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2.xml" ContentType="application/vnd.openxmlformats-officedocument.themeOverride+xml"/>
  <Override PartName="/ppt/notesSlides/notesSlide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0.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3.xml" ContentType="application/vnd.openxmlformats-officedocument.themeOverride+xml"/>
  <Override PartName="/ppt/notesSlides/notesSlide11.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4.xml" ContentType="application/vnd.openxmlformats-officedocument.themeOverride+xml"/>
  <Override PartName="/ppt/notesSlides/notesSlide12.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5.xml" ContentType="application/vnd.openxmlformats-officedocument.themeOverride+xml"/>
  <Override PartName="/ppt/drawings/drawing1.xml" ContentType="application/vnd.openxmlformats-officedocument.drawingml.chartshapes+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6.xml" ContentType="application/vnd.openxmlformats-officedocument.themeOverr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7.xml" ContentType="application/vnd.openxmlformats-officedocument.themeOverride+xml"/>
  <Override PartName="/ppt/notesSlides/notesSlide13.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8.xml" ContentType="application/vnd.openxmlformats-officedocument.themeOverride+xml"/>
  <Override PartName="/ppt/notesSlides/notesSlide14.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9.xml" ContentType="application/vnd.openxmlformats-officedocument.themeOverride+xml"/>
  <Override PartName="/ppt/notesSlides/notesSlide15.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10.xml" ContentType="application/vnd.openxmlformats-officedocument.themeOverr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1.xml" ContentType="application/vnd.openxmlformats-officedocument.themeOverride+xml"/>
  <Override PartName="/ppt/notesSlides/notesSlide16.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2.xml" ContentType="application/vnd.openxmlformats-officedocument.themeOverride+xml"/>
  <Override PartName="/ppt/notesSlides/notesSlide17.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3.xml" ContentType="application/vnd.openxmlformats-officedocument.themeOverride+xml"/>
  <Override PartName="/ppt/notesSlides/notesSlide18.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4.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5.xml" ContentType="application/vnd.openxmlformats-officedocument.themeOverride+xml"/>
  <Override PartName="/ppt/notesSlides/notesSlide21.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16.xml" ContentType="application/vnd.openxmlformats-officedocument.themeOverr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17.xml" ContentType="application/vnd.openxmlformats-officedocument.themeOverride+xml"/>
  <Override PartName="/ppt/notesSlides/notesSlide22.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18.xml" ContentType="application/vnd.openxmlformats-officedocument.themeOverride+xml"/>
  <Override PartName="/ppt/notesSlides/notesSlide23.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19.xml" ContentType="application/vnd.openxmlformats-officedocument.themeOverr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20.xml" ContentType="application/vnd.openxmlformats-officedocument.themeOverr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21.xml" ContentType="application/vnd.openxmlformats-officedocument.themeOverride+xml"/>
  <Override PartName="/ppt/notesSlides/notesSlide26.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22.xml" ContentType="application/vnd.openxmlformats-officedocument.themeOverride+xml"/>
  <Override PartName="/ppt/notesSlides/notesSlide27.xml" ContentType="application/vnd.openxmlformats-officedocument.presentationml.notesSl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23.xml" ContentType="application/vnd.openxmlformats-officedocument.themeOverr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24.xml" ContentType="application/vnd.openxmlformats-officedocument.themeOverr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25.xml" ContentType="application/vnd.openxmlformats-officedocument.themeOverr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theme/themeOverride26.xml" ContentType="application/vnd.openxmlformats-officedocument.themeOverride+xml"/>
  <Override PartName="/ppt/notesSlides/notesSlide30.xml" ContentType="application/vnd.openxmlformats-officedocument.presentationml.notesSlid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theme/themeOverride27.xml" ContentType="application/vnd.openxmlformats-officedocument.themeOverride+xml"/>
  <Override PartName="/ppt/notesSlides/notesSlide31.xml" ContentType="application/vnd.openxmlformats-officedocument.presentationml.notesSlid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theme/themeOverride28.xml" ContentType="application/vnd.openxmlformats-officedocument.themeOverride+xml"/>
  <Override PartName="/ppt/notesSlides/notesSlide3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65" r:id="rId6"/>
    <p:sldMasterId id="2147483680" r:id="rId7"/>
  </p:sldMasterIdLst>
  <p:notesMasterIdLst>
    <p:notesMasterId r:id="rId86"/>
  </p:notesMasterIdLst>
  <p:sldIdLst>
    <p:sldId id="275" r:id="rId8"/>
    <p:sldId id="259" r:id="rId9"/>
    <p:sldId id="258" r:id="rId10"/>
    <p:sldId id="260" r:id="rId11"/>
    <p:sldId id="262" r:id="rId12"/>
    <p:sldId id="261" r:id="rId13"/>
    <p:sldId id="263" r:id="rId14"/>
    <p:sldId id="264" r:id="rId15"/>
    <p:sldId id="265" r:id="rId16"/>
    <p:sldId id="267" r:id="rId17"/>
    <p:sldId id="274" r:id="rId18"/>
    <p:sldId id="272" r:id="rId19"/>
    <p:sldId id="273" r:id="rId20"/>
    <p:sldId id="276" r:id="rId21"/>
    <p:sldId id="268" r:id="rId22"/>
    <p:sldId id="269" r:id="rId23"/>
    <p:sldId id="416" r:id="rId24"/>
    <p:sldId id="270" r:id="rId25"/>
    <p:sldId id="271"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374" r:id="rId42"/>
    <p:sldId id="375" r:id="rId43"/>
    <p:sldId id="376" r:id="rId44"/>
    <p:sldId id="377" r:id="rId45"/>
    <p:sldId id="402" r:id="rId46"/>
    <p:sldId id="378" r:id="rId47"/>
    <p:sldId id="379" r:id="rId48"/>
    <p:sldId id="380" r:id="rId49"/>
    <p:sldId id="381" r:id="rId50"/>
    <p:sldId id="382" r:id="rId51"/>
    <p:sldId id="383" r:id="rId52"/>
    <p:sldId id="403" r:id="rId53"/>
    <p:sldId id="400" r:id="rId54"/>
    <p:sldId id="384" r:id="rId55"/>
    <p:sldId id="385" r:id="rId56"/>
    <p:sldId id="404" r:id="rId57"/>
    <p:sldId id="405" r:id="rId58"/>
    <p:sldId id="372" r:id="rId59"/>
    <p:sldId id="399" r:id="rId60"/>
    <p:sldId id="386" r:id="rId61"/>
    <p:sldId id="373" r:id="rId62"/>
    <p:sldId id="390" r:id="rId63"/>
    <p:sldId id="387" r:id="rId64"/>
    <p:sldId id="396" r:id="rId65"/>
    <p:sldId id="388" r:id="rId66"/>
    <p:sldId id="397" r:id="rId67"/>
    <p:sldId id="406" r:id="rId68"/>
    <p:sldId id="391" r:id="rId69"/>
    <p:sldId id="389" r:id="rId70"/>
    <p:sldId id="392" r:id="rId71"/>
    <p:sldId id="393" r:id="rId72"/>
    <p:sldId id="401" r:id="rId73"/>
    <p:sldId id="364" r:id="rId74"/>
    <p:sldId id="394" r:id="rId75"/>
    <p:sldId id="395" r:id="rId76"/>
    <p:sldId id="407" r:id="rId77"/>
    <p:sldId id="408" r:id="rId78"/>
    <p:sldId id="409" r:id="rId79"/>
    <p:sldId id="410" r:id="rId80"/>
    <p:sldId id="411" r:id="rId81"/>
    <p:sldId id="412" r:id="rId82"/>
    <p:sldId id="413" r:id="rId83"/>
    <p:sldId id="414" r:id="rId84"/>
    <p:sldId id="415"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12F616EE-0089-6014-EBDE-47D493E491EA}" name="Sarah Balian" initials="SB"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8F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66" autoAdjust="0"/>
    <p:restoredTop sz="87156" autoAdjust="0"/>
  </p:normalViewPr>
  <p:slideViewPr>
    <p:cSldViewPr snapToGrid="0">
      <p:cViewPr varScale="1">
        <p:scale>
          <a:sx n="92" d="100"/>
          <a:sy n="92" d="100"/>
        </p:scale>
        <p:origin x="76" y="200"/>
      </p:cViewPr>
      <p:guideLst/>
    </p:cSldViewPr>
  </p:slideViewPr>
  <p:outlineViewPr>
    <p:cViewPr>
      <p:scale>
        <a:sx n="33" d="100"/>
        <a:sy n="33" d="100"/>
      </p:scale>
      <p:origin x="0" y="-6307"/>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theme" Target="theme/theme1.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1.xml"/><Relationship Id="rId90" Type="http://schemas.openxmlformats.org/officeDocument/2006/relationships/tableStyles" Target="tableStyle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viewProps" Target="viewProps.xml"/><Relationship Id="rId9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3.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presProps" Target="presProps.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26.xml"/><Relationship Id="rId1" Type="http://schemas.microsoft.com/office/2011/relationships/chartStyle" Target="style26.xml"/><Relationship Id="rId4"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24.xml"/><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29.xml"/><Relationship Id="rId1" Type="http://schemas.microsoft.com/office/2011/relationships/chartStyle" Target="style29.xml"/><Relationship Id="rId4"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themeOverride" Target="../theme/themeOverride26.xml"/><Relationship Id="rId2" Type="http://schemas.microsoft.com/office/2011/relationships/chartColorStyle" Target="colors30.xml"/><Relationship Id="rId1" Type="http://schemas.microsoft.com/office/2011/relationships/chartStyle" Target="style30.xml"/><Relationship Id="rId4"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27.xml"/><Relationship Id="rId2" Type="http://schemas.microsoft.com/office/2011/relationships/chartColorStyle" Target="colors31.xml"/><Relationship Id="rId1" Type="http://schemas.microsoft.com/office/2011/relationships/chartStyle" Target="style31.xml"/><Relationship Id="rId4"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3" Type="http://schemas.openxmlformats.org/officeDocument/2006/relationships/themeOverride" Target="../theme/themeOverride28.xml"/><Relationship Id="rId2" Type="http://schemas.microsoft.com/office/2011/relationships/chartColorStyle" Target="colors32.xml"/><Relationship Id="rId1" Type="http://schemas.microsoft.com/office/2011/relationships/chartStyle" Target="style32.xml"/><Relationship Id="rId4" Type="http://schemas.openxmlformats.org/officeDocument/2006/relationships/package" Target="../embeddings/Microsoft_Excel_Worksheet31.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9.xml"/><Relationship Id="rId1" Type="http://schemas.microsoft.com/office/2011/relationships/chartStyle" Target="style9.xml"/><Relationship Id="rId5" Type="http://schemas.openxmlformats.org/officeDocument/2006/relationships/chartUserShapes" Target="../drawings/drawing1.xml"/><Relationship Id="rId4"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Improved</c:v>
                </c:pt>
              </c:strCache>
            </c:strRef>
          </c:tx>
          <c:spPr>
            <a:solidFill>
              <a:srgbClr val="478F3C"/>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79</c:v>
                </c:pt>
                <c:pt idx="1">
                  <c:v>95</c:v>
                </c:pt>
                <c:pt idx="2">
                  <c:v>71</c:v>
                </c:pt>
              </c:numCache>
            </c:numRef>
          </c:val>
          <c:extLst>
            <c:ext xmlns:c16="http://schemas.microsoft.com/office/drawing/2014/chart" uri="{C3380CC4-5D6E-409C-BE32-E72D297353CC}">
              <c16:uniqueId val="{00000000-0B66-4FBF-B57A-143ED00DFA4D}"/>
            </c:ext>
          </c:extLst>
        </c:ser>
        <c:ser>
          <c:idx val="1"/>
          <c:order val="1"/>
          <c:tx>
            <c:strRef>
              <c:f>Sheet1!$C$1</c:f>
              <c:strCache>
                <c:ptCount val="1"/>
                <c:pt idx="0">
                  <c:v>Unimproved</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dLbl>
              <c:idx val="0"/>
              <c:tx>
                <c:rich>
                  <a:bodyPr/>
                  <a:lstStyle/>
                  <a:p>
                    <a:fld id="{B1893299-C93A-48D4-AB6A-3BB828270A8D}" type="VALUE">
                      <a:rPr lang="en-US">
                        <a:solidFill>
                          <a:schemeClr val="tx1"/>
                        </a:solidFill>
                      </a:rPr>
                      <a:pPr/>
                      <a:t>[VALUE]</a:t>
                    </a:fld>
                    <a:endParaRPr lang="en-US"/>
                  </a:p>
                </c:rich>
              </c:tx>
              <c:dLblPos val="ctr"/>
              <c:showLegendKey val="0"/>
              <c:showVal val="1"/>
              <c:showCatName val="0"/>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4-A1A0-422E-A8A9-5128C1969FA4}"/>
                </c:ext>
              </c:extLst>
            </c:dLbl>
            <c:dLbl>
              <c:idx val="1"/>
              <c:tx>
                <c:rich>
                  <a:bodyPr/>
                  <a:lstStyle/>
                  <a:p>
                    <a:fld id="{D521362A-CBDC-48BF-B4A6-F627D474DADA}" type="VALUE">
                      <a:rPr lang="en-US">
                        <a:solidFill>
                          <a:schemeClr val="tx1"/>
                        </a:solidFill>
                      </a:rPr>
                      <a:pPr/>
                      <a:t>[VALUE]</a:t>
                    </a:fld>
                    <a:endParaRPr lang="en-US"/>
                  </a:p>
                </c:rich>
              </c:tx>
              <c:dLblPos val="ctr"/>
              <c:showLegendKey val="0"/>
              <c:showVal val="1"/>
              <c:showCatName val="0"/>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5-A1A0-422E-A8A9-5128C1969FA4}"/>
                </c:ext>
              </c:extLst>
            </c:dLbl>
            <c:dLbl>
              <c:idx val="2"/>
              <c:tx>
                <c:rich>
                  <a:bodyPr/>
                  <a:lstStyle/>
                  <a:p>
                    <a:fld id="{A99B1F17-67C1-417F-8136-4792CAE6BF80}" type="VALUE">
                      <a:rPr lang="en-US">
                        <a:solidFill>
                          <a:schemeClr val="tx1"/>
                        </a:solidFill>
                      </a:rPr>
                      <a:pPr/>
                      <a:t>[VALUE]</a:t>
                    </a:fld>
                    <a:endParaRPr lang="en-US"/>
                  </a:p>
                </c:rich>
              </c:tx>
              <c:dLblPos val="ctr"/>
              <c:showLegendKey val="0"/>
              <c:showVal val="1"/>
              <c:showCatName val="0"/>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6-A1A0-422E-A8A9-5128C1969FA4}"/>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15</c:v>
                </c:pt>
                <c:pt idx="1">
                  <c:v>4</c:v>
                </c:pt>
                <c:pt idx="2">
                  <c:v>20</c:v>
                </c:pt>
              </c:numCache>
            </c:numRef>
          </c:val>
          <c:extLst>
            <c:ext xmlns:c16="http://schemas.microsoft.com/office/drawing/2014/chart" uri="{C3380CC4-5D6E-409C-BE32-E72D297353CC}">
              <c16:uniqueId val="{00000001-0B66-4FBF-B57A-143ED00DFA4D}"/>
            </c:ext>
          </c:extLst>
        </c:ser>
        <c:ser>
          <c:idx val="2"/>
          <c:order val="2"/>
          <c:tx>
            <c:strRef>
              <c:f>Sheet1!$D$1</c:f>
              <c:strCache>
                <c:ptCount val="1"/>
                <c:pt idx="0">
                  <c:v>Surface water</c:v>
                </c:pt>
              </c:strCache>
            </c:strRef>
          </c:tx>
          <c:spPr>
            <a:solidFill>
              <a:schemeClr val="accent3"/>
            </a:solidFill>
            <a:ln>
              <a:noFill/>
            </a:ln>
            <a:effectLst/>
            <a:scene3d>
              <a:camera prst="orthographicFront"/>
              <a:lightRig rig="threePt" dir="t"/>
            </a:scene3d>
            <a:sp3d>
              <a:bevelT/>
            </a:sp3d>
          </c:spPr>
          <c:invertIfNegative val="0"/>
          <c:dLbls>
            <c:dLbl>
              <c:idx val="0"/>
              <c:tx>
                <c:rich>
                  <a:bodyPr/>
                  <a:lstStyle/>
                  <a:p>
                    <a:fld id="{4A1F68C6-CA84-4EDF-99A2-6968ABC2C3AE}" type="VALUE">
                      <a:rPr lang="en-US" sz="1800"/>
                      <a:pPr/>
                      <a:t>[VALUE]</a:t>
                    </a:fld>
                    <a:endParaRPr lang="en-US"/>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9C0A-4DD6-9F9C-2AA5568A70C6}"/>
                </c:ext>
              </c:extLst>
            </c:dLbl>
            <c:dLbl>
              <c:idx val="1"/>
              <c:layout>
                <c:manualLayout>
                  <c:x val="0.1006208137937136"/>
                  <c:y val="0"/>
                </c:manualLayout>
              </c:layout>
              <c:tx>
                <c:rich>
                  <a:bodyPr/>
                  <a:lstStyle/>
                  <a:p>
                    <a:fld id="{BF3C3B0A-C890-49B7-B6B7-6B2C345CA880}" type="VALUE">
                      <a:rPr lang="en-US" sz="1800">
                        <a:solidFill>
                          <a:schemeClr val="tx1"/>
                        </a:solidFill>
                      </a:rPr>
                      <a:pPr/>
                      <a:t>[VALUE]</a:t>
                    </a:fld>
                    <a:endParaRPr lang="en-US"/>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9C0A-4DD6-9F9C-2AA5568A70C6}"/>
                </c:ext>
              </c:extLst>
            </c:dLbl>
            <c:dLbl>
              <c:idx val="2"/>
              <c:tx>
                <c:rich>
                  <a:bodyPr/>
                  <a:lstStyle/>
                  <a:p>
                    <a:fld id="{6DAAE998-6082-4208-A2C1-15310EEC9417}" type="VALUE">
                      <a:rPr lang="en-US" sz="1800"/>
                      <a:pPr/>
                      <a:t>[VALUE]</a:t>
                    </a:fld>
                    <a:endParaRPr lang="en-US"/>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9C0A-4DD6-9F9C-2AA5568A70C6}"/>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General</c:formatCode>
                <c:ptCount val="3"/>
                <c:pt idx="0">
                  <c:v>6</c:v>
                </c:pt>
                <c:pt idx="1">
                  <c:v>1</c:v>
                </c:pt>
                <c:pt idx="2">
                  <c:v>9</c:v>
                </c:pt>
              </c:numCache>
            </c:numRef>
          </c:val>
          <c:extLst>
            <c:ext xmlns:c16="http://schemas.microsoft.com/office/drawing/2014/chart" uri="{C3380CC4-5D6E-409C-BE32-E72D297353CC}">
              <c16:uniqueId val="{00000000-9C0A-4DD6-9F9C-2AA5568A70C6}"/>
            </c:ext>
          </c:extLst>
        </c:ser>
        <c:dLbls>
          <c:dLblPos val="ctr"/>
          <c:showLegendKey val="0"/>
          <c:showVal val="1"/>
          <c:showCatName val="0"/>
          <c:showSerName val="0"/>
          <c:showPercent val="0"/>
          <c:showBubbleSize val="0"/>
        </c:dLbls>
        <c:gapWidth val="100"/>
        <c:overlap val="100"/>
        <c:axId val="560502072"/>
        <c:axId val="560502464"/>
      </c:barChart>
      <c:catAx>
        <c:axId val="5605020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0502464"/>
        <c:crosses val="autoZero"/>
        <c:auto val="1"/>
        <c:lblAlgn val="ctr"/>
        <c:lblOffset val="100"/>
        <c:noMultiLvlLbl val="0"/>
      </c:catAx>
      <c:valAx>
        <c:axId val="560502464"/>
        <c:scaling>
          <c:orientation val="minMax"/>
        </c:scaling>
        <c:delete val="1"/>
        <c:axPos val="l"/>
        <c:numFmt formatCode="0%" sourceLinked="1"/>
        <c:majorTickMark val="none"/>
        <c:minorTickMark val="none"/>
        <c:tickLblPos val="nextTo"/>
        <c:crossAx val="56050207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478F3C"/>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BB7D-4768-967C-173180897B1A}"/>
              </c:ext>
            </c:extLst>
          </c:dPt>
          <c:dPt>
            <c:idx val="1"/>
            <c:bubble3D val="0"/>
            <c:spPr>
              <a:solidFill>
                <a:srgbClr val="E7D75F"/>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BB7D-4768-967C-173180897B1A}"/>
              </c:ext>
            </c:extLst>
          </c:dPt>
          <c:dPt>
            <c:idx val="2"/>
            <c:bubble3D val="0"/>
            <c:spPr>
              <a:solidFill>
                <a:srgbClr val="194172"/>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BB7D-4768-967C-173180897B1A}"/>
              </c:ext>
            </c:extLst>
          </c:dPt>
          <c:dPt>
            <c:idx val="3"/>
            <c:bubble3D val="0"/>
            <c:spPr>
              <a:solidFill>
                <a:srgbClr val="C02026"/>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BB7D-4768-967C-173180897B1A}"/>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BB7D-4768-967C-173180897B1A}"/>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BB7D-4768-967C-173180897B1A}"/>
              </c:ext>
            </c:extLst>
          </c:dPt>
          <c:dLbls>
            <c:dLbl>
              <c:idx val="0"/>
              <c:layout>
                <c:manualLayout>
                  <c:x val="-0.15116706212869796"/>
                  <c:y val="-0.35453446191051996"/>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BB7D-4768-967C-173180897B1A}"/>
                </c:ext>
              </c:extLst>
            </c:dLbl>
            <c:dLbl>
              <c:idx val="1"/>
              <c:tx>
                <c:rich>
                  <a:bodyPr/>
                  <a:lstStyle/>
                  <a:p>
                    <a:fld id="{BB554138-FF9D-4631-804A-23D87F58F0F6}" type="CATEGORYNAME">
                      <a:rPr lang="en-US">
                        <a:solidFill>
                          <a:schemeClr val="tx1"/>
                        </a:solidFill>
                      </a:rPr>
                      <a:pPr/>
                      <a:t>[CATEGORY NAME]</a:t>
                    </a:fld>
                    <a:r>
                      <a:rPr lang="en-US" baseline="0" dirty="0"/>
                      <a:t>
</a:t>
                    </a:r>
                    <a:fld id="{19DA0B8A-C33B-49CF-A8EE-83D0AD87068F}" type="PERCENTAGE">
                      <a:rPr lang="en-US" baseline="0">
                        <a:solidFill>
                          <a:schemeClr val="tx1"/>
                        </a:solidFill>
                      </a:rPr>
                      <a:pPr/>
                      <a:t>[PERCENTAGE]</a:t>
                    </a:fld>
                    <a:endParaRPr lang="en-US" baseline="0" dirty="0"/>
                  </a:p>
                </c:rich>
              </c:tx>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3-BB7D-4768-967C-173180897B1A}"/>
                </c:ext>
              </c:extLst>
            </c:dLbl>
            <c:dLbl>
              <c:idx val="2"/>
              <c:tx>
                <c:rich>
                  <a:bodyPr/>
                  <a:lstStyle/>
                  <a:p>
                    <a:fld id="{A7756C32-B96C-45AB-8DD7-759D5A2487F8}" type="CATEGORYNAME">
                      <a:rPr lang="en-US">
                        <a:solidFill>
                          <a:schemeClr val="bg1"/>
                        </a:solidFill>
                      </a:rPr>
                      <a:pPr/>
                      <a:t>[CATEGORY NAME]</a:t>
                    </a:fld>
                    <a:r>
                      <a:rPr lang="en-US" baseline="0" dirty="0">
                        <a:solidFill>
                          <a:schemeClr val="bg1"/>
                        </a:solidFill>
                      </a:rPr>
                      <a:t>
</a:t>
                    </a:r>
                    <a:fld id="{7FC8F99B-E664-4B26-93CA-8EB1996F805A}" type="PERCENTAGE">
                      <a:rPr lang="en-US" baseline="0">
                        <a:solidFill>
                          <a:schemeClr val="bg1"/>
                        </a:solidFill>
                      </a:rPr>
                      <a:pPr/>
                      <a:t>[PERCENTAGE]</a:t>
                    </a:fld>
                    <a:endParaRPr lang="en-US" baseline="0" dirty="0">
                      <a:solidFill>
                        <a:schemeClr val="bg1"/>
                      </a:solidFill>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5-BB7D-4768-967C-173180897B1A}"/>
                </c:ext>
              </c:extLst>
            </c:dLbl>
            <c:dLbl>
              <c:idx val="3"/>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BB7D-4768-967C-173180897B1A}"/>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4"/>
                <c:pt idx="0">
                  <c:v>Mass distribution campaign</c:v>
                </c:pt>
                <c:pt idx="1">
                  <c:v>ANC visit</c:v>
                </c:pt>
                <c:pt idx="2">
                  <c:v>Shops/market</c:v>
                </c:pt>
                <c:pt idx="3">
                  <c:v>Other</c:v>
                </c:pt>
              </c:strCache>
            </c:strRef>
          </c:cat>
          <c:val>
            <c:numRef>
              <c:f>Sheet1!$B$2:$B$6</c:f>
              <c:numCache>
                <c:formatCode>General</c:formatCode>
                <c:ptCount val="5"/>
                <c:pt idx="0">
                  <c:v>79</c:v>
                </c:pt>
                <c:pt idx="1">
                  <c:v>5</c:v>
                </c:pt>
                <c:pt idx="2">
                  <c:v>10</c:v>
                </c:pt>
                <c:pt idx="3">
                  <c:v>6</c:v>
                </c:pt>
              </c:numCache>
            </c:numRef>
          </c:val>
          <c:extLst>
            <c:ext xmlns:c16="http://schemas.microsoft.com/office/drawing/2014/chart" uri="{C3380CC4-5D6E-409C-BE32-E72D297353CC}">
              <c16:uniqueId val="{0000000C-BB7D-4768-967C-173180897B1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194172"/>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A6DD-4CCC-9469-CB400796445A}"/>
              </c:ext>
            </c:extLst>
          </c:dPt>
          <c:dPt>
            <c:idx val="1"/>
            <c:bubble3D val="0"/>
            <c:spPr>
              <a:solidFill>
                <a:srgbClr val="478F3C"/>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A6DD-4CCC-9469-CB400796445A}"/>
              </c:ext>
            </c:extLst>
          </c:dPt>
          <c:dPt>
            <c:idx val="2"/>
            <c:bubble3D val="0"/>
            <c:spPr>
              <a:solidFill>
                <a:srgbClr val="E7D75F"/>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A6DD-4CCC-9469-CB400796445A}"/>
              </c:ext>
            </c:extLst>
          </c:dPt>
          <c:dPt>
            <c:idx val="3"/>
            <c:bubble3D val="0"/>
            <c:spPr>
              <a:solidFill>
                <a:schemeClr val="accent4"/>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A6DD-4CCC-9469-CB400796445A}"/>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A6DD-4CCC-9469-CB400796445A}"/>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A6DD-4CCC-9469-CB400796445A}"/>
              </c:ext>
            </c:extLst>
          </c:dPt>
          <c:dLbls>
            <c:dLbl>
              <c:idx val="0"/>
              <c:layout>
                <c:manualLayout>
                  <c:x val="-0.18889051856414762"/>
                  <c:y val="0.16868198307134219"/>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A6DD-4CCC-9469-CB400796445A}"/>
                </c:ext>
              </c:extLst>
            </c:dLbl>
            <c:dLbl>
              <c:idx val="1"/>
              <c:layout>
                <c:manualLayout>
                  <c:x val="-0.20303788962679137"/>
                  <c:y val="-0.1366384522370012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6264181555889859"/>
                      <c:h val="0.27388149939540507"/>
                    </c:manualLayout>
                  </c15:layout>
                </c:ext>
                <c:ext xmlns:c16="http://schemas.microsoft.com/office/drawing/2014/chart" uri="{C3380CC4-5D6E-409C-BE32-E72D297353CC}">
                  <c16:uniqueId val="{00000003-A6DD-4CCC-9469-CB400796445A}"/>
                </c:ext>
              </c:extLst>
            </c:dLbl>
            <c:dLbl>
              <c:idx val="2"/>
              <c:layout>
                <c:manualLayout>
                  <c:x val="0.21744638553436182"/>
                  <c:y val="2.418094050214707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5-A6DD-4CCC-9469-CB400796445A}"/>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At least 1 ITN for every 2 people in the household</c:v>
                </c:pt>
                <c:pt idx="1">
                  <c:v>At least 1 ITN but not enough for all household members</c:v>
                </c:pt>
                <c:pt idx="2">
                  <c:v>No ITN</c:v>
                </c:pt>
              </c:strCache>
            </c:strRef>
          </c:cat>
          <c:val>
            <c:numRef>
              <c:f>Sheet1!$B$2:$B$4</c:f>
              <c:numCache>
                <c:formatCode>General</c:formatCode>
                <c:ptCount val="3"/>
                <c:pt idx="0">
                  <c:v>25</c:v>
                </c:pt>
                <c:pt idx="1">
                  <c:v>31</c:v>
                </c:pt>
                <c:pt idx="2">
                  <c:v>44</c:v>
                </c:pt>
              </c:numCache>
            </c:numRef>
          </c:val>
          <c:extLst>
            <c:ext xmlns:c16="http://schemas.microsoft.com/office/drawing/2014/chart" uri="{C3380CC4-5D6E-409C-BE32-E72D297353CC}">
              <c16:uniqueId val="{0000000C-A6DD-4CCC-9469-CB400796445A}"/>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Access to an ITN</c:v>
                </c:pt>
              </c:strCache>
            </c:strRef>
          </c:tx>
          <c:spPr>
            <a:solidFill>
              <a:srgbClr val="478F3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3B7D-47E8-832F-9F9992A73B33}"/>
              </c:ext>
            </c:extLst>
          </c:dPt>
          <c:dPt>
            <c:idx val="2"/>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3B7D-47E8-832F-9F9992A73B3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43</c:v>
                </c:pt>
                <c:pt idx="1">
                  <c:v>41</c:v>
                </c:pt>
                <c:pt idx="2">
                  <c:v>44</c:v>
                </c:pt>
              </c:numCache>
            </c:numRef>
          </c:val>
          <c:extLst>
            <c:ext xmlns:c16="http://schemas.microsoft.com/office/drawing/2014/chart" uri="{C3380CC4-5D6E-409C-BE32-E72D297353CC}">
              <c16:uniqueId val="{00000004-3B7D-47E8-832F-9F9992A73B33}"/>
            </c:ext>
          </c:extLst>
        </c:ser>
        <c:ser>
          <c:idx val="1"/>
          <c:order val="1"/>
          <c:tx>
            <c:strRef>
              <c:f>Sheet1!$C$1</c:f>
              <c:strCache>
                <c:ptCount val="1"/>
                <c:pt idx="0">
                  <c:v>Slept under an ITN</c:v>
                </c:pt>
              </c:strCache>
            </c:strRef>
          </c:tx>
          <c:spPr>
            <a:solidFill>
              <a:srgbClr val="E7D75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36</c:v>
                </c:pt>
                <c:pt idx="1">
                  <c:v>33</c:v>
                </c:pt>
                <c:pt idx="2">
                  <c:v>38</c:v>
                </c:pt>
              </c:numCache>
            </c:numRef>
          </c:val>
          <c:extLst>
            <c:ext xmlns:c16="http://schemas.microsoft.com/office/drawing/2014/chart" uri="{C3380CC4-5D6E-409C-BE32-E72D297353CC}">
              <c16:uniqueId val="{00000005-3B7D-47E8-832F-9F9992A73B33}"/>
            </c:ext>
          </c:extLst>
        </c:ser>
        <c:dLbls>
          <c:dLblPos val="outEnd"/>
          <c:showLegendKey val="0"/>
          <c:showVal val="1"/>
          <c:showCatName val="0"/>
          <c:showSerName val="0"/>
          <c:showPercent val="0"/>
          <c:showBubbleSize val="0"/>
        </c:dLbls>
        <c:gapWidth val="200"/>
        <c:axId val="946469504"/>
        <c:axId val="552703720"/>
      </c:barChart>
      <c:catAx>
        <c:axId val="9464695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2703720"/>
        <c:crosses val="autoZero"/>
        <c:auto val="1"/>
        <c:lblAlgn val="ctr"/>
        <c:lblOffset val="100"/>
        <c:noMultiLvlLbl val="0"/>
      </c:catAx>
      <c:valAx>
        <c:axId val="552703720"/>
        <c:scaling>
          <c:orientation val="minMax"/>
          <c:max val="100"/>
        </c:scaling>
        <c:delete val="1"/>
        <c:axPos val="l"/>
        <c:numFmt formatCode="General" sourceLinked="1"/>
        <c:majorTickMark val="out"/>
        <c:minorTickMark val="none"/>
        <c:tickLblPos val="nextTo"/>
        <c:crossAx val="94646950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Access to an ITN</c:v>
                </c:pt>
              </c:strCache>
            </c:strRef>
          </c:tx>
          <c:spPr>
            <a:ln w="63500" cap="rnd">
              <a:solidFill>
                <a:srgbClr val="D14E1D"/>
              </a:solidFill>
              <a:round/>
            </a:ln>
            <a:effectLst/>
          </c:spPr>
          <c:marker>
            <c:symbol val="circle"/>
            <c:size val="5"/>
            <c:spPr>
              <a:solidFill>
                <a:srgbClr val="D14E1D"/>
              </a:solidFill>
              <a:ln w="63500" cap="rnd">
                <a:solidFill>
                  <a:srgbClr val="D14E1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2008 NDHS</c:v>
                </c:pt>
                <c:pt idx="1">
                  <c:v>2010 NMIS</c:v>
                </c:pt>
                <c:pt idx="2">
                  <c:v>2013 NDHS</c:v>
                </c:pt>
                <c:pt idx="3">
                  <c:v>2015 NMIS</c:v>
                </c:pt>
                <c:pt idx="4">
                  <c:v>2018 NDHS</c:v>
                </c:pt>
                <c:pt idx="5">
                  <c:v>2021 NMIS</c:v>
                </c:pt>
              </c:strCache>
            </c:strRef>
          </c:cat>
          <c:val>
            <c:numRef>
              <c:f>Sheet1!$B$2:$B$7</c:f>
              <c:numCache>
                <c:formatCode>General</c:formatCode>
                <c:ptCount val="6"/>
                <c:pt idx="0">
                  <c:v>5</c:v>
                </c:pt>
                <c:pt idx="1">
                  <c:v>28</c:v>
                </c:pt>
                <c:pt idx="2">
                  <c:v>36</c:v>
                </c:pt>
                <c:pt idx="3">
                  <c:v>55</c:v>
                </c:pt>
                <c:pt idx="4">
                  <c:v>47</c:v>
                </c:pt>
                <c:pt idx="5">
                  <c:v>43</c:v>
                </c:pt>
              </c:numCache>
            </c:numRef>
          </c:val>
          <c:smooth val="0"/>
          <c:extLst>
            <c:ext xmlns:c16="http://schemas.microsoft.com/office/drawing/2014/chart" uri="{C3380CC4-5D6E-409C-BE32-E72D297353CC}">
              <c16:uniqueId val="{00000000-B399-4593-8138-6A0EEA0D88F7}"/>
            </c:ext>
          </c:extLst>
        </c:ser>
        <c:ser>
          <c:idx val="1"/>
          <c:order val="1"/>
          <c:tx>
            <c:strRef>
              <c:f>Sheet1!$C$1</c:f>
              <c:strCache>
                <c:ptCount val="1"/>
                <c:pt idx="0">
                  <c:v>Slept under an ITN</c:v>
                </c:pt>
              </c:strCache>
            </c:strRef>
          </c:tx>
          <c:spPr>
            <a:ln w="63500" cap="rnd">
              <a:solidFill>
                <a:srgbClr val="00AADC"/>
              </a:solidFill>
              <a:round/>
            </a:ln>
            <a:effectLst/>
          </c:spPr>
          <c:marker>
            <c:symbol val="circle"/>
            <c:size val="5"/>
            <c:spPr>
              <a:solidFill>
                <a:srgbClr val="00AADC"/>
              </a:solidFill>
              <a:ln w="63500">
                <a:solidFill>
                  <a:srgbClr val="00AADC"/>
                </a:solidFill>
              </a:ln>
              <a:effectLst/>
              <a:scene3d>
                <a:camera prst="orthographicFront"/>
                <a:lightRig rig="threePt" dir="t">
                  <a:rot lat="0" lon="0" rev="1200000"/>
                </a:lightRig>
              </a:scene3d>
            </c:spPr>
          </c:marker>
          <c:dLbls>
            <c:dLbl>
              <c:idx val="0"/>
              <c:layout>
                <c:manualLayout>
                  <c:x val="9.1599574123679139E-3"/>
                  <c:y val="-8.2996002340627855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181-445A-9068-31E1CE937590}"/>
                </c:ext>
              </c:extLst>
            </c:dLbl>
            <c:dLbl>
              <c:idx val="1"/>
              <c:layout>
                <c:manualLayout>
                  <c:x val="-1.5723475891527439E-2"/>
                  <c:y val="3.615043449252694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B6D-4BB0-9C74-C95E48D6A996}"/>
                </c:ext>
              </c:extLst>
            </c:dLbl>
            <c:dLbl>
              <c:idx val="4"/>
              <c:layout>
                <c:manualLayout>
                  <c:x val="-2.033952887000386E-2"/>
                  <c:y val="3.615043449252694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181-445A-9068-31E1CE937590}"/>
                </c:ext>
              </c:extLst>
            </c:dLbl>
            <c:dLbl>
              <c:idx val="5"/>
              <c:layout>
                <c:manualLayout>
                  <c:x val="-2.1493542114623124E-2"/>
                  <c:y val="5.28191975149980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B6D-4BB0-9C74-C95E48D6A996}"/>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2008 NDHS</c:v>
                </c:pt>
                <c:pt idx="1">
                  <c:v>2010 NMIS</c:v>
                </c:pt>
                <c:pt idx="2">
                  <c:v>2013 NDHS</c:v>
                </c:pt>
                <c:pt idx="3">
                  <c:v>2015 NMIS</c:v>
                </c:pt>
                <c:pt idx="4">
                  <c:v>2018 NDHS</c:v>
                </c:pt>
                <c:pt idx="5">
                  <c:v>2021 NMIS</c:v>
                </c:pt>
              </c:strCache>
            </c:strRef>
          </c:cat>
          <c:val>
            <c:numRef>
              <c:f>Sheet1!$C$2:$C$7</c:f>
              <c:numCache>
                <c:formatCode>General</c:formatCode>
                <c:ptCount val="6"/>
                <c:pt idx="0">
                  <c:v>3</c:v>
                </c:pt>
                <c:pt idx="1">
                  <c:v>23</c:v>
                </c:pt>
                <c:pt idx="2">
                  <c:v>13</c:v>
                </c:pt>
                <c:pt idx="3">
                  <c:v>37</c:v>
                </c:pt>
                <c:pt idx="4">
                  <c:v>43</c:v>
                </c:pt>
                <c:pt idx="5">
                  <c:v>36</c:v>
                </c:pt>
              </c:numCache>
            </c:numRef>
          </c:val>
          <c:smooth val="0"/>
          <c:extLst>
            <c:ext xmlns:c16="http://schemas.microsoft.com/office/drawing/2014/chart" uri="{C3380CC4-5D6E-409C-BE32-E72D297353CC}">
              <c16:uniqueId val="{00000001-B399-4593-8138-6A0EEA0D88F7}"/>
            </c:ext>
          </c:extLst>
        </c:ser>
        <c:dLbls>
          <c:dLblPos val="t"/>
          <c:showLegendKey val="0"/>
          <c:showVal val="1"/>
          <c:showCatName val="0"/>
          <c:showSerName val="0"/>
          <c:showPercent val="0"/>
          <c:showBubbleSize val="0"/>
        </c:dLbls>
        <c:marker val="1"/>
        <c:smooth val="0"/>
        <c:axId val="552705288"/>
        <c:axId val="948680800"/>
      </c:lineChart>
      <c:catAx>
        <c:axId val="5527052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8680800"/>
        <c:crosses val="autoZero"/>
        <c:auto val="1"/>
        <c:lblAlgn val="ctr"/>
        <c:lblOffset val="100"/>
        <c:noMultiLvlLbl val="0"/>
      </c:catAx>
      <c:valAx>
        <c:axId val="948680800"/>
        <c:scaling>
          <c:orientation val="minMax"/>
          <c:max val="100"/>
        </c:scaling>
        <c:delete val="1"/>
        <c:axPos val="l"/>
        <c:numFmt formatCode="General" sourceLinked="1"/>
        <c:majorTickMark val="out"/>
        <c:minorTickMark val="none"/>
        <c:tickLblPos val="nextTo"/>
        <c:crossAx val="5527052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3808230867693267E-2"/>
          <c:w val="0.96616035172886816"/>
          <c:h val="0.71611730584469135"/>
        </c:manualLayout>
      </c:layout>
      <c:barChart>
        <c:barDir val="col"/>
        <c:grouping val="clustered"/>
        <c:varyColors val="0"/>
        <c:ser>
          <c:idx val="0"/>
          <c:order val="0"/>
          <c:tx>
            <c:strRef>
              <c:f>Sheet1!$B$1</c:f>
              <c:strCache>
                <c:ptCount val="1"/>
                <c:pt idx="0">
                  <c:v>Series 1</c:v>
                </c:pt>
              </c:strCache>
            </c:strRef>
          </c:tx>
          <c:spPr>
            <a:solidFill>
              <a:srgbClr val="D14E1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C7E9-4F6F-9A33-BECEAE10D6D4}"/>
              </c:ext>
            </c:extLst>
          </c:dPt>
          <c:dPt>
            <c:idx val="1"/>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D4E7-4C02-8133-223707CC63D1}"/>
              </c:ext>
            </c:extLst>
          </c:dPt>
          <c:dPt>
            <c:idx val="2"/>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C7E9-4F6F-9A33-BECEAE10D6D4}"/>
              </c:ext>
            </c:extLst>
          </c:dPt>
          <c:dPt>
            <c:idx val="4"/>
            <c:invertIfNegative val="0"/>
            <c:bubble3D val="0"/>
            <c:spPr>
              <a:solidFill>
                <a:srgbClr val="E7D75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C7E9-4F6F-9A33-BECEAE10D6D4}"/>
              </c:ext>
            </c:extLst>
          </c:dPt>
          <c:dPt>
            <c:idx val="5"/>
            <c:invertIfNegative val="0"/>
            <c:bubble3D val="0"/>
            <c:spPr>
              <a:solidFill>
                <a:srgbClr val="E7D75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C7E9-4F6F-9A33-BECEAE10D6D4}"/>
              </c:ext>
            </c:extLst>
          </c:dPt>
          <c:dPt>
            <c:idx val="6"/>
            <c:invertIfNegative val="0"/>
            <c:bubble3D val="0"/>
            <c:spPr>
              <a:solidFill>
                <a:srgbClr val="E7D75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C7E9-4F6F-9A33-BECEAE10D6D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All household members</c:v>
                </c:pt>
                <c:pt idx="1">
                  <c:v>Children &lt;5</c:v>
                </c:pt>
                <c:pt idx="2">
                  <c:v>Pregnant women</c:v>
                </c:pt>
                <c:pt idx="4">
                  <c:v>All household members</c:v>
                </c:pt>
                <c:pt idx="5">
                  <c:v>Children &lt;5</c:v>
                </c:pt>
                <c:pt idx="6">
                  <c:v>Pregnant women</c:v>
                </c:pt>
              </c:strCache>
            </c:strRef>
          </c:cat>
          <c:val>
            <c:numRef>
              <c:f>Sheet1!$B$2:$B$8</c:f>
              <c:numCache>
                <c:formatCode>General</c:formatCode>
                <c:ptCount val="7"/>
                <c:pt idx="0">
                  <c:v>36</c:v>
                </c:pt>
                <c:pt idx="1">
                  <c:v>41</c:v>
                </c:pt>
                <c:pt idx="2">
                  <c:v>50</c:v>
                </c:pt>
                <c:pt idx="4">
                  <c:v>59</c:v>
                </c:pt>
                <c:pt idx="5">
                  <c:v>64</c:v>
                </c:pt>
                <c:pt idx="6">
                  <c:v>73</c:v>
                </c:pt>
              </c:numCache>
            </c:numRef>
          </c:val>
          <c:extLst>
            <c:ext xmlns:c16="http://schemas.microsoft.com/office/drawing/2014/chart" uri="{C3380CC4-5D6E-409C-BE32-E72D297353CC}">
              <c16:uniqueId val="{0000000A-C7E9-4F6F-9A33-BECEAE10D6D4}"/>
            </c:ext>
          </c:extLst>
        </c:ser>
        <c:dLbls>
          <c:dLblPos val="outEnd"/>
          <c:showLegendKey val="0"/>
          <c:showVal val="1"/>
          <c:showCatName val="0"/>
          <c:showSerName val="0"/>
          <c:showPercent val="0"/>
          <c:showBubbleSize val="0"/>
        </c:dLbls>
        <c:gapWidth val="100"/>
        <c:axId val="948680016"/>
        <c:axId val="554120736"/>
      </c:barChart>
      <c:catAx>
        <c:axId val="9486800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4120736"/>
        <c:crosses val="autoZero"/>
        <c:auto val="1"/>
        <c:lblAlgn val="ctr"/>
        <c:lblOffset val="100"/>
        <c:noMultiLvlLbl val="0"/>
      </c:catAx>
      <c:valAx>
        <c:axId val="554120736"/>
        <c:scaling>
          <c:orientation val="minMax"/>
          <c:max val="100"/>
        </c:scaling>
        <c:delete val="1"/>
        <c:axPos val="l"/>
        <c:numFmt formatCode="General" sourceLinked="1"/>
        <c:majorTickMark val="out"/>
        <c:minorTickMark val="none"/>
        <c:tickLblPos val="nextTo"/>
        <c:crossAx val="9486800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Children</c:v>
                </c:pt>
              </c:strCache>
            </c:strRef>
          </c:tx>
          <c:spPr>
            <a:ln w="63500" cap="rnd">
              <a:solidFill>
                <a:srgbClr val="00AADC"/>
              </a:solidFill>
              <a:round/>
            </a:ln>
            <a:effectLst/>
          </c:spPr>
          <c:marker>
            <c:symbol val="circle"/>
            <c:size val="5"/>
            <c:spPr>
              <a:solidFill>
                <a:srgbClr val="00AADC"/>
              </a:solidFill>
              <a:ln w="63500" cap="rnd">
                <a:solidFill>
                  <a:srgbClr val="00AADC"/>
                </a:solidFill>
              </a:ln>
              <a:effectLst/>
              <a:scene3d>
                <a:camera prst="orthographicFront"/>
                <a:lightRig rig="threePt" dir="t">
                  <a:rot lat="0" lon="0" rev="1200000"/>
                </a:lightRig>
              </a:scene3d>
            </c:spPr>
          </c:marker>
          <c:dLbls>
            <c:dLbl>
              <c:idx val="0"/>
              <c:layout>
                <c:manualLayout>
                  <c:x val="-1.1600941554108962E-2"/>
                  <c:y val="-6.91862107683405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0DB-4D94-B63A-FA41819C42C6}"/>
                </c:ext>
              </c:extLst>
            </c:dLbl>
            <c:dLbl>
              <c:idx val="1"/>
              <c:layout>
                <c:manualLayout>
                  <c:x val="-1.9166780896219308E-2"/>
                  <c:y val="8.944827448376217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5F-4A62-8B25-F297B93AD393}"/>
                </c:ext>
              </c:extLst>
            </c:dLbl>
            <c:dLbl>
              <c:idx val="2"/>
              <c:layout>
                <c:manualLayout>
                  <c:x val="-2.1472553588790036E-2"/>
                  <c:y val="-0.15859837518316208"/>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5F-4A62-8B25-F297B93AD393}"/>
                </c:ext>
              </c:extLst>
            </c:dLbl>
            <c:dLbl>
              <c:idx val="3"/>
              <c:layout>
                <c:manualLayout>
                  <c:x val="-2.0319667242504735E-2"/>
                  <c:y val="8.656401111554222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05F-4A62-8B25-F297B93AD393}"/>
                </c:ext>
              </c:extLst>
            </c:dLbl>
            <c:dLbl>
              <c:idx val="4"/>
              <c:layout>
                <c:manualLayout>
                  <c:x val="-2.1472553588789866E-2"/>
                  <c:y val="8.944827448376227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5F-4A62-8B25-F297B93AD393}"/>
                </c:ext>
              </c:extLst>
            </c:dLbl>
            <c:dLbl>
              <c:idx val="5"/>
              <c:layout>
                <c:manualLayout>
                  <c:x val="-2.1472553588789949E-2"/>
                  <c:y val="7.502695764266191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505F-4A62-8B25-F297B93AD39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2008 NDHS</c:v>
                </c:pt>
                <c:pt idx="1">
                  <c:v>2010 NMIS</c:v>
                </c:pt>
                <c:pt idx="2">
                  <c:v>2013 NDHS</c:v>
                </c:pt>
                <c:pt idx="3">
                  <c:v>2015 NMIS</c:v>
                </c:pt>
                <c:pt idx="4">
                  <c:v>2018 NDHS</c:v>
                </c:pt>
                <c:pt idx="5">
                  <c:v>2021 NMIS</c:v>
                </c:pt>
              </c:strCache>
            </c:strRef>
          </c:cat>
          <c:val>
            <c:numRef>
              <c:f>Sheet1!$B$2:$B$7</c:f>
              <c:numCache>
                <c:formatCode>General</c:formatCode>
                <c:ptCount val="6"/>
                <c:pt idx="0">
                  <c:v>6</c:v>
                </c:pt>
                <c:pt idx="1">
                  <c:v>29</c:v>
                </c:pt>
                <c:pt idx="2">
                  <c:v>17</c:v>
                </c:pt>
                <c:pt idx="3">
                  <c:v>44</c:v>
                </c:pt>
                <c:pt idx="4">
                  <c:v>52</c:v>
                </c:pt>
                <c:pt idx="5">
                  <c:v>41</c:v>
                </c:pt>
              </c:numCache>
            </c:numRef>
          </c:val>
          <c:smooth val="0"/>
          <c:extLst>
            <c:ext xmlns:c16="http://schemas.microsoft.com/office/drawing/2014/chart" uri="{C3380CC4-5D6E-409C-BE32-E72D297353CC}">
              <c16:uniqueId val="{00000000-B6ED-461C-8D36-EACD82C55ACF}"/>
            </c:ext>
          </c:extLst>
        </c:ser>
        <c:ser>
          <c:idx val="1"/>
          <c:order val="1"/>
          <c:tx>
            <c:strRef>
              <c:f>Sheet1!$C$1</c:f>
              <c:strCache>
                <c:ptCount val="1"/>
                <c:pt idx="0">
                  <c:v>Pregnant women</c:v>
                </c:pt>
              </c:strCache>
            </c:strRef>
          </c:tx>
          <c:spPr>
            <a:ln w="63500" cap="rnd">
              <a:solidFill>
                <a:srgbClr val="D14E1D"/>
              </a:solidFill>
              <a:round/>
            </a:ln>
            <a:effectLst/>
          </c:spPr>
          <c:marker>
            <c:symbol val="circle"/>
            <c:size val="5"/>
            <c:spPr>
              <a:solidFill>
                <a:srgbClr val="D14E1D"/>
              </a:solidFill>
              <a:ln w="63500">
                <a:solidFill>
                  <a:srgbClr val="D14E1D"/>
                </a:solidFill>
              </a:ln>
              <a:effectLst/>
              <a:scene3d>
                <a:camera prst="orthographicFront"/>
                <a:lightRig rig="threePt" dir="t">
                  <a:rot lat="0" lon="0" rev="1200000"/>
                </a:lightRig>
              </a:scene3d>
            </c:spPr>
          </c:marker>
          <c:dLbls>
            <c:dLbl>
              <c:idx val="0"/>
              <c:layout>
                <c:manualLayout>
                  <c:x val="1.9526989795594158E-2"/>
                  <c:y val="1.734169027826101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505F-4A62-8B25-F297B93AD393}"/>
                </c:ext>
              </c:extLst>
            </c:dLbl>
            <c:dLbl>
              <c:idx val="1"/>
              <c:layout>
                <c:manualLayout>
                  <c:x val="-2.1472553588789908E-2"/>
                  <c:y val="-0.10091310781876117"/>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5F-4A62-8B25-F297B93AD393}"/>
                </c:ext>
              </c:extLst>
            </c:dLbl>
            <c:dLbl>
              <c:idx val="2"/>
              <c:layout>
                <c:manualLayout>
                  <c:x val="-2.1472553588789949E-2"/>
                  <c:y val="8.079548437910212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05F-4A62-8B25-F297B93AD393}"/>
                </c:ext>
              </c:extLst>
            </c:dLbl>
            <c:dLbl>
              <c:idx val="3"/>
              <c:layout>
                <c:manualLayout>
                  <c:x val="-2.0319667242504735E-2"/>
                  <c:y val="-9.226031771410096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05F-4A62-8B25-F297B93AD393}"/>
                </c:ext>
              </c:extLst>
            </c:dLbl>
            <c:dLbl>
              <c:idx val="4"/>
              <c:layout>
                <c:manualLayout>
                  <c:x val="-2.0319667242504651E-2"/>
                  <c:y val="-7.49547375047806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05F-4A62-8B25-F297B93AD393}"/>
                </c:ext>
              </c:extLst>
            </c:dLbl>
            <c:dLbl>
              <c:idx val="5"/>
              <c:layout>
                <c:manualLayout>
                  <c:x val="-2.2625439935075251E-2"/>
                  <c:y val="-8.360752760944076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05F-4A62-8B25-F297B93AD39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2008 NDHS</c:v>
                </c:pt>
                <c:pt idx="1">
                  <c:v>2010 NMIS</c:v>
                </c:pt>
                <c:pt idx="2">
                  <c:v>2013 NDHS</c:v>
                </c:pt>
                <c:pt idx="3">
                  <c:v>2015 NMIS</c:v>
                </c:pt>
                <c:pt idx="4">
                  <c:v>2018 NDHS</c:v>
                </c:pt>
                <c:pt idx="5">
                  <c:v>2021 NMIS</c:v>
                </c:pt>
              </c:strCache>
            </c:strRef>
          </c:cat>
          <c:val>
            <c:numRef>
              <c:f>Sheet1!$C$2:$C$7</c:f>
              <c:numCache>
                <c:formatCode>General</c:formatCode>
                <c:ptCount val="6"/>
                <c:pt idx="0">
                  <c:v>5</c:v>
                </c:pt>
                <c:pt idx="1">
                  <c:v>34</c:v>
                </c:pt>
                <c:pt idx="2">
                  <c:v>16</c:v>
                </c:pt>
                <c:pt idx="3">
                  <c:v>49</c:v>
                </c:pt>
                <c:pt idx="4">
                  <c:v>58</c:v>
                </c:pt>
                <c:pt idx="5">
                  <c:v>50</c:v>
                </c:pt>
              </c:numCache>
            </c:numRef>
          </c:val>
          <c:smooth val="0"/>
          <c:extLst>
            <c:ext xmlns:c16="http://schemas.microsoft.com/office/drawing/2014/chart" uri="{C3380CC4-5D6E-409C-BE32-E72D297353CC}">
              <c16:uniqueId val="{00000001-B6ED-461C-8D36-EACD82C55ACF}"/>
            </c:ext>
          </c:extLst>
        </c:ser>
        <c:dLbls>
          <c:dLblPos val="t"/>
          <c:showLegendKey val="0"/>
          <c:showVal val="1"/>
          <c:showCatName val="0"/>
          <c:showSerName val="0"/>
          <c:showPercent val="0"/>
          <c:showBubbleSize val="0"/>
        </c:dLbls>
        <c:marker val="1"/>
        <c:smooth val="0"/>
        <c:axId val="945143584"/>
        <c:axId val="945143976"/>
      </c:lineChart>
      <c:catAx>
        <c:axId val="9451435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5143976"/>
        <c:crosses val="autoZero"/>
        <c:auto val="1"/>
        <c:lblAlgn val="ctr"/>
        <c:lblOffset val="100"/>
        <c:noMultiLvlLbl val="0"/>
      </c:catAx>
      <c:valAx>
        <c:axId val="945143976"/>
        <c:scaling>
          <c:orientation val="minMax"/>
          <c:max val="100"/>
        </c:scaling>
        <c:delete val="1"/>
        <c:axPos val="l"/>
        <c:numFmt formatCode="General" sourceLinked="1"/>
        <c:majorTickMark val="out"/>
        <c:minorTickMark val="none"/>
        <c:tickLblPos val="nextTo"/>
        <c:crossAx val="9451435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405638552282203"/>
          <c:y val="0"/>
          <c:w val="0.71136633958628426"/>
          <c:h val="1"/>
        </c:manualLayout>
      </c:layout>
      <c:barChart>
        <c:barDir val="bar"/>
        <c:grouping val="clustered"/>
        <c:varyColors val="0"/>
        <c:ser>
          <c:idx val="0"/>
          <c:order val="0"/>
          <c:tx>
            <c:strRef>
              <c:f>Sheet1!$B$1</c:f>
              <c:strCache>
                <c:ptCount val="1"/>
                <c:pt idx="0">
                  <c:v>Series 1</c:v>
                </c:pt>
              </c:strCache>
            </c:strRef>
          </c:tx>
          <c:spPr>
            <a:solidFill>
              <a:srgbClr val="478F3C"/>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No malaria</c:v>
                </c:pt>
                <c:pt idx="1">
                  <c:v>Don't like smell</c:v>
                </c:pt>
                <c:pt idx="2">
                  <c:v>Feel closed in</c:v>
                </c:pt>
                <c:pt idx="3">
                  <c:v>Net dirty</c:v>
                </c:pt>
                <c:pt idx="4">
                  <c:v>Net old/torn</c:v>
                </c:pt>
                <c:pt idx="5">
                  <c:v>Other</c:v>
                </c:pt>
                <c:pt idx="6">
                  <c:v>Too hot</c:v>
                </c:pt>
                <c:pt idx="7">
                  <c:v>No mosquitoes</c:v>
                </c:pt>
                <c:pt idx="8">
                  <c:v>Net not needed</c:v>
                </c:pt>
              </c:strCache>
            </c:strRef>
          </c:cat>
          <c:val>
            <c:numRef>
              <c:f>Sheet1!$B$2:$B$10</c:f>
              <c:numCache>
                <c:formatCode>General</c:formatCode>
                <c:ptCount val="9"/>
                <c:pt idx="0">
                  <c:v>1</c:v>
                </c:pt>
                <c:pt idx="1">
                  <c:v>1</c:v>
                </c:pt>
                <c:pt idx="2">
                  <c:v>2</c:v>
                </c:pt>
                <c:pt idx="3">
                  <c:v>3</c:v>
                </c:pt>
                <c:pt idx="4">
                  <c:v>10</c:v>
                </c:pt>
                <c:pt idx="5">
                  <c:v>12</c:v>
                </c:pt>
                <c:pt idx="6">
                  <c:v>16</c:v>
                </c:pt>
                <c:pt idx="7">
                  <c:v>18</c:v>
                </c:pt>
                <c:pt idx="8">
                  <c:v>24</c:v>
                </c:pt>
              </c:numCache>
            </c:numRef>
          </c:val>
          <c:extLst>
            <c:ext xmlns:c16="http://schemas.microsoft.com/office/drawing/2014/chart" uri="{C3380CC4-5D6E-409C-BE32-E72D297353CC}">
              <c16:uniqueId val="{00000000-FA0E-42AD-AAC1-CA99FAB0F844}"/>
            </c:ext>
          </c:extLst>
        </c:ser>
        <c:dLbls>
          <c:showLegendKey val="0"/>
          <c:showVal val="0"/>
          <c:showCatName val="0"/>
          <c:showSerName val="0"/>
          <c:showPercent val="0"/>
          <c:showBubbleSize val="0"/>
        </c:dLbls>
        <c:gapWidth val="100"/>
        <c:axId val="550555504"/>
        <c:axId val="550556680"/>
      </c:barChart>
      <c:catAx>
        <c:axId val="55055550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0556680"/>
        <c:crosses val="autoZero"/>
        <c:auto val="1"/>
        <c:lblAlgn val="ctr"/>
        <c:lblOffset val="100"/>
        <c:noMultiLvlLbl val="0"/>
      </c:catAx>
      <c:valAx>
        <c:axId val="550556680"/>
        <c:scaling>
          <c:orientation val="minMax"/>
          <c:max val="100"/>
        </c:scaling>
        <c:delete val="1"/>
        <c:axPos val="b"/>
        <c:numFmt formatCode="General" sourceLinked="1"/>
        <c:majorTickMark val="none"/>
        <c:minorTickMark val="none"/>
        <c:tickLblPos val="nextTo"/>
        <c:crossAx val="5505555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0155783705574816E-2"/>
          <c:w val="0.96616035172886816"/>
          <c:h val="0.80734074363859376"/>
        </c:manualLayout>
      </c:layout>
      <c:barChart>
        <c:barDir val="col"/>
        <c:grouping val="clustered"/>
        <c:varyColors val="0"/>
        <c:ser>
          <c:idx val="0"/>
          <c:order val="0"/>
          <c:tx>
            <c:strRef>
              <c:f>Sheet1!$B$1</c:f>
              <c:strCache>
                <c:ptCount val="1"/>
                <c:pt idx="0">
                  <c:v>Series 1</c:v>
                </c:pt>
              </c:strCache>
            </c:strRef>
          </c:tx>
          <c:spPr>
            <a:solidFill>
              <a:srgbClr val="478F3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950E-47D7-9CBC-439291A5B11C}"/>
              </c:ext>
            </c:extLst>
          </c:dPt>
          <c:dPt>
            <c:idx val="2"/>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950E-47D7-9CBC-439291A5B11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1+ doses of SP/Fansidar (IPTp1+)</c:v>
                </c:pt>
                <c:pt idx="1">
                  <c:v>2+ doses of SP/Fansidar (IPTp2+)</c:v>
                </c:pt>
                <c:pt idx="2">
                  <c:v>3+ doses of SP/Fansidar (IPTp3+)</c:v>
                </c:pt>
              </c:strCache>
            </c:strRef>
          </c:cat>
          <c:val>
            <c:numRef>
              <c:f>Sheet1!$B$2:$B$4</c:f>
              <c:numCache>
                <c:formatCode>General</c:formatCode>
                <c:ptCount val="3"/>
                <c:pt idx="0">
                  <c:v>59</c:v>
                </c:pt>
                <c:pt idx="1">
                  <c:v>46</c:v>
                </c:pt>
                <c:pt idx="2">
                  <c:v>31</c:v>
                </c:pt>
              </c:numCache>
            </c:numRef>
          </c:val>
          <c:extLst>
            <c:ext xmlns:c16="http://schemas.microsoft.com/office/drawing/2014/chart" uri="{C3380CC4-5D6E-409C-BE32-E72D297353CC}">
              <c16:uniqueId val="{00000004-950E-47D7-9CBC-439291A5B11C}"/>
            </c:ext>
          </c:extLst>
        </c:ser>
        <c:dLbls>
          <c:dLblPos val="outEnd"/>
          <c:showLegendKey val="0"/>
          <c:showVal val="1"/>
          <c:showCatName val="0"/>
          <c:showSerName val="0"/>
          <c:showPercent val="0"/>
          <c:showBubbleSize val="0"/>
        </c:dLbls>
        <c:gapWidth val="100"/>
        <c:axId val="949245608"/>
        <c:axId val="456648904"/>
      </c:barChart>
      <c:catAx>
        <c:axId val="9492456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6648904"/>
        <c:crosses val="autoZero"/>
        <c:auto val="1"/>
        <c:lblAlgn val="ctr"/>
        <c:lblOffset val="100"/>
        <c:noMultiLvlLbl val="0"/>
      </c:catAx>
      <c:valAx>
        <c:axId val="456648904"/>
        <c:scaling>
          <c:orientation val="minMax"/>
          <c:max val="100"/>
        </c:scaling>
        <c:delete val="1"/>
        <c:axPos val="l"/>
        <c:numFmt formatCode="General" sourceLinked="1"/>
        <c:majorTickMark val="out"/>
        <c:minorTickMark val="none"/>
        <c:tickLblPos val="nextTo"/>
        <c:crossAx val="9492456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Series 1</c:v>
                </c:pt>
              </c:strCache>
            </c:strRef>
          </c:tx>
          <c:spPr>
            <a:ln w="63500" cap="rnd">
              <a:solidFill>
                <a:srgbClr val="194172"/>
              </a:solidFill>
              <a:round/>
            </a:ln>
            <a:effectLst/>
          </c:spPr>
          <c:marker>
            <c:symbol val="circle"/>
            <c:size val="5"/>
            <c:spPr>
              <a:solidFill>
                <a:srgbClr val="194172"/>
              </a:solidFill>
              <a:ln w="63500" cap="rnd">
                <a:solidFill>
                  <a:srgbClr val="19417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2013 NDHS</c:v>
                </c:pt>
                <c:pt idx="1">
                  <c:v>2015 NMIS</c:v>
                </c:pt>
                <c:pt idx="2">
                  <c:v>2018 NDHS</c:v>
                </c:pt>
                <c:pt idx="3">
                  <c:v>2021 NMIS</c:v>
                </c:pt>
              </c:strCache>
            </c:strRef>
          </c:cat>
          <c:val>
            <c:numRef>
              <c:f>Sheet1!$B$2:$B$5</c:f>
              <c:numCache>
                <c:formatCode>General</c:formatCode>
                <c:ptCount val="4"/>
                <c:pt idx="0">
                  <c:v>27</c:v>
                </c:pt>
                <c:pt idx="1">
                  <c:v>51</c:v>
                </c:pt>
                <c:pt idx="2">
                  <c:v>64</c:v>
                </c:pt>
                <c:pt idx="3">
                  <c:v>59</c:v>
                </c:pt>
              </c:numCache>
            </c:numRef>
          </c:val>
          <c:smooth val="0"/>
          <c:extLst>
            <c:ext xmlns:c16="http://schemas.microsoft.com/office/drawing/2014/chart" uri="{C3380CC4-5D6E-409C-BE32-E72D297353CC}">
              <c16:uniqueId val="{00000000-3807-49CA-8FCF-C6B97585237A}"/>
            </c:ext>
          </c:extLst>
        </c:ser>
        <c:ser>
          <c:idx val="1"/>
          <c:order val="1"/>
          <c:tx>
            <c:strRef>
              <c:f>Sheet1!$C$1</c:f>
              <c:strCache>
                <c:ptCount val="1"/>
                <c:pt idx="0">
                  <c:v>Series 2</c:v>
                </c:pt>
              </c:strCache>
            </c:strRef>
          </c:tx>
          <c:spPr>
            <a:ln w="63500" cap="rnd">
              <a:solidFill>
                <a:srgbClr val="D14E1D"/>
              </a:solidFill>
              <a:round/>
            </a:ln>
            <a:effectLst/>
          </c:spPr>
          <c:marker>
            <c:symbol val="circle"/>
            <c:size val="5"/>
            <c:spPr>
              <a:solidFill>
                <a:srgbClr val="D14E1D"/>
              </a:solidFill>
              <a:ln w="63500">
                <a:solidFill>
                  <a:srgbClr val="D14E1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2013 NDHS</c:v>
                </c:pt>
                <c:pt idx="1">
                  <c:v>2015 NMIS</c:v>
                </c:pt>
                <c:pt idx="2">
                  <c:v>2018 NDHS</c:v>
                </c:pt>
                <c:pt idx="3">
                  <c:v>2021 NMIS</c:v>
                </c:pt>
              </c:strCache>
            </c:strRef>
          </c:cat>
          <c:val>
            <c:numRef>
              <c:f>Sheet1!$C$2:$C$5</c:f>
              <c:numCache>
                <c:formatCode>General</c:formatCode>
                <c:ptCount val="4"/>
                <c:pt idx="0">
                  <c:v>17</c:v>
                </c:pt>
                <c:pt idx="1">
                  <c:v>41</c:v>
                </c:pt>
                <c:pt idx="2">
                  <c:v>40</c:v>
                </c:pt>
                <c:pt idx="3">
                  <c:v>45</c:v>
                </c:pt>
              </c:numCache>
            </c:numRef>
          </c:val>
          <c:smooth val="0"/>
          <c:extLst>
            <c:ext xmlns:c16="http://schemas.microsoft.com/office/drawing/2014/chart" uri="{C3380CC4-5D6E-409C-BE32-E72D297353CC}">
              <c16:uniqueId val="{00000001-3807-49CA-8FCF-C6B97585237A}"/>
            </c:ext>
          </c:extLst>
        </c:ser>
        <c:ser>
          <c:idx val="2"/>
          <c:order val="2"/>
          <c:tx>
            <c:strRef>
              <c:f>Sheet1!$D$1</c:f>
              <c:strCache>
                <c:ptCount val="1"/>
                <c:pt idx="0">
                  <c:v>Series 3</c:v>
                </c:pt>
              </c:strCache>
            </c:strRef>
          </c:tx>
          <c:spPr>
            <a:ln w="63500" cap="rnd">
              <a:solidFill>
                <a:srgbClr val="00AADC"/>
              </a:solidFill>
              <a:round/>
            </a:ln>
            <a:effectLst/>
          </c:spPr>
          <c:marker>
            <c:symbol val="circle"/>
            <c:size val="5"/>
            <c:spPr>
              <a:solidFill>
                <a:srgbClr val="00AADC"/>
              </a:solidFill>
              <a:ln w="63500">
                <a:solidFill>
                  <a:srgbClr val="00AADC"/>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2013 NDHS</c:v>
                </c:pt>
                <c:pt idx="1">
                  <c:v>2015 NMIS</c:v>
                </c:pt>
                <c:pt idx="2">
                  <c:v>2018 NDHS</c:v>
                </c:pt>
                <c:pt idx="3">
                  <c:v>2021 NMIS</c:v>
                </c:pt>
              </c:strCache>
            </c:strRef>
          </c:cat>
          <c:val>
            <c:numRef>
              <c:f>Sheet1!$D$2:$D$5</c:f>
              <c:numCache>
                <c:formatCode>General</c:formatCode>
                <c:ptCount val="4"/>
                <c:pt idx="0">
                  <c:v>7</c:v>
                </c:pt>
                <c:pt idx="1">
                  <c:v>21</c:v>
                </c:pt>
                <c:pt idx="2">
                  <c:v>17</c:v>
                </c:pt>
                <c:pt idx="3">
                  <c:v>31</c:v>
                </c:pt>
              </c:numCache>
            </c:numRef>
          </c:val>
          <c:smooth val="0"/>
          <c:extLst>
            <c:ext xmlns:c16="http://schemas.microsoft.com/office/drawing/2014/chart" uri="{C3380CC4-5D6E-409C-BE32-E72D297353CC}">
              <c16:uniqueId val="{00000002-3807-49CA-8FCF-C6B97585237A}"/>
            </c:ext>
          </c:extLst>
        </c:ser>
        <c:dLbls>
          <c:dLblPos val="t"/>
          <c:showLegendKey val="0"/>
          <c:showVal val="1"/>
          <c:showCatName val="0"/>
          <c:showSerName val="0"/>
          <c:showPercent val="0"/>
          <c:showBubbleSize val="0"/>
        </c:dLbls>
        <c:marker val="1"/>
        <c:smooth val="0"/>
        <c:axId val="943571840"/>
        <c:axId val="455569280"/>
      </c:lineChart>
      <c:catAx>
        <c:axId val="9435718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5569280"/>
        <c:crosses val="autoZero"/>
        <c:auto val="1"/>
        <c:lblAlgn val="ctr"/>
        <c:lblOffset val="100"/>
        <c:noMultiLvlLbl val="0"/>
      </c:catAx>
      <c:valAx>
        <c:axId val="455569280"/>
        <c:scaling>
          <c:orientation val="minMax"/>
          <c:max val="100"/>
        </c:scaling>
        <c:delete val="1"/>
        <c:axPos val="l"/>
        <c:numFmt formatCode="General" sourceLinked="1"/>
        <c:majorTickMark val="out"/>
        <c:minorTickMark val="none"/>
        <c:tickLblPos val="nextTo"/>
        <c:crossAx val="9435718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8041112454655382E-2"/>
          <c:w val="0.96616035172886816"/>
          <c:h val="0.73915232052743107"/>
        </c:manualLayout>
      </c:layout>
      <c:barChart>
        <c:barDir val="col"/>
        <c:grouping val="clustered"/>
        <c:varyColors val="0"/>
        <c:ser>
          <c:idx val="0"/>
          <c:order val="0"/>
          <c:tx>
            <c:strRef>
              <c:f>Sheet1!$B$1</c:f>
              <c:strCache>
                <c:ptCount val="1"/>
                <c:pt idx="0">
                  <c:v>Series 1</c:v>
                </c:pt>
              </c:strCache>
            </c:strRef>
          </c:tx>
          <c:spPr>
            <a:solidFill>
              <a:srgbClr val="478F3C"/>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83D7-4F6A-989D-15E6BB4216AD}"/>
              </c:ext>
            </c:extLst>
          </c:dPt>
          <c:dPt>
            <c:idx val="2"/>
            <c:invertIfNegative val="0"/>
            <c:bubble3D val="0"/>
            <c:extLst>
              <c:ext xmlns:c16="http://schemas.microsoft.com/office/drawing/2014/chart" uri="{C3380CC4-5D6E-409C-BE32-E72D297353CC}">
                <c16:uniqueId val="{00000001-83D7-4F6A-989D-15E6BB4216A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Fever in the 2 weeks before the survey</c:v>
                </c:pt>
                <c:pt idx="2">
                  <c:v>Advice or treatment was sought</c:v>
                </c:pt>
                <c:pt idx="3">
                  <c:v>Advice or treatment was sought the same or next day</c:v>
                </c:pt>
                <c:pt idx="4">
                  <c:v>Blood taken from a finger or heel for testing</c:v>
                </c:pt>
              </c:strCache>
            </c:strRef>
          </c:cat>
          <c:val>
            <c:numRef>
              <c:f>Sheet1!$B$2:$B$6</c:f>
              <c:numCache>
                <c:formatCode>General</c:formatCode>
                <c:ptCount val="5"/>
                <c:pt idx="0">
                  <c:v>37</c:v>
                </c:pt>
                <c:pt idx="2">
                  <c:v>63</c:v>
                </c:pt>
                <c:pt idx="3">
                  <c:v>32</c:v>
                </c:pt>
                <c:pt idx="4">
                  <c:v>24</c:v>
                </c:pt>
              </c:numCache>
            </c:numRef>
          </c:val>
          <c:extLst>
            <c:ext xmlns:c16="http://schemas.microsoft.com/office/drawing/2014/chart" uri="{C3380CC4-5D6E-409C-BE32-E72D297353CC}">
              <c16:uniqueId val="{00000002-83D7-4F6A-989D-15E6BB4216AD}"/>
            </c:ext>
          </c:extLst>
        </c:ser>
        <c:dLbls>
          <c:dLblPos val="outEnd"/>
          <c:showLegendKey val="0"/>
          <c:showVal val="1"/>
          <c:showCatName val="0"/>
          <c:showSerName val="0"/>
          <c:showPercent val="0"/>
          <c:showBubbleSize val="0"/>
        </c:dLbls>
        <c:gapWidth val="100"/>
        <c:axId val="522306520"/>
        <c:axId val="558817440"/>
      </c:barChart>
      <c:catAx>
        <c:axId val="5223065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8817440"/>
        <c:crosses val="autoZero"/>
        <c:auto val="1"/>
        <c:lblAlgn val="ctr"/>
        <c:lblOffset val="100"/>
        <c:noMultiLvlLbl val="0"/>
      </c:catAx>
      <c:valAx>
        <c:axId val="558817440"/>
        <c:scaling>
          <c:orientation val="minMax"/>
          <c:max val="100"/>
        </c:scaling>
        <c:delete val="1"/>
        <c:axPos val="l"/>
        <c:numFmt formatCode="General" sourceLinked="1"/>
        <c:majorTickMark val="out"/>
        <c:minorTickMark val="none"/>
        <c:tickLblPos val="nextTo"/>
        <c:crossAx val="5223065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2706565829106604E-2"/>
          <c:y val="2.6602176541717048E-2"/>
          <c:w val="0.98729343417089344"/>
          <c:h val="0.8769004751068753"/>
        </c:manualLayout>
      </c:layout>
      <c:barChart>
        <c:barDir val="col"/>
        <c:grouping val="percentStacked"/>
        <c:varyColors val="0"/>
        <c:ser>
          <c:idx val="0"/>
          <c:order val="0"/>
          <c:tx>
            <c:strRef>
              <c:f>Sheet1!$B$1</c:f>
              <c:strCache>
                <c:ptCount val="1"/>
                <c:pt idx="0">
                  <c:v>Improved sanitation</c:v>
                </c:pt>
              </c:strCache>
            </c:strRef>
          </c:tx>
          <c:spPr>
            <a:solidFill>
              <a:srgbClr val="478F3C"/>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3"/>
                <c:pt idx="0">
                  <c:v>Total</c:v>
                </c:pt>
                <c:pt idx="1">
                  <c:v>Urban</c:v>
                </c:pt>
                <c:pt idx="2">
                  <c:v>Rural</c:v>
                </c:pt>
              </c:strCache>
            </c:strRef>
          </c:cat>
          <c:val>
            <c:numRef>
              <c:f>Sheet1!$B$2:$B$5</c:f>
              <c:numCache>
                <c:formatCode>0</c:formatCode>
                <c:ptCount val="4"/>
                <c:pt idx="0">
                  <c:v>64</c:v>
                </c:pt>
                <c:pt idx="1">
                  <c:v>88</c:v>
                </c:pt>
                <c:pt idx="2">
                  <c:v>52</c:v>
                </c:pt>
              </c:numCache>
            </c:numRef>
          </c:val>
          <c:extLst>
            <c:ext xmlns:c16="http://schemas.microsoft.com/office/drawing/2014/chart" uri="{C3380CC4-5D6E-409C-BE32-E72D297353CC}">
              <c16:uniqueId val="{00000000-0256-4A47-98BF-F7AC67150FCB}"/>
            </c:ext>
          </c:extLst>
        </c:ser>
        <c:ser>
          <c:idx val="1"/>
          <c:order val="1"/>
          <c:tx>
            <c:strRef>
              <c:f>Sheet1!$C$1</c:f>
              <c:strCache>
                <c:ptCount val="1"/>
                <c:pt idx="0">
                  <c:v>Unimproved facility</c:v>
                </c:pt>
              </c:strCache>
            </c:strRef>
          </c:tx>
          <c:spPr>
            <a:solidFill>
              <a:srgbClr val="E7D75F"/>
            </a:solidFill>
            <a:ln>
              <a:noFill/>
            </a:ln>
            <a:effectLst/>
            <a:scene3d>
              <a:camera prst="orthographicFront"/>
              <a:lightRig rig="threePt" dir="t">
                <a:rot lat="0" lon="0" rev="1200000"/>
              </a:lightRig>
            </a:scene3d>
            <a:sp3d>
              <a:bevelT w="63500" h="25400"/>
            </a:sp3d>
          </c:spPr>
          <c:invertIfNegative val="0"/>
          <c:dLbls>
            <c:dLbl>
              <c:idx val="0"/>
              <c:tx>
                <c:rich>
                  <a:bodyPr/>
                  <a:lstStyle/>
                  <a:p>
                    <a:fld id="{4B1FE7FE-742F-4EBB-A417-B1201BE1A4F6}" type="VALUE">
                      <a:rPr lang="en-US">
                        <a:solidFill>
                          <a:schemeClr val="tx1"/>
                        </a:solidFill>
                      </a:rPr>
                      <a:pPr/>
                      <a:t>[VALUE]</a:t>
                    </a:fld>
                    <a:endParaRPr lang="en-US"/>
                  </a:p>
                </c:rich>
              </c:tx>
              <c:dLblPos val="ctr"/>
              <c:showLegendKey val="0"/>
              <c:showVal val="1"/>
              <c:showCatName val="0"/>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4-CC0F-43C5-9E40-F495A76971BC}"/>
                </c:ext>
              </c:extLst>
            </c:dLbl>
            <c:dLbl>
              <c:idx val="1"/>
              <c:tx>
                <c:rich>
                  <a:bodyPr/>
                  <a:lstStyle/>
                  <a:p>
                    <a:fld id="{E4B5C9D2-47FB-4D28-B4B4-DC577F12DD5E}" type="VALUE">
                      <a:rPr lang="en-US">
                        <a:solidFill>
                          <a:schemeClr val="tx1"/>
                        </a:solidFill>
                      </a:rPr>
                      <a:pPr/>
                      <a:t>[VALUE]</a:t>
                    </a:fld>
                    <a:endParaRPr lang="en-US"/>
                  </a:p>
                </c:rich>
              </c:tx>
              <c:dLblPos val="ctr"/>
              <c:showLegendKey val="0"/>
              <c:showVal val="1"/>
              <c:showCatName val="0"/>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5-CC0F-43C5-9E40-F495A76971BC}"/>
                </c:ext>
              </c:extLst>
            </c:dLbl>
            <c:dLbl>
              <c:idx val="2"/>
              <c:tx>
                <c:rich>
                  <a:bodyPr/>
                  <a:lstStyle/>
                  <a:p>
                    <a:fld id="{505229D2-257B-49E5-B7DF-308BE22458C9}" type="VALUE">
                      <a:rPr lang="en-US">
                        <a:solidFill>
                          <a:schemeClr val="tx1"/>
                        </a:solidFill>
                      </a:rPr>
                      <a:pPr/>
                      <a:t>[VALUE]</a:t>
                    </a:fld>
                    <a:endParaRPr lang="en-US"/>
                  </a:p>
                </c:rich>
              </c:tx>
              <c:dLblPos val="ctr"/>
              <c:showLegendKey val="0"/>
              <c:showVal val="1"/>
              <c:showCatName val="0"/>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6-CC0F-43C5-9E40-F495A76971BC}"/>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3"/>
                <c:pt idx="0">
                  <c:v>Total</c:v>
                </c:pt>
                <c:pt idx="1">
                  <c:v>Urban</c:v>
                </c:pt>
                <c:pt idx="2">
                  <c:v>Rural</c:v>
                </c:pt>
              </c:strCache>
            </c:strRef>
          </c:cat>
          <c:val>
            <c:numRef>
              <c:f>Sheet1!$C$2:$C$5</c:f>
              <c:numCache>
                <c:formatCode>0</c:formatCode>
                <c:ptCount val="4"/>
                <c:pt idx="0">
                  <c:v>17</c:v>
                </c:pt>
                <c:pt idx="1">
                  <c:v>8</c:v>
                </c:pt>
                <c:pt idx="2">
                  <c:v>22</c:v>
                </c:pt>
              </c:numCache>
            </c:numRef>
          </c:val>
          <c:extLst>
            <c:ext xmlns:c16="http://schemas.microsoft.com/office/drawing/2014/chart" uri="{C3380CC4-5D6E-409C-BE32-E72D297353CC}">
              <c16:uniqueId val="{00000001-0256-4A47-98BF-F7AC67150FCB}"/>
            </c:ext>
          </c:extLst>
        </c:ser>
        <c:ser>
          <c:idx val="2"/>
          <c:order val="2"/>
          <c:tx>
            <c:strRef>
              <c:f>Sheet1!$D$1</c:f>
              <c:strCache>
                <c:ptCount val="1"/>
                <c:pt idx="0">
                  <c:v>Open defecation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3"/>
                <c:pt idx="0">
                  <c:v>Total</c:v>
                </c:pt>
                <c:pt idx="1">
                  <c:v>Urban</c:v>
                </c:pt>
                <c:pt idx="2">
                  <c:v>Rural</c:v>
                </c:pt>
              </c:strCache>
            </c:strRef>
          </c:cat>
          <c:val>
            <c:numRef>
              <c:f>Sheet1!$D$2:$D$5</c:f>
              <c:numCache>
                <c:formatCode>0</c:formatCode>
                <c:ptCount val="4"/>
                <c:pt idx="0">
                  <c:v>19</c:v>
                </c:pt>
                <c:pt idx="1">
                  <c:v>4</c:v>
                </c:pt>
                <c:pt idx="2">
                  <c:v>27</c:v>
                </c:pt>
              </c:numCache>
            </c:numRef>
          </c:val>
          <c:extLst>
            <c:ext xmlns:c16="http://schemas.microsoft.com/office/drawing/2014/chart" uri="{C3380CC4-5D6E-409C-BE32-E72D297353CC}">
              <c16:uniqueId val="{00000002-0256-4A47-98BF-F7AC67150FCB}"/>
            </c:ext>
          </c:extLst>
        </c:ser>
        <c:dLbls>
          <c:dLblPos val="ctr"/>
          <c:showLegendKey val="0"/>
          <c:showVal val="1"/>
          <c:showCatName val="0"/>
          <c:showSerName val="0"/>
          <c:showPercent val="0"/>
          <c:showBubbleSize val="0"/>
        </c:dLbls>
        <c:gapWidth val="100"/>
        <c:overlap val="100"/>
        <c:axId val="563827392"/>
        <c:axId val="563829744"/>
      </c:barChart>
      <c:catAx>
        <c:axId val="5638273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3829744"/>
        <c:crosses val="autoZero"/>
        <c:auto val="1"/>
        <c:lblAlgn val="ctr"/>
        <c:lblOffset val="100"/>
        <c:noMultiLvlLbl val="0"/>
      </c:catAx>
      <c:valAx>
        <c:axId val="563829744"/>
        <c:scaling>
          <c:orientation val="minMax"/>
        </c:scaling>
        <c:delete val="1"/>
        <c:axPos val="l"/>
        <c:numFmt formatCode="0%" sourceLinked="1"/>
        <c:majorTickMark val="none"/>
        <c:minorTickMark val="none"/>
        <c:tickLblPos val="nextTo"/>
        <c:crossAx val="56382739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1.5822015536648529E-2"/>
          <c:w val="0.96616035172886816"/>
          <c:h val="0.641063107799697"/>
        </c:manualLayout>
      </c:layout>
      <c:barChart>
        <c:barDir val="col"/>
        <c:grouping val="clustered"/>
        <c:varyColors val="0"/>
        <c:ser>
          <c:idx val="0"/>
          <c:order val="0"/>
          <c:tx>
            <c:strRef>
              <c:f>Sheet1!$B$1</c:f>
              <c:strCache>
                <c:ptCount val="1"/>
                <c:pt idx="0">
                  <c:v>Series 1</c:v>
                </c:pt>
              </c:strCache>
            </c:strRef>
          </c:tx>
          <c:spPr>
            <a:solidFill>
              <a:srgbClr val="E7D75F"/>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69E3-4FD5-B83F-167E81812491}"/>
              </c:ext>
            </c:extLst>
          </c:dPt>
          <c:dPt>
            <c:idx val="7"/>
            <c:invertIfNegative val="0"/>
            <c:bubble3D val="0"/>
            <c:spPr>
              <a:solidFill>
                <a:srgbClr val="E7D75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7D6E-4AEA-A547-F07277DCC4B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Any ACT</c:v>
                </c:pt>
                <c:pt idx="1">
                  <c:v>Chloroquine</c:v>
                </c:pt>
                <c:pt idx="2">
                  <c:v>Artesunate injection</c:v>
                </c:pt>
                <c:pt idx="3">
                  <c:v>SP/Fansidar</c:v>
                </c:pt>
                <c:pt idx="4">
                  <c:v>Other antimalarial</c:v>
                </c:pt>
                <c:pt idx="5">
                  <c:v>Amodiaquine</c:v>
                </c:pt>
                <c:pt idx="6">
                  <c:v>Artesunate rectal</c:v>
                </c:pt>
                <c:pt idx="7">
                  <c:v>Quinine pills</c:v>
                </c:pt>
                <c:pt idx="8">
                  <c:v>Quinine injection</c:v>
                </c:pt>
              </c:strCache>
            </c:strRef>
          </c:cat>
          <c:val>
            <c:numRef>
              <c:f>Sheet1!$B$2:$B$10</c:f>
              <c:numCache>
                <c:formatCode>General</c:formatCode>
                <c:ptCount val="9"/>
                <c:pt idx="0">
                  <c:v>74</c:v>
                </c:pt>
                <c:pt idx="1">
                  <c:v>9</c:v>
                </c:pt>
                <c:pt idx="2">
                  <c:v>7</c:v>
                </c:pt>
                <c:pt idx="3">
                  <c:v>6</c:v>
                </c:pt>
                <c:pt idx="4">
                  <c:v>3</c:v>
                </c:pt>
                <c:pt idx="5">
                  <c:v>2</c:v>
                </c:pt>
                <c:pt idx="6">
                  <c:v>2</c:v>
                </c:pt>
                <c:pt idx="7">
                  <c:v>1</c:v>
                </c:pt>
                <c:pt idx="8">
                  <c:v>1</c:v>
                </c:pt>
              </c:numCache>
            </c:numRef>
          </c:val>
          <c:extLst>
            <c:ext xmlns:c16="http://schemas.microsoft.com/office/drawing/2014/chart" uri="{C3380CC4-5D6E-409C-BE32-E72D297353CC}">
              <c16:uniqueId val="{00000004-69E3-4FD5-B83F-167E81812491}"/>
            </c:ext>
          </c:extLst>
        </c:ser>
        <c:dLbls>
          <c:dLblPos val="outEnd"/>
          <c:showLegendKey val="0"/>
          <c:showVal val="1"/>
          <c:showCatName val="0"/>
          <c:showSerName val="0"/>
          <c:showPercent val="0"/>
          <c:showBubbleSize val="0"/>
        </c:dLbls>
        <c:gapWidth val="100"/>
        <c:axId val="558818224"/>
        <c:axId val="558818616"/>
      </c:barChart>
      <c:catAx>
        <c:axId val="5588182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8818616"/>
        <c:crosses val="autoZero"/>
        <c:auto val="1"/>
        <c:lblAlgn val="ctr"/>
        <c:lblOffset val="100"/>
        <c:noMultiLvlLbl val="0"/>
      </c:catAx>
      <c:valAx>
        <c:axId val="558818616"/>
        <c:scaling>
          <c:orientation val="minMax"/>
          <c:max val="100"/>
        </c:scaling>
        <c:delete val="1"/>
        <c:axPos val="l"/>
        <c:numFmt formatCode="General" sourceLinked="1"/>
        <c:majorTickMark val="out"/>
        <c:minorTickMark val="none"/>
        <c:tickLblPos val="nextTo"/>
        <c:crossAx val="5588182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8041112454655382E-2"/>
          <c:w val="0.96616035172886816"/>
          <c:h val="0.80440944881889764"/>
        </c:manualLayout>
      </c:layout>
      <c:barChart>
        <c:barDir val="col"/>
        <c:grouping val="clustered"/>
        <c:varyColors val="0"/>
        <c:ser>
          <c:idx val="0"/>
          <c:order val="0"/>
          <c:tx>
            <c:strRef>
              <c:f>Sheet1!$B$1</c:f>
              <c:strCache>
                <c:ptCount val="1"/>
                <c:pt idx="0">
                  <c:v>Series 1</c:v>
                </c:pt>
              </c:strCache>
            </c:strRef>
          </c:tx>
          <c:spPr>
            <a:solidFill>
              <a:srgbClr val="478F3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9C99-4882-B92B-7882B2259AFD}"/>
              </c:ext>
            </c:extLst>
          </c:dPt>
          <c:dPt>
            <c:idx val="2"/>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9C99-4882-B92B-7882B2259AF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Anaemia</c:v>
                </c:pt>
                <c:pt idx="1">
                  <c:v>Malaria with rapid diagnostic test (RDT)</c:v>
                </c:pt>
                <c:pt idx="2">
                  <c:v>Malaria by microscopy</c:v>
                </c:pt>
              </c:strCache>
            </c:strRef>
          </c:cat>
          <c:val>
            <c:numRef>
              <c:f>Sheet1!$B$2:$B$4</c:f>
              <c:numCache>
                <c:formatCode>General</c:formatCode>
                <c:ptCount val="3"/>
                <c:pt idx="0">
                  <c:v>96</c:v>
                </c:pt>
                <c:pt idx="1">
                  <c:v>96</c:v>
                </c:pt>
                <c:pt idx="2">
                  <c:v>96</c:v>
                </c:pt>
              </c:numCache>
            </c:numRef>
          </c:val>
          <c:extLst>
            <c:ext xmlns:c16="http://schemas.microsoft.com/office/drawing/2014/chart" uri="{C3380CC4-5D6E-409C-BE32-E72D297353CC}">
              <c16:uniqueId val="{00000004-9C99-4882-B92B-7882B2259AFD}"/>
            </c:ext>
          </c:extLst>
        </c:ser>
        <c:dLbls>
          <c:dLblPos val="outEnd"/>
          <c:showLegendKey val="0"/>
          <c:showVal val="1"/>
          <c:showCatName val="0"/>
          <c:showSerName val="0"/>
          <c:showPercent val="0"/>
          <c:showBubbleSize val="0"/>
        </c:dLbls>
        <c:gapWidth val="100"/>
        <c:axId val="522484224"/>
        <c:axId val="522480696"/>
      </c:barChart>
      <c:catAx>
        <c:axId val="5224842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2480696"/>
        <c:crosses val="autoZero"/>
        <c:auto val="1"/>
        <c:lblAlgn val="ctr"/>
        <c:lblOffset val="100"/>
        <c:noMultiLvlLbl val="0"/>
      </c:catAx>
      <c:valAx>
        <c:axId val="522480696"/>
        <c:scaling>
          <c:orientation val="minMax"/>
          <c:max val="100"/>
          <c:min val="0"/>
        </c:scaling>
        <c:delete val="1"/>
        <c:axPos val="l"/>
        <c:numFmt formatCode="General" sourceLinked="1"/>
        <c:majorTickMark val="out"/>
        <c:minorTickMark val="none"/>
        <c:tickLblPos val="nextTo"/>
        <c:crossAx val="5224842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1.1167497785586041E-3"/>
          <c:w val="0.96616035172886816"/>
          <c:h val="0.85271313428891604"/>
        </c:manualLayout>
      </c:layout>
      <c:barChart>
        <c:barDir val="col"/>
        <c:grouping val="clustered"/>
        <c:varyColors val="0"/>
        <c:ser>
          <c:idx val="0"/>
          <c:order val="0"/>
          <c:tx>
            <c:strRef>
              <c:f>Sheet1!$B$1</c:f>
              <c:strCache>
                <c:ptCount val="1"/>
                <c:pt idx="0">
                  <c:v>Series 1</c:v>
                </c:pt>
              </c:strCache>
            </c:strRef>
          </c:tx>
          <c:spPr>
            <a:solidFill>
              <a:srgbClr val="00AAD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035B-4A61-B01C-3602CB04C103}"/>
              </c:ext>
            </c:extLst>
          </c:dPt>
          <c:dPt>
            <c:idx val="1"/>
            <c:invertIfNegative val="0"/>
            <c:bubble3D val="0"/>
            <c:spPr>
              <a:solidFill>
                <a:srgbClr val="E7D75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FAA9-42A4-ABD5-09E94938436D}"/>
              </c:ext>
            </c:extLst>
          </c:dPt>
          <c:dPt>
            <c:idx val="2"/>
            <c:invertIfNegative val="0"/>
            <c:bubble3D val="0"/>
            <c:spPr>
              <a:solidFill>
                <a:srgbClr val="E7D75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035B-4A61-B01C-3602CB04C103}"/>
              </c:ext>
            </c:extLst>
          </c:dPt>
          <c:dPt>
            <c:idx val="3"/>
            <c:invertIfNegative val="0"/>
            <c:bubble3D val="0"/>
            <c:spPr>
              <a:solidFill>
                <a:srgbClr val="E7D75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6-FAA9-42A4-ABD5-09E94938436D}"/>
              </c:ext>
            </c:extLst>
          </c:dPt>
          <c:dPt>
            <c:idx val="4"/>
            <c:invertIfNegative val="0"/>
            <c:bubble3D val="0"/>
            <c:spPr>
              <a:solidFill>
                <a:srgbClr val="E7D75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FAA9-42A4-ABD5-09E94938436D}"/>
              </c:ext>
            </c:extLst>
          </c:dPt>
          <c:dPt>
            <c:idx val="5"/>
            <c:invertIfNegative val="0"/>
            <c:bubble3D val="0"/>
            <c:spPr>
              <a:solidFill>
                <a:srgbClr val="E7D75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8-FAA9-42A4-ABD5-09E94938436D}"/>
              </c:ext>
            </c:extLst>
          </c:dPt>
          <c:dPt>
            <c:idx val="6"/>
            <c:invertIfNegative val="0"/>
            <c:bubble3D val="0"/>
            <c:spPr>
              <a:solidFill>
                <a:srgbClr val="E7D75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FAA9-42A4-ABD5-09E94938436D}"/>
              </c:ext>
            </c:extLst>
          </c:dPt>
          <c:dPt>
            <c:idx val="7"/>
            <c:invertIfNegative val="0"/>
            <c:bubble3D val="0"/>
            <c:spPr>
              <a:solidFill>
                <a:srgbClr val="E7D75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A-FAA9-42A4-ABD5-09E94938436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6-8</c:v>
                </c:pt>
                <c:pt idx="2">
                  <c:v>9-11</c:v>
                </c:pt>
                <c:pt idx="3">
                  <c:v>12-17</c:v>
                </c:pt>
                <c:pt idx="4">
                  <c:v>18-23</c:v>
                </c:pt>
                <c:pt idx="5">
                  <c:v>24-35</c:v>
                </c:pt>
                <c:pt idx="6">
                  <c:v>36-47</c:v>
                </c:pt>
                <c:pt idx="7">
                  <c:v>48-59</c:v>
                </c:pt>
              </c:strCache>
            </c:strRef>
          </c:cat>
          <c:val>
            <c:numRef>
              <c:f>Sheet1!$B$2:$B$9</c:f>
              <c:numCache>
                <c:formatCode>General</c:formatCode>
                <c:ptCount val="8"/>
                <c:pt idx="0">
                  <c:v>8</c:v>
                </c:pt>
                <c:pt idx="1">
                  <c:v>7</c:v>
                </c:pt>
                <c:pt idx="2">
                  <c:v>6</c:v>
                </c:pt>
                <c:pt idx="3">
                  <c:v>12</c:v>
                </c:pt>
                <c:pt idx="4">
                  <c:v>10</c:v>
                </c:pt>
                <c:pt idx="5">
                  <c:v>10</c:v>
                </c:pt>
                <c:pt idx="6">
                  <c:v>7</c:v>
                </c:pt>
                <c:pt idx="7">
                  <c:v>6</c:v>
                </c:pt>
              </c:numCache>
            </c:numRef>
          </c:val>
          <c:extLst>
            <c:ext xmlns:c16="http://schemas.microsoft.com/office/drawing/2014/chart" uri="{C3380CC4-5D6E-409C-BE32-E72D297353CC}">
              <c16:uniqueId val="{00000004-035B-4A61-B01C-3602CB04C103}"/>
            </c:ext>
          </c:extLst>
        </c:ser>
        <c:dLbls>
          <c:dLblPos val="outEnd"/>
          <c:showLegendKey val="0"/>
          <c:showVal val="1"/>
          <c:showCatName val="0"/>
          <c:showSerName val="0"/>
          <c:showPercent val="0"/>
          <c:showBubbleSize val="0"/>
        </c:dLbls>
        <c:gapWidth val="100"/>
        <c:axId val="553553632"/>
        <c:axId val="553556376"/>
      </c:barChart>
      <c:catAx>
        <c:axId val="5535536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3556376"/>
        <c:crosses val="autoZero"/>
        <c:auto val="1"/>
        <c:lblAlgn val="ctr"/>
        <c:lblOffset val="100"/>
        <c:noMultiLvlLbl val="0"/>
      </c:catAx>
      <c:valAx>
        <c:axId val="553556376"/>
        <c:scaling>
          <c:orientation val="minMax"/>
          <c:max val="100"/>
        </c:scaling>
        <c:delete val="1"/>
        <c:axPos val="l"/>
        <c:numFmt formatCode="General" sourceLinked="1"/>
        <c:majorTickMark val="out"/>
        <c:minorTickMark val="none"/>
        <c:tickLblPos val="nextTo"/>
        <c:crossAx val="553553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2877871825876661E-2"/>
          <c:w val="0.96616035172886816"/>
          <c:h val="0.8455822677546202"/>
        </c:manualLayout>
      </c:layout>
      <c:barChart>
        <c:barDir val="col"/>
        <c:grouping val="clustered"/>
        <c:varyColors val="0"/>
        <c:ser>
          <c:idx val="0"/>
          <c:order val="0"/>
          <c:tx>
            <c:strRef>
              <c:f>Sheet1!$B$1</c:f>
              <c:strCache>
                <c:ptCount val="1"/>
                <c:pt idx="0">
                  <c:v>Series 1</c:v>
                </c:pt>
              </c:strCache>
            </c:strRef>
          </c:tx>
          <c:spPr>
            <a:solidFill>
              <a:srgbClr val="478F3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56BC-4BE1-B1F1-7C08D9765C2D}"/>
              </c:ext>
            </c:extLst>
          </c:dPt>
          <c:dPt>
            <c:idx val="2"/>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56BC-4BE1-B1F1-7C08D9765C2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13</c:v>
                </c:pt>
                <c:pt idx="1">
                  <c:v>11</c:v>
                </c:pt>
                <c:pt idx="2">
                  <c:v>7</c:v>
                </c:pt>
                <c:pt idx="3">
                  <c:v>5</c:v>
                </c:pt>
                <c:pt idx="4">
                  <c:v>3</c:v>
                </c:pt>
              </c:numCache>
            </c:numRef>
          </c:val>
          <c:extLst>
            <c:ext xmlns:c16="http://schemas.microsoft.com/office/drawing/2014/chart" uri="{C3380CC4-5D6E-409C-BE32-E72D297353CC}">
              <c16:uniqueId val="{00000004-56BC-4BE1-B1F1-7C08D9765C2D}"/>
            </c:ext>
          </c:extLst>
        </c:ser>
        <c:dLbls>
          <c:dLblPos val="outEnd"/>
          <c:showLegendKey val="0"/>
          <c:showVal val="1"/>
          <c:showCatName val="0"/>
          <c:showSerName val="0"/>
          <c:showPercent val="0"/>
          <c:showBubbleSize val="0"/>
        </c:dLbls>
        <c:gapWidth val="100"/>
        <c:axId val="553553240"/>
        <c:axId val="553554416"/>
      </c:barChart>
      <c:catAx>
        <c:axId val="5535532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3554416"/>
        <c:crosses val="autoZero"/>
        <c:auto val="1"/>
        <c:lblAlgn val="ctr"/>
        <c:lblOffset val="100"/>
        <c:noMultiLvlLbl val="0"/>
      </c:catAx>
      <c:valAx>
        <c:axId val="553554416"/>
        <c:scaling>
          <c:orientation val="minMax"/>
          <c:max val="100"/>
        </c:scaling>
        <c:delete val="1"/>
        <c:axPos val="l"/>
        <c:numFmt formatCode="General" sourceLinked="1"/>
        <c:majorTickMark val="out"/>
        <c:minorTickMark val="none"/>
        <c:tickLblPos val="nextTo"/>
        <c:crossAx val="5535532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9.673518742442563E-3"/>
          <c:w val="0.96616035172886816"/>
          <c:h val="0.89382913290614996"/>
        </c:manualLayout>
      </c:layout>
      <c:lineChart>
        <c:grouping val="standard"/>
        <c:varyColors val="0"/>
        <c:ser>
          <c:idx val="0"/>
          <c:order val="0"/>
          <c:tx>
            <c:strRef>
              <c:f>Sheet1!$B$1</c:f>
              <c:strCache>
                <c:ptCount val="1"/>
                <c:pt idx="0">
                  <c:v>Series 1</c:v>
                </c:pt>
              </c:strCache>
            </c:strRef>
          </c:tx>
          <c:spPr>
            <a:ln w="63500" cap="rnd">
              <a:solidFill>
                <a:srgbClr val="D14E1D"/>
              </a:solidFill>
              <a:round/>
            </a:ln>
            <a:effectLst/>
          </c:spPr>
          <c:marker>
            <c:symbol val="circle"/>
            <c:size val="5"/>
            <c:spPr>
              <a:solidFill>
                <a:srgbClr val="D14E1D"/>
              </a:solidFill>
              <a:ln w="63500" cap="rnd">
                <a:solidFill>
                  <a:srgbClr val="D14E1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2010 NMIS</c:v>
                </c:pt>
                <c:pt idx="1">
                  <c:v>2015 NMIS</c:v>
                </c:pt>
                <c:pt idx="2">
                  <c:v>2018 NDHS</c:v>
                </c:pt>
                <c:pt idx="3">
                  <c:v>2021 NMIS</c:v>
                </c:pt>
              </c:strCache>
            </c:strRef>
          </c:cat>
          <c:val>
            <c:numRef>
              <c:f>Sheet1!$B$2:$B$5</c:f>
              <c:numCache>
                <c:formatCode>General</c:formatCode>
                <c:ptCount val="4"/>
                <c:pt idx="0">
                  <c:v>13</c:v>
                </c:pt>
                <c:pt idx="1">
                  <c:v>9</c:v>
                </c:pt>
                <c:pt idx="2">
                  <c:v>8</c:v>
                </c:pt>
                <c:pt idx="3">
                  <c:v>8</c:v>
                </c:pt>
              </c:numCache>
            </c:numRef>
          </c:val>
          <c:smooth val="0"/>
          <c:extLst>
            <c:ext xmlns:c16="http://schemas.microsoft.com/office/drawing/2014/chart" uri="{C3380CC4-5D6E-409C-BE32-E72D297353CC}">
              <c16:uniqueId val="{00000000-91A4-43AA-9054-2992F504506B}"/>
            </c:ext>
          </c:extLst>
        </c:ser>
        <c:dLbls>
          <c:dLblPos val="t"/>
          <c:showLegendKey val="0"/>
          <c:showVal val="1"/>
          <c:showCatName val="0"/>
          <c:showSerName val="0"/>
          <c:showPercent val="0"/>
          <c:showBubbleSize val="0"/>
        </c:dLbls>
        <c:marker val="1"/>
        <c:smooth val="0"/>
        <c:axId val="553555984"/>
        <c:axId val="553555592"/>
      </c:lineChart>
      <c:catAx>
        <c:axId val="5535559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3555592"/>
        <c:crosses val="autoZero"/>
        <c:auto val="1"/>
        <c:lblAlgn val="ctr"/>
        <c:lblOffset val="100"/>
        <c:noMultiLvlLbl val="0"/>
      </c:catAx>
      <c:valAx>
        <c:axId val="553555592"/>
        <c:scaling>
          <c:orientation val="minMax"/>
          <c:max val="100"/>
        </c:scaling>
        <c:delete val="1"/>
        <c:axPos val="l"/>
        <c:numFmt formatCode="General" sourceLinked="1"/>
        <c:majorTickMark val="out"/>
        <c:minorTickMark val="none"/>
        <c:tickLblPos val="nextTo"/>
        <c:crossAx val="5535559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6.8239186074394539E-2"/>
          <c:w val="1"/>
          <c:h val="0.78559069799308012"/>
        </c:manualLayout>
      </c:layout>
      <c:barChart>
        <c:barDir val="col"/>
        <c:grouping val="clustered"/>
        <c:varyColors val="0"/>
        <c:ser>
          <c:idx val="0"/>
          <c:order val="0"/>
          <c:tx>
            <c:strRef>
              <c:f>Sheet1!$B$1</c:f>
              <c:strCache>
                <c:ptCount val="1"/>
                <c:pt idx="0">
                  <c:v>RDT</c:v>
                </c:pt>
              </c:strCache>
            </c:strRef>
          </c:tx>
          <c:spPr>
            <a:solidFill>
              <a:srgbClr val="478F3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E35E-4039-95E1-C721C88F3524}"/>
              </c:ext>
            </c:extLst>
          </c:dPt>
          <c:dPt>
            <c:idx val="1"/>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66F5-4889-9C4C-C80DC51E2C4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6-8</c:v>
                </c:pt>
                <c:pt idx="2">
                  <c:v>9-11</c:v>
                </c:pt>
                <c:pt idx="3">
                  <c:v>12-17</c:v>
                </c:pt>
                <c:pt idx="4">
                  <c:v>18-23</c:v>
                </c:pt>
                <c:pt idx="5">
                  <c:v>24-35</c:v>
                </c:pt>
                <c:pt idx="6">
                  <c:v>36-47</c:v>
                </c:pt>
                <c:pt idx="7">
                  <c:v>48-59</c:v>
                </c:pt>
              </c:strCache>
            </c:strRef>
          </c:cat>
          <c:val>
            <c:numRef>
              <c:f>Sheet1!$B$2:$B$9</c:f>
              <c:numCache>
                <c:formatCode>General</c:formatCode>
                <c:ptCount val="8"/>
                <c:pt idx="0">
                  <c:v>40</c:v>
                </c:pt>
                <c:pt idx="1">
                  <c:v>21</c:v>
                </c:pt>
                <c:pt idx="2">
                  <c:v>24</c:v>
                </c:pt>
                <c:pt idx="3">
                  <c:v>33</c:v>
                </c:pt>
                <c:pt idx="4">
                  <c:v>31</c:v>
                </c:pt>
                <c:pt idx="5">
                  <c:v>39</c:v>
                </c:pt>
                <c:pt idx="6">
                  <c:v>44</c:v>
                </c:pt>
                <c:pt idx="7">
                  <c:v>48</c:v>
                </c:pt>
              </c:numCache>
            </c:numRef>
          </c:val>
          <c:extLst>
            <c:ext xmlns:c16="http://schemas.microsoft.com/office/drawing/2014/chart" uri="{C3380CC4-5D6E-409C-BE32-E72D297353CC}">
              <c16:uniqueId val="{00000004-E35E-4039-95E1-C721C88F3524}"/>
            </c:ext>
          </c:extLst>
        </c:ser>
        <c:ser>
          <c:idx val="1"/>
          <c:order val="1"/>
          <c:tx>
            <c:strRef>
              <c:f>Sheet1!$C$1</c:f>
              <c:strCache>
                <c:ptCount val="1"/>
                <c:pt idx="0">
                  <c:v>Microscopy</c:v>
                </c:pt>
              </c:strCache>
            </c:strRef>
          </c:tx>
          <c:spPr>
            <a:solidFill>
              <a:srgbClr val="E7D75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6-8</c:v>
                </c:pt>
                <c:pt idx="2">
                  <c:v>9-11</c:v>
                </c:pt>
                <c:pt idx="3">
                  <c:v>12-17</c:v>
                </c:pt>
                <c:pt idx="4">
                  <c:v>18-23</c:v>
                </c:pt>
                <c:pt idx="5">
                  <c:v>24-35</c:v>
                </c:pt>
                <c:pt idx="6">
                  <c:v>36-47</c:v>
                </c:pt>
                <c:pt idx="7">
                  <c:v>48-59</c:v>
                </c:pt>
              </c:strCache>
            </c:strRef>
          </c:cat>
          <c:val>
            <c:numRef>
              <c:f>Sheet1!$C$2:$C$9</c:f>
              <c:numCache>
                <c:formatCode>General</c:formatCode>
                <c:ptCount val="8"/>
                <c:pt idx="0">
                  <c:v>22</c:v>
                </c:pt>
                <c:pt idx="1">
                  <c:v>11</c:v>
                </c:pt>
                <c:pt idx="2">
                  <c:v>15</c:v>
                </c:pt>
                <c:pt idx="3">
                  <c:v>17</c:v>
                </c:pt>
                <c:pt idx="4">
                  <c:v>15</c:v>
                </c:pt>
                <c:pt idx="5">
                  <c:v>21</c:v>
                </c:pt>
                <c:pt idx="6">
                  <c:v>24</c:v>
                </c:pt>
                <c:pt idx="7">
                  <c:v>30</c:v>
                </c:pt>
              </c:numCache>
            </c:numRef>
          </c:val>
          <c:extLst>
            <c:ext xmlns:c16="http://schemas.microsoft.com/office/drawing/2014/chart" uri="{C3380CC4-5D6E-409C-BE32-E72D297353CC}">
              <c16:uniqueId val="{00000005-E35E-4039-95E1-C721C88F3524}"/>
            </c:ext>
          </c:extLst>
        </c:ser>
        <c:dLbls>
          <c:dLblPos val="outEnd"/>
          <c:showLegendKey val="0"/>
          <c:showVal val="1"/>
          <c:showCatName val="0"/>
          <c:showSerName val="0"/>
          <c:showPercent val="0"/>
          <c:showBubbleSize val="0"/>
        </c:dLbls>
        <c:gapWidth val="100"/>
        <c:axId val="564324480"/>
        <c:axId val="564327224"/>
      </c:barChart>
      <c:catAx>
        <c:axId val="5643244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4327224"/>
        <c:crosses val="autoZero"/>
        <c:auto val="1"/>
        <c:lblAlgn val="ctr"/>
        <c:lblOffset val="100"/>
        <c:noMultiLvlLbl val="0"/>
      </c:catAx>
      <c:valAx>
        <c:axId val="564327224"/>
        <c:scaling>
          <c:orientation val="minMax"/>
          <c:max val="100"/>
        </c:scaling>
        <c:delete val="1"/>
        <c:axPos val="l"/>
        <c:numFmt formatCode="General" sourceLinked="1"/>
        <c:majorTickMark val="out"/>
        <c:minorTickMark val="none"/>
        <c:tickLblPos val="nextTo"/>
        <c:crossAx val="56432448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2.4183796856106408E-3"/>
          <c:w val="0.96616035172886816"/>
          <c:h val="0.90604175989488622"/>
        </c:manualLayout>
      </c:layout>
      <c:barChart>
        <c:barDir val="col"/>
        <c:grouping val="clustered"/>
        <c:varyColors val="0"/>
        <c:ser>
          <c:idx val="0"/>
          <c:order val="0"/>
          <c:tx>
            <c:strRef>
              <c:f>Sheet1!$B$1</c:f>
              <c:strCache>
                <c:ptCount val="1"/>
                <c:pt idx="0">
                  <c:v>Series 1</c:v>
                </c:pt>
              </c:strCache>
            </c:strRef>
          </c:tx>
          <c:spPr>
            <a:solidFill>
              <a:srgbClr val="D14E1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5FD0-4729-8252-7C24FED07A26}"/>
              </c:ext>
            </c:extLst>
          </c:dPt>
          <c:dPt>
            <c:idx val="1"/>
            <c:invertIfNegative val="0"/>
            <c:bubble3D val="0"/>
            <c:spPr>
              <a:solidFill>
                <a:srgbClr val="E7D75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5FD0-4729-8252-7C24FED07A26}"/>
              </c:ext>
            </c:extLst>
          </c:dPt>
          <c:dPt>
            <c:idx val="2"/>
            <c:invertIfNegative val="0"/>
            <c:bubble3D val="0"/>
            <c:spPr>
              <a:solidFill>
                <a:srgbClr val="19417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5FD0-4729-8252-7C24FED07A2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22</c:v>
                </c:pt>
                <c:pt idx="1">
                  <c:v>11</c:v>
                </c:pt>
                <c:pt idx="2">
                  <c:v>27</c:v>
                </c:pt>
              </c:numCache>
            </c:numRef>
          </c:val>
          <c:extLst>
            <c:ext xmlns:c16="http://schemas.microsoft.com/office/drawing/2014/chart" uri="{C3380CC4-5D6E-409C-BE32-E72D297353CC}">
              <c16:uniqueId val="{00000006-5FD0-4729-8252-7C24FED07A26}"/>
            </c:ext>
          </c:extLst>
        </c:ser>
        <c:dLbls>
          <c:dLblPos val="outEnd"/>
          <c:showLegendKey val="0"/>
          <c:showVal val="1"/>
          <c:showCatName val="0"/>
          <c:showSerName val="0"/>
          <c:showPercent val="0"/>
          <c:showBubbleSize val="0"/>
        </c:dLbls>
        <c:gapWidth val="100"/>
        <c:axId val="564325656"/>
        <c:axId val="564325264"/>
      </c:barChart>
      <c:catAx>
        <c:axId val="5643256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4325264"/>
        <c:crosses val="autoZero"/>
        <c:auto val="1"/>
        <c:lblAlgn val="ctr"/>
        <c:lblOffset val="100"/>
        <c:noMultiLvlLbl val="0"/>
      </c:catAx>
      <c:valAx>
        <c:axId val="564325264"/>
        <c:scaling>
          <c:orientation val="minMax"/>
          <c:max val="100"/>
        </c:scaling>
        <c:delete val="1"/>
        <c:axPos val="l"/>
        <c:numFmt formatCode="General" sourceLinked="1"/>
        <c:majorTickMark val="out"/>
        <c:minorTickMark val="none"/>
        <c:tickLblPos val="nextTo"/>
        <c:crossAx val="5643256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0516320092705877E-4"/>
          <c:w val="0.96616035172886816"/>
          <c:h val="0.88449453237807063"/>
        </c:manualLayout>
      </c:layout>
      <c:barChart>
        <c:barDir val="col"/>
        <c:grouping val="clustered"/>
        <c:varyColors val="0"/>
        <c:ser>
          <c:idx val="0"/>
          <c:order val="0"/>
          <c:tx>
            <c:strRef>
              <c:f>Sheet1!$B$1</c:f>
              <c:strCache>
                <c:ptCount val="1"/>
                <c:pt idx="0">
                  <c:v>Series 1</c:v>
                </c:pt>
              </c:strCache>
            </c:strRef>
          </c:tx>
          <c:spPr>
            <a:solidFill>
              <a:srgbClr val="478F3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24B5-4A2E-AB49-04BACAB0B8E9}"/>
              </c:ext>
            </c:extLst>
          </c:dPt>
          <c:dPt>
            <c:idx val="2"/>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24B5-4A2E-AB49-04BACAB0B8E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31</c:v>
                </c:pt>
                <c:pt idx="1">
                  <c:v>32</c:v>
                </c:pt>
                <c:pt idx="2">
                  <c:v>23</c:v>
                </c:pt>
                <c:pt idx="3">
                  <c:v>15</c:v>
                </c:pt>
                <c:pt idx="4">
                  <c:v>5</c:v>
                </c:pt>
              </c:numCache>
            </c:numRef>
          </c:val>
          <c:extLst>
            <c:ext xmlns:c16="http://schemas.microsoft.com/office/drawing/2014/chart" uri="{C3380CC4-5D6E-409C-BE32-E72D297353CC}">
              <c16:uniqueId val="{00000004-24B5-4A2E-AB49-04BACAB0B8E9}"/>
            </c:ext>
          </c:extLst>
        </c:ser>
        <c:dLbls>
          <c:dLblPos val="outEnd"/>
          <c:showLegendKey val="0"/>
          <c:showVal val="1"/>
          <c:showCatName val="0"/>
          <c:showSerName val="0"/>
          <c:showPercent val="0"/>
          <c:showBubbleSize val="0"/>
        </c:dLbls>
        <c:gapWidth val="100"/>
        <c:axId val="564329184"/>
        <c:axId val="564329576"/>
      </c:barChart>
      <c:catAx>
        <c:axId val="5643291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4329576"/>
        <c:crosses val="autoZero"/>
        <c:auto val="1"/>
        <c:lblAlgn val="ctr"/>
        <c:lblOffset val="100"/>
        <c:noMultiLvlLbl val="0"/>
      </c:catAx>
      <c:valAx>
        <c:axId val="564329576"/>
        <c:scaling>
          <c:orientation val="minMax"/>
          <c:max val="100"/>
        </c:scaling>
        <c:delete val="1"/>
        <c:axPos val="l"/>
        <c:numFmt formatCode="General" sourceLinked="1"/>
        <c:majorTickMark val="out"/>
        <c:minorTickMark val="none"/>
        <c:tickLblPos val="nextTo"/>
        <c:crossAx val="5643291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9.673518742442563E-3"/>
          <c:w val="0.96616035172886816"/>
          <c:h val="0.89382913290614996"/>
        </c:manualLayout>
      </c:layout>
      <c:lineChart>
        <c:grouping val="standard"/>
        <c:varyColors val="0"/>
        <c:ser>
          <c:idx val="0"/>
          <c:order val="0"/>
          <c:tx>
            <c:strRef>
              <c:f>Sheet1!$B$1</c:f>
              <c:strCache>
                <c:ptCount val="1"/>
                <c:pt idx="0">
                  <c:v>Series 1</c:v>
                </c:pt>
              </c:strCache>
            </c:strRef>
          </c:tx>
          <c:spPr>
            <a:ln w="63500" cap="rnd">
              <a:solidFill>
                <a:srgbClr val="D14E1D"/>
              </a:solidFill>
              <a:round/>
            </a:ln>
            <a:effectLst/>
          </c:spPr>
          <c:marker>
            <c:symbol val="circle"/>
            <c:size val="5"/>
            <c:spPr>
              <a:solidFill>
                <a:srgbClr val="D14E1D"/>
              </a:solidFill>
              <a:ln w="63500" cap="rnd">
                <a:solidFill>
                  <a:srgbClr val="D14E1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2010 NMIS</c:v>
                </c:pt>
                <c:pt idx="1">
                  <c:v>2015 NMIS</c:v>
                </c:pt>
                <c:pt idx="2">
                  <c:v>2018 NDHS</c:v>
                </c:pt>
                <c:pt idx="3">
                  <c:v>2021 NMIS</c:v>
                </c:pt>
              </c:strCache>
            </c:strRef>
          </c:cat>
          <c:val>
            <c:numRef>
              <c:f>Sheet1!$B$2:$B$5</c:f>
              <c:numCache>
                <c:formatCode>General</c:formatCode>
                <c:ptCount val="4"/>
                <c:pt idx="0">
                  <c:v>42</c:v>
                </c:pt>
                <c:pt idx="1">
                  <c:v>27</c:v>
                </c:pt>
                <c:pt idx="2">
                  <c:v>23</c:v>
                </c:pt>
                <c:pt idx="3">
                  <c:v>22</c:v>
                </c:pt>
              </c:numCache>
            </c:numRef>
          </c:val>
          <c:smooth val="0"/>
          <c:extLst>
            <c:ext xmlns:c16="http://schemas.microsoft.com/office/drawing/2014/chart" uri="{C3380CC4-5D6E-409C-BE32-E72D297353CC}">
              <c16:uniqueId val="{00000000-16D2-4C54-A185-173349244393}"/>
            </c:ext>
          </c:extLst>
        </c:ser>
        <c:dLbls>
          <c:dLblPos val="t"/>
          <c:showLegendKey val="0"/>
          <c:showVal val="1"/>
          <c:showCatName val="0"/>
          <c:showSerName val="0"/>
          <c:showPercent val="0"/>
          <c:showBubbleSize val="0"/>
        </c:dLbls>
        <c:marker val="1"/>
        <c:smooth val="0"/>
        <c:axId val="553555984"/>
        <c:axId val="553555592"/>
      </c:lineChart>
      <c:catAx>
        <c:axId val="5535559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3555592"/>
        <c:crosses val="autoZero"/>
        <c:auto val="1"/>
        <c:lblAlgn val="ctr"/>
        <c:lblOffset val="100"/>
        <c:noMultiLvlLbl val="0"/>
      </c:catAx>
      <c:valAx>
        <c:axId val="553555592"/>
        <c:scaling>
          <c:orientation val="minMax"/>
          <c:max val="100"/>
        </c:scaling>
        <c:delete val="1"/>
        <c:axPos val="l"/>
        <c:numFmt formatCode="General" sourceLinked="1"/>
        <c:majorTickMark val="out"/>
        <c:minorTickMark val="none"/>
        <c:tickLblPos val="nextTo"/>
        <c:crossAx val="5535559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3699336570520765E-2"/>
          <c:w val="0.96616035172886816"/>
          <c:h val="0.84476076333950667"/>
        </c:manualLayout>
      </c:layout>
      <c:barChart>
        <c:barDir val="col"/>
        <c:grouping val="clustered"/>
        <c:varyColors val="0"/>
        <c:ser>
          <c:idx val="0"/>
          <c:order val="0"/>
          <c:tx>
            <c:strRef>
              <c:f>Sheet1!$B$1</c:f>
              <c:strCache>
                <c:ptCount val="1"/>
                <c:pt idx="0">
                  <c:v>Series 1</c:v>
                </c:pt>
              </c:strCache>
            </c:strRef>
          </c:tx>
          <c:spPr>
            <a:solidFill>
              <a:srgbClr val="E7D75F"/>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EE8B-47F6-92CD-58BD5058C856}"/>
              </c:ext>
            </c:extLst>
          </c:dPt>
          <c:dPt>
            <c:idx val="2"/>
            <c:invertIfNegative val="0"/>
            <c:bubble3D val="0"/>
            <c:extLst>
              <c:ext xmlns:c16="http://schemas.microsoft.com/office/drawing/2014/chart" uri="{C3380CC4-5D6E-409C-BE32-E72D297353CC}">
                <c16:uniqueId val="{00000002-EE8B-47F6-92CD-58BD5058C85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No education</c:v>
                </c:pt>
                <c:pt idx="2">
                  <c:v>Primary</c:v>
                </c:pt>
                <c:pt idx="3">
                  <c:v>Secondary</c:v>
                </c:pt>
                <c:pt idx="4">
                  <c:v>More than secondary</c:v>
                </c:pt>
              </c:strCache>
            </c:strRef>
          </c:cat>
          <c:val>
            <c:numRef>
              <c:f>Sheet1!$B$2:$B$6</c:f>
              <c:numCache>
                <c:formatCode>General</c:formatCode>
                <c:ptCount val="5"/>
                <c:pt idx="0">
                  <c:v>81</c:v>
                </c:pt>
                <c:pt idx="1">
                  <c:v>72</c:v>
                </c:pt>
                <c:pt idx="2">
                  <c:v>78</c:v>
                </c:pt>
                <c:pt idx="3">
                  <c:v>86</c:v>
                </c:pt>
                <c:pt idx="4">
                  <c:v>95</c:v>
                </c:pt>
              </c:numCache>
            </c:numRef>
          </c:val>
          <c:extLst>
            <c:ext xmlns:c16="http://schemas.microsoft.com/office/drawing/2014/chart" uri="{C3380CC4-5D6E-409C-BE32-E72D297353CC}">
              <c16:uniqueId val="{00000003-EE8B-47F6-92CD-58BD5058C856}"/>
            </c:ext>
          </c:extLst>
        </c:ser>
        <c:dLbls>
          <c:dLblPos val="outEnd"/>
          <c:showLegendKey val="0"/>
          <c:showVal val="1"/>
          <c:showCatName val="0"/>
          <c:showSerName val="0"/>
          <c:showPercent val="0"/>
          <c:showBubbleSize val="0"/>
        </c:dLbls>
        <c:gapWidth val="100"/>
        <c:axId val="560504032"/>
        <c:axId val="560502856"/>
      </c:barChart>
      <c:catAx>
        <c:axId val="5605040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0502856"/>
        <c:crosses val="autoZero"/>
        <c:auto val="1"/>
        <c:lblAlgn val="ctr"/>
        <c:lblOffset val="100"/>
        <c:noMultiLvlLbl val="0"/>
      </c:catAx>
      <c:valAx>
        <c:axId val="560502856"/>
        <c:scaling>
          <c:orientation val="minMax"/>
          <c:max val="100"/>
        </c:scaling>
        <c:delete val="1"/>
        <c:axPos val="l"/>
        <c:numFmt formatCode="General" sourceLinked="1"/>
        <c:majorTickMark val="out"/>
        <c:minorTickMark val="none"/>
        <c:tickLblPos val="nextTo"/>
        <c:crossAx val="5605040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rgbClr val="478F3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F707-4D96-9B50-0F6319E3F902}"/>
              </c:ext>
            </c:extLst>
          </c:dPt>
          <c:dPt>
            <c:idx val="1"/>
            <c:invertIfNegative val="0"/>
            <c:bubble3D val="0"/>
            <c:spPr>
              <a:solidFill>
                <a:schemeClr val="accent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B335-4EE7-8241-383D2E4C350A}"/>
              </c:ext>
            </c:extLst>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F707-4D96-9B50-0F6319E3F90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49</c:v>
                </c:pt>
                <c:pt idx="1">
                  <c:v>76</c:v>
                </c:pt>
                <c:pt idx="2">
                  <c:v>36</c:v>
                </c:pt>
              </c:numCache>
            </c:numRef>
          </c:val>
          <c:extLst>
            <c:ext xmlns:c16="http://schemas.microsoft.com/office/drawing/2014/chart" uri="{C3380CC4-5D6E-409C-BE32-E72D297353CC}">
              <c16:uniqueId val="{00000004-F707-4D96-9B50-0F6319E3F902}"/>
            </c:ext>
          </c:extLst>
        </c:ser>
        <c:dLbls>
          <c:showLegendKey val="0"/>
          <c:showVal val="0"/>
          <c:showCatName val="0"/>
          <c:showSerName val="0"/>
          <c:showPercent val="0"/>
          <c:showBubbleSize val="0"/>
        </c:dLbls>
        <c:gapWidth val="100"/>
        <c:axId val="563825432"/>
        <c:axId val="563825040"/>
      </c:barChart>
      <c:catAx>
        <c:axId val="5638254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3825040"/>
        <c:crosses val="autoZero"/>
        <c:auto val="1"/>
        <c:lblAlgn val="ctr"/>
        <c:lblOffset val="100"/>
        <c:noMultiLvlLbl val="0"/>
      </c:catAx>
      <c:valAx>
        <c:axId val="563825040"/>
        <c:scaling>
          <c:orientation val="minMax"/>
          <c:max val="100"/>
        </c:scaling>
        <c:delete val="1"/>
        <c:axPos val="l"/>
        <c:numFmt formatCode="0" sourceLinked="1"/>
        <c:majorTickMark val="out"/>
        <c:minorTickMark val="none"/>
        <c:tickLblPos val="nextTo"/>
        <c:crossAx val="5638254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9083392154701537"/>
          <c:y val="0"/>
          <c:w val="0.68139460658541406"/>
          <c:h val="1"/>
        </c:manualLayout>
      </c:layout>
      <c:barChart>
        <c:barDir val="bar"/>
        <c:grouping val="clustered"/>
        <c:varyColors val="0"/>
        <c:ser>
          <c:idx val="0"/>
          <c:order val="0"/>
          <c:tx>
            <c:strRef>
              <c:f>Sheet1!$B$1</c:f>
              <c:strCache>
                <c:ptCount val="1"/>
                <c:pt idx="0">
                  <c:v>Series 1</c:v>
                </c:pt>
              </c:strCache>
            </c:strRef>
          </c:tx>
          <c:spPr>
            <a:solidFill>
              <a:srgbClr val="478F3C"/>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Other</c:v>
                </c:pt>
                <c:pt idx="1">
                  <c:v>Screens on windows</c:v>
                </c:pt>
                <c:pt idx="2">
                  <c:v>Take preventive medications</c:v>
                </c:pt>
                <c:pt idx="3">
                  <c:v>Fill in stagnant water</c:v>
                </c:pt>
                <c:pt idx="4">
                  <c:v>Use insecticide spray</c:v>
                </c:pt>
                <c:pt idx="5">
                  <c:v>Use insect repellent</c:v>
                </c:pt>
                <c:pt idx="6">
                  <c:v>Keep surroundings clean</c:v>
                </c:pt>
                <c:pt idx="7">
                  <c:v>Sleep under mosquito net</c:v>
                </c:pt>
              </c:strCache>
            </c:strRef>
          </c:cat>
          <c:val>
            <c:numRef>
              <c:f>Sheet1!$B$2:$B$9</c:f>
              <c:numCache>
                <c:formatCode>General</c:formatCode>
                <c:ptCount val="8"/>
                <c:pt idx="0">
                  <c:v>3</c:v>
                </c:pt>
                <c:pt idx="1">
                  <c:v>6</c:v>
                </c:pt>
                <c:pt idx="2">
                  <c:v>11</c:v>
                </c:pt>
                <c:pt idx="3">
                  <c:v>12</c:v>
                </c:pt>
                <c:pt idx="4">
                  <c:v>18</c:v>
                </c:pt>
                <c:pt idx="5">
                  <c:v>21</c:v>
                </c:pt>
                <c:pt idx="6">
                  <c:v>33</c:v>
                </c:pt>
                <c:pt idx="7">
                  <c:v>83</c:v>
                </c:pt>
              </c:numCache>
            </c:numRef>
          </c:val>
          <c:extLst>
            <c:ext xmlns:c16="http://schemas.microsoft.com/office/drawing/2014/chart" uri="{C3380CC4-5D6E-409C-BE32-E72D297353CC}">
              <c16:uniqueId val="{00000000-50A2-40D3-B4DB-ACB46304BC75}"/>
            </c:ext>
          </c:extLst>
        </c:ser>
        <c:dLbls>
          <c:showLegendKey val="0"/>
          <c:showVal val="0"/>
          <c:showCatName val="0"/>
          <c:showSerName val="0"/>
          <c:showPercent val="0"/>
          <c:showBubbleSize val="0"/>
        </c:dLbls>
        <c:gapWidth val="100"/>
        <c:axId val="560502072"/>
        <c:axId val="560503640"/>
      </c:barChart>
      <c:catAx>
        <c:axId val="56050207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0503640"/>
        <c:crosses val="autoZero"/>
        <c:auto val="1"/>
        <c:lblAlgn val="ctr"/>
        <c:lblOffset val="100"/>
        <c:noMultiLvlLbl val="0"/>
      </c:catAx>
      <c:valAx>
        <c:axId val="560503640"/>
        <c:scaling>
          <c:orientation val="minMax"/>
          <c:max val="100"/>
        </c:scaling>
        <c:delete val="1"/>
        <c:axPos val="b"/>
        <c:numFmt formatCode="General" sourceLinked="1"/>
        <c:majorTickMark val="none"/>
        <c:minorTickMark val="none"/>
        <c:tickLblPos val="nextTo"/>
        <c:crossAx val="5605020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Series 1</c:v>
                </c:pt>
              </c:strCache>
            </c:strRef>
          </c:tx>
          <c:spPr>
            <a:solidFill>
              <a:srgbClr val="D14E1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0-587C-4F39-8482-A65FAFC833E1}"/>
              </c:ext>
            </c:extLst>
          </c:dPt>
          <c:dPt>
            <c:idx val="1"/>
            <c:invertIfNegative val="0"/>
            <c:bubble3D val="0"/>
            <c:spPr>
              <a:solidFill>
                <a:srgbClr val="E7D75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2-587C-4F39-8482-A65FAFC833E1}"/>
              </c:ext>
            </c:extLst>
          </c:dPt>
          <c:dPt>
            <c:idx val="2"/>
            <c:invertIfNegative val="0"/>
            <c:bubble3D val="0"/>
            <c:spPr>
              <a:solidFill>
                <a:srgbClr val="19417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4-587C-4F39-8482-A65FAFC833E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46</c:v>
                </c:pt>
                <c:pt idx="1">
                  <c:v>55</c:v>
                </c:pt>
                <c:pt idx="2">
                  <c:v>42</c:v>
                </c:pt>
              </c:numCache>
            </c:numRef>
          </c:val>
          <c:extLst>
            <c:ext xmlns:c16="http://schemas.microsoft.com/office/drawing/2014/chart" uri="{C3380CC4-5D6E-409C-BE32-E72D297353CC}">
              <c16:uniqueId val="{00000005-587C-4F39-8482-A65FAFC833E1}"/>
            </c:ext>
          </c:extLst>
        </c:ser>
        <c:dLbls>
          <c:dLblPos val="outEnd"/>
          <c:showLegendKey val="0"/>
          <c:showVal val="1"/>
          <c:showCatName val="0"/>
          <c:showSerName val="0"/>
          <c:showPercent val="0"/>
          <c:showBubbleSize val="0"/>
        </c:dLbls>
        <c:gapWidth val="100"/>
        <c:axId val="564324088"/>
        <c:axId val="564330360"/>
      </c:barChart>
      <c:catAx>
        <c:axId val="5643240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4330360"/>
        <c:crosses val="autoZero"/>
        <c:auto val="1"/>
        <c:lblAlgn val="ctr"/>
        <c:lblOffset val="100"/>
        <c:noMultiLvlLbl val="0"/>
      </c:catAx>
      <c:valAx>
        <c:axId val="564330360"/>
        <c:scaling>
          <c:orientation val="minMax"/>
          <c:max val="100"/>
        </c:scaling>
        <c:delete val="1"/>
        <c:axPos val="l"/>
        <c:numFmt formatCode="General" sourceLinked="1"/>
        <c:majorTickMark val="out"/>
        <c:minorTickMark val="none"/>
        <c:tickLblPos val="nextTo"/>
        <c:crossAx val="5643240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014838678595909"/>
          <c:y val="0"/>
          <c:w val="0.68178175094728555"/>
          <c:h val="1"/>
        </c:manualLayout>
      </c:layout>
      <c:barChart>
        <c:barDir val="bar"/>
        <c:grouping val="clustered"/>
        <c:varyColors val="0"/>
        <c:ser>
          <c:idx val="0"/>
          <c:order val="0"/>
          <c:tx>
            <c:strRef>
              <c:f>Sheet1!$B$1</c:f>
              <c:strCache>
                <c:ptCount val="1"/>
                <c:pt idx="0">
                  <c:v>Series 1</c:v>
                </c:pt>
              </c:strCache>
            </c:strRef>
          </c:tx>
          <c:spPr>
            <a:solidFill>
              <a:srgbClr val="478F3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77B3-4452-88DA-84168A22E3B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Other</c:v>
                </c:pt>
                <c:pt idx="1">
                  <c:v>Leaflet or brochure</c:v>
                </c:pt>
                <c:pt idx="2">
                  <c:v>Newspaper/Magazine</c:v>
                </c:pt>
                <c:pt idx="3">
                  <c:v>Poster/Billboard</c:v>
                </c:pt>
                <c:pt idx="4">
                  <c:v>Town Announcer</c:v>
                </c:pt>
                <c:pt idx="5">
                  <c:v>Community Volunteer</c:v>
                </c:pt>
                <c:pt idx="6">
                  <c:v>Social Media</c:v>
                </c:pt>
                <c:pt idx="7">
                  <c:v>Family/Friends</c:v>
                </c:pt>
                <c:pt idx="8">
                  <c:v>Healthcare Provider</c:v>
                </c:pt>
                <c:pt idx="9">
                  <c:v>Television</c:v>
                </c:pt>
                <c:pt idx="10">
                  <c:v>Community health worker</c:v>
                </c:pt>
                <c:pt idx="11">
                  <c:v>Radio</c:v>
                </c:pt>
              </c:strCache>
            </c:strRef>
          </c:cat>
          <c:val>
            <c:numRef>
              <c:f>Sheet1!$B$2:$B$13</c:f>
              <c:numCache>
                <c:formatCode>General</c:formatCode>
                <c:ptCount val="12"/>
                <c:pt idx="0">
                  <c:v>1</c:v>
                </c:pt>
                <c:pt idx="1">
                  <c:v>2</c:v>
                </c:pt>
                <c:pt idx="2">
                  <c:v>2</c:v>
                </c:pt>
                <c:pt idx="3">
                  <c:v>4</c:v>
                </c:pt>
                <c:pt idx="4">
                  <c:v>5</c:v>
                </c:pt>
                <c:pt idx="5">
                  <c:v>5</c:v>
                </c:pt>
                <c:pt idx="6">
                  <c:v>11</c:v>
                </c:pt>
                <c:pt idx="7">
                  <c:v>11</c:v>
                </c:pt>
                <c:pt idx="8">
                  <c:v>19</c:v>
                </c:pt>
                <c:pt idx="9">
                  <c:v>22</c:v>
                </c:pt>
                <c:pt idx="10">
                  <c:v>24</c:v>
                </c:pt>
                <c:pt idx="11">
                  <c:v>39</c:v>
                </c:pt>
              </c:numCache>
            </c:numRef>
          </c:val>
          <c:extLst>
            <c:ext xmlns:c16="http://schemas.microsoft.com/office/drawing/2014/chart" uri="{C3380CC4-5D6E-409C-BE32-E72D297353CC}">
              <c16:uniqueId val="{00000002-97DE-48DA-9EF2-5B5EA6728263}"/>
            </c:ext>
          </c:extLst>
        </c:ser>
        <c:dLbls>
          <c:showLegendKey val="0"/>
          <c:showVal val="0"/>
          <c:showCatName val="0"/>
          <c:showSerName val="0"/>
          <c:showPercent val="0"/>
          <c:showBubbleSize val="0"/>
        </c:dLbls>
        <c:gapWidth val="100"/>
        <c:axId val="564325656"/>
        <c:axId val="564326048"/>
      </c:barChart>
      <c:catAx>
        <c:axId val="56432565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4326048"/>
        <c:crosses val="autoZero"/>
        <c:auto val="1"/>
        <c:lblAlgn val="ctr"/>
        <c:lblOffset val="100"/>
        <c:noMultiLvlLbl val="0"/>
      </c:catAx>
      <c:valAx>
        <c:axId val="564326048"/>
        <c:scaling>
          <c:orientation val="minMax"/>
          <c:max val="100"/>
        </c:scaling>
        <c:delete val="1"/>
        <c:axPos val="b"/>
        <c:numFmt formatCode="General" sourceLinked="1"/>
        <c:majorTickMark val="none"/>
        <c:minorTickMark val="none"/>
        <c:tickLblPos val="nextTo"/>
        <c:crossAx val="5643256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448753280839896"/>
          <c:y val="2.6602176541717048E-2"/>
          <c:w val="0.80019291338582665"/>
          <c:h val="0.97339782345828296"/>
        </c:manualLayout>
      </c:layout>
      <c:barChart>
        <c:barDir val="bar"/>
        <c:grouping val="clustered"/>
        <c:varyColors val="0"/>
        <c:ser>
          <c:idx val="0"/>
          <c:order val="0"/>
          <c:tx>
            <c:strRef>
              <c:f>Sheet1!$B$1</c:f>
              <c:strCache>
                <c:ptCount val="1"/>
                <c:pt idx="0">
                  <c:v>Rural</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Car/truck</c:v>
                </c:pt>
                <c:pt idx="1">
                  <c:v>Television</c:v>
                </c:pt>
                <c:pt idx="2">
                  <c:v>Bicycle</c:v>
                </c:pt>
                <c:pt idx="3">
                  <c:v>Radio</c:v>
                </c:pt>
                <c:pt idx="4">
                  <c:v>Mobile phone</c:v>
                </c:pt>
              </c:strCache>
            </c:strRef>
          </c:cat>
          <c:val>
            <c:numRef>
              <c:f>Sheet1!$B$2:$B$6</c:f>
              <c:numCache>
                <c:formatCode>0</c:formatCode>
                <c:ptCount val="5"/>
                <c:pt idx="0">
                  <c:v>7</c:v>
                </c:pt>
                <c:pt idx="1">
                  <c:v>31</c:v>
                </c:pt>
                <c:pt idx="2">
                  <c:v>15</c:v>
                </c:pt>
                <c:pt idx="3">
                  <c:v>40</c:v>
                </c:pt>
                <c:pt idx="4">
                  <c:v>79</c:v>
                </c:pt>
              </c:numCache>
            </c:numRef>
          </c:val>
          <c:extLst>
            <c:ext xmlns:c16="http://schemas.microsoft.com/office/drawing/2014/chart" uri="{C3380CC4-5D6E-409C-BE32-E72D297353CC}">
              <c16:uniqueId val="{00000000-943D-498C-98A2-D187EC8D6BBC}"/>
            </c:ext>
          </c:extLst>
        </c:ser>
        <c:ser>
          <c:idx val="1"/>
          <c:order val="1"/>
          <c:tx>
            <c:strRef>
              <c:f>Sheet1!$C$1</c:f>
              <c:strCache>
                <c:ptCount val="1"/>
                <c:pt idx="0">
                  <c:v>Urban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Car/truck</c:v>
                </c:pt>
                <c:pt idx="1">
                  <c:v>Television</c:v>
                </c:pt>
                <c:pt idx="2">
                  <c:v>Bicycle</c:v>
                </c:pt>
                <c:pt idx="3">
                  <c:v>Radio</c:v>
                </c:pt>
                <c:pt idx="4">
                  <c:v>Mobile phone</c:v>
                </c:pt>
              </c:strCache>
            </c:strRef>
          </c:cat>
          <c:val>
            <c:numRef>
              <c:f>Sheet1!$C$2:$C$6</c:f>
              <c:numCache>
                <c:formatCode>0</c:formatCode>
                <c:ptCount val="5"/>
                <c:pt idx="0">
                  <c:v>19</c:v>
                </c:pt>
                <c:pt idx="1">
                  <c:v>62</c:v>
                </c:pt>
                <c:pt idx="2">
                  <c:v>10</c:v>
                </c:pt>
                <c:pt idx="3">
                  <c:v>50</c:v>
                </c:pt>
                <c:pt idx="4">
                  <c:v>89</c:v>
                </c:pt>
              </c:numCache>
            </c:numRef>
          </c:val>
          <c:extLst>
            <c:ext xmlns:c16="http://schemas.microsoft.com/office/drawing/2014/chart" uri="{C3380CC4-5D6E-409C-BE32-E72D297353CC}">
              <c16:uniqueId val="{00000001-943D-498C-98A2-D187EC8D6BBC}"/>
            </c:ext>
          </c:extLst>
        </c:ser>
        <c:ser>
          <c:idx val="2"/>
          <c:order val="2"/>
          <c:tx>
            <c:strRef>
              <c:f>Sheet1!$D$1</c:f>
              <c:strCache>
                <c:ptCount val="1"/>
                <c:pt idx="0">
                  <c:v>Total</c:v>
                </c:pt>
              </c:strCache>
            </c:strRef>
          </c:tx>
          <c:spPr>
            <a:solidFill>
              <a:srgbClr val="478F3C"/>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Car/truck</c:v>
                </c:pt>
                <c:pt idx="1">
                  <c:v>Television</c:v>
                </c:pt>
                <c:pt idx="2">
                  <c:v>Bicycle</c:v>
                </c:pt>
                <c:pt idx="3">
                  <c:v>Radio</c:v>
                </c:pt>
                <c:pt idx="4">
                  <c:v>Mobile phone</c:v>
                </c:pt>
              </c:strCache>
            </c:strRef>
          </c:cat>
          <c:val>
            <c:numRef>
              <c:f>Sheet1!$D$2:$D$6</c:f>
              <c:numCache>
                <c:formatCode>0</c:formatCode>
                <c:ptCount val="5"/>
                <c:pt idx="0">
                  <c:v>11</c:v>
                </c:pt>
                <c:pt idx="1">
                  <c:v>42</c:v>
                </c:pt>
                <c:pt idx="2">
                  <c:v>13</c:v>
                </c:pt>
                <c:pt idx="3">
                  <c:v>44</c:v>
                </c:pt>
                <c:pt idx="4">
                  <c:v>82</c:v>
                </c:pt>
              </c:numCache>
            </c:numRef>
          </c:val>
          <c:extLst>
            <c:ext xmlns:c16="http://schemas.microsoft.com/office/drawing/2014/chart" uri="{C3380CC4-5D6E-409C-BE32-E72D297353CC}">
              <c16:uniqueId val="{00000002-943D-498C-98A2-D187EC8D6BBC}"/>
            </c:ext>
          </c:extLst>
        </c:ser>
        <c:dLbls>
          <c:dLblPos val="outEnd"/>
          <c:showLegendKey val="0"/>
          <c:showVal val="1"/>
          <c:showCatName val="0"/>
          <c:showSerName val="0"/>
          <c:showPercent val="0"/>
          <c:showBubbleSize val="0"/>
        </c:dLbls>
        <c:gapWidth val="150"/>
        <c:axId val="563831312"/>
        <c:axId val="563824256"/>
      </c:barChart>
      <c:catAx>
        <c:axId val="56383131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3824256"/>
        <c:crosses val="autoZero"/>
        <c:auto val="1"/>
        <c:lblAlgn val="ctr"/>
        <c:lblOffset val="100"/>
        <c:noMultiLvlLbl val="0"/>
      </c:catAx>
      <c:valAx>
        <c:axId val="563824256"/>
        <c:scaling>
          <c:orientation val="minMax"/>
          <c:max val="100"/>
        </c:scaling>
        <c:delete val="1"/>
        <c:axPos val="b"/>
        <c:numFmt formatCode="0" sourceLinked="1"/>
        <c:majorTickMark val="out"/>
        <c:minorTickMark val="none"/>
        <c:tickLblPos val="nextTo"/>
        <c:crossAx val="563831312"/>
        <c:crosses val="autoZero"/>
        <c:crossBetween val="between"/>
      </c:valAx>
      <c:spPr>
        <a:noFill/>
        <a:ln>
          <a:noFill/>
        </a:ln>
        <a:effectLst/>
      </c:spPr>
    </c:plotArea>
    <c:legend>
      <c:legendPos val="r"/>
      <c:layout>
        <c:manualLayout>
          <c:xMode val="edge"/>
          <c:yMode val="edge"/>
          <c:x val="0.84681244929714061"/>
          <c:y val="0.39689761875291579"/>
          <c:w val="8.1847936994998621E-2"/>
          <c:h val="0.2013678126993497"/>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No education</c:v>
                </c:pt>
              </c:strCache>
            </c:strRef>
          </c:tx>
          <c:spPr>
            <a:solidFill>
              <a:srgbClr val="478F3C"/>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Sheet1!$B$2</c:f>
              <c:numCache>
                <c:formatCode>0</c:formatCode>
                <c:ptCount val="1"/>
                <c:pt idx="0">
                  <c:v>36</c:v>
                </c:pt>
              </c:numCache>
            </c:numRef>
          </c:val>
          <c:extLst>
            <c:ext xmlns:c16="http://schemas.microsoft.com/office/drawing/2014/chart" uri="{C3380CC4-5D6E-409C-BE32-E72D297353CC}">
              <c16:uniqueId val="{00000000-D66A-4B74-8473-63243731F4C1}"/>
            </c:ext>
          </c:extLst>
        </c:ser>
        <c:ser>
          <c:idx val="1"/>
          <c:order val="1"/>
          <c:tx>
            <c:strRef>
              <c:f>Sheet1!$C$1</c:f>
              <c:strCache>
                <c:ptCount val="1"/>
                <c:pt idx="0">
                  <c:v>Primary</c:v>
                </c:pt>
              </c:strCache>
            </c:strRef>
          </c:tx>
          <c:spPr>
            <a:solidFill>
              <a:srgbClr val="E7D75F"/>
            </a:solidFill>
            <a:ln>
              <a:noFill/>
            </a:ln>
            <a:effectLst/>
            <a:scene3d>
              <a:camera prst="orthographicFront"/>
              <a:lightRig rig="threePt" dir="t">
                <a:rot lat="0" lon="0" rev="1200000"/>
              </a:lightRig>
            </a:scene3d>
            <a:sp3d>
              <a:bevelT w="63500" h="25400"/>
            </a:sp3d>
          </c:spPr>
          <c:invertIfNegative val="0"/>
          <c:dLbls>
            <c:dLbl>
              <c:idx val="0"/>
              <c:tx>
                <c:rich>
                  <a:bodyPr/>
                  <a:lstStyle/>
                  <a:p>
                    <a:fld id="{01CC30CD-78DF-4A7D-B09A-7177718641CE}" type="VALUE">
                      <a:rPr lang="en-US">
                        <a:solidFill>
                          <a:schemeClr val="tx1"/>
                        </a:solidFill>
                      </a:rPr>
                      <a:pPr/>
                      <a:t>[VALUE]</a:t>
                    </a:fld>
                    <a:endParaRPr lang="en-US"/>
                  </a:p>
                </c:rich>
              </c:tx>
              <c:dLblPos val="ctr"/>
              <c:showLegendKey val="0"/>
              <c:showVal val="1"/>
              <c:showCatName val="0"/>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1-8A76-4616-907B-CD5BB479148F}"/>
                </c:ext>
              </c:extLst>
            </c:dLbl>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Sheet1!$C$2</c:f>
              <c:numCache>
                <c:formatCode>0</c:formatCode>
                <c:ptCount val="1"/>
                <c:pt idx="0">
                  <c:v>14</c:v>
                </c:pt>
              </c:numCache>
            </c:numRef>
          </c:val>
          <c:extLst>
            <c:ext xmlns:c16="http://schemas.microsoft.com/office/drawing/2014/chart" uri="{C3380CC4-5D6E-409C-BE32-E72D297353CC}">
              <c16:uniqueId val="{00000001-D66A-4B74-8473-63243731F4C1}"/>
            </c:ext>
          </c:extLst>
        </c:ser>
        <c:ser>
          <c:idx val="2"/>
          <c:order val="2"/>
          <c:tx>
            <c:strRef>
              <c:f>Sheet1!$D$1</c:f>
              <c:strCache>
                <c:ptCount val="1"/>
                <c:pt idx="0">
                  <c:v>Secondary</c:v>
                </c:pt>
              </c:strCache>
            </c:strRef>
          </c:tx>
          <c:spPr>
            <a:solidFill>
              <a:srgbClr val="19417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Sheet1!$D$2</c:f>
              <c:numCache>
                <c:formatCode>0</c:formatCode>
                <c:ptCount val="1"/>
                <c:pt idx="0">
                  <c:v>37</c:v>
                </c:pt>
              </c:numCache>
            </c:numRef>
          </c:val>
          <c:extLst>
            <c:ext xmlns:c16="http://schemas.microsoft.com/office/drawing/2014/chart" uri="{C3380CC4-5D6E-409C-BE32-E72D297353CC}">
              <c16:uniqueId val="{00000002-D66A-4B74-8473-63243731F4C1}"/>
            </c:ext>
          </c:extLst>
        </c:ser>
        <c:ser>
          <c:idx val="3"/>
          <c:order val="3"/>
          <c:tx>
            <c:strRef>
              <c:f>Sheet1!$E$1</c:f>
              <c:strCache>
                <c:ptCount val="1"/>
                <c:pt idx="0">
                  <c:v>More than secondary</c:v>
                </c:pt>
              </c:strCache>
            </c:strRef>
          </c:tx>
          <c:spPr>
            <a:solidFill>
              <a:srgbClr val="C02026"/>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Sheet1!$E$2</c:f>
              <c:numCache>
                <c:formatCode>0</c:formatCode>
                <c:ptCount val="1"/>
                <c:pt idx="0">
                  <c:v>13</c:v>
                </c:pt>
              </c:numCache>
            </c:numRef>
          </c:val>
          <c:extLst>
            <c:ext xmlns:c16="http://schemas.microsoft.com/office/drawing/2014/chart" uri="{C3380CC4-5D6E-409C-BE32-E72D297353CC}">
              <c16:uniqueId val="{00000003-D66A-4B74-8473-63243731F4C1}"/>
            </c:ext>
          </c:extLst>
        </c:ser>
        <c:dLbls>
          <c:dLblPos val="ctr"/>
          <c:showLegendKey val="0"/>
          <c:showVal val="1"/>
          <c:showCatName val="0"/>
          <c:showSerName val="0"/>
          <c:showPercent val="0"/>
          <c:showBubbleSize val="0"/>
        </c:dLbls>
        <c:gapWidth val="100"/>
        <c:overlap val="100"/>
        <c:axId val="563826216"/>
        <c:axId val="563826608"/>
      </c:barChart>
      <c:catAx>
        <c:axId val="5638262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3826608"/>
        <c:crosses val="autoZero"/>
        <c:auto val="1"/>
        <c:lblAlgn val="ctr"/>
        <c:lblOffset val="100"/>
        <c:noMultiLvlLbl val="0"/>
      </c:catAx>
      <c:valAx>
        <c:axId val="563826608"/>
        <c:scaling>
          <c:orientation val="minMax"/>
        </c:scaling>
        <c:delete val="1"/>
        <c:axPos val="l"/>
        <c:numFmt formatCode="0%" sourceLinked="1"/>
        <c:majorTickMark val="none"/>
        <c:minorTickMark val="none"/>
        <c:tickLblPos val="nextTo"/>
        <c:crossAx val="56382621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5.3204353083434096E-2"/>
          <c:w val="0.96616035172886816"/>
          <c:h val="0.85029829856515837"/>
        </c:manualLayout>
      </c:layout>
      <c:barChart>
        <c:barDir val="col"/>
        <c:grouping val="clustered"/>
        <c:varyColors val="0"/>
        <c:ser>
          <c:idx val="0"/>
          <c:order val="0"/>
          <c:tx>
            <c:strRef>
              <c:f>Sheet1!$B$1</c:f>
              <c:strCache>
                <c:ptCount val="1"/>
                <c:pt idx="0">
                  <c:v>Women</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4-A1F7-4B07-9B79-42BEBA00FD45}"/>
              </c:ext>
            </c:extLst>
          </c:dPt>
          <c:dPt>
            <c:idx val="1"/>
            <c:invertIfNegative val="0"/>
            <c:bubble3D val="0"/>
            <c:spPr>
              <a:solidFill>
                <a:schemeClr val="accent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05C6-4079-BFFA-00E4943854C9}"/>
              </c:ext>
            </c:extLst>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05C6-4079-BFFA-00E4943854C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56</c:v>
                </c:pt>
                <c:pt idx="1">
                  <c:v>75</c:v>
                </c:pt>
                <c:pt idx="2">
                  <c:v>47</c:v>
                </c:pt>
              </c:numCache>
            </c:numRef>
          </c:val>
          <c:extLst>
            <c:ext xmlns:c16="http://schemas.microsoft.com/office/drawing/2014/chart" uri="{C3380CC4-5D6E-409C-BE32-E72D297353CC}">
              <c16:uniqueId val="{00000004-05C6-4079-BFFA-00E4943854C9}"/>
            </c:ext>
          </c:extLst>
        </c:ser>
        <c:dLbls>
          <c:dLblPos val="outEnd"/>
          <c:showLegendKey val="0"/>
          <c:showVal val="1"/>
          <c:showCatName val="0"/>
          <c:showSerName val="0"/>
          <c:showPercent val="0"/>
          <c:showBubbleSize val="0"/>
        </c:dLbls>
        <c:gapWidth val="100"/>
        <c:axId val="561456160"/>
        <c:axId val="561458512"/>
      </c:barChart>
      <c:catAx>
        <c:axId val="5614561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1458512"/>
        <c:crosses val="autoZero"/>
        <c:auto val="1"/>
        <c:lblAlgn val="ctr"/>
        <c:lblOffset val="100"/>
        <c:noMultiLvlLbl val="0"/>
      </c:catAx>
      <c:valAx>
        <c:axId val="561458512"/>
        <c:scaling>
          <c:orientation val="minMax"/>
          <c:max val="100"/>
        </c:scaling>
        <c:delete val="1"/>
        <c:axPos val="l"/>
        <c:numFmt formatCode="0" sourceLinked="1"/>
        <c:majorTickMark val="out"/>
        <c:minorTickMark val="none"/>
        <c:tickLblPos val="nextTo"/>
        <c:crossAx val="5614561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Total</c:v>
                </c:pt>
              </c:strCache>
            </c:strRef>
          </c:tx>
          <c:spPr>
            <a:solidFill>
              <a:srgbClr val="478F3C"/>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7151-4FF2-B400-CE5F1F0DC314}"/>
              </c:ext>
            </c:extLst>
          </c:dPt>
          <c:dPt>
            <c:idx val="2"/>
            <c:invertIfNegative val="0"/>
            <c:bubble3D val="0"/>
            <c:extLst>
              <c:ext xmlns:c16="http://schemas.microsoft.com/office/drawing/2014/chart" uri="{C3380CC4-5D6E-409C-BE32-E72D297353CC}">
                <c16:uniqueId val="{00000001-7151-4FF2-B400-CE5F1F0DC31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1+ ITN*</c:v>
                </c:pt>
                <c:pt idx="1">
                  <c:v>1+ ITN* for every 2 people</c:v>
                </c:pt>
              </c:strCache>
            </c:strRef>
          </c:cat>
          <c:val>
            <c:numRef>
              <c:f>Sheet1!$B$2:$B$3</c:f>
              <c:numCache>
                <c:formatCode>General</c:formatCode>
                <c:ptCount val="2"/>
                <c:pt idx="0">
                  <c:v>56</c:v>
                </c:pt>
                <c:pt idx="1">
                  <c:v>25</c:v>
                </c:pt>
              </c:numCache>
            </c:numRef>
          </c:val>
          <c:extLst>
            <c:ext xmlns:c16="http://schemas.microsoft.com/office/drawing/2014/chart" uri="{C3380CC4-5D6E-409C-BE32-E72D297353CC}">
              <c16:uniqueId val="{00000002-7151-4FF2-B400-CE5F1F0DC314}"/>
            </c:ext>
          </c:extLst>
        </c:ser>
        <c:ser>
          <c:idx val="1"/>
          <c:order val="1"/>
          <c:tx>
            <c:strRef>
              <c:f>Sheet1!$C$1</c:f>
              <c:strCache>
                <c:ptCount val="1"/>
                <c:pt idx="0">
                  <c:v>Urban</c:v>
                </c:pt>
              </c:strCache>
            </c:strRef>
          </c:tx>
          <c:spPr>
            <a:solidFill>
              <a:srgbClr val="E7D75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1+ ITN*</c:v>
                </c:pt>
                <c:pt idx="1">
                  <c:v>1+ ITN* for every 2 people</c:v>
                </c:pt>
              </c:strCache>
            </c:strRef>
          </c:cat>
          <c:val>
            <c:numRef>
              <c:f>Sheet1!$C$2:$C$3</c:f>
              <c:numCache>
                <c:formatCode>General</c:formatCode>
                <c:ptCount val="2"/>
                <c:pt idx="0">
                  <c:v>53</c:v>
                </c:pt>
                <c:pt idx="1">
                  <c:v>24</c:v>
                </c:pt>
              </c:numCache>
            </c:numRef>
          </c:val>
          <c:extLst>
            <c:ext xmlns:c16="http://schemas.microsoft.com/office/drawing/2014/chart" uri="{C3380CC4-5D6E-409C-BE32-E72D297353CC}">
              <c16:uniqueId val="{00000003-7151-4FF2-B400-CE5F1F0DC314}"/>
            </c:ext>
          </c:extLst>
        </c:ser>
        <c:ser>
          <c:idx val="2"/>
          <c:order val="2"/>
          <c:tx>
            <c:strRef>
              <c:f>Sheet1!$D$1</c:f>
              <c:strCache>
                <c:ptCount val="1"/>
                <c:pt idx="0">
                  <c:v>Rural</c:v>
                </c:pt>
              </c:strCache>
            </c:strRef>
          </c:tx>
          <c:spPr>
            <a:solidFill>
              <a:srgbClr val="19417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1+ ITN*</c:v>
                </c:pt>
                <c:pt idx="1">
                  <c:v>1+ ITN* for every 2 people</c:v>
                </c:pt>
              </c:strCache>
            </c:strRef>
          </c:cat>
          <c:val>
            <c:numRef>
              <c:f>Sheet1!$D$2:$D$3</c:f>
              <c:numCache>
                <c:formatCode>General</c:formatCode>
                <c:ptCount val="2"/>
                <c:pt idx="0">
                  <c:v>58</c:v>
                </c:pt>
                <c:pt idx="1">
                  <c:v>26</c:v>
                </c:pt>
              </c:numCache>
            </c:numRef>
          </c:val>
          <c:extLst>
            <c:ext xmlns:c16="http://schemas.microsoft.com/office/drawing/2014/chart" uri="{C3380CC4-5D6E-409C-BE32-E72D297353CC}">
              <c16:uniqueId val="{00000004-7151-4FF2-B400-CE5F1F0DC314}"/>
            </c:ext>
          </c:extLst>
        </c:ser>
        <c:dLbls>
          <c:dLblPos val="outEnd"/>
          <c:showLegendKey val="0"/>
          <c:showVal val="1"/>
          <c:showCatName val="0"/>
          <c:showSerName val="0"/>
          <c:showPercent val="0"/>
          <c:showBubbleSize val="0"/>
        </c:dLbls>
        <c:gapWidth val="150"/>
        <c:axId val="942593936"/>
        <c:axId val="942594328"/>
      </c:barChart>
      <c:catAx>
        <c:axId val="9425939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2594328"/>
        <c:crosses val="autoZero"/>
        <c:auto val="1"/>
        <c:lblAlgn val="ctr"/>
        <c:lblOffset val="100"/>
        <c:noMultiLvlLbl val="0"/>
      </c:catAx>
      <c:valAx>
        <c:axId val="942594328"/>
        <c:scaling>
          <c:orientation val="minMax"/>
          <c:max val="100"/>
        </c:scaling>
        <c:delete val="1"/>
        <c:axPos val="l"/>
        <c:numFmt formatCode="General" sourceLinked="1"/>
        <c:majorTickMark val="out"/>
        <c:minorTickMark val="none"/>
        <c:tickLblPos val="nextTo"/>
        <c:crossAx val="9425939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83832712869778825"/>
        </c:manualLayout>
      </c:layout>
      <c:barChart>
        <c:barDir val="col"/>
        <c:grouping val="clustered"/>
        <c:varyColors val="0"/>
        <c:ser>
          <c:idx val="0"/>
          <c:order val="0"/>
          <c:tx>
            <c:strRef>
              <c:f>Sheet1!$B$1</c:f>
              <c:strCache>
                <c:ptCount val="1"/>
                <c:pt idx="0">
                  <c:v>Series 1</c:v>
                </c:pt>
              </c:strCache>
            </c:strRef>
          </c:tx>
          <c:spPr>
            <a:solidFill>
              <a:srgbClr val="478F3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73F0-43A8-8D19-973DE18EDD28}"/>
              </c:ext>
            </c:extLst>
          </c:dPt>
          <c:dPt>
            <c:idx val="2"/>
            <c:invertIfNegative val="0"/>
            <c:bubble3D val="0"/>
            <c:spPr>
              <a:solidFill>
                <a:srgbClr val="478F3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73F0-43A8-8D19-973DE18EDD2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64</c:v>
                </c:pt>
                <c:pt idx="1">
                  <c:v>68</c:v>
                </c:pt>
                <c:pt idx="2">
                  <c:v>60</c:v>
                </c:pt>
                <c:pt idx="3">
                  <c:v>51</c:v>
                </c:pt>
                <c:pt idx="4">
                  <c:v>44</c:v>
                </c:pt>
              </c:numCache>
            </c:numRef>
          </c:val>
          <c:extLst>
            <c:ext xmlns:c16="http://schemas.microsoft.com/office/drawing/2014/chart" uri="{C3380CC4-5D6E-409C-BE32-E72D297353CC}">
              <c16:uniqueId val="{00000004-73F0-43A8-8D19-973DE18EDD28}"/>
            </c:ext>
          </c:extLst>
        </c:ser>
        <c:dLbls>
          <c:dLblPos val="outEnd"/>
          <c:showLegendKey val="0"/>
          <c:showVal val="1"/>
          <c:showCatName val="0"/>
          <c:showSerName val="0"/>
          <c:showPercent val="0"/>
          <c:showBubbleSize val="0"/>
        </c:dLbls>
        <c:gapWidth val="100"/>
        <c:axId val="450844832"/>
        <c:axId val="450845224"/>
      </c:barChart>
      <c:catAx>
        <c:axId val="4508448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0845224"/>
        <c:crosses val="autoZero"/>
        <c:auto val="1"/>
        <c:lblAlgn val="ctr"/>
        <c:lblOffset val="100"/>
        <c:noMultiLvlLbl val="0"/>
      </c:catAx>
      <c:valAx>
        <c:axId val="450845224"/>
        <c:scaling>
          <c:orientation val="minMax"/>
          <c:max val="100"/>
        </c:scaling>
        <c:delete val="1"/>
        <c:axPos val="l"/>
        <c:numFmt formatCode="General" sourceLinked="1"/>
        <c:majorTickMark val="out"/>
        <c:minorTickMark val="none"/>
        <c:tickLblPos val="nextTo"/>
        <c:crossAx val="4508448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1+ ITN</c:v>
                </c:pt>
              </c:strCache>
            </c:strRef>
          </c:tx>
          <c:spPr>
            <a:ln w="63500" cap="rnd">
              <a:solidFill>
                <a:schemeClr val="accent1"/>
              </a:solidFill>
              <a:round/>
            </a:ln>
            <a:effectLst/>
          </c:spPr>
          <c:marker>
            <c:symbol val="circle"/>
            <c:size val="5"/>
            <c:spPr>
              <a:solidFill>
                <a:schemeClr val="accent1"/>
              </a:solidFill>
              <a:ln w="63500" cap="rnd">
                <a:solidFill>
                  <a:schemeClr val="accent1"/>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2008 NDHS</c:v>
                </c:pt>
                <c:pt idx="1">
                  <c:v>2010 NMIS</c:v>
                </c:pt>
                <c:pt idx="2">
                  <c:v>2013 NDHS</c:v>
                </c:pt>
                <c:pt idx="3">
                  <c:v>2015 NMIS</c:v>
                </c:pt>
                <c:pt idx="4">
                  <c:v>2018 NDHS</c:v>
                </c:pt>
                <c:pt idx="5">
                  <c:v>2021 NMIS</c:v>
                </c:pt>
              </c:strCache>
            </c:strRef>
          </c:cat>
          <c:val>
            <c:numRef>
              <c:f>Sheet1!$B$2:$B$7</c:f>
              <c:numCache>
                <c:formatCode>General</c:formatCode>
                <c:ptCount val="6"/>
                <c:pt idx="0">
                  <c:v>8</c:v>
                </c:pt>
                <c:pt idx="1">
                  <c:v>42</c:v>
                </c:pt>
                <c:pt idx="2">
                  <c:v>50</c:v>
                </c:pt>
                <c:pt idx="3">
                  <c:v>69</c:v>
                </c:pt>
                <c:pt idx="4">
                  <c:v>61</c:v>
                </c:pt>
                <c:pt idx="5">
                  <c:v>56</c:v>
                </c:pt>
              </c:numCache>
            </c:numRef>
          </c:val>
          <c:smooth val="0"/>
          <c:extLst>
            <c:ext xmlns:c16="http://schemas.microsoft.com/office/drawing/2014/chart" uri="{C3380CC4-5D6E-409C-BE32-E72D297353CC}">
              <c16:uniqueId val="{00000000-B417-41BE-9DF5-23816CE279B0}"/>
            </c:ext>
          </c:extLst>
        </c:ser>
        <c:ser>
          <c:idx val="1"/>
          <c:order val="1"/>
          <c:tx>
            <c:strRef>
              <c:f>Sheet1!$C$1</c:f>
              <c:strCache>
                <c:ptCount val="1"/>
                <c:pt idx="0">
                  <c:v>1+ ITN for every 2 people</c:v>
                </c:pt>
              </c:strCache>
            </c:strRef>
          </c:tx>
          <c:spPr>
            <a:ln w="63500" cap="rnd">
              <a:solidFill>
                <a:schemeClr val="accent2"/>
              </a:solidFill>
              <a:round/>
            </a:ln>
            <a:effectLst/>
          </c:spPr>
          <c:marker>
            <c:symbol val="circle"/>
            <c:size val="5"/>
            <c:spPr>
              <a:solidFill>
                <a:schemeClr val="accent2"/>
              </a:solidFill>
              <a:ln w="63500">
                <a:solidFill>
                  <a:schemeClr val="accent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2008 NDHS</c:v>
                </c:pt>
                <c:pt idx="1">
                  <c:v>2010 NMIS</c:v>
                </c:pt>
                <c:pt idx="2">
                  <c:v>2013 NDHS</c:v>
                </c:pt>
                <c:pt idx="3">
                  <c:v>2015 NMIS</c:v>
                </c:pt>
                <c:pt idx="4">
                  <c:v>2018 NDHS</c:v>
                </c:pt>
                <c:pt idx="5">
                  <c:v>2021 NMIS</c:v>
                </c:pt>
              </c:strCache>
            </c:strRef>
          </c:cat>
          <c:val>
            <c:numRef>
              <c:f>Sheet1!$C$2:$C$7</c:f>
              <c:numCache>
                <c:formatCode>General</c:formatCode>
                <c:ptCount val="6"/>
                <c:pt idx="0">
                  <c:v>2</c:v>
                </c:pt>
                <c:pt idx="1">
                  <c:v>14</c:v>
                </c:pt>
                <c:pt idx="2">
                  <c:v>22</c:v>
                </c:pt>
                <c:pt idx="3">
                  <c:v>35</c:v>
                </c:pt>
                <c:pt idx="4">
                  <c:v>30</c:v>
                </c:pt>
                <c:pt idx="5">
                  <c:v>25</c:v>
                </c:pt>
              </c:numCache>
            </c:numRef>
          </c:val>
          <c:smooth val="0"/>
          <c:extLst>
            <c:ext xmlns:c16="http://schemas.microsoft.com/office/drawing/2014/chart" uri="{C3380CC4-5D6E-409C-BE32-E72D297353CC}">
              <c16:uniqueId val="{00000001-B417-41BE-9DF5-23816CE279B0}"/>
            </c:ext>
          </c:extLst>
        </c:ser>
        <c:dLbls>
          <c:dLblPos val="t"/>
          <c:showLegendKey val="0"/>
          <c:showVal val="1"/>
          <c:showCatName val="0"/>
          <c:showSerName val="0"/>
          <c:showPercent val="0"/>
          <c:showBubbleSize val="0"/>
        </c:dLbls>
        <c:marker val="1"/>
        <c:smooth val="0"/>
        <c:axId val="942926440"/>
        <c:axId val="942927224"/>
      </c:lineChart>
      <c:catAx>
        <c:axId val="9429264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2927224"/>
        <c:crosses val="autoZero"/>
        <c:auto val="1"/>
        <c:lblAlgn val="ctr"/>
        <c:lblOffset val="100"/>
        <c:noMultiLvlLbl val="0"/>
      </c:catAx>
      <c:valAx>
        <c:axId val="942927224"/>
        <c:scaling>
          <c:orientation val="minMax"/>
          <c:max val="100"/>
        </c:scaling>
        <c:delete val="1"/>
        <c:axPos val="l"/>
        <c:numFmt formatCode="General" sourceLinked="1"/>
        <c:majorTickMark val="out"/>
        <c:minorTickMark val="none"/>
        <c:tickLblPos val="nextTo"/>
        <c:crossAx val="942926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0.42698</cdr:x>
      <cdr:y>0.31453</cdr:y>
    </cdr:from>
    <cdr:to>
      <cdr:x>0.65474</cdr:x>
      <cdr:y>0.39367</cdr:y>
    </cdr:to>
    <cdr:sp macro="" textlink="">
      <cdr:nvSpPr>
        <cdr:cNvPr id="2" name="TextBox 6"/>
        <cdr:cNvSpPr txBox="1"/>
      </cdr:nvSpPr>
      <cdr:spPr>
        <a:xfrm xmlns:a="http://schemas.openxmlformats.org/drawingml/2006/main">
          <a:off x="4679090" y="1467809"/>
          <a:ext cx="2495897" cy="3693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b="1" dirty="0">
              <a:solidFill>
                <a:schemeClr val="accent1"/>
              </a:solidFill>
            </a:rPr>
            <a:t>1+ ITN</a:t>
          </a:r>
        </a:p>
      </cdr:txBody>
    </cdr:sp>
  </cdr:relSizeAnchor>
  <cdr:relSizeAnchor xmlns:cdr="http://schemas.openxmlformats.org/drawingml/2006/chartDrawing">
    <cdr:from>
      <cdr:x>0.60861</cdr:x>
      <cdr:y>0.74147</cdr:y>
    </cdr:from>
    <cdr:to>
      <cdr:x>0.96175</cdr:x>
      <cdr:y>0.82062</cdr:y>
    </cdr:to>
    <cdr:sp macro="" textlink="">
      <cdr:nvSpPr>
        <cdr:cNvPr id="3" name="TextBox 5"/>
        <cdr:cNvSpPr txBox="1"/>
      </cdr:nvSpPr>
      <cdr:spPr>
        <a:xfrm xmlns:a="http://schemas.openxmlformats.org/drawingml/2006/main">
          <a:off x="6669465" y="3460216"/>
          <a:ext cx="3869869" cy="36936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b="1" dirty="0">
              <a:solidFill>
                <a:schemeClr val="accent2"/>
              </a:solidFill>
            </a:rPr>
            <a:t>1+ ITN for every 2 people</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11/26/2022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Please note that all</a:t>
            </a:r>
            <a:r>
              <a:rPr lang="en-US" baseline="0" dirty="0"/>
              <a:t> materials, digital tools and datasets </a:t>
            </a:r>
            <a:r>
              <a:rPr lang="en-US" baseline="0"/>
              <a:t>with NMIS </a:t>
            </a:r>
            <a:r>
              <a:rPr lang="en-US" baseline="0" dirty="0"/>
              <a:t>data will be made publicly available online within 1 day following the National Seminar. Print materials are available from [implementing agency].</a:t>
            </a:r>
            <a:br>
              <a:rPr lang="en-US" baseline="0" dirty="0"/>
            </a:br>
            <a:r>
              <a:rPr lang="en-US" baseline="0" dirty="0"/>
              <a:t>[Feel free to add implementing agencies web address if they plan on uploading the survey materials to their website.]</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19</a:t>
            </a:fld>
            <a:endParaRPr lang="en-US"/>
          </a:p>
        </p:txBody>
      </p:sp>
    </p:spTree>
    <p:extLst>
      <p:ext uri="{BB962C8B-B14F-4D97-AF65-F5344CB8AC3E}">
        <p14:creationId xmlns:p14="http://schemas.microsoft.com/office/powerpoint/2010/main" val="10927515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35</a:t>
            </a:fld>
            <a:endParaRPr lang="en-US" dirty="0"/>
          </a:p>
        </p:txBody>
      </p:sp>
    </p:spTree>
    <p:extLst>
      <p:ext uri="{BB962C8B-B14F-4D97-AF65-F5344CB8AC3E}">
        <p14:creationId xmlns:p14="http://schemas.microsoft.com/office/powerpoint/2010/main" val="35114364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36</a:t>
            </a:fld>
            <a:endParaRPr lang="en-US" dirty="0"/>
          </a:p>
        </p:txBody>
      </p:sp>
    </p:spTree>
    <p:extLst>
      <p:ext uri="{BB962C8B-B14F-4D97-AF65-F5344CB8AC3E}">
        <p14:creationId xmlns:p14="http://schemas.microsoft.com/office/powerpoint/2010/main" val="556657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37</a:t>
            </a:fld>
            <a:endParaRPr lang="en-US" dirty="0"/>
          </a:p>
        </p:txBody>
      </p:sp>
    </p:spTree>
    <p:extLst>
      <p:ext uri="{BB962C8B-B14F-4D97-AF65-F5344CB8AC3E}">
        <p14:creationId xmlns:p14="http://schemas.microsoft.com/office/powerpoint/2010/main" val="12269433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41</a:t>
            </a:fld>
            <a:endParaRPr lang="en-US" dirty="0"/>
          </a:p>
        </p:txBody>
      </p:sp>
    </p:spTree>
    <p:extLst>
      <p:ext uri="{BB962C8B-B14F-4D97-AF65-F5344CB8AC3E}">
        <p14:creationId xmlns:p14="http://schemas.microsoft.com/office/powerpoint/2010/main" val="23431797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42</a:t>
            </a:fld>
            <a:endParaRPr lang="en-US" dirty="0"/>
          </a:p>
        </p:txBody>
      </p:sp>
    </p:spTree>
    <p:extLst>
      <p:ext uri="{BB962C8B-B14F-4D97-AF65-F5344CB8AC3E}">
        <p14:creationId xmlns:p14="http://schemas.microsoft.com/office/powerpoint/2010/main" val="7252382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43</a:t>
            </a:fld>
            <a:endParaRPr lang="en-US" dirty="0"/>
          </a:p>
        </p:txBody>
      </p:sp>
    </p:spTree>
    <p:extLst>
      <p:ext uri="{BB962C8B-B14F-4D97-AF65-F5344CB8AC3E}">
        <p14:creationId xmlns:p14="http://schemas.microsoft.com/office/powerpoint/2010/main" val="25175411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46</a:t>
            </a:fld>
            <a:endParaRPr lang="en-US" dirty="0"/>
          </a:p>
        </p:txBody>
      </p:sp>
    </p:spTree>
    <p:extLst>
      <p:ext uri="{BB962C8B-B14F-4D97-AF65-F5344CB8AC3E}">
        <p14:creationId xmlns:p14="http://schemas.microsoft.com/office/powerpoint/2010/main" val="21021554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Note: whether or not at least one dose of SP/Fansidar was received during an ANC visit is no longer part of the IPTp indicator.</a:t>
            </a:r>
            <a:r>
              <a:rPr lang="en-US" dirty="0"/>
              <a:t> </a:t>
            </a: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48</a:t>
            </a:fld>
            <a:endParaRPr lang="en-US" dirty="0"/>
          </a:p>
        </p:txBody>
      </p:sp>
    </p:spTree>
    <p:extLst>
      <p:ext uri="{BB962C8B-B14F-4D97-AF65-F5344CB8AC3E}">
        <p14:creationId xmlns:p14="http://schemas.microsoft.com/office/powerpoint/2010/main" val="20659704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457200" lvl="1" indent="0">
              <a:buFont typeface="Arial" panose="020B0604020202020204" pitchFamily="34" charset="0"/>
              <a:buNone/>
            </a:pPr>
            <a:r>
              <a:rPr lang="en-US" sz="1200" b="0" i="0" u="none" strike="noStrike" kern="1200" dirty="0">
                <a:solidFill>
                  <a:schemeClr val="tx1"/>
                </a:solidFill>
                <a:effectLst/>
                <a:latin typeface="+mn-lt"/>
                <a:ea typeface="+mn-ea"/>
                <a:cs typeface="+mn-cs"/>
              </a:rPr>
              <a:t>Note: whether or not at least one dose of SP/Fansidar was received during an ANC visit is no longer part of the IPTp indicator.</a:t>
            </a:r>
            <a:r>
              <a:rPr lang="en-US" dirty="0"/>
              <a:t> </a:t>
            </a:r>
          </a:p>
          <a:p>
            <a:pPr lvl="1"/>
            <a:r>
              <a:rPr lang="en-US" sz="1200" kern="1200" dirty="0">
                <a:solidFill>
                  <a:schemeClr val="tx1"/>
                </a:solidFill>
                <a:effectLst/>
                <a:latin typeface="+mn-lt"/>
                <a:ea typeface="+mn-ea"/>
                <a:cs typeface="+mn-cs"/>
              </a:rPr>
              <a:t>Implications on trends:</a:t>
            </a:r>
            <a:endParaRPr lang="en-US" sz="1400" kern="1200" dirty="0">
              <a:solidFill>
                <a:schemeClr val="tx1"/>
              </a:solidFill>
              <a:effectLst/>
              <a:latin typeface="+mn-lt"/>
              <a:ea typeface="+mn-ea"/>
              <a:cs typeface="+mn-cs"/>
            </a:endParaRPr>
          </a:p>
          <a:p>
            <a:pPr marL="685800" lvl="1" indent="-228600">
              <a:buAutoNum type="arabicParenR"/>
            </a:pPr>
            <a:r>
              <a:rPr lang="en-US" sz="1200" kern="1200" dirty="0">
                <a:solidFill>
                  <a:schemeClr val="tx1"/>
                </a:solidFill>
                <a:effectLst/>
                <a:latin typeface="+mn-lt"/>
                <a:ea typeface="+mn-ea"/>
                <a:cs typeface="+mn-cs"/>
              </a:rPr>
              <a:t>If pulling numbers directly from the report, data users will require caution when presenting trends</a:t>
            </a:r>
            <a:endParaRPr lang="en-US" sz="1400" kern="1200" dirty="0">
              <a:solidFill>
                <a:schemeClr val="tx1"/>
              </a:solidFill>
              <a:effectLst/>
              <a:latin typeface="+mn-lt"/>
              <a:ea typeface="+mn-ea"/>
              <a:cs typeface="+mn-cs"/>
            </a:endParaRPr>
          </a:p>
          <a:p>
            <a:pPr marL="685800" lvl="1" indent="-228600">
              <a:buAutoNum type="arabicParenR"/>
            </a:pPr>
            <a:r>
              <a:rPr lang="en-US" sz="1200" kern="1200" dirty="0">
                <a:solidFill>
                  <a:schemeClr val="tx1"/>
                </a:solidFill>
                <a:effectLst/>
                <a:latin typeface="+mn-lt"/>
                <a:ea typeface="+mn-ea"/>
                <a:cs typeface="+mn-cs"/>
              </a:rPr>
              <a:t>However if using the datasets, the indicator “the proportion of women with a live birth in the past two years who took at least 3 doses of SP for prevention of malaria” can be calculated for past surveys and easily displayed overtime. </a:t>
            </a:r>
            <a:endParaRPr lang="en-US" sz="14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49</a:t>
            </a:fld>
            <a:endParaRPr lang="en-US" dirty="0"/>
          </a:p>
        </p:txBody>
      </p:sp>
    </p:spTree>
    <p:extLst>
      <p:ext uri="{BB962C8B-B14F-4D97-AF65-F5344CB8AC3E}">
        <p14:creationId xmlns:p14="http://schemas.microsoft.com/office/powerpoint/2010/main" val="34127579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50</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23</a:t>
            </a:fld>
            <a:endParaRPr lang="en-US" dirty="0"/>
          </a:p>
        </p:txBody>
      </p:sp>
    </p:spTree>
    <p:extLst>
      <p:ext uri="{BB962C8B-B14F-4D97-AF65-F5344CB8AC3E}">
        <p14:creationId xmlns:p14="http://schemas.microsoft.com/office/powerpoint/2010/main" val="13453331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53</a:t>
            </a:fld>
            <a:endParaRPr lang="en-US" dirty="0"/>
          </a:p>
        </p:txBody>
      </p:sp>
    </p:spTree>
    <p:extLst>
      <p:ext uri="{BB962C8B-B14F-4D97-AF65-F5344CB8AC3E}">
        <p14:creationId xmlns:p14="http://schemas.microsoft.com/office/powerpoint/2010/main" val="38182940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54</a:t>
            </a:fld>
            <a:endParaRPr lang="en-US" dirty="0"/>
          </a:p>
        </p:txBody>
      </p:sp>
    </p:spTree>
    <p:extLst>
      <p:ext uri="{BB962C8B-B14F-4D97-AF65-F5344CB8AC3E}">
        <p14:creationId xmlns:p14="http://schemas.microsoft.com/office/powerpoint/2010/main" val="25262714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57</a:t>
            </a:fld>
            <a:endParaRPr lang="en-US" dirty="0"/>
          </a:p>
        </p:txBody>
      </p:sp>
    </p:spTree>
    <p:extLst>
      <p:ext uri="{BB962C8B-B14F-4D97-AF65-F5344CB8AC3E}">
        <p14:creationId xmlns:p14="http://schemas.microsoft.com/office/powerpoint/2010/main" val="26002521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59</a:t>
            </a:fld>
            <a:endParaRPr lang="en-US" dirty="0"/>
          </a:p>
        </p:txBody>
      </p:sp>
    </p:spTree>
    <p:extLst>
      <p:ext uri="{BB962C8B-B14F-4D97-AF65-F5344CB8AC3E}">
        <p14:creationId xmlns:p14="http://schemas.microsoft.com/office/powerpoint/2010/main" val="710683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62</a:t>
            </a:fld>
            <a:endParaRPr lang="en-US" dirty="0"/>
          </a:p>
        </p:txBody>
      </p:sp>
    </p:spTree>
    <p:extLst>
      <p:ext uri="{BB962C8B-B14F-4D97-AF65-F5344CB8AC3E}">
        <p14:creationId xmlns:p14="http://schemas.microsoft.com/office/powerpoint/2010/main" val="25594502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63</a:t>
            </a:fld>
            <a:endParaRPr lang="en-US" dirty="0"/>
          </a:p>
        </p:txBody>
      </p:sp>
    </p:spTree>
    <p:extLst>
      <p:ext uri="{BB962C8B-B14F-4D97-AF65-F5344CB8AC3E}">
        <p14:creationId xmlns:p14="http://schemas.microsoft.com/office/powerpoint/2010/main" val="42229373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64</a:t>
            </a:fld>
            <a:endParaRPr lang="en-US" dirty="0"/>
          </a:p>
        </p:txBody>
      </p:sp>
    </p:spTree>
    <p:extLst>
      <p:ext uri="{BB962C8B-B14F-4D97-AF65-F5344CB8AC3E}">
        <p14:creationId xmlns:p14="http://schemas.microsoft.com/office/powerpoint/2010/main" val="20574508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3-18</a:t>
            </a:r>
          </a:p>
          <a:p>
            <a:r>
              <a:rPr lang="en-US" dirty="0"/>
              <a:t>19-34</a:t>
            </a:r>
          </a:p>
          <a:p>
            <a:r>
              <a:rPr lang="en-US" dirty="0"/>
              <a:t>35-49</a:t>
            </a:r>
          </a:p>
        </p:txBody>
      </p:sp>
      <p:sp>
        <p:nvSpPr>
          <p:cNvPr id="4" name="Slide Number Placeholder 3"/>
          <p:cNvSpPr>
            <a:spLocks noGrp="1"/>
          </p:cNvSpPr>
          <p:nvPr>
            <p:ph type="sldNum" sz="quarter" idx="5"/>
          </p:nvPr>
        </p:nvSpPr>
        <p:spPr/>
        <p:txBody>
          <a:bodyPr/>
          <a:lstStyle/>
          <a:p>
            <a:fld id="{51E81180-36CA-43EC-B7D8-15BB5DAAE4B2}" type="slidenum">
              <a:rPr lang="en-US" smtClean="0"/>
              <a:t>67</a:t>
            </a:fld>
            <a:endParaRPr lang="en-US" dirty="0"/>
          </a:p>
        </p:txBody>
      </p:sp>
    </p:spTree>
    <p:extLst>
      <p:ext uri="{BB962C8B-B14F-4D97-AF65-F5344CB8AC3E}">
        <p14:creationId xmlns:p14="http://schemas.microsoft.com/office/powerpoint/2010/main" val="11474709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70</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73</a:t>
            </a:fld>
            <a:endParaRPr lang="en-US" dirty="0"/>
          </a:p>
        </p:txBody>
      </p:sp>
    </p:spTree>
    <p:extLst>
      <p:ext uri="{BB962C8B-B14F-4D97-AF65-F5344CB8AC3E}">
        <p14:creationId xmlns:p14="http://schemas.microsoft.com/office/powerpoint/2010/main" val="1202212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24</a:t>
            </a:fld>
            <a:endParaRPr lang="en-US" dirty="0"/>
          </a:p>
        </p:txBody>
      </p:sp>
    </p:spTree>
    <p:extLst>
      <p:ext uri="{BB962C8B-B14F-4D97-AF65-F5344CB8AC3E}">
        <p14:creationId xmlns:p14="http://schemas.microsoft.com/office/powerpoint/2010/main" val="26727261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76</a:t>
            </a:fld>
            <a:endParaRPr lang="en-US" dirty="0"/>
          </a:p>
        </p:txBody>
      </p:sp>
    </p:spTree>
    <p:extLst>
      <p:ext uri="{BB962C8B-B14F-4D97-AF65-F5344CB8AC3E}">
        <p14:creationId xmlns:p14="http://schemas.microsoft.com/office/powerpoint/2010/main" val="39718338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77</a:t>
            </a:fld>
            <a:endParaRPr lang="en-US" dirty="0"/>
          </a:p>
        </p:txBody>
      </p:sp>
    </p:spTree>
    <p:extLst>
      <p:ext uri="{BB962C8B-B14F-4D97-AF65-F5344CB8AC3E}">
        <p14:creationId xmlns:p14="http://schemas.microsoft.com/office/powerpoint/2010/main" val="13042686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78</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25</a:t>
            </a:fld>
            <a:endParaRPr lang="en-US" dirty="0"/>
          </a:p>
        </p:txBody>
      </p:sp>
    </p:spTree>
    <p:extLst>
      <p:ext uri="{BB962C8B-B14F-4D97-AF65-F5344CB8AC3E}">
        <p14:creationId xmlns:p14="http://schemas.microsoft.com/office/powerpoint/2010/main" val="31079359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26</a:t>
            </a:fld>
            <a:endParaRPr lang="en-US" dirty="0"/>
          </a:p>
        </p:txBody>
      </p:sp>
    </p:spTree>
    <p:extLst>
      <p:ext uri="{BB962C8B-B14F-4D97-AF65-F5344CB8AC3E}">
        <p14:creationId xmlns:p14="http://schemas.microsoft.com/office/powerpoint/2010/main" val="42389365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27</a:t>
            </a:fld>
            <a:endParaRPr lang="en-US" dirty="0"/>
          </a:p>
        </p:txBody>
      </p:sp>
    </p:spTree>
    <p:extLst>
      <p:ext uri="{BB962C8B-B14F-4D97-AF65-F5344CB8AC3E}">
        <p14:creationId xmlns:p14="http://schemas.microsoft.com/office/powerpoint/2010/main" val="10316810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28</a:t>
            </a:fld>
            <a:endParaRPr lang="en-US" dirty="0"/>
          </a:p>
        </p:txBody>
      </p:sp>
    </p:spTree>
    <p:extLst>
      <p:ext uri="{BB962C8B-B14F-4D97-AF65-F5344CB8AC3E}">
        <p14:creationId xmlns:p14="http://schemas.microsoft.com/office/powerpoint/2010/main" val="33391597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30</a:t>
            </a:fld>
            <a:endParaRPr lang="en-US" dirty="0"/>
          </a:p>
        </p:txBody>
      </p:sp>
    </p:spTree>
    <p:extLst>
      <p:ext uri="{BB962C8B-B14F-4D97-AF65-F5344CB8AC3E}">
        <p14:creationId xmlns:p14="http://schemas.microsoft.com/office/powerpoint/2010/main" val="27610713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31</a:t>
            </a:fld>
            <a:endParaRPr lang="en-US" dirty="0"/>
          </a:p>
        </p:txBody>
      </p:sp>
    </p:spTree>
    <p:extLst>
      <p:ext uri="{BB962C8B-B14F-4D97-AF65-F5344CB8AC3E}">
        <p14:creationId xmlns:p14="http://schemas.microsoft.com/office/powerpoint/2010/main" val="152467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5519" y="0"/>
            <a:ext cx="11008312" cy="1325563"/>
          </a:xfrm>
        </p:spPr>
        <p:txBody>
          <a:bodyPr/>
          <a:lstStyle>
            <a:lvl1pPr algn="ctr">
              <a:defRPr>
                <a:latin typeface="+mn-lt"/>
              </a:defRPr>
            </a:lvl1pPr>
          </a:lstStyle>
          <a:p>
            <a:r>
              <a:rPr lang="en-GB" noProof="0" dirty="0"/>
              <a:t>Click to edit Master title style</a:t>
            </a:r>
          </a:p>
        </p:txBody>
      </p:sp>
      <p:sp>
        <p:nvSpPr>
          <p:cNvPr id="3" name="Content Placeholder 2"/>
          <p:cNvSpPr>
            <a:spLocks noGrp="1"/>
          </p:cNvSpPr>
          <p:nvPr>
            <p:ph idx="1"/>
          </p:nvPr>
        </p:nvSpPr>
        <p:spPr>
          <a:xfrm>
            <a:off x="615519" y="1606858"/>
            <a:ext cx="11008311"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119870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lang="en-US" dirty="0"/>
              <a:t>Click to edit Master title style</a:t>
            </a:r>
          </a:p>
        </p:txBody>
      </p:sp>
      <p:sp>
        <p:nvSpPr>
          <p:cNvPr id="3" name="Content Placeholder 2"/>
          <p:cNvSpPr>
            <a:spLocks noGrp="1"/>
          </p:cNvSpPr>
          <p:nvPr>
            <p:ph idx="1"/>
          </p:nvPr>
        </p:nvSpPr>
        <p:spPr>
          <a:xfrm>
            <a:off x="838200" y="1589810"/>
            <a:ext cx="10515600" cy="526819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611557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68652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478F3C">
            <a:alpha val="1000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5519" y="1"/>
            <a:ext cx="11008312" cy="1325563"/>
          </a:xfrm>
          <a:prstGeom prst="rect">
            <a:avLst/>
          </a:prstGeom>
        </p:spPr>
        <p:txBody>
          <a:bodyPr vert="horz" lIns="91440" tIns="45720" rIns="91440" bIns="45720" rtlCol="0" anchor="ctr">
            <a:normAutofit/>
          </a:bodyPr>
          <a:lstStyle/>
          <a:p>
            <a:r>
              <a:rPr lang="en-GB" noProof="0" dirty="0"/>
              <a:t>Click to edit Master title style</a:t>
            </a:r>
          </a:p>
        </p:txBody>
      </p:sp>
      <p:sp>
        <p:nvSpPr>
          <p:cNvPr id="3" name="Text Placeholder 2"/>
          <p:cNvSpPr>
            <a:spLocks noGrp="1"/>
          </p:cNvSpPr>
          <p:nvPr>
            <p:ph type="body" idx="1"/>
          </p:nvPr>
        </p:nvSpPr>
        <p:spPr>
          <a:xfrm>
            <a:off x="615519" y="1606858"/>
            <a:ext cx="11008311" cy="5251142"/>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478F3C">
            <a:alpha val="1000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
            <a:ext cx="10515600" cy="95596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589810"/>
            <a:ext cx="10515600" cy="52681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93800565"/>
      </p:ext>
    </p:extLst>
  </p:cSld>
  <p:clrMap bg1="lt1" tx1="dk1" bg2="lt2" tx2="dk2" accent1="accent1" accent2="accent2" accent3="accent3" accent4="accent4" accent5="accent5" accent6="accent6" hlink="hlink" folHlink="folHlink"/>
  <p:sldLayoutIdLst>
    <p:sldLayoutId id="2147483682" r:id="rId1"/>
    <p:sldLayoutId id="2147483692" r:id="rId2"/>
  </p:sldLayoutIdLst>
  <p:txStyles>
    <p:titleStyle>
      <a:lvl1pPr algn="ctr" defTabSz="914400" rtl="0" eaLnBrk="1" latinLnBrk="0" hangingPunct="1">
        <a:lnSpc>
          <a:spcPct val="90000"/>
        </a:lnSpc>
        <a:spcBef>
          <a:spcPct val="0"/>
        </a:spcBef>
        <a:buNone/>
        <a:defRPr sz="4400" b="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hyperlink" Target="DHSprogram.com" TargetMode="External"/><Relationship Id="rId3" Type="http://schemas.openxmlformats.org/officeDocument/2006/relationships/image" Target="../media/image8.jpeg"/><Relationship Id="rId7" Type="http://schemas.openxmlformats.org/officeDocument/2006/relationships/hyperlink" Target="API.DHSprogram.com"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hyperlink" Target="statcompiler.com" TargetMode="External"/><Relationship Id="rId11" Type="http://schemas.openxmlformats.org/officeDocument/2006/relationships/image" Target="../media/image13.png"/><Relationship Id="rId5" Type="http://schemas.openxmlformats.org/officeDocument/2006/relationships/image" Target="../media/image10.png"/><Relationship Id="rId10" Type="http://schemas.openxmlformats.org/officeDocument/2006/relationships/image" Target="../media/image12.png"/><Relationship Id="rId4" Type="http://schemas.openxmlformats.org/officeDocument/2006/relationships/image" Target="../media/image9.jpeg"/><Relationship Id="rId9"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chart" Target="../charts/chart24.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chart" Target="../charts/chart26.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chart" Target="../charts/chart27.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chart" Target="../charts/chart2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chart" Target="../charts/chart30.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50F438D-AD07-F5BC-E50D-F4EC373E47BF}"/>
              </a:ext>
            </a:extLst>
          </p:cNvPr>
          <p:cNvSpPr/>
          <p:nvPr/>
        </p:nvSpPr>
        <p:spPr>
          <a:xfrm>
            <a:off x="0" y="0"/>
            <a:ext cx="12192000" cy="6858000"/>
          </a:xfrm>
          <a:prstGeom prst="rect">
            <a:avLst/>
          </a:prstGeom>
          <a:solidFill>
            <a:srgbClr val="478F3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F738560D-1092-2D32-9E8E-CBFAD29A96B5}"/>
              </a:ext>
            </a:extLst>
          </p:cNvPr>
          <p:cNvSpPr txBox="1"/>
          <p:nvPr/>
        </p:nvSpPr>
        <p:spPr>
          <a:xfrm>
            <a:off x="1524002" y="168677"/>
            <a:ext cx="9143999" cy="769441"/>
          </a:xfrm>
          <a:prstGeom prst="rect">
            <a:avLst/>
          </a:prstGeom>
          <a:noFill/>
        </p:spPr>
        <p:txBody>
          <a:bodyPr wrap="square" rtlCol="0">
            <a:spAutoFit/>
          </a:bodyPr>
          <a:lstStyle/>
          <a:p>
            <a:pPr algn="ctr"/>
            <a:r>
              <a:rPr lang="en-US" sz="4400" b="1" dirty="0">
                <a:solidFill>
                  <a:schemeClr val="bg1"/>
                </a:solidFill>
              </a:rPr>
              <a:t>Introduction and Methodology</a:t>
            </a:r>
          </a:p>
        </p:txBody>
      </p:sp>
      <p:sp>
        <p:nvSpPr>
          <p:cNvPr id="5" name="TextBox 4">
            <a:extLst>
              <a:ext uri="{FF2B5EF4-FFF2-40B4-BE49-F238E27FC236}">
                <a16:creationId xmlns:a16="http://schemas.microsoft.com/office/drawing/2014/main" id="{745D4319-7F2A-9A70-488F-F3F658693C43}"/>
              </a:ext>
            </a:extLst>
          </p:cNvPr>
          <p:cNvSpPr txBox="1"/>
          <p:nvPr/>
        </p:nvSpPr>
        <p:spPr>
          <a:xfrm>
            <a:off x="8418576" y="938118"/>
            <a:ext cx="3634339" cy="707886"/>
          </a:xfrm>
          <a:prstGeom prst="rect">
            <a:avLst/>
          </a:prstGeom>
          <a:noFill/>
        </p:spPr>
        <p:txBody>
          <a:bodyPr wrap="square" rtlCol="0">
            <a:spAutoFit/>
          </a:bodyPr>
          <a:lstStyle/>
          <a:p>
            <a:pPr algn="r"/>
            <a:r>
              <a:rPr lang="en-US" sz="2000" i="1" dirty="0">
                <a:solidFill>
                  <a:schemeClr val="bg1"/>
                </a:solidFill>
              </a:rPr>
              <a:t>Follow along on Twitter!  </a:t>
            </a:r>
          </a:p>
          <a:p>
            <a:pPr algn="r"/>
            <a:r>
              <a:rPr lang="en-US" sz="2000" i="1" dirty="0">
                <a:solidFill>
                  <a:schemeClr val="bg1"/>
                </a:solidFill>
              </a:rPr>
              <a:t>@NMEPNigeria #NigeriaMIS</a:t>
            </a:r>
          </a:p>
        </p:txBody>
      </p:sp>
      <p:sp>
        <p:nvSpPr>
          <p:cNvPr id="6" name="TextBox 5">
            <a:extLst>
              <a:ext uri="{FF2B5EF4-FFF2-40B4-BE49-F238E27FC236}">
                <a16:creationId xmlns:a16="http://schemas.microsoft.com/office/drawing/2014/main" id="{0AF8AE49-F8B2-8E3A-7880-173E9D4D3ABE}"/>
              </a:ext>
            </a:extLst>
          </p:cNvPr>
          <p:cNvSpPr txBox="1"/>
          <p:nvPr/>
        </p:nvSpPr>
        <p:spPr>
          <a:xfrm>
            <a:off x="0" y="5844053"/>
            <a:ext cx="12192000" cy="769441"/>
          </a:xfrm>
          <a:prstGeom prst="rect">
            <a:avLst/>
          </a:prstGeom>
          <a:noFill/>
        </p:spPr>
        <p:txBody>
          <a:bodyPr wrap="square" rtlCol="0">
            <a:spAutoFit/>
          </a:bodyPr>
          <a:lstStyle/>
          <a:p>
            <a:pPr algn="ctr"/>
            <a:r>
              <a:rPr lang="en-US" sz="4400" b="1" dirty="0">
                <a:solidFill>
                  <a:schemeClr val="bg1"/>
                </a:solidFill>
              </a:rPr>
              <a:t>2021 Nigeria Malaria Indicator Survey (NMIS)</a:t>
            </a:r>
          </a:p>
        </p:txBody>
      </p:sp>
      <p:grpSp>
        <p:nvGrpSpPr>
          <p:cNvPr id="14" name="Group 13">
            <a:extLst>
              <a:ext uri="{FF2B5EF4-FFF2-40B4-BE49-F238E27FC236}">
                <a16:creationId xmlns:a16="http://schemas.microsoft.com/office/drawing/2014/main" id="{52FBBD7F-28E4-CFE2-8630-8DE21140E216}"/>
              </a:ext>
            </a:extLst>
          </p:cNvPr>
          <p:cNvGrpSpPr/>
          <p:nvPr/>
        </p:nvGrpSpPr>
        <p:grpSpPr>
          <a:xfrm>
            <a:off x="0" y="1819786"/>
            <a:ext cx="12192000" cy="3546527"/>
            <a:chOff x="0" y="1931100"/>
            <a:chExt cx="12192000" cy="3546527"/>
          </a:xfrm>
        </p:grpSpPr>
        <p:pic>
          <p:nvPicPr>
            <p:cNvPr id="11" name="Picture 10">
              <a:extLst>
                <a:ext uri="{FF2B5EF4-FFF2-40B4-BE49-F238E27FC236}">
                  <a16:creationId xmlns:a16="http://schemas.microsoft.com/office/drawing/2014/main" id="{DD0C3309-8586-5018-4445-A200675BB09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470" t="5897" b="5419"/>
            <a:stretch/>
          </p:blipFill>
          <p:spPr>
            <a:xfrm>
              <a:off x="0" y="2144024"/>
              <a:ext cx="8811660" cy="3294903"/>
            </a:xfrm>
            <a:prstGeom prst="rect">
              <a:avLst/>
            </a:prstGeom>
          </p:spPr>
        </p:pic>
        <p:sp>
          <p:nvSpPr>
            <p:cNvPr id="8" name="Rectangle 7">
              <a:extLst>
                <a:ext uri="{FF2B5EF4-FFF2-40B4-BE49-F238E27FC236}">
                  <a16:creationId xmlns:a16="http://schemas.microsoft.com/office/drawing/2014/main" id="{6E768DEB-3A79-DFFE-424F-2C29740E02FC}"/>
                </a:ext>
              </a:extLst>
            </p:cNvPr>
            <p:cNvSpPr/>
            <p:nvPr/>
          </p:nvSpPr>
          <p:spPr>
            <a:xfrm>
              <a:off x="0" y="1931100"/>
              <a:ext cx="12192000" cy="230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13" name="Picture 12">
              <a:extLst>
                <a:ext uri="{FF2B5EF4-FFF2-40B4-BE49-F238E27FC236}">
                  <a16:creationId xmlns:a16="http://schemas.microsoft.com/office/drawing/2014/main" id="{5CFDF4B0-A228-D677-4238-9C32A7A1B85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768988" y="2161332"/>
              <a:ext cx="3423012" cy="3185807"/>
            </a:xfrm>
            <a:prstGeom prst="rect">
              <a:avLst/>
            </a:prstGeom>
          </p:spPr>
        </p:pic>
        <p:sp>
          <p:nvSpPr>
            <p:cNvPr id="9" name="Rectangle 8">
              <a:extLst>
                <a:ext uri="{FF2B5EF4-FFF2-40B4-BE49-F238E27FC236}">
                  <a16:creationId xmlns:a16="http://schemas.microsoft.com/office/drawing/2014/main" id="{404A8C88-4298-A2A6-3228-F791B237835F}"/>
                </a:ext>
              </a:extLst>
            </p:cNvPr>
            <p:cNvSpPr/>
            <p:nvPr/>
          </p:nvSpPr>
          <p:spPr>
            <a:xfrm>
              <a:off x="0" y="5245468"/>
              <a:ext cx="12192000" cy="2321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Tree>
    <p:extLst>
      <p:ext uri="{BB962C8B-B14F-4D97-AF65-F5344CB8AC3E}">
        <p14:creationId xmlns:p14="http://schemas.microsoft.com/office/powerpoint/2010/main" val="4290734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478F3C">
            <a:alpha val="1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Biomarker Questionnaire</a:t>
            </a:r>
          </a:p>
        </p:txBody>
      </p:sp>
      <p:sp>
        <p:nvSpPr>
          <p:cNvPr id="3" name="Content Placeholder 2"/>
          <p:cNvSpPr>
            <a:spLocks noGrp="1"/>
          </p:cNvSpPr>
          <p:nvPr>
            <p:ph idx="1"/>
          </p:nvPr>
        </p:nvSpPr>
        <p:spPr/>
        <p:txBody>
          <a:bodyPr>
            <a:normAutofit/>
          </a:bodyPr>
          <a:lstStyle/>
          <a:p>
            <a:pPr>
              <a:spcBef>
                <a:spcPts val="0"/>
              </a:spcBef>
              <a:spcAft>
                <a:spcPts val="1200"/>
              </a:spcAft>
            </a:pPr>
            <a:r>
              <a:rPr lang="en-GB" sz="3200" dirty="0"/>
              <a:t>Used to record results of anaemia and malaria RDT results for children age 6-59 months.</a:t>
            </a:r>
          </a:p>
          <a:p>
            <a:pPr>
              <a:spcBef>
                <a:spcPts val="0"/>
              </a:spcBef>
              <a:spcAft>
                <a:spcPts val="1200"/>
              </a:spcAft>
            </a:pPr>
            <a:r>
              <a:rPr lang="en-GB" sz="3200" dirty="0"/>
              <a:t>Written, informed consent was obtained from parents/guardians.</a:t>
            </a:r>
          </a:p>
          <a:p>
            <a:pPr marL="0" indent="0">
              <a:spcBef>
                <a:spcPts val="0"/>
              </a:spcBef>
              <a:spcAft>
                <a:spcPts val="1200"/>
              </a:spcAft>
              <a:buNone/>
            </a:pPr>
            <a:endParaRPr lang="en-GB" sz="3200" dirty="0"/>
          </a:p>
        </p:txBody>
      </p:sp>
    </p:spTree>
    <p:extLst>
      <p:ext uri="{BB962C8B-B14F-4D97-AF65-F5344CB8AC3E}">
        <p14:creationId xmlns:p14="http://schemas.microsoft.com/office/powerpoint/2010/main" val="40300381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Fieldworker Questionnaire</a:t>
            </a:r>
          </a:p>
        </p:txBody>
      </p:sp>
      <p:sp>
        <p:nvSpPr>
          <p:cNvPr id="3" name="Content Placeholder 2"/>
          <p:cNvSpPr>
            <a:spLocks noGrp="1"/>
          </p:cNvSpPr>
          <p:nvPr>
            <p:ph idx="1"/>
          </p:nvPr>
        </p:nvSpPr>
        <p:spPr/>
        <p:txBody>
          <a:bodyPr>
            <a:normAutofit/>
          </a:bodyPr>
          <a:lstStyle/>
          <a:p>
            <a:pPr>
              <a:spcBef>
                <a:spcPts val="0"/>
              </a:spcBef>
              <a:spcAft>
                <a:spcPts val="1200"/>
              </a:spcAft>
            </a:pPr>
            <a:r>
              <a:rPr lang="en-GB" sz="3200" dirty="0"/>
              <a:t>Self-administered.</a:t>
            </a:r>
          </a:p>
          <a:p>
            <a:pPr>
              <a:spcBef>
                <a:spcPts val="0"/>
              </a:spcBef>
              <a:spcAft>
                <a:spcPts val="1200"/>
              </a:spcAft>
            </a:pPr>
            <a:r>
              <a:rPr lang="en-GB" sz="3200" dirty="0"/>
              <a:t>Collect basic information on all field workers, including team supervisor, interviewers, and biomarker specialist. </a:t>
            </a:r>
          </a:p>
          <a:p>
            <a:pPr marL="0" indent="0">
              <a:spcBef>
                <a:spcPts val="0"/>
              </a:spcBef>
              <a:spcAft>
                <a:spcPts val="1200"/>
              </a:spcAft>
              <a:buNone/>
            </a:pPr>
            <a:endParaRPr lang="en-GB" sz="3200" dirty="0"/>
          </a:p>
        </p:txBody>
      </p:sp>
    </p:spTree>
    <p:extLst>
      <p:ext uri="{BB962C8B-B14F-4D97-AF65-F5344CB8AC3E}">
        <p14:creationId xmlns:p14="http://schemas.microsoft.com/office/powerpoint/2010/main" val="39029265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478F3C">
            <a:alpha val="1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Anaemia Testing</a:t>
            </a:r>
          </a:p>
        </p:txBody>
      </p:sp>
      <p:sp>
        <p:nvSpPr>
          <p:cNvPr id="3" name="Content Placeholder 2"/>
          <p:cNvSpPr>
            <a:spLocks noGrp="1"/>
          </p:cNvSpPr>
          <p:nvPr>
            <p:ph idx="1"/>
          </p:nvPr>
        </p:nvSpPr>
        <p:spPr/>
        <p:txBody>
          <a:bodyPr>
            <a:normAutofit lnSpcReduction="10000"/>
          </a:bodyPr>
          <a:lstStyle/>
          <a:p>
            <a:pPr>
              <a:spcBef>
                <a:spcPts val="0"/>
              </a:spcBef>
              <a:spcAft>
                <a:spcPts val="1200"/>
              </a:spcAft>
            </a:pPr>
            <a:r>
              <a:rPr lang="en-GB" sz="3200" dirty="0"/>
              <a:t>Children age 6-59 months in households selected for the survey were tested for anaemia.</a:t>
            </a:r>
          </a:p>
          <a:p>
            <a:pPr>
              <a:spcBef>
                <a:spcPts val="0"/>
              </a:spcBef>
              <a:spcAft>
                <a:spcPts val="1200"/>
              </a:spcAft>
            </a:pPr>
            <a:r>
              <a:rPr lang="en-GB" sz="3200" dirty="0"/>
              <a:t>Anaemia testing was done in the household using finger or heel prick blood samples and the portable </a:t>
            </a:r>
            <a:r>
              <a:rPr lang="en-GB" sz="3200" dirty="0" err="1"/>
              <a:t>HemoCue</a:t>
            </a:r>
            <a:r>
              <a:rPr lang="en-GB" sz="3200" dirty="0"/>
              <a:t> machine.</a:t>
            </a:r>
          </a:p>
          <a:p>
            <a:pPr>
              <a:spcBef>
                <a:spcPts val="0"/>
              </a:spcBef>
              <a:spcAft>
                <a:spcPts val="1200"/>
              </a:spcAft>
            </a:pPr>
            <a:r>
              <a:rPr lang="en-GB" sz="3200" dirty="0"/>
              <a:t>Results were given to the child’s parent/guardian verbally and in writing. A brochure was left in the household on the causes and prevention of anaemia.</a:t>
            </a:r>
          </a:p>
          <a:p>
            <a:pPr>
              <a:spcBef>
                <a:spcPts val="0"/>
              </a:spcBef>
              <a:spcAft>
                <a:spcPts val="1200"/>
              </a:spcAft>
            </a:pPr>
            <a:r>
              <a:rPr lang="en-GB" sz="3200" dirty="0"/>
              <a:t>Parents of children with haemoglobin level under 8g/dl were advised to take the child to a health care facility and given a referral letter to show staff at a health care facility.</a:t>
            </a:r>
          </a:p>
        </p:txBody>
      </p:sp>
    </p:spTree>
    <p:extLst>
      <p:ext uri="{BB962C8B-B14F-4D97-AF65-F5344CB8AC3E}">
        <p14:creationId xmlns:p14="http://schemas.microsoft.com/office/powerpoint/2010/main" val="4148137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478F3C">
            <a:alpha val="1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Malaria Testing</a:t>
            </a:r>
          </a:p>
        </p:txBody>
      </p:sp>
      <p:sp>
        <p:nvSpPr>
          <p:cNvPr id="3" name="Content Placeholder 2"/>
          <p:cNvSpPr>
            <a:spLocks noGrp="1"/>
          </p:cNvSpPr>
          <p:nvPr>
            <p:ph idx="1"/>
          </p:nvPr>
        </p:nvSpPr>
        <p:spPr>
          <a:xfrm>
            <a:off x="838200" y="1153391"/>
            <a:ext cx="10515600" cy="5268190"/>
          </a:xfrm>
        </p:spPr>
        <p:txBody>
          <a:bodyPr>
            <a:normAutofit lnSpcReduction="10000"/>
          </a:bodyPr>
          <a:lstStyle/>
          <a:p>
            <a:pPr marL="0" indent="0">
              <a:spcBef>
                <a:spcPts val="0"/>
              </a:spcBef>
              <a:spcAft>
                <a:spcPts val="1200"/>
              </a:spcAft>
              <a:buNone/>
            </a:pPr>
            <a:r>
              <a:rPr lang="en-GB" sz="3200" dirty="0"/>
              <a:t>Children age 6-59 months in households selected for the survey were tested for malaria:</a:t>
            </a:r>
          </a:p>
          <a:p>
            <a:pPr>
              <a:spcBef>
                <a:spcPts val="0"/>
              </a:spcBef>
              <a:spcAft>
                <a:spcPts val="1200"/>
              </a:spcAft>
            </a:pPr>
            <a:r>
              <a:rPr lang="en-GB" sz="3200" dirty="0"/>
              <a:t>Rapid Diagnostic Test (RDT)</a:t>
            </a:r>
          </a:p>
          <a:p>
            <a:pPr lvl="1">
              <a:spcBef>
                <a:spcPts val="0"/>
              </a:spcBef>
              <a:spcAft>
                <a:spcPts val="1200"/>
              </a:spcAft>
            </a:pPr>
            <a:r>
              <a:rPr lang="en-GB" dirty="0"/>
              <a:t>Same finger or heel prick used for anaemia testing</a:t>
            </a:r>
          </a:p>
          <a:p>
            <a:pPr lvl="1">
              <a:spcBef>
                <a:spcPts val="0"/>
              </a:spcBef>
              <a:spcAft>
                <a:spcPts val="1200"/>
              </a:spcAft>
            </a:pPr>
            <a:r>
              <a:rPr lang="en-GB" dirty="0"/>
              <a:t>Results available in 15 minutes and given to child’s parent/guardian</a:t>
            </a:r>
          </a:p>
          <a:p>
            <a:pPr lvl="1">
              <a:spcBef>
                <a:spcPts val="0"/>
              </a:spcBef>
              <a:spcAft>
                <a:spcPts val="1200"/>
              </a:spcAft>
            </a:pPr>
            <a:r>
              <a:rPr lang="en-GB" dirty="0"/>
              <a:t>Children who tested positive for malaria by RDT were referred to a health facility or offered a full course of treatment according to Nigeria’s national malaria treatment guidelines</a:t>
            </a:r>
          </a:p>
          <a:p>
            <a:pPr>
              <a:spcBef>
                <a:spcPts val="0"/>
              </a:spcBef>
              <a:spcAft>
                <a:spcPts val="1200"/>
              </a:spcAft>
            </a:pPr>
            <a:r>
              <a:rPr lang="en-GB" sz="3200" dirty="0"/>
              <a:t>Microscopy</a:t>
            </a:r>
          </a:p>
          <a:p>
            <a:pPr lvl="1">
              <a:spcBef>
                <a:spcPts val="0"/>
              </a:spcBef>
              <a:spcAft>
                <a:spcPts val="1200"/>
              </a:spcAft>
            </a:pPr>
            <a:r>
              <a:rPr lang="en-GB" dirty="0"/>
              <a:t>Thick and thin blood smears prepared in the field.</a:t>
            </a:r>
          </a:p>
          <a:p>
            <a:pPr lvl="1">
              <a:spcBef>
                <a:spcPts val="0"/>
              </a:spcBef>
              <a:spcAft>
                <a:spcPts val="1200"/>
              </a:spcAft>
            </a:pPr>
            <a:r>
              <a:rPr lang="en-GB" noProof="0" dirty="0"/>
              <a:t>Sent to the African Network for Drug and Device Innovation Centre for Excellence, Lagos for logging, storage, and microscopic reading</a:t>
            </a:r>
          </a:p>
        </p:txBody>
      </p:sp>
    </p:spTree>
    <p:extLst>
      <p:ext uri="{BB962C8B-B14F-4D97-AF65-F5344CB8AC3E}">
        <p14:creationId xmlns:p14="http://schemas.microsoft.com/office/powerpoint/2010/main" val="39615750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err="1"/>
              <a:t>Pretest</a:t>
            </a:r>
            <a:r>
              <a:rPr lang="en-GB" noProof="0" dirty="0"/>
              <a:t> Training</a:t>
            </a:r>
          </a:p>
        </p:txBody>
      </p:sp>
      <p:sp>
        <p:nvSpPr>
          <p:cNvPr id="3" name="Content Placeholder 2"/>
          <p:cNvSpPr>
            <a:spLocks noGrp="1"/>
          </p:cNvSpPr>
          <p:nvPr>
            <p:ph idx="1"/>
          </p:nvPr>
        </p:nvSpPr>
        <p:spPr/>
        <p:txBody>
          <a:bodyPr>
            <a:normAutofit/>
          </a:bodyPr>
          <a:lstStyle/>
          <a:p>
            <a:pPr marL="0" indent="0">
              <a:spcBef>
                <a:spcPts val="0"/>
              </a:spcBef>
              <a:spcAft>
                <a:spcPts val="1200"/>
              </a:spcAft>
              <a:buNone/>
            </a:pPr>
            <a:r>
              <a:rPr lang="en-GB" sz="3200" b="1" dirty="0" err="1">
                <a:solidFill>
                  <a:srgbClr val="478F3C"/>
                </a:solidFill>
              </a:rPr>
              <a:t>Pretest</a:t>
            </a:r>
            <a:r>
              <a:rPr lang="en-GB" sz="3200" b="1" dirty="0">
                <a:solidFill>
                  <a:srgbClr val="478F3C"/>
                </a:solidFill>
              </a:rPr>
              <a:t> Training:</a:t>
            </a:r>
          </a:p>
          <a:p>
            <a:pPr>
              <a:spcBef>
                <a:spcPts val="0"/>
              </a:spcBef>
              <a:spcAft>
                <a:spcPts val="1200"/>
              </a:spcAft>
            </a:pPr>
            <a:r>
              <a:rPr lang="en-GB" sz="3200" dirty="0"/>
              <a:t>Training from 6</a:t>
            </a:r>
            <a:r>
              <a:rPr lang="en-GB" sz="3200" baseline="30000" dirty="0"/>
              <a:t>th</a:t>
            </a:r>
            <a:r>
              <a:rPr lang="en-GB" sz="3200" dirty="0"/>
              <a:t> to 18</a:t>
            </a:r>
            <a:r>
              <a:rPr lang="en-GB" sz="3200" baseline="30000" dirty="0"/>
              <a:t>th</a:t>
            </a:r>
            <a:r>
              <a:rPr lang="en-GB" sz="3200" dirty="0"/>
              <a:t> September 2021 with 31 participants</a:t>
            </a:r>
          </a:p>
          <a:p>
            <a:pPr>
              <a:spcBef>
                <a:spcPts val="0"/>
              </a:spcBef>
              <a:spcAft>
                <a:spcPts val="1200"/>
              </a:spcAft>
            </a:pPr>
            <a:r>
              <a:rPr lang="en-GB" sz="3200" dirty="0" err="1"/>
              <a:t>Pretest</a:t>
            </a:r>
            <a:r>
              <a:rPr lang="en-GB" sz="3200" dirty="0"/>
              <a:t> training focused on interview techniques, procedures for completing questionnaires, biomarker data collection, and administration of interviewing using the CAPI system.</a:t>
            </a:r>
          </a:p>
          <a:p>
            <a:pPr lvl="1">
              <a:spcBef>
                <a:spcPts val="0"/>
              </a:spcBef>
              <a:spcAft>
                <a:spcPts val="1200"/>
              </a:spcAft>
            </a:pPr>
            <a:r>
              <a:rPr lang="en-GB" sz="2800" dirty="0"/>
              <a:t>Biomarker training included testing for anaemia and malaria and how to prepare malaria </a:t>
            </a:r>
            <a:r>
              <a:rPr lang="en-GB" sz="2800"/>
              <a:t>blood smears.</a:t>
            </a:r>
            <a:endParaRPr lang="en-GB" sz="2800" dirty="0"/>
          </a:p>
          <a:p>
            <a:pPr marL="0" indent="0">
              <a:spcBef>
                <a:spcPts val="0"/>
              </a:spcBef>
              <a:spcAft>
                <a:spcPts val="1200"/>
              </a:spcAft>
              <a:buNone/>
            </a:pPr>
            <a:endParaRPr lang="en-GB" sz="3200" dirty="0"/>
          </a:p>
        </p:txBody>
      </p:sp>
    </p:spTree>
    <p:extLst>
      <p:ext uri="{BB962C8B-B14F-4D97-AF65-F5344CB8AC3E}">
        <p14:creationId xmlns:p14="http://schemas.microsoft.com/office/powerpoint/2010/main" val="14510152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478F3C">
            <a:alpha val="1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Main Survey Training</a:t>
            </a:r>
          </a:p>
        </p:txBody>
      </p:sp>
      <p:sp>
        <p:nvSpPr>
          <p:cNvPr id="3" name="Content Placeholder 2"/>
          <p:cNvSpPr>
            <a:spLocks noGrp="1"/>
          </p:cNvSpPr>
          <p:nvPr>
            <p:ph idx="1"/>
          </p:nvPr>
        </p:nvSpPr>
        <p:spPr/>
        <p:txBody>
          <a:bodyPr>
            <a:normAutofit/>
          </a:bodyPr>
          <a:lstStyle/>
          <a:p>
            <a:pPr marL="0" indent="0">
              <a:spcBef>
                <a:spcPts val="0"/>
              </a:spcBef>
              <a:spcAft>
                <a:spcPts val="1200"/>
              </a:spcAft>
              <a:buNone/>
            </a:pPr>
            <a:r>
              <a:rPr lang="en-GB" sz="3200" b="1" dirty="0">
                <a:solidFill>
                  <a:srgbClr val="478F3C"/>
                </a:solidFill>
              </a:rPr>
              <a:t>Main Survey Training:</a:t>
            </a:r>
          </a:p>
          <a:p>
            <a:pPr>
              <a:spcBef>
                <a:spcPts val="0"/>
              </a:spcBef>
              <a:spcAft>
                <a:spcPts val="1200"/>
              </a:spcAft>
            </a:pPr>
            <a:r>
              <a:rPr lang="en-GB" sz="3200" dirty="0"/>
              <a:t>Training from 20</a:t>
            </a:r>
            <a:r>
              <a:rPr lang="en-GB" sz="3200" baseline="30000" dirty="0"/>
              <a:t>th</a:t>
            </a:r>
            <a:r>
              <a:rPr lang="en-GB" sz="3200" dirty="0"/>
              <a:t> September to 7</a:t>
            </a:r>
            <a:r>
              <a:rPr lang="en-GB" sz="3200" baseline="30000" dirty="0"/>
              <a:t>th</a:t>
            </a:r>
            <a:r>
              <a:rPr lang="en-GB" sz="3200" dirty="0"/>
              <a:t> October 2021 with 214 participants</a:t>
            </a:r>
          </a:p>
          <a:p>
            <a:pPr>
              <a:spcBef>
                <a:spcPts val="0"/>
              </a:spcBef>
              <a:spcAft>
                <a:spcPts val="1200"/>
              </a:spcAft>
            </a:pPr>
            <a:r>
              <a:rPr lang="en-GB" sz="3200" dirty="0"/>
              <a:t>Biomarker main training was conducted for 47 medical laboratory scientists, and for the portion on training for treatment procedures for malaria positive cases, 37 nurses joined the group</a:t>
            </a:r>
          </a:p>
          <a:p>
            <a:pPr marL="0" indent="0">
              <a:spcBef>
                <a:spcPts val="0"/>
              </a:spcBef>
              <a:spcAft>
                <a:spcPts val="1200"/>
              </a:spcAft>
              <a:buNone/>
            </a:pPr>
            <a:endParaRPr lang="en-GB" sz="3200" dirty="0"/>
          </a:p>
        </p:txBody>
      </p:sp>
    </p:spTree>
    <p:extLst>
      <p:ext uri="{BB962C8B-B14F-4D97-AF65-F5344CB8AC3E}">
        <p14:creationId xmlns:p14="http://schemas.microsoft.com/office/powerpoint/2010/main" val="17321743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478F3C">
            <a:alpha val="1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Fieldwork </a:t>
            </a:r>
            <a:r>
              <a:rPr lang="en-GB" noProof="0" dirty="0"/>
              <a:t>and Data Processing</a:t>
            </a:r>
          </a:p>
        </p:txBody>
      </p:sp>
      <p:sp>
        <p:nvSpPr>
          <p:cNvPr id="3" name="Content Placeholder 2"/>
          <p:cNvSpPr>
            <a:spLocks noGrp="1"/>
          </p:cNvSpPr>
          <p:nvPr>
            <p:ph idx="1"/>
          </p:nvPr>
        </p:nvSpPr>
        <p:spPr>
          <a:xfrm>
            <a:off x="838200" y="1297710"/>
            <a:ext cx="10515600" cy="5268190"/>
          </a:xfrm>
        </p:spPr>
        <p:txBody>
          <a:bodyPr>
            <a:normAutofit fontScale="92500" lnSpcReduction="20000"/>
          </a:bodyPr>
          <a:lstStyle/>
          <a:p>
            <a:pPr>
              <a:spcBef>
                <a:spcPts val="0"/>
              </a:spcBef>
              <a:spcAft>
                <a:spcPts val="1800"/>
              </a:spcAft>
            </a:pPr>
            <a:r>
              <a:rPr lang="en-GB" sz="3200" dirty="0"/>
              <a:t>Total of </a:t>
            </a:r>
            <a:r>
              <a:rPr lang="en-GB" sz="3200" b="1" dirty="0">
                <a:solidFill>
                  <a:srgbClr val="478F3C"/>
                </a:solidFill>
              </a:rPr>
              <a:t>37 teams</a:t>
            </a:r>
          </a:p>
          <a:p>
            <a:pPr lvl="1">
              <a:spcBef>
                <a:spcPts val="0"/>
              </a:spcBef>
              <a:spcAft>
                <a:spcPts val="1800"/>
              </a:spcAft>
            </a:pPr>
            <a:r>
              <a:rPr lang="en-GB" sz="2600" noProof="0" dirty="0"/>
              <a:t>1 supervisor, 1 medical laboratory scientist/biomarker specialist, 1 nurse/interviewer, and 2 interviewers per team.  </a:t>
            </a:r>
          </a:p>
          <a:p>
            <a:pPr>
              <a:spcBef>
                <a:spcPts val="0"/>
              </a:spcBef>
              <a:spcAft>
                <a:spcPts val="1800"/>
              </a:spcAft>
            </a:pPr>
            <a:r>
              <a:rPr lang="en-GB" sz="3200" dirty="0"/>
              <a:t>Data collection from </a:t>
            </a:r>
            <a:r>
              <a:rPr lang="en-GB" sz="3200" b="1" dirty="0">
                <a:solidFill>
                  <a:srgbClr val="478F3C"/>
                </a:solidFill>
              </a:rPr>
              <a:t>12</a:t>
            </a:r>
            <a:r>
              <a:rPr lang="en-GB" sz="3200" b="1" baseline="30000" dirty="0">
                <a:solidFill>
                  <a:srgbClr val="478F3C"/>
                </a:solidFill>
              </a:rPr>
              <a:t>th</a:t>
            </a:r>
            <a:r>
              <a:rPr lang="en-GB" sz="3200" b="1" dirty="0">
                <a:solidFill>
                  <a:srgbClr val="478F3C"/>
                </a:solidFill>
              </a:rPr>
              <a:t> October to 4</a:t>
            </a:r>
            <a:r>
              <a:rPr lang="en-GB" sz="3200" b="1" baseline="30000" dirty="0">
                <a:solidFill>
                  <a:srgbClr val="478F3C"/>
                </a:solidFill>
              </a:rPr>
              <a:t>th</a:t>
            </a:r>
            <a:r>
              <a:rPr lang="en-GB" sz="3200" b="1" dirty="0">
                <a:solidFill>
                  <a:srgbClr val="478F3C"/>
                </a:solidFill>
              </a:rPr>
              <a:t> December 2021</a:t>
            </a:r>
          </a:p>
          <a:p>
            <a:pPr>
              <a:spcBef>
                <a:spcPts val="0"/>
              </a:spcBef>
              <a:spcAft>
                <a:spcPts val="1800"/>
              </a:spcAft>
            </a:pPr>
            <a:r>
              <a:rPr lang="en-GB" sz="3200" dirty="0"/>
              <a:t>Interviews were conducted with tablets rather than paper questionnaires. </a:t>
            </a:r>
          </a:p>
          <a:p>
            <a:pPr>
              <a:spcBef>
                <a:spcPts val="0"/>
              </a:spcBef>
              <a:spcAft>
                <a:spcPts val="1800"/>
              </a:spcAft>
            </a:pPr>
            <a:r>
              <a:rPr lang="en-GB" sz="3200" dirty="0"/>
              <a:t>Biomarker data were collected and transported to the ANDI Centre of Excellence.</a:t>
            </a:r>
          </a:p>
          <a:p>
            <a:pPr>
              <a:spcBef>
                <a:spcPts val="0"/>
              </a:spcBef>
              <a:spcAft>
                <a:spcPts val="1800"/>
              </a:spcAft>
            </a:pPr>
            <a:r>
              <a:rPr lang="en-GB" sz="3200" dirty="0"/>
              <a:t>Data files were registered, checked, and transmitted electronically to NPC central office. </a:t>
            </a:r>
          </a:p>
          <a:p>
            <a:pPr>
              <a:spcBef>
                <a:spcPts val="0"/>
              </a:spcBef>
              <a:spcAft>
                <a:spcPts val="1800"/>
              </a:spcAft>
            </a:pPr>
            <a:r>
              <a:rPr lang="en-GB" sz="3200" dirty="0"/>
              <a:t>Data entry and editing done with </a:t>
            </a:r>
            <a:r>
              <a:rPr lang="en-GB" sz="3200" dirty="0" err="1"/>
              <a:t>CSPro</a:t>
            </a:r>
            <a:r>
              <a:rPr lang="en-GB" sz="3200" dirty="0"/>
              <a:t>.</a:t>
            </a:r>
          </a:p>
          <a:p>
            <a:pPr>
              <a:spcBef>
                <a:spcPts val="0"/>
              </a:spcBef>
              <a:spcAft>
                <a:spcPts val="1800"/>
              </a:spcAft>
            </a:pPr>
            <a:endParaRPr lang="en-GB" sz="3200" dirty="0"/>
          </a:p>
        </p:txBody>
      </p:sp>
    </p:spTree>
    <p:extLst>
      <p:ext uri="{BB962C8B-B14F-4D97-AF65-F5344CB8AC3E}">
        <p14:creationId xmlns:p14="http://schemas.microsoft.com/office/powerpoint/2010/main" val="40248955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External Quality Control</a:t>
            </a:r>
          </a:p>
        </p:txBody>
      </p:sp>
      <p:sp>
        <p:nvSpPr>
          <p:cNvPr id="3" name="Content Placeholder 2"/>
          <p:cNvSpPr>
            <a:spLocks noGrp="1"/>
          </p:cNvSpPr>
          <p:nvPr>
            <p:ph idx="1"/>
          </p:nvPr>
        </p:nvSpPr>
        <p:spPr>
          <a:xfrm>
            <a:off x="838200" y="1297710"/>
            <a:ext cx="10515600" cy="5268190"/>
          </a:xfrm>
        </p:spPr>
        <p:txBody>
          <a:bodyPr>
            <a:normAutofit/>
          </a:bodyPr>
          <a:lstStyle/>
          <a:p>
            <a:pPr>
              <a:spcBef>
                <a:spcPts val="0"/>
              </a:spcBef>
              <a:spcAft>
                <a:spcPts val="1800"/>
              </a:spcAft>
            </a:pPr>
            <a:r>
              <a:rPr lang="en-US" sz="3000" b="0" i="0" dirty="0">
                <a:solidFill>
                  <a:srgbClr val="242424"/>
                </a:solidFill>
                <a:effectLst/>
                <a:latin typeface="-apple-system"/>
              </a:rPr>
              <a:t>The microscopy results were quality checked through internal and external quality control processes.</a:t>
            </a:r>
            <a:br>
              <a:rPr lang="en-US" sz="3000" dirty="0"/>
            </a:br>
            <a:endParaRPr lang="en-US" sz="3000" dirty="0"/>
          </a:p>
          <a:p>
            <a:pPr>
              <a:spcBef>
                <a:spcPts val="0"/>
              </a:spcBef>
              <a:spcAft>
                <a:spcPts val="1800"/>
              </a:spcAft>
            </a:pPr>
            <a:r>
              <a:rPr lang="en-US" sz="3000" b="0" i="0" dirty="0">
                <a:solidFill>
                  <a:srgbClr val="242424"/>
                </a:solidFill>
                <a:effectLst/>
                <a:latin typeface="-apple-system"/>
              </a:rPr>
              <a:t>External quality control was conducted by the University of Calabar Teaching Hospital</a:t>
            </a:r>
          </a:p>
          <a:p>
            <a:pPr lvl="1">
              <a:spcBef>
                <a:spcPts val="0"/>
              </a:spcBef>
              <a:spcAft>
                <a:spcPts val="1800"/>
              </a:spcAft>
            </a:pPr>
            <a:r>
              <a:rPr lang="en-US" sz="2600" b="0" i="0" dirty="0">
                <a:solidFill>
                  <a:srgbClr val="242424"/>
                </a:solidFill>
                <a:effectLst/>
                <a:latin typeface="-apple-system"/>
              </a:rPr>
              <a:t>independently read 10% of the slides</a:t>
            </a:r>
          </a:p>
          <a:p>
            <a:pPr lvl="1">
              <a:spcBef>
                <a:spcPts val="0"/>
              </a:spcBef>
              <a:spcAft>
                <a:spcPts val="1800"/>
              </a:spcAft>
            </a:pPr>
            <a:r>
              <a:rPr lang="en-US" sz="2600" b="0" i="0" dirty="0">
                <a:solidFill>
                  <a:srgbClr val="242424"/>
                </a:solidFill>
                <a:effectLst/>
                <a:latin typeface="-apple-system"/>
              </a:rPr>
              <a:t>external quality control testing yielded 93% agreement between the ANDI Centre of Excellence and University of Calabar Teaching Hospital results.</a:t>
            </a:r>
            <a:endParaRPr lang="en-GB" sz="2600" dirty="0"/>
          </a:p>
        </p:txBody>
      </p:sp>
    </p:spTree>
    <p:extLst>
      <p:ext uri="{BB962C8B-B14F-4D97-AF65-F5344CB8AC3E}">
        <p14:creationId xmlns:p14="http://schemas.microsoft.com/office/powerpoint/2010/main" val="757385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478F3C">
            <a:alpha val="1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64326" y="161366"/>
            <a:ext cx="10515600" cy="955964"/>
          </a:xfrm>
        </p:spPr>
        <p:txBody>
          <a:bodyPr>
            <a:normAutofit fontScale="90000"/>
          </a:bodyPr>
          <a:lstStyle/>
          <a:p>
            <a:r>
              <a:rPr lang="en-GB" noProof="0" dirty="0"/>
              <a:t>Results of Household and Individual Interviews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3268002"/>
              </p:ext>
            </p:extLst>
          </p:nvPr>
        </p:nvGraphicFramePr>
        <p:xfrm>
          <a:off x="2908663" y="1606550"/>
          <a:ext cx="6426926" cy="4114800"/>
        </p:xfrm>
        <a:graphic>
          <a:graphicData uri="http://schemas.openxmlformats.org/drawingml/2006/table">
            <a:tbl>
              <a:tblPr firstRow="1" bandRow="1">
                <a:tableStyleId>{5C22544A-7EE6-4342-B048-85BDC9FD1C3A}</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en-US" sz="2400" dirty="0"/>
                        <a:t>Household</a:t>
                      </a:r>
                      <a:r>
                        <a:rPr lang="en-US" sz="2400" baseline="0" dirty="0"/>
                        <a:t> Interviews</a:t>
                      </a:r>
                      <a:endParaRPr lang="en-US" sz="2400" dirty="0">
                        <a:solidFill>
                          <a:schemeClr val="bg1"/>
                        </a:solidFill>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sz="2400" dirty="0"/>
                        <a:t>Households selected</a:t>
                      </a:r>
                    </a:p>
                  </a:txBody>
                  <a:tcPr/>
                </a:tc>
                <a:tc>
                  <a:txBody>
                    <a:bodyPr/>
                    <a:lstStyle/>
                    <a:p>
                      <a:pPr algn="r"/>
                      <a:r>
                        <a:rPr lang="en-US" sz="2400" dirty="0"/>
                        <a:t>14,185</a:t>
                      </a:r>
                    </a:p>
                  </a:txBody>
                  <a:tcPr/>
                </a:tc>
                <a:extLst>
                  <a:ext uri="{0D108BD9-81ED-4DB2-BD59-A6C34878D82A}">
                    <a16:rowId xmlns:a16="http://schemas.microsoft.com/office/drawing/2014/main" val="10001"/>
                  </a:ext>
                </a:extLst>
              </a:tr>
              <a:tr h="370840">
                <a:tc>
                  <a:txBody>
                    <a:bodyPr/>
                    <a:lstStyle/>
                    <a:p>
                      <a:r>
                        <a:rPr lang="en-US" sz="2400" dirty="0"/>
                        <a:t>Households occupied</a:t>
                      </a:r>
                    </a:p>
                  </a:txBody>
                  <a:tcPr/>
                </a:tc>
                <a:tc>
                  <a:txBody>
                    <a:bodyPr/>
                    <a:lstStyle/>
                    <a:p>
                      <a:pPr algn="r"/>
                      <a:r>
                        <a:rPr lang="en-US" sz="2400" dirty="0"/>
                        <a:t>13,887</a:t>
                      </a:r>
                    </a:p>
                  </a:txBody>
                  <a:tcPr/>
                </a:tc>
                <a:extLst>
                  <a:ext uri="{0D108BD9-81ED-4DB2-BD59-A6C34878D82A}">
                    <a16:rowId xmlns:a16="http://schemas.microsoft.com/office/drawing/2014/main" val="10002"/>
                  </a:ext>
                </a:extLst>
              </a:tr>
              <a:tr h="370840">
                <a:tc>
                  <a:txBody>
                    <a:bodyPr/>
                    <a:lstStyle/>
                    <a:p>
                      <a:r>
                        <a:rPr lang="en-US" sz="2400" dirty="0"/>
                        <a:t>Households interviewed</a:t>
                      </a:r>
                    </a:p>
                  </a:txBody>
                  <a:tcPr/>
                </a:tc>
                <a:tc>
                  <a:txBody>
                    <a:bodyPr/>
                    <a:lstStyle/>
                    <a:p>
                      <a:pPr algn="r"/>
                      <a:r>
                        <a:rPr lang="en-US" sz="2400" dirty="0"/>
                        <a:t>13,727</a:t>
                      </a:r>
                    </a:p>
                  </a:txBody>
                  <a:tcPr/>
                </a:tc>
                <a:extLst>
                  <a:ext uri="{0D108BD9-81ED-4DB2-BD59-A6C34878D82A}">
                    <a16:rowId xmlns:a16="http://schemas.microsoft.com/office/drawing/2014/main" val="10003"/>
                  </a:ext>
                </a:extLst>
              </a:tr>
              <a:tr h="370840">
                <a:tc>
                  <a:txBody>
                    <a:bodyPr/>
                    <a:lstStyle/>
                    <a:p>
                      <a:r>
                        <a:rPr lang="en-US" sz="2400" dirty="0"/>
                        <a:t>Response rate</a:t>
                      </a:r>
                    </a:p>
                  </a:txBody>
                  <a:tcPr/>
                </a:tc>
                <a:tc>
                  <a:txBody>
                    <a:bodyPr/>
                    <a:lstStyle/>
                    <a:p>
                      <a:pPr algn="r"/>
                      <a:r>
                        <a:rPr lang="en-US" sz="2400" dirty="0"/>
                        <a:t>99%</a:t>
                      </a:r>
                    </a:p>
                  </a:txBody>
                  <a:tcPr/>
                </a:tc>
                <a:extLst>
                  <a:ext uri="{0D108BD9-81ED-4DB2-BD59-A6C34878D82A}">
                    <a16:rowId xmlns:a16="http://schemas.microsoft.com/office/drawing/2014/main" val="10004"/>
                  </a:ext>
                </a:extLst>
              </a:tr>
              <a:tr h="370840">
                <a:tc gridSpan="2">
                  <a:txBody>
                    <a:bodyPr/>
                    <a:lstStyle/>
                    <a:p>
                      <a:r>
                        <a:rPr lang="en-US" sz="2400" b="1" dirty="0">
                          <a:solidFill>
                            <a:schemeClr val="bg1"/>
                          </a:solidFill>
                        </a:rPr>
                        <a:t>Interviews with Women age 15-49</a:t>
                      </a:r>
                    </a:p>
                  </a:txBody>
                  <a:tcPr>
                    <a:solidFill>
                      <a:schemeClr val="accent1"/>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en-US" sz="2400" dirty="0"/>
                        <a:t>Eligible</a:t>
                      </a:r>
                      <a:r>
                        <a:rPr lang="en-US" sz="2400" baseline="0" dirty="0"/>
                        <a:t> women</a:t>
                      </a:r>
                      <a:endParaRPr lang="en-US" sz="2400" dirty="0"/>
                    </a:p>
                  </a:txBody>
                  <a:tcPr/>
                </a:tc>
                <a:tc>
                  <a:txBody>
                    <a:bodyPr/>
                    <a:lstStyle/>
                    <a:p>
                      <a:pPr algn="r"/>
                      <a:r>
                        <a:rPr lang="en-US" sz="2400" dirty="0"/>
                        <a:t>14,647</a:t>
                      </a:r>
                    </a:p>
                  </a:txBody>
                  <a:tcPr/>
                </a:tc>
                <a:extLst>
                  <a:ext uri="{0D108BD9-81ED-4DB2-BD59-A6C34878D82A}">
                    <a16:rowId xmlns:a16="http://schemas.microsoft.com/office/drawing/2014/main" val="10006"/>
                  </a:ext>
                </a:extLst>
              </a:tr>
              <a:tr h="370840">
                <a:tc>
                  <a:txBody>
                    <a:bodyPr/>
                    <a:lstStyle/>
                    <a:p>
                      <a:r>
                        <a:rPr lang="en-US" sz="2400" dirty="0"/>
                        <a:t>Women interviewed</a:t>
                      </a:r>
                    </a:p>
                  </a:txBody>
                  <a:tcPr/>
                </a:tc>
                <a:tc>
                  <a:txBody>
                    <a:bodyPr/>
                    <a:lstStyle/>
                    <a:p>
                      <a:pPr algn="r"/>
                      <a:r>
                        <a:rPr lang="en-US" sz="2400" dirty="0"/>
                        <a:t>14,476</a:t>
                      </a:r>
                    </a:p>
                  </a:txBody>
                  <a:tcPr/>
                </a:tc>
                <a:extLst>
                  <a:ext uri="{0D108BD9-81ED-4DB2-BD59-A6C34878D82A}">
                    <a16:rowId xmlns:a16="http://schemas.microsoft.com/office/drawing/2014/main" val="10007"/>
                  </a:ext>
                </a:extLst>
              </a:tr>
              <a:tr h="370840">
                <a:tc>
                  <a:txBody>
                    <a:bodyPr/>
                    <a:lstStyle/>
                    <a:p>
                      <a:r>
                        <a:rPr lang="en-US" sz="2400" dirty="0"/>
                        <a:t>Response rate</a:t>
                      </a:r>
                    </a:p>
                  </a:txBody>
                  <a:tcPr/>
                </a:tc>
                <a:tc>
                  <a:txBody>
                    <a:bodyPr/>
                    <a:lstStyle/>
                    <a:p>
                      <a:pPr algn="r"/>
                      <a:r>
                        <a:rPr lang="en-US" sz="2400" dirty="0"/>
                        <a:t>99%</a:t>
                      </a: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3185" y="1"/>
            <a:ext cx="10994315" cy="1091682"/>
          </a:xfrm>
        </p:spPr>
        <p:txBody>
          <a:bodyPr>
            <a:normAutofit/>
          </a:bodyPr>
          <a:lstStyle/>
          <a:p>
            <a:r>
              <a:rPr lang="en-US" sz="4000" dirty="0"/>
              <a:t>NMIS Publications, Data, and Digital Tools</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29331" y="4884139"/>
            <a:ext cx="2394857" cy="1828800"/>
          </a:xfrm>
          <a:prstGeom prst="rect">
            <a:avLst/>
          </a:prstGeom>
          <a:ln>
            <a:solidFill>
              <a:schemeClr val="tx1"/>
            </a:solidFill>
          </a:ln>
        </p:spPr>
      </p:pic>
      <p:pic>
        <p:nvPicPr>
          <p:cNvPr id="8" name="Content Placeholder 5"/>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5627077" y="4884139"/>
            <a:ext cx="937846" cy="1828800"/>
          </a:xfrm>
          <a:prstGeom prst="rect">
            <a:avLst/>
          </a:prstGeom>
        </p:spPr>
      </p:pic>
      <p:pic>
        <p:nvPicPr>
          <p:cNvPr id="9" name="Picture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070909"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627270" y="4163604"/>
            <a:ext cx="2798977" cy="461665"/>
          </a:xfrm>
          <a:prstGeom prst="rect">
            <a:avLst/>
          </a:prstGeom>
        </p:spPr>
        <p:txBody>
          <a:bodyPr wrap="square">
            <a:spAutoFit/>
          </a:bodyPr>
          <a:lstStyle/>
          <a:p>
            <a:pPr algn="ctr"/>
            <a:r>
              <a:rPr lang="en-US" sz="2400" dirty="0">
                <a:hlinkClick r:id="rId6" action="ppaction://hlinkfile"/>
              </a:rPr>
              <a:t>STATcompiler.com</a:t>
            </a:r>
            <a:endParaRPr lang="en-US" sz="1600" dirty="0"/>
          </a:p>
        </p:txBody>
      </p:sp>
      <p:sp>
        <p:nvSpPr>
          <p:cNvPr id="11" name="Rectangle 10"/>
          <p:cNvSpPr/>
          <p:nvPr/>
        </p:nvSpPr>
        <p:spPr>
          <a:xfrm>
            <a:off x="4596439" y="3978935"/>
            <a:ext cx="2999122" cy="830997"/>
          </a:xfrm>
          <a:prstGeom prst="rect">
            <a:avLst/>
          </a:prstGeom>
        </p:spPr>
        <p:txBody>
          <a:bodyPr wrap="square">
            <a:spAutoFit/>
          </a:bodyPr>
          <a:lstStyle/>
          <a:p>
            <a:pPr algn="ctr"/>
            <a:r>
              <a:rPr lang="en-US" sz="2400" dirty="0"/>
              <a:t>DHS Program Mobile App for Android &amp; iOS</a:t>
            </a:r>
            <a:endParaRPr lang="en-US" sz="1600" dirty="0"/>
          </a:p>
        </p:txBody>
      </p:sp>
      <p:sp>
        <p:nvSpPr>
          <p:cNvPr id="12" name="Rectangle 11"/>
          <p:cNvSpPr/>
          <p:nvPr/>
        </p:nvSpPr>
        <p:spPr>
          <a:xfrm>
            <a:off x="1885314" y="1243804"/>
            <a:ext cx="1831380" cy="461665"/>
          </a:xfrm>
          <a:prstGeom prst="rect">
            <a:avLst/>
          </a:prstGeom>
        </p:spPr>
        <p:txBody>
          <a:bodyPr wrap="square">
            <a:spAutoFit/>
          </a:bodyPr>
          <a:lstStyle/>
          <a:p>
            <a:pPr algn="ctr"/>
            <a:r>
              <a:rPr lang="en-US" sz="2400" dirty="0"/>
              <a:t>Final Report</a:t>
            </a:r>
            <a:endParaRPr lang="en-US" sz="1600" dirty="0"/>
          </a:p>
        </p:txBody>
      </p:sp>
      <p:sp>
        <p:nvSpPr>
          <p:cNvPr id="13" name="Rectangle 12"/>
          <p:cNvSpPr/>
          <p:nvPr/>
        </p:nvSpPr>
        <p:spPr>
          <a:xfrm>
            <a:off x="4364881" y="1085811"/>
            <a:ext cx="3200297" cy="830997"/>
          </a:xfrm>
          <a:prstGeom prst="rect">
            <a:avLst/>
          </a:prstGeom>
        </p:spPr>
        <p:txBody>
          <a:bodyPr wrap="square">
            <a:spAutoFit/>
          </a:bodyPr>
          <a:lstStyle/>
          <a:p>
            <a:pPr algn="ctr"/>
            <a:r>
              <a:rPr lang="en-US" sz="2400" dirty="0"/>
              <a:t>Fact Sheets</a:t>
            </a:r>
          </a:p>
          <a:p>
            <a:pPr algn="ctr"/>
            <a:r>
              <a:rPr lang="en-US" sz="2400" dirty="0"/>
              <a:t>(National &amp; Zonal)</a:t>
            </a:r>
            <a:endParaRPr lang="en-US" sz="1600" dirty="0"/>
          </a:p>
        </p:txBody>
      </p:sp>
      <p:sp>
        <p:nvSpPr>
          <p:cNvPr id="15" name="Rectangle 14"/>
          <p:cNvSpPr/>
          <p:nvPr/>
        </p:nvSpPr>
        <p:spPr>
          <a:xfrm>
            <a:off x="7605757" y="4163604"/>
            <a:ext cx="2984063" cy="461665"/>
          </a:xfrm>
          <a:prstGeom prst="rect">
            <a:avLst/>
          </a:prstGeom>
        </p:spPr>
        <p:txBody>
          <a:bodyPr wrap="square">
            <a:spAutoFit/>
          </a:bodyPr>
          <a:lstStyle/>
          <a:p>
            <a:pPr algn="ctr"/>
            <a:r>
              <a:rPr lang="en-US" sz="2400" dirty="0">
                <a:hlinkClick r:id="rId7" action="ppaction://hlinkfile"/>
              </a:rPr>
              <a:t>API.DHSprogram.com</a:t>
            </a:r>
            <a:endParaRPr lang="en-US" sz="2000" dirty="0"/>
          </a:p>
        </p:txBody>
      </p:sp>
      <p:sp>
        <p:nvSpPr>
          <p:cNvPr id="16" name="Rectangle 15"/>
          <p:cNvSpPr/>
          <p:nvPr/>
        </p:nvSpPr>
        <p:spPr>
          <a:xfrm>
            <a:off x="7766843" y="1059138"/>
            <a:ext cx="2661892" cy="830997"/>
          </a:xfrm>
          <a:prstGeom prst="rect">
            <a:avLst/>
          </a:prstGeom>
        </p:spPr>
        <p:txBody>
          <a:bodyPr wrap="square">
            <a:spAutoFit/>
          </a:bodyPr>
          <a:lstStyle/>
          <a:p>
            <a:pPr algn="ctr"/>
            <a:r>
              <a:rPr lang="en-US" sz="2400" dirty="0"/>
              <a:t>Dataset available at </a:t>
            </a:r>
            <a:r>
              <a:rPr lang="en-US" sz="2400" dirty="0">
                <a:hlinkClick r:id="rId8" action="ppaction://hlinkfile"/>
              </a:rPr>
              <a:t>DHSprogram.com</a:t>
            </a:r>
            <a:endParaRPr lang="en-US" sz="1600" dirty="0"/>
          </a:p>
        </p:txBody>
      </p:sp>
      <p:pic>
        <p:nvPicPr>
          <p:cNvPr id="18" name="Picture 17">
            <a:extLst>
              <a:ext uri="{FF2B5EF4-FFF2-40B4-BE49-F238E27FC236}">
                <a16:creationId xmlns:a16="http://schemas.microsoft.com/office/drawing/2014/main" id="{61F1DE38-BDF4-4B55-B6E2-FF953E20D053}"/>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7550094" y="1916808"/>
            <a:ext cx="3071961" cy="1815791"/>
          </a:xfrm>
          <a:prstGeom prst="rect">
            <a:avLst/>
          </a:prstGeom>
          <a:ln>
            <a:solidFill>
              <a:schemeClr val="tx1"/>
            </a:solidFill>
          </a:ln>
        </p:spPr>
      </p:pic>
      <p:pic>
        <p:nvPicPr>
          <p:cNvPr id="4" name="Picture 3">
            <a:extLst>
              <a:ext uri="{FF2B5EF4-FFF2-40B4-BE49-F238E27FC236}">
                <a16:creationId xmlns:a16="http://schemas.microsoft.com/office/drawing/2014/main" id="{C112CE17-02E2-0948-511B-E5BA3B1EF7E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027532" y="1720240"/>
            <a:ext cx="1546943" cy="2184494"/>
          </a:xfrm>
          <a:prstGeom prst="rect">
            <a:avLst/>
          </a:prstGeom>
          <a:ln>
            <a:solidFill>
              <a:schemeClr val="tx1"/>
            </a:solidFill>
          </a:ln>
        </p:spPr>
      </p:pic>
      <p:pic>
        <p:nvPicPr>
          <p:cNvPr id="6" name="Picture 5">
            <a:extLst>
              <a:ext uri="{FF2B5EF4-FFF2-40B4-BE49-F238E27FC236}">
                <a16:creationId xmlns:a16="http://schemas.microsoft.com/office/drawing/2014/main" id="{3ED1F489-5B34-FAB0-56FE-CF228E71CFD1}"/>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807563" y="2094192"/>
            <a:ext cx="2314931" cy="1638407"/>
          </a:xfrm>
          <a:prstGeom prst="rect">
            <a:avLst/>
          </a:prstGeom>
          <a:ln>
            <a:solidFill>
              <a:schemeClr val="tx1"/>
            </a:solidFill>
          </a:ln>
        </p:spPr>
      </p:pic>
    </p:spTree>
    <p:extLst>
      <p:ext uri="{BB962C8B-B14F-4D97-AF65-F5344CB8AC3E}">
        <p14:creationId xmlns:p14="http://schemas.microsoft.com/office/powerpoint/2010/main" val="11953802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61177" y="1493037"/>
            <a:ext cx="9269642" cy="2670218"/>
          </a:xfrm>
          <a:prstGeom prst="rect">
            <a:avLst/>
          </a:prstGeom>
          <a:noFill/>
        </p:spPr>
        <p:txBody>
          <a:bodyPr wrap="square" rtlCol="0">
            <a:spAutoFit/>
          </a:bodyPr>
          <a:lstStyle/>
          <a:p>
            <a:pPr marL="0" marR="0">
              <a:lnSpc>
                <a:spcPct val="110000"/>
              </a:lnSpc>
              <a:spcBef>
                <a:spcPts val="0"/>
              </a:spcBef>
              <a:spcAft>
                <a:spcPts val="600"/>
              </a:spcAft>
            </a:pPr>
            <a:r>
              <a:rPr lang="en-GB" sz="1600" dirty="0">
                <a:solidFill>
                  <a:srgbClr val="000000"/>
                </a:solidFill>
                <a:effectLst/>
                <a:ea typeface="Calibri" panose="020F0502020204030204" pitchFamily="34" charset="0"/>
                <a:cs typeface="Times New Roman" panose="02020603050405020304" pitchFamily="18" charset="0"/>
              </a:rPr>
              <a:t>The 2021 Nigeria Malaria Indicator Survey (2021 NMIS) was implemented by the National Malaria Elimination Programme (NMEP) of the Federal Ministry of Health, Nigeria, in collaboration with the National Population Commission (NPC). The funding for the 2021 NMIS was provided by the United States Agency for International Development (USAID) and The Global Fund. ICF provided technical assistance through The DHS Program, a USAID-funded project that provides support and technical assistance in the implementation of population and health surveys in countries worldwide. </a:t>
            </a:r>
          </a:p>
          <a:p>
            <a:pPr marL="0" marR="0">
              <a:lnSpc>
                <a:spcPct val="110000"/>
              </a:lnSpc>
              <a:spcBef>
                <a:spcPts val="0"/>
              </a:spcBef>
              <a:spcAft>
                <a:spcPts val="600"/>
              </a:spcAft>
            </a:pPr>
            <a:endParaRPr lang="en-GB" sz="1600" dirty="0">
              <a:solidFill>
                <a:srgbClr val="000000"/>
              </a:solidFill>
              <a:ea typeface="Calibri" panose="020F0502020204030204" pitchFamily="34" charset="0"/>
              <a:cs typeface="Times New Roman" panose="02020603050405020304" pitchFamily="18" charset="0"/>
            </a:endParaRPr>
          </a:p>
          <a:p>
            <a:pPr marL="0" marR="0">
              <a:lnSpc>
                <a:spcPct val="110000"/>
              </a:lnSpc>
              <a:spcBef>
                <a:spcPts val="0"/>
              </a:spcBef>
              <a:spcAft>
                <a:spcPts val="600"/>
              </a:spcAft>
            </a:pPr>
            <a:r>
              <a:rPr lang="en-US" sz="1600" dirty="0">
                <a:effectLst/>
                <a:ea typeface="Calibri" panose="020F0502020204030204" pitchFamily="34" charset="0"/>
                <a:cs typeface="Times New Roman" panose="02020603050405020304" pitchFamily="18" charset="0"/>
              </a:rPr>
              <a:t>The contents of this presentation are the sole responsibility of NMEP, NPC, and ICF and do not necessarily reflect the views of USAID, the United States Government, or other donor agencies.</a:t>
            </a:r>
          </a:p>
        </p:txBody>
      </p:sp>
      <p:pic>
        <p:nvPicPr>
          <p:cNvPr id="3" name="Picture 2" descr="A picture containing calendar&#10;&#10;Description automatically generated">
            <a:extLst>
              <a:ext uri="{FF2B5EF4-FFF2-40B4-BE49-F238E27FC236}">
                <a16:creationId xmlns:a16="http://schemas.microsoft.com/office/drawing/2014/main" id="{883CA127-4DC1-AC19-FF29-CE85DD60BF4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85359" y="302657"/>
            <a:ext cx="1250120" cy="1065093"/>
          </a:xfrm>
          <a:prstGeom prst="rect">
            <a:avLst/>
          </a:prstGeom>
        </p:spPr>
      </p:pic>
      <p:pic>
        <p:nvPicPr>
          <p:cNvPr id="6" name="Picture 5" descr="Icon&#10;&#10;Description automatically generated">
            <a:extLst>
              <a:ext uri="{FF2B5EF4-FFF2-40B4-BE49-F238E27FC236}">
                <a16:creationId xmlns:a16="http://schemas.microsoft.com/office/drawing/2014/main" id="{F8289BCD-AB8E-5B01-997F-0CBAD1DDD8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47846" y="5670698"/>
            <a:ext cx="851220" cy="851220"/>
          </a:xfrm>
          <a:prstGeom prst="rect">
            <a:avLst/>
          </a:prstGeom>
        </p:spPr>
      </p:pic>
      <p:pic>
        <p:nvPicPr>
          <p:cNvPr id="12" name="Picture 11">
            <a:extLst>
              <a:ext uri="{FF2B5EF4-FFF2-40B4-BE49-F238E27FC236}">
                <a16:creationId xmlns:a16="http://schemas.microsoft.com/office/drawing/2014/main" id="{383AF5C8-B680-FCD4-BC1D-69F68B49BC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85732" y="5792923"/>
            <a:ext cx="2786175" cy="324778"/>
          </a:xfrm>
          <a:prstGeom prst="rect">
            <a:avLst/>
          </a:prstGeom>
        </p:spPr>
      </p:pic>
      <p:pic>
        <p:nvPicPr>
          <p:cNvPr id="14" name="Picture 13" descr="Logo&#10;&#10;Description automatically generated">
            <a:extLst>
              <a:ext uri="{FF2B5EF4-FFF2-40B4-BE49-F238E27FC236}">
                <a16:creationId xmlns:a16="http://schemas.microsoft.com/office/drawing/2014/main" id="{4A35269B-B23B-0CED-A966-1C53BE1968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03651" y="5562351"/>
            <a:ext cx="966008" cy="959568"/>
          </a:xfrm>
          <a:prstGeom prst="rect">
            <a:avLst/>
          </a:prstGeom>
        </p:spPr>
      </p:pic>
      <p:pic>
        <p:nvPicPr>
          <p:cNvPr id="18" name="Picture 17" descr="Text&#10;&#10;Description automatically generated with medium confidence">
            <a:extLst>
              <a:ext uri="{FF2B5EF4-FFF2-40B4-BE49-F238E27FC236}">
                <a16:creationId xmlns:a16="http://schemas.microsoft.com/office/drawing/2014/main" id="{CC09AE8F-488B-D056-74FB-C68E84A3401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47845" y="4338158"/>
            <a:ext cx="7696307" cy="1049290"/>
          </a:xfrm>
          <a:prstGeom prst="rect">
            <a:avLst/>
          </a:prstGeom>
        </p:spPr>
      </p:pic>
    </p:spTree>
    <p:extLst>
      <p:ext uri="{BB962C8B-B14F-4D97-AF65-F5344CB8AC3E}">
        <p14:creationId xmlns:p14="http://schemas.microsoft.com/office/powerpoint/2010/main" val="21292506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50F438D-AD07-F5BC-E50D-F4EC373E47BF}"/>
              </a:ext>
            </a:extLst>
          </p:cNvPr>
          <p:cNvSpPr/>
          <p:nvPr/>
        </p:nvSpPr>
        <p:spPr>
          <a:xfrm>
            <a:off x="0" y="0"/>
            <a:ext cx="12192000" cy="6858000"/>
          </a:xfrm>
          <a:prstGeom prst="rect">
            <a:avLst/>
          </a:prstGeom>
          <a:solidFill>
            <a:srgbClr val="478F3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F738560D-1092-2D32-9E8E-CBFAD29A96B5}"/>
              </a:ext>
            </a:extLst>
          </p:cNvPr>
          <p:cNvSpPr txBox="1"/>
          <p:nvPr/>
        </p:nvSpPr>
        <p:spPr>
          <a:xfrm>
            <a:off x="1524002" y="168677"/>
            <a:ext cx="9143999" cy="1446550"/>
          </a:xfrm>
          <a:prstGeom prst="rect">
            <a:avLst/>
          </a:prstGeom>
          <a:noFill/>
        </p:spPr>
        <p:txBody>
          <a:bodyPr wrap="square" rtlCol="0">
            <a:spAutoFit/>
          </a:bodyPr>
          <a:lstStyle/>
          <a:p>
            <a:pPr algn="ctr"/>
            <a:r>
              <a:rPr lang="en-US" sz="4400" b="1" dirty="0">
                <a:solidFill>
                  <a:schemeClr val="bg1"/>
                </a:solidFill>
              </a:rPr>
              <a:t>Household and Respondent Characteristics</a:t>
            </a:r>
          </a:p>
        </p:txBody>
      </p:sp>
      <p:sp>
        <p:nvSpPr>
          <p:cNvPr id="6" name="TextBox 5">
            <a:extLst>
              <a:ext uri="{FF2B5EF4-FFF2-40B4-BE49-F238E27FC236}">
                <a16:creationId xmlns:a16="http://schemas.microsoft.com/office/drawing/2014/main" id="{0AF8AE49-F8B2-8E3A-7880-173E9D4D3ABE}"/>
              </a:ext>
            </a:extLst>
          </p:cNvPr>
          <p:cNvSpPr txBox="1"/>
          <p:nvPr/>
        </p:nvSpPr>
        <p:spPr>
          <a:xfrm>
            <a:off x="0" y="5844053"/>
            <a:ext cx="12192000" cy="769441"/>
          </a:xfrm>
          <a:prstGeom prst="rect">
            <a:avLst/>
          </a:prstGeom>
          <a:noFill/>
        </p:spPr>
        <p:txBody>
          <a:bodyPr wrap="square" rtlCol="0">
            <a:spAutoFit/>
          </a:bodyPr>
          <a:lstStyle/>
          <a:p>
            <a:pPr algn="ctr"/>
            <a:r>
              <a:rPr lang="en-US" sz="4400" b="1" dirty="0">
                <a:solidFill>
                  <a:schemeClr val="bg1"/>
                </a:solidFill>
              </a:rPr>
              <a:t>2021 Nigeria Malaria Indicator Survey (NMIS)</a:t>
            </a:r>
          </a:p>
        </p:txBody>
      </p:sp>
      <p:grpSp>
        <p:nvGrpSpPr>
          <p:cNvPr id="14" name="Group 13">
            <a:extLst>
              <a:ext uri="{FF2B5EF4-FFF2-40B4-BE49-F238E27FC236}">
                <a16:creationId xmlns:a16="http://schemas.microsoft.com/office/drawing/2014/main" id="{52FBBD7F-28E4-CFE2-8630-8DE21140E216}"/>
              </a:ext>
            </a:extLst>
          </p:cNvPr>
          <p:cNvGrpSpPr/>
          <p:nvPr/>
        </p:nvGrpSpPr>
        <p:grpSpPr>
          <a:xfrm>
            <a:off x="0" y="1819786"/>
            <a:ext cx="12192000" cy="3546527"/>
            <a:chOff x="0" y="1931100"/>
            <a:chExt cx="12192000" cy="3546527"/>
          </a:xfrm>
        </p:grpSpPr>
        <p:pic>
          <p:nvPicPr>
            <p:cNvPr id="11" name="Picture 10">
              <a:extLst>
                <a:ext uri="{FF2B5EF4-FFF2-40B4-BE49-F238E27FC236}">
                  <a16:creationId xmlns:a16="http://schemas.microsoft.com/office/drawing/2014/main" id="{DD0C3309-8586-5018-4445-A200675BB09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470" t="5897" b="5419"/>
            <a:stretch/>
          </p:blipFill>
          <p:spPr>
            <a:xfrm>
              <a:off x="0" y="2144024"/>
              <a:ext cx="8811660" cy="3294903"/>
            </a:xfrm>
            <a:prstGeom prst="rect">
              <a:avLst/>
            </a:prstGeom>
          </p:spPr>
        </p:pic>
        <p:sp>
          <p:nvSpPr>
            <p:cNvPr id="8" name="Rectangle 7">
              <a:extLst>
                <a:ext uri="{FF2B5EF4-FFF2-40B4-BE49-F238E27FC236}">
                  <a16:creationId xmlns:a16="http://schemas.microsoft.com/office/drawing/2014/main" id="{6E768DEB-3A79-DFFE-424F-2C29740E02FC}"/>
                </a:ext>
              </a:extLst>
            </p:cNvPr>
            <p:cNvSpPr/>
            <p:nvPr/>
          </p:nvSpPr>
          <p:spPr>
            <a:xfrm>
              <a:off x="0" y="1931100"/>
              <a:ext cx="12192000" cy="230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13" name="Picture 12">
              <a:extLst>
                <a:ext uri="{FF2B5EF4-FFF2-40B4-BE49-F238E27FC236}">
                  <a16:creationId xmlns:a16="http://schemas.microsoft.com/office/drawing/2014/main" id="{5CFDF4B0-A228-D677-4238-9C32A7A1B85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768988" y="2161332"/>
              <a:ext cx="3423012" cy="3185807"/>
            </a:xfrm>
            <a:prstGeom prst="rect">
              <a:avLst/>
            </a:prstGeom>
          </p:spPr>
        </p:pic>
        <p:sp>
          <p:nvSpPr>
            <p:cNvPr id="9" name="Rectangle 8">
              <a:extLst>
                <a:ext uri="{FF2B5EF4-FFF2-40B4-BE49-F238E27FC236}">
                  <a16:creationId xmlns:a16="http://schemas.microsoft.com/office/drawing/2014/main" id="{404A8C88-4298-A2A6-3228-F791B237835F}"/>
                </a:ext>
              </a:extLst>
            </p:cNvPr>
            <p:cNvSpPr/>
            <p:nvPr/>
          </p:nvSpPr>
          <p:spPr>
            <a:xfrm>
              <a:off x="0" y="5245468"/>
              <a:ext cx="12192000" cy="2321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4" name="TextBox 3">
            <a:extLst>
              <a:ext uri="{FF2B5EF4-FFF2-40B4-BE49-F238E27FC236}">
                <a16:creationId xmlns:a16="http://schemas.microsoft.com/office/drawing/2014/main" id="{364633EE-7FB7-FE49-0A8D-6DDB8158F804}"/>
              </a:ext>
            </a:extLst>
          </p:cNvPr>
          <p:cNvSpPr txBox="1"/>
          <p:nvPr/>
        </p:nvSpPr>
        <p:spPr>
          <a:xfrm>
            <a:off x="8418576" y="938118"/>
            <a:ext cx="3634339" cy="707886"/>
          </a:xfrm>
          <a:prstGeom prst="rect">
            <a:avLst/>
          </a:prstGeom>
          <a:noFill/>
        </p:spPr>
        <p:txBody>
          <a:bodyPr wrap="square" rtlCol="0">
            <a:spAutoFit/>
          </a:bodyPr>
          <a:lstStyle/>
          <a:p>
            <a:pPr algn="r"/>
            <a:r>
              <a:rPr lang="en-US" sz="2000" i="1" dirty="0">
                <a:solidFill>
                  <a:schemeClr val="bg1"/>
                </a:solidFill>
              </a:rPr>
              <a:t>Follow along on Twitter!  </a:t>
            </a:r>
          </a:p>
          <a:p>
            <a:pPr algn="r"/>
            <a:r>
              <a:rPr lang="en-US" sz="2000" i="1" dirty="0">
                <a:solidFill>
                  <a:schemeClr val="bg1"/>
                </a:solidFill>
              </a:rPr>
              <a:t>@NMEPNigeria #NigeriaMIS</a:t>
            </a:r>
          </a:p>
        </p:txBody>
      </p:sp>
    </p:spTree>
    <p:extLst>
      <p:ext uri="{BB962C8B-B14F-4D97-AF65-F5344CB8AC3E}">
        <p14:creationId xmlns:p14="http://schemas.microsoft.com/office/powerpoint/2010/main" val="20138732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0913" y="1739650"/>
            <a:ext cx="4942269" cy="3378700"/>
          </a:xfrm>
        </p:spPr>
        <p:txBody>
          <a:bodyPr/>
          <a:lstStyle/>
          <a:p>
            <a:pPr>
              <a:buClr>
                <a:schemeClr val="tx1"/>
              </a:buClr>
            </a:pPr>
            <a:r>
              <a:rPr lang="en-GB" b="1" noProof="0" dirty="0">
                <a:solidFill>
                  <a:srgbClr val="478F3C"/>
                </a:solidFill>
              </a:rPr>
              <a:t>Household Characteristics</a:t>
            </a:r>
          </a:p>
          <a:p>
            <a:pPr lvl="1">
              <a:buClr>
                <a:schemeClr val="tx1"/>
              </a:buClr>
            </a:pPr>
            <a:r>
              <a:rPr lang="en-GB" b="1" noProof="0" dirty="0">
                <a:solidFill>
                  <a:srgbClr val="478F3C"/>
                </a:solidFill>
              </a:rPr>
              <a:t>Water and sanitation</a:t>
            </a:r>
          </a:p>
          <a:p>
            <a:pPr lvl="1">
              <a:buClr>
                <a:schemeClr val="tx1"/>
              </a:buClr>
            </a:pPr>
            <a:r>
              <a:rPr lang="en-GB" b="1" noProof="0" dirty="0">
                <a:solidFill>
                  <a:srgbClr val="478F3C"/>
                </a:solidFill>
              </a:rPr>
              <a:t>Electricity</a:t>
            </a:r>
          </a:p>
          <a:p>
            <a:pPr lvl="1">
              <a:buClr>
                <a:schemeClr val="tx1"/>
              </a:buClr>
            </a:pPr>
            <a:r>
              <a:rPr lang="en-GB" b="1" noProof="0" dirty="0">
                <a:solidFill>
                  <a:srgbClr val="478F3C"/>
                </a:solidFill>
              </a:rPr>
              <a:t>Ownership of goods</a:t>
            </a:r>
          </a:p>
          <a:p>
            <a:pPr lvl="1">
              <a:buClr>
                <a:schemeClr val="tx1"/>
              </a:buClr>
            </a:pPr>
            <a:r>
              <a:rPr lang="en-GB" b="1" noProof="0" dirty="0">
                <a:solidFill>
                  <a:srgbClr val="478F3C"/>
                </a:solidFill>
              </a:rPr>
              <a:t>Wealth</a:t>
            </a:r>
          </a:p>
          <a:p>
            <a:pPr>
              <a:buClr>
                <a:schemeClr val="tx1"/>
              </a:buClr>
            </a:pPr>
            <a:r>
              <a:rPr lang="en-GB" noProof="0" dirty="0"/>
              <a:t>Respondent Characteristics</a:t>
            </a:r>
          </a:p>
          <a:p>
            <a:pPr lvl="1">
              <a:buClr>
                <a:schemeClr val="tx1"/>
              </a:buClr>
            </a:pPr>
            <a:r>
              <a:rPr lang="en-GB" noProof="0" dirty="0"/>
              <a:t>Education</a:t>
            </a:r>
          </a:p>
          <a:p>
            <a:pPr lvl="1">
              <a:buClr>
                <a:schemeClr val="tx1"/>
              </a:buClr>
            </a:pPr>
            <a:r>
              <a:rPr lang="en-GB" noProof="0" dirty="0"/>
              <a:t>Literacy</a:t>
            </a:r>
          </a:p>
        </p:txBody>
      </p:sp>
      <p:sp>
        <p:nvSpPr>
          <p:cNvPr id="5" name="TextBox 4"/>
          <p:cNvSpPr txBox="1"/>
          <p:nvPr/>
        </p:nvSpPr>
        <p:spPr>
          <a:xfrm>
            <a:off x="5157384" y="5256464"/>
            <a:ext cx="6400162" cy="276999"/>
          </a:xfrm>
          <a:prstGeom prst="rect">
            <a:avLst/>
          </a:prstGeom>
          <a:noFill/>
        </p:spPr>
        <p:txBody>
          <a:bodyPr wrap="square" rtlCol="0">
            <a:spAutoFit/>
          </a:bodyPr>
          <a:lstStyle/>
          <a:p>
            <a:pPr algn="ctr"/>
            <a:r>
              <a:rPr lang="en-US" sz="1200" dirty="0"/>
              <a:t>© 2008 Arne </a:t>
            </a:r>
            <a:r>
              <a:rPr lang="en-US" sz="1200" dirty="0" err="1"/>
              <a:t>Hoel</a:t>
            </a:r>
            <a:r>
              <a:rPr lang="en-US" sz="1200" dirty="0"/>
              <a:t>/World Bank, Courtesy of Creative Commons</a:t>
            </a:r>
          </a:p>
        </p:txBody>
      </p:sp>
      <p:pic>
        <p:nvPicPr>
          <p:cNvPr id="4" name="Picture 3" descr="A baby sleeping on a bed&#10;&#10;Description automatically generated with medium confidence">
            <a:extLst>
              <a:ext uri="{FF2B5EF4-FFF2-40B4-BE49-F238E27FC236}">
                <a16:creationId xmlns:a16="http://schemas.microsoft.com/office/drawing/2014/main" id="{CFF2EAE4-B116-40BA-8264-FC4F953412F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57384" y="972058"/>
            <a:ext cx="6400162" cy="4284406"/>
          </a:xfrm>
          <a:prstGeom prst="rect">
            <a:avLst/>
          </a:prstGeom>
          <a:ln w="28575">
            <a:solidFill>
              <a:schemeClr val="tx1"/>
            </a:solidFill>
          </a:ln>
        </p:spPr>
      </p:pic>
    </p:spTree>
    <p:extLst>
      <p:ext uri="{BB962C8B-B14F-4D97-AF65-F5344CB8AC3E}">
        <p14:creationId xmlns:p14="http://schemas.microsoft.com/office/powerpoint/2010/main" val="29851935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1"/>
            <a:ext cx="9144000" cy="1136469"/>
          </a:xfrm>
        </p:spPr>
        <p:txBody>
          <a:bodyPr/>
          <a:lstStyle/>
          <a:p>
            <a:r>
              <a:rPr lang="en-GB" noProof="0" dirty="0"/>
              <a:t>Country’s Households</a:t>
            </a:r>
          </a:p>
        </p:txBody>
      </p:sp>
      <p:sp>
        <p:nvSpPr>
          <p:cNvPr id="3" name="Content Placeholder 2"/>
          <p:cNvSpPr>
            <a:spLocks noGrp="1"/>
          </p:cNvSpPr>
          <p:nvPr>
            <p:ph idx="1"/>
          </p:nvPr>
        </p:nvSpPr>
        <p:spPr>
          <a:xfrm>
            <a:off x="838200" y="1581374"/>
            <a:ext cx="10515600" cy="5276625"/>
          </a:xfrm>
        </p:spPr>
        <p:txBody>
          <a:bodyPr>
            <a:normAutofit/>
          </a:bodyPr>
          <a:lstStyle/>
          <a:p>
            <a:pPr>
              <a:spcBef>
                <a:spcPts val="0"/>
              </a:spcBef>
              <a:spcAft>
                <a:spcPts val="1800"/>
              </a:spcAft>
              <a:buClr>
                <a:schemeClr val="tx1"/>
              </a:buClr>
            </a:pPr>
            <a:r>
              <a:rPr lang="en-GB" sz="3600" b="1" dirty="0">
                <a:solidFill>
                  <a:srgbClr val="478F3C"/>
                </a:solidFill>
              </a:rPr>
              <a:t>15%</a:t>
            </a:r>
            <a:r>
              <a:rPr lang="en-GB" sz="3600" dirty="0">
                <a:solidFill>
                  <a:srgbClr val="478F3C"/>
                </a:solidFill>
              </a:rPr>
              <a:t> </a:t>
            </a:r>
            <a:r>
              <a:rPr lang="en-GB" sz="3600" dirty="0"/>
              <a:t>of households are </a:t>
            </a:r>
            <a:r>
              <a:rPr lang="en-GB" sz="3600" b="1" dirty="0">
                <a:solidFill>
                  <a:srgbClr val="478F3C"/>
                </a:solidFill>
              </a:rPr>
              <a:t>headed by women</a:t>
            </a:r>
            <a:r>
              <a:rPr lang="en-GB" sz="3600" dirty="0"/>
              <a:t>.</a:t>
            </a:r>
          </a:p>
          <a:p>
            <a:pPr>
              <a:spcBef>
                <a:spcPts val="0"/>
              </a:spcBef>
              <a:spcAft>
                <a:spcPts val="1800"/>
              </a:spcAft>
              <a:buClr>
                <a:schemeClr val="tx1"/>
              </a:buClr>
            </a:pPr>
            <a:r>
              <a:rPr lang="en-GB" sz="3600" dirty="0"/>
              <a:t>Households have an average of </a:t>
            </a:r>
            <a:r>
              <a:rPr lang="en-GB" sz="3600" b="1" dirty="0">
                <a:solidFill>
                  <a:srgbClr val="478F3C"/>
                </a:solidFill>
              </a:rPr>
              <a:t>5.3 members</a:t>
            </a:r>
            <a:r>
              <a:rPr lang="en-GB" sz="3600" dirty="0"/>
              <a:t>.</a:t>
            </a:r>
          </a:p>
          <a:p>
            <a:pPr>
              <a:spcBef>
                <a:spcPts val="0"/>
              </a:spcBef>
              <a:spcAft>
                <a:spcPts val="1800"/>
              </a:spcAft>
              <a:buClr>
                <a:schemeClr val="tx1"/>
              </a:buClr>
            </a:pPr>
            <a:r>
              <a:rPr lang="en-GB" sz="3600" b="1" dirty="0">
                <a:solidFill>
                  <a:srgbClr val="478F3C"/>
                </a:solidFill>
              </a:rPr>
              <a:t>47%</a:t>
            </a:r>
            <a:r>
              <a:rPr lang="en-GB" sz="3600" dirty="0">
                <a:solidFill>
                  <a:srgbClr val="478F3C"/>
                </a:solidFill>
              </a:rPr>
              <a:t> </a:t>
            </a:r>
            <a:r>
              <a:rPr lang="en-GB" sz="3600" dirty="0"/>
              <a:t>of the population is under age </a:t>
            </a:r>
            <a:r>
              <a:rPr lang="en-GB" sz="3600" b="1" dirty="0">
                <a:solidFill>
                  <a:srgbClr val="478F3C"/>
                </a:solidFill>
              </a:rPr>
              <a:t>15</a:t>
            </a:r>
            <a:r>
              <a:rPr lang="en-GB" sz="3600" dirty="0"/>
              <a:t>.</a:t>
            </a:r>
          </a:p>
        </p:txBody>
      </p:sp>
    </p:spTree>
    <p:extLst>
      <p:ext uri="{BB962C8B-B14F-4D97-AF65-F5344CB8AC3E}">
        <p14:creationId xmlns:p14="http://schemas.microsoft.com/office/powerpoint/2010/main" val="17766602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943" y="1"/>
            <a:ext cx="10983557" cy="914400"/>
          </a:xfrm>
        </p:spPr>
        <p:txBody>
          <a:bodyPr/>
          <a:lstStyle/>
          <a:p>
            <a:r>
              <a:rPr lang="en-GB" noProof="0" dirty="0"/>
              <a:t>Drinking Water</a:t>
            </a:r>
          </a:p>
        </p:txBody>
      </p:sp>
      <p:graphicFrame>
        <p:nvGraphicFramePr>
          <p:cNvPr id="8" name="Content Placeholder 7"/>
          <p:cNvGraphicFramePr>
            <a:graphicFrameLocks noGrp="1"/>
          </p:cNvGraphicFramePr>
          <p:nvPr>
            <p:ph idx="1"/>
          </p:nvPr>
        </p:nvGraphicFramePr>
        <p:xfrm>
          <a:off x="623943" y="2198133"/>
          <a:ext cx="10963835" cy="473768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4500" y="914401"/>
            <a:ext cx="11023000" cy="369332"/>
          </a:xfrm>
          <a:prstGeom prst="rect">
            <a:avLst/>
          </a:prstGeom>
          <a:noFill/>
        </p:spPr>
        <p:txBody>
          <a:bodyPr wrap="square" rtlCol="0">
            <a:spAutoFit/>
          </a:bodyPr>
          <a:lstStyle/>
          <a:p>
            <a:pPr algn="ctr"/>
            <a:r>
              <a:rPr lang="en-US" i="1" dirty="0"/>
              <a:t>Percent distribution of households</a:t>
            </a:r>
          </a:p>
        </p:txBody>
      </p:sp>
    </p:spTree>
    <p:extLst>
      <p:ext uri="{BB962C8B-B14F-4D97-AF65-F5344CB8AC3E}">
        <p14:creationId xmlns:p14="http://schemas.microsoft.com/office/powerpoint/2010/main" val="29126144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428" y="1"/>
            <a:ext cx="10994316" cy="925286"/>
          </a:xfrm>
        </p:spPr>
        <p:txBody>
          <a:bodyPr/>
          <a:lstStyle/>
          <a:p>
            <a:r>
              <a:rPr lang="en-GB" noProof="0" dirty="0"/>
              <a:t>Sanitation</a:t>
            </a:r>
          </a:p>
        </p:txBody>
      </p:sp>
      <p:graphicFrame>
        <p:nvGraphicFramePr>
          <p:cNvPr id="7" name="Content Placeholder 6"/>
          <p:cNvGraphicFramePr>
            <a:graphicFrameLocks noGrp="1"/>
          </p:cNvGraphicFramePr>
          <p:nvPr>
            <p:ph idx="1"/>
          </p:nvPr>
        </p:nvGraphicFramePr>
        <p:xfrm>
          <a:off x="602428" y="1606550"/>
          <a:ext cx="10994316"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602428" y="1081252"/>
            <a:ext cx="10994316" cy="369332"/>
          </a:xfrm>
          <a:prstGeom prst="rect">
            <a:avLst/>
          </a:prstGeom>
          <a:noFill/>
        </p:spPr>
        <p:txBody>
          <a:bodyPr wrap="square" rtlCol="0">
            <a:spAutoFit/>
          </a:bodyPr>
          <a:lstStyle/>
          <a:p>
            <a:pPr algn="ctr"/>
            <a:r>
              <a:rPr lang="en-US" i="1" dirty="0"/>
              <a:t>Percent distribution of households</a:t>
            </a:r>
          </a:p>
        </p:txBody>
      </p:sp>
    </p:spTree>
    <p:extLst>
      <p:ext uri="{BB962C8B-B14F-4D97-AF65-F5344CB8AC3E}">
        <p14:creationId xmlns:p14="http://schemas.microsoft.com/office/powerpoint/2010/main" val="16764475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943" y="1"/>
            <a:ext cx="10962041" cy="925285"/>
          </a:xfrm>
        </p:spPr>
        <p:txBody>
          <a:bodyPr/>
          <a:lstStyle/>
          <a:p>
            <a:r>
              <a:rPr lang="en-GB" noProof="0" dirty="0"/>
              <a:t>Electricity</a:t>
            </a:r>
          </a:p>
        </p:txBody>
      </p:sp>
      <p:graphicFrame>
        <p:nvGraphicFramePr>
          <p:cNvPr id="7" name="Content Placeholder 6"/>
          <p:cNvGraphicFramePr>
            <a:graphicFrameLocks noGrp="1"/>
          </p:cNvGraphicFramePr>
          <p:nvPr>
            <p:ph idx="1"/>
          </p:nvPr>
        </p:nvGraphicFramePr>
        <p:xfrm>
          <a:off x="623944" y="1606550"/>
          <a:ext cx="10962042"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23943" y="1081405"/>
            <a:ext cx="10962041" cy="369332"/>
          </a:xfrm>
          <a:prstGeom prst="rect">
            <a:avLst/>
          </a:prstGeom>
          <a:noFill/>
        </p:spPr>
        <p:txBody>
          <a:bodyPr wrap="square" rtlCol="0">
            <a:spAutoFit/>
          </a:bodyPr>
          <a:lstStyle/>
          <a:p>
            <a:pPr algn="ctr"/>
            <a:r>
              <a:rPr lang="en-US" i="1" dirty="0"/>
              <a:t>Percent of households</a:t>
            </a:r>
          </a:p>
        </p:txBody>
      </p:sp>
    </p:spTree>
    <p:extLst>
      <p:ext uri="{BB962C8B-B14F-4D97-AF65-F5344CB8AC3E}">
        <p14:creationId xmlns:p14="http://schemas.microsoft.com/office/powerpoint/2010/main" val="23366843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0155" y="0"/>
            <a:ext cx="11037345" cy="1325563"/>
          </a:xfrm>
        </p:spPr>
        <p:txBody>
          <a:bodyPr>
            <a:normAutofit/>
          </a:bodyPr>
          <a:lstStyle/>
          <a:p>
            <a:r>
              <a:rPr lang="en-GB" noProof="0" dirty="0"/>
              <a:t>Household Durable Goods and Possessions</a:t>
            </a:r>
          </a:p>
        </p:txBody>
      </p:sp>
      <p:graphicFrame>
        <p:nvGraphicFramePr>
          <p:cNvPr id="10" name="Content Placeholder 9"/>
          <p:cNvGraphicFramePr>
            <a:graphicFrameLocks noGrp="1"/>
          </p:cNvGraphicFramePr>
          <p:nvPr>
            <p:ph idx="1"/>
          </p:nvPr>
        </p:nvGraphicFramePr>
        <p:xfrm>
          <a:off x="570155" y="1606550"/>
          <a:ext cx="11037346"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838199" y="1075963"/>
            <a:ext cx="10769301" cy="369332"/>
          </a:xfrm>
          <a:prstGeom prst="rect">
            <a:avLst/>
          </a:prstGeom>
          <a:noFill/>
        </p:spPr>
        <p:txBody>
          <a:bodyPr wrap="square" rtlCol="0">
            <a:spAutoFit/>
          </a:bodyPr>
          <a:lstStyle/>
          <a:p>
            <a:pPr algn="ctr"/>
            <a:r>
              <a:rPr lang="en-US" i="1" dirty="0"/>
              <a:t>Percent of households with:</a:t>
            </a:r>
          </a:p>
        </p:txBody>
      </p:sp>
    </p:spTree>
    <p:extLst>
      <p:ext uri="{BB962C8B-B14F-4D97-AF65-F5344CB8AC3E}">
        <p14:creationId xmlns:p14="http://schemas.microsoft.com/office/powerpoint/2010/main" val="17895238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4701" y="0"/>
            <a:ext cx="10951285" cy="1325563"/>
          </a:xfrm>
        </p:spPr>
        <p:txBody>
          <a:bodyPr/>
          <a:lstStyle/>
          <a:p>
            <a:r>
              <a:rPr lang="en-GB" noProof="0" dirty="0"/>
              <a:t>Wealth Index</a:t>
            </a:r>
          </a:p>
        </p:txBody>
      </p:sp>
      <p:sp>
        <p:nvSpPr>
          <p:cNvPr id="3" name="Content Placeholder 2"/>
          <p:cNvSpPr>
            <a:spLocks noGrp="1"/>
          </p:cNvSpPr>
          <p:nvPr>
            <p:ph idx="1"/>
          </p:nvPr>
        </p:nvSpPr>
        <p:spPr>
          <a:xfrm>
            <a:off x="634701" y="1559860"/>
            <a:ext cx="10951285" cy="5298140"/>
          </a:xfrm>
        </p:spPr>
        <p:txBody>
          <a:bodyPr/>
          <a:lstStyle/>
          <a:p>
            <a:pPr>
              <a:spcBef>
                <a:spcPts val="0"/>
              </a:spcBef>
              <a:spcAft>
                <a:spcPts val="1800"/>
              </a:spcAft>
            </a:pPr>
            <a:r>
              <a:rPr lang="en-GB" noProof="0" dirty="0"/>
              <a:t>Wealth is determined by scoring households based on a set of characteristics including access to electricity and ownership of various consumer goods.</a:t>
            </a:r>
          </a:p>
          <a:p>
            <a:pPr>
              <a:spcBef>
                <a:spcPts val="0"/>
              </a:spcBef>
              <a:spcAft>
                <a:spcPts val="1800"/>
              </a:spcAft>
            </a:pPr>
            <a:r>
              <a:rPr lang="en-GB" noProof="0" dirty="0"/>
              <a:t>Households are then ranked, from lowest to highest score.</a:t>
            </a:r>
          </a:p>
          <a:p>
            <a:pPr>
              <a:spcBef>
                <a:spcPts val="0"/>
              </a:spcBef>
              <a:spcAft>
                <a:spcPts val="1800"/>
              </a:spcAft>
            </a:pPr>
            <a:r>
              <a:rPr lang="en-GB" noProof="0" dirty="0"/>
              <a:t>This list is then separated into 5 equal pieces (or quintiles) each representing 20% of the population.</a:t>
            </a:r>
          </a:p>
          <a:p>
            <a:pPr>
              <a:spcBef>
                <a:spcPts val="0"/>
              </a:spcBef>
              <a:spcAft>
                <a:spcPts val="1800"/>
              </a:spcAft>
            </a:pPr>
            <a:r>
              <a:rPr lang="en-GB" noProof="0" dirty="0"/>
              <a:t>Therefore, those in the highest quintile may not be “rich” but they are of higher socioeconomic status than 80% of Nigeria.</a:t>
            </a:r>
          </a:p>
        </p:txBody>
      </p:sp>
    </p:spTree>
    <p:extLst>
      <p:ext uri="{BB962C8B-B14F-4D97-AF65-F5344CB8AC3E}">
        <p14:creationId xmlns:p14="http://schemas.microsoft.com/office/powerpoint/2010/main" val="16038919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428" y="0"/>
            <a:ext cx="10972800" cy="1325563"/>
          </a:xfrm>
        </p:spPr>
        <p:txBody>
          <a:bodyPr/>
          <a:lstStyle/>
          <a:p>
            <a:r>
              <a:rPr lang="en-GB" noProof="0" dirty="0"/>
              <a:t>Wealth Index</a:t>
            </a:r>
          </a:p>
        </p:txBody>
      </p:sp>
      <p:sp>
        <p:nvSpPr>
          <p:cNvPr id="5" name="Content Placeholder 2"/>
          <p:cNvSpPr>
            <a:spLocks noGrp="1"/>
          </p:cNvSpPr>
          <p:nvPr>
            <p:ph idx="1"/>
          </p:nvPr>
        </p:nvSpPr>
        <p:spPr>
          <a:xfrm>
            <a:off x="602428" y="3944983"/>
            <a:ext cx="10972800" cy="2913017"/>
          </a:xfrm>
        </p:spPr>
        <p:txBody>
          <a:bodyPr>
            <a:normAutofit/>
          </a:bodyPr>
          <a:lstStyle/>
          <a:p>
            <a:pPr marL="0" indent="0" algn="ctr">
              <a:spcBef>
                <a:spcPts val="0"/>
              </a:spcBef>
              <a:spcAft>
                <a:spcPts val="1800"/>
              </a:spcAft>
              <a:buNone/>
            </a:pPr>
            <a:r>
              <a:rPr lang="en-GB" noProof="0" dirty="0"/>
              <a:t>Very few urban households are in the poorest quintile, while very few rural households are in the wealthiest quintile.</a:t>
            </a:r>
          </a:p>
          <a:p>
            <a:pPr marL="0" indent="0" algn="ctr">
              <a:spcBef>
                <a:spcPts val="0"/>
              </a:spcBef>
              <a:spcAft>
                <a:spcPts val="1800"/>
              </a:spcAft>
              <a:buNone/>
            </a:pPr>
            <a:r>
              <a:rPr lang="en-GB" b="1" noProof="0" dirty="0">
                <a:solidFill>
                  <a:srgbClr val="478F3C"/>
                </a:solidFill>
              </a:rPr>
              <a:t>North East Zone (38%) </a:t>
            </a:r>
            <a:r>
              <a:rPr lang="en-GB" noProof="0" dirty="0"/>
              <a:t>has the largest proportion of households in the </a:t>
            </a:r>
            <a:r>
              <a:rPr lang="en-GB" b="1" noProof="0" dirty="0">
                <a:solidFill>
                  <a:srgbClr val="478F3C"/>
                </a:solidFill>
              </a:rPr>
              <a:t>poorest quintile</a:t>
            </a:r>
            <a:r>
              <a:rPr lang="en-GB" noProof="0" dirty="0"/>
              <a:t>, while </a:t>
            </a:r>
            <a:r>
              <a:rPr lang="en-GB" b="1" noProof="0" dirty="0">
                <a:solidFill>
                  <a:srgbClr val="478F3C"/>
                </a:solidFill>
              </a:rPr>
              <a:t>South West Zone (57%) </a:t>
            </a:r>
            <a:r>
              <a:rPr lang="en-GB" noProof="0" dirty="0"/>
              <a:t>has the largest proportion of households in the </a:t>
            </a:r>
            <a:r>
              <a:rPr lang="en-GB" b="1" noProof="0" dirty="0">
                <a:solidFill>
                  <a:srgbClr val="478F3C"/>
                </a:solidFill>
              </a:rPr>
              <a:t>wealthiest quintile</a:t>
            </a:r>
            <a:r>
              <a:rPr lang="en-GB" noProof="0" dirty="0"/>
              <a:t>.</a:t>
            </a:r>
          </a:p>
        </p:txBody>
      </p:sp>
      <p:graphicFrame>
        <p:nvGraphicFramePr>
          <p:cNvPr id="6" name="Table 5"/>
          <p:cNvGraphicFramePr>
            <a:graphicFrameLocks noGrp="1"/>
          </p:cNvGraphicFramePr>
          <p:nvPr/>
        </p:nvGraphicFramePr>
        <p:xfrm>
          <a:off x="602427" y="1397000"/>
          <a:ext cx="10972800" cy="2012406"/>
        </p:xfrm>
        <a:graphic>
          <a:graphicData uri="http://schemas.openxmlformats.org/drawingml/2006/table">
            <a:tbl>
              <a:tblPr firstRow="1" bandRow="1">
                <a:tableStyleId>{2D5ABB26-0587-4C30-8999-92F81FD0307C}</a:tableStyleId>
              </a:tblPr>
              <a:tblGrid>
                <a:gridCol w="18288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gridCol w="1828800">
                  <a:extLst>
                    <a:ext uri="{9D8B030D-6E8A-4147-A177-3AD203B41FA5}">
                      <a16:colId xmlns:a16="http://schemas.microsoft.com/office/drawing/2014/main" val="20005"/>
                    </a:ext>
                  </a:extLst>
                </a:gridCol>
              </a:tblGrid>
              <a:tr h="670802">
                <a:tc>
                  <a:txBody>
                    <a:bodyPr/>
                    <a:lstStyle/>
                    <a:p>
                      <a:endParaRPr lang="en-US" dirty="0"/>
                    </a:p>
                  </a:txBody>
                  <a:tcPr/>
                </a:tc>
                <a:tc>
                  <a:txBody>
                    <a:bodyPr/>
                    <a:lstStyle/>
                    <a:p>
                      <a:pPr algn="ctr"/>
                      <a:r>
                        <a:rPr lang="en-US" sz="2400" b="1" dirty="0"/>
                        <a:t>Lowest</a:t>
                      </a:r>
                    </a:p>
                  </a:txBody>
                  <a:tcPr/>
                </a:tc>
                <a:tc>
                  <a:txBody>
                    <a:bodyPr/>
                    <a:lstStyle/>
                    <a:p>
                      <a:pPr algn="ctr"/>
                      <a:r>
                        <a:rPr lang="en-US" sz="2400" b="1" dirty="0"/>
                        <a:t>2</a:t>
                      </a:r>
                      <a:r>
                        <a:rPr lang="en-US" sz="2400" b="1" baseline="30000" dirty="0"/>
                        <a:t>nd</a:t>
                      </a:r>
                      <a:r>
                        <a:rPr lang="en-US" sz="2400" b="1" dirty="0"/>
                        <a:t> </a:t>
                      </a:r>
                    </a:p>
                  </a:txBody>
                  <a:tcPr/>
                </a:tc>
                <a:tc>
                  <a:txBody>
                    <a:bodyPr/>
                    <a:lstStyle/>
                    <a:p>
                      <a:pPr algn="ctr"/>
                      <a:r>
                        <a:rPr lang="en-US" sz="2400" b="1" dirty="0"/>
                        <a:t>Middle</a:t>
                      </a:r>
                    </a:p>
                  </a:txBody>
                  <a:tcPr/>
                </a:tc>
                <a:tc>
                  <a:txBody>
                    <a:bodyPr/>
                    <a:lstStyle/>
                    <a:p>
                      <a:pPr algn="ctr"/>
                      <a:r>
                        <a:rPr lang="en-US" sz="2400" b="1" dirty="0"/>
                        <a:t>4</a:t>
                      </a:r>
                      <a:r>
                        <a:rPr lang="en-US" sz="2400" b="1" baseline="30000" dirty="0"/>
                        <a:t>th</a:t>
                      </a:r>
                      <a:r>
                        <a:rPr lang="en-US" sz="2400" b="1" dirty="0"/>
                        <a:t> </a:t>
                      </a:r>
                    </a:p>
                  </a:txBody>
                  <a:tcPr/>
                </a:tc>
                <a:tc>
                  <a:txBody>
                    <a:bodyPr/>
                    <a:lstStyle/>
                    <a:p>
                      <a:pPr algn="ctr"/>
                      <a:r>
                        <a:rPr lang="en-US" sz="2400" b="1" dirty="0"/>
                        <a:t>Highest</a:t>
                      </a:r>
                    </a:p>
                  </a:txBody>
                  <a:tcPr/>
                </a:tc>
                <a:extLst>
                  <a:ext uri="{0D108BD9-81ED-4DB2-BD59-A6C34878D82A}">
                    <a16:rowId xmlns:a16="http://schemas.microsoft.com/office/drawing/2014/main" val="10000"/>
                  </a:ext>
                </a:extLst>
              </a:tr>
              <a:tr h="670802">
                <a:tc>
                  <a:txBody>
                    <a:bodyPr/>
                    <a:lstStyle/>
                    <a:p>
                      <a:r>
                        <a:rPr lang="en-US" sz="2400" b="1" dirty="0">
                          <a:solidFill>
                            <a:srgbClr val="478F3C"/>
                          </a:solidFill>
                        </a:rPr>
                        <a:t>Urban</a:t>
                      </a:r>
                    </a:p>
                  </a:txBody>
                  <a:tcPr/>
                </a:tc>
                <a:tc>
                  <a:txBody>
                    <a:bodyPr/>
                    <a:lstStyle/>
                    <a:p>
                      <a:pPr algn="ctr"/>
                      <a:r>
                        <a:rPr lang="en-US" sz="2400" b="1" dirty="0">
                          <a:solidFill>
                            <a:srgbClr val="478F3C"/>
                          </a:solidFill>
                        </a:rPr>
                        <a:t>8%</a:t>
                      </a:r>
                    </a:p>
                  </a:txBody>
                  <a:tcPr/>
                </a:tc>
                <a:tc>
                  <a:txBody>
                    <a:bodyPr/>
                    <a:lstStyle/>
                    <a:p>
                      <a:pPr algn="ctr"/>
                      <a:r>
                        <a:rPr lang="en-US" sz="2400" b="1" dirty="0">
                          <a:solidFill>
                            <a:srgbClr val="478F3C"/>
                          </a:solidFill>
                        </a:rPr>
                        <a:t>9%</a:t>
                      </a:r>
                    </a:p>
                  </a:txBody>
                  <a:tcPr/>
                </a:tc>
                <a:tc>
                  <a:txBody>
                    <a:bodyPr/>
                    <a:lstStyle/>
                    <a:p>
                      <a:pPr algn="ctr"/>
                      <a:r>
                        <a:rPr lang="en-US" sz="2400" b="1" dirty="0">
                          <a:solidFill>
                            <a:srgbClr val="478F3C"/>
                          </a:solidFill>
                        </a:rPr>
                        <a:t>16%</a:t>
                      </a:r>
                    </a:p>
                  </a:txBody>
                  <a:tcPr/>
                </a:tc>
                <a:tc>
                  <a:txBody>
                    <a:bodyPr/>
                    <a:lstStyle/>
                    <a:p>
                      <a:pPr algn="ctr"/>
                      <a:r>
                        <a:rPr lang="en-US" sz="2400" b="1" dirty="0">
                          <a:solidFill>
                            <a:srgbClr val="478F3C"/>
                          </a:solidFill>
                        </a:rPr>
                        <a:t>28%</a:t>
                      </a:r>
                    </a:p>
                  </a:txBody>
                  <a:tcPr/>
                </a:tc>
                <a:tc>
                  <a:txBody>
                    <a:bodyPr/>
                    <a:lstStyle/>
                    <a:p>
                      <a:pPr algn="ctr"/>
                      <a:r>
                        <a:rPr lang="en-US" sz="2400" b="1" dirty="0">
                          <a:solidFill>
                            <a:srgbClr val="478F3C"/>
                          </a:solidFill>
                        </a:rPr>
                        <a:t>40%</a:t>
                      </a:r>
                    </a:p>
                  </a:txBody>
                  <a:tcPr/>
                </a:tc>
                <a:extLst>
                  <a:ext uri="{0D108BD9-81ED-4DB2-BD59-A6C34878D82A}">
                    <a16:rowId xmlns:a16="http://schemas.microsoft.com/office/drawing/2014/main" val="10001"/>
                  </a:ext>
                </a:extLst>
              </a:tr>
              <a:tr h="670802">
                <a:tc>
                  <a:txBody>
                    <a:bodyPr/>
                    <a:lstStyle/>
                    <a:p>
                      <a:r>
                        <a:rPr lang="en-US" sz="2400" b="1" dirty="0">
                          <a:solidFill>
                            <a:schemeClr val="accent3"/>
                          </a:solidFill>
                        </a:rPr>
                        <a:t>Rural</a:t>
                      </a:r>
                    </a:p>
                  </a:txBody>
                  <a:tcPr/>
                </a:tc>
                <a:tc>
                  <a:txBody>
                    <a:bodyPr/>
                    <a:lstStyle/>
                    <a:p>
                      <a:pPr algn="ctr"/>
                      <a:r>
                        <a:rPr lang="en-US" sz="2400" b="1" dirty="0">
                          <a:solidFill>
                            <a:schemeClr val="accent3"/>
                          </a:solidFill>
                        </a:rPr>
                        <a:t>26%</a:t>
                      </a:r>
                    </a:p>
                  </a:txBody>
                  <a:tcPr/>
                </a:tc>
                <a:tc>
                  <a:txBody>
                    <a:bodyPr/>
                    <a:lstStyle/>
                    <a:p>
                      <a:pPr algn="ctr"/>
                      <a:r>
                        <a:rPr lang="en-US" sz="2400" b="1" dirty="0">
                          <a:solidFill>
                            <a:schemeClr val="accent3"/>
                          </a:solidFill>
                        </a:rPr>
                        <a:t>25%</a:t>
                      </a:r>
                    </a:p>
                  </a:txBody>
                  <a:tcPr/>
                </a:tc>
                <a:tc>
                  <a:txBody>
                    <a:bodyPr/>
                    <a:lstStyle/>
                    <a:p>
                      <a:pPr algn="ctr"/>
                      <a:r>
                        <a:rPr lang="en-US" sz="2400" b="1" dirty="0">
                          <a:solidFill>
                            <a:schemeClr val="accent3"/>
                          </a:solidFill>
                        </a:rPr>
                        <a:t>22%</a:t>
                      </a:r>
                    </a:p>
                  </a:txBody>
                  <a:tcPr/>
                </a:tc>
                <a:tc>
                  <a:txBody>
                    <a:bodyPr/>
                    <a:lstStyle/>
                    <a:p>
                      <a:pPr algn="ctr"/>
                      <a:r>
                        <a:rPr lang="en-US" sz="2400" b="1" dirty="0">
                          <a:solidFill>
                            <a:schemeClr val="accent3"/>
                          </a:solidFill>
                        </a:rPr>
                        <a:t>16%</a:t>
                      </a:r>
                    </a:p>
                  </a:txBody>
                  <a:tcPr/>
                </a:tc>
                <a:tc>
                  <a:txBody>
                    <a:bodyPr/>
                    <a:lstStyle/>
                    <a:p>
                      <a:pPr algn="ctr"/>
                      <a:r>
                        <a:rPr lang="en-US" sz="2400" b="1" dirty="0">
                          <a:solidFill>
                            <a:schemeClr val="accent3"/>
                          </a:solidFill>
                        </a:rPr>
                        <a:t>11%</a:t>
                      </a: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170981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3945" y="1661932"/>
            <a:ext cx="5318786" cy="3378700"/>
          </a:xfrm>
        </p:spPr>
        <p:txBody>
          <a:bodyPr/>
          <a:lstStyle/>
          <a:p>
            <a:pPr>
              <a:buClr>
                <a:schemeClr val="tx1"/>
              </a:buClr>
            </a:pPr>
            <a:r>
              <a:rPr lang="en-GB" noProof="0" dirty="0"/>
              <a:t>Household Characteristics</a:t>
            </a:r>
          </a:p>
          <a:p>
            <a:pPr lvl="1">
              <a:buClr>
                <a:schemeClr val="tx1"/>
              </a:buClr>
            </a:pPr>
            <a:r>
              <a:rPr lang="en-GB" noProof="0" dirty="0"/>
              <a:t>Water and sanitation</a:t>
            </a:r>
          </a:p>
          <a:p>
            <a:pPr lvl="1">
              <a:buClr>
                <a:schemeClr val="tx1"/>
              </a:buClr>
            </a:pPr>
            <a:r>
              <a:rPr lang="en-GB" noProof="0" dirty="0"/>
              <a:t>Electricity</a:t>
            </a:r>
          </a:p>
          <a:p>
            <a:pPr lvl="1">
              <a:buClr>
                <a:schemeClr val="tx1"/>
              </a:buClr>
            </a:pPr>
            <a:r>
              <a:rPr lang="en-GB" noProof="0" dirty="0"/>
              <a:t>Ownership of goods</a:t>
            </a:r>
          </a:p>
          <a:p>
            <a:pPr lvl="1">
              <a:buClr>
                <a:schemeClr val="tx1"/>
              </a:buClr>
            </a:pPr>
            <a:r>
              <a:rPr lang="en-GB" noProof="0" dirty="0"/>
              <a:t>Wealth</a:t>
            </a:r>
          </a:p>
          <a:p>
            <a:pPr>
              <a:buClr>
                <a:schemeClr val="tx1"/>
              </a:buClr>
            </a:pPr>
            <a:r>
              <a:rPr lang="en-GB" b="1" noProof="0" dirty="0">
                <a:solidFill>
                  <a:srgbClr val="478F3C"/>
                </a:solidFill>
              </a:rPr>
              <a:t>Respondent Characteristics</a:t>
            </a:r>
          </a:p>
          <a:p>
            <a:pPr lvl="1">
              <a:buClr>
                <a:schemeClr val="tx1"/>
              </a:buClr>
            </a:pPr>
            <a:r>
              <a:rPr lang="en-GB" b="1" noProof="0" dirty="0">
                <a:solidFill>
                  <a:srgbClr val="478F3C"/>
                </a:solidFill>
              </a:rPr>
              <a:t>Education</a:t>
            </a:r>
          </a:p>
          <a:p>
            <a:pPr lvl="1">
              <a:buClr>
                <a:schemeClr val="tx1"/>
              </a:buClr>
            </a:pPr>
            <a:r>
              <a:rPr lang="en-GB" b="1" noProof="0" dirty="0">
                <a:solidFill>
                  <a:srgbClr val="478F3C"/>
                </a:solidFill>
              </a:rPr>
              <a:t>Literacy</a:t>
            </a:r>
          </a:p>
        </p:txBody>
      </p:sp>
      <p:sp>
        <p:nvSpPr>
          <p:cNvPr id="5" name="TextBox 4"/>
          <p:cNvSpPr txBox="1"/>
          <p:nvPr/>
        </p:nvSpPr>
        <p:spPr>
          <a:xfrm>
            <a:off x="5246683" y="5728044"/>
            <a:ext cx="6459569" cy="276999"/>
          </a:xfrm>
          <a:prstGeom prst="rect">
            <a:avLst/>
          </a:prstGeom>
          <a:noFill/>
        </p:spPr>
        <p:txBody>
          <a:bodyPr wrap="square" rtlCol="0">
            <a:spAutoFit/>
          </a:bodyPr>
          <a:lstStyle/>
          <a:p>
            <a:pPr algn="ctr"/>
            <a:r>
              <a:rPr lang="en-US" sz="1200" dirty="0"/>
              <a:t>© 2018 Anthony Abu, GHSC-PSM, Courtesy of PMI</a:t>
            </a:r>
          </a:p>
        </p:txBody>
      </p:sp>
      <p:pic>
        <p:nvPicPr>
          <p:cNvPr id="4" name="Picture 3" descr="A picture containing person&#10;&#10;Description automatically generated">
            <a:extLst>
              <a:ext uri="{FF2B5EF4-FFF2-40B4-BE49-F238E27FC236}">
                <a16:creationId xmlns:a16="http://schemas.microsoft.com/office/drawing/2014/main" id="{D2E1568A-4360-41B7-815B-F187ACBAAB8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46683" y="1055073"/>
            <a:ext cx="6459570" cy="4592418"/>
          </a:xfrm>
          <a:prstGeom prst="rect">
            <a:avLst/>
          </a:prstGeom>
          <a:ln w="28575">
            <a:solidFill>
              <a:schemeClr val="tx1"/>
            </a:solidFill>
          </a:ln>
        </p:spPr>
      </p:pic>
    </p:spTree>
    <p:extLst>
      <p:ext uri="{BB962C8B-B14F-4D97-AF65-F5344CB8AC3E}">
        <p14:creationId xmlns:p14="http://schemas.microsoft.com/office/powerpoint/2010/main" val="30256276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78F3C">
            <a:alpha val="1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Objective</a:t>
            </a:r>
          </a:p>
        </p:txBody>
      </p:sp>
      <p:sp>
        <p:nvSpPr>
          <p:cNvPr id="3" name="Content Placeholder 2"/>
          <p:cNvSpPr>
            <a:spLocks noGrp="1"/>
          </p:cNvSpPr>
          <p:nvPr>
            <p:ph idx="1"/>
          </p:nvPr>
        </p:nvSpPr>
        <p:spPr/>
        <p:txBody>
          <a:bodyPr>
            <a:normAutofit/>
          </a:bodyPr>
          <a:lstStyle/>
          <a:p>
            <a:pPr>
              <a:spcBef>
                <a:spcPts val="0"/>
              </a:spcBef>
              <a:spcAft>
                <a:spcPts val="1800"/>
              </a:spcAft>
            </a:pPr>
            <a:r>
              <a:rPr lang="en-GB" sz="3200" dirty="0"/>
              <a:t>The main objective of the 2021 NMIS is to provide up-to-date estimates of basic demographic and health indicators for malaria. </a:t>
            </a:r>
          </a:p>
          <a:p>
            <a:pPr>
              <a:spcBef>
                <a:spcPts val="0"/>
              </a:spcBef>
              <a:spcAft>
                <a:spcPts val="1800"/>
              </a:spcAft>
            </a:pPr>
            <a:r>
              <a:rPr lang="en-GB" sz="3200" dirty="0"/>
              <a:t>This information is essential for programme managers and policymakers to evaluate and design programmes and strategies for improving malaria control interventions in Nigeria.</a:t>
            </a:r>
          </a:p>
        </p:txBody>
      </p:sp>
    </p:spTree>
    <p:extLst>
      <p:ext uri="{BB962C8B-B14F-4D97-AF65-F5344CB8AC3E}">
        <p14:creationId xmlns:p14="http://schemas.microsoft.com/office/powerpoint/2010/main" val="3641726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913" y="39190"/>
            <a:ext cx="10994315" cy="914400"/>
          </a:xfrm>
        </p:spPr>
        <p:txBody>
          <a:bodyPr>
            <a:normAutofit/>
          </a:bodyPr>
          <a:lstStyle/>
          <a:p>
            <a:r>
              <a:rPr lang="en-GB" noProof="0" dirty="0"/>
              <a:t>Women’s Education</a:t>
            </a:r>
          </a:p>
        </p:txBody>
      </p:sp>
      <p:graphicFrame>
        <p:nvGraphicFramePr>
          <p:cNvPr id="7" name="Content Placeholder 6"/>
          <p:cNvGraphicFramePr>
            <a:graphicFrameLocks noGrp="1"/>
          </p:cNvGraphicFramePr>
          <p:nvPr>
            <p:ph idx="1"/>
          </p:nvPr>
        </p:nvGraphicFramePr>
        <p:xfrm>
          <a:off x="3342968" y="1567360"/>
          <a:ext cx="7325033"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580913" y="1075809"/>
            <a:ext cx="10994315" cy="369332"/>
          </a:xfrm>
          <a:prstGeom prst="rect">
            <a:avLst/>
          </a:prstGeom>
          <a:noFill/>
        </p:spPr>
        <p:txBody>
          <a:bodyPr wrap="square" rtlCol="0">
            <a:spAutoFit/>
          </a:bodyPr>
          <a:lstStyle/>
          <a:p>
            <a:pPr algn="ctr"/>
            <a:r>
              <a:rPr lang="en-US" i="1" dirty="0"/>
              <a:t>Percent distribution of women age 15-49</a:t>
            </a:r>
          </a:p>
        </p:txBody>
      </p:sp>
    </p:spTree>
    <p:extLst>
      <p:ext uri="{BB962C8B-B14F-4D97-AF65-F5344CB8AC3E}">
        <p14:creationId xmlns:p14="http://schemas.microsoft.com/office/powerpoint/2010/main" val="30225799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427" y="0"/>
            <a:ext cx="11026587" cy="1075963"/>
          </a:xfrm>
        </p:spPr>
        <p:txBody>
          <a:bodyPr/>
          <a:lstStyle/>
          <a:p>
            <a:r>
              <a:rPr lang="en-GB" noProof="0" dirty="0"/>
              <a:t>Literacy</a:t>
            </a:r>
          </a:p>
        </p:txBody>
      </p:sp>
      <p:graphicFrame>
        <p:nvGraphicFramePr>
          <p:cNvPr id="7" name="Content Placeholder 6"/>
          <p:cNvGraphicFramePr>
            <a:graphicFrameLocks noGrp="1"/>
          </p:cNvGraphicFramePr>
          <p:nvPr>
            <p:ph idx="1"/>
          </p:nvPr>
        </p:nvGraphicFramePr>
        <p:xfrm>
          <a:off x="602428" y="1606550"/>
          <a:ext cx="11026588"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838200" y="1075963"/>
            <a:ext cx="10790816" cy="369332"/>
          </a:xfrm>
          <a:prstGeom prst="rect">
            <a:avLst/>
          </a:prstGeom>
          <a:noFill/>
        </p:spPr>
        <p:txBody>
          <a:bodyPr wrap="square" rtlCol="0">
            <a:spAutoFit/>
          </a:bodyPr>
          <a:lstStyle/>
          <a:p>
            <a:pPr algn="ctr"/>
            <a:r>
              <a:rPr lang="en-US" i="1" dirty="0"/>
              <a:t>Percent of women age 15-49 who are literate</a:t>
            </a:r>
          </a:p>
        </p:txBody>
      </p:sp>
    </p:spTree>
    <p:extLst>
      <p:ext uri="{BB962C8B-B14F-4D97-AF65-F5344CB8AC3E}">
        <p14:creationId xmlns:p14="http://schemas.microsoft.com/office/powerpoint/2010/main" val="22976996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427" y="0"/>
            <a:ext cx="11005073" cy="1325563"/>
          </a:xfrm>
        </p:spPr>
        <p:txBody>
          <a:bodyPr>
            <a:normAutofit/>
          </a:bodyPr>
          <a:lstStyle/>
          <a:p>
            <a:r>
              <a:rPr lang="en-GB" noProof="0" dirty="0"/>
              <a:t>Key Findings</a:t>
            </a:r>
          </a:p>
        </p:txBody>
      </p:sp>
      <p:sp>
        <p:nvSpPr>
          <p:cNvPr id="3" name="Content Placeholder 2"/>
          <p:cNvSpPr>
            <a:spLocks noGrp="1"/>
          </p:cNvSpPr>
          <p:nvPr>
            <p:ph idx="1"/>
          </p:nvPr>
        </p:nvSpPr>
        <p:spPr>
          <a:xfrm>
            <a:off x="602427" y="1570616"/>
            <a:ext cx="11005073" cy="5287383"/>
          </a:xfrm>
        </p:spPr>
        <p:txBody>
          <a:bodyPr>
            <a:noAutofit/>
          </a:bodyPr>
          <a:lstStyle/>
          <a:p>
            <a:pPr>
              <a:spcBef>
                <a:spcPts val="0"/>
              </a:spcBef>
              <a:spcAft>
                <a:spcPts val="1800"/>
              </a:spcAft>
              <a:buClr>
                <a:schemeClr val="tx1"/>
              </a:buClr>
            </a:pPr>
            <a:r>
              <a:rPr lang="en-GB" sz="3200" b="1" dirty="0">
                <a:solidFill>
                  <a:srgbClr val="478F3C"/>
                </a:solidFill>
              </a:rPr>
              <a:t>79%</a:t>
            </a:r>
            <a:r>
              <a:rPr lang="en-GB" sz="3200" b="1" dirty="0">
                <a:solidFill>
                  <a:schemeClr val="accent5"/>
                </a:solidFill>
              </a:rPr>
              <a:t> </a:t>
            </a:r>
            <a:r>
              <a:rPr lang="en-GB" sz="3200" dirty="0"/>
              <a:t>of households have access to an </a:t>
            </a:r>
            <a:r>
              <a:rPr lang="en-GB" sz="3200" b="1" dirty="0">
                <a:solidFill>
                  <a:srgbClr val="478F3C"/>
                </a:solidFill>
              </a:rPr>
              <a:t>improved water source</a:t>
            </a:r>
            <a:r>
              <a:rPr lang="en-GB" sz="3200" dirty="0"/>
              <a:t>.</a:t>
            </a:r>
          </a:p>
          <a:p>
            <a:pPr>
              <a:spcBef>
                <a:spcPts val="0"/>
              </a:spcBef>
              <a:spcAft>
                <a:spcPts val="1800"/>
              </a:spcAft>
              <a:buClr>
                <a:schemeClr val="tx1"/>
              </a:buClr>
            </a:pPr>
            <a:r>
              <a:rPr lang="en-GB" sz="3200" b="1" dirty="0">
                <a:solidFill>
                  <a:srgbClr val="478F3C"/>
                </a:solidFill>
              </a:rPr>
              <a:t>64%</a:t>
            </a:r>
            <a:r>
              <a:rPr lang="en-GB" sz="3200" b="1" dirty="0">
                <a:solidFill>
                  <a:schemeClr val="accent5"/>
                </a:solidFill>
              </a:rPr>
              <a:t> </a:t>
            </a:r>
            <a:r>
              <a:rPr lang="en-GB" sz="3200" dirty="0"/>
              <a:t>of households use </a:t>
            </a:r>
            <a:r>
              <a:rPr lang="en-GB" sz="3200" b="1" dirty="0">
                <a:solidFill>
                  <a:srgbClr val="478F3C"/>
                </a:solidFill>
              </a:rPr>
              <a:t>improved sanitation facilities</a:t>
            </a:r>
            <a:r>
              <a:rPr lang="en-GB" sz="3200" dirty="0"/>
              <a:t>.</a:t>
            </a:r>
          </a:p>
          <a:p>
            <a:pPr>
              <a:spcBef>
                <a:spcPts val="0"/>
              </a:spcBef>
              <a:spcAft>
                <a:spcPts val="1800"/>
              </a:spcAft>
              <a:buClr>
                <a:schemeClr val="tx1"/>
              </a:buClr>
            </a:pPr>
            <a:r>
              <a:rPr lang="en-GB" sz="3200" b="1" dirty="0">
                <a:solidFill>
                  <a:srgbClr val="478F3C"/>
                </a:solidFill>
              </a:rPr>
              <a:t>49%</a:t>
            </a:r>
            <a:r>
              <a:rPr lang="en-GB" sz="3200" b="1" dirty="0">
                <a:solidFill>
                  <a:schemeClr val="accent5"/>
                </a:solidFill>
              </a:rPr>
              <a:t> </a:t>
            </a:r>
            <a:r>
              <a:rPr lang="en-GB" sz="3200" dirty="0"/>
              <a:t>of households have </a:t>
            </a:r>
            <a:r>
              <a:rPr lang="en-GB" sz="3200" b="1" dirty="0">
                <a:solidFill>
                  <a:srgbClr val="478F3C"/>
                </a:solidFill>
              </a:rPr>
              <a:t>electricity</a:t>
            </a:r>
            <a:r>
              <a:rPr lang="en-GB" sz="3200" dirty="0"/>
              <a:t>.</a:t>
            </a:r>
          </a:p>
          <a:p>
            <a:pPr>
              <a:spcBef>
                <a:spcPts val="0"/>
              </a:spcBef>
              <a:spcAft>
                <a:spcPts val="1800"/>
              </a:spcAft>
              <a:buClr>
                <a:schemeClr val="tx1"/>
              </a:buClr>
            </a:pPr>
            <a:r>
              <a:rPr lang="en-GB" sz="3200" b="1">
                <a:solidFill>
                  <a:srgbClr val="478F3C"/>
                </a:solidFill>
              </a:rPr>
              <a:t>36%</a:t>
            </a:r>
            <a:r>
              <a:rPr lang="en-GB" sz="3200" b="1">
                <a:solidFill>
                  <a:schemeClr val="accent5"/>
                </a:solidFill>
              </a:rPr>
              <a:t> </a:t>
            </a:r>
            <a:r>
              <a:rPr lang="en-GB" sz="3200" dirty="0"/>
              <a:t>of women have </a:t>
            </a:r>
            <a:r>
              <a:rPr lang="en-GB" sz="3200" b="1" dirty="0">
                <a:solidFill>
                  <a:srgbClr val="478F3C"/>
                </a:solidFill>
              </a:rPr>
              <a:t>never attended school</a:t>
            </a:r>
            <a:r>
              <a:rPr lang="en-GB" sz="3200" dirty="0"/>
              <a:t>.</a:t>
            </a:r>
          </a:p>
        </p:txBody>
      </p:sp>
    </p:spTree>
    <p:extLst>
      <p:ext uri="{BB962C8B-B14F-4D97-AF65-F5344CB8AC3E}">
        <p14:creationId xmlns:p14="http://schemas.microsoft.com/office/powerpoint/2010/main" val="5197824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50F438D-AD07-F5BC-E50D-F4EC373E47BF}"/>
              </a:ext>
            </a:extLst>
          </p:cNvPr>
          <p:cNvSpPr/>
          <p:nvPr/>
        </p:nvSpPr>
        <p:spPr>
          <a:xfrm>
            <a:off x="0" y="0"/>
            <a:ext cx="12192000" cy="6858000"/>
          </a:xfrm>
          <a:prstGeom prst="rect">
            <a:avLst/>
          </a:prstGeom>
          <a:solidFill>
            <a:srgbClr val="478F3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F738560D-1092-2D32-9E8E-CBFAD29A96B5}"/>
              </a:ext>
            </a:extLst>
          </p:cNvPr>
          <p:cNvSpPr txBox="1"/>
          <p:nvPr/>
        </p:nvSpPr>
        <p:spPr>
          <a:xfrm>
            <a:off x="1524002" y="168677"/>
            <a:ext cx="9143999" cy="769441"/>
          </a:xfrm>
          <a:prstGeom prst="rect">
            <a:avLst/>
          </a:prstGeom>
          <a:noFill/>
        </p:spPr>
        <p:txBody>
          <a:bodyPr wrap="square" rtlCol="0">
            <a:spAutoFit/>
          </a:bodyPr>
          <a:lstStyle/>
          <a:p>
            <a:pPr algn="ctr"/>
            <a:r>
              <a:rPr lang="en-US" sz="4400" b="1" dirty="0">
                <a:solidFill>
                  <a:schemeClr val="bg1"/>
                </a:solidFill>
              </a:rPr>
              <a:t>Malaria Prevention</a:t>
            </a:r>
          </a:p>
        </p:txBody>
      </p:sp>
      <p:sp>
        <p:nvSpPr>
          <p:cNvPr id="6" name="TextBox 5">
            <a:extLst>
              <a:ext uri="{FF2B5EF4-FFF2-40B4-BE49-F238E27FC236}">
                <a16:creationId xmlns:a16="http://schemas.microsoft.com/office/drawing/2014/main" id="{0AF8AE49-F8B2-8E3A-7880-173E9D4D3ABE}"/>
              </a:ext>
            </a:extLst>
          </p:cNvPr>
          <p:cNvSpPr txBox="1"/>
          <p:nvPr/>
        </p:nvSpPr>
        <p:spPr>
          <a:xfrm>
            <a:off x="0" y="5844053"/>
            <a:ext cx="12192000" cy="769441"/>
          </a:xfrm>
          <a:prstGeom prst="rect">
            <a:avLst/>
          </a:prstGeom>
          <a:noFill/>
        </p:spPr>
        <p:txBody>
          <a:bodyPr wrap="square" rtlCol="0">
            <a:spAutoFit/>
          </a:bodyPr>
          <a:lstStyle/>
          <a:p>
            <a:pPr algn="ctr"/>
            <a:r>
              <a:rPr lang="en-US" sz="4400" b="1" dirty="0">
                <a:solidFill>
                  <a:schemeClr val="bg1"/>
                </a:solidFill>
              </a:rPr>
              <a:t>2021 Nigeria Malaria Indicator Survey (NMIS)</a:t>
            </a:r>
          </a:p>
        </p:txBody>
      </p:sp>
      <p:grpSp>
        <p:nvGrpSpPr>
          <p:cNvPr id="14" name="Group 13">
            <a:extLst>
              <a:ext uri="{FF2B5EF4-FFF2-40B4-BE49-F238E27FC236}">
                <a16:creationId xmlns:a16="http://schemas.microsoft.com/office/drawing/2014/main" id="{52FBBD7F-28E4-CFE2-8630-8DE21140E216}"/>
              </a:ext>
            </a:extLst>
          </p:cNvPr>
          <p:cNvGrpSpPr/>
          <p:nvPr/>
        </p:nvGrpSpPr>
        <p:grpSpPr>
          <a:xfrm>
            <a:off x="0" y="1819786"/>
            <a:ext cx="12192000" cy="3546527"/>
            <a:chOff x="0" y="1931100"/>
            <a:chExt cx="12192000" cy="3546527"/>
          </a:xfrm>
        </p:grpSpPr>
        <p:pic>
          <p:nvPicPr>
            <p:cNvPr id="11" name="Picture 10">
              <a:extLst>
                <a:ext uri="{FF2B5EF4-FFF2-40B4-BE49-F238E27FC236}">
                  <a16:creationId xmlns:a16="http://schemas.microsoft.com/office/drawing/2014/main" id="{DD0C3309-8586-5018-4445-A200675BB09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470" t="5897" b="5419"/>
            <a:stretch/>
          </p:blipFill>
          <p:spPr>
            <a:xfrm>
              <a:off x="0" y="2144024"/>
              <a:ext cx="8811660" cy="3294903"/>
            </a:xfrm>
            <a:prstGeom prst="rect">
              <a:avLst/>
            </a:prstGeom>
          </p:spPr>
        </p:pic>
        <p:sp>
          <p:nvSpPr>
            <p:cNvPr id="8" name="Rectangle 7">
              <a:extLst>
                <a:ext uri="{FF2B5EF4-FFF2-40B4-BE49-F238E27FC236}">
                  <a16:creationId xmlns:a16="http://schemas.microsoft.com/office/drawing/2014/main" id="{6E768DEB-3A79-DFFE-424F-2C29740E02FC}"/>
                </a:ext>
              </a:extLst>
            </p:cNvPr>
            <p:cNvSpPr/>
            <p:nvPr/>
          </p:nvSpPr>
          <p:spPr>
            <a:xfrm>
              <a:off x="0" y="1931100"/>
              <a:ext cx="12192000" cy="230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13" name="Picture 12">
              <a:extLst>
                <a:ext uri="{FF2B5EF4-FFF2-40B4-BE49-F238E27FC236}">
                  <a16:creationId xmlns:a16="http://schemas.microsoft.com/office/drawing/2014/main" id="{5CFDF4B0-A228-D677-4238-9C32A7A1B85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768988" y="2161332"/>
              <a:ext cx="3423012" cy="3185807"/>
            </a:xfrm>
            <a:prstGeom prst="rect">
              <a:avLst/>
            </a:prstGeom>
          </p:spPr>
        </p:pic>
        <p:sp>
          <p:nvSpPr>
            <p:cNvPr id="9" name="Rectangle 8">
              <a:extLst>
                <a:ext uri="{FF2B5EF4-FFF2-40B4-BE49-F238E27FC236}">
                  <a16:creationId xmlns:a16="http://schemas.microsoft.com/office/drawing/2014/main" id="{404A8C88-4298-A2A6-3228-F791B237835F}"/>
                </a:ext>
              </a:extLst>
            </p:cNvPr>
            <p:cNvSpPr/>
            <p:nvPr/>
          </p:nvSpPr>
          <p:spPr>
            <a:xfrm>
              <a:off x="0" y="5245468"/>
              <a:ext cx="12192000" cy="2321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7" name="TextBox 6">
            <a:extLst>
              <a:ext uri="{FF2B5EF4-FFF2-40B4-BE49-F238E27FC236}">
                <a16:creationId xmlns:a16="http://schemas.microsoft.com/office/drawing/2014/main" id="{7531DE10-0483-29DB-A0B0-B282F5498F97}"/>
              </a:ext>
            </a:extLst>
          </p:cNvPr>
          <p:cNvSpPr txBox="1"/>
          <p:nvPr/>
        </p:nvSpPr>
        <p:spPr>
          <a:xfrm>
            <a:off x="8418576" y="938118"/>
            <a:ext cx="3634339" cy="707886"/>
          </a:xfrm>
          <a:prstGeom prst="rect">
            <a:avLst/>
          </a:prstGeom>
          <a:noFill/>
        </p:spPr>
        <p:txBody>
          <a:bodyPr wrap="square" rtlCol="0">
            <a:spAutoFit/>
          </a:bodyPr>
          <a:lstStyle/>
          <a:p>
            <a:pPr algn="r"/>
            <a:r>
              <a:rPr lang="en-US" sz="2000" i="1" dirty="0">
                <a:solidFill>
                  <a:schemeClr val="bg1"/>
                </a:solidFill>
              </a:rPr>
              <a:t>Follow along on Twitter!  </a:t>
            </a:r>
          </a:p>
          <a:p>
            <a:pPr algn="r"/>
            <a:r>
              <a:rPr lang="en-US" sz="2000" i="1" dirty="0">
                <a:solidFill>
                  <a:schemeClr val="bg1"/>
                </a:solidFill>
              </a:rPr>
              <a:t>@NMEPNigeria #NigeriaMIS</a:t>
            </a:r>
          </a:p>
        </p:txBody>
      </p:sp>
    </p:spTree>
    <p:extLst>
      <p:ext uri="{BB962C8B-B14F-4D97-AF65-F5344CB8AC3E}">
        <p14:creationId xmlns:p14="http://schemas.microsoft.com/office/powerpoint/2010/main" val="15381440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5459" y="1876266"/>
            <a:ext cx="5297271" cy="2962434"/>
          </a:xfrm>
        </p:spPr>
        <p:txBody>
          <a:bodyPr>
            <a:normAutofit/>
          </a:bodyPr>
          <a:lstStyle/>
          <a:p>
            <a:pPr>
              <a:buClr>
                <a:schemeClr val="tx1"/>
              </a:buClr>
            </a:pPr>
            <a:r>
              <a:rPr lang="en-GB" sz="4000" b="1" dirty="0">
                <a:solidFill>
                  <a:srgbClr val="478F3C"/>
                </a:solidFill>
              </a:rPr>
              <a:t>Insecticide-treated nets (ITNs)</a:t>
            </a:r>
          </a:p>
          <a:p>
            <a:pPr>
              <a:buClr>
                <a:schemeClr val="tx1"/>
              </a:buClr>
            </a:pPr>
            <a:r>
              <a:rPr lang="en-GB" sz="4000" dirty="0"/>
              <a:t>Malaria in pregnancy</a:t>
            </a:r>
          </a:p>
        </p:txBody>
      </p:sp>
      <p:sp>
        <p:nvSpPr>
          <p:cNvPr id="5" name="TextBox 4"/>
          <p:cNvSpPr txBox="1"/>
          <p:nvPr/>
        </p:nvSpPr>
        <p:spPr>
          <a:xfrm>
            <a:off x="6502126" y="4838700"/>
            <a:ext cx="4572000" cy="276999"/>
          </a:xfrm>
          <a:prstGeom prst="rect">
            <a:avLst/>
          </a:prstGeom>
          <a:noFill/>
        </p:spPr>
        <p:txBody>
          <a:bodyPr wrap="square" rtlCol="0">
            <a:spAutoFit/>
          </a:bodyPr>
          <a:lstStyle/>
          <a:p>
            <a:pPr algn="ctr"/>
            <a:r>
              <a:rPr lang="en-US" sz="1200" dirty="0"/>
              <a:t>© 200xx Photographer, Courtesy of Photoshare</a:t>
            </a:r>
          </a:p>
        </p:txBody>
      </p:sp>
      <p:sp>
        <p:nvSpPr>
          <p:cNvPr id="4" name="TextBox 3">
            <a:extLst>
              <a:ext uri="{FF2B5EF4-FFF2-40B4-BE49-F238E27FC236}">
                <a16:creationId xmlns:a16="http://schemas.microsoft.com/office/drawing/2014/main" id="{A35A66E9-B345-4F04-8E89-07FADA98625F}"/>
              </a:ext>
            </a:extLst>
          </p:cNvPr>
          <p:cNvSpPr txBox="1"/>
          <p:nvPr/>
        </p:nvSpPr>
        <p:spPr>
          <a:xfrm>
            <a:off x="5459725" y="5219594"/>
            <a:ext cx="6400161" cy="276999"/>
          </a:xfrm>
          <a:prstGeom prst="rect">
            <a:avLst/>
          </a:prstGeom>
          <a:noFill/>
        </p:spPr>
        <p:txBody>
          <a:bodyPr wrap="square" rtlCol="0">
            <a:spAutoFit/>
          </a:bodyPr>
          <a:lstStyle/>
          <a:p>
            <a:pPr algn="ctr"/>
            <a:r>
              <a:rPr lang="en-US" sz="1200" dirty="0"/>
              <a:t>© 2008 Arne </a:t>
            </a:r>
            <a:r>
              <a:rPr lang="en-US" sz="1200" dirty="0" err="1"/>
              <a:t>Hoel</a:t>
            </a:r>
            <a:r>
              <a:rPr lang="en-US" sz="1200" dirty="0"/>
              <a:t>/World Bank, Courtesy of Creative Commons</a:t>
            </a:r>
          </a:p>
        </p:txBody>
      </p:sp>
      <p:pic>
        <p:nvPicPr>
          <p:cNvPr id="6" name="Picture 5" descr="A baby sleeping on a bed&#10;&#10;Description automatically generated with medium confidence">
            <a:extLst>
              <a:ext uri="{FF2B5EF4-FFF2-40B4-BE49-F238E27FC236}">
                <a16:creationId xmlns:a16="http://schemas.microsoft.com/office/drawing/2014/main" id="{DBCFC081-1FB0-440C-A8C2-B91189B2B45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59726" y="901676"/>
            <a:ext cx="6400162" cy="4284406"/>
          </a:xfrm>
          <a:prstGeom prst="rect">
            <a:avLst/>
          </a:prstGeom>
          <a:ln w="28575">
            <a:solidFill>
              <a:schemeClr val="tx1"/>
            </a:solidFill>
          </a:ln>
        </p:spPr>
      </p:pic>
    </p:spTree>
    <p:extLst>
      <p:ext uri="{BB962C8B-B14F-4D97-AF65-F5344CB8AC3E}">
        <p14:creationId xmlns:p14="http://schemas.microsoft.com/office/powerpoint/2010/main" val="3191488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428" y="51616"/>
            <a:ext cx="10994316" cy="1058727"/>
          </a:xfrm>
        </p:spPr>
        <p:txBody>
          <a:bodyPr>
            <a:normAutofit/>
          </a:bodyPr>
          <a:lstStyle/>
          <a:p>
            <a:r>
              <a:rPr lang="en-GB" noProof="0" dirty="0"/>
              <a:t>Insecticide-treated Net (ITN) Ownership</a:t>
            </a:r>
          </a:p>
        </p:txBody>
      </p:sp>
      <p:graphicFrame>
        <p:nvGraphicFramePr>
          <p:cNvPr id="10" name="Content Placeholder 9"/>
          <p:cNvGraphicFramePr>
            <a:graphicFrameLocks noGrp="1"/>
          </p:cNvGraphicFramePr>
          <p:nvPr>
            <p:ph idx="1"/>
          </p:nvPr>
        </p:nvGraphicFramePr>
        <p:xfrm>
          <a:off x="595256" y="1606551"/>
          <a:ext cx="11001488" cy="4486275"/>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595256" y="960220"/>
            <a:ext cx="10994316" cy="646331"/>
          </a:xfrm>
          <a:prstGeom prst="rect">
            <a:avLst/>
          </a:prstGeom>
          <a:noFill/>
        </p:spPr>
        <p:txBody>
          <a:bodyPr wrap="square" rtlCol="0">
            <a:spAutoFit/>
          </a:bodyPr>
          <a:lstStyle/>
          <a:p>
            <a:pPr algn="ctr"/>
            <a:r>
              <a:rPr lang="en-US" i="1" dirty="0"/>
              <a:t>Percent of households with at least one ITN and percent of households with at least one ITN for every two people in the household  of households with at least one mosquito net</a:t>
            </a:r>
          </a:p>
        </p:txBody>
      </p:sp>
      <p:sp>
        <p:nvSpPr>
          <p:cNvPr id="5" name="TextBox 4"/>
          <p:cNvSpPr txBox="1"/>
          <p:nvPr/>
        </p:nvSpPr>
        <p:spPr>
          <a:xfrm>
            <a:off x="602427" y="6273225"/>
            <a:ext cx="11001487" cy="523220"/>
          </a:xfrm>
          <a:prstGeom prst="rect">
            <a:avLst/>
          </a:prstGeom>
          <a:noFill/>
        </p:spPr>
        <p:txBody>
          <a:bodyPr wrap="square" rtlCol="0">
            <a:spAutoFit/>
          </a:bodyPr>
          <a:lstStyle/>
          <a:p>
            <a:r>
              <a:rPr lang="en-GB" sz="1400" i="1" dirty="0"/>
              <a:t>*An insecticide-treated net (ITN) is a factory-treated net that does not require any further treatment. In the 2008 NDHS, 2010 NMIS, 2013 NDHS, and 2015 NMIS, this was known as a long-lasting insecticidal net (LLIN). </a:t>
            </a:r>
          </a:p>
        </p:txBody>
      </p:sp>
    </p:spTree>
    <p:extLst>
      <p:ext uri="{BB962C8B-B14F-4D97-AF65-F5344CB8AC3E}">
        <p14:creationId xmlns:p14="http://schemas.microsoft.com/office/powerpoint/2010/main" val="20926165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ITN Ownership by Wealth</a:t>
            </a:r>
          </a:p>
        </p:txBody>
      </p:sp>
      <p:graphicFrame>
        <p:nvGraphicFramePr>
          <p:cNvPr id="8" name="Content Placeholder 7"/>
          <p:cNvGraphicFramePr>
            <a:graphicFrameLocks noGrp="1"/>
          </p:cNvGraphicFramePr>
          <p:nvPr>
            <p:ph idx="1"/>
          </p:nvPr>
        </p:nvGraphicFramePr>
        <p:xfrm>
          <a:off x="688490" y="1606551"/>
          <a:ext cx="10886738" cy="432616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88489" y="1056243"/>
            <a:ext cx="10886737" cy="369332"/>
          </a:xfrm>
          <a:prstGeom prst="rect">
            <a:avLst/>
          </a:prstGeom>
          <a:noFill/>
        </p:spPr>
        <p:txBody>
          <a:bodyPr wrap="square" rtlCol="0">
            <a:spAutoFit/>
          </a:bodyPr>
          <a:lstStyle/>
          <a:p>
            <a:pPr algn="ctr"/>
            <a:r>
              <a:rPr lang="en-US" i="1" dirty="0"/>
              <a:t>Percent of households with at least one ITN</a:t>
            </a:r>
          </a:p>
        </p:txBody>
      </p:sp>
      <p:sp>
        <p:nvSpPr>
          <p:cNvPr id="10" name="Right Arrow 9"/>
          <p:cNvSpPr/>
          <p:nvPr/>
        </p:nvSpPr>
        <p:spPr>
          <a:xfrm>
            <a:off x="2420472" y="6183086"/>
            <a:ext cx="7514670" cy="359228"/>
          </a:xfrm>
          <a:prstGeom prst="rightArrow">
            <a:avLst/>
          </a:prstGeom>
          <a:solidFill>
            <a:srgbClr val="478F3C"/>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870859" y="6039534"/>
            <a:ext cx="1418658" cy="646331"/>
          </a:xfrm>
          <a:prstGeom prst="rect">
            <a:avLst/>
          </a:prstGeom>
          <a:noFill/>
        </p:spPr>
        <p:txBody>
          <a:bodyPr wrap="square" rtlCol="0">
            <a:spAutoFit/>
          </a:bodyPr>
          <a:lstStyle/>
          <a:p>
            <a:pPr algn="ctr"/>
            <a:r>
              <a:rPr lang="en-US" dirty="0"/>
              <a:t>Poorest households</a:t>
            </a:r>
          </a:p>
        </p:txBody>
      </p:sp>
      <p:sp>
        <p:nvSpPr>
          <p:cNvPr id="13" name="TextBox 12"/>
          <p:cNvSpPr txBox="1"/>
          <p:nvPr/>
        </p:nvSpPr>
        <p:spPr>
          <a:xfrm>
            <a:off x="9935142" y="6022516"/>
            <a:ext cx="1418658" cy="646331"/>
          </a:xfrm>
          <a:prstGeom prst="rect">
            <a:avLst/>
          </a:prstGeom>
          <a:noFill/>
        </p:spPr>
        <p:txBody>
          <a:bodyPr wrap="square" rtlCol="0">
            <a:spAutoFit/>
          </a:bodyPr>
          <a:lstStyle/>
          <a:p>
            <a:pPr algn="ctr"/>
            <a:r>
              <a:rPr lang="en-US" dirty="0"/>
              <a:t>Wealthiest households</a:t>
            </a:r>
          </a:p>
        </p:txBody>
      </p:sp>
    </p:spTree>
    <p:extLst>
      <p:ext uri="{BB962C8B-B14F-4D97-AF65-F5344CB8AC3E}">
        <p14:creationId xmlns:p14="http://schemas.microsoft.com/office/powerpoint/2010/main" val="4023802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3186" y="51616"/>
            <a:ext cx="10972800" cy="1058727"/>
          </a:xfrm>
        </p:spPr>
        <p:txBody>
          <a:bodyPr/>
          <a:lstStyle/>
          <a:p>
            <a:r>
              <a:rPr lang="en-GB" noProof="0" dirty="0"/>
              <a:t>ITN Ownership by Zone</a:t>
            </a:r>
          </a:p>
        </p:txBody>
      </p:sp>
      <p:sp>
        <p:nvSpPr>
          <p:cNvPr id="4" name="TextBox 3"/>
          <p:cNvSpPr txBox="1"/>
          <p:nvPr/>
        </p:nvSpPr>
        <p:spPr>
          <a:xfrm>
            <a:off x="606014" y="927112"/>
            <a:ext cx="10972799" cy="369332"/>
          </a:xfrm>
          <a:prstGeom prst="rect">
            <a:avLst/>
          </a:prstGeom>
          <a:noFill/>
        </p:spPr>
        <p:txBody>
          <a:bodyPr wrap="square" rtlCol="0">
            <a:spAutoFit/>
          </a:bodyPr>
          <a:lstStyle/>
          <a:p>
            <a:pPr algn="ctr"/>
            <a:r>
              <a:rPr lang="en-US" i="1" dirty="0"/>
              <a:t>Percent of households with at least one ITN</a:t>
            </a:r>
          </a:p>
        </p:txBody>
      </p:sp>
      <p:sp>
        <p:nvSpPr>
          <p:cNvPr id="11" name="Freeform 5">
            <a:extLst>
              <a:ext uri="{FF2B5EF4-FFF2-40B4-BE49-F238E27FC236}">
                <a16:creationId xmlns:a16="http://schemas.microsoft.com/office/drawing/2014/main" id="{E40E596E-4889-FCE2-8E8B-FA9AD12E6F77}"/>
              </a:ext>
            </a:extLst>
          </p:cNvPr>
          <p:cNvSpPr>
            <a:spLocks/>
          </p:cNvSpPr>
          <p:nvPr/>
        </p:nvSpPr>
        <p:spPr bwMode="auto">
          <a:xfrm>
            <a:off x="3759200" y="1346200"/>
            <a:ext cx="1357313" cy="1189038"/>
          </a:xfrm>
          <a:custGeom>
            <a:avLst/>
            <a:gdLst>
              <a:gd name="T0" fmla="*/ 154 w 855"/>
              <a:gd name="T1" fmla="*/ 57 h 749"/>
              <a:gd name="T2" fmla="*/ 211 w 855"/>
              <a:gd name="T3" fmla="*/ 45 h 749"/>
              <a:gd name="T4" fmla="*/ 260 w 855"/>
              <a:gd name="T5" fmla="*/ 51 h 749"/>
              <a:gd name="T6" fmla="*/ 314 w 855"/>
              <a:gd name="T7" fmla="*/ 45 h 749"/>
              <a:gd name="T8" fmla="*/ 368 w 855"/>
              <a:gd name="T9" fmla="*/ 45 h 749"/>
              <a:gd name="T10" fmla="*/ 402 w 855"/>
              <a:gd name="T11" fmla="*/ 14 h 749"/>
              <a:gd name="T12" fmla="*/ 456 w 855"/>
              <a:gd name="T13" fmla="*/ 0 h 749"/>
              <a:gd name="T14" fmla="*/ 496 w 855"/>
              <a:gd name="T15" fmla="*/ 23 h 749"/>
              <a:gd name="T16" fmla="*/ 539 w 855"/>
              <a:gd name="T17" fmla="*/ 37 h 749"/>
              <a:gd name="T18" fmla="*/ 596 w 855"/>
              <a:gd name="T19" fmla="*/ 60 h 749"/>
              <a:gd name="T20" fmla="*/ 644 w 855"/>
              <a:gd name="T21" fmla="*/ 77 h 749"/>
              <a:gd name="T22" fmla="*/ 684 w 855"/>
              <a:gd name="T23" fmla="*/ 68 h 749"/>
              <a:gd name="T24" fmla="*/ 732 w 855"/>
              <a:gd name="T25" fmla="*/ 91 h 749"/>
              <a:gd name="T26" fmla="*/ 778 w 855"/>
              <a:gd name="T27" fmla="*/ 134 h 749"/>
              <a:gd name="T28" fmla="*/ 826 w 855"/>
              <a:gd name="T29" fmla="*/ 185 h 749"/>
              <a:gd name="T30" fmla="*/ 855 w 855"/>
              <a:gd name="T31" fmla="*/ 239 h 749"/>
              <a:gd name="T32" fmla="*/ 809 w 855"/>
              <a:gd name="T33" fmla="*/ 268 h 749"/>
              <a:gd name="T34" fmla="*/ 764 w 855"/>
              <a:gd name="T35" fmla="*/ 265 h 749"/>
              <a:gd name="T36" fmla="*/ 727 w 855"/>
              <a:gd name="T37" fmla="*/ 242 h 749"/>
              <a:gd name="T38" fmla="*/ 690 w 855"/>
              <a:gd name="T39" fmla="*/ 239 h 749"/>
              <a:gd name="T40" fmla="*/ 684 w 855"/>
              <a:gd name="T41" fmla="*/ 279 h 749"/>
              <a:gd name="T42" fmla="*/ 616 w 855"/>
              <a:gd name="T43" fmla="*/ 282 h 749"/>
              <a:gd name="T44" fmla="*/ 610 w 855"/>
              <a:gd name="T45" fmla="*/ 350 h 749"/>
              <a:gd name="T46" fmla="*/ 579 w 855"/>
              <a:gd name="T47" fmla="*/ 364 h 749"/>
              <a:gd name="T48" fmla="*/ 513 w 855"/>
              <a:gd name="T49" fmla="*/ 359 h 749"/>
              <a:gd name="T50" fmla="*/ 513 w 855"/>
              <a:gd name="T51" fmla="*/ 418 h 749"/>
              <a:gd name="T52" fmla="*/ 524 w 855"/>
              <a:gd name="T53" fmla="*/ 501 h 749"/>
              <a:gd name="T54" fmla="*/ 490 w 855"/>
              <a:gd name="T55" fmla="*/ 518 h 749"/>
              <a:gd name="T56" fmla="*/ 411 w 855"/>
              <a:gd name="T57" fmla="*/ 529 h 749"/>
              <a:gd name="T58" fmla="*/ 325 w 855"/>
              <a:gd name="T59" fmla="*/ 521 h 749"/>
              <a:gd name="T60" fmla="*/ 262 w 855"/>
              <a:gd name="T61" fmla="*/ 538 h 749"/>
              <a:gd name="T62" fmla="*/ 262 w 855"/>
              <a:gd name="T63" fmla="*/ 635 h 749"/>
              <a:gd name="T64" fmla="*/ 254 w 855"/>
              <a:gd name="T65" fmla="*/ 703 h 749"/>
              <a:gd name="T66" fmla="*/ 223 w 855"/>
              <a:gd name="T67" fmla="*/ 703 h 749"/>
              <a:gd name="T68" fmla="*/ 200 w 855"/>
              <a:gd name="T69" fmla="*/ 717 h 749"/>
              <a:gd name="T70" fmla="*/ 163 w 855"/>
              <a:gd name="T71" fmla="*/ 720 h 749"/>
              <a:gd name="T72" fmla="*/ 126 w 855"/>
              <a:gd name="T73" fmla="*/ 740 h 749"/>
              <a:gd name="T74" fmla="*/ 83 w 855"/>
              <a:gd name="T75" fmla="*/ 715 h 749"/>
              <a:gd name="T76" fmla="*/ 129 w 855"/>
              <a:gd name="T77" fmla="*/ 677 h 749"/>
              <a:gd name="T78" fmla="*/ 134 w 855"/>
              <a:gd name="T79" fmla="*/ 603 h 749"/>
              <a:gd name="T80" fmla="*/ 123 w 855"/>
              <a:gd name="T81" fmla="*/ 535 h 749"/>
              <a:gd name="T82" fmla="*/ 151 w 855"/>
              <a:gd name="T83" fmla="*/ 490 h 749"/>
              <a:gd name="T84" fmla="*/ 186 w 855"/>
              <a:gd name="T85" fmla="*/ 481 h 749"/>
              <a:gd name="T86" fmla="*/ 208 w 855"/>
              <a:gd name="T87" fmla="*/ 484 h 749"/>
              <a:gd name="T88" fmla="*/ 237 w 855"/>
              <a:gd name="T89" fmla="*/ 438 h 749"/>
              <a:gd name="T90" fmla="*/ 205 w 855"/>
              <a:gd name="T91" fmla="*/ 396 h 749"/>
              <a:gd name="T92" fmla="*/ 214 w 855"/>
              <a:gd name="T93" fmla="*/ 350 h 749"/>
              <a:gd name="T94" fmla="*/ 188 w 855"/>
              <a:gd name="T95" fmla="*/ 330 h 749"/>
              <a:gd name="T96" fmla="*/ 163 w 855"/>
              <a:gd name="T97" fmla="*/ 287 h 749"/>
              <a:gd name="T98" fmla="*/ 177 w 855"/>
              <a:gd name="T99" fmla="*/ 259 h 749"/>
              <a:gd name="T100" fmla="*/ 171 w 855"/>
              <a:gd name="T101" fmla="*/ 236 h 749"/>
              <a:gd name="T102" fmla="*/ 134 w 855"/>
              <a:gd name="T103" fmla="*/ 250 h 749"/>
              <a:gd name="T104" fmla="*/ 69 w 855"/>
              <a:gd name="T105" fmla="*/ 231 h 749"/>
              <a:gd name="T106" fmla="*/ 29 w 855"/>
              <a:gd name="T107" fmla="*/ 202 h 749"/>
              <a:gd name="T108" fmla="*/ 0 w 855"/>
              <a:gd name="T109" fmla="*/ 182 h 749"/>
              <a:gd name="T110" fmla="*/ 12 w 855"/>
              <a:gd name="T111" fmla="*/ 134 h 749"/>
              <a:gd name="T112" fmla="*/ 69 w 855"/>
              <a:gd name="T113" fmla="*/ 102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55" h="749">
                <a:moveTo>
                  <a:pt x="106" y="68"/>
                </a:moveTo>
                <a:lnTo>
                  <a:pt x="112" y="65"/>
                </a:lnTo>
                <a:lnTo>
                  <a:pt x="117" y="65"/>
                </a:lnTo>
                <a:lnTo>
                  <a:pt x="120" y="65"/>
                </a:lnTo>
                <a:lnTo>
                  <a:pt x="126" y="63"/>
                </a:lnTo>
                <a:lnTo>
                  <a:pt x="131" y="63"/>
                </a:lnTo>
                <a:lnTo>
                  <a:pt x="137" y="60"/>
                </a:lnTo>
                <a:lnTo>
                  <a:pt x="143" y="60"/>
                </a:lnTo>
                <a:lnTo>
                  <a:pt x="149" y="60"/>
                </a:lnTo>
                <a:lnTo>
                  <a:pt x="154" y="57"/>
                </a:lnTo>
                <a:lnTo>
                  <a:pt x="157" y="57"/>
                </a:lnTo>
                <a:lnTo>
                  <a:pt x="163" y="54"/>
                </a:lnTo>
                <a:lnTo>
                  <a:pt x="168" y="54"/>
                </a:lnTo>
                <a:lnTo>
                  <a:pt x="174" y="51"/>
                </a:lnTo>
                <a:lnTo>
                  <a:pt x="180" y="51"/>
                </a:lnTo>
                <a:lnTo>
                  <a:pt x="186" y="48"/>
                </a:lnTo>
                <a:lnTo>
                  <a:pt x="191" y="48"/>
                </a:lnTo>
                <a:lnTo>
                  <a:pt x="200" y="45"/>
                </a:lnTo>
                <a:lnTo>
                  <a:pt x="205" y="45"/>
                </a:lnTo>
                <a:lnTo>
                  <a:pt x="211" y="45"/>
                </a:lnTo>
                <a:lnTo>
                  <a:pt x="217" y="43"/>
                </a:lnTo>
                <a:lnTo>
                  <a:pt x="223" y="43"/>
                </a:lnTo>
                <a:lnTo>
                  <a:pt x="228" y="40"/>
                </a:lnTo>
                <a:lnTo>
                  <a:pt x="234" y="40"/>
                </a:lnTo>
                <a:lnTo>
                  <a:pt x="240" y="37"/>
                </a:lnTo>
                <a:lnTo>
                  <a:pt x="243" y="37"/>
                </a:lnTo>
                <a:lnTo>
                  <a:pt x="245" y="43"/>
                </a:lnTo>
                <a:lnTo>
                  <a:pt x="251" y="48"/>
                </a:lnTo>
                <a:lnTo>
                  <a:pt x="254" y="51"/>
                </a:lnTo>
                <a:lnTo>
                  <a:pt x="260" y="51"/>
                </a:lnTo>
                <a:lnTo>
                  <a:pt x="265" y="51"/>
                </a:lnTo>
                <a:lnTo>
                  <a:pt x="271" y="51"/>
                </a:lnTo>
                <a:lnTo>
                  <a:pt x="277" y="51"/>
                </a:lnTo>
                <a:lnTo>
                  <a:pt x="280" y="51"/>
                </a:lnTo>
                <a:lnTo>
                  <a:pt x="282" y="51"/>
                </a:lnTo>
                <a:lnTo>
                  <a:pt x="288" y="51"/>
                </a:lnTo>
                <a:lnTo>
                  <a:pt x="297" y="48"/>
                </a:lnTo>
                <a:lnTo>
                  <a:pt x="302" y="48"/>
                </a:lnTo>
                <a:lnTo>
                  <a:pt x="308" y="48"/>
                </a:lnTo>
                <a:lnTo>
                  <a:pt x="314" y="45"/>
                </a:lnTo>
                <a:lnTo>
                  <a:pt x="319" y="45"/>
                </a:lnTo>
                <a:lnTo>
                  <a:pt x="325" y="45"/>
                </a:lnTo>
                <a:lnTo>
                  <a:pt x="331" y="48"/>
                </a:lnTo>
                <a:lnTo>
                  <a:pt x="336" y="48"/>
                </a:lnTo>
                <a:lnTo>
                  <a:pt x="342" y="48"/>
                </a:lnTo>
                <a:lnTo>
                  <a:pt x="348" y="48"/>
                </a:lnTo>
                <a:lnTo>
                  <a:pt x="354" y="48"/>
                </a:lnTo>
                <a:lnTo>
                  <a:pt x="359" y="48"/>
                </a:lnTo>
                <a:lnTo>
                  <a:pt x="365" y="45"/>
                </a:lnTo>
                <a:lnTo>
                  <a:pt x="368" y="45"/>
                </a:lnTo>
                <a:lnTo>
                  <a:pt x="371" y="45"/>
                </a:lnTo>
                <a:lnTo>
                  <a:pt x="374" y="45"/>
                </a:lnTo>
                <a:lnTo>
                  <a:pt x="379" y="43"/>
                </a:lnTo>
                <a:lnTo>
                  <a:pt x="385" y="37"/>
                </a:lnTo>
                <a:lnTo>
                  <a:pt x="391" y="31"/>
                </a:lnTo>
                <a:lnTo>
                  <a:pt x="391" y="28"/>
                </a:lnTo>
                <a:lnTo>
                  <a:pt x="393" y="23"/>
                </a:lnTo>
                <a:lnTo>
                  <a:pt x="396" y="17"/>
                </a:lnTo>
                <a:lnTo>
                  <a:pt x="396" y="14"/>
                </a:lnTo>
                <a:lnTo>
                  <a:pt x="402" y="14"/>
                </a:lnTo>
                <a:lnTo>
                  <a:pt x="408" y="14"/>
                </a:lnTo>
                <a:lnTo>
                  <a:pt x="413" y="11"/>
                </a:lnTo>
                <a:lnTo>
                  <a:pt x="419" y="11"/>
                </a:lnTo>
                <a:lnTo>
                  <a:pt x="425" y="8"/>
                </a:lnTo>
                <a:lnTo>
                  <a:pt x="430" y="8"/>
                </a:lnTo>
                <a:lnTo>
                  <a:pt x="436" y="6"/>
                </a:lnTo>
                <a:lnTo>
                  <a:pt x="442" y="6"/>
                </a:lnTo>
                <a:lnTo>
                  <a:pt x="450" y="3"/>
                </a:lnTo>
                <a:lnTo>
                  <a:pt x="456" y="3"/>
                </a:lnTo>
                <a:lnTo>
                  <a:pt x="456" y="0"/>
                </a:lnTo>
                <a:lnTo>
                  <a:pt x="459" y="3"/>
                </a:lnTo>
                <a:lnTo>
                  <a:pt x="465" y="6"/>
                </a:lnTo>
                <a:lnTo>
                  <a:pt x="470" y="8"/>
                </a:lnTo>
                <a:lnTo>
                  <a:pt x="476" y="11"/>
                </a:lnTo>
                <a:lnTo>
                  <a:pt x="482" y="14"/>
                </a:lnTo>
                <a:lnTo>
                  <a:pt x="487" y="17"/>
                </a:lnTo>
                <a:lnTo>
                  <a:pt x="490" y="20"/>
                </a:lnTo>
                <a:lnTo>
                  <a:pt x="493" y="20"/>
                </a:lnTo>
                <a:lnTo>
                  <a:pt x="493" y="23"/>
                </a:lnTo>
                <a:lnTo>
                  <a:pt x="496" y="23"/>
                </a:lnTo>
                <a:lnTo>
                  <a:pt x="496" y="26"/>
                </a:lnTo>
                <a:lnTo>
                  <a:pt x="499" y="26"/>
                </a:lnTo>
                <a:lnTo>
                  <a:pt x="502" y="26"/>
                </a:lnTo>
                <a:lnTo>
                  <a:pt x="505" y="26"/>
                </a:lnTo>
                <a:lnTo>
                  <a:pt x="510" y="28"/>
                </a:lnTo>
                <a:lnTo>
                  <a:pt x="516" y="28"/>
                </a:lnTo>
                <a:lnTo>
                  <a:pt x="522" y="31"/>
                </a:lnTo>
                <a:lnTo>
                  <a:pt x="527" y="34"/>
                </a:lnTo>
                <a:lnTo>
                  <a:pt x="533" y="37"/>
                </a:lnTo>
                <a:lnTo>
                  <a:pt x="539" y="37"/>
                </a:lnTo>
                <a:lnTo>
                  <a:pt x="544" y="40"/>
                </a:lnTo>
                <a:lnTo>
                  <a:pt x="550" y="43"/>
                </a:lnTo>
                <a:lnTo>
                  <a:pt x="556" y="45"/>
                </a:lnTo>
                <a:lnTo>
                  <a:pt x="561" y="48"/>
                </a:lnTo>
                <a:lnTo>
                  <a:pt x="567" y="48"/>
                </a:lnTo>
                <a:lnTo>
                  <a:pt x="573" y="51"/>
                </a:lnTo>
                <a:lnTo>
                  <a:pt x="579" y="54"/>
                </a:lnTo>
                <a:lnTo>
                  <a:pt x="584" y="57"/>
                </a:lnTo>
                <a:lnTo>
                  <a:pt x="590" y="60"/>
                </a:lnTo>
                <a:lnTo>
                  <a:pt x="596" y="60"/>
                </a:lnTo>
                <a:lnTo>
                  <a:pt x="601" y="63"/>
                </a:lnTo>
                <a:lnTo>
                  <a:pt x="607" y="65"/>
                </a:lnTo>
                <a:lnTo>
                  <a:pt x="613" y="65"/>
                </a:lnTo>
                <a:lnTo>
                  <a:pt x="618" y="68"/>
                </a:lnTo>
                <a:lnTo>
                  <a:pt x="624" y="68"/>
                </a:lnTo>
                <a:lnTo>
                  <a:pt x="630" y="71"/>
                </a:lnTo>
                <a:lnTo>
                  <a:pt x="636" y="71"/>
                </a:lnTo>
                <a:lnTo>
                  <a:pt x="641" y="74"/>
                </a:lnTo>
                <a:lnTo>
                  <a:pt x="644" y="74"/>
                </a:lnTo>
                <a:lnTo>
                  <a:pt x="644" y="77"/>
                </a:lnTo>
                <a:lnTo>
                  <a:pt x="647" y="77"/>
                </a:lnTo>
                <a:lnTo>
                  <a:pt x="650" y="80"/>
                </a:lnTo>
                <a:lnTo>
                  <a:pt x="653" y="80"/>
                </a:lnTo>
                <a:lnTo>
                  <a:pt x="653" y="83"/>
                </a:lnTo>
                <a:lnTo>
                  <a:pt x="655" y="83"/>
                </a:lnTo>
                <a:lnTo>
                  <a:pt x="661" y="80"/>
                </a:lnTo>
                <a:lnTo>
                  <a:pt x="667" y="77"/>
                </a:lnTo>
                <a:lnTo>
                  <a:pt x="673" y="74"/>
                </a:lnTo>
                <a:lnTo>
                  <a:pt x="678" y="68"/>
                </a:lnTo>
                <a:lnTo>
                  <a:pt x="684" y="68"/>
                </a:lnTo>
                <a:lnTo>
                  <a:pt x="690" y="68"/>
                </a:lnTo>
                <a:lnTo>
                  <a:pt x="692" y="68"/>
                </a:lnTo>
                <a:lnTo>
                  <a:pt x="695" y="68"/>
                </a:lnTo>
                <a:lnTo>
                  <a:pt x="701" y="71"/>
                </a:lnTo>
                <a:lnTo>
                  <a:pt x="707" y="74"/>
                </a:lnTo>
                <a:lnTo>
                  <a:pt x="712" y="77"/>
                </a:lnTo>
                <a:lnTo>
                  <a:pt x="718" y="80"/>
                </a:lnTo>
                <a:lnTo>
                  <a:pt x="724" y="85"/>
                </a:lnTo>
                <a:lnTo>
                  <a:pt x="729" y="88"/>
                </a:lnTo>
                <a:lnTo>
                  <a:pt x="732" y="91"/>
                </a:lnTo>
                <a:lnTo>
                  <a:pt x="738" y="94"/>
                </a:lnTo>
                <a:lnTo>
                  <a:pt x="741" y="94"/>
                </a:lnTo>
                <a:lnTo>
                  <a:pt x="744" y="100"/>
                </a:lnTo>
                <a:lnTo>
                  <a:pt x="749" y="105"/>
                </a:lnTo>
                <a:lnTo>
                  <a:pt x="755" y="111"/>
                </a:lnTo>
                <a:lnTo>
                  <a:pt x="761" y="117"/>
                </a:lnTo>
                <a:lnTo>
                  <a:pt x="764" y="120"/>
                </a:lnTo>
                <a:lnTo>
                  <a:pt x="767" y="122"/>
                </a:lnTo>
                <a:lnTo>
                  <a:pt x="772" y="128"/>
                </a:lnTo>
                <a:lnTo>
                  <a:pt x="778" y="134"/>
                </a:lnTo>
                <a:lnTo>
                  <a:pt x="784" y="139"/>
                </a:lnTo>
                <a:lnTo>
                  <a:pt x="789" y="145"/>
                </a:lnTo>
                <a:lnTo>
                  <a:pt x="795" y="151"/>
                </a:lnTo>
                <a:lnTo>
                  <a:pt x="801" y="157"/>
                </a:lnTo>
                <a:lnTo>
                  <a:pt x="804" y="159"/>
                </a:lnTo>
                <a:lnTo>
                  <a:pt x="809" y="165"/>
                </a:lnTo>
                <a:lnTo>
                  <a:pt x="815" y="171"/>
                </a:lnTo>
                <a:lnTo>
                  <a:pt x="821" y="176"/>
                </a:lnTo>
                <a:lnTo>
                  <a:pt x="823" y="179"/>
                </a:lnTo>
                <a:lnTo>
                  <a:pt x="826" y="185"/>
                </a:lnTo>
                <a:lnTo>
                  <a:pt x="829" y="191"/>
                </a:lnTo>
                <a:lnTo>
                  <a:pt x="832" y="196"/>
                </a:lnTo>
                <a:lnTo>
                  <a:pt x="835" y="202"/>
                </a:lnTo>
                <a:lnTo>
                  <a:pt x="838" y="208"/>
                </a:lnTo>
                <a:lnTo>
                  <a:pt x="841" y="213"/>
                </a:lnTo>
                <a:lnTo>
                  <a:pt x="843" y="219"/>
                </a:lnTo>
                <a:lnTo>
                  <a:pt x="846" y="225"/>
                </a:lnTo>
                <a:lnTo>
                  <a:pt x="849" y="231"/>
                </a:lnTo>
                <a:lnTo>
                  <a:pt x="852" y="236"/>
                </a:lnTo>
                <a:lnTo>
                  <a:pt x="855" y="239"/>
                </a:lnTo>
                <a:lnTo>
                  <a:pt x="852" y="245"/>
                </a:lnTo>
                <a:lnTo>
                  <a:pt x="846" y="248"/>
                </a:lnTo>
                <a:lnTo>
                  <a:pt x="843" y="253"/>
                </a:lnTo>
                <a:lnTo>
                  <a:pt x="838" y="253"/>
                </a:lnTo>
                <a:lnTo>
                  <a:pt x="832" y="256"/>
                </a:lnTo>
                <a:lnTo>
                  <a:pt x="829" y="259"/>
                </a:lnTo>
                <a:lnTo>
                  <a:pt x="823" y="262"/>
                </a:lnTo>
                <a:lnTo>
                  <a:pt x="818" y="265"/>
                </a:lnTo>
                <a:lnTo>
                  <a:pt x="815" y="265"/>
                </a:lnTo>
                <a:lnTo>
                  <a:pt x="809" y="268"/>
                </a:lnTo>
                <a:lnTo>
                  <a:pt x="806" y="268"/>
                </a:lnTo>
                <a:lnTo>
                  <a:pt x="804" y="268"/>
                </a:lnTo>
                <a:lnTo>
                  <a:pt x="798" y="268"/>
                </a:lnTo>
                <a:lnTo>
                  <a:pt x="795" y="268"/>
                </a:lnTo>
                <a:lnTo>
                  <a:pt x="792" y="265"/>
                </a:lnTo>
                <a:lnTo>
                  <a:pt x="786" y="265"/>
                </a:lnTo>
                <a:lnTo>
                  <a:pt x="781" y="265"/>
                </a:lnTo>
                <a:lnTo>
                  <a:pt x="775" y="265"/>
                </a:lnTo>
                <a:lnTo>
                  <a:pt x="769" y="265"/>
                </a:lnTo>
                <a:lnTo>
                  <a:pt x="764" y="265"/>
                </a:lnTo>
                <a:lnTo>
                  <a:pt x="761" y="262"/>
                </a:lnTo>
                <a:lnTo>
                  <a:pt x="758" y="262"/>
                </a:lnTo>
                <a:lnTo>
                  <a:pt x="755" y="259"/>
                </a:lnTo>
                <a:lnTo>
                  <a:pt x="747" y="253"/>
                </a:lnTo>
                <a:lnTo>
                  <a:pt x="741" y="253"/>
                </a:lnTo>
                <a:lnTo>
                  <a:pt x="738" y="250"/>
                </a:lnTo>
                <a:lnTo>
                  <a:pt x="732" y="250"/>
                </a:lnTo>
                <a:lnTo>
                  <a:pt x="732" y="248"/>
                </a:lnTo>
                <a:lnTo>
                  <a:pt x="729" y="245"/>
                </a:lnTo>
                <a:lnTo>
                  <a:pt x="727" y="242"/>
                </a:lnTo>
                <a:lnTo>
                  <a:pt x="724" y="242"/>
                </a:lnTo>
                <a:lnTo>
                  <a:pt x="718" y="239"/>
                </a:lnTo>
                <a:lnTo>
                  <a:pt x="715" y="239"/>
                </a:lnTo>
                <a:lnTo>
                  <a:pt x="710" y="239"/>
                </a:lnTo>
                <a:lnTo>
                  <a:pt x="704" y="239"/>
                </a:lnTo>
                <a:lnTo>
                  <a:pt x="701" y="239"/>
                </a:lnTo>
                <a:lnTo>
                  <a:pt x="698" y="239"/>
                </a:lnTo>
                <a:lnTo>
                  <a:pt x="695" y="239"/>
                </a:lnTo>
                <a:lnTo>
                  <a:pt x="692" y="239"/>
                </a:lnTo>
                <a:lnTo>
                  <a:pt x="690" y="239"/>
                </a:lnTo>
                <a:lnTo>
                  <a:pt x="687" y="242"/>
                </a:lnTo>
                <a:lnTo>
                  <a:pt x="687" y="245"/>
                </a:lnTo>
                <a:lnTo>
                  <a:pt x="687" y="248"/>
                </a:lnTo>
                <a:lnTo>
                  <a:pt x="687" y="250"/>
                </a:lnTo>
                <a:lnTo>
                  <a:pt x="687" y="256"/>
                </a:lnTo>
                <a:lnTo>
                  <a:pt x="687" y="262"/>
                </a:lnTo>
                <a:lnTo>
                  <a:pt x="687" y="265"/>
                </a:lnTo>
                <a:lnTo>
                  <a:pt x="687" y="268"/>
                </a:lnTo>
                <a:lnTo>
                  <a:pt x="684" y="276"/>
                </a:lnTo>
                <a:lnTo>
                  <a:pt x="684" y="279"/>
                </a:lnTo>
                <a:lnTo>
                  <a:pt x="681" y="282"/>
                </a:lnTo>
                <a:lnTo>
                  <a:pt x="673" y="276"/>
                </a:lnTo>
                <a:lnTo>
                  <a:pt x="667" y="270"/>
                </a:lnTo>
                <a:lnTo>
                  <a:pt x="664" y="268"/>
                </a:lnTo>
                <a:lnTo>
                  <a:pt x="655" y="268"/>
                </a:lnTo>
                <a:lnTo>
                  <a:pt x="653" y="265"/>
                </a:lnTo>
                <a:lnTo>
                  <a:pt x="644" y="268"/>
                </a:lnTo>
                <a:lnTo>
                  <a:pt x="636" y="270"/>
                </a:lnTo>
                <a:lnTo>
                  <a:pt x="627" y="276"/>
                </a:lnTo>
                <a:lnTo>
                  <a:pt x="616" y="282"/>
                </a:lnTo>
                <a:lnTo>
                  <a:pt x="613" y="282"/>
                </a:lnTo>
                <a:lnTo>
                  <a:pt x="610" y="287"/>
                </a:lnTo>
                <a:lnTo>
                  <a:pt x="610" y="293"/>
                </a:lnTo>
                <a:lnTo>
                  <a:pt x="610" y="302"/>
                </a:lnTo>
                <a:lnTo>
                  <a:pt x="607" y="313"/>
                </a:lnTo>
                <a:lnTo>
                  <a:pt x="604" y="322"/>
                </a:lnTo>
                <a:lnTo>
                  <a:pt x="604" y="324"/>
                </a:lnTo>
                <a:lnTo>
                  <a:pt x="604" y="330"/>
                </a:lnTo>
                <a:lnTo>
                  <a:pt x="607" y="342"/>
                </a:lnTo>
                <a:lnTo>
                  <a:pt x="610" y="350"/>
                </a:lnTo>
                <a:lnTo>
                  <a:pt x="613" y="359"/>
                </a:lnTo>
                <a:lnTo>
                  <a:pt x="618" y="370"/>
                </a:lnTo>
                <a:lnTo>
                  <a:pt x="616" y="370"/>
                </a:lnTo>
                <a:lnTo>
                  <a:pt x="613" y="373"/>
                </a:lnTo>
                <a:lnTo>
                  <a:pt x="610" y="376"/>
                </a:lnTo>
                <a:lnTo>
                  <a:pt x="604" y="373"/>
                </a:lnTo>
                <a:lnTo>
                  <a:pt x="598" y="370"/>
                </a:lnTo>
                <a:lnTo>
                  <a:pt x="593" y="367"/>
                </a:lnTo>
                <a:lnTo>
                  <a:pt x="587" y="367"/>
                </a:lnTo>
                <a:lnTo>
                  <a:pt x="579" y="364"/>
                </a:lnTo>
                <a:lnTo>
                  <a:pt x="567" y="359"/>
                </a:lnTo>
                <a:lnTo>
                  <a:pt x="561" y="353"/>
                </a:lnTo>
                <a:lnTo>
                  <a:pt x="556" y="347"/>
                </a:lnTo>
                <a:lnTo>
                  <a:pt x="550" y="344"/>
                </a:lnTo>
                <a:lnTo>
                  <a:pt x="542" y="342"/>
                </a:lnTo>
                <a:lnTo>
                  <a:pt x="536" y="344"/>
                </a:lnTo>
                <a:lnTo>
                  <a:pt x="527" y="344"/>
                </a:lnTo>
                <a:lnTo>
                  <a:pt x="522" y="350"/>
                </a:lnTo>
                <a:lnTo>
                  <a:pt x="516" y="353"/>
                </a:lnTo>
                <a:lnTo>
                  <a:pt x="513" y="359"/>
                </a:lnTo>
                <a:lnTo>
                  <a:pt x="510" y="364"/>
                </a:lnTo>
                <a:lnTo>
                  <a:pt x="502" y="373"/>
                </a:lnTo>
                <a:lnTo>
                  <a:pt x="502" y="379"/>
                </a:lnTo>
                <a:lnTo>
                  <a:pt x="502" y="381"/>
                </a:lnTo>
                <a:lnTo>
                  <a:pt x="502" y="384"/>
                </a:lnTo>
                <a:lnTo>
                  <a:pt x="505" y="390"/>
                </a:lnTo>
                <a:lnTo>
                  <a:pt x="505" y="399"/>
                </a:lnTo>
                <a:lnTo>
                  <a:pt x="507" y="401"/>
                </a:lnTo>
                <a:lnTo>
                  <a:pt x="510" y="407"/>
                </a:lnTo>
                <a:lnTo>
                  <a:pt x="513" y="418"/>
                </a:lnTo>
                <a:lnTo>
                  <a:pt x="513" y="421"/>
                </a:lnTo>
                <a:lnTo>
                  <a:pt x="516" y="433"/>
                </a:lnTo>
                <a:lnTo>
                  <a:pt x="519" y="441"/>
                </a:lnTo>
                <a:lnTo>
                  <a:pt x="522" y="450"/>
                </a:lnTo>
                <a:lnTo>
                  <a:pt x="524" y="455"/>
                </a:lnTo>
                <a:lnTo>
                  <a:pt x="527" y="458"/>
                </a:lnTo>
                <a:lnTo>
                  <a:pt x="527" y="464"/>
                </a:lnTo>
                <a:lnTo>
                  <a:pt x="527" y="475"/>
                </a:lnTo>
                <a:lnTo>
                  <a:pt x="524" y="495"/>
                </a:lnTo>
                <a:lnTo>
                  <a:pt x="524" y="501"/>
                </a:lnTo>
                <a:lnTo>
                  <a:pt x="522" y="504"/>
                </a:lnTo>
                <a:lnTo>
                  <a:pt x="519" y="507"/>
                </a:lnTo>
                <a:lnTo>
                  <a:pt x="519" y="512"/>
                </a:lnTo>
                <a:lnTo>
                  <a:pt x="516" y="521"/>
                </a:lnTo>
                <a:lnTo>
                  <a:pt x="513" y="524"/>
                </a:lnTo>
                <a:lnTo>
                  <a:pt x="513" y="527"/>
                </a:lnTo>
                <a:lnTo>
                  <a:pt x="507" y="527"/>
                </a:lnTo>
                <a:lnTo>
                  <a:pt x="499" y="524"/>
                </a:lnTo>
                <a:lnTo>
                  <a:pt x="496" y="521"/>
                </a:lnTo>
                <a:lnTo>
                  <a:pt x="490" y="518"/>
                </a:lnTo>
                <a:lnTo>
                  <a:pt x="482" y="521"/>
                </a:lnTo>
                <a:lnTo>
                  <a:pt x="476" y="524"/>
                </a:lnTo>
                <a:lnTo>
                  <a:pt x="467" y="524"/>
                </a:lnTo>
                <a:lnTo>
                  <a:pt x="467" y="527"/>
                </a:lnTo>
                <a:lnTo>
                  <a:pt x="465" y="524"/>
                </a:lnTo>
                <a:lnTo>
                  <a:pt x="453" y="524"/>
                </a:lnTo>
                <a:lnTo>
                  <a:pt x="448" y="529"/>
                </a:lnTo>
                <a:lnTo>
                  <a:pt x="433" y="532"/>
                </a:lnTo>
                <a:lnTo>
                  <a:pt x="419" y="532"/>
                </a:lnTo>
                <a:lnTo>
                  <a:pt x="411" y="529"/>
                </a:lnTo>
                <a:lnTo>
                  <a:pt x="402" y="529"/>
                </a:lnTo>
                <a:lnTo>
                  <a:pt x="391" y="527"/>
                </a:lnTo>
                <a:lnTo>
                  <a:pt x="385" y="524"/>
                </a:lnTo>
                <a:lnTo>
                  <a:pt x="374" y="524"/>
                </a:lnTo>
                <a:lnTo>
                  <a:pt x="368" y="521"/>
                </a:lnTo>
                <a:lnTo>
                  <a:pt x="359" y="521"/>
                </a:lnTo>
                <a:lnTo>
                  <a:pt x="351" y="521"/>
                </a:lnTo>
                <a:lnTo>
                  <a:pt x="339" y="521"/>
                </a:lnTo>
                <a:lnTo>
                  <a:pt x="331" y="521"/>
                </a:lnTo>
                <a:lnTo>
                  <a:pt x="325" y="521"/>
                </a:lnTo>
                <a:lnTo>
                  <a:pt x="317" y="524"/>
                </a:lnTo>
                <a:lnTo>
                  <a:pt x="302" y="524"/>
                </a:lnTo>
                <a:lnTo>
                  <a:pt x="294" y="521"/>
                </a:lnTo>
                <a:lnTo>
                  <a:pt x="285" y="518"/>
                </a:lnTo>
                <a:lnTo>
                  <a:pt x="277" y="515"/>
                </a:lnTo>
                <a:lnTo>
                  <a:pt x="274" y="515"/>
                </a:lnTo>
                <a:lnTo>
                  <a:pt x="271" y="518"/>
                </a:lnTo>
                <a:lnTo>
                  <a:pt x="265" y="527"/>
                </a:lnTo>
                <a:lnTo>
                  <a:pt x="262" y="532"/>
                </a:lnTo>
                <a:lnTo>
                  <a:pt x="262" y="538"/>
                </a:lnTo>
                <a:lnTo>
                  <a:pt x="262" y="544"/>
                </a:lnTo>
                <a:lnTo>
                  <a:pt x="262" y="549"/>
                </a:lnTo>
                <a:lnTo>
                  <a:pt x="265" y="558"/>
                </a:lnTo>
                <a:lnTo>
                  <a:pt x="265" y="561"/>
                </a:lnTo>
                <a:lnTo>
                  <a:pt x="265" y="569"/>
                </a:lnTo>
                <a:lnTo>
                  <a:pt x="265" y="578"/>
                </a:lnTo>
                <a:lnTo>
                  <a:pt x="265" y="589"/>
                </a:lnTo>
                <a:lnTo>
                  <a:pt x="265" y="603"/>
                </a:lnTo>
                <a:lnTo>
                  <a:pt x="262" y="615"/>
                </a:lnTo>
                <a:lnTo>
                  <a:pt x="262" y="635"/>
                </a:lnTo>
                <a:lnTo>
                  <a:pt x="262" y="646"/>
                </a:lnTo>
                <a:lnTo>
                  <a:pt x="260" y="652"/>
                </a:lnTo>
                <a:lnTo>
                  <a:pt x="260" y="658"/>
                </a:lnTo>
                <a:lnTo>
                  <a:pt x="260" y="666"/>
                </a:lnTo>
                <a:lnTo>
                  <a:pt x="257" y="686"/>
                </a:lnTo>
                <a:lnTo>
                  <a:pt x="257" y="697"/>
                </a:lnTo>
                <a:lnTo>
                  <a:pt x="260" y="700"/>
                </a:lnTo>
                <a:lnTo>
                  <a:pt x="260" y="703"/>
                </a:lnTo>
                <a:lnTo>
                  <a:pt x="257" y="703"/>
                </a:lnTo>
                <a:lnTo>
                  <a:pt x="254" y="703"/>
                </a:lnTo>
                <a:lnTo>
                  <a:pt x="251" y="703"/>
                </a:lnTo>
                <a:lnTo>
                  <a:pt x="248" y="706"/>
                </a:lnTo>
                <a:lnTo>
                  <a:pt x="245" y="706"/>
                </a:lnTo>
                <a:lnTo>
                  <a:pt x="243" y="703"/>
                </a:lnTo>
                <a:lnTo>
                  <a:pt x="237" y="700"/>
                </a:lnTo>
                <a:lnTo>
                  <a:pt x="237" y="703"/>
                </a:lnTo>
                <a:lnTo>
                  <a:pt x="234" y="703"/>
                </a:lnTo>
                <a:lnTo>
                  <a:pt x="231" y="706"/>
                </a:lnTo>
                <a:lnTo>
                  <a:pt x="225" y="706"/>
                </a:lnTo>
                <a:lnTo>
                  <a:pt x="223" y="703"/>
                </a:lnTo>
                <a:lnTo>
                  <a:pt x="217" y="703"/>
                </a:lnTo>
                <a:lnTo>
                  <a:pt x="214" y="700"/>
                </a:lnTo>
                <a:lnTo>
                  <a:pt x="211" y="703"/>
                </a:lnTo>
                <a:lnTo>
                  <a:pt x="211" y="706"/>
                </a:lnTo>
                <a:lnTo>
                  <a:pt x="208" y="706"/>
                </a:lnTo>
                <a:lnTo>
                  <a:pt x="208" y="709"/>
                </a:lnTo>
                <a:lnTo>
                  <a:pt x="208" y="712"/>
                </a:lnTo>
                <a:lnTo>
                  <a:pt x="205" y="712"/>
                </a:lnTo>
                <a:lnTo>
                  <a:pt x="203" y="715"/>
                </a:lnTo>
                <a:lnTo>
                  <a:pt x="200" y="717"/>
                </a:lnTo>
                <a:lnTo>
                  <a:pt x="197" y="717"/>
                </a:lnTo>
                <a:lnTo>
                  <a:pt x="194" y="717"/>
                </a:lnTo>
                <a:lnTo>
                  <a:pt x="191" y="717"/>
                </a:lnTo>
                <a:lnTo>
                  <a:pt x="186" y="720"/>
                </a:lnTo>
                <a:lnTo>
                  <a:pt x="183" y="723"/>
                </a:lnTo>
                <a:lnTo>
                  <a:pt x="177" y="723"/>
                </a:lnTo>
                <a:lnTo>
                  <a:pt x="174" y="723"/>
                </a:lnTo>
                <a:lnTo>
                  <a:pt x="171" y="723"/>
                </a:lnTo>
                <a:lnTo>
                  <a:pt x="168" y="720"/>
                </a:lnTo>
                <a:lnTo>
                  <a:pt x="163" y="720"/>
                </a:lnTo>
                <a:lnTo>
                  <a:pt x="157" y="720"/>
                </a:lnTo>
                <a:lnTo>
                  <a:pt x="157" y="723"/>
                </a:lnTo>
                <a:lnTo>
                  <a:pt x="154" y="726"/>
                </a:lnTo>
                <a:lnTo>
                  <a:pt x="151" y="726"/>
                </a:lnTo>
                <a:lnTo>
                  <a:pt x="146" y="723"/>
                </a:lnTo>
                <a:lnTo>
                  <a:pt x="143" y="723"/>
                </a:lnTo>
                <a:lnTo>
                  <a:pt x="137" y="729"/>
                </a:lnTo>
                <a:lnTo>
                  <a:pt x="131" y="732"/>
                </a:lnTo>
                <a:lnTo>
                  <a:pt x="131" y="737"/>
                </a:lnTo>
                <a:lnTo>
                  <a:pt x="126" y="740"/>
                </a:lnTo>
                <a:lnTo>
                  <a:pt x="123" y="743"/>
                </a:lnTo>
                <a:lnTo>
                  <a:pt x="117" y="749"/>
                </a:lnTo>
                <a:lnTo>
                  <a:pt x="112" y="749"/>
                </a:lnTo>
                <a:lnTo>
                  <a:pt x="106" y="746"/>
                </a:lnTo>
                <a:lnTo>
                  <a:pt x="100" y="737"/>
                </a:lnTo>
                <a:lnTo>
                  <a:pt x="94" y="734"/>
                </a:lnTo>
                <a:lnTo>
                  <a:pt x="89" y="726"/>
                </a:lnTo>
                <a:lnTo>
                  <a:pt x="86" y="720"/>
                </a:lnTo>
                <a:lnTo>
                  <a:pt x="83" y="717"/>
                </a:lnTo>
                <a:lnTo>
                  <a:pt x="83" y="715"/>
                </a:lnTo>
                <a:lnTo>
                  <a:pt x="86" y="712"/>
                </a:lnTo>
                <a:lnTo>
                  <a:pt x="92" y="709"/>
                </a:lnTo>
                <a:lnTo>
                  <a:pt x="94" y="703"/>
                </a:lnTo>
                <a:lnTo>
                  <a:pt x="103" y="697"/>
                </a:lnTo>
                <a:lnTo>
                  <a:pt x="109" y="695"/>
                </a:lnTo>
                <a:lnTo>
                  <a:pt x="114" y="692"/>
                </a:lnTo>
                <a:lnTo>
                  <a:pt x="117" y="689"/>
                </a:lnTo>
                <a:lnTo>
                  <a:pt x="123" y="686"/>
                </a:lnTo>
                <a:lnTo>
                  <a:pt x="126" y="680"/>
                </a:lnTo>
                <a:lnTo>
                  <a:pt x="129" y="677"/>
                </a:lnTo>
                <a:lnTo>
                  <a:pt x="129" y="672"/>
                </a:lnTo>
                <a:lnTo>
                  <a:pt x="129" y="658"/>
                </a:lnTo>
                <a:lnTo>
                  <a:pt x="131" y="655"/>
                </a:lnTo>
                <a:lnTo>
                  <a:pt x="134" y="646"/>
                </a:lnTo>
                <a:lnTo>
                  <a:pt x="137" y="635"/>
                </a:lnTo>
                <a:lnTo>
                  <a:pt x="137" y="626"/>
                </a:lnTo>
                <a:lnTo>
                  <a:pt x="137" y="621"/>
                </a:lnTo>
                <a:lnTo>
                  <a:pt x="137" y="615"/>
                </a:lnTo>
                <a:lnTo>
                  <a:pt x="134" y="606"/>
                </a:lnTo>
                <a:lnTo>
                  <a:pt x="134" y="603"/>
                </a:lnTo>
                <a:lnTo>
                  <a:pt x="134" y="595"/>
                </a:lnTo>
                <a:lnTo>
                  <a:pt x="134" y="586"/>
                </a:lnTo>
                <a:lnTo>
                  <a:pt x="134" y="581"/>
                </a:lnTo>
                <a:lnTo>
                  <a:pt x="134" y="578"/>
                </a:lnTo>
                <a:lnTo>
                  <a:pt x="131" y="572"/>
                </a:lnTo>
                <a:lnTo>
                  <a:pt x="131" y="566"/>
                </a:lnTo>
                <a:lnTo>
                  <a:pt x="129" y="561"/>
                </a:lnTo>
                <a:lnTo>
                  <a:pt x="126" y="549"/>
                </a:lnTo>
                <a:lnTo>
                  <a:pt x="126" y="544"/>
                </a:lnTo>
                <a:lnTo>
                  <a:pt x="123" y="535"/>
                </a:lnTo>
                <a:lnTo>
                  <a:pt x="123" y="529"/>
                </a:lnTo>
                <a:lnTo>
                  <a:pt x="126" y="521"/>
                </a:lnTo>
                <a:lnTo>
                  <a:pt x="129" y="518"/>
                </a:lnTo>
                <a:lnTo>
                  <a:pt x="129" y="515"/>
                </a:lnTo>
                <a:lnTo>
                  <a:pt x="137" y="510"/>
                </a:lnTo>
                <a:lnTo>
                  <a:pt x="140" y="510"/>
                </a:lnTo>
                <a:lnTo>
                  <a:pt x="149" y="504"/>
                </a:lnTo>
                <a:lnTo>
                  <a:pt x="151" y="498"/>
                </a:lnTo>
                <a:lnTo>
                  <a:pt x="151" y="495"/>
                </a:lnTo>
                <a:lnTo>
                  <a:pt x="151" y="490"/>
                </a:lnTo>
                <a:lnTo>
                  <a:pt x="151" y="484"/>
                </a:lnTo>
                <a:lnTo>
                  <a:pt x="154" y="475"/>
                </a:lnTo>
                <a:lnTo>
                  <a:pt x="154" y="473"/>
                </a:lnTo>
                <a:lnTo>
                  <a:pt x="157" y="470"/>
                </a:lnTo>
                <a:lnTo>
                  <a:pt x="163" y="470"/>
                </a:lnTo>
                <a:lnTo>
                  <a:pt x="171" y="470"/>
                </a:lnTo>
                <a:lnTo>
                  <a:pt x="174" y="473"/>
                </a:lnTo>
                <a:lnTo>
                  <a:pt x="177" y="478"/>
                </a:lnTo>
                <a:lnTo>
                  <a:pt x="180" y="478"/>
                </a:lnTo>
                <a:lnTo>
                  <a:pt x="186" y="481"/>
                </a:lnTo>
                <a:lnTo>
                  <a:pt x="186" y="487"/>
                </a:lnTo>
                <a:lnTo>
                  <a:pt x="188" y="495"/>
                </a:lnTo>
                <a:lnTo>
                  <a:pt x="188" y="501"/>
                </a:lnTo>
                <a:lnTo>
                  <a:pt x="188" y="510"/>
                </a:lnTo>
                <a:lnTo>
                  <a:pt x="194" y="512"/>
                </a:lnTo>
                <a:lnTo>
                  <a:pt x="200" y="512"/>
                </a:lnTo>
                <a:lnTo>
                  <a:pt x="205" y="507"/>
                </a:lnTo>
                <a:lnTo>
                  <a:pt x="208" y="498"/>
                </a:lnTo>
                <a:lnTo>
                  <a:pt x="208" y="490"/>
                </a:lnTo>
                <a:lnTo>
                  <a:pt x="208" y="484"/>
                </a:lnTo>
                <a:lnTo>
                  <a:pt x="208" y="478"/>
                </a:lnTo>
                <a:lnTo>
                  <a:pt x="211" y="473"/>
                </a:lnTo>
                <a:lnTo>
                  <a:pt x="217" y="470"/>
                </a:lnTo>
                <a:lnTo>
                  <a:pt x="223" y="467"/>
                </a:lnTo>
                <a:lnTo>
                  <a:pt x="225" y="464"/>
                </a:lnTo>
                <a:lnTo>
                  <a:pt x="231" y="458"/>
                </a:lnTo>
                <a:lnTo>
                  <a:pt x="234" y="453"/>
                </a:lnTo>
                <a:lnTo>
                  <a:pt x="237" y="447"/>
                </a:lnTo>
                <a:lnTo>
                  <a:pt x="237" y="441"/>
                </a:lnTo>
                <a:lnTo>
                  <a:pt x="237" y="438"/>
                </a:lnTo>
                <a:lnTo>
                  <a:pt x="234" y="436"/>
                </a:lnTo>
                <a:lnTo>
                  <a:pt x="231" y="436"/>
                </a:lnTo>
                <a:lnTo>
                  <a:pt x="228" y="430"/>
                </a:lnTo>
                <a:lnTo>
                  <a:pt x="223" y="427"/>
                </a:lnTo>
                <a:lnTo>
                  <a:pt x="220" y="424"/>
                </a:lnTo>
                <a:lnTo>
                  <a:pt x="214" y="418"/>
                </a:lnTo>
                <a:lnTo>
                  <a:pt x="211" y="413"/>
                </a:lnTo>
                <a:lnTo>
                  <a:pt x="208" y="407"/>
                </a:lnTo>
                <a:lnTo>
                  <a:pt x="205" y="399"/>
                </a:lnTo>
                <a:lnTo>
                  <a:pt x="205" y="396"/>
                </a:lnTo>
                <a:lnTo>
                  <a:pt x="205" y="390"/>
                </a:lnTo>
                <a:lnTo>
                  <a:pt x="205" y="387"/>
                </a:lnTo>
                <a:lnTo>
                  <a:pt x="208" y="381"/>
                </a:lnTo>
                <a:lnTo>
                  <a:pt x="211" y="376"/>
                </a:lnTo>
                <a:lnTo>
                  <a:pt x="217" y="370"/>
                </a:lnTo>
                <a:lnTo>
                  <a:pt x="220" y="367"/>
                </a:lnTo>
                <a:lnTo>
                  <a:pt x="220" y="361"/>
                </a:lnTo>
                <a:lnTo>
                  <a:pt x="217" y="359"/>
                </a:lnTo>
                <a:lnTo>
                  <a:pt x="214" y="353"/>
                </a:lnTo>
                <a:lnTo>
                  <a:pt x="214" y="350"/>
                </a:lnTo>
                <a:lnTo>
                  <a:pt x="214" y="347"/>
                </a:lnTo>
                <a:lnTo>
                  <a:pt x="211" y="344"/>
                </a:lnTo>
                <a:lnTo>
                  <a:pt x="211" y="342"/>
                </a:lnTo>
                <a:lnTo>
                  <a:pt x="208" y="339"/>
                </a:lnTo>
                <a:lnTo>
                  <a:pt x="205" y="336"/>
                </a:lnTo>
                <a:lnTo>
                  <a:pt x="203" y="336"/>
                </a:lnTo>
                <a:lnTo>
                  <a:pt x="200" y="333"/>
                </a:lnTo>
                <a:lnTo>
                  <a:pt x="194" y="333"/>
                </a:lnTo>
                <a:lnTo>
                  <a:pt x="191" y="330"/>
                </a:lnTo>
                <a:lnTo>
                  <a:pt x="188" y="330"/>
                </a:lnTo>
                <a:lnTo>
                  <a:pt x="186" y="324"/>
                </a:lnTo>
                <a:lnTo>
                  <a:pt x="183" y="322"/>
                </a:lnTo>
                <a:lnTo>
                  <a:pt x="177" y="316"/>
                </a:lnTo>
                <a:lnTo>
                  <a:pt x="174" y="310"/>
                </a:lnTo>
                <a:lnTo>
                  <a:pt x="168" y="305"/>
                </a:lnTo>
                <a:lnTo>
                  <a:pt x="168" y="302"/>
                </a:lnTo>
                <a:lnTo>
                  <a:pt x="166" y="299"/>
                </a:lnTo>
                <a:lnTo>
                  <a:pt x="163" y="296"/>
                </a:lnTo>
                <a:lnTo>
                  <a:pt x="163" y="290"/>
                </a:lnTo>
                <a:lnTo>
                  <a:pt x="163" y="287"/>
                </a:lnTo>
                <a:lnTo>
                  <a:pt x="166" y="287"/>
                </a:lnTo>
                <a:lnTo>
                  <a:pt x="168" y="285"/>
                </a:lnTo>
                <a:lnTo>
                  <a:pt x="168" y="282"/>
                </a:lnTo>
                <a:lnTo>
                  <a:pt x="171" y="282"/>
                </a:lnTo>
                <a:lnTo>
                  <a:pt x="171" y="279"/>
                </a:lnTo>
                <a:lnTo>
                  <a:pt x="174" y="276"/>
                </a:lnTo>
                <a:lnTo>
                  <a:pt x="177" y="273"/>
                </a:lnTo>
                <a:lnTo>
                  <a:pt x="177" y="268"/>
                </a:lnTo>
                <a:lnTo>
                  <a:pt x="177" y="262"/>
                </a:lnTo>
                <a:lnTo>
                  <a:pt x="177" y="259"/>
                </a:lnTo>
                <a:lnTo>
                  <a:pt x="180" y="256"/>
                </a:lnTo>
                <a:lnTo>
                  <a:pt x="180" y="253"/>
                </a:lnTo>
                <a:lnTo>
                  <a:pt x="183" y="250"/>
                </a:lnTo>
                <a:lnTo>
                  <a:pt x="183" y="248"/>
                </a:lnTo>
                <a:lnTo>
                  <a:pt x="183" y="242"/>
                </a:lnTo>
                <a:lnTo>
                  <a:pt x="186" y="239"/>
                </a:lnTo>
                <a:lnTo>
                  <a:pt x="183" y="236"/>
                </a:lnTo>
                <a:lnTo>
                  <a:pt x="180" y="233"/>
                </a:lnTo>
                <a:lnTo>
                  <a:pt x="177" y="233"/>
                </a:lnTo>
                <a:lnTo>
                  <a:pt x="171" y="236"/>
                </a:lnTo>
                <a:lnTo>
                  <a:pt x="168" y="239"/>
                </a:lnTo>
                <a:lnTo>
                  <a:pt x="166" y="242"/>
                </a:lnTo>
                <a:lnTo>
                  <a:pt x="163" y="250"/>
                </a:lnTo>
                <a:lnTo>
                  <a:pt x="160" y="259"/>
                </a:lnTo>
                <a:lnTo>
                  <a:pt x="154" y="259"/>
                </a:lnTo>
                <a:lnTo>
                  <a:pt x="149" y="259"/>
                </a:lnTo>
                <a:lnTo>
                  <a:pt x="143" y="256"/>
                </a:lnTo>
                <a:lnTo>
                  <a:pt x="140" y="256"/>
                </a:lnTo>
                <a:lnTo>
                  <a:pt x="134" y="253"/>
                </a:lnTo>
                <a:lnTo>
                  <a:pt x="134" y="250"/>
                </a:lnTo>
                <a:lnTo>
                  <a:pt x="131" y="248"/>
                </a:lnTo>
                <a:lnTo>
                  <a:pt x="126" y="245"/>
                </a:lnTo>
                <a:lnTo>
                  <a:pt x="117" y="245"/>
                </a:lnTo>
                <a:lnTo>
                  <a:pt x="106" y="242"/>
                </a:lnTo>
                <a:lnTo>
                  <a:pt x="100" y="239"/>
                </a:lnTo>
                <a:lnTo>
                  <a:pt x="92" y="236"/>
                </a:lnTo>
                <a:lnTo>
                  <a:pt x="83" y="236"/>
                </a:lnTo>
                <a:lnTo>
                  <a:pt x="77" y="233"/>
                </a:lnTo>
                <a:lnTo>
                  <a:pt x="74" y="233"/>
                </a:lnTo>
                <a:lnTo>
                  <a:pt x="69" y="231"/>
                </a:lnTo>
                <a:lnTo>
                  <a:pt x="69" y="225"/>
                </a:lnTo>
                <a:lnTo>
                  <a:pt x="66" y="222"/>
                </a:lnTo>
                <a:lnTo>
                  <a:pt x="63" y="219"/>
                </a:lnTo>
                <a:lnTo>
                  <a:pt x="57" y="216"/>
                </a:lnTo>
                <a:lnTo>
                  <a:pt x="52" y="216"/>
                </a:lnTo>
                <a:lnTo>
                  <a:pt x="49" y="216"/>
                </a:lnTo>
                <a:lnTo>
                  <a:pt x="43" y="211"/>
                </a:lnTo>
                <a:lnTo>
                  <a:pt x="40" y="208"/>
                </a:lnTo>
                <a:lnTo>
                  <a:pt x="37" y="205"/>
                </a:lnTo>
                <a:lnTo>
                  <a:pt x="29" y="202"/>
                </a:lnTo>
                <a:lnTo>
                  <a:pt x="23" y="202"/>
                </a:lnTo>
                <a:lnTo>
                  <a:pt x="20" y="205"/>
                </a:lnTo>
                <a:lnTo>
                  <a:pt x="15" y="208"/>
                </a:lnTo>
                <a:lnTo>
                  <a:pt x="9" y="208"/>
                </a:lnTo>
                <a:lnTo>
                  <a:pt x="0" y="208"/>
                </a:lnTo>
                <a:lnTo>
                  <a:pt x="0" y="205"/>
                </a:lnTo>
                <a:lnTo>
                  <a:pt x="0" y="199"/>
                </a:lnTo>
                <a:lnTo>
                  <a:pt x="0" y="194"/>
                </a:lnTo>
                <a:lnTo>
                  <a:pt x="0" y="188"/>
                </a:lnTo>
                <a:lnTo>
                  <a:pt x="0" y="182"/>
                </a:lnTo>
                <a:lnTo>
                  <a:pt x="0" y="176"/>
                </a:lnTo>
                <a:lnTo>
                  <a:pt x="0" y="171"/>
                </a:lnTo>
                <a:lnTo>
                  <a:pt x="0" y="165"/>
                </a:lnTo>
                <a:lnTo>
                  <a:pt x="0" y="159"/>
                </a:lnTo>
                <a:lnTo>
                  <a:pt x="0" y="154"/>
                </a:lnTo>
                <a:lnTo>
                  <a:pt x="0" y="148"/>
                </a:lnTo>
                <a:lnTo>
                  <a:pt x="0" y="142"/>
                </a:lnTo>
                <a:lnTo>
                  <a:pt x="0" y="137"/>
                </a:lnTo>
                <a:lnTo>
                  <a:pt x="6" y="134"/>
                </a:lnTo>
                <a:lnTo>
                  <a:pt x="12" y="134"/>
                </a:lnTo>
                <a:lnTo>
                  <a:pt x="18" y="134"/>
                </a:lnTo>
                <a:lnTo>
                  <a:pt x="23" y="134"/>
                </a:lnTo>
                <a:lnTo>
                  <a:pt x="29" y="134"/>
                </a:lnTo>
                <a:lnTo>
                  <a:pt x="35" y="134"/>
                </a:lnTo>
                <a:lnTo>
                  <a:pt x="40" y="128"/>
                </a:lnTo>
                <a:lnTo>
                  <a:pt x="46" y="122"/>
                </a:lnTo>
                <a:lnTo>
                  <a:pt x="52" y="117"/>
                </a:lnTo>
                <a:lnTo>
                  <a:pt x="57" y="114"/>
                </a:lnTo>
                <a:lnTo>
                  <a:pt x="63" y="108"/>
                </a:lnTo>
                <a:lnTo>
                  <a:pt x="69" y="102"/>
                </a:lnTo>
                <a:lnTo>
                  <a:pt x="74" y="97"/>
                </a:lnTo>
                <a:lnTo>
                  <a:pt x="80" y="91"/>
                </a:lnTo>
                <a:lnTo>
                  <a:pt x="86" y="85"/>
                </a:lnTo>
                <a:lnTo>
                  <a:pt x="94" y="80"/>
                </a:lnTo>
                <a:lnTo>
                  <a:pt x="97" y="74"/>
                </a:lnTo>
                <a:lnTo>
                  <a:pt x="106" y="68"/>
                </a:lnTo>
                <a:close/>
              </a:path>
            </a:pathLst>
          </a:custGeom>
          <a:solidFill>
            <a:srgbClr val="3A99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493692F0-4AC2-7576-EAF3-7213EDF688A1}"/>
              </a:ext>
            </a:extLst>
          </p:cNvPr>
          <p:cNvSpPr>
            <a:spLocks/>
          </p:cNvSpPr>
          <p:nvPr/>
        </p:nvSpPr>
        <p:spPr bwMode="auto">
          <a:xfrm>
            <a:off x="4167188" y="1725613"/>
            <a:ext cx="1184275" cy="1179513"/>
          </a:xfrm>
          <a:custGeom>
            <a:avLst/>
            <a:gdLst>
              <a:gd name="T0" fmla="*/ 680 w 746"/>
              <a:gd name="T1" fmla="*/ 63 h 743"/>
              <a:gd name="T2" fmla="*/ 678 w 746"/>
              <a:gd name="T3" fmla="*/ 91 h 743"/>
              <a:gd name="T4" fmla="*/ 680 w 746"/>
              <a:gd name="T5" fmla="*/ 131 h 743"/>
              <a:gd name="T6" fmla="*/ 683 w 746"/>
              <a:gd name="T7" fmla="*/ 165 h 743"/>
              <a:gd name="T8" fmla="*/ 686 w 746"/>
              <a:gd name="T9" fmla="*/ 197 h 743"/>
              <a:gd name="T10" fmla="*/ 689 w 746"/>
              <a:gd name="T11" fmla="*/ 231 h 743"/>
              <a:gd name="T12" fmla="*/ 700 w 746"/>
              <a:gd name="T13" fmla="*/ 268 h 743"/>
              <a:gd name="T14" fmla="*/ 715 w 746"/>
              <a:gd name="T15" fmla="*/ 299 h 743"/>
              <a:gd name="T16" fmla="*/ 715 w 746"/>
              <a:gd name="T17" fmla="*/ 333 h 743"/>
              <a:gd name="T18" fmla="*/ 706 w 746"/>
              <a:gd name="T19" fmla="*/ 362 h 743"/>
              <a:gd name="T20" fmla="*/ 737 w 746"/>
              <a:gd name="T21" fmla="*/ 382 h 743"/>
              <a:gd name="T22" fmla="*/ 737 w 746"/>
              <a:gd name="T23" fmla="*/ 404 h 743"/>
              <a:gd name="T24" fmla="*/ 715 w 746"/>
              <a:gd name="T25" fmla="*/ 416 h 743"/>
              <a:gd name="T26" fmla="*/ 695 w 746"/>
              <a:gd name="T27" fmla="*/ 433 h 743"/>
              <a:gd name="T28" fmla="*/ 669 w 746"/>
              <a:gd name="T29" fmla="*/ 433 h 743"/>
              <a:gd name="T30" fmla="*/ 635 w 746"/>
              <a:gd name="T31" fmla="*/ 444 h 743"/>
              <a:gd name="T32" fmla="*/ 626 w 746"/>
              <a:gd name="T33" fmla="*/ 478 h 743"/>
              <a:gd name="T34" fmla="*/ 638 w 746"/>
              <a:gd name="T35" fmla="*/ 518 h 743"/>
              <a:gd name="T36" fmla="*/ 635 w 746"/>
              <a:gd name="T37" fmla="*/ 555 h 743"/>
              <a:gd name="T38" fmla="*/ 623 w 746"/>
              <a:gd name="T39" fmla="*/ 589 h 743"/>
              <a:gd name="T40" fmla="*/ 592 w 746"/>
              <a:gd name="T41" fmla="*/ 612 h 743"/>
              <a:gd name="T42" fmla="*/ 584 w 746"/>
              <a:gd name="T43" fmla="*/ 638 h 743"/>
              <a:gd name="T44" fmla="*/ 575 w 746"/>
              <a:gd name="T45" fmla="*/ 661 h 743"/>
              <a:gd name="T46" fmla="*/ 564 w 746"/>
              <a:gd name="T47" fmla="*/ 678 h 743"/>
              <a:gd name="T48" fmla="*/ 532 w 746"/>
              <a:gd name="T49" fmla="*/ 689 h 743"/>
              <a:gd name="T50" fmla="*/ 498 w 746"/>
              <a:gd name="T51" fmla="*/ 692 h 743"/>
              <a:gd name="T52" fmla="*/ 475 w 746"/>
              <a:gd name="T53" fmla="*/ 689 h 743"/>
              <a:gd name="T54" fmla="*/ 453 w 746"/>
              <a:gd name="T55" fmla="*/ 692 h 743"/>
              <a:gd name="T56" fmla="*/ 433 w 746"/>
              <a:gd name="T57" fmla="*/ 709 h 743"/>
              <a:gd name="T58" fmla="*/ 418 w 746"/>
              <a:gd name="T59" fmla="*/ 729 h 743"/>
              <a:gd name="T60" fmla="*/ 401 w 746"/>
              <a:gd name="T61" fmla="*/ 740 h 743"/>
              <a:gd name="T62" fmla="*/ 390 w 746"/>
              <a:gd name="T63" fmla="*/ 709 h 743"/>
              <a:gd name="T64" fmla="*/ 359 w 746"/>
              <a:gd name="T65" fmla="*/ 678 h 743"/>
              <a:gd name="T66" fmla="*/ 333 w 746"/>
              <a:gd name="T67" fmla="*/ 658 h 743"/>
              <a:gd name="T68" fmla="*/ 330 w 746"/>
              <a:gd name="T69" fmla="*/ 604 h 743"/>
              <a:gd name="T70" fmla="*/ 361 w 746"/>
              <a:gd name="T71" fmla="*/ 589 h 743"/>
              <a:gd name="T72" fmla="*/ 316 w 746"/>
              <a:gd name="T73" fmla="*/ 513 h 743"/>
              <a:gd name="T74" fmla="*/ 262 w 746"/>
              <a:gd name="T75" fmla="*/ 478 h 743"/>
              <a:gd name="T76" fmla="*/ 236 w 746"/>
              <a:gd name="T77" fmla="*/ 481 h 743"/>
              <a:gd name="T78" fmla="*/ 202 w 746"/>
              <a:gd name="T79" fmla="*/ 478 h 743"/>
              <a:gd name="T80" fmla="*/ 168 w 746"/>
              <a:gd name="T81" fmla="*/ 473 h 743"/>
              <a:gd name="T82" fmla="*/ 134 w 746"/>
              <a:gd name="T83" fmla="*/ 467 h 743"/>
              <a:gd name="T84" fmla="*/ 117 w 746"/>
              <a:gd name="T85" fmla="*/ 444 h 743"/>
              <a:gd name="T86" fmla="*/ 77 w 746"/>
              <a:gd name="T87" fmla="*/ 444 h 743"/>
              <a:gd name="T88" fmla="*/ 54 w 746"/>
              <a:gd name="T89" fmla="*/ 461 h 743"/>
              <a:gd name="T90" fmla="*/ 25 w 746"/>
              <a:gd name="T91" fmla="*/ 461 h 743"/>
              <a:gd name="T92" fmla="*/ 3 w 746"/>
              <a:gd name="T93" fmla="*/ 413 h 743"/>
              <a:gd name="T94" fmla="*/ 5 w 746"/>
              <a:gd name="T95" fmla="*/ 305 h 743"/>
              <a:gd name="T96" fmla="*/ 68 w 746"/>
              <a:gd name="T97" fmla="*/ 282 h 743"/>
              <a:gd name="T98" fmla="*/ 162 w 746"/>
              <a:gd name="T99" fmla="*/ 293 h 743"/>
              <a:gd name="T100" fmla="*/ 242 w 746"/>
              <a:gd name="T101" fmla="*/ 285 h 743"/>
              <a:gd name="T102" fmla="*/ 270 w 746"/>
              <a:gd name="T103" fmla="*/ 225 h 743"/>
              <a:gd name="T104" fmla="*/ 248 w 746"/>
              <a:gd name="T105" fmla="*/ 151 h 743"/>
              <a:gd name="T106" fmla="*/ 285 w 746"/>
              <a:gd name="T107" fmla="*/ 103 h 743"/>
              <a:gd name="T108" fmla="*/ 356 w 746"/>
              <a:gd name="T109" fmla="*/ 134 h 743"/>
              <a:gd name="T110" fmla="*/ 353 w 746"/>
              <a:gd name="T111" fmla="*/ 54 h 743"/>
              <a:gd name="T112" fmla="*/ 416 w 746"/>
              <a:gd name="T113" fmla="*/ 37 h 743"/>
              <a:gd name="T114" fmla="*/ 430 w 746"/>
              <a:gd name="T115" fmla="*/ 3 h 743"/>
              <a:gd name="T116" fmla="*/ 470 w 746"/>
              <a:gd name="T117" fmla="*/ 3 h 743"/>
              <a:gd name="T118" fmla="*/ 512 w 746"/>
              <a:gd name="T119" fmla="*/ 26 h 743"/>
              <a:gd name="T120" fmla="*/ 561 w 746"/>
              <a:gd name="T121" fmla="*/ 26 h 743"/>
              <a:gd name="T122" fmla="*/ 606 w 746"/>
              <a:gd name="T123" fmla="*/ 14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6" h="743">
                <a:moveTo>
                  <a:pt x="641" y="46"/>
                </a:moveTo>
                <a:lnTo>
                  <a:pt x="646" y="48"/>
                </a:lnTo>
                <a:lnTo>
                  <a:pt x="646" y="51"/>
                </a:lnTo>
                <a:lnTo>
                  <a:pt x="652" y="51"/>
                </a:lnTo>
                <a:lnTo>
                  <a:pt x="658" y="51"/>
                </a:lnTo>
                <a:lnTo>
                  <a:pt x="663" y="51"/>
                </a:lnTo>
                <a:lnTo>
                  <a:pt x="669" y="51"/>
                </a:lnTo>
                <a:lnTo>
                  <a:pt x="678" y="51"/>
                </a:lnTo>
                <a:lnTo>
                  <a:pt x="680" y="51"/>
                </a:lnTo>
                <a:lnTo>
                  <a:pt x="680" y="60"/>
                </a:lnTo>
                <a:lnTo>
                  <a:pt x="680" y="63"/>
                </a:lnTo>
                <a:lnTo>
                  <a:pt x="680" y="66"/>
                </a:lnTo>
                <a:lnTo>
                  <a:pt x="683" y="68"/>
                </a:lnTo>
                <a:lnTo>
                  <a:pt x="680" y="71"/>
                </a:lnTo>
                <a:lnTo>
                  <a:pt x="680" y="74"/>
                </a:lnTo>
                <a:lnTo>
                  <a:pt x="680" y="77"/>
                </a:lnTo>
                <a:lnTo>
                  <a:pt x="680" y="80"/>
                </a:lnTo>
                <a:lnTo>
                  <a:pt x="680" y="83"/>
                </a:lnTo>
                <a:lnTo>
                  <a:pt x="680" y="85"/>
                </a:lnTo>
                <a:lnTo>
                  <a:pt x="680" y="88"/>
                </a:lnTo>
                <a:lnTo>
                  <a:pt x="678" y="88"/>
                </a:lnTo>
                <a:lnTo>
                  <a:pt x="678" y="91"/>
                </a:lnTo>
                <a:lnTo>
                  <a:pt x="678" y="94"/>
                </a:lnTo>
                <a:lnTo>
                  <a:pt x="678" y="97"/>
                </a:lnTo>
                <a:lnTo>
                  <a:pt x="678" y="100"/>
                </a:lnTo>
                <a:lnTo>
                  <a:pt x="678" y="103"/>
                </a:lnTo>
                <a:lnTo>
                  <a:pt x="678" y="105"/>
                </a:lnTo>
                <a:lnTo>
                  <a:pt x="678" y="111"/>
                </a:lnTo>
                <a:lnTo>
                  <a:pt x="678" y="114"/>
                </a:lnTo>
                <a:lnTo>
                  <a:pt x="678" y="117"/>
                </a:lnTo>
                <a:lnTo>
                  <a:pt x="678" y="120"/>
                </a:lnTo>
                <a:lnTo>
                  <a:pt x="678" y="125"/>
                </a:lnTo>
                <a:lnTo>
                  <a:pt x="680" y="131"/>
                </a:lnTo>
                <a:lnTo>
                  <a:pt x="680" y="134"/>
                </a:lnTo>
                <a:lnTo>
                  <a:pt x="680" y="137"/>
                </a:lnTo>
                <a:lnTo>
                  <a:pt x="680" y="140"/>
                </a:lnTo>
                <a:lnTo>
                  <a:pt x="680" y="145"/>
                </a:lnTo>
                <a:lnTo>
                  <a:pt x="683" y="148"/>
                </a:lnTo>
                <a:lnTo>
                  <a:pt x="683" y="151"/>
                </a:lnTo>
                <a:lnTo>
                  <a:pt x="683" y="154"/>
                </a:lnTo>
                <a:lnTo>
                  <a:pt x="683" y="157"/>
                </a:lnTo>
                <a:lnTo>
                  <a:pt x="683" y="160"/>
                </a:lnTo>
                <a:lnTo>
                  <a:pt x="683" y="162"/>
                </a:lnTo>
                <a:lnTo>
                  <a:pt x="683" y="165"/>
                </a:lnTo>
                <a:lnTo>
                  <a:pt x="683" y="168"/>
                </a:lnTo>
                <a:lnTo>
                  <a:pt x="683" y="174"/>
                </a:lnTo>
                <a:lnTo>
                  <a:pt x="683" y="177"/>
                </a:lnTo>
                <a:lnTo>
                  <a:pt x="683" y="179"/>
                </a:lnTo>
                <a:lnTo>
                  <a:pt x="686" y="179"/>
                </a:lnTo>
                <a:lnTo>
                  <a:pt x="686" y="182"/>
                </a:lnTo>
                <a:lnTo>
                  <a:pt x="686" y="185"/>
                </a:lnTo>
                <a:lnTo>
                  <a:pt x="686" y="188"/>
                </a:lnTo>
                <a:lnTo>
                  <a:pt x="686" y="191"/>
                </a:lnTo>
                <a:lnTo>
                  <a:pt x="686" y="194"/>
                </a:lnTo>
                <a:lnTo>
                  <a:pt x="686" y="197"/>
                </a:lnTo>
                <a:lnTo>
                  <a:pt x="686" y="199"/>
                </a:lnTo>
                <a:lnTo>
                  <a:pt x="686" y="202"/>
                </a:lnTo>
                <a:lnTo>
                  <a:pt x="686" y="208"/>
                </a:lnTo>
                <a:lnTo>
                  <a:pt x="686" y="211"/>
                </a:lnTo>
                <a:lnTo>
                  <a:pt x="689" y="214"/>
                </a:lnTo>
                <a:lnTo>
                  <a:pt x="689" y="216"/>
                </a:lnTo>
                <a:lnTo>
                  <a:pt x="689" y="219"/>
                </a:lnTo>
                <a:lnTo>
                  <a:pt x="689" y="222"/>
                </a:lnTo>
                <a:lnTo>
                  <a:pt x="689" y="225"/>
                </a:lnTo>
                <a:lnTo>
                  <a:pt x="689" y="228"/>
                </a:lnTo>
                <a:lnTo>
                  <a:pt x="689" y="231"/>
                </a:lnTo>
                <a:lnTo>
                  <a:pt x="689" y="234"/>
                </a:lnTo>
                <a:lnTo>
                  <a:pt x="692" y="236"/>
                </a:lnTo>
                <a:lnTo>
                  <a:pt x="692" y="242"/>
                </a:lnTo>
                <a:lnTo>
                  <a:pt x="695" y="245"/>
                </a:lnTo>
                <a:lnTo>
                  <a:pt x="695" y="248"/>
                </a:lnTo>
                <a:lnTo>
                  <a:pt x="695" y="251"/>
                </a:lnTo>
                <a:lnTo>
                  <a:pt x="697" y="253"/>
                </a:lnTo>
                <a:lnTo>
                  <a:pt x="697" y="256"/>
                </a:lnTo>
                <a:lnTo>
                  <a:pt x="700" y="259"/>
                </a:lnTo>
                <a:lnTo>
                  <a:pt x="700" y="265"/>
                </a:lnTo>
                <a:lnTo>
                  <a:pt x="700" y="268"/>
                </a:lnTo>
                <a:lnTo>
                  <a:pt x="700" y="271"/>
                </a:lnTo>
                <a:lnTo>
                  <a:pt x="703" y="273"/>
                </a:lnTo>
                <a:lnTo>
                  <a:pt x="703" y="276"/>
                </a:lnTo>
                <a:lnTo>
                  <a:pt x="703" y="279"/>
                </a:lnTo>
                <a:lnTo>
                  <a:pt x="703" y="282"/>
                </a:lnTo>
                <a:lnTo>
                  <a:pt x="706" y="285"/>
                </a:lnTo>
                <a:lnTo>
                  <a:pt x="706" y="288"/>
                </a:lnTo>
                <a:lnTo>
                  <a:pt x="709" y="290"/>
                </a:lnTo>
                <a:lnTo>
                  <a:pt x="712" y="293"/>
                </a:lnTo>
                <a:lnTo>
                  <a:pt x="712" y="296"/>
                </a:lnTo>
                <a:lnTo>
                  <a:pt x="715" y="299"/>
                </a:lnTo>
                <a:lnTo>
                  <a:pt x="715" y="302"/>
                </a:lnTo>
                <a:lnTo>
                  <a:pt x="715" y="305"/>
                </a:lnTo>
                <a:lnTo>
                  <a:pt x="717" y="308"/>
                </a:lnTo>
                <a:lnTo>
                  <a:pt x="717" y="310"/>
                </a:lnTo>
                <a:lnTo>
                  <a:pt x="717" y="313"/>
                </a:lnTo>
                <a:lnTo>
                  <a:pt x="717" y="316"/>
                </a:lnTo>
                <a:lnTo>
                  <a:pt x="717" y="319"/>
                </a:lnTo>
                <a:lnTo>
                  <a:pt x="717" y="322"/>
                </a:lnTo>
                <a:lnTo>
                  <a:pt x="717" y="327"/>
                </a:lnTo>
                <a:lnTo>
                  <a:pt x="715" y="330"/>
                </a:lnTo>
                <a:lnTo>
                  <a:pt x="715" y="333"/>
                </a:lnTo>
                <a:lnTo>
                  <a:pt x="712" y="336"/>
                </a:lnTo>
                <a:lnTo>
                  <a:pt x="709" y="339"/>
                </a:lnTo>
                <a:lnTo>
                  <a:pt x="709" y="342"/>
                </a:lnTo>
                <a:lnTo>
                  <a:pt x="706" y="345"/>
                </a:lnTo>
                <a:lnTo>
                  <a:pt x="706" y="347"/>
                </a:lnTo>
                <a:lnTo>
                  <a:pt x="703" y="347"/>
                </a:lnTo>
                <a:lnTo>
                  <a:pt x="700" y="350"/>
                </a:lnTo>
                <a:lnTo>
                  <a:pt x="697" y="353"/>
                </a:lnTo>
                <a:lnTo>
                  <a:pt x="700" y="356"/>
                </a:lnTo>
                <a:lnTo>
                  <a:pt x="703" y="359"/>
                </a:lnTo>
                <a:lnTo>
                  <a:pt x="706" y="362"/>
                </a:lnTo>
                <a:lnTo>
                  <a:pt x="709" y="364"/>
                </a:lnTo>
                <a:lnTo>
                  <a:pt x="715" y="370"/>
                </a:lnTo>
                <a:lnTo>
                  <a:pt x="717" y="370"/>
                </a:lnTo>
                <a:lnTo>
                  <a:pt x="720" y="373"/>
                </a:lnTo>
                <a:lnTo>
                  <a:pt x="723" y="373"/>
                </a:lnTo>
                <a:lnTo>
                  <a:pt x="726" y="373"/>
                </a:lnTo>
                <a:lnTo>
                  <a:pt x="726" y="376"/>
                </a:lnTo>
                <a:lnTo>
                  <a:pt x="732" y="376"/>
                </a:lnTo>
                <a:lnTo>
                  <a:pt x="735" y="379"/>
                </a:lnTo>
                <a:lnTo>
                  <a:pt x="737" y="379"/>
                </a:lnTo>
                <a:lnTo>
                  <a:pt x="737" y="382"/>
                </a:lnTo>
                <a:lnTo>
                  <a:pt x="737" y="384"/>
                </a:lnTo>
                <a:lnTo>
                  <a:pt x="740" y="387"/>
                </a:lnTo>
                <a:lnTo>
                  <a:pt x="740" y="390"/>
                </a:lnTo>
                <a:lnTo>
                  <a:pt x="743" y="393"/>
                </a:lnTo>
                <a:lnTo>
                  <a:pt x="746" y="393"/>
                </a:lnTo>
                <a:lnTo>
                  <a:pt x="746" y="396"/>
                </a:lnTo>
                <a:lnTo>
                  <a:pt x="746" y="399"/>
                </a:lnTo>
                <a:lnTo>
                  <a:pt x="743" y="399"/>
                </a:lnTo>
                <a:lnTo>
                  <a:pt x="740" y="401"/>
                </a:lnTo>
                <a:lnTo>
                  <a:pt x="737" y="401"/>
                </a:lnTo>
                <a:lnTo>
                  <a:pt x="737" y="404"/>
                </a:lnTo>
                <a:lnTo>
                  <a:pt x="735" y="404"/>
                </a:lnTo>
                <a:lnTo>
                  <a:pt x="732" y="404"/>
                </a:lnTo>
                <a:lnTo>
                  <a:pt x="729" y="404"/>
                </a:lnTo>
                <a:lnTo>
                  <a:pt x="723" y="404"/>
                </a:lnTo>
                <a:lnTo>
                  <a:pt x="723" y="401"/>
                </a:lnTo>
                <a:lnTo>
                  <a:pt x="720" y="401"/>
                </a:lnTo>
                <a:lnTo>
                  <a:pt x="715" y="404"/>
                </a:lnTo>
                <a:lnTo>
                  <a:pt x="715" y="407"/>
                </a:lnTo>
                <a:lnTo>
                  <a:pt x="715" y="410"/>
                </a:lnTo>
                <a:lnTo>
                  <a:pt x="715" y="413"/>
                </a:lnTo>
                <a:lnTo>
                  <a:pt x="715" y="416"/>
                </a:lnTo>
                <a:lnTo>
                  <a:pt x="712" y="416"/>
                </a:lnTo>
                <a:lnTo>
                  <a:pt x="712" y="419"/>
                </a:lnTo>
                <a:lnTo>
                  <a:pt x="709" y="419"/>
                </a:lnTo>
                <a:lnTo>
                  <a:pt x="709" y="421"/>
                </a:lnTo>
                <a:lnTo>
                  <a:pt x="706" y="421"/>
                </a:lnTo>
                <a:lnTo>
                  <a:pt x="703" y="424"/>
                </a:lnTo>
                <a:lnTo>
                  <a:pt x="700" y="424"/>
                </a:lnTo>
                <a:lnTo>
                  <a:pt x="700" y="427"/>
                </a:lnTo>
                <a:lnTo>
                  <a:pt x="697" y="430"/>
                </a:lnTo>
                <a:lnTo>
                  <a:pt x="695" y="430"/>
                </a:lnTo>
                <a:lnTo>
                  <a:pt x="695" y="433"/>
                </a:lnTo>
                <a:lnTo>
                  <a:pt x="692" y="436"/>
                </a:lnTo>
                <a:lnTo>
                  <a:pt x="689" y="438"/>
                </a:lnTo>
                <a:lnTo>
                  <a:pt x="686" y="438"/>
                </a:lnTo>
                <a:lnTo>
                  <a:pt x="683" y="438"/>
                </a:lnTo>
                <a:lnTo>
                  <a:pt x="680" y="438"/>
                </a:lnTo>
                <a:lnTo>
                  <a:pt x="680" y="436"/>
                </a:lnTo>
                <a:lnTo>
                  <a:pt x="678" y="436"/>
                </a:lnTo>
                <a:lnTo>
                  <a:pt x="675" y="436"/>
                </a:lnTo>
                <a:lnTo>
                  <a:pt x="675" y="433"/>
                </a:lnTo>
                <a:lnTo>
                  <a:pt x="672" y="433"/>
                </a:lnTo>
                <a:lnTo>
                  <a:pt x="669" y="433"/>
                </a:lnTo>
                <a:lnTo>
                  <a:pt x="666" y="433"/>
                </a:lnTo>
                <a:lnTo>
                  <a:pt x="660" y="433"/>
                </a:lnTo>
                <a:lnTo>
                  <a:pt x="658" y="433"/>
                </a:lnTo>
                <a:lnTo>
                  <a:pt x="655" y="436"/>
                </a:lnTo>
                <a:lnTo>
                  <a:pt x="652" y="436"/>
                </a:lnTo>
                <a:lnTo>
                  <a:pt x="649" y="436"/>
                </a:lnTo>
                <a:lnTo>
                  <a:pt x="646" y="438"/>
                </a:lnTo>
                <a:lnTo>
                  <a:pt x="643" y="438"/>
                </a:lnTo>
                <a:lnTo>
                  <a:pt x="641" y="438"/>
                </a:lnTo>
                <a:lnTo>
                  <a:pt x="635" y="441"/>
                </a:lnTo>
                <a:lnTo>
                  <a:pt x="635" y="444"/>
                </a:lnTo>
                <a:lnTo>
                  <a:pt x="635" y="447"/>
                </a:lnTo>
                <a:lnTo>
                  <a:pt x="635" y="450"/>
                </a:lnTo>
                <a:lnTo>
                  <a:pt x="635" y="453"/>
                </a:lnTo>
                <a:lnTo>
                  <a:pt x="632" y="456"/>
                </a:lnTo>
                <a:lnTo>
                  <a:pt x="632" y="458"/>
                </a:lnTo>
                <a:lnTo>
                  <a:pt x="632" y="461"/>
                </a:lnTo>
                <a:lnTo>
                  <a:pt x="632" y="464"/>
                </a:lnTo>
                <a:lnTo>
                  <a:pt x="632" y="470"/>
                </a:lnTo>
                <a:lnTo>
                  <a:pt x="629" y="473"/>
                </a:lnTo>
                <a:lnTo>
                  <a:pt x="626" y="476"/>
                </a:lnTo>
                <a:lnTo>
                  <a:pt x="626" y="478"/>
                </a:lnTo>
                <a:lnTo>
                  <a:pt x="626" y="484"/>
                </a:lnTo>
                <a:lnTo>
                  <a:pt x="623" y="490"/>
                </a:lnTo>
                <a:lnTo>
                  <a:pt x="621" y="498"/>
                </a:lnTo>
                <a:lnTo>
                  <a:pt x="621" y="501"/>
                </a:lnTo>
                <a:lnTo>
                  <a:pt x="621" y="504"/>
                </a:lnTo>
                <a:lnTo>
                  <a:pt x="623" y="507"/>
                </a:lnTo>
                <a:lnTo>
                  <a:pt x="623" y="510"/>
                </a:lnTo>
                <a:lnTo>
                  <a:pt x="626" y="510"/>
                </a:lnTo>
                <a:lnTo>
                  <a:pt x="629" y="513"/>
                </a:lnTo>
                <a:lnTo>
                  <a:pt x="632" y="515"/>
                </a:lnTo>
                <a:lnTo>
                  <a:pt x="638" y="518"/>
                </a:lnTo>
                <a:lnTo>
                  <a:pt x="638" y="521"/>
                </a:lnTo>
                <a:lnTo>
                  <a:pt x="638" y="524"/>
                </a:lnTo>
                <a:lnTo>
                  <a:pt x="638" y="527"/>
                </a:lnTo>
                <a:lnTo>
                  <a:pt x="638" y="530"/>
                </a:lnTo>
                <a:lnTo>
                  <a:pt x="638" y="532"/>
                </a:lnTo>
                <a:lnTo>
                  <a:pt x="635" y="535"/>
                </a:lnTo>
                <a:lnTo>
                  <a:pt x="638" y="541"/>
                </a:lnTo>
                <a:lnTo>
                  <a:pt x="638" y="544"/>
                </a:lnTo>
                <a:lnTo>
                  <a:pt x="638" y="550"/>
                </a:lnTo>
                <a:lnTo>
                  <a:pt x="635" y="552"/>
                </a:lnTo>
                <a:lnTo>
                  <a:pt x="635" y="555"/>
                </a:lnTo>
                <a:lnTo>
                  <a:pt x="632" y="558"/>
                </a:lnTo>
                <a:lnTo>
                  <a:pt x="632" y="561"/>
                </a:lnTo>
                <a:lnTo>
                  <a:pt x="632" y="564"/>
                </a:lnTo>
                <a:lnTo>
                  <a:pt x="632" y="569"/>
                </a:lnTo>
                <a:lnTo>
                  <a:pt x="632" y="572"/>
                </a:lnTo>
                <a:lnTo>
                  <a:pt x="632" y="575"/>
                </a:lnTo>
                <a:lnTo>
                  <a:pt x="632" y="578"/>
                </a:lnTo>
                <a:lnTo>
                  <a:pt x="629" y="581"/>
                </a:lnTo>
                <a:lnTo>
                  <a:pt x="626" y="584"/>
                </a:lnTo>
                <a:lnTo>
                  <a:pt x="626" y="587"/>
                </a:lnTo>
                <a:lnTo>
                  <a:pt x="623" y="589"/>
                </a:lnTo>
                <a:lnTo>
                  <a:pt x="621" y="589"/>
                </a:lnTo>
                <a:lnTo>
                  <a:pt x="621" y="592"/>
                </a:lnTo>
                <a:lnTo>
                  <a:pt x="618" y="595"/>
                </a:lnTo>
                <a:lnTo>
                  <a:pt x="612" y="598"/>
                </a:lnTo>
                <a:lnTo>
                  <a:pt x="609" y="598"/>
                </a:lnTo>
                <a:lnTo>
                  <a:pt x="606" y="601"/>
                </a:lnTo>
                <a:lnTo>
                  <a:pt x="604" y="604"/>
                </a:lnTo>
                <a:lnTo>
                  <a:pt x="601" y="604"/>
                </a:lnTo>
                <a:lnTo>
                  <a:pt x="598" y="606"/>
                </a:lnTo>
                <a:lnTo>
                  <a:pt x="595" y="609"/>
                </a:lnTo>
                <a:lnTo>
                  <a:pt x="592" y="612"/>
                </a:lnTo>
                <a:lnTo>
                  <a:pt x="589" y="612"/>
                </a:lnTo>
                <a:lnTo>
                  <a:pt x="589" y="615"/>
                </a:lnTo>
                <a:lnTo>
                  <a:pt x="589" y="618"/>
                </a:lnTo>
                <a:lnTo>
                  <a:pt x="586" y="618"/>
                </a:lnTo>
                <a:lnTo>
                  <a:pt x="586" y="621"/>
                </a:lnTo>
                <a:lnTo>
                  <a:pt x="586" y="624"/>
                </a:lnTo>
                <a:lnTo>
                  <a:pt x="586" y="626"/>
                </a:lnTo>
                <a:lnTo>
                  <a:pt x="584" y="629"/>
                </a:lnTo>
                <a:lnTo>
                  <a:pt x="584" y="632"/>
                </a:lnTo>
                <a:lnTo>
                  <a:pt x="584" y="635"/>
                </a:lnTo>
                <a:lnTo>
                  <a:pt x="584" y="638"/>
                </a:lnTo>
                <a:lnTo>
                  <a:pt x="584" y="641"/>
                </a:lnTo>
                <a:lnTo>
                  <a:pt x="586" y="641"/>
                </a:lnTo>
                <a:lnTo>
                  <a:pt x="584" y="643"/>
                </a:lnTo>
                <a:lnTo>
                  <a:pt x="584" y="646"/>
                </a:lnTo>
                <a:lnTo>
                  <a:pt x="584" y="649"/>
                </a:lnTo>
                <a:lnTo>
                  <a:pt x="581" y="652"/>
                </a:lnTo>
                <a:lnTo>
                  <a:pt x="578" y="652"/>
                </a:lnTo>
                <a:lnTo>
                  <a:pt x="578" y="655"/>
                </a:lnTo>
                <a:lnTo>
                  <a:pt x="575" y="655"/>
                </a:lnTo>
                <a:lnTo>
                  <a:pt x="575" y="658"/>
                </a:lnTo>
                <a:lnTo>
                  <a:pt x="575" y="661"/>
                </a:lnTo>
                <a:lnTo>
                  <a:pt x="578" y="663"/>
                </a:lnTo>
                <a:lnTo>
                  <a:pt x="575" y="666"/>
                </a:lnTo>
                <a:lnTo>
                  <a:pt x="572" y="666"/>
                </a:lnTo>
                <a:lnTo>
                  <a:pt x="569" y="666"/>
                </a:lnTo>
                <a:lnTo>
                  <a:pt x="566" y="669"/>
                </a:lnTo>
                <a:lnTo>
                  <a:pt x="569" y="669"/>
                </a:lnTo>
                <a:lnTo>
                  <a:pt x="569" y="672"/>
                </a:lnTo>
                <a:lnTo>
                  <a:pt x="569" y="675"/>
                </a:lnTo>
                <a:lnTo>
                  <a:pt x="566" y="678"/>
                </a:lnTo>
                <a:lnTo>
                  <a:pt x="564" y="680"/>
                </a:lnTo>
                <a:lnTo>
                  <a:pt x="564" y="678"/>
                </a:lnTo>
                <a:lnTo>
                  <a:pt x="561" y="678"/>
                </a:lnTo>
                <a:lnTo>
                  <a:pt x="561" y="680"/>
                </a:lnTo>
                <a:lnTo>
                  <a:pt x="558" y="680"/>
                </a:lnTo>
                <a:lnTo>
                  <a:pt x="555" y="683"/>
                </a:lnTo>
                <a:lnTo>
                  <a:pt x="552" y="680"/>
                </a:lnTo>
                <a:lnTo>
                  <a:pt x="547" y="683"/>
                </a:lnTo>
                <a:lnTo>
                  <a:pt x="541" y="683"/>
                </a:lnTo>
                <a:lnTo>
                  <a:pt x="538" y="683"/>
                </a:lnTo>
                <a:lnTo>
                  <a:pt x="538" y="686"/>
                </a:lnTo>
                <a:lnTo>
                  <a:pt x="535" y="689"/>
                </a:lnTo>
                <a:lnTo>
                  <a:pt x="532" y="689"/>
                </a:lnTo>
                <a:lnTo>
                  <a:pt x="527" y="689"/>
                </a:lnTo>
                <a:lnTo>
                  <a:pt x="524" y="689"/>
                </a:lnTo>
                <a:lnTo>
                  <a:pt x="518" y="689"/>
                </a:lnTo>
                <a:lnTo>
                  <a:pt x="515" y="689"/>
                </a:lnTo>
                <a:lnTo>
                  <a:pt x="512" y="689"/>
                </a:lnTo>
                <a:lnTo>
                  <a:pt x="512" y="692"/>
                </a:lnTo>
                <a:lnTo>
                  <a:pt x="510" y="695"/>
                </a:lnTo>
                <a:lnTo>
                  <a:pt x="507" y="692"/>
                </a:lnTo>
                <a:lnTo>
                  <a:pt x="504" y="692"/>
                </a:lnTo>
                <a:lnTo>
                  <a:pt x="501" y="692"/>
                </a:lnTo>
                <a:lnTo>
                  <a:pt x="498" y="692"/>
                </a:lnTo>
                <a:lnTo>
                  <a:pt x="495" y="695"/>
                </a:lnTo>
                <a:lnTo>
                  <a:pt x="495" y="698"/>
                </a:lnTo>
                <a:lnTo>
                  <a:pt x="492" y="698"/>
                </a:lnTo>
                <a:lnTo>
                  <a:pt x="490" y="698"/>
                </a:lnTo>
                <a:lnTo>
                  <a:pt x="487" y="698"/>
                </a:lnTo>
                <a:lnTo>
                  <a:pt x="484" y="695"/>
                </a:lnTo>
                <a:lnTo>
                  <a:pt x="481" y="695"/>
                </a:lnTo>
                <a:lnTo>
                  <a:pt x="481" y="692"/>
                </a:lnTo>
                <a:lnTo>
                  <a:pt x="481" y="689"/>
                </a:lnTo>
                <a:lnTo>
                  <a:pt x="478" y="689"/>
                </a:lnTo>
                <a:lnTo>
                  <a:pt x="475" y="689"/>
                </a:lnTo>
                <a:lnTo>
                  <a:pt x="475" y="686"/>
                </a:lnTo>
                <a:lnTo>
                  <a:pt x="472" y="686"/>
                </a:lnTo>
                <a:lnTo>
                  <a:pt x="470" y="686"/>
                </a:lnTo>
                <a:lnTo>
                  <a:pt x="467" y="689"/>
                </a:lnTo>
                <a:lnTo>
                  <a:pt x="464" y="689"/>
                </a:lnTo>
                <a:lnTo>
                  <a:pt x="464" y="692"/>
                </a:lnTo>
                <a:lnTo>
                  <a:pt x="461" y="692"/>
                </a:lnTo>
                <a:lnTo>
                  <a:pt x="458" y="692"/>
                </a:lnTo>
                <a:lnTo>
                  <a:pt x="458" y="689"/>
                </a:lnTo>
                <a:lnTo>
                  <a:pt x="455" y="692"/>
                </a:lnTo>
                <a:lnTo>
                  <a:pt x="453" y="692"/>
                </a:lnTo>
                <a:lnTo>
                  <a:pt x="453" y="689"/>
                </a:lnTo>
                <a:lnTo>
                  <a:pt x="450" y="689"/>
                </a:lnTo>
                <a:lnTo>
                  <a:pt x="450" y="692"/>
                </a:lnTo>
                <a:lnTo>
                  <a:pt x="447" y="695"/>
                </a:lnTo>
                <a:lnTo>
                  <a:pt x="444" y="695"/>
                </a:lnTo>
                <a:lnTo>
                  <a:pt x="444" y="698"/>
                </a:lnTo>
                <a:lnTo>
                  <a:pt x="441" y="700"/>
                </a:lnTo>
                <a:lnTo>
                  <a:pt x="438" y="703"/>
                </a:lnTo>
                <a:lnTo>
                  <a:pt x="435" y="706"/>
                </a:lnTo>
                <a:lnTo>
                  <a:pt x="435" y="709"/>
                </a:lnTo>
                <a:lnTo>
                  <a:pt x="433" y="709"/>
                </a:lnTo>
                <a:lnTo>
                  <a:pt x="430" y="709"/>
                </a:lnTo>
                <a:lnTo>
                  <a:pt x="430" y="712"/>
                </a:lnTo>
                <a:lnTo>
                  <a:pt x="427" y="712"/>
                </a:lnTo>
                <a:lnTo>
                  <a:pt x="427" y="715"/>
                </a:lnTo>
                <a:lnTo>
                  <a:pt x="424" y="715"/>
                </a:lnTo>
                <a:lnTo>
                  <a:pt x="421" y="715"/>
                </a:lnTo>
                <a:lnTo>
                  <a:pt x="421" y="717"/>
                </a:lnTo>
                <a:lnTo>
                  <a:pt x="418" y="720"/>
                </a:lnTo>
                <a:lnTo>
                  <a:pt x="418" y="723"/>
                </a:lnTo>
                <a:lnTo>
                  <a:pt x="418" y="726"/>
                </a:lnTo>
                <a:lnTo>
                  <a:pt x="418" y="729"/>
                </a:lnTo>
                <a:lnTo>
                  <a:pt x="418" y="732"/>
                </a:lnTo>
                <a:lnTo>
                  <a:pt x="418" y="735"/>
                </a:lnTo>
                <a:lnTo>
                  <a:pt x="416" y="735"/>
                </a:lnTo>
                <a:lnTo>
                  <a:pt x="413" y="737"/>
                </a:lnTo>
                <a:lnTo>
                  <a:pt x="413" y="740"/>
                </a:lnTo>
                <a:lnTo>
                  <a:pt x="413" y="743"/>
                </a:lnTo>
                <a:lnTo>
                  <a:pt x="410" y="743"/>
                </a:lnTo>
                <a:lnTo>
                  <a:pt x="410" y="740"/>
                </a:lnTo>
                <a:lnTo>
                  <a:pt x="407" y="740"/>
                </a:lnTo>
                <a:lnTo>
                  <a:pt x="404" y="740"/>
                </a:lnTo>
                <a:lnTo>
                  <a:pt x="401" y="740"/>
                </a:lnTo>
                <a:lnTo>
                  <a:pt x="398" y="740"/>
                </a:lnTo>
                <a:lnTo>
                  <a:pt x="398" y="737"/>
                </a:lnTo>
                <a:lnTo>
                  <a:pt x="398" y="735"/>
                </a:lnTo>
                <a:lnTo>
                  <a:pt x="398" y="729"/>
                </a:lnTo>
                <a:lnTo>
                  <a:pt x="398" y="726"/>
                </a:lnTo>
                <a:lnTo>
                  <a:pt x="396" y="723"/>
                </a:lnTo>
                <a:lnTo>
                  <a:pt x="396" y="720"/>
                </a:lnTo>
                <a:lnTo>
                  <a:pt x="393" y="717"/>
                </a:lnTo>
                <a:lnTo>
                  <a:pt x="393" y="715"/>
                </a:lnTo>
                <a:lnTo>
                  <a:pt x="393" y="712"/>
                </a:lnTo>
                <a:lnTo>
                  <a:pt x="390" y="709"/>
                </a:lnTo>
                <a:lnTo>
                  <a:pt x="390" y="706"/>
                </a:lnTo>
                <a:lnTo>
                  <a:pt x="387" y="706"/>
                </a:lnTo>
                <a:lnTo>
                  <a:pt x="384" y="700"/>
                </a:lnTo>
                <a:lnTo>
                  <a:pt x="381" y="698"/>
                </a:lnTo>
                <a:lnTo>
                  <a:pt x="379" y="695"/>
                </a:lnTo>
                <a:lnTo>
                  <a:pt x="376" y="695"/>
                </a:lnTo>
                <a:lnTo>
                  <a:pt x="370" y="689"/>
                </a:lnTo>
                <a:lnTo>
                  <a:pt x="367" y="689"/>
                </a:lnTo>
                <a:lnTo>
                  <a:pt x="361" y="683"/>
                </a:lnTo>
                <a:lnTo>
                  <a:pt x="361" y="680"/>
                </a:lnTo>
                <a:lnTo>
                  <a:pt x="359" y="678"/>
                </a:lnTo>
                <a:lnTo>
                  <a:pt x="356" y="675"/>
                </a:lnTo>
                <a:lnTo>
                  <a:pt x="356" y="672"/>
                </a:lnTo>
                <a:lnTo>
                  <a:pt x="353" y="666"/>
                </a:lnTo>
                <a:lnTo>
                  <a:pt x="353" y="661"/>
                </a:lnTo>
                <a:lnTo>
                  <a:pt x="353" y="658"/>
                </a:lnTo>
                <a:lnTo>
                  <a:pt x="350" y="652"/>
                </a:lnTo>
                <a:lnTo>
                  <a:pt x="347" y="652"/>
                </a:lnTo>
                <a:lnTo>
                  <a:pt x="344" y="652"/>
                </a:lnTo>
                <a:lnTo>
                  <a:pt x="341" y="652"/>
                </a:lnTo>
                <a:lnTo>
                  <a:pt x="336" y="655"/>
                </a:lnTo>
                <a:lnTo>
                  <a:pt x="333" y="658"/>
                </a:lnTo>
                <a:lnTo>
                  <a:pt x="333" y="661"/>
                </a:lnTo>
                <a:lnTo>
                  <a:pt x="330" y="655"/>
                </a:lnTo>
                <a:lnTo>
                  <a:pt x="330" y="649"/>
                </a:lnTo>
                <a:lnTo>
                  <a:pt x="327" y="632"/>
                </a:lnTo>
                <a:lnTo>
                  <a:pt x="327" y="629"/>
                </a:lnTo>
                <a:lnTo>
                  <a:pt x="330" y="624"/>
                </a:lnTo>
                <a:lnTo>
                  <a:pt x="333" y="618"/>
                </a:lnTo>
                <a:lnTo>
                  <a:pt x="336" y="615"/>
                </a:lnTo>
                <a:lnTo>
                  <a:pt x="333" y="609"/>
                </a:lnTo>
                <a:lnTo>
                  <a:pt x="333" y="604"/>
                </a:lnTo>
                <a:lnTo>
                  <a:pt x="330" y="604"/>
                </a:lnTo>
                <a:lnTo>
                  <a:pt x="330" y="601"/>
                </a:lnTo>
                <a:lnTo>
                  <a:pt x="324" y="598"/>
                </a:lnTo>
                <a:lnTo>
                  <a:pt x="324" y="595"/>
                </a:lnTo>
                <a:lnTo>
                  <a:pt x="324" y="592"/>
                </a:lnTo>
                <a:lnTo>
                  <a:pt x="330" y="592"/>
                </a:lnTo>
                <a:lnTo>
                  <a:pt x="333" y="592"/>
                </a:lnTo>
                <a:lnTo>
                  <a:pt x="339" y="592"/>
                </a:lnTo>
                <a:lnTo>
                  <a:pt x="341" y="595"/>
                </a:lnTo>
                <a:lnTo>
                  <a:pt x="350" y="595"/>
                </a:lnTo>
                <a:lnTo>
                  <a:pt x="356" y="592"/>
                </a:lnTo>
                <a:lnTo>
                  <a:pt x="361" y="589"/>
                </a:lnTo>
                <a:lnTo>
                  <a:pt x="361" y="578"/>
                </a:lnTo>
                <a:lnTo>
                  <a:pt x="361" y="569"/>
                </a:lnTo>
                <a:lnTo>
                  <a:pt x="359" y="561"/>
                </a:lnTo>
                <a:lnTo>
                  <a:pt x="356" y="552"/>
                </a:lnTo>
                <a:lnTo>
                  <a:pt x="353" y="544"/>
                </a:lnTo>
                <a:lnTo>
                  <a:pt x="347" y="538"/>
                </a:lnTo>
                <a:lnTo>
                  <a:pt x="339" y="535"/>
                </a:lnTo>
                <a:lnTo>
                  <a:pt x="330" y="530"/>
                </a:lnTo>
                <a:lnTo>
                  <a:pt x="324" y="524"/>
                </a:lnTo>
                <a:lnTo>
                  <a:pt x="319" y="518"/>
                </a:lnTo>
                <a:lnTo>
                  <a:pt x="316" y="513"/>
                </a:lnTo>
                <a:lnTo>
                  <a:pt x="307" y="504"/>
                </a:lnTo>
                <a:lnTo>
                  <a:pt x="304" y="498"/>
                </a:lnTo>
                <a:lnTo>
                  <a:pt x="299" y="490"/>
                </a:lnTo>
                <a:lnTo>
                  <a:pt x="290" y="487"/>
                </a:lnTo>
                <a:lnTo>
                  <a:pt x="287" y="487"/>
                </a:lnTo>
                <a:lnTo>
                  <a:pt x="282" y="484"/>
                </a:lnTo>
                <a:lnTo>
                  <a:pt x="276" y="478"/>
                </a:lnTo>
                <a:lnTo>
                  <a:pt x="270" y="473"/>
                </a:lnTo>
                <a:lnTo>
                  <a:pt x="267" y="476"/>
                </a:lnTo>
                <a:lnTo>
                  <a:pt x="267" y="478"/>
                </a:lnTo>
                <a:lnTo>
                  <a:pt x="262" y="478"/>
                </a:lnTo>
                <a:lnTo>
                  <a:pt x="259" y="476"/>
                </a:lnTo>
                <a:lnTo>
                  <a:pt x="259" y="473"/>
                </a:lnTo>
                <a:lnTo>
                  <a:pt x="256" y="476"/>
                </a:lnTo>
                <a:lnTo>
                  <a:pt x="253" y="476"/>
                </a:lnTo>
                <a:lnTo>
                  <a:pt x="253" y="478"/>
                </a:lnTo>
                <a:lnTo>
                  <a:pt x="250" y="478"/>
                </a:lnTo>
                <a:lnTo>
                  <a:pt x="248" y="481"/>
                </a:lnTo>
                <a:lnTo>
                  <a:pt x="245" y="481"/>
                </a:lnTo>
                <a:lnTo>
                  <a:pt x="242" y="484"/>
                </a:lnTo>
                <a:lnTo>
                  <a:pt x="239" y="484"/>
                </a:lnTo>
                <a:lnTo>
                  <a:pt x="236" y="481"/>
                </a:lnTo>
                <a:lnTo>
                  <a:pt x="230" y="484"/>
                </a:lnTo>
                <a:lnTo>
                  <a:pt x="228" y="484"/>
                </a:lnTo>
                <a:lnTo>
                  <a:pt x="222" y="481"/>
                </a:lnTo>
                <a:lnTo>
                  <a:pt x="219" y="481"/>
                </a:lnTo>
                <a:lnTo>
                  <a:pt x="216" y="481"/>
                </a:lnTo>
                <a:lnTo>
                  <a:pt x="213" y="481"/>
                </a:lnTo>
                <a:lnTo>
                  <a:pt x="210" y="478"/>
                </a:lnTo>
                <a:lnTo>
                  <a:pt x="208" y="478"/>
                </a:lnTo>
                <a:lnTo>
                  <a:pt x="205" y="478"/>
                </a:lnTo>
                <a:lnTo>
                  <a:pt x="202" y="476"/>
                </a:lnTo>
                <a:lnTo>
                  <a:pt x="202" y="478"/>
                </a:lnTo>
                <a:lnTo>
                  <a:pt x="199" y="481"/>
                </a:lnTo>
                <a:lnTo>
                  <a:pt x="196" y="481"/>
                </a:lnTo>
                <a:lnTo>
                  <a:pt x="191" y="484"/>
                </a:lnTo>
                <a:lnTo>
                  <a:pt x="188" y="481"/>
                </a:lnTo>
                <a:lnTo>
                  <a:pt x="185" y="481"/>
                </a:lnTo>
                <a:lnTo>
                  <a:pt x="179" y="481"/>
                </a:lnTo>
                <a:lnTo>
                  <a:pt x="176" y="481"/>
                </a:lnTo>
                <a:lnTo>
                  <a:pt x="173" y="481"/>
                </a:lnTo>
                <a:lnTo>
                  <a:pt x="171" y="481"/>
                </a:lnTo>
                <a:lnTo>
                  <a:pt x="168" y="478"/>
                </a:lnTo>
                <a:lnTo>
                  <a:pt x="168" y="473"/>
                </a:lnTo>
                <a:lnTo>
                  <a:pt x="165" y="470"/>
                </a:lnTo>
                <a:lnTo>
                  <a:pt x="162" y="470"/>
                </a:lnTo>
                <a:lnTo>
                  <a:pt x="159" y="470"/>
                </a:lnTo>
                <a:lnTo>
                  <a:pt x="154" y="470"/>
                </a:lnTo>
                <a:lnTo>
                  <a:pt x="151" y="470"/>
                </a:lnTo>
                <a:lnTo>
                  <a:pt x="148" y="470"/>
                </a:lnTo>
                <a:lnTo>
                  <a:pt x="145" y="470"/>
                </a:lnTo>
                <a:lnTo>
                  <a:pt x="142" y="470"/>
                </a:lnTo>
                <a:lnTo>
                  <a:pt x="139" y="467"/>
                </a:lnTo>
                <a:lnTo>
                  <a:pt x="136" y="470"/>
                </a:lnTo>
                <a:lnTo>
                  <a:pt x="134" y="467"/>
                </a:lnTo>
                <a:lnTo>
                  <a:pt x="134" y="464"/>
                </a:lnTo>
                <a:lnTo>
                  <a:pt x="131" y="461"/>
                </a:lnTo>
                <a:lnTo>
                  <a:pt x="128" y="458"/>
                </a:lnTo>
                <a:lnTo>
                  <a:pt x="128" y="456"/>
                </a:lnTo>
                <a:lnTo>
                  <a:pt x="125" y="453"/>
                </a:lnTo>
                <a:lnTo>
                  <a:pt x="125" y="450"/>
                </a:lnTo>
                <a:lnTo>
                  <a:pt x="122" y="450"/>
                </a:lnTo>
                <a:lnTo>
                  <a:pt x="122" y="447"/>
                </a:lnTo>
                <a:lnTo>
                  <a:pt x="122" y="444"/>
                </a:lnTo>
                <a:lnTo>
                  <a:pt x="119" y="444"/>
                </a:lnTo>
                <a:lnTo>
                  <a:pt x="117" y="444"/>
                </a:lnTo>
                <a:lnTo>
                  <a:pt x="114" y="447"/>
                </a:lnTo>
                <a:lnTo>
                  <a:pt x="111" y="450"/>
                </a:lnTo>
                <a:lnTo>
                  <a:pt x="105" y="450"/>
                </a:lnTo>
                <a:lnTo>
                  <a:pt x="97" y="450"/>
                </a:lnTo>
                <a:lnTo>
                  <a:pt x="97" y="453"/>
                </a:lnTo>
                <a:lnTo>
                  <a:pt x="94" y="453"/>
                </a:lnTo>
                <a:lnTo>
                  <a:pt x="88" y="453"/>
                </a:lnTo>
                <a:lnTo>
                  <a:pt x="88" y="450"/>
                </a:lnTo>
                <a:lnTo>
                  <a:pt x="85" y="447"/>
                </a:lnTo>
                <a:lnTo>
                  <a:pt x="79" y="444"/>
                </a:lnTo>
                <a:lnTo>
                  <a:pt x="77" y="444"/>
                </a:lnTo>
                <a:lnTo>
                  <a:pt x="77" y="447"/>
                </a:lnTo>
                <a:lnTo>
                  <a:pt x="74" y="447"/>
                </a:lnTo>
                <a:lnTo>
                  <a:pt x="77" y="450"/>
                </a:lnTo>
                <a:lnTo>
                  <a:pt x="79" y="453"/>
                </a:lnTo>
                <a:lnTo>
                  <a:pt x="79" y="456"/>
                </a:lnTo>
                <a:lnTo>
                  <a:pt x="77" y="458"/>
                </a:lnTo>
                <a:lnTo>
                  <a:pt x="74" y="458"/>
                </a:lnTo>
                <a:lnTo>
                  <a:pt x="71" y="461"/>
                </a:lnTo>
                <a:lnTo>
                  <a:pt x="65" y="464"/>
                </a:lnTo>
                <a:lnTo>
                  <a:pt x="60" y="464"/>
                </a:lnTo>
                <a:lnTo>
                  <a:pt x="54" y="461"/>
                </a:lnTo>
                <a:lnTo>
                  <a:pt x="51" y="464"/>
                </a:lnTo>
                <a:lnTo>
                  <a:pt x="45" y="464"/>
                </a:lnTo>
                <a:lnTo>
                  <a:pt x="42" y="467"/>
                </a:lnTo>
                <a:lnTo>
                  <a:pt x="42" y="470"/>
                </a:lnTo>
                <a:lnTo>
                  <a:pt x="40" y="470"/>
                </a:lnTo>
                <a:lnTo>
                  <a:pt x="37" y="467"/>
                </a:lnTo>
                <a:lnTo>
                  <a:pt x="34" y="467"/>
                </a:lnTo>
                <a:lnTo>
                  <a:pt x="31" y="467"/>
                </a:lnTo>
                <a:lnTo>
                  <a:pt x="28" y="467"/>
                </a:lnTo>
                <a:lnTo>
                  <a:pt x="28" y="464"/>
                </a:lnTo>
                <a:lnTo>
                  <a:pt x="25" y="461"/>
                </a:lnTo>
                <a:lnTo>
                  <a:pt x="23" y="458"/>
                </a:lnTo>
                <a:lnTo>
                  <a:pt x="20" y="458"/>
                </a:lnTo>
                <a:lnTo>
                  <a:pt x="14" y="458"/>
                </a:lnTo>
                <a:lnTo>
                  <a:pt x="11" y="458"/>
                </a:lnTo>
                <a:lnTo>
                  <a:pt x="8" y="461"/>
                </a:lnTo>
                <a:lnTo>
                  <a:pt x="3" y="461"/>
                </a:lnTo>
                <a:lnTo>
                  <a:pt x="0" y="458"/>
                </a:lnTo>
                <a:lnTo>
                  <a:pt x="0" y="447"/>
                </a:lnTo>
                <a:lnTo>
                  <a:pt x="3" y="427"/>
                </a:lnTo>
                <a:lnTo>
                  <a:pt x="3" y="419"/>
                </a:lnTo>
                <a:lnTo>
                  <a:pt x="3" y="413"/>
                </a:lnTo>
                <a:lnTo>
                  <a:pt x="5" y="407"/>
                </a:lnTo>
                <a:lnTo>
                  <a:pt x="5" y="396"/>
                </a:lnTo>
                <a:lnTo>
                  <a:pt x="5" y="376"/>
                </a:lnTo>
                <a:lnTo>
                  <a:pt x="8" y="364"/>
                </a:lnTo>
                <a:lnTo>
                  <a:pt x="8" y="350"/>
                </a:lnTo>
                <a:lnTo>
                  <a:pt x="8" y="339"/>
                </a:lnTo>
                <a:lnTo>
                  <a:pt x="8" y="330"/>
                </a:lnTo>
                <a:lnTo>
                  <a:pt x="8" y="322"/>
                </a:lnTo>
                <a:lnTo>
                  <a:pt x="8" y="319"/>
                </a:lnTo>
                <a:lnTo>
                  <a:pt x="5" y="310"/>
                </a:lnTo>
                <a:lnTo>
                  <a:pt x="5" y="305"/>
                </a:lnTo>
                <a:lnTo>
                  <a:pt x="5" y="299"/>
                </a:lnTo>
                <a:lnTo>
                  <a:pt x="5" y="293"/>
                </a:lnTo>
                <a:lnTo>
                  <a:pt x="8" y="288"/>
                </a:lnTo>
                <a:lnTo>
                  <a:pt x="14" y="279"/>
                </a:lnTo>
                <a:lnTo>
                  <a:pt x="17" y="276"/>
                </a:lnTo>
                <a:lnTo>
                  <a:pt x="20" y="276"/>
                </a:lnTo>
                <a:lnTo>
                  <a:pt x="28" y="279"/>
                </a:lnTo>
                <a:lnTo>
                  <a:pt x="37" y="282"/>
                </a:lnTo>
                <a:lnTo>
                  <a:pt x="45" y="285"/>
                </a:lnTo>
                <a:lnTo>
                  <a:pt x="60" y="285"/>
                </a:lnTo>
                <a:lnTo>
                  <a:pt x="68" y="282"/>
                </a:lnTo>
                <a:lnTo>
                  <a:pt x="74" y="282"/>
                </a:lnTo>
                <a:lnTo>
                  <a:pt x="82" y="282"/>
                </a:lnTo>
                <a:lnTo>
                  <a:pt x="94" y="282"/>
                </a:lnTo>
                <a:lnTo>
                  <a:pt x="102" y="282"/>
                </a:lnTo>
                <a:lnTo>
                  <a:pt x="111" y="282"/>
                </a:lnTo>
                <a:lnTo>
                  <a:pt x="117" y="285"/>
                </a:lnTo>
                <a:lnTo>
                  <a:pt x="128" y="285"/>
                </a:lnTo>
                <a:lnTo>
                  <a:pt x="134" y="288"/>
                </a:lnTo>
                <a:lnTo>
                  <a:pt x="145" y="290"/>
                </a:lnTo>
                <a:lnTo>
                  <a:pt x="154" y="290"/>
                </a:lnTo>
                <a:lnTo>
                  <a:pt x="162" y="293"/>
                </a:lnTo>
                <a:lnTo>
                  <a:pt x="176" y="293"/>
                </a:lnTo>
                <a:lnTo>
                  <a:pt x="191" y="290"/>
                </a:lnTo>
                <a:lnTo>
                  <a:pt x="196" y="285"/>
                </a:lnTo>
                <a:lnTo>
                  <a:pt x="208" y="285"/>
                </a:lnTo>
                <a:lnTo>
                  <a:pt x="210" y="288"/>
                </a:lnTo>
                <a:lnTo>
                  <a:pt x="210" y="285"/>
                </a:lnTo>
                <a:lnTo>
                  <a:pt x="219" y="285"/>
                </a:lnTo>
                <a:lnTo>
                  <a:pt x="225" y="282"/>
                </a:lnTo>
                <a:lnTo>
                  <a:pt x="233" y="279"/>
                </a:lnTo>
                <a:lnTo>
                  <a:pt x="239" y="282"/>
                </a:lnTo>
                <a:lnTo>
                  <a:pt x="242" y="285"/>
                </a:lnTo>
                <a:lnTo>
                  <a:pt x="250" y="288"/>
                </a:lnTo>
                <a:lnTo>
                  <a:pt x="256" y="288"/>
                </a:lnTo>
                <a:lnTo>
                  <a:pt x="256" y="285"/>
                </a:lnTo>
                <a:lnTo>
                  <a:pt x="259" y="282"/>
                </a:lnTo>
                <a:lnTo>
                  <a:pt x="262" y="273"/>
                </a:lnTo>
                <a:lnTo>
                  <a:pt x="262" y="268"/>
                </a:lnTo>
                <a:lnTo>
                  <a:pt x="265" y="265"/>
                </a:lnTo>
                <a:lnTo>
                  <a:pt x="267" y="262"/>
                </a:lnTo>
                <a:lnTo>
                  <a:pt x="267" y="256"/>
                </a:lnTo>
                <a:lnTo>
                  <a:pt x="270" y="236"/>
                </a:lnTo>
                <a:lnTo>
                  <a:pt x="270" y="225"/>
                </a:lnTo>
                <a:lnTo>
                  <a:pt x="270" y="219"/>
                </a:lnTo>
                <a:lnTo>
                  <a:pt x="267" y="216"/>
                </a:lnTo>
                <a:lnTo>
                  <a:pt x="265" y="211"/>
                </a:lnTo>
                <a:lnTo>
                  <a:pt x="262" y="202"/>
                </a:lnTo>
                <a:lnTo>
                  <a:pt x="259" y="194"/>
                </a:lnTo>
                <a:lnTo>
                  <a:pt x="256" y="182"/>
                </a:lnTo>
                <a:lnTo>
                  <a:pt x="256" y="179"/>
                </a:lnTo>
                <a:lnTo>
                  <a:pt x="253" y="168"/>
                </a:lnTo>
                <a:lnTo>
                  <a:pt x="250" y="162"/>
                </a:lnTo>
                <a:lnTo>
                  <a:pt x="248" y="160"/>
                </a:lnTo>
                <a:lnTo>
                  <a:pt x="248" y="151"/>
                </a:lnTo>
                <a:lnTo>
                  <a:pt x="245" y="145"/>
                </a:lnTo>
                <a:lnTo>
                  <a:pt x="245" y="142"/>
                </a:lnTo>
                <a:lnTo>
                  <a:pt x="245" y="140"/>
                </a:lnTo>
                <a:lnTo>
                  <a:pt x="245" y="134"/>
                </a:lnTo>
                <a:lnTo>
                  <a:pt x="253" y="125"/>
                </a:lnTo>
                <a:lnTo>
                  <a:pt x="256" y="120"/>
                </a:lnTo>
                <a:lnTo>
                  <a:pt x="259" y="114"/>
                </a:lnTo>
                <a:lnTo>
                  <a:pt x="265" y="111"/>
                </a:lnTo>
                <a:lnTo>
                  <a:pt x="270" y="105"/>
                </a:lnTo>
                <a:lnTo>
                  <a:pt x="279" y="105"/>
                </a:lnTo>
                <a:lnTo>
                  <a:pt x="285" y="103"/>
                </a:lnTo>
                <a:lnTo>
                  <a:pt x="293" y="105"/>
                </a:lnTo>
                <a:lnTo>
                  <a:pt x="299" y="108"/>
                </a:lnTo>
                <a:lnTo>
                  <a:pt x="304" y="114"/>
                </a:lnTo>
                <a:lnTo>
                  <a:pt x="310" y="120"/>
                </a:lnTo>
                <a:lnTo>
                  <a:pt x="322" y="125"/>
                </a:lnTo>
                <a:lnTo>
                  <a:pt x="330" y="128"/>
                </a:lnTo>
                <a:lnTo>
                  <a:pt x="336" y="128"/>
                </a:lnTo>
                <a:lnTo>
                  <a:pt x="341" y="131"/>
                </a:lnTo>
                <a:lnTo>
                  <a:pt x="347" y="134"/>
                </a:lnTo>
                <a:lnTo>
                  <a:pt x="353" y="137"/>
                </a:lnTo>
                <a:lnTo>
                  <a:pt x="356" y="134"/>
                </a:lnTo>
                <a:lnTo>
                  <a:pt x="359" y="131"/>
                </a:lnTo>
                <a:lnTo>
                  <a:pt x="361" y="131"/>
                </a:lnTo>
                <a:lnTo>
                  <a:pt x="356" y="120"/>
                </a:lnTo>
                <a:lnTo>
                  <a:pt x="353" y="111"/>
                </a:lnTo>
                <a:lnTo>
                  <a:pt x="350" y="103"/>
                </a:lnTo>
                <a:lnTo>
                  <a:pt x="347" y="91"/>
                </a:lnTo>
                <a:lnTo>
                  <a:pt x="347" y="85"/>
                </a:lnTo>
                <a:lnTo>
                  <a:pt x="347" y="83"/>
                </a:lnTo>
                <a:lnTo>
                  <a:pt x="350" y="74"/>
                </a:lnTo>
                <a:lnTo>
                  <a:pt x="353" y="63"/>
                </a:lnTo>
                <a:lnTo>
                  <a:pt x="353" y="54"/>
                </a:lnTo>
                <a:lnTo>
                  <a:pt x="353" y="48"/>
                </a:lnTo>
                <a:lnTo>
                  <a:pt x="356" y="43"/>
                </a:lnTo>
                <a:lnTo>
                  <a:pt x="359" y="43"/>
                </a:lnTo>
                <a:lnTo>
                  <a:pt x="370" y="37"/>
                </a:lnTo>
                <a:lnTo>
                  <a:pt x="379" y="31"/>
                </a:lnTo>
                <a:lnTo>
                  <a:pt x="387" y="29"/>
                </a:lnTo>
                <a:lnTo>
                  <a:pt x="396" y="26"/>
                </a:lnTo>
                <a:lnTo>
                  <a:pt x="398" y="29"/>
                </a:lnTo>
                <a:lnTo>
                  <a:pt x="407" y="29"/>
                </a:lnTo>
                <a:lnTo>
                  <a:pt x="410" y="31"/>
                </a:lnTo>
                <a:lnTo>
                  <a:pt x="416" y="37"/>
                </a:lnTo>
                <a:lnTo>
                  <a:pt x="424" y="43"/>
                </a:lnTo>
                <a:lnTo>
                  <a:pt x="427" y="40"/>
                </a:lnTo>
                <a:lnTo>
                  <a:pt x="427" y="37"/>
                </a:lnTo>
                <a:lnTo>
                  <a:pt x="430" y="29"/>
                </a:lnTo>
                <a:lnTo>
                  <a:pt x="430" y="26"/>
                </a:lnTo>
                <a:lnTo>
                  <a:pt x="430" y="23"/>
                </a:lnTo>
                <a:lnTo>
                  <a:pt x="430" y="17"/>
                </a:lnTo>
                <a:lnTo>
                  <a:pt x="430" y="11"/>
                </a:lnTo>
                <a:lnTo>
                  <a:pt x="430" y="9"/>
                </a:lnTo>
                <a:lnTo>
                  <a:pt x="430" y="6"/>
                </a:lnTo>
                <a:lnTo>
                  <a:pt x="430" y="3"/>
                </a:lnTo>
                <a:lnTo>
                  <a:pt x="433" y="0"/>
                </a:lnTo>
                <a:lnTo>
                  <a:pt x="435" y="0"/>
                </a:lnTo>
                <a:lnTo>
                  <a:pt x="438" y="0"/>
                </a:lnTo>
                <a:lnTo>
                  <a:pt x="441" y="0"/>
                </a:lnTo>
                <a:lnTo>
                  <a:pt x="444" y="0"/>
                </a:lnTo>
                <a:lnTo>
                  <a:pt x="447" y="0"/>
                </a:lnTo>
                <a:lnTo>
                  <a:pt x="453" y="0"/>
                </a:lnTo>
                <a:lnTo>
                  <a:pt x="458" y="0"/>
                </a:lnTo>
                <a:lnTo>
                  <a:pt x="461" y="0"/>
                </a:lnTo>
                <a:lnTo>
                  <a:pt x="467" y="3"/>
                </a:lnTo>
                <a:lnTo>
                  <a:pt x="470" y="3"/>
                </a:lnTo>
                <a:lnTo>
                  <a:pt x="472" y="6"/>
                </a:lnTo>
                <a:lnTo>
                  <a:pt x="475" y="9"/>
                </a:lnTo>
                <a:lnTo>
                  <a:pt x="475" y="11"/>
                </a:lnTo>
                <a:lnTo>
                  <a:pt x="481" y="11"/>
                </a:lnTo>
                <a:lnTo>
                  <a:pt x="484" y="14"/>
                </a:lnTo>
                <a:lnTo>
                  <a:pt x="490" y="14"/>
                </a:lnTo>
                <a:lnTo>
                  <a:pt x="498" y="20"/>
                </a:lnTo>
                <a:lnTo>
                  <a:pt x="501" y="23"/>
                </a:lnTo>
                <a:lnTo>
                  <a:pt x="504" y="23"/>
                </a:lnTo>
                <a:lnTo>
                  <a:pt x="507" y="26"/>
                </a:lnTo>
                <a:lnTo>
                  <a:pt x="512" y="26"/>
                </a:lnTo>
                <a:lnTo>
                  <a:pt x="518" y="26"/>
                </a:lnTo>
                <a:lnTo>
                  <a:pt x="524" y="26"/>
                </a:lnTo>
                <a:lnTo>
                  <a:pt x="529" y="26"/>
                </a:lnTo>
                <a:lnTo>
                  <a:pt x="535" y="26"/>
                </a:lnTo>
                <a:lnTo>
                  <a:pt x="538" y="29"/>
                </a:lnTo>
                <a:lnTo>
                  <a:pt x="541" y="29"/>
                </a:lnTo>
                <a:lnTo>
                  <a:pt x="547" y="29"/>
                </a:lnTo>
                <a:lnTo>
                  <a:pt x="549" y="29"/>
                </a:lnTo>
                <a:lnTo>
                  <a:pt x="552" y="29"/>
                </a:lnTo>
                <a:lnTo>
                  <a:pt x="558" y="26"/>
                </a:lnTo>
                <a:lnTo>
                  <a:pt x="561" y="26"/>
                </a:lnTo>
                <a:lnTo>
                  <a:pt x="566" y="23"/>
                </a:lnTo>
                <a:lnTo>
                  <a:pt x="572" y="20"/>
                </a:lnTo>
                <a:lnTo>
                  <a:pt x="575" y="17"/>
                </a:lnTo>
                <a:lnTo>
                  <a:pt x="581" y="14"/>
                </a:lnTo>
                <a:lnTo>
                  <a:pt x="586" y="14"/>
                </a:lnTo>
                <a:lnTo>
                  <a:pt x="589" y="9"/>
                </a:lnTo>
                <a:lnTo>
                  <a:pt x="595" y="6"/>
                </a:lnTo>
                <a:lnTo>
                  <a:pt x="598" y="0"/>
                </a:lnTo>
                <a:lnTo>
                  <a:pt x="598" y="3"/>
                </a:lnTo>
                <a:lnTo>
                  <a:pt x="604" y="9"/>
                </a:lnTo>
                <a:lnTo>
                  <a:pt x="606" y="14"/>
                </a:lnTo>
                <a:lnTo>
                  <a:pt x="606" y="17"/>
                </a:lnTo>
                <a:lnTo>
                  <a:pt x="612" y="20"/>
                </a:lnTo>
                <a:lnTo>
                  <a:pt x="618" y="26"/>
                </a:lnTo>
                <a:lnTo>
                  <a:pt x="623" y="29"/>
                </a:lnTo>
                <a:lnTo>
                  <a:pt x="629" y="34"/>
                </a:lnTo>
                <a:lnTo>
                  <a:pt x="635" y="40"/>
                </a:lnTo>
                <a:lnTo>
                  <a:pt x="641" y="46"/>
                </a:lnTo>
                <a:close/>
              </a:path>
            </a:pathLst>
          </a:custGeom>
          <a:solidFill>
            <a:srgbClr val="25A8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7">
            <a:extLst>
              <a:ext uri="{FF2B5EF4-FFF2-40B4-BE49-F238E27FC236}">
                <a16:creationId xmlns:a16="http://schemas.microsoft.com/office/drawing/2014/main" id="{FC6A4DB2-D517-42D9-32A5-E545F312D028}"/>
              </a:ext>
            </a:extLst>
          </p:cNvPr>
          <p:cNvSpPr>
            <a:spLocks/>
          </p:cNvSpPr>
          <p:nvPr/>
        </p:nvSpPr>
        <p:spPr bwMode="auto">
          <a:xfrm>
            <a:off x="5153025" y="1625600"/>
            <a:ext cx="1130300" cy="1135063"/>
          </a:xfrm>
          <a:custGeom>
            <a:avLst/>
            <a:gdLst>
              <a:gd name="T0" fmla="*/ 353 w 712"/>
              <a:gd name="T1" fmla="*/ 6 h 715"/>
              <a:gd name="T2" fmla="*/ 415 w 712"/>
              <a:gd name="T3" fmla="*/ 20 h 715"/>
              <a:gd name="T4" fmla="*/ 450 w 712"/>
              <a:gd name="T5" fmla="*/ 43 h 715"/>
              <a:gd name="T6" fmla="*/ 475 w 712"/>
              <a:gd name="T7" fmla="*/ 63 h 715"/>
              <a:gd name="T8" fmla="*/ 504 w 712"/>
              <a:gd name="T9" fmla="*/ 83 h 715"/>
              <a:gd name="T10" fmla="*/ 535 w 712"/>
              <a:gd name="T11" fmla="*/ 86 h 715"/>
              <a:gd name="T12" fmla="*/ 566 w 712"/>
              <a:gd name="T13" fmla="*/ 103 h 715"/>
              <a:gd name="T14" fmla="*/ 595 w 712"/>
              <a:gd name="T15" fmla="*/ 134 h 715"/>
              <a:gd name="T16" fmla="*/ 660 w 712"/>
              <a:gd name="T17" fmla="*/ 154 h 715"/>
              <a:gd name="T18" fmla="*/ 709 w 712"/>
              <a:gd name="T19" fmla="*/ 163 h 715"/>
              <a:gd name="T20" fmla="*/ 686 w 712"/>
              <a:gd name="T21" fmla="*/ 177 h 715"/>
              <a:gd name="T22" fmla="*/ 663 w 712"/>
              <a:gd name="T23" fmla="*/ 205 h 715"/>
              <a:gd name="T24" fmla="*/ 629 w 712"/>
              <a:gd name="T25" fmla="*/ 214 h 715"/>
              <a:gd name="T26" fmla="*/ 589 w 712"/>
              <a:gd name="T27" fmla="*/ 208 h 715"/>
              <a:gd name="T28" fmla="*/ 566 w 712"/>
              <a:gd name="T29" fmla="*/ 183 h 715"/>
              <a:gd name="T30" fmla="*/ 538 w 712"/>
              <a:gd name="T31" fmla="*/ 168 h 715"/>
              <a:gd name="T32" fmla="*/ 498 w 712"/>
              <a:gd name="T33" fmla="*/ 171 h 715"/>
              <a:gd name="T34" fmla="*/ 458 w 712"/>
              <a:gd name="T35" fmla="*/ 166 h 715"/>
              <a:gd name="T36" fmla="*/ 427 w 712"/>
              <a:gd name="T37" fmla="*/ 177 h 715"/>
              <a:gd name="T38" fmla="*/ 418 w 712"/>
              <a:gd name="T39" fmla="*/ 217 h 715"/>
              <a:gd name="T40" fmla="*/ 447 w 712"/>
              <a:gd name="T41" fmla="*/ 228 h 715"/>
              <a:gd name="T42" fmla="*/ 458 w 712"/>
              <a:gd name="T43" fmla="*/ 248 h 715"/>
              <a:gd name="T44" fmla="*/ 435 w 712"/>
              <a:gd name="T45" fmla="*/ 271 h 715"/>
              <a:gd name="T46" fmla="*/ 413 w 712"/>
              <a:gd name="T47" fmla="*/ 305 h 715"/>
              <a:gd name="T48" fmla="*/ 367 w 712"/>
              <a:gd name="T49" fmla="*/ 319 h 715"/>
              <a:gd name="T50" fmla="*/ 324 w 712"/>
              <a:gd name="T51" fmla="*/ 336 h 715"/>
              <a:gd name="T52" fmla="*/ 313 w 712"/>
              <a:gd name="T53" fmla="*/ 373 h 715"/>
              <a:gd name="T54" fmla="*/ 319 w 712"/>
              <a:gd name="T55" fmla="*/ 419 h 715"/>
              <a:gd name="T56" fmla="*/ 319 w 712"/>
              <a:gd name="T57" fmla="*/ 462 h 715"/>
              <a:gd name="T58" fmla="*/ 330 w 712"/>
              <a:gd name="T59" fmla="*/ 504 h 715"/>
              <a:gd name="T60" fmla="*/ 330 w 712"/>
              <a:gd name="T61" fmla="*/ 553 h 715"/>
              <a:gd name="T62" fmla="*/ 282 w 712"/>
              <a:gd name="T63" fmla="*/ 576 h 715"/>
              <a:gd name="T64" fmla="*/ 273 w 712"/>
              <a:gd name="T65" fmla="*/ 618 h 715"/>
              <a:gd name="T66" fmla="*/ 290 w 712"/>
              <a:gd name="T67" fmla="*/ 658 h 715"/>
              <a:gd name="T68" fmla="*/ 250 w 712"/>
              <a:gd name="T69" fmla="*/ 669 h 715"/>
              <a:gd name="T70" fmla="*/ 216 w 712"/>
              <a:gd name="T71" fmla="*/ 647 h 715"/>
              <a:gd name="T72" fmla="*/ 188 w 712"/>
              <a:gd name="T73" fmla="*/ 630 h 715"/>
              <a:gd name="T74" fmla="*/ 168 w 712"/>
              <a:gd name="T75" fmla="*/ 658 h 715"/>
              <a:gd name="T76" fmla="*/ 139 w 712"/>
              <a:gd name="T77" fmla="*/ 667 h 715"/>
              <a:gd name="T78" fmla="*/ 114 w 712"/>
              <a:gd name="T79" fmla="*/ 678 h 715"/>
              <a:gd name="T80" fmla="*/ 111 w 712"/>
              <a:gd name="T81" fmla="*/ 709 h 715"/>
              <a:gd name="T82" fmla="*/ 82 w 712"/>
              <a:gd name="T83" fmla="*/ 704 h 715"/>
              <a:gd name="T84" fmla="*/ 51 w 712"/>
              <a:gd name="T85" fmla="*/ 681 h 715"/>
              <a:gd name="T86" fmla="*/ 54 w 712"/>
              <a:gd name="T87" fmla="*/ 661 h 715"/>
              <a:gd name="T88" fmla="*/ 34 w 712"/>
              <a:gd name="T89" fmla="*/ 644 h 715"/>
              <a:gd name="T90" fmla="*/ 14 w 712"/>
              <a:gd name="T91" fmla="*/ 618 h 715"/>
              <a:gd name="T92" fmla="*/ 5 w 712"/>
              <a:gd name="T93" fmla="*/ 573 h 715"/>
              <a:gd name="T94" fmla="*/ 11 w 712"/>
              <a:gd name="T95" fmla="*/ 521 h 715"/>
              <a:gd name="T96" fmla="*/ 39 w 712"/>
              <a:gd name="T97" fmla="*/ 496 h 715"/>
              <a:gd name="T98" fmla="*/ 74 w 712"/>
              <a:gd name="T99" fmla="*/ 493 h 715"/>
              <a:gd name="T100" fmla="*/ 94 w 712"/>
              <a:gd name="T101" fmla="*/ 467 h 715"/>
              <a:gd name="T102" fmla="*/ 122 w 712"/>
              <a:gd name="T103" fmla="*/ 456 h 715"/>
              <a:gd name="T104" fmla="*/ 88 w 712"/>
              <a:gd name="T105" fmla="*/ 427 h 715"/>
              <a:gd name="T106" fmla="*/ 96 w 712"/>
              <a:gd name="T107" fmla="*/ 390 h 715"/>
              <a:gd name="T108" fmla="*/ 85 w 712"/>
              <a:gd name="T109" fmla="*/ 348 h 715"/>
              <a:gd name="T110" fmla="*/ 71 w 712"/>
              <a:gd name="T111" fmla="*/ 305 h 715"/>
              <a:gd name="T112" fmla="*/ 65 w 712"/>
              <a:gd name="T113" fmla="*/ 260 h 715"/>
              <a:gd name="T114" fmla="*/ 62 w 712"/>
              <a:gd name="T115" fmla="*/ 220 h 715"/>
              <a:gd name="T116" fmla="*/ 57 w 712"/>
              <a:gd name="T117" fmla="*/ 168 h 715"/>
              <a:gd name="T118" fmla="*/ 62 w 712"/>
              <a:gd name="T119" fmla="*/ 131 h 715"/>
              <a:gd name="T120" fmla="*/ 105 w 712"/>
              <a:gd name="T121" fmla="*/ 89 h 715"/>
              <a:gd name="T122" fmla="*/ 176 w 712"/>
              <a:gd name="T123" fmla="*/ 77 h 715"/>
              <a:gd name="T124" fmla="*/ 253 w 712"/>
              <a:gd name="T125" fmla="*/ 35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2" h="715">
                <a:moveTo>
                  <a:pt x="284" y="18"/>
                </a:moveTo>
                <a:lnTo>
                  <a:pt x="290" y="12"/>
                </a:lnTo>
                <a:lnTo>
                  <a:pt x="296" y="9"/>
                </a:lnTo>
                <a:lnTo>
                  <a:pt x="301" y="6"/>
                </a:lnTo>
                <a:lnTo>
                  <a:pt x="307" y="3"/>
                </a:lnTo>
                <a:lnTo>
                  <a:pt x="313" y="0"/>
                </a:lnTo>
                <a:lnTo>
                  <a:pt x="316" y="0"/>
                </a:lnTo>
                <a:lnTo>
                  <a:pt x="319" y="0"/>
                </a:lnTo>
                <a:lnTo>
                  <a:pt x="324" y="0"/>
                </a:lnTo>
                <a:lnTo>
                  <a:pt x="330" y="0"/>
                </a:lnTo>
                <a:lnTo>
                  <a:pt x="336" y="3"/>
                </a:lnTo>
                <a:lnTo>
                  <a:pt x="341" y="3"/>
                </a:lnTo>
                <a:lnTo>
                  <a:pt x="347" y="3"/>
                </a:lnTo>
                <a:lnTo>
                  <a:pt x="353" y="6"/>
                </a:lnTo>
                <a:lnTo>
                  <a:pt x="358" y="6"/>
                </a:lnTo>
                <a:lnTo>
                  <a:pt x="364" y="6"/>
                </a:lnTo>
                <a:lnTo>
                  <a:pt x="370" y="6"/>
                </a:lnTo>
                <a:lnTo>
                  <a:pt x="373" y="9"/>
                </a:lnTo>
                <a:lnTo>
                  <a:pt x="376" y="9"/>
                </a:lnTo>
                <a:lnTo>
                  <a:pt x="381" y="9"/>
                </a:lnTo>
                <a:lnTo>
                  <a:pt x="387" y="9"/>
                </a:lnTo>
                <a:lnTo>
                  <a:pt x="390" y="12"/>
                </a:lnTo>
                <a:lnTo>
                  <a:pt x="395" y="12"/>
                </a:lnTo>
                <a:lnTo>
                  <a:pt x="401" y="12"/>
                </a:lnTo>
                <a:lnTo>
                  <a:pt x="407" y="15"/>
                </a:lnTo>
                <a:lnTo>
                  <a:pt x="413" y="15"/>
                </a:lnTo>
                <a:lnTo>
                  <a:pt x="413" y="18"/>
                </a:lnTo>
                <a:lnTo>
                  <a:pt x="415" y="20"/>
                </a:lnTo>
                <a:lnTo>
                  <a:pt x="415" y="23"/>
                </a:lnTo>
                <a:lnTo>
                  <a:pt x="418" y="23"/>
                </a:lnTo>
                <a:lnTo>
                  <a:pt x="421" y="26"/>
                </a:lnTo>
                <a:lnTo>
                  <a:pt x="424" y="26"/>
                </a:lnTo>
                <a:lnTo>
                  <a:pt x="427" y="29"/>
                </a:lnTo>
                <a:lnTo>
                  <a:pt x="430" y="29"/>
                </a:lnTo>
                <a:lnTo>
                  <a:pt x="432" y="29"/>
                </a:lnTo>
                <a:lnTo>
                  <a:pt x="435" y="32"/>
                </a:lnTo>
                <a:lnTo>
                  <a:pt x="438" y="32"/>
                </a:lnTo>
                <a:lnTo>
                  <a:pt x="438" y="35"/>
                </a:lnTo>
                <a:lnTo>
                  <a:pt x="441" y="37"/>
                </a:lnTo>
                <a:lnTo>
                  <a:pt x="444" y="40"/>
                </a:lnTo>
                <a:lnTo>
                  <a:pt x="447" y="43"/>
                </a:lnTo>
                <a:lnTo>
                  <a:pt x="450" y="43"/>
                </a:lnTo>
                <a:lnTo>
                  <a:pt x="452" y="43"/>
                </a:lnTo>
                <a:lnTo>
                  <a:pt x="455" y="43"/>
                </a:lnTo>
                <a:lnTo>
                  <a:pt x="458" y="43"/>
                </a:lnTo>
                <a:lnTo>
                  <a:pt x="461" y="46"/>
                </a:lnTo>
                <a:lnTo>
                  <a:pt x="464" y="46"/>
                </a:lnTo>
                <a:lnTo>
                  <a:pt x="464" y="49"/>
                </a:lnTo>
                <a:lnTo>
                  <a:pt x="467" y="52"/>
                </a:lnTo>
                <a:lnTo>
                  <a:pt x="467" y="55"/>
                </a:lnTo>
                <a:lnTo>
                  <a:pt x="469" y="55"/>
                </a:lnTo>
                <a:lnTo>
                  <a:pt x="469" y="57"/>
                </a:lnTo>
                <a:lnTo>
                  <a:pt x="472" y="57"/>
                </a:lnTo>
                <a:lnTo>
                  <a:pt x="472" y="60"/>
                </a:lnTo>
                <a:lnTo>
                  <a:pt x="475" y="60"/>
                </a:lnTo>
                <a:lnTo>
                  <a:pt x="475" y="63"/>
                </a:lnTo>
                <a:lnTo>
                  <a:pt x="478" y="63"/>
                </a:lnTo>
                <a:lnTo>
                  <a:pt x="478" y="66"/>
                </a:lnTo>
                <a:lnTo>
                  <a:pt x="481" y="66"/>
                </a:lnTo>
                <a:lnTo>
                  <a:pt x="484" y="66"/>
                </a:lnTo>
                <a:lnTo>
                  <a:pt x="484" y="69"/>
                </a:lnTo>
                <a:lnTo>
                  <a:pt x="487" y="69"/>
                </a:lnTo>
                <a:lnTo>
                  <a:pt x="487" y="72"/>
                </a:lnTo>
                <a:lnTo>
                  <a:pt x="489" y="72"/>
                </a:lnTo>
                <a:lnTo>
                  <a:pt x="489" y="74"/>
                </a:lnTo>
                <a:lnTo>
                  <a:pt x="492" y="74"/>
                </a:lnTo>
                <a:lnTo>
                  <a:pt x="495" y="77"/>
                </a:lnTo>
                <a:lnTo>
                  <a:pt x="498" y="80"/>
                </a:lnTo>
                <a:lnTo>
                  <a:pt x="501" y="83"/>
                </a:lnTo>
                <a:lnTo>
                  <a:pt x="504" y="83"/>
                </a:lnTo>
                <a:lnTo>
                  <a:pt x="504" y="86"/>
                </a:lnTo>
                <a:lnTo>
                  <a:pt x="507" y="86"/>
                </a:lnTo>
                <a:lnTo>
                  <a:pt x="507" y="89"/>
                </a:lnTo>
                <a:lnTo>
                  <a:pt x="509" y="89"/>
                </a:lnTo>
                <a:lnTo>
                  <a:pt x="509" y="92"/>
                </a:lnTo>
                <a:lnTo>
                  <a:pt x="512" y="94"/>
                </a:lnTo>
                <a:lnTo>
                  <a:pt x="515" y="92"/>
                </a:lnTo>
                <a:lnTo>
                  <a:pt x="518" y="89"/>
                </a:lnTo>
                <a:lnTo>
                  <a:pt x="521" y="89"/>
                </a:lnTo>
                <a:lnTo>
                  <a:pt x="524" y="86"/>
                </a:lnTo>
                <a:lnTo>
                  <a:pt x="526" y="86"/>
                </a:lnTo>
                <a:lnTo>
                  <a:pt x="529" y="86"/>
                </a:lnTo>
                <a:lnTo>
                  <a:pt x="532" y="86"/>
                </a:lnTo>
                <a:lnTo>
                  <a:pt x="535" y="86"/>
                </a:lnTo>
                <a:lnTo>
                  <a:pt x="538" y="86"/>
                </a:lnTo>
                <a:lnTo>
                  <a:pt x="541" y="86"/>
                </a:lnTo>
                <a:lnTo>
                  <a:pt x="544" y="89"/>
                </a:lnTo>
                <a:lnTo>
                  <a:pt x="546" y="89"/>
                </a:lnTo>
                <a:lnTo>
                  <a:pt x="549" y="92"/>
                </a:lnTo>
                <a:lnTo>
                  <a:pt x="552" y="92"/>
                </a:lnTo>
                <a:lnTo>
                  <a:pt x="552" y="94"/>
                </a:lnTo>
                <a:lnTo>
                  <a:pt x="555" y="94"/>
                </a:lnTo>
                <a:lnTo>
                  <a:pt x="555" y="97"/>
                </a:lnTo>
                <a:lnTo>
                  <a:pt x="558" y="97"/>
                </a:lnTo>
                <a:lnTo>
                  <a:pt x="561" y="100"/>
                </a:lnTo>
                <a:lnTo>
                  <a:pt x="563" y="100"/>
                </a:lnTo>
                <a:lnTo>
                  <a:pt x="563" y="103"/>
                </a:lnTo>
                <a:lnTo>
                  <a:pt x="566" y="103"/>
                </a:lnTo>
                <a:lnTo>
                  <a:pt x="569" y="106"/>
                </a:lnTo>
                <a:lnTo>
                  <a:pt x="572" y="106"/>
                </a:lnTo>
                <a:lnTo>
                  <a:pt x="572" y="109"/>
                </a:lnTo>
                <a:lnTo>
                  <a:pt x="575" y="111"/>
                </a:lnTo>
                <a:lnTo>
                  <a:pt x="575" y="114"/>
                </a:lnTo>
                <a:lnTo>
                  <a:pt x="578" y="114"/>
                </a:lnTo>
                <a:lnTo>
                  <a:pt x="578" y="117"/>
                </a:lnTo>
                <a:lnTo>
                  <a:pt x="581" y="120"/>
                </a:lnTo>
                <a:lnTo>
                  <a:pt x="581" y="123"/>
                </a:lnTo>
                <a:lnTo>
                  <a:pt x="583" y="126"/>
                </a:lnTo>
                <a:lnTo>
                  <a:pt x="583" y="129"/>
                </a:lnTo>
                <a:lnTo>
                  <a:pt x="586" y="131"/>
                </a:lnTo>
                <a:lnTo>
                  <a:pt x="592" y="134"/>
                </a:lnTo>
                <a:lnTo>
                  <a:pt x="595" y="134"/>
                </a:lnTo>
                <a:lnTo>
                  <a:pt x="600" y="137"/>
                </a:lnTo>
                <a:lnTo>
                  <a:pt x="606" y="137"/>
                </a:lnTo>
                <a:lnTo>
                  <a:pt x="609" y="140"/>
                </a:lnTo>
                <a:lnTo>
                  <a:pt x="615" y="140"/>
                </a:lnTo>
                <a:lnTo>
                  <a:pt x="618" y="143"/>
                </a:lnTo>
                <a:lnTo>
                  <a:pt x="623" y="143"/>
                </a:lnTo>
                <a:lnTo>
                  <a:pt x="629" y="146"/>
                </a:lnTo>
                <a:lnTo>
                  <a:pt x="632" y="146"/>
                </a:lnTo>
                <a:lnTo>
                  <a:pt x="638" y="148"/>
                </a:lnTo>
                <a:lnTo>
                  <a:pt x="640" y="148"/>
                </a:lnTo>
                <a:lnTo>
                  <a:pt x="646" y="148"/>
                </a:lnTo>
                <a:lnTo>
                  <a:pt x="652" y="151"/>
                </a:lnTo>
                <a:lnTo>
                  <a:pt x="655" y="151"/>
                </a:lnTo>
                <a:lnTo>
                  <a:pt x="660" y="154"/>
                </a:lnTo>
                <a:lnTo>
                  <a:pt x="663" y="154"/>
                </a:lnTo>
                <a:lnTo>
                  <a:pt x="669" y="157"/>
                </a:lnTo>
                <a:lnTo>
                  <a:pt x="675" y="157"/>
                </a:lnTo>
                <a:lnTo>
                  <a:pt x="677" y="160"/>
                </a:lnTo>
                <a:lnTo>
                  <a:pt x="683" y="160"/>
                </a:lnTo>
                <a:lnTo>
                  <a:pt x="686" y="163"/>
                </a:lnTo>
                <a:lnTo>
                  <a:pt x="689" y="163"/>
                </a:lnTo>
                <a:lnTo>
                  <a:pt x="692" y="163"/>
                </a:lnTo>
                <a:lnTo>
                  <a:pt x="694" y="163"/>
                </a:lnTo>
                <a:lnTo>
                  <a:pt x="697" y="163"/>
                </a:lnTo>
                <a:lnTo>
                  <a:pt x="700" y="163"/>
                </a:lnTo>
                <a:lnTo>
                  <a:pt x="703" y="163"/>
                </a:lnTo>
                <a:lnTo>
                  <a:pt x="706" y="163"/>
                </a:lnTo>
                <a:lnTo>
                  <a:pt x="709" y="163"/>
                </a:lnTo>
                <a:lnTo>
                  <a:pt x="712" y="163"/>
                </a:lnTo>
                <a:lnTo>
                  <a:pt x="712" y="171"/>
                </a:lnTo>
                <a:lnTo>
                  <a:pt x="709" y="174"/>
                </a:lnTo>
                <a:lnTo>
                  <a:pt x="706" y="174"/>
                </a:lnTo>
                <a:lnTo>
                  <a:pt x="703" y="174"/>
                </a:lnTo>
                <a:lnTo>
                  <a:pt x="700" y="174"/>
                </a:lnTo>
                <a:lnTo>
                  <a:pt x="697" y="174"/>
                </a:lnTo>
                <a:lnTo>
                  <a:pt x="697" y="171"/>
                </a:lnTo>
                <a:lnTo>
                  <a:pt x="694" y="171"/>
                </a:lnTo>
                <a:lnTo>
                  <a:pt x="692" y="171"/>
                </a:lnTo>
                <a:lnTo>
                  <a:pt x="689" y="171"/>
                </a:lnTo>
                <a:lnTo>
                  <a:pt x="689" y="174"/>
                </a:lnTo>
                <a:lnTo>
                  <a:pt x="686" y="174"/>
                </a:lnTo>
                <a:lnTo>
                  <a:pt x="686" y="177"/>
                </a:lnTo>
                <a:lnTo>
                  <a:pt x="686" y="180"/>
                </a:lnTo>
                <a:lnTo>
                  <a:pt x="686" y="183"/>
                </a:lnTo>
                <a:lnTo>
                  <a:pt x="683" y="183"/>
                </a:lnTo>
                <a:lnTo>
                  <a:pt x="683" y="185"/>
                </a:lnTo>
                <a:lnTo>
                  <a:pt x="683" y="188"/>
                </a:lnTo>
                <a:lnTo>
                  <a:pt x="683" y="191"/>
                </a:lnTo>
                <a:lnTo>
                  <a:pt x="680" y="194"/>
                </a:lnTo>
                <a:lnTo>
                  <a:pt x="677" y="197"/>
                </a:lnTo>
                <a:lnTo>
                  <a:pt x="677" y="200"/>
                </a:lnTo>
                <a:lnTo>
                  <a:pt x="675" y="203"/>
                </a:lnTo>
                <a:lnTo>
                  <a:pt x="672" y="203"/>
                </a:lnTo>
                <a:lnTo>
                  <a:pt x="669" y="205"/>
                </a:lnTo>
                <a:lnTo>
                  <a:pt x="666" y="205"/>
                </a:lnTo>
                <a:lnTo>
                  <a:pt x="663" y="205"/>
                </a:lnTo>
                <a:lnTo>
                  <a:pt x="660" y="208"/>
                </a:lnTo>
                <a:lnTo>
                  <a:pt x="657" y="208"/>
                </a:lnTo>
                <a:lnTo>
                  <a:pt x="655" y="208"/>
                </a:lnTo>
                <a:lnTo>
                  <a:pt x="655" y="211"/>
                </a:lnTo>
                <a:lnTo>
                  <a:pt x="652" y="211"/>
                </a:lnTo>
                <a:lnTo>
                  <a:pt x="649" y="211"/>
                </a:lnTo>
                <a:lnTo>
                  <a:pt x="646" y="211"/>
                </a:lnTo>
                <a:lnTo>
                  <a:pt x="643" y="211"/>
                </a:lnTo>
                <a:lnTo>
                  <a:pt x="640" y="211"/>
                </a:lnTo>
                <a:lnTo>
                  <a:pt x="640" y="214"/>
                </a:lnTo>
                <a:lnTo>
                  <a:pt x="638" y="214"/>
                </a:lnTo>
                <a:lnTo>
                  <a:pt x="635" y="214"/>
                </a:lnTo>
                <a:lnTo>
                  <a:pt x="632" y="214"/>
                </a:lnTo>
                <a:lnTo>
                  <a:pt x="629" y="214"/>
                </a:lnTo>
                <a:lnTo>
                  <a:pt x="626" y="214"/>
                </a:lnTo>
                <a:lnTo>
                  <a:pt x="620" y="217"/>
                </a:lnTo>
                <a:lnTo>
                  <a:pt x="618" y="217"/>
                </a:lnTo>
                <a:lnTo>
                  <a:pt x="615" y="217"/>
                </a:lnTo>
                <a:lnTo>
                  <a:pt x="615" y="214"/>
                </a:lnTo>
                <a:lnTo>
                  <a:pt x="615" y="211"/>
                </a:lnTo>
                <a:lnTo>
                  <a:pt x="612" y="211"/>
                </a:lnTo>
                <a:lnTo>
                  <a:pt x="609" y="211"/>
                </a:lnTo>
                <a:lnTo>
                  <a:pt x="606" y="208"/>
                </a:lnTo>
                <a:lnTo>
                  <a:pt x="600" y="208"/>
                </a:lnTo>
                <a:lnTo>
                  <a:pt x="598" y="208"/>
                </a:lnTo>
                <a:lnTo>
                  <a:pt x="595" y="211"/>
                </a:lnTo>
                <a:lnTo>
                  <a:pt x="592" y="211"/>
                </a:lnTo>
                <a:lnTo>
                  <a:pt x="589" y="208"/>
                </a:lnTo>
                <a:lnTo>
                  <a:pt x="586" y="205"/>
                </a:lnTo>
                <a:lnTo>
                  <a:pt x="583" y="203"/>
                </a:lnTo>
                <a:lnTo>
                  <a:pt x="583" y="200"/>
                </a:lnTo>
                <a:lnTo>
                  <a:pt x="581" y="200"/>
                </a:lnTo>
                <a:lnTo>
                  <a:pt x="578" y="200"/>
                </a:lnTo>
                <a:lnTo>
                  <a:pt x="575" y="200"/>
                </a:lnTo>
                <a:lnTo>
                  <a:pt x="572" y="200"/>
                </a:lnTo>
                <a:lnTo>
                  <a:pt x="569" y="200"/>
                </a:lnTo>
                <a:lnTo>
                  <a:pt x="569" y="197"/>
                </a:lnTo>
                <a:lnTo>
                  <a:pt x="569" y="194"/>
                </a:lnTo>
                <a:lnTo>
                  <a:pt x="566" y="191"/>
                </a:lnTo>
                <a:lnTo>
                  <a:pt x="566" y="188"/>
                </a:lnTo>
                <a:lnTo>
                  <a:pt x="569" y="185"/>
                </a:lnTo>
                <a:lnTo>
                  <a:pt x="566" y="183"/>
                </a:lnTo>
                <a:lnTo>
                  <a:pt x="563" y="183"/>
                </a:lnTo>
                <a:lnTo>
                  <a:pt x="563" y="180"/>
                </a:lnTo>
                <a:lnTo>
                  <a:pt x="563" y="177"/>
                </a:lnTo>
                <a:lnTo>
                  <a:pt x="563" y="174"/>
                </a:lnTo>
                <a:lnTo>
                  <a:pt x="561" y="174"/>
                </a:lnTo>
                <a:lnTo>
                  <a:pt x="561" y="171"/>
                </a:lnTo>
                <a:lnTo>
                  <a:pt x="558" y="171"/>
                </a:lnTo>
                <a:lnTo>
                  <a:pt x="555" y="168"/>
                </a:lnTo>
                <a:lnTo>
                  <a:pt x="552" y="168"/>
                </a:lnTo>
                <a:lnTo>
                  <a:pt x="549" y="168"/>
                </a:lnTo>
                <a:lnTo>
                  <a:pt x="546" y="168"/>
                </a:lnTo>
                <a:lnTo>
                  <a:pt x="544" y="168"/>
                </a:lnTo>
                <a:lnTo>
                  <a:pt x="541" y="168"/>
                </a:lnTo>
                <a:lnTo>
                  <a:pt x="538" y="168"/>
                </a:lnTo>
                <a:lnTo>
                  <a:pt x="535" y="168"/>
                </a:lnTo>
                <a:lnTo>
                  <a:pt x="532" y="168"/>
                </a:lnTo>
                <a:lnTo>
                  <a:pt x="529" y="166"/>
                </a:lnTo>
                <a:lnTo>
                  <a:pt x="526" y="168"/>
                </a:lnTo>
                <a:lnTo>
                  <a:pt x="524" y="168"/>
                </a:lnTo>
                <a:lnTo>
                  <a:pt x="521" y="168"/>
                </a:lnTo>
                <a:lnTo>
                  <a:pt x="518" y="168"/>
                </a:lnTo>
                <a:lnTo>
                  <a:pt x="515" y="171"/>
                </a:lnTo>
                <a:lnTo>
                  <a:pt x="512" y="171"/>
                </a:lnTo>
                <a:lnTo>
                  <a:pt x="509" y="171"/>
                </a:lnTo>
                <a:lnTo>
                  <a:pt x="507" y="171"/>
                </a:lnTo>
                <a:lnTo>
                  <a:pt x="504" y="171"/>
                </a:lnTo>
                <a:lnTo>
                  <a:pt x="501" y="168"/>
                </a:lnTo>
                <a:lnTo>
                  <a:pt x="498" y="171"/>
                </a:lnTo>
                <a:lnTo>
                  <a:pt x="495" y="171"/>
                </a:lnTo>
                <a:lnTo>
                  <a:pt x="492" y="168"/>
                </a:lnTo>
                <a:lnTo>
                  <a:pt x="489" y="168"/>
                </a:lnTo>
                <a:lnTo>
                  <a:pt x="484" y="168"/>
                </a:lnTo>
                <a:lnTo>
                  <a:pt x="481" y="166"/>
                </a:lnTo>
                <a:lnTo>
                  <a:pt x="478" y="163"/>
                </a:lnTo>
                <a:lnTo>
                  <a:pt x="478" y="166"/>
                </a:lnTo>
                <a:lnTo>
                  <a:pt x="475" y="166"/>
                </a:lnTo>
                <a:lnTo>
                  <a:pt x="472" y="166"/>
                </a:lnTo>
                <a:lnTo>
                  <a:pt x="469" y="166"/>
                </a:lnTo>
                <a:lnTo>
                  <a:pt x="467" y="166"/>
                </a:lnTo>
                <a:lnTo>
                  <a:pt x="464" y="166"/>
                </a:lnTo>
                <a:lnTo>
                  <a:pt x="461" y="166"/>
                </a:lnTo>
                <a:lnTo>
                  <a:pt x="458" y="166"/>
                </a:lnTo>
                <a:lnTo>
                  <a:pt x="455" y="166"/>
                </a:lnTo>
                <a:lnTo>
                  <a:pt x="452" y="166"/>
                </a:lnTo>
                <a:lnTo>
                  <a:pt x="450" y="166"/>
                </a:lnTo>
                <a:lnTo>
                  <a:pt x="447" y="166"/>
                </a:lnTo>
                <a:lnTo>
                  <a:pt x="444" y="166"/>
                </a:lnTo>
                <a:lnTo>
                  <a:pt x="441" y="166"/>
                </a:lnTo>
                <a:lnTo>
                  <a:pt x="438" y="166"/>
                </a:lnTo>
                <a:lnTo>
                  <a:pt x="435" y="166"/>
                </a:lnTo>
                <a:lnTo>
                  <a:pt x="432" y="166"/>
                </a:lnTo>
                <a:lnTo>
                  <a:pt x="430" y="166"/>
                </a:lnTo>
                <a:lnTo>
                  <a:pt x="427" y="168"/>
                </a:lnTo>
                <a:lnTo>
                  <a:pt x="424" y="171"/>
                </a:lnTo>
                <a:lnTo>
                  <a:pt x="424" y="174"/>
                </a:lnTo>
                <a:lnTo>
                  <a:pt x="427" y="177"/>
                </a:lnTo>
                <a:lnTo>
                  <a:pt x="427" y="180"/>
                </a:lnTo>
                <a:lnTo>
                  <a:pt x="427" y="183"/>
                </a:lnTo>
                <a:lnTo>
                  <a:pt x="427" y="185"/>
                </a:lnTo>
                <a:lnTo>
                  <a:pt x="427" y="188"/>
                </a:lnTo>
                <a:lnTo>
                  <a:pt x="430" y="188"/>
                </a:lnTo>
                <a:lnTo>
                  <a:pt x="427" y="191"/>
                </a:lnTo>
                <a:lnTo>
                  <a:pt x="427" y="194"/>
                </a:lnTo>
                <a:lnTo>
                  <a:pt x="427" y="197"/>
                </a:lnTo>
                <a:lnTo>
                  <a:pt x="424" y="200"/>
                </a:lnTo>
                <a:lnTo>
                  <a:pt x="421" y="205"/>
                </a:lnTo>
                <a:lnTo>
                  <a:pt x="421" y="208"/>
                </a:lnTo>
                <a:lnTo>
                  <a:pt x="421" y="211"/>
                </a:lnTo>
                <a:lnTo>
                  <a:pt x="418" y="214"/>
                </a:lnTo>
                <a:lnTo>
                  <a:pt x="418" y="217"/>
                </a:lnTo>
                <a:lnTo>
                  <a:pt x="418" y="220"/>
                </a:lnTo>
                <a:lnTo>
                  <a:pt x="418" y="223"/>
                </a:lnTo>
                <a:lnTo>
                  <a:pt x="421" y="223"/>
                </a:lnTo>
                <a:lnTo>
                  <a:pt x="424" y="223"/>
                </a:lnTo>
                <a:lnTo>
                  <a:pt x="427" y="223"/>
                </a:lnTo>
                <a:lnTo>
                  <a:pt x="427" y="225"/>
                </a:lnTo>
                <a:lnTo>
                  <a:pt x="430" y="225"/>
                </a:lnTo>
                <a:lnTo>
                  <a:pt x="432" y="225"/>
                </a:lnTo>
                <a:lnTo>
                  <a:pt x="435" y="225"/>
                </a:lnTo>
                <a:lnTo>
                  <a:pt x="435" y="228"/>
                </a:lnTo>
                <a:lnTo>
                  <a:pt x="438" y="231"/>
                </a:lnTo>
                <a:lnTo>
                  <a:pt x="441" y="231"/>
                </a:lnTo>
                <a:lnTo>
                  <a:pt x="444" y="228"/>
                </a:lnTo>
                <a:lnTo>
                  <a:pt x="447" y="228"/>
                </a:lnTo>
                <a:lnTo>
                  <a:pt x="450" y="228"/>
                </a:lnTo>
                <a:lnTo>
                  <a:pt x="452" y="228"/>
                </a:lnTo>
                <a:lnTo>
                  <a:pt x="452" y="231"/>
                </a:lnTo>
                <a:lnTo>
                  <a:pt x="455" y="231"/>
                </a:lnTo>
                <a:lnTo>
                  <a:pt x="458" y="231"/>
                </a:lnTo>
                <a:lnTo>
                  <a:pt x="461" y="231"/>
                </a:lnTo>
                <a:lnTo>
                  <a:pt x="464" y="231"/>
                </a:lnTo>
                <a:lnTo>
                  <a:pt x="464" y="234"/>
                </a:lnTo>
                <a:lnTo>
                  <a:pt x="467" y="237"/>
                </a:lnTo>
                <a:lnTo>
                  <a:pt x="467" y="240"/>
                </a:lnTo>
                <a:lnTo>
                  <a:pt x="467" y="242"/>
                </a:lnTo>
                <a:lnTo>
                  <a:pt x="464" y="245"/>
                </a:lnTo>
                <a:lnTo>
                  <a:pt x="461" y="248"/>
                </a:lnTo>
                <a:lnTo>
                  <a:pt x="458" y="248"/>
                </a:lnTo>
                <a:lnTo>
                  <a:pt x="455" y="248"/>
                </a:lnTo>
                <a:lnTo>
                  <a:pt x="452" y="248"/>
                </a:lnTo>
                <a:lnTo>
                  <a:pt x="450" y="248"/>
                </a:lnTo>
                <a:lnTo>
                  <a:pt x="447" y="248"/>
                </a:lnTo>
                <a:lnTo>
                  <a:pt x="444" y="248"/>
                </a:lnTo>
                <a:lnTo>
                  <a:pt x="441" y="251"/>
                </a:lnTo>
                <a:lnTo>
                  <a:pt x="438" y="254"/>
                </a:lnTo>
                <a:lnTo>
                  <a:pt x="438" y="257"/>
                </a:lnTo>
                <a:lnTo>
                  <a:pt x="441" y="260"/>
                </a:lnTo>
                <a:lnTo>
                  <a:pt x="441" y="262"/>
                </a:lnTo>
                <a:lnTo>
                  <a:pt x="438" y="262"/>
                </a:lnTo>
                <a:lnTo>
                  <a:pt x="438" y="265"/>
                </a:lnTo>
                <a:lnTo>
                  <a:pt x="435" y="268"/>
                </a:lnTo>
                <a:lnTo>
                  <a:pt x="435" y="271"/>
                </a:lnTo>
                <a:lnTo>
                  <a:pt x="435" y="274"/>
                </a:lnTo>
                <a:lnTo>
                  <a:pt x="432" y="274"/>
                </a:lnTo>
                <a:lnTo>
                  <a:pt x="432" y="277"/>
                </a:lnTo>
                <a:lnTo>
                  <a:pt x="432" y="279"/>
                </a:lnTo>
                <a:lnTo>
                  <a:pt x="430" y="282"/>
                </a:lnTo>
                <a:lnTo>
                  <a:pt x="430" y="285"/>
                </a:lnTo>
                <a:lnTo>
                  <a:pt x="427" y="288"/>
                </a:lnTo>
                <a:lnTo>
                  <a:pt x="427" y="291"/>
                </a:lnTo>
                <a:lnTo>
                  <a:pt x="424" y="294"/>
                </a:lnTo>
                <a:lnTo>
                  <a:pt x="421" y="297"/>
                </a:lnTo>
                <a:lnTo>
                  <a:pt x="421" y="299"/>
                </a:lnTo>
                <a:lnTo>
                  <a:pt x="418" y="302"/>
                </a:lnTo>
                <a:lnTo>
                  <a:pt x="415" y="305"/>
                </a:lnTo>
                <a:lnTo>
                  <a:pt x="413" y="305"/>
                </a:lnTo>
                <a:lnTo>
                  <a:pt x="410" y="305"/>
                </a:lnTo>
                <a:lnTo>
                  <a:pt x="407" y="305"/>
                </a:lnTo>
                <a:lnTo>
                  <a:pt x="404" y="308"/>
                </a:lnTo>
                <a:lnTo>
                  <a:pt x="401" y="308"/>
                </a:lnTo>
                <a:lnTo>
                  <a:pt x="398" y="308"/>
                </a:lnTo>
                <a:lnTo>
                  <a:pt x="393" y="311"/>
                </a:lnTo>
                <a:lnTo>
                  <a:pt x="390" y="311"/>
                </a:lnTo>
                <a:lnTo>
                  <a:pt x="387" y="314"/>
                </a:lnTo>
                <a:lnTo>
                  <a:pt x="384" y="314"/>
                </a:lnTo>
                <a:lnTo>
                  <a:pt x="381" y="316"/>
                </a:lnTo>
                <a:lnTo>
                  <a:pt x="378" y="316"/>
                </a:lnTo>
                <a:lnTo>
                  <a:pt x="373" y="319"/>
                </a:lnTo>
                <a:lnTo>
                  <a:pt x="370" y="319"/>
                </a:lnTo>
                <a:lnTo>
                  <a:pt x="367" y="319"/>
                </a:lnTo>
                <a:lnTo>
                  <a:pt x="361" y="322"/>
                </a:lnTo>
                <a:lnTo>
                  <a:pt x="358" y="322"/>
                </a:lnTo>
                <a:lnTo>
                  <a:pt x="356" y="322"/>
                </a:lnTo>
                <a:lnTo>
                  <a:pt x="353" y="322"/>
                </a:lnTo>
                <a:lnTo>
                  <a:pt x="347" y="325"/>
                </a:lnTo>
                <a:lnTo>
                  <a:pt x="344" y="328"/>
                </a:lnTo>
                <a:lnTo>
                  <a:pt x="341" y="328"/>
                </a:lnTo>
                <a:lnTo>
                  <a:pt x="338" y="328"/>
                </a:lnTo>
                <a:lnTo>
                  <a:pt x="336" y="328"/>
                </a:lnTo>
                <a:lnTo>
                  <a:pt x="336" y="331"/>
                </a:lnTo>
                <a:lnTo>
                  <a:pt x="333" y="331"/>
                </a:lnTo>
                <a:lnTo>
                  <a:pt x="330" y="331"/>
                </a:lnTo>
                <a:lnTo>
                  <a:pt x="327" y="334"/>
                </a:lnTo>
                <a:lnTo>
                  <a:pt x="324" y="336"/>
                </a:lnTo>
                <a:lnTo>
                  <a:pt x="324" y="339"/>
                </a:lnTo>
                <a:lnTo>
                  <a:pt x="321" y="339"/>
                </a:lnTo>
                <a:lnTo>
                  <a:pt x="321" y="342"/>
                </a:lnTo>
                <a:lnTo>
                  <a:pt x="319" y="345"/>
                </a:lnTo>
                <a:lnTo>
                  <a:pt x="319" y="348"/>
                </a:lnTo>
                <a:lnTo>
                  <a:pt x="319" y="351"/>
                </a:lnTo>
                <a:lnTo>
                  <a:pt x="316" y="351"/>
                </a:lnTo>
                <a:lnTo>
                  <a:pt x="319" y="356"/>
                </a:lnTo>
                <a:lnTo>
                  <a:pt x="316" y="356"/>
                </a:lnTo>
                <a:lnTo>
                  <a:pt x="316" y="359"/>
                </a:lnTo>
                <a:lnTo>
                  <a:pt x="316" y="362"/>
                </a:lnTo>
                <a:lnTo>
                  <a:pt x="316" y="365"/>
                </a:lnTo>
                <a:lnTo>
                  <a:pt x="316" y="371"/>
                </a:lnTo>
                <a:lnTo>
                  <a:pt x="313" y="373"/>
                </a:lnTo>
                <a:lnTo>
                  <a:pt x="316" y="379"/>
                </a:lnTo>
                <a:lnTo>
                  <a:pt x="316" y="382"/>
                </a:lnTo>
                <a:lnTo>
                  <a:pt x="316" y="385"/>
                </a:lnTo>
                <a:lnTo>
                  <a:pt x="316" y="390"/>
                </a:lnTo>
                <a:lnTo>
                  <a:pt x="319" y="393"/>
                </a:lnTo>
                <a:lnTo>
                  <a:pt x="319" y="396"/>
                </a:lnTo>
                <a:lnTo>
                  <a:pt x="319" y="399"/>
                </a:lnTo>
                <a:lnTo>
                  <a:pt x="319" y="402"/>
                </a:lnTo>
                <a:lnTo>
                  <a:pt x="319" y="405"/>
                </a:lnTo>
                <a:lnTo>
                  <a:pt x="319" y="408"/>
                </a:lnTo>
                <a:lnTo>
                  <a:pt x="321" y="410"/>
                </a:lnTo>
                <a:lnTo>
                  <a:pt x="321" y="413"/>
                </a:lnTo>
                <a:lnTo>
                  <a:pt x="321" y="416"/>
                </a:lnTo>
                <a:lnTo>
                  <a:pt x="319" y="419"/>
                </a:lnTo>
                <a:lnTo>
                  <a:pt x="319" y="422"/>
                </a:lnTo>
                <a:lnTo>
                  <a:pt x="319" y="425"/>
                </a:lnTo>
                <a:lnTo>
                  <a:pt x="321" y="425"/>
                </a:lnTo>
                <a:lnTo>
                  <a:pt x="321" y="427"/>
                </a:lnTo>
                <a:lnTo>
                  <a:pt x="321" y="430"/>
                </a:lnTo>
                <a:lnTo>
                  <a:pt x="319" y="433"/>
                </a:lnTo>
                <a:lnTo>
                  <a:pt x="319" y="436"/>
                </a:lnTo>
                <a:lnTo>
                  <a:pt x="319" y="439"/>
                </a:lnTo>
                <a:lnTo>
                  <a:pt x="319" y="442"/>
                </a:lnTo>
                <a:lnTo>
                  <a:pt x="319" y="447"/>
                </a:lnTo>
                <a:lnTo>
                  <a:pt x="319" y="453"/>
                </a:lnTo>
                <a:lnTo>
                  <a:pt x="319" y="456"/>
                </a:lnTo>
                <a:lnTo>
                  <a:pt x="319" y="459"/>
                </a:lnTo>
                <a:lnTo>
                  <a:pt x="319" y="462"/>
                </a:lnTo>
                <a:lnTo>
                  <a:pt x="321" y="462"/>
                </a:lnTo>
                <a:lnTo>
                  <a:pt x="321" y="464"/>
                </a:lnTo>
                <a:lnTo>
                  <a:pt x="321" y="467"/>
                </a:lnTo>
                <a:lnTo>
                  <a:pt x="321" y="470"/>
                </a:lnTo>
                <a:lnTo>
                  <a:pt x="321" y="473"/>
                </a:lnTo>
                <a:lnTo>
                  <a:pt x="324" y="476"/>
                </a:lnTo>
                <a:lnTo>
                  <a:pt x="327" y="479"/>
                </a:lnTo>
                <a:lnTo>
                  <a:pt x="327" y="482"/>
                </a:lnTo>
                <a:lnTo>
                  <a:pt x="330" y="487"/>
                </a:lnTo>
                <a:lnTo>
                  <a:pt x="330" y="490"/>
                </a:lnTo>
                <a:lnTo>
                  <a:pt x="330" y="496"/>
                </a:lnTo>
                <a:lnTo>
                  <a:pt x="330" y="499"/>
                </a:lnTo>
                <a:lnTo>
                  <a:pt x="330" y="501"/>
                </a:lnTo>
                <a:lnTo>
                  <a:pt x="330" y="504"/>
                </a:lnTo>
                <a:lnTo>
                  <a:pt x="333" y="510"/>
                </a:lnTo>
                <a:lnTo>
                  <a:pt x="333" y="516"/>
                </a:lnTo>
                <a:lnTo>
                  <a:pt x="333" y="519"/>
                </a:lnTo>
                <a:lnTo>
                  <a:pt x="333" y="527"/>
                </a:lnTo>
                <a:lnTo>
                  <a:pt x="336" y="527"/>
                </a:lnTo>
                <a:lnTo>
                  <a:pt x="336" y="530"/>
                </a:lnTo>
                <a:lnTo>
                  <a:pt x="338" y="533"/>
                </a:lnTo>
                <a:lnTo>
                  <a:pt x="341" y="539"/>
                </a:lnTo>
                <a:lnTo>
                  <a:pt x="341" y="541"/>
                </a:lnTo>
                <a:lnTo>
                  <a:pt x="344" y="547"/>
                </a:lnTo>
                <a:lnTo>
                  <a:pt x="341" y="550"/>
                </a:lnTo>
                <a:lnTo>
                  <a:pt x="338" y="550"/>
                </a:lnTo>
                <a:lnTo>
                  <a:pt x="333" y="550"/>
                </a:lnTo>
                <a:lnTo>
                  <a:pt x="330" y="553"/>
                </a:lnTo>
                <a:lnTo>
                  <a:pt x="327" y="553"/>
                </a:lnTo>
                <a:lnTo>
                  <a:pt x="324" y="556"/>
                </a:lnTo>
                <a:lnTo>
                  <a:pt x="321" y="556"/>
                </a:lnTo>
                <a:lnTo>
                  <a:pt x="316" y="556"/>
                </a:lnTo>
                <a:lnTo>
                  <a:pt x="310" y="558"/>
                </a:lnTo>
                <a:lnTo>
                  <a:pt x="307" y="558"/>
                </a:lnTo>
                <a:lnTo>
                  <a:pt x="301" y="561"/>
                </a:lnTo>
                <a:lnTo>
                  <a:pt x="299" y="561"/>
                </a:lnTo>
                <a:lnTo>
                  <a:pt x="293" y="564"/>
                </a:lnTo>
                <a:lnTo>
                  <a:pt x="290" y="567"/>
                </a:lnTo>
                <a:lnTo>
                  <a:pt x="287" y="570"/>
                </a:lnTo>
                <a:lnTo>
                  <a:pt x="284" y="570"/>
                </a:lnTo>
                <a:lnTo>
                  <a:pt x="282" y="573"/>
                </a:lnTo>
                <a:lnTo>
                  <a:pt x="282" y="576"/>
                </a:lnTo>
                <a:lnTo>
                  <a:pt x="282" y="578"/>
                </a:lnTo>
                <a:lnTo>
                  <a:pt x="279" y="581"/>
                </a:lnTo>
                <a:lnTo>
                  <a:pt x="276" y="584"/>
                </a:lnTo>
                <a:lnTo>
                  <a:pt x="273" y="587"/>
                </a:lnTo>
                <a:lnTo>
                  <a:pt x="273" y="590"/>
                </a:lnTo>
                <a:lnTo>
                  <a:pt x="270" y="593"/>
                </a:lnTo>
                <a:lnTo>
                  <a:pt x="270" y="598"/>
                </a:lnTo>
                <a:lnTo>
                  <a:pt x="270" y="601"/>
                </a:lnTo>
                <a:lnTo>
                  <a:pt x="270" y="604"/>
                </a:lnTo>
                <a:lnTo>
                  <a:pt x="270" y="607"/>
                </a:lnTo>
                <a:lnTo>
                  <a:pt x="273" y="610"/>
                </a:lnTo>
                <a:lnTo>
                  <a:pt x="273" y="613"/>
                </a:lnTo>
                <a:lnTo>
                  <a:pt x="273" y="615"/>
                </a:lnTo>
                <a:lnTo>
                  <a:pt x="273" y="618"/>
                </a:lnTo>
                <a:lnTo>
                  <a:pt x="279" y="624"/>
                </a:lnTo>
                <a:lnTo>
                  <a:pt x="284" y="632"/>
                </a:lnTo>
                <a:lnTo>
                  <a:pt x="287" y="635"/>
                </a:lnTo>
                <a:lnTo>
                  <a:pt x="290" y="638"/>
                </a:lnTo>
                <a:lnTo>
                  <a:pt x="299" y="641"/>
                </a:lnTo>
                <a:lnTo>
                  <a:pt x="299" y="644"/>
                </a:lnTo>
                <a:lnTo>
                  <a:pt x="296" y="644"/>
                </a:lnTo>
                <a:lnTo>
                  <a:pt x="293" y="647"/>
                </a:lnTo>
                <a:lnTo>
                  <a:pt x="290" y="650"/>
                </a:lnTo>
                <a:lnTo>
                  <a:pt x="293" y="650"/>
                </a:lnTo>
                <a:lnTo>
                  <a:pt x="293" y="652"/>
                </a:lnTo>
                <a:lnTo>
                  <a:pt x="293" y="655"/>
                </a:lnTo>
                <a:lnTo>
                  <a:pt x="290" y="655"/>
                </a:lnTo>
                <a:lnTo>
                  <a:pt x="290" y="658"/>
                </a:lnTo>
                <a:lnTo>
                  <a:pt x="287" y="658"/>
                </a:lnTo>
                <a:lnTo>
                  <a:pt x="284" y="658"/>
                </a:lnTo>
                <a:lnTo>
                  <a:pt x="282" y="658"/>
                </a:lnTo>
                <a:lnTo>
                  <a:pt x="279" y="658"/>
                </a:lnTo>
                <a:lnTo>
                  <a:pt x="276" y="661"/>
                </a:lnTo>
                <a:lnTo>
                  <a:pt x="273" y="661"/>
                </a:lnTo>
                <a:lnTo>
                  <a:pt x="270" y="661"/>
                </a:lnTo>
                <a:lnTo>
                  <a:pt x="267" y="664"/>
                </a:lnTo>
                <a:lnTo>
                  <a:pt x="267" y="667"/>
                </a:lnTo>
                <a:lnTo>
                  <a:pt x="264" y="667"/>
                </a:lnTo>
                <a:lnTo>
                  <a:pt x="262" y="669"/>
                </a:lnTo>
                <a:lnTo>
                  <a:pt x="259" y="669"/>
                </a:lnTo>
                <a:lnTo>
                  <a:pt x="253" y="669"/>
                </a:lnTo>
                <a:lnTo>
                  <a:pt x="250" y="669"/>
                </a:lnTo>
                <a:lnTo>
                  <a:pt x="250" y="667"/>
                </a:lnTo>
                <a:lnTo>
                  <a:pt x="247" y="667"/>
                </a:lnTo>
                <a:lnTo>
                  <a:pt x="247" y="664"/>
                </a:lnTo>
                <a:lnTo>
                  <a:pt x="245" y="661"/>
                </a:lnTo>
                <a:lnTo>
                  <a:pt x="245" y="658"/>
                </a:lnTo>
                <a:lnTo>
                  <a:pt x="242" y="658"/>
                </a:lnTo>
                <a:lnTo>
                  <a:pt x="239" y="655"/>
                </a:lnTo>
                <a:lnTo>
                  <a:pt x="236" y="655"/>
                </a:lnTo>
                <a:lnTo>
                  <a:pt x="233" y="652"/>
                </a:lnTo>
                <a:lnTo>
                  <a:pt x="230" y="650"/>
                </a:lnTo>
                <a:lnTo>
                  <a:pt x="227" y="647"/>
                </a:lnTo>
                <a:lnTo>
                  <a:pt x="222" y="644"/>
                </a:lnTo>
                <a:lnTo>
                  <a:pt x="219" y="644"/>
                </a:lnTo>
                <a:lnTo>
                  <a:pt x="216" y="647"/>
                </a:lnTo>
                <a:lnTo>
                  <a:pt x="213" y="647"/>
                </a:lnTo>
                <a:lnTo>
                  <a:pt x="210" y="644"/>
                </a:lnTo>
                <a:lnTo>
                  <a:pt x="210" y="641"/>
                </a:lnTo>
                <a:lnTo>
                  <a:pt x="210" y="638"/>
                </a:lnTo>
                <a:lnTo>
                  <a:pt x="207" y="635"/>
                </a:lnTo>
                <a:lnTo>
                  <a:pt x="207" y="632"/>
                </a:lnTo>
                <a:lnTo>
                  <a:pt x="205" y="630"/>
                </a:lnTo>
                <a:lnTo>
                  <a:pt x="202" y="630"/>
                </a:lnTo>
                <a:lnTo>
                  <a:pt x="199" y="627"/>
                </a:lnTo>
                <a:lnTo>
                  <a:pt x="199" y="630"/>
                </a:lnTo>
                <a:lnTo>
                  <a:pt x="196" y="630"/>
                </a:lnTo>
                <a:lnTo>
                  <a:pt x="193" y="630"/>
                </a:lnTo>
                <a:lnTo>
                  <a:pt x="190" y="630"/>
                </a:lnTo>
                <a:lnTo>
                  <a:pt x="188" y="630"/>
                </a:lnTo>
                <a:lnTo>
                  <a:pt x="185" y="630"/>
                </a:lnTo>
                <a:lnTo>
                  <a:pt x="182" y="632"/>
                </a:lnTo>
                <a:lnTo>
                  <a:pt x="179" y="635"/>
                </a:lnTo>
                <a:lnTo>
                  <a:pt x="176" y="635"/>
                </a:lnTo>
                <a:lnTo>
                  <a:pt x="176" y="638"/>
                </a:lnTo>
                <a:lnTo>
                  <a:pt x="176" y="641"/>
                </a:lnTo>
                <a:lnTo>
                  <a:pt x="173" y="641"/>
                </a:lnTo>
                <a:lnTo>
                  <a:pt x="173" y="644"/>
                </a:lnTo>
                <a:lnTo>
                  <a:pt x="173" y="647"/>
                </a:lnTo>
                <a:lnTo>
                  <a:pt x="170" y="647"/>
                </a:lnTo>
                <a:lnTo>
                  <a:pt x="170" y="650"/>
                </a:lnTo>
                <a:lnTo>
                  <a:pt x="168" y="652"/>
                </a:lnTo>
                <a:lnTo>
                  <a:pt x="168" y="655"/>
                </a:lnTo>
                <a:lnTo>
                  <a:pt x="168" y="658"/>
                </a:lnTo>
                <a:lnTo>
                  <a:pt x="165" y="661"/>
                </a:lnTo>
                <a:lnTo>
                  <a:pt x="165" y="664"/>
                </a:lnTo>
                <a:lnTo>
                  <a:pt x="165" y="667"/>
                </a:lnTo>
                <a:lnTo>
                  <a:pt x="165" y="669"/>
                </a:lnTo>
                <a:lnTo>
                  <a:pt x="165" y="672"/>
                </a:lnTo>
                <a:lnTo>
                  <a:pt x="162" y="672"/>
                </a:lnTo>
                <a:lnTo>
                  <a:pt x="159" y="672"/>
                </a:lnTo>
                <a:lnTo>
                  <a:pt x="156" y="672"/>
                </a:lnTo>
                <a:lnTo>
                  <a:pt x="153" y="672"/>
                </a:lnTo>
                <a:lnTo>
                  <a:pt x="151" y="669"/>
                </a:lnTo>
                <a:lnTo>
                  <a:pt x="148" y="667"/>
                </a:lnTo>
                <a:lnTo>
                  <a:pt x="145" y="667"/>
                </a:lnTo>
                <a:lnTo>
                  <a:pt x="142" y="667"/>
                </a:lnTo>
                <a:lnTo>
                  <a:pt x="139" y="667"/>
                </a:lnTo>
                <a:lnTo>
                  <a:pt x="139" y="664"/>
                </a:lnTo>
                <a:lnTo>
                  <a:pt x="136" y="664"/>
                </a:lnTo>
                <a:lnTo>
                  <a:pt x="133" y="664"/>
                </a:lnTo>
                <a:lnTo>
                  <a:pt x="131" y="664"/>
                </a:lnTo>
                <a:lnTo>
                  <a:pt x="128" y="664"/>
                </a:lnTo>
                <a:lnTo>
                  <a:pt x="122" y="664"/>
                </a:lnTo>
                <a:lnTo>
                  <a:pt x="122" y="667"/>
                </a:lnTo>
                <a:lnTo>
                  <a:pt x="119" y="667"/>
                </a:lnTo>
                <a:lnTo>
                  <a:pt x="116" y="667"/>
                </a:lnTo>
                <a:lnTo>
                  <a:pt x="116" y="669"/>
                </a:lnTo>
                <a:lnTo>
                  <a:pt x="114" y="669"/>
                </a:lnTo>
                <a:lnTo>
                  <a:pt x="114" y="672"/>
                </a:lnTo>
                <a:lnTo>
                  <a:pt x="111" y="675"/>
                </a:lnTo>
                <a:lnTo>
                  <a:pt x="114" y="678"/>
                </a:lnTo>
                <a:lnTo>
                  <a:pt x="114" y="681"/>
                </a:lnTo>
                <a:lnTo>
                  <a:pt x="116" y="684"/>
                </a:lnTo>
                <a:lnTo>
                  <a:pt x="116" y="687"/>
                </a:lnTo>
                <a:lnTo>
                  <a:pt x="119" y="689"/>
                </a:lnTo>
                <a:lnTo>
                  <a:pt x="122" y="692"/>
                </a:lnTo>
                <a:lnTo>
                  <a:pt x="122" y="695"/>
                </a:lnTo>
                <a:lnTo>
                  <a:pt x="125" y="695"/>
                </a:lnTo>
                <a:lnTo>
                  <a:pt x="125" y="698"/>
                </a:lnTo>
                <a:lnTo>
                  <a:pt x="125" y="701"/>
                </a:lnTo>
                <a:lnTo>
                  <a:pt x="122" y="704"/>
                </a:lnTo>
                <a:lnTo>
                  <a:pt x="119" y="706"/>
                </a:lnTo>
                <a:lnTo>
                  <a:pt x="116" y="706"/>
                </a:lnTo>
                <a:lnTo>
                  <a:pt x="114" y="709"/>
                </a:lnTo>
                <a:lnTo>
                  <a:pt x="111" y="709"/>
                </a:lnTo>
                <a:lnTo>
                  <a:pt x="111" y="712"/>
                </a:lnTo>
                <a:lnTo>
                  <a:pt x="108" y="712"/>
                </a:lnTo>
                <a:lnTo>
                  <a:pt x="105" y="715"/>
                </a:lnTo>
                <a:lnTo>
                  <a:pt x="102" y="715"/>
                </a:lnTo>
                <a:lnTo>
                  <a:pt x="99" y="715"/>
                </a:lnTo>
                <a:lnTo>
                  <a:pt x="96" y="715"/>
                </a:lnTo>
                <a:lnTo>
                  <a:pt x="94" y="715"/>
                </a:lnTo>
                <a:lnTo>
                  <a:pt x="94" y="712"/>
                </a:lnTo>
                <a:lnTo>
                  <a:pt x="91" y="712"/>
                </a:lnTo>
                <a:lnTo>
                  <a:pt x="91" y="709"/>
                </a:lnTo>
                <a:lnTo>
                  <a:pt x="88" y="706"/>
                </a:lnTo>
                <a:lnTo>
                  <a:pt x="85" y="706"/>
                </a:lnTo>
                <a:lnTo>
                  <a:pt x="85" y="704"/>
                </a:lnTo>
                <a:lnTo>
                  <a:pt x="82" y="704"/>
                </a:lnTo>
                <a:lnTo>
                  <a:pt x="79" y="698"/>
                </a:lnTo>
                <a:lnTo>
                  <a:pt x="76" y="698"/>
                </a:lnTo>
                <a:lnTo>
                  <a:pt x="76" y="695"/>
                </a:lnTo>
                <a:lnTo>
                  <a:pt x="74" y="692"/>
                </a:lnTo>
                <a:lnTo>
                  <a:pt x="71" y="692"/>
                </a:lnTo>
                <a:lnTo>
                  <a:pt x="68" y="689"/>
                </a:lnTo>
                <a:lnTo>
                  <a:pt x="65" y="689"/>
                </a:lnTo>
                <a:lnTo>
                  <a:pt x="65" y="687"/>
                </a:lnTo>
                <a:lnTo>
                  <a:pt x="62" y="687"/>
                </a:lnTo>
                <a:lnTo>
                  <a:pt x="59" y="687"/>
                </a:lnTo>
                <a:lnTo>
                  <a:pt x="57" y="687"/>
                </a:lnTo>
                <a:lnTo>
                  <a:pt x="57" y="684"/>
                </a:lnTo>
                <a:lnTo>
                  <a:pt x="54" y="684"/>
                </a:lnTo>
                <a:lnTo>
                  <a:pt x="51" y="681"/>
                </a:lnTo>
                <a:lnTo>
                  <a:pt x="48" y="681"/>
                </a:lnTo>
                <a:lnTo>
                  <a:pt x="45" y="681"/>
                </a:lnTo>
                <a:lnTo>
                  <a:pt x="42" y="681"/>
                </a:lnTo>
                <a:lnTo>
                  <a:pt x="39" y="684"/>
                </a:lnTo>
                <a:lnTo>
                  <a:pt x="37" y="681"/>
                </a:lnTo>
                <a:lnTo>
                  <a:pt x="39" y="678"/>
                </a:lnTo>
                <a:lnTo>
                  <a:pt x="42" y="675"/>
                </a:lnTo>
                <a:lnTo>
                  <a:pt x="42" y="672"/>
                </a:lnTo>
                <a:lnTo>
                  <a:pt x="45" y="672"/>
                </a:lnTo>
                <a:lnTo>
                  <a:pt x="45" y="669"/>
                </a:lnTo>
                <a:lnTo>
                  <a:pt x="48" y="669"/>
                </a:lnTo>
                <a:lnTo>
                  <a:pt x="48" y="667"/>
                </a:lnTo>
                <a:lnTo>
                  <a:pt x="51" y="667"/>
                </a:lnTo>
                <a:lnTo>
                  <a:pt x="54" y="661"/>
                </a:lnTo>
                <a:lnTo>
                  <a:pt x="54" y="658"/>
                </a:lnTo>
                <a:lnTo>
                  <a:pt x="57" y="658"/>
                </a:lnTo>
                <a:lnTo>
                  <a:pt x="57" y="655"/>
                </a:lnTo>
                <a:lnTo>
                  <a:pt x="57" y="652"/>
                </a:lnTo>
                <a:lnTo>
                  <a:pt x="54" y="650"/>
                </a:lnTo>
                <a:lnTo>
                  <a:pt x="54" y="647"/>
                </a:lnTo>
                <a:lnTo>
                  <a:pt x="51" y="644"/>
                </a:lnTo>
                <a:lnTo>
                  <a:pt x="48" y="644"/>
                </a:lnTo>
                <a:lnTo>
                  <a:pt x="45" y="644"/>
                </a:lnTo>
                <a:lnTo>
                  <a:pt x="42" y="644"/>
                </a:lnTo>
                <a:lnTo>
                  <a:pt x="39" y="647"/>
                </a:lnTo>
                <a:lnTo>
                  <a:pt x="37" y="647"/>
                </a:lnTo>
                <a:lnTo>
                  <a:pt x="37" y="644"/>
                </a:lnTo>
                <a:lnTo>
                  <a:pt x="34" y="644"/>
                </a:lnTo>
                <a:lnTo>
                  <a:pt x="31" y="644"/>
                </a:lnTo>
                <a:lnTo>
                  <a:pt x="31" y="641"/>
                </a:lnTo>
                <a:lnTo>
                  <a:pt x="28" y="641"/>
                </a:lnTo>
                <a:lnTo>
                  <a:pt x="25" y="638"/>
                </a:lnTo>
                <a:lnTo>
                  <a:pt x="22" y="638"/>
                </a:lnTo>
                <a:lnTo>
                  <a:pt x="20" y="638"/>
                </a:lnTo>
                <a:lnTo>
                  <a:pt x="14" y="638"/>
                </a:lnTo>
                <a:lnTo>
                  <a:pt x="11" y="638"/>
                </a:lnTo>
                <a:lnTo>
                  <a:pt x="11" y="635"/>
                </a:lnTo>
                <a:lnTo>
                  <a:pt x="11" y="632"/>
                </a:lnTo>
                <a:lnTo>
                  <a:pt x="11" y="627"/>
                </a:lnTo>
                <a:lnTo>
                  <a:pt x="11" y="624"/>
                </a:lnTo>
                <a:lnTo>
                  <a:pt x="11" y="621"/>
                </a:lnTo>
                <a:lnTo>
                  <a:pt x="14" y="618"/>
                </a:lnTo>
                <a:lnTo>
                  <a:pt x="14" y="615"/>
                </a:lnTo>
                <a:lnTo>
                  <a:pt x="17" y="613"/>
                </a:lnTo>
                <a:lnTo>
                  <a:pt x="17" y="607"/>
                </a:lnTo>
                <a:lnTo>
                  <a:pt x="17" y="604"/>
                </a:lnTo>
                <a:lnTo>
                  <a:pt x="14" y="598"/>
                </a:lnTo>
                <a:lnTo>
                  <a:pt x="17" y="595"/>
                </a:lnTo>
                <a:lnTo>
                  <a:pt x="17" y="593"/>
                </a:lnTo>
                <a:lnTo>
                  <a:pt x="17" y="590"/>
                </a:lnTo>
                <a:lnTo>
                  <a:pt x="17" y="587"/>
                </a:lnTo>
                <a:lnTo>
                  <a:pt x="17" y="584"/>
                </a:lnTo>
                <a:lnTo>
                  <a:pt x="17" y="581"/>
                </a:lnTo>
                <a:lnTo>
                  <a:pt x="11" y="578"/>
                </a:lnTo>
                <a:lnTo>
                  <a:pt x="8" y="576"/>
                </a:lnTo>
                <a:lnTo>
                  <a:pt x="5" y="573"/>
                </a:lnTo>
                <a:lnTo>
                  <a:pt x="2" y="573"/>
                </a:lnTo>
                <a:lnTo>
                  <a:pt x="2" y="570"/>
                </a:lnTo>
                <a:lnTo>
                  <a:pt x="0" y="567"/>
                </a:lnTo>
                <a:lnTo>
                  <a:pt x="0" y="564"/>
                </a:lnTo>
                <a:lnTo>
                  <a:pt x="0" y="561"/>
                </a:lnTo>
                <a:lnTo>
                  <a:pt x="2" y="553"/>
                </a:lnTo>
                <a:lnTo>
                  <a:pt x="5" y="547"/>
                </a:lnTo>
                <a:lnTo>
                  <a:pt x="5" y="541"/>
                </a:lnTo>
                <a:lnTo>
                  <a:pt x="5" y="539"/>
                </a:lnTo>
                <a:lnTo>
                  <a:pt x="8" y="536"/>
                </a:lnTo>
                <a:lnTo>
                  <a:pt x="11" y="533"/>
                </a:lnTo>
                <a:lnTo>
                  <a:pt x="11" y="527"/>
                </a:lnTo>
                <a:lnTo>
                  <a:pt x="11" y="524"/>
                </a:lnTo>
                <a:lnTo>
                  <a:pt x="11" y="521"/>
                </a:lnTo>
                <a:lnTo>
                  <a:pt x="11" y="519"/>
                </a:lnTo>
                <a:lnTo>
                  <a:pt x="14" y="516"/>
                </a:lnTo>
                <a:lnTo>
                  <a:pt x="14" y="513"/>
                </a:lnTo>
                <a:lnTo>
                  <a:pt x="14" y="510"/>
                </a:lnTo>
                <a:lnTo>
                  <a:pt x="14" y="507"/>
                </a:lnTo>
                <a:lnTo>
                  <a:pt x="14" y="504"/>
                </a:lnTo>
                <a:lnTo>
                  <a:pt x="20" y="501"/>
                </a:lnTo>
                <a:lnTo>
                  <a:pt x="22" y="501"/>
                </a:lnTo>
                <a:lnTo>
                  <a:pt x="25" y="501"/>
                </a:lnTo>
                <a:lnTo>
                  <a:pt x="28" y="499"/>
                </a:lnTo>
                <a:lnTo>
                  <a:pt x="31" y="499"/>
                </a:lnTo>
                <a:lnTo>
                  <a:pt x="34" y="499"/>
                </a:lnTo>
                <a:lnTo>
                  <a:pt x="37" y="496"/>
                </a:lnTo>
                <a:lnTo>
                  <a:pt x="39" y="496"/>
                </a:lnTo>
                <a:lnTo>
                  <a:pt x="45" y="496"/>
                </a:lnTo>
                <a:lnTo>
                  <a:pt x="48" y="496"/>
                </a:lnTo>
                <a:lnTo>
                  <a:pt x="51" y="496"/>
                </a:lnTo>
                <a:lnTo>
                  <a:pt x="54" y="496"/>
                </a:lnTo>
                <a:lnTo>
                  <a:pt x="54" y="499"/>
                </a:lnTo>
                <a:lnTo>
                  <a:pt x="57" y="499"/>
                </a:lnTo>
                <a:lnTo>
                  <a:pt x="59" y="499"/>
                </a:lnTo>
                <a:lnTo>
                  <a:pt x="59" y="501"/>
                </a:lnTo>
                <a:lnTo>
                  <a:pt x="62" y="501"/>
                </a:lnTo>
                <a:lnTo>
                  <a:pt x="65" y="501"/>
                </a:lnTo>
                <a:lnTo>
                  <a:pt x="68" y="501"/>
                </a:lnTo>
                <a:lnTo>
                  <a:pt x="71" y="499"/>
                </a:lnTo>
                <a:lnTo>
                  <a:pt x="74" y="496"/>
                </a:lnTo>
                <a:lnTo>
                  <a:pt x="74" y="493"/>
                </a:lnTo>
                <a:lnTo>
                  <a:pt x="76" y="493"/>
                </a:lnTo>
                <a:lnTo>
                  <a:pt x="79" y="490"/>
                </a:lnTo>
                <a:lnTo>
                  <a:pt x="79" y="487"/>
                </a:lnTo>
                <a:lnTo>
                  <a:pt x="82" y="487"/>
                </a:lnTo>
                <a:lnTo>
                  <a:pt x="85" y="484"/>
                </a:lnTo>
                <a:lnTo>
                  <a:pt x="88" y="484"/>
                </a:lnTo>
                <a:lnTo>
                  <a:pt x="88" y="482"/>
                </a:lnTo>
                <a:lnTo>
                  <a:pt x="91" y="482"/>
                </a:lnTo>
                <a:lnTo>
                  <a:pt x="91" y="479"/>
                </a:lnTo>
                <a:lnTo>
                  <a:pt x="94" y="479"/>
                </a:lnTo>
                <a:lnTo>
                  <a:pt x="94" y="476"/>
                </a:lnTo>
                <a:lnTo>
                  <a:pt x="94" y="473"/>
                </a:lnTo>
                <a:lnTo>
                  <a:pt x="94" y="470"/>
                </a:lnTo>
                <a:lnTo>
                  <a:pt x="94" y="467"/>
                </a:lnTo>
                <a:lnTo>
                  <a:pt x="99" y="464"/>
                </a:lnTo>
                <a:lnTo>
                  <a:pt x="102" y="464"/>
                </a:lnTo>
                <a:lnTo>
                  <a:pt x="102" y="467"/>
                </a:lnTo>
                <a:lnTo>
                  <a:pt x="108" y="467"/>
                </a:lnTo>
                <a:lnTo>
                  <a:pt x="111" y="467"/>
                </a:lnTo>
                <a:lnTo>
                  <a:pt x="114" y="467"/>
                </a:lnTo>
                <a:lnTo>
                  <a:pt x="116" y="467"/>
                </a:lnTo>
                <a:lnTo>
                  <a:pt x="116" y="464"/>
                </a:lnTo>
                <a:lnTo>
                  <a:pt x="119" y="464"/>
                </a:lnTo>
                <a:lnTo>
                  <a:pt x="122" y="462"/>
                </a:lnTo>
                <a:lnTo>
                  <a:pt x="125" y="462"/>
                </a:lnTo>
                <a:lnTo>
                  <a:pt x="125" y="459"/>
                </a:lnTo>
                <a:lnTo>
                  <a:pt x="125" y="456"/>
                </a:lnTo>
                <a:lnTo>
                  <a:pt x="122" y="456"/>
                </a:lnTo>
                <a:lnTo>
                  <a:pt x="119" y="453"/>
                </a:lnTo>
                <a:lnTo>
                  <a:pt x="119" y="450"/>
                </a:lnTo>
                <a:lnTo>
                  <a:pt x="116" y="447"/>
                </a:lnTo>
                <a:lnTo>
                  <a:pt x="116" y="445"/>
                </a:lnTo>
                <a:lnTo>
                  <a:pt x="116" y="442"/>
                </a:lnTo>
                <a:lnTo>
                  <a:pt x="114" y="442"/>
                </a:lnTo>
                <a:lnTo>
                  <a:pt x="111" y="439"/>
                </a:lnTo>
                <a:lnTo>
                  <a:pt x="105" y="439"/>
                </a:lnTo>
                <a:lnTo>
                  <a:pt x="105" y="436"/>
                </a:lnTo>
                <a:lnTo>
                  <a:pt x="102" y="436"/>
                </a:lnTo>
                <a:lnTo>
                  <a:pt x="99" y="436"/>
                </a:lnTo>
                <a:lnTo>
                  <a:pt x="96" y="433"/>
                </a:lnTo>
                <a:lnTo>
                  <a:pt x="94" y="433"/>
                </a:lnTo>
                <a:lnTo>
                  <a:pt x="88" y="427"/>
                </a:lnTo>
                <a:lnTo>
                  <a:pt x="85" y="425"/>
                </a:lnTo>
                <a:lnTo>
                  <a:pt x="82" y="422"/>
                </a:lnTo>
                <a:lnTo>
                  <a:pt x="79" y="419"/>
                </a:lnTo>
                <a:lnTo>
                  <a:pt x="76" y="416"/>
                </a:lnTo>
                <a:lnTo>
                  <a:pt x="79" y="413"/>
                </a:lnTo>
                <a:lnTo>
                  <a:pt x="82" y="410"/>
                </a:lnTo>
                <a:lnTo>
                  <a:pt x="85" y="410"/>
                </a:lnTo>
                <a:lnTo>
                  <a:pt x="85" y="408"/>
                </a:lnTo>
                <a:lnTo>
                  <a:pt x="88" y="405"/>
                </a:lnTo>
                <a:lnTo>
                  <a:pt x="88" y="402"/>
                </a:lnTo>
                <a:lnTo>
                  <a:pt x="91" y="399"/>
                </a:lnTo>
                <a:lnTo>
                  <a:pt x="94" y="396"/>
                </a:lnTo>
                <a:lnTo>
                  <a:pt x="94" y="393"/>
                </a:lnTo>
                <a:lnTo>
                  <a:pt x="96" y="390"/>
                </a:lnTo>
                <a:lnTo>
                  <a:pt x="96" y="385"/>
                </a:lnTo>
                <a:lnTo>
                  <a:pt x="96" y="382"/>
                </a:lnTo>
                <a:lnTo>
                  <a:pt x="96" y="379"/>
                </a:lnTo>
                <a:lnTo>
                  <a:pt x="96" y="376"/>
                </a:lnTo>
                <a:lnTo>
                  <a:pt x="96" y="373"/>
                </a:lnTo>
                <a:lnTo>
                  <a:pt x="96" y="371"/>
                </a:lnTo>
                <a:lnTo>
                  <a:pt x="94" y="368"/>
                </a:lnTo>
                <a:lnTo>
                  <a:pt x="94" y="365"/>
                </a:lnTo>
                <a:lnTo>
                  <a:pt x="94" y="362"/>
                </a:lnTo>
                <a:lnTo>
                  <a:pt x="91" y="359"/>
                </a:lnTo>
                <a:lnTo>
                  <a:pt x="91" y="356"/>
                </a:lnTo>
                <a:lnTo>
                  <a:pt x="88" y="353"/>
                </a:lnTo>
                <a:lnTo>
                  <a:pt x="85" y="351"/>
                </a:lnTo>
                <a:lnTo>
                  <a:pt x="85" y="348"/>
                </a:lnTo>
                <a:lnTo>
                  <a:pt x="82" y="345"/>
                </a:lnTo>
                <a:lnTo>
                  <a:pt x="82" y="342"/>
                </a:lnTo>
                <a:lnTo>
                  <a:pt x="82" y="339"/>
                </a:lnTo>
                <a:lnTo>
                  <a:pt x="82" y="336"/>
                </a:lnTo>
                <a:lnTo>
                  <a:pt x="79" y="334"/>
                </a:lnTo>
                <a:lnTo>
                  <a:pt x="79" y="331"/>
                </a:lnTo>
                <a:lnTo>
                  <a:pt x="79" y="328"/>
                </a:lnTo>
                <a:lnTo>
                  <a:pt x="79" y="322"/>
                </a:lnTo>
                <a:lnTo>
                  <a:pt x="76" y="319"/>
                </a:lnTo>
                <a:lnTo>
                  <a:pt x="76" y="316"/>
                </a:lnTo>
                <a:lnTo>
                  <a:pt x="74" y="314"/>
                </a:lnTo>
                <a:lnTo>
                  <a:pt x="74" y="311"/>
                </a:lnTo>
                <a:lnTo>
                  <a:pt x="74" y="308"/>
                </a:lnTo>
                <a:lnTo>
                  <a:pt x="71" y="305"/>
                </a:lnTo>
                <a:lnTo>
                  <a:pt x="71" y="299"/>
                </a:lnTo>
                <a:lnTo>
                  <a:pt x="68" y="297"/>
                </a:lnTo>
                <a:lnTo>
                  <a:pt x="68" y="294"/>
                </a:lnTo>
                <a:lnTo>
                  <a:pt x="68" y="291"/>
                </a:lnTo>
                <a:lnTo>
                  <a:pt x="68" y="288"/>
                </a:lnTo>
                <a:lnTo>
                  <a:pt x="68" y="285"/>
                </a:lnTo>
                <a:lnTo>
                  <a:pt x="68" y="282"/>
                </a:lnTo>
                <a:lnTo>
                  <a:pt x="68" y="279"/>
                </a:lnTo>
                <a:lnTo>
                  <a:pt x="68" y="277"/>
                </a:lnTo>
                <a:lnTo>
                  <a:pt x="65" y="274"/>
                </a:lnTo>
                <a:lnTo>
                  <a:pt x="65" y="271"/>
                </a:lnTo>
                <a:lnTo>
                  <a:pt x="65" y="265"/>
                </a:lnTo>
                <a:lnTo>
                  <a:pt x="65" y="262"/>
                </a:lnTo>
                <a:lnTo>
                  <a:pt x="65" y="260"/>
                </a:lnTo>
                <a:lnTo>
                  <a:pt x="65" y="257"/>
                </a:lnTo>
                <a:lnTo>
                  <a:pt x="65" y="254"/>
                </a:lnTo>
                <a:lnTo>
                  <a:pt x="65" y="251"/>
                </a:lnTo>
                <a:lnTo>
                  <a:pt x="65" y="248"/>
                </a:lnTo>
                <a:lnTo>
                  <a:pt x="65" y="245"/>
                </a:lnTo>
                <a:lnTo>
                  <a:pt x="65" y="242"/>
                </a:lnTo>
                <a:lnTo>
                  <a:pt x="62" y="242"/>
                </a:lnTo>
                <a:lnTo>
                  <a:pt x="62" y="240"/>
                </a:lnTo>
                <a:lnTo>
                  <a:pt x="62" y="237"/>
                </a:lnTo>
                <a:lnTo>
                  <a:pt x="62" y="231"/>
                </a:lnTo>
                <a:lnTo>
                  <a:pt x="62" y="228"/>
                </a:lnTo>
                <a:lnTo>
                  <a:pt x="62" y="225"/>
                </a:lnTo>
                <a:lnTo>
                  <a:pt x="62" y="223"/>
                </a:lnTo>
                <a:lnTo>
                  <a:pt x="62" y="220"/>
                </a:lnTo>
                <a:lnTo>
                  <a:pt x="62" y="217"/>
                </a:lnTo>
                <a:lnTo>
                  <a:pt x="62" y="214"/>
                </a:lnTo>
                <a:lnTo>
                  <a:pt x="62" y="211"/>
                </a:lnTo>
                <a:lnTo>
                  <a:pt x="59" y="208"/>
                </a:lnTo>
                <a:lnTo>
                  <a:pt x="59" y="203"/>
                </a:lnTo>
                <a:lnTo>
                  <a:pt x="59" y="200"/>
                </a:lnTo>
                <a:lnTo>
                  <a:pt x="59" y="197"/>
                </a:lnTo>
                <a:lnTo>
                  <a:pt x="59" y="194"/>
                </a:lnTo>
                <a:lnTo>
                  <a:pt x="57" y="188"/>
                </a:lnTo>
                <a:lnTo>
                  <a:pt x="57" y="183"/>
                </a:lnTo>
                <a:lnTo>
                  <a:pt x="57" y="180"/>
                </a:lnTo>
                <a:lnTo>
                  <a:pt x="57" y="177"/>
                </a:lnTo>
                <a:lnTo>
                  <a:pt x="57" y="174"/>
                </a:lnTo>
                <a:lnTo>
                  <a:pt x="57" y="168"/>
                </a:lnTo>
                <a:lnTo>
                  <a:pt x="57" y="166"/>
                </a:lnTo>
                <a:lnTo>
                  <a:pt x="57" y="163"/>
                </a:lnTo>
                <a:lnTo>
                  <a:pt x="57" y="160"/>
                </a:lnTo>
                <a:lnTo>
                  <a:pt x="57" y="157"/>
                </a:lnTo>
                <a:lnTo>
                  <a:pt x="57" y="154"/>
                </a:lnTo>
                <a:lnTo>
                  <a:pt x="57" y="151"/>
                </a:lnTo>
                <a:lnTo>
                  <a:pt x="59" y="151"/>
                </a:lnTo>
                <a:lnTo>
                  <a:pt x="59" y="148"/>
                </a:lnTo>
                <a:lnTo>
                  <a:pt x="59" y="146"/>
                </a:lnTo>
                <a:lnTo>
                  <a:pt x="59" y="143"/>
                </a:lnTo>
                <a:lnTo>
                  <a:pt x="59" y="140"/>
                </a:lnTo>
                <a:lnTo>
                  <a:pt x="59" y="137"/>
                </a:lnTo>
                <a:lnTo>
                  <a:pt x="59" y="134"/>
                </a:lnTo>
                <a:lnTo>
                  <a:pt x="62" y="131"/>
                </a:lnTo>
                <a:lnTo>
                  <a:pt x="59" y="129"/>
                </a:lnTo>
                <a:lnTo>
                  <a:pt x="59" y="126"/>
                </a:lnTo>
                <a:lnTo>
                  <a:pt x="59" y="123"/>
                </a:lnTo>
                <a:lnTo>
                  <a:pt x="59" y="114"/>
                </a:lnTo>
                <a:lnTo>
                  <a:pt x="62" y="114"/>
                </a:lnTo>
                <a:lnTo>
                  <a:pt x="68" y="114"/>
                </a:lnTo>
                <a:lnTo>
                  <a:pt x="74" y="114"/>
                </a:lnTo>
                <a:lnTo>
                  <a:pt x="76" y="114"/>
                </a:lnTo>
                <a:lnTo>
                  <a:pt x="79" y="114"/>
                </a:lnTo>
                <a:lnTo>
                  <a:pt x="82" y="111"/>
                </a:lnTo>
                <a:lnTo>
                  <a:pt x="91" y="106"/>
                </a:lnTo>
                <a:lnTo>
                  <a:pt x="96" y="100"/>
                </a:lnTo>
                <a:lnTo>
                  <a:pt x="99" y="94"/>
                </a:lnTo>
                <a:lnTo>
                  <a:pt x="105" y="89"/>
                </a:lnTo>
                <a:lnTo>
                  <a:pt x="111" y="83"/>
                </a:lnTo>
                <a:lnTo>
                  <a:pt x="114" y="77"/>
                </a:lnTo>
                <a:lnTo>
                  <a:pt x="119" y="74"/>
                </a:lnTo>
                <a:lnTo>
                  <a:pt x="125" y="74"/>
                </a:lnTo>
                <a:lnTo>
                  <a:pt x="131" y="74"/>
                </a:lnTo>
                <a:lnTo>
                  <a:pt x="133" y="74"/>
                </a:lnTo>
                <a:lnTo>
                  <a:pt x="136" y="74"/>
                </a:lnTo>
                <a:lnTo>
                  <a:pt x="142" y="77"/>
                </a:lnTo>
                <a:lnTo>
                  <a:pt x="148" y="77"/>
                </a:lnTo>
                <a:lnTo>
                  <a:pt x="153" y="77"/>
                </a:lnTo>
                <a:lnTo>
                  <a:pt x="159" y="80"/>
                </a:lnTo>
                <a:lnTo>
                  <a:pt x="165" y="80"/>
                </a:lnTo>
                <a:lnTo>
                  <a:pt x="170" y="80"/>
                </a:lnTo>
                <a:lnTo>
                  <a:pt x="176" y="77"/>
                </a:lnTo>
                <a:lnTo>
                  <a:pt x="182" y="74"/>
                </a:lnTo>
                <a:lnTo>
                  <a:pt x="188" y="72"/>
                </a:lnTo>
                <a:lnTo>
                  <a:pt x="193" y="69"/>
                </a:lnTo>
                <a:lnTo>
                  <a:pt x="202" y="63"/>
                </a:lnTo>
                <a:lnTo>
                  <a:pt x="207" y="60"/>
                </a:lnTo>
                <a:lnTo>
                  <a:pt x="210" y="60"/>
                </a:lnTo>
                <a:lnTo>
                  <a:pt x="213" y="57"/>
                </a:lnTo>
                <a:lnTo>
                  <a:pt x="219" y="55"/>
                </a:lnTo>
                <a:lnTo>
                  <a:pt x="225" y="52"/>
                </a:lnTo>
                <a:lnTo>
                  <a:pt x="230" y="46"/>
                </a:lnTo>
                <a:lnTo>
                  <a:pt x="236" y="43"/>
                </a:lnTo>
                <a:lnTo>
                  <a:pt x="242" y="40"/>
                </a:lnTo>
                <a:lnTo>
                  <a:pt x="247" y="37"/>
                </a:lnTo>
                <a:lnTo>
                  <a:pt x="253" y="35"/>
                </a:lnTo>
                <a:lnTo>
                  <a:pt x="259" y="29"/>
                </a:lnTo>
                <a:lnTo>
                  <a:pt x="264" y="26"/>
                </a:lnTo>
                <a:lnTo>
                  <a:pt x="273" y="23"/>
                </a:lnTo>
                <a:lnTo>
                  <a:pt x="279" y="20"/>
                </a:lnTo>
                <a:lnTo>
                  <a:pt x="284" y="18"/>
                </a:lnTo>
                <a:close/>
              </a:path>
            </a:pathLst>
          </a:custGeom>
          <a:solidFill>
            <a:srgbClr val="A9B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
            <a:extLst>
              <a:ext uri="{FF2B5EF4-FFF2-40B4-BE49-F238E27FC236}">
                <a16:creationId xmlns:a16="http://schemas.microsoft.com/office/drawing/2014/main" id="{C70CC426-8401-F4FF-CAA9-061695E3D89F}"/>
              </a:ext>
            </a:extLst>
          </p:cNvPr>
          <p:cNvSpPr>
            <a:spLocks/>
          </p:cNvSpPr>
          <p:nvPr/>
        </p:nvSpPr>
        <p:spPr bwMode="auto">
          <a:xfrm>
            <a:off x="5816600" y="1784350"/>
            <a:ext cx="1262063" cy="1079500"/>
          </a:xfrm>
          <a:custGeom>
            <a:avLst/>
            <a:gdLst>
              <a:gd name="T0" fmla="*/ 499 w 795"/>
              <a:gd name="T1" fmla="*/ 74 h 680"/>
              <a:gd name="T2" fmla="*/ 561 w 795"/>
              <a:gd name="T3" fmla="*/ 66 h 680"/>
              <a:gd name="T4" fmla="*/ 595 w 795"/>
              <a:gd name="T5" fmla="*/ 23 h 680"/>
              <a:gd name="T6" fmla="*/ 658 w 795"/>
              <a:gd name="T7" fmla="*/ 6 h 680"/>
              <a:gd name="T8" fmla="*/ 692 w 795"/>
              <a:gd name="T9" fmla="*/ 37 h 680"/>
              <a:gd name="T10" fmla="*/ 709 w 795"/>
              <a:gd name="T11" fmla="*/ 60 h 680"/>
              <a:gd name="T12" fmla="*/ 769 w 795"/>
              <a:gd name="T13" fmla="*/ 68 h 680"/>
              <a:gd name="T14" fmla="*/ 795 w 795"/>
              <a:gd name="T15" fmla="*/ 108 h 680"/>
              <a:gd name="T16" fmla="*/ 795 w 795"/>
              <a:gd name="T17" fmla="*/ 168 h 680"/>
              <a:gd name="T18" fmla="*/ 744 w 795"/>
              <a:gd name="T19" fmla="*/ 199 h 680"/>
              <a:gd name="T20" fmla="*/ 698 w 795"/>
              <a:gd name="T21" fmla="*/ 191 h 680"/>
              <a:gd name="T22" fmla="*/ 678 w 795"/>
              <a:gd name="T23" fmla="*/ 234 h 680"/>
              <a:gd name="T24" fmla="*/ 655 w 795"/>
              <a:gd name="T25" fmla="*/ 285 h 680"/>
              <a:gd name="T26" fmla="*/ 638 w 795"/>
              <a:gd name="T27" fmla="*/ 327 h 680"/>
              <a:gd name="T28" fmla="*/ 593 w 795"/>
              <a:gd name="T29" fmla="*/ 350 h 680"/>
              <a:gd name="T30" fmla="*/ 538 w 795"/>
              <a:gd name="T31" fmla="*/ 367 h 680"/>
              <a:gd name="T32" fmla="*/ 496 w 795"/>
              <a:gd name="T33" fmla="*/ 390 h 680"/>
              <a:gd name="T34" fmla="*/ 501 w 795"/>
              <a:gd name="T35" fmla="*/ 424 h 680"/>
              <a:gd name="T36" fmla="*/ 544 w 795"/>
              <a:gd name="T37" fmla="*/ 441 h 680"/>
              <a:gd name="T38" fmla="*/ 530 w 795"/>
              <a:gd name="T39" fmla="*/ 490 h 680"/>
              <a:gd name="T40" fmla="*/ 564 w 795"/>
              <a:gd name="T41" fmla="*/ 510 h 680"/>
              <a:gd name="T42" fmla="*/ 578 w 795"/>
              <a:gd name="T43" fmla="*/ 552 h 680"/>
              <a:gd name="T44" fmla="*/ 621 w 795"/>
              <a:gd name="T45" fmla="*/ 575 h 680"/>
              <a:gd name="T46" fmla="*/ 672 w 795"/>
              <a:gd name="T47" fmla="*/ 589 h 680"/>
              <a:gd name="T48" fmla="*/ 718 w 795"/>
              <a:gd name="T49" fmla="*/ 601 h 680"/>
              <a:gd name="T50" fmla="*/ 672 w 795"/>
              <a:gd name="T51" fmla="*/ 626 h 680"/>
              <a:gd name="T52" fmla="*/ 650 w 795"/>
              <a:gd name="T53" fmla="*/ 663 h 680"/>
              <a:gd name="T54" fmla="*/ 638 w 795"/>
              <a:gd name="T55" fmla="*/ 672 h 680"/>
              <a:gd name="T56" fmla="*/ 590 w 795"/>
              <a:gd name="T57" fmla="*/ 675 h 680"/>
              <a:gd name="T58" fmla="*/ 553 w 795"/>
              <a:gd name="T59" fmla="*/ 638 h 680"/>
              <a:gd name="T60" fmla="*/ 553 w 795"/>
              <a:gd name="T61" fmla="*/ 587 h 680"/>
              <a:gd name="T62" fmla="*/ 507 w 795"/>
              <a:gd name="T63" fmla="*/ 575 h 680"/>
              <a:gd name="T64" fmla="*/ 464 w 795"/>
              <a:gd name="T65" fmla="*/ 558 h 680"/>
              <a:gd name="T66" fmla="*/ 422 w 795"/>
              <a:gd name="T67" fmla="*/ 561 h 680"/>
              <a:gd name="T68" fmla="*/ 342 w 795"/>
              <a:gd name="T69" fmla="*/ 538 h 680"/>
              <a:gd name="T70" fmla="*/ 376 w 795"/>
              <a:gd name="T71" fmla="*/ 498 h 680"/>
              <a:gd name="T72" fmla="*/ 379 w 795"/>
              <a:gd name="T73" fmla="*/ 473 h 680"/>
              <a:gd name="T74" fmla="*/ 353 w 795"/>
              <a:gd name="T75" fmla="*/ 444 h 680"/>
              <a:gd name="T76" fmla="*/ 339 w 795"/>
              <a:gd name="T77" fmla="*/ 419 h 680"/>
              <a:gd name="T78" fmla="*/ 336 w 795"/>
              <a:gd name="T79" fmla="*/ 387 h 680"/>
              <a:gd name="T80" fmla="*/ 351 w 795"/>
              <a:gd name="T81" fmla="*/ 347 h 680"/>
              <a:gd name="T82" fmla="*/ 348 w 795"/>
              <a:gd name="T83" fmla="*/ 302 h 680"/>
              <a:gd name="T84" fmla="*/ 316 w 795"/>
              <a:gd name="T85" fmla="*/ 333 h 680"/>
              <a:gd name="T86" fmla="*/ 274 w 795"/>
              <a:gd name="T87" fmla="*/ 310 h 680"/>
              <a:gd name="T88" fmla="*/ 265 w 795"/>
              <a:gd name="T89" fmla="*/ 282 h 680"/>
              <a:gd name="T90" fmla="*/ 245 w 795"/>
              <a:gd name="T91" fmla="*/ 239 h 680"/>
              <a:gd name="T92" fmla="*/ 214 w 795"/>
              <a:gd name="T93" fmla="*/ 236 h 680"/>
              <a:gd name="T94" fmla="*/ 188 w 795"/>
              <a:gd name="T95" fmla="*/ 256 h 680"/>
              <a:gd name="T96" fmla="*/ 211 w 795"/>
              <a:gd name="T97" fmla="*/ 199 h 680"/>
              <a:gd name="T98" fmla="*/ 174 w 795"/>
              <a:gd name="T99" fmla="*/ 168 h 680"/>
              <a:gd name="T100" fmla="*/ 148 w 795"/>
              <a:gd name="T101" fmla="*/ 145 h 680"/>
              <a:gd name="T102" fmla="*/ 91 w 795"/>
              <a:gd name="T103" fmla="*/ 165 h 680"/>
              <a:gd name="T104" fmla="*/ 66 w 795"/>
              <a:gd name="T105" fmla="*/ 179 h 680"/>
              <a:gd name="T106" fmla="*/ 43 w 795"/>
              <a:gd name="T107" fmla="*/ 131 h 680"/>
              <a:gd name="T108" fmla="*/ 3 w 795"/>
              <a:gd name="T109" fmla="*/ 111 h 680"/>
              <a:gd name="T110" fmla="*/ 29 w 795"/>
              <a:gd name="T111" fmla="*/ 66 h 680"/>
              <a:gd name="T112" fmla="*/ 91 w 795"/>
              <a:gd name="T113" fmla="*/ 71 h 680"/>
              <a:gd name="T114" fmla="*/ 145 w 795"/>
              <a:gd name="T115" fmla="*/ 80 h 680"/>
              <a:gd name="T116" fmla="*/ 191 w 795"/>
              <a:gd name="T117" fmla="*/ 111 h 680"/>
              <a:gd name="T118" fmla="*/ 245 w 795"/>
              <a:gd name="T119" fmla="*/ 105 h 680"/>
              <a:gd name="T120" fmla="*/ 282 w 795"/>
              <a:gd name="T121" fmla="*/ 74 h 680"/>
              <a:gd name="T122" fmla="*/ 342 w 795"/>
              <a:gd name="T123" fmla="*/ 68 h 680"/>
              <a:gd name="T124" fmla="*/ 399 w 795"/>
              <a:gd name="T125" fmla="*/ 68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5" h="680">
                <a:moveTo>
                  <a:pt x="405" y="68"/>
                </a:moveTo>
                <a:lnTo>
                  <a:pt x="407" y="68"/>
                </a:lnTo>
                <a:lnTo>
                  <a:pt x="410" y="68"/>
                </a:lnTo>
                <a:lnTo>
                  <a:pt x="413" y="71"/>
                </a:lnTo>
                <a:lnTo>
                  <a:pt x="416" y="74"/>
                </a:lnTo>
                <a:lnTo>
                  <a:pt x="419" y="74"/>
                </a:lnTo>
                <a:lnTo>
                  <a:pt x="425" y="74"/>
                </a:lnTo>
                <a:lnTo>
                  <a:pt x="427" y="74"/>
                </a:lnTo>
                <a:lnTo>
                  <a:pt x="433" y="74"/>
                </a:lnTo>
                <a:lnTo>
                  <a:pt x="439" y="74"/>
                </a:lnTo>
                <a:lnTo>
                  <a:pt x="442" y="74"/>
                </a:lnTo>
                <a:lnTo>
                  <a:pt x="447" y="74"/>
                </a:lnTo>
                <a:lnTo>
                  <a:pt x="450" y="74"/>
                </a:lnTo>
                <a:lnTo>
                  <a:pt x="456" y="77"/>
                </a:lnTo>
                <a:lnTo>
                  <a:pt x="462" y="77"/>
                </a:lnTo>
                <a:lnTo>
                  <a:pt x="464" y="77"/>
                </a:lnTo>
                <a:lnTo>
                  <a:pt x="470" y="77"/>
                </a:lnTo>
                <a:lnTo>
                  <a:pt x="473" y="77"/>
                </a:lnTo>
                <a:lnTo>
                  <a:pt x="479" y="77"/>
                </a:lnTo>
                <a:lnTo>
                  <a:pt x="484" y="77"/>
                </a:lnTo>
                <a:lnTo>
                  <a:pt x="496" y="74"/>
                </a:lnTo>
                <a:lnTo>
                  <a:pt x="499" y="74"/>
                </a:lnTo>
                <a:lnTo>
                  <a:pt x="501" y="74"/>
                </a:lnTo>
                <a:lnTo>
                  <a:pt x="504" y="74"/>
                </a:lnTo>
                <a:lnTo>
                  <a:pt x="507" y="74"/>
                </a:lnTo>
                <a:lnTo>
                  <a:pt x="510" y="74"/>
                </a:lnTo>
                <a:lnTo>
                  <a:pt x="513" y="74"/>
                </a:lnTo>
                <a:lnTo>
                  <a:pt x="516" y="74"/>
                </a:lnTo>
                <a:lnTo>
                  <a:pt x="519" y="74"/>
                </a:lnTo>
                <a:lnTo>
                  <a:pt x="521" y="74"/>
                </a:lnTo>
                <a:lnTo>
                  <a:pt x="524" y="74"/>
                </a:lnTo>
                <a:lnTo>
                  <a:pt x="527" y="74"/>
                </a:lnTo>
                <a:lnTo>
                  <a:pt x="530" y="74"/>
                </a:lnTo>
                <a:lnTo>
                  <a:pt x="533" y="74"/>
                </a:lnTo>
                <a:lnTo>
                  <a:pt x="536" y="74"/>
                </a:lnTo>
                <a:lnTo>
                  <a:pt x="541" y="74"/>
                </a:lnTo>
                <a:lnTo>
                  <a:pt x="541" y="71"/>
                </a:lnTo>
                <a:lnTo>
                  <a:pt x="544" y="71"/>
                </a:lnTo>
                <a:lnTo>
                  <a:pt x="547" y="71"/>
                </a:lnTo>
                <a:lnTo>
                  <a:pt x="553" y="71"/>
                </a:lnTo>
                <a:lnTo>
                  <a:pt x="553" y="68"/>
                </a:lnTo>
                <a:lnTo>
                  <a:pt x="556" y="68"/>
                </a:lnTo>
                <a:lnTo>
                  <a:pt x="558" y="68"/>
                </a:lnTo>
                <a:lnTo>
                  <a:pt x="561" y="66"/>
                </a:lnTo>
                <a:lnTo>
                  <a:pt x="564" y="63"/>
                </a:lnTo>
                <a:lnTo>
                  <a:pt x="567" y="63"/>
                </a:lnTo>
                <a:lnTo>
                  <a:pt x="567" y="60"/>
                </a:lnTo>
                <a:lnTo>
                  <a:pt x="570" y="57"/>
                </a:lnTo>
                <a:lnTo>
                  <a:pt x="570" y="54"/>
                </a:lnTo>
                <a:lnTo>
                  <a:pt x="573" y="54"/>
                </a:lnTo>
                <a:lnTo>
                  <a:pt x="573" y="51"/>
                </a:lnTo>
                <a:lnTo>
                  <a:pt x="573" y="48"/>
                </a:lnTo>
                <a:lnTo>
                  <a:pt x="576" y="48"/>
                </a:lnTo>
                <a:lnTo>
                  <a:pt x="576" y="46"/>
                </a:lnTo>
                <a:lnTo>
                  <a:pt x="576" y="43"/>
                </a:lnTo>
                <a:lnTo>
                  <a:pt x="578" y="40"/>
                </a:lnTo>
                <a:lnTo>
                  <a:pt x="578" y="37"/>
                </a:lnTo>
                <a:lnTo>
                  <a:pt x="578" y="34"/>
                </a:lnTo>
                <a:lnTo>
                  <a:pt x="581" y="34"/>
                </a:lnTo>
                <a:lnTo>
                  <a:pt x="581" y="31"/>
                </a:lnTo>
                <a:lnTo>
                  <a:pt x="584" y="29"/>
                </a:lnTo>
                <a:lnTo>
                  <a:pt x="587" y="29"/>
                </a:lnTo>
                <a:lnTo>
                  <a:pt x="587" y="26"/>
                </a:lnTo>
                <a:lnTo>
                  <a:pt x="590" y="26"/>
                </a:lnTo>
                <a:lnTo>
                  <a:pt x="593" y="23"/>
                </a:lnTo>
                <a:lnTo>
                  <a:pt x="595" y="23"/>
                </a:lnTo>
                <a:lnTo>
                  <a:pt x="598" y="23"/>
                </a:lnTo>
                <a:lnTo>
                  <a:pt x="601" y="23"/>
                </a:lnTo>
                <a:lnTo>
                  <a:pt x="604" y="20"/>
                </a:lnTo>
                <a:lnTo>
                  <a:pt x="607" y="20"/>
                </a:lnTo>
                <a:lnTo>
                  <a:pt x="610" y="20"/>
                </a:lnTo>
                <a:lnTo>
                  <a:pt x="613" y="20"/>
                </a:lnTo>
                <a:lnTo>
                  <a:pt x="615" y="17"/>
                </a:lnTo>
                <a:lnTo>
                  <a:pt x="618" y="17"/>
                </a:lnTo>
                <a:lnTo>
                  <a:pt x="621" y="14"/>
                </a:lnTo>
                <a:lnTo>
                  <a:pt x="624" y="14"/>
                </a:lnTo>
                <a:lnTo>
                  <a:pt x="627" y="14"/>
                </a:lnTo>
                <a:lnTo>
                  <a:pt x="630" y="14"/>
                </a:lnTo>
                <a:lnTo>
                  <a:pt x="632" y="11"/>
                </a:lnTo>
                <a:lnTo>
                  <a:pt x="635" y="14"/>
                </a:lnTo>
                <a:lnTo>
                  <a:pt x="638" y="14"/>
                </a:lnTo>
                <a:lnTo>
                  <a:pt x="641" y="11"/>
                </a:lnTo>
                <a:lnTo>
                  <a:pt x="644" y="11"/>
                </a:lnTo>
                <a:lnTo>
                  <a:pt x="647" y="11"/>
                </a:lnTo>
                <a:lnTo>
                  <a:pt x="650" y="11"/>
                </a:lnTo>
                <a:lnTo>
                  <a:pt x="652" y="9"/>
                </a:lnTo>
                <a:lnTo>
                  <a:pt x="655" y="9"/>
                </a:lnTo>
                <a:lnTo>
                  <a:pt x="658" y="6"/>
                </a:lnTo>
                <a:lnTo>
                  <a:pt x="661" y="6"/>
                </a:lnTo>
                <a:lnTo>
                  <a:pt x="664" y="3"/>
                </a:lnTo>
                <a:lnTo>
                  <a:pt x="667" y="3"/>
                </a:lnTo>
                <a:lnTo>
                  <a:pt x="667" y="0"/>
                </a:lnTo>
                <a:lnTo>
                  <a:pt x="669" y="0"/>
                </a:lnTo>
                <a:lnTo>
                  <a:pt x="672" y="0"/>
                </a:lnTo>
                <a:lnTo>
                  <a:pt x="675" y="0"/>
                </a:lnTo>
                <a:lnTo>
                  <a:pt x="678" y="0"/>
                </a:lnTo>
                <a:lnTo>
                  <a:pt x="681" y="3"/>
                </a:lnTo>
                <a:lnTo>
                  <a:pt x="681" y="6"/>
                </a:lnTo>
                <a:lnTo>
                  <a:pt x="684" y="6"/>
                </a:lnTo>
                <a:lnTo>
                  <a:pt x="684" y="9"/>
                </a:lnTo>
                <a:lnTo>
                  <a:pt x="684" y="11"/>
                </a:lnTo>
                <a:lnTo>
                  <a:pt x="684" y="14"/>
                </a:lnTo>
                <a:lnTo>
                  <a:pt x="687" y="17"/>
                </a:lnTo>
                <a:lnTo>
                  <a:pt x="687" y="20"/>
                </a:lnTo>
                <a:lnTo>
                  <a:pt x="689" y="23"/>
                </a:lnTo>
                <a:lnTo>
                  <a:pt x="692" y="26"/>
                </a:lnTo>
                <a:lnTo>
                  <a:pt x="692" y="29"/>
                </a:lnTo>
                <a:lnTo>
                  <a:pt x="692" y="31"/>
                </a:lnTo>
                <a:lnTo>
                  <a:pt x="692" y="34"/>
                </a:lnTo>
                <a:lnTo>
                  <a:pt x="692" y="37"/>
                </a:lnTo>
                <a:lnTo>
                  <a:pt x="689" y="40"/>
                </a:lnTo>
                <a:lnTo>
                  <a:pt x="689" y="43"/>
                </a:lnTo>
                <a:lnTo>
                  <a:pt x="689" y="46"/>
                </a:lnTo>
                <a:lnTo>
                  <a:pt x="689" y="48"/>
                </a:lnTo>
                <a:lnTo>
                  <a:pt x="689" y="51"/>
                </a:lnTo>
                <a:lnTo>
                  <a:pt x="689" y="54"/>
                </a:lnTo>
                <a:lnTo>
                  <a:pt x="687" y="54"/>
                </a:lnTo>
                <a:lnTo>
                  <a:pt x="687" y="57"/>
                </a:lnTo>
                <a:lnTo>
                  <a:pt x="684" y="57"/>
                </a:lnTo>
                <a:lnTo>
                  <a:pt x="684" y="60"/>
                </a:lnTo>
                <a:lnTo>
                  <a:pt x="681" y="60"/>
                </a:lnTo>
                <a:lnTo>
                  <a:pt x="681" y="63"/>
                </a:lnTo>
                <a:lnTo>
                  <a:pt x="684" y="66"/>
                </a:lnTo>
                <a:lnTo>
                  <a:pt x="687" y="66"/>
                </a:lnTo>
                <a:lnTo>
                  <a:pt x="689" y="66"/>
                </a:lnTo>
                <a:lnTo>
                  <a:pt x="692" y="66"/>
                </a:lnTo>
                <a:lnTo>
                  <a:pt x="695" y="63"/>
                </a:lnTo>
                <a:lnTo>
                  <a:pt x="698" y="63"/>
                </a:lnTo>
                <a:lnTo>
                  <a:pt x="701" y="63"/>
                </a:lnTo>
                <a:lnTo>
                  <a:pt x="704" y="60"/>
                </a:lnTo>
                <a:lnTo>
                  <a:pt x="707" y="60"/>
                </a:lnTo>
                <a:lnTo>
                  <a:pt x="709" y="60"/>
                </a:lnTo>
                <a:lnTo>
                  <a:pt x="712" y="60"/>
                </a:lnTo>
                <a:lnTo>
                  <a:pt x="715" y="60"/>
                </a:lnTo>
                <a:lnTo>
                  <a:pt x="718" y="60"/>
                </a:lnTo>
                <a:lnTo>
                  <a:pt x="721" y="60"/>
                </a:lnTo>
                <a:lnTo>
                  <a:pt x="724" y="60"/>
                </a:lnTo>
                <a:lnTo>
                  <a:pt x="729" y="63"/>
                </a:lnTo>
                <a:lnTo>
                  <a:pt x="732" y="63"/>
                </a:lnTo>
                <a:lnTo>
                  <a:pt x="732" y="66"/>
                </a:lnTo>
                <a:lnTo>
                  <a:pt x="735" y="66"/>
                </a:lnTo>
                <a:lnTo>
                  <a:pt x="738" y="66"/>
                </a:lnTo>
                <a:lnTo>
                  <a:pt x="741" y="66"/>
                </a:lnTo>
                <a:lnTo>
                  <a:pt x="744" y="66"/>
                </a:lnTo>
                <a:lnTo>
                  <a:pt x="746" y="68"/>
                </a:lnTo>
                <a:lnTo>
                  <a:pt x="749" y="71"/>
                </a:lnTo>
                <a:lnTo>
                  <a:pt x="752" y="71"/>
                </a:lnTo>
                <a:lnTo>
                  <a:pt x="755" y="71"/>
                </a:lnTo>
                <a:lnTo>
                  <a:pt x="758" y="71"/>
                </a:lnTo>
                <a:lnTo>
                  <a:pt x="761" y="71"/>
                </a:lnTo>
                <a:lnTo>
                  <a:pt x="763" y="71"/>
                </a:lnTo>
                <a:lnTo>
                  <a:pt x="766" y="71"/>
                </a:lnTo>
                <a:lnTo>
                  <a:pt x="766" y="68"/>
                </a:lnTo>
                <a:lnTo>
                  <a:pt x="769" y="68"/>
                </a:lnTo>
                <a:lnTo>
                  <a:pt x="772" y="68"/>
                </a:lnTo>
                <a:lnTo>
                  <a:pt x="775" y="68"/>
                </a:lnTo>
                <a:lnTo>
                  <a:pt x="778" y="68"/>
                </a:lnTo>
                <a:lnTo>
                  <a:pt x="781" y="71"/>
                </a:lnTo>
                <a:lnTo>
                  <a:pt x="783" y="71"/>
                </a:lnTo>
                <a:lnTo>
                  <a:pt x="786" y="74"/>
                </a:lnTo>
                <a:lnTo>
                  <a:pt x="789" y="77"/>
                </a:lnTo>
                <a:lnTo>
                  <a:pt x="786" y="77"/>
                </a:lnTo>
                <a:lnTo>
                  <a:pt x="786" y="80"/>
                </a:lnTo>
                <a:lnTo>
                  <a:pt x="789" y="80"/>
                </a:lnTo>
                <a:lnTo>
                  <a:pt x="789" y="83"/>
                </a:lnTo>
                <a:lnTo>
                  <a:pt x="789" y="85"/>
                </a:lnTo>
                <a:lnTo>
                  <a:pt x="786" y="85"/>
                </a:lnTo>
                <a:lnTo>
                  <a:pt x="786" y="88"/>
                </a:lnTo>
                <a:lnTo>
                  <a:pt x="786" y="91"/>
                </a:lnTo>
                <a:lnTo>
                  <a:pt x="786" y="94"/>
                </a:lnTo>
                <a:lnTo>
                  <a:pt x="789" y="94"/>
                </a:lnTo>
                <a:lnTo>
                  <a:pt x="789" y="97"/>
                </a:lnTo>
                <a:lnTo>
                  <a:pt x="792" y="100"/>
                </a:lnTo>
                <a:lnTo>
                  <a:pt x="792" y="103"/>
                </a:lnTo>
                <a:lnTo>
                  <a:pt x="795" y="105"/>
                </a:lnTo>
                <a:lnTo>
                  <a:pt x="795" y="108"/>
                </a:lnTo>
                <a:lnTo>
                  <a:pt x="795" y="111"/>
                </a:lnTo>
                <a:lnTo>
                  <a:pt x="795" y="114"/>
                </a:lnTo>
                <a:lnTo>
                  <a:pt x="795" y="117"/>
                </a:lnTo>
                <a:lnTo>
                  <a:pt x="795" y="120"/>
                </a:lnTo>
                <a:lnTo>
                  <a:pt x="795" y="123"/>
                </a:lnTo>
                <a:lnTo>
                  <a:pt x="795" y="125"/>
                </a:lnTo>
                <a:lnTo>
                  <a:pt x="795" y="128"/>
                </a:lnTo>
                <a:lnTo>
                  <a:pt x="795" y="131"/>
                </a:lnTo>
                <a:lnTo>
                  <a:pt x="795" y="134"/>
                </a:lnTo>
                <a:lnTo>
                  <a:pt x="795" y="137"/>
                </a:lnTo>
                <a:lnTo>
                  <a:pt x="795" y="140"/>
                </a:lnTo>
                <a:lnTo>
                  <a:pt x="795" y="142"/>
                </a:lnTo>
                <a:lnTo>
                  <a:pt x="795" y="145"/>
                </a:lnTo>
                <a:lnTo>
                  <a:pt x="795" y="148"/>
                </a:lnTo>
                <a:lnTo>
                  <a:pt x="795" y="151"/>
                </a:lnTo>
                <a:lnTo>
                  <a:pt x="795" y="154"/>
                </a:lnTo>
                <a:lnTo>
                  <a:pt x="792" y="157"/>
                </a:lnTo>
                <a:lnTo>
                  <a:pt x="792" y="160"/>
                </a:lnTo>
                <a:lnTo>
                  <a:pt x="795" y="162"/>
                </a:lnTo>
                <a:lnTo>
                  <a:pt x="792" y="165"/>
                </a:lnTo>
                <a:lnTo>
                  <a:pt x="792" y="168"/>
                </a:lnTo>
                <a:lnTo>
                  <a:pt x="795" y="168"/>
                </a:lnTo>
                <a:lnTo>
                  <a:pt x="792" y="171"/>
                </a:lnTo>
                <a:lnTo>
                  <a:pt x="789" y="174"/>
                </a:lnTo>
                <a:lnTo>
                  <a:pt x="786" y="177"/>
                </a:lnTo>
                <a:lnTo>
                  <a:pt x="783" y="177"/>
                </a:lnTo>
                <a:lnTo>
                  <a:pt x="781" y="177"/>
                </a:lnTo>
                <a:lnTo>
                  <a:pt x="778" y="179"/>
                </a:lnTo>
                <a:lnTo>
                  <a:pt x="775" y="179"/>
                </a:lnTo>
                <a:lnTo>
                  <a:pt x="772" y="182"/>
                </a:lnTo>
                <a:lnTo>
                  <a:pt x="769" y="182"/>
                </a:lnTo>
                <a:lnTo>
                  <a:pt x="769" y="185"/>
                </a:lnTo>
                <a:lnTo>
                  <a:pt x="766" y="185"/>
                </a:lnTo>
                <a:lnTo>
                  <a:pt x="766" y="188"/>
                </a:lnTo>
                <a:lnTo>
                  <a:pt x="763" y="188"/>
                </a:lnTo>
                <a:lnTo>
                  <a:pt x="763" y="191"/>
                </a:lnTo>
                <a:lnTo>
                  <a:pt x="761" y="194"/>
                </a:lnTo>
                <a:lnTo>
                  <a:pt x="761" y="197"/>
                </a:lnTo>
                <a:lnTo>
                  <a:pt x="758" y="197"/>
                </a:lnTo>
                <a:lnTo>
                  <a:pt x="755" y="197"/>
                </a:lnTo>
                <a:lnTo>
                  <a:pt x="752" y="199"/>
                </a:lnTo>
                <a:lnTo>
                  <a:pt x="749" y="199"/>
                </a:lnTo>
                <a:lnTo>
                  <a:pt x="746" y="199"/>
                </a:lnTo>
                <a:lnTo>
                  <a:pt x="744" y="199"/>
                </a:lnTo>
                <a:lnTo>
                  <a:pt x="744" y="197"/>
                </a:lnTo>
                <a:lnTo>
                  <a:pt x="741" y="197"/>
                </a:lnTo>
                <a:lnTo>
                  <a:pt x="741" y="194"/>
                </a:lnTo>
                <a:lnTo>
                  <a:pt x="741" y="191"/>
                </a:lnTo>
                <a:lnTo>
                  <a:pt x="741" y="188"/>
                </a:lnTo>
                <a:lnTo>
                  <a:pt x="741" y="185"/>
                </a:lnTo>
                <a:lnTo>
                  <a:pt x="738" y="185"/>
                </a:lnTo>
                <a:lnTo>
                  <a:pt x="735" y="185"/>
                </a:lnTo>
                <a:lnTo>
                  <a:pt x="732" y="185"/>
                </a:lnTo>
                <a:lnTo>
                  <a:pt x="729" y="185"/>
                </a:lnTo>
                <a:lnTo>
                  <a:pt x="726" y="185"/>
                </a:lnTo>
                <a:lnTo>
                  <a:pt x="724" y="185"/>
                </a:lnTo>
                <a:lnTo>
                  <a:pt x="721" y="185"/>
                </a:lnTo>
                <a:lnTo>
                  <a:pt x="718" y="185"/>
                </a:lnTo>
                <a:lnTo>
                  <a:pt x="715" y="185"/>
                </a:lnTo>
                <a:lnTo>
                  <a:pt x="712" y="185"/>
                </a:lnTo>
                <a:lnTo>
                  <a:pt x="709" y="188"/>
                </a:lnTo>
                <a:lnTo>
                  <a:pt x="707" y="188"/>
                </a:lnTo>
                <a:lnTo>
                  <a:pt x="704" y="188"/>
                </a:lnTo>
                <a:lnTo>
                  <a:pt x="701" y="188"/>
                </a:lnTo>
                <a:lnTo>
                  <a:pt x="701" y="191"/>
                </a:lnTo>
                <a:lnTo>
                  <a:pt x="698" y="191"/>
                </a:lnTo>
                <a:lnTo>
                  <a:pt x="695" y="191"/>
                </a:lnTo>
                <a:lnTo>
                  <a:pt x="692" y="191"/>
                </a:lnTo>
                <a:lnTo>
                  <a:pt x="692" y="194"/>
                </a:lnTo>
                <a:lnTo>
                  <a:pt x="689" y="194"/>
                </a:lnTo>
                <a:lnTo>
                  <a:pt x="689" y="197"/>
                </a:lnTo>
                <a:lnTo>
                  <a:pt x="687" y="197"/>
                </a:lnTo>
                <a:lnTo>
                  <a:pt x="687" y="199"/>
                </a:lnTo>
                <a:lnTo>
                  <a:pt x="684" y="199"/>
                </a:lnTo>
                <a:lnTo>
                  <a:pt x="684" y="202"/>
                </a:lnTo>
                <a:lnTo>
                  <a:pt x="684" y="205"/>
                </a:lnTo>
                <a:lnTo>
                  <a:pt x="681" y="208"/>
                </a:lnTo>
                <a:lnTo>
                  <a:pt x="681" y="211"/>
                </a:lnTo>
                <a:lnTo>
                  <a:pt x="681" y="214"/>
                </a:lnTo>
                <a:lnTo>
                  <a:pt x="681" y="216"/>
                </a:lnTo>
                <a:lnTo>
                  <a:pt x="681" y="219"/>
                </a:lnTo>
                <a:lnTo>
                  <a:pt x="681" y="222"/>
                </a:lnTo>
                <a:lnTo>
                  <a:pt x="678" y="222"/>
                </a:lnTo>
                <a:lnTo>
                  <a:pt x="681" y="225"/>
                </a:lnTo>
                <a:lnTo>
                  <a:pt x="681" y="228"/>
                </a:lnTo>
                <a:lnTo>
                  <a:pt x="681" y="231"/>
                </a:lnTo>
                <a:lnTo>
                  <a:pt x="681" y="234"/>
                </a:lnTo>
                <a:lnTo>
                  <a:pt x="678" y="234"/>
                </a:lnTo>
                <a:lnTo>
                  <a:pt x="678" y="236"/>
                </a:lnTo>
                <a:lnTo>
                  <a:pt x="678" y="239"/>
                </a:lnTo>
                <a:lnTo>
                  <a:pt x="675" y="242"/>
                </a:lnTo>
                <a:lnTo>
                  <a:pt x="675" y="245"/>
                </a:lnTo>
                <a:lnTo>
                  <a:pt x="672" y="245"/>
                </a:lnTo>
                <a:lnTo>
                  <a:pt x="672" y="248"/>
                </a:lnTo>
                <a:lnTo>
                  <a:pt x="669" y="248"/>
                </a:lnTo>
                <a:lnTo>
                  <a:pt x="669" y="251"/>
                </a:lnTo>
                <a:lnTo>
                  <a:pt x="669" y="253"/>
                </a:lnTo>
                <a:lnTo>
                  <a:pt x="667" y="256"/>
                </a:lnTo>
                <a:lnTo>
                  <a:pt x="667" y="259"/>
                </a:lnTo>
                <a:lnTo>
                  <a:pt x="664" y="259"/>
                </a:lnTo>
                <a:lnTo>
                  <a:pt x="664" y="262"/>
                </a:lnTo>
                <a:lnTo>
                  <a:pt x="664" y="265"/>
                </a:lnTo>
                <a:lnTo>
                  <a:pt x="664" y="268"/>
                </a:lnTo>
                <a:lnTo>
                  <a:pt x="661" y="268"/>
                </a:lnTo>
                <a:lnTo>
                  <a:pt x="661" y="271"/>
                </a:lnTo>
                <a:lnTo>
                  <a:pt x="661" y="273"/>
                </a:lnTo>
                <a:lnTo>
                  <a:pt x="661" y="276"/>
                </a:lnTo>
                <a:lnTo>
                  <a:pt x="658" y="279"/>
                </a:lnTo>
                <a:lnTo>
                  <a:pt x="658" y="282"/>
                </a:lnTo>
                <a:lnTo>
                  <a:pt x="655" y="285"/>
                </a:lnTo>
                <a:lnTo>
                  <a:pt x="655" y="288"/>
                </a:lnTo>
                <a:lnTo>
                  <a:pt x="655" y="290"/>
                </a:lnTo>
                <a:lnTo>
                  <a:pt x="652" y="293"/>
                </a:lnTo>
                <a:lnTo>
                  <a:pt x="652" y="296"/>
                </a:lnTo>
                <a:lnTo>
                  <a:pt x="652" y="299"/>
                </a:lnTo>
                <a:lnTo>
                  <a:pt x="652" y="302"/>
                </a:lnTo>
                <a:lnTo>
                  <a:pt x="655" y="305"/>
                </a:lnTo>
                <a:lnTo>
                  <a:pt x="655" y="308"/>
                </a:lnTo>
                <a:lnTo>
                  <a:pt x="655" y="310"/>
                </a:lnTo>
                <a:lnTo>
                  <a:pt x="658" y="310"/>
                </a:lnTo>
                <a:lnTo>
                  <a:pt x="658" y="313"/>
                </a:lnTo>
                <a:lnTo>
                  <a:pt x="658" y="316"/>
                </a:lnTo>
                <a:lnTo>
                  <a:pt x="658" y="319"/>
                </a:lnTo>
                <a:lnTo>
                  <a:pt x="655" y="322"/>
                </a:lnTo>
                <a:lnTo>
                  <a:pt x="652" y="322"/>
                </a:lnTo>
                <a:lnTo>
                  <a:pt x="652" y="325"/>
                </a:lnTo>
                <a:lnTo>
                  <a:pt x="650" y="325"/>
                </a:lnTo>
                <a:lnTo>
                  <a:pt x="647" y="325"/>
                </a:lnTo>
                <a:lnTo>
                  <a:pt x="644" y="325"/>
                </a:lnTo>
                <a:lnTo>
                  <a:pt x="641" y="325"/>
                </a:lnTo>
                <a:lnTo>
                  <a:pt x="641" y="327"/>
                </a:lnTo>
                <a:lnTo>
                  <a:pt x="638" y="327"/>
                </a:lnTo>
                <a:lnTo>
                  <a:pt x="635" y="327"/>
                </a:lnTo>
                <a:lnTo>
                  <a:pt x="632" y="327"/>
                </a:lnTo>
                <a:lnTo>
                  <a:pt x="632" y="330"/>
                </a:lnTo>
                <a:lnTo>
                  <a:pt x="632" y="333"/>
                </a:lnTo>
                <a:lnTo>
                  <a:pt x="630" y="333"/>
                </a:lnTo>
                <a:lnTo>
                  <a:pt x="630" y="336"/>
                </a:lnTo>
                <a:lnTo>
                  <a:pt x="627" y="336"/>
                </a:lnTo>
                <a:lnTo>
                  <a:pt x="624" y="336"/>
                </a:lnTo>
                <a:lnTo>
                  <a:pt x="624" y="339"/>
                </a:lnTo>
                <a:lnTo>
                  <a:pt x="621" y="339"/>
                </a:lnTo>
                <a:lnTo>
                  <a:pt x="618" y="339"/>
                </a:lnTo>
                <a:lnTo>
                  <a:pt x="615" y="339"/>
                </a:lnTo>
                <a:lnTo>
                  <a:pt x="615" y="342"/>
                </a:lnTo>
                <a:lnTo>
                  <a:pt x="613" y="342"/>
                </a:lnTo>
                <a:lnTo>
                  <a:pt x="610" y="342"/>
                </a:lnTo>
                <a:lnTo>
                  <a:pt x="607" y="342"/>
                </a:lnTo>
                <a:lnTo>
                  <a:pt x="604" y="345"/>
                </a:lnTo>
                <a:lnTo>
                  <a:pt x="601" y="345"/>
                </a:lnTo>
                <a:lnTo>
                  <a:pt x="598" y="345"/>
                </a:lnTo>
                <a:lnTo>
                  <a:pt x="595" y="347"/>
                </a:lnTo>
                <a:lnTo>
                  <a:pt x="593" y="347"/>
                </a:lnTo>
                <a:lnTo>
                  <a:pt x="593" y="350"/>
                </a:lnTo>
                <a:lnTo>
                  <a:pt x="590" y="350"/>
                </a:lnTo>
                <a:lnTo>
                  <a:pt x="587" y="347"/>
                </a:lnTo>
                <a:lnTo>
                  <a:pt x="584" y="347"/>
                </a:lnTo>
                <a:lnTo>
                  <a:pt x="581" y="347"/>
                </a:lnTo>
                <a:lnTo>
                  <a:pt x="578" y="350"/>
                </a:lnTo>
                <a:lnTo>
                  <a:pt x="576" y="350"/>
                </a:lnTo>
                <a:lnTo>
                  <a:pt x="573" y="350"/>
                </a:lnTo>
                <a:lnTo>
                  <a:pt x="570" y="350"/>
                </a:lnTo>
                <a:lnTo>
                  <a:pt x="570" y="353"/>
                </a:lnTo>
                <a:lnTo>
                  <a:pt x="567" y="353"/>
                </a:lnTo>
                <a:lnTo>
                  <a:pt x="564" y="353"/>
                </a:lnTo>
                <a:lnTo>
                  <a:pt x="561" y="353"/>
                </a:lnTo>
                <a:lnTo>
                  <a:pt x="558" y="356"/>
                </a:lnTo>
                <a:lnTo>
                  <a:pt x="556" y="356"/>
                </a:lnTo>
                <a:lnTo>
                  <a:pt x="553" y="356"/>
                </a:lnTo>
                <a:lnTo>
                  <a:pt x="553" y="359"/>
                </a:lnTo>
                <a:lnTo>
                  <a:pt x="550" y="359"/>
                </a:lnTo>
                <a:lnTo>
                  <a:pt x="547" y="362"/>
                </a:lnTo>
                <a:lnTo>
                  <a:pt x="547" y="364"/>
                </a:lnTo>
                <a:lnTo>
                  <a:pt x="544" y="364"/>
                </a:lnTo>
                <a:lnTo>
                  <a:pt x="541" y="367"/>
                </a:lnTo>
                <a:lnTo>
                  <a:pt x="538" y="367"/>
                </a:lnTo>
                <a:lnTo>
                  <a:pt x="536" y="367"/>
                </a:lnTo>
                <a:lnTo>
                  <a:pt x="533" y="370"/>
                </a:lnTo>
                <a:lnTo>
                  <a:pt x="530" y="370"/>
                </a:lnTo>
                <a:lnTo>
                  <a:pt x="527" y="370"/>
                </a:lnTo>
                <a:lnTo>
                  <a:pt x="527" y="373"/>
                </a:lnTo>
                <a:lnTo>
                  <a:pt x="524" y="373"/>
                </a:lnTo>
                <a:lnTo>
                  <a:pt x="521" y="373"/>
                </a:lnTo>
                <a:lnTo>
                  <a:pt x="519" y="373"/>
                </a:lnTo>
                <a:lnTo>
                  <a:pt x="516" y="376"/>
                </a:lnTo>
                <a:lnTo>
                  <a:pt x="513" y="376"/>
                </a:lnTo>
                <a:lnTo>
                  <a:pt x="510" y="376"/>
                </a:lnTo>
                <a:lnTo>
                  <a:pt x="507" y="376"/>
                </a:lnTo>
                <a:lnTo>
                  <a:pt x="504" y="373"/>
                </a:lnTo>
                <a:lnTo>
                  <a:pt x="501" y="373"/>
                </a:lnTo>
                <a:lnTo>
                  <a:pt x="499" y="373"/>
                </a:lnTo>
                <a:lnTo>
                  <a:pt x="499" y="376"/>
                </a:lnTo>
                <a:lnTo>
                  <a:pt x="496" y="376"/>
                </a:lnTo>
                <a:lnTo>
                  <a:pt x="496" y="379"/>
                </a:lnTo>
                <a:lnTo>
                  <a:pt x="496" y="382"/>
                </a:lnTo>
                <a:lnTo>
                  <a:pt x="496" y="384"/>
                </a:lnTo>
                <a:lnTo>
                  <a:pt x="496" y="387"/>
                </a:lnTo>
                <a:lnTo>
                  <a:pt x="496" y="390"/>
                </a:lnTo>
                <a:lnTo>
                  <a:pt x="493" y="390"/>
                </a:lnTo>
                <a:lnTo>
                  <a:pt x="493" y="393"/>
                </a:lnTo>
                <a:lnTo>
                  <a:pt x="493" y="396"/>
                </a:lnTo>
                <a:lnTo>
                  <a:pt x="493" y="399"/>
                </a:lnTo>
                <a:lnTo>
                  <a:pt x="493" y="401"/>
                </a:lnTo>
                <a:lnTo>
                  <a:pt x="490" y="404"/>
                </a:lnTo>
                <a:lnTo>
                  <a:pt x="487" y="404"/>
                </a:lnTo>
                <a:lnTo>
                  <a:pt x="484" y="407"/>
                </a:lnTo>
                <a:lnTo>
                  <a:pt x="482" y="407"/>
                </a:lnTo>
                <a:lnTo>
                  <a:pt x="482" y="410"/>
                </a:lnTo>
                <a:lnTo>
                  <a:pt x="482" y="413"/>
                </a:lnTo>
                <a:lnTo>
                  <a:pt x="482" y="416"/>
                </a:lnTo>
                <a:lnTo>
                  <a:pt x="482" y="419"/>
                </a:lnTo>
                <a:lnTo>
                  <a:pt x="482" y="421"/>
                </a:lnTo>
                <a:lnTo>
                  <a:pt x="484" y="421"/>
                </a:lnTo>
                <a:lnTo>
                  <a:pt x="484" y="424"/>
                </a:lnTo>
                <a:lnTo>
                  <a:pt x="487" y="424"/>
                </a:lnTo>
                <a:lnTo>
                  <a:pt x="490" y="424"/>
                </a:lnTo>
                <a:lnTo>
                  <a:pt x="493" y="424"/>
                </a:lnTo>
                <a:lnTo>
                  <a:pt x="496" y="424"/>
                </a:lnTo>
                <a:lnTo>
                  <a:pt x="499" y="424"/>
                </a:lnTo>
                <a:lnTo>
                  <a:pt x="501" y="424"/>
                </a:lnTo>
                <a:lnTo>
                  <a:pt x="504" y="424"/>
                </a:lnTo>
                <a:lnTo>
                  <a:pt x="507" y="424"/>
                </a:lnTo>
                <a:lnTo>
                  <a:pt x="510" y="424"/>
                </a:lnTo>
                <a:lnTo>
                  <a:pt x="513" y="421"/>
                </a:lnTo>
                <a:lnTo>
                  <a:pt x="516" y="421"/>
                </a:lnTo>
                <a:lnTo>
                  <a:pt x="519" y="421"/>
                </a:lnTo>
                <a:lnTo>
                  <a:pt x="521" y="419"/>
                </a:lnTo>
                <a:lnTo>
                  <a:pt x="524" y="419"/>
                </a:lnTo>
                <a:lnTo>
                  <a:pt x="527" y="419"/>
                </a:lnTo>
                <a:lnTo>
                  <a:pt x="530" y="419"/>
                </a:lnTo>
                <a:lnTo>
                  <a:pt x="533" y="419"/>
                </a:lnTo>
                <a:lnTo>
                  <a:pt x="536" y="419"/>
                </a:lnTo>
                <a:lnTo>
                  <a:pt x="538" y="419"/>
                </a:lnTo>
                <a:lnTo>
                  <a:pt x="538" y="421"/>
                </a:lnTo>
                <a:lnTo>
                  <a:pt x="541" y="421"/>
                </a:lnTo>
                <a:lnTo>
                  <a:pt x="541" y="424"/>
                </a:lnTo>
                <a:lnTo>
                  <a:pt x="541" y="427"/>
                </a:lnTo>
                <a:lnTo>
                  <a:pt x="544" y="430"/>
                </a:lnTo>
                <a:lnTo>
                  <a:pt x="544" y="433"/>
                </a:lnTo>
                <a:lnTo>
                  <a:pt x="544" y="436"/>
                </a:lnTo>
                <a:lnTo>
                  <a:pt x="544" y="439"/>
                </a:lnTo>
                <a:lnTo>
                  <a:pt x="544" y="441"/>
                </a:lnTo>
                <a:lnTo>
                  <a:pt x="544" y="444"/>
                </a:lnTo>
                <a:lnTo>
                  <a:pt x="544" y="447"/>
                </a:lnTo>
                <a:lnTo>
                  <a:pt x="544" y="450"/>
                </a:lnTo>
                <a:lnTo>
                  <a:pt x="544" y="453"/>
                </a:lnTo>
                <a:lnTo>
                  <a:pt x="544" y="456"/>
                </a:lnTo>
                <a:lnTo>
                  <a:pt x="544" y="458"/>
                </a:lnTo>
                <a:lnTo>
                  <a:pt x="544" y="461"/>
                </a:lnTo>
                <a:lnTo>
                  <a:pt x="544" y="464"/>
                </a:lnTo>
                <a:lnTo>
                  <a:pt x="541" y="464"/>
                </a:lnTo>
                <a:lnTo>
                  <a:pt x="541" y="467"/>
                </a:lnTo>
                <a:lnTo>
                  <a:pt x="541" y="470"/>
                </a:lnTo>
                <a:lnTo>
                  <a:pt x="544" y="473"/>
                </a:lnTo>
                <a:lnTo>
                  <a:pt x="544" y="476"/>
                </a:lnTo>
                <a:lnTo>
                  <a:pt x="541" y="476"/>
                </a:lnTo>
                <a:lnTo>
                  <a:pt x="541" y="478"/>
                </a:lnTo>
                <a:lnTo>
                  <a:pt x="538" y="481"/>
                </a:lnTo>
                <a:lnTo>
                  <a:pt x="536" y="481"/>
                </a:lnTo>
                <a:lnTo>
                  <a:pt x="536" y="484"/>
                </a:lnTo>
                <a:lnTo>
                  <a:pt x="533" y="484"/>
                </a:lnTo>
                <a:lnTo>
                  <a:pt x="533" y="487"/>
                </a:lnTo>
                <a:lnTo>
                  <a:pt x="530" y="487"/>
                </a:lnTo>
                <a:lnTo>
                  <a:pt x="530" y="490"/>
                </a:lnTo>
                <a:lnTo>
                  <a:pt x="530" y="493"/>
                </a:lnTo>
                <a:lnTo>
                  <a:pt x="530" y="495"/>
                </a:lnTo>
                <a:lnTo>
                  <a:pt x="530" y="498"/>
                </a:lnTo>
                <a:lnTo>
                  <a:pt x="533" y="501"/>
                </a:lnTo>
                <a:lnTo>
                  <a:pt x="530" y="501"/>
                </a:lnTo>
                <a:lnTo>
                  <a:pt x="533" y="504"/>
                </a:lnTo>
                <a:lnTo>
                  <a:pt x="533" y="507"/>
                </a:lnTo>
                <a:lnTo>
                  <a:pt x="533" y="510"/>
                </a:lnTo>
                <a:lnTo>
                  <a:pt x="536" y="513"/>
                </a:lnTo>
                <a:lnTo>
                  <a:pt x="538" y="513"/>
                </a:lnTo>
                <a:lnTo>
                  <a:pt x="541" y="510"/>
                </a:lnTo>
                <a:lnTo>
                  <a:pt x="541" y="513"/>
                </a:lnTo>
                <a:lnTo>
                  <a:pt x="544" y="510"/>
                </a:lnTo>
                <a:lnTo>
                  <a:pt x="547" y="507"/>
                </a:lnTo>
                <a:lnTo>
                  <a:pt x="550" y="504"/>
                </a:lnTo>
                <a:lnTo>
                  <a:pt x="553" y="501"/>
                </a:lnTo>
                <a:lnTo>
                  <a:pt x="556" y="501"/>
                </a:lnTo>
                <a:lnTo>
                  <a:pt x="558" y="504"/>
                </a:lnTo>
                <a:lnTo>
                  <a:pt x="558" y="507"/>
                </a:lnTo>
                <a:lnTo>
                  <a:pt x="561" y="507"/>
                </a:lnTo>
                <a:lnTo>
                  <a:pt x="561" y="510"/>
                </a:lnTo>
                <a:lnTo>
                  <a:pt x="564" y="510"/>
                </a:lnTo>
                <a:lnTo>
                  <a:pt x="564" y="513"/>
                </a:lnTo>
                <a:lnTo>
                  <a:pt x="564" y="515"/>
                </a:lnTo>
                <a:lnTo>
                  <a:pt x="561" y="515"/>
                </a:lnTo>
                <a:lnTo>
                  <a:pt x="561" y="518"/>
                </a:lnTo>
                <a:lnTo>
                  <a:pt x="561" y="521"/>
                </a:lnTo>
                <a:lnTo>
                  <a:pt x="561" y="524"/>
                </a:lnTo>
                <a:lnTo>
                  <a:pt x="561" y="527"/>
                </a:lnTo>
                <a:lnTo>
                  <a:pt x="564" y="527"/>
                </a:lnTo>
                <a:lnTo>
                  <a:pt x="564" y="530"/>
                </a:lnTo>
                <a:lnTo>
                  <a:pt x="564" y="532"/>
                </a:lnTo>
                <a:lnTo>
                  <a:pt x="561" y="532"/>
                </a:lnTo>
                <a:lnTo>
                  <a:pt x="561" y="535"/>
                </a:lnTo>
                <a:lnTo>
                  <a:pt x="561" y="538"/>
                </a:lnTo>
                <a:lnTo>
                  <a:pt x="561" y="541"/>
                </a:lnTo>
                <a:lnTo>
                  <a:pt x="561" y="544"/>
                </a:lnTo>
                <a:lnTo>
                  <a:pt x="564" y="544"/>
                </a:lnTo>
                <a:lnTo>
                  <a:pt x="564" y="547"/>
                </a:lnTo>
                <a:lnTo>
                  <a:pt x="567" y="547"/>
                </a:lnTo>
                <a:lnTo>
                  <a:pt x="570" y="550"/>
                </a:lnTo>
                <a:lnTo>
                  <a:pt x="573" y="550"/>
                </a:lnTo>
                <a:lnTo>
                  <a:pt x="576" y="550"/>
                </a:lnTo>
                <a:lnTo>
                  <a:pt x="578" y="552"/>
                </a:lnTo>
                <a:lnTo>
                  <a:pt x="581" y="552"/>
                </a:lnTo>
                <a:lnTo>
                  <a:pt x="581" y="555"/>
                </a:lnTo>
                <a:lnTo>
                  <a:pt x="584" y="555"/>
                </a:lnTo>
                <a:lnTo>
                  <a:pt x="587" y="558"/>
                </a:lnTo>
                <a:lnTo>
                  <a:pt x="587" y="561"/>
                </a:lnTo>
                <a:lnTo>
                  <a:pt x="590" y="564"/>
                </a:lnTo>
                <a:lnTo>
                  <a:pt x="593" y="567"/>
                </a:lnTo>
                <a:lnTo>
                  <a:pt x="593" y="569"/>
                </a:lnTo>
                <a:lnTo>
                  <a:pt x="593" y="572"/>
                </a:lnTo>
                <a:lnTo>
                  <a:pt x="595" y="572"/>
                </a:lnTo>
                <a:lnTo>
                  <a:pt x="595" y="575"/>
                </a:lnTo>
                <a:lnTo>
                  <a:pt x="598" y="578"/>
                </a:lnTo>
                <a:lnTo>
                  <a:pt x="598" y="581"/>
                </a:lnTo>
                <a:lnTo>
                  <a:pt x="601" y="581"/>
                </a:lnTo>
                <a:lnTo>
                  <a:pt x="604" y="581"/>
                </a:lnTo>
                <a:lnTo>
                  <a:pt x="607" y="578"/>
                </a:lnTo>
                <a:lnTo>
                  <a:pt x="610" y="578"/>
                </a:lnTo>
                <a:lnTo>
                  <a:pt x="613" y="578"/>
                </a:lnTo>
                <a:lnTo>
                  <a:pt x="613" y="575"/>
                </a:lnTo>
                <a:lnTo>
                  <a:pt x="615" y="575"/>
                </a:lnTo>
                <a:lnTo>
                  <a:pt x="618" y="575"/>
                </a:lnTo>
                <a:lnTo>
                  <a:pt x="621" y="575"/>
                </a:lnTo>
                <a:lnTo>
                  <a:pt x="621" y="578"/>
                </a:lnTo>
                <a:lnTo>
                  <a:pt x="624" y="575"/>
                </a:lnTo>
                <a:lnTo>
                  <a:pt x="624" y="578"/>
                </a:lnTo>
                <a:lnTo>
                  <a:pt x="627" y="578"/>
                </a:lnTo>
                <a:lnTo>
                  <a:pt x="630" y="578"/>
                </a:lnTo>
                <a:lnTo>
                  <a:pt x="632" y="578"/>
                </a:lnTo>
                <a:lnTo>
                  <a:pt x="635" y="581"/>
                </a:lnTo>
                <a:lnTo>
                  <a:pt x="638" y="581"/>
                </a:lnTo>
                <a:lnTo>
                  <a:pt x="641" y="581"/>
                </a:lnTo>
                <a:lnTo>
                  <a:pt x="641" y="584"/>
                </a:lnTo>
                <a:lnTo>
                  <a:pt x="644" y="584"/>
                </a:lnTo>
                <a:lnTo>
                  <a:pt x="647" y="584"/>
                </a:lnTo>
                <a:lnTo>
                  <a:pt x="650" y="584"/>
                </a:lnTo>
                <a:lnTo>
                  <a:pt x="652" y="587"/>
                </a:lnTo>
                <a:lnTo>
                  <a:pt x="655" y="587"/>
                </a:lnTo>
                <a:lnTo>
                  <a:pt x="658" y="589"/>
                </a:lnTo>
                <a:lnTo>
                  <a:pt x="661" y="589"/>
                </a:lnTo>
                <a:lnTo>
                  <a:pt x="664" y="589"/>
                </a:lnTo>
                <a:lnTo>
                  <a:pt x="667" y="587"/>
                </a:lnTo>
                <a:lnTo>
                  <a:pt x="669" y="587"/>
                </a:lnTo>
                <a:lnTo>
                  <a:pt x="672" y="587"/>
                </a:lnTo>
                <a:lnTo>
                  <a:pt x="672" y="589"/>
                </a:lnTo>
                <a:lnTo>
                  <a:pt x="675" y="589"/>
                </a:lnTo>
                <a:lnTo>
                  <a:pt x="678" y="589"/>
                </a:lnTo>
                <a:lnTo>
                  <a:pt x="681" y="589"/>
                </a:lnTo>
                <a:lnTo>
                  <a:pt x="684" y="589"/>
                </a:lnTo>
                <a:lnTo>
                  <a:pt x="687" y="592"/>
                </a:lnTo>
                <a:lnTo>
                  <a:pt x="689" y="592"/>
                </a:lnTo>
                <a:lnTo>
                  <a:pt x="692" y="592"/>
                </a:lnTo>
                <a:lnTo>
                  <a:pt x="695" y="592"/>
                </a:lnTo>
                <a:lnTo>
                  <a:pt x="695" y="595"/>
                </a:lnTo>
                <a:lnTo>
                  <a:pt x="698" y="595"/>
                </a:lnTo>
                <a:lnTo>
                  <a:pt x="701" y="595"/>
                </a:lnTo>
                <a:lnTo>
                  <a:pt x="704" y="595"/>
                </a:lnTo>
                <a:lnTo>
                  <a:pt x="707" y="595"/>
                </a:lnTo>
                <a:lnTo>
                  <a:pt x="709" y="595"/>
                </a:lnTo>
                <a:lnTo>
                  <a:pt x="712" y="595"/>
                </a:lnTo>
                <a:lnTo>
                  <a:pt x="715" y="592"/>
                </a:lnTo>
                <a:lnTo>
                  <a:pt x="718" y="592"/>
                </a:lnTo>
                <a:lnTo>
                  <a:pt x="718" y="595"/>
                </a:lnTo>
                <a:lnTo>
                  <a:pt x="721" y="595"/>
                </a:lnTo>
                <a:lnTo>
                  <a:pt x="721" y="598"/>
                </a:lnTo>
                <a:lnTo>
                  <a:pt x="718" y="598"/>
                </a:lnTo>
                <a:lnTo>
                  <a:pt x="718" y="601"/>
                </a:lnTo>
                <a:lnTo>
                  <a:pt x="718" y="604"/>
                </a:lnTo>
                <a:lnTo>
                  <a:pt x="715" y="606"/>
                </a:lnTo>
                <a:lnTo>
                  <a:pt x="712" y="609"/>
                </a:lnTo>
                <a:lnTo>
                  <a:pt x="712" y="612"/>
                </a:lnTo>
                <a:lnTo>
                  <a:pt x="709" y="612"/>
                </a:lnTo>
                <a:lnTo>
                  <a:pt x="709" y="615"/>
                </a:lnTo>
                <a:lnTo>
                  <a:pt x="709" y="618"/>
                </a:lnTo>
                <a:lnTo>
                  <a:pt x="707" y="618"/>
                </a:lnTo>
                <a:lnTo>
                  <a:pt x="704" y="618"/>
                </a:lnTo>
                <a:lnTo>
                  <a:pt x="701" y="618"/>
                </a:lnTo>
                <a:lnTo>
                  <a:pt x="698" y="621"/>
                </a:lnTo>
                <a:lnTo>
                  <a:pt x="695" y="621"/>
                </a:lnTo>
                <a:lnTo>
                  <a:pt x="692" y="624"/>
                </a:lnTo>
                <a:lnTo>
                  <a:pt x="689" y="624"/>
                </a:lnTo>
                <a:lnTo>
                  <a:pt x="689" y="626"/>
                </a:lnTo>
                <a:lnTo>
                  <a:pt x="687" y="629"/>
                </a:lnTo>
                <a:lnTo>
                  <a:pt x="684" y="629"/>
                </a:lnTo>
                <a:lnTo>
                  <a:pt x="681" y="629"/>
                </a:lnTo>
                <a:lnTo>
                  <a:pt x="678" y="629"/>
                </a:lnTo>
                <a:lnTo>
                  <a:pt x="675" y="629"/>
                </a:lnTo>
                <a:lnTo>
                  <a:pt x="675" y="626"/>
                </a:lnTo>
                <a:lnTo>
                  <a:pt x="672" y="626"/>
                </a:lnTo>
                <a:lnTo>
                  <a:pt x="669" y="626"/>
                </a:lnTo>
                <a:lnTo>
                  <a:pt x="669" y="629"/>
                </a:lnTo>
                <a:lnTo>
                  <a:pt x="667" y="629"/>
                </a:lnTo>
                <a:lnTo>
                  <a:pt x="664" y="629"/>
                </a:lnTo>
                <a:lnTo>
                  <a:pt x="664" y="632"/>
                </a:lnTo>
                <a:lnTo>
                  <a:pt x="661" y="632"/>
                </a:lnTo>
                <a:lnTo>
                  <a:pt x="661" y="635"/>
                </a:lnTo>
                <a:lnTo>
                  <a:pt x="658" y="635"/>
                </a:lnTo>
                <a:lnTo>
                  <a:pt x="658" y="638"/>
                </a:lnTo>
                <a:lnTo>
                  <a:pt x="655" y="641"/>
                </a:lnTo>
                <a:lnTo>
                  <a:pt x="652" y="643"/>
                </a:lnTo>
                <a:lnTo>
                  <a:pt x="652" y="646"/>
                </a:lnTo>
                <a:lnTo>
                  <a:pt x="650" y="646"/>
                </a:lnTo>
                <a:lnTo>
                  <a:pt x="650" y="649"/>
                </a:lnTo>
                <a:lnTo>
                  <a:pt x="650" y="652"/>
                </a:lnTo>
                <a:lnTo>
                  <a:pt x="647" y="652"/>
                </a:lnTo>
                <a:lnTo>
                  <a:pt x="650" y="655"/>
                </a:lnTo>
                <a:lnTo>
                  <a:pt x="647" y="655"/>
                </a:lnTo>
                <a:lnTo>
                  <a:pt x="647" y="658"/>
                </a:lnTo>
                <a:lnTo>
                  <a:pt x="650" y="658"/>
                </a:lnTo>
                <a:lnTo>
                  <a:pt x="650" y="661"/>
                </a:lnTo>
                <a:lnTo>
                  <a:pt x="650" y="663"/>
                </a:lnTo>
                <a:lnTo>
                  <a:pt x="652" y="663"/>
                </a:lnTo>
                <a:lnTo>
                  <a:pt x="652" y="666"/>
                </a:lnTo>
                <a:lnTo>
                  <a:pt x="655" y="666"/>
                </a:lnTo>
                <a:lnTo>
                  <a:pt x="655" y="669"/>
                </a:lnTo>
                <a:lnTo>
                  <a:pt x="658" y="669"/>
                </a:lnTo>
                <a:lnTo>
                  <a:pt x="661" y="669"/>
                </a:lnTo>
                <a:lnTo>
                  <a:pt x="664" y="672"/>
                </a:lnTo>
                <a:lnTo>
                  <a:pt x="664" y="675"/>
                </a:lnTo>
                <a:lnTo>
                  <a:pt x="664" y="678"/>
                </a:lnTo>
                <a:lnTo>
                  <a:pt x="661" y="678"/>
                </a:lnTo>
                <a:lnTo>
                  <a:pt x="661" y="680"/>
                </a:lnTo>
                <a:lnTo>
                  <a:pt x="658" y="680"/>
                </a:lnTo>
                <a:lnTo>
                  <a:pt x="655" y="680"/>
                </a:lnTo>
                <a:lnTo>
                  <a:pt x="655" y="678"/>
                </a:lnTo>
                <a:lnTo>
                  <a:pt x="652" y="678"/>
                </a:lnTo>
                <a:lnTo>
                  <a:pt x="650" y="678"/>
                </a:lnTo>
                <a:lnTo>
                  <a:pt x="647" y="678"/>
                </a:lnTo>
                <a:lnTo>
                  <a:pt x="644" y="678"/>
                </a:lnTo>
                <a:lnTo>
                  <a:pt x="641" y="678"/>
                </a:lnTo>
                <a:lnTo>
                  <a:pt x="641" y="675"/>
                </a:lnTo>
                <a:lnTo>
                  <a:pt x="638" y="675"/>
                </a:lnTo>
                <a:lnTo>
                  <a:pt x="638" y="672"/>
                </a:lnTo>
                <a:lnTo>
                  <a:pt x="635" y="672"/>
                </a:lnTo>
                <a:lnTo>
                  <a:pt x="635" y="669"/>
                </a:lnTo>
                <a:lnTo>
                  <a:pt x="635" y="666"/>
                </a:lnTo>
                <a:lnTo>
                  <a:pt x="632" y="666"/>
                </a:lnTo>
                <a:lnTo>
                  <a:pt x="630" y="666"/>
                </a:lnTo>
                <a:lnTo>
                  <a:pt x="627" y="663"/>
                </a:lnTo>
                <a:lnTo>
                  <a:pt x="624" y="663"/>
                </a:lnTo>
                <a:lnTo>
                  <a:pt x="624" y="666"/>
                </a:lnTo>
                <a:lnTo>
                  <a:pt x="621" y="666"/>
                </a:lnTo>
                <a:lnTo>
                  <a:pt x="618" y="666"/>
                </a:lnTo>
                <a:lnTo>
                  <a:pt x="618" y="663"/>
                </a:lnTo>
                <a:lnTo>
                  <a:pt x="615" y="666"/>
                </a:lnTo>
                <a:lnTo>
                  <a:pt x="613" y="666"/>
                </a:lnTo>
                <a:lnTo>
                  <a:pt x="610" y="666"/>
                </a:lnTo>
                <a:lnTo>
                  <a:pt x="607" y="666"/>
                </a:lnTo>
                <a:lnTo>
                  <a:pt x="607" y="669"/>
                </a:lnTo>
                <a:lnTo>
                  <a:pt x="604" y="672"/>
                </a:lnTo>
                <a:lnTo>
                  <a:pt x="601" y="672"/>
                </a:lnTo>
                <a:lnTo>
                  <a:pt x="598" y="672"/>
                </a:lnTo>
                <a:lnTo>
                  <a:pt x="595" y="672"/>
                </a:lnTo>
                <a:lnTo>
                  <a:pt x="593" y="672"/>
                </a:lnTo>
                <a:lnTo>
                  <a:pt x="590" y="675"/>
                </a:lnTo>
                <a:lnTo>
                  <a:pt x="587" y="675"/>
                </a:lnTo>
                <a:lnTo>
                  <a:pt x="587" y="672"/>
                </a:lnTo>
                <a:lnTo>
                  <a:pt x="584" y="672"/>
                </a:lnTo>
                <a:lnTo>
                  <a:pt x="581" y="672"/>
                </a:lnTo>
                <a:lnTo>
                  <a:pt x="578" y="669"/>
                </a:lnTo>
                <a:lnTo>
                  <a:pt x="576" y="669"/>
                </a:lnTo>
                <a:lnTo>
                  <a:pt x="573" y="669"/>
                </a:lnTo>
                <a:lnTo>
                  <a:pt x="573" y="666"/>
                </a:lnTo>
                <a:lnTo>
                  <a:pt x="570" y="666"/>
                </a:lnTo>
                <a:lnTo>
                  <a:pt x="567" y="663"/>
                </a:lnTo>
                <a:lnTo>
                  <a:pt x="564" y="663"/>
                </a:lnTo>
                <a:lnTo>
                  <a:pt x="561" y="661"/>
                </a:lnTo>
                <a:lnTo>
                  <a:pt x="558" y="661"/>
                </a:lnTo>
                <a:lnTo>
                  <a:pt x="556" y="658"/>
                </a:lnTo>
                <a:lnTo>
                  <a:pt x="556" y="655"/>
                </a:lnTo>
                <a:lnTo>
                  <a:pt x="556" y="652"/>
                </a:lnTo>
                <a:lnTo>
                  <a:pt x="556" y="649"/>
                </a:lnTo>
                <a:lnTo>
                  <a:pt x="553" y="649"/>
                </a:lnTo>
                <a:lnTo>
                  <a:pt x="553" y="646"/>
                </a:lnTo>
                <a:lnTo>
                  <a:pt x="553" y="643"/>
                </a:lnTo>
                <a:lnTo>
                  <a:pt x="553" y="641"/>
                </a:lnTo>
                <a:lnTo>
                  <a:pt x="553" y="638"/>
                </a:lnTo>
                <a:lnTo>
                  <a:pt x="556" y="635"/>
                </a:lnTo>
                <a:lnTo>
                  <a:pt x="556" y="632"/>
                </a:lnTo>
                <a:lnTo>
                  <a:pt x="553" y="629"/>
                </a:lnTo>
                <a:lnTo>
                  <a:pt x="553" y="626"/>
                </a:lnTo>
                <a:lnTo>
                  <a:pt x="556" y="626"/>
                </a:lnTo>
                <a:lnTo>
                  <a:pt x="556" y="624"/>
                </a:lnTo>
                <a:lnTo>
                  <a:pt x="556" y="621"/>
                </a:lnTo>
                <a:lnTo>
                  <a:pt x="558" y="618"/>
                </a:lnTo>
                <a:lnTo>
                  <a:pt x="561" y="615"/>
                </a:lnTo>
                <a:lnTo>
                  <a:pt x="564" y="615"/>
                </a:lnTo>
                <a:lnTo>
                  <a:pt x="564" y="612"/>
                </a:lnTo>
                <a:lnTo>
                  <a:pt x="567" y="609"/>
                </a:lnTo>
                <a:lnTo>
                  <a:pt x="564" y="606"/>
                </a:lnTo>
                <a:lnTo>
                  <a:pt x="561" y="606"/>
                </a:lnTo>
                <a:lnTo>
                  <a:pt x="561" y="604"/>
                </a:lnTo>
                <a:lnTo>
                  <a:pt x="558" y="604"/>
                </a:lnTo>
                <a:lnTo>
                  <a:pt x="558" y="601"/>
                </a:lnTo>
                <a:lnTo>
                  <a:pt x="556" y="598"/>
                </a:lnTo>
                <a:lnTo>
                  <a:pt x="556" y="595"/>
                </a:lnTo>
                <a:lnTo>
                  <a:pt x="556" y="592"/>
                </a:lnTo>
                <a:lnTo>
                  <a:pt x="553" y="589"/>
                </a:lnTo>
                <a:lnTo>
                  <a:pt x="553" y="587"/>
                </a:lnTo>
                <a:lnTo>
                  <a:pt x="553" y="584"/>
                </a:lnTo>
                <a:lnTo>
                  <a:pt x="550" y="584"/>
                </a:lnTo>
                <a:lnTo>
                  <a:pt x="550" y="581"/>
                </a:lnTo>
                <a:lnTo>
                  <a:pt x="547" y="581"/>
                </a:lnTo>
                <a:lnTo>
                  <a:pt x="547" y="578"/>
                </a:lnTo>
                <a:lnTo>
                  <a:pt x="547" y="575"/>
                </a:lnTo>
                <a:lnTo>
                  <a:pt x="544" y="572"/>
                </a:lnTo>
                <a:lnTo>
                  <a:pt x="544" y="569"/>
                </a:lnTo>
                <a:lnTo>
                  <a:pt x="541" y="569"/>
                </a:lnTo>
                <a:lnTo>
                  <a:pt x="538" y="569"/>
                </a:lnTo>
                <a:lnTo>
                  <a:pt x="536" y="569"/>
                </a:lnTo>
                <a:lnTo>
                  <a:pt x="533" y="569"/>
                </a:lnTo>
                <a:lnTo>
                  <a:pt x="533" y="572"/>
                </a:lnTo>
                <a:lnTo>
                  <a:pt x="530" y="572"/>
                </a:lnTo>
                <a:lnTo>
                  <a:pt x="527" y="572"/>
                </a:lnTo>
                <a:lnTo>
                  <a:pt x="524" y="575"/>
                </a:lnTo>
                <a:lnTo>
                  <a:pt x="521" y="575"/>
                </a:lnTo>
                <a:lnTo>
                  <a:pt x="519" y="575"/>
                </a:lnTo>
                <a:lnTo>
                  <a:pt x="516" y="575"/>
                </a:lnTo>
                <a:lnTo>
                  <a:pt x="513" y="575"/>
                </a:lnTo>
                <a:lnTo>
                  <a:pt x="510" y="575"/>
                </a:lnTo>
                <a:lnTo>
                  <a:pt x="507" y="575"/>
                </a:lnTo>
                <a:lnTo>
                  <a:pt x="507" y="578"/>
                </a:lnTo>
                <a:lnTo>
                  <a:pt x="504" y="578"/>
                </a:lnTo>
                <a:lnTo>
                  <a:pt x="501" y="578"/>
                </a:lnTo>
                <a:lnTo>
                  <a:pt x="499" y="578"/>
                </a:lnTo>
                <a:lnTo>
                  <a:pt x="496" y="578"/>
                </a:lnTo>
                <a:lnTo>
                  <a:pt x="493" y="578"/>
                </a:lnTo>
                <a:lnTo>
                  <a:pt x="490" y="578"/>
                </a:lnTo>
                <a:lnTo>
                  <a:pt x="487" y="578"/>
                </a:lnTo>
                <a:lnTo>
                  <a:pt x="484" y="578"/>
                </a:lnTo>
                <a:lnTo>
                  <a:pt x="482" y="581"/>
                </a:lnTo>
                <a:lnTo>
                  <a:pt x="479" y="578"/>
                </a:lnTo>
                <a:lnTo>
                  <a:pt x="476" y="578"/>
                </a:lnTo>
                <a:lnTo>
                  <a:pt x="473" y="578"/>
                </a:lnTo>
                <a:lnTo>
                  <a:pt x="470" y="578"/>
                </a:lnTo>
                <a:lnTo>
                  <a:pt x="467" y="578"/>
                </a:lnTo>
                <a:lnTo>
                  <a:pt x="464" y="575"/>
                </a:lnTo>
                <a:lnTo>
                  <a:pt x="464" y="572"/>
                </a:lnTo>
                <a:lnTo>
                  <a:pt x="464" y="569"/>
                </a:lnTo>
                <a:lnTo>
                  <a:pt x="464" y="567"/>
                </a:lnTo>
                <a:lnTo>
                  <a:pt x="464" y="564"/>
                </a:lnTo>
                <a:lnTo>
                  <a:pt x="464" y="561"/>
                </a:lnTo>
                <a:lnTo>
                  <a:pt x="464" y="558"/>
                </a:lnTo>
                <a:lnTo>
                  <a:pt x="462" y="558"/>
                </a:lnTo>
                <a:lnTo>
                  <a:pt x="462" y="555"/>
                </a:lnTo>
                <a:lnTo>
                  <a:pt x="459" y="555"/>
                </a:lnTo>
                <a:lnTo>
                  <a:pt x="459" y="552"/>
                </a:lnTo>
                <a:lnTo>
                  <a:pt x="456" y="552"/>
                </a:lnTo>
                <a:lnTo>
                  <a:pt x="453" y="552"/>
                </a:lnTo>
                <a:lnTo>
                  <a:pt x="450" y="552"/>
                </a:lnTo>
                <a:lnTo>
                  <a:pt x="450" y="550"/>
                </a:lnTo>
                <a:lnTo>
                  <a:pt x="447" y="550"/>
                </a:lnTo>
                <a:lnTo>
                  <a:pt x="447" y="552"/>
                </a:lnTo>
                <a:lnTo>
                  <a:pt x="445" y="552"/>
                </a:lnTo>
                <a:lnTo>
                  <a:pt x="442" y="552"/>
                </a:lnTo>
                <a:lnTo>
                  <a:pt x="439" y="552"/>
                </a:lnTo>
                <a:lnTo>
                  <a:pt x="439" y="555"/>
                </a:lnTo>
                <a:lnTo>
                  <a:pt x="436" y="555"/>
                </a:lnTo>
                <a:lnTo>
                  <a:pt x="436" y="558"/>
                </a:lnTo>
                <a:lnTo>
                  <a:pt x="433" y="558"/>
                </a:lnTo>
                <a:lnTo>
                  <a:pt x="433" y="561"/>
                </a:lnTo>
                <a:lnTo>
                  <a:pt x="430" y="561"/>
                </a:lnTo>
                <a:lnTo>
                  <a:pt x="427" y="561"/>
                </a:lnTo>
                <a:lnTo>
                  <a:pt x="425" y="561"/>
                </a:lnTo>
                <a:lnTo>
                  <a:pt x="422" y="561"/>
                </a:lnTo>
                <a:lnTo>
                  <a:pt x="419" y="561"/>
                </a:lnTo>
                <a:lnTo>
                  <a:pt x="416" y="561"/>
                </a:lnTo>
                <a:lnTo>
                  <a:pt x="413" y="558"/>
                </a:lnTo>
                <a:lnTo>
                  <a:pt x="410" y="558"/>
                </a:lnTo>
                <a:lnTo>
                  <a:pt x="407" y="558"/>
                </a:lnTo>
                <a:lnTo>
                  <a:pt x="407" y="555"/>
                </a:lnTo>
                <a:lnTo>
                  <a:pt x="405" y="555"/>
                </a:lnTo>
                <a:lnTo>
                  <a:pt x="402" y="552"/>
                </a:lnTo>
                <a:lnTo>
                  <a:pt x="399" y="552"/>
                </a:lnTo>
                <a:lnTo>
                  <a:pt x="396" y="550"/>
                </a:lnTo>
                <a:lnTo>
                  <a:pt x="390" y="547"/>
                </a:lnTo>
                <a:lnTo>
                  <a:pt x="385" y="544"/>
                </a:lnTo>
                <a:lnTo>
                  <a:pt x="379" y="541"/>
                </a:lnTo>
                <a:lnTo>
                  <a:pt x="373" y="541"/>
                </a:lnTo>
                <a:lnTo>
                  <a:pt x="368" y="541"/>
                </a:lnTo>
                <a:lnTo>
                  <a:pt x="356" y="541"/>
                </a:lnTo>
                <a:lnTo>
                  <a:pt x="351" y="544"/>
                </a:lnTo>
                <a:lnTo>
                  <a:pt x="345" y="544"/>
                </a:lnTo>
                <a:lnTo>
                  <a:pt x="339" y="547"/>
                </a:lnTo>
                <a:lnTo>
                  <a:pt x="339" y="544"/>
                </a:lnTo>
                <a:lnTo>
                  <a:pt x="339" y="541"/>
                </a:lnTo>
                <a:lnTo>
                  <a:pt x="342" y="538"/>
                </a:lnTo>
                <a:lnTo>
                  <a:pt x="342" y="535"/>
                </a:lnTo>
                <a:lnTo>
                  <a:pt x="345" y="532"/>
                </a:lnTo>
                <a:lnTo>
                  <a:pt x="345" y="530"/>
                </a:lnTo>
                <a:lnTo>
                  <a:pt x="345" y="527"/>
                </a:lnTo>
                <a:lnTo>
                  <a:pt x="348" y="524"/>
                </a:lnTo>
                <a:lnTo>
                  <a:pt x="348" y="521"/>
                </a:lnTo>
                <a:lnTo>
                  <a:pt x="348" y="518"/>
                </a:lnTo>
                <a:lnTo>
                  <a:pt x="348" y="515"/>
                </a:lnTo>
                <a:lnTo>
                  <a:pt x="351" y="515"/>
                </a:lnTo>
                <a:lnTo>
                  <a:pt x="351" y="513"/>
                </a:lnTo>
                <a:lnTo>
                  <a:pt x="351" y="510"/>
                </a:lnTo>
                <a:lnTo>
                  <a:pt x="351" y="507"/>
                </a:lnTo>
                <a:lnTo>
                  <a:pt x="353" y="507"/>
                </a:lnTo>
                <a:lnTo>
                  <a:pt x="356" y="507"/>
                </a:lnTo>
                <a:lnTo>
                  <a:pt x="359" y="507"/>
                </a:lnTo>
                <a:lnTo>
                  <a:pt x="359" y="504"/>
                </a:lnTo>
                <a:lnTo>
                  <a:pt x="362" y="504"/>
                </a:lnTo>
                <a:lnTo>
                  <a:pt x="365" y="504"/>
                </a:lnTo>
                <a:lnTo>
                  <a:pt x="368" y="501"/>
                </a:lnTo>
                <a:lnTo>
                  <a:pt x="370" y="501"/>
                </a:lnTo>
                <a:lnTo>
                  <a:pt x="373" y="498"/>
                </a:lnTo>
                <a:lnTo>
                  <a:pt x="376" y="498"/>
                </a:lnTo>
                <a:lnTo>
                  <a:pt x="376" y="495"/>
                </a:lnTo>
                <a:lnTo>
                  <a:pt x="379" y="495"/>
                </a:lnTo>
                <a:lnTo>
                  <a:pt x="382" y="495"/>
                </a:lnTo>
                <a:lnTo>
                  <a:pt x="382" y="493"/>
                </a:lnTo>
                <a:lnTo>
                  <a:pt x="385" y="493"/>
                </a:lnTo>
                <a:lnTo>
                  <a:pt x="385" y="490"/>
                </a:lnTo>
                <a:lnTo>
                  <a:pt x="385" y="487"/>
                </a:lnTo>
                <a:lnTo>
                  <a:pt x="388" y="487"/>
                </a:lnTo>
                <a:lnTo>
                  <a:pt x="388" y="484"/>
                </a:lnTo>
                <a:lnTo>
                  <a:pt x="390" y="484"/>
                </a:lnTo>
                <a:lnTo>
                  <a:pt x="393" y="484"/>
                </a:lnTo>
                <a:lnTo>
                  <a:pt x="393" y="481"/>
                </a:lnTo>
                <a:lnTo>
                  <a:pt x="396" y="481"/>
                </a:lnTo>
                <a:lnTo>
                  <a:pt x="396" y="478"/>
                </a:lnTo>
                <a:lnTo>
                  <a:pt x="396" y="476"/>
                </a:lnTo>
                <a:lnTo>
                  <a:pt x="393" y="476"/>
                </a:lnTo>
                <a:lnTo>
                  <a:pt x="390" y="476"/>
                </a:lnTo>
                <a:lnTo>
                  <a:pt x="388" y="476"/>
                </a:lnTo>
                <a:lnTo>
                  <a:pt x="388" y="473"/>
                </a:lnTo>
                <a:lnTo>
                  <a:pt x="385" y="473"/>
                </a:lnTo>
                <a:lnTo>
                  <a:pt x="382" y="473"/>
                </a:lnTo>
                <a:lnTo>
                  <a:pt x="379" y="473"/>
                </a:lnTo>
                <a:lnTo>
                  <a:pt x="376" y="473"/>
                </a:lnTo>
                <a:lnTo>
                  <a:pt x="373" y="473"/>
                </a:lnTo>
                <a:lnTo>
                  <a:pt x="373" y="470"/>
                </a:lnTo>
                <a:lnTo>
                  <a:pt x="370" y="470"/>
                </a:lnTo>
                <a:lnTo>
                  <a:pt x="368" y="467"/>
                </a:lnTo>
                <a:lnTo>
                  <a:pt x="365" y="467"/>
                </a:lnTo>
                <a:lnTo>
                  <a:pt x="365" y="464"/>
                </a:lnTo>
                <a:lnTo>
                  <a:pt x="362" y="461"/>
                </a:lnTo>
                <a:lnTo>
                  <a:pt x="362" y="458"/>
                </a:lnTo>
                <a:lnTo>
                  <a:pt x="365" y="458"/>
                </a:lnTo>
                <a:lnTo>
                  <a:pt x="365" y="456"/>
                </a:lnTo>
                <a:lnTo>
                  <a:pt x="365" y="453"/>
                </a:lnTo>
                <a:lnTo>
                  <a:pt x="365" y="450"/>
                </a:lnTo>
                <a:lnTo>
                  <a:pt x="368" y="447"/>
                </a:lnTo>
                <a:lnTo>
                  <a:pt x="365" y="447"/>
                </a:lnTo>
                <a:lnTo>
                  <a:pt x="362" y="447"/>
                </a:lnTo>
                <a:lnTo>
                  <a:pt x="359" y="447"/>
                </a:lnTo>
                <a:lnTo>
                  <a:pt x="359" y="450"/>
                </a:lnTo>
                <a:lnTo>
                  <a:pt x="356" y="450"/>
                </a:lnTo>
                <a:lnTo>
                  <a:pt x="353" y="450"/>
                </a:lnTo>
                <a:lnTo>
                  <a:pt x="353" y="447"/>
                </a:lnTo>
                <a:lnTo>
                  <a:pt x="353" y="444"/>
                </a:lnTo>
                <a:lnTo>
                  <a:pt x="351" y="444"/>
                </a:lnTo>
                <a:lnTo>
                  <a:pt x="351" y="441"/>
                </a:lnTo>
                <a:lnTo>
                  <a:pt x="351" y="439"/>
                </a:lnTo>
                <a:lnTo>
                  <a:pt x="348" y="439"/>
                </a:lnTo>
                <a:lnTo>
                  <a:pt x="348" y="436"/>
                </a:lnTo>
                <a:lnTo>
                  <a:pt x="348" y="433"/>
                </a:lnTo>
                <a:lnTo>
                  <a:pt x="351" y="433"/>
                </a:lnTo>
                <a:lnTo>
                  <a:pt x="353" y="433"/>
                </a:lnTo>
                <a:lnTo>
                  <a:pt x="356" y="430"/>
                </a:lnTo>
                <a:lnTo>
                  <a:pt x="356" y="427"/>
                </a:lnTo>
                <a:lnTo>
                  <a:pt x="359" y="427"/>
                </a:lnTo>
                <a:lnTo>
                  <a:pt x="359" y="424"/>
                </a:lnTo>
                <a:lnTo>
                  <a:pt x="359" y="421"/>
                </a:lnTo>
                <a:lnTo>
                  <a:pt x="359" y="419"/>
                </a:lnTo>
                <a:lnTo>
                  <a:pt x="356" y="419"/>
                </a:lnTo>
                <a:lnTo>
                  <a:pt x="353" y="419"/>
                </a:lnTo>
                <a:lnTo>
                  <a:pt x="351" y="419"/>
                </a:lnTo>
                <a:lnTo>
                  <a:pt x="348" y="419"/>
                </a:lnTo>
                <a:lnTo>
                  <a:pt x="345" y="421"/>
                </a:lnTo>
                <a:lnTo>
                  <a:pt x="342" y="421"/>
                </a:lnTo>
                <a:lnTo>
                  <a:pt x="339" y="421"/>
                </a:lnTo>
                <a:lnTo>
                  <a:pt x="339" y="419"/>
                </a:lnTo>
                <a:lnTo>
                  <a:pt x="336" y="419"/>
                </a:lnTo>
                <a:lnTo>
                  <a:pt x="333" y="419"/>
                </a:lnTo>
                <a:lnTo>
                  <a:pt x="333" y="421"/>
                </a:lnTo>
                <a:lnTo>
                  <a:pt x="331" y="421"/>
                </a:lnTo>
                <a:lnTo>
                  <a:pt x="325" y="421"/>
                </a:lnTo>
                <a:lnTo>
                  <a:pt x="325" y="419"/>
                </a:lnTo>
                <a:lnTo>
                  <a:pt x="325" y="416"/>
                </a:lnTo>
                <a:lnTo>
                  <a:pt x="325" y="413"/>
                </a:lnTo>
                <a:lnTo>
                  <a:pt x="325" y="410"/>
                </a:lnTo>
                <a:lnTo>
                  <a:pt x="322" y="410"/>
                </a:lnTo>
                <a:lnTo>
                  <a:pt x="322" y="407"/>
                </a:lnTo>
                <a:lnTo>
                  <a:pt x="322" y="404"/>
                </a:lnTo>
                <a:lnTo>
                  <a:pt x="325" y="401"/>
                </a:lnTo>
                <a:lnTo>
                  <a:pt x="325" y="399"/>
                </a:lnTo>
                <a:lnTo>
                  <a:pt x="328" y="399"/>
                </a:lnTo>
                <a:lnTo>
                  <a:pt x="328" y="396"/>
                </a:lnTo>
                <a:lnTo>
                  <a:pt x="331" y="396"/>
                </a:lnTo>
                <a:lnTo>
                  <a:pt x="331" y="393"/>
                </a:lnTo>
                <a:lnTo>
                  <a:pt x="333" y="393"/>
                </a:lnTo>
                <a:lnTo>
                  <a:pt x="333" y="390"/>
                </a:lnTo>
                <a:lnTo>
                  <a:pt x="336" y="390"/>
                </a:lnTo>
                <a:lnTo>
                  <a:pt x="336" y="387"/>
                </a:lnTo>
                <a:lnTo>
                  <a:pt x="339" y="387"/>
                </a:lnTo>
                <a:lnTo>
                  <a:pt x="339" y="384"/>
                </a:lnTo>
                <a:lnTo>
                  <a:pt x="342" y="384"/>
                </a:lnTo>
                <a:lnTo>
                  <a:pt x="342" y="382"/>
                </a:lnTo>
                <a:lnTo>
                  <a:pt x="345" y="382"/>
                </a:lnTo>
                <a:lnTo>
                  <a:pt x="345" y="379"/>
                </a:lnTo>
                <a:lnTo>
                  <a:pt x="348" y="379"/>
                </a:lnTo>
                <a:lnTo>
                  <a:pt x="351" y="379"/>
                </a:lnTo>
                <a:lnTo>
                  <a:pt x="351" y="376"/>
                </a:lnTo>
                <a:lnTo>
                  <a:pt x="353" y="373"/>
                </a:lnTo>
                <a:lnTo>
                  <a:pt x="353" y="370"/>
                </a:lnTo>
                <a:lnTo>
                  <a:pt x="353" y="367"/>
                </a:lnTo>
                <a:lnTo>
                  <a:pt x="353" y="364"/>
                </a:lnTo>
                <a:lnTo>
                  <a:pt x="353" y="362"/>
                </a:lnTo>
                <a:lnTo>
                  <a:pt x="353" y="359"/>
                </a:lnTo>
                <a:lnTo>
                  <a:pt x="351" y="359"/>
                </a:lnTo>
                <a:lnTo>
                  <a:pt x="351" y="356"/>
                </a:lnTo>
                <a:lnTo>
                  <a:pt x="351" y="353"/>
                </a:lnTo>
                <a:lnTo>
                  <a:pt x="348" y="353"/>
                </a:lnTo>
                <a:lnTo>
                  <a:pt x="348" y="350"/>
                </a:lnTo>
                <a:lnTo>
                  <a:pt x="348" y="347"/>
                </a:lnTo>
                <a:lnTo>
                  <a:pt x="351" y="347"/>
                </a:lnTo>
                <a:lnTo>
                  <a:pt x="351" y="345"/>
                </a:lnTo>
                <a:lnTo>
                  <a:pt x="353" y="345"/>
                </a:lnTo>
                <a:lnTo>
                  <a:pt x="356" y="345"/>
                </a:lnTo>
                <a:lnTo>
                  <a:pt x="356" y="342"/>
                </a:lnTo>
                <a:lnTo>
                  <a:pt x="359" y="342"/>
                </a:lnTo>
                <a:lnTo>
                  <a:pt x="359" y="339"/>
                </a:lnTo>
                <a:lnTo>
                  <a:pt x="359" y="336"/>
                </a:lnTo>
                <a:lnTo>
                  <a:pt x="356" y="336"/>
                </a:lnTo>
                <a:lnTo>
                  <a:pt x="353" y="336"/>
                </a:lnTo>
                <a:lnTo>
                  <a:pt x="351" y="336"/>
                </a:lnTo>
                <a:lnTo>
                  <a:pt x="348" y="333"/>
                </a:lnTo>
                <a:lnTo>
                  <a:pt x="348" y="330"/>
                </a:lnTo>
                <a:lnTo>
                  <a:pt x="348" y="327"/>
                </a:lnTo>
                <a:lnTo>
                  <a:pt x="348" y="325"/>
                </a:lnTo>
                <a:lnTo>
                  <a:pt x="348" y="322"/>
                </a:lnTo>
                <a:lnTo>
                  <a:pt x="348" y="319"/>
                </a:lnTo>
                <a:lnTo>
                  <a:pt x="351" y="316"/>
                </a:lnTo>
                <a:lnTo>
                  <a:pt x="351" y="313"/>
                </a:lnTo>
                <a:lnTo>
                  <a:pt x="351" y="310"/>
                </a:lnTo>
                <a:lnTo>
                  <a:pt x="348" y="308"/>
                </a:lnTo>
                <a:lnTo>
                  <a:pt x="348" y="305"/>
                </a:lnTo>
                <a:lnTo>
                  <a:pt x="348" y="302"/>
                </a:lnTo>
                <a:lnTo>
                  <a:pt x="348" y="299"/>
                </a:lnTo>
                <a:lnTo>
                  <a:pt x="345" y="299"/>
                </a:lnTo>
                <a:lnTo>
                  <a:pt x="342" y="299"/>
                </a:lnTo>
                <a:lnTo>
                  <a:pt x="339" y="299"/>
                </a:lnTo>
                <a:lnTo>
                  <a:pt x="336" y="299"/>
                </a:lnTo>
                <a:lnTo>
                  <a:pt x="333" y="302"/>
                </a:lnTo>
                <a:lnTo>
                  <a:pt x="331" y="305"/>
                </a:lnTo>
                <a:lnTo>
                  <a:pt x="331" y="308"/>
                </a:lnTo>
                <a:lnTo>
                  <a:pt x="328" y="308"/>
                </a:lnTo>
                <a:lnTo>
                  <a:pt x="328" y="310"/>
                </a:lnTo>
                <a:lnTo>
                  <a:pt x="328" y="313"/>
                </a:lnTo>
                <a:lnTo>
                  <a:pt x="325" y="313"/>
                </a:lnTo>
                <a:lnTo>
                  <a:pt x="325" y="316"/>
                </a:lnTo>
                <a:lnTo>
                  <a:pt x="325" y="319"/>
                </a:lnTo>
                <a:lnTo>
                  <a:pt x="325" y="322"/>
                </a:lnTo>
                <a:lnTo>
                  <a:pt x="325" y="325"/>
                </a:lnTo>
                <a:lnTo>
                  <a:pt x="325" y="327"/>
                </a:lnTo>
                <a:lnTo>
                  <a:pt x="325" y="330"/>
                </a:lnTo>
                <a:lnTo>
                  <a:pt x="322" y="330"/>
                </a:lnTo>
                <a:lnTo>
                  <a:pt x="322" y="333"/>
                </a:lnTo>
                <a:lnTo>
                  <a:pt x="319" y="333"/>
                </a:lnTo>
                <a:lnTo>
                  <a:pt x="316" y="333"/>
                </a:lnTo>
                <a:lnTo>
                  <a:pt x="313" y="330"/>
                </a:lnTo>
                <a:lnTo>
                  <a:pt x="311" y="330"/>
                </a:lnTo>
                <a:lnTo>
                  <a:pt x="308" y="330"/>
                </a:lnTo>
                <a:lnTo>
                  <a:pt x="308" y="327"/>
                </a:lnTo>
                <a:lnTo>
                  <a:pt x="305" y="327"/>
                </a:lnTo>
                <a:lnTo>
                  <a:pt x="305" y="325"/>
                </a:lnTo>
                <a:lnTo>
                  <a:pt x="302" y="322"/>
                </a:lnTo>
                <a:lnTo>
                  <a:pt x="302" y="319"/>
                </a:lnTo>
                <a:lnTo>
                  <a:pt x="302" y="316"/>
                </a:lnTo>
                <a:lnTo>
                  <a:pt x="302" y="313"/>
                </a:lnTo>
                <a:lnTo>
                  <a:pt x="299" y="313"/>
                </a:lnTo>
                <a:lnTo>
                  <a:pt x="299" y="310"/>
                </a:lnTo>
                <a:lnTo>
                  <a:pt x="296" y="310"/>
                </a:lnTo>
                <a:lnTo>
                  <a:pt x="294" y="310"/>
                </a:lnTo>
                <a:lnTo>
                  <a:pt x="291" y="310"/>
                </a:lnTo>
                <a:lnTo>
                  <a:pt x="288" y="310"/>
                </a:lnTo>
                <a:lnTo>
                  <a:pt x="288" y="313"/>
                </a:lnTo>
                <a:lnTo>
                  <a:pt x="285" y="313"/>
                </a:lnTo>
                <a:lnTo>
                  <a:pt x="282" y="313"/>
                </a:lnTo>
                <a:lnTo>
                  <a:pt x="279" y="313"/>
                </a:lnTo>
                <a:lnTo>
                  <a:pt x="276" y="313"/>
                </a:lnTo>
                <a:lnTo>
                  <a:pt x="274" y="310"/>
                </a:lnTo>
                <a:lnTo>
                  <a:pt x="271" y="308"/>
                </a:lnTo>
                <a:lnTo>
                  <a:pt x="268" y="308"/>
                </a:lnTo>
                <a:lnTo>
                  <a:pt x="268" y="310"/>
                </a:lnTo>
                <a:lnTo>
                  <a:pt x="265" y="310"/>
                </a:lnTo>
                <a:lnTo>
                  <a:pt x="262" y="313"/>
                </a:lnTo>
                <a:lnTo>
                  <a:pt x="262" y="316"/>
                </a:lnTo>
                <a:lnTo>
                  <a:pt x="259" y="316"/>
                </a:lnTo>
                <a:lnTo>
                  <a:pt x="259" y="313"/>
                </a:lnTo>
                <a:lnTo>
                  <a:pt x="259" y="310"/>
                </a:lnTo>
                <a:lnTo>
                  <a:pt x="262" y="308"/>
                </a:lnTo>
                <a:lnTo>
                  <a:pt x="259" y="308"/>
                </a:lnTo>
                <a:lnTo>
                  <a:pt x="259" y="305"/>
                </a:lnTo>
                <a:lnTo>
                  <a:pt x="259" y="302"/>
                </a:lnTo>
                <a:lnTo>
                  <a:pt x="259" y="299"/>
                </a:lnTo>
                <a:lnTo>
                  <a:pt x="259" y="296"/>
                </a:lnTo>
                <a:lnTo>
                  <a:pt x="262" y="293"/>
                </a:lnTo>
                <a:lnTo>
                  <a:pt x="262" y="290"/>
                </a:lnTo>
                <a:lnTo>
                  <a:pt x="265" y="290"/>
                </a:lnTo>
                <a:lnTo>
                  <a:pt x="268" y="288"/>
                </a:lnTo>
                <a:lnTo>
                  <a:pt x="268" y="285"/>
                </a:lnTo>
                <a:lnTo>
                  <a:pt x="265" y="285"/>
                </a:lnTo>
                <a:lnTo>
                  <a:pt x="265" y="282"/>
                </a:lnTo>
                <a:lnTo>
                  <a:pt x="265" y="279"/>
                </a:lnTo>
                <a:lnTo>
                  <a:pt x="265" y="276"/>
                </a:lnTo>
                <a:lnTo>
                  <a:pt x="262" y="276"/>
                </a:lnTo>
                <a:lnTo>
                  <a:pt x="262" y="273"/>
                </a:lnTo>
                <a:lnTo>
                  <a:pt x="259" y="271"/>
                </a:lnTo>
                <a:lnTo>
                  <a:pt x="257" y="271"/>
                </a:lnTo>
                <a:lnTo>
                  <a:pt x="257" y="268"/>
                </a:lnTo>
                <a:lnTo>
                  <a:pt x="254" y="268"/>
                </a:lnTo>
                <a:lnTo>
                  <a:pt x="254" y="265"/>
                </a:lnTo>
                <a:lnTo>
                  <a:pt x="251" y="265"/>
                </a:lnTo>
                <a:lnTo>
                  <a:pt x="251" y="262"/>
                </a:lnTo>
                <a:lnTo>
                  <a:pt x="248" y="262"/>
                </a:lnTo>
                <a:lnTo>
                  <a:pt x="248" y="259"/>
                </a:lnTo>
                <a:lnTo>
                  <a:pt x="245" y="259"/>
                </a:lnTo>
                <a:lnTo>
                  <a:pt x="245" y="256"/>
                </a:lnTo>
                <a:lnTo>
                  <a:pt x="245" y="253"/>
                </a:lnTo>
                <a:lnTo>
                  <a:pt x="242" y="253"/>
                </a:lnTo>
                <a:lnTo>
                  <a:pt x="242" y="251"/>
                </a:lnTo>
                <a:lnTo>
                  <a:pt x="242" y="248"/>
                </a:lnTo>
                <a:lnTo>
                  <a:pt x="242" y="245"/>
                </a:lnTo>
                <a:lnTo>
                  <a:pt x="245" y="242"/>
                </a:lnTo>
                <a:lnTo>
                  <a:pt x="245" y="239"/>
                </a:lnTo>
                <a:lnTo>
                  <a:pt x="248" y="239"/>
                </a:lnTo>
                <a:lnTo>
                  <a:pt x="248" y="236"/>
                </a:lnTo>
                <a:lnTo>
                  <a:pt x="248" y="234"/>
                </a:lnTo>
                <a:lnTo>
                  <a:pt x="245" y="234"/>
                </a:lnTo>
                <a:lnTo>
                  <a:pt x="245" y="236"/>
                </a:lnTo>
                <a:lnTo>
                  <a:pt x="242" y="234"/>
                </a:lnTo>
                <a:lnTo>
                  <a:pt x="242" y="236"/>
                </a:lnTo>
                <a:lnTo>
                  <a:pt x="239" y="236"/>
                </a:lnTo>
                <a:lnTo>
                  <a:pt x="237" y="236"/>
                </a:lnTo>
                <a:lnTo>
                  <a:pt x="234" y="239"/>
                </a:lnTo>
                <a:lnTo>
                  <a:pt x="234" y="242"/>
                </a:lnTo>
                <a:lnTo>
                  <a:pt x="234" y="245"/>
                </a:lnTo>
                <a:lnTo>
                  <a:pt x="231" y="248"/>
                </a:lnTo>
                <a:lnTo>
                  <a:pt x="228" y="248"/>
                </a:lnTo>
                <a:lnTo>
                  <a:pt x="228" y="245"/>
                </a:lnTo>
                <a:lnTo>
                  <a:pt x="228" y="242"/>
                </a:lnTo>
                <a:lnTo>
                  <a:pt x="228" y="239"/>
                </a:lnTo>
                <a:lnTo>
                  <a:pt x="225" y="239"/>
                </a:lnTo>
                <a:lnTo>
                  <a:pt x="225" y="236"/>
                </a:lnTo>
                <a:lnTo>
                  <a:pt x="220" y="236"/>
                </a:lnTo>
                <a:lnTo>
                  <a:pt x="217" y="236"/>
                </a:lnTo>
                <a:lnTo>
                  <a:pt x="214" y="236"/>
                </a:lnTo>
                <a:lnTo>
                  <a:pt x="214" y="239"/>
                </a:lnTo>
                <a:lnTo>
                  <a:pt x="211" y="239"/>
                </a:lnTo>
                <a:lnTo>
                  <a:pt x="211" y="242"/>
                </a:lnTo>
                <a:lnTo>
                  <a:pt x="211" y="245"/>
                </a:lnTo>
                <a:lnTo>
                  <a:pt x="208" y="245"/>
                </a:lnTo>
                <a:lnTo>
                  <a:pt x="205" y="245"/>
                </a:lnTo>
                <a:lnTo>
                  <a:pt x="205" y="248"/>
                </a:lnTo>
                <a:lnTo>
                  <a:pt x="202" y="251"/>
                </a:lnTo>
                <a:lnTo>
                  <a:pt x="202" y="253"/>
                </a:lnTo>
                <a:lnTo>
                  <a:pt x="200" y="256"/>
                </a:lnTo>
                <a:lnTo>
                  <a:pt x="200" y="259"/>
                </a:lnTo>
                <a:lnTo>
                  <a:pt x="197" y="259"/>
                </a:lnTo>
                <a:lnTo>
                  <a:pt x="197" y="262"/>
                </a:lnTo>
                <a:lnTo>
                  <a:pt x="194" y="262"/>
                </a:lnTo>
                <a:lnTo>
                  <a:pt x="194" y="265"/>
                </a:lnTo>
                <a:lnTo>
                  <a:pt x="194" y="268"/>
                </a:lnTo>
                <a:lnTo>
                  <a:pt x="191" y="268"/>
                </a:lnTo>
                <a:lnTo>
                  <a:pt x="188" y="268"/>
                </a:lnTo>
                <a:lnTo>
                  <a:pt x="188" y="265"/>
                </a:lnTo>
                <a:lnTo>
                  <a:pt x="188" y="262"/>
                </a:lnTo>
                <a:lnTo>
                  <a:pt x="188" y="259"/>
                </a:lnTo>
                <a:lnTo>
                  <a:pt x="188" y="256"/>
                </a:lnTo>
                <a:lnTo>
                  <a:pt x="188" y="253"/>
                </a:lnTo>
                <a:lnTo>
                  <a:pt x="191" y="251"/>
                </a:lnTo>
                <a:lnTo>
                  <a:pt x="191" y="248"/>
                </a:lnTo>
                <a:lnTo>
                  <a:pt x="191" y="245"/>
                </a:lnTo>
                <a:lnTo>
                  <a:pt x="191" y="242"/>
                </a:lnTo>
                <a:lnTo>
                  <a:pt x="191" y="239"/>
                </a:lnTo>
                <a:lnTo>
                  <a:pt x="194" y="236"/>
                </a:lnTo>
                <a:lnTo>
                  <a:pt x="194" y="234"/>
                </a:lnTo>
                <a:lnTo>
                  <a:pt x="197" y="231"/>
                </a:lnTo>
                <a:lnTo>
                  <a:pt x="200" y="228"/>
                </a:lnTo>
                <a:lnTo>
                  <a:pt x="202" y="225"/>
                </a:lnTo>
                <a:lnTo>
                  <a:pt x="205" y="222"/>
                </a:lnTo>
                <a:lnTo>
                  <a:pt x="205" y="219"/>
                </a:lnTo>
                <a:lnTo>
                  <a:pt x="208" y="216"/>
                </a:lnTo>
                <a:lnTo>
                  <a:pt x="211" y="216"/>
                </a:lnTo>
                <a:lnTo>
                  <a:pt x="211" y="214"/>
                </a:lnTo>
                <a:lnTo>
                  <a:pt x="214" y="211"/>
                </a:lnTo>
                <a:lnTo>
                  <a:pt x="217" y="208"/>
                </a:lnTo>
                <a:lnTo>
                  <a:pt x="217" y="205"/>
                </a:lnTo>
                <a:lnTo>
                  <a:pt x="217" y="202"/>
                </a:lnTo>
                <a:lnTo>
                  <a:pt x="214" y="202"/>
                </a:lnTo>
                <a:lnTo>
                  <a:pt x="211" y="199"/>
                </a:lnTo>
                <a:lnTo>
                  <a:pt x="208" y="199"/>
                </a:lnTo>
                <a:lnTo>
                  <a:pt x="205" y="197"/>
                </a:lnTo>
                <a:lnTo>
                  <a:pt x="202" y="197"/>
                </a:lnTo>
                <a:lnTo>
                  <a:pt x="200" y="197"/>
                </a:lnTo>
                <a:lnTo>
                  <a:pt x="200" y="194"/>
                </a:lnTo>
                <a:lnTo>
                  <a:pt x="197" y="194"/>
                </a:lnTo>
                <a:lnTo>
                  <a:pt x="194" y="194"/>
                </a:lnTo>
                <a:lnTo>
                  <a:pt x="191" y="194"/>
                </a:lnTo>
                <a:lnTo>
                  <a:pt x="188" y="194"/>
                </a:lnTo>
                <a:lnTo>
                  <a:pt x="185" y="194"/>
                </a:lnTo>
                <a:lnTo>
                  <a:pt x="185" y="191"/>
                </a:lnTo>
                <a:lnTo>
                  <a:pt x="182" y="191"/>
                </a:lnTo>
                <a:lnTo>
                  <a:pt x="182" y="188"/>
                </a:lnTo>
                <a:lnTo>
                  <a:pt x="180" y="185"/>
                </a:lnTo>
                <a:lnTo>
                  <a:pt x="177" y="185"/>
                </a:lnTo>
                <a:lnTo>
                  <a:pt x="177" y="182"/>
                </a:lnTo>
                <a:lnTo>
                  <a:pt x="174" y="182"/>
                </a:lnTo>
                <a:lnTo>
                  <a:pt x="174" y="179"/>
                </a:lnTo>
                <a:lnTo>
                  <a:pt x="174" y="177"/>
                </a:lnTo>
                <a:lnTo>
                  <a:pt x="174" y="174"/>
                </a:lnTo>
                <a:lnTo>
                  <a:pt x="174" y="171"/>
                </a:lnTo>
                <a:lnTo>
                  <a:pt x="174" y="168"/>
                </a:lnTo>
                <a:lnTo>
                  <a:pt x="177" y="168"/>
                </a:lnTo>
                <a:lnTo>
                  <a:pt x="177" y="165"/>
                </a:lnTo>
                <a:lnTo>
                  <a:pt x="180" y="165"/>
                </a:lnTo>
                <a:lnTo>
                  <a:pt x="182" y="162"/>
                </a:lnTo>
                <a:lnTo>
                  <a:pt x="185" y="160"/>
                </a:lnTo>
                <a:lnTo>
                  <a:pt x="185" y="157"/>
                </a:lnTo>
                <a:lnTo>
                  <a:pt x="185" y="154"/>
                </a:lnTo>
                <a:lnTo>
                  <a:pt x="185" y="151"/>
                </a:lnTo>
                <a:lnTo>
                  <a:pt x="182" y="151"/>
                </a:lnTo>
                <a:lnTo>
                  <a:pt x="180" y="151"/>
                </a:lnTo>
                <a:lnTo>
                  <a:pt x="177" y="148"/>
                </a:lnTo>
                <a:lnTo>
                  <a:pt x="174" y="148"/>
                </a:lnTo>
                <a:lnTo>
                  <a:pt x="171" y="148"/>
                </a:lnTo>
                <a:lnTo>
                  <a:pt x="168" y="148"/>
                </a:lnTo>
                <a:lnTo>
                  <a:pt x="165" y="148"/>
                </a:lnTo>
                <a:lnTo>
                  <a:pt x="163" y="145"/>
                </a:lnTo>
                <a:lnTo>
                  <a:pt x="160" y="145"/>
                </a:lnTo>
                <a:lnTo>
                  <a:pt x="157" y="148"/>
                </a:lnTo>
                <a:lnTo>
                  <a:pt x="154" y="148"/>
                </a:lnTo>
                <a:lnTo>
                  <a:pt x="154" y="145"/>
                </a:lnTo>
                <a:lnTo>
                  <a:pt x="151" y="145"/>
                </a:lnTo>
                <a:lnTo>
                  <a:pt x="148" y="145"/>
                </a:lnTo>
                <a:lnTo>
                  <a:pt x="143" y="145"/>
                </a:lnTo>
                <a:lnTo>
                  <a:pt x="140" y="145"/>
                </a:lnTo>
                <a:lnTo>
                  <a:pt x="134" y="145"/>
                </a:lnTo>
                <a:lnTo>
                  <a:pt x="131" y="145"/>
                </a:lnTo>
                <a:lnTo>
                  <a:pt x="128" y="145"/>
                </a:lnTo>
                <a:lnTo>
                  <a:pt x="126" y="145"/>
                </a:lnTo>
                <a:lnTo>
                  <a:pt x="120" y="145"/>
                </a:lnTo>
                <a:lnTo>
                  <a:pt x="114" y="148"/>
                </a:lnTo>
                <a:lnTo>
                  <a:pt x="108" y="148"/>
                </a:lnTo>
                <a:lnTo>
                  <a:pt x="106" y="148"/>
                </a:lnTo>
                <a:lnTo>
                  <a:pt x="103" y="148"/>
                </a:lnTo>
                <a:lnTo>
                  <a:pt x="103" y="151"/>
                </a:lnTo>
                <a:lnTo>
                  <a:pt x="100" y="151"/>
                </a:lnTo>
                <a:lnTo>
                  <a:pt x="100" y="154"/>
                </a:lnTo>
                <a:lnTo>
                  <a:pt x="97" y="154"/>
                </a:lnTo>
                <a:lnTo>
                  <a:pt x="97" y="157"/>
                </a:lnTo>
                <a:lnTo>
                  <a:pt x="97" y="160"/>
                </a:lnTo>
                <a:lnTo>
                  <a:pt x="94" y="160"/>
                </a:lnTo>
                <a:lnTo>
                  <a:pt x="97" y="160"/>
                </a:lnTo>
                <a:lnTo>
                  <a:pt x="94" y="162"/>
                </a:lnTo>
                <a:lnTo>
                  <a:pt x="94" y="165"/>
                </a:lnTo>
                <a:lnTo>
                  <a:pt x="91" y="165"/>
                </a:lnTo>
                <a:lnTo>
                  <a:pt x="91" y="168"/>
                </a:lnTo>
                <a:lnTo>
                  <a:pt x="91" y="171"/>
                </a:lnTo>
                <a:lnTo>
                  <a:pt x="89" y="171"/>
                </a:lnTo>
                <a:lnTo>
                  <a:pt x="89" y="174"/>
                </a:lnTo>
                <a:lnTo>
                  <a:pt x="89" y="177"/>
                </a:lnTo>
                <a:lnTo>
                  <a:pt x="86" y="177"/>
                </a:lnTo>
                <a:lnTo>
                  <a:pt x="86" y="179"/>
                </a:lnTo>
                <a:lnTo>
                  <a:pt x="80" y="182"/>
                </a:lnTo>
                <a:lnTo>
                  <a:pt x="80" y="185"/>
                </a:lnTo>
                <a:lnTo>
                  <a:pt x="80" y="188"/>
                </a:lnTo>
                <a:lnTo>
                  <a:pt x="77" y="188"/>
                </a:lnTo>
                <a:lnTo>
                  <a:pt x="77" y="191"/>
                </a:lnTo>
                <a:lnTo>
                  <a:pt x="77" y="194"/>
                </a:lnTo>
                <a:lnTo>
                  <a:pt x="74" y="194"/>
                </a:lnTo>
                <a:lnTo>
                  <a:pt x="74" y="191"/>
                </a:lnTo>
                <a:lnTo>
                  <a:pt x="71" y="191"/>
                </a:lnTo>
                <a:lnTo>
                  <a:pt x="71" y="188"/>
                </a:lnTo>
                <a:lnTo>
                  <a:pt x="71" y="185"/>
                </a:lnTo>
                <a:lnTo>
                  <a:pt x="69" y="185"/>
                </a:lnTo>
                <a:lnTo>
                  <a:pt x="69" y="182"/>
                </a:lnTo>
                <a:lnTo>
                  <a:pt x="66" y="182"/>
                </a:lnTo>
                <a:lnTo>
                  <a:pt x="66" y="179"/>
                </a:lnTo>
                <a:lnTo>
                  <a:pt x="63" y="179"/>
                </a:lnTo>
                <a:lnTo>
                  <a:pt x="60" y="179"/>
                </a:lnTo>
                <a:lnTo>
                  <a:pt x="60" y="177"/>
                </a:lnTo>
                <a:lnTo>
                  <a:pt x="57" y="177"/>
                </a:lnTo>
                <a:lnTo>
                  <a:pt x="57" y="174"/>
                </a:lnTo>
                <a:lnTo>
                  <a:pt x="54" y="171"/>
                </a:lnTo>
                <a:lnTo>
                  <a:pt x="54" y="168"/>
                </a:lnTo>
                <a:lnTo>
                  <a:pt x="54" y="165"/>
                </a:lnTo>
                <a:lnTo>
                  <a:pt x="54" y="162"/>
                </a:lnTo>
                <a:lnTo>
                  <a:pt x="54" y="160"/>
                </a:lnTo>
                <a:lnTo>
                  <a:pt x="54" y="157"/>
                </a:lnTo>
                <a:lnTo>
                  <a:pt x="54" y="154"/>
                </a:lnTo>
                <a:lnTo>
                  <a:pt x="54" y="151"/>
                </a:lnTo>
                <a:lnTo>
                  <a:pt x="54" y="148"/>
                </a:lnTo>
                <a:lnTo>
                  <a:pt x="51" y="148"/>
                </a:lnTo>
                <a:lnTo>
                  <a:pt x="49" y="145"/>
                </a:lnTo>
                <a:lnTo>
                  <a:pt x="49" y="142"/>
                </a:lnTo>
                <a:lnTo>
                  <a:pt x="49" y="140"/>
                </a:lnTo>
                <a:lnTo>
                  <a:pt x="49" y="137"/>
                </a:lnTo>
                <a:lnTo>
                  <a:pt x="46" y="134"/>
                </a:lnTo>
                <a:lnTo>
                  <a:pt x="46" y="131"/>
                </a:lnTo>
                <a:lnTo>
                  <a:pt x="43" y="131"/>
                </a:lnTo>
                <a:lnTo>
                  <a:pt x="40" y="131"/>
                </a:lnTo>
                <a:lnTo>
                  <a:pt x="37" y="131"/>
                </a:lnTo>
                <a:lnTo>
                  <a:pt x="34" y="131"/>
                </a:lnTo>
                <a:lnTo>
                  <a:pt x="34" y="128"/>
                </a:lnTo>
                <a:lnTo>
                  <a:pt x="32" y="128"/>
                </a:lnTo>
                <a:lnTo>
                  <a:pt x="29" y="128"/>
                </a:lnTo>
                <a:lnTo>
                  <a:pt x="26" y="128"/>
                </a:lnTo>
                <a:lnTo>
                  <a:pt x="23" y="131"/>
                </a:lnTo>
                <a:lnTo>
                  <a:pt x="20" y="131"/>
                </a:lnTo>
                <a:lnTo>
                  <a:pt x="17" y="128"/>
                </a:lnTo>
                <a:lnTo>
                  <a:pt x="17" y="125"/>
                </a:lnTo>
                <a:lnTo>
                  <a:pt x="14" y="125"/>
                </a:lnTo>
                <a:lnTo>
                  <a:pt x="12" y="125"/>
                </a:lnTo>
                <a:lnTo>
                  <a:pt x="9" y="125"/>
                </a:lnTo>
                <a:lnTo>
                  <a:pt x="9" y="123"/>
                </a:lnTo>
                <a:lnTo>
                  <a:pt x="6" y="123"/>
                </a:lnTo>
                <a:lnTo>
                  <a:pt x="3" y="123"/>
                </a:lnTo>
                <a:lnTo>
                  <a:pt x="0" y="123"/>
                </a:lnTo>
                <a:lnTo>
                  <a:pt x="0" y="120"/>
                </a:lnTo>
                <a:lnTo>
                  <a:pt x="0" y="117"/>
                </a:lnTo>
                <a:lnTo>
                  <a:pt x="0" y="114"/>
                </a:lnTo>
                <a:lnTo>
                  <a:pt x="3" y="111"/>
                </a:lnTo>
                <a:lnTo>
                  <a:pt x="3" y="108"/>
                </a:lnTo>
                <a:lnTo>
                  <a:pt x="3" y="105"/>
                </a:lnTo>
                <a:lnTo>
                  <a:pt x="6" y="100"/>
                </a:lnTo>
                <a:lnTo>
                  <a:pt x="9" y="97"/>
                </a:lnTo>
                <a:lnTo>
                  <a:pt x="9" y="94"/>
                </a:lnTo>
                <a:lnTo>
                  <a:pt x="9" y="91"/>
                </a:lnTo>
                <a:lnTo>
                  <a:pt x="12" y="88"/>
                </a:lnTo>
                <a:lnTo>
                  <a:pt x="9" y="88"/>
                </a:lnTo>
                <a:lnTo>
                  <a:pt x="9" y="85"/>
                </a:lnTo>
                <a:lnTo>
                  <a:pt x="9" y="83"/>
                </a:lnTo>
                <a:lnTo>
                  <a:pt x="9" y="80"/>
                </a:lnTo>
                <a:lnTo>
                  <a:pt x="9" y="77"/>
                </a:lnTo>
                <a:lnTo>
                  <a:pt x="6" y="74"/>
                </a:lnTo>
                <a:lnTo>
                  <a:pt x="6" y="71"/>
                </a:lnTo>
                <a:lnTo>
                  <a:pt x="9" y="68"/>
                </a:lnTo>
                <a:lnTo>
                  <a:pt x="12" y="66"/>
                </a:lnTo>
                <a:lnTo>
                  <a:pt x="14" y="66"/>
                </a:lnTo>
                <a:lnTo>
                  <a:pt x="17" y="66"/>
                </a:lnTo>
                <a:lnTo>
                  <a:pt x="20" y="66"/>
                </a:lnTo>
                <a:lnTo>
                  <a:pt x="23" y="66"/>
                </a:lnTo>
                <a:lnTo>
                  <a:pt x="26" y="66"/>
                </a:lnTo>
                <a:lnTo>
                  <a:pt x="29" y="66"/>
                </a:lnTo>
                <a:lnTo>
                  <a:pt x="32" y="66"/>
                </a:lnTo>
                <a:lnTo>
                  <a:pt x="34" y="66"/>
                </a:lnTo>
                <a:lnTo>
                  <a:pt x="37" y="66"/>
                </a:lnTo>
                <a:lnTo>
                  <a:pt x="40" y="66"/>
                </a:lnTo>
                <a:lnTo>
                  <a:pt x="43" y="66"/>
                </a:lnTo>
                <a:lnTo>
                  <a:pt x="46" y="66"/>
                </a:lnTo>
                <a:lnTo>
                  <a:pt x="49" y="66"/>
                </a:lnTo>
                <a:lnTo>
                  <a:pt x="51" y="66"/>
                </a:lnTo>
                <a:lnTo>
                  <a:pt x="54" y="66"/>
                </a:lnTo>
                <a:lnTo>
                  <a:pt x="57" y="66"/>
                </a:lnTo>
                <a:lnTo>
                  <a:pt x="60" y="66"/>
                </a:lnTo>
                <a:lnTo>
                  <a:pt x="60" y="63"/>
                </a:lnTo>
                <a:lnTo>
                  <a:pt x="63" y="66"/>
                </a:lnTo>
                <a:lnTo>
                  <a:pt x="66" y="68"/>
                </a:lnTo>
                <a:lnTo>
                  <a:pt x="71" y="68"/>
                </a:lnTo>
                <a:lnTo>
                  <a:pt x="74" y="68"/>
                </a:lnTo>
                <a:lnTo>
                  <a:pt x="77" y="71"/>
                </a:lnTo>
                <a:lnTo>
                  <a:pt x="80" y="71"/>
                </a:lnTo>
                <a:lnTo>
                  <a:pt x="83" y="68"/>
                </a:lnTo>
                <a:lnTo>
                  <a:pt x="86" y="71"/>
                </a:lnTo>
                <a:lnTo>
                  <a:pt x="89" y="71"/>
                </a:lnTo>
                <a:lnTo>
                  <a:pt x="91" y="71"/>
                </a:lnTo>
                <a:lnTo>
                  <a:pt x="94" y="71"/>
                </a:lnTo>
                <a:lnTo>
                  <a:pt x="97" y="71"/>
                </a:lnTo>
                <a:lnTo>
                  <a:pt x="100" y="68"/>
                </a:lnTo>
                <a:lnTo>
                  <a:pt x="103" y="68"/>
                </a:lnTo>
                <a:lnTo>
                  <a:pt x="106" y="68"/>
                </a:lnTo>
                <a:lnTo>
                  <a:pt x="108" y="68"/>
                </a:lnTo>
                <a:lnTo>
                  <a:pt x="111" y="66"/>
                </a:lnTo>
                <a:lnTo>
                  <a:pt x="114" y="68"/>
                </a:lnTo>
                <a:lnTo>
                  <a:pt x="117" y="68"/>
                </a:lnTo>
                <a:lnTo>
                  <a:pt x="120" y="68"/>
                </a:lnTo>
                <a:lnTo>
                  <a:pt x="123" y="68"/>
                </a:lnTo>
                <a:lnTo>
                  <a:pt x="126" y="68"/>
                </a:lnTo>
                <a:lnTo>
                  <a:pt x="128" y="68"/>
                </a:lnTo>
                <a:lnTo>
                  <a:pt x="131" y="68"/>
                </a:lnTo>
                <a:lnTo>
                  <a:pt x="134" y="68"/>
                </a:lnTo>
                <a:lnTo>
                  <a:pt x="137" y="68"/>
                </a:lnTo>
                <a:lnTo>
                  <a:pt x="140" y="71"/>
                </a:lnTo>
                <a:lnTo>
                  <a:pt x="143" y="71"/>
                </a:lnTo>
                <a:lnTo>
                  <a:pt x="143" y="74"/>
                </a:lnTo>
                <a:lnTo>
                  <a:pt x="145" y="74"/>
                </a:lnTo>
                <a:lnTo>
                  <a:pt x="145" y="77"/>
                </a:lnTo>
                <a:lnTo>
                  <a:pt x="145" y="80"/>
                </a:lnTo>
                <a:lnTo>
                  <a:pt x="145" y="83"/>
                </a:lnTo>
                <a:lnTo>
                  <a:pt x="148" y="83"/>
                </a:lnTo>
                <a:lnTo>
                  <a:pt x="151" y="85"/>
                </a:lnTo>
                <a:lnTo>
                  <a:pt x="148" y="88"/>
                </a:lnTo>
                <a:lnTo>
                  <a:pt x="148" y="91"/>
                </a:lnTo>
                <a:lnTo>
                  <a:pt x="151" y="94"/>
                </a:lnTo>
                <a:lnTo>
                  <a:pt x="151" y="97"/>
                </a:lnTo>
                <a:lnTo>
                  <a:pt x="151" y="100"/>
                </a:lnTo>
                <a:lnTo>
                  <a:pt x="154" y="100"/>
                </a:lnTo>
                <a:lnTo>
                  <a:pt x="157" y="100"/>
                </a:lnTo>
                <a:lnTo>
                  <a:pt x="160" y="100"/>
                </a:lnTo>
                <a:lnTo>
                  <a:pt x="163" y="100"/>
                </a:lnTo>
                <a:lnTo>
                  <a:pt x="165" y="100"/>
                </a:lnTo>
                <a:lnTo>
                  <a:pt x="165" y="103"/>
                </a:lnTo>
                <a:lnTo>
                  <a:pt x="168" y="105"/>
                </a:lnTo>
                <a:lnTo>
                  <a:pt x="171" y="108"/>
                </a:lnTo>
                <a:lnTo>
                  <a:pt x="174" y="111"/>
                </a:lnTo>
                <a:lnTo>
                  <a:pt x="177" y="111"/>
                </a:lnTo>
                <a:lnTo>
                  <a:pt x="180" y="108"/>
                </a:lnTo>
                <a:lnTo>
                  <a:pt x="182" y="108"/>
                </a:lnTo>
                <a:lnTo>
                  <a:pt x="188" y="108"/>
                </a:lnTo>
                <a:lnTo>
                  <a:pt x="191" y="111"/>
                </a:lnTo>
                <a:lnTo>
                  <a:pt x="194" y="111"/>
                </a:lnTo>
                <a:lnTo>
                  <a:pt x="197" y="111"/>
                </a:lnTo>
                <a:lnTo>
                  <a:pt x="197" y="114"/>
                </a:lnTo>
                <a:lnTo>
                  <a:pt x="197" y="117"/>
                </a:lnTo>
                <a:lnTo>
                  <a:pt x="200" y="117"/>
                </a:lnTo>
                <a:lnTo>
                  <a:pt x="202" y="117"/>
                </a:lnTo>
                <a:lnTo>
                  <a:pt x="208" y="114"/>
                </a:lnTo>
                <a:lnTo>
                  <a:pt x="211" y="114"/>
                </a:lnTo>
                <a:lnTo>
                  <a:pt x="214" y="114"/>
                </a:lnTo>
                <a:lnTo>
                  <a:pt x="217" y="114"/>
                </a:lnTo>
                <a:lnTo>
                  <a:pt x="220" y="114"/>
                </a:lnTo>
                <a:lnTo>
                  <a:pt x="222" y="114"/>
                </a:lnTo>
                <a:lnTo>
                  <a:pt x="222" y="111"/>
                </a:lnTo>
                <a:lnTo>
                  <a:pt x="225" y="111"/>
                </a:lnTo>
                <a:lnTo>
                  <a:pt x="228" y="111"/>
                </a:lnTo>
                <a:lnTo>
                  <a:pt x="231" y="111"/>
                </a:lnTo>
                <a:lnTo>
                  <a:pt x="234" y="111"/>
                </a:lnTo>
                <a:lnTo>
                  <a:pt x="237" y="111"/>
                </a:lnTo>
                <a:lnTo>
                  <a:pt x="237" y="108"/>
                </a:lnTo>
                <a:lnTo>
                  <a:pt x="239" y="108"/>
                </a:lnTo>
                <a:lnTo>
                  <a:pt x="242" y="108"/>
                </a:lnTo>
                <a:lnTo>
                  <a:pt x="245" y="105"/>
                </a:lnTo>
                <a:lnTo>
                  <a:pt x="248" y="105"/>
                </a:lnTo>
                <a:lnTo>
                  <a:pt x="251" y="105"/>
                </a:lnTo>
                <a:lnTo>
                  <a:pt x="254" y="103"/>
                </a:lnTo>
                <a:lnTo>
                  <a:pt x="257" y="103"/>
                </a:lnTo>
                <a:lnTo>
                  <a:pt x="259" y="100"/>
                </a:lnTo>
                <a:lnTo>
                  <a:pt x="259" y="97"/>
                </a:lnTo>
                <a:lnTo>
                  <a:pt x="262" y="94"/>
                </a:lnTo>
                <a:lnTo>
                  <a:pt x="265" y="91"/>
                </a:lnTo>
                <a:lnTo>
                  <a:pt x="265" y="88"/>
                </a:lnTo>
                <a:lnTo>
                  <a:pt x="265" y="85"/>
                </a:lnTo>
                <a:lnTo>
                  <a:pt x="265" y="83"/>
                </a:lnTo>
                <a:lnTo>
                  <a:pt x="268" y="83"/>
                </a:lnTo>
                <a:lnTo>
                  <a:pt x="268" y="80"/>
                </a:lnTo>
                <a:lnTo>
                  <a:pt x="268" y="77"/>
                </a:lnTo>
                <a:lnTo>
                  <a:pt x="268" y="74"/>
                </a:lnTo>
                <a:lnTo>
                  <a:pt x="271" y="74"/>
                </a:lnTo>
                <a:lnTo>
                  <a:pt x="271" y="71"/>
                </a:lnTo>
                <a:lnTo>
                  <a:pt x="274" y="71"/>
                </a:lnTo>
                <a:lnTo>
                  <a:pt x="276" y="71"/>
                </a:lnTo>
                <a:lnTo>
                  <a:pt x="279" y="71"/>
                </a:lnTo>
                <a:lnTo>
                  <a:pt x="279" y="74"/>
                </a:lnTo>
                <a:lnTo>
                  <a:pt x="282" y="74"/>
                </a:lnTo>
                <a:lnTo>
                  <a:pt x="285" y="74"/>
                </a:lnTo>
                <a:lnTo>
                  <a:pt x="288" y="74"/>
                </a:lnTo>
                <a:lnTo>
                  <a:pt x="291" y="74"/>
                </a:lnTo>
                <a:lnTo>
                  <a:pt x="294" y="71"/>
                </a:lnTo>
                <a:lnTo>
                  <a:pt x="294" y="63"/>
                </a:lnTo>
                <a:lnTo>
                  <a:pt x="296" y="63"/>
                </a:lnTo>
                <a:lnTo>
                  <a:pt x="299" y="66"/>
                </a:lnTo>
                <a:lnTo>
                  <a:pt x="302" y="66"/>
                </a:lnTo>
                <a:lnTo>
                  <a:pt x="305" y="66"/>
                </a:lnTo>
                <a:lnTo>
                  <a:pt x="308" y="66"/>
                </a:lnTo>
                <a:lnTo>
                  <a:pt x="311" y="66"/>
                </a:lnTo>
                <a:lnTo>
                  <a:pt x="313" y="66"/>
                </a:lnTo>
                <a:lnTo>
                  <a:pt x="316" y="66"/>
                </a:lnTo>
                <a:lnTo>
                  <a:pt x="319" y="66"/>
                </a:lnTo>
                <a:lnTo>
                  <a:pt x="322" y="66"/>
                </a:lnTo>
                <a:lnTo>
                  <a:pt x="325" y="66"/>
                </a:lnTo>
                <a:lnTo>
                  <a:pt x="328" y="66"/>
                </a:lnTo>
                <a:lnTo>
                  <a:pt x="331" y="66"/>
                </a:lnTo>
                <a:lnTo>
                  <a:pt x="333" y="68"/>
                </a:lnTo>
                <a:lnTo>
                  <a:pt x="336" y="68"/>
                </a:lnTo>
                <a:lnTo>
                  <a:pt x="339" y="68"/>
                </a:lnTo>
                <a:lnTo>
                  <a:pt x="342" y="68"/>
                </a:lnTo>
                <a:lnTo>
                  <a:pt x="345" y="68"/>
                </a:lnTo>
                <a:lnTo>
                  <a:pt x="348" y="68"/>
                </a:lnTo>
                <a:lnTo>
                  <a:pt x="351" y="68"/>
                </a:lnTo>
                <a:lnTo>
                  <a:pt x="353" y="68"/>
                </a:lnTo>
                <a:lnTo>
                  <a:pt x="356" y="68"/>
                </a:lnTo>
                <a:lnTo>
                  <a:pt x="359" y="68"/>
                </a:lnTo>
                <a:lnTo>
                  <a:pt x="359" y="71"/>
                </a:lnTo>
                <a:lnTo>
                  <a:pt x="362" y="71"/>
                </a:lnTo>
                <a:lnTo>
                  <a:pt x="365" y="71"/>
                </a:lnTo>
                <a:lnTo>
                  <a:pt x="368" y="71"/>
                </a:lnTo>
                <a:lnTo>
                  <a:pt x="370" y="71"/>
                </a:lnTo>
                <a:lnTo>
                  <a:pt x="373" y="74"/>
                </a:lnTo>
                <a:lnTo>
                  <a:pt x="376" y="74"/>
                </a:lnTo>
                <a:lnTo>
                  <a:pt x="379" y="74"/>
                </a:lnTo>
                <a:lnTo>
                  <a:pt x="382" y="74"/>
                </a:lnTo>
                <a:lnTo>
                  <a:pt x="385" y="74"/>
                </a:lnTo>
                <a:lnTo>
                  <a:pt x="388" y="74"/>
                </a:lnTo>
                <a:lnTo>
                  <a:pt x="388" y="71"/>
                </a:lnTo>
                <a:lnTo>
                  <a:pt x="390" y="71"/>
                </a:lnTo>
                <a:lnTo>
                  <a:pt x="393" y="71"/>
                </a:lnTo>
                <a:lnTo>
                  <a:pt x="396" y="71"/>
                </a:lnTo>
                <a:lnTo>
                  <a:pt x="399" y="68"/>
                </a:lnTo>
                <a:lnTo>
                  <a:pt x="402" y="68"/>
                </a:lnTo>
                <a:lnTo>
                  <a:pt x="405" y="68"/>
                </a:lnTo>
                <a:close/>
              </a:path>
            </a:pathLst>
          </a:custGeom>
          <a:solidFill>
            <a:srgbClr val="A85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9">
            <a:extLst>
              <a:ext uri="{FF2B5EF4-FFF2-40B4-BE49-F238E27FC236}">
                <a16:creationId xmlns:a16="http://schemas.microsoft.com/office/drawing/2014/main" id="{602597D6-99B4-A023-100D-BDD28B5A9C79}"/>
              </a:ext>
            </a:extLst>
          </p:cNvPr>
          <p:cNvSpPr>
            <a:spLocks/>
          </p:cNvSpPr>
          <p:nvPr/>
        </p:nvSpPr>
        <p:spPr bwMode="auto">
          <a:xfrm>
            <a:off x="6584950" y="1608138"/>
            <a:ext cx="1465263" cy="1446213"/>
          </a:xfrm>
          <a:custGeom>
            <a:avLst/>
            <a:gdLst>
              <a:gd name="T0" fmla="*/ 342 w 923"/>
              <a:gd name="T1" fmla="*/ 0 h 911"/>
              <a:gd name="T2" fmla="*/ 396 w 923"/>
              <a:gd name="T3" fmla="*/ 0 h 911"/>
              <a:gd name="T4" fmla="*/ 447 w 923"/>
              <a:gd name="T5" fmla="*/ 9 h 911"/>
              <a:gd name="T6" fmla="*/ 499 w 923"/>
              <a:gd name="T7" fmla="*/ 6 h 911"/>
              <a:gd name="T8" fmla="*/ 553 w 923"/>
              <a:gd name="T9" fmla="*/ 3 h 911"/>
              <a:gd name="T10" fmla="*/ 604 w 923"/>
              <a:gd name="T11" fmla="*/ 6 h 911"/>
              <a:gd name="T12" fmla="*/ 655 w 923"/>
              <a:gd name="T13" fmla="*/ 23 h 911"/>
              <a:gd name="T14" fmla="*/ 707 w 923"/>
              <a:gd name="T15" fmla="*/ 37 h 911"/>
              <a:gd name="T16" fmla="*/ 749 w 923"/>
              <a:gd name="T17" fmla="*/ 60 h 911"/>
              <a:gd name="T18" fmla="*/ 786 w 923"/>
              <a:gd name="T19" fmla="*/ 83 h 911"/>
              <a:gd name="T20" fmla="*/ 838 w 923"/>
              <a:gd name="T21" fmla="*/ 91 h 911"/>
              <a:gd name="T22" fmla="*/ 880 w 923"/>
              <a:gd name="T23" fmla="*/ 100 h 911"/>
              <a:gd name="T24" fmla="*/ 889 w 923"/>
              <a:gd name="T25" fmla="*/ 142 h 911"/>
              <a:gd name="T26" fmla="*/ 895 w 923"/>
              <a:gd name="T27" fmla="*/ 191 h 911"/>
              <a:gd name="T28" fmla="*/ 920 w 923"/>
              <a:gd name="T29" fmla="*/ 239 h 911"/>
              <a:gd name="T30" fmla="*/ 889 w 923"/>
              <a:gd name="T31" fmla="*/ 285 h 911"/>
              <a:gd name="T32" fmla="*/ 852 w 923"/>
              <a:gd name="T33" fmla="*/ 308 h 911"/>
              <a:gd name="T34" fmla="*/ 863 w 923"/>
              <a:gd name="T35" fmla="*/ 359 h 911"/>
              <a:gd name="T36" fmla="*/ 849 w 923"/>
              <a:gd name="T37" fmla="*/ 433 h 911"/>
              <a:gd name="T38" fmla="*/ 846 w 923"/>
              <a:gd name="T39" fmla="*/ 495 h 911"/>
              <a:gd name="T40" fmla="*/ 823 w 923"/>
              <a:gd name="T41" fmla="*/ 555 h 911"/>
              <a:gd name="T42" fmla="*/ 855 w 923"/>
              <a:gd name="T43" fmla="*/ 575 h 911"/>
              <a:gd name="T44" fmla="*/ 863 w 923"/>
              <a:gd name="T45" fmla="*/ 621 h 911"/>
              <a:gd name="T46" fmla="*/ 832 w 923"/>
              <a:gd name="T47" fmla="*/ 649 h 911"/>
              <a:gd name="T48" fmla="*/ 801 w 923"/>
              <a:gd name="T49" fmla="*/ 689 h 911"/>
              <a:gd name="T50" fmla="*/ 809 w 923"/>
              <a:gd name="T51" fmla="*/ 737 h 911"/>
              <a:gd name="T52" fmla="*/ 775 w 923"/>
              <a:gd name="T53" fmla="*/ 752 h 911"/>
              <a:gd name="T54" fmla="*/ 727 w 923"/>
              <a:gd name="T55" fmla="*/ 789 h 911"/>
              <a:gd name="T56" fmla="*/ 670 w 923"/>
              <a:gd name="T57" fmla="*/ 806 h 911"/>
              <a:gd name="T58" fmla="*/ 664 w 923"/>
              <a:gd name="T59" fmla="*/ 826 h 911"/>
              <a:gd name="T60" fmla="*/ 684 w 923"/>
              <a:gd name="T61" fmla="*/ 860 h 911"/>
              <a:gd name="T62" fmla="*/ 661 w 923"/>
              <a:gd name="T63" fmla="*/ 894 h 911"/>
              <a:gd name="T64" fmla="*/ 607 w 923"/>
              <a:gd name="T65" fmla="*/ 908 h 911"/>
              <a:gd name="T66" fmla="*/ 613 w 923"/>
              <a:gd name="T67" fmla="*/ 846 h 911"/>
              <a:gd name="T68" fmla="*/ 610 w 923"/>
              <a:gd name="T69" fmla="*/ 786 h 911"/>
              <a:gd name="T70" fmla="*/ 570 w 923"/>
              <a:gd name="T71" fmla="*/ 740 h 911"/>
              <a:gd name="T72" fmla="*/ 547 w 923"/>
              <a:gd name="T73" fmla="*/ 703 h 911"/>
              <a:gd name="T74" fmla="*/ 507 w 923"/>
              <a:gd name="T75" fmla="*/ 689 h 911"/>
              <a:gd name="T76" fmla="*/ 459 w 923"/>
              <a:gd name="T77" fmla="*/ 672 h 911"/>
              <a:gd name="T78" fmla="*/ 416 w 923"/>
              <a:gd name="T79" fmla="*/ 669 h 911"/>
              <a:gd name="T80" fmla="*/ 408 w 923"/>
              <a:gd name="T81" fmla="*/ 643 h 911"/>
              <a:gd name="T82" fmla="*/ 419 w 923"/>
              <a:gd name="T83" fmla="*/ 598 h 911"/>
              <a:gd name="T84" fmla="*/ 410 w 923"/>
              <a:gd name="T85" fmla="*/ 550 h 911"/>
              <a:gd name="T86" fmla="*/ 391 w 923"/>
              <a:gd name="T87" fmla="*/ 507 h 911"/>
              <a:gd name="T88" fmla="*/ 373 w 923"/>
              <a:gd name="T89" fmla="*/ 461 h 911"/>
              <a:gd name="T90" fmla="*/ 368 w 923"/>
              <a:gd name="T91" fmla="*/ 410 h 911"/>
              <a:gd name="T92" fmla="*/ 354 w 923"/>
              <a:gd name="T93" fmla="*/ 356 h 911"/>
              <a:gd name="T94" fmla="*/ 328 w 923"/>
              <a:gd name="T95" fmla="*/ 288 h 911"/>
              <a:gd name="T96" fmla="*/ 311 w 923"/>
              <a:gd name="T97" fmla="*/ 251 h 911"/>
              <a:gd name="T98" fmla="*/ 302 w 923"/>
              <a:gd name="T99" fmla="*/ 199 h 911"/>
              <a:gd name="T100" fmla="*/ 274 w 923"/>
              <a:gd name="T101" fmla="*/ 182 h 911"/>
              <a:gd name="T102" fmla="*/ 220 w 923"/>
              <a:gd name="T103" fmla="*/ 171 h 911"/>
              <a:gd name="T104" fmla="*/ 205 w 923"/>
              <a:gd name="T105" fmla="*/ 151 h 911"/>
              <a:gd name="T106" fmla="*/ 183 w 923"/>
              <a:gd name="T107" fmla="*/ 111 h 911"/>
              <a:gd name="T108" fmla="*/ 131 w 923"/>
              <a:gd name="T109" fmla="*/ 128 h 911"/>
              <a:gd name="T110" fmla="*/ 92 w 923"/>
              <a:gd name="T111" fmla="*/ 157 h 911"/>
              <a:gd name="T112" fmla="*/ 52 w 923"/>
              <a:gd name="T113" fmla="*/ 185 h 911"/>
              <a:gd name="T114" fmla="*/ 15 w 923"/>
              <a:gd name="T115" fmla="*/ 171 h 911"/>
              <a:gd name="T116" fmla="*/ 86 w 923"/>
              <a:gd name="T117" fmla="*/ 100 h 911"/>
              <a:gd name="T118" fmla="*/ 126 w 923"/>
              <a:gd name="T119" fmla="*/ 63 h 911"/>
              <a:gd name="T120" fmla="*/ 171 w 923"/>
              <a:gd name="T121" fmla="*/ 37 h 911"/>
              <a:gd name="T122" fmla="*/ 220 w 923"/>
              <a:gd name="T123" fmla="*/ 29 h 911"/>
              <a:gd name="T124" fmla="*/ 271 w 923"/>
              <a:gd name="T125" fmla="*/ 2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23" h="911">
                <a:moveTo>
                  <a:pt x="277" y="20"/>
                </a:moveTo>
                <a:lnTo>
                  <a:pt x="279" y="17"/>
                </a:lnTo>
                <a:lnTo>
                  <a:pt x="282" y="17"/>
                </a:lnTo>
                <a:lnTo>
                  <a:pt x="285" y="17"/>
                </a:lnTo>
                <a:lnTo>
                  <a:pt x="291" y="14"/>
                </a:lnTo>
                <a:lnTo>
                  <a:pt x="294" y="14"/>
                </a:lnTo>
                <a:lnTo>
                  <a:pt x="299" y="11"/>
                </a:lnTo>
                <a:lnTo>
                  <a:pt x="305" y="11"/>
                </a:lnTo>
                <a:lnTo>
                  <a:pt x="308" y="9"/>
                </a:lnTo>
                <a:lnTo>
                  <a:pt x="314" y="9"/>
                </a:lnTo>
                <a:lnTo>
                  <a:pt x="319" y="6"/>
                </a:lnTo>
                <a:lnTo>
                  <a:pt x="322" y="6"/>
                </a:lnTo>
                <a:lnTo>
                  <a:pt x="325" y="3"/>
                </a:lnTo>
                <a:lnTo>
                  <a:pt x="328" y="3"/>
                </a:lnTo>
                <a:lnTo>
                  <a:pt x="331" y="3"/>
                </a:lnTo>
                <a:lnTo>
                  <a:pt x="334" y="3"/>
                </a:lnTo>
                <a:lnTo>
                  <a:pt x="336" y="3"/>
                </a:lnTo>
                <a:lnTo>
                  <a:pt x="339" y="3"/>
                </a:lnTo>
                <a:lnTo>
                  <a:pt x="342" y="0"/>
                </a:lnTo>
                <a:lnTo>
                  <a:pt x="345" y="0"/>
                </a:lnTo>
                <a:lnTo>
                  <a:pt x="348" y="0"/>
                </a:lnTo>
                <a:lnTo>
                  <a:pt x="351" y="0"/>
                </a:lnTo>
                <a:lnTo>
                  <a:pt x="354" y="0"/>
                </a:lnTo>
                <a:lnTo>
                  <a:pt x="356" y="0"/>
                </a:lnTo>
                <a:lnTo>
                  <a:pt x="359" y="0"/>
                </a:lnTo>
                <a:lnTo>
                  <a:pt x="362" y="0"/>
                </a:lnTo>
                <a:lnTo>
                  <a:pt x="365" y="0"/>
                </a:lnTo>
                <a:lnTo>
                  <a:pt x="368" y="0"/>
                </a:lnTo>
                <a:lnTo>
                  <a:pt x="371" y="0"/>
                </a:lnTo>
                <a:lnTo>
                  <a:pt x="373" y="0"/>
                </a:lnTo>
                <a:lnTo>
                  <a:pt x="376" y="0"/>
                </a:lnTo>
                <a:lnTo>
                  <a:pt x="379" y="0"/>
                </a:lnTo>
                <a:lnTo>
                  <a:pt x="382" y="0"/>
                </a:lnTo>
                <a:lnTo>
                  <a:pt x="385" y="0"/>
                </a:lnTo>
                <a:lnTo>
                  <a:pt x="388" y="0"/>
                </a:lnTo>
                <a:lnTo>
                  <a:pt x="391" y="0"/>
                </a:lnTo>
                <a:lnTo>
                  <a:pt x="393" y="0"/>
                </a:lnTo>
                <a:lnTo>
                  <a:pt x="396" y="0"/>
                </a:lnTo>
                <a:lnTo>
                  <a:pt x="399" y="0"/>
                </a:lnTo>
                <a:lnTo>
                  <a:pt x="402" y="3"/>
                </a:lnTo>
                <a:lnTo>
                  <a:pt x="405" y="3"/>
                </a:lnTo>
                <a:lnTo>
                  <a:pt x="408" y="3"/>
                </a:lnTo>
                <a:lnTo>
                  <a:pt x="410" y="3"/>
                </a:lnTo>
                <a:lnTo>
                  <a:pt x="413" y="6"/>
                </a:lnTo>
                <a:lnTo>
                  <a:pt x="416" y="6"/>
                </a:lnTo>
                <a:lnTo>
                  <a:pt x="419" y="6"/>
                </a:lnTo>
                <a:lnTo>
                  <a:pt x="422" y="6"/>
                </a:lnTo>
                <a:lnTo>
                  <a:pt x="425" y="6"/>
                </a:lnTo>
                <a:lnTo>
                  <a:pt x="428" y="6"/>
                </a:lnTo>
                <a:lnTo>
                  <a:pt x="430" y="6"/>
                </a:lnTo>
                <a:lnTo>
                  <a:pt x="433" y="6"/>
                </a:lnTo>
                <a:lnTo>
                  <a:pt x="436" y="6"/>
                </a:lnTo>
                <a:lnTo>
                  <a:pt x="439" y="6"/>
                </a:lnTo>
                <a:lnTo>
                  <a:pt x="442" y="6"/>
                </a:lnTo>
                <a:lnTo>
                  <a:pt x="442" y="9"/>
                </a:lnTo>
                <a:lnTo>
                  <a:pt x="445" y="9"/>
                </a:lnTo>
                <a:lnTo>
                  <a:pt x="447" y="9"/>
                </a:lnTo>
                <a:lnTo>
                  <a:pt x="450" y="9"/>
                </a:lnTo>
                <a:lnTo>
                  <a:pt x="453" y="9"/>
                </a:lnTo>
                <a:lnTo>
                  <a:pt x="456" y="9"/>
                </a:lnTo>
                <a:lnTo>
                  <a:pt x="459" y="9"/>
                </a:lnTo>
                <a:lnTo>
                  <a:pt x="462" y="9"/>
                </a:lnTo>
                <a:lnTo>
                  <a:pt x="465" y="9"/>
                </a:lnTo>
                <a:lnTo>
                  <a:pt x="467" y="9"/>
                </a:lnTo>
                <a:lnTo>
                  <a:pt x="470" y="9"/>
                </a:lnTo>
                <a:lnTo>
                  <a:pt x="473" y="9"/>
                </a:lnTo>
                <a:lnTo>
                  <a:pt x="476" y="9"/>
                </a:lnTo>
                <a:lnTo>
                  <a:pt x="479" y="9"/>
                </a:lnTo>
                <a:lnTo>
                  <a:pt x="482" y="9"/>
                </a:lnTo>
                <a:lnTo>
                  <a:pt x="485" y="9"/>
                </a:lnTo>
                <a:lnTo>
                  <a:pt x="487" y="9"/>
                </a:lnTo>
                <a:lnTo>
                  <a:pt x="487" y="6"/>
                </a:lnTo>
                <a:lnTo>
                  <a:pt x="490" y="6"/>
                </a:lnTo>
                <a:lnTo>
                  <a:pt x="493" y="6"/>
                </a:lnTo>
                <a:lnTo>
                  <a:pt x="496" y="6"/>
                </a:lnTo>
                <a:lnTo>
                  <a:pt x="499" y="6"/>
                </a:lnTo>
                <a:lnTo>
                  <a:pt x="502" y="6"/>
                </a:lnTo>
                <a:lnTo>
                  <a:pt x="504" y="6"/>
                </a:lnTo>
                <a:lnTo>
                  <a:pt x="507" y="6"/>
                </a:lnTo>
                <a:lnTo>
                  <a:pt x="510" y="3"/>
                </a:lnTo>
                <a:lnTo>
                  <a:pt x="513" y="3"/>
                </a:lnTo>
                <a:lnTo>
                  <a:pt x="516" y="3"/>
                </a:lnTo>
                <a:lnTo>
                  <a:pt x="519" y="3"/>
                </a:lnTo>
                <a:lnTo>
                  <a:pt x="522" y="3"/>
                </a:lnTo>
                <a:lnTo>
                  <a:pt x="524" y="3"/>
                </a:lnTo>
                <a:lnTo>
                  <a:pt x="527" y="3"/>
                </a:lnTo>
                <a:lnTo>
                  <a:pt x="530" y="3"/>
                </a:lnTo>
                <a:lnTo>
                  <a:pt x="533" y="3"/>
                </a:lnTo>
                <a:lnTo>
                  <a:pt x="536" y="3"/>
                </a:lnTo>
                <a:lnTo>
                  <a:pt x="539" y="3"/>
                </a:lnTo>
                <a:lnTo>
                  <a:pt x="541" y="3"/>
                </a:lnTo>
                <a:lnTo>
                  <a:pt x="544" y="3"/>
                </a:lnTo>
                <a:lnTo>
                  <a:pt x="547" y="3"/>
                </a:lnTo>
                <a:lnTo>
                  <a:pt x="550" y="3"/>
                </a:lnTo>
                <a:lnTo>
                  <a:pt x="553" y="3"/>
                </a:lnTo>
                <a:lnTo>
                  <a:pt x="556" y="3"/>
                </a:lnTo>
                <a:lnTo>
                  <a:pt x="559" y="3"/>
                </a:lnTo>
                <a:lnTo>
                  <a:pt x="561" y="3"/>
                </a:lnTo>
                <a:lnTo>
                  <a:pt x="564" y="3"/>
                </a:lnTo>
                <a:lnTo>
                  <a:pt x="567" y="3"/>
                </a:lnTo>
                <a:lnTo>
                  <a:pt x="567" y="0"/>
                </a:lnTo>
                <a:lnTo>
                  <a:pt x="570" y="3"/>
                </a:lnTo>
                <a:lnTo>
                  <a:pt x="573" y="3"/>
                </a:lnTo>
                <a:lnTo>
                  <a:pt x="576" y="3"/>
                </a:lnTo>
                <a:lnTo>
                  <a:pt x="578" y="3"/>
                </a:lnTo>
                <a:lnTo>
                  <a:pt x="581" y="3"/>
                </a:lnTo>
                <a:lnTo>
                  <a:pt x="584" y="3"/>
                </a:lnTo>
                <a:lnTo>
                  <a:pt x="587" y="3"/>
                </a:lnTo>
                <a:lnTo>
                  <a:pt x="590" y="3"/>
                </a:lnTo>
                <a:lnTo>
                  <a:pt x="593" y="6"/>
                </a:lnTo>
                <a:lnTo>
                  <a:pt x="596" y="6"/>
                </a:lnTo>
                <a:lnTo>
                  <a:pt x="598" y="6"/>
                </a:lnTo>
                <a:lnTo>
                  <a:pt x="601" y="6"/>
                </a:lnTo>
                <a:lnTo>
                  <a:pt x="604" y="6"/>
                </a:lnTo>
                <a:lnTo>
                  <a:pt x="604" y="9"/>
                </a:lnTo>
                <a:lnTo>
                  <a:pt x="607" y="9"/>
                </a:lnTo>
                <a:lnTo>
                  <a:pt x="610" y="9"/>
                </a:lnTo>
                <a:lnTo>
                  <a:pt x="613" y="9"/>
                </a:lnTo>
                <a:lnTo>
                  <a:pt x="616" y="11"/>
                </a:lnTo>
                <a:lnTo>
                  <a:pt x="618" y="11"/>
                </a:lnTo>
                <a:lnTo>
                  <a:pt x="621" y="14"/>
                </a:lnTo>
                <a:lnTo>
                  <a:pt x="624" y="14"/>
                </a:lnTo>
                <a:lnTo>
                  <a:pt x="627" y="14"/>
                </a:lnTo>
                <a:lnTo>
                  <a:pt x="630" y="17"/>
                </a:lnTo>
                <a:lnTo>
                  <a:pt x="633" y="17"/>
                </a:lnTo>
                <a:lnTo>
                  <a:pt x="635" y="17"/>
                </a:lnTo>
                <a:lnTo>
                  <a:pt x="638" y="17"/>
                </a:lnTo>
                <a:lnTo>
                  <a:pt x="641" y="20"/>
                </a:lnTo>
                <a:lnTo>
                  <a:pt x="644" y="20"/>
                </a:lnTo>
                <a:lnTo>
                  <a:pt x="647" y="20"/>
                </a:lnTo>
                <a:lnTo>
                  <a:pt x="650" y="20"/>
                </a:lnTo>
                <a:lnTo>
                  <a:pt x="653" y="23"/>
                </a:lnTo>
                <a:lnTo>
                  <a:pt x="655" y="23"/>
                </a:lnTo>
                <a:lnTo>
                  <a:pt x="658" y="23"/>
                </a:lnTo>
                <a:lnTo>
                  <a:pt x="661" y="26"/>
                </a:lnTo>
                <a:lnTo>
                  <a:pt x="664" y="26"/>
                </a:lnTo>
                <a:lnTo>
                  <a:pt x="667" y="26"/>
                </a:lnTo>
                <a:lnTo>
                  <a:pt x="670" y="29"/>
                </a:lnTo>
                <a:lnTo>
                  <a:pt x="672" y="29"/>
                </a:lnTo>
                <a:lnTo>
                  <a:pt x="675" y="29"/>
                </a:lnTo>
                <a:lnTo>
                  <a:pt x="678" y="29"/>
                </a:lnTo>
                <a:lnTo>
                  <a:pt x="681" y="31"/>
                </a:lnTo>
                <a:lnTo>
                  <a:pt x="684" y="31"/>
                </a:lnTo>
                <a:lnTo>
                  <a:pt x="687" y="31"/>
                </a:lnTo>
                <a:lnTo>
                  <a:pt x="690" y="31"/>
                </a:lnTo>
                <a:lnTo>
                  <a:pt x="692" y="34"/>
                </a:lnTo>
                <a:lnTo>
                  <a:pt x="695" y="34"/>
                </a:lnTo>
                <a:lnTo>
                  <a:pt x="698" y="34"/>
                </a:lnTo>
                <a:lnTo>
                  <a:pt x="701" y="34"/>
                </a:lnTo>
                <a:lnTo>
                  <a:pt x="701" y="37"/>
                </a:lnTo>
                <a:lnTo>
                  <a:pt x="704" y="37"/>
                </a:lnTo>
                <a:lnTo>
                  <a:pt x="707" y="37"/>
                </a:lnTo>
                <a:lnTo>
                  <a:pt x="709" y="37"/>
                </a:lnTo>
                <a:lnTo>
                  <a:pt x="709" y="40"/>
                </a:lnTo>
                <a:lnTo>
                  <a:pt x="712" y="40"/>
                </a:lnTo>
                <a:lnTo>
                  <a:pt x="715" y="40"/>
                </a:lnTo>
                <a:lnTo>
                  <a:pt x="718" y="43"/>
                </a:lnTo>
                <a:lnTo>
                  <a:pt x="721" y="43"/>
                </a:lnTo>
                <a:lnTo>
                  <a:pt x="724" y="46"/>
                </a:lnTo>
                <a:lnTo>
                  <a:pt x="727" y="46"/>
                </a:lnTo>
                <a:lnTo>
                  <a:pt x="727" y="48"/>
                </a:lnTo>
                <a:lnTo>
                  <a:pt x="729" y="48"/>
                </a:lnTo>
                <a:lnTo>
                  <a:pt x="732" y="51"/>
                </a:lnTo>
                <a:lnTo>
                  <a:pt x="735" y="51"/>
                </a:lnTo>
                <a:lnTo>
                  <a:pt x="735" y="54"/>
                </a:lnTo>
                <a:lnTo>
                  <a:pt x="738" y="54"/>
                </a:lnTo>
                <a:lnTo>
                  <a:pt x="741" y="54"/>
                </a:lnTo>
                <a:lnTo>
                  <a:pt x="741" y="57"/>
                </a:lnTo>
                <a:lnTo>
                  <a:pt x="744" y="57"/>
                </a:lnTo>
                <a:lnTo>
                  <a:pt x="747" y="60"/>
                </a:lnTo>
                <a:lnTo>
                  <a:pt x="749" y="60"/>
                </a:lnTo>
                <a:lnTo>
                  <a:pt x="749" y="63"/>
                </a:lnTo>
                <a:lnTo>
                  <a:pt x="752" y="63"/>
                </a:lnTo>
                <a:lnTo>
                  <a:pt x="755" y="63"/>
                </a:lnTo>
                <a:lnTo>
                  <a:pt x="755" y="66"/>
                </a:lnTo>
                <a:lnTo>
                  <a:pt x="758" y="66"/>
                </a:lnTo>
                <a:lnTo>
                  <a:pt x="761" y="66"/>
                </a:lnTo>
                <a:lnTo>
                  <a:pt x="764" y="68"/>
                </a:lnTo>
                <a:lnTo>
                  <a:pt x="766" y="68"/>
                </a:lnTo>
                <a:lnTo>
                  <a:pt x="769" y="71"/>
                </a:lnTo>
                <a:lnTo>
                  <a:pt x="772" y="71"/>
                </a:lnTo>
                <a:lnTo>
                  <a:pt x="772" y="74"/>
                </a:lnTo>
                <a:lnTo>
                  <a:pt x="775" y="74"/>
                </a:lnTo>
                <a:lnTo>
                  <a:pt x="778" y="74"/>
                </a:lnTo>
                <a:lnTo>
                  <a:pt x="778" y="77"/>
                </a:lnTo>
                <a:lnTo>
                  <a:pt x="781" y="77"/>
                </a:lnTo>
                <a:lnTo>
                  <a:pt x="781" y="80"/>
                </a:lnTo>
                <a:lnTo>
                  <a:pt x="784" y="80"/>
                </a:lnTo>
                <a:lnTo>
                  <a:pt x="784" y="83"/>
                </a:lnTo>
                <a:lnTo>
                  <a:pt x="786" y="83"/>
                </a:lnTo>
                <a:lnTo>
                  <a:pt x="786" y="85"/>
                </a:lnTo>
                <a:lnTo>
                  <a:pt x="792" y="85"/>
                </a:lnTo>
                <a:lnTo>
                  <a:pt x="795" y="88"/>
                </a:lnTo>
                <a:lnTo>
                  <a:pt x="801" y="88"/>
                </a:lnTo>
                <a:lnTo>
                  <a:pt x="803" y="91"/>
                </a:lnTo>
                <a:lnTo>
                  <a:pt x="809" y="91"/>
                </a:lnTo>
                <a:lnTo>
                  <a:pt x="812" y="91"/>
                </a:lnTo>
                <a:lnTo>
                  <a:pt x="815" y="91"/>
                </a:lnTo>
                <a:lnTo>
                  <a:pt x="818" y="91"/>
                </a:lnTo>
                <a:lnTo>
                  <a:pt x="821" y="91"/>
                </a:lnTo>
                <a:lnTo>
                  <a:pt x="821" y="88"/>
                </a:lnTo>
                <a:lnTo>
                  <a:pt x="821" y="85"/>
                </a:lnTo>
                <a:lnTo>
                  <a:pt x="823" y="85"/>
                </a:lnTo>
                <a:lnTo>
                  <a:pt x="826" y="85"/>
                </a:lnTo>
                <a:lnTo>
                  <a:pt x="829" y="85"/>
                </a:lnTo>
                <a:lnTo>
                  <a:pt x="832" y="85"/>
                </a:lnTo>
                <a:lnTo>
                  <a:pt x="835" y="88"/>
                </a:lnTo>
                <a:lnTo>
                  <a:pt x="838" y="88"/>
                </a:lnTo>
                <a:lnTo>
                  <a:pt x="838" y="91"/>
                </a:lnTo>
                <a:lnTo>
                  <a:pt x="841" y="91"/>
                </a:lnTo>
                <a:lnTo>
                  <a:pt x="843" y="88"/>
                </a:lnTo>
                <a:lnTo>
                  <a:pt x="846" y="88"/>
                </a:lnTo>
                <a:lnTo>
                  <a:pt x="846" y="91"/>
                </a:lnTo>
                <a:lnTo>
                  <a:pt x="849" y="91"/>
                </a:lnTo>
                <a:lnTo>
                  <a:pt x="849" y="94"/>
                </a:lnTo>
                <a:lnTo>
                  <a:pt x="852" y="97"/>
                </a:lnTo>
                <a:lnTo>
                  <a:pt x="852" y="100"/>
                </a:lnTo>
                <a:lnTo>
                  <a:pt x="855" y="97"/>
                </a:lnTo>
                <a:lnTo>
                  <a:pt x="855" y="94"/>
                </a:lnTo>
                <a:lnTo>
                  <a:pt x="858" y="94"/>
                </a:lnTo>
                <a:lnTo>
                  <a:pt x="860" y="94"/>
                </a:lnTo>
                <a:lnTo>
                  <a:pt x="863" y="94"/>
                </a:lnTo>
                <a:lnTo>
                  <a:pt x="866" y="97"/>
                </a:lnTo>
                <a:lnTo>
                  <a:pt x="869" y="100"/>
                </a:lnTo>
                <a:lnTo>
                  <a:pt x="872" y="100"/>
                </a:lnTo>
                <a:lnTo>
                  <a:pt x="875" y="100"/>
                </a:lnTo>
                <a:lnTo>
                  <a:pt x="878" y="100"/>
                </a:lnTo>
                <a:lnTo>
                  <a:pt x="880" y="100"/>
                </a:lnTo>
                <a:lnTo>
                  <a:pt x="883" y="100"/>
                </a:lnTo>
                <a:lnTo>
                  <a:pt x="886" y="100"/>
                </a:lnTo>
                <a:lnTo>
                  <a:pt x="889" y="103"/>
                </a:lnTo>
                <a:lnTo>
                  <a:pt x="889" y="100"/>
                </a:lnTo>
                <a:lnTo>
                  <a:pt x="892" y="100"/>
                </a:lnTo>
                <a:lnTo>
                  <a:pt x="892" y="108"/>
                </a:lnTo>
                <a:lnTo>
                  <a:pt x="892" y="111"/>
                </a:lnTo>
                <a:lnTo>
                  <a:pt x="895" y="114"/>
                </a:lnTo>
                <a:lnTo>
                  <a:pt x="895" y="117"/>
                </a:lnTo>
                <a:lnTo>
                  <a:pt x="895" y="120"/>
                </a:lnTo>
                <a:lnTo>
                  <a:pt x="895" y="122"/>
                </a:lnTo>
                <a:lnTo>
                  <a:pt x="895" y="125"/>
                </a:lnTo>
                <a:lnTo>
                  <a:pt x="895" y="128"/>
                </a:lnTo>
                <a:lnTo>
                  <a:pt x="895" y="131"/>
                </a:lnTo>
                <a:lnTo>
                  <a:pt x="892" y="134"/>
                </a:lnTo>
                <a:lnTo>
                  <a:pt x="892" y="137"/>
                </a:lnTo>
                <a:lnTo>
                  <a:pt x="892" y="140"/>
                </a:lnTo>
                <a:lnTo>
                  <a:pt x="892" y="142"/>
                </a:lnTo>
                <a:lnTo>
                  <a:pt x="889" y="142"/>
                </a:lnTo>
                <a:lnTo>
                  <a:pt x="889" y="148"/>
                </a:lnTo>
                <a:lnTo>
                  <a:pt x="886" y="148"/>
                </a:lnTo>
                <a:lnTo>
                  <a:pt x="886" y="151"/>
                </a:lnTo>
                <a:lnTo>
                  <a:pt x="883" y="154"/>
                </a:lnTo>
                <a:lnTo>
                  <a:pt x="883" y="157"/>
                </a:lnTo>
                <a:lnTo>
                  <a:pt x="880" y="159"/>
                </a:lnTo>
                <a:lnTo>
                  <a:pt x="880" y="162"/>
                </a:lnTo>
                <a:lnTo>
                  <a:pt x="880" y="165"/>
                </a:lnTo>
                <a:lnTo>
                  <a:pt x="880" y="168"/>
                </a:lnTo>
                <a:lnTo>
                  <a:pt x="880" y="171"/>
                </a:lnTo>
                <a:lnTo>
                  <a:pt x="883" y="171"/>
                </a:lnTo>
                <a:lnTo>
                  <a:pt x="883" y="174"/>
                </a:lnTo>
                <a:lnTo>
                  <a:pt x="883" y="177"/>
                </a:lnTo>
                <a:lnTo>
                  <a:pt x="886" y="179"/>
                </a:lnTo>
                <a:lnTo>
                  <a:pt x="886" y="182"/>
                </a:lnTo>
                <a:lnTo>
                  <a:pt x="889" y="182"/>
                </a:lnTo>
                <a:lnTo>
                  <a:pt x="889" y="185"/>
                </a:lnTo>
                <a:lnTo>
                  <a:pt x="892" y="188"/>
                </a:lnTo>
                <a:lnTo>
                  <a:pt x="895" y="191"/>
                </a:lnTo>
                <a:lnTo>
                  <a:pt x="897" y="194"/>
                </a:lnTo>
                <a:lnTo>
                  <a:pt x="897" y="196"/>
                </a:lnTo>
                <a:lnTo>
                  <a:pt x="900" y="196"/>
                </a:lnTo>
                <a:lnTo>
                  <a:pt x="900" y="199"/>
                </a:lnTo>
                <a:lnTo>
                  <a:pt x="903" y="202"/>
                </a:lnTo>
                <a:lnTo>
                  <a:pt x="906" y="205"/>
                </a:lnTo>
                <a:lnTo>
                  <a:pt x="909" y="205"/>
                </a:lnTo>
                <a:lnTo>
                  <a:pt x="909" y="208"/>
                </a:lnTo>
                <a:lnTo>
                  <a:pt x="912" y="211"/>
                </a:lnTo>
                <a:lnTo>
                  <a:pt x="915" y="214"/>
                </a:lnTo>
                <a:lnTo>
                  <a:pt x="917" y="216"/>
                </a:lnTo>
                <a:lnTo>
                  <a:pt x="920" y="219"/>
                </a:lnTo>
                <a:lnTo>
                  <a:pt x="920" y="222"/>
                </a:lnTo>
                <a:lnTo>
                  <a:pt x="923" y="225"/>
                </a:lnTo>
                <a:lnTo>
                  <a:pt x="923" y="228"/>
                </a:lnTo>
                <a:lnTo>
                  <a:pt x="923" y="231"/>
                </a:lnTo>
                <a:lnTo>
                  <a:pt x="923" y="234"/>
                </a:lnTo>
                <a:lnTo>
                  <a:pt x="920" y="236"/>
                </a:lnTo>
                <a:lnTo>
                  <a:pt x="920" y="239"/>
                </a:lnTo>
                <a:lnTo>
                  <a:pt x="920" y="242"/>
                </a:lnTo>
                <a:lnTo>
                  <a:pt x="917" y="242"/>
                </a:lnTo>
                <a:lnTo>
                  <a:pt x="915" y="245"/>
                </a:lnTo>
                <a:lnTo>
                  <a:pt x="912" y="248"/>
                </a:lnTo>
                <a:lnTo>
                  <a:pt x="909" y="251"/>
                </a:lnTo>
                <a:lnTo>
                  <a:pt x="909" y="253"/>
                </a:lnTo>
                <a:lnTo>
                  <a:pt x="906" y="256"/>
                </a:lnTo>
                <a:lnTo>
                  <a:pt x="906" y="259"/>
                </a:lnTo>
                <a:lnTo>
                  <a:pt x="903" y="262"/>
                </a:lnTo>
                <a:lnTo>
                  <a:pt x="903" y="265"/>
                </a:lnTo>
                <a:lnTo>
                  <a:pt x="900" y="268"/>
                </a:lnTo>
                <a:lnTo>
                  <a:pt x="900" y="271"/>
                </a:lnTo>
                <a:lnTo>
                  <a:pt x="897" y="271"/>
                </a:lnTo>
                <a:lnTo>
                  <a:pt x="897" y="273"/>
                </a:lnTo>
                <a:lnTo>
                  <a:pt x="895" y="276"/>
                </a:lnTo>
                <a:lnTo>
                  <a:pt x="895" y="279"/>
                </a:lnTo>
                <a:lnTo>
                  <a:pt x="892" y="282"/>
                </a:lnTo>
                <a:lnTo>
                  <a:pt x="892" y="285"/>
                </a:lnTo>
                <a:lnTo>
                  <a:pt x="889" y="285"/>
                </a:lnTo>
                <a:lnTo>
                  <a:pt x="886" y="288"/>
                </a:lnTo>
                <a:lnTo>
                  <a:pt x="883" y="288"/>
                </a:lnTo>
                <a:lnTo>
                  <a:pt x="883" y="290"/>
                </a:lnTo>
                <a:lnTo>
                  <a:pt x="880" y="290"/>
                </a:lnTo>
                <a:lnTo>
                  <a:pt x="880" y="293"/>
                </a:lnTo>
                <a:lnTo>
                  <a:pt x="878" y="293"/>
                </a:lnTo>
                <a:lnTo>
                  <a:pt x="875" y="293"/>
                </a:lnTo>
                <a:lnTo>
                  <a:pt x="875" y="296"/>
                </a:lnTo>
                <a:lnTo>
                  <a:pt x="872" y="296"/>
                </a:lnTo>
                <a:lnTo>
                  <a:pt x="869" y="299"/>
                </a:lnTo>
                <a:lnTo>
                  <a:pt x="866" y="299"/>
                </a:lnTo>
                <a:lnTo>
                  <a:pt x="863" y="299"/>
                </a:lnTo>
                <a:lnTo>
                  <a:pt x="863" y="302"/>
                </a:lnTo>
                <a:lnTo>
                  <a:pt x="860" y="302"/>
                </a:lnTo>
                <a:lnTo>
                  <a:pt x="858" y="302"/>
                </a:lnTo>
                <a:lnTo>
                  <a:pt x="858" y="305"/>
                </a:lnTo>
                <a:lnTo>
                  <a:pt x="855" y="305"/>
                </a:lnTo>
                <a:lnTo>
                  <a:pt x="855" y="308"/>
                </a:lnTo>
                <a:lnTo>
                  <a:pt x="852" y="308"/>
                </a:lnTo>
                <a:lnTo>
                  <a:pt x="852" y="310"/>
                </a:lnTo>
                <a:lnTo>
                  <a:pt x="849" y="310"/>
                </a:lnTo>
                <a:lnTo>
                  <a:pt x="849" y="313"/>
                </a:lnTo>
                <a:lnTo>
                  <a:pt x="849" y="316"/>
                </a:lnTo>
                <a:lnTo>
                  <a:pt x="852" y="319"/>
                </a:lnTo>
                <a:lnTo>
                  <a:pt x="852" y="322"/>
                </a:lnTo>
                <a:lnTo>
                  <a:pt x="852" y="325"/>
                </a:lnTo>
                <a:lnTo>
                  <a:pt x="855" y="325"/>
                </a:lnTo>
                <a:lnTo>
                  <a:pt x="855" y="327"/>
                </a:lnTo>
                <a:lnTo>
                  <a:pt x="855" y="330"/>
                </a:lnTo>
                <a:lnTo>
                  <a:pt x="858" y="333"/>
                </a:lnTo>
                <a:lnTo>
                  <a:pt x="858" y="339"/>
                </a:lnTo>
                <a:lnTo>
                  <a:pt x="860" y="342"/>
                </a:lnTo>
                <a:lnTo>
                  <a:pt x="863" y="345"/>
                </a:lnTo>
                <a:lnTo>
                  <a:pt x="863" y="347"/>
                </a:lnTo>
                <a:lnTo>
                  <a:pt x="863" y="350"/>
                </a:lnTo>
                <a:lnTo>
                  <a:pt x="863" y="353"/>
                </a:lnTo>
                <a:lnTo>
                  <a:pt x="863" y="356"/>
                </a:lnTo>
                <a:lnTo>
                  <a:pt x="863" y="359"/>
                </a:lnTo>
                <a:lnTo>
                  <a:pt x="863" y="364"/>
                </a:lnTo>
                <a:lnTo>
                  <a:pt x="863" y="367"/>
                </a:lnTo>
                <a:lnTo>
                  <a:pt x="863" y="370"/>
                </a:lnTo>
                <a:lnTo>
                  <a:pt x="863" y="373"/>
                </a:lnTo>
                <a:lnTo>
                  <a:pt x="863" y="376"/>
                </a:lnTo>
                <a:lnTo>
                  <a:pt x="863" y="379"/>
                </a:lnTo>
                <a:lnTo>
                  <a:pt x="863" y="382"/>
                </a:lnTo>
                <a:lnTo>
                  <a:pt x="860" y="384"/>
                </a:lnTo>
                <a:lnTo>
                  <a:pt x="860" y="387"/>
                </a:lnTo>
                <a:lnTo>
                  <a:pt x="858" y="393"/>
                </a:lnTo>
                <a:lnTo>
                  <a:pt x="858" y="396"/>
                </a:lnTo>
                <a:lnTo>
                  <a:pt x="858" y="401"/>
                </a:lnTo>
                <a:lnTo>
                  <a:pt x="855" y="413"/>
                </a:lnTo>
                <a:lnTo>
                  <a:pt x="852" y="416"/>
                </a:lnTo>
                <a:lnTo>
                  <a:pt x="852" y="419"/>
                </a:lnTo>
                <a:lnTo>
                  <a:pt x="852" y="421"/>
                </a:lnTo>
                <a:lnTo>
                  <a:pt x="849" y="424"/>
                </a:lnTo>
                <a:lnTo>
                  <a:pt x="849" y="427"/>
                </a:lnTo>
                <a:lnTo>
                  <a:pt x="849" y="433"/>
                </a:lnTo>
                <a:lnTo>
                  <a:pt x="846" y="441"/>
                </a:lnTo>
                <a:lnTo>
                  <a:pt x="846" y="444"/>
                </a:lnTo>
                <a:lnTo>
                  <a:pt x="846" y="447"/>
                </a:lnTo>
                <a:lnTo>
                  <a:pt x="846" y="450"/>
                </a:lnTo>
                <a:lnTo>
                  <a:pt x="846" y="453"/>
                </a:lnTo>
                <a:lnTo>
                  <a:pt x="846" y="456"/>
                </a:lnTo>
                <a:lnTo>
                  <a:pt x="846" y="458"/>
                </a:lnTo>
                <a:lnTo>
                  <a:pt x="846" y="461"/>
                </a:lnTo>
                <a:lnTo>
                  <a:pt x="843" y="467"/>
                </a:lnTo>
                <a:lnTo>
                  <a:pt x="843" y="470"/>
                </a:lnTo>
                <a:lnTo>
                  <a:pt x="843" y="473"/>
                </a:lnTo>
                <a:lnTo>
                  <a:pt x="843" y="475"/>
                </a:lnTo>
                <a:lnTo>
                  <a:pt x="843" y="478"/>
                </a:lnTo>
                <a:lnTo>
                  <a:pt x="843" y="481"/>
                </a:lnTo>
                <a:lnTo>
                  <a:pt x="843" y="484"/>
                </a:lnTo>
                <a:lnTo>
                  <a:pt x="843" y="487"/>
                </a:lnTo>
                <a:lnTo>
                  <a:pt x="843" y="490"/>
                </a:lnTo>
                <a:lnTo>
                  <a:pt x="843" y="493"/>
                </a:lnTo>
                <a:lnTo>
                  <a:pt x="846" y="495"/>
                </a:lnTo>
                <a:lnTo>
                  <a:pt x="846" y="498"/>
                </a:lnTo>
                <a:lnTo>
                  <a:pt x="846" y="501"/>
                </a:lnTo>
                <a:lnTo>
                  <a:pt x="846" y="504"/>
                </a:lnTo>
                <a:lnTo>
                  <a:pt x="846" y="507"/>
                </a:lnTo>
                <a:lnTo>
                  <a:pt x="846" y="512"/>
                </a:lnTo>
                <a:lnTo>
                  <a:pt x="843" y="518"/>
                </a:lnTo>
                <a:lnTo>
                  <a:pt x="841" y="518"/>
                </a:lnTo>
                <a:lnTo>
                  <a:pt x="841" y="521"/>
                </a:lnTo>
                <a:lnTo>
                  <a:pt x="838" y="524"/>
                </a:lnTo>
                <a:lnTo>
                  <a:pt x="835" y="527"/>
                </a:lnTo>
                <a:lnTo>
                  <a:pt x="835" y="530"/>
                </a:lnTo>
                <a:lnTo>
                  <a:pt x="832" y="532"/>
                </a:lnTo>
                <a:lnTo>
                  <a:pt x="832" y="535"/>
                </a:lnTo>
                <a:lnTo>
                  <a:pt x="829" y="535"/>
                </a:lnTo>
                <a:lnTo>
                  <a:pt x="829" y="538"/>
                </a:lnTo>
                <a:lnTo>
                  <a:pt x="829" y="544"/>
                </a:lnTo>
                <a:lnTo>
                  <a:pt x="826" y="547"/>
                </a:lnTo>
                <a:lnTo>
                  <a:pt x="826" y="552"/>
                </a:lnTo>
                <a:lnTo>
                  <a:pt x="823" y="555"/>
                </a:lnTo>
                <a:lnTo>
                  <a:pt x="823" y="558"/>
                </a:lnTo>
                <a:lnTo>
                  <a:pt x="821" y="561"/>
                </a:lnTo>
                <a:lnTo>
                  <a:pt x="821" y="564"/>
                </a:lnTo>
                <a:lnTo>
                  <a:pt x="821" y="567"/>
                </a:lnTo>
                <a:lnTo>
                  <a:pt x="821" y="569"/>
                </a:lnTo>
                <a:lnTo>
                  <a:pt x="823" y="569"/>
                </a:lnTo>
                <a:lnTo>
                  <a:pt x="826" y="567"/>
                </a:lnTo>
                <a:lnTo>
                  <a:pt x="826" y="569"/>
                </a:lnTo>
                <a:lnTo>
                  <a:pt x="829" y="569"/>
                </a:lnTo>
                <a:lnTo>
                  <a:pt x="832" y="567"/>
                </a:lnTo>
                <a:lnTo>
                  <a:pt x="835" y="567"/>
                </a:lnTo>
                <a:lnTo>
                  <a:pt x="838" y="567"/>
                </a:lnTo>
                <a:lnTo>
                  <a:pt x="841" y="567"/>
                </a:lnTo>
                <a:lnTo>
                  <a:pt x="843" y="567"/>
                </a:lnTo>
                <a:lnTo>
                  <a:pt x="846" y="567"/>
                </a:lnTo>
                <a:lnTo>
                  <a:pt x="849" y="569"/>
                </a:lnTo>
                <a:lnTo>
                  <a:pt x="852" y="572"/>
                </a:lnTo>
                <a:lnTo>
                  <a:pt x="855" y="572"/>
                </a:lnTo>
                <a:lnTo>
                  <a:pt x="855" y="575"/>
                </a:lnTo>
                <a:lnTo>
                  <a:pt x="858" y="578"/>
                </a:lnTo>
                <a:lnTo>
                  <a:pt x="860" y="581"/>
                </a:lnTo>
                <a:lnTo>
                  <a:pt x="863" y="584"/>
                </a:lnTo>
                <a:lnTo>
                  <a:pt x="863" y="587"/>
                </a:lnTo>
                <a:lnTo>
                  <a:pt x="863" y="589"/>
                </a:lnTo>
                <a:lnTo>
                  <a:pt x="863" y="592"/>
                </a:lnTo>
                <a:lnTo>
                  <a:pt x="863" y="595"/>
                </a:lnTo>
                <a:lnTo>
                  <a:pt x="866" y="598"/>
                </a:lnTo>
                <a:lnTo>
                  <a:pt x="866" y="601"/>
                </a:lnTo>
                <a:lnTo>
                  <a:pt x="869" y="601"/>
                </a:lnTo>
                <a:lnTo>
                  <a:pt x="869" y="604"/>
                </a:lnTo>
                <a:lnTo>
                  <a:pt x="869" y="606"/>
                </a:lnTo>
                <a:lnTo>
                  <a:pt x="869" y="609"/>
                </a:lnTo>
                <a:lnTo>
                  <a:pt x="869" y="612"/>
                </a:lnTo>
                <a:lnTo>
                  <a:pt x="869" y="615"/>
                </a:lnTo>
                <a:lnTo>
                  <a:pt x="866" y="615"/>
                </a:lnTo>
                <a:lnTo>
                  <a:pt x="866" y="618"/>
                </a:lnTo>
                <a:lnTo>
                  <a:pt x="863" y="618"/>
                </a:lnTo>
                <a:lnTo>
                  <a:pt x="863" y="621"/>
                </a:lnTo>
                <a:lnTo>
                  <a:pt x="860" y="624"/>
                </a:lnTo>
                <a:lnTo>
                  <a:pt x="858" y="624"/>
                </a:lnTo>
                <a:lnTo>
                  <a:pt x="858" y="626"/>
                </a:lnTo>
                <a:lnTo>
                  <a:pt x="855" y="626"/>
                </a:lnTo>
                <a:lnTo>
                  <a:pt x="852" y="629"/>
                </a:lnTo>
                <a:lnTo>
                  <a:pt x="849" y="629"/>
                </a:lnTo>
                <a:lnTo>
                  <a:pt x="849" y="632"/>
                </a:lnTo>
                <a:lnTo>
                  <a:pt x="846" y="632"/>
                </a:lnTo>
                <a:lnTo>
                  <a:pt x="846" y="635"/>
                </a:lnTo>
                <a:lnTo>
                  <a:pt x="843" y="635"/>
                </a:lnTo>
                <a:lnTo>
                  <a:pt x="843" y="638"/>
                </a:lnTo>
                <a:lnTo>
                  <a:pt x="841" y="638"/>
                </a:lnTo>
                <a:lnTo>
                  <a:pt x="841" y="641"/>
                </a:lnTo>
                <a:lnTo>
                  <a:pt x="838" y="641"/>
                </a:lnTo>
                <a:lnTo>
                  <a:pt x="838" y="643"/>
                </a:lnTo>
                <a:lnTo>
                  <a:pt x="835" y="643"/>
                </a:lnTo>
                <a:lnTo>
                  <a:pt x="835" y="646"/>
                </a:lnTo>
                <a:lnTo>
                  <a:pt x="832" y="646"/>
                </a:lnTo>
                <a:lnTo>
                  <a:pt x="832" y="649"/>
                </a:lnTo>
                <a:lnTo>
                  <a:pt x="832" y="652"/>
                </a:lnTo>
                <a:lnTo>
                  <a:pt x="829" y="655"/>
                </a:lnTo>
                <a:lnTo>
                  <a:pt x="829" y="658"/>
                </a:lnTo>
                <a:lnTo>
                  <a:pt x="829" y="661"/>
                </a:lnTo>
                <a:lnTo>
                  <a:pt x="829" y="663"/>
                </a:lnTo>
                <a:lnTo>
                  <a:pt x="829" y="666"/>
                </a:lnTo>
                <a:lnTo>
                  <a:pt x="829" y="669"/>
                </a:lnTo>
                <a:lnTo>
                  <a:pt x="826" y="672"/>
                </a:lnTo>
                <a:lnTo>
                  <a:pt x="826" y="675"/>
                </a:lnTo>
                <a:lnTo>
                  <a:pt x="823" y="675"/>
                </a:lnTo>
                <a:lnTo>
                  <a:pt x="821" y="678"/>
                </a:lnTo>
                <a:lnTo>
                  <a:pt x="818" y="678"/>
                </a:lnTo>
                <a:lnTo>
                  <a:pt x="815" y="680"/>
                </a:lnTo>
                <a:lnTo>
                  <a:pt x="812" y="680"/>
                </a:lnTo>
                <a:lnTo>
                  <a:pt x="812" y="683"/>
                </a:lnTo>
                <a:lnTo>
                  <a:pt x="809" y="683"/>
                </a:lnTo>
                <a:lnTo>
                  <a:pt x="806" y="686"/>
                </a:lnTo>
                <a:lnTo>
                  <a:pt x="803" y="686"/>
                </a:lnTo>
                <a:lnTo>
                  <a:pt x="801" y="689"/>
                </a:lnTo>
                <a:lnTo>
                  <a:pt x="798" y="689"/>
                </a:lnTo>
                <a:lnTo>
                  <a:pt x="798" y="692"/>
                </a:lnTo>
                <a:lnTo>
                  <a:pt x="798" y="695"/>
                </a:lnTo>
                <a:lnTo>
                  <a:pt x="798" y="698"/>
                </a:lnTo>
                <a:lnTo>
                  <a:pt x="798" y="700"/>
                </a:lnTo>
                <a:lnTo>
                  <a:pt x="801" y="703"/>
                </a:lnTo>
                <a:lnTo>
                  <a:pt x="801" y="706"/>
                </a:lnTo>
                <a:lnTo>
                  <a:pt x="801" y="709"/>
                </a:lnTo>
                <a:lnTo>
                  <a:pt x="801" y="712"/>
                </a:lnTo>
                <a:lnTo>
                  <a:pt x="801" y="715"/>
                </a:lnTo>
                <a:lnTo>
                  <a:pt x="801" y="717"/>
                </a:lnTo>
                <a:lnTo>
                  <a:pt x="801" y="720"/>
                </a:lnTo>
                <a:lnTo>
                  <a:pt x="803" y="723"/>
                </a:lnTo>
                <a:lnTo>
                  <a:pt x="803" y="726"/>
                </a:lnTo>
                <a:lnTo>
                  <a:pt x="806" y="726"/>
                </a:lnTo>
                <a:lnTo>
                  <a:pt x="806" y="729"/>
                </a:lnTo>
                <a:lnTo>
                  <a:pt x="809" y="732"/>
                </a:lnTo>
                <a:lnTo>
                  <a:pt x="809" y="735"/>
                </a:lnTo>
                <a:lnTo>
                  <a:pt x="809" y="737"/>
                </a:lnTo>
                <a:lnTo>
                  <a:pt x="809" y="740"/>
                </a:lnTo>
                <a:lnTo>
                  <a:pt x="809" y="743"/>
                </a:lnTo>
                <a:lnTo>
                  <a:pt x="812" y="743"/>
                </a:lnTo>
                <a:lnTo>
                  <a:pt x="812" y="746"/>
                </a:lnTo>
                <a:lnTo>
                  <a:pt x="812" y="749"/>
                </a:lnTo>
                <a:lnTo>
                  <a:pt x="809" y="752"/>
                </a:lnTo>
                <a:lnTo>
                  <a:pt x="806" y="754"/>
                </a:lnTo>
                <a:lnTo>
                  <a:pt x="803" y="754"/>
                </a:lnTo>
                <a:lnTo>
                  <a:pt x="801" y="754"/>
                </a:lnTo>
                <a:lnTo>
                  <a:pt x="798" y="754"/>
                </a:lnTo>
                <a:lnTo>
                  <a:pt x="795" y="754"/>
                </a:lnTo>
                <a:lnTo>
                  <a:pt x="792" y="754"/>
                </a:lnTo>
                <a:lnTo>
                  <a:pt x="789" y="754"/>
                </a:lnTo>
                <a:lnTo>
                  <a:pt x="786" y="754"/>
                </a:lnTo>
                <a:lnTo>
                  <a:pt x="786" y="752"/>
                </a:lnTo>
                <a:lnTo>
                  <a:pt x="784" y="752"/>
                </a:lnTo>
                <a:lnTo>
                  <a:pt x="781" y="752"/>
                </a:lnTo>
                <a:lnTo>
                  <a:pt x="778" y="752"/>
                </a:lnTo>
                <a:lnTo>
                  <a:pt x="775" y="752"/>
                </a:lnTo>
                <a:lnTo>
                  <a:pt x="772" y="754"/>
                </a:lnTo>
                <a:lnTo>
                  <a:pt x="769" y="757"/>
                </a:lnTo>
                <a:lnTo>
                  <a:pt x="766" y="760"/>
                </a:lnTo>
                <a:lnTo>
                  <a:pt x="766" y="763"/>
                </a:lnTo>
                <a:lnTo>
                  <a:pt x="761" y="766"/>
                </a:lnTo>
                <a:lnTo>
                  <a:pt x="761" y="769"/>
                </a:lnTo>
                <a:lnTo>
                  <a:pt x="758" y="772"/>
                </a:lnTo>
                <a:lnTo>
                  <a:pt x="755" y="774"/>
                </a:lnTo>
                <a:lnTo>
                  <a:pt x="752" y="774"/>
                </a:lnTo>
                <a:lnTo>
                  <a:pt x="749" y="777"/>
                </a:lnTo>
                <a:lnTo>
                  <a:pt x="749" y="780"/>
                </a:lnTo>
                <a:lnTo>
                  <a:pt x="744" y="783"/>
                </a:lnTo>
                <a:lnTo>
                  <a:pt x="741" y="783"/>
                </a:lnTo>
                <a:lnTo>
                  <a:pt x="738" y="786"/>
                </a:lnTo>
                <a:lnTo>
                  <a:pt x="735" y="786"/>
                </a:lnTo>
                <a:lnTo>
                  <a:pt x="732" y="786"/>
                </a:lnTo>
                <a:lnTo>
                  <a:pt x="729" y="786"/>
                </a:lnTo>
                <a:lnTo>
                  <a:pt x="727" y="786"/>
                </a:lnTo>
                <a:lnTo>
                  <a:pt x="727" y="789"/>
                </a:lnTo>
                <a:lnTo>
                  <a:pt x="724" y="789"/>
                </a:lnTo>
                <a:lnTo>
                  <a:pt x="721" y="789"/>
                </a:lnTo>
                <a:lnTo>
                  <a:pt x="718" y="791"/>
                </a:lnTo>
                <a:lnTo>
                  <a:pt x="715" y="791"/>
                </a:lnTo>
                <a:lnTo>
                  <a:pt x="712" y="791"/>
                </a:lnTo>
                <a:lnTo>
                  <a:pt x="709" y="791"/>
                </a:lnTo>
                <a:lnTo>
                  <a:pt x="707" y="791"/>
                </a:lnTo>
                <a:lnTo>
                  <a:pt x="704" y="794"/>
                </a:lnTo>
                <a:lnTo>
                  <a:pt x="701" y="794"/>
                </a:lnTo>
                <a:lnTo>
                  <a:pt x="695" y="797"/>
                </a:lnTo>
                <a:lnTo>
                  <a:pt x="692" y="797"/>
                </a:lnTo>
                <a:lnTo>
                  <a:pt x="687" y="800"/>
                </a:lnTo>
                <a:lnTo>
                  <a:pt x="684" y="800"/>
                </a:lnTo>
                <a:lnTo>
                  <a:pt x="681" y="800"/>
                </a:lnTo>
                <a:lnTo>
                  <a:pt x="681" y="803"/>
                </a:lnTo>
                <a:lnTo>
                  <a:pt x="678" y="803"/>
                </a:lnTo>
                <a:lnTo>
                  <a:pt x="675" y="803"/>
                </a:lnTo>
                <a:lnTo>
                  <a:pt x="672" y="806"/>
                </a:lnTo>
                <a:lnTo>
                  <a:pt x="670" y="806"/>
                </a:lnTo>
                <a:lnTo>
                  <a:pt x="667" y="806"/>
                </a:lnTo>
                <a:lnTo>
                  <a:pt x="667" y="809"/>
                </a:lnTo>
                <a:lnTo>
                  <a:pt x="664" y="809"/>
                </a:lnTo>
                <a:lnTo>
                  <a:pt x="661" y="809"/>
                </a:lnTo>
                <a:lnTo>
                  <a:pt x="658" y="809"/>
                </a:lnTo>
                <a:lnTo>
                  <a:pt x="650" y="811"/>
                </a:lnTo>
                <a:lnTo>
                  <a:pt x="647" y="811"/>
                </a:lnTo>
                <a:lnTo>
                  <a:pt x="647" y="814"/>
                </a:lnTo>
                <a:lnTo>
                  <a:pt x="644" y="814"/>
                </a:lnTo>
                <a:lnTo>
                  <a:pt x="644" y="817"/>
                </a:lnTo>
                <a:lnTo>
                  <a:pt x="644" y="820"/>
                </a:lnTo>
                <a:lnTo>
                  <a:pt x="647" y="820"/>
                </a:lnTo>
                <a:lnTo>
                  <a:pt x="650" y="823"/>
                </a:lnTo>
                <a:lnTo>
                  <a:pt x="650" y="826"/>
                </a:lnTo>
                <a:lnTo>
                  <a:pt x="653" y="828"/>
                </a:lnTo>
                <a:lnTo>
                  <a:pt x="655" y="828"/>
                </a:lnTo>
                <a:lnTo>
                  <a:pt x="658" y="826"/>
                </a:lnTo>
                <a:lnTo>
                  <a:pt x="661" y="826"/>
                </a:lnTo>
                <a:lnTo>
                  <a:pt x="664" y="826"/>
                </a:lnTo>
                <a:lnTo>
                  <a:pt x="667" y="826"/>
                </a:lnTo>
                <a:lnTo>
                  <a:pt x="667" y="828"/>
                </a:lnTo>
                <a:lnTo>
                  <a:pt x="670" y="831"/>
                </a:lnTo>
                <a:lnTo>
                  <a:pt x="672" y="834"/>
                </a:lnTo>
                <a:lnTo>
                  <a:pt x="675" y="834"/>
                </a:lnTo>
                <a:lnTo>
                  <a:pt x="678" y="834"/>
                </a:lnTo>
                <a:lnTo>
                  <a:pt x="678" y="837"/>
                </a:lnTo>
                <a:lnTo>
                  <a:pt x="681" y="837"/>
                </a:lnTo>
                <a:lnTo>
                  <a:pt x="681" y="840"/>
                </a:lnTo>
                <a:lnTo>
                  <a:pt x="678" y="843"/>
                </a:lnTo>
                <a:lnTo>
                  <a:pt x="678" y="846"/>
                </a:lnTo>
                <a:lnTo>
                  <a:pt x="678" y="848"/>
                </a:lnTo>
                <a:lnTo>
                  <a:pt x="675" y="848"/>
                </a:lnTo>
                <a:lnTo>
                  <a:pt x="675" y="851"/>
                </a:lnTo>
                <a:lnTo>
                  <a:pt x="675" y="854"/>
                </a:lnTo>
                <a:lnTo>
                  <a:pt x="675" y="857"/>
                </a:lnTo>
                <a:lnTo>
                  <a:pt x="678" y="860"/>
                </a:lnTo>
                <a:lnTo>
                  <a:pt x="681" y="860"/>
                </a:lnTo>
                <a:lnTo>
                  <a:pt x="684" y="860"/>
                </a:lnTo>
                <a:lnTo>
                  <a:pt x="684" y="863"/>
                </a:lnTo>
                <a:lnTo>
                  <a:pt x="687" y="866"/>
                </a:lnTo>
                <a:lnTo>
                  <a:pt x="687" y="868"/>
                </a:lnTo>
                <a:lnTo>
                  <a:pt x="690" y="871"/>
                </a:lnTo>
                <a:lnTo>
                  <a:pt x="690" y="874"/>
                </a:lnTo>
                <a:lnTo>
                  <a:pt x="690" y="877"/>
                </a:lnTo>
                <a:lnTo>
                  <a:pt x="687" y="877"/>
                </a:lnTo>
                <a:lnTo>
                  <a:pt x="687" y="880"/>
                </a:lnTo>
                <a:lnTo>
                  <a:pt x="684" y="880"/>
                </a:lnTo>
                <a:lnTo>
                  <a:pt x="681" y="883"/>
                </a:lnTo>
                <a:lnTo>
                  <a:pt x="678" y="885"/>
                </a:lnTo>
                <a:lnTo>
                  <a:pt x="675" y="885"/>
                </a:lnTo>
                <a:lnTo>
                  <a:pt x="675" y="888"/>
                </a:lnTo>
                <a:lnTo>
                  <a:pt x="672" y="888"/>
                </a:lnTo>
                <a:lnTo>
                  <a:pt x="672" y="891"/>
                </a:lnTo>
                <a:lnTo>
                  <a:pt x="670" y="891"/>
                </a:lnTo>
                <a:lnTo>
                  <a:pt x="667" y="894"/>
                </a:lnTo>
                <a:lnTo>
                  <a:pt x="664" y="894"/>
                </a:lnTo>
                <a:lnTo>
                  <a:pt x="661" y="894"/>
                </a:lnTo>
                <a:lnTo>
                  <a:pt x="658" y="897"/>
                </a:lnTo>
                <a:lnTo>
                  <a:pt x="655" y="897"/>
                </a:lnTo>
                <a:lnTo>
                  <a:pt x="653" y="897"/>
                </a:lnTo>
                <a:lnTo>
                  <a:pt x="650" y="897"/>
                </a:lnTo>
                <a:lnTo>
                  <a:pt x="647" y="900"/>
                </a:lnTo>
                <a:lnTo>
                  <a:pt x="644" y="900"/>
                </a:lnTo>
                <a:lnTo>
                  <a:pt x="638" y="900"/>
                </a:lnTo>
                <a:lnTo>
                  <a:pt x="635" y="900"/>
                </a:lnTo>
                <a:lnTo>
                  <a:pt x="633" y="903"/>
                </a:lnTo>
                <a:lnTo>
                  <a:pt x="630" y="903"/>
                </a:lnTo>
                <a:lnTo>
                  <a:pt x="627" y="903"/>
                </a:lnTo>
                <a:lnTo>
                  <a:pt x="621" y="905"/>
                </a:lnTo>
                <a:lnTo>
                  <a:pt x="618" y="905"/>
                </a:lnTo>
                <a:lnTo>
                  <a:pt x="618" y="908"/>
                </a:lnTo>
                <a:lnTo>
                  <a:pt x="616" y="908"/>
                </a:lnTo>
                <a:lnTo>
                  <a:pt x="613" y="911"/>
                </a:lnTo>
                <a:lnTo>
                  <a:pt x="610" y="911"/>
                </a:lnTo>
                <a:lnTo>
                  <a:pt x="607" y="911"/>
                </a:lnTo>
                <a:lnTo>
                  <a:pt x="607" y="908"/>
                </a:lnTo>
                <a:lnTo>
                  <a:pt x="607" y="905"/>
                </a:lnTo>
                <a:lnTo>
                  <a:pt x="607" y="903"/>
                </a:lnTo>
                <a:lnTo>
                  <a:pt x="607" y="900"/>
                </a:lnTo>
                <a:lnTo>
                  <a:pt x="607" y="897"/>
                </a:lnTo>
                <a:lnTo>
                  <a:pt x="607" y="894"/>
                </a:lnTo>
                <a:lnTo>
                  <a:pt x="610" y="894"/>
                </a:lnTo>
                <a:lnTo>
                  <a:pt x="610" y="891"/>
                </a:lnTo>
                <a:lnTo>
                  <a:pt x="610" y="888"/>
                </a:lnTo>
                <a:lnTo>
                  <a:pt x="610" y="883"/>
                </a:lnTo>
                <a:lnTo>
                  <a:pt x="610" y="880"/>
                </a:lnTo>
                <a:lnTo>
                  <a:pt x="607" y="874"/>
                </a:lnTo>
                <a:lnTo>
                  <a:pt x="607" y="871"/>
                </a:lnTo>
                <a:lnTo>
                  <a:pt x="607" y="868"/>
                </a:lnTo>
                <a:lnTo>
                  <a:pt x="607" y="863"/>
                </a:lnTo>
                <a:lnTo>
                  <a:pt x="607" y="860"/>
                </a:lnTo>
                <a:lnTo>
                  <a:pt x="610" y="857"/>
                </a:lnTo>
                <a:lnTo>
                  <a:pt x="610" y="854"/>
                </a:lnTo>
                <a:lnTo>
                  <a:pt x="613" y="851"/>
                </a:lnTo>
                <a:lnTo>
                  <a:pt x="613" y="846"/>
                </a:lnTo>
                <a:lnTo>
                  <a:pt x="613" y="843"/>
                </a:lnTo>
                <a:lnTo>
                  <a:pt x="613" y="840"/>
                </a:lnTo>
                <a:lnTo>
                  <a:pt x="613" y="837"/>
                </a:lnTo>
                <a:lnTo>
                  <a:pt x="613" y="834"/>
                </a:lnTo>
                <a:lnTo>
                  <a:pt x="613" y="831"/>
                </a:lnTo>
                <a:lnTo>
                  <a:pt x="616" y="828"/>
                </a:lnTo>
                <a:lnTo>
                  <a:pt x="613" y="826"/>
                </a:lnTo>
                <a:lnTo>
                  <a:pt x="616" y="823"/>
                </a:lnTo>
                <a:lnTo>
                  <a:pt x="616" y="820"/>
                </a:lnTo>
                <a:lnTo>
                  <a:pt x="616" y="817"/>
                </a:lnTo>
                <a:lnTo>
                  <a:pt x="613" y="814"/>
                </a:lnTo>
                <a:lnTo>
                  <a:pt x="613" y="811"/>
                </a:lnTo>
                <a:lnTo>
                  <a:pt x="613" y="809"/>
                </a:lnTo>
                <a:lnTo>
                  <a:pt x="613" y="806"/>
                </a:lnTo>
                <a:lnTo>
                  <a:pt x="613" y="803"/>
                </a:lnTo>
                <a:lnTo>
                  <a:pt x="613" y="797"/>
                </a:lnTo>
                <a:lnTo>
                  <a:pt x="613" y="794"/>
                </a:lnTo>
                <a:lnTo>
                  <a:pt x="613" y="791"/>
                </a:lnTo>
                <a:lnTo>
                  <a:pt x="610" y="786"/>
                </a:lnTo>
                <a:lnTo>
                  <a:pt x="607" y="783"/>
                </a:lnTo>
                <a:lnTo>
                  <a:pt x="607" y="780"/>
                </a:lnTo>
                <a:lnTo>
                  <a:pt x="604" y="780"/>
                </a:lnTo>
                <a:lnTo>
                  <a:pt x="601" y="774"/>
                </a:lnTo>
                <a:lnTo>
                  <a:pt x="598" y="774"/>
                </a:lnTo>
                <a:lnTo>
                  <a:pt x="598" y="772"/>
                </a:lnTo>
                <a:lnTo>
                  <a:pt x="596" y="766"/>
                </a:lnTo>
                <a:lnTo>
                  <a:pt x="593" y="766"/>
                </a:lnTo>
                <a:lnTo>
                  <a:pt x="590" y="760"/>
                </a:lnTo>
                <a:lnTo>
                  <a:pt x="587" y="757"/>
                </a:lnTo>
                <a:lnTo>
                  <a:pt x="584" y="754"/>
                </a:lnTo>
                <a:lnTo>
                  <a:pt x="581" y="754"/>
                </a:lnTo>
                <a:lnTo>
                  <a:pt x="578" y="752"/>
                </a:lnTo>
                <a:lnTo>
                  <a:pt x="578" y="749"/>
                </a:lnTo>
                <a:lnTo>
                  <a:pt x="576" y="749"/>
                </a:lnTo>
                <a:lnTo>
                  <a:pt x="576" y="746"/>
                </a:lnTo>
                <a:lnTo>
                  <a:pt x="573" y="746"/>
                </a:lnTo>
                <a:lnTo>
                  <a:pt x="570" y="743"/>
                </a:lnTo>
                <a:lnTo>
                  <a:pt x="570" y="740"/>
                </a:lnTo>
                <a:lnTo>
                  <a:pt x="567" y="740"/>
                </a:lnTo>
                <a:lnTo>
                  <a:pt x="564" y="737"/>
                </a:lnTo>
                <a:lnTo>
                  <a:pt x="564" y="735"/>
                </a:lnTo>
                <a:lnTo>
                  <a:pt x="561" y="735"/>
                </a:lnTo>
                <a:lnTo>
                  <a:pt x="561" y="732"/>
                </a:lnTo>
                <a:lnTo>
                  <a:pt x="559" y="732"/>
                </a:lnTo>
                <a:lnTo>
                  <a:pt x="559" y="729"/>
                </a:lnTo>
                <a:lnTo>
                  <a:pt x="559" y="726"/>
                </a:lnTo>
                <a:lnTo>
                  <a:pt x="556" y="726"/>
                </a:lnTo>
                <a:lnTo>
                  <a:pt x="556" y="723"/>
                </a:lnTo>
                <a:lnTo>
                  <a:pt x="556" y="720"/>
                </a:lnTo>
                <a:lnTo>
                  <a:pt x="553" y="720"/>
                </a:lnTo>
                <a:lnTo>
                  <a:pt x="553" y="717"/>
                </a:lnTo>
                <a:lnTo>
                  <a:pt x="553" y="715"/>
                </a:lnTo>
                <a:lnTo>
                  <a:pt x="550" y="712"/>
                </a:lnTo>
                <a:lnTo>
                  <a:pt x="550" y="709"/>
                </a:lnTo>
                <a:lnTo>
                  <a:pt x="547" y="709"/>
                </a:lnTo>
                <a:lnTo>
                  <a:pt x="547" y="706"/>
                </a:lnTo>
                <a:lnTo>
                  <a:pt x="547" y="703"/>
                </a:lnTo>
                <a:lnTo>
                  <a:pt x="544" y="703"/>
                </a:lnTo>
                <a:lnTo>
                  <a:pt x="544" y="700"/>
                </a:lnTo>
                <a:lnTo>
                  <a:pt x="544" y="698"/>
                </a:lnTo>
                <a:lnTo>
                  <a:pt x="541" y="695"/>
                </a:lnTo>
                <a:lnTo>
                  <a:pt x="541" y="692"/>
                </a:lnTo>
                <a:lnTo>
                  <a:pt x="539" y="692"/>
                </a:lnTo>
                <a:lnTo>
                  <a:pt x="536" y="689"/>
                </a:lnTo>
                <a:lnTo>
                  <a:pt x="533" y="689"/>
                </a:lnTo>
                <a:lnTo>
                  <a:pt x="533" y="692"/>
                </a:lnTo>
                <a:lnTo>
                  <a:pt x="530" y="692"/>
                </a:lnTo>
                <a:lnTo>
                  <a:pt x="527" y="695"/>
                </a:lnTo>
                <a:lnTo>
                  <a:pt x="524" y="695"/>
                </a:lnTo>
                <a:lnTo>
                  <a:pt x="522" y="695"/>
                </a:lnTo>
                <a:lnTo>
                  <a:pt x="519" y="695"/>
                </a:lnTo>
                <a:lnTo>
                  <a:pt x="516" y="692"/>
                </a:lnTo>
                <a:lnTo>
                  <a:pt x="513" y="692"/>
                </a:lnTo>
                <a:lnTo>
                  <a:pt x="513" y="689"/>
                </a:lnTo>
                <a:lnTo>
                  <a:pt x="510" y="689"/>
                </a:lnTo>
                <a:lnTo>
                  <a:pt x="507" y="689"/>
                </a:lnTo>
                <a:lnTo>
                  <a:pt x="504" y="689"/>
                </a:lnTo>
                <a:lnTo>
                  <a:pt x="502" y="686"/>
                </a:lnTo>
                <a:lnTo>
                  <a:pt x="499" y="686"/>
                </a:lnTo>
                <a:lnTo>
                  <a:pt x="496" y="686"/>
                </a:lnTo>
                <a:lnTo>
                  <a:pt x="493" y="686"/>
                </a:lnTo>
                <a:lnTo>
                  <a:pt x="490" y="686"/>
                </a:lnTo>
                <a:lnTo>
                  <a:pt x="490" y="683"/>
                </a:lnTo>
                <a:lnTo>
                  <a:pt x="487" y="683"/>
                </a:lnTo>
                <a:lnTo>
                  <a:pt x="485" y="680"/>
                </a:lnTo>
                <a:lnTo>
                  <a:pt x="482" y="680"/>
                </a:lnTo>
                <a:lnTo>
                  <a:pt x="479" y="680"/>
                </a:lnTo>
                <a:lnTo>
                  <a:pt x="476" y="678"/>
                </a:lnTo>
                <a:lnTo>
                  <a:pt x="473" y="678"/>
                </a:lnTo>
                <a:lnTo>
                  <a:pt x="473" y="675"/>
                </a:lnTo>
                <a:lnTo>
                  <a:pt x="470" y="675"/>
                </a:lnTo>
                <a:lnTo>
                  <a:pt x="467" y="672"/>
                </a:lnTo>
                <a:lnTo>
                  <a:pt x="465" y="672"/>
                </a:lnTo>
                <a:lnTo>
                  <a:pt x="462" y="672"/>
                </a:lnTo>
                <a:lnTo>
                  <a:pt x="459" y="672"/>
                </a:lnTo>
                <a:lnTo>
                  <a:pt x="453" y="672"/>
                </a:lnTo>
                <a:lnTo>
                  <a:pt x="450" y="672"/>
                </a:lnTo>
                <a:lnTo>
                  <a:pt x="450" y="675"/>
                </a:lnTo>
                <a:lnTo>
                  <a:pt x="447" y="675"/>
                </a:lnTo>
                <a:lnTo>
                  <a:pt x="447" y="678"/>
                </a:lnTo>
                <a:lnTo>
                  <a:pt x="445" y="675"/>
                </a:lnTo>
                <a:lnTo>
                  <a:pt x="445" y="678"/>
                </a:lnTo>
                <a:lnTo>
                  <a:pt x="442" y="675"/>
                </a:lnTo>
                <a:lnTo>
                  <a:pt x="439" y="678"/>
                </a:lnTo>
                <a:lnTo>
                  <a:pt x="436" y="678"/>
                </a:lnTo>
                <a:lnTo>
                  <a:pt x="436" y="675"/>
                </a:lnTo>
                <a:lnTo>
                  <a:pt x="433" y="678"/>
                </a:lnTo>
                <a:lnTo>
                  <a:pt x="430" y="675"/>
                </a:lnTo>
                <a:lnTo>
                  <a:pt x="428" y="675"/>
                </a:lnTo>
                <a:lnTo>
                  <a:pt x="425" y="675"/>
                </a:lnTo>
                <a:lnTo>
                  <a:pt x="425" y="672"/>
                </a:lnTo>
                <a:lnTo>
                  <a:pt x="422" y="672"/>
                </a:lnTo>
                <a:lnTo>
                  <a:pt x="419" y="672"/>
                </a:lnTo>
                <a:lnTo>
                  <a:pt x="416" y="669"/>
                </a:lnTo>
                <a:lnTo>
                  <a:pt x="413" y="669"/>
                </a:lnTo>
                <a:lnTo>
                  <a:pt x="410" y="666"/>
                </a:lnTo>
                <a:lnTo>
                  <a:pt x="408" y="666"/>
                </a:lnTo>
                <a:lnTo>
                  <a:pt x="405" y="663"/>
                </a:lnTo>
                <a:lnTo>
                  <a:pt x="402" y="663"/>
                </a:lnTo>
                <a:lnTo>
                  <a:pt x="399" y="663"/>
                </a:lnTo>
                <a:lnTo>
                  <a:pt x="399" y="661"/>
                </a:lnTo>
                <a:lnTo>
                  <a:pt x="396" y="661"/>
                </a:lnTo>
                <a:lnTo>
                  <a:pt x="396" y="658"/>
                </a:lnTo>
                <a:lnTo>
                  <a:pt x="393" y="658"/>
                </a:lnTo>
                <a:lnTo>
                  <a:pt x="393" y="655"/>
                </a:lnTo>
                <a:lnTo>
                  <a:pt x="393" y="652"/>
                </a:lnTo>
                <a:lnTo>
                  <a:pt x="396" y="652"/>
                </a:lnTo>
                <a:lnTo>
                  <a:pt x="399" y="652"/>
                </a:lnTo>
                <a:lnTo>
                  <a:pt x="399" y="649"/>
                </a:lnTo>
                <a:lnTo>
                  <a:pt x="402" y="649"/>
                </a:lnTo>
                <a:lnTo>
                  <a:pt x="402" y="646"/>
                </a:lnTo>
                <a:lnTo>
                  <a:pt x="405" y="646"/>
                </a:lnTo>
                <a:lnTo>
                  <a:pt x="408" y="643"/>
                </a:lnTo>
                <a:lnTo>
                  <a:pt x="410" y="641"/>
                </a:lnTo>
                <a:lnTo>
                  <a:pt x="413" y="638"/>
                </a:lnTo>
                <a:lnTo>
                  <a:pt x="413" y="635"/>
                </a:lnTo>
                <a:lnTo>
                  <a:pt x="416" y="635"/>
                </a:lnTo>
                <a:lnTo>
                  <a:pt x="416" y="632"/>
                </a:lnTo>
                <a:lnTo>
                  <a:pt x="416" y="629"/>
                </a:lnTo>
                <a:lnTo>
                  <a:pt x="419" y="629"/>
                </a:lnTo>
                <a:lnTo>
                  <a:pt x="419" y="626"/>
                </a:lnTo>
                <a:lnTo>
                  <a:pt x="419" y="624"/>
                </a:lnTo>
                <a:lnTo>
                  <a:pt x="419" y="621"/>
                </a:lnTo>
                <a:lnTo>
                  <a:pt x="419" y="618"/>
                </a:lnTo>
                <a:lnTo>
                  <a:pt x="419" y="615"/>
                </a:lnTo>
                <a:lnTo>
                  <a:pt x="419" y="612"/>
                </a:lnTo>
                <a:lnTo>
                  <a:pt x="419" y="609"/>
                </a:lnTo>
                <a:lnTo>
                  <a:pt x="419" y="606"/>
                </a:lnTo>
                <a:lnTo>
                  <a:pt x="419" y="604"/>
                </a:lnTo>
                <a:lnTo>
                  <a:pt x="416" y="601"/>
                </a:lnTo>
                <a:lnTo>
                  <a:pt x="419" y="601"/>
                </a:lnTo>
                <a:lnTo>
                  <a:pt x="419" y="598"/>
                </a:lnTo>
                <a:lnTo>
                  <a:pt x="419" y="595"/>
                </a:lnTo>
                <a:lnTo>
                  <a:pt x="419" y="592"/>
                </a:lnTo>
                <a:lnTo>
                  <a:pt x="419" y="589"/>
                </a:lnTo>
                <a:lnTo>
                  <a:pt x="419" y="587"/>
                </a:lnTo>
                <a:lnTo>
                  <a:pt x="419" y="584"/>
                </a:lnTo>
                <a:lnTo>
                  <a:pt x="419" y="581"/>
                </a:lnTo>
                <a:lnTo>
                  <a:pt x="416" y="581"/>
                </a:lnTo>
                <a:lnTo>
                  <a:pt x="416" y="578"/>
                </a:lnTo>
                <a:lnTo>
                  <a:pt x="416" y="575"/>
                </a:lnTo>
                <a:lnTo>
                  <a:pt x="416" y="572"/>
                </a:lnTo>
                <a:lnTo>
                  <a:pt x="416" y="569"/>
                </a:lnTo>
                <a:lnTo>
                  <a:pt x="416" y="567"/>
                </a:lnTo>
                <a:lnTo>
                  <a:pt x="416" y="564"/>
                </a:lnTo>
                <a:lnTo>
                  <a:pt x="416" y="561"/>
                </a:lnTo>
                <a:lnTo>
                  <a:pt x="416" y="558"/>
                </a:lnTo>
                <a:lnTo>
                  <a:pt x="413" y="558"/>
                </a:lnTo>
                <a:lnTo>
                  <a:pt x="413" y="555"/>
                </a:lnTo>
                <a:lnTo>
                  <a:pt x="410" y="552"/>
                </a:lnTo>
                <a:lnTo>
                  <a:pt x="410" y="550"/>
                </a:lnTo>
                <a:lnTo>
                  <a:pt x="410" y="547"/>
                </a:lnTo>
                <a:lnTo>
                  <a:pt x="410" y="544"/>
                </a:lnTo>
                <a:lnTo>
                  <a:pt x="410" y="541"/>
                </a:lnTo>
                <a:lnTo>
                  <a:pt x="408" y="541"/>
                </a:lnTo>
                <a:lnTo>
                  <a:pt x="408" y="538"/>
                </a:lnTo>
                <a:lnTo>
                  <a:pt x="408" y="535"/>
                </a:lnTo>
                <a:lnTo>
                  <a:pt x="405" y="532"/>
                </a:lnTo>
                <a:lnTo>
                  <a:pt x="405" y="530"/>
                </a:lnTo>
                <a:lnTo>
                  <a:pt x="402" y="527"/>
                </a:lnTo>
                <a:lnTo>
                  <a:pt x="399" y="527"/>
                </a:lnTo>
                <a:lnTo>
                  <a:pt x="399" y="524"/>
                </a:lnTo>
                <a:lnTo>
                  <a:pt x="399" y="521"/>
                </a:lnTo>
                <a:lnTo>
                  <a:pt x="396" y="521"/>
                </a:lnTo>
                <a:lnTo>
                  <a:pt x="396" y="518"/>
                </a:lnTo>
                <a:lnTo>
                  <a:pt x="396" y="515"/>
                </a:lnTo>
                <a:lnTo>
                  <a:pt x="396" y="512"/>
                </a:lnTo>
                <a:lnTo>
                  <a:pt x="396" y="510"/>
                </a:lnTo>
                <a:lnTo>
                  <a:pt x="393" y="507"/>
                </a:lnTo>
                <a:lnTo>
                  <a:pt x="391" y="507"/>
                </a:lnTo>
                <a:lnTo>
                  <a:pt x="388" y="507"/>
                </a:lnTo>
                <a:lnTo>
                  <a:pt x="385" y="504"/>
                </a:lnTo>
                <a:lnTo>
                  <a:pt x="382" y="501"/>
                </a:lnTo>
                <a:lnTo>
                  <a:pt x="379" y="498"/>
                </a:lnTo>
                <a:lnTo>
                  <a:pt x="379" y="495"/>
                </a:lnTo>
                <a:lnTo>
                  <a:pt x="379" y="493"/>
                </a:lnTo>
                <a:lnTo>
                  <a:pt x="379" y="490"/>
                </a:lnTo>
                <a:lnTo>
                  <a:pt x="379" y="487"/>
                </a:lnTo>
                <a:lnTo>
                  <a:pt x="382" y="487"/>
                </a:lnTo>
                <a:lnTo>
                  <a:pt x="382" y="484"/>
                </a:lnTo>
                <a:lnTo>
                  <a:pt x="382" y="481"/>
                </a:lnTo>
                <a:lnTo>
                  <a:pt x="382" y="478"/>
                </a:lnTo>
                <a:lnTo>
                  <a:pt x="379" y="475"/>
                </a:lnTo>
                <a:lnTo>
                  <a:pt x="379" y="473"/>
                </a:lnTo>
                <a:lnTo>
                  <a:pt x="376" y="470"/>
                </a:lnTo>
                <a:lnTo>
                  <a:pt x="376" y="467"/>
                </a:lnTo>
                <a:lnTo>
                  <a:pt x="373" y="467"/>
                </a:lnTo>
                <a:lnTo>
                  <a:pt x="373" y="464"/>
                </a:lnTo>
                <a:lnTo>
                  <a:pt x="373" y="461"/>
                </a:lnTo>
                <a:lnTo>
                  <a:pt x="371" y="461"/>
                </a:lnTo>
                <a:lnTo>
                  <a:pt x="371" y="458"/>
                </a:lnTo>
                <a:lnTo>
                  <a:pt x="371" y="456"/>
                </a:lnTo>
                <a:lnTo>
                  <a:pt x="371" y="453"/>
                </a:lnTo>
                <a:lnTo>
                  <a:pt x="371" y="450"/>
                </a:lnTo>
                <a:lnTo>
                  <a:pt x="371" y="447"/>
                </a:lnTo>
                <a:lnTo>
                  <a:pt x="371" y="444"/>
                </a:lnTo>
                <a:lnTo>
                  <a:pt x="371" y="441"/>
                </a:lnTo>
                <a:lnTo>
                  <a:pt x="371" y="438"/>
                </a:lnTo>
                <a:lnTo>
                  <a:pt x="371" y="436"/>
                </a:lnTo>
                <a:lnTo>
                  <a:pt x="371" y="433"/>
                </a:lnTo>
                <a:lnTo>
                  <a:pt x="371" y="430"/>
                </a:lnTo>
                <a:lnTo>
                  <a:pt x="371" y="427"/>
                </a:lnTo>
                <a:lnTo>
                  <a:pt x="371" y="424"/>
                </a:lnTo>
                <a:lnTo>
                  <a:pt x="371" y="421"/>
                </a:lnTo>
                <a:lnTo>
                  <a:pt x="371" y="419"/>
                </a:lnTo>
                <a:lnTo>
                  <a:pt x="371" y="416"/>
                </a:lnTo>
                <a:lnTo>
                  <a:pt x="368" y="413"/>
                </a:lnTo>
                <a:lnTo>
                  <a:pt x="368" y="410"/>
                </a:lnTo>
                <a:lnTo>
                  <a:pt x="368" y="407"/>
                </a:lnTo>
                <a:lnTo>
                  <a:pt x="365" y="404"/>
                </a:lnTo>
                <a:lnTo>
                  <a:pt x="365" y="401"/>
                </a:lnTo>
                <a:lnTo>
                  <a:pt x="365" y="399"/>
                </a:lnTo>
                <a:lnTo>
                  <a:pt x="362" y="399"/>
                </a:lnTo>
                <a:lnTo>
                  <a:pt x="362" y="396"/>
                </a:lnTo>
                <a:lnTo>
                  <a:pt x="362" y="393"/>
                </a:lnTo>
                <a:lnTo>
                  <a:pt x="359" y="390"/>
                </a:lnTo>
                <a:lnTo>
                  <a:pt x="359" y="387"/>
                </a:lnTo>
                <a:lnTo>
                  <a:pt x="359" y="384"/>
                </a:lnTo>
                <a:lnTo>
                  <a:pt x="359" y="382"/>
                </a:lnTo>
                <a:lnTo>
                  <a:pt x="359" y="379"/>
                </a:lnTo>
                <a:lnTo>
                  <a:pt x="356" y="379"/>
                </a:lnTo>
                <a:lnTo>
                  <a:pt x="356" y="376"/>
                </a:lnTo>
                <a:lnTo>
                  <a:pt x="356" y="373"/>
                </a:lnTo>
                <a:lnTo>
                  <a:pt x="356" y="370"/>
                </a:lnTo>
                <a:lnTo>
                  <a:pt x="356" y="367"/>
                </a:lnTo>
                <a:lnTo>
                  <a:pt x="354" y="364"/>
                </a:lnTo>
                <a:lnTo>
                  <a:pt x="354" y="356"/>
                </a:lnTo>
                <a:lnTo>
                  <a:pt x="354" y="353"/>
                </a:lnTo>
                <a:lnTo>
                  <a:pt x="354" y="347"/>
                </a:lnTo>
                <a:lnTo>
                  <a:pt x="354" y="342"/>
                </a:lnTo>
                <a:lnTo>
                  <a:pt x="354" y="333"/>
                </a:lnTo>
                <a:lnTo>
                  <a:pt x="354" y="325"/>
                </a:lnTo>
                <a:lnTo>
                  <a:pt x="351" y="316"/>
                </a:lnTo>
                <a:lnTo>
                  <a:pt x="354" y="308"/>
                </a:lnTo>
                <a:lnTo>
                  <a:pt x="351" y="305"/>
                </a:lnTo>
                <a:lnTo>
                  <a:pt x="351" y="302"/>
                </a:lnTo>
                <a:lnTo>
                  <a:pt x="348" y="299"/>
                </a:lnTo>
                <a:lnTo>
                  <a:pt x="345" y="299"/>
                </a:lnTo>
                <a:lnTo>
                  <a:pt x="342" y="299"/>
                </a:lnTo>
                <a:lnTo>
                  <a:pt x="342" y="296"/>
                </a:lnTo>
                <a:lnTo>
                  <a:pt x="339" y="296"/>
                </a:lnTo>
                <a:lnTo>
                  <a:pt x="336" y="293"/>
                </a:lnTo>
                <a:lnTo>
                  <a:pt x="334" y="293"/>
                </a:lnTo>
                <a:lnTo>
                  <a:pt x="334" y="290"/>
                </a:lnTo>
                <a:lnTo>
                  <a:pt x="331" y="290"/>
                </a:lnTo>
                <a:lnTo>
                  <a:pt x="328" y="288"/>
                </a:lnTo>
                <a:lnTo>
                  <a:pt x="325" y="288"/>
                </a:lnTo>
                <a:lnTo>
                  <a:pt x="325" y="285"/>
                </a:lnTo>
                <a:lnTo>
                  <a:pt x="322" y="285"/>
                </a:lnTo>
                <a:lnTo>
                  <a:pt x="322" y="282"/>
                </a:lnTo>
                <a:lnTo>
                  <a:pt x="319" y="282"/>
                </a:lnTo>
                <a:lnTo>
                  <a:pt x="316" y="279"/>
                </a:lnTo>
                <a:lnTo>
                  <a:pt x="314" y="279"/>
                </a:lnTo>
                <a:lnTo>
                  <a:pt x="311" y="279"/>
                </a:lnTo>
                <a:lnTo>
                  <a:pt x="308" y="279"/>
                </a:lnTo>
                <a:lnTo>
                  <a:pt x="308" y="276"/>
                </a:lnTo>
                <a:lnTo>
                  <a:pt x="311" y="273"/>
                </a:lnTo>
                <a:lnTo>
                  <a:pt x="308" y="271"/>
                </a:lnTo>
                <a:lnTo>
                  <a:pt x="308" y="268"/>
                </a:lnTo>
                <a:lnTo>
                  <a:pt x="311" y="265"/>
                </a:lnTo>
                <a:lnTo>
                  <a:pt x="311" y="262"/>
                </a:lnTo>
                <a:lnTo>
                  <a:pt x="311" y="259"/>
                </a:lnTo>
                <a:lnTo>
                  <a:pt x="311" y="256"/>
                </a:lnTo>
                <a:lnTo>
                  <a:pt x="311" y="253"/>
                </a:lnTo>
                <a:lnTo>
                  <a:pt x="311" y="251"/>
                </a:lnTo>
                <a:lnTo>
                  <a:pt x="311" y="248"/>
                </a:lnTo>
                <a:lnTo>
                  <a:pt x="311" y="245"/>
                </a:lnTo>
                <a:lnTo>
                  <a:pt x="311" y="242"/>
                </a:lnTo>
                <a:lnTo>
                  <a:pt x="311" y="239"/>
                </a:lnTo>
                <a:lnTo>
                  <a:pt x="311" y="236"/>
                </a:lnTo>
                <a:lnTo>
                  <a:pt x="311" y="234"/>
                </a:lnTo>
                <a:lnTo>
                  <a:pt x="311" y="231"/>
                </a:lnTo>
                <a:lnTo>
                  <a:pt x="311" y="228"/>
                </a:lnTo>
                <a:lnTo>
                  <a:pt x="311" y="225"/>
                </a:lnTo>
                <a:lnTo>
                  <a:pt x="311" y="222"/>
                </a:lnTo>
                <a:lnTo>
                  <a:pt x="311" y="219"/>
                </a:lnTo>
                <a:lnTo>
                  <a:pt x="311" y="216"/>
                </a:lnTo>
                <a:lnTo>
                  <a:pt x="308" y="214"/>
                </a:lnTo>
                <a:lnTo>
                  <a:pt x="308" y="211"/>
                </a:lnTo>
                <a:lnTo>
                  <a:pt x="305" y="208"/>
                </a:lnTo>
                <a:lnTo>
                  <a:pt x="305" y="205"/>
                </a:lnTo>
                <a:lnTo>
                  <a:pt x="302" y="205"/>
                </a:lnTo>
                <a:lnTo>
                  <a:pt x="302" y="202"/>
                </a:lnTo>
                <a:lnTo>
                  <a:pt x="302" y="199"/>
                </a:lnTo>
                <a:lnTo>
                  <a:pt x="302" y="196"/>
                </a:lnTo>
                <a:lnTo>
                  <a:pt x="305" y="196"/>
                </a:lnTo>
                <a:lnTo>
                  <a:pt x="305" y="194"/>
                </a:lnTo>
                <a:lnTo>
                  <a:pt x="305" y="191"/>
                </a:lnTo>
                <a:lnTo>
                  <a:pt x="302" y="191"/>
                </a:lnTo>
                <a:lnTo>
                  <a:pt x="302" y="188"/>
                </a:lnTo>
                <a:lnTo>
                  <a:pt x="305" y="188"/>
                </a:lnTo>
                <a:lnTo>
                  <a:pt x="302" y="185"/>
                </a:lnTo>
                <a:lnTo>
                  <a:pt x="299" y="182"/>
                </a:lnTo>
                <a:lnTo>
                  <a:pt x="297" y="182"/>
                </a:lnTo>
                <a:lnTo>
                  <a:pt x="294" y="179"/>
                </a:lnTo>
                <a:lnTo>
                  <a:pt x="291" y="179"/>
                </a:lnTo>
                <a:lnTo>
                  <a:pt x="288" y="179"/>
                </a:lnTo>
                <a:lnTo>
                  <a:pt x="285" y="179"/>
                </a:lnTo>
                <a:lnTo>
                  <a:pt x="282" y="179"/>
                </a:lnTo>
                <a:lnTo>
                  <a:pt x="282" y="182"/>
                </a:lnTo>
                <a:lnTo>
                  <a:pt x="279" y="182"/>
                </a:lnTo>
                <a:lnTo>
                  <a:pt x="277" y="182"/>
                </a:lnTo>
                <a:lnTo>
                  <a:pt x="274" y="182"/>
                </a:lnTo>
                <a:lnTo>
                  <a:pt x="271" y="182"/>
                </a:lnTo>
                <a:lnTo>
                  <a:pt x="268" y="182"/>
                </a:lnTo>
                <a:lnTo>
                  <a:pt x="265" y="182"/>
                </a:lnTo>
                <a:lnTo>
                  <a:pt x="262" y="179"/>
                </a:lnTo>
                <a:lnTo>
                  <a:pt x="260" y="177"/>
                </a:lnTo>
                <a:lnTo>
                  <a:pt x="257" y="177"/>
                </a:lnTo>
                <a:lnTo>
                  <a:pt x="254" y="177"/>
                </a:lnTo>
                <a:lnTo>
                  <a:pt x="251" y="177"/>
                </a:lnTo>
                <a:lnTo>
                  <a:pt x="248" y="177"/>
                </a:lnTo>
                <a:lnTo>
                  <a:pt x="248" y="174"/>
                </a:lnTo>
                <a:lnTo>
                  <a:pt x="245" y="174"/>
                </a:lnTo>
                <a:lnTo>
                  <a:pt x="240" y="171"/>
                </a:lnTo>
                <a:lnTo>
                  <a:pt x="237" y="171"/>
                </a:lnTo>
                <a:lnTo>
                  <a:pt x="234" y="171"/>
                </a:lnTo>
                <a:lnTo>
                  <a:pt x="231" y="171"/>
                </a:lnTo>
                <a:lnTo>
                  <a:pt x="228" y="171"/>
                </a:lnTo>
                <a:lnTo>
                  <a:pt x="225" y="171"/>
                </a:lnTo>
                <a:lnTo>
                  <a:pt x="223" y="171"/>
                </a:lnTo>
                <a:lnTo>
                  <a:pt x="220" y="171"/>
                </a:lnTo>
                <a:lnTo>
                  <a:pt x="217" y="174"/>
                </a:lnTo>
                <a:lnTo>
                  <a:pt x="214" y="174"/>
                </a:lnTo>
                <a:lnTo>
                  <a:pt x="211" y="174"/>
                </a:lnTo>
                <a:lnTo>
                  <a:pt x="208" y="177"/>
                </a:lnTo>
                <a:lnTo>
                  <a:pt x="205" y="177"/>
                </a:lnTo>
                <a:lnTo>
                  <a:pt x="203" y="177"/>
                </a:lnTo>
                <a:lnTo>
                  <a:pt x="200" y="177"/>
                </a:lnTo>
                <a:lnTo>
                  <a:pt x="197" y="174"/>
                </a:lnTo>
                <a:lnTo>
                  <a:pt x="197" y="171"/>
                </a:lnTo>
                <a:lnTo>
                  <a:pt x="200" y="171"/>
                </a:lnTo>
                <a:lnTo>
                  <a:pt x="200" y="168"/>
                </a:lnTo>
                <a:lnTo>
                  <a:pt x="203" y="168"/>
                </a:lnTo>
                <a:lnTo>
                  <a:pt x="203" y="165"/>
                </a:lnTo>
                <a:lnTo>
                  <a:pt x="205" y="165"/>
                </a:lnTo>
                <a:lnTo>
                  <a:pt x="205" y="162"/>
                </a:lnTo>
                <a:lnTo>
                  <a:pt x="205" y="159"/>
                </a:lnTo>
                <a:lnTo>
                  <a:pt x="205" y="157"/>
                </a:lnTo>
                <a:lnTo>
                  <a:pt x="205" y="154"/>
                </a:lnTo>
                <a:lnTo>
                  <a:pt x="205" y="151"/>
                </a:lnTo>
                <a:lnTo>
                  <a:pt x="208" y="148"/>
                </a:lnTo>
                <a:lnTo>
                  <a:pt x="208" y="145"/>
                </a:lnTo>
                <a:lnTo>
                  <a:pt x="208" y="142"/>
                </a:lnTo>
                <a:lnTo>
                  <a:pt x="208" y="140"/>
                </a:lnTo>
                <a:lnTo>
                  <a:pt x="208" y="137"/>
                </a:lnTo>
                <a:lnTo>
                  <a:pt x="205" y="134"/>
                </a:lnTo>
                <a:lnTo>
                  <a:pt x="203" y="131"/>
                </a:lnTo>
                <a:lnTo>
                  <a:pt x="203" y="128"/>
                </a:lnTo>
                <a:lnTo>
                  <a:pt x="200" y="125"/>
                </a:lnTo>
                <a:lnTo>
                  <a:pt x="200" y="122"/>
                </a:lnTo>
                <a:lnTo>
                  <a:pt x="200" y="120"/>
                </a:lnTo>
                <a:lnTo>
                  <a:pt x="200" y="117"/>
                </a:lnTo>
                <a:lnTo>
                  <a:pt x="197" y="117"/>
                </a:lnTo>
                <a:lnTo>
                  <a:pt x="197" y="114"/>
                </a:lnTo>
                <a:lnTo>
                  <a:pt x="194" y="111"/>
                </a:lnTo>
                <a:lnTo>
                  <a:pt x="191" y="111"/>
                </a:lnTo>
                <a:lnTo>
                  <a:pt x="188" y="111"/>
                </a:lnTo>
                <a:lnTo>
                  <a:pt x="185" y="111"/>
                </a:lnTo>
                <a:lnTo>
                  <a:pt x="183" y="111"/>
                </a:lnTo>
                <a:lnTo>
                  <a:pt x="183" y="114"/>
                </a:lnTo>
                <a:lnTo>
                  <a:pt x="180" y="114"/>
                </a:lnTo>
                <a:lnTo>
                  <a:pt x="177" y="117"/>
                </a:lnTo>
                <a:lnTo>
                  <a:pt x="174" y="117"/>
                </a:lnTo>
                <a:lnTo>
                  <a:pt x="171" y="120"/>
                </a:lnTo>
                <a:lnTo>
                  <a:pt x="168" y="120"/>
                </a:lnTo>
                <a:lnTo>
                  <a:pt x="166" y="122"/>
                </a:lnTo>
                <a:lnTo>
                  <a:pt x="163" y="122"/>
                </a:lnTo>
                <a:lnTo>
                  <a:pt x="160" y="122"/>
                </a:lnTo>
                <a:lnTo>
                  <a:pt x="157" y="122"/>
                </a:lnTo>
                <a:lnTo>
                  <a:pt x="154" y="125"/>
                </a:lnTo>
                <a:lnTo>
                  <a:pt x="151" y="125"/>
                </a:lnTo>
                <a:lnTo>
                  <a:pt x="148" y="122"/>
                </a:lnTo>
                <a:lnTo>
                  <a:pt x="146" y="125"/>
                </a:lnTo>
                <a:lnTo>
                  <a:pt x="143" y="125"/>
                </a:lnTo>
                <a:lnTo>
                  <a:pt x="140" y="125"/>
                </a:lnTo>
                <a:lnTo>
                  <a:pt x="137" y="125"/>
                </a:lnTo>
                <a:lnTo>
                  <a:pt x="134" y="128"/>
                </a:lnTo>
                <a:lnTo>
                  <a:pt x="131" y="128"/>
                </a:lnTo>
                <a:lnTo>
                  <a:pt x="129" y="131"/>
                </a:lnTo>
                <a:lnTo>
                  <a:pt x="126" y="131"/>
                </a:lnTo>
                <a:lnTo>
                  <a:pt x="123" y="131"/>
                </a:lnTo>
                <a:lnTo>
                  <a:pt x="120" y="131"/>
                </a:lnTo>
                <a:lnTo>
                  <a:pt x="117" y="134"/>
                </a:lnTo>
                <a:lnTo>
                  <a:pt x="114" y="134"/>
                </a:lnTo>
                <a:lnTo>
                  <a:pt x="111" y="134"/>
                </a:lnTo>
                <a:lnTo>
                  <a:pt x="109" y="134"/>
                </a:lnTo>
                <a:lnTo>
                  <a:pt x="106" y="137"/>
                </a:lnTo>
                <a:lnTo>
                  <a:pt x="103" y="137"/>
                </a:lnTo>
                <a:lnTo>
                  <a:pt x="103" y="140"/>
                </a:lnTo>
                <a:lnTo>
                  <a:pt x="100" y="140"/>
                </a:lnTo>
                <a:lnTo>
                  <a:pt x="97" y="142"/>
                </a:lnTo>
                <a:lnTo>
                  <a:pt x="97" y="145"/>
                </a:lnTo>
                <a:lnTo>
                  <a:pt x="94" y="145"/>
                </a:lnTo>
                <a:lnTo>
                  <a:pt x="94" y="148"/>
                </a:lnTo>
                <a:lnTo>
                  <a:pt x="94" y="151"/>
                </a:lnTo>
                <a:lnTo>
                  <a:pt x="92" y="154"/>
                </a:lnTo>
                <a:lnTo>
                  <a:pt x="92" y="157"/>
                </a:lnTo>
                <a:lnTo>
                  <a:pt x="92" y="159"/>
                </a:lnTo>
                <a:lnTo>
                  <a:pt x="89" y="159"/>
                </a:lnTo>
                <a:lnTo>
                  <a:pt x="89" y="162"/>
                </a:lnTo>
                <a:lnTo>
                  <a:pt x="89" y="165"/>
                </a:lnTo>
                <a:lnTo>
                  <a:pt x="86" y="165"/>
                </a:lnTo>
                <a:lnTo>
                  <a:pt x="86" y="168"/>
                </a:lnTo>
                <a:lnTo>
                  <a:pt x="83" y="171"/>
                </a:lnTo>
                <a:lnTo>
                  <a:pt x="83" y="174"/>
                </a:lnTo>
                <a:lnTo>
                  <a:pt x="80" y="174"/>
                </a:lnTo>
                <a:lnTo>
                  <a:pt x="77" y="177"/>
                </a:lnTo>
                <a:lnTo>
                  <a:pt x="74" y="179"/>
                </a:lnTo>
                <a:lnTo>
                  <a:pt x="72" y="179"/>
                </a:lnTo>
                <a:lnTo>
                  <a:pt x="69" y="179"/>
                </a:lnTo>
                <a:lnTo>
                  <a:pt x="69" y="182"/>
                </a:lnTo>
                <a:lnTo>
                  <a:pt x="63" y="182"/>
                </a:lnTo>
                <a:lnTo>
                  <a:pt x="60" y="182"/>
                </a:lnTo>
                <a:lnTo>
                  <a:pt x="57" y="182"/>
                </a:lnTo>
                <a:lnTo>
                  <a:pt x="57" y="185"/>
                </a:lnTo>
                <a:lnTo>
                  <a:pt x="52" y="185"/>
                </a:lnTo>
                <a:lnTo>
                  <a:pt x="49" y="185"/>
                </a:lnTo>
                <a:lnTo>
                  <a:pt x="46" y="185"/>
                </a:lnTo>
                <a:lnTo>
                  <a:pt x="43" y="185"/>
                </a:lnTo>
                <a:lnTo>
                  <a:pt x="40" y="185"/>
                </a:lnTo>
                <a:lnTo>
                  <a:pt x="37" y="185"/>
                </a:lnTo>
                <a:lnTo>
                  <a:pt x="35" y="185"/>
                </a:lnTo>
                <a:lnTo>
                  <a:pt x="32" y="185"/>
                </a:lnTo>
                <a:lnTo>
                  <a:pt x="29" y="185"/>
                </a:lnTo>
                <a:lnTo>
                  <a:pt x="26" y="185"/>
                </a:lnTo>
                <a:lnTo>
                  <a:pt x="23" y="185"/>
                </a:lnTo>
                <a:lnTo>
                  <a:pt x="20" y="185"/>
                </a:lnTo>
                <a:lnTo>
                  <a:pt x="17" y="185"/>
                </a:lnTo>
                <a:lnTo>
                  <a:pt x="15" y="185"/>
                </a:lnTo>
                <a:lnTo>
                  <a:pt x="12" y="185"/>
                </a:lnTo>
                <a:lnTo>
                  <a:pt x="0" y="188"/>
                </a:lnTo>
                <a:lnTo>
                  <a:pt x="3" y="185"/>
                </a:lnTo>
                <a:lnTo>
                  <a:pt x="6" y="179"/>
                </a:lnTo>
                <a:lnTo>
                  <a:pt x="12" y="177"/>
                </a:lnTo>
                <a:lnTo>
                  <a:pt x="15" y="171"/>
                </a:lnTo>
                <a:lnTo>
                  <a:pt x="17" y="165"/>
                </a:lnTo>
                <a:lnTo>
                  <a:pt x="23" y="162"/>
                </a:lnTo>
                <a:lnTo>
                  <a:pt x="26" y="157"/>
                </a:lnTo>
                <a:lnTo>
                  <a:pt x="29" y="154"/>
                </a:lnTo>
                <a:lnTo>
                  <a:pt x="35" y="148"/>
                </a:lnTo>
                <a:lnTo>
                  <a:pt x="37" y="145"/>
                </a:lnTo>
                <a:lnTo>
                  <a:pt x="40" y="140"/>
                </a:lnTo>
                <a:lnTo>
                  <a:pt x="46" y="137"/>
                </a:lnTo>
                <a:lnTo>
                  <a:pt x="49" y="131"/>
                </a:lnTo>
                <a:lnTo>
                  <a:pt x="52" y="128"/>
                </a:lnTo>
                <a:lnTo>
                  <a:pt x="54" y="125"/>
                </a:lnTo>
                <a:lnTo>
                  <a:pt x="57" y="122"/>
                </a:lnTo>
                <a:lnTo>
                  <a:pt x="60" y="117"/>
                </a:lnTo>
                <a:lnTo>
                  <a:pt x="63" y="114"/>
                </a:lnTo>
                <a:lnTo>
                  <a:pt x="69" y="108"/>
                </a:lnTo>
                <a:lnTo>
                  <a:pt x="72" y="105"/>
                </a:lnTo>
                <a:lnTo>
                  <a:pt x="77" y="100"/>
                </a:lnTo>
                <a:lnTo>
                  <a:pt x="80" y="100"/>
                </a:lnTo>
                <a:lnTo>
                  <a:pt x="86" y="100"/>
                </a:lnTo>
                <a:lnTo>
                  <a:pt x="89" y="100"/>
                </a:lnTo>
                <a:lnTo>
                  <a:pt x="92" y="97"/>
                </a:lnTo>
                <a:lnTo>
                  <a:pt x="92" y="91"/>
                </a:lnTo>
                <a:lnTo>
                  <a:pt x="92" y="88"/>
                </a:lnTo>
                <a:lnTo>
                  <a:pt x="94" y="83"/>
                </a:lnTo>
                <a:lnTo>
                  <a:pt x="97" y="80"/>
                </a:lnTo>
                <a:lnTo>
                  <a:pt x="100" y="77"/>
                </a:lnTo>
                <a:lnTo>
                  <a:pt x="103" y="77"/>
                </a:lnTo>
                <a:lnTo>
                  <a:pt x="103" y="74"/>
                </a:lnTo>
                <a:lnTo>
                  <a:pt x="106" y="74"/>
                </a:lnTo>
                <a:lnTo>
                  <a:pt x="109" y="71"/>
                </a:lnTo>
                <a:lnTo>
                  <a:pt x="111" y="71"/>
                </a:lnTo>
                <a:lnTo>
                  <a:pt x="114" y="68"/>
                </a:lnTo>
                <a:lnTo>
                  <a:pt x="117" y="68"/>
                </a:lnTo>
                <a:lnTo>
                  <a:pt x="117" y="66"/>
                </a:lnTo>
                <a:lnTo>
                  <a:pt x="120" y="66"/>
                </a:lnTo>
                <a:lnTo>
                  <a:pt x="123" y="66"/>
                </a:lnTo>
                <a:lnTo>
                  <a:pt x="126" y="66"/>
                </a:lnTo>
                <a:lnTo>
                  <a:pt x="126" y="63"/>
                </a:lnTo>
                <a:lnTo>
                  <a:pt x="129" y="63"/>
                </a:lnTo>
                <a:lnTo>
                  <a:pt x="131" y="60"/>
                </a:lnTo>
                <a:lnTo>
                  <a:pt x="134" y="60"/>
                </a:lnTo>
                <a:lnTo>
                  <a:pt x="137" y="57"/>
                </a:lnTo>
                <a:lnTo>
                  <a:pt x="140" y="57"/>
                </a:lnTo>
                <a:lnTo>
                  <a:pt x="143" y="54"/>
                </a:lnTo>
                <a:lnTo>
                  <a:pt x="146" y="54"/>
                </a:lnTo>
                <a:lnTo>
                  <a:pt x="146" y="51"/>
                </a:lnTo>
                <a:lnTo>
                  <a:pt x="148" y="51"/>
                </a:lnTo>
                <a:lnTo>
                  <a:pt x="151" y="48"/>
                </a:lnTo>
                <a:lnTo>
                  <a:pt x="154" y="48"/>
                </a:lnTo>
                <a:lnTo>
                  <a:pt x="154" y="46"/>
                </a:lnTo>
                <a:lnTo>
                  <a:pt x="157" y="46"/>
                </a:lnTo>
                <a:lnTo>
                  <a:pt x="160" y="43"/>
                </a:lnTo>
                <a:lnTo>
                  <a:pt x="163" y="43"/>
                </a:lnTo>
                <a:lnTo>
                  <a:pt x="166" y="40"/>
                </a:lnTo>
                <a:lnTo>
                  <a:pt x="168" y="40"/>
                </a:lnTo>
                <a:lnTo>
                  <a:pt x="171" y="40"/>
                </a:lnTo>
                <a:lnTo>
                  <a:pt x="171" y="37"/>
                </a:lnTo>
                <a:lnTo>
                  <a:pt x="174" y="37"/>
                </a:lnTo>
                <a:lnTo>
                  <a:pt x="177" y="37"/>
                </a:lnTo>
                <a:lnTo>
                  <a:pt x="180" y="37"/>
                </a:lnTo>
                <a:lnTo>
                  <a:pt x="183" y="34"/>
                </a:lnTo>
                <a:lnTo>
                  <a:pt x="185" y="34"/>
                </a:lnTo>
                <a:lnTo>
                  <a:pt x="188" y="34"/>
                </a:lnTo>
                <a:lnTo>
                  <a:pt x="191" y="34"/>
                </a:lnTo>
                <a:lnTo>
                  <a:pt x="194" y="34"/>
                </a:lnTo>
                <a:lnTo>
                  <a:pt x="197" y="34"/>
                </a:lnTo>
                <a:lnTo>
                  <a:pt x="197" y="31"/>
                </a:lnTo>
                <a:lnTo>
                  <a:pt x="200" y="31"/>
                </a:lnTo>
                <a:lnTo>
                  <a:pt x="203" y="31"/>
                </a:lnTo>
                <a:lnTo>
                  <a:pt x="205" y="31"/>
                </a:lnTo>
                <a:lnTo>
                  <a:pt x="208" y="31"/>
                </a:lnTo>
                <a:lnTo>
                  <a:pt x="211" y="31"/>
                </a:lnTo>
                <a:lnTo>
                  <a:pt x="214" y="31"/>
                </a:lnTo>
                <a:lnTo>
                  <a:pt x="214" y="29"/>
                </a:lnTo>
                <a:lnTo>
                  <a:pt x="217" y="29"/>
                </a:lnTo>
                <a:lnTo>
                  <a:pt x="220" y="29"/>
                </a:lnTo>
                <a:lnTo>
                  <a:pt x="223" y="29"/>
                </a:lnTo>
                <a:lnTo>
                  <a:pt x="225" y="29"/>
                </a:lnTo>
                <a:lnTo>
                  <a:pt x="228" y="29"/>
                </a:lnTo>
                <a:lnTo>
                  <a:pt x="231" y="26"/>
                </a:lnTo>
                <a:lnTo>
                  <a:pt x="234" y="26"/>
                </a:lnTo>
                <a:lnTo>
                  <a:pt x="237" y="26"/>
                </a:lnTo>
                <a:lnTo>
                  <a:pt x="240" y="26"/>
                </a:lnTo>
                <a:lnTo>
                  <a:pt x="242" y="26"/>
                </a:lnTo>
                <a:lnTo>
                  <a:pt x="245" y="26"/>
                </a:lnTo>
                <a:lnTo>
                  <a:pt x="248" y="26"/>
                </a:lnTo>
                <a:lnTo>
                  <a:pt x="251" y="26"/>
                </a:lnTo>
                <a:lnTo>
                  <a:pt x="251" y="23"/>
                </a:lnTo>
                <a:lnTo>
                  <a:pt x="254" y="23"/>
                </a:lnTo>
                <a:lnTo>
                  <a:pt x="257" y="23"/>
                </a:lnTo>
                <a:lnTo>
                  <a:pt x="260" y="23"/>
                </a:lnTo>
                <a:lnTo>
                  <a:pt x="262" y="23"/>
                </a:lnTo>
                <a:lnTo>
                  <a:pt x="265" y="23"/>
                </a:lnTo>
                <a:lnTo>
                  <a:pt x="268" y="23"/>
                </a:lnTo>
                <a:lnTo>
                  <a:pt x="271" y="20"/>
                </a:lnTo>
                <a:lnTo>
                  <a:pt x="277" y="20"/>
                </a:lnTo>
                <a:close/>
              </a:path>
            </a:pathLst>
          </a:custGeom>
          <a:solidFill>
            <a:srgbClr val="56B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0">
            <a:extLst>
              <a:ext uri="{FF2B5EF4-FFF2-40B4-BE49-F238E27FC236}">
                <a16:creationId xmlns:a16="http://schemas.microsoft.com/office/drawing/2014/main" id="{8C9991BD-3086-1016-DB3D-04BDB89B7327}"/>
              </a:ext>
            </a:extLst>
          </p:cNvPr>
          <p:cNvSpPr>
            <a:spLocks/>
          </p:cNvSpPr>
          <p:nvPr/>
        </p:nvSpPr>
        <p:spPr bwMode="auto">
          <a:xfrm>
            <a:off x="7558088" y="1441450"/>
            <a:ext cx="1617663" cy="1893888"/>
          </a:xfrm>
          <a:custGeom>
            <a:avLst/>
            <a:gdLst>
              <a:gd name="T0" fmla="*/ 880 w 1019"/>
              <a:gd name="T1" fmla="*/ 783 h 1193"/>
              <a:gd name="T2" fmla="*/ 783 w 1019"/>
              <a:gd name="T3" fmla="*/ 791 h 1193"/>
              <a:gd name="T4" fmla="*/ 757 w 1019"/>
              <a:gd name="T5" fmla="*/ 837 h 1193"/>
              <a:gd name="T6" fmla="*/ 714 w 1019"/>
              <a:gd name="T7" fmla="*/ 874 h 1193"/>
              <a:gd name="T8" fmla="*/ 669 w 1019"/>
              <a:gd name="T9" fmla="*/ 894 h 1193"/>
              <a:gd name="T10" fmla="*/ 612 w 1019"/>
              <a:gd name="T11" fmla="*/ 908 h 1193"/>
              <a:gd name="T12" fmla="*/ 583 w 1019"/>
              <a:gd name="T13" fmla="*/ 925 h 1193"/>
              <a:gd name="T14" fmla="*/ 569 w 1019"/>
              <a:gd name="T15" fmla="*/ 982 h 1193"/>
              <a:gd name="T16" fmla="*/ 546 w 1019"/>
              <a:gd name="T17" fmla="*/ 1045 h 1193"/>
              <a:gd name="T18" fmla="*/ 501 w 1019"/>
              <a:gd name="T19" fmla="*/ 1053 h 1193"/>
              <a:gd name="T20" fmla="*/ 447 w 1019"/>
              <a:gd name="T21" fmla="*/ 1019 h 1193"/>
              <a:gd name="T22" fmla="*/ 387 w 1019"/>
              <a:gd name="T23" fmla="*/ 1016 h 1193"/>
              <a:gd name="T24" fmla="*/ 359 w 1019"/>
              <a:gd name="T25" fmla="*/ 1059 h 1193"/>
              <a:gd name="T26" fmla="*/ 321 w 1019"/>
              <a:gd name="T27" fmla="*/ 1087 h 1193"/>
              <a:gd name="T28" fmla="*/ 267 w 1019"/>
              <a:gd name="T29" fmla="*/ 1099 h 1193"/>
              <a:gd name="T30" fmla="*/ 222 w 1019"/>
              <a:gd name="T31" fmla="*/ 1133 h 1193"/>
              <a:gd name="T32" fmla="*/ 185 w 1019"/>
              <a:gd name="T33" fmla="*/ 1181 h 1193"/>
              <a:gd name="T34" fmla="*/ 128 w 1019"/>
              <a:gd name="T35" fmla="*/ 1190 h 1193"/>
              <a:gd name="T36" fmla="*/ 71 w 1019"/>
              <a:gd name="T37" fmla="*/ 1150 h 1193"/>
              <a:gd name="T38" fmla="*/ 31 w 1019"/>
              <a:gd name="T39" fmla="*/ 1076 h 1193"/>
              <a:gd name="T40" fmla="*/ 34 w 1019"/>
              <a:gd name="T41" fmla="*/ 1013 h 1193"/>
              <a:gd name="T42" fmla="*/ 77 w 1019"/>
              <a:gd name="T43" fmla="*/ 982 h 1193"/>
              <a:gd name="T44" fmla="*/ 62 w 1019"/>
              <a:gd name="T45" fmla="*/ 939 h 1193"/>
              <a:gd name="T46" fmla="*/ 48 w 1019"/>
              <a:gd name="T47" fmla="*/ 914 h 1193"/>
              <a:gd name="T48" fmla="*/ 105 w 1019"/>
              <a:gd name="T49" fmla="*/ 896 h 1193"/>
              <a:gd name="T50" fmla="*/ 156 w 1019"/>
              <a:gd name="T51" fmla="*/ 862 h 1193"/>
              <a:gd name="T52" fmla="*/ 196 w 1019"/>
              <a:gd name="T53" fmla="*/ 845 h 1193"/>
              <a:gd name="T54" fmla="*/ 188 w 1019"/>
              <a:gd name="T55" fmla="*/ 794 h 1193"/>
              <a:gd name="T56" fmla="*/ 219 w 1019"/>
              <a:gd name="T57" fmla="*/ 751 h 1193"/>
              <a:gd name="T58" fmla="*/ 253 w 1019"/>
              <a:gd name="T59" fmla="*/ 723 h 1193"/>
              <a:gd name="T60" fmla="*/ 236 w 1019"/>
              <a:gd name="T61" fmla="*/ 674 h 1193"/>
              <a:gd name="T62" fmla="*/ 216 w 1019"/>
              <a:gd name="T63" fmla="*/ 643 h 1193"/>
              <a:gd name="T64" fmla="*/ 230 w 1019"/>
              <a:gd name="T65" fmla="*/ 586 h 1193"/>
              <a:gd name="T66" fmla="*/ 242 w 1019"/>
              <a:gd name="T67" fmla="*/ 518 h 1193"/>
              <a:gd name="T68" fmla="*/ 245 w 1019"/>
              <a:gd name="T69" fmla="*/ 444 h 1193"/>
              <a:gd name="T70" fmla="*/ 253 w 1019"/>
              <a:gd name="T71" fmla="*/ 404 h 1193"/>
              <a:gd name="T72" fmla="*/ 290 w 1019"/>
              <a:gd name="T73" fmla="*/ 370 h 1193"/>
              <a:gd name="T74" fmla="*/ 299 w 1019"/>
              <a:gd name="T75" fmla="*/ 316 h 1193"/>
              <a:gd name="T76" fmla="*/ 267 w 1019"/>
              <a:gd name="T77" fmla="*/ 270 h 1193"/>
              <a:gd name="T78" fmla="*/ 279 w 1019"/>
              <a:gd name="T79" fmla="*/ 216 h 1193"/>
              <a:gd name="T80" fmla="*/ 310 w 1019"/>
              <a:gd name="T81" fmla="*/ 196 h 1193"/>
              <a:gd name="T82" fmla="*/ 330 w 1019"/>
              <a:gd name="T83" fmla="*/ 162 h 1193"/>
              <a:gd name="T84" fmla="*/ 356 w 1019"/>
              <a:gd name="T85" fmla="*/ 134 h 1193"/>
              <a:gd name="T86" fmla="*/ 390 w 1019"/>
              <a:gd name="T87" fmla="*/ 125 h 1193"/>
              <a:gd name="T88" fmla="*/ 418 w 1019"/>
              <a:gd name="T89" fmla="*/ 99 h 1193"/>
              <a:gd name="T90" fmla="*/ 435 w 1019"/>
              <a:gd name="T91" fmla="*/ 77 h 1193"/>
              <a:gd name="T92" fmla="*/ 481 w 1019"/>
              <a:gd name="T93" fmla="*/ 57 h 1193"/>
              <a:gd name="T94" fmla="*/ 518 w 1019"/>
              <a:gd name="T95" fmla="*/ 57 h 1193"/>
              <a:gd name="T96" fmla="*/ 552 w 1019"/>
              <a:gd name="T97" fmla="*/ 51 h 1193"/>
              <a:gd name="T98" fmla="*/ 569 w 1019"/>
              <a:gd name="T99" fmla="*/ 17 h 1193"/>
              <a:gd name="T100" fmla="*/ 612 w 1019"/>
              <a:gd name="T101" fmla="*/ 0 h 1193"/>
              <a:gd name="T102" fmla="*/ 669 w 1019"/>
              <a:gd name="T103" fmla="*/ 0 h 1193"/>
              <a:gd name="T104" fmla="*/ 860 w 1019"/>
              <a:gd name="T105" fmla="*/ 398 h 1193"/>
              <a:gd name="T106" fmla="*/ 868 w 1019"/>
              <a:gd name="T107" fmla="*/ 432 h 1193"/>
              <a:gd name="T108" fmla="*/ 925 w 1019"/>
              <a:gd name="T109" fmla="*/ 435 h 1193"/>
              <a:gd name="T110" fmla="*/ 968 w 1019"/>
              <a:gd name="T111" fmla="*/ 450 h 1193"/>
              <a:gd name="T112" fmla="*/ 991 w 1019"/>
              <a:gd name="T113" fmla="*/ 481 h 1193"/>
              <a:gd name="T114" fmla="*/ 1016 w 1019"/>
              <a:gd name="T115" fmla="*/ 504 h 1193"/>
              <a:gd name="T116" fmla="*/ 1011 w 1019"/>
              <a:gd name="T117" fmla="*/ 569 h 1193"/>
              <a:gd name="T118" fmla="*/ 982 w 1019"/>
              <a:gd name="T119" fmla="*/ 646 h 1193"/>
              <a:gd name="T120" fmla="*/ 988 w 1019"/>
              <a:gd name="T121" fmla="*/ 714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9" h="1193">
                <a:moveTo>
                  <a:pt x="979" y="720"/>
                </a:moveTo>
                <a:lnTo>
                  <a:pt x="974" y="723"/>
                </a:lnTo>
                <a:lnTo>
                  <a:pt x="968" y="723"/>
                </a:lnTo>
                <a:lnTo>
                  <a:pt x="965" y="723"/>
                </a:lnTo>
                <a:lnTo>
                  <a:pt x="959" y="731"/>
                </a:lnTo>
                <a:lnTo>
                  <a:pt x="954" y="734"/>
                </a:lnTo>
                <a:lnTo>
                  <a:pt x="951" y="737"/>
                </a:lnTo>
                <a:lnTo>
                  <a:pt x="948" y="740"/>
                </a:lnTo>
                <a:lnTo>
                  <a:pt x="945" y="740"/>
                </a:lnTo>
                <a:lnTo>
                  <a:pt x="942" y="740"/>
                </a:lnTo>
                <a:lnTo>
                  <a:pt x="939" y="740"/>
                </a:lnTo>
                <a:lnTo>
                  <a:pt x="937" y="743"/>
                </a:lnTo>
                <a:lnTo>
                  <a:pt x="934" y="746"/>
                </a:lnTo>
                <a:lnTo>
                  <a:pt x="922" y="757"/>
                </a:lnTo>
                <a:lnTo>
                  <a:pt x="911" y="766"/>
                </a:lnTo>
                <a:lnTo>
                  <a:pt x="902" y="768"/>
                </a:lnTo>
                <a:lnTo>
                  <a:pt x="894" y="774"/>
                </a:lnTo>
                <a:lnTo>
                  <a:pt x="885" y="780"/>
                </a:lnTo>
                <a:lnTo>
                  <a:pt x="883" y="780"/>
                </a:lnTo>
                <a:lnTo>
                  <a:pt x="880" y="783"/>
                </a:lnTo>
                <a:lnTo>
                  <a:pt x="877" y="783"/>
                </a:lnTo>
                <a:lnTo>
                  <a:pt x="874" y="785"/>
                </a:lnTo>
                <a:lnTo>
                  <a:pt x="868" y="791"/>
                </a:lnTo>
                <a:lnTo>
                  <a:pt x="865" y="794"/>
                </a:lnTo>
                <a:lnTo>
                  <a:pt x="863" y="797"/>
                </a:lnTo>
                <a:lnTo>
                  <a:pt x="860" y="797"/>
                </a:lnTo>
                <a:lnTo>
                  <a:pt x="860" y="800"/>
                </a:lnTo>
                <a:lnTo>
                  <a:pt x="857" y="800"/>
                </a:lnTo>
                <a:lnTo>
                  <a:pt x="854" y="800"/>
                </a:lnTo>
                <a:lnTo>
                  <a:pt x="854" y="797"/>
                </a:lnTo>
                <a:lnTo>
                  <a:pt x="851" y="797"/>
                </a:lnTo>
                <a:lnTo>
                  <a:pt x="848" y="800"/>
                </a:lnTo>
                <a:lnTo>
                  <a:pt x="845" y="797"/>
                </a:lnTo>
                <a:lnTo>
                  <a:pt x="843" y="794"/>
                </a:lnTo>
                <a:lnTo>
                  <a:pt x="834" y="791"/>
                </a:lnTo>
                <a:lnTo>
                  <a:pt x="834" y="788"/>
                </a:lnTo>
                <a:lnTo>
                  <a:pt x="814" y="783"/>
                </a:lnTo>
                <a:lnTo>
                  <a:pt x="791" y="774"/>
                </a:lnTo>
                <a:lnTo>
                  <a:pt x="786" y="794"/>
                </a:lnTo>
                <a:lnTo>
                  <a:pt x="783" y="791"/>
                </a:lnTo>
                <a:lnTo>
                  <a:pt x="783" y="794"/>
                </a:lnTo>
                <a:lnTo>
                  <a:pt x="786" y="797"/>
                </a:lnTo>
                <a:lnTo>
                  <a:pt x="783" y="797"/>
                </a:lnTo>
                <a:lnTo>
                  <a:pt x="780" y="800"/>
                </a:lnTo>
                <a:lnTo>
                  <a:pt x="783" y="803"/>
                </a:lnTo>
                <a:lnTo>
                  <a:pt x="780" y="805"/>
                </a:lnTo>
                <a:lnTo>
                  <a:pt x="777" y="805"/>
                </a:lnTo>
                <a:lnTo>
                  <a:pt x="777" y="808"/>
                </a:lnTo>
                <a:lnTo>
                  <a:pt x="774" y="811"/>
                </a:lnTo>
                <a:lnTo>
                  <a:pt x="774" y="814"/>
                </a:lnTo>
                <a:lnTo>
                  <a:pt x="771" y="817"/>
                </a:lnTo>
                <a:lnTo>
                  <a:pt x="771" y="820"/>
                </a:lnTo>
                <a:lnTo>
                  <a:pt x="769" y="822"/>
                </a:lnTo>
                <a:lnTo>
                  <a:pt x="766" y="822"/>
                </a:lnTo>
                <a:lnTo>
                  <a:pt x="763" y="825"/>
                </a:lnTo>
                <a:lnTo>
                  <a:pt x="760" y="828"/>
                </a:lnTo>
                <a:lnTo>
                  <a:pt x="760" y="831"/>
                </a:lnTo>
                <a:lnTo>
                  <a:pt x="760" y="834"/>
                </a:lnTo>
                <a:lnTo>
                  <a:pt x="757" y="834"/>
                </a:lnTo>
                <a:lnTo>
                  <a:pt x="757" y="837"/>
                </a:lnTo>
                <a:lnTo>
                  <a:pt x="754" y="840"/>
                </a:lnTo>
                <a:lnTo>
                  <a:pt x="754" y="842"/>
                </a:lnTo>
                <a:lnTo>
                  <a:pt x="752" y="842"/>
                </a:lnTo>
                <a:lnTo>
                  <a:pt x="754" y="845"/>
                </a:lnTo>
                <a:lnTo>
                  <a:pt x="752" y="845"/>
                </a:lnTo>
                <a:lnTo>
                  <a:pt x="752" y="848"/>
                </a:lnTo>
                <a:lnTo>
                  <a:pt x="749" y="848"/>
                </a:lnTo>
                <a:lnTo>
                  <a:pt x="746" y="851"/>
                </a:lnTo>
                <a:lnTo>
                  <a:pt x="743" y="851"/>
                </a:lnTo>
                <a:lnTo>
                  <a:pt x="743" y="854"/>
                </a:lnTo>
                <a:lnTo>
                  <a:pt x="737" y="857"/>
                </a:lnTo>
                <a:lnTo>
                  <a:pt x="740" y="857"/>
                </a:lnTo>
                <a:lnTo>
                  <a:pt x="737" y="865"/>
                </a:lnTo>
                <a:lnTo>
                  <a:pt x="732" y="871"/>
                </a:lnTo>
                <a:lnTo>
                  <a:pt x="734" y="874"/>
                </a:lnTo>
                <a:lnTo>
                  <a:pt x="732" y="877"/>
                </a:lnTo>
                <a:lnTo>
                  <a:pt x="729" y="877"/>
                </a:lnTo>
                <a:lnTo>
                  <a:pt x="723" y="877"/>
                </a:lnTo>
                <a:lnTo>
                  <a:pt x="717" y="877"/>
                </a:lnTo>
                <a:lnTo>
                  <a:pt x="714" y="874"/>
                </a:lnTo>
                <a:lnTo>
                  <a:pt x="712" y="877"/>
                </a:lnTo>
                <a:lnTo>
                  <a:pt x="712" y="879"/>
                </a:lnTo>
                <a:lnTo>
                  <a:pt x="712" y="882"/>
                </a:lnTo>
                <a:lnTo>
                  <a:pt x="712" y="885"/>
                </a:lnTo>
                <a:lnTo>
                  <a:pt x="709" y="885"/>
                </a:lnTo>
                <a:lnTo>
                  <a:pt x="709" y="888"/>
                </a:lnTo>
                <a:lnTo>
                  <a:pt x="706" y="888"/>
                </a:lnTo>
                <a:lnTo>
                  <a:pt x="706" y="891"/>
                </a:lnTo>
                <a:lnTo>
                  <a:pt x="706" y="894"/>
                </a:lnTo>
                <a:lnTo>
                  <a:pt x="706" y="896"/>
                </a:lnTo>
                <a:lnTo>
                  <a:pt x="697" y="894"/>
                </a:lnTo>
                <a:lnTo>
                  <a:pt x="692" y="894"/>
                </a:lnTo>
                <a:lnTo>
                  <a:pt x="689" y="894"/>
                </a:lnTo>
                <a:lnTo>
                  <a:pt x="686" y="894"/>
                </a:lnTo>
                <a:lnTo>
                  <a:pt x="683" y="894"/>
                </a:lnTo>
                <a:lnTo>
                  <a:pt x="680" y="894"/>
                </a:lnTo>
                <a:lnTo>
                  <a:pt x="677" y="894"/>
                </a:lnTo>
                <a:lnTo>
                  <a:pt x="675" y="894"/>
                </a:lnTo>
                <a:lnTo>
                  <a:pt x="672" y="894"/>
                </a:lnTo>
                <a:lnTo>
                  <a:pt x="669" y="894"/>
                </a:lnTo>
                <a:lnTo>
                  <a:pt x="666" y="894"/>
                </a:lnTo>
                <a:lnTo>
                  <a:pt x="663" y="894"/>
                </a:lnTo>
                <a:lnTo>
                  <a:pt x="660" y="894"/>
                </a:lnTo>
                <a:lnTo>
                  <a:pt x="658" y="896"/>
                </a:lnTo>
                <a:lnTo>
                  <a:pt x="655" y="896"/>
                </a:lnTo>
                <a:lnTo>
                  <a:pt x="655" y="899"/>
                </a:lnTo>
                <a:lnTo>
                  <a:pt x="652" y="899"/>
                </a:lnTo>
                <a:lnTo>
                  <a:pt x="649" y="902"/>
                </a:lnTo>
                <a:lnTo>
                  <a:pt x="646" y="902"/>
                </a:lnTo>
                <a:lnTo>
                  <a:pt x="643" y="902"/>
                </a:lnTo>
                <a:lnTo>
                  <a:pt x="640" y="905"/>
                </a:lnTo>
                <a:lnTo>
                  <a:pt x="638" y="905"/>
                </a:lnTo>
                <a:lnTo>
                  <a:pt x="635" y="908"/>
                </a:lnTo>
                <a:lnTo>
                  <a:pt x="632" y="908"/>
                </a:lnTo>
                <a:lnTo>
                  <a:pt x="629" y="908"/>
                </a:lnTo>
                <a:lnTo>
                  <a:pt x="626" y="908"/>
                </a:lnTo>
                <a:lnTo>
                  <a:pt x="623" y="908"/>
                </a:lnTo>
                <a:lnTo>
                  <a:pt x="618" y="908"/>
                </a:lnTo>
                <a:lnTo>
                  <a:pt x="615" y="908"/>
                </a:lnTo>
                <a:lnTo>
                  <a:pt x="612" y="908"/>
                </a:lnTo>
                <a:lnTo>
                  <a:pt x="609" y="908"/>
                </a:lnTo>
                <a:lnTo>
                  <a:pt x="609" y="905"/>
                </a:lnTo>
                <a:lnTo>
                  <a:pt x="606" y="905"/>
                </a:lnTo>
                <a:lnTo>
                  <a:pt x="603" y="905"/>
                </a:lnTo>
                <a:lnTo>
                  <a:pt x="601" y="902"/>
                </a:lnTo>
                <a:lnTo>
                  <a:pt x="598" y="902"/>
                </a:lnTo>
                <a:lnTo>
                  <a:pt x="595" y="902"/>
                </a:lnTo>
                <a:lnTo>
                  <a:pt x="592" y="899"/>
                </a:lnTo>
                <a:lnTo>
                  <a:pt x="589" y="899"/>
                </a:lnTo>
                <a:lnTo>
                  <a:pt x="586" y="899"/>
                </a:lnTo>
                <a:lnTo>
                  <a:pt x="586" y="902"/>
                </a:lnTo>
                <a:lnTo>
                  <a:pt x="583" y="902"/>
                </a:lnTo>
                <a:lnTo>
                  <a:pt x="583" y="905"/>
                </a:lnTo>
                <a:lnTo>
                  <a:pt x="583" y="908"/>
                </a:lnTo>
                <a:lnTo>
                  <a:pt x="583" y="911"/>
                </a:lnTo>
                <a:lnTo>
                  <a:pt x="583" y="914"/>
                </a:lnTo>
                <a:lnTo>
                  <a:pt x="583" y="916"/>
                </a:lnTo>
                <a:lnTo>
                  <a:pt x="583" y="919"/>
                </a:lnTo>
                <a:lnTo>
                  <a:pt x="583" y="922"/>
                </a:lnTo>
                <a:lnTo>
                  <a:pt x="583" y="925"/>
                </a:lnTo>
                <a:lnTo>
                  <a:pt x="583" y="928"/>
                </a:lnTo>
                <a:lnTo>
                  <a:pt x="583" y="931"/>
                </a:lnTo>
                <a:lnTo>
                  <a:pt x="583" y="933"/>
                </a:lnTo>
                <a:lnTo>
                  <a:pt x="583" y="936"/>
                </a:lnTo>
                <a:lnTo>
                  <a:pt x="583" y="939"/>
                </a:lnTo>
                <a:lnTo>
                  <a:pt x="583" y="942"/>
                </a:lnTo>
                <a:lnTo>
                  <a:pt x="583" y="945"/>
                </a:lnTo>
                <a:lnTo>
                  <a:pt x="581" y="948"/>
                </a:lnTo>
                <a:lnTo>
                  <a:pt x="581" y="951"/>
                </a:lnTo>
                <a:lnTo>
                  <a:pt x="581" y="953"/>
                </a:lnTo>
                <a:lnTo>
                  <a:pt x="581" y="956"/>
                </a:lnTo>
                <a:lnTo>
                  <a:pt x="578" y="962"/>
                </a:lnTo>
                <a:lnTo>
                  <a:pt x="578" y="965"/>
                </a:lnTo>
                <a:lnTo>
                  <a:pt x="578" y="968"/>
                </a:lnTo>
                <a:lnTo>
                  <a:pt x="575" y="971"/>
                </a:lnTo>
                <a:lnTo>
                  <a:pt x="575" y="973"/>
                </a:lnTo>
                <a:lnTo>
                  <a:pt x="572" y="976"/>
                </a:lnTo>
                <a:lnTo>
                  <a:pt x="572" y="979"/>
                </a:lnTo>
                <a:lnTo>
                  <a:pt x="569" y="979"/>
                </a:lnTo>
                <a:lnTo>
                  <a:pt x="569" y="982"/>
                </a:lnTo>
                <a:lnTo>
                  <a:pt x="566" y="985"/>
                </a:lnTo>
                <a:lnTo>
                  <a:pt x="566" y="988"/>
                </a:lnTo>
                <a:lnTo>
                  <a:pt x="564" y="990"/>
                </a:lnTo>
                <a:lnTo>
                  <a:pt x="564" y="993"/>
                </a:lnTo>
                <a:lnTo>
                  <a:pt x="564" y="996"/>
                </a:lnTo>
                <a:lnTo>
                  <a:pt x="561" y="999"/>
                </a:lnTo>
                <a:lnTo>
                  <a:pt x="561" y="1002"/>
                </a:lnTo>
                <a:lnTo>
                  <a:pt x="558" y="1002"/>
                </a:lnTo>
                <a:lnTo>
                  <a:pt x="558" y="1005"/>
                </a:lnTo>
                <a:lnTo>
                  <a:pt x="555" y="1010"/>
                </a:lnTo>
                <a:lnTo>
                  <a:pt x="555" y="1013"/>
                </a:lnTo>
                <a:lnTo>
                  <a:pt x="552" y="1016"/>
                </a:lnTo>
                <a:lnTo>
                  <a:pt x="552" y="1022"/>
                </a:lnTo>
                <a:lnTo>
                  <a:pt x="552" y="1025"/>
                </a:lnTo>
                <a:lnTo>
                  <a:pt x="549" y="1030"/>
                </a:lnTo>
                <a:lnTo>
                  <a:pt x="549" y="1033"/>
                </a:lnTo>
                <a:lnTo>
                  <a:pt x="549" y="1036"/>
                </a:lnTo>
                <a:lnTo>
                  <a:pt x="546" y="1039"/>
                </a:lnTo>
                <a:lnTo>
                  <a:pt x="546" y="1042"/>
                </a:lnTo>
                <a:lnTo>
                  <a:pt x="546" y="1045"/>
                </a:lnTo>
                <a:lnTo>
                  <a:pt x="546" y="1047"/>
                </a:lnTo>
                <a:lnTo>
                  <a:pt x="546" y="1050"/>
                </a:lnTo>
                <a:lnTo>
                  <a:pt x="544" y="1050"/>
                </a:lnTo>
                <a:lnTo>
                  <a:pt x="544" y="1053"/>
                </a:lnTo>
                <a:lnTo>
                  <a:pt x="544" y="1059"/>
                </a:lnTo>
                <a:lnTo>
                  <a:pt x="541" y="1062"/>
                </a:lnTo>
                <a:lnTo>
                  <a:pt x="538" y="1062"/>
                </a:lnTo>
                <a:lnTo>
                  <a:pt x="535" y="1062"/>
                </a:lnTo>
                <a:lnTo>
                  <a:pt x="532" y="1062"/>
                </a:lnTo>
                <a:lnTo>
                  <a:pt x="529" y="1062"/>
                </a:lnTo>
                <a:lnTo>
                  <a:pt x="527" y="1062"/>
                </a:lnTo>
                <a:lnTo>
                  <a:pt x="524" y="1062"/>
                </a:lnTo>
                <a:lnTo>
                  <a:pt x="521" y="1059"/>
                </a:lnTo>
                <a:lnTo>
                  <a:pt x="518" y="1059"/>
                </a:lnTo>
                <a:lnTo>
                  <a:pt x="515" y="1056"/>
                </a:lnTo>
                <a:lnTo>
                  <a:pt x="512" y="1056"/>
                </a:lnTo>
                <a:lnTo>
                  <a:pt x="509" y="1056"/>
                </a:lnTo>
                <a:lnTo>
                  <a:pt x="507" y="1056"/>
                </a:lnTo>
                <a:lnTo>
                  <a:pt x="504" y="1053"/>
                </a:lnTo>
                <a:lnTo>
                  <a:pt x="501" y="1053"/>
                </a:lnTo>
                <a:lnTo>
                  <a:pt x="498" y="1053"/>
                </a:lnTo>
                <a:lnTo>
                  <a:pt x="495" y="1053"/>
                </a:lnTo>
                <a:lnTo>
                  <a:pt x="495" y="1050"/>
                </a:lnTo>
                <a:lnTo>
                  <a:pt x="492" y="1050"/>
                </a:lnTo>
                <a:lnTo>
                  <a:pt x="490" y="1047"/>
                </a:lnTo>
                <a:lnTo>
                  <a:pt x="487" y="1045"/>
                </a:lnTo>
                <a:lnTo>
                  <a:pt x="484" y="1042"/>
                </a:lnTo>
                <a:lnTo>
                  <a:pt x="481" y="1039"/>
                </a:lnTo>
                <a:lnTo>
                  <a:pt x="481" y="1036"/>
                </a:lnTo>
                <a:lnTo>
                  <a:pt x="478" y="1033"/>
                </a:lnTo>
                <a:lnTo>
                  <a:pt x="475" y="1033"/>
                </a:lnTo>
                <a:lnTo>
                  <a:pt x="472" y="1030"/>
                </a:lnTo>
                <a:lnTo>
                  <a:pt x="470" y="1027"/>
                </a:lnTo>
                <a:lnTo>
                  <a:pt x="467" y="1025"/>
                </a:lnTo>
                <a:lnTo>
                  <a:pt x="464" y="1025"/>
                </a:lnTo>
                <a:lnTo>
                  <a:pt x="461" y="1025"/>
                </a:lnTo>
                <a:lnTo>
                  <a:pt x="455" y="1022"/>
                </a:lnTo>
                <a:lnTo>
                  <a:pt x="452" y="1019"/>
                </a:lnTo>
                <a:lnTo>
                  <a:pt x="450" y="1019"/>
                </a:lnTo>
                <a:lnTo>
                  <a:pt x="447" y="1019"/>
                </a:lnTo>
                <a:lnTo>
                  <a:pt x="441" y="1016"/>
                </a:lnTo>
                <a:lnTo>
                  <a:pt x="438" y="1016"/>
                </a:lnTo>
                <a:lnTo>
                  <a:pt x="435" y="1016"/>
                </a:lnTo>
                <a:lnTo>
                  <a:pt x="433" y="1013"/>
                </a:lnTo>
                <a:lnTo>
                  <a:pt x="430" y="1013"/>
                </a:lnTo>
                <a:lnTo>
                  <a:pt x="427" y="1013"/>
                </a:lnTo>
                <a:lnTo>
                  <a:pt x="424" y="1016"/>
                </a:lnTo>
                <a:lnTo>
                  <a:pt x="421" y="1013"/>
                </a:lnTo>
                <a:lnTo>
                  <a:pt x="418" y="1013"/>
                </a:lnTo>
                <a:lnTo>
                  <a:pt x="415" y="1013"/>
                </a:lnTo>
                <a:lnTo>
                  <a:pt x="413" y="1013"/>
                </a:lnTo>
                <a:lnTo>
                  <a:pt x="410" y="1013"/>
                </a:lnTo>
                <a:lnTo>
                  <a:pt x="407" y="1013"/>
                </a:lnTo>
                <a:lnTo>
                  <a:pt x="404" y="1013"/>
                </a:lnTo>
                <a:lnTo>
                  <a:pt x="401" y="1013"/>
                </a:lnTo>
                <a:lnTo>
                  <a:pt x="398" y="1013"/>
                </a:lnTo>
                <a:lnTo>
                  <a:pt x="393" y="1013"/>
                </a:lnTo>
                <a:lnTo>
                  <a:pt x="390" y="1013"/>
                </a:lnTo>
                <a:lnTo>
                  <a:pt x="390" y="1016"/>
                </a:lnTo>
                <a:lnTo>
                  <a:pt x="387" y="1016"/>
                </a:lnTo>
                <a:lnTo>
                  <a:pt x="387" y="1019"/>
                </a:lnTo>
                <a:lnTo>
                  <a:pt x="384" y="1019"/>
                </a:lnTo>
                <a:lnTo>
                  <a:pt x="384" y="1022"/>
                </a:lnTo>
                <a:lnTo>
                  <a:pt x="381" y="1025"/>
                </a:lnTo>
                <a:lnTo>
                  <a:pt x="378" y="1027"/>
                </a:lnTo>
                <a:lnTo>
                  <a:pt x="378" y="1030"/>
                </a:lnTo>
                <a:lnTo>
                  <a:pt x="376" y="1033"/>
                </a:lnTo>
                <a:lnTo>
                  <a:pt x="376" y="1036"/>
                </a:lnTo>
                <a:lnTo>
                  <a:pt x="373" y="1039"/>
                </a:lnTo>
                <a:lnTo>
                  <a:pt x="373" y="1042"/>
                </a:lnTo>
                <a:lnTo>
                  <a:pt x="370" y="1042"/>
                </a:lnTo>
                <a:lnTo>
                  <a:pt x="370" y="1045"/>
                </a:lnTo>
                <a:lnTo>
                  <a:pt x="370" y="1047"/>
                </a:lnTo>
                <a:lnTo>
                  <a:pt x="367" y="1050"/>
                </a:lnTo>
                <a:lnTo>
                  <a:pt x="367" y="1053"/>
                </a:lnTo>
                <a:lnTo>
                  <a:pt x="364" y="1053"/>
                </a:lnTo>
                <a:lnTo>
                  <a:pt x="364" y="1056"/>
                </a:lnTo>
                <a:lnTo>
                  <a:pt x="364" y="1059"/>
                </a:lnTo>
                <a:lnTo>
                  <a:pt x="361" y="1059"/>
                </a:lnTo>
                <a:lnTo>
                  <a:pt x="359" y="1059"/>
                </a:lnTo>
                <a:lnTo>
                  <a:pt x="356" y="1053"/>
                </a:lnTo>
                <a:lnTo>
                  <a:pt x="353" y="1053"/>
                </a:lnTo>
                <a:lnTo>
                  <a:pt x="353" y="1056"/>
                </a:lnTo>
                <a:lnTo>
                  <a:pt x="350" y="1056"/>
                </a:lnTo>
                <a:lnTo>
                  <a:pt x="347" y="1056"/>
                </a:lnTo>
                <a:lnTo>
                  <a:pt x="344" y="1056"/>
                </a:lnTo>
                <a:lnTo>
                  <a:pt x="344" y="1059"/>
                </a:lnTo>
                <a:lnTo>
                  <a:pt x="341" y="1059"/>
                </a:lnTo>
                <a:lnTo>
                  <a:pt x="339" y="1059"/>
                </a:lnTo>
                <a:lnTo>
                  <a:pt x="339" y="1062"/>
                </a:lnTo>
                <a:lnTo>
                  <a:pt x="336" y="1064"/>
                </a:lnTo>
                <a:lnTo>
                  <a:pt x="333" y="1070"/>
                </a:lnTo>
                <a:lnTo>
                  <a:pt x="333" y="1073"/>
                </a:lnTo>
                <a:lnTo>
                  <a:pt x="333" y="1076"/>
                </a:lnTo>
                <a:lnTo>
                  <a:pt x="333" y="1079"/>
                </a:lnTo>
                <a:lnTo>
                  <a:pt x="330" y="1082"/>
                </a:lnTo>
                <a:lnTo>
                  <a:pt x="327" y="1082"/>
                </a:lnTo>
                <a:lnTo>
                  <a:pt x="324" y="1084"/>
                </a:lnTo>
                <a:lnTo>
                  <a:pt x="321" y="1084"/>
                </a:lnTo>
                <a:lnTo>
                  <a:pt x="321" y="1087"/>
                </a:lnTo>
                <a:lnTo>
                  <a:pt x="319" y="1087"/>
                </a:lnTo>
                <a:lnTo>
                  <a:pt x="319" y="1090"/>
                </a:lnTo>
                <a:lnTo>
                  <a:pt x="316" y="1090"/>
                </a:lnTo>
                <a:lnTo>
                  <a:pt x="313" y="1090"/>
                </a:lnTo>
                <a:lnTo>
                  <a:pt x="310" y="1090"/>
                </a:lnTo>
                <a:lnTo>
                  <a:pt x="310" y="1093"/>
                </a:lnTo>
                <a:lnTo>
                  <a:pt x="307" y="1093"/>
                </a:lnTo>
                <a:lnTo>
                  <a:pt x="304" y="1093"/>
                </a:lnTo>
                <a:lnTo>
                  <a:pt x="302" y="1096"/>
                </a:lnTo>
                <a:lnTo>
                  <a:pt x="299" y="1096"/>
                </a:lnTo>
                <a:lnTo>
                  <a:pt x="296" y="1099"/>
                </a:lnTo>
                <a:lnTo>
                  <a:pt x="293" y="1099"/>
                </a:lnTo>
                <a:lnTo>
                  <a:pt x="290" y="1099"/>
                </a:lnTo>
                <a:lnTo>
                  <a:pt x="287" y="1099"/>
                </a:lnTo>
                <a:lnTo>
                  <a:pt x="284" y="1099"/>
                </a:lnTo>
                <a:lnTo>
                  <a:pt x="282" y="1099"/>
                </a:lnTo>
                <a:lnTo>
                  <a:pt x="279" y="1099"/>
                </a:lnTo>
                <a:lnTo>
                  <a:pt x="276" y="1099"/>
                </a:lnTo>
                <a:lnTo>
                  <a:pt x="273" y="1099"/>
                </a:lnTo>
                <a:lnTo>
                  <a:pt x="267" y="1099"/>
                </a:lnTo>
                <a:lnTo>
                  <a:pt x="262" y="1096"/>
                </a:lnTo>
                <a:lnTo>
                  <a:pt x="259" y="1096"/>
                </a:lnTo>
                <a:lnTo>
                  <a:pt x="256" y="1099"/>
                </a:lnTo>
                <a:lnTo>
                  <a:pt x="253" y="1099"/>
                </a:lnTo>
                <a:lnTo>
                  <a:pt x="250" y="1099"/>
                </a:lnTo>
                <a:lnTo>
                  <a:pt x="247" y="1101"/>
                </a:lnTo>
                <a:lnTo>
                  <a:pt x="245" y="1104"/>
                </a:lnTo>
                <a:lnTo>
                  <a:pt x="242" y="1107"/>
                </a:lnTo>
                <a:lnTo>
                  <a:pt x="239" y="1110"/>
                </a:lnTo>
                <a:lnTo>
                  <a:pt x="236" y="1113"/>
                </a:lnTo>
                <a:lnTo>
                  <a:pt x="236" y="1116"/>
                </a:lnTo>
                <a:lnTo>
                  <a:pt x="236" y="1119"/>
                </a:lnTo>
                <a:lnTo>
                  <a:pt x="236" y="1121"/>
                </a:lnTo>
                <a:lnTo>
                  <a:pt x="236" y="1124"/>
                </a:lnTo>
                <a:lnTo>
                  <a:pt x="233" y="1127"/>
                </a:lnTo>
                <a:lnTo>
                  <a:pt x="233" y="1130"/>
                </a:lnTo>
                <a:lnTo>
                  <a:pt x="230" y="1130"/>
                </a:lnTo>
                <a:lnTo>
                  <a:pt x="228" y="1133"/>
                </a:lnTo>
                <a:lnTo>
                  <a:pt x="225" y="1133"/>
                </a:lnTo>
                <a:lnTo>
                  <a:pt x="222" y="1133"/>
                </a:lnTo>
                <a:lnTo>
                  <a:pt x="219" y="1136"/>
                </a:lnTo>
                <a:lnTo>
                  <a:pt x="216" y="1138"/>
                </a:lnTo>
                <a:lnTo>
                  <a:pt x="213" y="1138"/>
                </a:lnTo>
                <a:lnTo>
                  <a:pt x="213" y="1141"/>
                </a:lnTo>
                <a:lnTo>
                  <a:pt x="210" y="1141"/>
                </a:lnTo>
                <a:lnTo>
                  <a:pt x="208" y="1144"/>
                </a:lnTo>
                <a:lnTo>
                  <a:pt x="205" y="1147"/>
                </a:lnTo>
                <a:lnTo>
                  <a:pt x="202" y="1150"/>
                </a:lnTo>
                <a:lnTo>
                  <a:pt x="199" y="1153"/>
                </a:lnTo>
                <a:lnTo>
                  <a:pt x="199" y="1156"/>
                </a:lnTo>
                <a:lnTo>
                  <a:pt x="196" y="1156"/>
                </a:lnTo>
                <a:lnTo>
                  <a:pt x="196" y="1158"/>
                </a:lnTo>
                <a:lnTo>
                  <a:pt x="193" y="1161"/>
                </a:lnTo>
                <a:lnTo>
                  <a:pt x="193" y="1164"/>
                </a:lnTo>
                <a:lnTo>
                  <a:pt x="190" y="1167"/>
                </a:lnTo>
                <a:lnTo>
                  <a:pt x="190" y="1170"/>
                </a:lnTo>
                <a:lnTo>
                  <a:pt x="188" y="1173"/>
                </a:lnTo>
                <a:lnTo>
                  <a:pt x="185" y="1175"/>
                </a:lnTo>
                <a:lnTo>
                  <a:pt x="185" y="1178"/>
                </a:lnTo>
                <a:lnTo>
                  <a:pt x="185" y="1181"/>
                </a:lnTo>
                <a:lnTo>
                  <a:pt x="185" y="1184"/>
                </a:lnTo>
                <a:lnTo>
                  <a:pt x="182" y="1187"/>
                </a:lnTo>
                <a:lnTo>
                  <a:pt x="179" y="1190"/>
                </a:lnTo>
                <a:lnTo>
                  <a:pt x="176" y="1190"/>
                </a:lnTo>
                <a:lnTo>
                  <a:pt x="173" y="1190"/>
                </a:lnTo>
                <a:lnTo>
                  <a:pt x="171" y="1190"/>
                </a:lnTo>
                <a:lnTo>
                  <a:pt x="168" y="1190"/>
                </a:lnTo>
                <a:lnTo>
                  <a:pt x="165" y="1190"/>
                </a:lnTo>
                <a:lnTo>
                  <a:pt x="162" y="1190"/>
                </a:lnTo>
                <a:lnTo>
                  <a:pt x="159" y="1190"/>
                </a:lnTo>
                <a:lnTo>
                  <a:pt x="156" y="1193"/>
                </a:lnTo>
                <a:lnTo>
                  <a:pt x="153" y="1193"/>
                </a:lnTo>
                <a:lnTo>
                  <a:pt x="151" y="1193"/>
                </a:lnTo>
                <a:lnTo>
                  <a:pt x="148" y="1193"/>
                </a:lnTo>
                <a:lnTo>
                  <a:pt x="145" y="1193"/>
                </a:lnTo>
                <a:lnTo>
                  <a:pt x="139" y="1193"/>
                </a:lnTo>
                <a:lnTo>
                  <a:pt x="136" y="1193"/>
                </a:lnTo>
                <a:lnTo>
                  <a:pt x="134" y="1190"/>
                </a:lnTo>
                <a:lnTo>
                  <a:pt x="131" y="1190"/>
                </a:lnTo>
                <a:lnTo>
                  <a:pt x="128" y="1190"/>
                </a:lnTo>
                <a:lnTo>
                  <a:pt x="125" y="1190"/>
                </a:lnTo>
                <a:lnTo>
                  <a:pt x="122" y="1190"/>
                </a:lnTo>
                <a:lnTo>
                  <a:pt x="116" y="1187"/>
                </a:lnTo>
                <a:lnTo>
                  <a:pt x="114" y="1187"/>
                </a:lnTo>
                <a:lnTo>
                  <a:pt x="111" y="1187"/>
                </a:lnTo>
                <a:lnTo>
                  <a:pt x="108" y="1187"/>
                </a:lnTo>
                <a:lnTo>
                  <a:pt x="105" y="1187"/>
                </a:lnTo>
                <a:lnTo>
                  <a:pt x="102" y="1187"/>
                </a:lnTo>
                <a:lnTo>
                  <a:pt x="99" y="1187"/>
                </a:lnTo>
                <a:lnTo>
                  <a:pt x="96" y="1184"/>
                </a:lnTo>
                <a:lnTo>
                  <a:pt x="94" y="1181"/>
                </a:lnTo>
                <a:lnTo>
                  <a:pt x="94" y="1178"/>
                </a:lnTo>
                <a:lnTo>
                  <a:pt x="91" y="1175"/>
                </a:lnTo>
                <a:lnTo>
                  <a:pt x="91" y="1173"/>
                </a:lnTo>
                <a:lnTo>
                  <a:pt x="88" y="1173"/>
                </a:lnTo>
                <a:lnTo>
                  <a:pt x="88" y="1170"/>
                </a:lnTo>
                <a:lnTo>
                  <a:pt x="79" y="1161"/>
                </a:lnTo>
                <a:lnTo>
                  <a:pt x="74" y="1158"/>
                </a:lnTo>
                <a:lnTo>
                  <a:pt x="74" y="1156"/>
                </a:lnTo>
                <a:lnTo>
                  <a:pt x="71" y="1150"/>
                </a:lnTo>
                <a:lnTo>
                  <a:pt x="68" y="1147"/>
                </a:lnTo>
                <a:lnTo>
                  <a:pt x="62" y="1147"/>
                </a:lnTo>
                <a:lnTo>
                  <a:pt x="54" y="1147"/>
                </a:lnTo>
                <a:lnTo>
                  <a:pt x="48" y="1144"/>
                </a:lnTo>
                <a:lnTo>
                  <a:pt x="42" y="1144"/>
                </a:lnTo>
                <a:lnTo>
                  <a:pt x="34" y="1141"/>
                </a:lnTo>
                <a:lnTo>
                  <a:pt x="28" y="1138"/>
                </a:lnTo>
                <a:lnTo>
                  <a:pt x="22" y="1136"/>
                </a:lnTo>
                <a:lnTo>
                  <a:pt x="17" y="1127"/>
                </a:lnTo>
                <a:lnTo>
                  <a:pt x="17" y="1121"/>
                </a:lnTo>
                <a:lnTo>
                  <a:pt x="14" y="1116"/>
                </a:lnTo>
                <a:lnTo>
                  <a:pt x="8" y="1113"/>
                </a:lnTo>
                <a:lnTo>
                  <a:pt x="5" y="1107"/>
                </a:lnTo>
                <a:lnTo>
                  <a:pt x="3" y="1104"/>
                </a:lnTo>
                <a:lnTo>
                  <a:pt x="0" y="1104"/>
                </a:lnTo>
                <a:lnTo>
                  <a:pt x="0" y="1099"/>
                </a:lnTo>
                <a:lnTo>
                  <a:pt x="3" y="1096"/>
                </a:lnTo>
                <a:lnTo>
                  <a:pt x="11" y="1090"/>
                </a:lnTo>
                <a:lnTo>
                  <a:pt x="22" y="1084"/>
                </a:lnTo>
                <a:lnTo>
                  <a:pt x="31" y="1076"/>
                </a:lnTo>
                <a:lnTo>
                  <a:pt x="34" y="1073"/>
                </a:lnTo>
                <a:lnTo>
                  <a:pt x="34" y="1070"/>
                </a:lnTo>
                <a:lnTo>
                  <a:pt x="34" y="1067"/>
                </a:lnTo>
                <a:lnTo>
                  <a:pt x="34" y="1064"/>
                </a:lnTo>
                <a:lnTo>
                  <a:pt x="34" y="1062"/>
                </a:lnTo>
                <a:lnTo>
                  <a:pt x="34" y="1059"/>
                </a:lnTo>
                <a:lnTo>
                  <a:pt x="34" y="1056"/>
                </a:lnTo>
                <a:lnTo>
                  <a:pt x="34" y="1053"/>
                </a:lnTo>
                <a:lnTo>
                  <a:pt x="34" y="1050"/>
                </a:lnTo>
                <a:lnTo>
                  <a:pt x="34" y="1047"/>
                </a:lnTo>
                <a:lnTo>
                  <a:pt x="34" y="1042"/>
                </a:lnTo>
                <a:lnTo>
                  <a:pt x="34" y="1039"/>
                </a:lnTo>
                <a:lnTo>
                  <a:pt x="37" y="1036"/>
                </a:lnTo>
                <a:lnTo>
                  <a:pt x="37" y="1033"/>
                </a:lnTo>
                <a:lnTo>
                  <a:pt x="40" y="1030"/>
                </a:lnTo>
                <a:lnTo>
                  <a:pt x="37" y="1025"/>
                </a:lnTo>
                <a:lnTo>
                  <a:pt x="37" y="1022"/>
                </a:lnTo>
                <a:lnTo>
                  <a:pt x="34" y="1019"/>
                </a:lnTo>
                <a:lnTo>
                  <a:pt x="34" y="1016"/>
                </a:lnTo>
                <a:lnTo>
                  <a:pt x="34" y="1013"/>
                </a:lnTo>
                <a:lnTo>
                  <a:pt x="34" y="1010"/>
                </a:lnTo>
                <a:lnTo>
                  <a:pt x="34" y="1005"/>
                </a:lnTo>
                <a:lnTo>
                  <a:pt x="37" y="1002"/>
                </a:lnTo>
                <a:lnTo>
                  <a:pt x="40" y="1002"/>
                </a:lnTo>
                <a:lnTo>
                  <a:pt x="42" y="1002"/>
                </a:lnTo>
                <a:lnTo>
                  <a:pt x="45" y="1002"/>
                </a:lnTo>
                <a:lnTo>
                  <a:pt x="48" y="999"/>
                </a:lnTo>
                <a:lnTo>
                  <a:pt x="51" y="999"/>
                </a:lnTo>
                <a:lnTo>
                  <a:pt x="54" y="999"/>
                </a:lnTo>
                <a:lnTo>
                  <a:pt x="57" y="996"/>
                </a:lnTo>
                <a:lnTo>
                  <a:pt x="59" y="996"/>
                </a:lnTo>
                <a:lnTo>
                  <a:pt x="59" y="993"/>
                </a:lnTo>
                <a:lnTo>
                  <a:pt x="62" y="993"/>
                </a:lnTo>
                <a:lnTo>
                  <a:pt x="62" y="990"/>
                </a:lnTo>
                <a:lnTo>
                  <a:pt x="65" y="990"/>
                </a:lnTo>
                <a:lnTo>
                  <a:pt x="68" y="988"/>
                </a:lnTo>
                <a:lnTo>
                  <a:pt x="71" y="985"/>
                </a:lnTo>
                <a:lnTo>
                  <a:pt x="74" y="985"/>
                </a:lnTo>
                <a:lnTo>
                  <a:pt x="74" y="982"/>
                </a:lnTo>
                <a:lnTo>
                  <a:pt x="77" y="982"/>
                </a:lnTo>
                <a:lnTo>
                  <a:pt x="77" y="979"/>
                </a:lnTo>
                <a:lnTo>
                  <a:pt x="77" y="976"/>
                </a:lnTo>
                <a:lnTo>
                  <a:pt x="74" y="973"/>
                </a:lnTo>
                <a:lnTo>
                  <a:pt x="74" y="971"/>
                </a:lnTo>
                <a:lnTo>
                  <a:pt x="71" y="968"/>
                </a:lnTo>
                <a:lnTo>
                  <a:pt x="71" y="965"/>
                </a:lnTo>
                <a:lnTo>
                  <a:pt x="68" y="965"/>
                </a:lnTo>
                <a:lnTo>
                  <a:pt x="65" y="965"/>
                </a:lnTo>
                <a:lnTo>
                  <a:pt x="62" y="962"/>
                </a:lnTo>
                <a:lnTo>
                  <a:pt x="62" y="959"/>
                </a:lnTo>
                <a:lnTo>
                  <a:pt x="62" y="956"/>
                </a:lnTo>
                <a:lnTo>
                  <a:pt x="62" y="953"/>
                </a:lnTo>
                <a:lnTo>
                  <a:pt x="65" y="953"/>
                </a:lnTo>
                <a:lnTo>
                  <a:pt x="65" y="951"/>
                </a:lnTo>
                <a:lnTo>
                  <a:pt x="65" y="948"/>
                </a:lnTo>
                <a:lnTo>
                  <a:pt x="68" y="945"/>
                </a:lnTo>
                <a:lnTo>
                  <a:pt x="68" y="942"/>
                </a:lnTo>
                <a:lnTo>
                  <a:pt x="65" y="942"/>
                </a:lnTo>
                <a:lnTo>
                  <a:pt x="65" y="939"/>
                </a:lnTo>
                <a:lnTo>
                  <a:pt x="62" y="939"/>
                </a:lnTo>
                <a:lnTo>
                  <a:pt x="59" y="939"/>
                </a:lnTo>
                <a:lnTo>
                  <a:pt x="57" y="936"/>
                </a:lnTo>
                <a:lnTo>
                  <a:pt x="54" y="933"/>
                </a:lnTo>
                <a:lnTo>
                  <a:pt x="54" y="931"/>
                </a:lnTo>
                <a:lnTo>
                  <a:pt x="51" y="931"/>
                </a:lnTo>
                <a:lnTo>
                  <a:pt x="48" y="931"/>
                </a:lnTo>
                <a:lnTo>
                  <a:pt x="45" y="931"/>
                </a:lnTo>
                <a:lnTo>
                  <a:pt x="42" y="933"/>
                </a:lnTo>
                <a:lnTo>
                  <a:pt x="40" y="933"/>
                </a:lnTo>
                <a:lnTo>
                  <a:pt x="37" y="931"/>
                </a:lnTo>
                <a:lnTo>
                  <a:pt x="37" y="928"/>
                </a:lnTo>
                <a:lnTo>
                  <a:pt x="34" y="925"/>
                </a:lnTo>
                <a:lnTo>
                  <a:pt x="31" y="925"/>
                </a:lnTo>
                <a:lnTo>
                  <a:pt x="31" y="922"/>
                </a:lnTo>
                <a:lnTo>
                  <a:pt x="31" y="919"/>
                </a:lnTo>
                <a:lnTo>
                  <a:pt x="34" y="919"/>
                </a:lnTo>
                <a:lnTo>
                  <a:pt x="34" y="916"/>
                </a:lnTo>
                <a:lnTo>
                  <a:pt x="37" y="916"/>
                </a:lnTo>
                <a:lnTo>
                  <a:pt x="45" y="914"/>
                </a:lnTo>
                <a:lnTo>
                  <a:pt x="48" y="914"/>
                </a:lnTo>
                <a:lnTo>
                  <a:pt x="51" y="914"/>
                </a:lnTo>
                <a:lnTo>
                  <a:pt x="54" y="914"/>
                </a:lnTo>
                <a:lnTo>
                  <a:pt x="54" y="911"/>
                </a:lnTo>
                <a:lnTo>
                  <a:pt x="57" y="911"/>
                </a:lnTo>
                <a:lnTo>
                  <a:pt x="59" y="911"/>
                </a:lnTo>
                <a:lnTo>
                  <a:pt x="62" y="908"/>
                </a:lnTo>
                <a:lnTo>
                  <a:pt x="65" y="908"/>
                </a:lnTo>
                <a:lnTo>
                  <a:pt x="68" y="908"/>
                </a:lnTo>
                <a:lnTo>
                  <a:pt x="68" y="905"/>
                </a:lnTo>
                <a:lnTo>
                  <a:pt x="71" y="905"/>
                </a:lnTo>
                <a:lnTo>
                  <a:pt x="74" y="905"/>
                </a:lnTo>
                <a:lnTo>
                  <a:pt x="79" y="902"/>
                </a:lnTo>
                <a:lnTo>
                  <a:pt x="82" y="902"/>
                </a:lnTo>
                <a:lnTo>
                  <a:pt x="88" y="899"/>
                </a:lnTo>
                <a:lnTo>
                  <a:pt x="91" y="899"/>
                </a:lnTo>
                <a:lnTo>
                  <a:pt x="94" y="896"/>
                </a:lnTo>
                <a:lnTo>
                  <a:pt x="96" y="896"/>
                </a:lnTo>
                <a:lnTo>
                  <a:pt x="99" y="896"/>
                </a:lnTo>
                <a:lnTo>
                  <a:pt x="102" y="896"/>
                </a:lnTo>
                <a:lnTo>
                  <a:pt x="105" y="896"/>
                </a:lnTo>
                <a:lnTo>
                  <a:pt x="108" y="894"/>
                </a:lnTo>
                <a:lnTo>
                  <a:pt x="111" y="894"/>
                </a:lnTo>
                <a:lnTo>
                  <a:pt x="114" y="894"/>
                </a:lnTo>
                <a:lnTo>
                  <a:pt x="114" y="891"/>
                </a:lnTo>
                <a:lnTo>
                  <a:pt x="116" y="891"/>
                </a:lnTo>
                <a:lnTo>
                  <a:pt x="119" y="891"/>
                </a:lnTo>
                <a:lnTo>
                  <a:pt x="122" y="891"/>
                </a:lnTo>
                <a:lnTo>
                  <a:pt x="125" y="891"/>
                </a:lnTo>
                <a:lnTo>
                  <a:pt x="128" y="888"/>
                </a:lnTo>
                <a:lnTo>
                  <a:pt x="131" y="888"/>
                </a:lnTo>
                <a:lnTo>
                  <a:pt x="136" y="885"/>
                </a:lnTo>
                <a:lnTo>
                  <a:pt x="136" y="882"/>
                </a:lnTo>
                <a:lnTo>
                  <a:pt x="139" y="879"/>
                </a:lnTo>
                <a:lnTo>
                  <a:pt x="142" y="879"/>
                </a:lnTo>
                <a:lnTo>
                  <a:pt x="145" y="877"/>
                </a:lnTo>
                <a:lnTo>
                  <a:pt x="148" y="874"/>
                </a:lnTo>
                <a:lnTo>
                  <a:pt x="148" y="871"/>
                </a:lnTo>
                <a:lnTo>
                  <a:pt x="153" y="868"/>
                </a:lnTo>
                <a:lnTo>
                  <a:pt x="153" y="865"/>
                </a:lnTo>
                <a:lnTo>
                  <a:pt x="156" y="862"/>
                </a:lnTo>
                <a:lnTo>
                  <a:pt x="159" y="859"/>
                </a:lnTo>
                <a:lnTo>
                  <a:pt x="162" y="857"/>
                </a:lnTo>
                <a:lnTo>
                  <a:pt x="165" y="857"/>
                </a:lnTo>
                <a:lnTo>
                  <a:pt x="168" y="857"/>
                </a:lnTo>
                <a:lnTo>
                  <a:pt x="171" y="857"/>
                </a:lnTo>
                <a:lnTo>
                  <a:pt x="173" y="857"/>
                </a:lnTo>
                <a:lnTo>
                  <a:pt x="173" y="859"/>
                </a:lnTo>
                <a:lnTo>
                  <a:pt x="176" y="859"/>
                </a:lnTo>
                <a:lnTo>
                  <a:pt x="179" y="859"/>
                </a:lnTo>
                <a:lnTo>
                  <a:pt x="182" y="859"/>
                </a:lnTo>
                <a:lnTo>
                  <a:pt x="185" y="859"/>
                </a:lnTo>
                <a:lnTo>
                  <a:pt x="188" y="859"/>
                </a:lnTo>
                <a:lnTo>
                  <a:pt x="190" y="859"/>
                </a:lnTo>
                <a:lnTo>
                  <a:pt x="193" y="859"/>
                </a:lnTo>
                <a:lnTo>
                  <a:pt x="196" y="857"/>
                </a:lnTo>
                <a:lnTo>
                  <a:pt x="199" y="854"/>
                </a:lnTo>
                <a:lnTo>
                  <a:pt x="199" y="851"/>
                </a:lnTo>
                <a:lnTo>
                  <a:pt x="199" y="848"/>
                </a:lnTo>
                <a:lnTo>
                  <a:pt x="196" y="848"/>
                </a:lnTo>
                <a:lnTo>
                  <a:pt x="196" y="845"/>
                </a:lnTo>
                <a:lnTo>
                  <a:pt x="196" y="842"/>
                </a:lnTo>
                <a:lnTo>
                  <a:pt x="196" y="840"/>
                </a:lnTo>
                <a:lnTo>
                  <a:pt x="196" y="837"/>
                </a:lnTo>
                <a:lnTo>
                  <a:pt x="193" y="834"/>
                </a:lnTo>
                <a:lnTo>
                  <a:pt x="193" y="831"/>
                </a:lnTo>
                <a:lnTo>
                  <a:pt x="190" y="831"/>
                </a:lnTo>
                <a:lnTo>
                  <a:pt x="190" y="828"/>
                </a:lnTo>
                <a:lnTo>
                  <a:pt x="188" y="825"/>
                </a:lnTo>
                <a:lnTo>
                  <a:pt x="188" y="822"/>
                </a:lnTo>
                <a:lnTo>
                  <a:pt x="188" y="820"/>
                </a:lnTo>
                <a:lnTo>
                  <a:pt x="188" y="817"/>
                </a:lnTo>
                <a:lnTo>
                  <a:pt x="188" y="814"/>
                </a:lnTo>
                <a:lnTo>
                  <a:pt x="188" y="811"/>
                </a:lnTo>
                <a:lnTo>
                  <a:pt x="188" y="808"/>
                </a:lnTo>
                <a:lnTo>
                  <a:pt x="185" y="805"/>
                </a:lnTo>
                <a:lnTo>
                  <a:pt x="185" y="803"/>
                </a:lnTo>
                <a:lnTo>
                  <a:pt x="185" y="800"/>
                </a:lnTo>
                <a:lnTo>
                  <a:pt x="185" y="797"/>
                </a:lnTo>
                <a:lnTo>
                  <a:pt x="185" y="794"/>
                </a:lnTo>
                <a:lnTo>
                  <a:pt x="188" y="794"/>
                </a:lnTo>
                <a:lnTo>
                  <a:pt x="190" y="791"/>
                </a:lnTo>
                <a:lnTo>
                  <a:pt x="193" y="791"/>
                </a:lnTo>
                <a:lnTo>
                  <a:pt x="196" y="788"/>
                </a:lnTo>
                <a:lnTo>
                  <a:pt x="199" y="788"/>
                </a:lnTo>
                <a:lnTo>
                  <a:pt x="199" y="785"/>
                </a:lnTo>
                <a:lnTo>
                  <a:pt x="202" y="785"/>
                </a:lnTo>
                <a:lnTo>
                  <a:pt x="205" y="783"/>
                </a:lnTo>
                <a:lnTo>
                  <a:pt x="208" y="783"/>
                </a:lnTo>
                <a:lnTo>
                  <a:pt x="210" y="780"/>
                </a:lnTo>
                <a:lnTo>
                  <a:pt x="213" y="780"/>
                </a:lnTo>
                <a:lnTo>
                  <a:pt x="213" y="777"/>
                </a:lnTo>
                <a:lnTo>
                  <a:pt x="216" y="774"/>
                </a:lnTo>
                <a:lnTo>
                  <a:pt x="216" y="771"/>
                </a:lnTo>
                <a:lnTo>
                  <a:pt x="216" y="768"/>
                </a:lnTo>
                <a:lnTo>
                  <a:pt x="216" y="766"/>
                </a:lnTo>
                <a:lnTo>
                  <a:pt x="216" y="763"/>
                </a:lnTo>
                <a:lnTo>
                  <a:pt x="216" y="760"/>
                </a:lnTo>
                <a:lnTo>
                  <a:pt x="219" y="757"/>
                </a:lnTo>
                <a:lnTo>
                  <a:pt x="219" y="754"/>
                </a:lnTo>
                <a:lnTo>
                  <a:pt x="219" y="751"/>
                </a:lnTo>
                <a:lnTo>
                  <a:pt x="222" y="751"/>
                </a:lnTo>
                <a:lnTo>
                  <a:pt x="222" y="748"/>
                </a:lnTo>
                <a:lnTo>
                  <a:pt x="225" y="748"/>
                </a:lnTo>
                <a:lnTo>
                  <a:pt x="225" y="746"/>
                </a:lnTo>
                <a:lnTo>
                  <a:pt x="228" y="746"/>
                </a:lnTo>
                <a:lnTo>
                  <a:pt x="228" y="743"/>
                </a:lnTo>
                <a:lnTo>
                  <a:pt x="230" y="743"/>
                </a:lnTo>
                <a:lnTo>
                  <a:pt x="230" y="740"/>
                </a:lnTo>
                <a:lnTo>
                  <a:pt x="233" y="740"/>
                </a:lnTo>
                <a:lnTo>
                  <a:pt x="233" y="737"/>
                </a:lnTo>
                <a:lnTo>
                  <a:pt x="236" y="737"/>
                </a:lnTo>
                <a:lnTo>
                  <a:pt x="236" y="734"/>
                </a:lnTo>
                <a:lnTo>
                  <a:pt x="239" y="734"/>
                </a:lnTo>
                <a:lnTo>
                  <a:pt x="242" y="731"/>
                </a:lnTo>
                <a:lnTo>
                  <a:pt x="245" y="731"/>
                </a:lnTo>
                <a:lnTo>
                  <a:pt x="245" y="729"/>
                </a:lnTo>
                <a:lnTo>
                  <a:pt x="247" y="729"/>
                </a:lnTo>
                <a:lnTo>
                  <a:pt x="250" y="726"/>
                </a:lnTo>
                <a:lnTo>
                  <a:pt x="250" y="723"/>
                </a:lnTo>
                <a:lnTo>
                  <a:pt x="253" y="723"/>
                </a:lnTo>
                <a:lnTo>
                  <a:pt x="253" y="720"/>
                </a:lnTo>
                <a:lnTo>
                  <a:pt x="256" y="720"/>
                </a:lnTo>
                <a:lnTo>
                  <a:pt x="256" y="717"/>
                </a:lnTo>
                <a:lnTo>
                  <a:pt x="256" y="714"/>
                </a:lnTo>
                <a:lnTo>
                  <a:pt x="256" y="711"/>
                </a:lnTo>
                <a:lnTo>
                  <a:pt x="256" y="709"/>
                </a:lnTo>
                <a:lnTo>
                  <a:pt x="256" y="706"/>
                </a:lnTo>
                <a:lnTo>
                  <a:pt x="253" y="706"/>
                </a:lnTo>
                <a:lnTo>
                  <a:pt x="253" y="703"/>
                </a:lnTo>
                <a:lnTo>
                  <a:pt x="250" y="700"/>
                </a:lnTo>
                <a:lnTo>
                  <a:pt x="250" y="697"/>
                </a:lnTo>
                <a:lnTo>
                  <a:pt x="250" y="694"/>
                </a:lnTo>
                <a:lnTo>
                  <a:pt x="250" y="692"/>
                </a:lnTo>
                <a:lnTo>
                  <a:pt x="250" y="689"/>
                </a:lnTo>
                <a:lnTo>
                  <a:pt x="247" y="686"/>
                </a:lnTo>
                <a:lnTo>
                  <a:pt x="245" y="683"/>
                </a:lnTo>
                <a:lnTo>
                  <a:pt x="242" y="680"/>
                </a:lnTo>
                <a:lnTo>
                  <a:pt x="242" y="677"/>
                </a:lnTo>
                <a:lnTo>
                  <a:pt x="239" y="677"/>
                </a:lnTo>
                <a:lnTo>
                  <a:pt x="236" y="674"/>
                </a:lnTo>
                <a:lnTo>
                  <a:pt x="233" y="672"/>
                </a:lnTo>
                <a:lnTo>
                  <a:pt x="230" y="672"/>
                </a:lnTo>
                <a:lnTo>
                  <a:pt x="228" y="672"/>
                </a:lnTo>
                <a:lnTo>
                  <a:pt x="225" y="672"/>
                </a:lnTo>
                <a:lnTo>
                  <a:pt x="222" y="672"/>
                </a:lnTo>
                <a:lnTo>
                  <a:pt x="219" y="672"/>
                </a:lnTo>
                <a:lnTo>
                  <a:pt x="216" y="674"/>
                </a:lnTo>
                <a:lnTo>
                  <a:pt x="213" y="674"/>
                </a:lnTo>
                <a:lnTo>
                  <a:pt x="213" y="672"/>
                </a:lnTo>
                <a:lnTo>
                  <a:pt x="210" y="674"/>
                </a:lnTo>
                <a:lnTo>
                  <a:pt x="208" y="674"/>
                </a:lnTo>
                <a:lnTo>
                  <a:pt x="208" y="672"/>
                </a:lnTo>
                <a:lnTo>
                  <a:pt x="208" y="669"/>
                </a:lnTo>
                <a:lnTo>
                  <a:pt x="208" y="666"/>
                </a:lnTo>
                <a:lnTo>
                  <a:pt x="210" y="663"/>
                </a:lnTo>
                <a:lnTo>
                  <a:pt x="210" y="660"/>
                </a:lnTo>
                <a:lnTo>
                  <a:pt x="213" y="657"/>
                </a:lnTo>
                <a:lnTo>
                  <a:pt x="213" y="652"/>
                </a:lnTo>
                <a:lnTo>
                  <a:pt x="216" y="649"/>
                </a:lnTo>
                <a:lnTo>
                  <a:pt x="216" y="643"/>
                </a:lnTo>
                <a:lnTo>
                  <a:pt x="216" y="640"/>
                </a:lnTo>
                <a:lnTo>
                  <a:pt x="219" y="640"/>
                </a:lnTo>
                <a:lnTo>
                  <a:pt x="219" y="637"/>
                </a:lnTo>
                <a:lnTo>
                  <a:pt x="222" y="635"/>
                </a:lnTo>
                <a:lnTo>
                  <a:pt x="222" y="632"/>
                </a:lnTo>
                <a:lnTo>
                  <a:pt x="225" y="629"/>
                </a:lnTo>
                <a:lnTo>
                  <a:pt x="228" y="626"/>
                </a:lnTo>
                <a:lnTo>
                  <a:pt x="228" y="623"/>
                </a:lnTo>
                <a:lnTo>
                  <a:pt x="230" y="623"/>
                </a:lnTo>
                <a:lnTo>
                  <a:pt x="233" y="617"/>
                </a:lnTo>
                <a:lnTo>
                  <a:pt x="233" y="612"/>
                </a:lnTo>
                <a:lnTo>
                  <a:pt x="233" y="609"/>
                </a:lnTo>
                <a:lnTo>
                  <a:pt x="233" y="606"/>
                </a:lnTo>
                <a:lnTo>
                  <a:pt x="233" y="603"/>
                </a:lnTo>
                <a:lnTo>
                  <a:pt x="233" y="600"/>
                </a:lnTo>
                <a:lnTo>
                  <a:pt x="230" y="598"/>
                </a:lnTo>
                <a:lnTo>
                  <a:pt x="230" y="595"/>
                </a:lnTo>
                <a:lnTo>
                  <a:pt x="230" y="592"/>
                </a:lnTo>
                <a:lnTo>
                  <a:pt x="230" y="589"/>
                </a:lnTo>
                <a:lnTo>
                  <a:pt x="230" y="586"/>
                </a:lnTo>
                <a:lnTo>
                  <a:pt x="230" y="583"/>
                </a:lnTo>
                <a:lnTo>
                  <a:pt x="230" y="580"/>
                </a:lnTo>
                <a:lnTo>
                  <a:pt x="230" y="578"/>
                </a:lnTo>
                <a:lnTo>
                  <a:pt x="230" y="575"/>
                </a:lnTo>
                <a:lnTo>
                  <a:pt x="230" y="572"/>
                </a:lnTo>
                <a:lnTo>
                  <a:pt x="233" y="566"/>
                </a:lnTo>
                <a:lnTo>
                  <a:pt x="233" y="563"/>
                </a:lnTo>
                <a:lnTo>
                  <a:pt x="233" y="561"/>
                </a:lnTo>
                <a:lnTo>
                  <a:pt x="233" y="558"/>
                </a:lnTo>
                <a:lnTo>
                  <a:pt x="233" y="555"/>
                </a:lnTo>
                <a:lnTo>
                  <a:pt x="233" y="552"/>
                </a:lnTo>
                <a:lnTo>
                  <a:pt x="233" y="549"/>
                </a:lnTo>
                <a:lnTo>
                  <a:pt x="233" y="546"/>
                </a:lnTo>
                <a:lnTo>
                  <a:pt x="236" y="538"/>
                </a:lnTo>
                <a:lnTo>
                  <a:pt x="236" y="532"/>
                </a:lnTo>
                <a:lnTo>
                  <a:pt x="236" y="529"/>
                </a:lnTo>
                <a:lnTo>
                  <a:pt x="239" y="526"/>
                </a:lnTo>
                <a:lnTo>
                  <a:pt x="239" y="524"/>
                </a:lnTo>
                <a:lnTo>
                  <a:pt x="239" y="521"/>
                </a:lnTo>
                <a:lnTo>
                  <a:pt x="242" y="518"/>
                </a:lnTo>
                <a:lnTo>
                  <a:pt x="245" y="506"/>
                </a:lnTo>
                <a:lnTo>
                  <a:pt x="245" y="501"/>
                </a:lnTo>
                <a:lnTo>
                  <a:pt x="245" y="498"/>
                </a:lnTo>
                <a:lnTo>
                  <a:pt x="247" y="492"/>
                </a:lnTo>
                <a:lnTo>
                  <a:pt x="247" y="489"/>
                </a:lnTo>
                <a:lnTo>
                  <a:pt x="250" y="487"/>
                </a:lnTo>
                <a:lnTo>
                  <a:pt x="250" y="484"/>
                </a:lnTo>
                <a:lnTo>
                  <a:pt x="250" y="481"/>
                </a:lnTo>
                <a:lnTo>
                  <a:pt x="250" y="478"/>
                </a:lnTo>
                <a:lnTo>
                  <a:pt x="250" y="475"/>
                </a:lnTo>
                <a:lnTo>
                  <a:pt x="250" y="472"/>
                </a:lnTo>
                <a:lnTo>
                  <a:pt x="250" y="469"/>
                </a:lnTo>
                <a:lnTo>
                  <a:pt x="250" y="464"/>
                </a:lnTo>
                <a:lnTo>
                  <a:pt x="250" y="461"/>
                </a:lnTo>
                <a:lnTo>
                  <a:pt x="250" y="458"/>
                </a:lnTo>
                <a:lnTo>
                  <a:pt x="250" y="455"/>
                </a:lnTo>
                <a:lnTo>
                  <a:pt x="250" y="452"/>
                </a:lnTo>
                <a:lnTo>
                  <a:pt x="250" y="450"/>
                </a:lnTo>
                <a:lnTo>
                  <a:pt x="247" y="447"/>
                </a:lnTo>
                <a:lnTo>
                  <a:pt x="245" y="444"/>
                </a:lnTo>
                <a:lnTo>
                  <a:pt x="245" y="438"/>
                </a:lnTo>
                <a:lnTo>
                  <a:pt x="242" y="435"/>
                </a:lnTo>
                <a:lnTo>
                  <a:pt x="242" y="432"/>
                </a:lnTo>
                <a:lnTo>
                  <a:pt x="242" y="430"/>
                </a:lnTo>
                <a:lnTo>
                  <a:pt x="239" y="430"/>
                </a:lnTo>
                <a:lnTo>
                  <a:pt x="239" y="427"/>
                </a:lnTo>
                <a:lnTo>
                  <a:pt x="239" y="424"/>
                </a:lnTo>
                <a:lnTo>
                  <a:pt x="236" y="421"/>
                </a:lnTo>
                <a:lnTo>
                  <a:pt x="236" y="418"/>
                </a:lnTo>
                <a:lnTo>
                  <a:pt x="236" y="415"/>
                </a:lnTo>
                <a:lnTo>
                  <a:pt x="239" y="415"/>
                </a:lnTo>
                <a:lnTo>
                  <a:pt x="239" y="413"/>
                </a:lnTo>
                <a:lnTo>
                  <a:pt x="242" y="413"/>
                </a:lnTo>
                <a:lnTo>
                  <a:pt x="242" y="410"/>
                </a:lnTo>
                <a:lnTo>
                  <a:pt x="245" y="410"/>
                </a:lnTo>
                <a:lnTo>
                  <a:pt x="245" y="407"/>
                </a:lnTo>
                <a:lnTo>
                  <a:pt x="247" y="407"/>
                </a:lnTo>
                <a:lnTo>
                  <a:pt x="250" y="407"/>
                </a:lnTo>
                <a:lnTo>
                  <a:pt x="250" y="404"/>
                </a:lnTo>
                <a:lnTo>
                  <a:pt x="253" y="404"/>
                </a:lnTo>
                <a:lnTo>
                  <a:pt x="256" y="404"/>
                </a:lnTo>
                <a:lnTo>
                  <a:pt x="259" y="401"/>
                </a:lnTo>
                <a:lnTo>
                  <a:pt x="262" y="401"/>
                </a:lnTo>
                <a:lnTo>
                  <a:pt x="262" y="398"/>
                </a:lnTo>
                <a:lnTo>
                  <a:pt x="265" y="398"/>
                </a:lnTo>
                <a:lnTo>
                  <a:pt x="267" y="398"/>
                </a:lnTo>
                <a:lnTo>
                  <a:pt x="267" y="395"/>
                </a:lnTo>
                <a:lnTo>
                  <a:pt x="270" y="395"/>
                </a:lnTo>
                <a:lnTo>
                  <a:pt x="270" y="393"/>
                </a:lnTo>
                <a:lnTo>
                  <a:pt x="273" y="393"/>
                </a:lnTo>
                <a:lnTo>
                  <a:pt x="276" y="390"/>
                </a:lnTo>
                <a:lnTo>
                  <a:pt x="279" y="390"/>
                </a:lnTo>
                <a:lnTo>
                  <a:pt x="279" y="387"/>
                </a:lnTo>
                <a:lnTo>
                  <a:pt x="282" y="384"/>
                </a:lnTo>
                <a:lnTo>
                  <a:pt x="282" y="381"/>
                </a:lnTo>
                <a:lnTo>
                  <a:pt x="284" y="378"/>
                </a:lnTo>
                <a:lnTo>
                  <a:pt x="284" y="376"/>
                </a:lnTo>
                <a:lnTo>
                  <a:pt x="287" y="376"/>
                </a:lnTo>
                <a:lnTo>
                  <a:pt x="287" y="373"/>
                </a:lnTo>
                <a:lnTo>
                  <a:pt x="290" y="370"/>
                </a:lnTo>
                <a:lnTo>
                  <a:pt x="290" y="367"/>
                </a:lnTo>
                <a:lnTo>
                  <a:pt x="293" y="364"/>
                </a:lnTo>
                <a:lnTo>
                  <a:pt x="293" y="361"/>
                </a:lnTo>
                <a:lnTo>
                  <a:pt x="296" y="358"/>
                </a:lnTo>
                <a:lnTo>
                  <a:pt x="296" y="356"/>
                </a:lnTo>
                <a:lnTo>
                  <a:pt x="299" y="353"/>
                </a:lnTo>
                <a:lnTo>
                  <a:pt x="302" y="350"/>
                </a:lnTo>
                <a:lnTo>
                  <a:pt x="304" y="347"/>
                </a:lnTo>
                <a:lnTo>
                  <a:pt x="307" y="347"/>
                </a:lnTo>
                <a:lnTo>
                  <a:pt x="307" y="344"/>
                </a:lnTo>
                <a:lnTo>
                  <a:pt x="307" y="341"/>
                </a:lnTo>
                <a:lnTo>
                  <a:pt x="310" y="339"/>
                </a:lnTo>
                <a:lnTo>
                  <a:pt x="310" y="336"/>
                </a:lnTo>
                <a:lnTo>
                  <a:pt x="310" y="333"/>
                </a:lnTo>
                <a:lnTo>
                  <a:pt x="310" y="330"/>
                </a:lnTo>
                <a:lnTo>
                  <a:pt x="307" y="327"/>
                </a:lnTo>
                <a:lnTo>
                  <a:pt x="307" y="324"/>
                </a:lnTo>
                <a:lnTo>
                  <a:pt x="304" y="321"/>
                </a:lnTo>
                <a:lnTo>
                  <a:pt x="302" y="319"/>
                </a:lnTo>
                <a:lnTo>
                  <a:pt x="299" y="316"/>
                </a:lnTo>
                <a:lnTo>
                  <a:pt x="296" y="313"/>
                </a:lnTo>
                <a:lnTo>
                  <a:pt x="296" y="310"/>
                </a:lnTo>
                <a:lnTo>
                  <a:pt x="293" y="310"/>
                </a:lnTo>
                <a:lnTo>
                  <a:pt x="290" y="307"/>
                </a:lnTo>
                <a:lnTo>
                  <a:pt x="287" y="304"/>
                </a:lnTo>
                <a:lnTo>
                  <a:pt x="287" y="301"/>
                </a:lnTo>
                <a:lnTo>
                  <a:pt x="284" y="301"/>
                </a:lnTo>
                <a:lnTo>
                  <a:pt x="284" y="299"/>
                </a:lnTo>
                <a:lnTo>
                  <a:pt x="282" y="296"/>
                </a:lnTo>
                <a:lnTo>
                  <a:pt x="279" y="293"/>
                </a:lnTo>
                <a:lnTo>
                  <a:pt x="276" y="290"/>
                </a:lnTo>
                <a:lnTo>
                  <a:pt x="276" y="287"/>
                </a:lnTo>
                <a:lnTo>
                  <a:pt x="273" y="287"/>
                </a:lnTo>
                <a:lnTo>
                  <a:pt x="273" y="284"/>
                </a:lnTo>
                <a:lnTo>
                  <a:pt x="270" y="282"/>
                </a:lnTo>
                <a:lnTo>
                  <a:pt x="270" y="279"/>
                </a:lnTo>
                <a:lnTo>
                  <a:pt x="270" y="276"/>
                </a:lnTo>
                <a:lnTo>
                  <a:pt x="267" y="276"/>
                </a:lnTo>
                <a:lnTo>
                  <a:pt x="267" y="273"/>
                </a:lnTo>
                <a:lnTo>
                  <a:pt x="267" y="270"/>
                </a:lnTo>
                <a:lnTo>
                  <a:pt x="267" y="267"/>
                </a:lnTo>
                <a:lnTo>
                  <a:pt x="267" y="264"/>
                </a:lnTo>
                <a:lnTo>
                  <a:pt x="270" y="262"/>
                </a:lnTo>
                <a:lnTo>
                  <a:pt x="270" y="259"/>
                </a:lnTo>
                <a:lnTo>
                  <a:pt x="273" y="256"/>
                </a:lnTo>
                <a:lnTo>
                  <a:pt x="273" y="253"/>
                </a:lnTo>
                <a:lnTo>
                  <a:pt x="276" y="253"/>
                </a:lnTo>
                <a:lnTo>
                  <a:pt x="276" y="247"/>
                </a:lnTo>
                <a:lnTo>
                  <a:pt x="279" y="247"/>
                </a:lnTo>
                <a:lnTo>
                  <a:pt x="279" y="245"/>
                </a:lnTo>
                <a:lnTo>
                  <a:pt x="279" y="242"/>
                </a:lnTo>
                <a:lnTo>
                  <a:pt x="279" y="239"/>
                </a:lnTo>
                <a:lnTo>
                  <a:pt x="282" y="236"/>
                </a:lnTo>
                <a:lnTo>
                  <a:pt x="282" y="233"/>
                </a:lnTo>
                <a:lnTo>
                  <a:pt x="282" y="230"/>
                </a:lnTo>
                <a:lnTo>
                  <a:pt x="282" y="227"/>
                </a:lnTo>
                <a:lnTo>
                  <a:pt x="282" y="225"/>
                </a:lnTo>
                <a:lnTo>
                  <a:pt x="282" y="222"/>
                </a:lnTo>
                <a:lnTo>
                  <a:pt x="282" y="219"/>
                </a:lnTo>
                <a:lnTo>
                  <a:pt x="279" y="216"/>
                </a:lnTo>
                <a:lnTo>
                  <a:pt x="279" y="213"/>
                </a:lnTo>
                <a:lnTo>
                  <a:pt x="279" y="205"/>
                </a:lnTo>
                <a:lnTo>
                  <a:pt x="282" y="205"/>
                </a:lnTo>
                <a:lnTo>
                  <a:pt x="284" y="205"/>
                </a:lnTo>
                <a:lnTo>
                  <a:pt x="287" y="205"/>
                </a:lnTo>
                <a:lnTo>
                  <a:pt x="290" y="205"/>
                </a:lnTo>
                <a:lnTo>
                  <a:pt x="290" y="208"/>
                </a:lnTo>
                <a:lnTo>
                  <a:pt x="293" y="208"/>
                </a:lnTo>
                <a:lnTo>
                  <a:pt x="296" y="208"/>
                </a:lnTo>
                <a:lnTo>
                  <a:pt x="299" y="208"/>
                </a:lnTo>
                <a:lnTo>
                  <a:pt x="302" y="208"/>
                </a:lnTo>
                <a:lnTo>
                  <a:pt x="302" y="210"/>
                </a:lnTo>
                <a:lnTo>
                  <a:pt x="304" y="210"/>
                </a:lnTo>
                <a:lnTo>
                  <a:pt x="307" y="210"/>
                </a:lnTo>
                <a:lnTo>
                  <a:pt x="310" y="208"/>
                </a:lnTo>
                <a:lnTo>
                  <a:pt x="307" y="205"/>
                </a:lnTo>
                <a:lnTo>
                  <a:pt x="310" y="205"/>
                </a:lnTo>
                <a:lnTo>
                  <a:pt x="310" y="202"/>
                </a:lnTo>
                <a:lnTo>
                  <a:pt x="310" y="199"/>
                </a:lnTo>
                <a:lnTo>
                  <a:pt x="310" y="196"/>
                </a:lnTo>
                <a:lnTo>
                  <a:pt x="310" y="193"/>
                </a:lnTo>
                <a:lnTo>
                  <a:pt x="310" y="190"/>
                </a:lnTo>
                <a:lnTo>
                  <a:pt x="313" y="188"/>
                </a:lnTo>
                <a:lnTo>
                  <a:pt x="313" y="185"/>
                </a:lnTo>
                <a:lnTo>
                  <a:pt x="316" y="185"/>
                </a:lnTo>
                <a:lnTo>
                  <a:pt x="319" y="185"/>
                </a:lnTo>
                <a:lnTo>
                  <a:pt x="321" y="185"/>
                </a:lnTo>
                <a:lnTo>
                  <a:pt x="324" y="185"/>
                </a:lnTo>
                <a:lnTo>
                  <a:pt x="324" y="182"/>
                </a:lnTo>
                <a:lnTo>
                  <a:pt x="327" y="182"/>
                </a:lnTo>
                <a:lnTo>
                  <a:pt x="327" y="179"/>
                </a:lnTo>
                <a:lnTo>
                  <a:pt x="327" y="176"/>
                </a:lnTo>
                <a:lnTo>
                  <a:pt x="330" y="173"/>
                </a:lnTo>
                <a:lnTo>
                  <a:pt x="330" y="171"/>
                </a:lnTo>
                <a:lnTo>
                  <a:pt x="327" y="171"/>
                </a:lnTo>
                <a:lnTo>
                  <a:pt x="324" y="171"/>
                </a:lnTo>
                <a:lnTo>
                  <a:pt x="324" y="168"/>
                </a:lnTo>
                <a:lnTo>
                  <a:pt x="324" y="165"/>
                </a:lnTo>
                <a:lnTo>
                  <a:pt x="327" y="165"/>
                </a:lnTo>
                <a:lnTo>
                  <a:pt x="330" y="162"/>
                </a:lnTo>
                <a:lnTo>
                  <a:pt x="330" y="159"/>
                </a:lnTo>
                <a:lnTo>
                  <a:pt x="333" y="159"/>
                </a:lnTo>
                <a:lnTo>
                  <a:pt x="336" y="156"/>
                </a:lnTo>
                <a:lnTo>
                  <a:pt x="333" y="156"/>
                </a:lnTo>
                <a:lnTo>
                  <a:pt x="333" y="153"/>
                </a:lnTo>
                <a:lnTo>
                  <a:pt x="336" y="151"/>
                </a:lnTo>
                <a:lnTo>
                  <a:pt x="339" y="151"/>
                </a:lnTo>
                <a:lnTo>
                  <a:pt x="339" y="148"/>
                </a:lnTo>
                <a:lnTo>
                  <a:pt x="339" y="145"/>
                </a:lnTo>
                <a:lnTo>
                  <a:pt x="341" y="145"/>
                </a:lnTo>
                <a:lnTo>
                  <a:pt x="341" y="142"/>
                </a:lnTo>
                <a:lnTo>
                  <a:pt x="344" y="142"/>
                </a:lnTo>
                <a:lnTo>
                  <a:pt x="344" y="139"/>
                </a:lnTo>
                <a:lnTo>
                  <a:pt x="347" y="139"/>
                </a:lnTo>
                <a:lnTo>
                  <a:pt x="347" y="142"/>
                </a:lnTo>
                <a:lnTo>
                  <a:pt x="350" y="142"/>
                </a:lnTo>
                <a:lnTo>
                  <a:pt x="353" y="142"/>
                </a:lnTo>
                <a:lnTo>
                  <a:pt x="353" y="139"/>
                </a:lnTo>
                <a:lnTo>
                  <a:pt x="356" y="136"/>
                </a:lnTo>
                <a:lnTo>
                  <a:pt x="356" y="134"/>
                </a:lnTo>
                <a:lnTo>
                  <a:pt x="356" y="131"/>
                </a:lnTo>
                <a:lnTo>
                  <a:pt x="359" y="131"/>
                </a:lnTo>
                <a:lnTo>
                  <a:pt x="361" y="134"/>
                </a:lnTo>
                <a:lnTo>
                  <a:pt x="361" y="136"/>
                </a:lnTo>
                <a:lnTo>
                  <a:pt x="361" y="139"/>
                </a:lnTo>
                <a:lnTo>
                  <a:pt x="364" y="139"/>
                </a:lnTo>
                <a:lnTo>
                  <a:pt x="367" y="139"/>
                </a:lnTo>
                <a:lnTo>
                  <a:pt x="370" y="139"/>
                </a:lnTo>
                <a:lnTo>
                  <a:pt x="373" y="139"/>
                </a:lnTo>
                <a:lnTo>
                  <a:pt x="373" y="136"/>
                </a:lnTo>
                <a:lnTo>
                  <a:pt x="373" y="134"/>
                </a:lnTo>
                <a:lnTo>
                  <a:pt x="373" y="131"/>
                </a:lnTo>
                <a:lnTo>
                  <a:pt x="376" y="131"/>
                </a:lnTo>
                <a:lnTo>
                  <a:pt x="376" y="128"/>
                </a:lnTo>
                <a:lnTo>
                  <a:pt x="378" y="128"/>
                </a:lnTo>
                <a:lnTo>
                  <a:pt x="381" y="128"/>
                </a:lnTo>
                <a:lnTo>
                  <a:pt x="384" y="128"/>
                </a:lnTo>
                <a:lnTo>
                  <a:pt x="387" y="128"/>
                </a:lnTo>
                <a:lnTo>
                  <a:pt x="387" y="125"/>
                </a:lnTo>
                <a:lnTo>
                  <a:pt x="390" y="125"/>
                </a:lnTo>
                <a:lnTo>
                  <a:pt x="390" y="122"/>
                </a:lnTo>
                <a:lnTo>
                  <a:pt x="393" y="122"/>
                </a:lnTo>
                <a:lnTo>
                  <a:pt x="393" y="119"/>
                </a:lnTo>
                <a:lnTo>
                  <a:pt x="393" y="116"/>
                </a:lnTo>
                <a:lnTo>
                  <a:pt x="396" y="116"/>
                </a:lnTo>
                <a:lnTo>
                  <a:pt x="398" y="114"/>
                </a:lnTo>
                <a:lnTo>
                  <a:pt x="398" y="111"/>
                </a:lnTo>
                <a:lnTo>
                  <a:pt x="401" y="108"/>
                </a:lnTo>
                <a:lnTo>
                  <a:pt x="404" y="105"/>
                </a:lnTo>
                <a:lnTo>
                  <a:pt x="407" y="108"/>
                </a:lnTo>
                <a:lnTo>
                  <a:pt x="407" y="111"/>
                </a:lnTo>
                <a:lnTo>
                  <a:pt x="410" y="111"/>
                </a:lnTo>
                <a:lnTo>
                  <a:pt x="413" y="111"/>
                </a:lnTo>
                <a:lnTo>
                  <a:pt x="413" y="108"/>
                </a:lnTo>
                <a:lnTo>
                  <a:pt x="410" y="105"/>
                </a:lnTo>
                <a:lnTo>
                  <a:pt x="410" y="102"/>
                </a:lnTo>
                <a:lnTo>
                  <a:pt x="410" y="99"/>
                </a:lnTo>
                <a:lnTo>
                  <a:pt x="413" y="99"/>
                </a:lnTo>
                <a:lnTo>
                  <a:pt x="415" y="99"/>
                </a:lnTo>
                <a:lnTo>
                  <a:pt x="418" y="99"/>
                </a:lnTo>
                <a:lnTo>
                  <a:pt x="421" y="97"/>
                </a:lnTo>
                <a:lnTo>
                  <a:pt x="418" y="94"/>
                </a:lnTo>
                <a:lnTo>
                  <a:pt x="421" y="91"/>
                </a:lnTo>
                <a:lnTo>
                  <a:pt x="424" y="91"/>
                </a:lnTo>
                <a:lnTo>
                  <a:pt x="424" y="88"/>
                </a:lnTo>
                <a:lnTo>
                  <a:pt x="427" y="85"/>
                </a:lnTo>
                <a:lnTo>
                  <a:pt x="430" y="85"/>
                </a:lnTo>
                <a:lnTo>
                  <a:pt x="433" y="82"/>
                </a:lnTo>
                <a:lnTo>
                  <a:pt x="433" y="79"/>
                </a:lnTo>
                <a:lnTo>
                  <a:pt x="430" y="79"/>
                </a:lnTo>
                <a:lnTo>
                  <a:pt x="430" y="77"/>
                </a:lnTo>
                <a:lnTo>
                  <a:pt x="427" y="77"/>
                </a:lnTo>
                <a:lnTo>
                  <a:pt x="424" y="74"/>
                </a:lnTo>
                <a:lnTo>
                  <a:pt x="424" y="71"/>
                </a:lnTo>
                <a:lnTo>
                  <a:pt x="427" y="71"/>
                </a:lnTo>
                <a:lnTo>
                  <a:pt x="427" y="74"/>
                </a:lnTo>
                <a:lnTo>
                  <a:pt x="430" y="74"/>
                </a:lnTo>
                <a:lnTo>
                  <a:pt x="433" y="74"/>
                </a:lnTo>
                <a:lnTo>
                  <a:pt x="433" y="77"/>
                </a:lnTo>
                <a:lnTo>
                  <a:pt x="435" y="77"/>
                </a:lnTo>
                <a:lnTo>
                  <a:pt x="438" y="74"/>
                </a:lnTo>
                <a:lnTo>
                  <a:pt x="438" y="71"/>
                </a:lnTo>
                <a:lnTo>
                  <a:pt x="441" y="71"/>
                </a:lnTo>
                <a:lnTo>
                  <a:pt x="444" y="74"/>
                </a:lnTo>
                <a:lnTo>
                  <a:pt x="447" y="74"/>
                </a:lnTo>
                <a:lnTo>
                  <a:pt x="450" y="74"/>
                </a:lnTo>
                <a:lnTo>
                  <a:pt x="450" y="71"/>
                </a:lnTo>
                <a:lnTo>
                  <a:pt x="452" y="71"/>
                </a:lnTo>
                <a:lnTo>
                  <a:pt x="455" y="71"/>
                </a:lnTo>
                <a:lnTo>
                  <a:pt x="455" y="68"/>
                </a:lnTo>
                <a:lnTo>
                  <a:pt x="458" y="68"/>
                </a:lnTo>
                <a:lnTo>
                  <a:pt x="461" y="68"/>
                </a:lnTo>
                <a:lnTo>
                  <a:pt x="464" y="65"/>
                </a:lnTo>
                <a:lnTo>
                  <a:pt x="467" y="62"/>
                </a:lnTo>
                <a:lnTo>
                  <a:pt x="470" y="62"/>
                </a:lnTo>
                <a:lnTo>
                  <a:pt x="472" y="62"/>
                </a:lnTo>
                <a:lnTo>
                  <a:pt x="475" y="62"/>
                </a:lnTo>
                <a:lnTo>
                  <a:pt x="478" y="62"/>
                </a:lnTo>
                <a:lnTo>
                  <a:pt x="478" y="60"/>
                </a:lnTo>
                <a:lnTo>
                  <a:pt x="481" y="57"/>
                </a:lnTo>
                <a:lnTo>
                  <a:pt x="484" y="57"/>
                </a:lnTo>
                <a:lnTo>
                  <a:pt x="487" y="57"/>
                </a:lnTo>
                <a:lnTo>
                  <a:pt x="490" y="57"/>
                </a:lnTo>
                <a:lnTo>
                  <a:pt x="490" y="54"/>
                </a:lnTo>
                <a:lnTo>
                  <a:pt x="492" y="54"/>
                </a:lnTo>
                <a:lnTo>
                  <a:pt x="495" y="54"/>
                </a:lnTo>
                <a:lnTo>
                  <a:pt x="498" y="51"/>
                </a:lnTo>
                <a:lnTo>
                  <a:pt x="501" y="54"/>
                </a:lnTo>
                <a:lnTo>
                  <a:pt x="498" y="57"/>
                </a:lnTo>
                <a:lnTo>
                  <a:pt x="501" y="60"/>
                </a:lnTo>
                <a:lnTo>
                  <a:pt x="504" y="60"/>
                </a:lnTo>
                <a:lnTo>
                  <a:pt x="507" y="60"/>
                </a:lnTo>
                <a:lnTo>
                  <a:pt x="509" y="60"/>
                </a:lnTo>
                <a:lnTo>
                  <a:pt x="512" y="57"/>
                </a:lnTo>
                <a:lnTo>
                  <a:pt x="515" y="57"/>
                </a:lnTo>
                <a:lnTo>
                  <a:pt x="515" y="60"/>
                </a:lnTo>
                <a:lnTo>
                  <a:pt x="515" y="62"/>
                </a:lnTo>
                <a:lnTo>
                  <a:pt x="518" y="62"/>
                </a:lnTo>
                <a:lnTo>
                  <a:pt x="518" y="60"/>
                </a:lnTo>
                <a:lnTo>
                  <a:pt x="518" y="57"/>
                </a:lnTo>
                <a:lnTo>
                  <a:pt x="518" y="54"/>
                </a:lnTo>
                <a:lnTo>
                  <a:pt x="521" y="54"/>
                </a:lnTo>
                <a:lnTo>
                  <a:pt x="524" y="51"/>
                </a:lnTo>
                <a:lnTo>
                  <a:pt x="524" y="54"/>
                </a:lnTo>
                <a:lnTo>
                  <a:pt x="527" y="54"/>
                </a:lnTo>
                <a:lnTo>
                  <a:pt x="527" y="57"/>
                </a:lnTo>
                <a:lnTo>
                  <a:pt x="524" y="57"/>
                </a:lnTo>
                <a:lnTo>
                  <a:pt x="524" y="60"/>
                </a:lnTo>
                <a:lnTo>
                  <a:pt x="527" y="60"/>
                </a:lnTo>
                <a:lnTo>
                  <a:pt x="529" y="60"/>
                </a:lnTo>
                <a:lnTo>
                  <a:pt x="529" y="57"/>
                </a:lnTo>
                <a:lnTo>
                  <a:pt x="532" y="57"/>
                </a:lnTo>
                <a:lnTo>
                  <a:pt x="535" y="57"/>
                </a:lnTo>
                <a:lnTo>
                  <a:pt x="538" y="60"/>
                </a:lnTo>
                <a:lnTo>
                  <a:pt x="541" y="60"/>
                </a:lnTo>
                <a:lnTo>
                  <a:pt x="544" y="57"/>
                </a:lnTo>
                <a:lnTo>
                  <a:pt x="544" y="54"/>
                </a:lnTo>
                <a:lnTo>
                  <a:pt x="546" y="51"/>
                </a:lnTo>
                <a:lnTo>
                  <a:pt x="549" y="51"/>
                </a:lnTo>
                <a:lnTo>
                  <a:pt x="552" y="51"/>
                </a:lnTo>
                <a:lnTo>
                  <a:pt x="552" y="48"/>
                </a:lnTo>
                <a:lnTo>
                  <a:pt x="555" y="48"/>
                </a:lnTo>
                <a:lnTo>
                  <a:pt x="555" y="45"/>
                </a:lnTo>
                <a:lnTo>
                  <a:pt x="552" y="45"/>
                </a:lnTo>
                <a:lnTo>
                  <a:pt x="549" y="45"/>
                </a:lnTo>
                <a:lnTo>
                  <a:pt x="549" y="42"/>
                </a:lnTo>
                <a:lnTo>
                  <a:pt x="549" y="40"/>
                </a:lnTo>
                <a:lnTo>
                  <a:pt x="552" y="40"/>
                </a:lnTo>
                <a:lnTo>
                  <a:pt x="555" y="40"/>
                </a:lnTo>
                <a:lnTo>
                  <a:pt x="558" y="40"/>
                </a:lnTo>
                <a:lnTo>
                  <a:pt x="558" y="37"/>
                </a:lnTo>
                <a:lnTo>
                  <a:pt x="558" y="34"/>
                </a:lnTo>
                <a:lnTo>
                  <a:pt x="558" y="31"/>
                </a:lnTo>
                <a:lnTo>
                  <a:pt x="558" y="28"/>
                </a:lnTo>
                <a:lnTo>
                  <a:pt x="561" y="28"/>
                </a:lnTo>
                <a:lnTo>
                  <a:pt x="561" y="25"/>
                </a:lnTo>
                <a:lnTo>
                  <a:pt x="564" y="23"/>
                </a:lnTo>
                <a:lnTo>
                  <a:pt x="564" y="20"/>
                </a:lnTo>
                <a:lnTo>
                  <a:pt x="566" y="20"/>
                </a:lnTo>
                <a:lnTo>
                  <a:pt x="569" y="17"/>
                </a:lnTo>
                <a:lnTo>
                  <a:pt x="569" y="14"/>
                </a:lnTo>
                <a:lnTo>
                  <a:pt x="572" y="14"/>
                </a:lnTo>
                <a:lnTo>
                  <a:pt x="575" y="14"/>
                </a:lnTo>
                <a:lnTo>
                  <a:pt x="578" y="11"/>
                </a:lnTo>
                <a:lnTo>
                  <a:pt x="581" y="11"/>
                </a:lnTo>
                <a:lnTo>
                  <a:pt x="581" y="8"/>
                </a:lnTo>
                <a:lnTo>
                  <a:pt x="581" y="5"/>
                </a:lnTo>
                <a:lnTo>
                  <a:pt x="583" y="5"/>
                </a:lnTo>
                <a:lnTo>
                  <a:pt x="583" y="3"/>
                </a:lnTo>
                <a:lnTo>
                  <a:pt x="586" y="3"/>
                </a:lnTo>
                <a:lnTo>
                  <a:pt x="586" y="0"/>
                </a:lnTo>
                <a:lnTo>
                  <a:pt x="589" y="0"/>
                </a:lnTo>
                <a:lnTo>
                  <a:pt x="592" y="0"/>
                </a:lnTo>
                <a:lnTo>
                  <a:pt x="595" y="0"/>
                </a:lnTo>
                <a:lnTo>
                  <a:pt x="598" y="0"/>
                </a:lnTo>
                <a:lnTo>
                  <a:pt x="601" y="0"/>
                </a:lnTo>
                <a:lnTo>
                  <a:pt x="603" y="0"/>
                </a:lnTo>
                <a:lnTo>
                  <a:pt x="606" y="0"/>
                </a:lnTo>
                <a:lnTo>
                  <a:pt x="609" y="0"/>
                </a:lnTo>
                <a:lnTo>
                  <a:pt x="612" y="0"/>
                </a:lnTo>
                <a:lnTo>
                  <a:pt x="615" y="0"/>
                </a:lnTo>
                <a:lnTo>
                  <a:pt x="618" y="0"/>
                </a:lnTo>
                <a:lnTo>
                  <a:pt x="621" y="0"/>
                </a:lnTo>
                <a:lnTo>
                  <a:pt x="623" y="0"/>
                </a:lnTo>
                <a:lnTo>
                  <a:pt x="626" y="0"/>
                </a:lnTo>
                <a:lnTo>
                  <a:pt x="629" y="0"/>
                </a:lnTo>
                <a:lnTo>
                  <a:pt x="632" y="0"/>
                </a:lnTo>
                <a:lnTo>
                  <a:pt x="635" y="0"/>
                </a:lnTo>
                <a:lnTo>
                  <a:pt x="638" y="0"/>
                </a:lnTo>
                <a:lnTo>
                  <a:pt x="640" y="0"/>
                </a:lnTo>
                <a:lnTo>
                  <a:pt x="643" y="0"/>
                </a:lnTo>
                <a:lnTo>
                  <a:pt x="646" y="0"/>
                </a:lnTo>
                <a:lnTo>
                  <a:pt x="649" y="0"/>
                </a:lnTo>
                <a:lnTo>
                  <a:pt x="652" y="0"/>
                </a:lnTo>
                <a:lnTo>
                  <a:pt x="655" y="0"/>
                </a:lnTo>
                <a:lnTo>
                  <a:pt x="658" y="0"/>
                </a:lnTo>
                <a:lnTo>
                  <a:pt x="660" y="0"/>
                </a:lnTo>
                <a:lnTo>
                  <a:pt x="663" y="0"/>
                </a:lnTo>
                <a:lnTo>
                  <a:pt x="666" y="0"/>
                </a:lnTo>
                <a:lnTo>
                  <a:pt x="669" y="0"/>
                </a:lnTo>
                <a:lnTo>
                  <a:pt x="672" y="0"/>
                </a:lnTo>
                <a:lnTo>
                  <a:pt x="675" y="0"/>
                </a:lnTo>
                <a:lnTo>
                  <a:pt x="677" y="0"/>
                </a:lnTo>
                <a:lnTo>
                  <a:pt x="680" y="0"/>
                </a:lnTo>
                <a:lnTo>
                  <a:pt x="706" y="37"/>
                </a:lnTo>
                <a:lnTo>
                  <a:pt x="732" y="71"/>
                </a:lnTo>
                <a:lnTo>
                  <a:pt x="757" y="105"/>
                </a:lnTo>
                <a:lnTo>
                  <a:pt x="780" y="139"/>
                </a:lnTo>
                <a:lnTo>
                  <a:pt x="803" y="171"/>
                </a:lnTo>
                <a:lnTo>
                  <a:pt x="826" y="202"/>
                </a:lnTo>
                <a:lnTo>
                  <a:pt x="837" y="256"/>
                </a:lnTo>
                <a:lnTo>
                  <a:pt x="845" y="299"/>
                </a:lnTo>
                <a:lnTo>
                  <a:pt x="857" y="341"/>
                </a:lnTo>
                <a:lnTo>
                  <a:pt x="865" y="378"/>
                </a:lnTo>
                <a:lnTo>
                  <a:pt x="863" y="390"/>
                </a:lnTo>
                <a:lnTo>
                  <a:pt x="863" y="393"/>
                </a:lnTo>
                <a:lnTo>
                  <a:pt x="863" y="390"/>
                </a:lnTo>
                <a:lnTo>
                  <a:pt x="860" y="393"/>
                </a:lnTo>
                <a:lnTo>
                  <a:pt x="860" y="395"/>
                </a:lnTo>
                <a:lnTo>
                  <a:pt x="860" y="398"/>
                </a:lnTo>
                <a:lnTo>
                  <a:pt x="857" y="398"/>
                </a:lnTo>
                <a:lnTo>
                  <a:pt x="854" y="398"/>
                </a:lnTo>
                <a:lnTo>
                  <a:pt x="854" y="401"/>
                </a:lnTo>
                <a:lnTo>
                  <a:pt x="857" y="404"/>
                </a:lnTo>
                <a:lnTo>
                  <a:pt x="857" y="410"/>
                </a:lnTo>
                <a:lnTo>
                  <a:pt x="860" y="407"/>
                </a:lnTo>
                <a:lnTo>
                  <a:pt x="863" y="407"/>
                </a:lnTo>
                <a:lnTo>
                  <a:pt x="860" y="410"/>
                </a:lnTo>
                <a:lnTo>
                  <a:pt x="860" y="413"/>
                </a:lnTo>
                <a:lnTo>
                  <a:pt x="857" y="413"/>
                </a:lnTo>
                <a:lnTo>
                  <a:pt x="857" y="415"/>
                </a:lnTo>
                <a:lnTo>
                  <a:pt x="854" y="415"/>
                </a:lnTo>
                <a:lnTo>
                  <a:pt x="857" y="418"/>
                </a:lnTo>
                <a:lnTo>
                  <a:pt x="854" y="418"/>
                </a:lnTo>
                <a:lnTo>
                  <a:pt x="854" y="421"/>
                </a:lnTo>
                <a:lnTo>
                  <a:pt x="860" y="421"/>
                </a:lnTo>
                <a:lnTo>
                  <a:pt x="863" y="427"/>
                </a:lnTo>
                <a:lnTo>
                  <a:pt x="865" y="430"/>
                </a:lnTo>
                <a:lnTo>
                  <a:pt x="871" y="432"/>
                </a:lnTo>
                <a:lnTo>
                  <a:pt x="868" y="432"/>
                </a:lnTo>
                <a:lnTo>
                  <a:pt x="868" y="435"/>
                </a:lnTo>
                <a:lnTo>
                  <a:pt x="871" y="435"/>
                </a:lnTo>
                <a:lnTo>
                  <a:pt x="874" y="435"/>
                </a:lnTo>
                <a:lnTo>
                  <a:pt x="880" y="432"/>
                </a:lnTo>
                <a:lnTo>
                  <a:pt x="883" y="432"/>
                </a:lnTo>
                <a:lnTo>
                  <a:pt x="885" y="432"/>
                </a:lnTo>
                <a:lnTo>
                  <a:pt x="888" y="432"/>
                </a:lnTo>
                <a:lnTo>
                  <a:pt x="891" y="435"/>
                </a:lnTo>
                <a:lnTo>
                  <a:pt x="891" y="438"/>
                </a:lnTo>
                <a:lnTo>
                  <a:pt x="894" y="438"/>
                </a:lnTo>
                <a:lnTo>
                  <a:pt x="894" y="435"/>
                </a:lnTo>
                <a:lnTo>
                  <a:pt x="894" y="432"/>
                </a:lnTo>
                <a:lnTo>
                  <a:pt x="897" y="435"/>
                </a:lnTo>
                <a:lnTo>
                  <a:pt x="900" y="435"/>
                </a:lnTo>
                <a:lnTo>
                  <a:pt x="902" y="432"/>
                </a:lnTo>
                <a:lnTo>
                  <a:pt x="905" y="432"/>
                </a:lnTo>
                <a:lnTo>
                  <a:pt x="914" y="435"/>
                </a:lnTo>
                <a:lnTo>
                  <a:pt x="917" y="435"/>
                </a:lnTo>
                <a:lnTo>
                  <a:pt x="922" y="435"/>
                </a:lnTo>
                <a:lnTo>
                  <a:pt x="925" y="435"/>
                </a:lnTo>
                <a:lnTo>
                  <a:pt x="928" y="435"/>
                </a:lnTo>
                <a:lnTo>
                  <a:pt x="928" y="432"/>
                </a:lnTo>
                <a:lnTo>
                  <a:pt x="931" y="432"/>
                </a:lnTo>
                <a:lnTo>
                  <a:pt x="934" y="435"/>
                </a:lnTo>
                <a:lnTo>
                  <a:pt x="937" y="435"/>
                </a:lnTo>
                <a:lnTo>
                  <a:pt x="937" y="432"/>
                </a:lnTo>
                <a:lnTo>
                  <a:pt x="942" y="435"/>
                </a:lnTo>
                <a:lnTo>
                  <a:pt x="942" y="438"/>
                </a:lnTo>
                <a:lnTo>
                  <a:pt x="945" y="441"/>
                </a:lnTo>
                <a:lnTo>
                  <a:pt x="945" y="435"/>
                </a:lnTo>
                <a:lnTo>
                  <a:pt x="951" y="435"/>
                </a:lnTo>
                <a:lnTo>
                  <a:pt x="954" y="438"/>
                </a:lnTo>
                <a:lnTo>
                  <a:pt x="954" y="441"/>
                </a:lnTo>
                <a:lnTo>
                  <a:pt x="957" y="438"/>
                </a:lnTo>
                <a:lnTo>
                  <a:pt x="957" y="441"/>
                </a:lnTo>
                <a:lnTo>
                  <a:pt x="959" y="444"/>
                </a:lnTo>
                <a:lnTo>
                  <a:pt x="962" y="447"/>
                </a:lnTo>
                <a:lnTo>
                  <a:pt x="965" y="447"/>
                </a:lnTo>
                <a:lnTo>
                  <a:pt x="968" y="447"/>
                </a:lnTo>
                <a:lnTo>
                  <a:pt x="968" y="450"/>
                </a:lnTo>
                <a:lnTo>
                  <a:pt x="965" y="450"/>
                </a:lnTo>
                <a:lnTo>
                  <a:pt x="965" y="452"/>
                </a:lnTo>
                <a:lnTo>
                  <a:pt x="965" y="455"/>
                </a:lnTo>
                <a:lnTo>
                  <a:pt x="965" y="458"/>
                </a:lnTo>
                <a:lnTo>
                  <a:pt x="968" y="458"/>
                </a:lnTo>
                <a:lnTo>
                  <a:pt x="971" y="458"/>
                </a:lnTo>
                <a:lnTo>
                  <a:pt x="976" y="464"/>
                </a:lnTo>
                <a:lnTo>
                  <a:pt x="974" y="464"/>
                </a:lnTo>
                <a:lnTo>
                  <a:pt x="976" y="467"/>
                </a:lnTo>
                <a:lnTo>
                  <a:pt x="976" y="469"/>
                </a:lnTo>
                <a:lnTo>
                  <a:pt x="979" y="469"/>
                </a:lnTo>
                <a:lnTo>
                  <a:pt x="979" y="472"/>
                </a:lnTo>
                <a:lnTo>
                  <a:pt x="976" y="475"/>
                </a:lnTo>
                <a:lnTo>
                  <a:pt x="976" y="478"/>
                </a:lnTo>
                <a:lnTo>
                  <a:pt x="979" y="478"/>
                </a:lnTo>
                <a:lnTo>
                  <a:pt x="982" y="478"/>
                </a:lnTo>
                <a:lnTo>
                  <a:pt x="985" y="481"/>
                </a:lnTo>
                <a:lnTo>
                  <a:pt x="985" y="478"/>
                </a:lnTo>
                <a:lnTo>
                  <a:pt x="991" y="478"/>
                </a:lnTo>
                <a:lnTo>
                  <a:pt x="991" y="481"/>
                </a:lnTo>
                <a:lnTo>
                  <a:pt x="991" y="484"/>
                </a:lnTo>
                <a:lnTo>
                  <a:pt x="994" y="484"/>
                </a:lnTo>
                <a:lnTo>
                  <a:pt x="996" y="489"/>
                </a:lnTo>
                <a:lnTo>
                  <a:pt x="994" y="489"/>
                </a:lnTo>
                <a:lnTo>
                  <a:pt x="996" y="492"/>
                </a:lnTo>
                <a:lnTo>
                  <a:pt x="999" y="492"/>
                </a:lnTo>
                <a:lnTo>
                  <a:pt x="996" y="492"/>
                </a:lnTo>
                <a:lnTo>
                  <a:pt x="1002" y="492"/>
                </a:lnTo>
                <a:lnTo>
                  <a:pt x="1005" y="492"/>
                </a:lnTo>
                <a:lnTo>
                  <a:pt x="1002" y="492"/>
                </a:lnTo>
                <a:lnTo>
                  <a:pt x="1005" y="489"/>
                </a:lnTo>
                <a:lnTo>
                  <a:pt x="1005" y="492"/>
                </a:lnTo>
                <a:lnTo>
                  <a:pt x="1008" y="489"/>
                </a:lnTo>
                <a:lnTo>
                  <a:pt x="1011" y="489"/>
                </a:lnTo>
                <a:lnTo>
                  <a:pt x="1014" y="489"/>
                </a:lnTo>
                <a:lnTo>
                  <a:pt x="1014" y="495"/>
                </a:lnTo>
                <a:lnTo>
                  <a:pt x="1016" y="495"/>
                </a:lnTo>
                <a:lnTo>
                  <a:pt x="1019" y="501"/>
                </a:lnTo>
                <a:lnTo>
                  <a:pt x="1016" y="501"/>
                </a:lnTo>
                <a:lnTo>
                  <a:pt x="1016" y="504"/>
                </a:lnTo>
                <a:lnTo>
                  <a:pt x="1011" y="509"/>
                </a:lnTo>
                <a:lnTo>
                  <a:pt x="1011" y="512"/>
                </a:lnTo>
                <a:lnTo>
                  <a:pt x="1011" y="515"/>
                </a:lnTo>
                <a:lnTo>
                  <a:pt x="1005" y="521"/>
                </a:lnTo>
                <a:lnTo>
                  <a:pt x="1005" y="524"/>
                </a:lnTo>
                <a:lnTo>
                  <a:pt x="1008" y="526"/>
                </a:lnTo>
                <a:lnTo>
                  <a:pt x="1011" y="529"/>
                </a:lnTo>
                <a:lnTo>
                  <a:pt x="1011" y="532"/>
                </a:lnTo>
                <a:lnTo>
                  <a:pt x="1005" y="532"/>
                </a:lnTo>
                <a:lnTo>
                  <a:pt x="999" y="538"/>
                </a:lnTo>
                <a:lnTo>
                  <a:pt x="999" y="543"/>
                </a:lnTo>
                <a:lnTo>
                  <a:pt x="1002" y="546"/>
                </a:lnTo>
                <a:lnTo>
                  <a:pt x="1005" y="552"/>
                </a:lnTo>
                <a:lnTo>
                  <a:pt x="1005" y="555"/>
                </a:lnTo>
                <a:lnTo>
                  <a:pt x="1005" y="558"/>
                </a:lnTo>
                <a:lnTo>
                  <a:pt x="1008" y="561"/>
                </a:lnTo>
                <a:lnTo>
                  <a:pt x="1008" y="563"/>
                </a:lnTo>
                <a:lnTo>
                  <a:pt x="1011" y="563"/>
                </a:lnTo>
                <a:lnTo>
                  <a:pt x="1011" y="566"/>
                </a:lnTo>
                <a:lnTo>
                  <a:pt x="1011" y="569"/>
                </a:lnTo>
                <a:lnTo>
                  <a:pt x="1005" y="575"/>
                </a:lnTo>
                <a:lnTo>
                  <a:pt x="1008" y="583"/>
                </a:lnTo>
                <a:lnTo>
                  <a:pt x="1005" y="586"/>
                </a:lnTo>
                <a:lnTo>
                  <a:pt x="999" y="592"/>
                </a:lnTo>
                <a:lnTo>
                  <a:pt x="996" y="592"/>
                </a:lnTo>
                <a:lnTo>
                  <a:pt x="996" y="595"/>
                </a:lnTo>
                <a:lnTo>
                  <a:pt x="999" y="600"/>
                </a:lnTo>
                <a:lnTo>
                  <a:pt x="996" y="606"/>
                </a:lnTo>
                <a:lnTo>
                  <a:pt x="996" y="609"/>
                </a:lnTo>
                <a:lnTo>
                  <a:pt x="996" y="620"/>
                </a:lnTo>
                <a:lnTo>
                  <a:pt x="999" y="623"/>
                </a:lnTo>
                <a:lnTo>
                  <a:pt x="994" y="626"/>
                </a:lnTo>
                <a:lnTo>
                  <a:pt x="994" y="632"/>
                </a:lnTo>
                <a:lnTo>
                  <a:pt x="988" y="632"/>
                </a:lnTo>
                <a:lnTo>
                  <a:pt x="988" y="635"/>
                </a:lnTo>
                <a:lnTo>
                  <a:pt x="985" y="635"/>
                </a:lnTo>
                <a:lnTo>
                  <a:pt x="985" y="637"/>
                </a:lnTo>
                <a:lnTo>
                  <a:pt x="976" y="643"/>
                </a:lnTo>
                <a:lnTo>
                  <a:pt x="979" y="646"/>
                </a:lnTo>
                <a:lnTo>
                  <a:pt x="982" y="646"/>
                </a:lnTo>
                <a:lnTo>
                  <a:pt x="988" y="649"/>
                </a:lnTo>
                <a:lnTo>
                  <a:pt x="991" y="649"/>
                </a:lnTo>
                <a:lnTo>
                  <a:pt x="994" y="649"/>
                </a:lnTo>
                <a:lnTo>
                  <a:pt x="996" y="657"/>
                </a:lnTo>
                <a:lnTo>
                  <a:pt x="999" y="657"/>
                </a:lnTo>
                <a:lnTo>
                  <a:pt x="1002" y="663"/>
                </a:lnTo>
                <a:lnTo>
                  <a:pt x="1005" y="663"/>
                </a:lnTo>
                <a:lnTo>
                  <a:pt x="1008" y="666"/>
                </a:lnTo>
                <a:lnTo>
                  <a:pt x="1005" y="669"/>
                </a:lnTo>
                <a:lnTo>
                  <a:pt x="1008" y="674"/>
                </a:lnTo>
                <a:lnTo>
                  <a:pt x="1011" y="680"/>
                </a:lnTo>
                <a:lnTo>
                  <a:pt x="1008" y="683"/>
                </a:lnTo>
                <a:lnTo>
                  <a:pt x="1008" y="689"/>
                </a:lnTo>
                <a:lnTo>
                  <a:pt x="1008" y="692"/>
                </a:lnTo>
                <a:lnTo>
                  <a:pt x="1002" y="694"/>
                </a:lnTo>
                <a:lnTo>
                  <a:pt x="999" y="703"/>
                </a:lnTo>
                <a:lnTo>
                  <a:pt x="999" y="709"/>
                </a:lnTo>
                <a:lnTo>
                  <a:pt x="994" y="711"/>
                </a:lnTo>
                <a:lnTo>
                  <a:pt x="991" y="714"/>
                </a:lnTo>
                <a:lnTo>
                  <a:pt x="988" y="714"/>
                </a:lnTo>
                <a:lnTo>
                  <a:pt x="982" y="717"/>
                </a:lnTo>
                <a:lnTo>
                  <a:pt x="979" y="720"/>
                </a:lnTo>
                <a:close/>
              </a:path>
            </a:pathLst>
          </a:custGeom>
          <a:solidFill>
            <a:srgbClr val="C73A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1">
            <a:extLst>
              <a:ext uri="{FF2B5EF4-FFF2-40B4-BE49-F238E27FC236}">
                <a16:creationId xmlns:a16="http://schemas.microsoft.com/office/drawing/2014/main" id="{ADC80689-D9D7-3597-108A-99EB1829C711}"/>
              </a:ext>
            </a:extLst>
          </p:cNvPr>
          <p:cNvSpPr>
            <a:spLocks/>
          </p:cNvSpPr>
          <p:nvPr/>
        </p:nvSpPr>
        <p:spPr bwMode="auto">
          <a:xfrm>
            <a:off x="7462838" y="2860675"/>
            <a:ext cx="1225550" cy="1857375"/>
          </a:xfrm>
          <a:custGeom>
            <a:avLst/>
            <a:gdLst>
              <a:gd name="T0" fmla="*/ 669 w 772"/>
              <a:gd name="T1" fmla="*/ 14 h 1170"/>
              <a:gd name="T2" fmla="*/ 718 w 772"/>
              <a:gd name="T3" fmla="*/ 2 h 1170"/>
              <a:gd name="T4" fmla="*/ 772 w 772"/>
              <a:gd name="T5" fmla="*/ 11 h 1170"/>
              <a:gd name="T6" fmla="*/ 749 w 772"/>
              <a:gd name="T7" fmla="*/ 42 h 1170"/>
              <a:gd name="T8" fmla="*/ 737 w 772"/>
              <a:gd name="T9" fmla="*/ 74 h 1170"/>
              <a:gd name="T10" fmla="*/ 723 w 772"/>
              <a:gd name="T11" fmla="*/ 102 h 1170"/>
              <a:gd name="T12" fmla="*/ 726 w 772"/>
              <a:gd name="T13" fmla="*/ 131 h 1170"/>
              <a:gd name="T14" fmla="*/ 706 w 772"/>
              <a:gd name="T15" fmla="*/ 153 h 1170"/>
              <a:gd name="T16" fmla="*/ 703 w 772"/>
              <a:gd name="T17" fmla="*/ 210 h 1170"/>
              <a:gd name="T18" fmla="*/ 692 w 772"/>
              <a:gd name="T19" fmla="*/ 242 h 1170"/>
              <a:gd name="T20" fmla="*/ 678 w 772"/>
              <a:gd name="T21" fmla="*/ 259 h 1170"/>
              <a:gd name="T22" fmla="*/ 666 w 772"/>
              <a:gd name="T23" fmla="*/ 267 h 1170"/>
              <a:gd name="T24" fmla="*/ 646 w 772"/>
              <a:gd name="T25" fmla="*/ 267 h 1170"/>
              <a:gd name="T26" fmla="*/ 615 w 772"/>
              <a:gd name="T27" fmla="*/ 299 h 1170"/>
              <a:gd name="T28" fmla="*/ 632 w 772"/>
              <a:gd name="T29" fmla="*/ 364 h 1170"/>
              <a:gd name="T30" fmla="*/ 609 w 772"/>
              <a:gd name="T31" fmla="*/ 435 h 1170"/>
              <a:gd name="T32" fmla="*/ 530 w 772"/>
              <a:gd name="T33" fmla="*/ 478 h 1170"/>
              <a:gd name="T34" fmla="*/ 507 w 772"/>
              <a:gd name="T35" fmla="*/ 526 h 1170"/>
              <a:gd name="T36" fmla="*/ 501 w 772"/>
              <a:gd name="T37" fmla="*/ 600 h 1170"/>
              <a:gd name="T38" fmla="*/ 473 w 772"/>
              <a:gd name="T39" fmla="*/ 677 h 1170"/>
              <a:gd name="T40" fmla="*/ 458 w 772"/>
              <a:gd name="T41" fmla="*/ 706 h 1170"/>
              <a:gd name="T42" fmla="*/ 438 w 772"/>
              <a:gd name="T43" fmla="*/ 728 h 1170"/>
              <a:gd name="T44" fmla="*/ 419 w 772"/>
              <a:gd name="T45" fmla="*/ 746 h 1170"/>
              <a:gd name="T46" fmla="*/ 401 w 772"/>
              <a:gd name="T47" fmla="*/ 760 h 1170"/>
              <a:gd name="T48" fmla="*/ 356 w 772"/>
              <a:gd name="T49" fmla="*/ 765 h 1170"/>
              <a:gd name="T50" fmla="*/ 296 w 772"/>
              <a:gd name="T51" fmla="*/ 814 h 1170"/>
              <a:gd name="T52" fmla="*/ 285 w 772"/>
              <a:gd name="T53" fmla="*/ 953 h 1170"/>
              <a:gd name="T54" fmla="*/ 219 w 772"/>
              <a:gd name="T55" fmla="*/ 1056 h 1170"/>
              <a:gd name="T56" fmla="*/ 194 w 772"/>
              <a:gd name="T57" fmla="*/ 1141 h 1170"/>
              <a:gd name="T58" fmla="*/ 139 w 772"/>
              <a:gd name="T59" fmla="*/ 1121 h 1170"/>
              <a:gd name="T60" fmla="*/ 134 w 772"/>
              <a:gd name="T61" fmla="*/ 1042 h 1170"/>
              <a:gd name="T62" fmla="*/ 91 w 772"/>
              <a:gd name="T63" fmla="*/ 990 h 1170"/>
              <a:gd name="T64" fmla="*/ 54 w 772"/>
              <a:gd name="T65" fmla="*/ 1010 h 1170"/>
              <a:gd name="T66" fmla="*/ 20 w 772"/>
              <a:gd name="T67" fmla="*/ 987 h 1170"/>
              <a:gd name="T68" fmla="*/ 0 w 772"/>
              <a:gd name="T69" fmla="*/ 939 h 1170"/>
              <a:gd name="T70" fmla="*/ 37 w 772"/>
              <a:gd name="T71" fmla="*/ 902 h 1170"/>
              <a:gd name="T72" fmla="*/ 80 w 772"/>
              <a:gd name="T73" fmla="*/ 845 h 1170"/>
              <a:gd name="T74" fmla="*/ 111 w 772"/>
              <a:gd name="T75" fmla="*/ 805 h 1170"/>
              <a:gd name="T76" fmla="*/ 139 w 772"/>
              <a:gd name="T77" fmla="*/ 760 h 1170"/>
              <a:gd name="T78" fmla="*/ 179 w 772"/>
              <a:gd name="T79" fmla="*/ 671 h 1170"/>
              <a:gd name="T80" fmla="*/ 148 w 772"/>
              <a:gd name="T81" fmla="*/ 623 h 1170"/>
              <a:gd name="T82" fmla="*/ 114 w 772"/>
              <a:gd name="T83" fmla="*/ 592 h 1170"/>
              <a:gd name="T84" fmla="*/ 102 w 772"/>
              <a:gd name="T85" fmla="*/ 541 h 1170"/>
              <a:gd name="T86" fmla="*/ 68 w 772"/>
              <a:gd name="T87" fmla="*/ 506 h 1170"/>
              <a:gd name="T88" fmla="*/ 37 w 772"/>
              <a:gd name="T89" fmla="*/ 469 h 1170"/>
              <a:gd name="T90" fmla="*/ 51 w 772"/>
              <a:gd name="T91" fmla="*/ 432 h 1170"/>
              <a:gd name="T92" fmla="*/ 105 w 772"/>
              <a:gd name="T93" fmla="*/ 418 h 1170"/>
              <a:gd name="T94" fmla="*/ 148 w 772"/>
              <a:gd name="T95" fmla="*/ 384 h 1170"/>
              <a:gd name="T96" fmla="*/ 159 w 772"/>
              <a:gd name="T97" fmla="*/ 344 h 1170"/>
              <a:gd name="T98" fmla="*/ 162 w 772"/>
              <a:gd name="T99" fmla="*/ 293 h 1170"/>
              <a:gd name="T100" fmla="*/ 216 w 772"/>
              <a:gd name="T101" fmla="*/ 299 h 1170"/>
              <a:gd name="T102" fmla="*/ 253 w 772"/>
              <a:gd name="T103" fmla="*/ 270 h 1170"/>
              <a:gd name="T104" fmla="*/ 290 w 772"/>
              <a:gd name="T105" fmla="*/ 236 h 1170"/>
              <a:gd name="T106" fmla="*/ 327 w 772"/>
              <a:gd name="T107" fmla="*/ 205 h 1170"/>
              <a:gd name="T108" fmla="*/ 376 w 772"/>
              <a:gd name="T109" fmla="*/ 196 h 1170"/>
              <a:gd name="T110" fmla="*/ 404 w 772"/>
              <a:gd name="T111" fmla="*/ 162 h 1170"/>
              <a:gd name="T112" fmla="*/ 433 w 772"/>
              <a:gd name="T113" fmla="*/ 145 h 1170"/>
              <a:gd name="T114" fmla="*/ 470 w 772"/>
              <a:gd name="T115" fmla="*/ 119 h 1170"/>
              <a:gd name="T116" fmla="*/ 524 w 772"/>
              <a:gd name="T117" fmla="*/ 131 h 1170"/>
              <a:gd name="T118" fmla="*/ 567 w 772"/>
              <a:gd name="T119" fmla="*/ 162 h 1170"/>
              <a:gd name="T120" fmla="*/ 606 w 772"/>
              <a:gd name="T121" fmla="*/ 153 h 1170"/>
              <a:gd name="T122" fmla="*/ 624 w 772"/>
              <a:gd name="T123" fmla="*/ 99 h 1170"/>
              <a:gd name="T124" fmla="*/ 643 w 772"/>
              <a:gd name="T125" fmla="*/ 51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2" h="1170">
                <a:moveTo>
                  <a:pt x="643" y="22"/>
                </a:moveTo>
                <a:lnTo>
                  <a:pt x="643" y="20"/>
                </a:lnTo>
                <a:lnTo>
                  <a:pt x="643" y="17"/>
                </a:lnTo>
                <a:lnTo>
                  <a:pt x="643" y="14"/>
                </a:lnTo>
                <a:lnTo>
                  <a:pt x="643" y="11"/>
                </a:lnTo>
                <a:lnTo>
                  <a:pt x="643" y="8"/>
                </a:lnTo>
                <a:lnTo>
                  <a:pt x="646" y="8"/>
                </a:lnTo>
                <a:lnTo>
                  <a:pt x="646" y="5"/>
                </a:lnTo>
                <a:lnTo>
                  <a:pt x="649" y="5"/>
                </a:lnTo>
                <a:lnTo>
                  <a:pt x="652" y="5"/>
                </a:lnTo>
                <a:lnTo>
                  <a:pt x="655" y="8"/>
                </a:lnTo>
                <a:lnTo>
                  <a:pt x="658" y="8"/>
                </a:lnTo>
                <a:lnTo>
                  <a:pt x="661" y="8"/>
                </a:lnTo>
                <a:lnTo>
                  <a:pt x="663" y="11"/>
                </a:lnTo>
                <a:lnTo>
                  <a:pt x="666" y="11"/>
                </a:lnTo>
                <a:lnTo>
                  <a:pt x="669" y="11"/>
                </a:lnTo>
                <a:lnTo>
                  <a:pt x="669" y="14"/>
                </a:lnTo>
                <a:lnTo>
                  <a:pt x="672" y="14"/>
                </a:lnTo>
                <a:lnTo>
                  <a:pt x="675" y="14"/>
                </a:lnTo>
                <a:lnTo>
                  <a:pt x="678" y="14"/>
                </a:lnTo>
                <a:lnTo>
                  <a:pt x="683" y="14"/>
                </a:lnTo>
                <a:lnTo>
                  <a:pt x="686" y="14"/>
                </a:lnTo>
                <a:lnTo>
                  <a:pt x="689" y="14"/>
                </a:lnTo>
                <a:lnTo>
                  <a:pt x="692" y="14"/>
                </a:lnTo>
                <a:lnTo>
                  <a:pt x="695" y="14"/>
                </a:lnTo>
                <a:lnTo>
                  <a:pt x="698" y="11"/>
                </a:lnTo>
                <a:lnTo>
                  <a:pt x="700" y="11"/>
                </a:lnTo>
                <a:lnTo>
                  <a:pt x="703" y="8"/>
                </a:lnTo>
                <a:lnTo>
                  <a:pt x="706" y="8"/>
                </a:lnTo>
                <a:lnTo>
                  <a:pt x="709" y="8"/>
                </a:lnTo>
                <a:lnTo>
                  <a:pt x="712" y="5"/>
                </a:lnTo>
                <a:lnTo>
                  <a:pt x="715" y="5"/>
                </a:lnTo>
                <a:lnTo>
                  <a:pt x="715" y="2"/>
                </a:lnTo>
                <a:lnTo>
                  <a:pt x="718" y="2"/>
                </a:lnTo>
                <a:lnTo>
                  <a:pt x="720" y="0"/>
                </a:lnTo>
                <a:lnTo>
                  <a:pt x="723" y="0"/>
                </a:lnTo>
                <a:lnTo>
                  <a:pt x="726" y="0"/>
                </a:lnTo>
                <a:lnTo>
                  <a:pt x="729" y="0"/>
                </a:lnTo>
                <a:lnTo>
                  <a:pt x="732" y="0"/>
                </a:lnTo>
                <a:lnTo>
                  <a:pt x="735" y="0"/>
                </a:lnTo>
                <a:lnTo>
                  <a:pt x="737" y="0"/>
                </a:lnTo>
                <a:lnTo>
                  <a:pt x="740" y="0"/>
                </a:lnTo>
                <a:lnTo>
                  <a:pt x="743" y="0"/>
                </a:lnTo>
                <a:lnTo>
                  <a:pt x="746" y="0"/>
                </a:lnTo>
                <a:lnTo>
                  <a:pt x="749" y="0"/>
                </a:lnTo>
                <a:lnTo>
                  <a:pt x="752" y="0"/>
                </a:lnTo>
                <a:lnTo>
                  <a:pt x="757" y="0"/>
                </a:lnTo>
                <a:lnTo>
                  <a:pt x="766" y="2"/>
                </a:lnTo>
                <a:lnTo>
                  <a:pt x="769" y="2"/>
                </a:lnTo>
                <a:lnTo>
                  <a:pt x="772" y="8"/>
                </a:lnTo>
                <a:lnTo>
                  <a:pt x="772" y="11"/>
                </a:lnTo>
                <a:lnTo>
                  <a:pt x="769" y="14"/>
                </a:lnTo>
                <a:lnTo>
                  <a:pt x="769" y="17"/>
                </a:lnTo>
                <a:lnTo>
                  <a:pt x="769" y="20"/>
                </a:lnTo>
                <a:lnTo>
                  <a:pt x="769" y="22"/>
                </a:lnTo>
                <a:lnTo>
                  <a:pt x="769" y="25"/>
                </a:lnTo>
                <a:lnTo>
                  <a:pt x="766" y="28"/>
                </a:lnTo>
                <a:lnTo>
                  <a:pt x="763" y="28"/>
                </a:lnTo>
                <a:lnTo>
                  <a:pt x="763" y="31"/>
                </a:lnTo>
                <a:lnTo>
                  <a:pt x="760" y="31"/>
                </a:lnTo>
                <a:lnTo>
                  <a:pt x="760" y="34"/>
                </a:lnTo>
                <a:lnTo>
                  <a:pt x="757" y="34"/>
                </a:lnTo>
                <a:lnTo>
                  <a:pt x="755" y="34"/>
                </a:lnTo>
                <a:lnTo>
                  <a:pt x="755" y="37"/>
                </a:lnTo>
                <a:lnTo>
                  <a:pt x="755" y="39"/>
                </a:lnTo>
                <a:lnTo>
                  <a:pt x="752" y="42"/>
                </a:lnTo>
                <a:lnTo>
                  <a:pt x="755" y="42"/>
                </a:lnTo>
                <a:lnTo>
                  <a:pt x="749" y="42"/>
                </a:lnTo>
                <a:lnTo>
                  <a:pt x="746" y="42"/>
                </a:lnTo>
                <a:lnTo>
                  <a:pt x="746" y="45"/>
                </a:lnTo>
                <a:lnTo>
                  <a:pt x="743" y="48"/>
                </a:lnTo>
                <a:lnTo>
                  <a:pt x="743" y="51"/>
                </a:lnTo>
                <a:lnTo>
                  <a:pt x="746" y="51"/>
                </a:lnTo>
                <a:lnTo>
                  <a:pt x="749" y="51"/>
                </a:lnTo>
                <a:lnTo>
                  <a:pt x="749" y="54"/>
                </a:lnTo>
                <a:lnTo>
                  <a:pt x="749" y="57"/>
                </a:lnTo>
                <a:lnTo>
                  <a:pt x="746" y="57"/>
                </a:lnTo>
                <a:lnTo>
                  <a:pt x="743" y="57"/>
                </a:lnTo>
                <a:lnTo>
                  <a:pt x="743" y="59"/>
                </a:lnTo>
                <a:lnTo>
                  <a:pt x="743" y="62"/>
                </a:lnTo>
                <a:lnTo>
                  <a:pt x="740" y="65"/>
                </a:lnTo>
                <a:lnTo>
                  <a:pt x="740" y="68"/>
                </a:lnTo>
                <a:lnTo>
                  <a:pt x="740" y="71"/>
                </a:lnTo>
                <a:lnTo>
                  <a:pt x="737" y="71"/>
                </a:lnTo>
                <a:lnTo>
                  <a:pt x="737" y="74"/>
                </a:lnTo>
                <a:lnTo>
                  <a:pt x="737" y="77"/>
                </a:lnTo>
                <a:lnTo>
                  <a:pt x="735" y="77"/>
                </a:lnTo>
                <a:lnTo>
                  <a:pt x="732" y="77"/>
                </a:lnTo>
                <a:lnTo>
                  <a:pt x="732" y="79"/>
                </a:lnTo>
                <a:lnTo>
                  <a:pt x="732" y="82"/>
                </a:lnTo>
                <a:lnTo>
                  <a:pt x="729" y="82"/>
                </a:lnTo>
                <a:lnTo>
                  <a:pt x="726" y="82"/>
                </a:lnTo>
                <a:lnTo>
                  <a:pt x="723" y="82"/>
                </a:lnTo>
                <a:lnTo>
                  <a:pt x="723" y="85"/>
                </a:lnTo>
                <a:lnTo>
                  <a:pt x="723" y="88"/>
                </a:lnTo>
                <a:lnTo>
                  <a:pt x="726" y="88"/>
                </a:lnTo>
                <a:lnTo>
                  <a:pt x="726" y="91"/>
                </a:lnTo>
                <a:lnTo>
                  <a:pt x="726" y="94"/>
                </a:lnTo>
                <a:lnTo>
                  <a:pt x="723" y="94"/>
                </a:lnTo>
                <a:lnTo>
                  <a:pt x="723" y="96"/>
                </a:lnTo>
                <a:lnTo>
                  <a:pt x="723" y="99"/>
                </a:lnTo>
                <a:lnTo>
                  <a:pt x="723" y="102"/>
                </a:lnTo>
                <a:lnTo>
                  <a:pt x="723" y="105"/>
                </a:lnTo>
                <a:lnTo>
                  <a:pt x="720" y="105"/>
                </a:lnTo>
                <a:lnTo>
                  <a:pt x="718" y="105"/>
                </a:lnTo>
                <a:lnTo>
                  <a:pt x="718" y="108"/>
                </a:lnTo>
                <a:lnTo>
                  <a:pt x="720" y="108"/>
                </a:lnTo>
                <a:lnTo>
                  <a:pt x="720" y="111"/>
                </a:lnTo>
                <a:lnTo>
                  <a:pt x="718" y="111"/>
                </a:lnTo>
                <a:lnTo>
                  <a:pt x="720" y="114"/>
                </a:lnTo>
                <a:lnTo>
                  <a:pt x="720" y="116"/>
                </a:lnTo>
                <a:lnTo>
                  <a:pt x="720" y="119"/>
                </a:lnTo>
                <a:lnTo>
                  <a:pt x="718" y="122"/>
                </a:lnTo>
                <a:lnTo>
                  <a:pt x="720" y="125"/>
                </a:lnTo>
                <a:lnTo>
                  <a:pt x="718" y="125"/>
                </a:lnTo>
                <a:lnTo>
                  <a:pt x="720" y="128"/>
                </a:lnTo>
                <a:lnTo>
                  <a:pt x="723" y="128"/>
                </a:lnTo>
                <a:lnTo>
                  <a:pt x="723" y="131"/>
                </a:lnTo>
                <a:lnTo>
                  <a:pt x="726" y="131"/>
                </a:lnTo>
                <a:lnTo>
                  <a:pt x="726" y="133"/>
                </a:lnTo>
                <a:lnTo>
                  <a:pt x="729" y="136"/>
                </a:lnTo>
                <a:lnTo>
                  <a:pt x="726" y="136"/>
                </a:lnTo>
                <a:lnTo>
                  <a:pt x="726" y="139"/>
                </a:lnTo>
                <a:lnTo>
                  <a:pt x="723" y="142"/>
                </a:lnTo>
                <a:lnTo>
                  <a:pt x="720" y="142"/>
                </a:lnTo>
                <a:lnTo>
                  <a:pt x="718" y="142"/>
                </a:lnTo>
                <a:lnTo>
                  <a:pt x="718" y="139"/>
                </a:lnTo>
                <a:lnTo>
                  <a:pt x="715" y="142"/>
                </a:lnTo>
                <a:lnTo>
                  <a:pt x="712" y="142"/>
                </a:lnTo>
                <a:lnTo>
                  <a:pt x="709" y="139"/>
                </a:lnTo>
                <a:lnTo>
                  <a:pt x="709" y="142"/>
                </a:lnTo>
                <a:lnTo>
                  <a:pt x="709" y="145"/>
                </a:lnTo>
                <a:lnTo>
                  <a:pt x="709" y="148"/>
                </a:lnTo>
                <a:lnTo>
                  <a:pt x="709" y="151"/>
                </a:lnTo>
                <a:lnTo>
                  <a:pt x="709" y="153"/>
                </a:lnTo>
                <a:lnTo>
                  <a:pt x="706" y="153"/>
                </a:lnTo>
                <a:lnTo>
                  <a:pt x="706" y="156"/>
                </a:lnTo>
                <a:lnTo>
                  <a:pt x="706" y="159"/>
                </a:lnTo>
                <a:lnTo>
                  <a:pt x="703" y="159"/>
                </a:lnTo>
                <a:lnTo>
                  <a:pt x="703" y="162"/>
                </a:lnTo>
                <a:lnTo>
                  <a:pt x="703" y="165"/>
                </a:lnTo>
                <a:lnTo>
                  <a:pt x="706" y="173"/>
                </a:lnTo>
                <a:lnTo>
                  <a:pt x="706" y="176"/>
                </a:lnTo>
                <a:lnTo>
                  <a:pt x="706" y="179"/>
                </a:lnTo>
                <a:lnTo>
                  <a:pt x="709" y="182"/>
                </a:lnTo>
                <a:lnTo>
                  <a:pt x="709" y="185"/>
                </a:lnTo>
                <a:lnTo>
                  <a:pt x="709" y="188"/>
                </a:lnTo>
                <a:lnTo>
                  <a:pt x="712" y="190"/>
                </a:lnTo>
                <a:lnTo>
                  <a:pt x="709" y="202"/>
                </a:lnTo>
                <a:lnTo>
                  <a:pt x="709" y="205"/>
                </a:lnTo>
                <a:lnTo>
                  <a:pt x="706" y="205"/>
                </a:lnTo>
                <a:lnTo>
                  <a:pt x="706" y="207"/>
                </a:lnTo>
                <a:lnTo>
                  <a:pt x="703" y="210"/>
                </a:lnTo>
                <a:lnTo>
                  <a:pt x="703" y="213"/>
                </a:lnTo>
                <a:lnTo>
                  <a:pt x="703" y="216"/>
                </a:lnTo>
                <a:lnTo>
                  <a:pt x="703" y="219"/>
                </a:lnTo>
                <a:lnTo>
                  <a:pt x="703" y="222"/>
                </a:lnTo>
                <a:lnTo>
                  <a:pt x="700" y="222"/>
                </a:lnTo>
                <a:lnTo>
                  <a:pt x="698" y="222"/>
                </a:lnTo>
                <a:lnTo>
                  <a:pt x="698" y="225"/>
                </a:lnTo>
                <a:lnTo>
                  <a:pt x="695" y="225"/>
                </a:lnTo>
                <a:lnTo>
                  <a:pt x="695" y="227"/>
                </a:lnTo>
                <a:lnTo>
                  <a:pt x="698" y="227"/>
                </a:lnTo>
                <a:lnTo>
                  <a:pt x="698" y="230"/>
                </a:lnTo>
                <a:lnTo>
                  <a:pt x="698" y="233"/>
                </a:lnTo>
                <a:lnTo>
                  <a:pt x="698" y="236"/>
                </a:lnTo>
                <a:lnTo>
                  <a:pt x="698" y="239"/>
                </a:lnTo>
                <a:lnTo>
                  <a:pt x="698" y="242"/>
                </a:lnTo>
                <a:lnTo>
                  <a:pt x="695" y="242"/>
                </a:lnTo>
                <a:lnTo>
                  <a:pt x="692" y="242"/>
                </a:lnTo>
                <a:lnTo>
                  <a:pt x="692" y="244"/>
                </a:lnTo>
                <a:lnTo>
                  <a:pt x="689" y="242"/>
                </a:lnTo>
                <a:lnTo>
                  <a:pt x="689" y="244"/>
                </a:lnTo>
                <a:lnTo>
                  <a:pt x="686" y="244"/>
                </a:lnTo>
                <a:lnTo>
                  <a:pt x="686" y="247"/>
                </a:lnTo>
                <a:lnTo>
                  <a:pt x="686" y="250"/>
                </a:lnTo>
                <a:lnTo>
                  <a:pt x="686" y="253"/>
                </a:lnTo>
                <a:lnTo>
                  <a:pt x="683" y="253"/>
                </a:lnTo>
                <a:lnTo>
                  <a:pt x="683" y="250"/>
                </a:lnTo>
                <a:lnTo>
                  <a:pt x="681" y="253"/>
                </a:lnTo>
                <a:lnTo>
                  <a:pt x="681" y="256"/>
                </a:lnTo>
                <a:lnTo>
                  <a:pt x="678" y="256"/>
                </a:lnTo>
                <a:lnTo>
                  <a:pt x="675" y="256"/>
                </a:lnTo>
                <a:lnTo>
                  <a:pt x="672" y="256"/>
                </a:lnTo>
                <a:lnTo>
                  <a:pt x="672" y="259"/>
                </a:lnTo>
                <a:lnTo>
                  <a:pt x="675" y="259"/>
                </a:lnTo>
                <a:lnTo>
                  <a:pt x="678" y="259"/>
                </a:lnTo>
                <a:lnTo>
                  <a:pt x="678" y="262"/>
                </a:lnTo>
                <a:lnTo>
                  <a:pt x="675" y="262"/>
                </a:lnTo>
                <a:lnTo>
                  <a:pt x="675" y="264"/>
                </a:lnTo>
                <a:lnTo>
                  <a:pt x="678" y="264"/>
                </a:lnTo>
                <a:lnTo>
                  <a:pt x="675" y="264"/>
                </a:lnTo>
                <a:lnTo>
                  <a:pt x="675" y="267"/>
                </a:lnTo>
                <a:lnTo>
                  <a:pt x="672" y="267"/>
                </a:lnTo>
                <a:lnTo>
                  <a:pt x="669" y="267"/>
                </a:lnTo>
                <a:lnTo>
                  <a:pt x="669" y="264"/>
                </a:lnTo>
                <a:lnTo>
                  <a:pt x="669" y="267"/>
                </a:lnTo>
                <a:lnTo>
                  <a:pt x="669" y="264"/>
                </a:lnTo>
                <a:lnTo>
                  <a:pt x="666" y="264"/>
                </a:lnTo>
                <a:lnTo>
                  <a:pt x="666" y="262"/>
                </a:lnTo>
                <a:lnTo>
                  <a:pt x="663" y="262"/>
                </a:lnTo>
                <a:lnTo>
                  <a:pt x="663" y="264"/>
                </a:lnTo>
                <a:lnTo>
                  <a:pt x="663" y="267"/>
                </a:lnTo>
                <a:lnTo>
                  <a:pt x="666" y="267"/>
                </a:lnTo>
                <a:lnTo>
                  <a:pt x="666" y="270"/>
                </a:lnTo>
                <a:lnTo>
                  <a:pt x="663" y="270"/>
                </a:lnTo>
                <a:lnTo>
                  <a:pt x="661" y="270"/>
                </a:lnTo>
                <a:lnTo>
                  <a:pt x="661" y="267"/>
                </a:lnTo>
                <a:lnTo>
                  <a:pt x="661" y="270"/>
                </a:lnTo>
                <a:lnTo>
                  <a:pt x="658" y="270"/>
                </a:lnTo>
                <a:lnTo>
                  <a:pt x="658" y="267"/>
                </a:lnTo>
                <a:lnTo>
                  <a:pt x="658" y="270"/>
                </a:lnTo>
                <a:lnTo>
                  <a:pt x="655" y="270"/>
                </a:lnTo>
                <a:lnTo>
                  <a:pt x="652" y="270"/>
                </a:lnTo>
                <a:lnTo>
                  <a:pt x="655" y="270"/>
                </a:lnTo>
                <a:lnTo>
                  <a:pt x="652" y="270"/>
                </a:lnTo>
                <a:lnTo>
                  <a:pt x="652" y="273"/>
                </a:lnTo>
                <a:lnTo>
                  <a:pt x="649" y="273"/>
                </a:lnTo>
                <a:lnTo>
                  <a:pt x="646" y="273"/>
                </a:lnTo>
                <a:lnTo>
                  <a:pt x="646" y="270"/>
                </a:lnTo>
                <a:lnTo>
                  <a:pt x="646" y="267"/>
                </a:lnTo>
                <a:lnTo>
                  <a:pt x="643" y="270"/>
                </a:lnTo>
                <a:lnTo>
                  <a:pt x="641" y="270"/>
                </a:lnTo>
                <a:lnTo>
                  <a:pt x="641" y="273"/>
                </a:lnTo>
                <a:lnTo>
                  <a:pt x="638" y="273"/>
                </a:lnTo>
                <a:lnTo>
                  <a:pt x="635" y="273"/>
                </a:lnTo>
                <a:lnTo>
                  <a:pt x="635" y="276"/>
                </a:lnTo>
                <a:lnTo>
                  <a:pt x="635" y="279"/>
                </a:lnTo>
                <a:lnTo>
                  <a:pt x="632" y="279"/>
                </a:lnTo>
                <a:lnTo>
                  <a:pt x="632" y="281"/>
                </a:lnTo>
                <a:lnTo>
                  <a:pt x="632" y="284"/>
                </a:lnTo>
                <a:lnTo>
                  <a:pt x="632" y="287"/>
                </a:lnTo>
                <a:lnTo>
                  <a:pt x="626" y="296"/>
                </a:lnTo>
                <a:lnTo>
                  <a:pt x="624" y="296"/>
                </a:lnTo>
                <a:lnTo>
                  <a:pt x="621" y="296"/>
                </a:lnTo>
                <a:lnTo>
                  <a:pt x="618" y="296"/>
                </a:lnTo>
                <a:lnTo>
                  <a:pt x="615" y="296"/>
                </a:lnTo>
                <a:lnTo>
                  <a:pt x="615" y="299"/>
                </a:lnTo>
                <a:lnTo>
                  <a:pt x="615" y="301"/>
                </a:lnTo>
                <a:lnTo>
                  <a:pt x="618" y="301"/>
                </a:lnTo>
                <a:lnTo>
                  <a:pt x="615" y="304"/>
                </a:lnTo>
                <a:lnTo>
                  <a:pt x="618" y="307"/>
                </a:lnTo>
                <a:lnTo>
                  <a:pt x="626" y="310"/>
                </a:lnTo>
                <a:lnTo>
                  <a:pt x="629" y="313"/>
                </a:lnTo>
                <a:lnTo>
                  <a:pt x="626" y="327"/>
                </a:lnTo>
                <a:lnTo>
                  <a:pt x="624" y="327"/>
                </a:lnTo>
                <a:lnTo>
                  <a:pt x="621" y="330"/>
                </a:lnTo>
                <a:lnTo>
                  <a:pt x="618" y="330"/>
                </a:lnTo>
                <a:lnTo>
                  <a:pt x="612" y="336"/>
                </a:lnTo>
                <a:lnTo>
                  <a:pt x="612" y="344"/>
                </a:lnTo>
                <a:lnTo>
                  <a:pt x="615" y="347"/>
                </a:lnTo>
                <a:lnTo>
                  <a:pt x="615" y="353"/>
                </a:lnTo>
                <a:lnTo>
                  <a:pt x="624" y="355"/>
                </a:lnTo>
                <a:lnTo>
                  <a:pt x="632" y="358"/>
                </a:lnTo>
                <a:lnTo>
                  <a:pt x="632" y="364"/>
                </a:lnTo>
                <a:lnTo>
                  <a:pt x="629" y="367"/>
                </a:lnTo>
                <a:lnTo>
                  <a:pt x="629" y="370"/>
                </a:lnTo>
                <a:lnTo>
                  <a:pt x="624" y="373"/>
                </a:lnTo>
                <a:lnTo>
                  <a:pt x="621" y="378"/>
                </a:lnTo>
                <a:lnTo>
                  <a:pt x="618" y="387"/>
                </a:lnTo>
                <a:lnTo>
                  <a:pt x="621" y="390"/>
                </a:lnTo>
                <a:lnTo>
                  <a:pt x="618" y="395"/>
                </a:lnTo>
                <a:lnTo>
                  <a:pt x="618" y="398"/>
                </a:lnTo>
                <a:lnTo>
                  <a:pt x="615" y="401"/>
                </a:lnTo>
                <a:lnTo>
                  <a:pt x="618" y="404"/>
                </a:lnTo>
                <a:lnTo>
                  <a:pt x="615" y="407"/>
                </a:lnTo>
                <a:lnTo>
                  <a:pt x="612" y="410"/>
                </a:lnTo>
                <a:lnTo>
                  <a:pt x="612" y="412"/>
                </a:lnTo>
                <a:lnTo>
                  <a:pt x="612" y="418"/>
                </a:lnTo>
                <a:lnTo>
                  <a:pt x="612" y="427"/>
                </a:lnTo>
                <a:lnTo>
                  <a:pt x="612" y="430"/>
                </a:lnTo>
                <a:lnTo>
                  <a:pt x="609" y="435"/>
                </a:lnTo>
                <a:lnTo>
                  <a:pt x="609" y="441"/>
                </a:lnTo>
                <a:lnTo>
                  <a:pt x="604" y="449"/>
                </a:lnTo>
                <a:lnTo>
                  <a:pt x="601" y="449"/>
                </a:lnTo>
                <a:lnTo>
                  <a:pt x="598" y="449"/>
                </a:lnTo>
                <a:lnTo>
                  <a:pt x="592" y="452"/>
                </a:lnTo>
                <a:lnTo>
                  <a:pt x="589" y="455"/>
                </a:lnTo>
                <a:lnTo>
                  <a:pt x="587" y="455"/>
                </a:lnTo>
                <a:lnTo>
                  <a:pt x="572" y="461"/>
                </a:lnTo>
                <a:lnTo>
                  <a:pt x="567" y="461"/>
                </a:lnTo>
                <a:lnTo>
                  <a:pt x="561" y="464"/>
                </a:lnTo>
                <a:lnTo>
                  <a:pt x="558" y="464"/>
                </a:lnTo>
                <a:lnTo>
                  <a:pt x="555" y="467"/>
                </a:lnTo>
                <a:lnTo>
                  <a:pt x="547" y="467"/>
                </a:lnTo>
                <a:lnTo>
                  <a:pt x="541" y="472"/>
                </a:lnTo>
                <a:lnTo>
                  <a:pt x="538" y="475"/>
                </a:lnTo>
                <a:lnTo>
                  <a:pt x="532" y="478"/>
                </a:lnTo>
                <a:lnTo>
                  <a:pt x="530" y="478"/>
                </a:lnTo>
                <a:lnTo>
                  <a:pt x="527" y="484"/>
                </a:lnTo>
                <a:lnTo>
                  <a:pt x="524" y="486"/>
                </a:lnTo>
                <a:lnTo>
                  <a:pt x="521" y="489"/>
                </a:lnTo>
                <a:lnTo>
                  <a:pt x="518" y="492"/>
                </a:lnTo>
                <a:lnTo>
                  <a:pt x="512" y="498"/>
                </a:lnTo>
                <a:lnTo>
                  <a:pt x="495" y="504"/>
                </a:lnTo>
                <a:lnTo>
                  <a:pt x="495" y="509"/>
                </a:lnTo>
                <a:lnTo>
                  <a:pt x="490" y="509"/>
                </a:lnTo>
                <a:lnTo>
                  <a:pt x="487" y="509"/>
                </a:lnTo>
                <a:lnTo>
                  <a:pt x="490" y="512"/>
                </a:lnTo>
                <a:lnTo>
                  <a:pt x="493" y="515"/>
                </a:lnTo>
                <a:lnTo>
                  <a:pt x="495" y="515"/>
                </a:lnTo>
                <a:lnTo>
                  <a:pt x="504" y="515"/>
                </a:lnTo>
                <a:lnTo>
                  <a:pt x="507" y="521"/>
                </a:lnTo>
                <a:lnTo>
                  <a:pt x="510" y="521"/>
                </a:lnTo>
                <a:lnTo>
                  <a:pt x="510" y="523"/>
                </a:lnTo>
                <a:lnTo>
                  <a:pt x="507" y="526"/>
                </a:lnTo>
                <a:lnTo>
                  <a:pt x="507" y="529"/>
                </a:lnTo>
                <a:lnTo>
                  <a:pt x="510" y="529"/>
                </a:lnTo>
                <a:lnTo>
                  <a:pt x="510" y="532"/>
                </a:lnTo>
                <a:lnTo>
                  <a:pt x="510" y="535"/>
                </a:lnTo>
                <a:lnTo>
                  <a:pt x="510" y="538"/>
                </a:lnTo>
                <a:lnTo>
                  <a:pt x="510" y="541"/>
                </a:lnTo>
                <a:lnTo>
                  <a:pt x="510" y="543"/>
                </a:lnTo>
                <a:lnTo>
                  <a:pt x="507" y="546"/>
                </a:lnTo>
                <a:lnTo>
                  <a:pt x="507" y="549"/>
                </a:lnTo>
                <a:lnTo>
                  <a:pt x="507" y="552"/>
                </a:lnTo>
                <a:lnTo>
                  <a:pt x="507" y="555"/>
                </a:lnTo>
                <a:lnTo>
                  <a:pt x="501" y="572"/>
                </a:lnTo>
                <a:lnTo>
                  <a:pt x="498" y="580"/>
                </a:lnTo>
                <a:lnTo>
                  <a:pt x="504" y="592"/>
                </a:lnTo>
                <a:lnTo>
                  <a:pt x="501" y="597"/>
                </a:lnTo>
                <a:lnTo>
                  <a:pt x="498" y="597"/>
                </a:lnTo>
                <a:lnTo>
                  <a:pt x="501" y="600"/>
                </a:lnTo>
                <a:lnTo>
                  <a:pt x="501" y="603"/>
                </a:lnTo>
                <a:lnTo>
                  <a:pt x="498" y="603"/>
                </a:lnTo>
                <a:lnTo>
                  <a:pt x="498" y="606"/>
                </a:lnTo>
                <a:lnTo>
                  <a:pt x="493" y="626"/>
                </a:lnTo>
                <a:lnTo>
                  <a:pt x="478" y="640"/>
                </a:lnTo>
                <a:lnTo>
                  <a:pt x="475" y="654"/>
                </a:lnTo>
                <a:lnTo>
                  <a:pt x="473" y="654"/>
                </a:lnTo>
                <a:lnTo>
                  <a:pt x="473" y="657"/>
                </a:lnTo>
                <a:lnTo>
                  <a:pt x="473" y="663"/>
                </a:lnTo>
                <a:lnTo>
                  <a:pt x="475" y="660"/>
                </a:lnTo>
                <a:lnTo>
                  <a:pt x="478" y="663"/>
                </a:lnTo>
                <a:lnTo>
                  <a:pt x="475" y="666"/>
                </a:lnTo>
                <a:lnTo>
                  <a:pt x="473" y="666"/>
                </a:lnTo>
                <a:lnTo>
                  <a:pt x="473" y="671"/>
                </a:lnTo>
                <a:lnTo>
                  <a:pt x="475" y="674"/>
                </a:lnTo>
                <a:lnTo>
                  <a:pt x="473" y="674"/>
                </a:lnTo>
                <a:lnTo>
                  <a:pt x="473" y="677"/>
                </a:lnTo>
                <a:lnTo>
                  <a:pt x="478" y="686"/>
                </a:lnTo>
                <a:lnTo>
                  <a:pt x="475" y="686"/>
                </a:lnTo>
                <a:lnTo>
                  <a:pt x="475" y="689"/>
                </a:lnTo>
                <a:lnTo>
                  <a:pt x="475" y="691"/>
                </a:lnTo>
                <a:lnTo>
                  <a:pt x="475" y="694"/>
                </a:lnTo>
                <a:lnTo>
                  <a:pt x="475" y="697"/>
                </a:lnTo>
                <a:lnTo>
                  <a:pt x="473" y="697"/>
                </a:lnTo>
                <a:lnTo>
                  <a:pt x="470" y="700"/>
                </a:lnTo>
                <a:lnTo>
                  <a:pt x="470" y="703"/>
                </a:lnTo>
                <a:lnTo>
                  <a:pt x="467" y="706"/>
                </a:lnTo>
                <a:lnTo>
                  <a:pt x="467" y="709"/>
                </a:lnTo>
                <a:lnTo>
                  <a:pt x="464" y="714"/>
                </a:lnTo>
                <a:lnTo>
                  <a:pt x="464" y="711"/>
                </a:lnTo>
                <a:lnTo>
                  <a:pt x="461" y="711"/>
                </a:lnTo>
                <a:lnTo>
                  <a:pt x="458" y="711"/>
                </a:lnTo>
                <a:lnTo>
                  <a:pt x="458" y="709"/>
                </a:lnTo>
                <a:lnTo>
                  <a:pt x="458" y="706"/>
                </a:lnTo>
                <a:lnTo>
                  <a:pt x="456" y="709"/>
                </a:lnTo>
                <a:lnTo>
                  <a:pt x="453" y="709"/>
                </a:lnTo>
                <a:lnTo>
                  <a:pt x="450" y="709"/>
                </a:lnTo>
                <a:lnTo>
                  <a:pt x="447" y="706"/>
                </a:lnTo>
                <a:lnTo>
                  <a:pt x="444" y="706"/>
                </a:lnTo>
                <a:lnTo>
                  <a:pt x="444" y="709"/>
                </a:lnTo>
                <a:lnTo>
                  <a:pt x="444" y="711"/>
                </a:lnTo>
                <a:lnTo>
                  <a:pt x="441" y="711"/>
                </a:lnTo>
                <a:lnTo>
                  <a:pt x="444" y="711"/>
                </a:lnTo>
                <a:lnTo>
                  <a:pt x="444" y="714"/>
                </a:lnTo>
                <a:lnTo>
                  <a:pt x="441" y="714"/>
                </a:lnTo>
                <a:lnTo>
                  <a:pt x="441" y="717"/>
                </a:lnTo>
                <a:lnTo>
                  <a:pt x="441" y="720"/>
                </a:lnTo>
                <a:lnTo>
                  <a:pt x="441" y="723"/>
                </a:lnTo>
                <a:lnTo>
                  <a:pt x="441" y="726"/>
                </a:lnTo>
                <a:lnTo>
                  <a:pt x="441" y="728"/>
                </a:lnTo>
                <a:lnTo>
                  <a:pt x="438" y="728"/>
                </a:lnTo>
                <a:lnTo>
                  <a:pt x="438" y="731"/>
                </a:lnTo>
                <a:lnTo>
                  <a:pt x="438" y="734"/>
                </a:lnTo>
                <a:lnTo>
                  <a:pt x="438" y="737"/>
                </a:lnTo>
                <a:lnTo>
                  <a:pt x="436" y="737"/>
                </a:lnTo>
                <a:lnTo>
                  <a:pt x="436" y="740"/>
                </a:lnTo>
                <a:lnTo>
                  <a:pt x="433" y="740"/>
                </a:lnTo>
                <a:lnTo>
                  <a:pt x="433" y="743"/>
                </a:lnTo>
                <a:lnTo>
                  <a:pt x="430" y="743"/>
                </a:lnTo>
                <a:lnTo>
                  <a:pt x="430" y="746"/>
                </a:lnTo>
                <a:lnTo>
                  <a:pt x="430" y="743"/>
                </a:lnTo>
                <a:lnTo>
                  <a:pt x="427" y="743"/>
                </a:lnTo>
                <a:lnTo>
                  <a:pt x="424" y="743"/>
                </a:lnTo>
                <a:lnTo>
                  <a:pt x="421" y="743"/>
                </a:lnTo>
                <a:lnTo>
                  <a:pt x="419" y="746"/>
                </a:lnTo>
                <a:lnTo>
                  <a:pt x="419" y="743"/>
                </a:lnTo>
                <a:lnTo>
                  <a:pt x="416" y="746"/>
                </a:lnTo>
                <a:lnTo>
                  <a:pt x="419" y="746"/>
                </a:lnTo>
                <a:lnTo>
                  <a:pt x="416" y="748"/>
                </a:lnTo>
                <a:lnTo>
                  <a:pt x="413" y="748"/>
                </a:lnTo>
                <a:lnTo>
                  <a:pt x="410" y="746"/>
                </a:lnTo>
                <a:lnTo>
                  <a:pt x="410" y="748"/>
                </a:lnTo>
                <a:lnTo>
                  <a:pt x="407" y="748"/>
                </a:lnTo>
                <a:lnTo>
                  <a:pt x="407" y="751"/>
                </a:lnTo>
                <a:lnTo>
                  <a:pt x="407" y="754"/>
                </a:lnTo>
                <a:lnTo>
                  <a:pt x="407" y="757"/>
                </a:lnTo>
                <a:lnTo>
                  <a:pt x="410" y="757"/>
                </a:lnTo>
                <a:lnTo>
                  <a:pt x="413" y="757"/>
                </a:lnTo>
                <a:lnTo>
                  <a:pt x="413" y="760"/>
                </a:lnTo>
                <a:lnTo>
                  <a:pt x="410" y="760"/>
                </a:lnTo>
                <a:lnTo>
                  <a:pt x="407" y="760"/>
                </a:lnTo>
                <a:lnTo>
                  <a:pt x="407" y="763"/>
                </a:lnTo>
                <a:lnTo>
                  <a:pt x="404" y="763"/>
                </a:lnTo>
                <a:lnTo>
                  <a:pt x="404" y="760"/>
                </a:lnTo>
                <a:lnTo>
                  <a:pt x="401" y="760"/>
                </a:lnTo>
                <a:lnTo>
                  <a:pt x="399" y="760"/>
                </a:lnTo>
                <a:lnTo>
                  <a:pt x="396" y="760"/>
                </a:lnTo>
                <a:lnTo>
                  <a:pt x="396" y="757"/>
                </a:lnTo>
                <a:lnTo>
                  <a:pt x="393" y="757"/>
                </a:lnTo>
                <a:lnTo>
                  <a:pt x="390" y="757"/>
                </a:lnTo>
                <a:lnTo>
                  <a:pt x="390" y="754"/>
                </a:lnTo>
                <a:lnTo>
                  <a:pt x="390" y="751"/>
                </a:lnTo>
                <a:lnTo>
                  <a:pt x="387" y="751"/>
                </a:lnTo>
                <a:lnTo>
                  <a:pt x="384" y="748"/>
                </a:lnTo>
                <a:lnTo>
                  <a:pt x="381" y="748"/>
                </a:lnTo>
                <a:lnTo>
                  <a:pt x="373" y="746"/>
                </a:lnTo>
                <a:lnTo>
                  <a:pt x="367" y="746"/>
                </a:lnTo>
                <a:lnTo>
                  <a:pt x="362" y="751"/>
                </a:lnTo>
                <a:lnTo>
                  <a:pt x="353" y="754"/>
                </a:lnTo>
                <a:lnTo>
                  <a:pt x="356" y="757"/>
                </a:lnTo>
                <a:lnTo>
                  <a:pt x="356" y="763"/>
                </a:lnTo>
                <a:lnTo>
                  <a:pt x="356" y="765"/>
                </a:lnTo>
                <a:lnTo>
                  <a:pt x="359" y="771"/>
                </a:lnTo>
                <a:lnTo>
                  <a:pt x="362" y="783"/>
                </a:lnTo>
                <a:lnTo>
                  <a:pt x="353" y="785"/>
                </a:lnTo>
                <a:lnTo>
                  <a:pt x="347" y="794"/>
                </a:lnTo>
                <a:lnTo>
                  <a:pt x="342" y="794"/>
                </a:lnTo>
                <a:lnTo>
                  <a:pt x="339" y="797"/>
                </a:lnTo>
                <a:lnTo>
                  <a:pt x="339" y="800"/>
                </a:lnTo>
                <a:lnTo>
                  <a:pt x="336" y="797"/>
                </a:lnTo>
                <a:lnTo>
                  <a:pt x="333" y="797"/>
                </a:lnTo>
                <a:lnTo>
                  <a:pt x="325" y="805"/>
                </a:lnTo>
                <a:lnTo>
                  <a:pt x="319" y="811"/>
                </a:lnTo>
                <a:lnTo>
                  <a:pt x="322" y="814"/>
                </a:lnTo>
                <a:lnTo>
                  <a:pt x="313" y="817"/>
                </a:lnTo>
                <a:lnTo>
                  <a:pt x="310" y="811"/>
                </a:lnTo>
                <a:lnTo>
                  <a:pt x="299" y="808"/>
                </a:lnTo>
                <a:lnTo>
                  <a:pt x="296" y="811"/>
                </a:lnTo>
                <a:lnTo>
                  <a:pt x="296" y="814"/>
                </a:lnTo>
                <a:lnTo>
                  <a:pt x="293" y="820"/>
                </a:lnTo>
                <a:lnTo>
                  <a:pt x="293" y="822"/>
                </a:lnTo>
                <a:lnTo>
                  <a:pt x="290" y="825"/>
                </a:lnTo>
                <a:lnTo>
                  <a:pt x="290" y="828"/>
                </a:lnTo>
                <a:lnTo>
                  <a:pt x="290" y="834"/>
                </a:lnTo>
                <a:lnTo>
                  <a:pt x="296" y="896"/>
                </a:lnTo>
                <a:lnTo>
                  <a:pt x="290" y="899"/>
                </a:lnTo>
                <a:lnTo>
                  <a:pt x="290" y="905"/>
                </a:lnTo>
                <a:lnTo>
                  <a:pt x="285" y="911"/>
                </a:lnTo>
                <a:lnTo>
                  <a:pt x="285" y="913"/>
                </a:lnTo>
                <a:lnTo>
                  <a:pt x="282" y="913"/>
                </a:lnTo>
                <a:lnTo>
                  <a:pt x="279" y="919"/>
                </a:lnTo>
                <a:lnTo>
                  <a:pt x="279" y="925"/>
                </a:lnTo>
                <a:lnTo>
                  <a:pt x="282" y="933"/>
                </a:lnTo>
                <a:lnTo>
                  <a:pt x="282" y="942"/>
                </a:lnTo>
                <a:lnTo>
                  <a:pt x="285" y="948"/>
                </a:lnTo>
                <a:lnTo>
                  <a:pt x="285" y="953"/>
                </a:lnTo>
                <a:lnTo>
                  <a:pt x="273" y="965"/>
                </a:lnTo>
                <a:lnTo>
                  <a:pt x="268" y="973"/>
                </a:lnTo>
                <a:lnTo>
                  <a:pt x="265" y="982"/>
                </a:lnTo>
                <a:lnTo>
                  <a:pt x="262" y="987"/>
                </a:lnTo>
                <a:lnTo>
                  <a:pt x="256" y="993"/>
                </a:lnTo>
                <a:lnTo>
                  <a:pt x="253" y="999"/>
                </a:lnTo>
                <a:lnTo>
                  <a:pt x="250" y="999"/>
                </a:lnTo>
                <a:lnTo>
                  <a:pt x="245" y="1002"/>
                </a:lnTo>
                <a:lnTo>
                  <a:pt x="242" y="1005"/>
                </a:lnTo>
                <a:lnTo>
                  <a:pt x="242" y="1007"/>
                </a:lnTo>
                <a:lnTo>
                  <a:pt x="239" y="1013"/>
                </a:lnTo>
                <a:lnTo>
                  <a:pt x="239" y="1016"/>
                </a:lnTo>
                <a:lnTo>
                  <a:pt x="236" y="1019"/>
                </a:lnTo>
                <a:lnTo>
                  <a:pt x="233" y="1025"/>
                </a:lnTo>
                <a:lnTo>
                  <a:pt x="231" y="1033"/>
                </a:lnTo>
                <a:lnTo>
                  <a:pt x="222" y="1053"/>
                </a:lnTo>
                <a:lnTo>
                  <a:pt x="219" y="1056"/>
                </a:lnTo>
                <a:lnTo>
                  <a:pt x="216" y="1059"/>
                </a:lnTo>
                <a:lnTo>
                  <a:pt x="216" y="1062"/>
                </a:lnTo>
                <a:lnTo>
                  <a:pt x="219" y="1062"/>
                </a:lnTo>
                <a:lnTo>
                  <a:pt x="219" y="1064"/>
                </a:lnTo>
                <a:lnTo>
                  <a:pt x="219" y="1067"/>
                </a:lnTo>
                <a:lnTo>
                  <a:pt x="219" y="1073"/>
                </a:lnTo>
                <a:lnTo>
                  <a:pt x="219" y="1079"/>
                </a:lnTo>
                <a:lnTo>
                  <a:pt x="222" y="1081"/>
                </a:lnTo>
                <a:lnTo>
                  <a:pt x="219" y="1093"/>
                </a:lnTo>
                <a:lnTo>
                  <a:pt x="219" y="1099"/>
                </a:lnTo>
                <a:lnTo>
                  <a:pt x="225" y="1107"/>
                </a:lnTo>
                <a:lnTo>
                  <a:pt x="216" y="1113"/>
                </a:lnTo>
                <a:lnTo>
                  <a:pt x="208" y="1116"/>
                </a:lnTo>
                <a:lnTo>
                  <a:pt x="202" y="1121"/>
                </a:lnTo>
                <a:lnTo>
                  <a:pt x="199" y="1136"/>
                </a:lnTo>
                <a:lnTo>
                  <a:pt x="196" y="1136"/>
                </a:lnTo>
                <a:lnTo>
                  <a:pt x="194" y="1141"/>
                </a:lnTo>
                <a:lnTo>
                  <a:pt x="194" y="1147"/>
                </a:lnTo>
                <a:lnTo>
                  <a:pt x="191" y="1153"/>
                </a:lnTo>
                <a:lnTo>
                  <a:pt x="185" y="1155"/>
                </a:lnTo>
                <a:lnTo>
                  <a:pt x="179" y="1164"/>
                </a:lnTo>
                <a:lnTo>
                  <a:pt x="176" y="1164"/>
                </a:lnTo>
                <a:lnTo>
                  <a:pt x="174" y="1170"/>
                </a:lnTo>
                <a:lnTo>
                  <a:pt x="162" y="1153"/>
                </a:lnTo>
                <a:lnTo>
                  <a:pt x="162" y="1150"/>
                </a:lnTo>
                <a:lnTo>
                  <a:pt x="156" y="1141"/>
                </a:lnTo>
                <a:lnTo>
                  <a:pt x="154" y="1138"/>
                </a:lnTo>
                <a:lnTo>
                  <a:pt x="154" y="1136"/>
                </a:lnTo>
                <a:lnTo>
                  <a:pt x="151" y="1136"/>
                </a:lnTo>
                <a:lnTo>
                  <a:pt x="148" y="1133"/>
                </a:lnTo>
                <a:lnTo>
                  <a:pt x="145" y="1130"/>
                </a:lnTo>
                <a:lnTo>
                  <a:pt x="145" y="1127"/>
                </a:lnTo>
                <a:lnTo>
                  <a:pt x="142" y="1124"/>
                </a:lnTo>
                <a:lnTo>
                  <a:pt x="139" y="1121"/>
                </a:lnTo>
                <a:lnTo>
                  <a:pt x="137" y="1118"/>
                </a:lnTo>
                <a:lnTo>
                  <a:pt x="137" y="1110"/>
                </a:lnTo>
                <a:lnTo>
                  <a:pt x="137" y="1107"/>
                </a:lnTo>
                <a:lnTo>
                  <a:pt x="134" y="1101"/>
                </a:lnTo>
                <a:lnTo>
                  <a:pt x="137" y="1096"/>
                </a:lnTo>
                <a:lnTo>
                  <a:pt x="137" y="1093"/>
                </a:lnTo>
                <a:lnTo>
                  <a:pt x="137" y="1090"/>
                </a:lnTo>
                <a:lnTo>
                  <a:pt x="137" y="1087"/>
                </a:lnTo>
                <a:lnTo>
                  <a:pt x="137" y="1084"/>
                </a:lnTo>
                <a:lnTo>
                  <a:pt x="137" y="1081"/>
                </a:lnTo>
                <a:lnTo>
                  <a:pt x="137" y="1079"/>
                </a:lnTo>
                <a:lnTo>
                  <a:pt x="137" y="1073"/>
                </a:lnTo>
                <a:lnTo>
                  <a:pt x="139" y="1067"/>
                </a:lnTo>
                <a:lnTo>
                  <a:pt x="137" y="1062"/>
                </a:lnTo>
                <a:lnTo>
                  <a:pt x="137" y="1056"/>
                </a:lnTo>
                <a:lnTo>
                  <a:pt x="137" y="1053"/>
                </a:lnTo>
                <a:lnTo>
                  <a:pt x="134" y="1042"/>
                </a:lnTo>
                <a:lnTo>
                  <a:pt x="131" y="1042"/>
                </a:lnTo>
                <a:lnTo>
                  <a:pt x="131" y="1036"/>
                </a:lnTo>
                <a:lnTo>
                  <a:pt x="128" y="1033"/>
                </a:lnTo>
                <a:lnTo>
                  <a:pt x="125" y="1033"/>
                </a:lnTo>
                <a:lnTo>
                  <a:pt x="119" y="1027"/>
                </a:lnTo>
                <a:lnTo>
                  <a:pt x="119" y="1025"/>
                </a:lnTo>
                <a:lnTo>
                  <a:pt x="117" y="1025"/>
                </a:lnTo>
                <a:lnTo>
                  <a:pt x="111" y="1019"/>
                </a:lnTo>
                <a:lnTo>
                  <a:pt x="108" y="1019"/>
                </a:lnTo>
                <a:lnTo>
                  <a:pt x="108" y="1016"/>
                </a:lnTo>
                <a:lnTo>
                  <a:pt x="108" y="1013"/>
                </a:lnTo>
                <a:lnTo>
                  <a:pt x="105" y="1010"/>
                </a:lnTo>
                <a:lnTo>
                  <a:pt x="100" y="1002"/>
                </a:lnTo>
                <a:lnTo>
                  <a:pt x="100" y="999"/>
                </a:lnTo>
                <a:lnTo>
                  <a:pt x="97" y="996"/>
                </a:lnTo>
                <a:lnTo>
                  <a:pt x="94" y="993"/>
                </a:lnTo>
                <a:lnTo>
                  <a:pt x="91" y="990"/>
                </a:lnTo>
                <a:lnTo>
                  <a:pt x="85" y="990"/>
                </a:lnTo>
                <a:lnTo>
                  <a:pt x="82" y="987"/>
                </a:lnTo>
                <a:lnTo>
                  <a:pt x="80" y="987"/>
                </a:lnTo>
                <a:lnTo>
                  <a:pt x="74" y="985"/>
                </a:lnTo>
                <a:lnTo>
                  <a:pt x="71" y="985"/>
                </a:lnTo>
                <a:lnTo>
                  <a:pt x="68" y="985"/>
                </a:lnTo>
                <a:lnTo>
                  <a:pt x="65" y="985"/>
                </a:lnTo>
                <a:lnTo>
                  <a:pt x="65" y="987"/>
                </a:lnTo>
                <a:lnTo>
                  <a:pt x="63" y="987"/>
                </a:lnTo>
                <a:lnTo>
                  <a:pt x="63" y="990"/>
                </a:lnTo>
                <a:lnTo>
                  <a:pt x="63" y="993"/>
                </a:lnTo>
                <a:lnTo>
                  <a:pt x="63" y="996"/>
                </a:lnTo>
                <a:lnTo>
                  <a:pt x="60" y="996"/>
                </a:lnTo>
                <a:lnTo>
                  <a:pt x="60" y="999"/>
                </a:lnTo>
                <a:lnTo>
                  <a:pt x="60" y="1002"/>
                </a:lnTo>
                <a:lnTo>
                  <a:pt x="57" y="1005"/>
                </a:lnTo>
                <a:lnTo>
                  <a:pt x="54" y="1010"/>
                </a:lnTo>
                <a:lnTo>
                  <a:pt x="54" y="1013"/>
                </a:lnTo>
                <a:lnTo>
                  <a:pt x="51" y="1016"/>
                </a:lnTo>
                <a:lnTo>
                  <a:pt x="51" y="1019"/>
                </a:lnTo>
                <a:lnTo>
                  <a:pt x="48" y="1019"/>
                </a:lnTo>
                <a:lnTo>
                  <a:pt x="45" y="1019"/>
                </a:lnTo>
                <a:lnTo>
                  <a:pt x="43" y="1016"/>
                </a:lnTo>
                <a:lnTo>
                  <a:pt x="43" y="1013"/>
                </a:lnTo>
                <a:lnTo>
                  <a:pt x="40" y="1013"/>
                </a:lnTo>
                <a:lnTo>
                  <a:pt x="40" y="1010"/>
                </a:lnTo>
                <a:lnTo>
                  <a:pt x="37" y="1007"/>
                </a:lnTo>
                <a:lnTo>
                  <a:pt x="34" y="1005"/>
                </a:lnTo>
                <a:lnTo>
                  <a:pt x="31" y="1002"/>
                </a:lnTo>
                <a:lnTo>
                  <a:pt x="28" y="999"/>
                </a:lnTo>
                <a:lnTo>
                  <a:pt x="28" y="996"/>
                </a:lnTo>
                <a:lnTo>
                  <a:pt x="25" y="993"/>
                </a:lnTo>
                <a:lnTo>
                  <a:pt x="25" y="990"/>
                </a:lnTo>
                <a:lnTo>
                  <a:pt x="20" y="987"/>
                </a:lnTo>
                <a:lnTo>
                  <a:pt x="20" y="985"/>
                </a:lnTo>
                <a:lnTo>
                  <a:pt x="20" y="982"/>
                </a:lnTo>
                <a:lnTo>
                  <a:pt x="17" y="979"/>
                </a:lnTo>
                <a:lnTo>
                  <a:pt x="14" y="973"/>
                </a:lnTo>
                <a:lnTo>
                  <a:pt x="11" y="970"/>
                </a:lnTo>
                <a:lnTo>
                  <a:pt x="8" y="965"/>
                </a:lnTo>
                <a:lnTo>
                  <a:pt x="6" y="962"/>
                </a:lnTo>
                <a:lnTo>
                  <a:pt x="6" y="959"/>
                </a:lnTo>
                <a:lnTo>
                  <a:pt x="3" y="956"/>
                </a:lnTo>
                <a:lnTo>
                  <a:pt x="3" y="953"/>
                </a:lnTo>
                <a:lnTo>
                  <a:pt x="3" y="950"/>
                </a:lnTo>
                <a:lnTo>
                  <a:pt x="0" y="948"/>
                </a:lnTo>
                <a:lnTo>
                  <a:pt x="0" y="945"/>
                </a:lnTo>
                <a:lnTo>
                  <a:pt x="3" y="945"/>
                </a:lnTo>
                <a:lnTo>
                  <a:pt x="3" y="942"/>
                </a:lnTo>
                <a:lnTo>
                  <a:pt x="0" y="942"/>
                </a:lnTo>
                <a:lnTo>
                  <a:pt x="0" y="939"/>
                </a:lnTo>
                <a:lnTo>
                  <a:pt x="3" y="939"/>
                </a:lnTo>
                <a:lnTo>
                  <a:pt x="3" y="936"/>
                </a:lnTo>
                <a:lnTo>
                  <a:pt x="6" y="933"/>
                </a:lnTo>
                <a:lnTo>
                  <a:pt x="8" y="931"/>
                </a:lnTo>
                <a:lnTo>
                  <a:pt x="8" y="928"/>
                </a:lnTo>
                <a:lnTo>
                  <a:pt x="11" y="928"/>
                </a:lnTo>
                <a:lnTo>
                  <a:pt x="11" y="925"/>
                </a:lnTo>
                <a:lnTo>
                  <a:pt x="14" y="925"/>
                </a:lnTo>
                <a:lnTo>
                  <a:pt x="17" y="922"/>
                </a:lnTo>
                <a:lnTo>
                  <a:pt x="20" y="919"/>
                </a:lnTo>
                <a:lnTo>
                  <a:pt x="23" y="916"/>
                </a:lnTo>
                <a:lnTo>
                  <a:pt x="25" y="913"/>
                </a:lnTo>
                <a:lnTo>
                  <a:pt x="28" y="911"/>
                </a:lnTo>
                <a:lnTo>
                  <a:pt x="31" y="911"/>
                </a:lnTo>
                <a:lnTo>
                  <a:pt x="34" y="908"/>
                </a:lnTo>
                <a:lnTo>
                  <a:pt x="37" y="905"/>
                </a:lnTo>
                <a:lnTo>
                  <a:pt x="37" y="902"/>
                </a:lnTo>
                <a:lnTo>
                  <a:pt x="40" y="902"/>
                </a:lnTo>
                <a:lnTo>
                  <a:pt x="43" y="899"/>
                </a:lnTo>
                <a:lnTo>
                  <a:pt x="45" y="896"/>
                </a:lnTo>
                <a:lnTo>
                  <a:pt x="48" y="894"/>
                </a:lnTo>
                <a:lnTo>
                  <a:pt x="51" y="891"/>
                </a:lnTo>
                <a:lnTo>
                  <a:pt x="54" y="888"/>
                </a:lnTo>
                <a:lnTo>
                  <a:pt x="57" y="885"/>
                </a:lnTo>
                <a:lnTo>
                  <a:pt x="60" y="882"/>
                </a:lnTo>
                <a:lnTo>
                  <a:pt x="63" y="876"/>
                </a:lnTo>
                <a:lnTo>
                  <a:pt x="65" y="874"/>
                </a:lnTo>
                <a:lnTo>
                  <a:pt x="68" y="871"/>
                </a:lnTo>
                <a:lnTo>
                  <a:pt x="68" y="865"/>
                </a:lnTo>
                <a:lnTo>
                  <a:pt x="71" y="862"/>
                </a:lnTo>
                <a:lnTo>
                  <a:pt x="74" y="857"/>
                </a:lnTo>
                <a:lnTo>
                  <a:pt x="77" y="854"/>
                </a:lnTo>
                <a:lnTo>
                  <a:pt x="77" y="851"/>
                </a:lnTo>
                <a:lnTo>
                  <a:pt x="80" y="845"/>
                </a:lnTo>
                <a:lnTo>
                  <a:pt x="80" y="842"/>
                </a:lnTo>
                <a:lnTo>
                  <a:pt x="82" y="842"/>
                </a:lnTo>
                <a:lnTo>
                  <a:pt x="82" y="839"/>
                </a:lnTo>
                <a:lnTo>
                  <a:pt x="88" y="834"/>
                </a:lnTo>
                <a:lnTo>
                  <a:pt x="88" y="831"/>
                </a:lnTo>
                <a:lnTo>
                  <a:pt x="91" y="828"/>
                </a:lnTo>
                <a:lnTo>
                  <a:pt x="94" y="825"/>
                </a:lnTo>
                <a:lnTo>
                  <a:pt x="94" y="822"/>
                </a:lnTo>
                <a:lnTo>
                  <a:pt x="97" y="822"/>
                </a:lnTo>
                <a:lnTo>
                  <a:pt x="97" y="820"/>
                </a:lnTo>
                <a:lnTo>
                  <a:pt x="100" y="817"/>
                </a:lnTo>
                <a:lnTo>
                  <a:pt x="100" y="814"/>
                </a:lnTo>
                <a:lnTo>
                  <a:pt x="102" y="814"/>
                </a:lnTo>
                <a:lnTo>
                  <a:pt x="105" y="811"/>
                </a:lnTo>
                <a:lnTo>
                  <a:pt x="105" y="808"/>
                </a:lnTo>
                <a:lnTo>
                  <a:pt x="108" y="808"/>
                </a:lnTo>
                <a:lnTo>
                  <a:pt x="111" y="805"/>
                </a:lnTo>
                <a:lnTo>
                  <a:pt x="114" y="805"/>
                </a:lnTo>
                <a:lnTo>
                  <a:pt x="117" y="802"/>
                </a:lnTo>
                <a:lnTo>
                  <a:pt x="119" y="802"/>
                </a:lnTo>
                <a:lnTo>
                  <a:pt x="122" y="802"/>
                </a:lnTo>
                <a:lnTo>
                  <a:pt x="125" y="802"/>
                </a:lnTo>
                <a:lnTo>
                  <a:pt x="125" y="800"/>
                </a:lnTo>
                <a:lnTo>
                  <a:pt x="131" y="797"/>
                </a:lnTo>
                <a:lnTo>
                  <a:pt x="134" y="794"/>
                </a:lnTo>
                <a:lnTo>
                  <a:pt x="137" y="791"/>
                </a:lnTo>
                <a:lnTo>
                  <a:pt x="139" y="788"/>
                </a:lnTo>
                <a:lnTo>
                  <a:pt x="142" y="785"/>
                </a:lnTo>
                <a:lnTo>
                  <a:pt x="145" y="783"/>
                </a:lnTo>
                <a:lnTo>
                  <a:pt x="145" y="777"/>
                </a:lnTo>
                <a:lnTo>
                  <a:pt x="145" y="771"/>
                </a:lnTo>
                <a:lnTo>
                  <a:pt x="142" y="768"/>
                </a:lnTo>
                <a:lnTo>
                  <a:pt x="142" y="765"/>
                </a:lnTo>
                <a:lnTo>
                  <a:pt x="139" y="760"/>
                </a:lnTo>
                <a:lnTo>
                  <a:pt x="139" y="757"/>
                </a:lnTo>
                <a:lnTo>
                  <a:pt x="139" y="754"/>
                </a:lnTo>
                <a:lnTo>
                  <a:pt x="142" y="751"/>
                </a:lnTo>
                <a:lnTo>
                  <a:pt x="142" y="746"/>
                </a:lnTo>
                <a:lnTo>
                  <a:pt x="145" y="743"/>
                </a:lnTo>
                <a:lnTo>
                  <a:pt x="145" y="740"/>
                </a:lnTo>
                <a:lnTo>
                  <a:pt x="151" y="734"/>
                </a:lnTo>
                <a:lnTo>
                  <a:pt x="151" y="731"/>
                </a:lnTo>
                <a:lnTo>
                  <a:pt x="154" y="726"/>
                </a:lnTo>
                <a:lnTo>
                  <a:pt x="156" y="720"/>
                </a:lnTo>
                <a:lnTo>
                  <a:pt x="156" y="714"/>
                </a:lnTo>
                <a:lnTo>
                  <a:pt x="168" y="694"/>
                </a:lnTo>
                <a:lnTo>
                  <a:pt x="171" y="691"/>
                </a:lnTo>
                <a:lnTo>
                  <a:pt x="171" y="689"/>
                </a:lnTo>
                <a:lnTo>
                  <a:pt x="176" y="680"/>
                </a:lnTo>
                <a:lnTo>
                  <a:pt x="179" y="677"/>
                </a:lnTo>
                <a:lnTo>
                  <a:pt x="179" y="671"/>
                </a:lnTo>
                <a:lnTo>
                  <a:pt x="179" y="669"/>
                </a:lnTo>
                <a:lnTo>
                  <a:pt x="179" y="666"/>
                </a:lnTo>
                <a:lnTo>
                  <a:pt x="179" y="663"/>
                </a:lnTo>
                <a:lnTo>
                  <a:pt x="179" y="657"/>
                </a:lnTo>
                <a:lnTo>
                  <a:pt x="179" y="654"/>
                </a:lnTo>
                <a:lnTo>
                  <a:pt x="179" y="652"/>
                </a:lnTo>
                <a:lnTo>
                  <a:pt x="176" y="649"/>
                </a:lnTo>
                <a:lnTo>
                  <a:pt x="174" y="643"/>
                </a:lnTo>
                <a:lnTo>
                  <a:pt x="174" y="640"/>
                </a:lnTo>
                <a:lnTo>
                  <a:pt x="171" y="637"/>
                </a:lnTo>
                <a:lnTo>
                  <a:pt x="168" y="632"/>
                </a:lnTo>
                <a:lnTo>
                  <a:pt x="165" y="629"/>
                </a:lnTo>
                <a:lnTo>
                  <a:pt x="162" y="629"/>
                </a:lnTo>
                <a:lnTo>
                  <a:pt x="156" y="629"/>
                </a:lnTo>
                <a:lnTo>
                  <a:pt x="154" y="626"/>
                </a:lnTo>
                <a:lnTo>
                  <a:pt x="148" y="626"/>
                </a:lnTo>
                <a:lnTo>
                  <a:pt x="148" y="623"/>
                </a:lnTo>
                <a:lnTo>
                  <a:pt x="145" y="623"/>
                </a:lnTo>
                <a:lnTo>
                  <a:pt x="142" y="623"/>
                </a:lnTo>
                <a:lnTo>
                  <a:pt x="139" y="620"/>
                </a:lnTo>
                <a:lnTo>
                  <a:pt x="137" y="620"/>
                </a:lnTo>
                <a:lnTo>
                  <a:pt x="134" y="617"/>
                </a:lnTo>
                <a:lnTo>
                  <a:pt x="131" y="615"/>
                </a:lnTo>
                <a:lnTo>
                  <a:pt x="128" y="615"/>
                </a:lnTo>
                <a:lnTo>
                  <a:pt x="125" y="612"/>
                </a:lnTo>
                <a:lnTo>
                  <a:pt x="125" y="609"/>
                </a:lnTo>
                <a:lnTo>
                  <a:pt x="122" y="609"/>
                </a:lnTo>
                <a:lnTo>
                  <a:pt x="119" y="609"/>
                </a:lnTo>
                <a:lnTo>
                  <a:pt x="117" y="606"/>
                </a:lnTo>
                <a:lnTo>
                  <a:pt x="117" y="603"/>
                </a:lnTo>
                <a:lnTo>
                  <a:pt x="114" y="600"/>
                </a:lnTo>
                <a:lnTo>
                  <a:pt x="114" y="597"/>
                </a:lnTo>
                <a:lnTo>
                  <a:pt x="114" y="595"/>
                </a:lnTo>
                <a:lnTo>
                  <a:pt x="114" y="592"/>
                </a:lnTo>
                <a:lnTo>
                  <a:pt x="114" y="589"/>
                </a:lnTo>
                <a:lnTo>
                  <a:pt x="114" y="586"/>
                </a:lnTo>
                <a:lnTo>
                  <a:pt x="114" y="583"/>
                </a:lnTo>
                <a:lnTo>
                  <a:pt x="114" y="580"/>
                </a:lnTo>
                <a:lnTo>
                  <a:pt x="117" y="578"/>
                </a:lnTo>
                <a:lnTo>
                  <a:pt x="114" y="572"/>
                </a:lnTo>
                <a:lnTo>
                  <a:pt x="114" y="569"/>
                </a:lnTo>
                <a:lnTo>
                  <a:pt x="114" y="566"/>
                </a:lnTo>
                <a:lnTo>
                  <a:pt x="114" y="563"/>
                </a:lnTo>
                <a:lnTo>
                  <a:pt x="114" y="560"/>
                </a:lnTo>
                <a:lnTo>
                  <a:pt x="111" y="558"/>
                </a:lnTo>
                <a:lnTo>
                  <a:pt x="111" y="555"/>
                </a:lnTo>
                <a:lnTo>
                  <a:pt x="108" y="555"/>
                </a:lnTo>
                <a:lnTo>
                  <a:pt x="108" y="552"/>
                </a:lnTo>
                <a:lnTo>
                  <a:pt x="105" y="549"/>
                </a:lnTo>
                <a:lnTo>
                  <a:pt x="102" y="543"/>
                </a:lnTo>
                <a:lnTo>
                  <a:pt x="102" y="541"/>
                </a:lnTo>
                <a:lnTo>
                  <a:pt x="100" y="538"/>
                </a:lnTo>
                <a:lnTo>
                  <a:pt x="100" y="535"/>
                </a:lnTo>
                <a:lnTo>
                  <a:pt x="97" y="535"/>
                </a:lnTo>
                <a:lnTo>
                  <a:pt x="97" y="532"/>
                </a:lnTo>
                <a:lnTo>
                  <a:pt x="94" y="529"/>
                </a:lnTo>
                <a:lnTo>
                  <a:pt x="94" y="526"/>
                </a:lnTo>
                <a:lnTo>
                  <a:pt x="91" y="523"/>
                </a:lnTo>
                <a:lnTo>
                  <a:pt x="88" y="521"/>
                </a:lnTo>
                <a:lnTo>
                  <a:pt x="88" y="518"/>
                </a:lnTo>
                <a:lnTo>
                  <a:pt x="85" y="518"/>
                </a:lnTo>
                <a:lnTo>
                  <a:pt x="82" y="512"/>
                </a:lnTo>
                <a:lnTo>
                  <a:pt x="82" y="509"/>
                </a:lnTo>
                <a:lnTo>
                  <a:pt x="80" y="506"/>
                </a:lnTo>
                <a:lnTo>
                  <a:pt x="77" y="506"/>
                </a:lnTo>
                <a:lnTo>
                  <a:pt x="74" y="506"/>
                </a:lnTo>
                <a:lnTo>
                  <a:pt x="71" y="506"/>
                </a:lnTo>
                <a:lnTo>
                  <a:pt x="68" y="506"/>
                </a:lnTo>
                <a:lnTo>
                  <a:pt x="65" y="506"/>
                </a:lnTo>
                <a:lnTo>
                  <a:pt x="63" y="504"/>
                </a:lnTo>
                <a:lnTo>
                  <a:pt x="63" y="501"/>
                </a:lnTo>
                <a:lnTo>
                  <a:pt x="60" y="501"/>
                </a:lnTo>
                <a:lnTo>
                  <a:pt x="57" y="498"/>
                </a:lnTo>
                <a:lnTo>
                  <a:pt x="57" y="495"/>
                </a:lnTo>
                <a:lnTo>
                  <a:pt x="54" y="495"/>
                </a:lnTo>
                <a:lnTo>
                  <a:pt x="54" y="492"/>
                </a:lnTo>
                <a:lnTo>
                  <a:pt x="51" y="489"/>
                </a:lnTo>
                <a:lnTo>
                  <a:pt x="48" y="486"/>
                </a:lnTo>
                <a:lnTo>
                  <a:pt x="48" y="484"/>
                </a:lnTo>
                <a:lnTo>
                  <a:pt x="45" y="484"/>
                </a:lnTo>
                <a:lnTo>
                  <a:pt x="45" y="481"/>
                </a:lnTo>
                <a:lnTo>
                  <a:pt x="43" y="481"/>
                </a:lnTo>
                <a:lnTo>
                  <a:pt x="40" y="475"/>
                </a:lnTo>
                <a:lnTo>
                  <a:pt x="40" y="472"/>
                </a:lnTo>
                <a:lnTo>
                  <a:pt x="37" y="469"/>
                </a:lnTo>
                <a:lnTo>
                  <a:pt x="34" y="469"/>
                </a:lnTo>
                <a:lnTo>
                  <a:pt x="34" y="467"/>
                </a:lnTo>
                <a:lnTo>
                  <a:pt x="31" y="461"/>
                </a:lnTo>
                <a:lnTo>
                  <a:pt x="31" y="458"/>
                </a:lnTo>
                <a:lnTo>
                  <a:pt x="28" y="455"/>
                </a:lnTo>
                <a:lnTo>
                  <a:pt x="28" y="452"/>
                </a:lnTo>
                <a:lnTo>
                  <a:pt x="31" y="449"/>
                </a:lnTo>
                <a:lnTo>
                  <a:pt x="31" y="447"/>
                </a:lnTo>
                <a:lnTo>
                  <a:pt x="31" y="444"/>
                </a:lnTo>
                <a:lnTo>
                  <a:pt x="34" y="444"/>
                </a:lnTo>
                <a:lnTo>
                  <a:pt x="34" y="441"/>
                </a:lnTo>
                <a:lnTo>
                  <a:pt x="37" y="438"/>
                </a:lnTo>
                <a:lnTo>
                  <a:pt x="40" y="435"/>
                </a:lnTo>
                <a:lnTo>
                  <a:pt x="43" y="435"/>
                </a:lnTo>
                <a:lnTo>
                  <a:pt x="45" y="435"/>
                </a:lnTo>
                <a:lnTo>
                  <a:pt x="48" y="435"/>
                </a:lnTo>
                <a:lnTo>
                  <a:pt x="51" y="432"/>
                </a:lnTo>
                <a:lnTo>
                  <a:pt x="54" y="432"/>
                </a:lnTo>
                <a:lnTo>
                  <a:pt x="60" y="432"/>
                </a:lnTo>
                <a:lnTo>
                  <a:pt x="65" y="435"/>
                </a:lnTo>
                <a:lnTo>
                  <a:pt x="71" y="435"/>
                </a:lnTo>
                <a:lnTo>
                  <a:pt x="74" y="435"/>
                </a:lnTo>
                <a:lnTo>
                  <a:pt x="74" y="432"/>
                </a:lnTo>
                <a:lnTo>
                  <a:pt x="77" y="432"/>
                </a:lnTo>
                <a:lnTo>
                  <a:pt x="80" y="432"/>
                </a:lnTo>
                <a:lnTo>
                  <a:pt x="82" y="432"/>
                </a:lnTo>
                <a:lnTo>
                  <a:pt x="85" y="432"/>
                </a:lnTo>
                <a:lnTo>
                  <a:pt x="88" y="432"/>
                </a:lnTo>
                <a:lnTo>
                  <a:pt x="91" y="430"/>
                </a:lnTo>
                <a:lnTo>
                  <a:pt x="94" y="427"/>
                </a:lnTo>
                <a:lnTo>
                  <a:pt x="97" y="427"/>
                </a:lnTo>
                <a:lnTo>
                  <a:pt x="100" y="424"/>
                </a:lnTo>
                <a:lnTo>
                  <a:pt x="102" y="421"/>
                </a:lnTo>
                <a:lnTo>
                  <a:pt x="105" y="418"/>
                </a:lnTo>
                <a:lnTo>
                  <a:pt x="108" y="418"/>
                </a:lnTo>
                <a:lnTo>
                  <a:pt x="108" y="415"/>
                </a:lnTo>
                <a:lnTo>
                  <a:pt x="111" y="415"/>
                </a:lnTo>
                <a:lnTo>
                  <a:pt x="114" y="412"/>
                </a:lnTo>
                <a:lnTo>
                  <a:pt x="117" y="412"/>
                </a:lnTo>
                <a:lnTo>
                  <a:pt x="119" y="410"/>
                </a:lnTo>
                <a:lnTo>
                  <a:pt x="122" y="407"/>
                </a:lnTo>
                <a:lnTo>
                  <a:pt x="125" y="404"/>
                </a:lnTo>
                <a:lnTo>
                  <a:pt x="128" y="404"/>
                </a:lnTo>
                <a:lnTo>
                  <a:pt x="131" y="401"/>
                </a:lnTo>
                <a:lnTo>
                  <a:pt x="134" y="398"/>
                </a:lnTo>
                <a:lnTo>
                  <a:pt x="134" y="395"/>
                </a:lnTo>
                <a:lnTo>
                  <a:pt x="137" y="395"/>
                </a:lnTo>
                <a:lnTo>
                  <a:pt x="139" y="393"/>
                </a:lnTo>
                <a:lnTo>
                  <a:pt x="142" y="390"/>
                </a:lnTo>
                <a:lnTo>
                  <a:pt x="145" y="387"/>
                </a:lnTo>
                <a:lnTo>
                  <a:pt x="148" y="384"/>
                </a:lnTo>
                <a:lnTo>
                  <a:pt x="151" y="384"/>
                </a:lnTo>
                <a:lnTo>
                  <a:pt x="154" y="384"/>
                </a:lnTo>
                <a:lnTo>
                  <a:pt x="154" y="381"/>
                </a:lnTo>
                <a:lnTo>
                  <a:pt x="156" y="381"/>
                </a:lnTo>
                <a:lnTo>
                  <a:pt x="159" y="381"/>
                </a:lnTo>
                <a:lnTo>
                  <a:pt x="159" y="378"/>
                </a:lnTo>
                <a:lnTo>
                  <a:pt x="162" y="375"/>
                </a:lnTo>
                <a:lnTo>
                  <a:pt x="165" y="375"/>
                </a:lnTo>
                <a:lnTo>
                  <a:pt x="165" y="373"/>
                </a:lnTo>
                <a:lnTo>
                  <a:pt x="165" y="367"/>
                </a:lnTo>
                <a:lnTo>
                  <a:pt x="165" y="364"/>
                </a:lnTo>
                <a:lnTo>
                  <a:pt x="162" y="364"/>
                </a:lnTo>
                <a:lnTo>
                  <a:pt x="162" y="361"/>
                </a:lnTo>
                <a:lnTo>
                  <a:pt x="159" y="358"/>
                </a:lnTo>
                <a:lnTo>
                  <a:pt x="159" y="353"/>
                </a:lnTo>
                <a:lnTo>
                  <a:pt x="159" y="350"/>
                </a:lnTo>
                <a:lnTo>
                  <a:pt x="159" y="344"/>
                </a:lnTo>
                <a:lnTo>
                  <a:pt x="162" y="341"/>
                </a:lnTo>
                <a:lnTo>
                  <a:pt x="162" y="338"/>
                </a:lnTo>
                <a:lnTo>
                  <a:pt x="162" y="336"/>
                </a:lnTo>
                <a:lnTo>
                  <a:pt x="165" y="333"/>
                </a:lnTo>
                <a:lnTo>
                  <a:pt x="165" y="330"/>
                </a:lnTo>
                <a:lnTo>
                  <a:pt x="165" y="321"/>
                </a:lnTo>
                <a:lnTo>
                  <a:pt x="165" y="318"/>
                </a:lnTo>
                <a:lnTo>
                  <a:pt x="162" y="318"/>
                </a:lnTo>
                <a:lnTo>
                  <a:pt x="162" y="316"/>
                </a:lnTo>
                <a:lnTo>
                  <a:pt x="162" y="313"/>
                </a:lnTo>
                <a:lnTo>
                  <a:pt x="162" y="310"/>
                </a:lnTo>
                <a:lnTo>
                  <a:pt x="165" y="307"/>
                </a:lnTo>
                <a:lnTo>
                  <a:pt x="165" y="304"/>
                </a:lnTo>
                <a:lnTo>
                  <a:pt x="165" y="301"/>
                </a:lnTo>
                <a:lnTo>
                  <a:pt x="162" y="299"/>
                </a:lnTo>
                <a:lnTo>
                  <a:pt x="162" y="296"/>
                </a:lnTo>
                <a:lnTo>
                  <a:pt x="162" y="293"/>
                </a:lnTo>
                <a:lnTo>
                  <a:pt x="165" y="293"/>
                </a:lnTo>
                <a:lnTo>
                  <a:pt x="168" y="293"/>
                </a:lnTo>
                <a:lnTo>
                  <a:pt x="171" y="293"/>
                </a:lnTo>
                <a:lnTo>
                  <a:pt x="174" y="293"/>
                </a:lnTo>
                <a:lnTo>
                  <a:pt x="176" y="293"/>
                </a:lnTo>
                <a:lnTo>
                  <a:pt x="182" y="296"/>
                </a:lnTo>
                <a:lnTo>
                  <a:pt x="185" y="296"/>
                </a:lnTo>
                <a:lnTo>
                  <a:pt x="188" y="296"/>
                </a:lnTo>
                <a:lnTo>
                  <a:pt x="191" y="296"/>
                </a:lnTo>
                <a:lnTo>
                  <a:pt x="194" y="296"/>
                </a:lnTo>
                <a:lnTo>
                  <a:pt x="196" y="299"/>
                </a:lnTo>
                <a:lnTo>
                  <a:pt x="199" y="299"/>
                </a:lnTo>
                <a:lnTo>
                  <a:pt x="205" y="299"/>
                </a:lnTo>
                <a:lnTo>
                  <a:pt x="208" y="299"/>
                </a:lnTo>
                <a:lnTo>
                  <a:pt x="211" y="299"/>
                </a:lnTo>
                <a:lnTo>
                  <a:pt x="213" y="299"/>
                </a:lnTo>
                <a:lnTo>
                  <a:pt x="216" y="299"/>
                </a:lnTo>
                <a:lnTo>
                  <a:pt x="219" y="296"/>
                </a:lnTo>
                <a:lnTo>
                  <a:pt x="222" y="296"/>
                </a:lnTo>
                <a:lnTo>
                  <a:pt x="225" y="296"/>
                </a:lnTo>
                <a:lnTo>
                  <a:pt x="228" y="296"/>
                </a:lnTo>
                <a:lnTo>
                  <a:pt x="231" y="296"/>
                </a:lnTo>
                <a:lnTo>
                  <a:pt x="233" y="296"/>
                </a:lnTo>
                <a:lnTo>
                  <a:pt x="236" y="296"/>
                </a:lnTo>
                <a:lnTo>
                  <a:pt x="239" y="296"/>
                </a:lnTo>
                <a:lnTo>
                  <a:pt x="242" y="293"/>
                </a:lnTo>
                <a:lnTo>
                  <a:pt x="245" y="290"/>
                </a:lnTo>
                <a:lnTo>
                  <a:pt x="245" y="287"/>
                </a:lnTo>
                <a:lnTo>
                  <a:pt x="245" y="284"/>
                </a:lnTo>
                <a:lnTo>
                  <a:pt x="245" y="281"/>
                </a:lnTo>
                <a:lnTo>
                  <a:pt x="248" y="279"/>
                </a:lnTo>
                <a:lnTo>
                  <a:pt x="250" y="276"/>
                </a:lnTo>
                <a:lnTo>
                  <a:pt x="250" y="273"/>
                </a:lnTo>
                <a:lnTo>
                  <a:pt x="253" y="270"/>
                </a:lnTo>
                <a:lnTo>
                  <a:pt x="253" y="267"/>
                </a:lnTo>
                <a:lnTo>
                  <a:pt x="256" y="264"/>
                </a:lnTo>
                <a:lnTo>
                  <a:pt x="256" y="262"/>
                </a:lnTo>
                <a:lnTo>
                  <a:pt x="259" y="262"/>
                </a:lnTo>
                <a:lnTo>
                  <a:pt x="259" y="259"/>
                </a:lnTo>
                <a:lnTo>
                  <a:pt x="262" y="256"/>
                </a:lnTo>
                <a:lnTo>
                  <a:pt x="265" y="253"/>
                </a:lnTo>
                <a:lnTo>
                  <a:pt x="268" y="250"/>
                </a:lnTo>
                <a:lnTo>
                  <a:pt x="270" y="247"/>
                </a:lnTo>
                <a:lnTo>
                  <a:pt x="273" y="247"/>
                </a:lnTo>
                <a:lnTo>
                  <a:pt x="273" y="244"/>
                </a:lnTo>
                <a:lnTo>
                  <a:pt x="276" y="244"/>
                </a:lnTo>
                <a:lnTo>
                  <a:pt x="279" y="242"/>
                </a:lnTo>
                <a:lnTo>
                  <a:pt x="282" y="239"/>
                </a:lnTo>
                <a:lnTo>
                  <a:pt x="285" y="239"/>
                </a:lnTo>
                <a:lnTo>
                  <a:pt x="288" y="239"/>
                </a:lnTo>
                <a:lnTo>
                  <a:pt x="290" y="236"/>
                </a:lnTo>
                <a:lnTo>
                  <a:pt x="293" y="236"/>
                </a:lnTo>
                <a:lnTo>
                  <a:pt x="293" y="233"/>
                </a:lnTo>
                <a:lnTo>
                  <a:pt x="296" y="230"/>
                </a:lnTo>
                <a:lnTo>
                  <a:pt x="296" y="227"/>
                </a:lnTo>
                <a:lnTo>
                  <a:pt x="296" y="225"/>
                </a:lnTo>
                <a:lnTo>
                  <a:pt x="296" y="222"/>
                </a:lnTo>
                <a:lnTo>
                  <a:pt x="296" y="219"/>
                </a:lnTo>
                <a:lnTo>
                  <a:pt x="299" y="216"/>
                </a:lnTo>
                <a:lnTo>
                  <a:pt x="302" y="213"/>
                </a:lnTo>
                <a:lnTo>
                  <a:pt x="305" y="210"/>
                </a:lnTo>
                <a:lnTo>
                  <a:pt x="307" y="207"/>
                </a:lnTo>
                <a:lnTo>
                  <a:pt x="310" y="205"/>
                </a:lnTo>
                <a:lnTo>
                  <a:pt x="313" y="205"/>
                </a:lnTo>
                <a:lnTo>
                  <a:pt x="316" y="205"/>
                </a:lnTo>
                <a:lnTo>
                  <a:pt x="319" y="202"/>
                </a:lnTo>
                <a:lnTo>
                  <a:pt x="322" y="202"/>
                </a:lnTo>
                <a:lnTo>
                  <a:pt x="327" y="205"/>
                </a:lnTo>
                <a:lnTo>
                  <a:pt x="333" y="205"/>
                </a:lnTo>
                <a:lnTo>
                  <a:pt x="336" y="205"/>
                </a:lnTo>
                <a:lnTo>
                  <a:pt x="339" y="205"/>
                </a:lnTo>
                <a:lnTo>
                  <a:pt x="342" y="205"/>
                </a:lnTo>
                <a:lnTo>
                  <a:pt x="344" y="205"/>
                </a:lnTo>
                <a:lnTo>
                  <a:pt x="347" y="205"/>
                </a:lnTo>
                <a:lnTo>
                  <a:pt x="350" y="205"/>
                </a:lnTo>
                <a:lnTo>
                  <a:pt x="353" y="205"/>
                </a:lnTo>
                <a:lnTo>
                  <a:pt x="356" y="205"/>
                </a:lnTo>
                <a:lnTo>
                  <a:pt x="359" y="202"/>
                </a:lnTo>
                <a:lnTo>
                  <a:pt x="362" y="202"/>
                </a:lnTo>
                <a:lnTo>
                  <a:pt x="364" y="199"/>
                </a:lnTo>
                <a:lnTo>
                  <a:pt x="367" y="199"/>
                </a:lnTo>
                <a:lnTo>
                  <a:pt x="370" y="199"/>
                </a:lnTo>
                <a:lnTo>
                  <a:pt x="370" y="196"/>
                </a:lnTo>
                <a:lnTo>
                  <a:pt x="373" y="196"/>
                </a:lnTo>
                <a:lnTo>
                  <a:pt x="376" y="196"/>
                </a:lnTo>
                <a:lnTo>
                  <a:pt x="379" y="196"/>
                </a:lnTo>
                <a:lnTo>
                  <a:pt x="379" y="193"/>
                </a:lnTo>
                <a:lnTo>
                  <a:pt x="381" y="193"/>
                </a:lnTo>
                <a:lnTo>
                  <a:pt x="381" y="190"/>
                </a:lnTo>
                <a:lnTo>
                  <a:pt x="384" y="190"/>
                </a:lnTo>
                <a:lnTo>
                  <a:pt x="387" y="188"/>
                </a:lnTo>
                <a:lnTo>
                  <a:pt x="390" y="188"/>
                </a:lnTo>
                <a:lnTo>
                  <a:pt x="393" y="185"/>
                </a:lnTo>
                <a:lnTo>
                  <a:pt x="393" y="182"/>
                </a:lnTo>
                <a:lnTo>
                  <a:pt x="393" y="179"/>
                </a:lnTo>
                <a:lnTo>
                  <a:pt x="393" y="176"/>
                </a:lnTo>
                <a:lnTo>
                  <a:pt x="396" y="170"/>
                </a:lnTo>
                <a:lnTo>
                  <a:pt x="399" y="168"/>
                </a:lnTo>
                <a:lnTo>
                  <a:pt x="399" y="165"/>
                </a:lnTo>
                <a:lnTo>
                  <a:pt x="401" y="165"/>
                </a:lnTo>
                <a:lnTo>
                  <a:pt x="404" y="165"/>
                </a:lnTo>
                <a:lnTo>
                  <a:pt x="404" y="162"/>
                </a:lnTo>
                <a:lnTo>
                  <a:pt x="407" y="162"/>
                </a:lnTo>
                <a:lnTo>
                  <a:pt x="410" y="162"/>
                </a:lnTo>
                <a:lnTo>
                  <a:pt x="413" y="162"/>
                </a:lnTo>
                <a:lnTo>
                  <a:pt x="413" y="159"/>
                </a:lnTo>
                <a:lnTo>
                  <a:pt x="416" y="159"/>
                </a:lnTo>
                <a:lnTo>
                  <a:pt x="419" y="165"/>
                </a:lnTo>
                <a:lnTo>
                  <a:pt x="421" y="165"/>
                </a:lnTo>
                <a:lnTo>
                  <a:pt x="424" y="165"/>
                </a:lnTo>
                <a:lnTo>
                  <a:pt x="424" y="162"/>
                </a:lnTo>
                <a:lnTo>
                  <a:pt x="424" y="159"/>
                </a:lnTo>
                <a:lnTo>
                  <a:pt x="427" y="159"/>
                </a:lnTo>
                <a:lnTo>
                  <a:pt x="427" y="156"/>
                </a:lnTo>
                <a:lnTo>
                  <a:pt x="430" y="153"/>
                </a:lnTo>
                <a:lnTo>
                  <a:pt x="430" y="151"/>
                </a:lnTo>
                <a:lnTo>
                  <a:pt x="430" y="148"/>
                </a:lnTo>
                <a:lnTo>
                  <a:pt x="433" y="148"/>
                </a:lnTo>
                <a:lnTo>
                  <a:pt x="433" y="145"/>
                </a:lnTo>
                <a:lnTo>
                  <a:pt x="436" y="142"/>
                </a:lnTo>
                <a:lnTo>
                  <a:pt x="436" y="139"/>
                </a:lnTo>
                <a:lnTo>
                  <a:pt x="438" y="136"/>
                </a:lnTo>
                <a:lnTo>
                  <a:pt x="438" y="133"/>
                </a:lnTo>
                <a:lnTo>
                  <a:pt x="441" y="131"/>
                </a:lnTo>
                <a:lnTo>
                  <a:pt x="444" y="128"/>
                </a:lnTo>
                <a:lnTo>
                  <a:pt x="444" y="125"/>
                </a:lnTo>
                <a:lnTo>
                  <a:pt x="447" y="125"/>
                </a:lnTo>
                <a:lnTo>
                  <a:pt x="447" y="122"/>
                </a:lnTo>
                <a:lnTo>
                  <a:pt x="450" y="122"/>
                </a:lnTo>
                <a:lnTo>
                  <a:pt x="450" y="119"/>
                </a:lnTo>
                <a:lnTo>
                  <a:pt x="453" y="119"/>
                </a:lnTo>
                <a:lnTo>
                  <a:pt x="458" y="119"/>
                </a:lnTo>
                <a:lnTo>
                  <a:pt x="461" y="119"/>
                </a:lnTo>
                <a:lnTo>
                  <a:pt x="464" y="119"/>
                </a:lnTo>
                <a:lnTo>
                  <a:pt x="467" y="119"/>
                </a:lnTo>
                <a:lnTo>
                  <a:pt x="470" y="119"/>
                </a:lnTo>
                <a:lnTo>
                  <a:pt x="473" y="119"/>
                </a:lnTo>
                <a:lnTo>
                  <a:pt x="475" y="119"/>
                </a:lnTo>
                <a:lnTo>
                  <a:pt x="478" y="119"/>
                </a:lnTo>
                <a:lnTo>
                  <a:pt x="481" y="119"/>
                </a:lnTo>
                <a:lnTo>
                  <a:pt x="484" y="122"/>
                </a:lnTo>
                <a:lnTo>
                  <a:pt x="487" y="119"/>
                </a:lnTo>
                <a:lnTo>
                  <a:pt x="490" y="119"/>
                </a:lnTo>
                <a:lnTo>
                  <a:pt x="493" y="119"/>
                </a:lnTo>
                <a:lnTo>
                  <a:pt x="495" y="122"/>
                </a:lnTo>
                <a:lnTo>
                  <a:pt x="498" y="122"/>
                </a:lnTo>
                <a:lnTo>
                  <a:pt x="501" y="122"/>
                </a:lnTo>
                <a:lnTo>
                  <a:pt x="507" y="125"/>
                </a:lnTo>
                <a:lnTo>
                  <a:pt x="510" y="125"/>
                </a:lnTo>
                <a:lnTo>
                  <a:pt x="512" y="125"/>
                </a:lnTo>
                <a:lnTo>
                  <a:pt x="515" y="128"/>
                </a:lnTo>
                <a:lnTo>
                  <a:pt x="521" y="131"/>
                </a:lnTo>
                <a:lnTo>
                  <a:pt x="524" y="131"/>
                </a:lnTo>
                <a:lnTo>
                  <a:pt x="527" y="131"/>
                </a:lnTo>
                <a:lnTo>
                  <a:pt x="530" y="133"/>
                </a:lnTo>
                <a:lnTo>
                  <a:pt x="532" y="136"/>
                </a:lnTo>
                <a:lnTo>
                  <a:pt x="535" y="139"/>
                </a:lnTo>
                <a:lnTo>
                  <a:pt x="538" y="139"/>
                </a:lnTo>
                <a:lnTo>
                  <a:pt x="541" y="142"/>
                </a:lnTo>
                <a:lnTo>
                  <a:pt x="541" y="145"/>
                </a:lnTo>
                <a:lnTo>
                  <a:pt x="544" y="148"/>
                </a:lnTo>
                <a:lnTo>
                  <a:pt x="547" y="151"/>
                </a:lnTo>
                <a:lnTo>
                  <a:pt x="550" y="153"/>
                </a:lnTo>
                <a:lnTo>
                  <a:pt x="552" y="156"/>
                </a:lnTo>
                <a:lnTo>
                  <a:pt x="555" y="156"/>
                </a:lnTo>
                <a:lnTo>
                  <a:pt x="555" y="159"/>
                </a:lnTo>
                <a:lnTo>
                  <a:pt x="558" y="159"/>
                </a:lnTo>
                <a:lnTo>
                  <a:pt x="561" y="159"/>
                </a:lnTo>
                <a:lnTo>
                  <a:pt x="564" y="159"/>
                </a:lnTo>
                <a:lnTo>
                  <a:pt x="567" y="162"/>
                </a:lnTo>
                <a:lnTo>
                  <a:pt x="569" y="162"/>
                </a:lnTo>
                <a:lnTo>
                  <a:pt x="572" y="162"/>
                </a:lnTo>
                <a:lnTo>
                  <a:pt x="575" y="162"/>
                </a:lnTo>
                <a:lnTo>
                  <a:pt x="578" y="165"/>
                </a:lnTo>
                <a:lnTo>
                  <a:pt x="581" y="165"/>
                </a:lnTo>
                <a:lnTo>
                  <a:pt x="584" y="168"/>
                </a:lnTo>
                <a:lnTo>
                  <a:pt x="587" y="168"/>
                </a:lnTo>
                <a:lnTo>
                  <a:pt x="589" y="168"/>
                </a:lnTo>
                <a:lnTo>
                  <a:pt x="592" y="168"/>
                </a:lnTo>
                <a:lnTo>
                  <a:pt x="595" y="168"/>
                </a:lnTo>
                <a:lnTo>
                  <a:pt x="598" y="168"/>
                </a:lnTo>
                <a:lnTo>
                  <a:pt x="601" y="168"/>
                </a:lnTo>
                <a:lnTo>
                  <a:pt x="604" y="165"/>
                </a:lnTo>
                <a:lnTo>
                  <a:pt x="604" y="159"/>
                </a:lnTo>
                <a:lnTo>
                  <a:pt x="604" y="156"/>
                </a:lnTo>
                <a:lnTo>
                  <a:pt x="606" y="156"/>
                </a:lnTo>
                <a:lnTo>
                  <a:pt x="606" y="153"/>
                </a:lnTo>
                <a:lnTo>
                  <a:pt x="606" y="151"/>
                </a:lnTo>
                <a:lnTo>
                  <a:pt x="606" y="148"/>
                </a:lnTo>
                <a:lnTo>
                  <a:pt x="606" y="145"/>
                </a:lnTo>
                <a:lnTo>
                  <a:pt x="609" y="142"/>
                </a:lnTo>
                <a:lnTo>
                  <a:pt x="609" y="139"/>
                </a:lnTo>
                <a:lnTo>
                  <a:pt x="609" y="136"/>
                </a:lnTo>
                <a:lnTo>
                  <a:pt x="612" y="131"/>
                </a:lnTo>
                <a:lnTo>
                  <a:pt x="612" y="128"/>
                </a:lnTo>
                <a:lnTo>
                  <a:pt x="612" y="122"/>
                </a:lnTo>
                <a:lnTo>
                  <a:pt x="615" y="119"/>
                </a:lnTo>
                <a:lnTo>
                  <a:pt x="615" y="116"/>
                </a:lnTo>
                <a:lnTo>
                  <a:pt x="618" y="111"/>
                </a:lnTo>
                <a:lnTo>
                  <a:pt x="618" y="108"/>
                </a:lnTo>
                <a:lnTo>
                  <a:pt x="621" y="108"/>
                </a:lnTo>
                <a:lnTo>
                  <a:pt x="621" y="105"/>
                </a:lnTo>
                <a:lnTo>
                  <a:pt x="624" y="102"/>
                </a:lnTo>
                <a:lnTo>
                  <a:pt x="624" y="99"/>
                </a:lnTo>
                <a:lnTo>
                  <a:pt x="624" y="96"/>
                </a:lnTo>
                <a:lnTo>
                  <a:pt x="626" y="94"/>
                </a:lnTo>
                <a:lnTo>
                  <a:pt x="626" y="91"/>
                </a:lnTo>
                <a:lnTo>
                  <a:pt x="629" y="88"/>
                </a:lnTo>
                <a:lnTo>
                  <a:pt x="629" y="85"/>
                </a:lnTo>
                <a:lnTo>
                  <a:pt x="632" y="85"/>
                </a:lnTo>
                <a:lnTo>
                  <a:pt x="632" y="82"/>
                </a:lnTo>
                <a:lnTo>
                  <a:pt x="635" y="79"/>
                </a:lnTo>
                <a:lnTo>
                  <a:pt x="635" y="77"/>
                </a:lnTo>
                <a:lnTo>
                  <a:pt x="638" y="74"/>
                </a:lnTo>
                <a:lnTo>
                  <a:pt x="638" y="71"/>
                </a:lnTo>
                <a:lnTo>
                  <a:pt x="638" y="68"/>
                </a:lnTo>
                <a:lnTo>
                  <a:pt x="641" y="62"/>
                </a:lnTo>
                <a:lnTo>
                  <a:pt x="641" y="59"/>
                </a:lnTo>
                <a:lnTo>
                  <a:pt x="641" y="57"/>
                </a:lnTo>
                <a:lnTo>
                  <a:pt x="641" y="54"/>
                </a:lnTo>
                <a:lnTo>
                  <a:pt x="643" y="51"/>
                </a:lnTo>
                <a:lnTo>
                  <a:pt x="643" y="48"/>
                </a:lnTo>
                <a:lnTo>
                  <a:pt x="643" y="45"/>
                </a:lnTo>
                <a:lnTo>
                  <a:pt x="643" y="42"/>
                </a:lnTo>
                <a:lnTo>
                  <a:pt x="643" y="39"/>
                </a:lnTo>
                <a:lnTo>
                  <a:pt x="643" y="37"/>
                </a:lnTo>
                <a:lnTo>
                  <a:pt x="643" y="34"/>
                </a:lnTo>
                <a:lnTo>
                  <a:pt x="643" y="31"/>
                </a:lnTo>
                <a:lnTo>
                  <a:pt x="643" y="28"/>
                </a:lnTo>
                <a:lnTo>
                  <a:pt x="643" y="25"/>
                </a:lnTo>
                <a:lnTo>
                  <a:pt x="643" y="22"/>
                </a:lnTo>
                <a:close/>
              </a:path>
            </a:pathLst>
          </a:custGeom>
          <a:solidFill>
            <a:srgbClr val="59C9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2">
            <a:extLst>
              <a:ext uri="{FF2B5EF4-FFF2-40B4-BE49-F238E27FC236}">
                <a16:creationId xmlns:a16="http://schemas.microsoft.com/office/drawing/2014/main" id="{84B0DFC5-572F-D1A3-BB0A-450B8F5B62AC}"/>
              </a:ext>
            </a:extLst>
          </p:cNvPr>
          <p:cNvSpPr>
            <a:spLocks/>
          </p:cNvSpPr>
          <p:nvPr/>
        </p:nvSpPr>
        <p:spPr bwMode="auto">
          <a:xfrm>
            <a:off x="7015163" y="2674938"/>
            <a:ext cx="709613" cy="908050"/>
          </a:xfrm>
          <a:custGeom>
            <a:avLst/>
            <a:gdLst>
              <a:gd name="T0" fmla="*/ 154 w 447"/>
              <a:gd name="T1" fmla="*/ 521 h 572"/>
              <a:gd name="T2" fmla="*/ 154 w 447"/>
              <a:gd name="T3" fmla="*/ 492 h 572"/>
              <a:gd name="T4" fmla="*/ 148 w 447"/>
              <a:gd name="T5" fmla="*/ 455 h 572"/>
              <a:gd name="T6" fmla="*/ 108 w 447"/>
              <a:gd name="T7" fmla="*/ 430 h 572"/>
              <a:gd name="T8" fmla="*/ 83 w 447"/>
              <a:gd name="T9" fmla="*/ 410 h 572"/>
              <a:gd name="T10" fmla="*/ 80 w 447"/>
              <a:gd name="T11" fmla="*/ 387 h 572"/>
              <a:gd name="T12" fmla="*/ 105 w 447"/>
              <a:gd name="T13" fmla="*/ 387 h 572"/>
              <a:gd name="T14" fmla="*/ 111 w 447"/>
              <a:gd name="T15" fmla="*/ 364 h 572"/>
              <a:gd name="T16" fmla="*/ 117 w 447"/>
              <a:gd name="T17" fmla="*/ 333 h 572"/>
              <a:gd name="T18" fmla="*/ 117 w 447"/>
              <a:gd name="T19" fmla="*/ 299 h 572"/>
              <a:gd name="T20" fmla="*/ 94 w 447"/>
              <a:gd name="T21" fmla="*/ 270 h 572"/>
              <a:gd name="T22" fmla="*/ 37 w 447"/>
              <a:gd name="T23" fmla="*/ 253 h 572"/>
              <a:gd name="T24" fmla="*/ 20 w 447"/>
              <a:gd name="T25" fmla="*/ 219 h 572"/>
              <a:gd name="T26" fmla="*/ 6 w 447"/>
              <a:gd name="T27" fmla="*/ 191 h 572"/>
              <a:gd name="T28" fmla="*/ 28 w 447"/>
              <a:gd name="T29" fmla="*/ 156 h 572"/>
              <a:gd name="T30" fmla="*/ 43 w 447"/>
              <a:gd name="T31" fmla="*/ 142 h 572"/>
              <a:gd name="T32" fmla="*/ 45 w 447"/>
              <a:gd name="T33" fmla="*/ 122 h 572"/>
              <a:gd name="T34" fmla="*/ 63 w 447"/>
              <a:gd name="T35" fmla="*/ 94 h 572"/>
              <a:gd name="T36" fmla="*/ 100 w 447"/>
              <a:gd name="T37" fmla="*/ 63 h 572"/>
              <a:gd name="T38" fmla="*/ 122 w 447"/>
              <a:gd name="T39" fmla="*/ 77 h 572"/>
              <a:gd name="T40" fmla="*/ 154 w 447"/>
              <a:gd name="T41" fmla="*/ 40 h 572"/>
              <a:gd name="T42" fmla="*/ 174 w 447"/>
              <a:gd name="T43" fmla="*/ 6 h 572"/>
              <a:gd name="T44" fmla="*/ 191 w 447"/>
              <a:gd name="T45" fmla="*/ 0 h 572"/>
              <a:gd name="T46" fmla="*/ 211 w 447"/>
              <a:gd name="T47" fmla="*/ 8 h 572"/>
              <a:gd name="T48" fmla="*/ 231 w 447"/>
              <a:gd name="T49" fmla="*/ 14 h 572"/>
              <a:gd name="T50" fmla="*/ 251 w 447"/>
              <a:gd name="T51" fmla="*/ 23 h 572"/>
              <a:gd name="T52" fmla="*/ 270 w 447"/>
              <a:gd name="T53" fmla="*/ 20 h 572"/>
              <a:gd name="T54" fmla="*/ 279 w 447"/>
              <a:gd name="T55" fmla="*/ 37 h 572"/>
              <a:gd name="T56" fmla="*/ 288 w 447"/>
              <a:gd name="T57" fmla="*/ 54 h 572"/>
              <a:gd name="T58" fmla="*/ 299 w 447"/>
              <a:gd name="T59" fmla="*/ 68 h 572"/>
              <a:gd name="T60" fmla="*/ 313 w 447"/>
              <a:gd name="T61" fmla="*/ 82 h 572"/>
              <a:gd name="T62" fmla="*/ 333 w 447"/>
              <a:gd name="T63" fmla="*/ 108 h 572"/>
              <a:gd name="T64" fmla="*/ 342 w 447"/>
              <a:gd name="T65" fmla="*/ 134 h 572"/>
              <a:gd name="T66" fmla="*/ 345 w 447"/>
              <a:gd name="T67" fmla="*/ 156 h 572"/>
              <a:gd name="T68" fmla="*/ 339 w 447"/>
              <a:gd name="T69" fmla="*/ 182 h 572"/>
              <a:gd name="T70" fmla="*/ 339 w 447"/>
              <a:gd name="T71" fmla="*/ 211 h 572"/>
              <a:gd name="T72" fmla="*/ 336 w 447"/>
              <a:gd name="T73" fmla="*/ 233 h 572"/>
              <a:gd name="T74" fmla="*/ 350 w 447"/>
              <a:gd name="T75" fmla="*/ 233 h 572"/>
              <a:gd name="T76" fmla="*/ 376 w 447"/>
              <a:gd name="T77" fmla="*/ 233 h 572"/>
              <a:gd name="T78" fmla="*/ 379 w 447"/>
              <a:gd name="T79" fmla="*/ 259 h 572"/>
              <a:gd name="T80" fmla="*/ 376 w 447"/>
              <a:gd name="T81" fmla="*/ 285 h 572"/>
              <a:gd name="T82" fmla="*/ 345 w 447"/>
              <a:gd name="T83" fmla="*/ 319 h 572"/>
              <a:gd name="T84" fmla="*/ 359 w 447"/>
              <a:gd name="T85" fmla="*/ 350 h 572"/>
              <a:gd name="T86" fmla="*/ 410 w 447"/>
              <a:gd name="T87" fmla="*/ 370 h 572"/>
              <a:gd name="T88" fmla="*/ 433 w 447"/>
              <a:gd name="T89" fmla="*/ 398 h 572"/>
              <a:gd name="T90" fmla="*/ 447 w 447"/>
              <a:gd name="T91" fmla="*/ 418 h 572"/>
              <a:gd name="T92" fmla="*/ 447 w 447"/>
              <a:gd name="T93" fmla="*/ 438 h 572"/>
              <a:gd name="T94" fmla="*/ 441 w 447"/>
              <a:gd name="T95" fmla="*/ 470 h 572"/>
              <a:gd name="T96" fmla="*/ 444 w 447"/>
              <a:gd name="T97" fmla="*/ 492 h 572"/>
              <a:gd name="T98" fmla="*/ 427 w 447"/>
              <a:gd name="T99" fmla="*/ 504 h 572"/>
              <a:gd name="T100" fmla="*/ 407 w 447"/>
              <a:gd name="T101" fmla="*/ 521 h 572"/>
              <a:gd name="T102" fmla="*/ 387 w 447"/>
              <a:gd name="T103" fmla="*/ 535 h 572"/>
              <a:gd name="T104" fmla="*/ 364 w 447"/>
              <a:gd name="T105" fmla="*/ 549 h 572"/>
              <a:gd name="T106" fmla="*/ 336 w 447"/>
              <a:gd name="T107" fmla="*/ 549 h 572"/>
              <a:gd name="T108" fmla="*/ 316 w 447"/>
              <a:gd name="T109" fmla="*/ 561 h 572"/>
              <a:gd name="T110" fmla="*/ 296 w 447"/>
              <a:gd name="T111" fmla="*/ 569 h 572"/>
              <a:gd name="T112" fmla="*/ 270 w 447"/>
              <a:gd name="T113" fmla="*/ 569 h 572"/>
              <a:gd name="T114" fmla="*/ 239 w 447"/>
              <a:gd name="T115" fmla="*/ 564 h 572"/>
              <a:gd name="T116" fmla="*/ 211 w 447"/>
              <a:gd name="T117" fmla="*/ 569 h 572"/>
              <a:gd name="T118" fmla="*/ 182 w 447"/>
              <a:gd name="T119" fmla="*/ 569 h 572"/>
              <a:gd name="T120" fmla="*/ 162 w 447"/>
              <a:gd name="T121" fmla="*/ 555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7" h="572">
                <a:moveTo>
                  <a:pt x="162" y="552"/>
                </a:moveTo>
                <a:lnTo>
                  <a:pt x="159" y="549"/>
                </a:lnTo>
                <a:lnTo>
                  <a:pt x="159" y="547"/>
                </a:lnTo>
                <a:lnTo>
                  <a:pt x="159" y="544"/>
                </a:lnTo>
                <a:lnTo>
                  <a:pt x="157" y="538"/>
                </a:lnTo>
                <a:lnTo>
                  <a:pt x="157" y="532"/>
                </a:lnTo>
                <a:lnTo>
                  <a:pt x="154" y="527"/>
                </a:lnTo>
                <a:lnTo>
                  <a:pt x="154" y="521"/>
                </a:lnTo>
                <a:lnTo>
                  <a:pt x="154" y="518"/>
                </a:lnTo>
                <a:lnTo>
                  <a:pt x="154" y="515"/>
                </a:lnTo>
                <a:lnTo>
                  <a:pt x="154" y="512"/>
                </a:lnTo>
                <a:lnTo>
                  <a:pt x="154" y="510"/>
                </a:lnTo>
                <a:lnTo>
                  <a:pt x="154" y="504"/>
                </a:lnTo>
                <a:lnTo>
                  <a:pt x="154" y="501"/>
                </a:lnTo>
                <a:lnTo>
                  <a:pt x="154" y="498"/>
                </a:lnTo>
                <a:lnTo>
                  <a:pt x="154" y="492"/>
                </a:lnTo>
                <a:lnTo>
                  <a:pt x="154" y="490"/>
                </a:lnTo>
                <a:lnTo>
                  <a:pt x="154" y="487"/>
                </a:lnTo>
                <a:lnTo>
                  <a:pt x="151" y="478"/>
                </a:lnTo>
                <a:lnTo>
                  <a:pt x="151" y="472"/>
                </a:lnTo>
                <a:lnTo>
                  <a:pt x="151" y="470"/>
                </a:lnTo>
                <a:lnTo>
                  <a:pt x="151" y="464"/>
                </a:lnTo>
                <a:lnTo>
                  <a:pt x="148" y="461"/>
                </a:lnTo>
                <a:lnTo>
                  <a:pt x="148" y="455"/>
                </a:lnTo>
                <a:lnTo>
                  <a:pt x="148" y="453"/>
                </a:lnTo>
                <a:lnTo>
                  <a:pt x="139" y="450"/>
                </a:lnTo>
                <a:lnTo>
                  <a:pt x="128" y="444"/>
                </a:lnTo>
                <a:lnTo>
                  <a:pt x="125" y="441"/>
                </a:lnTo>
                <a:lnTo>
                  <a:pt x="125" y="438"/>
                </a:lnTo>
                <a:lnTo>
                  <a:pt x="120" y="435"/>
                </a:lnTo>
                <a:lnTo>
                  <a:pt x="114" y="433"/>
                </a:lnTo>
                <a:lnTo>
                  <a:pt x="108" y="430"/>
                </a:lnTo>
                <a:lnTo>
                  <a:pt x="105" y="427"/>
                </a:lnTo>
                <a:lnTo>
                  <a:pt x="102" y="424"/>
                </a:lnTo>
                <a:lnTo>
                  <a:pt x="102" y="421"/>
                </a:lnTo>
                <a:lnTo>
                  <a:pt x="97" y="418"/>
                </a:lnTo>
                <a:lnTo>
                  <a:pt x="94" y="418"/>
                </a:lnTo>
                <a:lnTo>
                  <a:pt x="88" y="416"/>
                </a:lnTo>
                <a:lnTo>
                  <a:pt x="85" y="413"/>
                </a:lnTo>
                <a:lnTo>
                  <a:pt x="83" y="410"/>
                </a:lnTo>
                <a:lnTo>
                  <a:pt x="80" y="407"/>
                </a:lnTo>
                <a:lnTo>
                  <a:pt x="77" y="407"/>
                </a:lnTo>
                <a:lnTo>
                  <a:pt x="71" y="401"/>
                </a:lnTo>
                <a:lnTo>
                  <a:pt x="68" y="401"/>
                </a:lnTo>
                <a:lnTo>
                  <a:pt x="68" y="398"/>
                </a:lnTo>
                <a:lnTo>
                  <a:pt x="71" y="393"/>
                </a:lnTo>
                <a:lnTo>
                  <a:pt x="74" y="387"/>
                </a:lnTo>
                <a:lnTo>
                  <a:pt x="80" y="387"/>
                </a:lnTo>
                <a:lnTo>
                  <a:pt x="83" y="387"/>
                </a:lnTo>
                <a:lnTo>
                  <a:pt x="85" y="387"/>
                </a:lnTo>
                <a:lnTo>
                  <a:pt x="88" y="387"/>
                </a:lnTo>
                <a:lnTo>
                  <a:pt x="91" y="387"/>
                </a:lnTo>
                <a:lnTo>
                  <a:pt x="97" y="387"/>
                </a:lnTo>
                <a:lnTo>
                  <a:pt x="100" y="387"/>
                </a:lnTo>
                <a:lnTo>
                  <a:pt x="102" y="387"/>
                </a:lnTo>
                <a:lnTo>
                  <a:pt x="105" y="387"/>
                </a:lnTo>
                <a:lnTo>
                  <a:pt x="108" y="387"/>
                </a:lnTo>
                <a:lnTo>
                  <a:pt x="108" y="384"/>
                </a:lnTo>
                <a:lnTo>
                  <a:pt x="111" y="381"/>
                </a:lnTo>
                <a:lnTo>
                  <a:pt x="111" y="379"/>
                </a:lnTo>
                <a:lnTo>
                  <a:pt x="111" y="376"/>
                </a:lnTo>
                <a:lnTo>
                  <a:pt x="111" y="373"/>
                </a:lnTo>
                <a:lnTo>
                  <a:pt x="111" y="370"/>
                </a:lnTo>
                <a:lnTo>
                  <a:pt x="111" y="364"/>
                </a:lnTo>
                <a:lnTo>
                  <a:pt x="114" y="361"/>
                </a:lnTo>
                <a:lnTo>
                  <a:pt x="114" y="359"/>
                </a:lnTo>
                <a:lnTo>
                  <a:pt x="117" y="359"/>
                </a:lnTo>
                <a:lnTo>
                  <a:pt x="117" y="353"/>
                </a:lnTo>
                <a:lnTo>
                  <a:pt x="122" y="350"/>
                </a:lnTo>
                <a:lnTo>
                  <a:pt x="122" y="347"/>
                </a:lnTo>
                <a:lnTo>
                  <a:pt x="120" y="336"/>
                </a:lnTo>
                <a:lnTo>
                  <a:pt x="117" y="333"/>
                </a:lnTo>
                <a:lnTo>
                  <a:pt x="114" y="327"/>
                </a:lnTo>
                <a:lnTo>
                  <a:pt x="114" y="324"/>
                </a:lnTo>
                <a:lnTo>
                  <a:pt x="114" y="322"/>
                </a:lnTo>
                <a:lnTo>
                  <a:pt x="114" y="316"/>
                </a:lnTo>
                <a:lnTo>
                  <a:pt x="117" y="313"/>
                </a:lnTo>
                <a:lnTo>
                  <a:pt x="117" y="310"/>
                </a:lnTo>
                <a:lnTo>
                  <a:pt x="117" y="305"/>
                </a:lnTo>
                <a:lnTo>
                  <a:pt x="117" y="299"/>
                </a:lnTo>
                <a:lnTo>
                  <a:pt x="117" y="296"/>
                </a:lnTo>
                <a:lnTo>
                  <a:pt x="117" y="293"/>
                </a:lnTo>
                <a:lnTo>
                  <a:pt x="117" y="287"/>
                </a:lnTo>
                <a:lnTo>
                  <a:pt x="111" y="282"/>
                </a:lnTo>
                <a:lnTo>
                  <a:pt x="108" y="276"/>
                </a:lnTo>
                <a:lnTo>
                  <a:pt x="102" y="273"/>
                </a:lnTo>
                <a:lnTo>
                  <a:pt x="100" y="270"/>
                </a:lnTo>
                <a:lnTo>
                  <a:pt x="94" y="270"/>
                </a:lnTo>
                <a:lnTo>
                  <a:pt x="88" y="268"/>
                </a:lnTo>
                <a:lnTo>
                  <a:pt x="83" y="268"/>
                </a:lnTo>
                <a:lnTo>
                  <a:pt x="74" y="265"/>
                </a:lnTo>
                <a:lnTo>
                  <a:pt x="71" y="262"/>
                </a:lnTo>
                <a:lnTo>
                  <a:pt x="60" y="262"/>
                </a:lnTo>
                <a:lnTo>
                  <a:pt x="54" y="262"/>
                </a:lnTo>
                <a:lnTo>
                  <a:pt x="45" y="259"/>
                </a:lnTo>
                <a:lnTo>
                  <a:pt x="37" y="253"/>
                </a:lnTo>
                <a:lnTo>
                  <a:pt x="34" y="250"/>
                </a:lnTo>
                <a:lnTo>
                  <a:pt x="28" y="245"/>
                </a:lnTo>
                <a:lnTo>
                  <a:pt x="28" y="242"/>
                </a:lnTo>
                <a:lnTo>
                  <a:pt x="26" y="236"/>
                </a:lnTo>
                <a:lnTo>
                  <a:pt x="23" y="233"/>
                </a:lnTo>
                <a:lnTo>
                  <a:pt x="23" y="228"/>
                </a:lnTo>
                <a:lnTo>
                  <a:pt x="20" y="225"/>
                </a:lnTo>
                <a:lnTo>
                  <a:pt x="20" y="219"/>
                </a:lnTo>
                <a:lnTo>
                  <a:pt x="17" y="216"/>
                </a:lnTo>
                <a:lnTo>
                  <a:pt x="14" y="213"/>
                </a:lnTo>
                <a:lnTo>
                  <a:pt x="11" y="213"/>
                </a:lnTo>
                <a:lnTo>
                  <a:pt x="6" y="211"/>
                </a:lnTo>
                <a:lnTo>
                  <a:pt x="0" y="208"/>
                </a:lnTo>
                <a:lnTo>
                  <a:pt x="0" y="205"/>
                </a:lnTo>
                <a:lnTo>
                  <a:pt x="3" y="199"/>
                </a:lnTo>
                <a:lnTo>
                  <a:pt x="6" y="191"/>
                </a:lnTo>
                <a:lnTo>
                  <a:pt x="8" y="188"/>
                </a:lnTo>
                <a:lnTo>
                  <a:pt x="11" y="185"/>
                </a:lnTo>
                <a:lnTo>
                  <a:pt x="17" y="176"/>
                </a:lnTo>
                <a:lnTo>
                  <a:pt x="20" y="174"/>
                </a:lnTo>
                <a:lnTo>
                  <a:pt x="23" y="171"/>
                </a:lnTo>
                <a:lnTo>
                  <a:pt x="26" y="168"/>
                </a:lnTo>
                <a:lnTo>
                  <a:pt x="26" y="162"/>
                </a:lnTo>
                <a:lnTo>
                  <a:pt x="28" y="156"/>
                </a:lnTo>
                <a:lnTo>
                  <a:pt x="28" y="151"/>
                </a:lnTo>
                <a:lnTo>
                  <a:pt x="31" y="145"/>
                </a:lnTo>
                <a:lnTo>
                  <a:pt x="31" y="142"/>
                </a:lnTo>
                <a:lnTo>
                  <a:pt x="34" y="137"/>
                </a:lnTo>
                <a:lnTo>
                  <a:pt x="37" y="137"/>
                </a:lnTo>
                <a:lnTo>
                  <a:pt x="40" y="137"/>
                </a:lnTo>
                <a:lnTo>
                  <a:pt x="43" y="139"/>
                </a:lnTo>
                <a:lnTo>
                  <a:pt x="43" y="142"/>
                </a:lnTo>
                <a:lnTo>
                  <a:pt x="45" y="145"/>
                </a:lnTo>
                <a:lnTo>
                  <a:pt x="51" y="148"/>
                </a:lnTo>
                <a:lnTo>
                  <a:pt x="54" y="145"/>
                </a:lnTo>
                <a:lnTo>
                  <a:pt x="54" y="139"/>
                </a:lnTo>
                <a:lnTo>
                  <a:pt x="54" y="134"/>
                </a:lnTo>
                <a:lnTo>
                  <a:pt x="51" y="131"/>
                </a:lnTo>
                <a:lnTo>
                  <a:pt x="48" y="128"/>
                </a:lnTo>
                <a:lnTo>
                  <a:pt x="45" y="122"/>
                </a:lnTo>
                <a:lnTo>
                  <a:pt x="43" y="111"/>
                </a:lnTo>
                <a:lnTo>
                  <a:pt x="43" y="105"/>
                </a:lnTo>
                <a:lnTo>
                  <a:pt x="45" y="102"/>
                </a:lnTo>
                <a:lnTo>
                  <a:pt x="51" y="100"/>
                </a:lnTo>
                <a:lnTo>
                  <a:pt x="54" y="97"/>
                </a:lnTo>
                <a:lnTo>
                  <a:pt x="57" y="94"/>
                </a:lnTo>
                <a:lnTo>
                  <a:pt x="60" y="94"/>
                </a:lnTo>
                <a:lnTo>
                  <a:pt x="63" y="94"/>
                </a:lnTo>
                <a:lnTo>
                  <a:pt x="65" y="91"/>
                </a:lnTo>
                <a:lnTo>
                  <a:pt x="68" y="88"/>
                </a:lnTo>
                <a:lnTo>
                  <a:pt x="74" y="80"/>
                </a:lnTo>
                <a:lnTo>
                  <a:pt x="77" y="74"/>
                </a:lnTo>
                <a:lnTo>
                  <a:pt x="80" y="71"/>
                </a:lnTo>
                <a:lnTo>
                  <a:pt x="83" y="68"/>
                </a:lnTo>
                <a:lnTo>
                  <a:pt x="94" y="63"/>
                </a:lnTo>
                <a:lnTo>
                  <a:pt x="100" y="63"/>
                </a:lnTo>
                <a:lnTo>
                  <a:pt x="102" y="63"/>
                </a:lnTo>
                <a:lnTo>
                  <a:pt x="105" y="65"/>
                </a:lnTo>
                <a:lnTo>
                  <a:pt x="108" y="65"/>
                </a:lnTo>
                <a:lnTo>
                  <a:pt x="108" y="68"/>
                </a:lnTo>
                <a:lnTo>
                  <a:pt x="114" y="71"/>
                </a:lnTo>
                <a:lnTo>
                  <a:pt x="114" y="74"/>
                </a:lnTo>
                <a:lnTo>
                  <a:pt x="120" y="77"/>
                </a:lnTo>
                <a:lnTo>
                  <a:pt x="122" y="77"/>
                </a:lnTo>
                <a:lnTo>
                  <a:pt x="125" y="74"/>
                </a:lnTo>
                <a:lnTo>
                  <a:pt x="128" y="68"/>
                </a:lnTo>
                <a:lnTo>
                  <a:pt x="128" y="65"/>
                </a:lnTo>
                <a:lnTo>
                  <a:pt x="137" y="57"/>
                </a:lnTo>
                <a:lnTo>
                  <a:pt x="139" y="54"/>
                </a:lnTo>
                <a:lnTo>
                  <a:pt x="145" y="48"/>
                </a:lnTo>
                <a:lnTo>
                  <a:pt x="148" y="45"/>
                </a:lnTo>
                <a:lnTo>
                  <a:pt x="154" y="40"/>
                </a:lnTo>
                <a:lnTo>
                  <a:pt x="159" y="34"/>
                </a:lnTo>
                <a:lnTo>
                  <a:pt x="165" y="28"/>
                </a:lnTo>
                <a:lnTo>
                  <a:pt x="171" y="23"/>
                </a:lnTo>
                <a:lnTo>
                  <a:pt x="174" y="14"/>
                </a:lnTo>
                <a:lnTo>
                  <a:pt x="176" y="11"/>
                </a:lnTo>
                <a:lnTo>
                  <a:pt x="176" y="8"/>
                </a:lnTo>
                <a:lnTo>
                  <a:pt x="176" y="6"/>
                </a:lnTo>
                <a:lnTo>
                  <a:pt x="174" y="6"/>
                </a:lnTo>
                <a:lnTo>
                  <a:pt x="174" y="3"/>
                </a:lnTo>
                <a:lnTo>
                  <a:pt x="176" y="6"/>
                </a:lnTo>
                <a:lnTo>
                  <a:pt x="176" y="3"/>
                </a:lnTo>
                <a:lnTo>
                  <a:pt x="179" y="3"/>
                </a:lnTo>
                <a:lnTo>
                  <a:pt x="179" y="0"/>
                </a:lnTo>
                <a:lnTo>
                  <a:pt x="182" y="0"/>
                </a:lnTo>
                <a:lnTo>
                  <a:pt x="188" y="0"/>
                </a:lnTo>
                <a:lnTo>
                  <a:pt x="191" y="0"/>
                </a:lnTo>
                <a:lnTo>
                  <a:pt x="194" y="0"/>
                </a:lnTo>
                <a:lnTo>
                  <a:pt x="196" y="0"/>
                </a:lnTo>
                <a:lnTo>
                  <a:pt x="199" y="3"/>
                </a:lnTo>
                <a:lnTo>
                  <a:pt x="202" y="3"/>
                </a:lnTo>
                <a:lnTo>
                  <a:pt x="202" y="6"/>
                </a:lnTo>
                <a:lnTo>
                  <a:pt x="205" y="6"/>
                </a:lnTo>
                <a:lnTo>
                  <a:pt x="208" y="8"/>
                </a:lnTo>
                <a:lnTo>
                  <a:pt x="211" y="8"/>
                </a:lnTo>
                <a:lnTo>
                  <a:pt x="214" y="8"/>
                </a:lnTo>
                <a:lnTo>
                  <a:pt x="216" y="11"/>
                </a:lnTo>
                <a:lnTo>
                  <a:pt x="219" y="11"/>
                </a:lnTo>
                <a:lnTo>
                  <a:pt x="219" y="14"/>
                </a:lnTo>
                <a:lnTo>
                  <a:pt x="222" y="14"/>
                </a:lnTo>
                <a:lnTo>
                  <a:pt x="225" y="14"/>
                </a:lnTo>
                <a:lnTo>
                  <a:pt x="228" y="14"/>
                </a:lnTo>
                <a:lnTo>
                  <a:pt x="231" y="14"/>
                </a:lnTo>
                <a:lnTo>
                  <a:pt x="233" y="17"/>
                </a:lnTo>
                <a:lnTo>
                  <a:pt x="236" y="17"/>
                </a:lnTo>
                <a:lnTo>
                  <a:pt x="239" y="17"/>
                </a:lnTo>
                <a:lnTo>
                  <a:pt x="242" y="17"/>
                </a:lnTo>
                <a:lnTo>
                  <a:pt x="242" y="20"/>
                </a:lnTo>
                <a:lnTo>
                  <a:pt x="245" y="20"/>
                </a:lnTo>
                <a:lnTo>
                  <a:pt x="248" y="23"/>
                </a:lnTo>
                <a:lnTo>
                  <a:pt x="251" y="23"/>
                </a:lnTo>
                <a:lnTo>
                  <a:pt x="253" y="23"/>
                </a:lnTo>
                <a:lnTo>
                  <a:pt x="256" y="23"/>
                </a:lnTo>
                <a:lnTo>
                  <a:pt x="259" y="20"/>
                </a:lnTo>
                <a:lnTo>
                  <a:pt x="262" y="20"/>
                </a:lnTo>
                <a:lnTo>
                  <a:pt x="262" y="17"/>
                </a:lnTo>
                <a:lnTo>
                  <a:pt x="265" y="17"/>
                </a:lnTo>
                <a:lnTo>
                  <a:pt x="268" y="20"/>
                </a:lnTo>
                <a:lnTo>
                  <a:pt x="270" y="20"/>
                </a:lnTo>
                <a:lnTo>
                  <a:pt x="270" y="23"/>
                </a:lnTo>
                <a:lnTo>
                  <a:pt x="273" y="26"/>
                </a:lnTo>
                <a:lnTo>
                  <a:pt x="273" y="28"/>
                </a:lnTo>
                <a:lnTo>
                  <a:pt x="273" y="31"/>
                </a:lnTo>
                <a:lnTo>
                  <a:pt x="276" y="31"/>
                </a:lnTo>
                <a:lnTo>
                  <a:pt x="276" y="34"/>
                </a:lnTo>
                <a:lnTo>
                  <a:pt x="276" y="37"/>
                </a:lnTo>
                <a:lnTo>
                  <a:pt x="279" y="37"/>
                </a:lnTo>
                <a:lnTo>
                  <a:pt x="279" y="40"/>
                </a:lnTo>
                <a:lnTo>
                  <a:pt x="282" y="43"/>
                </a:lnTo>
                <a:lnTo>
                  <a:pt x="282" y="45"/>
                </a:lnTo>
                <a:lnTo>
                  <a:pt x="282" y="48"/>
                </a:lnTo>
                <a:lnTo>
                  <a:pt x="285" y="48"/>
                </a:lnTo>
                <a:lnTo>
                  <a:pt x="285" y="51"/>
                </a:lnTo>
                <a:lnTo>
                  <a:pt x="285" y="54"/>
                </a:lnTo>
                <a:lnTo>
                  <a:pt x="288" y="54"/>
                </a:lnTo>
                <a:lnTo>
                  <a:pt x="288" y="57"/>
                </a:lnTo>
                <a:lnTo>
                  <a:pt x="288" y="60"/>
                </a:lnTo>
                <a:lnTo>
                  <a:pt x="290" y="60"/>
                </a:lnTo>
                <a:lnTo>
                  <a:pt x="290" y="63"/>
                </a:lnTo>
                <a:lnTo>
                  <a:pt x="293" y="63"/>
                </a:lnTo>
                <a:lnTo>
                  <a:pt x="293" y="65"/>
                </a:lnTo>
                <a:lnTo>
                  <a:pt x="296" y="68"/>
                </a:lnTo>
                <a:lnTo>
                  <a:pt x="299" y="68"/>
                </a:lnTo>
                <a:lnTo>
                  <a:pt x="299" y="71"/>
                </a:lnTo>
                <a:lnTo>
                  <a:pt x="302" y="74"/>
                </a:lnTo>
                <a:lnTo>
                  <a:pt x="305" y="74"/>
                </a:lnTo>
                <a:lnTo>
                  <a:pt x="305" y="77"/>
                </a:lnTo>
                <a:lnTo>
                  <a:pt x="307" y="77"/>
                </a:lnTo>
                <a:lnTo>
                  <a:pt x="307" y="80"/>
                </a:lnTo>
                <a:lnTo>
                  <a:pt x="310" y="82"/>
                </a:lnTo>
                <a:lnTo>
                  <a:pt x="313" y="82"/>
                </a:lnTo>
                <a:lnTo>
                  <a:pt x="316" y="85"/>
                </a:lnTo>
                <a:lnTo>
                  <a:pt x="319" y="88"/>
                </a:lnTo>
                <a:lnTo>
                  <a:pt x="322" y="94"/>
                </a:lnTo>
                <a:lnTo>
                  <a:pt x="325" y="94"/>
                </a:lnTo>
                <a:lnTo>
                  <a:pt x="327" y="100"/>
                </a:lnTo>
                <a:lnTo>
                  <a:pt x="327" y="102"/>
                </a:lnTo>
                <a:lnTo>
                  <a:pt x="330" y="102"/>
                </a:lnTo>
                <a:lnTo>
                  <a:pt x="333" y="108"/>
                </a:lnTo>
                <a:lnTo>
                  <a:pt x="336" y="108"/>
                </a:lnTo>
                <a:lnTo>
                  <a:pt x="336" y="111"/>
                </a:lnTo>
                <a:lnTo>
                  <a:pt x="339" y="114"/>
                </a:lnTo>
                <a:lnTo>
                  <a:pt x="342" y="119"/>
                </a:lnTo>
                <a:lnTo>
                  <a:pt x="342" y="122"/>
                </a:lnTo>
                <a:lnTo>
                  <a:pt x="342" y="125"/>
                </a:lnTo>
                <a:lnTo>
                  <a:pt x="342" y="131"/>
                </a:lnTo>
                <a:lnTo>
                  <a:pt x="342" y="134"/>
                </a:lnTo>
                <a:lnTo>
                  <a:pt x="342" y="137"/>
                </a:lnTo>
                <a:lnTo>
                  <a:pt x="342" y="139"/>
                </a:lnTo>
                <a:lnTo>
                  <a:pt x="342" y="142"/>
                </a:lnTo>
                <a:lnTo>
                  <a:pt x="345" y="145"/>
                </a:lnTo>
                <a:lnTo>
                  <a:pt x="345" y="148"/>
                </a:lnTo>
                <a:lnTo>
                  <a:pt x="345" y="151"/>
                </a:lnTo>
                <a:lnTo>
                  <a:pt x="342" y="154"/>
                </a:lnTo>
                <a:lnTo>
                  <a:pt x="345" y="156"/>
                </a:lnTo>
                <a:lnTo>
                  <a:pt x="342" y="159"/>
                </a:lnTo>
                <a:lnTo>
                  <a:pt x="342" y="162"/>
                </a:lnTo>
                <a:lnTo>
                  <a:pt x="342" y="165"/>
                </a:lnTo>
                <a:lnTo>
                  <a:pt x="342" y="168"/>
                </a:lnTo>
                <a:lnTo>
                  <a:pt x="342" y="171"/>
                </a:lnTo>
                <a:lnTo>
                  <a:pt x="342" y="174"/>
                </a:lnTo>
                <a:lnTo>
                  <a:pt x="342" y="179"/>
                </a:lnTo>
                <a:lnTo>
                  <a:pt x="339" y="182"/>
                </a:lnTo>
                <a:lnTo>
                  <a:pt x="339" y="185"/>
                </a:lnTo>
                <a:lnTo>
                  <a:pt x="336" y="188"/>
                </a:lnTo>
                <a:lnTo>
                  <a:pt x="336" y="191"/>
                </a:lnTo>
                <a:lnTo>
                  <a:pt x="336" y="196"/>
                </a:lnTo>
                <a:lnTo>
                  <a:pt x="336" y="199"/>
                </a:lnTo>
                <a:lnTo>
                  <a:pt x="336" y="202"/>
                </a:lnTo>
                <a:lnTo>
                  <a:pt x="339" y="208"/>
                </a:lnTo>
                <a:lnTo>
                  <a:pt x="339" y="211"/>
                </a:lnTo>
                <a:lnTo>
                  <a:pt x="339" y="216"/>
                </a:lnTo>
                <a:lnTo>
                  <a:pt x="339" y="219"/>
                </a:lnTo>
                <a:lnTo>
                  <a:pt x="339" y="222"/>
                </a:lnTo>
                <a:lnTo>
                  <a:pt x="336" y="222"/>
                </a:lnTo>
                <a:lnTo>
                  <a:pt x="336" y="225"/>
                </a:lnTo>
                <a:lnTo>
                  <a:pt x="336" y="228"/>
                </a:lnTo>
                <a:lnTo>
                  <a:pt x="336" y="231"/>
                </a:lnTo>
                <a:lnTo>
                  <a:pt x="336" y="233"/>
                </a:lnTo>
                <a:lnTo>
                  <a:pt x="336" y="236"/>
                </a:lnTo>
                <a:lnTo>
                  <a:pt x="336" y="239"/>
                </a:lnTo>
                <a:lnTo>
                  <a:pt x="339" y="239"/>
                </a:lnTo>
                <a:lnTo>
                  <a:pt x="342" y="239"/>
                </a:lnTo>
                <a:lnTo>
                  <a:pt x="345" y="236"/>
                </a:lnTo>
                <a:lnTo>
                  <a:pt x="347" y="236"/>
                </a:lnTo>
                <a:lnTo>
                  <a:pt x="347" y="233"/>
                </a:lnTo>
                <a:lnTo>
                  <a:pt x="350" y="233"/>
                </a:lnTo>
                <a:lnTo>
                  <a:pt x="356" y="231"/>
                </a:lnTo>
                <a:lnTo>
                  <a:pt x="359" y="231"/>
                </a:lnTo>
                <a:lnTo>
                  <a:pt x="362" y="231"/>
                </a:lnTo>
                <a:lnTo>
                  <a:pt x="364" y="228"/>
                </a:lnTo>
                <a:lnTo>
                  <a:pt x="367" y="228"/>
                </a:lnTo>
                <a:lnTo>
                  <a:pt x="373" y="228"/>
                </a:lnTo>
                <a:lnTo>
                  <a:pt x="376" y="228"/>
                </a:lnTo>
                <a:lnTo>
                  <a:pt x="376" y="233"/>
                </a:lnTo>
                <a:lnTo>
                  <a:pt x="376" y="236"/>
                </a:lnTo>
                <a:lnTo>
                  <a:pt x="376" y="239"/>
                </a:lnTo>
                <a:lnTo>
                  <a:pt x="376" y="242"/>
                </a:lnTo>
                <a:lnTo>
                  <a:pt x="379" y="245"/>
                </a:lnTo>
                <a:lnTo>
                  <a:pt x="379" y="248"/>
                </a:lnTo>
                <a:lnTo>
                  <a:pt x="382" y="253"/>
                </a:lnTo>
                <a:lnTo>
                  <a:pt x="379" y="256"/>
                </a:lnTo>
                <a:lnTo>
                  <a:pt x="379" y="259"/>
                </a:lnTo>
                <a:lnTo>
                  <a:pt x="376" y="262"/>
                </a:lnTo>
                <a:lnTo>
                  <a:pt x="376" y="265"/>
                </a:lnTo>
                <a:lnTo>
                  <a:pt x="376" y="270"/>
                </a:lnTo>
                <a:lnTo>
                  <a:pt x="376" y="273"/>
                </a:lnTo>
                <a:lnTo>
                  <a:pt x="376" y="276"/>
                </a:lnTo>
                <a:lnTo>
                  <a:pt x="376" y="279"/>
                </a:lnTo>
                <a:lnTo>
                  <a:pt x="376" y="282"/>
                </a:lnTo>
                <a:lnTo>
                  <a:pt x="376" y="285"/>
                </a:lnTo>
                <a:lnTo>
                  <a:pt x="376" y="287"/>
                </a:lnTo>
                <a:lnTo>
                  <a:pt x="376" y="290"/>
                </a:lnTo>
                <a:lnTo>
                  <a:pt x="376" y="293"/>
                </a:lnTo>
                <a:lnTo>
                  <a:pt x="376" y="296"/>
                </a:lnTo>
                <a:lnTo>
                  <a:pt x="373" y="299"/>
                </a:lnTo>
                <a:lnTo>
                  <a:pt x="364" y="307"/>
                </a:lnTo>
                <a:lnTo>
                  <a:pt x="353" y="313"/>
                </a:lnTo>
                <a:lnTo>
                  <a:pt x="345" y="319"/>
                </a:lnTo>
                <a:lnTo>
                  <a:pt x="342" y="322"/>
                </a:lnTo>
                <a:lnTo>
                  <a:pt x="342" y="327"/>
                </a:lnTo>
                <a:lnTo>
                  <a:pt x="345" y="327"/>
                </a:lnTo>
                <a:lnTo>
                  <a:pt x="347" y="330"/>
                </a:lnTo>
                <a:lnTo>
                  <a:pt x="350" y="336"/>
                </a:lnTo>
                <a:lnTo>
                  <a:pt x="356" y="339"/>
                </a:lnTo>
                <a:lnTo>
                  <a:pt x="359" y="344"/>
                </a:lnTo>
                <a:lnTo>
                  <a:pt x="359" y="350"/>
                </a:lnTo>
                <a:lnTo>
                  <a:pt x="364" y="359"/>
                </a:lnTo>
                <a:lnTo>
                  <a:pt x="370" y="361"/>
                </a:lnTo>
                <a:lnTo>
                  <a:pt x="376" y="364"/>
                </a:lnTo>
                <a:lnTo>
                  <a:pt x="384" y="367"/>
                </a:lnTo>
                <a:lnTo>
                  <a:pt x="390" y="367"/>
                </a:lnTo>
                <a:lnTo>
                  <a:pt x="396" y="370"/>
                </a:lnTo>
                <a:lnTo>
                  <a:pt x="404" y="370"/>
                </a:lnTo>
                <a:lnTo>
                  <a:pt x="410" y="370"/>
                </a:lnTo>
                <a:lnTo>
                  <a:pt x="413" y="373"/>
                </a:lnTo>
                <a:lnTo>
                  <a:pt x="416" y="379"/>
                </a:lnTo>
                <a:lnTo>
                  <a:pt x="416" y="381"/>
                </a:lnTo>
                <a:lnTo>
                  <a:pt x="421" y="384"/>
                </a:lnTo>
                <a:lnTo>
                  <a:pt x="430" y="393"/>
                </a:lnTo>
                <a:lnTo>
                  <a:pt x="430" y="396"/>
                </a:lnTo>
                <a:lnTo>
                  <a:pt x="433" y="396"/>
                </a:lnTo>
                <a:lnTo>
                  <a:pt x="433" y="398"/>
                </a:lnTo>
                <a:lnTo>
                  <a:pt x="436" y="401"/>
                </a:lnTo>
                <a:lnTo>
                  <a:pt x="436" y="404"/>
                </a:lnTo>
                <a:lnTo>
                  <a:pt x="438" y="407"/>
                </a:lnTo>
                <a:lnTo>
                  <a:pt x="441" y="410"/>
                </a:lnTo>
                <a:lnTo>
                  <a:pt x="444" y="410"/>
                </a:lnTo>
                <a:lnTo>
                  <a:pt x="444" y="413"/>
                </a:lnTo>
                <a:lnTo>
                  <a:pt x="444" y="416"/>
                </a:lnTo>
                <a:lnTo>
                  <a:pt x="447" y="418"/>
                </a:lnTo>
                <a:lnTo>
                  <a:pt x="447" y="421"/>
                </a:lnTo>
                <a:lnTo>
                  <a:pt x="447" y="424"/>
                </a:lnTo>
                <a:lnTo>
                  <a:pt x="444" y="427"/>
                </a:lnTo>
                <a:lnTo>
                  <a:pt x="444" y="430"/>
                </a:lnTo>
                <a:lnTo>
                  <a:pt x="444" y="433"/>
                </a:lnTo>
                <a:lnTo>
                  <a:pt x="444" y="435"/>
                </a:lnTo>
                <a:lnTo>
                  <a:pt x="447" y="435"/>
                </a:lnTo>
                <a:lnTo>
                  <a:pt x="447" y="438"/>
                </a:lnTo>
                <a:lnTo>
                  <a:pt x="447" y="447"/>
                </a:lnTo>
                <a:lnTo>
                  <a:pt x="447" y="450"/>
                </a:lnTo>
                <a:lnTo>
                  <a:pt x="444" y="453"/>
                </a:lnTo>
                <a:lnTo>
                  <a:pt x="444" y="455"/>
                </a:lnTo>
                <a:lnTo>
                  <a:pt x="444" y="458"/>
                </a:lnTo>
                <a:lnTo>
                  <a:pt x="441" y="461"/>
                </a:lnTo>
                <a:lnTo>
                  <a:pt x="441" y="467"/>
                </a:lnTo>
                <a:lnTo>
                  <a:pt x="441" y="470"/>
                </a:lnTo>
                <a:lnTo>
                  <a:pt x="441" y="475"/>
                </a:lnTo>
                <a:lnTo>
                  <a:pt x="444" y="478"/>
                </a:lnTo>
                <a:lnTo>
                  <a:pt x="444" y="481"/>
                </a:lnTo>
                <a:lnTo>
                  <a:pt x="447" y="481"/>
                </a:lnTo>
                <a:lnTo>
                  <a:pt x="447" y="484"/>
                </a:lnTo>
                <a:lnTo>
                  <a:pt x="447" y="490"/>
                </a:lnTo>
                <a:lnTo>
                  <a:pt x="447" y="492"/>
                </a:lnTo>
                <a:lnTo>
                  <a:pt x="444" y="492"/>
                </a:lnTo>
                <a:lnTo>
                  <a:pt x="441" y="495"/>
                </a:lnTo>
                <a:lnTo>
                  <a:pt x="441" y="498"/>
                </a:lnTo>
                <a:lnTo>
                  <a:pt x="438" y="498"/>
                </a:lnTo>
                <a:lnTo>
                  <a:pt x="436" y="498"/>
                </a:lnTo>
                <a:lnTo>
                  <a:pt x="436" y="501"/>
                </a:lnTo>
                <a:lnTo>
                  <a:pt x="433" y="501"/>
                </a:lnTo>
                <a:lnTo>
                  <a:pt x="430" y="501"/>
                </a:lnTo>
                <a:lnTo>
                  <a:pt x="427" y="504"/>
                </a:lnTo>
                <a:lnTo>
                  <a:pt x="424" y="507"/>
                </a:lnTo>
                <a:lnTo>
                  <a:pt x="421" y="510"/>
                </a:lnTo>
                <a:lnTo>
                  <a:pt x="419" y="512"/>
                </a:lnTo>
                <a:lnTo>
                  <a:pt x="416" y="512"/>
                </a:lnTo>
                <a:lnTo>
                  <a:pt x="416" y="515"/>
                </a:lnTo>
                <a:lnTo>
                  <a:pt x="413" y="518"/>
                </a:lnTo>
                <a:lnTo>
                  <a:pt x="410" y="521"/>
                </a:lnTo>
                <a:lnTo>
                  <a:pt x="407" y="521"/>
                </a:lnTo>
                <a:lnTo>
                  <a:pt x="404" y="524"/>
                </a:lnTo>
                <a:lnTo>
                  <a:pt x="401" y="527"/>
                </a:lnTo>
                <a:lnTo>
                  <a:pt x="399" y="529"/>
                </a:lnTo>
                <a:lnTo>
                  <a:pt x="396" y="529"/>
                </a:lnTo>
                <a:lnTo>
                  <a:pt x="393" y="532"/>
                </a:lnTo>
                <a:lnTo>
                  <a:pt x="390" y="532"/>
                </a:lnTo>
                <a:lnTo>
                  <a:pt x="390" y="535"/>
                </a:lnTo>
                <a:lnTo>
                  <a:pt x="387" y="535"/>
                </a:lnTo>
                <a:lnTo>
                  <a:pt x="384" y="538"/>
                </a:lnTo>
                <a:lnTo>
                  <a:pt x="382" y="541"/>
                </a:lnTo>
                <a:lnTo>
                  <a:pt x="379" y="544"/>
                </a:lnTo>
                <a:lnTo>
                  <a:pt x="376" y="544"/>
                </a:lnTo>
                <a:lnTo>
                  <a:pt x="373" y="547"/>
                </a:lnTo>
                <a:lnTo>
                  <a:pt x="370" y="549"/>
                </a:lnTo>
                <a:lnTo>
                  <a:pt x="367" y="549"/>
                </a:lnTo>
                <a:lnTo>
                  <a:pt x="364" y="549"/>
                </a:lnTo>
                <a:lnTo>
                  <a:pt x="362" y="549"/>
                </a:lnTo>
                <a:lnTo>
                  <a:pt x="359" y="549"/>
                </a:lnTo>
                <a:lnTo>
                  <a:pt x="356" y="549"/>
                </a:lnTo>
                <a:lnTo>
                  <a:pt x="356" y="552"/>
                </a:lnTo>
                <a:lnTo>
                  <a:pt x="353" y="552"/>
                </a:lnTo>
                <a:lnTo>
                  <a:pt x="347" y="552"/>
                </a:lnTo>
                <a:lnTo>
                  <a:pt x="342" y="549"/>
                </a:lnTo>
                <a:lnTo>
                  <a:pt x="336" y="549"/>
                </a:lnTo>
                <a:lnTo>
                  <a:pt x="333" y="549"/>
                </a:lnTo>
                <a:lnTo>
                  <a:pt x="330" y="552"/>
                </a:lnTo>
                <a:lnTo>
                  <a:pt x="327" y="552"/>
                </a:lnTo>
                <a:lnTo>
                  <a:pt x="325" y="552"/>
                </a:lnTo>
                <a:lnTo>
                  <a:pt x="322" y="552"/>
                </a:lnTo>
                <a:lnTo>
                  <a:pt x="319" y="555"/>
                </a:lnTo>
                <a:lnTo>
                  <a:pt x="316" y="558"/>
                </a:lnTo>
                <a:lnTo>
                  <a:pt x="316" y="561"/>
                </a:lnTo>
                <a:lnTo>
                  <a:pt x="313" y="561"/>
                </a:lnTo>
                <a:lnTo>
                  <a:pt x="313" y="564"/>
                </a:lnTo>
                <a:lnTo>
                  <a:pt x="313" y="566"/>
                </a:lnTo>
                <a:lnTo>
                  <a:pt x="310" y="569"/>
                </a:lnTo>
                <a:lnTo>
                  <a:pt x="307" y="569"/>
                </a:lnTo>
                <a:lnTo>
                  <a:pt x="305" y="569"/>
                </a:lnTo>
                <a:lnTo>
                  <a:pt x="302" y="572"/>
                </a:lnTo>
                <a:lnTo>
                  <a:pt x="296" y="569"/>
                </a:lnTo>
                <a:lnTo>
                  <a:pt x="293" y="569"/>
                </a:lnTo>
                <a:lnTo>
                  <a:pt x="290" y="569"/>
                </a:lnTo>
                <a:lnTo>
                  <a:pt x="285" y="569"/>
                </a:lnTo>
                <a:lnTo>
                  <a:pt x="282" y="569"/>
                </a:lnTo>
                <a:lnTo>
                  <a:pt x="279" y="569"/>
                </a:lnTo>
                <a:lnTo>
                  <a:pt x="276" y="569"/>
                </a:lnTo>
                <a:lnTo>
                  <a:pt x="273" y="569"/>
                </a:lnTo>
                <a:lnTo>
                  <a:pt x="270" y="569"/>
                </a:lnTo>
                <a:lnTo>
                  <a:pt x="268" y="569"/>
                </a:lnTo>
                <a:lnTo>
                  <a:pt x="265" y="569"/>
                </a:lnTo>
                <a:lnTo>
                  <a:pt x="259" y="569"/>
                </a:lnTo>
                <a:lnTo>
                  <a:pt x="256" y="569"/>
                </a:lnTo>
                <a:lnTo>
                  <a:pt x="253" y="566"/>
                </a:lnTo>
                <a:lnTo>
                  <a:pt x="248" y="566"/>
                </a:lnTo>
                <a:lnTo>
                  <a:pt x="242" y="564"/>
                </a:lnTo>
                <a:lnTo>
                  <a:pt x="239" y="564"/>
                </a:lnTo>
                <a:lnTo>
                  <a:pt x="233" y="566"/>
                </a:lnTo>
                <a:lnTo>
                  <a:pt x="231" y="566"/>
                </a:lnTo>
                <a:lnTo>
                  <a:pt x="228" y="566"/>
                </a:lnTo>
                <a:lnTo>
                  <a:pt x="225" y="569"/>
                </a:lnTo>
                <a:lnTo>
                  <a:pt x="222" y="569"/>
                </a:lnTo>
                <a:lnTo>
                  <a:pt x="219" y="569"/>
                </a:lnTo>
                <a:lnTo>
                  <a:pt x="216" y="569"/>
                </a:lnTo>
                <a:lnTo>
                  <a:pt x="211" y="569"/>
                </a:lnTo>
                <a:lnTo>
                  <a:pt x="208" y="569"/>
                </a:lnTo>
                <a:lnTo>
                  <a:pt x="205" y="569"/>
                </a:lnTo>
                <a:lnTo>
                  <a:pt x="202" y="569"/>
                </a:lnTo>
                <a:lnTo>
                  <a:pt x="199" y="569"/>
                </a:lnTo>
                <a:lnTo>
                  <a:pt x="196" y="569"/>
                </a:lnTo>
                <a:lnTo>
                  <a:pt x="194" y="569"/>
                </a:lnTo>
                <a:lnTo>
                  <a:pt x="191" y="569"/>
                </a:lnTo>
                <a:lnTo>
                  <a:pt x="182" y="569"/>
                </a:lnTo>
                <a:lnTo>
                  <a:pt x="179" y="569"/>
                </a:lnTo>
                <a:lnTo>
                  <a:pt x="176" y="569"/>
                </a:lnTo>
                <a:lnTo>
                  <a:pt x="174" y="569"/>
                </a:lnTo>
                <a:lnTo>
                  <a:pt x="168" y="566"/>
                </a:lnTo>
                <a:lnTo>
                  <a:pt x="165" y="564"/>
                </a:lnTo>
                <a:lnTo>
                  <a:pt x="162" y="564"/>
                </a:lnTo>
                <a:lnTo>
                  <a:pt x="162" y="561"/>
                </a:lnTo>
                <a:lnTo>
                  <a:pt x="162" y="555"/>
                </a:lnTo>
                <a:lnTo>
                  <a:pt x="162" y="552"/>
                </a:lnTo>
                <a:close/>
              </a:path>
            </a:pathLst>
          </a:custGeom>
          <a:solidFill>
            <a:srgbClr val="356B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3">
            <a:extLst>
              <a:ext uri="{FF2B5EF4-FFF2-40B4-BE49-F238E27FC236}">
                <a16:creationId xmlns:a16="http://schemas.microsoft.com/office/drawing/2014/main" id="{D1875D70-58FA-53FF-425B-8AFD55243A07}"/>
              </a:ext>
            </a:extLst>
          </p:cNvPr>
          <p:cNvSpPr>
            <a:spLocks/>
          </p:cNvSpPr>
          <p:nvPr/>
        </p:nvSpPr>
        <p:spPr bwMode="auto">
          <a:xfrm>
            <a:off x="6119813" y="2051050"/>
            <a:ext cx="1174750" cy="1554163"/>
          </a:xfrm>
          <a:custGeom>
            <a:avLst/>
            <a:gdLst>
              <a:gd name="T0" fmla="*/ 527 w 740"/>
              <a:gd name="T1" fmla="*/ 942 h 979"/>
              <a:gd name="T2" fmla="*/ 461 w 740"/>
              <a:gd name="T3" fmla="*/ 928 h 979"/>
              <a:gd name="T4" fmla="*/ 399 w 740"/>
              <a:gd name="T5" fmla="*/ 891 h 979"/>
              <a:gd name="T6" fmla="*/ 330 w 740"/>
              <a:gd name="T7" fmla="*/ 965 h 979"/>
              <a:gd name="T8" fmla="*/ 259 w 740"/>
              <a:gd name="T9" fmla="*/ 974 h 979"/>
              <a:gd name="T10" fmla="*/ 216 w 740"/>
              <a:gd name="T11" fmla="*/ 965 h 979"/>
              <a:gd name="T12" fmla="*/ 179 w 740"/>
              <a:gd name="T13" fmla="*/ 925 h 979"/>
              <a:gd name="T14" fmla="*/ 140 w 740"/>
              <a:gd name="T15" fmla="*/ 894 h 979"/>
              <a:gd name="T16" fmla="*/ 179 w 740"/>
              <a:gd name="T17" fmla="*/ 851 h 979"/>
              <a:gd name="T18" fmla="*/ 142 w 740"/>
              <a:gd name="T19" fmla="*/ 803 h 979"/>
              <a:gd name="T20" fmla="*/ 83 w 740"/>
              <a:gd name="T21" fmla="*/ 814 h 979"/>
              <a:gd name="T22" fmla="*/ 80 w 740"/>
              <a:gd name="T23" fmla="*/ 757 h 979"/>
              <a:gd name="T24" fmla="*/ 63 w 740"/>
              <a:gd name="T25" fmla="*/ 703 h 979"/>
              <a:gd name="T26" fmla="*/ 0 w 740"/>
              <a:gd name="T27" fmla="*/ 675 h 979"/>
              <a:gd name="T28" fmla="*/ 31 w 740"/>
              <a:gd name="T29" fmla="*/ 615 h 979"/>
              <a:gd name="T30" fmla="*/ 11 w 740"/>
              <a:gd name="T31" fmla="*/ 549 h 979"/>
              <a:gd name="T32" fmla="*/ 17 w 740"/>
              <a:gd name="T33" fmla="*/ 481 h 979"/>
              <a:gd name="T34" fmla="*/ 63 w 740"/>
              <a:gd name="T35" fmla="*/ 450 h 979"/>
              <a:gd name="T36" fmla="*/ 103 w 740"/>
              <a:gd name="T37" fmla="*/ 407 h 979"/>
              <a:gd name="T38" fmla="*/ 182 w 740"/>
              <a:gd name="T39" fmla="*/ 373 h 979"/>
              <a:gd name="T40" fmla="*/ 248 w 740"/>
              <a:gd name="T41" fmla="*/ 387 h 979"/>
              <a:gd name="T42" fmla="*/ 279 w 740"/>
              <a:gd name="T43" fmla="*/ 410 h 979"/>
              <a:gd name="T44" fmla="*/ 339 w 740"/>
              <a:gd name="T45" fmla="*/ 404 h 979"/>
              <a:gd name="T46" fmla="*/ 370 w 740"/>
              <a:gd name="T47" fmla="*/ 438 h 979"/>
              <a:gd name="T48" fmla="*/ 365 w 740"/>
              <a:gd name="T49" fmla="*/ 490 h 979"/>
              <a:gd name="T50" fmla="*/ 419 w 740"/>
              <a:gd name="T51" fmla="*/ 498 h 979"/>
              <a:gd name="T52" fmla="*/ 464 w 740"/>
              <a:gd name="T53" fmla="*/ 510 h 979"/>
              <a:gd name="T54" fmla="*/ 459 w 740"/>
              <a:gd name="T55" fmla="*/ 481 h 979"/>
              <a:gd name="T56" fmla="*/ 498 w 740"/>
              <a:gd name="T57" fmla="*/ 456 h 979"/>
              <a:gd name="T58" fmla="*/ 518 w 740"/>
              <a:gd name="T59" fmla="*/ 427 h 979"/>
              <a:gd name="T60" fmla="*/ 461 w 740"/>
              <a:gd name="T61" fmla="*/ 419 h 979"/>
              <a:gd name="T62" fmla="*/ 410 w 740"/>
              <a:gd name="T63" fmla="*/ 413 h 979"/>
              <a:gd name="T64" fmla="*/ 370 w 740"/>
              <a:gd name="T65" fmla="*/ 373 h 979"/>
              <a:gd name="T66" fmla="*/ 356 w 740"/>
              <a:gd name="T67" fmla="*/ 339 h 979"/>
              <a:gd name="T68" fmla="*/ 350 w 740"/>
              <a:gd name="T69" fmla="*/ 308 h 979"/>
              <a:gd name="T70" fmla="*/ 347 w 740"/>
              <a:gd name="T71" fmla="*/ 253 h 979"/>
              <a:gd name="T72" fmla="*/ 291 w 740"/>
              <a:gd name="T73" fmla="*/ 253 h 979"/>
              <a:gd name="T74" fmla="*/ 310 w 740"/>
              <a:gd name="T75" fmla="*/ 205 h 979"/>
              <a:gd name="T76" fmla="*/ 365 w 740"/>
              <a:gd name="T77" fmla="*/ 188 h 979"/>
              <a:gd name="T78" fmla="*/ 422 w 740"/>
              <a:gd name="T79" fmla="*/ 174 h 979"/>
              <a:gd name="T80" fmla="*/ 464 w 740"/>
              <a:gd name="T81" fmla="*/ 154 h 979"/>
              <a:gd name="T82" fmla="*/ 473 w 740"/>
              <a:gd name="T83" fmla="*/ 97 h 979"/>
              <a:gd name="T84" fmla="*/ 490 w 740"/>
              <a:gd name="T85" fmla="*/ 48 h 979"/>
              <a:gd name="T86" fmla="*/ 527 w 740"/>
              <a:gd name="T87" fmla="*/ 17 h 979"/>
              <a:gd name="T88" fmla="*/ 572 w 740"/>
              <a:gd name="T89" fmla="*/ 23 h 979"/>
              <a:gd name="T90" fmla="*/ 621 w 740"/>
              <a:gd name="T91" fmla="*/ 9 h 979"/>
              <a:gd name="T92" fmla="*/ 649 w 740"/>
              <a:gd name="T93" fmla="*/ 91 h 979"/>
              <a:gd name="T94" fmla="*/ 664 w 740"/>
              <a:gd name="T95" fmla="*/ 148 h 979"/>
              <a:gd name="T96" fmla="*/ 675 w 740"/>
              <a:gd name="T97" fmla="*/ 205 h 979"/>
              <a:gd name="T98" fmla="*/ 698 w 740"/>
              <a:gd name="T99" fmla="*/ 253 h 979"/>
              <a:gd name="T100" fmla="*/ 712 w 740"/>
              <a:gd name="T101" fmla="*/ 308 h 979"/>
              <a:gd name="T102" fmla="*/ 703 w 740"/>
              <a:gd name="T103" fmla="*/ 362 h 979"/>
              <a:gd name="T104" fmla="*/ 715 w 740"/>
              <a:gd name="T105" fmla="*/ 393 h 979"/>
              <a:gd name="T106" fmla="*/ 701 w 740"/>
              <a:gd name="T107" fmla="*/ 450 h 979"/>
              <a:gd name="T108" fmla="*/ 621 w 740"/>
              <a:gd name="T109" fmla="*/ 487 h 979"/>
              <a:gd name="T110" fmla="*/ 592 w 740"/>
              <a:gd name="T111" fmla="*/ 549 h 979"/>
              <a:gd name="T112" fmla="*/ 592 w 740"/>
              <a:gd name="T113" fmla="*/ 638 h 979"/>
              <a:gd name="T114" fmla="*/ 678 w 740"/>
              <a:gd name="T115" fmla="*/ 709 h 979"/>
              <a:gd name="T116" fmla="*/ 664 w 740"/>
              <a:gd name="T117" fmla="*/ 780 h 979"/>
              <a:gd name="T118" fmla="*/ 672 w 740"/>
              <a:gd name="T119" fmla="*/ 823 h 979"/>
              <a:gd name="T120" fmla="*/ 718 w 740"/>
              <a:gd name="T121" fmla="*/ 908 h 979"/>
              <a:gd name="T122" fmla="*/ 684 w 740"/>
              <a:gd name="T123" fmla="*/ 940 h 979"/>
              <a:gd name="T124" fmla="*/ 624 w 740"/>
              <a:gd name="T125" fmla="*/ 965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0" h="979">
                <a:moveTo>
                  <a:pt x="578" y="974"/>
                </a:moveTo>
                <a:lnTo>
                  <a:pt x="575" y="974"/>
                </a:lnTo>
                <a:lnTo>
                  <a:pt x="575" y="971"/>
                </a:lnTo>
                <a:lnTo>
                  <a:pt x="572" y="971"/>
                </a:lnTo>
                <a:lnTo>
                  <a:pt x="572" y="968"/>
                </a:lnTo>
                <a:lnTo>
                  <a:pt x="570" y="968"/>
                </a:lnTo>
                <a:lnTo>
                  <a:pt x="570" y="965"/>
                </a:lnTo>
                <a:lnTo>
                  <a:pt x="570" y="962"/>
                </a:lnTo>
                <a:lnTo>
                  <a:pt x="567" y="959"/>
                </a:lnTo>
                <a:lnTo>
                  <a:pt x="564" y="959"/>
                </a:lnTo>
                <a:lnTo>
                  <a:pt x="561" y="959"/>
                </a:lnTo>
                <a:lnTo>
                  <a:pt x="558" y="957"/>
                </a:lnTo>
                <a:lnTo>
                  <a:pt x="555" y="954"/>
                </a:lnTo>
                <a:lnTo>
                  <a:pt x="553" y="954"/>
                </a:lnTo>
                <a:lnTo>
                  <a:pt x="550" y="951"/>
                </a:lnTo>
                <a:lnTo>
                  <a:pt x="547" y="951"/>
                </a:lnTo>
                <a:lnTo>
                  <a:pt x="544" y="951"/>
                </a:lnTo>
                <a:lnTo>
                  <a:pt x="541" y="948"/>
                </a:lnTo>
                <a:lnTo>
                  <a:pt x="538" y="948"/>
                </a:lnTo>
                <a:lnTo>
                  <a:pt x="535" y="945"/>
                </a:lnTo>
                <a:lnTo>
                  <a:pt x="530" y="945"/>
                </a:lnTo>
                <a:lnTo>
                  <a:pt x="527" y="942"/>
                </a:lnTo>
                <a:lnTo>
                  <a:pt x="524" y="940"/>
                </a:lnTo>
                <a:lnTo>
                  <a:pt x="521" y="940"/>
                </a:lnTo>
                <a:lnTo>
                  <a:pt x="521" y="937"/>
                </a:lnTo>
                <a:lnTo>
                  <a:pt x="516" y="934"/>
                </a:lnTo>
                <a:lnTo>
                  <a:pt x="513" y="931"/>
                </a:lnTo>
                <a:lnTo>
                  <a:pt x="507" y="928"/>
                </a:lnTo>
                <a:lnTo>
                  <a:pt x="504" y="928"/>
                </a:lnTo>
                <a:lnTo>
                  <a:pt x="501" y="925"/>
                </a:lnTo>
                <a:lnTo>
                  <a:pt x="498" y="925"/>
                </a:lnTo>
                <a:lnTo>
                  <a:pt x="496" y="925"/>
                </a:lnTo>
                <a:lnTo>
                  <a:pt x="493" y="925"/>
                </a:lnTo>
                <a:lnTo>
                  <a:pt x="490" y="925"/>
                </a:lnTo>
                <a:lnTo>
                  <a:pt x="487" y="925"/>
                </a:lnTo>
                <a:lnTo>
                  <a:pt x="484" y="925"/>
                </a:lnTo>
                <a:lnTo>
                  <a:pt x="481" y="928"/>
                </a:lnTo>
                <a:lnTo>
                  <a:pt x="478" y="925"/>
                </a:lnTo>
                <a:lnTo>
                  <a:pt x="476" y="928"/>
                </a:lnTo>
                <a:lnTo>
                  <a:pt x="473" y="928"/>
                </a:lnTo>
                <a:lnTo>
                  <a:pt x="470" y="928"/>
                </a:lnTo>
                <a:lnTo>
                  <a:pt x="467" y="928"/>
                </a:lnTo>
                <a:lnTo>
                  <a:pt x="464" y="931"/>
                </a:lnTo>
                <a:lnTo>
                  <a:pt x="461" y="928"/>
                </a:lnTo>
                <a:lnTo>
                  <a:pt x="461" y="925"/>
                </a:lnTo>
                <a:lnTo>
                  <a:pt x="459" y="922"/>
                </a:lnTo>
                <a:lnTo>
                  <a:pt x="459" y="917"/>
                </a:lnTo>
                <a:lnTo>
                  <a:pt x="456" y="914"/>
                </a:lnTo>
                <a:lnTo>
                  <a:pt x="456" y="911"/>
                </a:lnTo>
                <a:lnTo>
                  <a:pt x="453" y="905"/>
                </a:lnTo>
                <a:lnTo>
                  <a:pt x="450" y="905"/>
                </a:lnTo>
                <a:lnTo>
                  <a:pt x="447" y="903"/>
                </a:lnTo>
                <a:lnTo>
                  <a:pt x="441" y="900"/>
                </a:lnTo>
                <a:lnTo>
                  <a:pt x="439" y="900"/>
                </a:lnTo>
                <a:lnTo>
                  <a:pt x="436" y="897"/>
                </a:lnTo>
                <a:lnTo>
                  <a:pt x="430" y="897"/>
                </a:lnTo>
                <a:lnTo>
                  <a:pt x="430" y="894"/>
                </a:lnTo>
                <a:lnTo>
                  <a:pt x="427" y="894"/>
                </a:lnTo>
                <a:lnTo>
                  <a:pt x="424" y="894"/>
                </a:lnTo>
                <a:lnTo>
                  <a:pt x="419" y="891"/>
                </a:lnTo>
                <a:lnTo>
                  <a:pt x="416" y="891"/>
                </a:lnTo>
                <a:lnTo>
                  <a:pt x="413" y="891"/>
                </a:lnTo>
                <a:lnTo>
                  <a:pt x="410" y="891"/>
                </a:lnTo>
                <a:lnTo>
                  <a:pt x="407" y="891"/>
                </a:lnTo>
                <a:lnTo>
                  <a:pt x="404" y="891"/>
                </a:lnTo>
                <a:lnTo>
                  <a:pt x="399" y="891"/>
                </a:lnTo>
                <a:lnTo>
                  <a:pt x="399" y="897"/>
                </a:lnTo>
                <a:lnTo>
                  <a:pt x="399" y="900"/>
                </a:lnTo>
                <a:lnTo>
                  <a:pt x="399" y="905"/>
                </a:lnTo>
                <a:lnTo>
                  <a:pt x="402" y="911"/>
                </a:lnTo>
                <a:lnTo>
                  <a:pt x="402" y="917"/>
                </a:lnTo>
                <a:lnTo>
                  <a:pt x="404" y="925"/>
                </a:lnTo>
                <a:lnTo>
                  <a:pt x="407" y="931"/>
                </a:lnTo>
                <a:lnTo>
                  <a:pt x="407" y="934"/>
                </a:lnTo>
                <a:lnTo>
                  <a:pt x="404" y="940"/>
                </a:lnTo>
                <a:lnTo>
                  <a:pt x="399" y="942"/>
                </a:lnTo>
                <a:lnTo>
                  <a:pt x="390" y="942"/>
                </a:lnTo>
                <a:lnTo>
                  <a:pt x="382" y="942"/>
                </a:lnTo>
                <a:lnTo>
                  <a:pt x="379" y="942"/>
                </a:lnTo>
                <a:lnTo>
                  <a:pt x="373" y="942"/>
                </a:lnTo>
                <a:lnTo>
                  <a:pt x="362" y="945"/>
                </a:lnTo>
                <a:lnTo>
                  <a:pt x="359" y="945"/>
                </a:lnTo>
                <a:lnTo>
                  <a:pt x="350" y="948"/>
                </a:lnTo>
                <a:lnTo>
                  <a:pt x="347" y="951"/>
                </a:lnTo>
                <a:lnTo>
                  <a:pt x="345" y="957"/>
                </a:lnTo>
                <a:lnTo>
                  <a:pt x="339" y="959"/>
                </a:lnTo>
                <a:lnTo>
                  <a:pt x="339" y="962"/>
                </a:lnTo>
                <a:lnTo>
                  <a:pt x="330" y="965"/>
                </a:lnTo>
                <a:lnTo>
                  <a:pt x="328" y="965"/>
                </a:lnTo>
                <a:lnTo>
                  <a:pt x="328" y="968"/>
                </a:lnTo>
                <a:lnTo>
                  <a:pt x="325" y="968"/>
                </a:lnTo>
                <a:lnTo>
                  <a:pt x="316" y="968"/>
                </a:lnTo>
                <a:lnTo>
                  <a:pt x="313" y="971"/>
                </a:lnTo>
                <a:lnTo>
                  <a:pt x="310" y="971"/>
                </a:lnTo>
                <a:lnTo>
                  <a:pt x="308" y="971"/>
                </a:lnTo>
                <a:lnTo>
                  <a:pt x="302" y="974"/>
                </a:lnTo>
                <a:lnTo>
                  <a:pt x="299" y="974"/>
                </a:lnTo>
                <a:lnTo>
                  <a:pt x="299" y="971"/>
                </a:lnTo>
                <a:lnTo>
                  <a:pt x="296" y="971"/>
                </a:lnTo>
                <a:lnTo>
                  <a:pt x="291" y="971"/>
                </a:lnTo>
                <a:lnTo>
                  <a:pt x="288" y="974"/>
                </a:lnTo>
                <a:lnTo>
                  <a:pt x="285" y="974"/>
                </a:lnTo>
                <a:lnTo>
                  <a:pt x="282" y="974"/>
                </a:lnTo>
                <a:lnTo>
                  <a:pt x="279" y="974"/>
                </a:lnTo>
                <a:lnTo>
                  <a:pt x="276" y="974"/>
                </a:lnTo>
                <a:lnTo>
                  <a:pt x="273" y="977"/>
                </a:lnTo>
                <a:lnTo>
                  <a:pt x="268" y="977"/>
                </a:lnTo>
                <a:lnTo>
                  <a:pt x="265" y="977"/>
                </a:lnTo>
                <a:lnTo>
                  <a:pt x="262" y="977"/>
                </a:lnTo>
                <a:lnTo>
                  <a:pt x="259" y="974"/>
                </a:lnTo>
                <a:lnTo>
                  <a:pt x="256" y="971"/>
                </a:lnTo>
                <a:lnTo>
                  <a:pt x="256" y="968"/>
                </a:lnTo>
                <a:lnTo>
                  <a:pt x="254" y="965"/>
                </a:lnTo>
                <a:lnTo>
                  <a:pt x="251" y="965"/>
                </a:lnTo>
                <a:lnTo>
                  <a:pt x="248" y="968"/>
                </a:lnTo>
                <a:lnTo>
                  <a:pt x="245" y="968"/>
                </a:lnTo>
                <a:lnTo>
                  <a:pt x="242" y="971"/>
                </a:lnTo>
                <a:lnTo>
                  <a:pt x="242" y="974"/>
                </a:lnTo>
                <a:lnTo>
                  <a:pt x="242" y="977"/>
                </a:lnTo>
                <a:lnTo>
                  <a:pt x="239" y="977"/>
                </a:lnTo>
                <a:lnTo>
                  <a:pt x="236" y="979"/>
                </a:lnTo>
                <a:lnTo>
                  <a:pt x="234" y="979"/>
                </a:lnTo>
                <a:lnTo>
                  <a:pt x="231" y="979"/>
                </a:lnTo>
                <a:lnTo>
                  <a:pt x="228" y="979"/>
                </a:lnTo>
                <a:lnTo>
                  <a:pt x="225" y="979"/>
                </a:lnTo>
                <a:lnTo>
                  <a:pt x="222" y="977"/>
                </a:lnTo>
                <a:lnTo>
                  <a:pt x="219" y="977"/>
                </a:lnTo>
                <a:lnTo>
                  <a:pt x="216" y="977"/>
                </a:lnTo>
                <a:lnTo>
                  <a:pt x="216" y="974"/>
                </a:lnTo>
                <a:lnTo>
                  <a:pt x="216" y="971"/>
                </a:lnTo>
                <a:lnTo>
                  <a:pt x="216" y="968"/>
                </a:lnTo>
                <a:lnTo>
                  <a:pt x="216" y="965"/>
                </a:lnTo>
                <a:lnTo>
                  <a:pt x="214" y="962"/>
                </a:lnTo>
                <a:lnTo>
                  <a:pt x="205" y="959"/>
                </a:lnTo>
                <a:lnTo>
                  <a:pt x="205" y="957"/>
                </a:lnTo>
                <a:lnTo>
                  <a:pt x="202" y="957"/>
                </a:lnTo>
                <a:lnTo>
                  <a:pt x="202" y="954"/>
                </a:lnTo>
                <a:lnTo>
                  <a:pt x="199" y="957"/>
                </a:lnTo>
                <a:lnTo>
                  <a:pt x="199" y="954"/>
                </a:lnTo>
                <a:lnTo>
                  <a:pt x="197" y="954"/>
                </a:lnTo>
                <a:lnTo>
                  <a:pt x="194" y="954"/>
                </a:lnTo>
                <a:lnTo>
                  <a:pt x="194" y="951"/>
                </a:lnTo>
                <a:lnTo>
                  <a:pt x="194" y="948"/>
                </a:lnTo>
                <a:lnTo>
                  <a:pt x="191" y="945"/>
                </a:lnTo>
                <a:lnTo>
                  <a:pt x="191" y="942"/>
                </a:lnTo>
                <a:lnTo>
                  <a:pt x="191" y="940"/>
                </a:lnTo>
                <a:lnTo>
                  <a:pt x="188" y="940"/>
                </a:lnTo>
                <a:lnTo>
                  <a:pt x="185" y="940"/>
                </a:lnTo>
                <a:lnTo>
                  <a:pt x="182" y="937"/>
                </a:lnTo>
                <a:lnTo>
                  <a:pt x="179" y="937"/>
                </a:lnTo>
                <a:lnTo>
                  <a:pt x="179" y="934"/>
                </a:lnTo>
                <a:lnTo>
                  <a:pt x="179" y="931"/>
                </a:lnTo>
                <a:lnTo>
                  <a:pt x="179" y="928"/>
                </a:lnTo>
                <a:lnTo>
                  <a:pt x="179" y="925"/>
                </a:lnTo>
                <a:lnTo>
                  <a:pt x="182" y="922"/>
                </a:lnTo>
                <a:lnTo>
                  <a:pt x="179" y="922"/>
                </a:lnTo>
                <a:lnTo>
                  <a:pt x="179" y="920"/>
                </a:lnTo>
                <a:lnTo>
                  <a:pt x="179" y="917"/>
                </a:lnTo>
                <a:lnTo>
                  <a:pt x="179" y="914"/>
                </a:lnTo>
                <a:lnTo>
                  <a:pt x="177" y="911"/>
                </a:lnTo>
                <a:lnTo>
                  <a:pt x="174" y="908"/>
                </a:lnTo>
                <a:lnTo>
                  <a:pt x="171" y="911"/>
                </a:lnTo>
                <a:lnTo>
                  <a:pt x="168" y="914"/>
                </a:lnTo>
                <a:lnTo>
                  <a:pt x="165" y="914"/>
                </a:lnTo>
                <a:lnTo>
                  <a:pt x="162" y="917"/>
                </a:lnTo>
                <a:lnTo>
                  <a:pt x="154" y="914"/>
                </a:lnTo>
                <a:lnTo>
                  <a:pt x="151" y="911"/>
                </a:lnTo>
                <a:lnTo>
                  <a:pt x="148" y="908"/>
                </a:lnTo>
                <a:lnTo>
                  <a:pt x="145" y="905"/>
                </a:lnTo>
                <a:lnTo>
                  <a:pt x="142" y="903"/>
                </a:lnTo>
                <a:lnTo>
                  <a:pt x="140" y="903"/>
                </a:lnTo>
                <a:lnTo>
                  <a:pt x="137" y="900"/>
                </a:lnTo>
                <a:lnTo>
                  <a:pt x="134" y="897"/>
                </a:lnTo>
                <a:lnTo>
                  <a:pt x="137" y="897"/>
                </a:lnTo>
                <a:lnTo>
                  <a:pt x="137" y="894"/>
                </a:lnTo>
                <a:lnTo>
                  <a:pt x="140" y="894"/>
                </a:lnTo>
                <a:lnTo>
                  <a:pt x="142" y="894"/>
                </a:lnTo>
                <a:lnTo>
                  <a:pt x="145" y="891"/>
                </a:lnTo>
                <a:lnTo>
                  <a:pt x="148" y="891"/>
                </a:lnTo>
                <a:lnTo>
                  <a:pt x="151" y="888"/>
                </a:lnTo>
                <a:lnTo>
                  <a:pt x="154" y="888"/>
                </a:lnTo>
                <a:lnTo>
                  <a:pt x="157" y="885"/>
                </a:lnTo>
                <a:lnTo>
                  <a:pt x="160" y="885"/>
                </a:lnTo>
                <a:lnTo>
                  <a:pt x="160" y="883"/>
                </a:lnTo>
                <a:lnTo>
                  <a:pt x="162" y="883"/>
                </a:lnTo>
                <a:lnTo>
                  <a:pt x="165" y="880"/>
                </a:lnTo>
                <a:lnTo>
                  <a:pt x="168" y="880"/>
                </a:lnTo>
                <a:lnTo>
                  <a:pt x="168" y="877"/>
                </a:lnTo>
                <a:lnTo>
                  <a:pt x="171" y="874"/>
                </a:lnTo>
                <a:lnTo>
                  <a:pt x="174" y="871"/>
                </a:lnTo>
                <a:lnTo>
                  <a:pt x="174" y="868"/>
                </a:lnTo>
                <a:lnTo>
                  <a:pt x="174" y="865"/>
                </a:lnTo>
                <a:lnTo>
                  <a:pt x="177" y="863"/>
                </a:lnTo>
                <a:lnTo>
                  <a:pt x="177" y="860"/>
                </a:lnTo>
                <a:lnTo>
                  <a:pt x="177" y="857"/>
                </a:lnTo>
                <a:lnTo>
                  <a:pt x="179" y="857"/>
                </a:lnTo>
                <a:lnTo>
                  <a:pt x="179" y="854"/>
                </a:lnTo>
                <a:lnTo>
                  <a:pt x="179" y="851"/>
                </a:lnTo>
                <a:lnTo>
                  <a:pt x="179" y="848"/>
                </a:lnTo>
                <a:lnTo>
                  <a:pt x="179" y="846"/>
                </a:lnTo>
                <a:lnTo>
                  <a:pt x="179" y="843"/>
                </a:lnTo>
                <a:lnTo>
                  <a:pt x="179" y="840"/>
                </a:lnTo>
                <a:lnTo>
                  <a:pt x="177" y="837"/>
                </a:lnTo>
                <a:lnTo>
                  <a:pt x="177" y="834"/>
                </a:lnTo>
                <a:lnTo>
                  <a:pt x="177" y="831"/>
                </a:lnTo>
                <a:lnTo>
                  <a:pt x="174" y="828"/>
                </a:lnTo>
                <a:lnTo>
                  <a:pt x="174" y="826"/>
                </a:lnTo>
                <a:lnTo>
                  <a:pt x="171" y="823"/>
                </a:lnTo>
                <a:lnTo>
                  <a:pt x="171" y="820"/>
                </a:lnTo>
                <a:lnTo>
                  <a:pt x="171" y="817"/>
                </a:lnTo>
                <a:lnTo>
                  <a:pt x="171" y="814"/>
                </a:lnTo>
                <a:lnTo>
                  <a:pt x="168" y="811"/>
                </a:lnTo>
                <a:lnTo>
                  <a:pt x="168" y="809"/>
                </a:lnTo>
                <a:lnTo>
                  <a:pt x="165" y="806"/>
                </a:lnTo>
                <a:lnTo>
                  <a:pt x="160" y="803"/>
                </a:lnTo>
                <a:lnTo>
                  <a:pt x="157" y="803"/>
                </a:lnTo>
                <a:lnTo>
                  <a:pt x="154" y="803"/>
                </a:lnTo>
                <a:lnTo>
                  <a:pt x="151" y="800"/>
                </a:lnTo>
                <a:lnTo>
                  <a:pt x="148" y="800"/>
                </a:lnTo>
                <a:lnTo>
                  <a:pt x="142" y="803"/>
                </a:lnTo>
                <a:lnTo>
                  <a:pt x="140" y="803"/>
                </a:lnTo>
                <a:lnTo>
                  <a:pt x="137" y="803"/>
                </a:lnTo>
                <a:lnTo>
                  <a:pt x="134" y="803"/>
                </a:lnTo>
                <a:lnTo>
                  <a:pt x="131" y="803"/>
                </a:lnTo>
                <a:lnTo>
                  <a:pt x="128" y="803"/>
                </a:lnTo>
                <a:lnTo>
                  <a:pt x="125" y="806"/>
                </a:lnTo>
                <a:lnTo>
                  <a:pt x="122" y="806"/>
                </a:lnTo>
                <a:lnTo>
                  <a:pt x="120" y="806"/>
                </a:lnTo>
                <a:lnTo>
                  <a:pt x="117" y="809"/>
                </a:lnTo>
                <a:lnTo>
                  <a:pt x="114" y="809"/>
                </a:lnTo>
                <a:lnTo>
                  <a:pt x="111" y="809"/>
                </a:lnTo>
                <a:lnTo>
                  <a:pt x="108" y="809"/>
                </a:lnTo>
                <a:lnTo>
                  <a:pt x="108" y="811"/>
                </a:lnTo>
                <a:lnTo>
                  <a:pt x="105" y="811"/>
                </a:lnTo>
                <a:lnTo>
                  <a:pt x="103" y="811"/>
                </a:lnTo>
                <a:lnTo>
                  <a:pt x="100" y="811"/>
                </a:lnTo>
                <a:lnTo>
                  <a:pt x="97" y="811"/>
                </a:lnTo>
                <a:lnTo>
                  <a:pt x="94" y="811"/>
                </a:lnTo>
                <a:lnTo>
                  <a:pt x="91" y="811"/>
                </a:lnTo>
                <a:lnTo>
                  <a:pt x="88" y="811"/>
                </a:lnTo>
                <a:lnTo>
                  <a:pt x="85" y="814"/>
                </a:lnTo>
                <a:lnTo>
                  <a:pt x="83" y="814"/>
                </a:lnTo>
                <a:lnTo>
                  <a:pt x="80" y="811"/>
                </a:lnTo>
                <a:lnTo>
                  <a:pt x="77" y="811"/>
                </a:lnTo>
                <a:lnTo>
                  <a:pt x="71" y="809"/>
                </a:lnTo>
                <a:lnTo>
                  <a:pt x="71" y="806"/>
                </a:lnTo>
                <a:lnTo>
                  <a:pt x="74" y="806"/>
                </a:lnTo>
                <a:lnTo>
                  <a:pt x="74" y="803"/>
                </a:lnTo>
                <a:lnTo>
                  <a:pt x="74" y="800"/>
                </a:lnTo>
                <a:lnTo>
                  <a:pt x="74" y="797"/>
                </a:lnTo>
                <a:lnTo>
                  <a:pt x="74" y="794"/>
                </a:lnTo>
                <a:lnTo>
                  <a:pt x="74" y="791"/>
                </a:lnTo>
                <a:lnTo>
                  <a:pt x="74" y="789"/>
                </a:lnTo>
                <a:lnTo>
                  <a:pt x="77" y="786"/>
                </a:lnTo>
                <a:lnTo>
                  <a:pt x="77" y="783"/>
                </a:lnTo>
                <a:lnTo>
                  <a:pt x="77" y="780"/>
                </a:lnTo>
                <a:lnTo>
                  <a:pt x="77" y="777"/>
                </a:lnTo>
                <a:lnTo>
                  <a:pt x="77" y="774"/>
                </a:lnTo>
                <a:lnTo>
                  <a:pt x="77" y="772"/>
                </a:lnTo>
                <a:lnTo>
                  <a:pt x="77" y="769"/>
                </a:lnTo>
                <a:lnTo>
                  <a:pt x="77" y="766"/>
                </a:lnTo>
                <a:lnTo>
                  <a:pt x="80" y="763"/>
                </a:lnTo>
                <a:lnTo>
                  <a:pt x="80" y="760"/>
                </a:lnTo>
                <a:lnTo>
                  <a:pt x="80" y="757"/>
                </a:lnTo>
                <a:lnTo>
                  <a:pt x="77" y="754"/>
                </a:lnTo>
                <a:lnTo>
                  <a:pt x="74" y="754"/>
                </a:lnTo>
                <a:lnTo>
                  <a:pt x="74" y="752"/>
                </a:lnTo>
                <a:lnTo>
                  <a:pt x="71" y="752"/>
                </a:lnTo>
                <a:lnTo>
                  <a:pt x="68" y="749"/>
                </a:lnTo>
                <a:lnTo>
                  <a:pt x="66" y="749"/>
                </a:lnTo>
                <a:lnTo>
                  <a:pt x="63" y="746"/>
                </a:lnTo>
                <a:lnTo>
                  <a:pt x="63" y="743"/>
                </a:lnTo>
                <a:lnTo>
                  <a:pt x="66" y="737"/>
                </a:lnTo>
                <a:lnTo>
                  <a:pt x="66" y="735"/>
                </a:lnTo>
                <a:lnTo>
                  <a:pt x="66" y="732"/>
                </a:lnTo>
                <a:lnTo>
                  <a:pt x="66" y="729"/>
                </a:lnTo>
                <a:lnTo>
                  <a:pt x="68" y="726"/>
                </a:lnTo>
                <a:lnTo>
                  <a:pt x="71" y="723"/>
                </a:lnTo>
                <a:lnTo>
                  <a:pt x="71" y="720"/>
                </a:lnTo>
                <a:lnTo>
                  <a:pt x="71" y="717"/>
                </a:lnTo>
                <a:lnTo>
                  <a:pt x="71" y="715"/>
                </a:lnTo>
                <a:lnTo>
                  <a:pt x="68" y="712"/>
                </a:lnTo>
                <a:lnTo>
                  <a:pt x="68" y="709"/>
                </a:lnTo>
                <a:lnTo>
                  <a:pt x="66" y="706"/>
                </a:lnTo>
                <a:lnTo>
                  <a:pt x="66" y="703"/>
                </a:lnTo>
                <a:lnTo>
                  <a:pt x="63" y="703"/>
                </a:lnTo>
                <a:lnTo>
                  <a:pt x="60" y="703"/>
                </a:lnTo>
                <a:lnTo>
                  <a:pt x="57" y="700"/>
                </a:lnTo>
                <a:lnTo>
                  <a:pt x="54" y="700"/>
                </a:lnTo>
                <a:lnTo>
                  <a:pt x="51" y="700"/>
                </a:lnTo>
                <a:lnTo>
                  <a:pt x="46" y="700"/>
                </a:lnTo>
                <a:lnTo>
                  <a:pt x="40" y="698"/>
                </a:lnTo>
                <a:lnTo>
                  <a:pt x="37" y="698"/>
                </a:lnTo>
                <a:lnTo>
                  <a:pt x="31" y="695"/>
                </a:lnTo>
                <a:lnTo>
                  <a:pt x="31" y="692"/>
                </a:lnTo>
                <a:lnTo>
                  <a:pt x="29" y="692"/>
                </a:lnTo>
                <a:lnTo>
                  <a:pt x="29" y="689"/>
                </a:lnTo>
                <a:lnTo>
                  <a:pt x="26" y="689"/>
                </a:lnTo>
                <a:lnTo>
                  <a:pt x="26" y="686"/>
                </a:lnTo>
                <a:lnTo>
                  <a:pt x="23" y="683"/>
                </a:lnTo>
                <a:lnTo>
                  <a:pt x="20" y="680"/>
                </a:lnTo>
                <a:lnTo>
                  <a:pt x="17" y="680"/>
                </a:lnTo>
                <a:lnTo>
                  <a:pt x="14" y="680"/>
                </a:lnTo>
                <a:lnTo>
                  <a:pt x="11" y="678"/>
                </a:lnTo>
                <a:lnTo>
                  <a:pt x="9" y="678"/>
                </a:lnTo>
                <a:lnTo>
                  <a:pt x="6" y="678"/>
                </a:lnTo>
                <a:lnTo>
                  <a:pt x="3" y="678"/>
                </a:lnTo>
                <a:lnTo>
                  <a:pt x="0" y="675"/>
                </a:lnTo>
                <a:lnTo>
                  <a:pt x="0" y="672"/>
                </a:lnTo>
                <a:lnTo>
                  <a:pt x="0" y="669"/>
                </a:lnTo>
                <a:lnTo>
                  <a:pt x="0" y="666"/>
                </a:lnTo>
                <a:lnTo>
                  <a:pt x="3" y="663"/>
                </a:lnTo>
                <a:lnTo>
                  <a:pt x="6" y="661"/>
                </a:lnTo>
                <a:lnTo>
                  <a:pt x="9" y="661"/>
                </a:lnTo>
                <a:lnTo>
                  <a:pt x="9" y="658"/>
                </a:lnTo>
                <a:lnTo>
                  <a:pt x="11" y="655"/>
                </a:lnTo>
                <a:lnTo>
                  <a:pt x="11" y="652"/>
                </a:lnTo>
                <a:lnTo>
                  <a:pt x="11" y="649"/>
                </a:lnTo>
                <a:lnTo>
                  <a:pt x="11" y="646"/>
                </a:lnTo>
                <a:lnTo>
                  <a:pt x="14" y="643"/>
                </a:lnTo>
                <a:lnTo>
                  <a:pt x="14" y="641"/>
                </a:lnTo>
                <a:lnTo>
                  <a:pt x="14" y="638"/>
                </a:lnTo>
                <a:lnTo>
                  <a:pt x="14" y="635"/>
                </a:lnTo>
                <a:lnTo>
                  <a:pt x="17" y="635"/>
                </a:lnTo>
                <a:lnTo>
                  <a:pt x="20" y="632"/>
                </a:lnTo>
                <a:lnTo>
                  <a:pt x="23" y="629"/>
                </a:lnTo>
                <a:lnTo>
                  <a:pt x="23" y="626"/>
                </a:lnTo>
                <a:lnTo>
                  <a:pt x="29" y="621"/>
                </a:lnTo>
                <a:lnTo>
                  <a:pt x="29" y="618"/>
                </a:lnTo>
                <a:lnTo>
                  <a:pt x="31" y="615"/>
                </a:lnTo>
                <a:lnTo>
                  <a:pt x="31" y="612"/>
                </a:lnTo>
                <a:lnTo>
                  <a:pt x="34" y="609"/>
                </a:lnTo>
                <a:lnTo>
                  <a:pt x="34" y="606"/>
                </a:lnTo>
                <a:lnTo>
                  <a:pt x="34" y="604"/>
                </a:lnTo>
                <a:lnTo>
                  <a:pt x="37" y="601"/>
                </a:lnTo>
                <a:lnTo>
                  <a:pt x="37" y="598"/>
                </a:lnTo>
                <a:lnTo>
                  <a:pt x="40" y="595"/>
                </a:lnTo>
                <a:lnTo>
                  <a:pt x="40" y="592"/>
                </a:lnTo>
                <a:lnTo>
                  <a:pt x="40" y="587"/>
                </a:lnTo>
                <a:lnTo>
                  <a:pt x="37" y="584"/>
                </a:lnTo>
                <a:lnTo>
                  <a:pt x="37" y="581"/>
                </a:lnTo>
                <a:lnTo>
                  <a:pt x="34" y="578"/>
                </a:lnTo>
                <a:lnTo>
                  <a:pt x="31" y="575"/>
                </a:lnTo>
                <a:lnTo>
                  <a:pt x="31" y="572"/>
                </a:lnTo>
                <a:lnTo>
                  <a:pt x="29" y="567"/>
                </a:lnTo>
                <a:lnTo>
                  <a:pt x="26" y="567"/>
                </a:lnTo>
                <a:lnTo>
                  <a:pt x="23" y="564"/>
                </a:lnTo>
                <a:lnTo>
                  <a:pt x="20" y="561"/>
                </a:lnTo>
                <a:lnTo>
                  <a:pt x="17" y="558"/>
                </a:lnTo>
                <a:lnTo>
                  <a:pt x="14" y="555"/>
                </a:lnTo>
                <a:lnTo>
                  <a:pt x="14" y="552"/>
                </a:lnTo>
                <a:lnTo>
                  <a:pt x="11" y="549"/>
                </a:lnTo>
                <a:lnTo>
                  <a:pt x="11" y="544"/>
                </a:lnTo>
                <a:lnTo>
                  <a:pt x="11" y="541"/>
                </a:lnTo>
                <a:lnTo>
                  <a:pt x="11" y="538"/>
                </a:lnTo>
                <a:lnTo>
                  <a:pt x="11" y="535"/>
                </a:lnTo>
                <a:lnTo>
                  <a:pt x="11" y="532"/>
                </a:lnTo>
                <a:lnTo>
                  <a:pt x="11" y="530"/>
                </a:lnTo>
                <a:lnTo>
                  <a:pt x="11" y="527"/>
                </a:lnTo>
                <a:lnTo>
                  <a:pt x="11" y="524"/>
                </a:lnTo>
                <a:lnTo>
                  <a:pt x="14" y="521"/>
                </a:lnTo>
                <a:lnTo>
                  <a:pt x="14" y="518"/>
                </a:lnTo>
                <a:lnTo>
                  <a:pt x="17" y="518"/>
                </a:lnTo>
                <a:lnTo>
                  <a:pt x="17" y="515"/>
                </a:lnTo>
                <a:lnTo>
                  <a:pt x="17" y="512"/>
                </a:lnTo>
                <a:lnTo>
                  <a:pt x="17" y="510"/>
                </a:lnTo>
                <a:lnTo>
                  <a:pt x="17" y="507"/>
                </a:lnTo>
                <a:lnTo>
                  <a:pt x="17" y="504"/>
                </a:lnTo>
                <a:lnTo>
                  <a:pt x="17" y="501"/>
                </a:lnTo>
                <a:lnTo>
                  <a:pt x="14" y="498"/>
                </a:lnTo>
                <a:lnTo>
                  <a:pt x="14" y="493"/>
                </a:lnTo>
                <a:lnTo>
                  <a:pt x="14" y="490"/>
                </a:lnTo>
                <a:lnTo>
                  <a:pt x="14" y="487"/>
                </a:lnTo>
                <a:lnTo>
                  <a:pt x="17" y="481"/>
                </a:lnTo>
                <a:lnTo>
                  <a:pt x="17" y="475"/>
                </a:lnTo>
                <a:lnTo>
                  <a:pt x="20" y="473"/>
                </a:lnTo>
                <a:lnTo>
                  <a:pt x="20" y="470"/>
                </a:lnTo>
                <a:lnTo>
                  <a:pt x="23" y="467"/>
                </a:lnTo>
                <a:lnTo>
                  <a:pt x="26" y="464"/>
                </a:lnTo>
                <a:lnTo>
                  <a:pt x="26" y="461"/>
                </a:lnTo>
                <a:lnTo>
                  <a:pt x="29" y="461"/>
                </a:lnTo>
                <a:lnTo>
                  <a:pt x="31" y="461"/>
                </a:lnTo>
                <a:lnTo>
                  <a:pt x="34" y="461"/>
                </a:lnTo>
                <a:lnTo>
                  <a:pt x="37" y="461"/>
                </a:lnTo>
                <a:lnTo>
                  <a:pt x="40" y="464"/>
                </a:lnTo>
                <a:lnTo>
                  <a:pt x="43" y="464"/>
                </a:lnTo>
                <a:lnTo>
                  <a:pt x="46" y="464"/>
                </a:lnTo>
                <a:lnTo>
                  <a:pt x="48" y="461"/>
                </a:lnTo>
                <a:lnTo>
                  <a:pt x="51" y="461"/>
                </a:lnTo>
                <a:lnTo>
                  <a:pt x="54" y="461"/>
                </a:lnTo>
                <a:lnTo>
                  <a:pt x="54" y="458"/>
                </a:lnTo>
                <a:lnTo>
                  <a:pt x="57" y="456"/>
                </a:lnTo>
                <a:lnTo>
                  <a:pt x="57" y="453"/>
                </a:lnTo>
                <a:lnTo>
                  <a:pt x="60" y="453"/>
                </a:lnTo>
                <a:lnTo>
                  <a:pt x="60" y="450"/>
                </a:lnTo>
                <a:lnTo>
                  <a:pt x="63" y="450"/>
                </a:lnTo>
                <a:lnTo>
                  <a:pt x="63" y="447"/>
                </a:lnTo>
                <a:lnTo>
                  <a:pt x="63" y="444"/>
                </a:lnTo>
                <a:lnTo>
                  <a:pt x="66" y="444"/>
                </a:lnTo>
                <a:lnTo>
                  <a:pt x="66" y="441"/>
                </a:lnTo>
                <a:lnTo>
                  <a:pt x="68" y="438"/>
                </a:lnTo>
                <a:lnTo>
                  <a:pt x="71" y="436"/>
                </a:lnTo>
                <a:lnTo>
                  <a:pt x="74" y="433"/>
                </a:lnTo>
                <a:lnTo>
                  <a:pt x="77" y="433"/>
                </a:lnTo>
                <a:lnTo>
                  <a:pt x="80" y="430"/>
                </a:lnTo>
                <a:lnTo>
                  <a:pt x="83" y="430"/>
                </a:lnTo>
                <a:lnTo>
                  <a:pt x="83" y="427"/>
                </a:lnTo>
                <a:lnTo>
                  <a:pt x="85" y="424"/>
                </a:lnTo>
                <a:lnTo>
                  <a:pt x="88" y="424"/>
                </a:lnTo>
                <a:lnTo>
                  <a:pt x="88" y="421"/>
                </a:lnTo>
                <a:lnTo>
                  <a:pt x="91" y="421"/>
                </a:lnTo>
                <a:lnTo>
                  <a:pt x="91" y="419"/>
                </a:lnTo>
                <a:lnTo>
                  <a:pt x="94" y="416"/>
                </a:lnTo>
                <a:lnTo>
                  <a:pt x="94" y="413"/>
                </a:lnTo>
                <a:lnTo>
                  <a:pt x="97" y="413"/>
                </a:lnTo>
                <a:lnTo>
                  <a:pt x="97" y="410"/>
                </a:lnTo>
                <a:lnTo>
                  <a:pt x="100" y="410"/>
                </a:lnTo>
                <a:lnTo>
                  <a:pt x="103" y="407"/>
                </a:lnTo>
                <a:lnTo>
                  <a:pt x="105" y="404"/>
                </a:lnTo>
                <a:lnTo>
                  <a:pt x="108" y="401"/>
                </a:lnTo>
                <a:lnTo>
                  <a:pt x="111" y="401"/>
                </a:lnTo>
                <a:lnTo>
                  <a:pt x="117" y="399"/>
                </a:lnTo>
                <a:lnTo>
                  <a:pt x="120" y="399"/>
                </a:lnTo>
                <a:lnTo>
                  <a:pt x="120" y="396"/>
                </a:lnTo>
                <a:lnTo>
                  <a:pt x="122" y="396"/>
                </a:lnTo>
                <a:lnTo>
                  <a:pt x="122" y="393"/>
                </a:lnTo>
                <a:lnTo>
                  <a:pt x="125" y="393"/>
                </a:lnTo>
                <a:lnTo>
                  <a:pt x="128" y="390"/>
                </a:lnTo>
                <a:lnTo>
                  <a:pt x="131" y="390"/>
                </a:lnTo>
                <a:lnTo>
                  <a:pt x="134" y="387"/>
                </a:lnTo>
                <a:lnTo>
                  <a:pt x="134" y="384"/>
                </a:lnTo>
                <a:lnTo>
                  <a:pt x="134" y="387"/>
                </a:lnTo>
                <a:lnTo>
                  <a:pt x="137" y="387"/>
                </a:lnTo>
                <a:lnTo>
                  <a:pt x="140" y="384"/>
                </a:lnTo>
                <a:lnTo>
                  <a:pt x="148" y="379"/>
                </a:lnTo>
                <a:lnTo>
                  <a:pt x="154" y="376"/>
                </a:lnTo>
                <a:lnTo>
                  <a:pt x="160" y="376"/>
                </a:lnTo>
                <a:lnTo>
                  <a:pt x="165" y="373"/>
                </a:lnTo>
                <a:lnTo>
                  <a:pt x="177" y="373"/>
                </a:lnTo>
                <a:lnTo>
                  <a:pt x="182" y="373"/>
                </a:lnTo>
                <a:lnTo>
                  <a:pt x="188" y="373"/>
                </a:lnTo>
                <a:lnTo>
                  <a:pt x="194" y="376"/>
                </a:lnTo>
                <a:lnTo>
                  <a:pt x="199" y="379"/>
                </a:lnTo>
                <a:lnTo>
                  <a:pt x="205" y="382"/>
                </a:lnTo>
                <a:lnTo>
                  <a:pt x="208" y="384"/>
                </a:lnTo>
                <a:lnTo>
                  <a:pt x="211" y="384"/>
                </a:lnTo>
                <a:lnTo>
                  <a:pt x="214" y="387"/>
                </a:lnTo>
                <a:lnTo>
                  <a:pt x="216" y="387"/>
                </a:lnTo>
                <a:lnTo>
                  <a:pt x="216" y="390"/>
                </a:lnTo>
                <a:lnTo>
                  <a:pt x="219" y="390"/>
                </a:lnTo>
                <a:lnTo>
                  <a:pt x="222" y="390"/>
                </a:lnTo>
                <a:lnTo>
                  <a:pt x="225" y="393"/>
                </a:lnTo>
                <a:lnTo>
                  <a:pt x="228" y="393"/>
                </a:lnTo>
                <a:lnTo>
                  <a:pt x="231" y="393"/>
                </a:lnTo>
                <a:lnTo>
                  <a:pt x="234" y="393"/>
                </a:lnTo>
                <a:lnTo>
                  <a:pt x="236" y="393"/>
                </a:lnTo>
                <a:lnTo>
                  <a:pt x="239" y="393"/>
                </a:lnTo>
                <a:lnTo>
                  <a:pt x="242" y="393"/>
                </a:lnTo>
                <a:lnTo>
                  <a:pt x="242" y="390"/>
                </a:lnTo>
                <a:lnTo>
                  <a:pt x="245" y="390"/>
                </a:lnTo>
                <a:lnTo>
                  <a:pt x="245" y="387"/>
                </a:lnTo>
                <a:lnTo>
                  <a:pt x="248" y="387"/>
                </a:lnTo>
                <a:lnTo>
                  <a:pt x="248" y="384"/>
                </a:lnTo>
                <a:lnTo>
                  <a:pt x="251" y="384"/>
                </a:lnTo>
                <a:lnTo>
                  <a:pt x="254" y="384"/>
                </a:lnTo>
                <a:lnTo>
                  <a:pt x="256" y="384"/>
                </a:lnTo>
                <a:lnTo>
                  <a:pt x="256" y="382"/>
                </a:lnTo>
                <a:lnTo>
                  <a:pt x="259" y="382"/>
                </a:lnTo>
                <a:lnTo>
                  <a:pt x="259" y="384"/>
                </a:lnTo>
                <a:lnTo>
                  <a:pt x="262" y="384"/>
                </a:lnTo>
                <a:lnTo>
                  <a:pt x="265" y="384"/>
                </a:lnTo>
                <a:lnTo>
                  <a:pt x="268" y="384"/>
                </a:lnTo>
                <a:lnTo>
                  <a:pt x="268" y="387"/>
                </a:lnTo>
                <a:lnTo>
                  <a:pt x="271" y="387"/>
                </a:lnTo>
                <a:lnTo>
                  <a:pt x="271" y="390"/>
                </a:lnTo>
                <a:lnTo>
                  <a:pt x="273" y="390"/>
                </a:lnTo>
                <a:lnTo>
                  <a:pt x="273" y="393"/>
                </a:lnTo>
                <a:lnTo>
                  <a:pt x="273" y="396"/>
                </a:lnTo>
                <a:lnTo>
                  <a:pt x="273" y="399"/>
                </a:lnTo>
                <a:lnTo>
                  <a:pt x="273" y="401"/>
                </a:lnTo>
                <a:lnTo>
                  <a:pt x="273" y="404"/>
                </a:lnTo>
                <a:lnTo>
                  <a:pt x="273" y="407"/>
                </a:lnTo>
                <a:lnTo>
                  <a:pt x="276" y="410"/>
                </a:lnTo>
                <a:lnTo>
                  <a:pt x="279" y="410"/>
                </a:lnTo>
                <a:lnTo>
                  <a:pt x="282" y="410"/>
                </a:lnTo>
                <a:lnTo>
                  <a:pt x="285" y="410"/>
                </a:lnTo>
                <a:lnTo>
                  <a:pt x="288" y="410"/>
                </a:lnTo>
                <a:lnTo>
                  <a:pt x="291" y="413"/>
                </a:lnTo>
                <a:lnTo>
                  <a:pt x="293" y="410"/>
                </a:lnTo>
                <a:lnTo>
                  <a:pt x="296" y="410"/>
                </a:lnTo>
                <a:lnTo>
                  <a:pt x="299" y="410"/>
                </a:lnTo>
                <a:lnTo>
                  <a:pt x="302" y="410"/>
                </a:lnTo>
                <a:lnTo>
                  <a:pt x="305" y="410"/>
                </a:lnTo>
                <a:lnTo>
                  <a:pt x="308" y="410"/>
                </a:lnTo>
                <a:lnTo>
                  <a:pt x="310" y="410"/>
                </a:lnTo>
                <a:lnTo>
                  <a:pt x="313" y="410"/>
                </a:lnTo>
                <a:lnTo>
                  <a:pt x="316" y="410"/>
                </a:lnTo>
                <a:lnTo>
                  <a:pt x="316" y="407"/>
                </a:lnTo>
                <a:lnTo>
                  <a:pt x="319" y="407"/>
                </a:lnTo>
                <a:lnTo>
                  <a:pt x="322" y="407"/>
                </a:lnTo>
                <a:lnTo>
                  <a:pt x="325" y="407"/>
                </a:lnTo>
                <a:lnTo>
                  <a:pt x="328" y="407"/>
                </a:lnTo>
                <a:lnTo>
                  <a:pt x="330" y="407"/>
                </a:lnTo>
                <a:lnTo>
                  <a:pt x="333" y="407"/>
                </a:lnTo>
                <a:lnTo>
                  <a:pt x="336" y="404"/>
                </a:lnTo>
                <a:lnTo>
                  <a:pt x="339" y="404"/>
                </a:lnTo>
                <a:lnTo>
                  <a:pt x="342" y="404"/>
                </a:lnTo>
                <a:lnTo>
                  <a:pt x="342" y="401"/>
                </a:lnTo>
                <a:lnTo>
                  <a:pt x="345" y="401"/>
                </a:lnTo>
                <a:lnTo>
                  <a:pt x="347" y="401"/>
                </a:lnTo>
                <a:lnTo>
                  <a:pt x="350" y="401"/>
                </a:lnTo>
                <a:lnTo>
                  <a:pt x="353" y="401"/>
                </a:lnTo>
                <a:lnTo>
                  <a:pt x="353" y="404"/>
                </a:lnTo>
                <a:lnTo>
                  <a:pt x="356" y="407"/>
                </a:lnTo>
                <a:lnTo>
                  <a:pt x="356" y="410"/>
                </a:lnTo>
                <a:lnTo>
                  <a:pt x="356" y="413"/>
                </a:lnTo>
                <a:lnTo>
                  <a:pt x="359" y="413"/>
                </a:lnTo>
                <a:lnTo>
                  <a:pt x="359" y="416"/>
                </a:lnTo>
                <a:lnTo>
                  <a:pt x="362" y="416"/>
                </a:lnTo>
                <a:lnTo>
                  <a:pt x="362" y="419"/>
                </a:lnTo>
                <a:lnTo>
                  <a:pt x="362" y="421"/>
                </a:lnTo>
                <a:lnTo>
                  <a:pt x="365" y="424"/>
                </a:lnTo>
                <a:lnTo>
                  <a:pt x="365" y="427"/>
                </a:lnTo>
                <a:lnTo>
                  <a:pt x="365" y="430"/>
                </a:lnTo>
                <a:lnTo>
                  <a:pt x="367" y="433"/>
                </a:lnTo>
                <a:lnTo>
                  <a:pt x="367" y="436"/>
                </a:lnTo>
                <a:lnTo>
                  <a:pt x="370" y="436"/>
                </a:lnTo>
                <a:lnTo>
                  <a:pt x="370" y="438"/>
                </a:lnTo>
                <a:lnTo>
                  <a:pt x="373" y="438"/>
                </a:lnTo>
                <a:lnTo>
                  <a:pt x="376" y="441"/>
                </a:lnTo>
                <a:lnTo>
                  <a:pt x="373" y="444"/>
                </a:lnTo>
                <a:lnTo>
                  <a:pt x="373" y="447"/>
                </a:lnTo>
                <a:lnTo>
                  <a:pt x="370" y="447"/>
                </a:lnTo>
                <a:lnTo>
                  <a:pt x="367" y="450"/>
                </a:lnTo>
                <a:lnTo>
                  <a:pt x="365" y="453"/>
                </a:lnTo>
                <a:lnTo>
                  <a:pt x="365" y="456"/>
                </a:lnTo>
                <a:lnTo>
                  <a:pt x="365" y="458"/>
                </a:lnTo>
                <a:lnTo>
                  <a:pt x="362" y="458"/>
                </a:lnTo>
                <a:lnTo>
                  <a:pt x="362" y="461"/>
                </a:lnTo>
                <a:lnTo>
                  <a:pt x="365" y="464"/>
                </a:lnTo>
                <a:lnTo>
                  <a:pt x="365" y="467"/>
                </a:lnTo>
                <a:lnTo>
                  <a:pt x="362" y="470"/>
                </a:lnTo>
                <a:lnTo>
                  <a:pt x="362" y="473"/>
                </a:lnTo>
                <a:lnTo>
                  <a:pt x="362" y="475"/>
                </a:lnTo>
                <a:lnTo>
                  <a:pt x="362" y="478"/>
                </a:lnTo>
                <a:lnTo>
                  <a:pt x="362" y="481"/>
                </a:lnTo>
                <a:lnTo>
                  <a:pt x="365" y="481"/>
                </a:lnTo>
                <a:lnTo>
                  <a:pt x="365" y="484"/>
                </a:lnTo>
                <a:lnTo>
                  <a:pt x="365" y="487"/>
                </a:lnTo>
                <a:lnTo>
                  <a:pt x="365" y="490"/>
                </a:lnTo>
                <a:lnTo>
                  <a:pt x="367" y="493"/>
                </a:lnTo>
                <a:lnTo>
                  <a:pt x="370" y="493"/>
                </a:lnTo>
                <a:lnTo>
                  <a:pt x="373" y="495"/>
                </a:lnTo>
                <a:lnTo>
                  <a:pt x="376" y="495"/>
                </a:lnTo>
                <a:lnTo>
                  <a:pt x="379" y="498"/>
                </a:lnTo>
                <a:lnTo>
                  <a:pt x="382" y="498"/>
                </a:lnTo>
                <a:lnTo>
                  <a:pt x="382" y="501"/>
                </a:lnTo>
                <a:lnTo>
                  <a:pt x="385" y="501"/>
                </a:lnTo>
                <a:lnTo>
                  <a:pt x="387" y="501"/>
                </a:lnTo>
                <a:lnTo>
                  <a:pt x="390" y="504"/>
                </a:lnTo>
                <a:lnTo>
                  <a:pt x="393" y="504"/>
                </a:lnTo>
                <a:lnTo>
                  <a:pt x="396" y="504"/>
                </a:lnTo>
                <a:lnTo>
                  <a:pt x="396" y="507"/>
                </a:lnTo>
                <a:lnTo>
                  <a:pt x="399" y="507"/>
                </a:lnTo>
                <a:lnTo>
                  <a:pt x="402" y="504"/>
                </a:lnTo>
                <a:lnTo>
                  <a:pt x="404" y="504"/>
                </a:lnTo>
                <a:lnTo>
                  <a:pt x="407" y="504"/>
                </a:lnTo>
                <a:lnTo>
                  <a:pt x="410" y="504"/>
                </a:lnTo>
                <a:lnTo>
                  <a:pt x="413" y="504"/>
                </a:lnTo>
                <a:lnTo>
                  <a:pt x="416" y="501"/>
                </a:lnTo>
                <a:lnTo>
                  <a:pt x="416" y="498"/>
                </a:lnTo>
                <a:lnTo>
                  <a:pt x="419" y="498"/>
                </a:lnTo>
                <a:lnTo>
                  <a:pt x="422" y="498"/>
                </a:lnTo>
                <a:lnTo>
                  <a:pt x="424" y="498"/>
                </a:lnTo>
                <a:lnTo>
                  <a:pt x="427" y="495"/>
                </a:lnTo>
                <a:lnTo>
                  <a:pt x="427" y="498"/>
                </a:lnTo>
                <a:lnTo>
                  <a:pt x="430" y="498"/>
                </a:lnTo>
                <a:lnTo>
                  <a:pt x="433" y="498"/>
                </a:lnTo>
                <a:lnTo>
                  <a:pt x="433" y="495"/>
                </a:lnTo>
                <a:lnTo>
                  <a:pt x="436" y="495"/>
                </a:lnTo>
                <a:lnTo>
                  <a:pt x="439" y="498"/>
                </a:lnTo>
                <a:lnTo>
                  <a:pt x="441" y="498"/>
                </a:lnTo>
                <a:lnTo>
                  <a:pt x="444" y="498"/>
                </a:lnTo>
                <a:lnTo>
                  <a:pt x="444" y="501"/>
                </a:lnTo>
                <a:lnTo>
                  <a:pt x="444" y="504"/>
                </a:lnTo>
                <a:lnTo>
                  <a:pt x="447" y="504"/>
                </a:lnTo>
                <a:lnTo>
                  <a:pt x="447" y="507"/>
                </a:lnTo>
                <a:lnTo>
                  <a:pt x="450" y="507"/>
                </a:lnTo>
                <a:lnTo>
                  <a:pt x="450" y="510"/>
                </a:lnTo>
                <a:lnTo>
                  <a:pt x="453" y="510"/>
                </a:lnTo>
                <a:lnTo>
                  <a:pt x="456" y="510"/>
                </a:lnTo>
                <a:lnTo>
                  <a:pt x="459" y="510"/>
                </a:lnTo>
                <a:lnTo>
                  <a:pt x="461" y="510"/>
                </a:lnTo>
                <a:lnTo>
                  <a:pt x="464" y="510"/>
                </a:lnTo>
                <a:lnTo>
                  <a:pt x="464" y="512"/>
                </a:lnTo>
                <a:lnTo>
                  <a:pt x="467" y="512"/>
                </a:lnTo>
                <a:lnTo>
                  <a:pt x="470" y="512"/>
                </a:lnTo>
                <a:lnTo>
                  <a:pt x="470" y="510"/>
                </a:lnTo>
                <a:lnTo>
                  <a:pt x="473" y="510"/>
                </a:lnTo>
                <a:lnTo>
                  <a:pt x="473" y="507"/>
                </a:lnTo>
                <a:lnTo>
                  <a:pt x="473" y="504"/>
                </a:lnTo>
                <a:lnTo>
                  <a:pt x="470" y="501"/>
                </a:lnTo>
                <a:lnTo>
                  <a:pt x="467" y="501"/>
                </a:lnTo>
                <a:lnTo>
                  <a:pt x="464" y="501"/>
                </a:lnTo>
                <a:lnTo>
                  <a:pt x="464" y="498"/>
                </a:lnTo>
                <a:lnTo>
                  <a:pt x="461" y="498"/>
                </a:lnTo>
                <a:lnTo>
                  <a:pt x="461" y="495"/>
                </a:lnTo>
                <a:lnTo>
                  <a:pt x="459" y="495"/>
                </a:lnTo>
                <a:lnTo>
                  <a:pt x="459" y="493"/>
                </a:lnTo>
                <a:lnTo>
                  <a:pt x="459" y="490"/>
                </a:lnTo>
                <a:lnTo>
                  <a:pt x="456" y="490"/>
                </a:lnTo>
                <a:lnTo>
                  <a:pt x="456" y="487"/>
                </a:lnTo>
                <a:lnTo>
                  <a:pt x="459" y="487"/>
                </a:lnTo>
                <a:lnTo>
                  <a:pt x="456" y="484"/>
                </a:lnTo>
                <a:lnTo>
                  <a:pt x="459" y="484"/>
                </a:lnTo>
                <a:lnTo>
                  <a:pt x="459" y="481"/>
                </a:lnTo>
                <a:lnTo>
                  <a:pt x="459" y="478"/>
                </a:lnTo>
                <a:lnTo>
                  <a:pt x="461" y="478"/>
                </a:lnTo>
                <a:lnTo>
                  <a:pt x="461" y="475"/>
                </a:lnTo>
                <a:lnTo>
                  <a:pt x="464" y="473"/>
                </a:lnTo>
                <a:lnTo>
                  <a:pt x="467" y="470"/>
                </a:lnTo>
                <a:lnTo>
                  <a:pt x="467" y="467"/>
                </a:lnTo>
                <a:lnTo>
                  <a:pt x="470" y="467"/>
                </a:lnTo>
                <a:lnTo>
                  <a:pt x="470" y="464"/>
                </a:lnTo>
                <a:lnTo>
                  <a:pt x="473" y="464"/>
                </a:lnTo>
                <a:lnTo>
                  <a:pt x="473" y="461"/>
                </a:lnTo>
                <a:lnTo>
                  <a:pt x="476" y="461"/>
                </a:lnTo>
                <a:lnTo>
                  <a:pt x="478" y="461"/>
                </a:lnTo>
                <a:lnTo>
                  <a:pt x="478" y="458"/>
                </a:lnTo>
                <a:lnTo>
                  <a:pt x="481" y="458"/>
                </a:lnTo>
                <a:lnTo>
                  <a:pt x="484" y="458"/>
                </a:lnTo>
                <a:lnTo>
                  <a:pt x="484" y="461"/>
                </a:lnTo>
                <a:lnTo>
                  <a:pt x="487" y="461"/>
                </a:lnTo>
                <a:lnTo>
                  <a:pt x="490" y="461"/>
                </a:lnTo>
                <a:lnTo>
                  <a:pt x="493" y="461"/>
                </a:lnTo>
                <a:lnTo>
                  <a:pt x="496" y="461"/>
                </a:lnTo>
                <a:lnTo>
                  <a:pt x="498" y="458"/>
                </a:lnTo>
                <a:lnTo>
                  <a:pt x="498" y="456"/>
                </a:lnTo>
                <a:lnTo>
                  <a:pt x="501" y="456"/>
                </a:lnTo>
                <a:lnTo>
                  <a:pt x="504" y="453"/>
                </a:lnTo>
                <a:lnTo>
                  <a:pt x="507" y="453"/>
                </a:lnTo>
                <a:lnTo>
                  <a:pt x="510" y="450"/>
                </a:lnTo>
                <a:lnTo>
                  <a:pt x="513" y="450"/>
                </a:lnTo>
                <a:lnTo>
                  <a:pt x="516" y="450"/>
                </a:lnTo>
                <a:lnTo>
                  <a:pt x="518" y="450"/>
                </a:lnTo>
                <a:lnTo>
                  <a:pt x="518" y="447"/>
                </a:lnTo>
                <a:lnTo>
                  <a:pt x="518" y="444"/>
                </a:lnTo>
                <a:lnTo>
                  <a:pt x="521" y="444"/>
                </a:lnTo>
                <a:lnTo>
                  <a:pt x="521" y="441"/>
                </a:lnTo>
                <a:lnTo>
                  <a:pt x="524" y="438"/>
                </a:lnTo>
                <a:lnTo>
                  <a:pt x="527" y="436"/>
                </a:lnTo>
                <a:lnTo>
                  <a:pt x="527" y="433"/>
                </a:lnTo>
                <a:lnTo>
                  <a:pt x="527" y="430"/>
                </a:lnTo>
                <a:lnTo>
                  <a:pt x="530" y="430"/>
                </a:lnTo>
                <a:lnTo>
                  <a:pt x="530" y="427"/>
                </a:lnTo>
                <a:lnTo>
                  <a:pt x="527" y="427"/>
                </a:lnTo>
                <a:lnTo>
                  <a:pt x="527" y="424"/>
                </a:lnTo>
                <a:lnTo>
                  <a:pt x="524" y="424"/>
                </a:lnTo>
                <a:lnTo>
                  <a:pt x="521" y="427"/>
                </a:lnTo>
                <a:lnTo>
                  <a:pt x="518" y="427"/>
                </a:lnTo>
                <a:lnTo>
                  <a:pt x="516" y="427"/>
                </a:lnTo>
                <a:lnTo>
                  <a:pt x="513" y="427"/>
                </a:lnTo>
                <a:lnTo>
                  <a:pt x="510" y="427"/>
                </a:lnTo>
                <a:lnTo>
                  <a:pt x="507" y="427"/>
                </a:lnTo>
                <a:lnTo>
                  <a:pt x="504" y="427"/>
                </a:lnTo>
                <a:lnTo>
                  <a:pt x="504" y="424"/>
                </a:lnTo>
                <a:lnTo>
                  <a:pt x="501" y="424"/>
                </a:lnTo>
                <a:lnTo>
                  <a:pt x="498" y="424"/>
                </a:lnTo>
                <a:lnTo>
                  <a:pt x="496" y="424"/>
                </a:lnTo>
                <a:lnTo>
                  <a:pt x="493" y="421"/>
                </a:lnTo>
                <a:lnTo>
                  <a:pt x="490" y="421"/>
                </a:lnTo>
                <a:lnTo>
                  <a:pt x="487" y="421"/>
                </a:lnTo>
                <a:lnTo>
                  <a:pt x="484" y="421"/>
                </a:lnTo>
                <a:lnTo>
                  <a:pt x="481" y="421"/>
                </a:lnTo>
                <a:lnTo>
                  <a:pt x="481" y="419"/>
                </a:lnTo>
                <a:lnTo>
                  <a:pt x="478" y="419"/>
                </a:lnTo>
                <a:lnTo>
                  <a:pt x="476" y="419"/>
                </a:lnTo>
                <a:lnTo>
                  <a:pt x="473" y="421"/>
                </a:lnTo>
                <a:lnTo>
                  <a:pt x="470" y="421"/>
                </a:lnTo>
                <a:lnTo>
                  <a:pt x="467" y="421"/>
                </a:lnTo>
                <a:lnTo>
                  <a:pt x="464" y="419"/>
                </a:lnTo>
                <a:lnTo>
                  <a:pt x="461" y="419"/>
                </a:lnTo>
                <a:lnTo>
                  <a:pt x="459" y="416"/>
                </a:lnTo>
                <a:lnTo>
                  <a:pt x="456" y="416"/>
                </a:lnTo>
                <a:lnTo>
                  <a:pt x="453" y="416"/>
                </a:lnTo>
                <a:lnTo>
                  <a:pt x="450" y="416"/>
                </a:lnTo>
                <a:lnTo>
                  <a:pt x="450" y="413"/>
                </a:lnTo>
                <a:lnTo>
                  <a:pt x="447" y="413"/>
                </a:lnTo>
                <a:lnTo>
                  <a:pt x="444" y="413"/>
                </a:lnTo>
                <a:lnTo>
                  <a:pt x="441" y="410"/>
                </a:lnTo>
                <a:lnTo>
                  <a:pt x="439" y="410"/>
                </a:lnTo>
                <a:lnTo>
                  <a:pt x="436" y="410"/>
                </a:lnTo>
                <a:lnTo>
                  <a:pt x="433" y="410"/>
                </a:lnTo>
                <a:lnTo>
                  <a:pt x="433" y="407"/>
                </a:lnTo>
                <a:lnTo>
                  <a:pt x="430" y="410"/>
                </a:lnTo>
                <a:lnTo>
                  <a:pt x="430" y="407"/>
                </a:lnTo>
                <a:lnTo>
                  <a:pt x="427" y="407"/>
                </a:lnTo>
                <a:lnTo>
                  <a:pt x="424" y="407"/>
                </a:lnTo>
                <a:lnTo>
                  <a:pt x="422" y="407"/>
                </a:lnTo>
                <a:lnTo>
                  <a:pt x="422" y="410"/>
                </a:lnTo>
                <a:lnTo>
                  <a:pt x="419" y="410"/>
                </a:lnTo>
                <a:lnTo>
                  <a:pt x="416" y="410"/>
                </a:lnTo>
                <a:lnTo>
                  <a:pt x="413" y="413"/>
                </a:lnTo>
                <a:lnTo>
                  <a:pt x="410" y="413"/>
                </a:lnTo>
                <a:lnTo>
                  <a:pt x="407" y="413"/>
                </a:lnTo>
                <a:lnTo>
                  <a:pt x="407" y="410"/>
                </a:lnTo>
                <a:lnTo>
                  <a:pt x="404" y="407"/>
                </a:lnTo>
                <a:lnTo>
                  <a:pt x="404" y="404"/>
                </a:lnTo>
                <a:lnTo>
                  <a:pt x="402" y="404"/>
                </a:lnTo>
                <a:lnTo>
                  <a:pt x="402" y="401"/>
                </a:lnTo>
                <a:lnTo>
                  <a:pt x="402" y="399"/>
                </a:lnTo>
                <a:lnTo>
                  <a:pt x="399" y="396"/>
                </a:lnTo>
                <a:lnTo>
                  <a:pt x="396" y="393"/>
                </a:lnTo>
                <a:lnTo>
                  <a:pt x="396" y="390"/>
                </a:lnTo>
                <a:lnTo>
                  <a:pt x="393" y="387"/>
                </a:lnTo>
                <a:lnTo>
                  <a:pt x="390" y="387"/>
                </a:lnTo>
                <a:lnTo>
                  <a:pt x="390" y="384"/>
                </a:lnTo>
                <a:lnTo>
                  <a:pt x="387" y="384"/>
                </a:lnTo>
                <a:lnTo>
                  <a:pt x="385" y="382"/>
                </a:lnTo>
                <a:lnTo>
                  <a:pt x="382" y="382"/>
                </a:lnTo>
                <a:lnTo>
                  <a:pt x="379" y="382"/>
                </a:lnTo>
                <a:lnTo>
                  <a:pt x="376" y="379"/>
                </a:lnTo>
                <a:lnTo>
                  <a:pt x="373" y="379"/>
                </a:lnTo>
                <a:lnTo>
                  <a:pt x="373" y="376"/>
                </a:lnTo>
                <a:lnTo>
                  <a:pt x="370" y="376"/>
                </a:lnTo>
                <a:lnTo>
                  <a:pt x="370" y="373"/>
                </a:lnTo>
                <a:lnTo>
                  <a:pt x="370" y="370"/>
                </a:lnTo>
                <a:lnTo>
                  <a:pt x="370" y="367"/>
                </a:lnTo>
                <a:lnTo>
                  <a:pt x="370" y="364"/>
                </a:lnTo>
                <a:lnTo>
                  <a:pt x="373" y="364"/>
                </a:lnTo>
                <a:lnTo>
                  <a:pt x="373" y="362"/>
                </a:lnTo>
                <a:lnTo>
                  <a:pt x="373" y="359"/>
                </a:lnTo>
                <a:lnTo>
                  <a:pt x="370" y="359"/>
                </a:lnTo>
                <a:lnTo>
                  <a:pt x="370" y="356"/>
                </a:lnTo>
                <a:lnTo>
                  <a:pt x="370" y="353"/>
                </a:lnTo>
                <a:lnTo>
                  <a:pt x="370" y="350"/>
                </a:lnTo>
                <a:lnTo>
                  <a:pt x="370" y="347"/>
                </a:lnTo>
                <a:lnTo>
                  <a:pt x="373" y="347"/>
                </a:lnTo>
                <a:lnTo>
                  <a:pt x="373" y="345"/>
                </a:lnTo>
                <a:lnTo>
                  <a:pt x="373" y="342"/>
                </a:lnTo>
                <a:lnTo>
                  <a:pt x="370" y="342"/>
                </a:lnTo>
                <a:lnTo>
                  <a:pt x="370" y="339"/>
                </a:lnTo>
                <a:lnTo>
                  <a:pt x="367" y="339"/>
                </a:lnTo>
                <a:lnTo>
                  <a:pt x="367" y="336"/>
                </a:lnTo>
                <a:lnTo>
                  <a:pt x="365" y="333"/>
                </a:lnTo>
                <a:lnTo>
                  <a:pt x="362" y="333"/>
                </a:lnTo>
                <a:lnTo>
                  <a:pt x="359" y="336"/>
                </a:lnTo>
                <a:lnTo>
                  <a:pt x="356" y="339"/>
                </a:lnTo>
                <a:lnTo>
                  <a:pt x="353" y="342"/>
                </a:lnTo>
                <a:lnTo>
                  <a:pt x="350" y="345"/>
                </a:lnTo>
                <a:lnTo>
                  <a:pt x="350" y="342"/>
                </a:lnTo>
                <a:lnTo>
                  <a:pt x="347" y="345"/>
                </a:lnTo>
                <a:lnTo>
                  <a:pt x="345" y="345"/>
                </a:lnTo>
                <a:lnTo>
                  <a:pt x="342" y="342"/>
                </a:lnTo>
                <a:lnTo>
                  <a:pt x="342" y="339"/>
                </a:lnTo>
                <a:lnTo>
                  <a:pt x="342" y="336"/>
                </a:lnTo>
                <a:lnTo>
                  <a:pt x="339" y="333"/>
                </a:lnTo>
                <a:lnTo>
                  <a:pt x="342" y="333"/>
                </a:lnTo>
                <a:lnTo>
                  <a:pt x="339" y="330"/>
                </a:lnTo>
                <a:lnTo>
                  <a:pt x="339" y="327"/>
                </a:lnTo>
                <a:lnTo>
                  <a:pt x="339" y="325"/>
                </a:lnTo>
                <a:lnTo>
                  <a:pt x="339" y="322"/>
                </a:lnTo>
                <a:lnTo>
                  <a:pt x="339" y="319"/>
                </a:lnTo>
                <a:lnTo>
                  <a:pt x="342" y="319"/>
                </a:lnTo>
                <a:lnTo>
                  <a:pt x="342" y="316"/>
                </a:lnTo>
                <a:lnTo>
                  <a:pt x="345" y="316"/>
                </a:lnTo>
                <a:lnTo>
                  <a:pt x="345" y="313"/>
                </a:lnTo>
                <a:lnTo>
                  <a:pt x="347" y="313"/>
                </a:lnTo>
                <a:lnTo>
                  <a:pt x="350" y="310"/>
                </a:lnTo>
                <a:lnTo>
                  <a:pt x="350" y="308"/>
                </a:lnTo>
                <a:lnTo>
                  <a:pt x="353" y="308"/>
                </a:lnTo>
                <a:lnTo>
                  <a:pt x="353" y="305"/>
                </a:lnTo>
                <a:lnTo>
                  <a:pt x="350" y="302"/>
                </a:lnTo>
                <a:lnTo>
                  <a:pt x="350" y="299"/>
                </a:lnTo>
                <a:lnTo>
                  <a:pt x="350" y="296"/>
                </a:lnTo>
                <a:lnTo>
                  <a:pt x="353" y="296"/>
                </a:lnTo>
                <a:lnTo>
                  <a:pt x="353" y="293"/>
                </a:lnTo>
                <a:lnTo>
                  <a:pt x="353" y="290"/>
                </a:lnTo>
                <a:lnTo>
                  <a:pt x="353" y="288"/>
                </a:lnTo>
                <a:lnTo>
                  <a:pt x="353" y="285"/>
                </a:lnTo>
                <a:lnTo>
                  <a:pt x="353" y="282"/>
                </a:lnTo>
                <a:lnTo>
                  <a:pt x="353" y="279"/>
                </a:lnTo>
                <a:lnTo>
                  <a:pt x="353" y="276"/>
                </a:lnTo>
                <a:lnTo>
                  <a:pt x="353" y="273"/>
                </a:lnTo>
                <a:lnTo>
                  <a:pt x="353" y="271"/>
                </a:lnTo>
                <a:lnTo>
                  <a:pt x="353" y="268"/>
                </a:lnTo>
                <a:lnTo>
                  <a:pt x="353" y="265"/>
                </a:lnTo>
                <a:lnTo>
                  <a:pt x="353" y="262"/>
                </a:lnTo>
                <a:lnTo>
                  <a:pt x="350" y="259"/>
                </a:lnTo>
                <a:lnTo>
                  <a:pt x="350" y="256"/>
                </a:lnTo>
                <a:lnTo>
                  <a:pt x="350" y="253"/>
                </a:lnTo>
                <a:lnTo>
                  <a:pt x="347" y="253"/>
                </a:lnTo>
                <a:lnTo>
                  <a:pt x="347" y="251"/>
                </a:lnTo>
                <a:lnTo>
                  <a:pt x="345" y="251"/>
                </a:lnTo>
                <a:lnTo>
                  <a:pt x="342" y="251"/>
                </a:lnTo>
                <a:lnTo>
                  <a:pt x="339" y="251"/>
                </a:lnTo>
                <a:lnTo>
                  <a:pt x="336" y="251"/>
                </a:lnTo>
                <a:lnTo>
                  <a:pt x="333" y="251"/>
                </a:lnTo>
                <a:lnTo>
                  <a:pt x="330" y="251"/>
                </a:lnTo>
                <a:lnTo>
                  <a:pt x="328" y="253"/>
                </a:lnTo>
                <a:lnTo>
                  <a:pt x="325" y="253"/>
                </a:lnTo>
                <a:lnTo>
                  <a:pt x="322" y="253"/>
                </a:lnTo>
                <a:lnTo>
                  <a:pt x="319" y="256"/>
                </a:lnTo>
                <a:lnTo>
                  <a:pt x="316" y="256"/>
                </a:lnTo>
                <a:lnTo>
                  <a:pt x="313" y="256"/>
                </a:lnTo>
                <a:lnTo>
                  <a:pt x="310" y="256"/>
                </a:lnTo>
                <a:lnTo>
                  <a:pt x="308" y="256"/>
                </a:lnTo>
                <a:lnTo>
                  <a:pt x="305" y="256"/>
                </a:lnTo>
                <a:lnTo>
                  <a:pt x="302" y="256"/>
                </a:lnTo>
                <a:lnTo>
                  <a:pt x="299" y="256"/>
                </a:lnTo>
                <a:lnTo>
                  <a:pt x="296" y="256"/>
                </a:lnTo>
                <a:lnTo>
                  <a:pt x="293" y="256"/>
                </a:lnTo>
                <a:lnTo>
                  <a:pt x="293" y="253"/>
                </a:lnTo>
                <a:lnTo>
                  <a:pt x="291" y="253"/>
                </a:lnTo>
                <a:lnTo>
                  <a:pt x="291" y="251"/>
                </a:lnTo>
                <a:lnTo>
                  <a:pt x="291" y="248"/>
                </a:lnTo>
                <a:lnTo>
                  <a:pt x="291" y="245"/>
                </a:lnTo>
                <a:lnTo>
                  <a:pt x="291" y="242"/>
                </a:lnTo>
                <a:lnTo>
                  <a:pt x="291" y="239"/>
                </a:lnTo>
                <a:lnTo>
                  <a:pt x="293" y="239"/>
                </a:lnTo>
                <a:lnTo>
                  <a:pt x="296" y="236"/>
                </a:lnTo>
                <a:lnTo>
                  <a:pt x="299" y="236"/>
                </a:lnTo>
                <a:lnTo>
                  <a:pt x="302" y="233"/>
                </a:lnTo>
                <a:lnTo>
                  <a:pt x="302" y="231"/>
                </a:lnTo>
                <a:lnTo>
                  <a:pt x="302" y="228"/>
                </a:lnTo>
                <a:lnTo>
                  <a:pt x="302" y="225"/>
                </a:lnTo>
                <a:lnTo>
                  <a:pt x="302" y="222"/>
                </a:lnTo>
                <a:lnTo>
                  <a:pt x="305" y="222"/>
                </a:lnTo>
                <a:lnTo>
                  <a:pt x="305" y="219"/>
                </a:lnTo>
                <a:lnTo>
                  <a:pt x="305" y="216"/>
                </a:lnTo>
                <a:lnTo>
                  <a:pt x="305" y="214"/>
                </a:lnTo>
                <a:lnTo>
                  <a:pt x="305" y="211"/>
                </a:lnTo>
                <a:lnTo>
                  <a:pt x="305" y="208"/>
                </a:lnTo>
                <a:lnTo>
                  <a:pt x="308" y="208"/>
                </a:lnTo>
                <a:lnTo>
                  <a:pt x="308" y="205"/>
                </a:lnTo>
                <a:lnTo>
                  <a:pt x="310" y="205"/>
                </a:lnTo>
                <a:lnTo>
                  <a:pt x="313" y="205"/>
                </a:lnTo>
                <a:lnTo>
                  <a:pt x="316" y="208"/>
                </a:lnTo>
                <a:lnTo>
                  <a:pt x="319" y="208"/>
                </a:lnTo>
                <a:lnTo>
                  <a:pt x="322" y="208"/>
                </a:lnTo>
                <a:lnTo>
                  <a:pt x="325" y="208"/>
                </a:lnTo>
                <a:lnTo>
                  <a:pt x="328" y="205"/>
                </a:lnTo>
                <a:lnTo>
                  <a:pt x="330" y="205"/>
                </a:lnTo>
                <a:lnTo>
                  <a:pt x="333" y="205"/>
                </a:lnTo>
                <a:lnTo>
                  <a:pt x="336" y="205"/>
                </a:lnTo>
                <a:lnTo>
                  <a:pt x="336" y="202"/>
                </a:lnTo>
                <a:lnTo>
                  <a:pt x="339" y="202"/>
                </a:lnTo>
                <a:lnTo>
                  <a:pt x="342" y="202"/>
                </a:lnTo>
                <a:lnTo>
                  <a:pt x="345" y="199"/>
                </a:lnTo>
                <a:lnTo>
                  <a:pt x="347" y="199"/>
                </a:lnTo>
                <a:lnTo>
                  <a:pt x="350" y="199"/>
                </a:lnTo>
                <a:lnTo>
                  <a:pt x="353" y="196"/>
                </a:lnTo>
                <a:lnTo>
                  <a:pt x="356" y="196"/>
                </a:lnTo>
                <a:lnTo>
                  <a:pt x="356" y="194"/>
                </a:lnTo>
                <a:lnTo>
                  <a:pt x="359" y="191"/>
                </a:lnTo>
                <a:lnTo>
                  <a:pt x="362" y="191"/>
                </a:lnTo>
                <a:lnTo>
                  <a:pt x="362" y="188"/>
                </a:lnTo>
                <a:lnTo>
                  <a:pt x="365" y="188"/>
                </a:lnTo>
                <a:lnTo>
                  <a:pt x="367" y="188"/>
                </a:lnTo>
                <a:lnTo>
                  <a:pt x="370" y="185"/>
                </a:lnTo>
                <a:lnTo>
                  <a:pt x="373" y="185"/>
                </a:lnTo>
                <a:lnTo>
                  <a:pt x="376" y="185"/>
                </a:lnTo>
                <a:lnTo>
                  <a:pt x="379" y="185"/>
                </a:lnTo>
                <a:lnTo>
                  <a:pt x="379" y="182"/>
                </a:lnTo>
                <a:lnTo>
                  <a:pt x="382" y="182"/>
                </a:lnTo>
                <a:lnTo>
                  <a:pt x="385" y="182"/>
                </a:lnTo>
                <a:lnTo>
                  <a:pt x="387" y="182"/>
                </a:lnTo>
                <a:lnTo>
                  <a:pt x="390" y="179"/>
                </a:lnTo>
                <a:lnTo>
                  <a:pt x="393" y="179"/>
                </a:lnTo>
                <a:lnTo>
                  <a:pt x="396" y="179"/>
                </a:lnTo>
                <a:lnTo>
                  <a:pt x="399" y="182"/>
                </a:lnTo>
                <a:lnTo>
                  <a:pt x="402" y="182"/>
                </a:lnTo>
                <a:lnTo>
                  <a:pt x="402" y="179"/>
                </a:lnTo>
                <a:lnTo>
                  <a:pt x="404" y="179"/>
                </a:lnTo>
                <a:lnTo>
                  <a:pt x="407" y="177"/>
                </a:lnTo>
                <a:lnTo>
                  <a:pt x="410" y="177"/>
                </a:lnTo>
                <a:lnTo>
                  <a:pt x="413" y="177"/>
                </a:lnTo>
                <a:lnTo>
                  <a:pt x="416" y="174"/>
                </a:lnTo>
                <a:lnTo>
                  <a:pt x="419" y="174"/>
                </a:lnTo>
                <a:lnTo>
                  <a:pt x="422" y="174"/>
                </a:lnTo>
                <a:lnTo>
                  <a:pt x="424" y="174"/>
                </a:lnTo>
                <a:lnTo>
                  <a:pt x="424" y="171"/>
                </a:lnTo>
                <a:lnTo>
                  <a:pt x="427" y="171"/>
                </a:lnTo>
                <a:lnTo>
                  <a:pt x="430" y="171"/>
                </a:lnTo>
                <a:lnTo>
                  <a:pt x="433" y="171"/>
                </a:lnTo>
                <a:lnTo>
                  <a:pt x="433" y="168"/>
                </a:lnTo>
                <a:lnTo>
                  <a:pt x="436" y="168"/>
                </a:lnTo>
                <a:lnTo>
                  <a:pt x="439" y="168"/>
                </a:lnTo>
                <a:lnTo>
                  <a:pt x="439" y="165"/>
                </a:lnTo>
                <a:lnTo>
                  <a:pt x="441" y="165"/>
                </a:lnTo>
                <a:lnTo>
                  <a:pt x="441" y="162"/>
                </a:lnTo>
                <a:lnTo>
                  <a:pt x="441" y="159"/>
                </a:lnTo>
                <a:lnTo>
                  <a:pt x="444" y="159"/>
                </a:lnTo>
                <a:lnTo>
                  <a:pt x="447" y="159"/>
                </a:lnTo>
                <a:lnTo>
                  <a:pt x="450" y="159"/>
                </a:lnTo>
                <a:lnTo>
                  <a:pt x="450" y="157"/>
                </a:lnTo>
                <a:lnTo>
                  <a:pt x="453" y="157"/>
                </a:lnTo>
                <a:lnTo>
                  <a:pt x="456" y="157"/>
                </a:lnTo>
                <a:lnTo>
                  <a:pt x="459" y="157"/>
                </a:lnTo>
                <a:lnTo>
                  <a:pt x="461" y="157"/>
                </a:lnTo>
                <a:lnTo>
                  <a:pt x="461" y="154"/>
                </a:lnTo>
                <a:lnTo>
                  <a:pt x="464" y="154"/>
                </a:lnTo>
                <a:lnTo>
                  <a:pt x="467" y="151"/>
                </a:lnTo>
                <a:lnTo>
                  <a:pt x="467" y="148"/>
                </a:lnTo>
                <a:lnTo>
                  <a:pt x="467" y="145"/>
                </a:lnTo>
                <a:lnTo>
                  <a:pt x="467" y="142"/>
                </a:lnTo>
                <a:lnTo>
                  <a:pt x="464" y="142"/>
                </a:lnTo>
                <a:lnTo>
                  <a:pt x="464" y="140"/>
                </a:lnTo>
                <a:lnTo>
                  <a:pt x="464" y="137"/>
                </a:lnTo>
                <a:lnTo>
                  <a:pt x="461" y="134"/>
                </a:lnTo>
                <a:lnTo>
                  <a:pt x="461" y="131"/>
                </a:lnTo>
                <a:lnTo>
                  <a:pt x="461" y="128"/>
                </a:lnTo>
                <a:lnTo>
                  <a:pt x="461" y="125"/>
                </a:lnTo>
                <a:lnTo>
                  <a:pt x="464" y="122"/>
                </a:lnTo>
                <a:lnTo>
                  <a:pt x="464" y="120"/>
                </a:lnTo>
                <a:lnTo>
                  <a:pt x="464" y="117"/>
                </a:lnTo>
                <a:lnTo>
                  <a:pt x="467" y="114"/>
                </a:lnTo>
                <a:lnTo>
                  <a:pt x="467" y="111"/>
                </a:lnTo>
                <a:lnTo>
                  <a:pt x="470" y="108"/>
                </a:lnTo>
                <a:lnTo>
                  <a:pt x="470" y="105"/>
                </a:lnTo>
                <a:lnTo>
                  <a:pt x="470" y="103"/>
                </a:lnTo>
                <a:lnTo>
                  <a:pt x="470" y="100"/>
                </a:lnTo>
                <a:lnTo>
                  <a:pt x="473" y="100"/>
                </a:lnTo>
                <a:lnTo>
                  <a:pt x="473" y="97"/>
                </a:lnTo>
                <a:lnTo>
                  <a:pt x="473" y="94"/>
                </a:lnTo>
                <a:lnTo>
                  <a:pt x="473" y="91"/>
                </a:lnTo>
                <a:lnTo>
                  <a:pt x="476" y="91"/>
                </a:lnTo>
                <a:lnTo>
                  <a:pt x="476" y="88"/>
                </a:lnTo>
                <a:lnTo>
                  <a:pt x="478" y="85"/>
                </a:lnTo>
                <a:lnTo>
                  <a:pt x="478" y="83"/>
                </a:lnTo>
                <a:lnTo>
                  <a:pt x="478" y="80"/>
                </a:lnTo>
                <a:lnTo>
                  <a:pt x="481" y="80"/>
                </a:lnTo>
                <a:lnTo>
                  <a:pt x="481" y="77"/>
                </a:lnTo>
                <a:lnTo>
                  <a:pt x="484" y="77"/>
                </a:lnTo>
                <a:lnTo>
                  <a:pt x="484" y="74"/>
                </a:lnTo>
                <a:lnTo>
                  <a:pt x="487" y="71"/>
                </a:lnTo>
                <a:lnTo>
                  <a:pt x="487" y="68"/>
                </a:lnTo>
                <a:lnTo>
                  <a:pt x="487" y="66"/>
                </a:lnTo>
                <a:lnTo>
                  <a:pt x="490" y="66"/>
                </a:lnTo>
                <a:lnTo>
                  <a:pt x="490" y="63"/>
                </a:lnTo>
                <a:lnTo>
                  <a:pt x="490" y="60"/>
                </a:lnTo>
                <a:lnTo>
                  <a:pt x="490" y="57"/>
                </a:lnTo>
                <a:lnTo>
                  <a:pt x="487" y="54"/>
                </a:lnTo>
                <a:lnTo>
                  <a:pt x="490" y="54"/>
                </a:lnTo>
                <a:lnTo>
                  <a:pt x="490" y="51"/>
                </a:lnTo>
                <a:lnTo>
                  <a:pt x="490" y="48"/>
                </a:lnTo>
                <a:lnTo>
                  <a:pt x="490" y="46"/>
                </a:lnTo>
                <a:lnTo>
                  <a:pt x="490" y="43"/>
                </a:lnTo>
                <a:lnTo>
                  <a:pt x="490" y="40"/>
                </a:lnTo>
                <a:lnTo>
                  <a:pt x="493" y="37"/>
                </a:lnTo>
                <a:lnTo>
                  <a:pt x="493" y="34"/>
                </a:lnTo>
                <a:lnTo>
                  <a:pt x="493" y="31"/>
                </a:lnTo>
                <a:lnTo>
                  <a:pt x="496" y="31"/>
                </a:lnTo>
                <a:lnTo>
                  <a:pt x="496" y="29"/>
                </a:lnTo>
                <a:lnTo>
                  <a:pt x="498" y="29"/>
                </a:lnTo>
                <a:lnTo>
                  <a:pt x="498" y="26"/>
                </a:lnTo>
                <a:lnTo>
                  <a:pt x="501" y="26"/>
                </a:lnTo>
                <a:lnTo>
                  <a:pt x="501" y="23"/>
                </a:lnTo>
                <a:lnTo>
                  <a:pt x="504" y="23"/>
                </a:lnTo>
                <a:lnTo>
                  <a:pt x="507" y="23"/>
                </a:lnTo>
                <a:lnTo>
                  <a:pt x="510" y="23"/>
                </a:lnTo>
                <a:lnTo>
                  <a:pt x="510" y="20"/>
                </a:lnTo>
                <a:lnTo>
                  <a:pt x="513" y="20"/>
                </a:lnTo>
                <a:lnTo>
                  <a:pt x="516" y="20"/>
                </a:lnTo>
                <a:lnTo>
                  <a:pt x="518" y="20"/>
                </a:lnTo>
                <a:lnTo>
                  <a:pt x="521" y="17"/>
                </a:lnTo>
                <a:lnTo>
                  <a:pt x="524" y="17"/>
                </a:lnTo>
                <a:lnTo>
                  <a:pt x="527" y="17"/>
                </a:lnTo>
                <a:lnTo>
                  <a:pt x="530" y="17"/>
                </a:lnTo>
                <a:lnTo>
                  <a:pt x="533" y="17"/>
                </a:lnTo>
                <a:lnTo>
                  <a:pt x="535" y="17"/>
                </a:lnTo>
                <a:lnTo>
                  <a:pt x="538" y="17"/>
                </a:lnTo>
                <a:lnTo>
                  <a:pt x="541" y="17"/>
                </a:lnTo>
                <a:lnTo>
                  <a:pt x="544" y="17"/>
                </a:lnTo>
                <a:lnTo>
                  <a:pt x="547" y="17"/>
                </a:lnTo>
                <a:lnTo>
                  <a:pt x="550" y="17"/>
                </a:lnTo>
                <a:lnTo>
                  <a:pt x="550" y="20"/>
                </a:lnTo>
                <a:lnTo>
                  <a:pt x="550" y="23"/>
                </a:lnTo>
                <a:lnTo>
                  <a:pt x="550" y="26"/>
                </a:lnTo>
                <a:lnTo>
                  <a:pt x="550" y="29"/>
                </a:lnTo>
                <a:lnTo>
                  <a:pt x="553" y="29"/>
                </a:lnTo>
                <a:lnTo>
                  <a:pt x="553" y="31"/>
                </a:lnTo>
                <a:lnTo>
                  <a:pt x="555" y="31"/>
                </a:lnTo>
                <a:lnTo>
                  <a:pt x="558" y="31"/>
                </a:lnTo>
                <a:lnTo>
                  <a:pt x="561" y="31"/>
                </a:lnTo>
                <a:lnTo>
                  <a:pt x="564" y="29"/>
                </a:lnTo>
                <a:lnTo>
                  <a:pt x="567" y="29"/>
                </a:lnTo>
                <a:lnTo>
                  <a:pt x="570" y="29"/>
                </a:lnTo>
                <a:lnTo>
                  <a:pt x="570" y="26"/>
                </a:lnTo>
                <a:lnTo>
                  <a:pt x="572" y="23"/>
                </a:lnTo>
                <a:lnTo>
                  <a:pt x="572" y="20"/>
                </a:lnTo>
                <a:lnTo>
                  <a:pt x="575" y="20"/>
                </a:lnTo>
                <a:lnTo>
                  <a:pt x="575" y="17"/>
                </a:lnTo>
                <a:lnTo>
                  <a:pt x="578" y="17"/>
                </a:lnTo>
                <a:lnTo>
                  <a:pt x="578" y="14"/>
                </a:lnTo>
                <a:lnTo>
                  <a:pt x="581" y="14"/>
                </a:lnTo>
                <a:lnTo>
                  <a:pt x="584" y="11"/>
                </a:lnTo>
                <a:lnTo>
                  <a:pt x="587" y="11"/>
                </a:lnTo>
                <a:lnTo>
                  <a:pt x="590" y="9"/>
                </a:lnTo>
                <a:lnTo>
                  <a:pt x="592" y="9"/>
                </a:lnTo>
                <a:lnTo>
                  <a:pt x="595" y="9"/>
                </a:lnTo>
                <a:lnTo>
                  <a:pt x="598" y="6"/>
                </a:lnTo>
                <a:lnTo>
                  <a:pt x="601" y="3"/>
                </a:lnTo>
                <a:lnTo>
                  <a:pt x="604" y="0"/>
                </a:lnTo>
                <a:lnTo>
                  <a:pt x="607" y="0"/>
                </a:lnTo>
                <a:lnTo>
                  <a:pt x="609" y="0"/>
                </a:lnTo>
                <a:lnTo>
                  <a:pt x="612" y="3"/>
                </a:lnTo>
                <a:lnTo>
                  <a:pt x="615" y="3"/>
                </a:lnTo>
                <a:lnTo>
                  <a:pt x="615" y="6"/>
                </a:lnTo>
                <a:lnTo>
                  <a:pt x="618" y="6"/>
                </a:lnTo>
                <a:lnTo>
                  <a:pt x="618" y="9"/>
                </a:lnTo>
                <a:lnTo>
                  <a:pt x="621" y="9"/>
                </a:lnTo>
                <a:lnTo>
                  <a:pt x="624" y="11"/>
                </a:lnTo>
                <a:lnTo>
                  <a:pt x="627" y="11"/>
                </a:lnTo>
                <a:lnTo>
                  <a:pt x="627" y="14"/>
                </a:lnTo>
                <a:lnTo>
                  <a:pt x="629" y="14"/>
                </a:lnTo>
                <a:lnTo>
                  <a:pt x="632" y="17"/>
                </a:lnTo>
                <a:lnTo>
                  <a:pt x="635" y="17"/>
                </a:lnTo>
                <a:lnTo>
                  <a:pt x="635" y="20"/>
                </a:lnTo>
                <a:lnTo>
                  <a:pt x="638" y="20"/>
                </a:lnTo>
                <a:lnTo>
                  <a:pt x="641" y="20"/>
                </a:lnTo>
                <a:lnTo>
                  <a:pt x="644" y="23"/>
                </a:lnTo>
                <a:lnTo>
                  <a:pt x="644" y="26"/>
                </a:lnTo>
                <a:lnTo>
                  <a:pt x="647" y="29"/>
                </a:lnTo>
                <a:lnTo>
                  <a:pt x="644" y="37"/>
                </a:lnTo>
                <a:lnTo>
                  <a:pt x="647" y="46"/>
                </a:lnTo>
                <a:lnTo>
                  <a:pt x="647" y="54"/>
                </a:lnTo>
                <a:lnTo>
                  <a:pt x="647" y="63"/>
                </a:lnTo>
                <a:lnTo>
                  <a:pt x="647" y="68"/>
                </a:lnTo>
                <a:lnTo>
                  <a:pt x="647" y="74"/>
                </a:lnTo>
                <a:lnTo>
                  <a:pt x="647" y="77"/>
                </a:lnTo>
                <a:lnTo>
                  <a:pt x="647" y="85"/>
                </a:lnTo>
                <a:lnTo>
                  <a:pt x="649" y="88"/>
                </a:lnTo>
                <a:lnTo>
                  <a:pt x="649" y="91"/>
                </a:lnTo>
                <a:lnTo>
                  <a:pt x="649" y="94"/>
                </a:lnTo>
                <a:lnTo>
                  <a:pt x="649" y="97"/>
                </a:lnTo>
                <a:lnTo>
                  <a:pt x="649" y="100"/>
                </a:lnTo>
                <a:lnTo>
                  <a:pt x="652" y="100"/>
                </a:lnTo>
                <a:lnTo>
                  <a:pt x="652" y="103"/>
                </a:lnTo>
                <a:lnTo>
                  <a:pt x="652" y="105"/>
                </a:lnTo>
                <a:lnTo>
                  <a:pt x="652" y="108"/>
                </a:lnTo>
                <a:lnTo>
                  <a:pt x="652" y="111"/>
                </a:lnTo>
                <a:lnTo>
                  <a:pt x="655" y="114"/>
                </a:lnTo>
                <a:lnTo>
                  <a:pt x="655" y="117"/>
                </a:lnTo>
                <a:lnTo>
                  <a:pt x="655" y="120"/>
                </a:lnTo>
                <a:lnTo>
                  <a:pt x="658" y="120"/>
                </a:lnTo>
                <a:lnTo>
                  <a:pt x="658" y="122"/>
                </a:lnTo>
                <a:lnTo>
                  <a:pt x="658" y="125"/>
                </a:lnTo>
                <a:lnTo>
                  <a:pt x="661" y="128"/>
                </a:lnTo>
                <a:lnTo>
                  <a:pt x="661" y="131"/>
                </a:lnTo>
                <a:lnTo>
                  <a:pt x="661" y="134"/>
                </a:lnTo>
                <a:lnTo>
                  <a:pt x="664" y="137"/>
                </a:lnTo>
                <a:lnTo>
                  <a:pt x="664" y="140"/>
                </a:lnTo>
                <a:lnTo>
                  <a:pt x="664" y="142"/>
                </a:lnTo>
                <a:lnTo>
                  <a:pt x="664" y="145"/>
                </a:lnTo>
                <a:lnTo>
                  <a:pt x="664" y="148"/>
                </a:lnTo>
                <a:lnTo>
                  <a:pt x="664" y="151"/>
                </a:lnTo>
                <a:lnTo>
                  <a:pt x="664" y="154"/>
                </a:lnTo>
                <a:lnTo>
                  <a:pt x="664" y="157"/>
                </a:lnTo>
                <a:lnTo>
                  <a:pt x="664" y="159"/>
                </a:lnTo>
                <a:lnTo>
                  <a:pt x="664" y="162"/>
                </a:lnTo>
                <a:lnTo>
                  <a:pt x="664" y="165"/>
                </a:lnTo>
                <a:lnTo>
                  <a:pt x="664" y="168"/>
                </a:lnTo>
                <a:lnTo>
                  <a:pt x="664" y="171"/>
                </a:lnTo>
                <a:lnTo>
                  <a:pt x="664" y="174"/>
                </a:lnTo>
                <a:lnTo>
                  <a:pt x="664" y="177"/>
                </a:lnTo>
                <a:lnTo>
                  <a:pt x="664" y="179"/>
                </a:lnTo>
                <a:lnTo>
                  <a:pt x="664" y="182"/>
                </a:lnTo>
                <a:lnTo>
                  <a:pt x="666" y="182"/>
                </a:lnTo>
                <a:lnTo>
                  <a:pt x="666" y="185"/>
                </a:lnTo>
                <a:lnTo>
                  <a:pt x="666" y="188"/>
                </a:lnTo>
                <a:lnTo>
                  <a:pt x="669" y="188"/>
                </a:lnTo>
                <a:lnTo>
                  <a:pt x="669" y="191"/>
                </a:lnTo>
                <a:lnTo>
                  <a:pt x="672" y="194"/>
                </a:lnTo>
                <a:lnTo>
                  <a:pt x="672" y="196"/>
                </a:lnTo>
                <a:lnTo>
                  <a:pt x="675" y="199"/>
                </a:lnTo>
                <a:lnTo>
                  <a:pt x="675" y="202"/>
                </a:lnTo>
                <a:lnTo>
                  <a:pt x="675" y="205"/>
                </a:lnTo>
                <a:lnTo>
                  <a:pt x="675" y="208"/>
                </a:lnTo>
                <a:lnTo>
                  <a:pt x="672" y="208"/>
                </a:lnTo>
                <a:lnTo>
                  <a:pt x="672" y="211"/>
                </a:lnTo>
                <a:lnTo>
                  <a:pt x="672" y="214"/>
                </a:lnTo>
                <a:lnTo>
                  <a:pt x="672" y="216"/>
                </a:lnTo>
                <a:lnTo>
                  <a:pt x="672" y="219"/>
                </a:lnTo>
                <a:lnTo>
                  <a:pt x="675" y="222"/>
                </a:lnTo>
                <a:lnTo>
                  <a:pt x="678" y="225"/>
                </a:lnTo>
                <a:lnTo>
                  <a:pt x="681" y="228"/>
                </a:lnTo>
                <a:lnTo>
                  <a:pt x="684" y="228"/>
                </a:lnTo>
                <a:lnTo>
                  <a:pt x="686" y="228"/>
                </a:lnTo>
                <a:lnTo>
                  <a:pt x="689" y="231"/>
                </a:lnTo>
                <a:lnTo>
                  <a:pt x="689" y="233"/>
                </a:lnTo>
                <a:lnTo>
                  <a:pt x="689" y="236"/>
                </a:lnTo>
                <a:lnTo>
                  <a:pt x="689" y="239"/>
                </a:lnTo>
                <a:lnTo>
                  <a:pt x="689" y="242"/>
                </a:lnTo>
                <a:lnTo>
                  <a:pt x="692" y="242"/>
                </a:lnTo>
                <a:lnTo>
                  <a:pt x="692" y="245"/>
                </a:lnTo>
                <a:lnTo>
                  <a:pt x="692" y="248"/>
                </a:lnTo>
                <a:lnTo>
                  <a:pt x="695" y="248"/>
                </a:lnTo>
                <a:lnTo>
                  <a:pt x="698" y="251"/>
                </a:lnTo>
                <a:lnTo>
                  <a:pt x="698" y="253"/>
                </a:lnTo>
                <a:lnTo>
                  <a:pt x="701" y="256"/>
                </a:lnTo>
                <a:lnTo>
                  <a:pt x="701" y="259"/>
                </a:lnTo>
                <a:lnTo>
                  <a:pt x="701" y="262"/>
                </a:lnTo>
                <a:lnTo>
                  <a:pt x="703" y="262"/>
                </a:lnTo>
                <a:lnTo>
                  <a:pt x="703" y="265"/>
                </a:lnTo>
                <a:lnTo>
                  <a:pt x="703" y="268"/>
                </a:lnTo>
                <a:lnTo>
                  <a:pt x="703" y="271"/>
                </a:lnTo>
                <a:lnTo>
                  <a:pt x="703" y="273"/>
                </a:lnTo>
                <a:lnTo>
                  <a:pt x="706" y="276"/>
                </a:lnTo>
                <a:lnTo>
                  <a:pt x="706" y="279"/>
                </a:lnTo>
                <a:lnTo>
                  <a:pt x="709" y="279"/>
                </a:lnTo>
                <a:lnTo>
                  <a:pt x="709" y="282"/>
                </a:lnTo>
                <a:lnTo>
                  <a:pt x="709" y="285"/>
                </a:lnTo>
                <a:lnTo>
                  <a:pt x="709" y="288"/>
                </a:lnTo>
                <a:lnTo>
                  <a:pt x="709" y="290"/>
                </a:lnTo>
                <a:lnTo>
                  <a:pt x="709" y="293"/>
                </a:lnTo>
                <a:lnTo>
                  <a:pt x="709" y="296"/>
                </a:lnTo>
                <a:lnTo>
                  <a:pt x="709" y="299"/>
                </a:lnTo>
                <a:lnTo>
                  <a:pt x="709" y="302"/>
                </a:lnTo>
                <a:lnTo>
                  <a:pt x="712" y="302"/>
                </a:lnTo>
                <a:lnTo>
                  <a:pt x="712" y="305"/>
                </a:lnTo>
                <a:lnTo>
                  <a:pt x="712" y="308"/>
                </a:lnTo>
                <a:lnTo>
                  <a:pt x="712" y="310"/>
                </a:lnTo>
                <a:lnTo>
                  <a:pt x="712" y="313"/>
                </a:lnTo>
                <a:lnTo>
                  <a:pt x="712" y="316"/>
                </a:lnTo>
                <a:lnTo>
                  <a:pt x="712" y="319"/>
                </a:lnTo>
                <a:lnTo>
                  <a:pt x="712" y="322"/>
                </a:lnTo>
                <a:lnTo>
                  <a:pt x="709" y="322"/>
                </a:lnTo>
                <a:lnTo>
                  <a:pt x="712" y="325"/>
                </a:lnTo>
                <a:lnTo>
                  <a:pt x="712" y="327"/>
                </a:lnTo>
                <a:lnTo>
                  <a:pt x="712" y="330"/>
                </a:lnTo>
                <a:lnTo>
                  <a:pt x="712" y="333"/>
                </a:lnTo>
                <a:lnTo>
                  <a:pt x="712" y="336"/>
                </a:lnTo>
                <a:lnTo>
                  <a:pt x="712" y="339"/>
                </a:lnTo>
                <a:lnTo>
                  <a:pt x="712" y="342"/>
                </a:lnTo>
                <a:lnTo>
                  <a:pt x="712" y="345"/>
                </a:lnTo>
                <a:lnTo>
                  <a:pt x="712" y="347"/>
                </a:lnTo>
                <a:lnTo>
                  <a:pt x="712" y="350"/>
                </a:lnTo>
                <a:lnTo>
                  <a:pt x="709" y="350"/>
                </a:lnTo>
                <a:lnTo>
                  <a:pt x="709" y="353"/>
                </a:lnTo>
                <a:lnTo>
                  <a:pt x="709" y="356"/>
                </a:lnTo>
                <a:lnTo>
                  <a:pt x="706" y="356"/>
                </a:lnTo>
                <a:lnTo>
                  <a:pt x="706" y="359"/>
                </a:lnTo>
                <a:lnTo>
                  <a:pt x="703" y="362"/>
                </a:lnTo>
                <a:lnTo>
                  <a:pt x="701" y="364"/>
                </a:lnTo>
                <a:lnTo>
                  <a:pt x="698" y="367"/>
                </a:lnTo>
                <a:lnTo>
                  <a:pt x="695" y="367"/>
                </a:lnTo>
                <a:lnTo>
                  <a:pt x="695" y="370"/>
                </a:lnTo>
                <a:lnTo>
                  <a:pt x="692" y="370"/>
                </a:lnTo>
                <a:lnTo>
                  <a:pt x="692" y="373"/>
                </a:lnTo>
                <a:lnTo>
                  <a:pt x="689" y="373"/>
                </a:lnTo>
                <a:lnTo>
                  <a:pt x="686" y="373"/>
                </a:lnTo>
                <a:lnTo>
                  <a:pt x="686" y="376"/>
                </a:lnTo>
                <a:lnTo>
                  <a:pt x="686" y="379"/>
                </a:lnTo>
                <a:lnTo>
                  <a:pt x="689" y="379"/>
                </a:lnTo>
                <a:lnTo>
                  <a:pt x="689" y="382"/>
                </a:lnTo>
                <a:lnTo>
                  <a:pt x="692" y="382"/>
                </a:lnTo>
                <a:lnTo>
                  <a:pt x="692" y="384"/>
                </a:lnTo>
                <a:lnTo>
                  <a:pt x="695" y="384"/>
                </a:lnTo>
                <a:lnTo>
                  <a:pt x="698" y="384"/>
                </a:lnTo>
                <a:lnTo>
                  <a:pt x="701" y="387"/>
                </a:lnTo>
                <a:lnTo>
                  <a:pt x="703" y="387"/>
                </a:lnTo>
                <a:lnTo>
                  <a:pt x="706" y="390"/>
                </a:lnTo>
                <a:lnTo>
                  <a:pt x="709" y="390"/>
                </a:lnTo>
                <a:lnTo>
                  <a:pt x="712" y="393"/>
                </a:lnTo>
                <a:lnTo>
                  <a:pt x="715" y="393"/>
                </a:lnTo>
                <a:lnTo>
                  <a:pt x="718" y="393"/>
                </a:lnTo>
                <a:lnTo>
                  <a:pt x="718" y="396"/>
                </a:lnTo>
                <a:lnTo>
                  <a:pt x="721" y="396"/>
                </a:lnTo>
                <a:lnTo>
                  <a:pt x="723" y="396"/>
                </a:lnTo>
                <a:lnTo>
                  <a:pt x="726" y="399"/>
                </a:lnTo>
                <a:lnTo>
                  <a:pt x="729" y="396"/>
                </a:lnTo>
                <a:lnTo>
                  <a:pt x="729" y="399"/>
                </a:lnTo>
                <a:lnTo>
                  <a:pt x="732" y="399"/>
                </a:lnTo>
                <a:lnTo>
                  <a:pt x="735" y="396"/>
                </a:lnTo>
                <a:lnTo>
                  <a:pt x="738" y="399"/>
                </a:lnTo>
                <a:lnTo>
                  <a:pt x="740" y="399"/>
                </a:lnTo>
                <a:lnTo>
                  <a:pt x="740" y="401"/>
                </a:lnTo>
                <a:lnTo>
                  <a:pt x="740" y="404"/>
                </a:lnTo>
                <a:lnTo>
                  <a:pt x="738" y="407"/>
                </a:lnTo>
                <a:lnTo>
                  <a:pt x="735" y="416"/>
                </a:lnTo>
                <a:lnTo>
                  <a:pt x="729" y="421"/>
                </a:lnTo>
                <a:lnTo>
                  <a:pt x="723" y="427"/>
                </a:lnTo>
                <a:lnTo>
                  <a:pt x="718" y="433"/>
                </a:lnTo>
                <a:lnTo>
                  <a:pt x="712" y="438"/>
                </a:lnTo>
                <a:lnTo>
                  <a:pt x="709" y="441"/>
                </a:lnTo>
                <a:lnTo>
                  <a:pt x="703" y="447"/>
                </a:lnTo>
                <a:lnTo>
                  <a:pt x="701" y="450"/>
                </a:lnTo>
                <a:lnTo>
                  <a:pt x="692" y="458"/>
                </a:lnTo>
                <a:lnTo>
                  <a:pt x="692" y="461"/>
                </a:lnTo>
                <a:lnTo>
                  <a:pt x="689" y="467"/>
                </a:lnTo>
                <a:lnTo>
                  <a:pt x="686" y="470"/>
                </a:lnTo>
                <a:lnTo>
                  <a:pt x="684" y="470"/>
                </a:lnTo>
                <a:lnTo>
                  <a:pt x="678" y="467"/>
                </a:lnTo>
                <a:lnTo>
                  <a:pt x="678" y="464"/>
                </a:lnTo>
                <a:lnTo>
                  <a:pt x="672" y="461"/>
                </a:lnTo>
                <a:lnTo>
                  <a:pt x="672" y="458"/>
                </a:lnTo>
                <a:lnTo>
                  <a:pt x="669" y="458"/>
                </a:lnTo>
                <a:lnTo>
                  <a:pt x="666" y="456"/>
                </a:lnTo>
                <a:lnTo>
                  <a:pt x="664" y="456"/>
                </a:lnTo>
                <a:lnTo>
                  <a:pt x="658" y="456"/>
                </a:lnTo>
                <a:lnTo>
                  <a:pt x="647" y="461"/>
                </a:lnTo>
                <a:lnTo>
                  <a:pt x="644" y="464"/>
                </a:lnTo>
                <a:lnTo>
                  <a:pt x="641" y="467"/>
                </a:lnTo>
                <a:lnTo>
                  <a:pt x="638" y="473"/>
                </a:lnTo>
                <a:lnTo>
                  <a:pt x="632" y="481"/>
                </a:lnTo>
                <a:lnTo>
                  <a:pt x="629" y="484"/>
                </a:lnTo>
                <a:lnTo>
                  <a:pt x="627" y="487"/>
                </a:lnTo>
                <a:lnTo>
                  <a:pt x="624" y="487"/>
                </a:lnTo>
                <a:lnTo>
                  <a:pt x="621" y="487"/>
                </a:lnTo>
                <a:lnTo>
                  <a:pt x="618" y="490"/>
                </a:lnTo>
                <a:lnTo>
                  <a:pt x="615" y="493"/>
                </a:lnTo>
                <a:lnTo>
                  <a:pt x="609" y="495"/>
                </a:lnTo>
                <a:lnTo>
                  <a:pt x="607" y="498"/>
                </a:lnTo>
                <a:lnTo>
                  <a:pt x="607" y="504"/>
                </a:lnTo>
                <a:lnTo>
                  <a:pt x="609" y="515"/>
                </a:lnTo>
                <a:lnTo>
                  <a:pt x="612" y="521"/>
                </a:lnTo>
                <a:lnTo>
                  <a:pt x="615" y="524"/>
                </a:lnTo>
                <a:lnTo>
                  <a:pt x="618" y="527"/>
                </a:lnTo>
                <a:lnTo>
                  <a:pt x="618" y="532"/>
                </a:lnTo>
                <a:lnTo>
                  <a:pt x="618" y="538"/>
                </a:lnTo>
                <a:lnTo>
                  <a:pt x="615" y="541"/>
                </a:lnTo>
                <a:lnTo>
                  <a:pt x="609" y="538"/>
                </a:lnTo>
                <a:lnTo>
                  <a:pt x="607" y="535"/>
                </a:lnTo>
                <a:lnTo>
                  <a:pt x="607" y="532"/>
                </a:lnTo>
                <a:lnTo>
                  <a:pt x="604" y="530"/>
                </a:lnTo>
                <a:lnTo>
                  <a:pt x="601" y="530"/>
                </a:lnTo>
                <a:lnTo>
                  <a:pt x="598" y="530"/>
                </a:lnTo>
                <a:lnTo>
                  <a:pt x="595" y="535"/>
                </a:lnTo>
                <a:lnTo>
                  <a:pt x="595" y="538"/>
                </a:lnTo>
                <a:lnTo>
                  <a:pt x="592" y="544"/>
                </a:lnTo>
                <a:lnTo>
                  <a:pt x="592" y="549"/>
                </a:lnTo>
                <a:lnTo>
                  <a:pt x="590" y="555"/>
                </a:lnTo>
                <a:lnTo>
                  <a:pt x="590" y="561"/>
                </a:lnTo>
                <a:lnTo>
                  <a:pt x="587" y="564"/>
                </a:lnTo>
                <a:lnTo>
                  <a:pt x="584" y="567"/>
                </a:lnTo>
                <a:lnTo>
                  <a:pt x="581" y="569"/>
                </a:lnTo>
                <a:lnTo>
                  <a:pt x="575" y="578"/>
                </a:lnTo>
                <a:lnTo>
                  <a:pt x="572" y="581"/>
                </a:lnTo>
                <a:lnTo>
                  <a:pt x="570" y="584"/>
                </a:lnTo>
                <a:lnTo>
                  <a:pt x="567" y="592"/>
                </a:lnTo>
                <a:lnTo>
                  <a:pt x="564" y="598"/>
                </a:lnTo>
                <a:lnTo>
                  <a:pt x="564" y="601"/>
                </a:lnTo>
                <a:lnTo>
                  <a:pt x="570" y="604"/>
                </a:lnTo>
                <a:lnTo>
                  <a:pt x="575" y="606"/>
                </a:lnTo>
                <a:lnTo>
                  <a:pt x="578" y="606"/>
                </a:lnTo>
                <a:lnTo>
                  <a:pt x="581" y="609"/>
                </a:lnTo>
                <a:lnTo>
                  <a:pt x="584" y="612"/>
                </a:lnTo>
                <a:lnTo>
                  <a:pt x="584" y="618"/>
                </a:lnTo>
                <a:lnTo>
                  <a:pt x="587" y="621"/>
                </a:lnTo>
                <a:lnTo>
                  <a:pt x="587" y="626"/>
                </a:lnTo>
                <a:lnTo>
                  <a:pt x="590" y="629"/>
                </a:lnTo>
                <a:lnTo>
                  <a:pt x="592" y="635"/>
                </a:lnTo>
                <a:lnTo>
                  <a:pt x="592" y="638"/>
                </a:lnTo>
                <a:lnTo>
                  <a:pt x="598" y="643"/>
                </a:lnTo>
                <a:lnTo>
                  <a:pt x="601" y="646"/>
                </a:lnTo>
                <a:lnTo>
                  <a:pt x="609" y="652"/>
                </a:lnTo>
                <a:lnTo>
                  <a:pt x="618" y="655"/>
                </a:lnTo>
                <a:lnTo>
                  <a:pt x="624" y="655"/>
                </a:lnTo>
                <a:lnTo>
                  <a:pt x="635" y="655"/>
                </a:lnTo>
                <a:lnTo>
                  <a:pt x="638" y="658"/>
                </a:lnTo>
                <a:lnTo>
                  <a:pt x="647" y="661"/>
                </a:lnTo>
                <a:lnTo>
                  <a:pt x="652" y="661"/>
                </a:lnTo>
                <a:lnTo>
                  <a:pt x="658" y="663"/>
                </a:lnTo>
                <a:lnTo>
                  <a:pt x="664" y="663"/>
                </a:lnTo>
                <a:lnTo>
                  <a:pt x="666" y="666"/>
                </a:lnTo>
                <a:lnTo>
                  <a:pt x="672" y="669"/>
                </a:lnTo>
                <a:lnTo>
                  <a:pt x="675" y="675"/>
                </a:lnTo>
                <a:lnTo>
                  <a:pt x="681" y="680"/>
                </a:lnTo>
                <a:lnTo>
                  <a:pt x="681" y="686"/>
                </a:lnTo>
                <a:lnTo>
                  <a:pt x="681" y="689"/>
                </a:lnTo>
                <a:lnTo>
                  <a:pt x="681" y="692"/>
                </a:lnTo>
                <a:lnTo>
                  <a:pt x="681" y="698"/>
                </a:lnTo>
                <a:lnTo>
                  <a:pt x="681" y="703"/>
                </a:lnTo>
                <a:lnTo>
                  <a:pt x="681" y="706"/>
                </a:lnTo>
                <a:lnTo>
                  <a:pt x="678" y="709"/>
                </a:lnTo>
                <a:lnTo>
                  <a:pt x="678" y="715"/>
                </a:lnTo>
                <a:lnTo>
                  <a:pt x="678" y="717"/>
                </a:lnTo>
                <a:lnTo>
                  <a:pt x="678" y="720"/>
                </a:lnTo>
                <a:lnTo>
                  <a:pt x="681" y="726"/>
                </a:lnTo>
                <a:lnTo>
                  <a:pt x="684" y="729"/>
                </a:lnTo>
                <a:lnTo>
                  <a:pt x="686" y="740"/>
                </a:lnTo>
                <a:lnTo>
                  <a:pt x="686" y="743"/>
                </a:lnTo>
                <a:lnTo>
                  <a:pt x="681" y="746"/>
                </a:lnTo>
                <a:lnTo>
                  <a:pt x="681" y="752"/>
                </a:lnTo>
                <a:lnTo>
                  <a:pt x="678" y="752"/>
                </a:lnTo>
                <a:lnTo>
                  <a:pt x="678" y="754"/>
                </a:lnTo>
                <a:lnTo>
                  <a:pt x="675" y="757"/>
                </a:lnTo>
                <a:lnTo>
                  <a:pt x="675" y="763"/>
                </a:lnTo>
                <a:lnTo>
                  <a:pt x="675" y="766"/>
                </a:lnTo>
                <a:lnTo>
                  <a:pt x="675" y="769"/>
                </a:lnTo>
                <a:lnTo>
                  <a:pt x="675" y="772"/>
                </a:lnTo>
                <a:lnTo>
                  <a:pt x="675" y="774"/>
                </a:lnTo>
                <a:lnTo>
                  <a:pt x="672" y="777"/>
                </a:lnTo>
                <a:lnTo>
                  <a:pt x="672" y="780"/>
                </a:lnTo>
                <a:lnTo>
                  <a:pt x="669" y="780"/>
                </a:lnTo>
                <a:lnTo>
                  <a:pt x="666" y="780"/>
                </a:lnTo>
                <a:lnTo>
                  <a:pt x="664" y="780"/>
                </a:lnTo>
                <a:lnTo>
                  <a:pt x="661" y="780"/>
                </a:lnTo>
                <a:lnTo>
                  <a:pt x="655" y="780"/>
                </a:lnTo>
                <a:lnTo>
                  <a:pt x="652" y="780"/>
                </a:lnTo>
                <a:lnTo>
                  <a:pt x="649" y="780"/>
                </a:lnTo>
                <a:lnTo>
                  <a:pt x="647" y="780"/>
                </a:lnTo>
                <a:lnTo>
                  <a:pt x="644" y="780"/>
                </a:lnTo>
                <a:lnTo>
                  <a:pt x="638" y="780"/>
                </a:lnTo>
                <a:lnTo>
                  <a:pt x="635" y="786"/>
                </a:lnTo>
                <a:lnTo>
                  <a:pt x="632" y="791"/>
                </a:lnTo>
                <a:lnTo>
                  <a:pt x="632" y="794"/>
                </a:lnTo>
                <a:lnTo>
                  <a:pt x="635" y="794"/>
                </a:lnTo>
                <a:lnTo>
                  <a:pt x="641" y="800"/>
                </a:lnTo>
                <a:lnTo>
                  <a:pt x="644" y="800"/>
                </a:lnTo>
                <a:lnTo>
                  <a:pt x="647" y="803"/>
                </a:lnTo>
                <a:lnTo>
                  <a:pt x="649" y="806"/>
                </a:lnTo>
                <a:lnTo>
                  <a:pt x="652" y="809"/>
                </a:lnTo>
                <a:lnTo>
                  <a:pt x="658" y="811"/>
                </a:lnTo>
                <a:lnTo>
                  <a:pt x="661" y="811"/>
                </a:lnTo>
                <a:lnTo>
                  <a:pt x="666" y="814"/>
                </a:lnTo>
                <a:lnTo>
                  <a:pt x="666" y="817"/>
                </a:lnTo>
                <a:lnTo>
                  <a:pt x="669" y="820"/>
                </a:lnTo>
                <a:lnTo>
                  <a:pt x="672" y="823"/>
                </a:lnTo>
                <a:lnTo>
                  <a:pt x="678" y="826"/>
                </a:lnTo>
                <a:lnTo>
                  <a:pt x="684" y="828"/>
                </a:lnTo>
                <a:lnTo>
                  <a:pt x="689" y="831"/>
                </a:lnTo>
                <a:lnTo>
                  <a:pt x="689" y="834"/>
                </a:lnTo>
                <a:lnTo>
                  <a:pt x="692" y="837"/>
                </a:lnTo>
                <a:lnTo>
                  <a:pt x="703" y="843"/>
                </a:lnTo>
                <a:lnTo>
                  <a:pt x="712" y="846"/>
                </a:lnTo>
                <a:lnTo>
                  <a:pt x="712" y="848"/>
                </a:lnTo>
                <a:lnTo>
                  <a:pt x="712" y="854"/>
                </a:lnTo>
                <a:lnTo>
                  <a:pt x="715" y="857"/>
                </a:lnTo>
                <a:lnTo>
                  <a:pt x="715" y="863"/>
                </a:lnTo>
                <a:lnTo>
                  <a:pt x="715" y="865"/>
                </a:lnTo>
                <a:lnTo>
                  <a:pt x="715" y="871"/>
                </a:lnTo>
                <a:lnTo>
                  <a:pt x="718" y="880"/>
                </a:lnTo>
                <a:lnTo>
                  <a:pt x="718" y="883"/>
                </a:lnTo>
                <a:lnTo>
                  <a:pt x="718" y="885"/>
                </a:lnTo>
                <a:lnTo>
                  <a:pt x="718" y="891"/>
                </a:lnTo>
                <a:lnTo>
                  <a:pt x="718" y="894"/>
                </a:lnTo>
                <a:lnTo>
                  <a:pt x="718" y="897"/>
                </a:lnTo>
                <a:lnTo>
                  <a:pt x="718" y="903"/>
                </a:lnTo>
                <a:lnTo>
                  <a:pt x="718" y="905"/>
                </a:lnTo>
                <a:lnTo>
                  <a:pt x="718" y="908"/>
                </a:lnTo>
                <a:lnTo>
                  <a:pt x="718" y="911"/>
                </a:lnTo>
                <a:lnTo>
                  <a:pt x="718" y="914"/>
                </a:lnTo>
                <a:lnTo>
                  <a:pt x="718" y="920"/>
                </a:lnTo>
                <a:lnTo>
                  <a:pt x="721" y="925"/>
                </a:lnTo>
                <a:lnTo>
                  <a:pt x="721" y="931"/>
                </a:lnTo>
                <a:lnTo>
                  <a:pt x="723" y="937"/>
                </a:lnTo>
                <a:lnTo>
                  <a:pt x="723" y="940"/>
                </a:lnTo>
                <a:lnTo>
                  <a:pt x="723" y="942"/>
                </a:lnTo>
                <a:lnTo>
                  <a:pt x="726" y="945"/>
                </a:lnTo>
                <a:lnTo>
                  <a:pt x="726" y="948"/>
                </a:lnTo>
                <a:lnTo>
                  <a:pt x="715" y="948"/>
                </a:lnTo>
                <a:lnTo>
                  <a:pt x="712" y="945"/>
                </a:lnTo>
                <a:lnTo>
                  <a:pt x="709" y="945"/>
                </a:lnTo>
                <a:lnTo>
                  <a:pt x="706" y="945"/>
                </a:lnTo>
                <a:lnTo>
                  <a:pt x="703" y="942"/>
                </a:lnTo>
                <a:lnTo>
                  <a:pt x="701" y="942"/>
                </a:lnTo>
                <a:lnTo>
                  <a:pt x="698" y="942"/>
                </a:lnTo>
                <a:lnTo>
                  <a:pt x="695" y="940"/>
                </a:lnTo>
                <a:lnTo>
                  <a:pt x="692" y="942"/>
                </a:lnTo>
                <a:lnTo>
                  <a:pt x="689" y="940"/>
                </a:lnTo>
                <a:lnTo>
                  <a:pt x="686" y="940"/>
                </a:lnTo>
                <a:lnTo>
                  <a:pt x="684" y="940"/>
                </a:lnTo>
                <a:lnTo>
                  <a:pt x="681" y="940"/>
                </a:lnTo>
                <a:lnTo>
                  <a:pt x="678" y="940"/>
                </a:lnTo>
                <a:lnTo>
                  <a:pt x="675" y="940"/>
                </a:lnTo>
                <a:lnTo>
                  <a:pt x="672" y="942"/>
                </a:lnTo>
                <a:lnTo>
                  <a:pt x="669" y="942"/>
                </a:lnTo>
                <a:lnTo>
                  <a:pt x="666" y="942"/>
                </a:lnTo>
                <a:lnTo>
                  <a:pt x="664" y="942"/>
                </a:lnTo>
                <a:lnTo>
                  <a:pt x="661" y="945"/>
                </a:lnTo>
                <a:lnTo>
                  <a:pt x="658" y="948"/>
                </a:lnTo>
                <a:lnTo>
                  <a:pt x="655" y="948"/>
                </a:lnTo>
                <a:lnTo>
                  <a:pt x="655" y="951"/>
                </a:lnTo>
                <a:lnTo>
                  <a:pt x="652" y="951"/>
                </a:lnTo>
                <a:lnTo>
                  <a:pt x="652" y="954"/>
                </a:lnTo>
                <a:lnTo>
                  <a:pt x="649" y="954"/>
                </a:lnTo>
                <a:lnTo>
                  <a:pt x="647" y="957"/>
                </a:lnTo>
                <a:lnTo>
                  <a:pt x="644" y="959"/>
                </a:lnTo>
                <a:lnTo>
                  <a:pt x="641" y="959"/>
                </a:lnTo>
                <a:lnTo>
                  <a:pt x="638" y="962"/>
                </a:lnTo>
                <a:lnTo>
                  <a:pt x="632" y="965"/>
                </a:lnTo>
                <a:lnTo>
                  <a:pt x="629" y="965"/>
                </a:lnTo>
                <a:lnTo>
                  <a:pt x="627" y="965"/>
                </a:lnTo>
                <a:lnTo>
                  <a:pt x="624" y="965"/>
                </a:lnTo>
                <a:lnTo>
                  <a:pt x="621" y="962"/>
                </a:lnTo>
                <a:lnTo>
                  <a:pt x="618" y="962"/>
                </a:lnTo>
                <a:lnTo>
                  <a:pt x="615" y="962"/>
                </a:lnTo>
                <a:lnTo>
                  <a:pt x="612" y="959"/>
                </a:lnTo>
                <a:lnTo>
                  <a:pt x="609" y="959"/>
                </a:lnTo>
                <a:lnTo>
                  <a:pt x="607" y="959"/>
                </a:lnTo>
                <a:lnTo>
                  <a:pt x="607" y="957"/>
                </a:lnTo>
                <a:lnTo>
                  <a:pt x="601" y="957"/>
                </a:lnTo>
                <a:lnTo>
                  <a:pt x="598" y="959"/>
                </a:lnTo>
                <a:lnTo>
                  <a:pt x="595" y="959"/>
                </a:lnTo>
                <a:lnTo>
                  <a:pt x="595" y="962"/>
                </a:lnTo>
                <a:lnTo>
                  <a:pt x="592" y="962"/>
                </a:lnTo>
                <a:lnTo>
                  <a:pt x="590" y="965"/>
                </a:lnTo>
                <a:lnTo>
                  <a:pt x="587" y="965"/>
                </a:lnTo>
                <a:lnTo>
                  <a:pt x="587" y="968"/>
                </a:lnTo>
                <a:lnTo>
                  <a:pt x="584" y="971"/>
                </a:lnTo>
                <a:lnTo>
                  <a:pt x="581" y="971"/>
                </a:lnTo>
                <a:lnTo>
                  <a:pt x="578" y="974"/>
                </a:lnTo>
                <a:close/>
              </a:path>
            </a:pathLst>
          </a:custGeom>
          <a:solidFill>
            <a:srgbClr val="382E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4">
            <a:extLst>
              <a:ext uri="{FF2B5EF4-FFF2-40B4-BE49-F238E27FC236}">
                <a16:creationId xmlns:a16="http://schemas.microsoft.com/office/drawing/2014/main" id="{937FA9B8-48CD-AD94-EDE9-A12A0B6ED344}"/>
              </a:ext>
            </a:extLst>
          </p:cNvPr>
          <p:cNvSpPr>
            <a:spLocks/>
          </p:cNvSpPr>
          <p:nvPr/>
        </p:nvSpPr>
        <p:spPr bwMode="auto">
          <a:xfrm>
            <a:off x="5581650" y="2009775"/>
            <a:ext cx="863600" cy="1054100"/>
          </a:xfrm>
          <a:custGeom>
            <a:avLst/>
            <a:gdLst>
              <a:gd name="T0" fmla="*/ 202 w 544"/>
              <a:gd name="T1" fmla="*/ 29 h 664"/>
              <a:gd name="T2" fmla="*/ 222 w 544"/>
              <a:gd name="T3" fmla="*/ 52 h 664"/>
              <a:gd name="T4" fmla="*/ 239 w 544"/>
              <a:gd name="T5" fmla="*/ 23 h 664"/>
              <a:gd name="T6" fmla="*/ 262 w 544"/>
              <a:gd name="T7" fmla="*/ 6 h 664"/>
              <a:gd name="T8" fmla="*/ 311 w 544"/>
              <a:gd name="T9" fmla="*/ 3 h 664"/>
              <a:gd name="T10" fmla="*/ 325 w 544"/>
              <a:gd name="T11" fmla="*/ 23 h 664"/>
              <a:gd name="T12" fmla="*/ 333 w 544"/>
              <a:gd name="T13" fmla="*/ 52 h 664"/>
              <a:gd name="T14" fmla="*/ 365 w 544"/>
              <a:gd name="T15" fmla="*/ 66 h 664"/>
              <a:gd name="T16" fmla="*/ 339 w 544"/>
              <a:gd name="T17" fmla="*/ 103 h 664"/>
              <a:gd name="T18" fmla="*/ 345 w 544"/>
              <a:gd name="T19" fmla="*/ 117 h 664"/>
              <a:gd name="T20" fmla="*/ 368 w 544"/>
              <a:gd name="T21" fmla="*/ 94 h 664"/>
              <a:gd name="T22" fmla="*/ 390 w 544"/>
              <a:gd name="T23" fmla="*/ 92 h 664"/>
              <a:gd name="T24" fmla="*/ 393 w 544"/>
              <a:gd name="T25" fmla="*/ 117 h 664"/>
              <a:gd name="T26" fmla="*/ 413 w 544"/>
              <a:gd name="T27" fmla="*/ 140 h 664"/>
              <a:gd name="T28" fmla="*/ 407 w 544"/>
              <a:gd name="T29" fmla="*/ 171 h 664"/>
              <a:gd name="T30" fmla="*/ 436 w 544"/>
              <a:gd name="T31" fmla="*/ 168 h 664"/>
              <a:gd name="T32" fmla="*/ 459 w 544"/>
              <a:gd name="T33" fmla="*/ 188 h 664"/>
              <a:gd name="T34" fmla="*/ 476 w 544"/>
              <a:gd name="T35" fmla="*/ 168 h 664"/>
              <a:gd name="T36" fmla="*/ 499 w 544"/>
              <a:gd name="T37" fmla="*/ 171 h 664"/>
              <a:gd name="T38" fmla="*/ 504 w 544"/>
              <a:gd name="T39" fmla="*/ 200 h 664"/>
              <a:gd name="T40" fmla="*/ 501 w 544"/>
              <a:gd name="T41" fmla="*/ 225 h 664"/>
              <a:gd name="T42" fmla="*/ 481 w 544"/>
              <a:gd name="T43" fmla="*/ 248 h 664"/>
              <a:gd name="T44" fmla="*/ 473 w 544"/>
              <a:gd name="T45" fmla="*/ 277 h 664"/>
              <a:gd name="T46" fmla="*/ 507 w 544"/>
              <a:gd name="T47" fmla="*/ 277 h 664"/>
              <a:gd name="T48" fmla="*/ 501 w 544"/>
              <a:gd name="T49" fmla="*/ 302 h 664"/>
              <a:gd name="T50" fmla="*/ 510 w 544"/>
              <a:gd name="T51" fmla="*/ 319 h 664"/>
              <a:gd name="T52" fmla="*/ 541 w 544"/>
              <a:gd name="T53" fmla="*/ 334 h 664"/>
              <a:gd name="T54" fmla="*/ 527 w 544"/>
              <a:gd name="T55" fmla="*/ 353 h 664"/>
              <a:gd name="T56" fmla="*/ 499 w 544"/>
              <a:gd name="T57" fmla="*/ 371 h 664"/>
              <a:gd name="T58" fmla="*/ 479 w 544"/>
              <a:gd name="T59" fmla="*/ 410 h 664"/>
              <a:gd name="T60" fmla="*/ 447 w 544"/>
              <a:gd name="T61" fmla="*/ 427 h 664"/>
              <a:gd name="T62" fmla="*/ 422 w 544"/>
              <a:gd name="T63" fmla="*/ 456 h 664"/>
              <a:gd name="T64" fmla="*/ 396 w 544"/>
              <a:gd name="T65" fmla="*/ 482 h 664"/>
              <a:gd name="T66" fmla="*/ 362 w 544"/>
              <a:gd name="T67" fmla="*/ 493 h 664"/>
              <a:gd name="T68" fmla="*/ 356 w 544"/>
              <a:gd name="T69" fmla="*/ 541 h 664"/>
              <a:gd name="T70" fmla="*/ 353 w 544"/>
              <a:gd name="T71" fmla="*/ 581 h 664"/>
              <a:gd name="T72" fmla="*/ 376 w 544"/>
              <a:gd name="T73" fmla="*/ 624 h 664"/>
              <a:gd name="T74" fmla="*/ 353 w 544"/>
              <a:gd name="T75" fmla="*/ 658 h 664"/>
              <a:gd name="T76" fmla="*/ 316 w 544"/>
              <a:gd name="T77" fmla="*/ 647 h 664"/>
              <a:gd name="T78" fmla="*/ 288 w 544"/>
              <a:gd name="T79" fmla="*/ 638 h 664"/>
              <a:gd name="T80" fmla="*/ 276 w 544"/>
              <a:gd name="T81" fmla="*/ 613 h 664"/>
              <a:gd name="T82" fmla="*/ 288 w 544"/>
              <a:gd name="T83" fmla="*/ 584 h 664"/>
              <a:gd name="T84" fmla="*/ 288 w 544"/>
              <a:gd name="T85" fmla="*/ 538 h 664"/>
              <a:gd name="T86" fmla="*/ 293 w 544"/>
              <a:gd name="T87" fmla="*/ 496 h 664"/>
              <a:gd name="T88" fmla="*/ 251 w 544"/>
              <a:gd name="T89" fmla="*/ 456 h 664"/>
              <a:gd name="T90" fmla="*/ 205 w 544"/>
              <a:gd name="T91" fmla="*/ 450 h 664"/>
              <a:gd name="T92" fmla="*/ 174 w 544"/>
              <a:gd name="T93" fmla="*/ 419 h 664"/>
              <a:gd name="T94" fmla="*/ 145 w 544"/>
              <a:gd name="T95" fmla="*/ 390 h 664"/>
              <a:gd name="T96" fmla="*/ 148 w 544"/>
              <a:gd name="T97" fmla="*/ 356 h 664"/>
              <a:gd name="T98" fmla="*/ 106 w 544"/>
              <a:gd name="T99" fmla="*/ 365 h 664"/>
              <a:gd name="T100" fmla="*/ 68 w 544"/>
              <a:gd name="T101" fmla="*/ 388 h 664"/>
              <a:gd name="T102" fmla="*/ 31 w 544"/>
              <a:gd name="T103" fmla="*/ 396 h 664"/>
              <a:gd name="T104" fmla="*/ 0 w 544"/>
              <a:gd name="T105" fmla="*/ 356 h 664"/>
              <a:gd name="T106" fmla="*/ 31 w 544"/>
              <a:gd name="T107" fmla="*/ 319 h 664"/>
              <a:gd name="T108" fmla="*/ 68 w 544"/>
              <a:gd name="T109" fmla="*/ 291 h 664"/>
              <a:gd name="T110" fmla="*/ 57 w 544"/>
              <a:gd name="T111" fmla="*/ 237 h 664"/>
              <a:gd name="T112" fmla="*/ 49 w 544"/>
              <a:gd name="T113" fmla="*/ 194 h 664"/>
              <a:gd name="T114" fmla="*/ 49 w 544"/>
              <a:gd name="T115" fmla="*/ 157 h 664"/>
              <a:gd name="T116" fmla="*/ 46 w 544"/>
              <a:gd name="T117" fmla="*/ 109 h 664"/>
              <a:gd name="T118" fmla="*/ 71 w 544"/>
              <a:gd name="T119" fmla="*/ 86 h 664"/>
              <a:gd name="T120" fmla="*/ 120 w 544"/>
              <a:gd name="T121" fmla="*/ 69 h 664"/>
              <a:gd name="T122" fmla="*/ 157 w 544"/>
              <a:gd name="T123" fmla="*/ 46 h 664"/>
              <a:gd name="T124" fmla="*/ 168 w 544"/>
              <a:gd name="T125" fmla="*/ 1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44" h="664">
                <a:moveTo>
                  <a:pt x="191" y="6"/>
                </a:moveTo>
                <a:lnTo>
                  <a:pt x="194" y="3"/>
                </a:lnTo>
                <a:lnTo>
                  <a:pt x="197" y="0"/>
                </a:lnTo>
                <a:lnTo>
                  <a:pt x="197" y="3"/>
                </a:lnTo>
                <a:lnTo>
                  <a:pt x="199" y="6"/>
                </a:lnTo>
                <a:lnTo>
                  <a:pt x="202" y="6"/>
                </a:lnTo>
                <a:lnTo>
                  <a:pt x="202" y="9"/>
                </a:lnTo>
                <a:lnTo>
                  <a:pt x="202" y="12"/>
                </a:lnTo>
                <a:lnTo>
                  <a:pt x="202" y="15"/>
                </a:lnTo>
                <a:lnTo>
                  <a:pt x="202" y="18"/>
                </a:lnTo>
                <a:lnTo>
                  <a:pt x="202" y="20"/>
                </a:lnTo>
                <a:lnTo>
                  <a:pt x="202" y="23"/>
                </a:lnTo>
                <a:lnTo>
                  <a:pt x="202" y="26"/>
                </a:lnTo>
                <a:lnTo>
                  <a:pt x="202" y="29"/>
                </a:lnTo>
                <a:lnTo>
                  <a:pt x="205" y="32"/>
                </a:lnTo>
                <a:lnTo>
                  <a:pt x="205" y="35"/>
                </a:lnTo>
                <a:lnTo>
                  <a:pt x="208" y="35"/>
                </a:lnTo>
                <a:lnTo>
                  <a:pt x="208" y="37"/>
                </a:lnTo>
                <a:lnTo>
                  <a:pt x="211" y="37"/>
                </a:lnTo>
                <a:lnTo>
                  <a:pt x="214" y="37"/>
                </a:lnTo>
                <a:lnTo>
                  <a:pt x="214" y="40"/>
                </a:lnTo>
                <a:lnTo>
                  <a:pt x="217" y="40"/>
                </a:lnTo>
                <a:lnTo>
                  <a:pt x="217" y="43"/>
                </a:lnTo>
                <a:lnTo>
                  <a:pt x="219" y="43"/>
                </a:lnTo>
                <a:lnTo>
                  <a:pt x="219" y="46"/>
                </a:lnTo>
                <a:lnTo>
                  <a:pt x="219" y="49"/>
                </a:lnTo>
                <a:lnTo>
                  <a:pt x="222" y="49"/>
                </a:lnTo>
                <a:lnTo>
                  <a:pt x="222" y="52"/>
                </a:lnTo>
                <a:lnTo>
                  <a:pt x="225" y="52"/>
                </a:lnTo>
                <a:lnTo>
                  <a:pt x="225" y="49"/>
                </a:lnTo>
                <a:lnTo>
                  <a:pt x="225" y="46"/>
                </a:lnTo>
                <a:lnTo>
                  <a:pt x="228" y="46"/>
                </a:lnTo>
                <a:lnTo>
                  <a:pt x="228" y="43"/>
                </a:lnTo>
                <a:lnTo>
                  <a:pt x="228" y="40"/>
                </a:lnTo>
                <a:lnTo>
                  <a:pt x="234" y="37"/>
                </a:lnTo>
                <a:lnTo>
                  <a:pt x="234" y="35"/>
                </a:lnTo>
                <a:lnTo>
                  <a:pt x="237" y="35"/>
                </a:lnTo>
                <a:lnTo>
                  <a:pt x="237" y="32"/>
                </a:lnTo>
                <a:lnTo>
                  <a:pt x="237" y="29"/>
                </a:lnTo>
                <a:lnTo>
                  <a:pt x="239" y="29"/>
                </a:lnTo>
                <a:lnTo>
                  <a:pt x="239" y="26"/>
                </a:lnTo>
                <a:lnTo>
                  <a:pt x="239" y="23"/>
                </a:lnTo>
                <a:lnTo>
                  <a:pt x="242" y="23"/>
                </a:lnTo>
                <a:lnTo>
                  <a:pt x="242" y="20"/>
                </a:lnTo>
                <a:lnTo>
                  <a:pt x="245" y="18"/>
                </a:lnTo>
                <a:lnTo>
                  <a:pt x="242" y="18"/>
                </a:lnTo>
                <a:lnTo>
                  <a:pt x="245" y="18"/>
                </a:lnTo>
                <a:lnTo>
                  <a:pt x="245" y="15"/>
                </a:lnTo>
                <a:lnTo>
                  <a:pt x="245" y="12"/>
                </a:lnTo>
                <a:lnTo>
                  <a:pt x="248" y="12"/>
                </a:lnTo>
                <a:lnTo>
                  <a:pt x="248" y="9"/>
                </a:lnTo>
                <a:lnTo>
                  <a:pt x="251" y="9"/>
                </a:lnTo>
                <a:lnTo>
                  <a:pt x="251" y="6"/>
                </a:lnTo>
                <a:lnTo>
                  <a:pt x="254" y="6"/>
                </a:lnTo>
                <a:lnTo>
                  <a:pt x="256" y="6"/>
                </a:lnTo>
                <a:lnTo>
                  <a:pt x="262" y="6"/>
                </a:lnTo>
                <a:lnTo>
                  <a:pt x="268" y="3"/>
                </a:lnTo>
                <a:lnTo>
                  <a:pt x="274" y="3"/>
                </a:lnTo>
                <a:lnTo>
                  <a:pt x="276" y="3"/>
                </a:lnTo>
                <a:lnTo>
                  <a:pt x="279" y="3"/>
                </a:lnTo>
                <a:lnTo>
                  <a:pt x="282" y="3"/>
                </a:lnTo>
                <a:lnTo>
                  <a:pt x="288" y="3"/>
                </a:lnTo>
                <a:lnTo>
                  <a:pt x="291" y="3"/>
                </a:lnTo>
                <a:lnTo>
                  <a:pt x="296" y="3"/>
                </a:lnTo>
                <a:lnTo>
                  <a:pt x="299" y="3"/>
                </a:lnTo>
                <a:lnTo>
                  <a:pt x="302" y="3"/>
                </a:lnTo>
                <a:lnTo>
                  <a:pt x="302" y="6"/>
                </a:lnTo>
                <a:lnTo>
                  <a:pt x="305" y="6"/>
                </a:lnTo>
                <a:lnTo>
                  <a:pt x="308" y="3"/>
                </a:lnTo>
                <a:lnTo>
                  <a:pt x="311" y="3"/>
                </a:lnTo>
                <a:lnTo>
                  <a:pt x="313" y="6"/>
                </a:lnTo>
                <a:lnTo>
                  <a:pt x="316" y="6"/>
                </a:lnTo>
                <a:lnTo>
                  <a:pt x="319" y="6"/>
                </a:lnTo>
                <a:lnTo>
                  <a:pt x="322" y="6"/>
                </a:lnTo>
                <a:lnTo>
                  <a:pt x="325" y="6"/>
                </a:lnTo>
                <a:lnTo>
                  <a:pt x="328" y="9"/>
                </a:lnTo>
                <a:lnTo>
                  <a:pt x="330" y="9"/>
                </a:lnTo>
                <a:lnTo>
                  <a:pt x="333" y="9"/>
                </a:lnTo>
                <a:lnTo>
                  <a:pt x="333" y="12"/>
                </a:lnTo>
                <a:lnTo>
                  <a:pt x="333" y="15"/>
                </a:lnTo>
                <a:lnTo>
                  <a:pt x="333" y="18"/>
                </a:lnTo>
                <a:lnTo>
                  <a:pt x="330" y="20"/>
                </a:lnTo>
                <a:lnTo>
                  <a:pt x="328" y="23"/>
                </a:lnTo>
                <a:lnTo>
                  <a:pt x="325" y="23"/>
                </a:lnTo>
                <a:lnTo>
                  <a:pt x="325" y="26"/>
                </a:lnTo>
                <a:lnTo>
                  <a:pt x="322" y="26"/>
                </a:lnTo>
                <a:lnTo>
                  <a:pt x="322" y="29"/>
                </a:lnTo>
                <a:lnTo>
                  <a:pt x="322" y="32"/>
                </a:lnTo>
                <a:lnTo>
                  <a:pt x="322" y="35"/>
                </a:lnTo>
                <a:lnTo>
                  <a:pt x="322" y="37"/>
                </a:lnTo>
                <a:lnTo>
                  <a:pt x="322" y="40"/>
                </a:lnTo>
                <a:lnTo>
                  <a:pt x="325" y="40"/>
                </a:lnTo>
                <a:lnTo>
                  <a:pt x="325" y="43"/>
                </a:lnTo>
                <a:lnTo>
                  <a:pt x="328" y="43"/>
                </a:lnTo>
                <a:lnTo>
                  <a:pt x="330" y="46"/>
                </a:lnTo>
                <a:lnTo>
                  <a:pt x="330" y="49"/>
                </a:lnTo>
                <a:lnTo>
                  <a:pt x="333" y="49"/>
                </a:lnTo>
                <a:lnTo>
                  <a:pt x="333" y="52"/>
                </a:lnTo>
                <a:lnTo>
                  <a:pt x="336" y="52"/>
                </a:lnTo>
                <a:lnTo>
                  <a:pt x="339" y="52"/>
                </a:lnTo>
                <a:lnTo>
                  <a:pt x="342" y="52"/>
                </a:lnTo>
                <a:lnTo>
                  <a:pt x="345" y="52"/>
                </a:lnTo>
                <a:lnTo>
                  <a:pt x="348" y="52"/>
                </a:lnTo>
                <a:lnTo>
                  <a:pt x="348" y="55"/>
                </a:lnTo>
                <a:lnTo>
                  <a:pt x="350" y="55"/>
                </a:lnTo>
                <a:lnTo>
                  <a:pt x="353" y="55"/>
                </a:lnTo>
                <a:lnTo>
                  <a:pt x="356" y="57"/>
                </a:lnTo>
                <a:lnTo>
                  <a:pt x="359" y="57"/>
                </a:lnTo>
                <a:lnTo>
                  <a:pt x="362" y="60"/>
                </a:lnTo>
                <a:lnTo>
                  <a:pt x="365" y="60"/>
                </a:lnTo>
                <a:lnTo>
                  <a:pt x="365" y="63"/>
                </a:lnTo>
                <a:lnTo>
                  <a:pt x="365" y="66"/>
                </a:lnTo>
                <a:lnTo>
                  <a:pt x="362" y="69"/>
                </a:lnTo>
                <a:lnTo>
                  <a:pt x="359" y="72"/>
                </a:lnTo>
                <a:lnTo>
                  <a:pt x="359" y="74"/>
                </a:lnTo>
                <a:lnTo>
                  <a:pt x="356" y="74"/>
                </a:lnTo>
                <a:lnTo>
                  <a:pt x="353" y="77"/>
                </a:lnTo>
                <a:lnTo>
                  <a:pt x="353" y="80"/>
                </a:lnTo>
                <a:lnTo>
                  <a:pt x="350" y="83"/>
                </a:lnTo>
                <a:lnTo>
                  <a:pt x="348" y="86"/>
                </a:lnTo>
                <a:lnTo>
                  <a:pt x="345" y="89"/>
                </a:lnTo>
                <a:lnTo>
                  <a:pt x="342" y="92"/>
                </a:lnTo>
                <a:lnTo>
                  <a:pt x="342" y="94"/>
                </a:lnTo>
                <a:lnTo>
                  <a:pt x="339" y="97"/>
                </a:lnTo>
                <a:lnTo>
                  <a:pt x="339" y="100"/>
                </a:lnTo>
                <a:lnTo>
                  <a:pt x="339" y="103"/>
                </a:lnTo>
                <a:lnTo>
                  <a:pt x="339" y="106"/>
                </a:lnTo>
                <a:lnTo>
                  <a:pt x="339" y="109"/>
                </a:lnTo>
                <a:lnTo>
                  <a:pt x="336" y="111"/>
                </a:lnTo>
                <a:lnTo>
                  <a:pt x="336" y="114"/>
                </a:lnTo>
                <a:lnTo>
                  <a:pt x="336" y="117"/>
                </a:lnTo>
                <a:lnTo>
                  <a:pt x="336" y="120"/>
                </a:lnTo>
                <a:lnTo>
                  <a:pt x="336" y="123"/>
                </a:lnTo>
                <a:lnTo>
                  <a:pt x="336" y="126"/>
                </a:lnTo>
                <a:lnTo>
                  <a:pt x="339" y="126"/>
                </a:lnTo>
                <a:lnTo>
                  <a:pt x="342" y="126"/>
                </a:lnTo>
                <a:lnTo>
                  <a:pt x="342" y="123"/>
                </a:lnTo>
                <a:lnTo>
                  <a:pt x="342" y="120"/>
                </a:lnTo>
                <a:lnTo>
                  <a:pt x="345" y="120"/>
                </a:lnTo>
                <a:lnTo>
                  <a:pt x="345" y="117"/>
                </a:lnTo>
                <a:lnTo>
                  <a:pt x="348" y="117"/>
                </a:lnTo>
                <a:lnTo>
                  <a:pt x="348" y="114"/>
                </a:lnTo>
                <a:lnTo>
                  <a:pt x="350" y="111"/>
                </a:lnTo>
                <a:lnTo>
                  <a:pt x="350" y="109"/>
                </a:lnTo>
                <a:lnTo>
                  <a:pt x="353" y="106"/>
                </a:lnTo>
                <a:lnTo>
                  <a:pt x="353" y="103"/>
                </a:lnTo>
                <a:lnTo>
                  <a:pt x="356" y="103"/>
                </a:lnTo>
                <a:lnTo>
                  <a:pt x="359" y="103"/>
                </a:lnTo>
                <a:lnTo>
                  <a:pt x="359" y="100"/>
                </a:lnTo>
                <a:lnTo>
                  <a:pt x="359" y="97"/>
                </a:lnTo>
                <a:lnTo>
                  <a:pt x="362" y="97"/>
                </a:lnTo>
                <a:lnTo>
                  <a:pt x="362" y="94"/>
                </a:lnTo>
                <a:lnTo>
                  <a:pt x="365" y="94"/>
                </a:lnTo>
                <a:lnTo>
                  <a:pt x="368" y="94"/>
                </a:lnTo>
                <a:lnTo>
                  <a:pt x="373" y="94"/>
                </a:lnTo>
                <a:lnTo>
                  <a:pt x="373" y="97"/>
                </a:lnTo>
                <a:lnTo>
                  <a:pt x="376" y="97"/>
                </a:lnTo>
                <a:lnTo>
                  <a:pt x="376" y="100"/>
                </a:lnTo>
                <a:lnTo>
                  <a:pt x="376" y="103"/>
                </a:lnTo>
                <a:lnTo>
                  <a:pt x="376" y="106"/>
                </a:lnTo>
                <a:lnTo>
                  <a:pt x="379" y="106"/>
                </a:lnTo>
                <a:lnTo>
                  <a:pt x="382" y="103"/>
                </a:lnTo>
                <a:lnTo>
                  <a:pt x="382" y="100"/>
                </a:lnTo>
                <a:lnTo>
                  <a:pt x="382" y="97"/>
                </a:lnTo>
                <a:lnTo>
                  <a:pt x="385" y="94"/>
                </a:lnTo>
                <a:lnTo>
                  <a:pt x="387" y="94"/>
                </a:lnTo>
                <a:lnTo>
                  <a:pt x="390" y="94"/>
                </a:lnTo>
                <a:lnTo>
                  <a:pt x="390" y="92"/>
                </a:lnTo>
                <a:lnTo>
                  <a:pt x="393" y="94"/>
                </a:lnTo>
                <a:lnTo>
                  <a:pt x="393" y="92"/>
                </a:lnTo>
                <a:lnTo>
                  <a:pt x="396" y="92"/>
                </a:lnTo>
                <a:lnTo>
                  <a:pt x="396" y="94"/>
                </a:lnTo>
                <a:lnTo>
                  <a:pt x="396" y="97"/>
                </a:lnTo>
                <a:lnTo>
                  <a:pt x="393" y="97"/>
                </a:lnTo>
                <a:lnTo>
                  <a:pt x="393" y="100"/>
                </a:lnTo>
                <a:lnTo>
                  <a:pt x="390" y="103"/>
                </a:lnTo>
                <a:lnTo>
                  <a:pt x="390" y="106"/>
                </a:lnTo>
                <a:lnTo>
                  <a:pt x="390" y="109"/>
                </a:lnTo>
                <a:lnTo>
                  <a:pt x="390" y="111"/>
                </a:lnTo>
                <a:lnTo>
                  <a:pt x="393" y="111"/>
                </a:lnTo>
                <a:lnTo>
                  <a:pt x="393" y="114"/>
                </a:lnTo>
                <a:lnTo>
                  <a:pt x="393" y="117"/>
                </a:lnTo>
                <a:lnTo>
                  <a:pt x="396" y="117"/>
                </a:lnTo>
                <a:lnTo>
                  <a:pt x="396" y="120"/>
                </a:lnTo>
                <a:lnTo>
                  <a:pt x="399" y="120"/>
                </a:lnTo>
                <a:lnTo>
                  <a:pt x="399" y="123"/>
                </a:lnTo>
                <a:lnTo>
                  <a:pt x="402" y="123"/>
                </a:lnTo>
                <a:lnTo>
                  <a:pt x="402" y="126"/>
                </a:lnTo>
                <a:lnTo>
                  <a:pt x="405" y="126"/>
                </a:lnTo>
                <a:lnTo>
                  <a:pt x="405" y="129"/>
                </a:lnTo>
                <a:lnTo>
                  <a:pt x="407" y="129"/>
                </a:lnTo>
                <a:lnTo>
                  <a:pt x="410" y="131"/>
                </a:lnTo>
                <a:lnTo>
                  <a:pt x="410" y="134"/>
                </a:lnTo>
                <a:lnTo>
                  <a:pt x="413" y="134"/>
                </a:lnTo>
                <a:lnTo>
                  <a:pt x="413" y="137"/>
                </a:lnTo>
                <a:lnTo>
                  <a:pt x="413" y="140"/>
                </a:lnTo>
                <a:lnTo>
                  <a:pt x="413" y="143"/>
                </a:lnTo>
                <a:lnTo>
                  <a:pt x="416" y="143"/>
                </a:lnTo>
                <a:lnTo>
                  <a:pt x="416" y="146"/>
                </a:lnTo>
                <a:lnTo>
                  <a:pt x="413" y="148"/>
                </a:lnTo>
                <a:lnTo>
                  <a:pt x="410" y="148"/>
                </a:lnTo>
                <a:lnTo>
                  <a:pt x="410" y="151"/>
                </a:lnTo>
                <a:lnTo>
                  <a:pt x="407" y="154"/>
                </a:lnTo>
                <a:lnTo>
                  <a:pt x="407" y="157"/>
                </a:lnTo>
                <a:lnTo>
                  <a:pt x="407" y="160"/>
                </a:lnTo>
                <a:lnTo>
                  <a:pt x="407" y="163"/>
                </a:lnTo>
                <a:lnTo>
                  <a:pt x="407" y="166"/>
                </a:lnTo>
                <a:lnTo>
                  <a:pt x="410" y="166"/>
                </a:lnTo>
                <a:lnTo>
                  <a:pt x="407" y="168"/>
                </a:lnTo>
                <a:lnTo>
                  <a:pt x="407" y="171"/>
                </a:lnTo>
                <a:lnTo>
                  <a:pt x="407" y="174"/>
                </a:lnTo>
                <a:lnTo>
                  <a:pt x="410" y="174"/>
                </a:lnTo>
                <a:lnTo>
                  <a:pt x="410" y="171"/>
                </a:lnTo>
                <a:lnTo>
                  <a:pt x="413" y="168"/>
                </a:lnTo>
                <a:lnTo>
                  <a:pt x="416" y="168"/>
                </a:lnTo>
                <a:lnTo>
                  <a:pt x="416" y="166"/>
                </a:lnTo>
                <a:lnTo>
                  <a:pt x="419" y="166"/>
                </a:lnTo>
                <a:lnTo>
                  <a:pt x="422" y="168"/>
                </a:lnTo>
                <a:lnTo>
                  <a:pt x="424" y="171"/>
                </a:lnTo>
                <a:lnTo>
                  <a:pt x="427" y="171"/>
                </a:lnTo>
                <a:lnTo>
                  <a:pt x="430" y="171"/>
                </a:lnTo>
                <a:lnTo>
                  <a:pt x="433" y="171"/>
                </a:lnTo>
                <a:lnTo>
                  <a:pt x="436" y="171"/>
                </a:lnTo>
                <a:lnTo>
                  <a:pt x="436" y="168"/>
                </a:lnTo>
                <a:lnTo>
                  <a:pt x="439" y="168"/>
                </a:lnTo>
                <a:lnTo>
                  <a:pt x="442" y="168"/>
                </a:lnTo>
                <a:lnTo>
                  <a:pt x="444" y="168"/>
                </a:lnTo>
                <a:lnTo>
                  <a:pt x="447" y="168"/>
                </a:lnTo>
                <a:lnTo>
                  <a:pt x="447" y="171"/>
                </a:lnTo>
                <a:lnTo>
                  <a:pt x="450" y="171"/>
                </a:lnTo>
                <a:lnTo>
                  <a:pt x="450" y="174"/>
                </a:lnTo>
                <a:lnTo>
                  <a:pt x="450" y="177"/>
                </a:lnTo>
                <a:lnTo>
                  <a:pt x="450" y="180"/>
                </a:lnTo>
                <a:lnTo>
                  <a:pt x="453" y="183"/>
                </a:lnTo>
                <a:lnTo>
                  <a:pt x="453" y="185"/>
                </a:lnTo>
                <a:lnTo>
                  <a:pt x="456" y="185"/>
                </a:lnTo>
                <a:lnTo>
                  <a:pt x="456" y="188"/>
                </a:lnTo>
                <a:lnTo>
                  <a:pt x="459" y="188"/>
                </a:lnTo>
                <a:lnTo>
                  <a:pt x="461" y="188"/>
                </a:lnTo>
                <a:lnTo>
                  <a:pt x="464" y="191"/>
                </a:lnTo>
                <a:lnTo>
                  <a:pt x="467" y="191"/>
                </a:lnTo>
                <a:lnTo>
                  <a:pt x="470" y="191"/>
                </a:lnTo>
                <a:lnTo>
                  <a:pt x="470" y="188"/>
                </a:lnTo>
                <a:lnTo>
                  <a:pt x="473" y="188"/>
                </a:lnTo>
                <a:lnTo>
                  <a:pt x="473" y="185"/>
                </a:lnTo>
                <a:lnTo>
                  <a:pt x="473" y="183"/>
                </a:lnTo>
                <a:lnTo>
                  <a:pt x="473" y="180"/>
                </a:lnTo>
                <a:lnTo>
                  <a:pt x="473" y="177"/>
                </a:lnTo>
                <a:lnTo>
                  <a:pt x="473" y="174"/>
                </a:lnTo>
                <a:lnTo>
                  <a:pt x="473" y="171"/>
                </a:lnTo>
                <a:lnTo>
                  <a:pt x="476" y="171"/>
                </a:lnTo>
                <a:lnTo>
                  <a:pt x="476" y="168"/>
                </a:lnTo>
                <a:lnTo>
                  <a:pt x="476" y="166"/>
                </a:lnTo>
                <a:lnTo>
                  <a:pt x="479" y="166"/>
                </a:lnTo>
                <a:lnTo>
                  <a:pt x="479" y="163"/>
                </a:lnTo>
                <a:lnTo>
                  <a:pt x="481" y="160"/>
                </a:lnTo>
                <a:lnTo>
                  <a:pt x="484" y="157"/>
                </a:lnTo>
                <a:lnTo>
                  <a:pt x="487" y="157"/>
                </a:lnTo>
                <a:lnTo>
                  <a:pt x="490" y="157"/>
                </a:lnTo>
                <a:lnTo>
                  <a:pt x="493" y="157"/>
                </a:lnTo>
                <a:lnTo>
                  <a:pt x="496" y="157"/>
                </a:lnTo>
                <a:lnTo>
                  <a:pt x="496" y="160"/>
                </a:lnTo>
                <a:lnTo>
                  <a:pt x="496" y="163"/>
                </a:lnTo>
                <a:lnTo>
                  <a:pt x="496" y="166"/>
                </a:lnTo>
                <a:lnTo>
                  <a:pt x="499" y="168"/>
                </a:lnTo>
                <a:lnTo>
                  <a:pt x="499" y="171"/>
                </a:lnTo>
                <a:lnTo>
                  <a:pt x="499" y="174"/>
                </a:lnTo>
                <a:lnTo>
                  <a:pt x="496" y="177"/>
                </a:lnTo>
                <a:lnTo>
                  <a:pt x="496" y="180"/>
                </a:lnTo>
                <a:lnTo>
                  <a:pt x="496" y="183"/>
                </a:lnTo>
                <a:lnTo>
                  <a:pt x="496" y="185"/>
                </a:lnTo>
                <a:lnTo>
                  <a:pt x="496" y="188"/>
                </a:lnTo>
                <a:lnTo>
                  <a:pt x="496" y="191"/>
                </a:lnTo>
                <a:lnTo>
                  <a:pt x="499" y="194"/>
                </a:lnTo>
                <a:lnTo>
                  <a:pt x="501" y="194"/>
                </a:lnTo>
                <a:lnTo>
                  <a:pt x="504" y="194"/>
                </a:lnTo>
                <a:lnTo>
                  <a:pt x="507" y="194"/>
                </a:lnTo>
                <a:lnTo>
                  <a:pt x="507" y="197"/>
                </a:lnTo>
                <a:lnTo>
                  <a:pt x="507" y="200"/>
                </a:lnTo>
                <a:lnTo>
                  <a:pt x="504" y="200"/>
                </a:lnTo>
                <a:lnTo>
                  <a:pt x="504" y="203"/>
                </a:lnTo>
                <a:lnTo>
                  <a:pt x="501" y="203"/>
                </a:lnTo>
                <a:lnTo>
                  <a:pt x="499" y="203"/>
                </a:lnTo>
                <a:lnTo>
                  <a:pt x="499" y="205"/>
                </a:lnTo>
                <a:lnTo>
                  <a:pt x="496" y="205"/>
                </a:lnTo>
                <a:lnTo>
                  <a:pt x="496" y="208"/>
                </a:lnTo>
                <a:lnTo>
                  <a:pt x="496" y="211"/>
                </a:lnTo>
                <a:lnTo>
                  <a:pt x="499" y="211"/>
                </a:lnTo>
                <a:lnTo>
                  <a:pt x="499" y="214"/>
                </a:lnTo>
                <a:lnTo>
                  <a:pt x="499" y="217"/>
                </a:lnTo>
                <a:lnTo>
                  <a:pt x="501" y="217"/>
                </a:lnTo>
                <a:lnTo>
                  <a:pt x="501" y="220"/>
                </a:lnTo>
                <a:lnTo>
                  <a:pt x="501" y="222"/>
                </a:lnTo>
                <a:lnTo>
                  <a:pt x="501" y="225"/>
                </a:lnTo>
                <a:lnTo>
                  <a:pt x="501" y="228"/>
                </a:lnTo>
                <a:lnTo>
                  <a:pt x="501" y="231"/>
                </a:lnTo>
                <a:lnTo>
                  <a:pt x="499" y="234"/>
                </a:lnTo>
                <a:lnTo>
                  <a:pt x="499" y="237"/>
                </a:lnTo>
                <a:lnTo>
                  <a:pt x="496" y="237"/>
                </a:lnTo>
                <a:lnTo>
                  <a:pt x="493" y="237"/>
                </a:lnTo>
                <a:lnTo>
                  <a:pt x="493" y="240"/>
                </a:lnTo>
                <a:lnTo>
                  <a:pt x="490" y="240"/>
                </a:lnTo>
                <a:lnTo>
                  <a:pt x="490" y="242"/>
                </a:lnTo>
                <a:lnTo>
                  <a:pt x="487" y="242"/>
                </a:lnTo>
                <a:lnTo>
                  <a:pt x="487" y="245"/>
                </a:lnTo>
                <a:lnTo>
                  <a:pt x="484" y="245"/>
                </a:lnTo>
                <a:lnTo>
                  <a:pt x="484" y="248"/>
                </a:lnTo>
                <a:lnTo>
                  <a:pt x="481" y="248"/>
                </a:lnTo>
                <a:lnTo>
                  <a:pt x="481" y="251"/>
                </a:lnTo>
                <a:lnTo>
                  <a:pt x="479" y="251"/>
                </a:lnTo>
                <a:lnTo>
                  <a:pt x="479" y="254"/>
                </a:lnTo>
                <a:lnTo>
                  <a:pt x="476" y="254"/>
                </a:lnTo>
                <a:lnTo>
                  <a:pt x="476" y="257"/>
                </a:lnTo>
                <a:lnTo>
                  <a:pt x="473" y="257"/>
                </a:lnTo>
                <a:lnTo>
                  <a:pt x="473" y="259"/>
                </a:lnTo>
                <a:lnTo>
                  <a:pt x="470" y="262"/>
                </a:lnTo>
                <a:lnTo>
                  <a:pt x="470" y="265"/>
                </a:lnTo>
                <a:lnTo>
                  <a:pt x="470" y="268"/>
                </a:lnTo>
                <a:lnTo>
                  <a:pt x="473" y="268"/>
                </a:lnTo>
                <a:lnTo>
                  <a:pt x="473" y="271"/>
                </a:lnTo>
                <a:lnTo>
                  <a:pt x="473" y="274"/>
                </a:lnTo>
                <a:lnTo>
                  <a:pt x="473" y="277"/>
                </a:lnTo>
                <a:lnTo>
                  <a:pt x="473" y="279"/>
                </a:lnTo>
                <a:lnTo>
                  <a:pt x="479" y="279"/>
                </a:lnTo>
                <a:lnTo>
                  <a:pt x="481" y="279"/>
                </a:lnTo>
                <a:lnTo>
                  <a:pt x="481" y="277"/>
                </a:lnTo>
                <a:lnTo>
                  <a:pt x="484" y="277"/>
                </a:lnTo>
                <a:lnTo>
                  <a:pt x="487" y="277"/>
                </a:lnTo>
                <a:lnTo>
                  <a:pt x="487" y="279"/>
                </a:lnTo>
                <a:lnTo>
                  <a:pt x="490" y="279"/>
                </a:lnTo>
                <a:lnTo>
                  <a:pt x="493" y="279"/>
                </a:lnTo>
                <a:lnTo>
                  <a:pt x="496" y="277"/>
                </a:lnTo>
                <a:lnTo>
                  <a:pt x="499" y="277"/>
                </a:lnTo>
                <a:lnTo>
                  <a:pt x="501" y="277"/>
                </a:lnTo>
                <a:lnTo>
                  <a:pt x="504" y="277"/>
                </a:lnTo>
                <a:lnTo>
                  <a:pt x="507" y="277"/>
                </a:lnTo>
                <a:lnTo>
                  <a:pt x="507" y="279"/>
                </a:lnTo>
                <a:lnTo>
                  <a:pt x="507" y="282"/>
                </a:lnTo>
                <a:lnTo>
                  <a:pt x="507" y="285"/>
                </a:lnTo>
                <a:lnTo>
                  <a:pt x="504" y="285"/>
                </a:lnTo>
                <a:lnTo>
                  <a:pt x="504" y="288"/>
                </a:lnTo>
                <a:lnTo>
                  <a:pt x="501" y="291"/>
                </a:lnTo>
                <a:lnTo>
                  <a:pt x="499" y="291"/>
                </a:lnTo>
                <a:lnTo>
                  <a:pt x="496" y="291"/>
                </a:lnTo>
                <a:lnTo>
                  <a:pt x="496" y="294"/>
                </a:lnTo>
                <a:lnTo>
                  <a:pt x="496" y="297"/>
                </a:lnTo>
                <a:lnTo>
                  <a:pt x="499" y="297"/>
                </a:lnTo>
                <a:lnTo>
                  <a:pt x="499" y="299"/>
                </a:lnTo>
                <a:lnTo>
                  <a:pt x="499" y="302"/>
                </a:lnTo>
                <a:lnTo>
                  <a:pt x="501" y="302"/>
                </a:lnTo>
                <a:lnTo>
                  <a:pt x="501" y="305"/>
                </a:lnTo>
                <a:lnTo>
                  <a:pt x="501" y="308"/>
                </a:lnTo>
                <a:lnTo>
                  <a:pt x="504" y="308"/>
                </a:lnTo>
                <a:lnTo>
                  <a:pt x="507" y="308"/>
                </a:lnTo>
                <a:lnTo>
                  <a:pt x="507" y="305"/>
                </a:lnTo>
                <a:lnTo>
                  <a:pt x="510" y="305"/>
                </a:lnTo>
                <a:lnTo>
                  <a:pt x="513" y="305"/>
                </a:lnTo>
                <a:lnTo>
                  <a:pt x="516" y="305"/>
                </a:lnTo>
                <a:lnTo>
                  <a:pt x="513" y="308"/>
                </a:lnTo>
                <a:lnTo>
                  <a:pt x="513" y="311"/>
                </a:lnTo>
                <a:lnTo>
                  <a:pt x="513" y="314"/>
                </a:lnTo>
                <a:lnTo>
                  <a:pt x="513" y="316"/>
                </a:lnTo>
                <a:lnTo>
                  <a:pt x="510" y="316"/>
                </a:lnTo>
                <a:lnTo>
                  <a:pt x="510" y="319"/>
                </a:lnTo>
                <a:lnTo>
                  <a:pt x="513" y="322"/>
                </a:lnTo>
                <a:lnTo>
                  <a:pt x="513" y="325"/>
                </a:lnTo>
                <a:lnTo>
                  <a:pt x="516" y="325"/>
                </a:lnTo>
                <a:lnTo>
                  <a:pt x="518" y="328"/>
                </a:lnTo>
                <a:lnTo>
                  <a:pt x="521" y="328"/>
                </a:lnTo>
                <a:lnTo>
                  <a:pt x="521" y="331"/>
                </a:lnTo>
                <a:lnTo>
                  <a:pt x="524" y="331"/>
                </a:lnTo>
                <a:lnTo>
                  <a:pt x="527" y="331"/>
                </a:lnTo>
                <a:lnTo>
                  <a:pt x="530" y="331"/>
                </a:lnTo>
                <a:lnTo>
                  <a:pt x="533" y="331"/>
                </a:lnTo>
                <a:lnTo>
                  <a:pt x="536" y="331"/>
                </a:lnTo>
                <a:lnTo>
                  <a:pt x="536" y="334"/>
                </a:lnTo>
                <a:lnTo>
                  <a:pt x="538" y="334"/>
                </a:lnTo>
                <a:lnTo>
                  <a:pt x="541" y="334"/>
                </a:lnTo>
                <a:lnTo>
                  <a:pt x="544" y="334"/>
                </a:lnTo>
                <a:lnTo>
                  <a:pt x="544" y="336"/>
                </a:lnTo>
                <a:lnTo>
                  <a:pt x="544" y="339"/>
                </a:lnTo>
                <a:lnTo>
                  <a:pt x="541" y="339"/>
                </a:lnTo>
                <a:lnTo>
                  <a:pt x="541" y="342"/>
                </a:lnTo>
                <a:lnTo>
                  <a:pt x="538" y="342"/>
                </a:lnTo>
                <a:lnTo>
                  <a:pt x="536" y="342"/>
                </a:lnTo>
                <a:lnTo>
                  <a:pt x="536" y="345"/>
                </a:lnTo>
                <a:lnTo>
                  <a:pt x="533" y="345"/>
                </a:lnTo>
                <a:lnTo>
                  <a:pt x="533" y="348"/>
                </a:lnTo>
                <a:lnTo>
                  <a:pt x="533" y="351"/>
                </a:lnTo>
                <a:lnTo>
                  <a:pt x="530" y="351"/>
                </a:lnTo>
                <a:lnTo>
                  <a:pt x="530" y="353"/>
                </a:lnTo>
                <a:lnTo>
                  <a:pt x="527" y="353"/>
                </a:lnTo>
                <a:lnTo>
                  <a:pt x="524" y="353"/>
                </a:lnTo>
                <a:lnTo>
                  <a:pt x="524" y="356"/>
                </a:lnTo>
                <a:lnTo>
                  <a:pt x="521" y="356"/>
                </a:lnTo>
                <a:lnTo>
                  <a:pt x="518" y="359"/>
                </a:lnTo>
                <a:lnTo>
                  <a:pt x="516" y="359"/>
                </a:lnTo>
                <a:lnTo>
                  <a:pt x="513" y="362"/>
                </a:lnTo>
                <a:lnTo>
                  <a:pt x="510" y="362"/>
                </a:lnTo>
                <a:lnTo>
                  <a:pt x="507" y="362"/>
                </a:lnTo>
                <a:lnTo>
                  <a:pt x="507" y="365"/>
                </a:lnTo>
                <a:lnTo>
                  <a:pt x="504" y="365"/>
                </a:lnTo>
                <a:lnTo>
                  <a:pt x="501" y="365"/>
                </a:lnTo>
                <a:lnTo>
                  <a:pt x="499" y="365"/>
                </a:lnTo>
                <a:lnTo>
                  <a:pt x="499" y="368"/>
                </a:lnTo>
                <a:lnTo>
                  <a:pt x="499" y="371"/>
                </a:lnTo>
                <a:lnTo>
                  <a:pt x="499" y="373"/>
                </a:lnTo>
                <a:lnTo>
                  <a:pt x="496" y="373"/>
                </a:lnTo>
                <a:lnTo>
                  <a:pt x="496" y="376"/>
                </a:lnTo>
                <a:lnTo>
                  <a:pt x="496" y="379"/>
                </a:lnTo>
                <a:lnTo>
                  <a:pt x="496" y="382"/>
                </a:lnTo>
                <a:lnTo>
                  <a:pt x="493" y="385"/>
                </a:lnTo>
                <a:lnTo>
                  <a:pt x="493" y="388"/>
                </a:lnTo>
                <a:lnTo>
                  <a:pt x="493" y="390"/>
                </a:lnTo>
                <a:lnTo>
                  <a:pt x="490" y="393"/>
                </a:lnTo>
                <a:lnTo>
                  <a:pt x="490" y="396"/>
                </a:lnTo>
                <a:lnTo>
                  <a:pt x="487" y="399"/>
                </a:lnTo>
                <a:lnTo>
                  <a:pt x="487" y="402"/>
                </a:lnTo>
                <a:lnTo>
                  <a:pt x="487" y="405"/>
                </a:lnTo>
                <a:lnTo>
                  <a:pt x="479" y="410"/>
                </a:lnTo>
                <a:lnTo>
                  <a:pt x="476" y="413"/>
                </a:lnTo>
                <a:lnTo>
                  <a:pt x="473" y="413"/>
                </a:lnTo>
                <a:lnTo>
                  <a:pt x="473" y="410"/>
                </a:lnTo>
                <a:lnTo>
                  <a:pt x="473" y="413"/>
                </a:lnTo>
                <a:lnTo>
                  <a:pt x="470" y="416"/>
                </a:lnTo>
                <a:lnTo>
                  <a:pt x="467" y="416"/>
                </a:lnTo>
                <a:lnTo>
                  <a:pt x="464" y="419"/>
                </a:lnTo>
                <a:lnTo>
                  <a:pt x="461" y="419"/>
                </a:lnTo>
                <a:lnTo>
                  <a:pt x="461" y="422"/>
                </a:lnTo>
                <a:lnTo>
                  <a:pt x="459" y="422"/>
                </a:lnTo>
                <a:lnTo>
                  <a:pt x="459" y="425"/>
                </a:lnTo>
                <a:lnTo>
                  <a:pt x="456" y="425"/>
                </a:lnTo>
                <a:lnTo>
                  <a:pt x="450" y="427"/>
                </a:lnTo>
                <a:lnTo>
                  <a:pt x="447" y="427"/>
                </a:lnTo>
                <a:lnTo>
                  <a:pt x="444" y="430"/>
                </a:lnTo>
                <a:lnTo>
                  <a:pt x="442" y="433"/>
                </a:lnTo>
                <a:lnTo>
                  <a:pt x="439" y="436"/>
                </a:lnTo>
                <a:lnTo>
                  <a:pt x="436" y="436"/>
                </a:lnTo>
                <a:lnTo>
                  <a:pt x="436" y="439"/>
                </a:lnTo>
                <a:lnTo>
                  <a:pt x="433" y="439"/>
                </a:lnTo>
                <a:lnTo>
                  <a:pt x="433" y="442"/>
                </a:lnTo>
                <a:lnTo>
                  <a:pt x="430" y="445"/>
                </a:lnTo>
                <a:lnTo>
                  <a:pt x="430" y="447"/>
                </a:lnTo>
                <a:lnTo>
                  <a:pt x="427" y="447"/>
                </a:lnTo>
                <a:lnTo>
                  <a:pt x="427" y="450"/>
                </a:lnTo>
                <a:lnTo>
                  <a:pt x="424" y="450"/>
                </a:lnTo>
                <a:lnTo>
                  <a:pt x="422" y="453"/>
                </a:lnTo>
                <a:lnTo>
                  <a:pt x="422" y="456"/>
                </a:lnTo>
                <a:lnTo>
                  <a:pt x="419" y="456"/>
                </a:lnTo>
                <a:lnTo>
                  <a:pt x="416" y="459"/>
                </a:lnTo>
                <a:lnTo>
                  <a:pt x="413" y="459"/>
                </a:lnTo>
                <a:lnTo>
                  <a:pt x="410" y="462"/>
                </a:lnTo>
                <a:lnTo>
                  <a:pt x="407" y="464"/>
                </a:lnTo>
                <a:lnTo>
                  <a:pt x="405" y="467"/>
                </a:lnTo>
                <a:lnTo>
                  <a:pt x="405" y="470"/>
                </a:lnTo>
                <a:lnTo>
                  <a:pt x="402" y="470"/>
                </a:lnTo>
                <a:lnTo>
                  <a:pt x="402" y="473"/>
                </a:lnTo>
                <a:lnTo>
                  <a:pt x="402" y="476"/>
                </a:lnTo>
                <a:lnTo>
                  <a:pt x="399" y="476"/>
                </a:lnTo>
                <a:lnTo>
                  <a:pt x="399" y="479"/>
                </a:lnTo>
                <a:lnTo>
                  <a:pt x="396" y="479"/>
                </a:lnTo>
                <a:lnTo>
                  <a:pt x="396" y="482"/>
                </a:lnTo>
                <a:lnTo>
                  <a:pt x="393" y="484"/>
                </a:lnTo>
                <a:lnTo>
                  <a:pt x="393" y="487"/>
                </a:lnTo>
                <a:lnTo>
                  <a:pt x="390" y="487"/>
                </a:lnTo>
                <a:lnTo>
                  <a:pt x="387" y="487"/>
                </a:lnTo>
                <a:lnTo>
                  <a:pt x="385" y="490"/>
                </a:lnTo>
                <a:lnTo>
                  <a:pt x="382" y="490"/>
                </a:lnTo>
                <a:lnTo>
                  <a:pt x="379" y="490"/>
                </a:lnTo>
                <a:lnTo>
                  <a:pt x="376" y="487"/>
                </a:lnTo>
                <a:lnTo>
                  <a:pt x="373" y="487"/>
                </a:lnTo>
                <a:lnTo>
                  <a:pt x="370" y="487"/>
                </a:lnTo>
                <a:lnTo>
                  <a:pt x="368" y="487"/>
                </a:lnTo>
                <a:lnTo>
                  <a:pt x="365" y="487"/>
                </a:lnTo>
                <a:lnTo>
                  <a:pt x="365" y="490"/>
                </a:lnTo>
                <a:lnTo>
                  <a:pt x="362" y="493"/>
                </a:lnTo>
                <a:lnTo>
                  <a:pt x="359" y="496"/>
                </a:lnTo>
                <a:lnTo>
                  <a:pt x="359" y="499"/>
                </a:lnTo>
                <a:lnTo>
                  <a:pt x="356" y="501"/>
                </a:lnTo>
                <a:lnTo>
                  <a:pt x="356" y="507"/>
                </a:lnTo>
                <a:lnTo>
                  <a:pt x="353" y="513"/>
                </a:lnTo>
                <a:lnTo>
                  <a:pt x="353" y="516"/>
                </a:lnTo>
                <a:lnTo>
                  <a:pt x="353" y="519"/>
                </a:lnTo>
                <a:lnTo>
                  <a:pt x="353" y="524"/>
                </a:lnTo>
                <a:lnTo>
                  <a:pt x="356" y="527"/>
                </a:lnTo>
                <a:lnTo>
                  <a:pt x="356" y="530"/>
                </a:lnTo>
                <a:lnTo>
                  <a:pt x="356" y="533"/>
                </a:lnTo>
                <a:lnTo>
                  <a:pt x="356" y="536"/>
                </a:lnTo>
                <a:lnTo>
                  <a:pt x="356" y="538"/>
                </a:lnTo>
                <a:lnTo>
                  <a:pt x="356" y="541"/>
                </a:lnTo>
                <a:lnTo>
                  <a:pt x="356" y="544"/>
                </a:lnTo>
                <a:lnTo>
                  <a:pt x="353" y="544"/>
                </a:lnTo>
                <a:lnTo>
                  <a:pt x="353" y="547"/>
                </a:lnTo>
                <a:lnTo>
                  <a:pt x="350" y="550"/>
                </a:lnTo>
                <a:lnTo>
                  <a:pt x="350" y="553"/>
                </a:lnTo>
                <a:lnTo>
                  <a:pt x="350" y="556"/>
                </a:lnTo>
                <a:lnTo>
                  <a:pt x="350" y="558"/>
                </a:lnTo>
                <a:lnTo>
                  <a:pt x="350" y="561"/>
                </a:lnTo>
                <a:lnTo>
                  <a:pt x="350" y="564"/>
                </a:lnTo>
                <a:lnTo>
                  <a:pt x="350" y="567"/>
                </a:lnTo>
                <a:lnTo>
                  <a:pt x="350" y="570"/>
                </a:lnTo>
                <a:lnTo>
                  <a:pt x="350" y="575"/>
                </a:lnTo>
                <a:lnTo>
                  <a:pt x="353" y="578"/>
                </a:lnTo>
                <a:lnTo>
                  <a:pt x="353" y="581"/>
                </a:lnTo>
                <a:lnTo>
                  <a:pt x="356" y="584"/>
                </a:lnTo>
                <a:lnTo>
                  <a:pt x="359" y="587"/>
                </a:lnTo>
                <a:lnTo>
                  <a:pt x="362" y="590"/>
                </a:lnTo>
                <a:lnTo>
                  <a:pt x="365" y="593"/>
                </a:lnTo>
                <a:lnTo>
                  <a:pt x="368" y="593"/>
                </a:lnTo>
                <a:lnTo>
                  <a:pt x="370" y="598"/>
                </a:lnTo>
                <a:lnTo>
                  <a:pt x="370" y="601"/>
                </a:lnTo>
                <a:lnTo>
                  <a:pt x="373" y="604"/>
                </a:lnTo>
                <a:lnTo>
                  <a:pt x="376" y="607"/>
                </a:lnTo>
                <a:lnTo>
                  <a:pt x="376" y="610"/>
                </a:lnTo>
                <a:lnTo>
                  <a:pt x="379" y="613"/>
                </a:lnTo>
                <a:lnTo>
                  <a:pt x="379" y="618"/>
                </a:lnTo>
                <a:lnTo>
                  <a:pt x="379" y="621"/>
                </a:lnTo>
                <a:lnTo>
                  <a:pt x="376" y="624"/>
                </a:lnTo>
                <a:lnTo>
                  <a:pt x="376" y="627"/>
                </a:lnTo>
                <a:lnTo>
                  <a:pt x="373" y="630"/>
                </a:lnTo>
                <a:lnTo>
                  <a:pt x="373" y="632"/>
                </a:lnTo>
                <a:lnTo>
                  <a:pt x="373" y="635"/>
                </a:lnTo>
                <a:lnTo>
                  <a:pt x="370" y="638"/>
                </a:lnTo>
                <a:lnTo>
                  <a:pt x="370" y="641"/>
                </a:lnTo>
                <a:lnTo>
                  <a:pt x="368" y="644"/>
                </a:lnTo>
                <a:lnTo>
                  <a:pt x="368" y="647"/>
                </a:lnTo>
                <a:lnTo>
                  <a:pt x="362" y="652"/>
                </a:lnTo>
                <a:lnTo>
                  <a:pt x="362" y="655"/>
                </a:lnTo>
                <a:lnTo>
                  <a:pt x="359" y="658"/>
                </a:lnTo>
                <a:lnTo>
                  <a:pt x="356" y="661"/>
                </a:lnTo>
                <a:lnTo>
                  <a:pt x="353" y="661"/>
                </a:lnTo>
                <a:lnTo>
                  <a:pt x="353" y="658"/>
                </a:lnTo>
                <a:lnTo>
                  <a:pt x="350" y="661"/>
                </a:lnTo>
                <a:lnTo>
                  <a:pt x="348" y="664"/>
                </a:lnTo>
                <a:lnTo>
                  <a:pt x="345" y="664"/>
                </a:lnTo>
                <a:lnTo>
                  <a:pt x="342" y="664"/>
                </a:lnTo>
                <a:lnTo>
                  <a:pt x="339" y="664"/>
                </a:lnTo>
                <a:lnTo>
                  <a:pt x="336" y="664"/>
                </a:lnTo>
                <a:lnTo>
                  <a:pt x="333" y="664"/>
                </a:lnTo>
                <a:lnTo>
                  <a:pt x="330" y="664"/>
                </a:lnTo>
                <a:lnTo>
                  <a:pt x="328" y="661"/>
                </a:lnTo>
                <a:lnTo>
                  <a:pt x="325" y="658"/>
                </a:lnTo>
                <a:lnTo>
                  <a:pt x="322" y="655"/>
                </a:lnTo>
                <a:lnTo>
                  <a:pt x="319" y="652"/>
                </a:lnTo>
                <a:lnTo>
                  <a:pt x="319" y="650"/>
                </a:lnTo>
                <a:lnTo>
                  <a:pt x="316" y="647"/>
                </a:lnTo>
                <a:lnTo>
                  <a:pt x="316" y="644"/>
                </a:lnTo>
                <a:lnTo>
                  <a:pt x="316" y="641"/>
                </a:lnTo>
                <a:lnTo>
                  <a:pt x="313" y="638"/>
                </a:lnTo>
                <a:lnTo>
                  <a:pt x="313" y="635"/>
                </a:lnTo>
                <a:lnTo>
                  <a:pt x="311" y="635"/>
                </a:lnTo>
                <a:lnTo>
                  <a:pt x="308" y="635"/>
                </a:lnTo>
                <a:lnTo>
                  <a:pt x="305" y="632"/>
                </a:lnTo>
                <a:lnTo>
                  <a:pt x="302" y="632"/>
                </a:lnTo>
                <a:lnTo>
                  <a:pt x="299" y="632"/>
                </a:lnTo>
                <a:lnTo>
                  <a:pt x="296" y="635"/>
                </a:lnTo>
                <a:lnTo>
                  <a:pt x="293" y="635"/>
                </a:lnTo>
                <a:lnTo>
                  <a:pt x="293" y="638"/>
                </a:lnTo>
                <a:lnTo>
                  <a:pt x="291" y="638"/>
                </a:lnTo>
                <a:lnTo>
                  <a:pt x="288" y="638"/>
                </a:lnTo>
                <a:lnTo>
                  <a:pt x="285" y="638"/>
                </a:lnTo>
                <a:lnTo>
                  <a:pt x="282" y="638"/>
                </a:lnTo>
                <a:lnTo>
                  <a:pt x="279" y="638"/>
                </a:lnTo>
                <a:lnTo>
                  <a:pt x="276" y="638"/>
                </a:lnTo>
                <a:lnTo>
                  <a:pt x="271" y="635"/>
                </a:lnTo>
                <a:lnTo>
                  <a:pt x="271" y="632"/>
                </a:lnTo>
                <a:lnTo>
                  <a:pt x="268" y="630"/>
                </a:lnTo>
                <a:lnTo>
                  <a:pt x="268" y="624"/>
                </a:lnTo>
                <a:lnTo>
                  <a:pt x="265" y="618"/>
                </a:lnTo>
                <a:lnTo>
                  <a:pt x="268" y="618"/>
                </a:lnTo>
                <a:lnTo>
                  <a:pt x="268" y="615"/>
                </a:lnTo>
                <a:lnTo>
                  <a:pt x="271" y="615"/>
                </a:lnTo>
                <a:lnTo>
                  <a:pt x="274" y="613"/>
                </a:lnTo>
                <a:lnTo>
                  <a:pt x="276" y="613"/>
                </a:lnTo>
                <a:lnTo>
                  <a:pt x="279" y="613"/>
                </a:lnTo>
                <a:lnTo>
                  <a:pt x="282" y="613"/>
                </a:lnTo>
                <a:lnTo>
                  <a:pt x="285" y="613"/>
                </a:lnTo>
                <a:lnTo>
                  <a:pt x="288" y="613"/>
                </a:lnTo>
                <a:lnTo>
                  <a:pt x="291" y="613"/>
                </a:lnTo>
                <a:lnTo>
                  <a:pt x="293" y="610"/>
                </a:lnTo>
                <a:lnTo>
                  <a:pt x="291" y="607"/>
                </a:lnTo>
                <a:lnTo>
                  <a:pt x="291" y="604"/>
                </a:lnTo>
                <a:lnTo>
                  <a:pt x="291" y="598"/>
                </a:lnTo>
                <a:lnTo>
                  <a:pt x="288" y="595"/>
                </a:lnTo>
                <a:lnTo>
                  <a:pt x="288" y="593"/>
                </a:lnTo>
                <a:lnTo>
                  <a:pt x="288" y="590"/>
                </a:lnTo>
                <a:lnTo>
                  <a:pt x="288" y="587"/>
                </a:lnTo>
                <a:lnTo>
                  <a:pt x="288" y="584"/>
                </a:lnTo>
                <a:lnTo>
                  <a:pt x="288" y="581"/>
                </a:lnTo>
                <a:lnTo>
                  <a:pt x="288" y="575"/>
                </a:lnTo>
                <a:lnTo>
                  <a:pt x="288" y="573"/>
                </a:lnTo>
                <a:lnTo>
                  <a:pt x="288" y="570"/>
                </a:lnTo>
                <a:lnTo>
                  <a:pt x="288" y="567"/>
                </a:lnTo>
                <a:lnTo>
                  <a:pt x="285" y="564"/>
                </a:lnTo>
                <a:lnTo>
                  <a:pt x="285" y="561"/>
                </a:lnTo>
                <a:lnTo>
                  <a:pt x="285" y="558"/>
                </a:lnTo>
                <a:lnTo>
                  <a:pt x="285" y="553"/>
                </a:lnTo>
                <a:lnTo>
                  <a:pt x="285" y="550"/>
                </a:lnTo>
                <a:lnTo>
                  <a:pt x="288" y="547"/>
                </a:lnTo>
                <a:lnTo>
                  <a:pt x="288" y="544"/>
                </a:lnTo>
                <a:lnTo>
                  <a:pt x="288" y="541"/>
                </a:lnTo>
                <a:lnTo>
                  <a:pt x="288" y="538"/>
                </a:lnTo>
                <a:lnTo>
                  <a:pt x="291" y="538"/>
                </a:lnTo>
                <a:lnTo>
                  <a:pt x="291" y="536"/>
                </a:lnTo>
                <a:lnTo>
                  <a:pt x="291" y="533"/>
                </a:lnTo>
                <a:lnTo>
                  <a:pt x="293" y="530"/>
                </a:lnTo>
                <a:lnTo>
                  <a:pt x="293" y="527"/>
                </a:lnTo>
                <a:lnTo>
                  <a:pt x="293" y="524"/>
                </a:lnTo>
                <a:lnTo>
                  <a:pt x="296" y="521"/>
                </a:lnTo>
                <a:lnTo>
                  <a:pt x="296" y="519"/>
                </a:lnTo>
                <a:lnTo>
                  <a:pt x="296" y="516"/>
                </a:lnTo>
                <a:lnTo>
                  <a:pt x="296" y="513"/>
                </a:lnTo>
                <a:lnTo>
                  <a:pt x="296" y="507"/>
                </a:lnTo>
                <a:lnTo>
                  <a:pt x="296" y="501"/>
                </a:lnTo>
                <a:lnTo>
                  <a:pt x="296" y="499"/>
                </a:lnTo>
                <a:lnTo>
                  <a:pt x="293" y="496"/>
                </a:lnTo>
                <a:lnTo>
                  <a:pt x="291" y="493"/>
                </a:lnTo>
                <a:lnTo>
                  <a:pt x="285" y="490"/>
                </a:lnTo>
                <a:lnTo>
                  <a:pt x="282" y="490"/>
                </a:lnTo>
                <a:lnTo>
                  <a:pt x="276" y="490"/>
                </a:lnTo>
                <a:lnTo>
                  <a:pt x="276" y="484"/>
                </a:lnTo>
                <a:lnTo>
                  <a:pt x="274" y="482"/>
                </a:lnTo>
                <a:lnTo>
                  <a:pt x="271" y="479"/>
                </a:lnTo>
                <a:lnTo>
                  <a:pt x="271" y="473"/>
                </a:lnTo>
                <a:lnTo>
                  <a:pt x="268" y="470"/>
                </a:lnTo>
                <a:lnTo>
                  <a:pt x="265" y="470"/>
                </a:lnTo>
                <a:lnTo>
                  <a:pt x="259" y="467"/>
                </a:lnTo>
                <a:lnTo>
                  <a:pt x="256" y="462"/>
                </a:lnTo>
                <a:lnTo>
                  <a:pt x="254" y="459"/>
                </a:lnTo>
                <a:lnTo>
                  <a:pt x="251" y="456"/>
                </a:lnTo>
                <a:lnTo>
                  <a:pt x="248" y="453"/>
                </a:lnTo>
                <a:lnTo>
                  <a:pt x="245" y="450"/>
                </a:lnTo>
                <a:lnTo>
                  <a:pt x="242" y="447"/>
                </a:lnTo>
                <a:lnTo>
                  <a:pt x="239" y="445"/>
                </a:lnTo>
                <a:lnTo>
                  <a:pt x="237" y="445"/>
                </a:lnTo>
                <a:lnTo>
                  <a:pt x="231" y="445"/>
                </a:lnTo>
                <a:lnTo>
                  <a:pt x="228" y="445"/>
                </a:lnTo>
                <a:lnTo>
                  <a:pt x="225" y="447"/>
                </a:lnTo>
                <a:lnTo>
                  <a:pt x="222" y="447"/>
                </a:lnTo>
                <a:lnTo>
                  <a:pt x="219" y="447"/>
                </a:lnTo>
                <a:lnTo>
                  <a:pt x="214" y="450"/>
                </a:lnTo>
                <a:lnTo>
                  <a:pt x="211" y="450"/>
                </a:lnTo>
                <a:lnTo>
                  <a:pt x="208" y="450"/>
                </a:lnTo>
                <a:lnTo>
                  <a:pt x="205" y="450"/>
                </a:lnTo>
                <a:lnTo>
                  <a:pt x="202" y="445"/>
                </a:lnTo>
                <a:lnTo>
                  <a:pt x="199" y="442"/>
                </a:lnTo>
                <a:lnTo>
                  <a:pt x="199" y="439"/>
                </a:lnTo>
                <a:lnTo>
                  <a:pt x="197" y="436"/>
                </a:lnTo>
                <a:lnTo>
                  <a:pt x="194" y="433"/>
                </a:lnTo>
                <a:lnTo>
                  <a:pt x="191" y="430"/>
                </a:lnTo>
                <a:lnTo>
                  <a:pt x="191" y="425"/>
                </a:lnTo>
                <a:lnTo>
                  <a:pt x="191" y="422"/>
                </a:lnTo>
                <a:lnTo>
                  <a:pt x="191" y="419"/>
                </a:lnTo>
                <a:lnTo>
                  <a:pt x="188" y="419"/>
                </a:lnTo>
                <a:lnTo>
                  <a:pt x="185" y="416"/>
                </a:lnTo>
                <a:lnTo>
                  <a:pt x="180" y="416"/>
                </a:lnTo>
                <a:lnTo>
                  <a:pt x="177" y="419"/>
                </a:lnTo>
                <a:lnTo>
                  <a:pt x="174" y="419"/>
                </a:lnTo>
                <a:lnTo>
                  <a:pt x="171" y="419"/>
                </a:lnTo>
                <a:lnTo>
                  <a:pt x="168" y="416"/>
                </a:lnTo>
                <a:lnTo>
                  <a:pt x="168" y="413"/>
                </a:lnTo>
                <a:lnTo>
                  <a:pt x="165" y="410"/>
                </a:lnTo>
                <a:lnTo>
                  <a:pt x="162" y="408"/>
                </a:lnTo>
                <a:lnTo>
                  <a:pt x="160" y="408"/>
                </a:lnTo>
                <a:lnTo>
                  <a:pt x="157" y="405"/>
                </a:lnTo>
                <a:lnTo>
                  <a:pt x="154" y="405"/>
                </a:lnTo>
                <a:lnTo>
                  <a:pt x="154" y="402"/>
                </a:lnTo>
                <a:lnTo>
                  <a:pt x="151" y="402"/>
                </a:lnTo>
                <a:lnTo>
                  <a:pt x="148" y="399"/>
                </a:lnTo>
                <a:lnTo>
                  <a:pt x="145" y="396"/>
                </a:lnTo>
                <a:lnTo>
                  <a:pt x="145" y="393"/>
                </a:lnTo>
                <a:lnTo>
                  <a:pt x="145" y="390"/>
                </a:lnTo>
                <a:lnTo>
                  <a:pt x="145" y="388"/>
                </a:lnTo>
                <a:lnTo>
                  <a:pt x="148" y="385"/>
                </a:lnTo>
                <a:lnTo>
                  <a:pt x="148" y="382"/>
                </a:lnTo>
                <a:lnTo>
                  <a:pt x="151" y="382"/>
                </a:lnTo>
                <a:lnTo>
                  <a:pt x="151" y="379"/>
                </a:lnTo>
                <a:lnTo>
                  <a:pt x="154" y="376"/>
                </a:lnTo>
                <a:lnTo>
                  <a:pt x="154" y="373"/>
                </a:lnTo>
                <a:lnTo>
                  <a:pt x="157" y="371"/>
                </a:lnTo>
                <a:lnTo>
                  <a:pt x="154" y="368"/>
                </a:lnTo>
                <a:lnTo>
                  <a:pt x="154" y="365"/>
                </a:lnTo>
                <a:lnTo>
                  <a:pt x="154" y="362"/>
                </a:lnTo>
                <a:lnTo>
                  <a:pt x="154" y="359"/>
                </a:lnTo>
                <a:lnTo>
                  <a:pt x="151" y="356"/>
                </a:lnTo>
                <a:lnTo>
                  <a:pt x="148" y="356"/>
                </a:lnTo>
                <a:lnTo>
                  <a:pt x="145" y="353"/>
                </a:lnTo>
                <a:lnTo>
                  <a:pt x="143" y="353"/>
                </a:lnTo>
                <a:lnTo>
                  <a:pt x="140" y="353"/>
                </a:lnTo>
                <a:lnTo>
                  <a:pt x="137" y="356"/>
                </a:lnTo>
                <a:lnTo>
                  <a:pt x="134" y="356"/>
                </a:lnTo>
                <a:lnTo>
                  <a:pt x="131" y="359"/>
                </a:lnTo>
                <a:lnTo>
                  <a:pt x="128" y="359"/>
                </a:lnTo>
                <a:lnTo>
                  <a:pt x="125" y="362"/>
                </a:lnTo>
                <a:lnTo>
                  <a:pt x="123" y="362"/>
                </a:lnTo>
                <a:lnTo>
                  <a:pt x="120" y="365"/>
                </a:lnTo>
                <a:lnTo>
                  <a:pt x="117" y="365"/>
                </a:lnTo>
                <a:lnTo>
                  <a:pt x="114" y="362"/>
                </a:lnTo>
                <a:lnTo>
                  <a:pt x="111" y="362"/>
                </a:lnTo>
                <a:lnTo>
                  <a:pt x="106" y="365"/>
                </a:lnTo>
                <a:lnTo>
                  <a:pt x="100" y="365"/>
                </a:lnTo>
                <a:lnTo>
                  <a:pt x="100" y="368"/>
                </a:lnTo>
                <a:lnTo>
                  <a:pt x="97" y="368"/>
                </a:lnTo>
                <a:lnTo>
                  <a:pt x="94" y="371"/>
                </a:lnTo>
                <a:lnTo>
                  <a:pt x="91" y="371"/>
                </a:lnTo>
                <a:lnTo>
                  <a:pt x="88" y="371"/>
                </a:lnTo>
                <a:lnTo>
                  <a:pt x="86" y="373"/>
                </a:lnTo>
                <a:lnTo>
                  <a:pt x="83" y="376"/>
                </a:lnTo>
                <a:lnTo>
                  <a:pt x="80" y="379"/>
                </a:lnTo>
                <a:lnTo>
                  <a:pt x="77" y="382"/>
                </a:lnTo>
                <a:lnTo>
                  <a:pt x="74" y="385"/>
                </a:lnTo>
                <a:lnTo>
                  <a:pt x="71" y="385"/>
                </a:lnTo>
                <a:lnTo>
                  <a:pt x="68" y="385"/>
                </a:lnTo>
                <a:lnTo>
                  <a:pt x="68" y="388"/>
                </a:lnTo>
                <a:lnTo>
                  <a:pt x="66" y="388"/>
                </a:lnTo>
                <a:lnTo>
                  <a:pt x="63" y="390"/>
                </a:lnTo>
                <a:lnTo>
                  <a:pt x="63" y="393"/>
                </a:lnTo>
                <a:lnTo>
                  <a:pt x="60" y="393"/>
                </a:lnTo>
                <a:lnTo>
                  <a:pt x="60" y="396"/>
                </a:lnTo>
                <a:lnTo>
                  <a:pt x="57" y="396"/>
                </a:lnTo>
                <a:lnTo>
                  <a:pt x="54" y="396"/>
                </a:lnTo>
                <a:lnTo>
                  <a:pt x="51" y="396"/>
                </a:lnTo>
                <a:lnTo>
                  <a:pt x="49" y="396"/>
                </a:lnTo>
                <a:lnTo>
                  <a:pt x="46" y="396"/>
                </a:lnTo>
                <a:lnTo>
                  <a:pt x="43" y="396"/>
                </a:lnTo>
                <a:lnTo>
                  <a:pt x="40" y="396"/>
                </a:lnTo>
                <a:lnTo>
                  <a:pt x="34" y="396"/>
                </a:lnTo>
                <a:lnTo>
                  <a:pt x="31" y="396"/>
                </a:lnTo>
                <a:lnTo>
                  <a:pt x="31" y="399"/>
                </a:lnTo>
                <a:lnTo>
                  <a:pt x="29" y="399"/>
                </a:lnTo>
                <a:lnTo>
                  <a:pt x="20" y="396"/>
                </a:lnTo>
                <a:lnTo>
                  <a:pt x="17" y="393"/>
                </a:lnTo>
                <a:lnTo>
                  <a:pt x="14" y="390"/>
                </a:lnTo>
                <a:lnTo>
                  <a:pt x="9" y="382"/>
                </a:lnTo>
                <a:lnTo>
                  <a:pt x="3" y="376"/>
                </a:lnTo>
                <a:lnTo>
                  <a:pt x="3" y="373"/>
                </a:lnTo>
                <a:lnTo>
                  <a:pt x="3" y="371"/>
                </a:lnTo>
                <a:lnTo>
                  <a:pt x="3" y="368"/>
                </a:lnTo>
                <a:lnTo>
                  <a:pt x="0" y="365"/>
                </a:lnTo>
                <a:lnTo>
                  <a:pt x="0" y="362"/>
                </a:lnTo>
                <a:lnTo>
                  <a:pt x="0" y="359"/>
                </a:lnTo>
                <a:lnTo>
                  <a:pt x="0" y="356"/>
                </a:lnTo>
                <a:lnTo>
                  <a:pt x="0" y="351"/>
                </a:lnTo>
                <a:lnTo>
                  <a:pt x="3" y="348"/>
                </a:lnTo>
                <a:lnTo>
                  <a:pt x="3" y="345"/>
                </a:lnTo>
                <a:lnTo>
                  <a:pt x="6" y="342"/>
                </a:lnTo>
                <a:lnTo>
                  <a:pt x="9" y="339"/>
                </a:lnTo>
                <a:lnTo>
                  <a:pt x="12" y="336"/>
                </a:lnTo>
                <a:lnTo>
                  <a:pt x="12" y="334"/>
                </a:lnTo>
                <a:lnTo>
                  <a:pt x="12" y="331"/>
                </a:lnTo>
                <a:lnTo>
                  <a:pt x="14" y="328"/>
                </a:lnTo>
                <a:lnTo>
                  <a:pt x="17" y="328"/>
                </a:lnTo>
                <a:lnTo>
                  <a:pt x="20" y="325"/>
                </a:lnTo>
                <a:lnTo>
                  <a:pt x="23" y="322"/>
                </a:lnTo>
                <a:lnTo>
                  <a:pt x="29" y="319"/>
                </a:lnTo>
                <a:lnTo>
                  <a:pt x="31" y="319"/>
                </a:lnTo>
                <a:lnTo>
                  <a:pt x="37" y="316"/>
                </a:lnTo>
                <a:lnTo>
                  <a:pt x="40" y="316"/>
                </a:lnTo>
                <a:lnTo>
                  <a:pt x="46" y="314"/>
                </a:lnTo>
                <a:lnTo>
                  <a:pt x="51" y="314"/>
                </a:lnTo>
                <a:lnTo>
                  <a:pt x="54" y="314"/>
                </a:lnTo>
                <a:lnTo>
                  <a:pt x="57" y="311"/>
                </a:lnTo>
                <a:lnTo>
                  <a:pt x="60" y="311"/>
                </a:lnTo>
                <a:lnTo>
                  <a:pt x="63" y="308"/>
                </a:lnTo>
                <a:lnTo>
                  <a:pt x="68" y="308"/>
                </a:lnTo>
                <a:lnTo>
                  <a:pt x="71" y="308"/>
                </a:lnTo>
                <a:lnTo>
                  <a:pt x="74" y="305"/>
                </a:lnTo>
                <a:lnTo>
                  <a:pt x="71" y="299"/>
                </a:lnTo>
                <a:lnTo>
                  <a:pt x="71" y="297"/>
                </a:lnTo>
                <a:lnTo>
                  <a:pt x="68" y="291"/>
                </a:lnTo>
                <a:lnTo>
                  <a:pt x="66" y="288"/>
                </a:lnTo>
                <a:lnTo>
                  <a:pt x="66" y="285"/>
                </a:lnTo>
                <a:lnTo>
                  <a:pt x="63" y="285"/>
                </a:lnTo>
                <a:lnTo>
                  <a:pt x="63" y="277"/>
                </a:lnTo>
                <a:lnTo>
                  <a:pt x="63" y="274"/>
                </a:lnTo>
                <a:lnTo>
                  <a:pt x="63" y="268"/>
                </a:lnTo>
                <a:lnTo>
                  <a:pt x="60" y="262"/>
                </a:lnTo>
                <a:lnTo>
                  <a:pt x="60" y="259"/>
                </a:lnTo>
                <a:lnTo>
                  <a:pt x="60" y="257"/>
                </a:lnTo>
                <a:lnTo>
                  <a:pt x="60" y="254"/>
                </a:lnTo>
                <a:lnTo>
                  <a:pt x="60" y="248"/>
                </a:lnTo>
                <a:lnTo>
                  <a:pt x="60" y="245"/>
                </a:lnTo>
                <a:lnTo>
                  <a:pt x="57" y="240"/>
                </a:lnTo>
                <a:lnTo>
                  <a:pt x="57" y="237"/>
                </a:lnTo>
                <a:lnTo>
                  <a:pt x="54" y="234"/>
                </a:lnTo>
                <a:lnTo>
                  <a:pt x="51" y="231"/>
                </a:lnTo>
                <a:lnTo>
                  <a:pt x="51" y="228"/>
                </a:lnTo>
                <a:lnTo>
                  <a:pt x="51" y="225"/>
                </a:lnTo>
                <a:lnTo>
                  <a:pt x="51" y="222"/>
                </a:lnTo>
                <a:lnTo>
                  <a:pt x="51" y="220"/>
                </a:lnTo>
                <a:lnTo>
                  <a:pt x="49" y="220"/>
                </a:lnTo>
                <a:lnTo>
                  <a:pt x="49" y="217"/>
                </a:lnTo>
                <a:lnTo>
                  <a:pt x="49" y="214"/>
                </a:lnTo>
                <a:lnTo>
                  <a:pt x="49" y="211"/>
                </a:lnTo>
                <a:lnTo>
                  <a:pt x="49" y="205"/>
                </a:lnTo>
                <a:lnTo>
                  <a:pt x="49" y="200"/>
                </a:lnTo>
                <a:lnTo>
                  <a:pt x="49" y="197"/>
                </a:lnTo>
                <a:lnTo>
                  <a:pt x="49" y="194"/>
                </a:lnTo>
                <a:lnTo>
                  <a:pt x="49" y="191"/>
                </a:lnTo>
                <a:lnTo>
                  <a:pt x="51" y="188"/>
                </a:lnTo>
                <a:lnTo>
                  <a:pt x="51" y="185"/>
                </a:lnTo>
                <a:lnTo>
                  <a:pt x="51" y="183"/>
                </a:lnTo>
                <a:lnTo>
                  <a:pt x="49" y="183"/>
                </a:lnTo>
                <a:lnTo>
                  <a:pt x="49" y="180"/>
                </a:lnTo>
                <a:lnTo>
                  <a:pt x="49" y="177"/>
                </a:lnTo>
                <a:lnTo>
                  <a:pt x="51" y="174"/>
                </a:lnTo>
                <a:lnTo>
                  <a:pt x="51" y="171"/>
                </a:lnTo>
                <a:lnTo>
                  <a:pt x="51" y="168"/>
                </a:lnTo>
                <a:lnTo>
                  <a:pt x="49" y="166"/>
                </a:lnTo>
                <a:lnTo>
                  <a:pt x="49" y="163"/>
                </a:lnTo>
                <a:lnTo>
                  <a:pt x="49" y="160"/>
                </a:lnTo>
                <a:lnTo>
                  <a:pt x="49" y="157"/>
                </a:lnTo>
                <a:lnTo>
                  <a:pt x="49" y="154"/>
                </a:lnTo>
                <a:lnTo>
                  <a:pt x="49" y="151"/>
                </a:lnTo>
                <a:lnTo>
                  <a:pt x="46" y="148"/>
                </a:lnTo>
                <a:lnTo>
                  <a:pt x="46" y="143"/>
                </a:lnTo>
                <a:lnTo>
                  <a:pt x="46" y="140"/>
                </a:lnTo>
                <a:lnTo>
                  <a:pt x="46" y="137"/>
                </a:lnTo>
                <a:lnTo>
                  <a:pt x="43" y="131"/>
                </a:lnTo>
                <a:lnTo>
                  <a:pt x="46" y="129"/>
                </a:lnTo>
                <a:lnTo>
                  <a:pt x="46" y="123"/>
                </a:lnTo>
                <a:lnTo>
                  <a:pt x="46" y="120"/>
                </a:lnTo>
                <a:lnTo>
                  <a:pt x="46" y="117"/>
                </a:lnTo>
                <a:lnTo>
                  <a:pt x="46" y="114"/>
                </a:lnTo>
                <a:lnTo>
                  <a:pt x="49" y="114"/>
                </a:lnTo>
                <a:lnTo>
                  <a:pt x="46" y="109"/>
                </a:lnTo>
                <a:lnTo>
                  <a:pt x="49" y="109"/>
                </a:lnTo>
                <a:lnTo>
                  <a:pt x="49" y="106"/>
                </a:lnTo>
                <a:lnTo>
                  <a:pt x="49" y="103"/>
                </a:lnTo>
                <a:lnTo>
                  <a:pt x="51" y="100"/>
                </a:lnTo>
                <a:lnTo>
                  <a:pt x="51" y="97"/>
                </a:lnTo>
                <a:lnTo>
                  <a:pt x="54" y="97"/>
                </a:lnTo>
                <a:lnTo>
                  <a:pt x="54" y="94"/>
                </a:lnTo>
                <a:lnTo>
                  <a:pt x="57" y="92"/>
                </a:lnTo>
                <a:lnTo>
                  <a:pt x="60" y="89"/>
                </a:lnTo>
                <a:lnTo>
                  <a:pt x="63" y="89"/>
                </a:lnTo>
                <a:lnTo>
                  <a:pt x="66" y="89"/>
                </a:lnTo>
                <a:lnTo>
                  <a:pt x="66" y="86"/>
                </a:lnTo>
                <a:lnTo>
                  <a:pt x="68" y="86"/>
                </a:lnTo>
                <a:lnTo>
                  <a:pt x="71" y="86"/>
                </a:lnTo>
                <a:lnTo>
                  <a:pt x="74" y="86"/>
                </a:lnTo>
                <a:lnTo>
                  <a:pt x="77" y="83"/>
                </a:lnTo>
                <a:lnTo>
                  <a:pt x="83" y="80"/>
                </a:lnTo>
                <a:lnTo>
                  <a:pt x="86" y="80"/>
                </a:lnTo>
                <a:lnTo>
                  <a:pt x="88" y="80"/>
                </a:lnTo>
                <a:lnTo>
                  <a:pt x="91" y="80"/>
                </a:lnTo>
                <a:lnTo>
                  <a:pt x="97" y="77"/>
                </a:lnTo>
                <a:lnTo>
                  <a:pt x="100" y="77"/>
                </a:lnTo>
                <a:lnTo>
                  <a:pt x="103" y="77"/>
                </a:lnTo>
                <a:lnTo>
                  <a:pt x="108" y="74"/>
                </a:lnTo>
                <a:lnTo>
                  <a:pt x="111" y="74"/>
                </a:lnTo>
                <a:lnTo>
                  <a:pt x="114" y="72"/>
                </a:lnTo>
                <a:lnTo>
                  <a:pt x="117" y="72"/>
                </a:lnTo>
                <a:lnTo>
                  <a:pt x="120" y="69"/>
                </a:lnTo>
                <a:lnTo>
                  <a:pt x="123" y="69"/>
                </a:lnTo>
                <a:lnTo>
                  <a:pt x="128" y="66"/>
                </a:lnTo>
                <a:lnTo>
                  <a:pt x="131" y="66"/>
                </a:lnTo>
                <a:lnTo>
                  <a:pt x="134" y="66"/>
                </a:lnTo>
                <a:lnTo>
                  <a:pt x="137" y="63"/>
                </a:lnTo>
                <a:lnTo>
                  <a:pt x="140" y="63"/>
                </a:lnTo>
                <a:lnTo>
                  <a:pt x="143" y="63"/>
                </a:lnTo>
                <a:lnTo>
                  <a:pt x="145" y="63"/>
                </a:lnTo>
                <a:lnTo>
                  <a:pt x="148" y="60"/>
                </a:lnTo>
                <a:lnTo>
                  <a:pt x="151" y="57"/>
                </a:lnTo>
                <a:lnTo>
                  <a:pt x="151" y="55"/>
                </a:lnTo>
                <a:lnTo>
                  <a:pt x="154" y="52"/>
                </a:lnTo>
                <a:lnTo>
                  <a:pt x="157" y="49"/>
                </a:lnTo>
                <a:lnTo>
                  <a:pt x="157" y="46"/>
                </a:lnTo>
                <a:lnTo>
                  <a:pt x="160" y="43"/>
                </a:lnTo>
                <a:lnTo>
                  <a:pt x="160" y="40"/>
                </a:lnTo>
                <a:lnTo>
                  <a:pt x="162" y="37"/>
                </a:lnTo>
                <a:lnTo>
                  <a:pt x="162" y="35"/>
                </a:lnTo>
                <a:lnTo>
                  <a:pt x="162" y="32"/>
                </a:lnTo>
                <a:lnTo>
                  <a:pt x="165" y="32"/>
                </a:lnTo>
                <a:lnTo>
                  <a:pt x="165" y="29"/>
                </a:lnTo>
                <a:lnTo>
                  <a:pt x="165" y="26"/>
                </a:lnTo>
                <a:lnTo>
                  <a:pt x="168" y="23"/>
                </a:lnTo>
                <a:lnTo>
                  <a:pt x="168" y="20"/>
                </a:lnTo>
                <a:lnTo>
                  <a:pt x="171" y="20"/>
                </a:lnTo>
                <a:lnTo>
                  <a:pt x="171" y="18"/>
                </a:lnTo>
                <a:lnTo>
                  <a:pt x="168" y="15"/>
                </a:lnTo>
                <a:lnTo>
                  <a:pt x="168" y="12"/>
                </a:lnTo>
                <a:lnTo>
                  <a:pt x="171" y="9"/>
                </a:lnTo>
                <a:lnTo>
                  <a:pt x="174" y="6"/>
                </a:lnTo>
                <a:lnTo>
                  <a:pt x="177" y="6"/>
                </a:lnTo>
                <a:lnTo>
                  <a:pt x="180" y="6"/>
                </a:lnTo>
                <a:lnTo>
                  <a:pt x="182" y="6"/>
                </a:lnTo>
                <a:lnTo>
                  <a:pt x="185" y="6"/>
                </a:lnTo>
                <a:lnTo>
                  <a:pt x="188" y="6"/>
                </a:lnTo>
                <a:lnTo>
                  <a:pt x="191" y="6"/>
                </a:lnTo>
                <a:close/>
              </a:path>
            </a:pathLst>
          </a:custGeom>
          <a:solidFill>
            <a:srgbClr val="6527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5">
            <a:extLst>
              <a:ext uri="{FF2B5EF4-FFF2-40B4-BE49-F238E27FC236}">
                <a16:creationId xmlns:a16="http://schemas.microsoft.com/office/drawing/2014/main" id="{B72CC762-419A-C46B-06BC-FE65D1EB7FC9}"/>
              </a:ext>
            </a:extLst>
          </p:cNvPr>
          <p:cNvSpPr>
            <a:spLocks/>
          </p:cNvSpPr>
          <p:nvPr/>
        </p:nvSpPr>
        <p:spPr bwMode="auto">
          <a:xfrm>
            <a:off x="4759325" y="2570163"/>
            <a:ext cx="1406525" cy="1289050"/>
          </a:xfrm>
          <a:custGeom>
            <a:avLst/>
            <a:gdLst>
              <a:gd name="T0" fmla="*/ 54 w 886"/>
              <a:gd name="T1" fmla="*/ 183 h 812"/>
              <a:gd name="T2" fmla="*/ 91 w 886"/>
              <a:gd name="T3" fmla="*/ 160 h 812"/>
              <a:gd name="T4" fmla="*/ 134 w 886"/>
              <a:gd name="T5" fmla="*/ 160 h 812"/>
              <a:gd name="T6" fmla="*/ 191 w 886"/>
              <a:gd name="T7" fmla="*/ 148 h 812"/>
              <a:gd name="T8" fmla="*/ 211 w 886"/>
              <a:gd name="T9" fmla="*/ 109 h 812"/>
              <a:gd name="T10" fmla="*/ 245 w 886"/>
              <a:gd name="T11" fmla="*/ 63 h 812"/>
              <a:gd name="T12" fmla="*/ 290 w 886"/>
              <a:gd name="T13" fmla="*/ 49 h 812"/>
              <a:gd name="T14" fmla="*/ 287 w 886"/>
              <a:gd name="T15" fmla="*/ 89 h 812"/>
              <a:gd name="T16" fmla="*/ 333 w 886"/>
              <a:gd name="T17" fmla="*/ 111 h 812"/>
              <a:gd name="T18" fmla="*/ 370 w 886"/>
              <a:gd name="T19" fmla="*/ 100 h 812"/>
              <a:gd name="T20" fmla="*/ 387 w 886"/>
              <a:gd name="T21" fmla="*/ 72 h 812"/>
              <a:gd name="T22" fmla="*/ 421 w 886"/>
              <a:gd name="T23" fmla="*/ 49 h 812"/>
              <a:gd name="T24" fmla="*/ 458 w 886"/>
              <a:gd name="T25" fmla="*/ 49 h 812"/>
              <a:gd name="T26" fmla="*/ 512 w 886"/>
              <a:gd name="T27" fmla="*/ 72 h 812"/>
              <a:gd name="T28" fmla="*/ 549 w 886"/>
              <a:gd name="T29" fmla="*/ 46 h 812"/>
              <a:gd name="T30" fmla="*/ 598 w 886"/>
              <a:gd name="T31" fmla="*/ 26 h 812"/>
              <a:gd name="T32" fmla="*/ 658 w 886"/>
              <a:gd name="T33" fmla="*/ 0 h 812"/>
              <a:gd name="T34" fmla="*/ 666 w 886"/>
              <a:gd name="T35" fmla="*/ 46 h 812"/>
              <a:gd name="T36" fmla="*/ 712 w 886"/>
              <a:gd name="T37" fmla="*/ 80 h 812"/>
              <a:gd name="T38" fmla="*/ 772 w 886"/>
              <a:gd name="T39" fmla="*/ 106 h 812"/>
              <a:gd name="T40" fmla="*/ 814 w 886"/>
              <a:gd name="T41" fmla="*/ 168 h 812"/>
              <a:gd name="T42" fmla="*/ 806 w 886"/>
              <a:gd name="T43" fmla="*/ 228 h 812"/>
              <a:gd name="T44" fmla="*/ 783 w 886"/>
              <a:gd name="T45" fmla="*/ 265 h 812"/>
              <a:gd name="T46" fmla="*/ 831 w 886"/>
              <a:gd name="T47" fmla="*/ 285 h 812"/>
              <a:gd name="T48" fmla="*/ 871 w 886"/>
              <a:gd name="T49" fmla="*/ 314 h 812"/>
              <a:gd name="T50" fmla="*/ 877 w 886"/>
              <a:gd name="T51" fmla="*/ 353 h 812"/>
              <a:gd name="T52" fmla="*/ 868 w 886"/>
              <a:gd name="T53" fmla="*/ 379 h 812"/>
              <a:gd name="T54" fmla="*/ 837 w 886"/>
              <a:gd name="T55" fmla="*/ 416 h 812"/>
              <a:gd name="T56" fmla="*/ 834 w 886"/>
              <a:gd name="T57" fmla="*/ 470 h 812"/>
              <a:gd name="T58" fmla="*/ 826 w 886"/>
              <a:gd name="T59" fmla="*/ 513 h 812"/>
              <a:gd name="T60" fmla="*/ 820 w 886"/>
              <a:gd name="T61" fmla="*/ 570 h 812"/>
              <a:gd name="T62" fmla="*/ 803 w 886"/>
              <a:gd name="T63" fmla="*/ 615 h 812"/>
              <a:gd name="T64" fmla="*/ 820 w 886"/>
              <a:gd name="T65" fmla="*/ 672 h 812"/>
              <a:gd name="T66" fmla="*/ 843 w 886"/>
              <a:gd name="T67" fmla="*/ 715 h 812"/>
              <a:gd name="T68" fmla="*/ 829 w 886"/>
              <a:gd name="T69" fmla="*/ 758 h 812"/>
              <a:gd name="T70" fmla="*/ 800 w 886"/>
              <a:gd name="T71" fmla="*/ 803 h 812"/>
              <a:gd name="T72" fmla="*/ 763 w 886"/>
              <a:gd name="T73" fmla="*/ 778 h 812"/>
              <a:gd name="T74" fmla="*/ 706 w 886"/>
              <a:gd name="T75" fmla="*/ 749 h 812"/>
              <a:gd name="T76" fmla="*/ 663 w 886"/>
              <a:gd name="T77" fmla="*/ 798 h 812"/>
              <a:gd name="T78" fmla="*/ 643 w 886"/>
              <a:gd name="T79" fmla="*/ 732 h 812"/>
              <a:gd name="T80" fmla="*/ 595 w 886"/>
              <a:gd name="T81" fmla="*/ 681 h 812"/>
              <a:gd name="T82" fmla="*/ 552 w 886"/>
              <a:gd name="T83" fmla="*/ 724 h 812"/>
              <a:gd name="T84" fmla="*/ 413 w 886"/>
              <a:gd name="T85" fmla="*/ 695 h 812"/>
              <a:gd name="T86" fmla="*/ 384 w 886"/>
              <a:gd name="T87" fmla="*/ 684 h 812"/>
              <a:gd name="T88" fmla="*/ 364 w 886"/>
              <a:gd name="T89" fmla="*/ 658 h 812"/>
              <a:gd name="T90" fmla="*/ 404 w 886"/>
              <a:gd name="T91" fmla="*/ 618 h 812"/>
              <a:gd name="T92" fmla="*/ 370 w 886"/>
              <a:gd name="T93" fmla="*/ 573 h 812"/>
              <a:gd name="T94" fmla="*/ 393 w 886"/>
              <a:gd name="T95" fmla="*/ 533 h 812"/>
              <a:gd name="T96" fmla="*/ 379 w 886"/>
              <a:gd name="T97" fmla="*/ 479 h 812"/>
              <a:gd name="T98" fmla="*/ 316 w 886"/>
              <a:gd name="T99" fmla="*/ 476 h 812"/>
              <a:gd name="T100" fmla="*/ 270 w 886"/>
              <a:gd name="T101" fmla="*/ 427 h 812"/>
              <a:gd name="T102" fmla="*/ 307 w 886"/>
              <a:gd name="T103" fmla="*/ 396 h 812"/>
              <a:gd name="T104" fmla="*/ 273 w 886"/>
              <a:gd name="T105" fmla="*/ 353 h 812"/>
              <a:gd name="T106" fmla="*/ 250 w 886"/>
              <a:gd name="T107" fmla="*/ 311 h 812"/>
              <a:gd name="T108" fmla="*/ 228 w 886"/>
              <a:gd name="T109" fmla="*/ 282 h 812"/>
              <a:gd name="T110" fmla="*/ 196 w 886"/>
              <a:gd name="T111" fmla="*/ 299 h 812"/>
              <a:gd name="T112" fmla="*/ 145 w 886"/>
              <a:gd name="T113" fmla="*/ 311 h 812"/>
              <a:gd name="T114" fmla="*/ 99 w 886"/>
              <a:gd name="T115" fmla="*/ 305 h 812"/>
              <a:gd name="T116" fmla="*/ 51 w 886"/>
              <a:gd name="T117" fmla="*/ 353 h 812"/>
              <a:gd name="T118" fmla="*/ 6 w 886"/>
              <a:gd name="T119" fmla="*/ 342 h 812"/>
              <a:gd name="T120" fmla="*/ 11 w 886"/>
              <a:gd name="T121" fmla="*/ 285 h 812"/>
              <a:gd name="T122" fmla="*/ 6 w 886"/>
              <a:gd name="T123" fmla="*/ 242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6" h="812">
                <a:moveTo>
                  <a:pt x="25" y="208"/>
                </a:moveTo>
                <a:lnTo>
                  <a:pt x="28" y="208"/>
                </a:lnTo>
                <a:lnTo>
                  <a:pt x="31" y="208"/>
                </a:lnTo>
                <a:lnTo>
                  <a:pt x="34" y="208"/>
                </a:lnTo>
                <a:lnTo>
                  <a:pt x="37" y="208"/>
                </a:lnTo>
                <a:lnTo>
                  <a:pt x="37" y="211"/>
                </a:lnTo>
                <a:lnTo>
                  <a:pt x="40" y="211"/>
                </a:lnTo>
                <a:lnTo>
                  <a:pt x="40" y="208"/>
                </a:lnTo>
                <a:lnTo>
                  <a:pt x="40" y="205"/>
                </a:lnTo>
                <a:lnTo>
                  <a:pt x="43" y="203"/>
                </a:lnTo>
                <a:lnTo>
                  <a:pt x="45" y="203"/>
                </a:lnTo>
                <a:lnTo>
                  <a:pt x="45" y="200"/>
                </a:lnTo>
                <a:lnTo>
                  <a:pt x="45" y="197"/>
                </a:lnTo>
                <a:lnTo>
                  <a:pt x="45" y="194"/>
                </a:lnTo>
                <a:lnTo>
                  <a:pt x="45" y="191"/>
                </a:lnTo>
                <a:lnTo>
                  <a:pt x="45" y="188"/>
                </a:lnTo>
                <a:lnTo>
                  <a:pt x="48" y="185"/>
                </a:lnTo>
                <a:lnTo>
                  <a:pt x="48" y="183"/>
                </a:lnTo>
                <a:lnTo>
                  <a:pt x="51" y="183"/>
                </a:lnTo>
                <a:lnTo>
                  <a:pt x="54" y="183"/>
                </a:lnTo>
                <a:lnTo>
                  <a:pt x="54" y="180"/>
                </a:lnTo>
                <a:lnTo>
                  <a:pt x="57" y="180"/>
                </a:lnTo>
                <a:lnTo>
                  <a:pt x="57" y="177"/>
                </a:lnTo>
                <a:lnTo>
                  <a:pt x="60" y="177"/>
                </a:lnTo>
                <a:lnTo>
                  <a:pt x="62" y="177"/>
                </a:lnTo>
                <a:lnTo>
                  <a:pt x="62" y="174"/>
                </a:lnTo>
                <a:lnTo>
                  <a:pt x="65" y="171"/>
                </a:lnTo>
                <a:lnTo>
                  <a:pt x="68" y="168"/>
                </a:lnTo>
                <a:lnTo>
                  <a:pt x="71" y="166"/>
                </a:lnTo>
                <a:lnTo>
                  <a:pt x="71" y="163"/>
                </a:lnTo>
                <a:lnTo>
                  <a:pt x="74" y="163"/>
                </a:lnTo>
                <a:lnTo>
                  <a:pt x="77" y="160"/>
                </a:lnTo>
                <a:lnTo>
                  <a:pt x="77" y="157"/>
                </a:lnTo>
                <a:lnTo>
                  <a:pt x="80" y="157"/>
                </a:lnTo>
                <a:lnTo>
                  <a:pt x="80" y="160"/>
                </a:lnTo>
                <a:lnTo>
                  <a:pt x="82" y="160"/>
                </a:lnTo>
                <a:lnTo>
                  <a:pt x="85" y="157"/>
                </a:lnTo>
                <a:lnTo>
                  <a:pt x="85" y="160"/>
                </a:lnTo>
                <a:lnTo>
                  <a:pt x="88" y="160"/>
                </a:lnTo>
                <a:lnTo>
                  <a:pt x="91" y="160"/>
                </a:lnTo>
                <a:lnTo>
                  <a:pt x="91" y="157"/>
                </a:lnTo>
                <a:lnTo>
                  <a:pt x="94" y="157"/>
                </a:lnTo>
                <a:lnTo>
                  <a:pt x="97" y="154"/>
                </a:lnTo>
                <a:lnTo>
                  <a:pt x="99" y="154"/>
                </a:lnTo>
                <a:lnTo>
                  <a:pt x="102" y="154"/>
                </a:lnTo>
                <a:lnTo>
                  <a:pt x="102" y="157"/>
                </a:lnTo>
                <a:lnTo>
                  <a:pt x="105" y="157"/>
                </a:lnTo>
                <a:lnTo>
                  <a:pt x="108" y="157"/>
                </a:lnTo>
                <a:lnTo>
                  <a:pt x="108" y="160"/>
                </a:lnTo>
                <a:lnTo>
                  <a:pt x="108" y="163"/>
                </a:lnTo>
                <a:lnTo>
                  <a:pt x="111" y="163"/>
                </a:lnTo>
                <a:lnTo>
                  <a:pt x="114" y="166"/>
                </a:lnTo>
                <a:lnTo>
                  <a:pt x="117" y="166"/>
                </a:lnTo>
                <a:lnTo>
                  <a:pt x="119" y="166"/>
                </a:lnTo>
                <a:lnTo>
                  <a:pt x="122" y="166"/>
                </a:lnTo>
                <a:lnTo>
                  <a:pt x="122" y="163"/>
                </a:lnTo>
                <a:lnTo>
                  <a:pt x="125" y="160"/>
                </a:lnTo>
                <a:lnTo>
                  <a:pt x="128" y="160"/>
                </a:lnTo>
                <a:lnTo>
                  <a:pt x="131" y="160"/>
                </a:lnTo>
                <a:lnTo>
                  <a:pt x="134" y="160"/>
                </a:lnTo>
                <a:lnTo>
                  <a:pt x="137" y="163"/>
                </a:lnTo>
                <a:lnTo>
                  <a:pt x="139" y="160"/>
                </a:lnTo>
                <a:lnTo>
                  <a:pt x="139" y="157"/>
                </a:lnTo>
                <a:lnTo>
                  <a:pt x="142" y="157"/>
                </a:lnTo>
                <a:lnTo>
                  <a:pt x="145" y="157"/>
                </a:lnTo>
                <a:lnTo>
                  <a:pt x="151" y="157"/>
                </a:lnTo>
                <a:lnTo>
                  <a:pt x="154" y="157"/>
                </a:lnTo>
                <a:lnTo>
                  <a:pt x="159" y="157"/>
                </a:lnTo>
                <a:lnTo>
                  <a:pt x="162" y="157"/>
                </a:lnTo>
                <a:lnTo>
                  <a:pt x="165" y="154"/>
                </a:lnTo>
                <a:lnTo>
                  <a:pt x="165" y="151"/>
                </a:lnTo>
                <a:lnTo>
                  <a:pt x="168" y="151"/>
                </a:lnTo>
                <a:lnTo>
                  <a:pt x="174" y="151"/>
                </a:lnTo>
                <a:lnTo>
                  <a:pt x="179" y="148"/>
                </a:lnTo>
                <a:lnTo>
                  <a:pt x="182" y="151"/>
                </a:lnTo>
                <a:lnTo>
                  <a:pt x="185" y="148"/>
                </a:lnTo>
                <a:lnTo>
                  <a:pt x="188" y="148"/>
                </a:lnTo>
                <a:lnTo>
                  <a:pt x="188" y="146"/>
                </a:lnTo>
                <a:lnTo>
                  <a:pt x="191" y="146"/>
                </a:lnTo>
                <a:lnTo>
                  <a:pt x="191" y="148"/>
                </a:lnTo>
                <a:lnTo>
                  <a:pt x="193" y="146"/>
                </a:lnTo>
                <a:lnTo>
                  <a:pt x="196" y="143"/>
                </a:lnTo>
                <a:lnTo>
                  <a:pt x="196" y="140"/>
                </a:lnTo>
                <a:lnTo>
                  <a:pt x="196" y="137"/>
                </a:lnTo>
                <a:lnTo>
                  <a:pt x="193" y="137"/>
                </a:lnTo>
                <a:lnTo>
                  <a:pt x="196" y="134"/>
                </a:lnTo>
                <a:lnTo>
                  <a:pt x="199" y="134"/>
                </a:lnTo>
                <a:lnTo>
                  <a:pt x="202" y="134"/>
                </a:lnTo>
                <a:lnTo>
                  <a:pt x="205" y="131"/>
                </a:lnTo>
                <a:lnTo>
                  <a:pt x="202" y="129"/>
                </a:lnTo>
                <a:lnTo>
                  <a:pt x="202" y="126"/>
                </a:lnTo>
                <a:lnTo>
                  <a:pt x="202" y="123"/>
                </a:lnTo>
                <a:lnTo>
                  <a:pt x="205" y="123"/>
                </a:lnTo>
                <a:lnTo>
                  <a:pt x="205" y="120"/>
                </a:lnTo>
                <a:lnTo>
                  <a:pt x="208" y="120"/>
                </a:lnTo>
                <a:lnTo>
                  <a:pt x="211" y="117"/>
                </a:lnTo>
                <a:lnTo>
                  <a:pt x="211" y="114"/>
                </a:lnTo>
                <a:lnTo>
                  <a:pt x="211" y="111"/>
                </a:lnTo>
                <a:lnTo>
                  <a:pt x="213" y="109"/>
                </a:lnTo>
                <a:lnTo>
                  <a:pt x="211" y="109"/>
                </a:lnTo>
                <a:lnTo>
                  <a:pt x="211" y="106"/>
                </a:lnTo>
                <a:lnTo>
                  <a:pt x="211" y="103"/>
                </a:lnTo>
                <a:lnTo>
                  <a:pt x="211" y="100"/>
                </a:lnTo>
                <a:lnTo>
                  <a:pt x="211" y="97"/>
                </a:lnTo>
                <a:lnTo>
                  <a:pt x="213" y="94"/>
                </a:lnTo>
                <a:lnTo>
                  <a:pt x="213" y="92"/>
                </a:lnTo>
                <a:lnTo>
                  <a:pt x="213" y="89"/>
                </a:lnTo>
                <a:lnTo>
                  <a:pt x="213" y="86"/>
                </a:lnTo>
                <a:lnTo>
                  <a:pt x="216" y="86"/>
                </a:lnTo>
                <a:lnTo>
                  <a:pt x="216" y="83"/>
                </a:lnTo>
                <a:lnTo>
                  <a:pt x="216" y="80"/>
                </a:lnTo>
                <a:lnTo>
                  <a:pt x="219" y="80"/>
                </a:lnTo>
                <a:lnTo>
                  <a:pt x="222" y="77"/>
                </a:lnTo>
                <a:lnTo>
                  <a:pt x="225" y="74"/>
                </a:lnTo>
                <a:lnTo>
                  <a:pt x="228" y="72"/>
                </a:lnTo>
                <a:lnTo>
                  <a:pt x="231" y="72"/>
                </a:lnTo>
                <a:lnTo>
                  <a:pt x="233" y="69"/>
                </a:lnTo>
                <a:lnTo>
                  <a:pt x="236" y="66"/>
                </a:lnTo>
                <a:lnTo>
                  <a:pt x="239" y="66"/>
                </a:lnTo>
                <a:lnTo>
                  <a:pt x="245" y="63"/>
                </a:lnTo>
                <a:lnTo>
                  <a:pt x="248" y="60"/>
                </a:lnTo>
                <a:lnTo>
                  <a:pt x="248" y="57"/>
                </a:lnTo>
                <a:lnTo>
                  <a:pt x="250" y="57"/>
                </a:lnTo>
                <a:lnTo>
                  <a:pt x="253" y="55"/>
                </a:lnTo>
                <a:lnTo>
                  <a:pt x="253" y="52"/>
                </a:lnTo>
                <a:lnTo>
                  <a:pt x="256" y="49"/>
                </a:lnTo>
                <a:lnTo>
                  <a:pt x="259" y="46"/>
                </a:lnTo>
                <a:lnTo>
                  <a:pt x="259" y="43"/>
                </a:lnTo>
                <a:lnTo>
                  <a:pt x="262" y="43"/>
                </a:lnTo>
                <a:lnTo>
                  <a:pt x="268" y="43"/>
                </a:lnTo>
                <a:lnTo>
                  <a:pt x="270" y="43"/>
                </a:lnTo>
                <a:lnTo>
                  <a:pt x="273" y="43"/>
                </a:lnTo>
                <a:lnTo>
                  <a:pt x="276" y="46"/>
                </a:lnTo>
                <a:lnTo>
                  <a:pt x="279" y="46"/>
                </a:lnTo>
                <a:lnTo>
                  <a:pt x="279" y="49"/>
                </a:lnTo>
                <a:lnTo>
                  <a:pt x="282" y="49"/>
                </a:lnTo>
                <a:lnTo>
                  <a:pt x="285" y="49"/>
                </a:lnTo>
                <a:lnTo>
                  <a:pt x="285" y="52"/>
                </a:lnTo>
                <a:lnTo>
                  <a:pt x="287" y="52"/>
                </a:lnTo>
                <a:lnTo>
                  <a:pt x="290" y="49"/>
                </a:lnTo>
                <a:lnTo>
                  <a:pt x="293" y="49"/>
                </a:lnTo>
                <a:lnTo>
                  <a:pt x="296" y="49"/>
                </a:lnTo>
                <a:lnTo>
                  <a:pt x="299" y="49"/>
                </a:lnTo>
                <a:lnTo>
                  <a:pt x="302" y="52"/>
                </a:lnTo>
                <a:lnTo>
                  <a:pt x="302" y="55"/>
                </a:lnTo>
                <a:lnTo>
                  <a:pt x="305" y="57"/>
                </a:lnTo>
                <a:lnTo>
                  <a:pt x="305" y="60"/>
                </a:lnTo>
                <a:lnTo>
                  <a:pt x="305" y="63"/>
                </a:lnTo>
                <a:lnTo>
                  <a:pt x="302" y="63"/>
                </a:lnTo>
                <a:lnTo>
                  <a:pt x="302" y="66"/>
                </a:lnTo>
                <a:lnTo>
                  <a:pt x="299" y="72"/>
                </a:lnTo>
                <a:lnTo>
                  <a:pt x="296" y="72"/>
                </a:lnTo>
                <a:lnTo>
                  <a:pt x="296" y="74"/>
                </a:lnTo>
                <a:lnTo>
                  <a:pt x="293" y="74"/>
                </a:lnTo>
                <a:lnTo>
                  <a:pt x="293" y="77"/>
                </a:lnTo>
                <a:lnTo>
                  <a:pt x="290" y="77"/>
                </a:lnTo>
                <a:lnTo>
                  <a:pt x="290" y="80"/>
                </a:lnTo>
                <a:lnTo>
                  <a:pt x="287" y="83"/>
                </a:lnTo>
                <a:lnTo>
                  <a:pt x="285" y="86"/>
                </a:lnTo>
                <a:lnTo>
                  <a:pt x="287" y="89"/>
                </a:lnTo>
                <a:lnTo>
                  <a:pt x="290" y="86"/>
                </a:lnTo>
                <a:lnTo>
                  <a:pt x="293" y="86"/>
                </a:lnTo>
                <a:lnTo>
                  <a:pt x="296" y="86"/>
                </a:lnTo>
                <a:lnTo>
                  <a:pt x="299" y="86"/>
                </a:lnTo>
                <a:lnTo>
                  <a:pt x="302" y="89"/>
                </a:lnTo>
                <a:lnTo>
                  <a:pt x="305" y="89"/>
                </a:lnTo>
                <a:lnTo>
                  <a:pt x="305" y="92"/>
                </a:lnTo>
                <a:lnTo>
                  <a:pt x="307" y="92"/>
                </a:lnTo>
                <a:lnTo>
                  <a:pt x="310" y="92"/>
                </a:lnTo>
                <a:lnTo>
                  <a:pt x="313" y="92"/>
                </a:lnTo>
                <a:lnTo>
                  <a:pt x="313" y="94"/>
                </a:lnTo>
                <a:lnTo>
                  <a:pt x="316" y="94"/>
                </a:lnTo>
                <a:lnTo>
                  <a:pt x="319" y="97"/>
                </a:lnTo>
                <a:lnTo>
                  <a:pt x="322" y="97"/>
                </a:lnTo>
                <a:lnTo>
                  <a:pt x="324" y="100"/>
                </a:lnTo>
                <a:lnTo>
                  <a:pt x="324" y="103"/>
                </a:lnTo>
                <a:lnTo>
                  <a:pt x="327" y="103"/>
                </a:lnTo>
                <a:lnTo>
                  <a:pt x="330" y="109"/>
                </a:lnTo>
                <a:lnTo>
                  <a:pt x="333" y="109"/>
                </a:lnTo>
                <a:lnTo>
                  <a:pt x="333" y="111"/>
                </a:lnTo>
                <a:lnTo>
                  <a:pt x="336" y="111"/>
                </a:lnTo>
                <a:lnTo>
                  <a:pt x="339" y="114"/>
                </a:lnTo>
                <a:lnTo>
                  <a:pt x="339" y="117"/>
                </a:lnTo>
                <a:lnTo>
                  <a:pt x="342" y="117"/>
                </a:lnTo>
                <a:lnTo>
                  <a:pt x="342" y="120"/>
                </a:lnTo>
                <a:lnTo>
                  <a:pt x="344" y="120"/>
                </a:lnTo>
                <a:lnTo>
                  <a:pt x="347" y="120"/>
                </a:lnTo>
                <a:lnTo>
                  <a:pt x="350" y="120"/>
                </a:lnTo>
                <a:lnTo>
                  <a:pt x="353" y="120"/>
                </a:lnTo>
                <a:lnTo>
                  <a:pt x="356" y="117"/>
                </a:lnTo>
                <a:lnTo>
                  <a:pt x="359" y="117"/>
                </a:lnTo>
                <a:lnTo>
                  <a:pt x="359" y="114"/>
                </a:lnTo>
                <a:lnTo>
                  <a:pt x="362" y="114"/>
                </a:lnTo>
                <a:lnTo>
                  <a:pt x="364" y="111"/>
                </a:lnTo>
                <a:lnTo>
                  <a:pt x="367" y="111"/>
                </a:lnTo>
                <a:lnTo>
                  <a:pt x="370" y="109"/>
                </a:lnTo>
                <a:lnTo>
                  <a:pt x="373" y="106"/>
                </a:lnTo>
                <a:lnTo>
                  <a:pt x="373" y="103"/>
                </a:lnTo>
                <a:lnTo>
                  <a:pt x="373" y="100"/>
                </a:lnTo>
                <a:lnTo>
                  <a:pt x="370" y="100"/>
                </a:lnTo>
                <a:lnTo>
                  <a:pt x="370" y="97"/>
                </a:lnTo>
                <a:lnTo>
                  <a:pt x="367" y="94"/>
                </a:lnTo>
                <a:lnTo>
                  <a:pt x="364" y="92"/>
                </a:lnTo>
                <a:lnTo>
                  <a:pt x="364" y="89"/>
                </a:lnTo>
                <a:lnTo>
                  <a:pt x="362" y="86"/>
                </a:lnTo>
                <a:lnTo>
                  <a:pt x="362" y="83"/>
                </a:lnTo>
                <a:lnTo>
                  <a:pt x="359" y="80"/>
                </a:lnTo>
                <a:lnTo>
                  <a:pt x="362" y="77"/>
                </a:lnTo>
                <a:lnTo>
                  <a:pt x="362" y="74"/>
                </a:lnTo>
                <a:lnTo>
                  <a:pt x="364" y="74"/>
                </a:lnTo>
                <a:lnTo>
                  <a:pt x="364" y="72"/>
                </a:lnTo>
                <a:lnTo>
                  <a:pt x="367" y="72"/>
                </a:lnTo>
                <a:lnTo>
                  <a:pt x="370" y="72"/>
                </a:lnTo>
                <a:lnTo>
                  <a:pt x="370" y="69"/>
                </a:lnTo>
                <a:lnTo>
                  <a:pt x="376" y="69"/>
                </a:lnTo>
                <a:lnTo>
                  <a:pt x="379" y="69"/>
                </a:lnTo>
                <a:lnTo>
                  <a:pt x="381" y="69"/>
                </a:lnTo>
                <a:lnTo>
                  <a:pt x="384" y="69"/>
                </a:lnTo>
                <a:lnTo>
                  <a:pt x="387" y="69"/>
                </a:lnTo>
                <a:lnTo>
                  <a:pt x="387" y="72"/>
                </a:lnTo>
                <a:lnTo>
                  <a:pt x="390" y="72"/>
                </a:lnTo>
                <a:lnTo>
                  <a:pt x="393" y="72"/>
                </a:lnTo>
                <a:lnTo>
                  <a:pt x="396" y="72"/>
                </a:lnTo>
                <a:lnTo>
                  <a:pt x="399" y="74"/>
                </a:lnTo>
                <a:lnTo>
                  <a:pt x="401" y="77"/>
                </a:lnTo>
                <a:lnTo>
                  <a:pt x="404" y="77"/>
                </a:lnTo>
                <a:lnTo>
                  <a:pt x="407" y="77"/>
                </a:lnTo>
                <a:lnTo>
                  <a:pt x="410" y="77"/>
                </a:lnTo>
                <a:lnTo>
                  <a:pt x="413" y="77"/>
                </a:lnTo>
                <a:lnTo>
                  <a:pt x="413" y="74"/>
                </a:lnTo>
                <a:lnTo>
                  <a:pt x="413" y="72"/>
                </a:lnTo>
                <a:lnTo>
                  <a:pt x="413" y="69"/>
                </a:lnTo>
                <a:lnTo>
                  <a:pt x="413" y="66"/>
                </a:lnTo>
                <a:lnTo>
                  <a:pt x="416" y="63"/>
                </a:lnTo>
                <a:lnTo>
                  <a:pt x="416" y="60"/>
                </a:lnTo>
                <a:lnTo>
                  <a:pt x="416" y="57"/>
                </a:lnTo>
                <a:lnTo>
                  <a:pt x="418" y="55"/>
                </a:lnTo>
                <a:lnTo>
                  <a:pt x="418" y="52"/>
                </a:lnTo>
                <a:lnTo>
                  <a:pt x="421" y="52"/>
                </a:lnTo>
                <a:lnTo>
                  <a:pt x="421" y="49"/>
                </a:lnTo>
                <a:lnTo>
                  <a:pt x="421" y="46"/>
                </a:lnTo>
                <a:lnTo>
                  <a:pt x="424" y="46"/>
                </a:lnTo>
                <a:lnTo>
                  <a:pt x="424" y="43"/>
                </a:lnTo>
                <a:lnTo>
                  <a:pt x="424" y="40"/>
                </a:lnTo>
                <a:lnTo>
                  <a:pt x="427" y="40"/>
                </a:lnTo>
                <a:lnTo>
                  <a:pt x="430" y="37"/>
                </a:lnTo>
                <a:lnTo>
                  <a:pt x="433" y="35"/>
                </a:lnTo>
                <a:lnTo>
                  <a:pt x="436" y="35"/>
                </a:lnTo>
                <a:lnTo>
                  <a:pt x="438" y="35"/>
                </a:lnTo>
                <a:lnTo>
                  <a:pt x="441" y="35"/>
                </a:lnTo>
                <a:lnTo>
                  <a:pt x="444" y="35"/>
                </a:lnTo>
                <a:lnTo>
                  <a:pt x="447" y="35"/>
                </a:lnTo>
                <a:lnTo>
                  <a:pt x="447" y="32"/>
                </a:lnTo>
                <a:lnTo>
                  <a:pt x="450" y="35"/>
                </a:lnTo>
                <a:lnTo>
                  <a:pt x="453" y="35"/>
                </a:lnTo>
                <a:lnTo>
                  <a:pt x="455" y="37"/>
                </a:lnTo>
                <a:lnTo>
                  <a:pt x="455" y="40"/>
                </a:lnTo>
                <a:lnTo>
                  <a:pt x="458" y="43"/>
                </a:lnTo>
                <a:lnTo>
                  <a:pt x="458" y="46"/>
                </a:lnTo>
                <a:lnTo>
                  <a:pt x="458" y="49"/>
                </a:lnTo>
                <a:lnTo>
                  <a:pt x="461" y="52"/>
                </a:lnTo>
                <a:lnTo>
                  <a:pt x="464" y="52"/>
                </a:lnTo>
                <a:lnTo>
                  <a:pt x="467" y="49"/>
                </a:lnTo>
                <a:lnTo>
                  <a:pt x="470" y="49"/>
                </a:lnTo>
                <a:lnTo>
                  <a:pt x="475" y="52"/>
                </a:lnTo>
                <a:lnTo>
                  <a:pt x="478" y="55"/>
                </a:lnTo>
                <a:lnTo>
                  <a:pt x="481" y="57"/>
                </a:lnTo>
                <a:lnTo>
                  <a:pt x="484" y="60"/>
                </a:lnTo>
                <a:lnTo>
                  <a:pt x="487" y="60"/>
                </a:lnTo>
                <a:lnTo>
                  <a:pt x="490" y="63"/>
                </a:lnTo>
                <a:lnTo>
                  <a:pt x="493" y="63"/>
                </a:lnTo>
                <a:lnTo>
                  <a:pt x="493" y="66"/>
                </a:lnTo>
                <a:lnTo>
                  <a:pt x="495" y="69"/>
                </a:lnTo>
                <a:lnTo>
                  <a:pt x="495" y="72"/>
                </a:lnTo>
                <a:lnTo>
                  <a:pt x="498" y="72"/>
                </a:lnTo>
                <a:lnTo>
                  <a:pt x="498" y="74"/>
                </a:lnTo>
                <a:lnTo>
                  <a:pt x="501" y="74"/>
                </a:lnTo>
                <a:lnTo>
                  <a:pt x="507" y="74"/>
                </a:lnTo>
                <a:lnTo>
                  <a:pt x="510" y="74"/>
                </a:lnTo>
                <a:lnTo>
                  <a:pt x="512" y="72"/>
                </a:lnTo>
                <a:lnTo>
                  <a:pt x="515" y="72"/>
                </a:lnTo>
                <a:lnTo>
                  <a:pt x="515" y="69"/>
                </a:lnTo>
                <a:lnTo>
                  <a:pt x="518" y="66"/>
                </a:lnTo>
                <a:lnTo>
                  <a:pt x="521" y="66"/>
                </a:lnTo>
                <a:lnTo>
                  <a:pt x="524" y="66"/>
                </a:lnTo>
                <a:lnTo>
                  <a:pt x="527" y="63"/>
                </a:lnTo>
                <a:lnTo>
                  <a:pt x="530" y="63"/>
                </a:lnTo>
                <a:lnTo>
                  <a:pt x="532" y="63"/>
                </a:lnTo>
                <a:lnTo>
                  <a:pt x="535" y="63"/>
                </a:lnTo>
                <a:lnTo>
                  <a:pt x="538" y="63"/>
                </a:lnTo>
                <a:lnTo>
                  <a:pt x="538" y="60"/>
                </a:lnTo>
                <a:lnTo>
                  <a:pt x="541" y="60"/>
                </a:lnTo>
                <a:lnTo>
                  <a:pt x="541" y="57"/>
                </a:lnTo>
                <a:lnTo>
                  <a:pt x="541" y="55"/>
                </a:lnTo>
                <a:lnTo>
                  <a:pt x="538" y="55"/>
                </a:lnTo>
                <a:lnTo>
                  <a:pt x="541" y="52"/>
                </a:lnTo>
                <a:lnTo>
                  <a:pt x="544" y="49"/>
                </a:lnTo>
                <a:lnTo>
                  <a:pt x="547" y="49"/>
                </a:lnTo>
                <a:lnTo>
                  <a:pt x="547" y="46"/>
                </a:lnTo>
                <a:lnTo>
                  <a:pt x="549" y="46"/>
                </a:lnTo>
                <a:lnTo>
                  <a:pt x="549" y="43"/>
                </a:lnTo>
                <a:lnTo>
                  <a:pt x="552" y="43"/>
                </a:lnTo>
                <a:lnTo>
                  <a:pt x="558" y="43"/>
                </a:lnTo>
                <a:lnTo>
                  <a:pt x="561" y="43"/>
                </a:lnTo>
                <a:lnTo>
                  <a:pt x="564" y="43"/>
                </a:lnTo>
                <a:lnTo>
                  <a:pt x="567" y="43"/>
                </a:lnTo>
                <a:lnTo>
                  <a:pt x="569" y="43"/>
                </a:lnTo>
                <a:lnTo>
                  <a:pt x="572" y="43"/>
                </a:lnTo>
                <a:lnTo>
                  <a:pt x="575" y="43"/>
                </a:lnTo>
                <a:lnTo>
                  <a:pt x="578" y="43"/>
                </a:lnTo>
                <a:lnTo>
                  <a:pt x="578" y="40"/>
                </a:lnTo>
                <a:lnTo>
                  <a:pt x="581" y="40"/>
                </a:lnTo>
                <a:lnTo>
                  <a:pt x="581" y="37"/>
                </a:lnTo>
                <a:lnTo>
                  <a:pt x="584" y="35"/>
                </a:lnTo>
                <a:lnTo>
                  <a:pt x="586" y="35"/>
                </a:lnTo>
                <a:lnTo>
                  <a:pt x="586" y="32"/>
                </a:lnTo>
                <a:lnTo>
                  <a:pt x="589" y="32"/>
                </a:lnTo>
                <a:lnTo>
                  <a:pt x="592" y="32"/>
                </a:lnTo>
                <a:lnTo>
                  <a:pt x="595" y="29"/>
                </a:lnTo>
                <a:lnTo>
                  <a:pt x="598" y="26"/>
                </a:lnTo>
                <a:lnTo>
                  <a:pt x="601" y="23"/>
                </a:lnTo>
                <a:lnTo>
                  <a:pt x="604" y="20"/>
                </a:lnTo>
                <a:lnTo>
                  <a:pt x="606" y="18"/>
                </a:lnTo>
                <a:lnTo>
                  <a:pt x="609" y="18"/>
                </a:lnTo>
                <a:lnTo>
                  <a:pt x="612" y="18"/>
                </a:lnTo>
                <a:lnTo>
                  <a:pt x="615" y="15"/>
                </a:lnTo>
                <a:lnTo>
                  <a:pt x="618" y="15"/>
                </a:lnTo>
                <a:lnTo>
                  <a:pt x="618" y="12"/>
                </a:lnTo>
                <a:lnTo>
                  <a:pt x="624" y="12"/>
                </a:lnTo>
                <a:lnTo>
                  <a:pt x="629" y="9"/>
                </a:lnTo>
                <a:lnTo>
                  <a:pt x="632" y="9"/>
                </a:lnTo>
                <a:lnTo>
                  <a:pt x="635" y="12"/>
                </a:lnTo>
                <a:lnTo>
                  <a:pt x="638" y="12"/>
                </a:lnTo>
                <a:lnTo>
                  <a:pt x="641" y="9"/>
                </a:lnTo>
                <a:lnTo>
                  <a:pt x="643" y="9"/>
                </a:lnTo>
                <a:lnTo>
                  <a:pt x="646" y="6"/>
                </a:lnTo>
                <a:lnTo>
                  <a:pt x="649" y="6"/>
                </a:lnTo>
                <a:lnTo>
                  <a:pt x="652" y="3"/>
                </a:lnTo>
                <a:lnTo>
                  <a:pt x="655" y="3"/>
                </a:lnTo>
                <a:lnTo>
                  <a:pt x="658" y="0"/>
                </a:lnTo>
                <a:lnTo>
                  <a:pt x="661" y="0"/>
                </a:lnTo>
                <a:lnTo>
                  <a:pt x="663" y="0"/>
                </a:lnTo>
                <a:lnTo>
                  <a:pt x="666" y="3"/>
                </a:lnTo>
                <a:lnTo>
                  <a:pt x="669" y="3"/>
                </a:lnTo>
                <a:lnTo>
                  <a:pt x="672" y="6"/>
                </a:lnTo>
                <a:lnTo>
                  <a:pt x="672" y="9"/>
                </a:lnTo>
                <a:lnTo>
                  <a:pt x="672" y="12"/>
                </a:lnTo>
                <a:lnTo>
                  <a:pt x="672" y="15"/>
                </a:lnTo>
                <a:lnTo>
                  <a:pt x="675" y="18"/>
                </a:lnTo>
                <a:lnTo>
                  <a:pt x="672" y="20"/>
                </a:lnTo>
                <a:lnTo>
                  <a:pt x="672" y="23"/>
                </a:lnTo>
                <a:lnTo>
                  <a:pt x="669" y="26"/>
                </a:lnTo>
                <a:lnTo>
                  <a:pt x="669" y="29"/>
                </a:lnTo>
                <a:lnTo>
                  <a:pt x="666" y="29"/>
                </a:lnTo>
                <a:lnTo>
                  <a:pt x="666" y="32"/>
                </a:lnTo>
                <a:lnTo>
                  <a:pt x="663" y="35"/>
                </a:lnTo>
                <a:lnTo>
                  <a:pt x="663" y="37"/>
                </a:lnTo>
                <a:lnTo>
                  <a:pt x="663" y="40"/>
                </a:lnTo>
                <a:lnTo>
                  <a:pt x="663" y="43"/>
                </a:lnTo>
                <a:lnTo>
                  <a:pt x="666" y="46"/>
                </a:lnTo>
                <a:lnTo>
                  <a:pt x="669" y="49"/>
                </a:lnTo>
                <a:lnTo>
                  <a:pt x="672" y="49"/>
                </a:lnTo>
                <a:lnTo>
                  <a:pt x="672" y="52"/>
                </a:lnTo>
                <a:lnTo>
                  <a:pt x="675" y="52"/>
                </a:lnTo>
                <a:lnTo>
                  <a:pt x="678" y="55"/>
                </a:lnTo>
                <a:lnTo>
                  <a:pt x="680" y="55"/>
                </a:lnTo>
                <a:lnTo>
                  <a:pt x="683" y="57"/>
                </a:lnTo>
                <a:lnTo>
                  <a:pt x="686" y="60"/>
                </a:lnTo>
                <a:lnTo>
                  <a:pt x="686" y="63"/>
                </a:lnTo>
                <a:lnTo>
                  <a:pt x="689" y="66"/>
                </a:lnTo>
                <a:lnTo>
                  <a:pt x="692" y="66"/>
                </a:lnTo>
                <a:lnTo>
                  <a:pt x="695" y="66"/>
                </a:lnTo>
                <a:lnTo>
                  <a:pt x="698" y="63"/>
                </a:lnTo>
                <a:lnTo>
                  <a:pt x="703" y="63"/>
                </a:lnTo>
                <a:lnTo>
                  <a:pt x="706" y="66"/>
                </a:lnTo>
                <a:lnTo>
                  <a:pt x="709" y="66"/>
                </a:lnTo>
                <a:lnTo>
                  <a:pt x="709" y="69"/>
                </a:lnTo>
                <a:lnTo>
                  <a:pt x="709" y="72"/>
                </a:lnTo>
                <a:lnTo>
                  <a:pt x="709" y="77"/>
                </a:lnTo>
                <a:lnTo>
                  <a:pt x="712" y="80"/>
                </a:lnTo>
                <a:lnTo>
                  <a:pt x="715" y="83"/>
                </a:lnTo>
                <a:lnTo>
                  <a:pt x="717" y="86"/>
                </a:lnTo>
                <a:lnTo>
                  <a:pt x="717" y="89"/>
                </a:lnTo>
                <a:lnTo>
                  <a:pt x="720" y="92"/>
                </a:lnTo>
                <a:lnTo>
                  <a:pt x="723" y="97"/>
                </a:lnTo>
                <a:lnTo>
                  <a:pt x="726" y="97"/>
                </a:lnTo>
                <a:lnTo>
                  <a:pt x="729" y="97"/>
                </a:lnTo>
                <a:lnTo>
                  <a:pt x="732" y="97"/>
                </a:lnTo>
                <a:lnTo>
                  <a:pt x="737" y="94"/>
                </a:lnTo>
                <a:lnTo>
                  <a:pt x="740" y="94"/>
                </a:lnTo>
                <a:lnTo>
                  <a:pt x="743" y="94"/>
                </a:lnTo>
                <a:lnTo>
                  <a:pt x="746" y="92"/>
                </a:lnTo>
                <a:lnTo>
                  <a:pt x="749" y="92"/>
                </a:lnTo>
                <a:lnTo>
                  <a:pt x="755" y="92"/>
                </a:lnTo>
                <a:lnTo>
                  <a:pt x="757" y="92"/>
                </a:lnTo>
                <a:lnTo>
                  <a:pt x="760" y="94"/>
                </a:lnTo>
                <a:lnTo>
                  <a:pt x="763" y="97"/>
                </a:lnTo>
                <a:lnTo>
                  <a:pt x="766" y="100"/>
                </a:lnTo>
                <a:lnTo>
                  <a:pt x="769" y="103"/>
                </a:lnTo>
                <a:lnTo>
                  <a:pt x="772" y="106"/>
                </a:lnTo>
                <a:lnTo>
                  <a:pt x="774" y="109"/>
                </a:lnTo>
                <a:lnTo>
                  <a:pt x="777" y="114"/>
                </a:lnTo>
                <a:lnTo>
                  <a:pt x="783" y="117"/>
                </a:lnTo>
                <a:lnTo>
                  <a:pt x="786" y="117"/>
                </a:lnTo>
                <a:lnTo>
                  <a:pt x="789" y="120"/>
                </a:lnTo>
                <a:lnTo>
                  <a:pt x="789" y="126"/>
                </a:lnTo>
                <a:lnTo>
                  <a:pt x="792" y="129"/>
                </a:lnTo>
                <a:lnTo>
                  <a:pt x="794" y="131"/>
                </a:lnTo>
                <a:lnTo>
                  <a:pt x="794" y="137"/>
                </a:lnTo>
                <a:lnTo>
                  <a:pt x="800" y="137"/>
                </a:lnTo>
                <a:lnTo>
                  <a:pt x="803" y="137"/>
                </a:lnTo>
                <a:lnTo>
                  <a:pt x="809" y="140"/>
                </a:lnTo>
                <a:lnTo>
                  <a:pt x="811" y="143"/>
                </a:lnTo>
                <a:lnTo>
                  <a:pt x="814" y="146"/>
                </a:lnTo>
                <a:lnTo>
                  <a:pt x="814" y="148"/>
                </a:lnTo>
                <a:lnTo>
                  <a:pt x="814" y="154"/>
                </a:lnTo>
                <a:lnTo>
                  <a:pt x="814" y="160"/>
                </a:lnTo>
                <a:lnTo>
                  <a:pt x="814" y="163"/>
                </a:lnTo>
                <a:lnTo>
                  <a:pt x="814" y="166"/>
                </a:lnTo>
                <a:lnTo>
                  <a:pt x="814" y="168"/>
                </a:lnTo>
                <a:lnTo>
                  <a:pt x="811" y="171"/>
                </a:lnTo>
                <a:lnTo>
                  <a:pt x="811" y="174"/>
                </a:lnTo>
                <a:lnTo>
                  <a:pt x="811" y="177"/>
                </a:lnTo>
                <a:lnTo>
                  <a:pt x="809" y="180"/>
                </a:lnTo>
                <a:lnTo>
                  <a:pt x="809" y="183"/>
                </a:lnTo>
                <a:lnTo>
                  <a:pt x="809" y="185"/>
                </a:lnTo>
                <a:lnTo>
                  <a:pt x="806" y="185"/>
                </a:lnTo>
                <a:lnTo>
                  <a:pt x="806" y="188"/>
                </a:lnTo>
                <a:lnTo>
                  <a:pt x="806" y="191"/>
                </a:lnTo>
                <a:lnTo>
                  <a:pt x="806" y="194"/>
                </a:lnTo>
                <a:lnTo>
                  <a:pt x="803" y="197"/>
                </a:lnTo>
                <a:lnTo>
                  <a:pt x="803" y="200"/>
                </a:lnTo>
                <a:lnTo>
                  <a:pt x="803" y="205"/>
                </a:lnTo>
                <a:lnTo>
                  <a:pt x="803" y="208"/>
                </a:lnTo>
                <a:lnTo>
                  <a:pt x="803" y="211"/>
                </a:lnTo>
                <a:lnTo>
                  <a:pt x="806" y="214"/>
                </a:lnTo>
                <a:lnTo>
                  <a:pt x="806" y="217"/>
                </a:lnTo>
                <a:lnTo>
                  <a:pt x="806" y="220"/>
                </a:lnTo>
                <a:lnTo>
                  <a:pt x="806" y="222"/>
                </a:lnTo>
                <a:lnTo>
                  <a:pt x="806" y="228"/>
                </a:lnTo>
                <a:lnTo>
                  <a:pt x="806" y="231"/>
                </a:lnTo>
                <a:lnTo>
                  <a:pt x="806" y="234"/>
                </a:lnTo>
                <a:lnTo>
                  <a:pt x="806" y="237"/>
                </a:lnTo>
                <a:lnTo>
                  <a:pt x="806" y="240"/>
                </a:lnTo>
                <a:lnTo>
                  <a:pt x="806" y="242"/>
                </a:lnTo>
                <a:lnTo>
                  <a:pt x="809" y="245"/>
                </a:lnTo>
                <a:lnTo>
                  <a:pt x="809" y="251"/>
                </a:lnTo>
                <a:lnTo>
                  <a:pt x="809" y="254"/>
                </a:lnTo>
                <a:lnTo>
                  <a:pt x="811" y="257"/>
                </a:lnTo>
                <a:lnTo>
                  <a:pt x="809" y="260"/>
                </a:lnTo>
                <a:lnTo>
                  <a:pt x="806" y="260"/>
                </a:lnTo>
                <a:lnTo>
                  <a:pt x="803" y="260"/>
                </a:lnTo>
                <a:lnTo>
                  <a:pt x="800" y="260"/>
                </a:lnTo>
                <a:lnTo>
                  <a:pt x="797" y="260"/>
                </a:lnTo>
                <a:lnTo>
                  <a:pt x="794" y="260"/>
                </a:lnTo>
                <a:lnTo>
                  <a:pt x="792" y="260"/>
                </a:lnTo>
                <a:lnTo>
                  <a:pt x="789" y="262"/>
                </a:lnTo>
                <a:lnTo>
                  <a:pt x="786" y="262"/>
                </a:lnTo>
                <a:lnTo>
                  <a:pt x="786" y="265"/>
                </a:lnTo>
                <a:lnTo>
                  <a:pt x="783" y="265"/>
                </a:lnTo>
                <a:lnTo>
                  <a:pt x="786" y="271"/>
                </a:lnTo>
                <a:lnTo>
                  <a:pt x="786" y="277"/>
                </a:lnTo>
                <a:lnTo>
                  <a:pt x="789" y="279"/>
                </a:lnTo>
                <a:lnTo>
                  <a:pt x="789" y="282"/>
                </a:lnTo>
                <a:lnTo>
                  <a:pt x="794" y="285"/>
                </a:lnTo>
                <a:lnTo>
                  <a:pt x="797" y="285"/>
                </a:lnTo>
                <a:lnTo>
                  <a:pt x="800" y="285"/>
                </a:lnTo>
                <a:lnTo>
                  <a:pt x="803" y="285"/>
                </a:lnTo>
                <a:lnTo>
                  <a:pt x="806" y="285"/>
                </a:lnTo>
                <a:lnTo>
                  <a:pt x="809" y="285"/>
                </a:lnTo>
                <a:lnTo>
                  <a:pt x="811" y="285"/>
                </a:lnTo>
                <a:lnTo>
                  <a:pt x="811" y="282"/>
                </a:lnTo>
                <a:lnTo>
                  <a:pt x="814" y="282"/>
                </a:lnTo>
                <a:lnTo>
                  <a:pt x="817" y="279"/>
                </a:lnTo>
                <a:lnTo>
                  <a:pt x="820" y="279"/>
                </a:lnTo>
                <a:lnTo>
                  <a:pt x="823" y="279"/>
                </a:lnTo>
                <a:lnTo>
                  <a:pt x="826" y="282"/>
                </a:lnTo>
                <a:lnTo>
                  <a:pt x="829" y="282"/>
                </a:lnTo>
                <a:lnTo>
                  <a:pt x="831" y="282"/>
                </a:lnTo>
                <a:lnTo>
                  <a:pt x="831" y="285"/>
                </a:lnTo>
                <a:lnTo>
                  <a:pt x="834" y="288"/>
                </a:lnTo>
                <a:lnTo>
                  <a:pt x="834" y="291"/>
                </a:lnTo>
                <a:lnTo>
                  <a:pt x="834" y="294"/>
                </a:lnTo>
                <a:lnTo>
                  <a:pt x="837" y="297"/>
                </a:lnTo>
                <a:lnTo>
                  <a:pt x="837" y="299"/>
                </a:lnTo>
                <a:lnTo>
                  <a:pt x="840" y="302"/>
                </a:lnTo>
                <a:lnTo>
                  <a:pt x="843" y="305"/>
                </a:lnTo>
                <a:lnTo>
                  <a:pt x="846" y="308"/>
                </a:lnTo>
                <a:lnTo>
                  <a:pt x="848" y="311"/>
                </a:lnTo>
                <a:lnTo>
                  <a:pt x="851" y="311"/>
                </a:lnTo>
                <a:lnTo>
                  <a:pt x="854" y="311"/>
                </a:lnTo>
                <a:lnTo>
                  <a:pt x="857" y="311"/>
                </a:lnTo>
                <a:lnTo>
                  <a:pt x="860" y="311"/>
                </a:lnTo>
                <a:lnTo>
                  <a:pt x="863" y="311"/>
                </a:lnTo>
                <a:lnTo>
                  <a:pt x="866" y="311"/>
                </a:lnTo>
                <a:lnTo>
                  <a:pt x="868" y="308"/>
                </a:lnTo>
                <a:lnTo>
                  <a:pt x="871" y="305"/>
                </a:lnTo>
                <a:lnTo>
                  <a:pt x="871" y="308"/>
                </a:lnTo>
                <a:lnTo>
                  <a:pt x="871" y="311"/>
                </a:lnTo>
                <a:lnTo>
                  <a:pt x="871" y="314"/>
                </a:lnTo>
                <a:lnTo>
                  <a:pt x="871" y="316"/>
                </a:lnTo>
                <a:lnTo>
                  <a:pt x="868" y="319"/>
                </a:lnTo>
                <a:lnTo>
                  <a:pt x="868" y="322"/>
                </a:lnTo>
                <a:lnTo>
                  <a:pt x="868" y="325"/>
                </a:lnTo>
                <a:lnTo>
                  <a:pt x="868" y="328"/>
                </a:lnTo>
                <a:lnTo>
                  <a:pt x="866" y="331"/>
                </a:lnTo>
                <a:lnTo>
                  <a:pt x="866" y="334"/>
                </a:lnTo>
                <a:lnTo>
                  <a:pt x="863" y="334"/>
                </a:lnTo>
                <a:lnTo>
                  <a:pt x="860" y="336"/>
                </a:lnTo>
                <a:lnTo>
                  <a:pt x="857" y="339"/>
                </a:lnTo>
                <a:lnTo>
                  <a:pt x="857" y="342"/>
                </a:lnTo>
                <a:lnTo>
                  <a:pt x="857" y="345"/>
                </a:lnTo>
                <a:lnTo>
                  <a:pt x="857" y="348"/>
                </a:lnTo>
                <a:lnTo>
                  <a:pt x="860" y="351"/>
                </a:lnTo>
                <a:lnTo>
                  <a:pt x="863" y="351"/>
                </a:lnTo>
                <a:lnTo>
                  <a:pt x="866" y="351"/>
                </a:lnTo>
                <a:lnTo>
                  <a:pt x="868" y="351"/>
                </a:lnTo>
                <a:lnTo>
                  <a:pt x="871" y="353"/>
                </a:lnTo>
                <a:lnTo>
                  <a:pt x="874" y="353"/>
                </a:lnTo>
                <a:lnTo>
                  <a:pt x="877" y="353"/>
                </a:lnTo>
                <a:lnTo>
                  <a:pt x="880" y="356"/>
                </a:lnTo>
                <a:lnTo>
                  <a:pt x="883" y="359"/>
                </a:lnTo>
                <a:lnTo>
                  <a:pt x="883" y="362"/>
                </a:lnTo>
                <a:lnTo>
                  <a:pt x="886" y="362"/>
                </a:lnTo>
                <a:lnTo>
                  <a:pt x="886" y="365"/>
                </a:lnTo>
                <a:lnTo>
                  <a:pt x="883" y="365"/>
                </a:lnTo>
                <a:lnTo>
                  <a:pt x="880" y="365"/>
                </a:lnTo>
                <a:lnTo>
                  <a:pt x="877" y="365"/>
                </a:lnTo>
                <a:lnTo>
                  <a:pt x="874" y="365"/>
                </a:lnTo>
                <a:lnTo>
                  <a:pt x="874" y="362"/>
                </a:lnTo>
                <a:lnTo>
                  <a:pt x="871" y="362"/>
                </a:lnTo>
                <a:lnTo>
                  <a:pt x="868" y="362"/>
                </a:lnTo>
                <a:lnTo>
                  <a:pt x="868" y="365"/>
                </a:lnTo>
                <a:lnTo>
                  <a:pt x="871" y="365"/>
                </a:lnTo>
                <a:lnTo>
                  <a:pt x="871" y="368"/>
                </a:lnTo>
                <a:lnTo>
                  <a:pt x="871" y="371"/>
                </a:lnTo>
                <a:lnTo>
                  <a:pt x="871" y="373"/>
                </a:lnTo>
                <a:lnTo>
                  <a:pt x="868" y="373"/>
                </a:lnTo>
                <a:lnTo>
                  <a:pt x="868" y="376"/>
                </a:lnTo>
                <a:lnTo>
                  <a:pt x="868" y="379"/>
                </a:lnTo>
                <a:lnTo>
                  <a:pt x="866" y="382"/>
                </a:lnTo>
                <a:lnTo>
                  <a:pt x="868" y="382"/>
                </a:lnTo>
                <a:lnTo>
                  <a:pt x="868" y="385"/>
                </a:lnTo>
                <a:lnTo>
                  <a:pt x="868" y="388"/>
                </a:lnTo>
                <a:lnTo>
                  <a:pt x="868" y="390"/>
                </a:lnTo>
                <a:lnTo>
                  <a:pt x="868" y="393"/>
                </a:lnTo>
                <a:lnTo>
                  <a:pt x="866" y="393"/>
                </a:lnTo>
                <a:lnTo>
                  <a:pt x="866" y="396"/>
                </a:lnTo>
                <a:lnTo>
                  <a:pt x="863" y="396"/>
                </a:lnTo>
                <a:lnTo>
                  <a:pt x="860" y="399"/>
                </a:lnTo>
                <a:lnTo>
                  <a:pt x="857" y="402"/>
                </a:lnTo>
                <a:lnTo>
                  <a:pt x="854" y="402"/>
                </a:lnTo>
                <a:lnTo>
                  <a:pt x="851" y="405"/>
                </a:lnTo>
                <a:lnTo>
                  <a:pt x="848" y="405"/>
                </a:lnTo>
                <a:lnTo>
                  <a:pt x="848" y="408"/>
                </a:lnTo>
                <a:lnTo>
                  <a:pt x="846" y="408"/>
                </a:lnTo>
                <a:lnTo>
                  <a:pt x="846" y="410"/>
                </a:lnTo>
                <a:lnTo>
                  <a:pt x="843" y="410"/>
                </a:lnTo>
                <a:lnTo>
                  <a:pt x="840" y="413"/>
                </a:lnTo>
                <a:lnTo>
                  <a:pt x="837" y="416"/>
                </a:lnTo>
                <a:lnTo>
                  <a:pt x="834" y="419"/>
                </a:lnTo>
                <a:lnTo>
                  <a:pt x="831" y="422"/>
                </a:lnTo>
                <a:lnTo>
                  <a:pt x="831" y="425"/>
                </a:lnTo>
                <a:lnTo>
                  <a:pt x="829" y="425"/>
                </a:lnTo>
                <a:lnTo>
                  <a:pt x="829" y="427"/>
                </a:lnTo>
                <a:lnTo>
                  <a:pt x="829" y="430"/>
                </a:lnTo>
                <a:lnTo>
                  <a:pt x="829" y="436"/>
                </a:lnTo>
                <a:lnTo>
                  <a:pt x="829" y="439"/>
                </a:lnTo>
                <a:lnTo>
                  <a:pt x="826" y="442"/>
                </a:lnTo>
                <a:lnTo>
                  <a:pt x="823" y="445"/>
                </a:lnTo>
                <a:lnTo>
                  <a:pt x="823" y="450"/>
                </a:lnTo>
                <a:lnTo>
                  <a:pt x="823" y="453"/>
                </a:lnTo>
                <a:lnTo>
                  <a:pt x="823" y="456"/>
                </a:lnTo>
                <a:lnTo>
                  <a:pt x="826" y="459"/>
                </a:lnTo>
                <a:lnTo>
                  <a:pt x="829" y="459"/>
                </a:lnTo>
                <a:lnTo>
                  <a:pt x="829" y="462"/>
                </a:lnTo>
                <a:lnTo>
                  <a:pt x="829" y="464"/>
                </a:lnTo>
                <a:lnTo>
                  <a:pt x="831" y="464"/>
                </a:lnTo>
                <a:lnTo>
                  <a:pt x="831" y="467"/>
                </a:lnTo>
                <a:lnTo>
                  <a:pt x="834" y="470"/>
                </a:lnTo>
                <a:lnTo>
                  <a:pt x="834" y="473"/>
                </a:lnTo>
                <a:lnTo>
                  <a:pt x="837" y="476"/>
                </a:lnTo>
                <a:lnTo>
                  <a:pt x="837" y="479"/>
                </a:lnTo>
                <a:lnTo>
                  <a:pt x="837" y="482"/>
                </a:lnTo>
                <a:lnTo>
                  <a:pt x="840" y="484"/>
                </a:lnTo>
                <a:lnTo>
                  <a:pt x="840" y="487"/>
                </a:lnTo>
                <a:lnTo>
                  <a:pt x="840" y="493"/>
                </a:lnTo>
                <a:lnTo>
                  <a:pt x="837" y="493"/>
                </a:lnTo>
                <a:lnTo>
                  <a:pt x="834" y="496"/>
                </a:lnTo>
                <a:lnTo>
                  <a:pt x="831" y="496"/>
                </a:lnTo>
                <a:lnTo>
                  <a:pt x="829" y="496"/>
                </a:lnTo>
                <a:lnTo>
                  <a:pt x="826" y="496"/>
                </a:lnTo>
                <a:lnTo>
                  <a:pt x="823" y="496"/>
                </a:lnTo>
                <a:lnTo>
                  <a:pt x="820" y="499"/>
                </a:lnTo>
                <a:lnTo>
                  <a:pt x="817" y="501"/>
                </a:lnTo>
                <a:lnTo>
                  <a:pt x="817" y="504"/>
                </a:lnTo>
                <a:lnTo>
                  <a:pt x="820" y="504"/>
                </a:lnTo>
                <a:lnTo>
                  <a:pt x="820" y="507"/>
                </a:lnTo>
                <a:lnTo>
                  <a:pt x="823" y="510"/>
                </a:lnTo>
                <a:lnTo>
                  <a:pt x="826" y="513"/>
                </a:lnTo>
                <a:lnTo>
                  <a:pt x="826" y="516"/>
                </a:lnTo>
                <a:lnTo>
                  <a:pt x="823" y="519"/>
                </a:lnTo>
                <a:lnTo>
                  <a:pt x="823" y="521"/>
                </a:lnTo>
                <a:lnTo>
                  <a:pt x="820" y="524"/>
                </a:lnTo>
                <a:lnTo>
                  <a:pt x="820" y="527"/>
                </a:lnTo>
                <a:lnTo>
                  <a:pt x="820" y="530"/>
                </a:lnTo>
                <a:lnTo>
                  <a:pt x="823" y="533"/>
                </a:lnTo>
                <a:lnTo>
                  <a:pt x="823" y="536"/>
                </a:lnTo>
                <a:lnTo>
                  <a:pt x="823" y="538"/>
                </a:lnTo>
                <a:lnTo>
                  <a:pt x="823" y="544"/>
                </a:lnTo>
                <a:lnTo>
                  <a:pt x="823" y="547"/>
                </a:lnTo>
                <a:lnTo>
                  <a:pt x="823" y="550"/>
                </a:lnTo>
                <a:lnTo>
                  <a:pt x="823" y="553"/>
                </a:lnTo>
                <a:lnTo>
                  <a:pt x="823" y="556"/>
                </a:lnTo>
                <a:lnTo>
                  <a:pt x="823" y="558"/>
                </a:lnTo>
                <a:lnTo>
                  <a:pt x="823" y="561"/>
                </a:lnTo>
                <a:lnTo>
                  <a:pt x="823" y="564"/>
                </a:lnTo>
                <a:lnTo>
                  <a:pt x="823" y="567"/>
                </a:lnTo>
                <a:lnTo>
                  <a:pt x="823" y="570"/>
                </a:lnTo>
                <a:lnTo>
                  <a:pt x="820" y="570"/>
                </a:lnTo>
                <a:lnTo>
                  <a:pt x="820" y="573"/>
                </a:lnTo>
                <a:lnTo>
                  <a:pt x="817" y="573"/>
                </a:lnTo>
                <a:lnTo>
                  <a:pt x="814" y="573"/>
                </a:lnTo>
                <a:lnTo>
                  <a:pt x="814" y="576"/>
                </a:lnTo>
                <a:lnTo>
                  <a:pt x="811" y="576"/>
                </a:lnTo>
                <a:lnTo>
                  <a:pt x="811" y="578"/>
                </a:lnTo>
                <a:lnTo>
                  <a:pt x="811" y="584"/>
                </a:lnTo>
                <a:lnTo>
                  <a:pt x="814" y="587"/>
                </a:lnTo>
                <a:lnTo>
                  <a:pt x="814" y="590"/>
                </a:lnTo>
                <a:lnTo>
                  <a:pt x="811" y="593"/>
                </a:lnTo>
                <a:lnTo>
                  <a:pt x="811" y="595"/>
                </a:lnTo>
                <a:lnTo>
                  <a:pt x="809" y="598"/>
                </a:lnTo>
                <a:lnTo>
                  <a:pt x="806" y="595"/>
                </a:lnTo>
                <a:lnTo>
                  <a:pt x="803" y="595"/>
                </a:lnTo>
                <a:lnTo>
                  <a:pt x="800" y="598"/>
                </a:lnTo>
                <a:lnTo>
                  <a:pt x="800" y="601"/>
                </a:lnTo>
                <a:lnTo>
                  <a:pt x="800" y="607"/>
                </a:lnTo>
                <a:lnTo>
                  <a:pt x="803" y="610"/>
                </a:lnTo>
                <a:lnTo>
                  <a:pt x="803" y="613"/>
                </a:lnTo>
                <a:lnTo>
                  <a:pt x="803" y="615"/>
                </a:lnTo>
                <a:lnTo>
                  <a:pt x="803" y="618"/>
                </a:lnTo>
                <a:lnTo>
                  <a:pt x="803" y="621"/>
                </a:lnTo>
                <a:lnTo>
                  <a:pt x="800" y="624"/>
                </a:lnTo>
                <a:lnTo>
                  <a:pt x="800" y="630"/>
                </a:lnTo>
                <a:lnTo>
                  <a:pt x="800" y="635"/>
                </a:lnTo>
                <a:lnTo>
                  <a:pt x="800" y="638"/>
                </a:lnTo>
                <a:lnTo>
                  <a:pt x="800" y="641"/>
                </a:lnTo>
                <a:lnTo>
                  <a:pt x="800" y="644"/>
                </a:lnTo>
                <a:lnTo>
                  <a:pt x="803" y="644"/>
                </a:lnTo>
                <a:lnTo>
                  <a:pt x="803" y="647"/>
                </a:lnTo>
                <a:lnTo>
                  <a:pt x="803" y="650"/>
                </a:lnTo>
                <a:lnTo>
                  <a:pt x="806" y="652"/>
                </a:lnTo>
                <a:lnTo>
                  <a:pt x="809" y="655"/>
                </a:lnTo>
                <a:lnTo>
                  <a:pt x="809" y="658"/>
                </a:lnTo>
                <a:lnTo>
                  <a:pt x="811" y="658"/>
                </a:lnTo>
                <a:lnTo>
                  <a:pt x="814" y="658"/>
                </a:lnTo>
                <a:lnTo>
                  <a:pt x="814" y="661"/>
                </a:lnTo>
                <a:lnTo>
                  <a:pt x="817" y="664"/>
                </a:lnTo>
                <a:lnTo>
                  <a:pt x="817" y="669"/>
                </a:lnTo>
                <a:lnTo>
                  <a:pt x="820" y="672"/>
                </a:lnTo>
                <a:lnTo>
                  <a:pt x="823" y="675"/>
                </a:lnTo>
                <a:lnTo>
                  <a:pt x="823" y="678"/>
                </a:lnTo>
                <a:lnTo>
                  <a:pt x="826" y="681"/>
                </a:lnTo>
                <a:lnTo>
                  <a:pt x="829" y="684"/>
                </a:lnTo>
                <a:lnTo>
                  <a:pt x="829" y="687"/>
                </a:lnTo>
                <a:lnTo>
                  <a:pt x="831" y="687"/>
                </a:lnTo>
                <a:lnTo>
                  <a:pt x="834" y="687"/>
                </a:lnTo>
                <a:lnTo>
                  <a:pt x="837" y="684"/>
                </a:lnTo>
                <a:lnTo>
                  <a:pt x="840" y="687"/>
                </a:lnTo>
                <a:lnTo>
                  <a:pt x="843" y="687"/>
                </a:lnTo>
                <a:lnTo>
                  <a:pt x="843" y="689"/>
                </a:lnTo>
                <a:lnTo>
                  <a:pt x="846" y="689"/>
                </a:lnTo>
                <a:lnTo>
                  <a:pt x="846" y="692"/>
                </a:lnTo>
                <a:lnTo>
                  <a:pt x="846" y="695"/>
                </a:lnTo>
                <a:lnTo>
                  <a:pt x="843" y="698"/>
                </a:lnTo>
                <a:lnTo>
                  <a:pt x="843" y="704"/>
                </a:lnTo>
                <a:lnTo>
                  <a:pt x="846" y="706"/>
                </a:lnTo>
                <a:lnTo>
                  <a:pt x="846" y="709"/>
                </a:lnTo>
                <a:lnTo>
                  <a:pt x="843" y="712"/>
                </a:lnTo>
                <a:lnTo>
                  <a:pt x="843" y="715"/>
                </a:lnTo>
                <a:lnTo>
                  <a:pt x="843" y="718"/>
                </a:lnTo>
                <a:lnTo>
                  <a:pt x="840" y="721"/>
                </a:lnTo>
                <a:lnTo>
                  <a:pt x="840" y="724"/>
                </a:lnTo>
                <a:lnTo>
                  <a:pt x="837" y="726"/>
                </a:lnTo>
                <a:lnTo>
                  <a:pt x="834" y="726"/>
                </a:lnTo>
                <a:lnTo>
                  <a:pt x="831" y="726"/>
                </a:lnTo>
                <a:lnTo>
                  <a:pt x="829" y="726"/>
                </a:lnTo>
                <a:lnTo>
                  <a:pt x="829" y="729"/>
                </a:lnTo>
                <a:lnTo>
                  <a:pt x="826" y="732"/>
                </a:lnTo>
                <a:lnTo>
                  <a:pt x="826" y="735"/>
                </a:lnTo>
                <a:lnTo>
                  <a:pt x="829" y="738"/>
                </a:lnTo>
                <a:lnTo>
                  <a:pt x="831" y="738"/>
                </a:lnTo>
                <a:lnTo>
                  <a:pt x="831" y="741"/>
                </a:lnTo>
                <a:lnTo>
                  <a:pt x="834" y="741"/>
                </a:lnTo>
                <a:lnTo>
                  <a:pt x="831" y="743"/>
                </a:lnTo>
                <a:lnTo>
                  <a:pt x="831" y="746"/>
                </a:lnTo>
                <a:lnTo>
                  <a:pt x="831" y="749"/>
                </a:lnTo>
                <a:lnTo>
                  <a:pt x="831" y="752"/>
                </a:lnTo>
                <a:lnTo>
                  <a:pt x="831" y="755"/>
                </a:lnTo>
                <a:lnTo>
                  <a:pt x="829" y="758"/>
                </a:lnTo>
                <a:lnTo>
                  <a:pt x="829" y="761"/>
                </a:lnTo>
                <a:lnTo>
                  <a:pt x="829" y="763"/>
                </a:lnTo>
                <a:lnTo>
                  <a:pt x="826" y="766"/>
                </a:lnTo>
                <a:lnTo>
                  <a:pt x="823" y="769"/>
                </a:lnTo>
                <a:lnTo>
                  <a:pt x="823" y="772"/>
                </a:lnTo>
                <a:lnTo>
                  <a:pt x="823" y="775"/>
                </a:lnTo>
                <a:lnTo>
                  <a:pt x="820" y="775"/>
                </a:lnTo>
                <a:lnTo>
                  <a:pt x="820" y="778"/>
                </a:lnTo>
                <a:lnTo>
                  <a:pt x="817" y="780"/>
                </a:lnTo>
                <a:lnTo>
                  <a:pt x="814" y="780"/>
                </a:lnTo>
                <a:lnTo>
                  <a:pt x="811" y="783"/>
                </a:lnTo>
                <a:lnTo>
                  <a:pt x="809" y="786"/>
                </a:lnTo>
                <a:lnTo>
                  <a:pt x="809" y="789"/>
                </a:lnTo>
                <a:lnTo>
                  <a:pt x="806" y="789"/>
                </a:lnTo>
                <a:lnTo>
                  <a:pt x="806" y="792"/>
                </a:lnTo>
                <a:lnTo>
                  <a:pt x="803" y="795"/>
                </a:lnTo>
                <a:lnTo>
                  <a:pt x="803" y="798"/>
                </a:lnTo>
                <a:lnTo>
                  <a:pt x="803" y="800"/>
                </a:lnTo>
                <a:lnTo>
                  <a:pt x="800" y="800"/>
                </a:lnTo>
                <a:lnTo>
                  <a:pt x="800" y="803"/>
                </a:lnTo>
                <a:lnTo>
                  <a:pt x="800" y="806"/>
                </a:lnTo>
                <a:lnTo>
                  <a:pt x="797" y="809"/>
                </a:lnTo>
                <a:lnTo>
                  <a:pt x="794" y="809"/>
                </a:lnTo>
                <a:lnTo>
                  <a:pt x="792" y="812"/>
                </a:lnTo>
                <a:lnTo>
                  <a:pt x="789" y="812"/>
                </a:lnTo>
                <a:lnTo>
                  <a:pt x="786" y="812"/>
                </a:lnTo>
                <a:lnTo>
                  <a:pt x="783" y="812"/>
                </a:lnTo>
                <a:lnTo>
                  <a:pt x="780" y="809"/>
                </a:lnTo>
                <a:lnTo>
                  <a:pt x="780" y="806"/>
                </a:lnTo>
                <a:lnTo>
                  <a:pt x="777" y="800"/>
                </a:lnTo>
                <a:lnTo>
                  <a:pt x="774" y="798"/>
                </a:lnTo>
                <a:lnTo>
                  <a:pt x="774" y="795"/>
                </a:lnTo>
                <a:lnTo>
                  <a:pt x="774" y="792"/>
                </a:lnTo>
                <a:lnTo>
                  <a:pt x="774" y="789"/>
                </a:lnTo>
                <a:lnTo>
                  <a:pt x="772" y="789"/>
                </a:lnTo>
                <a:lnTo>
                  <a:pt x="772" y="786"/>
                </a:lnTo>
                <a:lnTo>
                  <a:pt x="769" y="783"/>
                </a:lnTo>
                <a:lnTo>
                  <a:pt x="769" y="780"/>
                </a:lnTo>
                <a:lnTo>
                  <a:pt x="766" y="780"/>
                </a:lnTo>
                <a:lnTo>
                  <a:pt x="763" y="778"/>
                </a:lnTo>
                <a:lnTo>
                  <a:pt x="763" y="775"/>
                </a:lnTo>
                <a:lnTo>
                  <a:pt x="760" y="775"/>
                </a:lnTo>
                <a:lnTo>
                  <a:pt x="760" y="772"/>
                </a:lnTo>
                <a:lnTo>
                  <a:pt x="757" y="769"/>
                </a:lnTo>
                <a:lnTo>
                  <a:pt x="755" y="769"/>
                </a:lnTo>
                <a:lnTo>
                  <a:pt x="755" y="766"/>
                </a:lnTo>
                <a:lnTo>
                  <a:pt x="749" y="763"/>
                </a:lnTo>
                <a:lnTo>
                  <a:pt x="749" y="761"/>
                </a:lnTo>
                <a:lnTo>
                  <a:pt x="746" y="758"/>
                </a:lnTo>
                <a:lnTo>
                  <a:pt x="743" y="755"/>
                </a:lnTo>
                <a:lnTo>
                  <a:pt x="735" y="755"/>
                </a:lnTo>
                <a:lnTo>
                  <a:pt x="732" y="755"/>
                </a:lnTo>
                <a:lnTo>
                  <a:pt x="729" y="755"/>
                </a:lnTo>
                <a:lnTo>
                  <a:pt x="726" y="755"/>
                </a:lnTo>
                <a:lnTo>
                  <a:pt x="723" y="752"/>
                </a:lnTo>
                <a:lnTo>
                  <a:pt x="720" y="752"/>
                </a:lnTo>
                <a:lnTo>
                  <a:pt x="717" y="749"/>
                </a:lnTo>
                <a:lnTo>
                  <a:pt x="712" y="749"/>
                </a:lnTo>
                <a:lnTo>
                  <a:pt x="709" y="749"/>
                </a:lnTo>
                <a:lnTo>
                  <a:pt x="706" y="749"/>
                </a:lnTo>
                <a:lnTo>
                  <a:pt x="700" y="752"/>
                </a:lnTo>
                <a:lnTo>
                  <a:pt x="700" y="755"/>
                </a:lnTo>
                <a:lnTo>
                  <a:pt x="703" y="755"/>
                </a:lnTo>
                <a:lnTo>
                  <a:pt x="703" y="758"/>
                </a:lnTo>
                <a:lnTo>
                  <a:pt x="700" y="761"/>
                </a:lnTo>
                <a:lnTo>
                  <a:pt x="698" y="763"/>
                </a:lnTo>
                <a:lnTo>
                  <a:pt x="698" y="766"/>
                </a:lnTo>
                <a:lnTo>
                  <a:pt x="698" y="769"/>
                </a:lnTo>
                <a:lnTo>
                  <a:pt x="695" y="769"/>
                </a:lnTo>
                <a:lnTo>
                  <a:pt x="692" y="772"/>
                </a:lnTo>
                <a:lnTo>
                  <a:pt x="689" y="775"/>
                </a:lnTo>
                <a:lnTo>
                  <a:pt x="686" y="778"/>
                </a:lnTo>
                <a:lnTo>
                  <a:pt x="686" y="780"/>
                </a:lnTo>
                <a:lnTo>
                  <a:pt x="680" y="783"/>
                </a:lnTo>
                <a:lnTo>
                  <a:pt x="678" y="786"/>
                </a:lnTo>
                <a:lnTo>
                  <a:pt x="672" y="792"/>
                </a:lnTo>
                <a:lnTo>
                  <a:pt x="669" y="792"/>
                </a:lnTo>
                <a:lnTo>
                  <a:pt x="669" y="795"/>
                </a:lnTo>
                <a:lnTo>
                  <a:pt x="666" y="795"/>
                </a:lnTo>
                <a:lnTo>
                  <a:pt x="663" y="798"/>
                </a:lnTo>
                <a:lnTo>
                  <a:pt x="661" y="798"/>
                </a:lnTo>
                <a:lnTo>
                  <a:pt x="655" y="795"/>
                </a:lnTo>
                <a:lnTo>
                  <a:pt x="652" y="792"/>
                </a:lnTo>
                <a:lnTo>
                  <a:pt x="652" y="789"/>
                </a:lnTo>
                <a:lnTo>
                  <a:pt x="652" y="786"/>
                </a:lnTo>
                <a:lnTo>
                  <a:pt x="652" y="783"/>
                </a:lnTo>
                <a:lnTo>
                  <a:pt x="652" y="775"/>
                </a:lnTo>
                <a:lnTo>
                  <a:pt x="652" y="772"/>
                </a:lnTo>
                <a:lnTo>
                  <a:pt x="652" y="766"/>
                </a:lnTo>
                <a:lnTo>
                  <a:pt x="652" y="763"/>
                </a:lnTo>
                <a:lnTo>
                  <a:pt x="652" y="761"/>
                </a:lnTo>
                <a:lnTo>
                  <a:pt x="652" y="758"/>
                </a:lnTo>
                <a:lnTo>
                  <a:pt x="652" y="755"/>
                </a:lnTo>
                <a:lnTo>
                  <a:pt x="652" y="749"/>
                </a:lnTo>
                <a:lnTo>
                  <a:pt x="652" y="743"/>
                </a:lnTo>
                <a:lnTo>
                  <a:pt x="649" y="743"/>
                </a:lnTo>
                <a:lnTo>
                  <a:pt x="649" y="741"/>
                </a:lnTo>
                <a:lnTo>
                  <a:pt x="646" y="738"/>
                </a:lnTo>
                <a:lnTo>
                  <a:pt x="646" y="735"/>
                </a:lnTo>
                <a:lnTo>
                  <a:pt x="643" y="732"/>
                </a:lnTo>
                <a:lnTo>
                  <a:pt x="643" y="729"/>
                </a:lnTo>
                <a:lnTo>
                  <a:pt x="641" y="726"/>
                </a:lnTo>
                <a:lnTo>
                  <a:pt x="638" y="724"/>
                </a:lnTo>
                <a:lnTo>
                  <a:pt x="635" y="724"/>
                </a:lnTo>
                <a:lnTo>
                  <a:pt x="632" y="724"/>
                </a:lnTo>
                <a:lnTo>
                  <a:pt x="629" y="721"/>
                </a:lnTo>
                <a:lnTo>
                  <a:pt x="629" y="718"/>
                </a:lnTo>
                <a:lnTo>
                  <a:pt x="626" y="718"/>
                </a:lnTo>
                <a:lnTo>
                  <a:pt x="624" y="718"/>
                </a:lnTo>
                <a:lnTo>
                  <a:pt x="621" y="715"/>
                </a:lnTo>
                <a:lnTo>
                  <a:pt x="618" y="712"/>
                </a:lnTo>
                <a:lnTo>
                  <a:pt x="618" y="709"/>
                </a:lnTo>
                <a:lnTo>
                  <a:pt x="618" y="706"/>
                </a:lnTo>
                <a:lnTo>
                  <a:pt x="621" y="704"/>
                </a:lnTo>
                <a:lnTo>
                  <a:pt x="621" y="698"/>
                </a:lnTo>
                <a:lnTo>
                  <a:pt x="618" y="698"/>
                </a:lnTo>
                <a:lnTo>
                  <a:pt x="615" y="695"/>
                </a:lnTo>
                <a:lnTo>
                  <a:pt x="612" y="692"/>
                </a:lnTo>
                <a:lnTo>
                  <a:pt x="601" y="684"/>
                </a:lnTo>
                <a:lnTo>
                  <a:pt x="595" y="681"/>
                </a:lnTo>
                <a:lnTo>
                  <a:pt x="592" y="684"/>
                </a:lnTo>
                <a:lnTo>
                  <a:pt x="589" y="687"/>
                </a:lnTo>
                <a:lnTo>
                  <a:pt x="586" y="687"/>
                </a:lnTo>
                <a:lnTo>
                  <a:pt x="584" y="692"/>
                </a:lnTo>
                <a:lnTo>
                  <a:pt x="581" y="695"/>
                </a:lnTo>
                <a:lnTo>
                  <a:pt x="581" y="698"/>
                </a:lnTo>
                <a:lnTo>
                  <a:pt x="575" y="704"/>
                </a:lnTo>
                <a:lnTo>
                  <a:pt x="575" y="709"/>
                </a:lnTo>
                <a:lnTo>
                  <a:pt x="572" y="709"/>
                </a:lnTo>
                <a:lnTo>
                  <a:pt x="572" y="712"/>
                </a:lnTo>
                <a:lnTo>
                  <a:pt x="569" y="712"/>
                </a:lnTo>
                <a:lnTo>
                  <a:pt x="569" y="715"/>
                </a:lnTo>
                <a:lnTo>
                  <a:pt x="567" y="718"/>
                </a:lnTo>
                <a:lnTo>
                  <a:pt x="567" y="721"/>
                </a:lnTo>
                <a:lnTo>
                  <a:pt x="564" y="724"/>
                </a:lnTo>
                <a:lnTo>
                  <a:pt x="564" y="726"/>
                </a:lnTo>
                <a:lnTo>
                  <a:pt x="561" y="726"/>
                </a:lnTo>
                <a:lnTo>
                  <a:pt x="558" y="726"/>
                </a:lnTo>
                <a:lnTo>
                  <a:pt x="555" y="726"/>
                </a:lnTo>
                <a:lnTo>
                  <a:pt x="552" y="724"/>
                </a:lnTo>
                <a:lnTo>
                  <a:pt x="552" y="721"/>
                </a:lnTo>
                <a:lnTo>
                  <a:pt x="547" y="718"/>
                </a:lnTo>
                <a:lnTo>
                  <a:pt x="544" y="718"/>
                </a:lnTo>
                <a:lnTo>
                  <a:pt x="541" y="715"/>
                </a:lnTo>
                <a:lnTo>
                  <a:pt x="541" y="712"/>
                </a:lnTo>
                <a:lnTo>
                  <a:pt x="538" y="709"/>
                </a:lnTo>
                <a:lnTo>
                  <a:pt x="532" y="706"/>
                </a:lnTo>
                <a:lnTo>
                  <a:pt x="530" y="701"/>
                </a:lnTo>
                <a:lnTo>
                  <a:pt x="512" y="681"/>
                </a:lnTo>
                <a:lnTo>
                  <a:pt x="487" y="672"/>
                </a:lnTo>
                <a:lnTo>
                  <a:pt x="461" y="695"/>
                </a:lnTo>
                <a:lnTo>
                  <a:pt x="455" y="695"/>
                </a:lnTo>
                <a:lnTo>
                  <a:pt x="450" y="692"/>
                </a:lnTo>
                <a:lnTo>
                  <a:pt x="447" y="695"/>
                </a:lnTo>
                <a:lnTo>
                  <a:pt x="441" y="692"/>
                </a:lnTo>
                <a:lnTo>
                  <a:pt x="430" y="695"/>
                </a:lnTo>
                <a:lnTo>
                  <a:pt x="424" y="698"/>
                </a:lnTo>
                <a:lnTo>
                  <a:pt x="421" y="701"/>
                </a:lnTo>
                <a:lnTo>
                  <a:pt x="418" y="695"/>
                </a:lnTo>
                <a:lnTo>
                  <a:pt x="413" y="695"/>
                </a:lnTo>
                <a:lnTo>
                  <a:pt x="410" y="695"/>
                </a:lnTo>
                <a:lnTo>
                  <a:pt x="407" y="695"/>
                </a:lnTo>
                <a:lnTo>
                  <a:pt x="404" y="695"/>
                </a:lnTo>
                <a:lnTo>
                  <a:pt x="401" y="695"/>
                </a:lnTo>
                <a:lnTo>
                  <a:pt x="399" y="695"/>
                </a:lnTo>
                <a:lnTo>
                  <a:pt x="396" y="695"/>
                </a:lnTo>
                <a:lnTo>
                  <a:pt x="393" y="698"/>
                </a:lnTo>
                <a:lnTo>
                  <a:pt x="390" y="698"/>
                </a:lnTo>
                <a:lnTo>
                  <a:pt x="387" y="698"/>
                </a:lnTo>
                <a:lnTo>
                  <a:pt x="387" y="701"/>
                </a:lnTo>
                <a:lnTo>
                  <a:pt x="384" y="701"/>
                </a:lnTo>
                <a:lnTo>
                  <a:pt x="381" y="701"/>
                </a:lnTo>
                <a:lnTo>
                  <a:pt x="381" y="698"/>
                </a:lnTo>
                <a:lnTo>
                  <a:pt x="379" y="698"/>
                </a:lnTo>
                <a:lnTo>
                  <a:pt x="379" y="695"/>
                </a:lnTo>
                <a:lnTo>
                  <a:pt x="379" y="692"/>
                </a:lnTo>
                <a:lnTo>
                  <a:pt x="379" y="689"/>
                </a:lnTo>
                <a:lnTo>
                  <a:pt x="381" y="689"/>
                </a:lnTo>
                <a:lnTo>
                  <a:pt x="384" y="687"/>
                </a:lnTo>
                <a:lnTo>
                  <a:pt x="384" y="684"/>
                </a:lnTo>
                <a:lnTo>
                  <a:pt x="387" y="684"/>
                </a:lnTo>
                <a:lnTo>
                  <a:pt x="387" y="681"/>
                </a:lnTo>
                <a:lnTo>
                  <a:pt x="390" y="681"/>
                </a:lnTo>
                <a:lnTo>
                  <a:pt x="390" y="675"/>
                </a:lnTo>
                <a:lnTo>
                  <a:pt x="387" y="675"/>
                </a:lnTo>
                <a:lnTo>
                  <a:pt x="387" y="672"/>
                </a:lnTo>
                <a:lnTo>
                  <a:pt x="384" y="672"/>
                </a:lnTo>
                <a:lnTo>
                  <a:pt x="384" y="669"/>
                </a:lnTo>
                <a:lnTo>
                  <a:pt x="381" y="672"/>
                </a:lnTo>
                <a:lnTo>
                  <a:pt x="381" y="669"/>
                </a:lnTo>
                <a:lnTo>
                  <a:pt x="379" y="669"/>
                </a:lnTo>
                <a:lnTo>
                  <a:pt x="376" y="672"/>
                </a:lnTo>
                <a:lnTo>
                  <a:pt x="373" y="672"/>
                </a:lnTo>
                <a:lnTo>
                  <a:pt x="370" y="669"/>
                </a:lnTo>
                <a:lnTo>
                  <a:pt x="367" y="669"/>
                </a:lnTo>
                <a:lnTo>
                  <a:pt x="367" y="667"/>
                </a:lnTo>
                <a:lnTo>
                  <a:pt x="370" y="664"/>
                </a:lnTo>
                <a:lnTo>
                  <a:pt x="367" y="661"/>
                </a:lnTo>
                <a:lnTo>
                  <a:pt x="367" y="658"/>
                </a:lnTo>
                <a:lnTo>
                  <a:pt x="364" y="658"/>
                </a:lnTo>
                <a:lnTo>
                  <a:pt x="364" y="655"/>
                </a:lnTo>
                <a:lnTo>
                  <a:pt x="364" y="652"/>
                </a:lnTo>
                <a:lnTo>
                  <a:pt x="367" y="650"/>
                </a:lnTo>
                <a:lnTo>
                  <a:pt x="367" y="652"/>
                </a:lnTo>
                <a:lnTo>
                  <a:pt x="370" y="652"/>
                </a:lnTo>
                <a:lnTo>
                  <a:pt x="373" y="650"/>
                </a:lnTo>
                <a:lnTo>
                  <a:pt x="373" y="647"/>
                </a:lnTo>
                <a:lnTo>
                  <a:pt x="376" y="644"/>
                </a:lnTo>
                <a:lnTo>
                  <a:pt x="379" y="644"/>
                </a:lnTo>
                <a:lnTo>
                  <a:pt x="381" y="644"/>
                </a:lnTo>
                <a:lnTo>
                  <a:pt x="381" y="641"/>
                </a:lnTo>
                <a:lnTo>
                  <a:pt x="384" y="638"/>
                </a:lnTo>
                <a:lnTo>
                  <a:pt x="387" y="635"/>
                </a:lnTo>
                <a:lnTo>
                  <a:pt x="390" y="632"/>
                </a:lnTo>
                <a:lnTo>
                  <a:pt x="390" y="627"/>
                </a:lnTo>
                <a:lnTo>
                  <a:pt x="390" y="624"/>
                </a:lnTo>
                <a:lnTo>
                  <a:pt x="396" y="621"/>
                </a:lnTo>
                <a:lnTo>
                  <a:pt x="399" y="621"/>
                </a:lnTo>
                <a:lnTo>
                  <a:pt x="401" y="618"/>
                </a:lnTo>
                <a:lnTo>
                  <a:pt x="404" y="618"/>
                </a:lnTo>
                <a:lnTo>
                  <a:pt x="407" y="615"/>
                </a:lnTo>
                <a:lnTo>
                  <a:pt x="410" y="613"/>
                </a:lnTo>
                <a:lnTo>
                  <a:pt x="407" y="610"/>
                </a:lnTo>
                <a:lnTo>
                  <a:pt x="401" y="604"/>
                </a:lnTo>
                <a:lnTo>
                  <a:pt x="401" y="601"/>
                </a:lnTo>
                <a:lnTo>
                  <a:pt x="399" y="598"/>
                </a:lnTo>
                <a:lnTo>
                  <a:pt x="396" y="595"/>
                </a:lnTo>
                <a:lnTo>
                  <a:pt x="393" y="595"/>
                </a:lnTo>
                <a:lnTo>
                  <a:pt x="393" y="593"/>
                </a:lnTo>
                <a:lnTo>
                  <a:pt x="390" y="593"/>
                </a:lnTo>
                <a:lnTo>
                  <a:pt x="387" y="593"/>
                </a:lnTo>
                <a:lnTo>
                  <a:pt x="387" y="590"/>
                </a:lnTo>
                <a:lnTo>
                  <a:pt x="387" y="587"/>
                </a:lnTo>
                <a:lnTo>
                  <a:pt x="390" y="587"/>
                </a:lnTo>
                <a:lnTo>
                  <a:pt x="390" y="584"/>
                </a:lnTo>
                <a:lnTo>
                  <a:pt x="387" y="581"/>
                </a:lnTo>
                <a:lnTo>
                  <a:pt x="387" y="578"/>
                </a:lnTo>
                <a:lnTo>
                  <a:pt x="384" y="576"/>
                </a:lnTo>
                <a:lnTo>
                  <a:pt x="376" y="576"/>
                </a:lnTo>
                <a:lnTo>
                  <a:pt x="370" y="573"/>
                </a:lnTo>
                <a:lnTo>
                  <a:pt x="364" y="570"/>
                </a:lnTo>
                <a:lnTo>
                  <a:pt x="362" y="567"/>
                </a:lnTo>
                <a:lnTo>
                  <a:pt x="364" y="564"/>
                </a:lnTo>
                <a:lnTo>
                  <a:pt x="364" y="561"/>
                </a:lnTo>
                <a:lnTo>
                  <a:pt x="367" y="558"/>
                </a:lnTo>
                <a:lnTo>
                  <a:pt x="370" y="558"/>
                </a:lnTo>
                <a:lnTo>
                  <a:pt x="379" y="556"/>
                </a:lnTo>
                <a:lnTo>
                  <a:pt x="379" y="558"/>
                </a:lnTo>
                <a:lnTo>
                  <a:pt x="381" y="558"/>
                </a:lnTo>
                <a:lnTo>
                  <a:pt x="384" y="558"/>
                </a:lnTo>
                <a:lnTo>
                  <a:pt x="387" y="558"/>
                </a:lnTo>
                <a:lnTo>
                  <a:pt x="390" y="556"/>
                </a:lnTo>
                <a:lnTo>
                  <a:pt x="390" y="550"/>
                </a:lnTo>
                <a:lnTo>
                  <a:pt x="390" y="547"/>
                </a:lnTo>
                <a:lnTo>
                  <a:pt x="390" y="544"/>
                </a:lnTo>
                <a:lnTo>
                  <a:pt x="390" y="541"/>
                </a:lnTo>
                <a:lnTo>
                  <a:pt x="390" y="538"/>
                </a:lnTo>
                <a:lnTo>
                  <a:pt x="393" y="538"/>
                </a:lnTo>
                <a:lnTo>
                  <a:pt x="393" y="536"/>
                </a:lnTo>
                <a:lnTo>
                  <a:pt x="393" y="533"/>
                </a:lnTo>
                <a:lnTo>
                  <a:pt x="393" y="530"/>
                </a:lnTo>
                <a:lnTo>
                  <a:pt x="393" y="527"/>
                </a:lnTo>
                <a:lnTo>
                  <a:pt x="393" y="521"/>
                </a:lnTo>
                <a:lnTo>
                  <a:pt x="390" y="519"/>
                </a:lnTo>
                <a:lnTo>
                  <a:pt x="390" y="516"/>
                </a:lnTo>
                <a:lnTo>
                  <a:pt x="390" y="513"/>
                </a:lnTo>
                <a:lnTo>
                  <a:pt x="387" y="510"/>
                </a:lnTo>
                <a:lnTo>
                  <a:pt x="387" y="507"/>
                </a:lnTo>
                <a:lnTo>
                  <a:pt x="390" y="504"/>
                </a:lnTo>
                <a:lnTo>
                  <a:pt x="387" y="504"/>
                </a:lnTo>
                <a:lnTo>
                  <a:pt x="387" y="501"/>
                </a:lnTo>
                <a:lnTo>
                  <a:pt x="387" y="499"/>
                </a:lnTo>
                <a:lnTo>
                  <a:pt x="387" y="496"/>
                </a:lnTo>
                <a:lnTo>
                  <a:pt x="387" y="493"/>
                </a:lnTo>
                <a:lnTo>
                  <a:pt x="387" y="490"/>
                </a:lnTo>
                <a:lnTo>
                  <a:pt x="387" y="487"/>
                </a:lnTo>
                <a:lnTo>
                  <a:pt x="387" y="484"/>
                </a:lnTo>
                <a:lnTo>
                  <a:pt x="384" y="482"/>
                </a:lnTo>
                <a:lnTo>
                  <a:pt x="381" y="479"/>
                </a:lnTo>
                <a:lnTo>
                  <a:pt x="379" y="479"/>
                </a:lnTo>
                <a:lnTo>
                  <a:pt x="379" y="476"/>
                </a:lnTo>
                <a:lnTo>
                  <a:pt x="373" y="476"/>
                </a:lnTo>
                <a:lnTo>
                  <a:pt x="370" y="476"/>
                </a:lnTo>
                <a:lnTo>
                  <a:pt x="367" y="479"/>
                </a:lnTo>
                <a:lnTo>
                  <a:pt x="364" y="476"/>
                </a:lnTo>
                <a:lnTo>
                  <a:pt x="362" y="479"/>
                </a:lnTo>
                <a:lnTo>
                  <a:pt x="359" y="479"/>
                </a:lnTo>
                <a:lnTo>
                  <a:pt x="356" y="482"/>
                </a:lnTo>
                <a:lnTo>
                  <a:pt x="353" y="482"/>
                </a:lnTo>
                <a:lnTo>
                  <a:pt x="350" y="479"/>
                </a:lnTo>
                <a:lnTo>
                  <a:pt x="347" y="479"/>
                </a:lnTo>
                <a:lnTo>
                  <a:pt x="344" y="479"/>
                </a:lnTo>
                <a:lnTo>
                  <a:pt x="342" y="479"/>
                </a:lnTo>
                <a:lnTo>
                  <a:pt x="336" y="479"/>
                </a:lnTo>
                <a:lnTo>
                  <a:pt x="333" y="482"/>
                </a:lnTo>
                <a:lnTo>
                  <a:pt x="330" y="482"/>
                </a:lnTo>
                <a:lnTo>
                  <a:pt x="330" y="479"/>
                </a:lnTo>
                <a:lnTo>
                  <a:pt x="327" y="479"/>
                </a:lnTo>
                <a:lnTo>
                  <a:pt x="324" y="479"/>
                </a:lnTo>
                <a:lnTo>
                  <a:pt x="316" y="476"/>
                </a:lnTo>
                <a:lnTo>
                  <a:pt x="307" y="476"/>
                </a:lnTo>
                <a:lnTo>
                  <a:pt x="302" y="476"/>
                </a:lnTo>
                <a:lnTo>
                  <a:pt x="299" y="476"/>
                </a:lnTo>
                <a:lnTo>
                  <a:pt x="290" y="476"/>
                </a:lnTo>
                <a:lnTo>
                  <a:pt x="285" y="476"/>
                </a:lnTo>
                <a:lnTo>
                  <a:pt x="282" y="473"/>
                </a:lnTo>
                <a:lnTo>
                  <a:pt x="276" y="470"/>
                </a:lnTo>
                <a:lnTo>
                  <a:pt x="273" y="467"/>
                </a:lnTo>
                <a:lnTo>
                  <a:pt x="268" y="464"/>
                </a:lnTo>
                <a:lnTo>
                  <a:pt x="265" y="464"/>
                </a:lnTo>
                <a:lnTo>
                  <a:pt x="262" y="459"/>
                </a:lnTo>
                <a:lnTo>
                  <a:pt x="259" y="450"/>
                </a:lnTo>
                <a:lnTo>
                  <a:pt x="259" y="442"/>
                </a:lnTo>
                <a:lnTo>
                  <a:pt x="259" y="439"/>
                </a:lnTo>
                <a:lnTo>
                  <a:pt x="262" y="439"/>
                </a:lnTo>
                <a:lnTo>
                  <a:pt x="265" y="436"/>
                </a:lnTo>
                <a:lnTo>
                  <a:pt x="265" y="433"/>
                </a:lnTo>
                <a:lnTo>
                  <a:pt x="268" y="430"/>
                </a:lnTo>
                <a:lnTo>
                  <a:pt x="268" y="427"/>
                </a:lnTo>
                <a:lnTo>
                  <a:pt x="270" y="427"/>
                </a:lnTo>
                <a:lnTo>
                  <a:pt x="273" y="430"/>
                </a:lnTo>
                <a:lnTo>
                  <a:pt x="276" y="430"/>
                </a:lnTo>
                <a:lnTo>
                  <a:pt x="279" y="430"/>
                </a:lnTo>
                <a:lnTo>
                  <a:pt x="282" y="427"/>
                </a:lnTo>
                <a:lnTo>
                  <a:pt x="282" y="425"/>
                </a:lnTo>
                <a:lnTo>
                  <a:pt x="285" y="422"/>
                </a:lnTo>
                <a:lnTo>
                  <a:pt x="285" y="419"/>
                </a:lnTo>
                <a:lnTo>
                  <a:pt x="287" y="413"/>
                </a:lnTo>
                <a:lnTo>
                  <a:pt x="290" y="413"/>
                </a:lnTo>
                <a:lnTo>
                  <a:pt x="290" y="410"/>
                </a:lnTo>
                <a:lnTo>
                  <a:pt x="290" y="413"/>
                </a:lnTo>
                <a:lnTo>
                  <a:pt x="293" y="413"/>
                </a:lnTo>
                <a:lnTo>
                  <a:pt x="293" y="410"/>
                </a:lnTo>
                <a:lnTo>
                  <a:pt x="296" y="410"/>
                </a:lnTo>
                <a:lnTo>
                  <a:pt x="299" y="410"/>
                </a:lnTo>
                <a:lnTo>
                  <a:pt x="299" y="408"/>
                </a:lnTo>
                <a:lnTo>
                  <a:pt x="302" y="405"/>
                </a:lnTo>
                <a:lnTo>
                  <a:pt x="302" y="402"/>
                </a:lnTo>
                <a:lnTo>
                  <a:pt x="305" y="399"/>
                </a:lnTo>
                <a:lnTo>
                  <a:pt x="307" y="396"/>
                </a:lnTo>
                <a:lnTo>
                  <a:pt x="310" y="396"/>
                </a:lnTo>
                <a:lnTo>
                  <a:pt x="313" y="393"/>
                </a:lnTo>
                <a:lnTo>
                  <a:pt x="313" y="388"/>
                </a:lnTo>
                <a:lnTo>
                  <a:pt x="310" y="385"/>
                </a:lnTo>
                <a:lnTo>
                  <a:pt x="307" y="379"/>
                </a:lnTo>
                <a:lnTo>
                  <a:pt x="305" y="376"/>
                </a:lnTo>
                <a:lnTo>
                  <a:pt x="302" y="376"/>
                </a:lnTo>
                <a:lnTo>
                  <a:pt x="299" y="373"/>
                </a:lnTo>
                <a:lnTo>
                  <a:pt x="296" y="373"/>
                </a:lnTo>
                <a:lnTo>
                  <a:pt x="293" y="373"/>
                </a:lnTo>
                <a:lnTo>
                  <a:pt x="290" y="373"/>
                </a:lnTo>
                <a:lnTo>
                  <a:pt x="287" y="371"/>
                </a:lnTo>
                <a:lnTo>
                  <a:pt x="285" y="373"/>
                </a:lnTo>
                <a:lnTo>
                  <a:pt x="279" y="373"/>
                </a:lnTo>
                <a:lnTo>
                  <a:pt x="276" y="373"/>
                </a:lnTo>
                <a:lnTo>
                  <a:pt x="273" y="371"/>
                </a:lnTo>
                <a:lnTo>
                  <a:pt x="270" y="368"/>
                </a:lnTo>
                <a:lnTo>
                  <a:pt x="270" y="365"/>
                </a:lnTo>
                <a:lnTo>
                  <a:pt x="273" y="359"/>
                </a:lnTo>
                <a:lnTo>
                  <a:pt x="273" y="353"/>
                </a:lnTo>
                <a:lnTo>
                  <a:pt x="276" y="351"/>
                </a:lnTo>
                <a:lnTo>
                  <a:pt x="276" y="348"/>
                </a:lnTo>
                <a:lnTo>
                  <a:pt x="279" y="345"/>
                </a:lnTo>
                <a:lnTo>
                  <a:pt x="279" y="342"/>
                </a:lnTo>
                <a:lnTo>
                  <a:pt x="282" y="339"/>
                </a:lnTo>
                <a:lnTo>
                  <a:pt x="282" y="334"/>
                </a:lnTo>
                <a:lnTo>
                  <a:pt x="279" y="331"/>
                </a:lnTo>
                <a:lnTo>
                  <a:pt x="276" y="328"/>
                </a:lnTo>
                <a:lnTo>
                  <a:pt x="273" y="325"/>
                </a:lnTo>
                <a:lnTo>
                  <a:pt x="273" y="322"/>
                </a:lnTo>
                <a:lnTo>
                  <a:pt x="270" y="319"/>
                </a:lnTo>
                <a:lnTo>
                  <a:pt x="270" y="316"/>
                </a:lnTo>
                <a:lnTo>
                  <a:pt x="268" y="316"/>
                </a:lnTo>
                <a:lnTo>
                  <a:pt x="265" y="314"/>
                </a:lnTo>
                <a:lnTo>
                  <a:pt x="262" y="314"/>
                </a:lnTo>
                <a:lnTo>
                  <a:pt x="259" y="314"/>
                </a:lnTo>
                <a:lnTo>
                  <a:pt x="259" y="311"/>
                </a:lnTo>
                <a:lnTo>
                  <a:pt x="256" y="311"/>
                </a:lnTo>
                <a:lnTo>
                  <a:pt x="253" y="311"/>
                </a:lnTo>
                <a:lnTo>
                  <a:pt x="250" y="311"/>
                </a:lnTo>
                <a:lnTo>
                  <a:pt x="250" y="316"/>
                </a:lnTo>
                <a:lnTo>
                  <a:pt x="248" y="316"/>
                </a:lnTo>
                <a:lnTo>
                  <a:pt x="245" y="319"/>
                </a:lnTo>
                <a:lnTo>
                  <a:pt x="245" y="316"/>
                </a:lnTo>
                <a:lnTo>
                  <a:pt x="242" y="316"/>
                </a:lnTo>
                <a:lnTo>
                  <a:pt x="245" y="311"/>
                </a:lnTo>
                <a:lnTo>
                  <a:pt x="245" y="308"/>
                </a:lnTo>
                <a:lnTo>
                  <a:pt x="245" y="305"/>
                </a:lnTo>
                <a:lnTo>
                  <a:pt x="245" y="302"/>
                </a:lnTo>
                <a:lnTo>
                  <a:pt x="245" y="299"/>
                </a:lnTo>
                <a:lnTo>
                  <a:pt x="242" y="297"/>
                </a:lnTo>
                <a:lnTo>
                  <a:pt x="242" y="294"/>
                </a:lnTo>
                <a:lnTo>
                  <a:pt x="242" y="291"/>
                </a:lnTo>
                <a:lnTo>
                  <a:pt x="242" y="288"/>
                </a:lnTo>
                <a:lnTo>
                  <a:pt x="239" y="285"/>
                </a:lnTo>
                <a:lnTo>
                  <a:pt x="236" y="285"/>
                </a:lnTo>
                <a:lnTo>
                  <a:pt x="236" y="282"/>
                </a:lnTo>
                <a:lnTo>
                  <a:pt x="233" y="282"/>
                </a:lnTo>
                <a:lnTo>
                  <a:pt x="231" y="282"/>
                </a:lnTo>
                <a:lnTo>
                  <a:pt x="228" y="282"/>
                </a:lnTo>
                <a:lnTo>
                  <a:pt x="225" y="282"/>
                </a:lnTo>
                <a:lnTo>
                  <a:pt x="222" y="282"/>
                </a:lnTo>
                <a:lnTo>
                  <a:pt x="219" y="282"/>
                </a:lnTo>
                <a:lnTo>
                  <a:pt x="219" y="279"/>
                </a:lnTo>
                <a:lnTo>
                  <a:pt x="216" y="279"/>
                </a:lnTo>
                <a:lnTo>
                  <a:pt x="213" y="279"/>
                </a:lnTo>
                <a:lnTo>
                  <a:pt x="211" y="279"/>
                </a:lnTo>
                <a:lnTo>
                  <a:pt x="208" y="279"/>
                </a:lnTo>
                <a:lnTo>
                  <a:pt x="205" y="279"/>
                </a:lnTo>
                <a:lnTo>
                  <a:pt x="205" y="282"/>
                </a:lnTo>
                <a:lnTo>
                  <a:pt x="202" y="285"/>
                </a:lnTo>
                <a:lnTo>
                  <a:pt x="205" y="285"/>
                </a:lnTo>
                <a:lnTo>
                  <a:pt x="205" y="288"/>
                </a:lnTo>
                <a:lnTo>
                  <a:pt x="208" y="291"/>
                </a:lnTo>
                <a:lnTo>
                  <a:pt x="208" y="294"/>
                </a:lnTo>
                <a:lnTo>
                  <a:pt x="208" y="297"/>
                </a:lnTo>
                <a:lnTo>
                  <a:pt x="208" y="299"/>
                </a:lnTo>
                <a:lnTo>
                  <a:pt x="202" y="299"/>
                </a:lnTo>
                <a:lnTo>
                  <a:pt x="199" y="299"/>
                </a:lnTo>
                <a:lnTo>
                  <a:pt x="196" y="299"/>
                </a:lnTo>
                <a:lnTo>
                  <a:pt x="193" y="299"/>
                </a:lnTo>
                <a:lnTo>
                  <a:pt x="191" y="299"/>
                </a:lnTo>
                <a:lnTo>
                  <a:pt x="188" y="299"/>
                </a:lnTo>
                <a:lnTo>
                  <a:pt x="185" y="297"/>
                </a:lnTo>
                <a:lnTo>
                  <a:pt x="182" y="297"/>
                </a:lnTo>
                <a:lnTo>
                  <a:pt x="179" y="299"/>
                </a:lnTo>
                <a:lnTo>
                  <a:pt x="176" y="299"/>
                </a:lnTo>
                <a:lnTo>
                  <a:pt x="174" y="299"/>
                </a:lnTo>
                <a:lnTo>
                  <a:pt x="171" y="302"/>
                </a:lnTo>
                <a:lnTo>
                  <a:pt x="168" y="302"/>
                </a:lnTo>
                <a:lnTo>
                  <a:pt x="165" y="302"/>
                </a:lnTo>
                <a:lnTo>
                  <a:pt x="162" y="305"/>
                </a:lnTo>
                <a:lnTo>
                  <a:pt x="159" y="305"/>
                </a:lnTo>
                <a:lnTo>
                  <a:pt x="159" y="308"/>
                </a:lnTo>
                <a:lnTo>
                  <a:pt x="156" y="311"/>
                </a:lnTo>
                <a:lnTo>
                  <a:pt x="154" y="311"/>
                </a:lnTo>
                <a:lnTo>
                  <a:pt x="154" y="314"/>
                </a:lnTo>
                <a:lnTo>
                  <a:pt x="151" y="314"/>
                </a:lnTo>
                <a:lnTo>
                  <a:pt x="148" y="314"/>
                </a:lnTo>
                <a:lnTo>
                  <a:pt x="145" y="311"/>
                </a:lnTo>
                <a:lnTo>
                  <a:pt x="142" y="308"/>
                </a:lnTo>
                <a:lnTo>
                  <a:pt x="142" y="305"/>
                </a:lnTo>
                <a:lnTo>
                  <a:pt x="142" y="302"/>
                </a:lnTo>
                <a:lnTo>
                  <a:pt x="142" y="299"/>
                </a:lnTo>
                <a:lnTo>
                  <a:pt x="142" y="297"/>
                </a:lnTo>
                <a:lnTo>
                  <a:pt x="139" y="297"/>
                </a:lnTo>
                <a:lnTo>
                  <a:pt x="139" y="294"/>
                </a:lnTo>
                <a:lnTo>
                  <a:pt x="137" y="294"/>
                </a:lnTo>
                <a:lnTo>
                  <a:pt x="137" y="291"/>
                </a:lnTo>
                <a:lnTo>
                  <a:pt x="131" y="291"/>
                </a:lnTo>
                <a:lnTo>
                  <a:pt x="128" y="291"/>
                </a:lnTo>
                <a:lnTo>
                  <a:pt x="128" y="294"/>
                </a:lnTo>
                <a:lnTo>
                  <a:pt x="125" y="294"/>
                </a:lnTo>
                <a:lnTo>
                  <a:pt x="119" y="297"/>
                </a:lnTo>
                <a:lnTo>
                  <a:pt x="114" y="297"/>
                </a:lnTo>
                <a:lnTo>
                  <a:pt x="114" y="299"/>
                </a:lnTo>
                <a:lnTo>
                  <a:pt x="111" y="299"/>
                </a:lnTo>
                <a:lnTo>
                  <a:pt x="108" y="302"/>
                </a:lnTo>
                <a:lnTo>
                  <a:pt x="102" y="305"/>
                </a:lnTo>
                <a:lnTo>
                  <a:pt x="99" y="305"/>
                </a:lnTo>
                <a:lnTo>
                  <a:pt x="99" y="308"/>
                </a:lnTo>
                <a:lnTo>
                  <a:pt x="99" y="311"/>
                </a:lnTo>
                <a:lnTo>
                  <a:pt x="97" y="311"/>
                </a:lnTo>
                <a:lnTo>
                  <a:pt x="94" y="316"/>
                </a:lnTo>
                <a:lnTo>
                  <a:pt x="91" y="316"/>
                </a:lnTo>
                <a:lnTo>
                  <a:pt x="91" y="319"/>
                </a:lnTo>
                <a:lnTo>
                  <a:pt x="85" y="322"/>
                </a:lnTo>
                <a:lnTo>
                  <a:pt x="77" y="325"/>
                </a:lnTo>
                <a:lnTo>
                  <a:pt x="74" y="331"/>
                </a:lnTo>
                <a:lnTo>
                  <a:pt x="71" y="331"/>
                </a:lnTo>
                <a:lnTo>
                  <a:pt x="71" y="334"/>
                </a:lnTo>
                <a:lnTo>
                  <a:pt x="68" y="336"/>
                </a:lnTo>
                <a:lnTo>
                  <a:pt x="65" y="339"/>
                </a:lnTo>
                <a:lnTo>
                  <a:pt x="62" y="339"/>
                </a:lnTo>
                <a:lnTo>
                  <a:pt x="57" y="342"/>
                </a:lnTo>
                <a:lnTo>
                  <a:pt x="54" y="345"/>
                </a:lnTo>
                <a:lnTo>
                  <a:pt x="54" y="348"/>
                </a:lnTo>
                <a:lnTo>
                  <a:pt x="54" y="351"/>
                </a:lnTo>
                <a:lnTo>
                  <a:pt x="54" y="353"/>
                </a:lnTo>
                <a:lnTo>
                  <a:pt x="51" y="353"/>
                </a:lnTo>
                <a:lnTo>
                  <a:pt x="45" y="353"/>
                </a:lnTo>
                <a:lnTo>
                  <a:pt x="45" y="356"/>
                </a:lnTo>
                <a:lnTo>
                  <a:pt x="43" y="362"/>
                </a:lnTo>
                <a:lnTo>
                  <a:pt x="37" y="365"/>
                </a:lnTo>
                <a:lnTo>
                  <a:pt x="34" y="365"/>
                </a:lnTo>
                <a:lnTo>
                  <a:pt x="28" y="365"/>
                </a:lnTo>
                <a:lnTo>
                  <a:pt x="25" y="365"/>
                </a:lnTo>
                <a:lnTo>
                  <a:pt x="25" y="362"/>
                </a:lnTo>
                <a:lnTo>
                  <a:pt x="23" y="359"/>
                </a:lnTo>
                <a:lnTo>
                  <a:pt x="23" y="356"/>
                </a:lnTo>
                <a:lnTo>
                  <a:pt x="23" y="353"/>
                </a:lnTo>
                <a:lnTo>
                  <a:pt x="23" y="351"/>
                </a:lnTo>
                <a:lnTo>
                  <a:pt x="23" y="348"/>
                </a:lnTo>
                <a:lnTo>
                  <a:pt x="20" y="345"/>
                </a:lnTo>
                <a:lnTo>
                  <a:pt x="20" y="342"/>
                </a:lnTo>
                <a:lnTo>
                  <a:pt x="17" y="342"/>
                </a:lnTo>
                <a:lnTo>
                  <a:pt x="14" y="339"/>
                </a:lnTo>
                <a:lnTo>
                  <a:pt x="11" y="339"/>
                </a:lnTo>
                <a:lnTo>
                  <a:pt x="8" y="342"/>
                </a:lnTo>
                <a:lnTo>
                  <a:pt x="6" y="342"/>
                </a:lnTo>
                <a:lnTo>
                  <a:pt x="6" y="339"/>
                </a:lnTo>
                <a:lnTo>
                  <a:pt x="3" y="336"/>
                </a:lnTo>
                <a:lnTo>
                  <a:pt x="3" y="334"/>
                </a:lnTo>
                <a:lnTo>
                  <a:pt x="0" y="322"/>
                </a:lnTo>
                <a:lnTo>
                  <a:pt x="3" y="319"/>
                </a:lnTo>
                <a:lnTo>
                  <a:pt x="3" y="316"/>
                </a:lnTo>
                <a:lnTo>
                  <a:pt x="3" y="314"/>
                </a:lnTo>
                <a:lnTo>
                  <a:pt x="6" y="314"/>
                </a:lnTo>
                <a:lnTo>
                  <a:pt x="8" y="314"/>
                </a:lnTo>
                <a:lnTo>
                  <a:pt x="8" y="311"/>
                </a:lnTo>
                <a:lnTo>
                  <a:pt x="11" y="311"/>
                </a:lnTo>
                <a:lnTo>
                  <a:pt x="11" y="308"/>
                </a:lnTo>
                <a:lnTo>
                  <a:pt x="14" y="305"/>
                </a:lnTo>
                <a:lnTo>
                  <a:pt x="14" y="302"/>
                </a:lnTo>
                <a:lnTo>
                  <a:pt x="14" y="297"/>
                </a:lnTo>
                <a:lnTo>
                  <a:pt x="8" y="297"/>
                </a:lnTo>
                <a:lnTo>
                  <a:pt x="8" y="294"/>
                </a:lnTo>
                <a:lnTo>
                  <a:pt x="8" y="291"/>
                </a:lnTo>
                <a:lnTo>
                  <a:pt x="11" y="288"/>
                </a:lnTo>
                <a:lnTo>
                  <a:pt x="11" y="285"/>
                </a:lnTo>
                <a:lnTo>
                  <a:pt x="11" y="282"/>
                </a:lnTo>
                <a:lnTo>
                  <a:pt x="14" y="279"/>
                </a:lnTo>
                <a:lnTo>
                  <a:pt x="14" y="277"/>
                </a:lnTo>
                <a:lnTo>
                  <a:pt x="17" y="277"/>
                </a:lnTo>
                <a:lnTo>
                  <a:pt x="17" y="274"/>
                </a:lnTo>
                <a:lnTo>
                  <a:pt x="17" y="271"/>
                </a:lnTo>
                <a:lnTo>
                  <a:pt x="14" y="271"/>
                </a:lnTo>
                <a:lnTo>
                  <a:pt x="11" y="268"/>
                </a:lnTo>
                <a:lnTo>
                  <a:pt x="8" y="265"/>
                </a:lnTo>
                <a:lnTo>
                  <a:pt x="6" y="262"/>
                </a:lnTo>
                <a:lnTo>
                  <a:pt x="3" y="262"/>
                </a:lnTo>
                <a:lnTo>
                  <a:pt x="3" y="260"/>
                </a:lnTo>
                <a:lnTo>
                  <a:pt x="3" y="257"/>
                </a:lnTo>
                <a:lnTo>
                  <a:pt x="6" y="257"/>
                </a:lnTo>
                <a:lnTo>
                  <a:pt x="6" y="254"/>
                </a:lnTo>
                <a:lnTo>
                  <a:pt x="8" y="251"/>
                </a:lnTo>
                <a:lnTo>
                  <a:pt x="8" y="248"/>
                </a:lnTo>
                <a:lnTo>
                  <a:pt x="8" y="245"/>
                </a:lnTo>
                <a:lnTo>
                  <a:pt x="8" y="242"/>
                </a:lnTo>
                <a:lnTo>
                  <a:pt x="6" y="242"/>
                </a:lnTo>
                <a:lnTo>
                  <a:pt x="6" y="240"/>
                </a:lnTo>
                <a:lnTo>
                  <a:pt x="6" y="237"/>
                </a:lnTo>
                <a:lnTo>
                  <a:pt x="8" y="234"/>
                </a:lnTo>
                <a:lnTo>
                  <a:pt x="8" y="231"/>
                </a:lnTo>
                <a:lnTo>
                  <a:pt x="8" y="228"/>
                </a:lnTo>
                <a:lnTo>
                  <a:pt x="8" y="225"/>
                </a:lnTo>
                <a:lnTo>
                  <a:pt x="11" y="225"/>
                </a:lnTo>
                <a:lnTo>
                  <a:pt x="14" y="225"/>
                </a:lnTo>
                <a:lnTo>
                  <a:pt x="14" y="222"/>
                </a:lnTo>
                <a:lnTo>
                  <a:pt x="14" y="220"/>
                </a:lnTo>
                <a:lnTo>
                  <a:pt x="11" y="220"/>
                </a:lnTo>
                <a:lnTo>
                  <a:pt x="11" y="217"/>
                </a:lnTo>
                <a:lnTo>
                  <a:pt x="17" y="214"/>
                </a:lnTo>
                <a:lnTo>
                  <a:pt x="20" y="214"/>
                </a:lnTo>
                <a:lnTo>
                  <a:pt x="23" y="214"/>
                </a:lnTo>
                <a:lnTo>
                  <a:pt x="23" y="211"/>
                </a:lnTo>
                <a:lnTo>
                  <a:pt x="25" y="211"/>
                </a:lnTo>
                <a:lnTo>
                  <a:pt x="25" y="208"/>
                </a:lnTo>
                <a:close/>
              </a:path>
            </a:pathLst>
          </a:custGeom>
          <a:solidFill>
            <a:srgbClr val="294D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6">
            <a:extLst>
              <a:ext uri="{FF2B5EF4-FFF2-40B4-BE49-F238E27FC236}">
                <a16:creationId xmlns:a16="http://schemas.microsoft.com/office/drawing/2014/main" id="{80FF449B-8BE1-292D-846F-98226802B07C}"/>
              </a:ext>
            </a:extLst>
          </p:cNvPr>
          <p:cNvSpPr>
            <a:spLocks/>
          </p:cNvSpPr>
          <p:nvPr/>
        </p:nvSpPr>
        <p:spPr bwMode="auto">
          <a:xfrm>
            <a:off x="3430588" y="1666875"/>
            <a:ext cx="1309688" cy="1622425"/>
          </a:xfrm>
          <a:custGeom>
            <a:avLst/>
            <a:gdLst>
              <a:gd name="T0" fmla="*/ 270 w 825"/>
              <a:gd name="T1" fmla="*/ 17 h 1022"/>
              <a:gd name="T2" fmla="*/ 341 w 825"/>
              <a:gd name="T3" fmla="*/ 51 h 1022"/>
              <a:gd name="T4" fmla="*/ 390 w 825"/>
              <a:gd name="T5" fmla="*/ 40 h 1022"/>
              <a:gd name="T6" fmla="*/ 373 w 825"/>
              <a:gd name="T7" fmla="*/ 85 h 1022"/>
              <a:gd name="T8" fmla="*/ 407 w 825"/>
              <a:gd name="T9" fmla="*/ 131 h 1022"/>
              <a:gd name="T10" fmla="*/ 415 w 825"/>
              <a:gd name="T11" fmla="*/ 179 h 1022"/>
              <a:gd name="T12" fmla="*/ 444 w 825"/>
              <a:gd name="T13" fmla="*/ 239 h 1022"/>
              <a:gd name="T14" fmla="*/ 401 w 825"/>
              <a:gd name="T15" fmla="*/ 310 h 1022"/>
              <a:gd name="T16" fmla="*/ 358 w 825"/>
              <a:gd name="T17" fmla="*/ 282 h 1022"/>
              <a:gd name="T18" fmla="*/ 336 w 825"/>
              <a:gd name="T19" fmla="*/ 359 h 1022"/>
              <a:gd name="T20" fmla="*/ 338 w 825"/>
              <a:gd name="T21" fmla="*/ 453 h 1022"/>
              <a:gd name="T22" fmla="*/ 290 w 825"/>
              <a:gd name="T23" fmla="*/ 515 h 1022"/>
              <a:gd name="T24" fmla="*/ 353 w 825"/>
              <a:gd name="T25" fmla="*/ 521 h 1022"/>
              <a:gd name="T26" fmla="*/ 404 w 825"/>
              <a:gd name="T27" fmla="*/ 515 h 1022"/>
              <a:gd name="T28" fmla="*/ 441 w 825"/>
              <a:gd name="T29" fmla="*/ 501 h 1022"/>
              <a:gd name="T30" fmla="*/ 484 w 825"/>
              <a:gd name="T31" fmla="*/ 495 h 1022"/>
              <a:gd name="T32" fmla="*/ 524 w 825"/>
              <a:gd name="T33" fmla="*/ 501 h 1022"/>
              <a:gd name="T34" fmla="*/ 552 w 825"/>
              <a:gd name="T35" fmla="*/ 490 h 1022"/>
              <a:gd name="T36" fmla="*/ 592 w 825"/>
              <a:gd name="T37" fmla="*/ 493 h 1022"/>
              <a:gd name="T38" fmla="*/ 629 w 825"/>
              <a:gd name="T39" fmla="*/ 507 h 1022"/>
              <a:gd name="T40" fmla="*/ 669 w 825"/>
              <a:gd name="T41" fmla="*/ 515 h 1022"/>
              <a:gd name="T42" fmla="*/ 714 w 825"/>
              <a:gd name="T43" fmla="*/ 515 h 1022"/>
              <a:gd name="T44" fmla="*/ 763 w 825"/>
              <a:gd name="T45" fmla="*/ 527 h 1022"/>
              <a:gd name="T46" fmla="*/ 825 w 825"/>
              <a:gd name="T47" fmla="*/ 626 h 1022"/>
              <a:gd name="T48" fmla="*/ 800 w 825"/>
              <a:gd name="T49" fmla="*/ 652 h 1022"/>
              <a:gd name="T50" fmla="*/ 774 w 825"/>
              <a:gd name="T51" fmla="*/ 715 h 1022"/>
              <a:gd name="T52" fmla="*/ 709 w 825"/>
              <a:gd name="T53" fmla="*/ 740 h 1022"/>
              <a:gd name="T54" fmla="*/ 637 w 825"/>
              <a:gd name="T55" fmla="*/ 749 h 1022"/>
              <a:gd name="T56" fmla="*/ 629 w 825"/>
              <a:gd name="T57" fmla="*/ 689 h 1022"/>
              <a:gd name="T58" fmla="*/ 598 w 825"/>
              <a:gd name="T59" fmla="*/ 638 h 1022"/>
              <a:gd name="T60" fmla="*/ 563 w 825"/>
              <a:gd name="T61" fmla="*/ 624 h 1022"/>
              <a:gd name="T62" fmla="*/ 555 w 825"/>
              <a:gd name="T63" fmla="*/ 643 h 1022"/>
              <a:gd name="T64" fmla="*/ 524 w 825"/>
              <a:gd name="T65" fmla="*/ 621 h 1022"/>
              <a:gd name="T66" fmla="*/ 509 w 825"/>
              <a:gd name="T67" fmla="*/ 663 h 1022"/>
              <a:gd name="T68" fmla="*/ 498 w 825"/>
              <a:gd name="T69" fmla="*/ 649 h 1022"/>
              <a:gd name="T70" fmla="*/ 481 w 825"/>
              <a:gd name="T71" fmla="*/ 632 h 1022"/>
              <a:gd name="T72" fmla="*/ 450 w 825"/>
              <a:gd name="T73" fmla="*/ 615 h 1022"/>
              <a:gd name="T74" fmla="*/ 410 w 825"/>
              <a:gd name="T75" fmla="*/ 646 h 1022"/>
              <a:gd name="T76" fmla="*/ 415 w 825"/>
              <a:gd name="T77" fmla="*/ 695 h 1022"/>
              <a:gd name="T78" fmla="*/ 478 w 825"/>
              <a:gd name="T79" fmla="*/ 709 h 1022"/>
              <a:gd name="T80" fmla="*/ 504 w 825"/>
              <a:gd name="T81" fmla="*/ 766 h 1022"/>
              <a:gd name="T82" fmla="*/ 512 w 825"/>
              <a:gd name="T83" fmla="*/ 814 h 1022"/>
              <a:gd name="T84" fmla="*/ 475 w 825"/>
              <a:gd name="T85" fmla="*/ 829 h 1022"/>
              <a:gd name="T86" fmla="*/ 435 w 825"/>
              <a:gd name="T87" fmla="*/ 831 h 1022"/>
              <a:gd name="T88" fmla="*/ 427 w 825"/>
              <a:gd name="T89" fmla="*/ 877 h 1022"/>
              <a:gd name="T90" fmla="*/ 427 w 825"/>
              <a:gd name="T91" fmla="*/ 959 h 1022"/>
              <a:gd name="T92" fmla="*/ 381 w 825"/>
              <a:gd name="T93" fmla="*/ 994 h 1022"/>
              <a:gd name="T94" fmla="*/ 333 w 825"/>
              <a:gd name="T95" fmla="*/ 1022 h 1022"/>
              <a:gd name="T96" fmla="*/ 319 w 825"/>
              <a:gd name="T97" fmla="*/ 922 h 1022"/>
              <a:gd name="T98" fmla="*/ 390 w 825"/>
              <a:gd name="T99" fmla="*/ 820 h 1022"/>
              <a:gd name="T100" fmla="*/ 367 w 825"/>
              <a:gd name="T101" fmla="*/ 757 h 1022"/>
              <a:gd name="T102" fmla="*/ 290 w 825"/>
              <a:gd name="T103" fmla="*/ 769 h 1022"/>
              <a:gd name="T104" fmla="*/ 239 w 825"/>
              <a:gd name="T105" fmla="*/ 732 h 1022"/>
              <a:gd name="T106" fmla="*/ 82 w 825"/>
              <a:gd name="T107" fmla="*/ 695 h 1022"/>
              <a:gd name="T108" fmla="*/ 45 w 825"/>
              <a:gd name="T109" fmla="*/ 504 h 1022"/>
              <a:gd name="T110" fmla="*/ 39 w 825"/>
              <a:gd name="T111" fmla="*/ 444 h 1022"/>
              <a:gd name="T112" fmla="*/ 45 w 825"/>
              <a:gd name="T113" fmla="*/ 379 h 1022"/>
              <a:gd name="T114" fmla="*/ 54 w 825"/>
              <a:gd name="T115" fmla="*/ 313 h 1022"/>
              <a:gd name="T116" fmla="*/ 57 w 825"/>
              <a:gd name="T117" fmla="*/ 236 h 1022"/>
              <a:gd name="T118" fmla="*/ 139 w 825"/>
              <a:gd name="T119" fmla="*/ 174 h 1022"/>
              <a:gd name="T120" fmla="*/ 185 w 825"/>
              <a:gd name="T121" fmla="*/ 108 h 1022"/>
              <a:gd name="T122" fmla="*/ 207 w 825"/>
              <a:gd name="T123" fmla="*/ 34 h 1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5" h="1022">
                <a:moveTo>
                  <a:pt x="207" y="9"/>
                </a:moveTo>
                <a:lnTo>
                  <a:pt x="207" y="6"/>
                </a:lnTo>
                <a:lnTo>
                  <a:pt x="216" y="6"/>
                </a:lnTo>
                <a:lnTo>
                  <a:pt x="222" y="6"/>
                </a:lnTo>
                <a:lnTo>
                  <a:pt x="227" y="3"/>
                </a:lnTo>
                <a:lnTo>
                  <a:pt x="230" y="0"/>
                </a:lnTo>
                <a:lnTo>
                  <a:pt x="236" y="0"/>
                </a:lnTo>
                <a:lnTo>
                  <a:pt x="244" y="3"/>
                </a:lnTo>
                <a:lnTo>
                  <a:pt x="247" y="6"/>
                </a:lnTo>
                <a:lnTo>
                  <a:pt x="250" y="9"/>
                </a:lnTo>
                <a:lnTo>
                  <a:pt x="256" y="14"/>
                </a:lnTo>
                <a:lnTo>
                  <a:pt x="259" y="14"/>
                </a:lnTo>
                <a:lnTo>
                  <a:pt x="264" y="14"/>
                </a:lnTo>
                <a:lnTo>
                  <a:pt x="270" y="17"/>
                </a:lnTo>
                <a:lnTo>
                  <a:pt x="273" y="20"/>
                </a:lnTo>
                <a:lnTo>
                  <a:pt x="276" y="23"/>
                </a:lnTo>
                <a:lnTo>
                  <a:pt x="276" y="29"/>
                </a:lnTo>
                <a:lnTo>
                  <a:pt x="281" y="31"/>
                </a:lnTo>
                <a:lnTo>
                  <a:pt x="284" y="31"/>
                </a:lnTo>
                <a:lnTo>
                  <a:pt x="290" y="34"/>
                </a:lnTo>
                <a:lnTo>
                  <a:pt x="299" y="34"/>
                </a:lnTo>
                <a:lnTo>
                  <a:pt x="307" y="37"/>
                </a:lnTo>
                <a:lnTo>
                  <a:pt x="313" y="40"/>
                </a:lnTo>
                <a:lnTo>
                  <a:pt x="324" y="43"/>
                </a:lnTo>
                <a:lnTo>
                  <a:pt x="333" y="43"/>
                </a:lnTo>
                <a:lnTo>
                  <a:pt x="338" y="46"/>
                </a:lnTo>
                <a:lnTo>
                  <a:pt x="341" y="48"/>
                </a:lnTo>
                <a:lnTo>
                  <a:pt x="341" y="51"/>
                </a:lnTo>
                <a:lnTo>
                  <a:pt x="347" y="54"/>
                </a:lnTo>
                <a:lnTo>
                  <a:pt x="350" y="54"/>
                </a:lnTo>
                <a:lnTo>
                  <a:pt x="356" y="57"/>
                </a:lnTo>
                <a:lnTo>
                  <a:pt x="361" y="57"/>
                </a:lnTo>
                <a:lnTo>
                  <a:pt x="367" y="57"/>
                </a:lnTo>
                <a:lnTo>
                  <a:pt x="370" y="48"/>
                </a:lnTo>
                <a:lnTo>
                  <a:pt x="373" y="40"/>
                </a:lnTo>
                <a:lnTo>
                  <a:pt x="375" y="37"/>
                </a:lnTo>
                <a:lnTo>
                  <a:pt x="378" y="34"/>
                </a:lnTo>
                <a:lnTo>
                  <a:pt x="384" y="31"/>
                </a:lnTo>
                <a:lnTo>
                  <a:pt x="387" y="31"/>
                </a:lnTo>
                <a:lnTo>
                  <a:pt x="390" y="34"/>
                </a:lnTo>
                <a:lnTo>
                  <a:pt x="393" y="37"/>
                </a:lnTo>
                <a:lnTo>
                  <a:pt x="390" y="40"/>
                </a:lnTo>
                <a:lnTo>
                  <a:pt x="390" y="46"/>
                </a:lnTo>
                <a:lnTo>
                  <a:pt x="390" y="48"/>
                </a:lnTo>
                <a:lnTo>
                  <a:pt x="387" y="51"/>
                </a:lnTo>
                <a:lnTo>
                  <a:pt x="387" y="54"/>
                </a:lnTo>
                <a:lnTo>
                  <a:pt x="384" y="57"/>
                </a:lnTo>
                <a:lnTo>
                  <a:pt x="384" y="60"/>
                </a:lnTo>
                <a:lnTo>
                  <a:pt x="384" y="66"/>
                </a:lnTo>
                <a:lnTo>
                  <a:pt x="384" y="71"/>
                </a:lnTo>
                <a:lnTo>
                  <a:pt x="381" y="74"/>
                </a:lnTo>
                <a:lnTo>
                  <a:pt x="378" y="77"/>
                </a:lnTo>
                <a:lnTo>
                  <a:pt x="378" y="80"/>
                </a:lnTo>
                <a:lnTo>
                  <a:pt x="375" y="80"/>
                </a:lnTo>
                <a:lnTo>
                  <a:pt x="375" y="83"/>
                </a:lnTo>
                <a:lnTo>
                  <a:pt x="373" y="85"/>
                </a:lnTo>
                <a:lnTo>
                  <a:pt x="370" y="85"/>
                </a:lnTo>
                <a:lnTo>
                  <a:pt x="370" y="88"/>
                </a:lnTo>
                <a:lnTo>
                  <a:pt x="370" y="94"/>
                </a:lnTo>
                <a:lnTo>
                  <a:pt x="373" y="97"/>
                </a:lnTo>
                <a:lnTo>
                  <a:pt x="375" y="100"/>
                </a:lnTo>
                <a:lnTo>
                  <a:pt x="375" y="103"/>
                </a:lnTo>
                <a:lnTo>
                  <a:pt x="381" y="108"/>
                </a:lnTo>
                <a:lnTo>
                  <a:pt x="384" y="114"/>
                </a:lnTo>
                <a:lnTo>
                  <a:pt x="390" y="120"/>
                </a:lnTo>
                <a:lnTo>
                  <a:pt x="393" y="122"/>
                </a:lnTo>
                <a:lnTo>
                  <a:pt x="395" y="128"/>
                </a:lnTo>
                <a:lnTo>
                  <a:pt x="398" y="128"/>
                </a:lnTo>
                <a:lnTo>
                  <a:pt x="401" y="131"/>
                </a:lnTo>
                <a:lnTo>
                  <a:pt x="407" y="131"/>
                </a:lnTo>
                <a:lnTo>
                  <a:pt x="410" y="134"/>
                </a:lnTo>
                <a:lnTo>
                  <a:pt x="412" y="134"/>
                </a:lnTo>
                <a:lnTo>
                  <a:pt x="415" y="137"/>
                </a:lnTo>
                <a:lnTo>
                  <a:pt x="418" y="140"/>
                </a:lnTo>
                <a:lnTo>
                  <a:pt x="418" y="142"/>
                </a:lnTo>
                <a:lnTo>
                  <a:pt x="421" y="145"/>
                </a:lnTo>
                <a:lnTo>
                  <a:pt x="421" y="148"/>
                </a:lnTo>
                <a:lnTo>
                  <a:pt x="421" y="151"/>
                </a:lnTo>
                <a:lnTo>
                  <a:pt x="424" y="157"/>
                </a:lnTo>
                <a:lnTo>
                  <a:pt x="427" y="159"/>
                </a:lnTo>
                <a:lnTo>
                  <a:pt x="427" y="165"/>
                </a:lnTo>
                <a:lnTo>
                  <a:pt x="424" y="168"/>
                </a:lnTo>
                <a:lnTo>
                  <a:pt x="418" y="174"/>
                </a:lnTo>
                <a:lnTo>
                  <a:pt x="415" y="179"/>
                </a:lnTo>
                <a:lnTo>
                  <a:pt x="412" y="185"/>
                </a:lnTo>
                <a:lnTo>
                  <a:pt x="412" y="188"/>
                </a:lnTo>
                <a:lnTo>
                  <a:pt x="412" y="194"/>
                </a:lnTo>
                <a:lnTo>
                  <a:pt x="412" y="197"/>
                </a:lnTo>
                <a:lnTo>
                  <a:pt x="415" y="205"/>
                </a:lnTo>
                <a:lnTo>
                  <a:pt x="418" y="211"/>
                </a:lnTo>
                <a:lnTo>
                  <a:pt x="421" y="216"/>
                </a:lnTo>
                <a:lnTo>
                  <a:pt x="427" y="222"/>
                </a:lnTo>
                <a:lnTo>
                  <a:pt x="430" y="225"/>
                </a:lnTo>
                <a:lnTo>
                  <a:pt x="435" y="228"/>
                </a:lnTo>
                <a:lnTo>
                  <a:pt x="438" y="234"/>
                </a:lnTo>
                <a:lnTo>
                  <a:pt x="441" y="234"/>
                </a:lnTo>
                <a:lnTo>
                  <a:pt x="444" y="236"/>
                </a:lnTo>
                <a:lnTo>
                  <a:pt x="444" y="239"/>
                </a:lnTo>
                <a:lnTo>
                  <a:pt x="444" y="245"/>
                </a:lnTo>
                <a:lnTo>
                  <a:pt x="441" y="251"/>
                </a:lnTo>
                <a:lnTo>
                  <a:pt x="438" y="256"/>
                </a:lnTo>
                <a:lnTo>
                  <a:pt x="432" y="262"/>
                </a:lnTo>
                <a:lnTo>
                  <a:pt x="430" y="265"/>
                </a:lnTo>
                <a:lnTo>
                  <a:pt x="424" y="268"/>
                </a:lnTo>
                <a:lnTo>
                  <a:pt x="418" y="271"/>
                </a:lnTo>
                <a:lnTo>
                  <a:pt x="415" y="276"/>
                </a:lnTo>
                <a:lnTo>
                  <a:pt x="415" y="282"/>
                </a:lnTo>
                <a:lnTo>
                  <a:pt x="415" y="288"/>
                </a:lnTo>
                <a:lnTo>
                  <a:pt x="415" y="296"/>
                </a:lnTo>
                <a:lnTo>
                  <a:pt x="412" y="305"/>
                </a:lnTo>
                <a:lnTo>
                  <a:pt x="407" y="310"/>
                </a:lnTo>
                <a:lnTo>
                  <a:pt x="401" y="310"/>
                </a:lnTo>
                <a:lnTo>
                  <a:pt x="395" y="308"/>
                </a:lnTo>
                <a:lnTo>
                  <a:pt x="395" y="299"/>
                </a:lnTo>
                <a:lnTo>
                  <a:pt x="395" y="293"/>
                </a:lnTo>
                <a:lnTo>
                  <a:pt x="393" y="285"/>
                </a:lnTo>
                <a:lnTo>
                  <a:pt x="393" y="279"/>
                </a:lnTo>
                <a:lnTo>
                  <a:pt x="387" y="276"/>
                </a:lnTo>
                <a:lnTo>
                  <a:pt x="384" y="276"/>
                </a:lnTo>
                <a:lnTo>
                  <a:pt x="381" y="271"/>
                </a:lnTo>
                <a:lnTo>
                  <a:pt x="378" y="268"/>
                </a:lnTo>
                <a:lnTo>
                  <a:pt x="370" y="268"/>
                </a:lnTo>
                <a:lnTo>
                  <a:pt x="364" y="268"/>
                </a:lnTo>
                <a:lnTo>
                  <a:pt x="361" y="271"/>
                </a:lnTo>
                <a:lnTo>
                  <a:pt x="361" y="273"/>
                </a:lnTo>
                <a:lnTo>
                  <a:pt x="358" y="282"/>
                </a:lnTo>
                <a:lnTo>
                  <a:pt x="358" y="288"/>
                </a:lnTo>
                <a:lnTo>
                  <a:pt x="358" y="293"/>
                </a:lnTo>
                <a:lnTo>
                  <a:pt x="358" y="296"/>
                </a:lnTo>
                <a:lnTo>
                  <a:pt x="356" y="302"/>
                </a:lnTo>
                <a:lnTo>
                  <a:pt x="347" y="308"/>
                </a:lnTo>
                <a:lnTo>
                  <a:pt x="344" y="308"/>
                </a:lnTo>
                <a:lnTo>
                  <a:pt x="336" y="313"/>
                </a:lnTo>
                <a:lnTo>
                  <a:pt x="336" y="316"/>
                </a:lnTo>
                <a:lnTo>
                  <a:pt x="333" y="319"/>
                </a:lnTo>
                <a:lnTo>
                  <a:pt x="330" y="327"/>
                </a:lnTo>
                <a:lnTo>
                  <a:pt x="330" y="333"/>
                </a:lnTo>
                <a:lnTo>
                  <a:pt x="333" y="342"/>
                </a:lnTo>
                <a:lnTo>
                  <a:pt x="333" y="347"/>
                </a:lnTo>
                <a:lnTo>
                  <a:pt x="336" y="359"/>
                </a:lnTo>
                <a:lnTo>
                  <a:pt x="338" y="364"/>
                </a:lnTo>
                <a:lnTo>
                  <a:pt x="338" y="370"/>
                </a:lnTo>
                <a:lnTo>
                  <a:pt x="341" y="376"/>
                </a:lnTo>
                <a:lnTo>
                  <a:pt x="341" y="379"/>
                </a:lnTo>
                <a:lnTo>
                  <a:pt x="341" y="384"/>
                </a:lnTo>
                <a:lnTo>
                  <a:pt x="341" y="393"/>
                </a:lnTo>
                <a:lnTo>
                  <a:pt x="341" y="401"/>
                </a:lnTo>
                <a:lnTo>
                  <a:pt x="341" y="404"/>
                </a:lnTo>
                <a:lnTo>
                  <a:pt x="344" y="413"/>
                </a:lnTo>
                <a:lnTo>
                  <a:pt x="344" y="419"/>
                </a:lnTo>
                <a:lnTo>
                  <a:pt x="344" y="424"/>
                </a:lnTo>
                <a:lnTo>
                  <a:pt x="344" y="433"/>
                </a:lnTo>
                <a:lnTo>
                  <a:pt x="341" y="444"/>
                </a:lnTo>
                <a:lnTo>
                  <a:pt x="338" y="453"/>
                </a:lnTo>
                <a:lnTo>
                  <a:pt x="336" y="456"/>
                </a:lnTo>
                <a:lnTo>
                  <a:pt x="336" y="470"/>
                </a:lnTo>
                <a:lnTo>
                  <a:pt x="336" y="475"/>
                </a:lnTo>
                <a:lnTo>
                  <a:pt x="333" y="478"/>
                </a:lnTo>
                <a:lnTo>
                  <a:pt x="330" y="484"/>
                </a:lnTo>
                <a:lnTo>
                  <a:pt x="324" y="487"/>
                </a:lnTo>
                <a:lnTo>
                  <a:pt x="321" y="490"/>
                </a:lnTo>
                <a:lnTo>
                  <a:pt x="316" y="493"/>
                </a:lnTo>
                <a:lnTo>
                  <a:pt x="310" y="495"/>
                </a:lnTo>
                <a:lnTo>
                  <a:pt x="301" y="501"/>
                </a:lnTo>
                <a:lnTo>
                  <a:pt x="299" y="507"/>
                </a:lnTo>
                <a:lnTo>
                  <a:pt x="293" y="510"/>
                </a:lnTo>
                <a:lnTo>
                  <a:pt x="290" y="513"/>
                </a:lnTo>
                <a:lnTo>
                  <a:pt x="290" y="515"/>
                </a:lnTo>
                <a:lnTo>
                  <a:pt x="293" y="518"/>
                </a:lnTo>
                <a:lnTo>
                  <a:pt x="296" y="524"/>
                </a:lnTo>
                <a:lnTo>
                  <a:pt x="301" y="532"/>
                </a:lnTo>
                <a:lnTo>
                  <a:pt x="307" y="535"/>
                </a:lnTo>
                <a:lnTo>
                  <a:pt x="313" y="544"/>
                </a:lnTo>
                <a:lnTo>
                  <a:pt x="319" y="547"/>
                </a:lnTo>
                <a:lnTo>
                  <a:pt x="324" y="547"/>
                </a:lnTo>
                <a:lnTo>
                  <a:pt x="330" y="541"/>
                </a:lnTo>
                <a:lnTo>
                  <a:pt x="333" y="538"/>
                </a:lnTo>
                <a:lnTo>
                  <a:pt x="338" y="535"/>
                </a:lnTo>
                <a:lnTo>
                  <a:pt x="338" y="530"/>
                </a:lnTo>
                <a:lnTo>
                  <a:pt x="344" y="527"/>
                </a:lnTo>
                <a:lnTo>
                  <a:pt x="350" y="521"/>
                </a:lnTo>
                <a:lnTo>
                  <a:pt x="353" y="521"/>
                </a:lnTo>
                <a:lnTo>
                  <a:pt x="358" y="524"/>
                </a:lnTo>
                <a:lnTo>
                  <a:pt x="361" y="524"/>
                </a:lnTo>
                <a:lnTo>
                  <a:pt x="364" y="521"/>
                </a:lnTo>
                <a:lnTo>
                  <a:pt x="364" y="518"/>
                </a:lnTo>
                <a:lnTo>
                  <a:pt x="370" y="518"/>
                </a:lnTo>
                <a:lnTo>
                  <a:pt x="375" y="518"/>
                </a:lnTo>
                <a:lnTo>
                  <a:pt x="378" y="521"/>
                </a:lnTo>
                <a:lnTo>
                  <a:pt x="381" y="521"/>
                </a:lnTo>
                <a:lnTo>
                  <a:pt x="384" y="521"/>
                </a:lnTo>
                <a:lnTo>
                  <a:pt x="390" y="521"/>
                </a:lnTo>
                <a:lnTo>
                  <a:pt x="393" y="518"/>
                </a:lnTo>
                <a:lnTo>
                  <a:pt x="398" y="515"/>
                </a:lnTo>
                <a:lnTo>
                  <a:pt x="401" y="515"/>
                </a:lnTo>
                <a:lnTo>
                  <a:pt x="404" y="515"/>
                </a:lnTo>
                <a:lnTo>
                  <a:pt x="407" y="515"/>
                </a:lnTo>
                <a:lnTo>
                  <a:pt x="410" y="513"/>
                </a:lnTo>
                <a:lnTo>
                  <a:pt x="412" y="510"/>
                </a:lnTo>
                <a:lnTo>
                  <a:pt x="415" y="510"/>
                </a:lnTo>
                <a:lnTo>
                  <a:pt x="415" y="507"/>
                </a:lnTo>
                <a:lnTo>
                  <a:pt x="415" y="504"/>
                </a:lnTo>
                <a:lnTo>
                  <a:pt x="418" y="504"/>
                </a:lnTo>
                <a:lnTo>
                  <a:pt x="418" y="501"/>
                </a:lnTo>
                <a:lnTo>
                  <a:pt x="421" y="498"/>
                </a:lnTo>
                <a:lnTo>
                  <a:pt x="424" y="501"/>
                </a:lnTo>
                <a:lnTo>
                  <a:pt x="430" y="501"/>
                </a:lnTo>
                <a:lnTo>
                  <a:pt x="432" y="504"/>
                </a:lnTo>
                <a:lnTo>
                  <a:pt x="438" y="504"/>
                </a:lnTo>
                <a:lnTo>
                  <a:pt x="441" y="501"/>
                </a:lnTo>
                <a:lnTo>
                  <a:pt x="444" y="501"/>
                </a:lnTo>
                <a:lnTo>
                  <a:pt x="444" y="498"/>
                </a:lnTo>
                <a:lnTo>
                  <a:pt x="450" y="501"/>
                </a:lnTo>
                <a:lnTo>
                  <a:pt x="452" y="504"/>
                </a:lnTo>
                <a:lnTo>
                  <a:pt x="455" y="504"/>
                </a:lnTo>
                <a:lnTo>
                  <a:pt x="458" y="501"/>
                </a:lnTo>
                <a:lnTo>
                  <a:pt x="461" y="501"/>
                </a:lnTo>
                <a:lnTo>
                  <a:pt x="464" y="501"/>
                </a:lnTo>
                <a:lnTo>
                  <a:pt x="467" y="501"/>
                </a:lnTo>
                <a:lnTo>
                  <a:pt x="467" y="498"/>
                </a:lnTo>
                <a:lnTo>
                  <a:pt x="472" y="498"/>
                </a:lnTo>
                <a:lnTo>
                  <a:pt x="475" y="495"/>
                </a:lnTo>
                <a:lnTo>
                  <a:pt x="478" y="495"/>
                </a:lnTo>
                <a:lnTo>
                  <a:pt x="484" y="495"/>
                </a:lnTo>
                <a:lnTo>
                  <a:pt x="487" y="495"/>
                </a:lnTo>
                <a:lnTo>
                  <a:pt x="489" y="498"/>
                </a:lnTo>
                <a:lnTo>
                  <a:pt x="492" y="501"/>
                </a:lnTo>
                <a:lnTo>
                  <a:pt x="492" y="504"/>
                </a:lnTo>
                <a:lnTo>
                  <a:pt x="495" y="504"/>
                </a:lnTo>
                <a:lnTo>
                  <a:pt x="498" y="504"/>
                </a:lnTo>
                <a:lnTo>
                  <a:pt x="501" y="504"/>
                </a:lnTo>
                <a:lnTo>
                  <a:pt x="504" y="507"/>
                </a:lnTo>
                <a:lnTo>
                  <a:pt x="506" y="507"/>
                </a:lnTo>
                <a:lnTo>
                  <a:pt x="506" y="504"/>
                </a:lnTo>
                <a:lnTo>
                  <a:pt x="509" y="501"/>
                </a:lnTo>
                <a:lnTo>
                  <a:pt x="515" y="501"/>
                </a:lnTo>
                <a:lnTo>
                  <a:pt x="518" y="498"/>
                </a:lnTo>
                <a:lnTo>
                  <a:pt x="524" y="501"/>
                </a:lnTo>
                <a:lnTo>
                  <a:pt x="529" y="501"/>
                </a:lnTo>
                <a:lnTo>
                  <a:pt x="535" y="498"/>
                </a:lnTo>
                <a:lnTo>
                  <a:pt x="538" y="495"/>
                </a:lnTo>
                <a:lnTo>
                  <a:pt x="541" y="495"/>
                </a:lnTo>
                <a:lnTo>
                  <a:pt x="543" y="493"/>
                </a:lnTo>
                <a:lnTo>
                  <a:pt x="543" y="490"/>
                </a:lnTo>
                <a:lnTo>
                  <a:pt x="541" y="487"/>
                </a:lnTo>
                <a:lnTo>
                  <a:pt x="538" y="484"/>
                </a:lnTo>
                <a:lnTo>
                  <a:pt x="541" y="484"/>
                </a:lnTo>
                <a:lnTo>
                  <a:pt x="541" y="481"/>
                </a:lnTo>
                <a:lnTo>
                  <a:pt x="543" y="481"/>
                </a:lnTo>
                <a:lnTo>
                  <a:pt x="549" y="484"/>
                </a:lnTo>
                <a:lnTo>
                  <a:pt x="552" y="487"/>
                </a:lnTo>
                <a:lnTo>
                  <a:pt x="552" y="490"/>
                </a:lnTo>
                <a:lnTo>
                  <a:pt x="558" y="490"/>
                </a:lnTo>
                <a:lnTo>
                  <a:pt x="561" y="490"/>
                </a:lnTo>
                <a:lnTo>
                  <a:pt x="561" y="487"/>
                </a:lnTo>
                <a:lnTo>
                  <a:pt x="569" y="487"/>
                </a:lnTo>
                <a:lnTo>
                  <a:pt x="575" y="487"/>
                </a:lnTo>
                <a:lnTo>
                  <a:pt x="578" y="484"/>
                </a:lnTo>
                <a:lnTo>
                  <a:pt x="581" y="481"/>
                </a:lnTo>
                <a:lnTo>
                  <a:pt x="583" y="481"/>
                </a:lnTo>
                <a:lnTo>
                  <a:pt x="586" y="481"/>
                </a:lnTo>
                <a:lnTo>
                  <a:pt x="586" y="484"/>
                </a:lnTo>
                <a:lnTo>
                  <a:pt x="586" y="487"/>
                </a:lnTo>
                <a:lnTo>
                  <a:pt x="589" y="487"/>
                </a:lnTo>
                <a:lnTo>
                  <a:pt x="589" y="490"/>
                </a:lnTo>
                <a:lnTo>
                  <a:pt x="592" y="493"/>
                </a:lnTo>
                <a:lnTo>
                  <a:pt x="592" y="495"/>
                </a:lnTo>
                <a:lnTo>
                  <a:pt x="595" y="498"/>
                </a:lnTo>
                <a:lnTo>
                  <a:pt x="598" y="501"/>
                </a:lnTo>
                <a:lnTo>
                  <a:pt x="598" y="504"/>
                </a:lnTo>
                <a:lnTo>
                  <a:pt x="600" y="507"/>
                </a:lnTo>
                <a:lnTo>
                  <a:pt x="603" y="504"/>
                </a:lnTo>
                <a:lnTo>
                  <a:pt x="606" y="507"/>
                </a:lnTo>
                <a:lnTo>
                  <a:pt x="609" y="507"/>
                </a:lnTo>
                <a:lnTo>
                  <a:pt x="612" y="507"/>
                </a:lnTo>
                <a:lnTo>
                  <a:pt x="615" y="507"/>
                </a:lnTo>
                <a:lnTo>
                  <a:pt x="618" y="507"/>
                </a:lnTo>
                <a:lnTo>
                  <a:pt x="623" y="507"/>
                </a:lnTo>
                <a:lnTo>
                  <a:pt x="626" y="507"/>
                </a:lnTo>
                <a:lnTo>
                  <a:pt x="629" y="507"/>
                </a:lnTo>
                <a:lnTo>
                  <a:pt x="632" y="510"/>
                </a:lnTo>
                <a:lnTo>
                  <a:pt x="632" y="515"/>
                </a:lnTo>
                <a:lnTo>
                  <a:pt x="635" y="518"/>
                </a:lnTo>
                <a:lnTo>
                  <a:pt x="637" y="518"/>
                </a:lnTo>
                <a:lnTo>
                  <a:pt x="640" y="518"/>
                </a:lnTo>
                <a:lnTo>
                  <a:pt x="643" y="518"/>
                </a:lnTo>
                <a:lnTo>
                  <a:pt x="649" y="518"/>
                </a:lnTo>
                <a:lnTo>
                  <a:pt x="652" y="518"/>
                </a:lnTo>
                <a:lnTo>
                  <a:pt x="655" y="521"/>
                </a:lnTo>
                <a:lnTo>
                  <a:pt x="660" y="518"/>
                </a:lnTo>
                <a:lnTo>
                  <a:pt x="663" y="518"/>
                </a:lnTo>
                <a:lnTo>
                  <a:pt x="666" y="515"/>
                </a:lnTo>
                <a:lnTo>
                  <a:pt x="666" y="513"/>
                </a:lnTo>
                <a:lnTo>
                  <a:pt x="669" y="515"/>
                </a:lnTo>
                <a:lnTo>
                  <a:pt x="672" y="515"/>
                </a:lnTo>
                <a:lnTo>
                  <a:pt x="674" y="515"/>
                </a:lnTo>
                <a:lnTo>
                  <a:pt x="677" y="518"/>
                </a:lnTo>
                <a:lnTo>
                  <a:pt x="680" y="518"/>
                </a:lnTo>
                <a:lnTo>
                  <a:pt x="683" y="518"/>
                </a:lnTo>
                <a:lnTo>
                  <a:pt x="686" y="518"/>
                </a:lnTo>
                <a:lnTo>
                  <a:pt x="692" y="521"/>
                </a:lnTo>
                <a:lnTo>
                  <a:pt x="694" y="521"/>
                </a:lnTo>
                <a:lnTo>
                  <a:pt x="700" y="518"/>
                </a:lnTo>
                <a:lnTo>
                  <a:pt x="703" y="521"/>
                </a:lnTo>
                <a:lnTo>
                  <a:pt x="706" y="521"/>
                </a:lnTo>
                <a:lnTo>
                  <a:pt x="709" y="518"/>
                </a:lnTo>
                <a:lnTo>
                  <a:pt x="712" y="518"/>
                </a:lnTo>
                <a:lnTo>
                  <a:pt x="714" y="515"/>
                </a:lnTo>
                <a:lnTo>
                  <a:pt x="717" y="515"/>
                </a:lnTo>
                <a:lnTo>
                  <a:pt x="717" y="513"/>
                </a:lnTo>
                <a:lnTo>
                  <a:pt x="720" y="513"/>
                </a:lnTo>
                <a:lnTo>
                  <a:pt x="723" y="510"/>
                </a:lnTo>
                <a:lnTo>
                  <a:pt x="723" y="513"/>
                </a:lnTo>
                <a:lnTo>
                  <a:pt x="726" y="515"/>
                </a:lnTo>
                <a:lnTo>
                  <a:pt x="731" y="515"/>
                </a:lnTo>
                <a:lnTo>
                  <a:pt x="731" y="513"/>
                </a:lnTo>
                <a:lnTo>
                  <a:pt x="734" y="510"/>
                </a:lnTo>
                <a:lnTo>
                  <a:pt x="740" y="515"/>
                </a:lnTo>
                <a:lnTo>
                  <a:pt x="746" y="521"/>
                </a:lnTo>
                <a:lnTo>
                  <a:pt x="751" y="524"/>
                </a:lnTo>
                <a:lnTo>
                  <a:pt x="754" y="524"/>
                </a:lnTo>
                <a:lnTo>
                  <a:pt x="763" y="527"/>
                </a:lnTo>
                <a:lnTo>
                  <a:pt x="768" y="535"/>
                </a:lnTo>
                <a:lnTo>
                  <a:pt x="771" y="541"/>
                </a:lnTo>
                <a:lnTo>
                  <a:pt x="780" y="550"/>
                </a:lnTo>
                <a:lnTo>
                  <a:pt x="783" y="555"/>
                </a:lnTo>
                <a:lnTo>
                  <a:pt x="788" y="561"/>
                </a:lnTo>
                <a:lnTo>
                  <a:pt x="794" y="567"/>
                </a:lnTo>
                <a:lnTo>
                  <a:pt x="803" y="572"/>
                </a:lnTo>
                <a:lnTo>
                  <a:pt x="811" y="575"/>
                </a:lnTo>
                <a:lnTo>
                  <a:pt x="817" y="581"/>
                </a:lnTo>
                <a:lnTo>
                  <a:pt x="820" y="589"/>
                </a:lnTo>
                <a:lnTo>
                  <a:pt x="823" y="598"/>
                </a:lnTo>
                <a:lnTo>
                  <a:pt x="825" y="606"/>
                </a:lnTo>
                <a:lnTo>
                  <a:pt x="825" y="615"/>
                </a:lnTo>
                <a:lnTo>
                  <a:pt x="825" y="626"/>
                </a:lnTo>
                <a:lnTo>
                  <a:pt x="820" y="629"/>
                </a:lnTo>
                <a:lnTo>
                  <a:pt x="814" y="632"/>
                </a:lnTo>
                <a:lnTo>
                  <a:pt x="805" y="632"/>
                </a:lnTo>
                <a:lnTo>
                  <a:pt x="803" y="629"/>
                </a:lnTo>
                <a:lnTo>
                  <a:pt x="797" y="629"/>
                </a:lnTo>
                <a:lnTo>
                  <a:pt x="794" y="629"/>
                </a:lnTo>
                <a:lnTo>
                  <a:pt x="788" y="629"/>
                </a:lnTo>
                <a:lnTo>
                  <a:pt x="788" y="632"/>
                </a:lnTo>
                <a:lnTo>
                  <a:pt x="788" y="635"/>
                </a:lnTo>
                <a:lnTo>
                  <a:pt x="794" y="638"/>
                </a:lnTo>
                <a:lnTo>
                  <a:pt x="794" y="641"/>
                </a:lnTo>
                <a:lnTo>
                  <a:pt x="797" y="641"/>
                </a:lnTo>
                <a:lnTo>
                  <a:pt x="797" y="646"/>
                </a:lnTo>
                <a:lnTo>
                  <a:pt x="800" y="652"/>
                </a:lnTo>
                <a:lnTo>
                  <a:pt x="797" y="655"/>
                </a:lnTo>
                <a:lnTo>
                  <a:pt x="794" y="661"/>
                </a:lnTo>
                <a:lnTo>
                  <a:pt x="791" y="666"/>
                </a:lnTo>
                <a:lnTo>
                  <a:pt x="791" y="669"/>
                </a:lnTo>
                <a:lnTo>
                  <a:pt x="794" y="686"/>
                </a:lnTo>
                <a:lnTo>
                  <a:pt x="794" y="692"/>
                </a:lnTo>
                <a:lnTo>
                  <a:pt x="797" y="698"/>
                </a:lnTo>
                <a:lnTo>
                  <a:pt x="794" y="700"/>
                </a:lnTo>
                <a:lnTo>
                  <a:pt x="791" y="703"/>
                </a:lnTo>
                <a:lnTo>
                  <a:pt x="788" y="706"/>
                </a:lnTo>
                <a:lnTo>
                  <a:pt x="786" y="709"/>
                </a:lnTo>
                <a:lnTo>
                  <a:pt x="783" y="712"/>
                </a:lnTo>
                <a:lnTo>
                  <a:pt x="780" y="715"/>
                </a:lnTo>
                <a:lnTo>
                  <a:pt x="774" y="715"/>
                </a:lnTo>
                <a:lnTo>
                  <a:pt x="768" y="715"/>
                </a:lnTo>
                <a:lnTo>
                  <a:pt x="766" y="717"/>
                </a:lnTo>
                <a:lnTo>
                  <a:pt x="760" y="717"/>
                </a:lnTo>
                <a:lnTo>
                  <a:pt x="754" y="717"/>
                </a:lnTo>
                <a:lnTo>
                  <a:pt x="751" y="717"/>
                </a:lnTo>
                <a:lnTo>
                  <a:pt x="746" y="720"/>
                </a:lnTo>
                <a:lnTo>
                  <a:pt x="743" y="720"/>
                </a:lnTo>
                <a:lnTo>
                  <a:pt x="737" y="723"/>
                </a:lnTo>
                <a:lnTo>
                  <a:pt x="734" y="726"/>
                </a:lnTo>
                <a:lnTo>
                  <a:pt x="729" y="729"/>
                </a:lnTo>
                <a:lnTo>
                  <a:pt x="726" y="735"/>
                </a:lnTo>
                <a:lnTo>
                  <a:pt x="720" y="737"/>
                </a:lnTo>
                <a:lnTo>
                  <a:pt x="714" y="737"/>
                </a:lnTo>
                <a:lnTo>
                  <a:pt x="709" y="740"/>
                </a:lnTo>
                <a:lnTo>
                  <a:pt x="706" y="743"/>
                </a:lnTo>
                <a:lnTo>
                  <a:pt x="700" y="743"/>
                </a:lnTo>
                <a:lnTo>
                  <a:pt x="697" y="746"/>
                </a:lnTo>
                <a:lnTo>
                  <a:pt x="692" y="746"/>
                </a:lnTo>
                <a:lnTo>
                  <a:pt x="686" y="746"/>
                </a:lnTo>
                <a:lnTo>
                  <a:pt x="683" y="746"/>
                </a:lnTo>
                <a:lnTo>
                  <a:pt x="677" y="746"/>
                </a:lnTo>
                <a:lnTo>
                  <a:pt x="672" y="746"/>
                </a:lnTo>
                <a:lnTo>
                  <a:pt x="669" y="746"/>
                </a:lnTo>
                <a:lnTo>
                  <a:pt x="657" y="749"/>
                </a:lnTo>
                <a:lnTo>
                  <a:pt x="655" y="746"/>
                </a:lnTo>
                <a:lnTo>
                  <a:pt x="652" y="746"/>
                </a:lnTo>
                <a:lnTo>
                  <a:pt x="646" y="749"/>
                </a:lnTo>
                <a:lnTo>
                  <a:pt x="637" y="749"/>
                </a:lnTo>
                <a:lnTo>
                  <a:pt x="635" y="749"/>
                </a:lnTo>
                <a:lnTo>
                  <a:pt x="632" y="749"/>
                </a:lnTo>
                <a:lnTo>
                  <a:pt x="629" y="743"/>
                </a:lnTo>
                <a:lnTo>
                  <a:pt x="629" y="740"/>
                </a:lnTo>
                <a:lnTo>
                  <a:pt x="629" y="735"/>
                </a:lnTo>
                <a:lnTo>
                  <a:pt x="626" y="732"/>
                </a:lnTo>
                <a:lnTo>
                  <a:pt x="626" y="729"/>
                </a:lnTo>
                <a:lnTo>
                  <a:pt x="623" y="723"/>
                </a:lnTo>
                <a:lnTo>
                  <a:pt x="623" y="715"/>
                </a:lnTo>
                <a:lnTo>
                  <a:pt x="626" y="709"/>
                </a:lnTo>
                <a:lnTo>
                  <a:pt x="629" y="703"/>
                </a:lnTo>
                <a:lnTo>
                  <a:pt x="629" y="700"/>
                </a:lnTo>
                <a:lnTo>
                  <a:pt x="629" y="695"/>
                </a:lnTo>
                <a:lnTo>
                  <a:pt x="629" y="689"/>
                </a:lnTo>
                <a:lnTo>
                  <a:pt x="626" y="686"/>
                </a:lnTo>
                <a:lnTo>
                  <a:pt x="623" y="683"/>
                </a:lnTo>
                <a:lnTo>
                  <a:pt x="623" y="680"/>
                </a:lnTo>
                <a:lnTo>
                  <a:pt x="618" y="680"/>
                </a:lnTo>
                <a:lnTo>
                  <a:pt x="612" y="678"/>
                </a:lnTo>
                <a:lnTo>
                  <a:pt x="609" y="675"/>
                </a:lnTo>
                <a:lnTo>
                  <a:pt x="606" y="672"/>
                </a:lnTo>
                <a:lnTo>
                  <a:pt x="606" y="669"/>
                </a:lnTo>
                <a:lnTo>
                  <a:pt x="600" y="661"/>
                </a:lnTo>
                <a:lnTo>
                  <a:pt x="600" y="655"/>
                </a:lnTo>
                <a:lnTo>
                  <a:pt x="600" y="652"/>
                </a:lnTo>
                <a:lnTo>
                  <a:pt x="600" y="646"/>
                </a:lnTo>
                <a:lnTo>
                  <a:pt x="600" y="638"/>
                </a:lnTo>
                <a:lnTo>
                  <a:pt x="598" y="638"/>
                </a:lnTo>
                <a:lnTo>
                  <a:pt x="598" y="632"/>
                </a:lnTo>
                <a:lnTo>
                  <a:pt x="595" y="629"/>
                </a:lnTo>
                <a:lnTo>
                  <a:pt x="595" y="626"/>
                </a:lnTo>
                <a:lnTo>
                  <a:pt x="595" y="624"/>
                </a:lnTo>
                <a:lnTo>
                  <a:pt x="595" y="621"/>
                </a:lnTo>
                <a:lnTo>
                  <a:pt x="592" y="618"/>
                </a:lnTo>
                <a:lnTo>
                  <a:pt x="589" y="615"/>
                </a:lnTo>
                <a:lnTo>
                  <a:pt x="583" y="615"/>
                </a:lnTo>
                <a:lnTo>
                  <a:pt x="581" y="615"/>
                </a:lnTo>
                <a:lnTo>
                  <a:pt x="575" y="618"/>
                </a:lnTo>
                <a:lnTo>
                  <a:pt x="572" y="618"/>
                </a:lnTo>
                <a:lnTo>
                  <a:pt x="569" y="621"/>
                </a:lnTo>
                <a:lnTo>
                  <a:pt x="566" y="624"/>
                </a:lnTo>
                <a:lnTo>
                  <a:pt x="563" y="624"/>
                </a:lnTo>
                <a:lnTo>
                  <a:pt x="561" y="626"/>
                </a:lnTo>
                <a:lnTo>
                  <a:pt x="558" y="629"/>
                </a:lnTo>
                <a:lnTo>
                  <a:pt x="558" y="635"/>
                </a:lnTo>
                <a:lnTo>
                  <a:pt x="561" y="641"/>
                </a:lnTo>
                <a:lnTo>
                  <a:pt x="563" y="641"/>
                </a:lnTo>
                <a:lnTo>
                  <a:pt x="563" y="643"/>
                </a:lnTo>
                <a:lnTo>
                  <a:pt x="563" y="646"/>
                </a:lnTo>
                <a:lnTo>
                  <a:pt x="563" y="649"/>
                </a:lnTo>
                <a:lnTo>
                  <a:pt x="561" y="652"/>
                </a:lnTo>
                <a:lnTo>
                  <a:pt x="558" y="652"/>
                </a:lnTo>
                <a:lnTo>
                  <a:pt x="558" y="649"/>
                </a:lnTo>
                <a:lnTo>
                  <a:pt x="555" y="649"/>
                </a:lnTo>
                <a:lnTo>
                  <a:pt x="555" y="646"/>
                </a:lnTo>
                <a:lnTo>
                  <a:pt x="555" y="643"/>
                </a:lnTo>
                <a:lnTo>
                  <a:pt x="555" y="641"/>
                </a:lnTo>
                <a:lnTo>
                  <a:pt x="555" y="638"/>
                </a:lnTo>
                <a:lnTo>
                  <a:pt x="555" y="635"/>
                </a:lnTo>
                <a:lnTo>
                  <a:pt x="552" y="629"/>
                </a:lnTo>
                <a:lnTo>
                  <a:pt x="549" y="626"/>
                </a:lnTo>
                <a:lnTo>
                  <a:pt x="546" y="626"/>
                </a:lnTo>
                <a:lnTo>
                  <a:pt x="543" y="624"/>
                </a:lnTo>
                <a:lnTo>
                  <a:pt x="541" y="624"/>
                </a:lnTo>
                <a:lnTo>
                  <a:pt x="538" y="624"/>
                </a:lnTo>
                <a:lnTo>
                  <a:pt x="535" y="624"/>
                </a:lnTo>
                <a:lnTo>
                  <a:pt x="532" y="621"/>
                </a:lnTo>
                <a:lnTo>
                  <a:pt x="529" y="621"/>
                </a:lnTo>
                <a:lnTo>
                  <a:pt x="526" y="621"/>
                </a:lnTo>
                <a:lnTo>
                  <a:pt x="524" y="621"/>
                </a:lnTo>
                <a:lnTo>
                  <a:pt x="521" y="621"/>
                </a:lnTo>
                <a:lnTo>
                  <a:pt x="518" y="624"/>
                </a:lnTo>
                <a:lnTo>
                  <a:pt x="518" y="626"/>
                </a:lnTo>
                <a:lnTo>
                  <a:pt x="518" y="629"/>
                </a:lnTo>
                <a:lnTo>
                  <a:pt x="521" y="629"/>
                </a:lnTo>
                <a:lnTo>
                  <a:pt x="521" y="632"/>
                </a:lnTo>
                <a:lnTo>
                  <a:pt x="521" y="638"/>
                </a:lnTo>
                <a:lnTo>
                  <a:pt x="518" y="643"/>
                </a:lnTo>
                <a:lnTo>
                  <a:pt x="515" y="646"/>
                </a:lnTo>
                <a:lnTo>
                  <a:pt x="515" y="649"/>
                </a:lnTo>
                <a:lnTo>
                  <a:pt x="512" y="652"/>
                </a:lnTo>
                <a:lnTo>
                  <a:pt x="509" y="658"/>
                </a:lnTo>
                <a:lnTo>
                  <a:pt x="509" y="661"/>
                </a:lnTo>
                <a:lnTo>
                  <a:pt x="509" y="663"/>
                </a:lnTo>
                <a:lnTo>
                  <a:pt x="506" y="666"/>
                </a:lnTo>
                <a:lnTo>
                  <a:pt x="504" y="669"/>
                </a:lnTo>
                <a:lnTo>
                  <a:pt x="501" y="666"/>
                </a:lnTo>
                <a:lnTo>
                  <a:pt x="501" y="663"/>
                </a:lnTo>
                <a:lnTo>
                  <a:pt x="501" y="661"/>
                </a:lnTo>
                <a:lnTo>
                  <a:pt x="504" y="661"/>
                </a:lnTo>
                <a:lnTo>
                  <a:pt x="504" y="658"/>
                </a:lnTo>
                <a:lnTo>
                  <a:pt x="506" y="655"/>
                </a:lnTo>
                <a:lnTo>
                  <a:pt x="506" y="652"/>
                </a:lnTo>
                <a:lnTo>
                  <a:pt x="506" y="649"/>
                </a:lnTo>
                <a:lnTo>
                  <a:pt x="504" y="646"/>
                </a:lnTo>
                <a:lnTo>
                  <a:pt x="501" y="646"/>
                </a:lnTo>
                <a:lnTo>
                  <a:pt x="498" y="646"/>
                </a:lnTo>
                <a:lnTo>
                  <a:pt x="498" y="649"/>
                </a:lnTo>
                <a:lnTo>
                  <a:pt x="495" y="649"/>
                </a:lnTo>
                <a:lnTo>
                  <a:pt x="495" y="652"/>
                </a:lnTo>
                <a:lnTo>
                  <a:pt x="492" y="655"/>
                </a:lnTo>
                <a:lnTo>
                  <a:pt x="489" y="652"/>
                </a:lnTo>
                <a:lnTo>
                  <a:pt x="487" y="652"/>
                </a:lnTo>
                <a:lnTo>
                  <a:pt x="487" y="649"/>
                </a:lnTo>
                <a:lnTo>
                  <a:pt x="489" y="649"/>
                </a:lnTo>
                <a:lnTo>
                  <a:pt x="489" y="646"/>
                </a:lnTo>
                <a:lnTo>
                  <a:pt x="489" y="643"/>
                </a:lnTo>
                <a:lnTo>
                  <a:pt x="487" y="643"/>
                </a:lnTo>
                <a:lnTo>
                  <a:pt x="484" y="643"/>
                </a:lnTo>
                <a:lnTo>
                  <a:pt x="481" y="641"/>
                </a:lnTo>
                <a:lnTo>
                  <a:pt x="481" y="638"/>
                </a:lnTo>
                <a:lnTo>
                  <a:pt x="481" y="632"/>
                </a:lnTo>
                <a:lnTo>
                  <a:pt x="478" y="629"/>
                </a:lnTo>
                <a:lnTo>
                  <a:pt x="478" y="626"/>
                </a:lnTo>
                <a:lnTo>
                  <a:pt x="478" y="624"/>
                </a:lnTo>
                <a:lnTo>
                  <a:pt x="475" y="621"/>
                </a:lnTo>
                <a:lnTo>
                  <a:pt x="475" y="618"/>
                </a:lnTo>
                <a:lnTo>
                  <a:pt x="472" y="615"/>
                </a:lnTo>
                <a:lnTo>
                  <a:pt x="469" y="615"/>
                </a:lnTo>
                <a:lnTo>
                  <a:pt x="469" y="618"/>
                </a:lnTo>
                <a:lnTo>
                  <a:pt x="467" y="621"/>
                </a:lnTo>
                <a:lnTo>
                  <a:pt x="464" y="621"/>
                </a:lnTo>
                <a:lnTo>
                  <a:pt x="461" y="618"/>
                </a:lnTo>
                <a:lnTo>
                  <a:pt x="458" y="615"/>
                </a:lnTo>
                <a:lnTo>
                  <a:pt x="455" y="615"/>
                </a:lnTo>
                <a:lnTo>
                  <a:pt x="450" y="615"/>
                </a:lnTo>
                <a:lnTo>
                  <a:pt x="447" y="618"/>
                </a:lnTo>
                <a:lnTo>
                  <a:pt x="444" y="621"/>
                </a:lnTo>
                <a:lnTo>
                  <a:pt x="441" y="621"/>
                </a:lnTo>
                <a:lnTo>
                  <a:pt x="435" y="624"/>
                </a:lnTo>
                <a:lnTo>
                  <a:pt x="432" y="626"/>
                </a:lnTo>
                <a:lnTo>
                  <a:pt x="430" y="626"/>
                </a:lnTo>
                <a:lnTo>
                  <a:pt x="427" y="629"/>
                </a:lnTo>
                <a:lnTo>
                  <a:pt x="424" y="632"/>
                </a:lnTo>
                <a:lnTo>
                  <a:pt x="415" y="635"/>
                </a:lnTo>
                <a:lnTo>
                  <a:pt x="410" y="635"/>
                </a:lnTo>
                <a:lnTo>
                  <a:pt x="410" y="638"/>
                </a:lnTo>
                <a:lnTo>
                  <a:pt x="410" y="641"/>
                </a:lnTo>
                <a:lnTo>
                  <a:pt x="410" y="643"/>
                </a:lnTo>
                <a:lnTo>
                  <a:pt x="410" y="646"/>
                </a:lnTo>
                <a:lnTo>
                  <a:pt x="407" y="646"/>
                </a:lnTo>
                <a:lnTo>
                  <a:pt x="407" y="652"/>
                </a:lnTo>
                <a:lnTo>
                  <a:pt x="401" y="655"/>
                </a:lnTo>
                <a:lnTo>
                  <a:pt x="390" y="661"/>
                </a:lnTo>
                <a:lnTo>
                  <a:pt x="387" y="663"/>
                </a:lnTo>
                <a:lnTo>
                  <a:pt x="390" y="669"/>
                </a:lnTo>
                <a:lnTo>
                  <a:pt x="390" y="672"/>
                </a:lnTo>
                <a:lnTo>
                  <a:pt x="393" y="678"/>
                </a:lnTo>
                <a:lnTo>
                  <a:pt x="395" y="678"/>
                </a:lnTo>
                <a:lnTo>
                  <a:pt x="404" y="686"/>
                </a:lnTo>
                <a:lnTo>
                  <a:pt x="407" y="689"/>
                </a:lnTo>
                <a:lnTo>
                  <a:pt x="410" y="692"/>
                </a:lnTo>
                <a:lnTo>
                  <a:pt x="415" y="692"/>
                </a:lnTo>
                <a:lnTo>
                  <a:pt x="415" y="695"/>
                </a:lnTo>
                <a:lnTo>
                  <a:pt x="418" y="698"/>
                </a:lnTo>
                <a:lnTo>
                  <a:pt x="421" y="698"/>
                </a:lnTo>
                <a:lnTo>
                  <a:pt x="427" y="698"/>
                </a:lnTo>
                <a:lnTo>
                  <a:pt x="432" y="698"/>
                </a:lnTo>
                <a:lnTo>
                  <a:pt x="438" y="700"/>
                </a:lnTo>
                <a:lnTo>
                  <a:pt x="441" y="700"/>
                </a:lnTo>
                <a:lnTo>
                  <a:pt x="441" y="703"/>
                </a:lnTo>
                <a:lnTo>
                  <a:pt x="447" y="706"/>
                </a:lnTo>
                <a:lnTo>
                  <a:pt x="452" y="706"/>
                </a:lnTo>
                <a:lnTo>
                  <a:pt x="455" y="709"/>
                </a:lnTo>
                <a:lnTo>
                  <a:pt x="464" y="709"/>
                </a:lnTo>
                <a:lnTo>
                  <a:pt x="469" y="709"/>
                </a:lnTo>
                <a:lnTo>
                  <a:pt x="472" y="709"/>
                </a:lnTo>
                <a:lnTo>
                  <a:pt x="478" y="709"/>
                </a:lnTo>
                <a:lnTo>
                  <a:pt x="484" y="712"/>
                </a:lnTo>
                <a:lnTo>
                  <a:pt x="484" y="715"/>
                </a:lnTo>
                <a:lnTo>
                  <a:pt x="484" y="717"/>
                </a:lnTo>
                <a:lnTo>
                  <a:pt x="489" y="717"/>
                </a:lnTo>
                <a:lnTo>
                  <a:pt x="492" y="717"/>
                </a:lnTo>
                <a:lnTo>
                  <a:pt x="495" y="717"/>
                </a:lnTo>
                <a:lnTo>
                  <a:pt x="498" y="717"/>
                </a:lnTo>
                <a:lnTo>
                  <a:pt x="501" y="720"/>
                </a:lnTo>
                <a:lnTo>
                  <a:pt x="506" y="732"/>
                </a:lnTo>
                <a:lnTo>
                  <a:pt x="506" y="737"/>
                </a:lnTo>
                <a:lnTo>
                  <a:pt x="512" y="752"/>
                </a:lnTo>
                <a:lnTo>
                  <a:pt x="512" y="757"/>
                </a:lnTo>
                <a:lnTo>
                  <a:pt x="509" y="763"/>
                </a:lnTo>
                <a:lnTo>
                  <a:pt x="504" y="766"/>
                </a:lnTo>
                <a:lnTo>
                  <a:pt x="498" y="769"/>
                </a:lnTo>
                <a:lnTo>
                  <a:pt x="495" y="772"/>
                </a:lnTo>
                <a:lnTo>
                  <a:pt x="495" y="777"/>
                </a:lnTo>
                <a:lnTo>
                  <a:pt x="495" y="780"/>
                </a:lnTo>
                <a:lnTo>
                  <a:pt x="498" y="789"/>
                </a:lnTo>
                <a:lnTo>
                  <a:pt x="501" y="791"/>
                </a:lnTo>
                <a:lnTo>
                  <a:pt x="504" y="794"/>
                </a:lnTo>
                <a:lnTo>
                  <a:pt x="512" y="794"/>
                </a:lnTo>
                <a:lnTo>
                  <a:pt x="518" y="797"/>
                </a:lnTo>
                <a:lnTo>
                  <a:pt x="521" y="800"/>
                </a:lnTo>
                <a:lnTo>
                  <a:pt x="521" y="806"/>
                </a:lnTo>
                <a:lnTo>
                  <a:pt x="518" y="809"/>
                </a:lnTo>
                <a:lnTo>
                  <a:pt x="518" y="811"/>
                </a:lnTo>
                <a:lnTo>
                  <a:pt x="512" y="814"/>
                </a:lnTo>
                <a:lnTo>
                  <a:pt x="509" y="817"/>
                </a:lnTo>
                <a:lnTo>
                  <a:pt x="506" y="817"/>
                </a:lnTo>
                <a:lnTo>
                  <a:pt x="504" y="820"/>
                </a:lnTo>
                <a:lnTo>
                  <a:pt x="501" y="820"/>
                </a:lnTo>
                <a:lnTo>
                  <a:pt x="498" y="820"/>
                </a:lnTo>
                <a:lnTo>
                  <a:pt x="495" y="817"/>
                </a:lnTo>
                <a:lnTo>
                  <a:pt x="492" y="817"/>
                </a:lnTo>
                <a:lnTo>
                  <a:pt x="489" y="820"/>
                </a:lnTo>
                <a:lnTo>
                  <a:pt x="489" y="826"/>
                </a:lnTo>
                <a:lnTo>
                  <a:pt x="484" y="826"/>
                </a:lnTo>
                <a:lnTo>
                  <a:pt x="481" y="826"/>
                </a:lnTo>
                <a:lnTo>
                  <a:pt x="478" y="826"/>
                </a:lnTo>
                <a:lnTo>
                  <a:pt x="478" y="829"/>
                </a:lnTo>
                <a:lnTo>
                  <a:pt x="475" y="829"/>
                </a:lnTo>
                <a:lnTo>
                  <a:pt x="472" y="831"/>
                </a:lnTo>
                <a:lnTo>
                  <a:pt x="469" y="831"/>
                </a:lnTo>
                <a:lnTo>
                  <a:pt x="469" y="834"/>
                </a:lnTo>
                <a:lnTo>
                  <a:pt x="467" y="837"/>
                </a:lnTo>
                <a:lnTo>
                  <a:pt x="464" y="837"/>
                </a:lnTo>
                <a:lnTo>
                  <a:pt x="461" y="834"/>
                </a:lnTo>
                <a:lnTo>
                  <a:pt x="458" y="837"/>
                </a:lnTo>
                <a:lnTo>
                  <a:pt x="455" y="837"/>
                </a:lnTo>
                <a:lnTo>
                  <a:pt x="452" y="834"/>
                </a:lnTo>
                <a:lnTo>
                  <a:pt x="450" y="831"/>
                </a:lnTo>
                <a:lnTo>
                  <a:pt x="447" y="831"/>
                </a:lnTo>
                <a:lnTo>
                  <a:pt x="444" y="831"/>
                </a:lnTo>
                <a:lnTo>
                  <a:pt x="441" y="829"/>
                </a:lnTo>
                <a:lnTo>
                  <a:pt x="435" y="831"/>
                </a:lnTo>
                <a:lnTo>
                  <a:pt x="432" y="831"/>
                </a:lnTo>
                <a:lnTo>
                  <a:pt x="430" y="831"/>
                </a:lnTo>
                <a:lnTo>
                  <a:pt x="427" y="831"/>
                </a:lnTo>
                <a:lnTo>
                  <a:pt x="424" y="831"/>
                </a:lnTo>
                <a:lnTo>
                  <a:pt x="424" y="834"/>
                </a:lnTo>
                <a:lnTo>
                  <a:pt x="427" y="840"/>
                </a:lnTo>
                <a:lnTo>
                  <a:pt x="424" y="846"/>
                </a:lnTo>
                <a:lnTo>
                  <a:pt x="421" y="848"/>
                </a:lnTo>
                <a:lnTo>
                  <a:pt x="418" y="854"/>
                </a:lnTo>
                <a:lnTo>
                  <a:pt x="421" y="860"/>
                </a:lnTo>
                <a:lnTo>
                  <a:pt x="427" y="863"/>
                </a:lnTo>
                <a:lnTo>
                  <a:pt x="430" y="866"/>
                </a:lnTo>
                <a:lnTo>
                  <a:pt x="430" y="874"/>
                </a:lnTo>
                <a:lnTo>
                  <a:pt x="427" y="877"/>
                </a:lnTo>
                <a:lnTo>
                  <a:pt x="427" y="885"/>
                </a:lnTo>
                <a:lnTo>
                  <a:pt x="427" y="888"/>
                </a:lnTo>
                <a:lnTo>
                  <a:pt x="427" y="894"/>
                </a:lnTo>
                <a:lnTo>
                  <a:pt x="430" y="897"/>
                </a:lnTo>
                <a:lnTo>
                  <a:pt x="432" y="900"/>
                </a:lnTo>
                <a:lnTo>
                  <a:pt x="435" y="903"/>
                </a:lnTo>
                <a:lnTo>
                  <a:pt x="438" y="908"/>
                </a:lnTo>
                <a:lnTo>
                  <a:pt x="438" y="914"/>
                </a:lnTo>
                <a:lnTo>
                  <a:pt x="435" y="922"/>
                </a:lnTo>
                <a:lnTo>
                  <a:pt x="435" y="934"/>
                </a:lnTo>
                <a:lnTo>
                  <a:pt x="432" y="940"/>
                </a:lnTo>
                <a:lnTo>
                  <a:pt x="432" y="951"/>
                </a:lnTo>
                <a:lnTo>
                  <a:pt x="430" y="957"/>
                </a:lnTo>
                <a:lnTo>
                  <a:pt x="427" y="959"/>
                </a:lnTo>
                <a:lnTo>
                  <a:pt x="421" y="962"/>
                </a:lnTo>
                <a:lnTo>
                  <a:pt x="412" y="962"/>
                </a:lnTo>
                <a:lnTo>
                  <a:pt x="404" y="959"/>
                </a:lnTo>
                <a:lnTo>
                  <a:pt x="398" y="957"/>
                </a:lnTo>
                <a:lnTo>
                  <a:pt x="393" y="959"/>
                </a:lnTo>
                <a:lnTo>
                  <a:pt x="390" y="959"/>
                </a:lnTo>
                <a:lnTo>
                  <a:pt x="390" y="962"/>
                </a:lnTo>
                <a:lnTo>
                  <a:pt x="390" y="971"/>
                </a:lnTo>
                <a:lnTo>
                  <a:pt x="390" y="977"/>
                </a:lnTo>
                <a:lnTo>
                  <a:pt x="387" y="979"/>
                </a:lnTo>
                <a:lnTo>
                  <a:pt x="381" y="985"/>
                </a:lnTo>
                <a:lnTo>
                  <a:pt x="378" y="985"/>
                </a:lnTo>
                <a:lnTo>
                  <a:pt x="378" y="991"/>
                </a:lnTo>
                <a:lnTo>
                  <a:pt x="381" y="994"/>
                </a:lnTo>
                <a:lnTo>
                  <a:pt x="387" y="999"/>
                </a:lnTo>
                <a:lnTo>
                  <a:pt x="390" y="1002"/>
                </a:lnTo>
                <a:lnTo>
                  <a:pt x="393" y="1005"/>
                </a:lnTo>
                <a:lnTo>
                  <a:pt x="393" y="1008"/>
                </a:lnTo>
                <a:lnTo>
                  <a:pt x="393" y="1016"/>
                </a:lnTo>
                <a:lnTo>
                  <a:pt x="390" y="1019"/>
                </a:lnTo>
                <a:lnTo>
                  <a:pt x="384" y="1022"/>
                </a:lnTo>
                <a:lnTo>
                  <a:pt x="378" y="1022"/>
                </a:lnTo>
                <a:lnTo>
                  <a:pt x="370" y="1019"/>
                </a:lnTo>
                <a:lnTo>
                  <a:pt x="367" y="1016"/>
                </a:lnTo>
                <a:lnTo>
                  <a:pt x="358" y="1014"/>
                </a:lnTo>
                <a:lnTo>
                  <a:pt x="350" y="1016"/>
                </a:lnTo>
                <a:lnTo>
                  <a:pt x="336" y="1019"/>
                </a:lnTo>
                <a:lnTo>
                  <a:pt x="333" y="1022"/>
                </a:lnTo>
                <a:lnTo>
                  <a:pt x="333" y="1014"/>
                </a:lnTo>
                <a:lnTo>
                  <a:pt x="341" y="996"/>
                </a:lnTo>
                <a:lnTo>
                  <a:pt x="347" y="985"/>
                </a:lnTo>
                <a:lnTo>
                  <a:pt x="347" y="979"/>
                </a:lnTo>
                <a:lnTo>
                  <a:pt x="344" y="979"/>
                </a:lnTo>
                <a:lnTo>
                  <a:pt x="344" y="977"/>
                </a:lnTo>
                <a:lnTo>
                  <a:pt x="344" y="971"/>
                </a:lnTo>
                <a:lnTo>
                  <a:pt x="338" y="965"/>
                </a:lnTo>
                <a:lnTo>
                  <a:pt x="330" y="962"/>
                </a:lnTo>
                <a:lnTo>
                  <a:pt x="321" y="957"/>
                </a:lnTo>
                <a:lnTo>
                  <a:pt x="319" y="951"/>
                </a:lnTo>
                <a:lnTo>
                  <a:pt x="319" y="948"/>
                </a:lnTo>
                <a:lnTo>
                  <a:pt x="319" y="940"/>
                </a:lnTo>
                <a:lnTo>
                  <a:pt x="319" y="922"/>
                </a:lnTo>
                <a:lnTo>
                  <a:pt x="319" y="905"/>
                </a:lnTo>
                <a:lnTo>
                  <a:pt x="324" y="891"/>
                </a:lnTo>
                <a:lnTo>
                  <a:pt x="327" y="885"/>
                </a:lnTo>
                <a:lnTo>
                  <a:pt x="333" y="883"/>
                </a:lnTo>
                <a:lnTo>
                  <a:pt x="338" y="880"/>
                </a:lnTo>
                <a:lnTo>
                  <a:pt x="353" y="877"/>
                </a:lnTo>
                <a:lnTo>
                  <a:pt x="358" y="871"/>
                </a:lnTo>
                <a:lnTo>
                  <a:pt x="364" y="866"/>
                </a:lnTo>
                <a:lnTo>
                  <a:pt x="375" y="857"/>
                </a:lnTo>
                <a:lnTo>
                  <a:pt x="384" y="851"/>
                </a:lnTo>
                <a:lnTo>
                  <a:pt x="387" y="843"/>
                </a:lnTo>
                <a:lnTo>
                  <a:pt x="390" y="834"/>
                </a:lnTo>
                <a:lnTo>
                  <a:pt x="390" y="831"/>
                </a:lnTo>
                <a:lnTo>
                  <a:pt x="390" y="820"/>
                </a:lnTo>
                <a:lnTo>
                  <a:pt x="393" y="809"/>
                </a:lnTo>
                <a:lnTo>
                  <a:pt x="395" y="794"/>
                </a:lnTo>
                <a:lnTo>
                  <a:pt x="401" y="783"/>
                </a:lnTo>
                <a:lnTo>
                  <a:pt x="401" y="777"/>
                </a:lnTo>
                <a:lnTo>
                  <a:pt x="398" y="769"/>
                </a:lnTo>
                <a:lnTo>
                  <a:pt x="393" y="763"/>
                </a:lnTo>
                <a:lnTo>
                  <a:pt x="390" y="760"/>
                </a:lnTo>
                <a:lnTo>
                  <a:pt x="387" y="757"/>
                </a:lnTo>
                <a:lnTo>
                  <a:pt x="384" y="752"/>
                </a:lnTo>
                <a:lnTo>
                  <a:pt x="384" y="749"/>
                </a:lnTo>
                <a:lnTo>
                  <a:pt x="378" y="749"/>
                </a:lnTo>
                <a:lnTo>
                  <a:pt x="375" y="749"/>
                </a:lnTo>
                <a:lnTo>
                  <a:pt x="370" y="754"/>
                </a:lnTo>
                <a:lnTo>
                  <a:pt x="367" y="757"/>
                </a:lnTo>
                <a:lnTo>
                  <a:pt x="367" y="760"/>
                </a:lnTo>
                <a:lnTo>
                  <a:pt x="364" y="763"/>
                </a:lnTo>
                <a:lnTo>
                  <a:pt x="356" y="763"/>
                </a:lnTo>
                <a:lnTo>
                  <a:pt x="353" y="766"/>
                </a:lnTo>
                <a:lnTo>
                  <a:pt x="347" y="766"/>
                </a:lnTo>
                <a:lnTo>
                  <a:pt x="341" y="763"/>
                </a:lnTo>
                <a:lnTo>
                  <a:pt x="336" y="760"/>
                </a:lnTo>
                <a:lnTo>
                  <a:pt x="333" y="763"/>
                </a:lnTo>
                <a:lnTo>
                  <a:pt x="321" y="763"/>
                </a:lnTo>
                <a:lnTo>
                  <a:pt x="316" y="766"/>
                </a:lnTo>
                <a:lnTo>
                  <a:pt x="313" y="766"/>
                </a:lnTo>
                <a:lnTo>
                  <a:pt x="304" y="769"/>
                </a:lnTo>
                <a:lnTo>
                  <a:pt x="299" y="769"/>
                </a:lnTo>
                <a:lnTo>
                  <a:pt x="290" y="769"/>
                </a:lnTo>
                <a:lnTo>
                  <a:pt x="284" y="766"/>
                </a:lnTo>
                <a:lnTo>
                  <a:pt x="281" y="766"/>
                </a:lnTo>
                <a:lnTo>
                  <a:pt x="276" y="763"/>
                </a:lnTo>
                <a:lnTo>
                  <a:pt x="273" y="763"/>
                </a:lnTo>
                <a:lnTo>
                  <a:pt x="264" y="763"/>
                </a:lnTo>
                <a:lnTo>
                  <a:pt x="262" y="760"/>
                </a:lnTo>
                <a:lnTo>
                  <a:pt x="256" y="757"/>
                </a:lnTo>
                <a:lnTo>
                  <a:pt x="253" y="754"/>
                </a:lnTo>
                <a:lnTo>
                  <a:pt x="253" y="749"/>
                </a:lnTo>
                <a:lnTo>
                  <a:pt x="256" y="740"/>
                </a:lnTo>
                <a:lnTo>
                  <a:pt x="253" y="740"/>
                </a:lnTo>
                <a:lnTo>
                  <a:pt x="247" y="740"/>
                </a:lnTo>
                <a:lnTo>
                  <a:pt x="244" y="740"/>
                </a:lnTo>
                <a:lnTo>
                  <a:pt x="239" y="732"/>
                </a:lnTo>
                <a:lnTo>
                  <a:pt x="236" y="729"/>
                </a:lnTo>
                <a:lnTo>
                  <a:pt x="230" y="726"/>
                </a:lnTo>
                <a:lnTo>
                  <a:pt x="222" y="723"/>
                </a:lnTo>
                <a:lnTo>
                  <a:pt x="216" y="726"/>
                </a:lnTo>
                <a:lnTo>
                  <a:pt x="205" y="726"/>
                </a:lnTo>
                <a:lnTo>
                  <a:pt x="193" y="726"/>
                </a:lnTo>
                <a:lnTo>
                  <a:pt x="185" y="729"/>
                </a:lnTo>
                <a:lnTo>
                  <a:pt x="159" y="729"/>
                </a:lnTo>
                <a:lnTo>
                  <a:pt x="142" y="723"/>
                </a:lnTo>
                <a:lnTo>
                  <a:pt x="128" y="717"/>
                </a:lnTo>
                <a:lnTo>
                  <a:pt x="108" y="706"/>
                </a:lnTo>
                <a:lnTo>
                  <a:pt x="102" y="703"/>
                </a:lnTo>
                <a:lnTo>
                  <a:pt x="96" y="698"/>
                </a:lnTo>
                <a:lnTo>
                  <a:pt x="82" y="695"/>
                </a:lnTo>
                <a:lnTo>
                  <a:pt x="71" y="695"/>
                </a:lnTo>
                <a:lnTo>
                  <a:pt x="71" y="692"/>
                </a:lnTo>
                <a:lnTo>
                  <a:pt x="62" y="689"/>
                </a:lnTo>
                <a:lnTo>
                  <a:pt x="14" y="655"/>
                </a:lnTo>
                <a:lnTo>
                  <a:pt x="0" y="638"/>
                </a:lnTo>
                <a:lnTo>
                  <a:pt x="5" y="609"/>
                </a:lnTo>
                <a:lnTo>
                  <a:pt x="14" y="567"/>
                </a:lnTo>
                <a:lnTo>
                  <a:pt x="22" y="535"/>
                </a:lnTo>
                <a:lnTo>
                  <a:pt x="31" y="515"/>
                </a:lnTo>
                <a:lnTo>
                  <a:pt x="34" y="513"/>
                </a:lnTo>
                <a:lnTo>
                  <a:pt x="34" y="510"/>
                </a:lnTo>
                <a:lnTo>
                  <a:pt x="37" y="510"/>
                </a:lnTo>
                <a:lnTo>
                  <a:pt x="39" y="507"/>
                </a:lnTo>
                <a:lnTo>
                  <a:pt x="45" y="504"/>
                </a:lnTo>
                <a:lnTo>
                  <a:pt x="51" y="498"/>
                </a:lnTo>
                <a:lnTo>
                  <a:pt x="57" y="495"/>
                </a:lnTo>
                <a:lnTo>
                  <a:pt x="62" y="493"/>
                </a:lnTo>
                <a:lnTo>
                  <a:pt x="59" y="487"/>
                </a:lnTo>
                <a:lnTo>
                  <a:pt x="57" y="481"/>
                </a:lnTo>
                <a:lnTo>
                  <a:pt x="57" y="475"/>
                </a:lnTo>
                <a:lnTo>
                  <a:pt x="54" y="473"/>
                </a:lnTo>
                <a:lnTo>
                  <a:pt x="48" y="470"/>
                </a:lnTo>
                <a:lnTo>
                  <a:pt x="42" y="467"/>
                </a:lnTo>
                <a:lnTo>
                  <a:pt x="42" y="461"/>
                </a:lnTo>
                <a:lnTo>
                  <a:pt x="42" y="456"/>
                </a:lnTo>
                <a:lnTo>
                  <a:pt x="39" y="453"/>
                </a:lnTo>
                <a:lnTo>
                  <a:pt x="39" y="450"/>
                </a:lnTo>
                <a:lnTo>
                  <a:pt x="39" y="444"/>
                </a:lnTo>
                <a:lnTo>
                  <a:pt x="39" y="438"/>
                </a:lnTo>
                <a:lnTo>
                  <a:pt x="37" y="438"/>
                </a:lnTo>
                <a:lnTo>
                  <a:pt x="42" y="433"/>
                </a:lnTo>
                <a:lnTo>
                  <a:pt x="48" y="427"/>
                </a:lnTo>
                <a:lnTo>
                  <a:pt x="54" y="421"/>
                </a:lnTo>
                <a:lnTo>
                  <a:pt x="57" y="419"/>
                </a:lnTo>
                <a:lnTo>
                  <a:pt x="57" y="413"/>
                </a:lnTo>
                <a:lnTo>
                  <a:pt x="57" y="410"/>
                </a:lnTo>
                <a:lnTo>
                  <a:pt x="57" y="407"/>
                </a:lnTo>
                <a:lnTo>
                  <a:pt x="54" y="401"/>
                </a:lnTo>
                <a:lnTo>
                  <a:pt x="51" y="396"/>
                </a:lnTo>
                <a:lnTo>
                  <a:pt x="48" y="390"/>
                </a:lnTo>
                <a:lnTo>
                  <a:pt x="48" y="384"/>
                </a:lnTo>
                <a:lnTo>
                  <a:pt x="45" y="379"/>
                </a:lnTo>
                <a:lnTo>
                  <a:pt x="45" y="376"/>
                </a:lnTo>
                <a:lnTo>
                  <a:pt x="45" y="370"/>
                </a:lnTo>
                <a:lnTo>
                  <a:pt x="45" y="364"/>
                </a:lnTo>
                <a:lnTo>
                  <a:pt x="48" y="359"/>
                </a:lnTo>
                <a:lnTo>
                  <a:pt x="48" y="353"/>
                </a:lnTo>
                <a:lnTo>
                  <a:pt x="48" y="347"/>
                </a:lnTo>
                <a:lnTo>
                  <a:pt x="51" y="345"/>
                </a:lnTo>
                <a:lnTo>
                  <a:pt x="51" y="342"/>
                </a:lnTo>
                <a:lnTo>
                  <a:pt x="54" y="336"/>
                </a:lnTo>
                <a:lnTo>
                  <a:pt x="54" y="330"/>
                </a:lnTo>
                <a:lnTo>
                  <a:pt x="54" y="327"/>
                </a:lnTo>
                <a:lnTo>
                  <a:pt x="54" y="322"/>
                </a:lnTo>
                <a:lnTo>
                  <a:pt x="54" y="319"/>
                </a:lnTo>
                <a:lnTo>
                  <a:pt x="54" y="313"/>
                </a:lnTo>
                <a:lnTo>
                  <a:pt x="54" y="308"/>
                </a:lnTo>
                <a:lnTo>
                  <a:pt x="54" y="302"/>
                </a:lnTo>
                <a:lnTo>
                  <a:pt x="54" y="296"/>
                </a:lnTo>
                <a:lnTo>
                  <a:pt x="54" y="290"/>
                </a:lnTo>
                <a:lnTo>
                  <a:pt x="54" y="285"/>
                </a:lnTo>
                <a:lnTo>
                  <a:pt x="54" y="279"/>
                </a:lnTo>
                <a:lnTo>
                  <a:pt x="54" y="273"/>
                </a:lnTo>
                <a:lnTo>
                  <a:pt x="51" y="268"/>
                </a:lnTo>
                <a:lnTo>
                  <a:pt x="51" y="262"/>
                </a:lnTo>
                <a:lnTo>
                  <a:pt x="51" y="256"/>
                </a:lnTo>
                <a:lnTo>
                  <a:pt x="51" y="251"/>
                </a:lnTo>
                <a:lnTo>
                  <a:pt x="51" y="245"/>
                </a:lnTo>
                <a:lnTo>
                  <a:pt x="51" y="239"/>
                </a:lnTo>
                <a:lnTo>
                  <a:pt x="57" y="236"/>
                </a:lnTo>
                <a:lnTo>
                  <a:pt x="62" y="231"/>
                </a:lnTo>
                <a:lnTo>
                  <a:pt x="68" y="228"/>
                </a:lnTo>
                <a:lnTo>
                  <a:pt x="74" y="222"/>
                </a:lnTo>
                <a:lnTo>
                  <a:pt x="79" y="219"/>
                </a:lnTo>
                <a:lnTo>
                  <a:pt x="88" y="214"/>
                </a:lnTo>
                <a:lnTo>
                  <a:pt x="94" y="211"/>
                </a:lnTo>
                <a:lnTo>
                  <a:pt x="99" y="205"/>
                </a:lnTo>
                <a:lnTo>
                  <a:pt x="105" y="199"/>
                </a:lnTo>
                <a:lnTo>
                  <a:pt x="111" y="197"/>
                </a:lnTo>
                <a:lnTo>
                  <a:pt x="116" y="191"/>
                </a:lnTo>
                <a:lnTo>
                  <a:pt x="122" y="188"/>
                </a:lnTo>
                <a:lnTo>
                  <a:pt x="128" y="182"/>
                </a:lnTo>
                <a:lnTo>
                  <a:pt x="133" y="179"/>
                </a:lnTo>
                <a:lnTo>
                  <a:pt x="139" y="174"/>
                </a:lnTo>
                <a:lnTo>
                  <a:pt x="145" y="171"/>
                </a:lnTo>
                <a:lnTo>
                  <a:pt x="148" y="168"/>
                </a:lnTo>
                <a:lnTo>
                  <a:pt x="150" y="162"/>
                </a:lnTo>
                <a:lnTo>
                  <a:pt x="153" y="159"/>
                </a:lnTo>
                <a:lnTo>
                  <a:pt x="156" y="154"/>
                </a:lnTo>
                <a:lnTo>
                  <a:pt x="159" y="148"/>
                </a:lnTo>
                <a:lnTo>
                  <a:pt x="162" y="145"/>
                </a:lnTo>
                <a:lnTo>
                  <a:pt x="162" y="142"/>
                </a:lnTo>
                <a:lnTo>
                  <a:pt x="168" y="137"/>
                </a:lnTo>
                <a:lnTo>
                  <a:pt x="170" y="131"/>
                </a:lnTo>
                <a:lnTo>
                  <a:pt x="173" y="125"/>
                </a:lnTo>
                <a:lnTo>
                  <a:pt x="176" y="120"/>
                </a:lnTo>
                <a:lnTo>
                  <a:pt x="179" y="114"/>
                </a:lnTo>
                <a:lnTo>
                  <a:pt x="185" y="108"/>
                </a:lnTo>
                <a:lnTo>
                  <a:pt x="188" y="103"/>
                </a:lnTo>
                <a:lnTo>
                  <a:pt x="190" y="97"/>
                </a:lnTo>
                <a:lnTo>
                  <a:pt x="193" y="94"/>
                </a:lnTo>
                <a:lnTo>
                  <a:pt x="196" y="88"/>
                </a:lnTo>
                <a:lnTo>
                  <a:pt x="196" y="83"/>
                </a:lnTo>
                <a:lnTo>
                  <a:pt x="199" y="77"/>
                </a:lnTo>
                <a:lnTo>
                  <a:pt x="199" y="71"/>
                </a:lnTo>
                <a:lnTo>
                  <a:pt x="199" y="66"/>
                </a:lnTo>
                <a:lnTo>
                  <a:pt x="202" y="60"/>
                </a:lnTo>
                <a:lnTo>
                  <a:pt x="202" y="57"/>
                </a:lnTo>
                <a:lnTo>
                  <a:pt x="202" y="51"/>
                </a:lnTo>
                <a:lnTo>
                  <a:pt x="205" y="46"/>
                </a:lnTo>
                <a:lnTo>
                  <a:pt x="205" y="40"/>
                </a:lnTo>
                <a:lnTo>
                  <a:pt x="207" y="34"/>
                </a:lnTo>
                <a:lnTo>
                  <a:pt x="207" y="31"/>
                </a:lnTo>
                <a:lnTo>
                  <a:pt x="207" y="26"/>
                </a:lnTo>
                <a:lnTo>
                  <a:pt x="207" y="20"/>
                </a:lnTo>
                <a:lnTo>
                  <a:pt x="207" y="14"/>
                </a:lnTo>
                <a:lnTo>
                  <a:pt x="207" y="9"/>
                </a:lnTo>
                <a:close/>
              </a:path>
            </a:pathLst>
          </a:custGeom>
          <a:solidFill>
            <a:srgbClr val="569E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7">
            <a:extLst>
              <a:ext uri="{FF2B5EF4-FFF2-40B4-BE49-F238E27FC236}">
                <a16:creationId xmlns:a16="http://schemas.microsoft.com/office/drawing/2014/main" id="{CFE2187C-AF8F-9848-1FBB-754586DDA6B8}"/>
              </a:ext>
            </a:extLst>
          </p:cNvPr>
          <p:cNvSpPr>
            <a:spLocks/>
          </p:cNvSpPr>
          <p:nvPr/>
        </p:nvSpPr>
        <p:spPr bwMode="auto">
          <a:xfrm>
            <a:off x="3470275" y="2643188"/>
            <a:ext cx="1957388" cy="1636713"/>
          </a:xfrm>
          <a:custGeom>
            <a:avLst/>
            <a:gdLst>
              <a:gd name="T0" fmla="*/ 402 w 1233"/>
              <a:gd name="T1" fmla="*/ 14 h 1031"/>
              <a:gd name="T2" fmla="*/ 453 w 1233"/>
              <a:gd name="T3" fmla="*/ 14 h 1031"/>
              <a:gd name="T4" fmla="*/ 481 w 1233"/>
              <a:gd name="T5" fmla="*/ 37 h 1031"/>
              <a:gd name="T6" fmla="*/ 493 w 1233"/>
              <a:gd name="T7" fmla="*/ 11 h 1031"/>
              <a:gd name="T8" fmla="*/ 533 w 1233"/>
              <a:gd name="T9" fmla="*/ 34 h 1031"/>
              <a:gd name="T10" fmla="*/ 570 w 1233"/>
              <a:gd name="T11" fmla="*/ 6 h 1031"/>
              <a:gd name="T12" fmla="*/ 604 w 1233"/>
              <a:gd name="T13" fmla="*/ 80 h 1031"/>
              <a:gd name="T14" fmla="*/ 652 w 1233"/>
              <a:gd name="T15" fmla="*/ 131 h 1031"/>
              <a:gd name="T16" fmla="*/ 743 w 1233"/>
              <a:gd name="T17" fmla="*/ 100 h 1031"/>
              <a:gd name="T18" fmla="*/ 798 w 1233"/>
              <a:gd name="T19" fmla="*/ 100 h 1031"/>
              <a:gd name="T20" fmla="*/ 837 w 1233"/>
              <a:gd name="T21" fmla="*/ 159 h 1031"/>
              <a:gd name="T22" fmla="*/ 820 w 1233"/>
              <a:gd name="T23" fmla="*/ 196 h 1031"/>
              <a:gd name="T24" fmla="*/ 823 w 1233"/>
              <a:gd name="T25" fmla="*/ 242 h 1031"/>
              <a:gd name="T26" fmla="*/ 820 w 1233"/>
              <a:gd name="T27" fmla="*/ 296 h 1031"/>
              <a:gd name="T28" fmla="*/ 866 w 1233"/>
              <a:gd name="T29" fmla="*/ 307 h 1031"/>
              <a:gd name="T30" fmla="*/ 914 w 1233"/>
              <a:gd name="T31" fmla="*/ 259 h 1031"/>
              <a:gd name="T32" fmla="*/ 960 w 1233"/>
              <a:gd name="T33" fmla="*/ 268 h 1031"/>
              <a:gd name="T34" fmla="*/ 1011 w 1233"/>
              <a:gd name="T35" fmla="*/ 253 h 1031"/>
              <a:gd name="T36" fmla="*/ 1043 w 1233"/>
              <a:gd name="T37" fmla="*/ 236 h 1031"/>
              <a:gd name="T38" fmla="*/ 1065 w 1233"/>
              <a:gd name="T39" fmla="*/ 265 h 1031"/>
              <a:gd name="T40" fmla="*/ 1085 w 1233"/>
              <a:gd name="T41" fmla="*/ 313 h 1031"/>
              <a:gd name="T42" fmla="*/ 1117 w 1233"/>
              <a:gd name="T43" fmla="*/ 353 h 1031"/>
              <a:gd name="T44" fmla="*/ 1080 w 1233"/>
              <a:gd name="T45" fmla="*/ 381 h 1031"/>
              <a:gd name="T46" fmla="*/ 1136 w 1233"/>
              <a:gd name="T47" fmla="*/ 433 h 1031"/>
              <a:gd name="T48" fmla="*/ 1193 w 1233"/>
              <a:gd name="T49" fmla="*/ 433 h 1031"/>
              <a:gd name="T50" fmla="*/ 1205 w 1233"/>
              <a:gd name="T51" fmla="*/ 490 h 1031"/>
              <a:gd name="T52" fmla="*/ 1188 w 1233"/>
              <a:gd name="T53" fmla="*/ 530 h 1031"/>
              <a:gd name="T54" fmla="*/ 1213 w 1233"/>
              <a:gd name="T55" fmla="*/ 572 h 1031"/>
              <a:gd name="T56" fmla="*/ 1179 w 1233"/>
              <a:gd name="T57" fmla="*/ 612 h 1031"/>
              <a:gd name="T58" fmla="*/ 1196 w 1233"/>
              <a:gd name="T59" fmla="*/ 641 h 1031"/>
              <a:gd name="T60" fmla="*/ 1230 w 1233"/>
              <a:gd name="T61" fmla="*/ 649 h 1031"/>
              <a:gd name="T62" fmla="*/ 1054 w 1233"/>
              <a:gd name="T63" fmla="*/ 965 h 1031"/>
              <a:gd name="T64" fmla="*/ 1020 w 1233"/>
              <a:gd name="T65" fmla="*/ 999 h 1031"/>
              <a:gd name="T66" fmla="*/ 974 w 1233"/>
              <a:gd name="T67" fmla="*/ 985 h 1031"/>
              <a:gd name="T68" fmla="*/ 906 w 1233"/>
              <a:gd name="T69" fmla="*/ 877 h 1031"/>
              <a:gd name="T70" fmla="*/ 778 w 1233"/>
              <a:gd name="T71" fmla="*/ 848 h 1031"/>
              <a:gd name="T72" fmla="*/ 647 w 1233"/>
              <a:gd name="T73" fmla="*/ 803 h 1031"/>
              <a:gd name="T74" fmla="*/ 567 w 1233"/>
              <a:gd name="T75" fmla="*/ 769 h 1031"/>
              <a:gd name="T76" fmla="*/ 459 w 1233"/>
              <a:gd name="T77" fmla="*/ 700 h 1031"/>
              <a:gd name="T78" fmla="*/ 385 w 1233"/>
              <a:gd name="T79" fmla="*/ 717 h 1031"/>
              <a:gd name="T80" fmla="*/ 185 w 1233"/>
              <a:gd name="T81" fmla="*/ 487 h 1031"/>
              <a:gd name="T82" fmla="*/ 134 w 1233"/>
              <a:gd name="T83" fmla="*/ 475 h 1031"/>
              <a:gd name="T84" fmla="*/ 117 w 1233"/>
              <a:gd name="T85" fmla="*/ 450 h 1031"/>
              <a:gd name="T86" fmla="*/ 69 w 1233"/>
              <a:gd name="T87" fmla="*/ 424 h 1031"/>
              <a:gd name="T88" fmla="*/ 43 w 1233"/>
              <a:gd name="T89" fmla="*/ 407 h 1031"/>
              <a:gd name="T90" fmla="*/ 14 w 1233"/>
              <a:gd name="T91" fmla="*/ 327 h 1031"/>
              <a:gd name="T92" fmla="*/ 54 w 1233"/>
              <a:gd name="T93" fmla="*/ 305 h 1031"/>
              <a:gd name="T94" fmla="*/ 77 w 1233"/>
              <a:gd name="T95" fmla="*/ 279 h 1031"/>
              <a:gd name="T96" fmla="*/ 86 w 1233"/>
              <a:gd name="T97" fmla="*/ 214 h 1031"/>
              <a:gd name="T98" fmla="*/ 54 w 1233"/>
              <a:gd name="T99" fmla="*/ 185 h 1031"/>
              <a:gd name="T100" fmla="*/ 46 w 1233"/>
              <a:gd name="T101" fmla="*/ 111 h 1031"/>
              <a:gd name="T102" fmla="*/ 222 w 1233"/>
              <a:gd name="T103" fmla="*/ 125 h 1031"/>
              <a:gd name="T104" fmla="*/ 316 w 1233"/>
              <a:gd name="T105" fmla="*/ 148 h 1031"/>
              <a:gd name="T106" fmla="*/ 365 w 1233"/>
              <a:gd name="T107" fmla="*/ 205 h 1031"/>
              <a:gd name="T108" fmla="*/ 313 w 1233"/>
              <a:gd name="T109" fmla="*/ 350 h 1031"/>
              <a:gd name="T110" fmla="*/ 365 w 1233"/>
              <a:gd name="T111" fmla="*/ 387 h 1031"/>
              <a:gd name="T112" fmla="*/ 410 w 1233"/>
              <a:gd name="T113" fmla="*/ 319 h 1031"/>
              <a:gd name="T114" fmla="*/ 399 w 1233"/>
              <a:gd name="T115" fmla="*/ 216 h 1031"/>
              <a:gd name="T116" fmla="*/ 453 w 1233"/>
              <a:gd name="T117" fmla="*/ 211 h 1031"/>
              <a:gd name="T118" fmla="*/ 476 w 1233"/>
              <a:gd name="T119" fmla="*/ 176 h 1031"/>
              <a:gd name="T120" fmla="*/ 453 w 1233"/>
              <a:gd name="T121" fmla="*/ 94 h 1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33" h="1031">
                <a:moveTo>
                  <a:pt x="385" y="77"/>
                </a:moveTo>
                <a:lnTo>
                  <a:pt x="382" y="74"/>
                </a:lnTo>
                <a:lnTo>
                  <a:pt x="379" y="71"/>
                </a:lnTo>
                <a:lnTo>
                  <a:pt x="370" y="63"/>
                </a:lnTo>
                <a:lnTo>
                  <a:pt x="368" y="63"/>
                </a:lnTo>
                <a:lnTo>
                  <a:pt x="365" y="57"/>
                </a:lnTo>
                <a:lnTo>
                  <a:pt x="365" y="54"/>
                </a:lnTo>
                <a:lnTo>
                  <a:pt x="362" y="48"/>
                </a:lnTo>
                <a:lnTo>
                  <a:pt x="365" y="46"/>
                </a:lnTo>
                <a:lnTo>
                  <a:pt x="376" y="40"/>
                </a:lnTo>
                <a:lnTo>
                  <a:pt x="382" y="37"/>
                </a:lnTo>
                <a:lnTo>
                  <a:pt x="382" y="31"/>
                </a:lnTo>
                <a:lnTo>
                  <a:pt x="385" y="31"/>
                </a:lnTo>
                <a:lnTo>
                  <a:pt x="385" y="28"/>
                </a:lnTo>
                <a:lnTo>
                  <a:pt x="385" y="26"/>
                </a:lnTo>
                <a:lnTo>
                  <a:pt x="385" y="23"/>
                </a:lnTo>
                <a:lnTo>
                  <a:pt x="385" y="20"/>
                </a:lnTo>
                <a:lnTo>
                  <a:pt x="390" y="20"/>
                </a:lnTo>
                <a:lnTo>
                  <a:pt x="399" y="17"/>
                </a:lnTo>
                <a:lnTo>
                  <a:pt x="402" y="14"/>
                </a:lnTo>
                <a:lnTo>
                  <a:pt x="405" y="11"/>
                </a:lnTo>
                <a:lnTo>
                  <a:pt x="407" y="11"/>
                </a:lnTo>
                <a:lnTo>
                  <a:pt x="410" y="9"/>
                </a:lnTo>
                <a:lnTo>
                  <a:pt x="416" y="6"/>
                </a:lnTo>
                <a:lnTo>
                  <a:pt x="419" y="6"/>
                </a:lnTo>
                <a:lnTo>
                  <a:pt x="422" y="3"/>
                </a:lnTo>
                <a:lnTo>
                  <a:pt x="425" y="0"/>
                </a:lnTo>
                <a:lnTo>
                  <a:pt x="430" y="0"/>
                </a:lnTo>
                <a:lnTo>
                  <a:pt x="433" y="0"/>
                </a:lnTo>
                <a:lnTo>
                  <a:pt x="436" y="3"/>
                </a:lnTo>
                <a:lnTo>
                  <a:pt x="439" y="6"/>
                </a:lnTo>
                <a:lnTo>
                  <a:pt x="442" y="6"/>
                </a:lnTo>
                <a:lnTo>
                  <a:pt x="444" y="3"/>
                </a:lnTo>
                <a:lnTo>
                  <a:pt x="444" y="0"/>
                </a:lnTo>
                <a:lnTo>
                  <a:pt x="447" y="0"/>
                </a:lnTo>
                <a:lnTo>
                  <a:pt x="450" y="3"/>
                </a:lnTo>
                <a:lnTo>
                  <a:pt x="450" y="6"/>
                </a:lnTo>
                <a:lnTo>
                  <a:pt x="453" y="9"/>
                </a:lnTo>
                <a:lnTo>
                  <a:pt x="453" y="11"/>
                </a:lnTo>
                <a:lnTo>
                  <a:pt x="453" y="14"/>
                </a:lnTo>
                <a:lnTo>
                  <a:pt x="456" y="17"/>
                </a:lnTo>
                <a:lnTo>
                  <a:pt x="456" y="23"/>
                </a:lnTo>
                <a:lnTo>
                  <a:pt x="456" y="26"/>
                </a:lnTo>
                <a:lnTo>
                  <a:pt x="459" y="28"/>
                </a:lnTo>
                <a:lnTo>
                  <a:pt x="462" y="28"/>
                </a:lnTo>
                <a:lnTo>
                  <a:pt x="464" y="28"/>
                </a:lnTo>
                <a:lnTo>
                  <a:pt x="464" y="31"/>
                </a:lnTo>
                <a:lnTo>
                  <a:pt x="464" y="34"/>
                </a:lnTo>
                <a:lnTo>
                  <a:pt x="462" y="34"/>
                </a:lnTo>
                <a:lnTo>
                  <a:pt x="462" y="37"/>
                </a:lnTo>
                <a:lnTo>
                  <a:pt x="464" y="37"/>
                </a:lnTo>
                <a:lnTo>
                  <a:pt x="467" y="40"/>
                </a:lnTo>
                <a:lnTo>
                  <a:pt x="470" y="37"/>
                </a:lnTo>
                <a:lnTo>
                  <a:pt x="470" y="34"/>
                </a:lnTo>
                <a:lnTo>
                  <a:pt x="473" y="34"/>
                </a:lnTo>
                <a:lnTo>
                  <a:pt x="473" y="31"/>
                </a:lnTo>
                <a:lnTo>
                  <a:pt x="476" y="31"/>
                </a:lnTo>
                <a:lnTo>
                  <a:pt x="479" y="31"/>
                </a:lnTo>
                <a:lnTo>
                  <a:pt x="481" y="34"/>
                </a:lnTo>
                <a:lnTo>
                  <a:pt x="481" y="37"/>
                </a:lnTo>
                <a:lnTo>
                  <a:pt x="481" y="40"/>
                </a:lnTo>
                <a:lnTo>
                  <a:pt x="479" y="43"/>
                </a:lnTo>
                <a:lnTo>
                  <a:pt x="479" y="46"/>
                </a:lnTo>
                <a:lnTo>
                  <a:pt x="476" y="46"/>
                </a:lnTo>
                <a:lnTo>
                  <a:pt x="476" y="48"/>
                </a:lnTo>
                <a:lnTo>
                  <a:pt x="476" y="51"/>
                </a:lnTo>
                <a:lnTo>
                  <a:pt x="479" y="54"/>
                </a:lnTo>
                <a:lnTo>
                  <a:pt x="481" y="51"/>
                </a:lnTo>
                <a:lnTo>
                  <a:pt x="484" y="48"/>
                </a:lnTo>
                <a:lnTo>
                  <a:pt x="484" y="46"/>
                </a:lnTo>
                <a:lnTo>
                  <a:pt x="484" y="43"/>
                </a:lnTo>
                <a:lnTo>
                  <a:pt x="487" y="37"/>
                </a:lnTo>
                <a:lnTo>
                  <a:pt x="490" y="34"/>
                </a:lnTo>
                <a:lnTo>
                  <a:pt x="490" y="31"/>
                </a:lnTo>
                <a:lnTo>
                  <a:pt x="493" y="28"/>
                </a:lnTo>
                <a:lnTo>
                  <a:pt x="496" y="23"/>
                </a:lnTo>
                <a:lnTo>
                  <a:pt x="496" y="17"/>
                </a:lnTo>
                <a:lnTo>
                  <a:pt x="496" y="14"/>
                </a:lnTo>
                <a:lnTo>
                  <a:pt x="493" y="14"/>
                </a:lnTo>
                <a:lnTo>
                  <a:pt x="493" y="11"/>
                </a:lnTo>
                <a:lnTo>
                  <a:pt x="493" y="9"/>
                </a:lnTo>
                <a:lnTo>
                  <a:pt x="496" y="6"/>
                </a:lnTo>
                <a:lnTo>
                  <a:pt x="499" y="6"/>
                </a:lnTo>
                <a:lnTo>
                  <a:pt x="501" y="6"/>
                </a:lnTo>
                <a:lnTo>
                  <a:pt x="504" y="6"/>
                </a:lnTo>
                <a:lnTo>
                  <a:pt x="507" y="6"/>
                </a:lnTo>
                <a:lnTo>
                  <a:pt x="510" y="9"/>
                </a:lnTo>
                <a:lnTo>
                  <a:pt x="513" y="9"/>
                </a:lnTo>
                <a:lnTo>
                  <a:pt x="516" y="9"/>
                </a:lnTo>
                <a:lnTo>
                  <a:pt x="518" y="9"/>
                </a:lnTo>
                <a:lnTo>
                  <a:pt x="521" y="11"/>
                </a:lnTo>
                <a:lnTo>
                  <a:pt x="524" y="11"/>
                </a:lnTo>
                <a:lnTo>
                  <a:pt x="527" y="14"/>
                </a:lnTo>
                <a:lnTo>
                  <a:pt x="530" y="20"/>
                </a:lnTo>
                <a:lnTo>
                  <a:pt x="530" y="23"/>
                </a:lnTo>
                <a:lnTo>
                  <a:pt x="530" y="26"/>
                </a:lnTo>
                <a:lnTo>
                  <a:pt x="530" y="28"/>
                </a:lnTo>
                <a:lnTo>
                  <a:pt x="530" y="31"/>
                </a:lnTo>
                <a:lnTo>
                  <a:pt x="530" y="34"/>
                </a:lnTo>
                <a:lnTo>
                  <a:pt x="533" y="34"/>
                </a:lnTo>
                <a:lnTo>
                  <a:pt x="533" y="37"/>
                </a:lnTo>
                <a:lnTo>
                  <a:pt x="536" y="37"/>
                </a:lnTo>
                <a:lnTo>
                  <a:pt x="538" y="34"/>
                </a:lnTo>
                <a:lnTo>
                  <a:pt x="538" y="31"/>
                </a:lnTo>
                <a:lnTo>
                  <a:pt x="538" y="28"/>
                </a:lnTo>
                <a:lnTo>
                  <a:pt x="538" y="26"/>
                </a:lnTo>
                <a:lnTo>
                  <a:pt x="536" y="26"/>
                </a:lnTo>
                <a:lnTo>
                  <a:pt x="533" y="20"/>
                </a:lnTo>
                <a:lnTo>
                  <a:pt x="533" y="14"/>
                </a:lnTo>
                <a:lnTo>
                  <a:pt x="536" y="11"/>
                </a:lnTo>
                <a:lnTo>
                  <a:pt x="538" y="9"/>
                </a:lnTo>
                <a:lnTo>
                  <a:pt x="541" y="9"/>
                </a:lnTo>
                <a:lnTo>
                  <a:pt x="544" y="6"/>
                </a:lnTo>
                <a:lnTo>
                  <a:pt x="547" y="3"/>
                </a:lnTo>
                <a:lnTo>
                  <a:pt x="550" y="3"/>
                </a:lnTo>
                <a:lnTo>
                  <a:pt x="556" y="0"/>
                </a:lnTo>
                <a:lnTo>
                  <a:pt x="558" y="0"/>
                </a:lnTo>
                <a:lnTo>
                  <a:pt x="564" y="0"/>
                </a:lnTo>
                <a:lnTo>
                  <a:pt x="567" y="3"/>
                </a:lnTo>
                <a:lnTo>
                  <a:pt x="570" y="6"/>
                </a:lnTo>
                <a:lnTo>
                  <a:pt x="570" y="9"/>
                </a:lnTo>
                <a:lnTo>
                  <a:pt x="570" y="11"/>
                </a:lnTo>
                <a:lnTo>
                  <a:pt x="570" y="14"/>
                </a:lnTo>
                <a:lnTo>
                  <a:pt x="573" y="17"/>
                </a:lnTo>
                <a:lnTo>
                  <a:pt x="573" y="23"/>
                </a:lnTo>
                <a:lnTo>
                  <a:pt x="575" y="23"/>
                </a:lnTo>
                <a:lnTo>
                  <a:pt x="575" y="31"/>
                </a:lnTo>
                <a:lnTo>
                  <a:pt x="575" y="37"/>
                </a:lnTo>
                <a:lnTo>
                  <a:pt x="575" y="40"/>
                </a:lnTo>
                <a:lnTo>
                  <a:pt x="575" y="46"/>
                </a:lnTo>
                <a:lnTo>
                  <a:pt x="581" y="54"/>
                </a:lnTo>
                <a:lnTo>
                  <a:pt x="581" y="57"/>
                </a:lnTo>
                <a:lnTo>
                  <a:pt x="584" y="60"/>
                </a:lnTo>
                <a:lnTo>
                  <a:pt x="587" y="63"/>
                </a:lnTo>
                <a:lnTo>
                  <a:pt x="593" y="65"/>
                </a:lnTo>
                <a:lnTo>
                  <a:pt x="598" y="65"/>
                </a:lnTo>
                <a:lnTo>
                  <a:pt x="598" y="68"/>
                </a:lnTo>
                <a:lnTo>
                  <a:pt x="601" y="71"/>
                </a:lnTo>
                <a:lnTo>
                  <a:pt x="604" y="74"/>
                </a:lnTo>
                <a:lnTo>
                  <a:pt x="604" y="80"/>
                </a:lnTo>
                <a:lnTo>
                  <a:pt x="604" y="85"/>
                </a:lnTo>
                <a:lnTo>
                  <a:pt x="604" y="88"/>
                </a:lnTo>
                <a:lnTo>
                  <a:pt x="601" y="94"/>
                </a:lnTo>
                <a:lnTo>
                  <a:pt x="598" y="100"/>
                </a:lnTo>
                <a:lnTo>
                  <a:pt x="598" y="108"/>
                </a:lnTo>
                <a:lnTo>
                  <a:pt x="601" y="114"/>
                </a:lnTo>
                <a:lnTo>
                  <a:pt x="601" y="117"/>
                </a:lnTo>
                <a:lnTo>
                  <a:pt x="604" y="120"/>
                </a:lnTo>
                <a:lnTo>
                  <a:pt x="604" y="125"/>
                </a:lnTo>
                <a:lnTo>
                  <a:pt x="604" y="128"/>
                </a:lnTo>
                <a:lnTo>
                  <a:pt x="607" y="134"/>
                </a:lnTo>
                <a:lnTo>
                  <a:pt x="610" y="134"/>
                </a:lnTo>
                <a:lnTo>
                  <a:pt x="612" y="134"/>
                </a:lnTo>
                <a:lnTo>
                  <a:pt x="621" y="134"/>
                </a:lnTo>
                <a:lnTo>
                  <a:pt x="627" y="131"/>
                </a:lnTo>
                <a:lnTo>
                  <a:pt x="630" y="131"/>
                </a:lnTo>
                <a:lnTo>
                  <a:pt x="632" y="134"/>
                </a:lnTo>
                <a:lnTo>
                  <a:pt x="644" y="131"/>
                </a:lnTo>
                <a:lnTo>
                  <a:pt x="647" y="131"/>
                </a:lnTo>
                <a:lnTo>
                  <a:pt x="652" y="131"/>
                </a:lnTo>
                <a:lnTo>
                  <a:pt x="658" y="131"/>
                </a:lnTo>
                <a:lnTo>
                  <a:pt x="661" y="131"/>
                </a:lnTo>
                <a:lnTo>
                  <a:pt x="667" y="131"/>
                </a:lnTo>
                <a:lnTo>
                  <a:pt x="672" y="131"/>
                </a:lnTo>
                <a:lnTo>
                  <a:pt x="675" y="128"/>
                </a:lnTo>
                <a:lnTo>
                  <a:pt x="681" y="128"/>
                </a:lnTo>
                <a:lnTo>
                  <a:pt x="684" y="125"/>
                </a:lnTo>
                <a:lnTo>
                  <a:pt x="689" y="122"/>
                </a:lnTo>
                <a:lnTo>
                  <a:pt x="695" y="122"/>
                </a:lnTo>
                <a:lnTo>
                  <a:pt x="701" y="120"/>
                </a:lnTo>
                <a:lnTo>
                  <a:pt x="704" y="114"/>
                </a:lnTo>
                <a:lnTo>
                  <a:pt x="709" y="111"/>
                </a:lnTo>
                <a:lnTo>
                  <a:pt x="712" y="108"/>
                </a:lnTo>
                <a:lnTo>
                  <a:pt x="718" y="105"/>
                </a:lnTo>
                <a:lnTo>
                  <a:pt x="721" y="105"/>
                </a:lnTo>
                <a:lnTo>
                  <a:pt x="726" y="102"/>
                </a:lnTo>
                <a:lnTo>
                  <a:pt x="729" y="102"/>
                </a:lnTo>
                <a:lnTo>
                  <a:pt x="735" y="102"/>
                </a:lnTo>
                <a:lnTo>
                  <a:pt x="741" y="102"/>
                </a:lnTo>
                <a:lnTo>
                  <a:pt x="743" y="100"/>
                </a:lnTo>
                <a:lnTo>
                  <a:pt x="749" y="100"/>
                </a:lnTo>
                <a:lnTo>
                  <a:pt x="755" y="100"/>
                </a:lnTo>
                <a:lnTo>
                  <a:pt x="758" y="97"/>
                </a:lnTo>
                <a:lnTo>
                  <a:pt x="761" y="94"/>
                </a:lnTo>
                <a:lnTo>
                  <a:pt x="763" y="91"/>
                </a:lnTo>
                <a:lnTo>
                  <a:pt x="766" y="88"/>
                </a:lnTo>
                <a:lnTo>
                  <a:pt x="769" y="85"/>
                </a:lnTo>
                <a:lnTo>
                  <a:pt x="772" y="83"/>
                </a:lnTo>
                <a:lnTo>
                  <a:pt x="772" y="80"/>
                </a:lnTo>
                <a:lnTo>
                  <a:pt x="775" y="77"/>
                </a:lnTo>
                <a:lnTo>
                  <a:pt x="780" y="74"/>
                </a:lnTo>
                <a:lnTo>
                  <a:pt x="783" y="74"/>
                </a:lnTo>
                <a:lnTo>
                  <a:pt x="786" y="74"/>
                </a:lnTo>
                <a:lnTo>
                  <a:pt x="789" y="74"/>
                </a:lnTo>
                <a:lnTo>
                  <a:pt x="792" y="80"/>
                </a:lnTo>
                <a:lnTo>
                  <a:pt x="792" y="83"/>
                </a:lnTo>
                <a:lnTo>
                  <a:pt x="792" y="88"/>
                </a:lnTo>
                <a:lnTo>
                  <a:pt x="795" y="94"/>
                </a:lnTo>
                <a:lnTo>
                  <a:pt x="795" y="97"/>
                </a:lnTo>
                <a:lnTo>
                  <a:pt x="798" y="100"/>
                </a:lnTo>
                <a:lnTo>
                  <a:pt x="800" y="102"/>
                </a:lnTo>
                <a:lnTo>
                  <a:pt x="800" y="105"/>
                </a:lnTo>
                <a:lnTo>
                  <a:pt x="806" y="111"/>
                </a:lnTo>
                <a:lnTo>
                  <a:pt x="809" y="111"/>
                </a:lnTo>
                <a:lnTo>
                  <a:pt x="815" y="117"/>
                </a:lnTo>
                <a:lnTo>
                  <a:pt x="818" y="117"/>
                </a:lnTo>
                <a:lnTo>
                  <a:pt x="820" y="120"/>
                </a:lnTo>
                <a:lnTo>
                  <a:pt x="823" y="122"/>
                </a:lnTo>
                <a:lnTo>
                  <a:pt x="826" y="128"/>
                </a:lnTo>
                <a:lnTo>
                  <a:pt x="829" y="128"/>
                </a:lnTo>
                <a:lnTo>
                  <a:pt x="829" y="131"/>
                </a:lnTo>
                <a:lnTo>
                  <a:pt x="832" y="134"/>
                </a:lnTo>
                <a:lnTo>
                  <a:pt x="832" y="137"/>
                </a:lnTo>
                <a:lnTo>
                  <a:pt x="832" y="139"/>
                </a:lnTo>
                <a:lnTo>
                  <a:pt x="835" y="142"/>
                </a:lnTo>
                <a:lnTo>
                  <a:pt x="835" y="145"/>
                </a:lnTo>
                <a:lnTo>
                  <a:pt x="837" y="148"/>
                </a:lnTo>
                <a:lnTo>
                  <a:pt x="837" y="151"/>
                </a:lnTo>
                <a:lnTo>
                  <a:pt x="837" y="157"/>
                </a:lnTo>
                <a:lnTo>
                  <a:pt x="837" y="159"/>
                </a:lnTo>
                <a:lnTo>
                  <a:pt x="837" y="162"/>
                </a:lnTo>
                <a:lnTo>
                  <a:pt x="837" y="165"/>
                </a:lnTo>
                <a:lnTo>
                  <a:pt x="835" y="165"/>
                </a:lnTo>
                <a:lnTo>
                  <a:pt x="835" y="168"/>
                </a:lnTo>
                <a:lnTo>
                  <a:pt x="832" y="168"/>
                </a:lnTo>
                <a:lnTo>
                  <a:pt x="829" y="168"/>
                </a:lnTo>
                <a:lnTo>
                  <a:pt x="823" y="171"/>
                </a:lnTo>
                <a:lnTo>
                  <a:pt x="823" y="174"/>
                </a:lnTo>
                <a:lnTo>
                  <a:pt x="826" y="174"/>
                </a:lnTo>
                <a:lnTo>
                  <a:pt x="826" y="176"/>
                </a:lnTo>
                <a:lnTo>
                  <a:pt x="826" y="179"/>
                </a:lnTo>
                <a:lnTo>
                  <a:pt x="823" y="179"/>
                </a:lnTo>
                <a:lnTo>
                  <a:pt x="820" y="179"/>
                </a:lnTo>
                <a:lnTo>
                  <a:pt x="820" y="182"/>
                </a:lnTo>
                <a:lnTo>
                  <a:pt x="820" y="185"/>
                </a:lnTo>
                <a:lnTo>
                  <a:pt x="820" y="188"/>
                </a:lnTo>
                <a:lnTo>
                  <a:pt x="818" y="191"/>
                </a:lnTo>
                <a:lnTo>
                  <a:pt x="818" y="194"/>
                </a:lnTo>
                <a:lnTo>
                  <a:pt x="818" y="196"/>
                </a:lnTo>
                <a:lnTo>
                  <a:pt x="820" y="196"/>
                </a:lnTo>
                <a:lnTo>
                  <a:pt x="820" y="199"/>
                </a:lnTo>
                <a:lnTo>
                  <a:pt x="820" y="202"/>
                </a:lnTo>
                <a:lnTo>
                  <a:pt x="820" y="205"/>
                </a:lnTo>
                <a:lnTo>
                  <a:pt x="818" y="208"/>
                </a:lnTo>
                <a:lnTo>
                  <a:pt x="818" y="211"/>
                </a:lnTo>
                <a:lnTo>
                  <a:pt x="815" y="211"/>
                </a:lnTo>
                <a:lnTo>
                  <a:pt x="815" y="214"/>
                </a:lnTo>
                <a:lnTo>
                  <a:pt x="815" y="216"/>
                </a:lnTo>
                <a:lnTo>
                  <a:pt x="818" y="216"/>
                </a:lnTo>
                <a:lnTo>
                  <a:pt x="820" y="219"/>
                </a:lnTo>
                <a:lnTo>
                  <a:pt x="823" y="222"/>
                </a:lnTo>
                <a:lnTo>
                  <a:pt x="826" y="225"/>
                </a:lnTo>
                <a:lnTo>
                  <a:pt x="829" y="225"/>
                </a:lnTo>
                <a:lnTo>
                  <a:pt x="829" y="228"/>
                </a:lnTo>
                <a:lnTo>
                  <a:pt x="829" y="231"/>
                </a:lnTo>
                <a:lnTo>
                  <a:pt x="826" y="231"/>
                </a:lnTo>
                <a:lnTo>
                  <a:pt x="826" y="233"/>
                </a:lnTo>
                <a:lnTo>
                  <a:pt x="823" y="236"/>
                </a:lnTo>
                <a:lnTo>
                  <a:pt x="823" y="239"/>
                </a:lnTo>
                <a:lnTo>
                  <a:pt x="823" y="242"/>
                </a:lnTo>
                <a:lnTo>
                  <a:pt x="820" y="245"/>
                </a:lnTo>
                <a:lnTo>
                  <a:pt x="820" y="248"/>
                </a:lnTo>
                <a:lnTo>
                  <a:pt x="820" y="251"/>
                </a:lnTo>
                <a:lnTo>
                  <a:pt x="826" y="251"/>
                </a:lnTo>
                <a:lnTo>
                  <a:pt x="826" y="256"/>
                </a:lnTo>
                <a:lnTo>
                  <a:pt x="826" y="259"/>
                </a:lnTo>
                <a:lnTo>
                  <a:pt x="823" y="262"/>
                </a:lnTo>
                <a:lnTo>
                  <a:pt x="823" y="265"/>
                </a:lnTo>
                <a:lnTo>
                  <a:pt x="820" y="265"/>
                </a:lnTo>
                <a:lnTo>
                  <a:pt x="820" y="268"/>
                </a:lnTo>
                <a:lnTo>
                  <a:pt x="818" y="268"/>
                </a:lnTo>
                <a:lnTo>
                  <a:pt x="815" y="268"/>
                </a:lnTo>
                <a:lnTo>
                  <a:pt x="815" y="270"/>
                </a:lnTo>
                <a:lnTo>
                  <a:pt x="815" y="273"/>
                </a:lnTo>
                <a:lnTo>
                  <a:pt x="812" y="276"/>
                </a:lnTo>
                <a:lnTo>
                  <a:pt x="815" y="288"/>
                </a:lnTo>
                <a:lnTo>
                  <a:pt x="815" y="290"/>
                </a:lnTo>
                <a:lnTo>
                  <a:pt x="818" y="293"/>
                </a:lnTo>
                <a:lnTo>
                  <a:pt x="818" y="296"/>
                </a:lnTo>
                <a:lnTo>
                  <a:pt x="820" y="296"/>
                </a:lnTo>
                <a:lnTo>
                  <a:pt x="823" y="293"/>
                </a:lnTo>
                <a:lnTo>
                  <a:pt x="826" y="293"/>
                </a:lnTo>
                <a:lnTo>
                  <a:pt x="829" y="296"/>
                </a:lnTo>
                <a:lnTo>
                  <a:pt x="832" y="296"/>
                </a:lnTo>
                <a:lnTo>
                  <a:pt x="832" y="299"/>
                </a:lnTo>
                <a:lnTo>
                  <a:pt x="835" y="302"/>
                </a:lnTo>
                <a:lnTo>
                  <a:pt x="835" y="305"/>
                </a:lnTo>
                <a:lnTo>
                  <a:pt x="835" y="307"/>
                </a:lnTo>
                <a:lnTo>
                  <a:pt x="835" y="310"/>
                </a:lnTo>
                <a:lnTo>
                  <a:pt x="835" y="313"/>
                </a:lnTo>
                <a:lnTo>
                  <a:pt x="837" y="316"/>
                </a:lnTo>
                <a:lnTo>
                  <a:pt x="837" y="319"/>
                </a:lnTo>
                <a:lnTo>
                  <a:pt x="840" y="319"/>
                </a:lnTo>
                <a:lnTo>
                  <a:pt x="846" y="319"/>
                </a:lnTo>
                <a:lnTo>
                  <a:pt x="849" y="319"/>
                </a:lnTo>
                <a:lnTo>
                  <a:pt x="855" y="316"/>
                </a:lnTo>
                <a:lnTo>
                  <a:pt x="857" y="310"/>
                </a:lnTo>
                <a:lnTo>
                  <a:pt x="857" y="307"/>
                </a:lnTo>
                <a:lnTo>
                  <a:pt x="863" y="307"/>
                </a:lnTo>
                <a:lnTo>
                  <a:pt x="866" y="307"/>
                </a:lnTo>
                <a:lnTo>
                  <a:pt x="866" y="305"/>
                </a:lnTo>
                <a:lnTo>
                  <a:pt x="866" y="302"/>
                </a:lnTo>
                <a:lnTo>
                  <a:pt x="866" y="299"/>
                </a:lnTo>
                <a:lnTo>
                  <a:pt x="869" y="296"/>
                </a:lnTo>
                <a:lnTo>
                  <a:pt x="874" y="293"/>
                </a:lnTo>
                <a:lnTo>
                  <a:pt x="877" y="293"/>
                </a:lnTo>
                <a:lnTo>
                  <a:pt x="880" y="290"/>
                </a:lnTo>
                <a:lnTo>
                  <a:pt x="883" y="288"/>
                </a:lnTo>
                <a:lnTo>
                  <a:pt x="883" y="285"/>
                </a:lnTo>
                <a:lnTo>
                  <a:pt x="886" y="285"/>
                </a:lnTo>
                <a:lnTo>
                  <a:pt x="889" y="279"/>
                </a:lnTo>
                <a:lnTo>
                  <a:pt x="897" y="276"/>
                </a:lnTo>
                <a:lnTo>
                  <a:pt x="903" y="273"/>
                </a:lnTo>
                <a:lnTo>
                  <a:pt x="903" y="270"/>
                </a:lnTo>
                <a:lnTo>
                  <a:pt x="906" y="270"/>
                </a:lnTo>
                <a:lnTo>
                  <a:pt x="909" y="265"/>
                </a:lnTo>
                <a:lnTo>
                  <a:pt x="911" y="265"/>
                </a:lnTo>
                <a:lnTo>
                  <a:pt x="911" y="262"/>
                </a:lnTo>
                <a:lnTo>
                  <a:pt x="911" y="259"/>
                </a:lnTo>
                <a:lnTo>
                  <a:pt x="914" y="259"/>
                </a:lnTo>
                <a:lnTo>
                  <a:pt x="920" y="256"/>
                </a:lnTo>
                <a:lnTo>
                  <a:pt x="923" y="253"/>
                </a:lnTo>
                <a:lnTo>
                  <a:pt x="926" y="253"/>
                </a:lnTo>
                <a:lnTo>
                  <a:pt x="926" y="251"/>
                </a:lnTo>
                <a:lnTo>
                  <a:pt x="931" y="251"/>
                </a:lnTo>
                <a:lnTo>
                  <a:pt x="937" y="248"/>
                </a:lnTo>
                <a:lnTo>
                  <a:pt x="940" y="248"/>
                </a:lnTo>
                <a:lnTo>
                  <a:pt x="940" y="245"/>
                </a:lnTo>
                <a:lnTo>
                  <a:pt x="943" y="245"/>
                </a:lnTo>
                <a:lnTo>
                  <a:pt x="949" y="245"/>
                </a:lnTo>
                <a:lnTo>
                  <a:pt x="949" y="248"/>
                </a:lnTo>
                <a:lnTo>
                  <a:pt x="951" y="248"/>
                </a:lnTo>
                <a:lnTo>
                  <a:pt x="951" y="251"/>
                </a:lnTo>
                <a:lnTo>
                  <a:pt x="954" y="251"/>
                </a:lnTo>
                <a:lnTo>
                  <a:pt x="954" y="253"/>
                </a:lnTo>
                <a:lnTo>
                  <a:pt x="954" y="256"/>
                </a:lnTo>
                <a:lnTo>
                  <a:pt x="954" y="259"/>
                </a:lnTo>
                <a:lnTo>
                  <a:pt x="954" y="262"/>
                </a:lnTo>
                <a:lnTo>
                  <a:pt x="957" y="265"/>
                </a:lnTo>
                <a:lnTo>
                  <a:pt x="960" y="268"/>
                </a:lnTo>
                <a:lnTo>
                  <a:pt x="963" y="268"/>
                </a:lnTo>
                <a:lnTo>
                  <a:pt x="966" y="268"/>
                </a:lnTo>
                <a:lnTo>
                  <a:pt x="966" y="265"/>
                </a:lnTo>
                <a:lnTo>
                  <a:pt x="968" y="265"/>
                </a:lnTo>
                <a:lnTo>
                  <a:pt x="971" y="262"/>
                </a:lnTo>
                <a:lnTo>
                  <a:pt x="971" y="259"/>
                </a:lnTo>
                <a:lnTo>
                  <a:pt x="974" y="259"/>
                </a:lnTo>
                <a:lnTo>
                  <a:pt x="977" y="256"/>
                </a:lnTo>
                <a:lnTo>
                  <a:pt x="980" y="256"/>
                </a:lnTo>
                <a:lnTo>
                  <a:pt x="983" y="256"/>
                </a:lnTo>
                <a:lnTo>
                  <a:pt x="986" y="253"/>
                </a:lnTo>
                <a:lnTo>
                  <a:pt x="988" y="253"/>
                </a:lnTo>
                <a:lnTo>
                  <a:pt x="991" y="253"/>
                </a:lnTo>
                <a:lnTo>
                  <a:pt x="994" y="251"/>
                </a:lnTo>
                <a:lnTo>
                  <a:pt x="997" y="251"/>
                </a:lnTo>
                <a:lnTo>
                  <a:pt x="1000" y="253"/>
                </a:lnTo>
                <a:lnTo>
                  <a:pt x="1003" y="253"/>
                </a:lnTo>
                <a:lnTo>
                  <a:pt x="1005" y="253"/>
                </a:lnTo>
                <a:lnTo>
                  <a:pt x="1008" y="253"/>
                </a:lnTo>
                <a:lnTo>
                  <a:pt x="1011" y="253"/>
                </a:lnTo>
                <a:lnTo>
                  <a:pt x="1014" y="253"/>
                </a:lnTo>
                <a:lnTo>
                  <a:pt x="1020" y="253"/>
                </a:lnTo>
                <a:lnTo>
                  <a:pt x="1020" y="251"/>
                </a:lnTo>
                <a:lnTo>
                  <a:pt x="1020" y="248"/>
                </a:lnTo>
                <a:lnTo>
                  <a:pt x="1020" y="245"/>
                </a:lnTo>
                <a:lnTo>
                  <a:pt x="1017" y="242"/>
                </a:lnTo>
                <a:lnTo>
                  <a:pt x="1017" y="239"/>
                </a:lnTo>
                <a:lnTo>
                  <a:pt x="1014" y="239"/>
                </a:lnTo>
                <a:lnTo>
                  <a:pt x="1017" y="236"/>
                </a:lnTo>
                <a:lnTo>
                  <a:pt x="1017" y="233"/>
                </a:lnTo>
                <a:lnTo>
                  <a:pt x="1020" y="233"/>
                </a:lnTo>
                <a:lnTo>
                  <a:pt x="1023" y="233"/>
                </a:lnTo>
                <a:lnTo>
                  <a:pt x="1025" y="233"/>
                </a:lnTo>
                <a:lnTo>
                  <a:pt x="1028" y="233"/>
                </a:lnTo>
                <a:lnTo>
                  <a:pt x="1031" y="233"/>
                </a:lnTo>
                <a:lnTo>
                  <a:pt x="1031" y="236"/>
                </a:lnTo>
                <a:lnTo>
                  <a:pt x="1034" y="236"/>
                </a:lnTo>
                <a:lnTo>
                  <a:pt x="1037" y="236"/>
                </a:lnTo>
                <a:lnTo>
                  <a:pt x="1040" y="236"/>
                </a:lnTo>
                <a:lnTo>
                  <a:pt x="1043" y="236"/>
                </a:lnTo>
                <a:lnTo>
                  <a:pt x="1045" y="236"/>
                </a:lnTo>
                <a:lnTo>
                  <a:pt x="1048" y="236"/>
                </a:lnTo>
                <a:lnTo>
                  <a:pt x="1048" y="239"/>
                </a:lnTo>
                <a:lnTo>
                  <a:pt x="1051" y="239"/>
                </a:lnTo>
                <a:lnTo>
                  <a:pt x="1054" y="242"/>
                </a:lnTo>
                <a:lnTo>
                  <a:pt x="1054" y="245"/>
                </a:lnTo>
                <a:lnTo>
                  <a:pt x="1054" y="248"/>
                </a:lnTo>
                <a:lnTo>
                  <a:pt x="1054" y="251"/>
                </a:lnTo>
                <a:lnTo>
                  <a:pt x="1057" y="253"/>
                </a:lnTo>
                <a:lnTo>
                  <a:pt x="1057" y="256"/>
                </a:lnTo>
                <a:lnTo>
                  <a:pt x="1057" y="259"/>
                </a:lnTo>
                <a:lnTo>
                  <a:pt x="1057" y="262"/>
                </a:lnTo>
                <a:lnTo>
                  <a:pt x="1057" y="265"/>
                </a:lnTo>
                <a:lnTo>
                  <a:pt x="1054" y="270"/>
                </a:lnTo>
                <a:lnTo>
                  <a:pt x="1057" y="270"/>
                </a:lnTo>
                <a:lnTo>
                  <a:pt x="1057" y="273"/>
                </a:lnTo>
                <a:lnTo>
                  <a:pt x="1060" y="270"/>
                </a:lnTo>
                <a:lnTo>
                  <a:pt x="1062" y="270"/>
                </a:lnTo>
                <a:lnTo>
                  <a:pt x="1062" y="265"/>
                </a:lnTo>
                <a:lnTo>
                  <a:pt x="1065" y="265"/>
                </a:lnTo>
                <a:lnTo>
                  <a:pt x="1068" y="265"/>
                </a:lnTo>
                <a:lnTo>
                  <a:pt x="1071" y="265"/>
                </a:lnTo>
                <a:lnTo>
                  <a:pt x="1071" y="268"/>
                </a:lnTo>
                <a:lnTo>
                  <a:pt x="1074" y="268"/>
                </a:lnTo>
                <a:lnTo>
                  <a:pt x="1077" y="268"/>
                </a:lnTo>
                <a:lnTo>
                  <a:pt x="1080" y="270"/>
                </a:lnTo>
                <a:lnTo>
                  <a:pt x="1082" y="270"/>
                </a:lnTo>
                <a:lnTo>
                  <a:pt x="1082" y="273"/>
                </a:lnTo>
                <a:lnTo>
                  <a:pt x="1085" y="276"/>
                </a:lnTo>
                <a:lnTo>
                  <a:pt x="1085" y="279"/>
                </a:lnTo>
                <a:lnTo>
                  <a:pt x="1088" y="282"/>
                </a:lnTo>
                <a:lnTo>
                  <a:pt x="1091" y="285"/>
                </a:lnTo>
                <a:lnTo>
                  <a:pt x="1094" y="288"/>
                </a:lnTo>
                <a:lnTo>
                  <a:pt x="1094" y="293"/>
                </a:lnTo>
                <a:lnTo>
                  <a:pt x="1091" y="296"/>
                </a:lnTo>
                <a:lnTo>
                  <a:pt x="1091" y="299"/>
                </a:lnTo>
                <a:lnTo>
                  <a:pt x="1088" y="302"/>
                </a:lnTo>
                <a:lnTo>
                  <a:pt x="1088" y="305"/>
                </a:lnTo>
                <a:lnTo>
                  <a:pt x="1085" y="307"/>
                </a:lnTo>
                <a:lnTo>
                  <a:pt x="1085" y="313"/>
                </a:lnTo>
                <a:lnTo>
                  <a:pt x="1082" y="319"/>
                </a:lnTo>
                <a:lnTo>
                  <a:pt x="1082" y="322"/>
                </a:lnTo>
                <a:lnTo>
                  <a:pt x="1085" y="325"/>
                </a:lnTo>
                <a:lnTo>
                  <a:pt x="1088" y="327"/>
                </a:lnTo>
                <a:lnTo>
                  <a:pt x="1091" y="327"/>
                </a:lnTo>
                <a:lnTo>
                  <a:pt x="1097" y="327"/>
                </a:lnTo>
                <a:lnTo>
                  <a:pt x="1099" y="325"/>
                </a:lnTo>
                <a:lnTo>
                  <a:pt x="1102" y="327"/>
                </a:lnTo>
                <a:lnTo>
                  <a:pt x="1105" y="327"/>
                </a:lnTo>
                <a:lnTo>
                  <a:pt x="1108" y="327"/>
                </a:lnTo>
                <a:lnTo>
                  <a:pt x="1111" y="327"/>
                </a:lnTo>
                <a:lnTo>
                  <a:pt x="1114" y="330"/>
                </a:lnTo>
                <a:lnTo>
                  <a:pt x="1117" y="330"/>
                </a:lnTo>
                <a:lnTo>
                  <a:pt x="1119" y="333"/>
                </a:lnTo>
                <a:lnTo>
                  <a:pt x="1122" y="339"/>
                </a:lnTo>
                <a:lnTo>
                  <a:pt x="1125" y="342"/>
                </a:lnTo>
                <a:lnTo>
                  <a:pt x="1125" y="347"/>
                </a:lnTo>
                <a:lnTo>
                  <a:pt x="1122" y="350"/>
                </a:lnTo>
                <a:lnTo>
                  <a:pt x="1119" y="350"/>
                </a:lnTo>
                <a:lnTo>
                  <a:pt x="1117" y="353"/>
                </a:lnTo>
                <a:lnTo>
                  <a:pt x="1114" y="356"/>
                </a:lnTo>
                <a:lnTo>
                  <a:pt x="1114" y="359"/>
                </a:lnTo>
                <a:lnTo>
                  <a:pt x="1111" y="362"/>
                </a:lnTo>
                <a:lnTo>
                  <a:pt x="1111" y="364"/>
                </a:lnTo>
                <a:lnTo>
                  <a:pt x="1108" y="364"/>
                </a:lnTo>
                <a:lnTo>
                  <a:pt x="1105" y="364"/>
                </a:lnTo>
                <a:lnTo>
                  <a:pt x="1105" y="367"/>
                </a:lnTo>
                <a:lnTo>
                  <a:pt x="1102" y="367"/>
                </a:lnTo>
                <a:lnTo>
                  <a:pt x="1102" y="364"/>
                </a:lnTo>
                <a:lnTo>
                  <a:pt x="1102" y="367"/>
                </a:lnTo>
                <a:lnTo>
                  <a:pt x="1099" y="367"/>
                </a:lnTo>
                <a:lnTo>
                  <a:pt x="1097" y="373"/>
                </a:lnTo>
                <a:lnTo>
                  <a:pt x="1097" y="376"/>
                </a:lnTo>
                <a:lnTo>
                  <a:pt x="1094" y="379"/>
                </a:lnTo>
                <a:lnTo>
                  <a:pt x="1094" y="381"/>
                </a:lnTo>
                <a:lnTo>
                  <a:pt x="1091" y="384"/>
                </a:lnTo>
                <a:lnTo>
                  <a:pt x="1088" y="384"/>
                </a:lnTo>
                <a:lnTo>
                  <a:pt x="1085" y="384"/>
                </a:lnTo>
                <a:lnTo>
                  <a:pt x="1082" y="381"/>
                </a:lnTo>
                <a:lnTo>
                  <a:pt x="1080" y="381"/>
                </a:lnTo>
                <a:lnTo>
                  <a:pt x="1080" y="384"/>
                </a:lnTo>
                <a:lnTo>
                  <a:pt x="1077" y="387"/>
                </a:lnTo>
                <a:lnTo>
                  <a:pt x="1077" y="390"/>
                </a:lnTo>
                <a:lnTo>
                  <a:pt x="1074" y="393"/>
                </a:lnTo>
                <a:lnTo>
                  <a:pt x="1071" y="393"/>
                </a:lnTo>
                <a:lnTo>
                  <a:pt x="1071" y="396"/>
                </a:lnTo>
                <a:lnTo>
                  <a:pt x="1071" y="404"/>
                </a:lnTo>
                <a:lnTo>
                  <a:pt x="1074" y="413"/>
                </a:lnTo>
                <a:lnTo>
                  <a:pt x="1077" y="418"/>
                </a:lnTo>
                <a:lnTo>
                  <a:pt x="1080" y="418"/>
                </a:lnTo>
                <a:lnTo>
                  <a:pt x="1085" y="421"/>
                </a:lnTo>
                <a:lnTo>
                  <a:pt x="1088" y="424"/>
                </a:lnTo>
                <a:lnTo>
                  <a:pt x="1094" y="427"/>
                </a:lnTo>
                <a:lnTo>
                  <a:pt x="1097" y="430"/>
                </a:lnTo>
                <a:lnTo>
                  <a:pt x="1102" y="430"/>
                </a:lnTo>
                <a:lnTo>
                  <a:pt x="1111" y="430"/>
                </a:lnTo>
                <a:lnTo>
                  <a:pt x="1114" y="430"/>
                </a:lnTo>
                <a:lnTo>
                  <a:pt x="1119" y="430"/>
                </a:lnTo>
                <a:lnTo>
                  <a:pt x="1128" y="430"/>
                </a:lnTo>
                <a:lnTo>
                  <a:pt x="1136" y="433"/>
                </a:lnTo>
                <a:lnTo>
                  <a:pt x="1139" y="433"/>
                </a:lnTo>
                <a:lnTo>
                  <a:pt x="1142" y="433"/>
                </a:lnTo>
                <a:lnTo>
                  <a:pt x="1142" y="436"/>
                </a:lnTo>
                <a:lnTo>
                  <a:pt x="1145" y="436"/>
                </a:lnTo>
                <a:lnTo>
                  <a:pt x="1148" y="433"/>
                </a:lnTo>
                <a:lnTo>
                  <a:pt x="1154" y="433"/>
                </a:lnTo>
                <a:lnTo>
                  <a:pt x="1156" y="433"/>
                </a:lnTo>
                <a:lnTo>
                  <a:pt x="1159" y="433"/>
                </a:lnTo>
                <a:lnTo>
                  <a:pt x="1162" y="433"/>
                </a:lnTo>
                <a:lnTo>
                  <a:pt x="1165" y="436"/>
                </a:lnTo>
                <a:lnTo>
                  <a:pt x="1168" y="436"/>
                </a:lnTo>
                <a:lnTo>
                  <a:pt x="1171" y="433"/>
                </a:lnTo>
                <a:lnTo>
                  <a:pt x="1174" y="433"/>
                </a:lnTo>
                <a:lnTo>
                  <a:pt x="1176" y="430"/>
                </a:lnTo>
                <a:lnTo>
                  <a:pt x="1179" y="433"/>
                </a:lnTo>
                <a:lnTo>
                  <a:pt x="1182" y="430"/>
                </a:lnTo>
                <a:lnTo>
                  <a:pt x="1185" y="430"/>
                </a:lnTo>
                <a:lnTo>
                  <a:pt x="1191" y="430"/>
                </a:lnTo>
                <a:lnTo>
                  <a:pt x="1191" y="433"/>
                </a:lnTo>
                <a:lnTo>
                  <a:pt x="1193" y="433"/>
                </a:lnTo>
                <a:lnTo>
                  <a:pt x="1196" y="436"/>
                </a:lnTo>
                <a:lnTo>
                  <a:pt x="1199" y="438"/>
                </a:lnTo>
                <a:lnTo>
                  <a:pt x="1199" y="441"/>
                </a:lnTo>
                <a:lnTo>
                  <a:pt x="1199" y="444"/>
                </a:lnTo>
                <a:lnTo>
                  <a:pt x="1199" y="447"/>
                </a:lnTo>
                <a:lnTo>
                  <a:pt x="1199" y="450"/>
                </a:lnTo>
                <a:lnTo>
                  <a:pt x="1199" y="453"/>
                </a:lnTo>
                <a:lnTo>
                  <a:pt x="1199" y="455"/>
                </a:lnTo>
                <a:lnTo>
                  <a:pt x="1199" y="458"/>
                </a:lnTo>
                <a:lnTo>
                  <a:pt x="1202" y="458"/>
                </a:lnTo>
                <a:lnTo>
                  <a:pt x="1199" y="461"/>
                </a:lnTo>
                <a:lnTo>
                  <a:pt x="1199" y="464"/>
                </a:lnTo>
                <a:lnTo>
                  <a:pt x="1202" y="467"/>
                </a:lnTo>
                <a:lnTo>
                  <a:pt x="1202" y="470"/>
                </a:lnTo>
                <a:lnTo>
                  <a:pt x="1202" y="473"/>
                </a:lnTo>
                <a:lnTo>
                  <a:pt x="1205" y="475"/>
                </a:lnTo>
                <a:lnTo>
                  <a:pt x="1205" y="481"/>
                </a:lnTo>
                <a:lnTo>
                  <a:pt x="1205" y="484"/>
                </a:lnTo>
                <a:lnTo>
                  <a:pt x="1205" y="487"/>
                </a:lnTo>
                <a:lnTo>
                  <a:pt x="1205" y="490"/>
                </a:lnTo>
                <a:lnTo>
                  <a:pt x="1205" y="492"/>
                </a:lnTo>
                <a:lnTo>
                  <a:pt x="1202" y="492"/>
                </a:lnTo>
                <a:lnTo>
                  <a:pt x="1202" y="495"/>
                </a:lnTo>
                <a:lnTo>
                  <a:pt x="1202" y="498"/>
                </a:lnTo>
                <a:lnTo>
                  <a:pt x="1202" y="501"/>
                </a:lnTo>
                <a:lnTo>
                  <a:pt x="1202" y="504"/>
                </a:lnTo>
                <a:lnTo>
                  <a:pt x="1202" y="510"/>
                </a:lnTo>
                <a:lnTo>
                  <a:pt x="1199" y="512"/>
                </a:lnTo>
                <a:lnTo>
                  <a:pt x="1196" y="512"/>
                </a:lnTo>
                <a:lnTo>
                  <a:pt x="1193" y="512"/>
                </a:lnTo>
                <a:lnTo>
                  <a:pt x="1191" y="512"/>
                </a:lnTo>
                <a:lnTo>
                  <a:pt x="1191" y="510"/>
                </a:lnTo>
                <a:lnTo>
                  <a:pt x="1182" y="512"/>
                </a:lnTo>
                <a:lnTo>
                  <a:pt x="1179" y="512"/>
                </a:lnTo>
                <a:lnTo>
                  <a:pt x="1176" y="515"/>
                </a:lnTo>
                <a:lnTo>
                  <a:pt x="1176" y="518"/>
                </a:lnTo>
                <a:lnTo>
                  <a:pt x="1174" y="521"/>
                </a:lnTo>
                <a:lnTo>
                  <a:pt x="1176" y="524"/>
                </a:lnTo>
                <a:lnTo>
                  <a:pt x="1182" y="527"/>
                </a:lnTo>
                <a:lnTo>
                  <a:pt x="1188" y="530"/>
                </a:lnTo>
                <a:lnTo>
                  <a:pt x="1196" y="530"/>
                </a:lnTo>
                <a:lnTo>
                  <a:pt x="1199" y="532"/>
                </a:lnTo>
                <a:lnTo>
                  <a:pt x="1199" y="535"/>
                </a:lnTo>
                <a:lnTo>
                  <a:pt x="1202" y="538"/>
                </a:lnTo>
                <a:lnTo>
                  <a:pt x="1202" y="541"/>
                </a:lnTo>
                <a:lnTo>
                  <a:pt x="1199" y="541"/>
                </a:lnTo>
                <a:lnTo>
                  <a:pt x="1199" y="544"/>
                </a:lnTo>
                <a:lnTo>
                  <a:pt x="1199" y="547"/>
                </a:lnTo>
                <a:lnTo>
                  <a:pt x="1202" y="547"/>
                </a:lnTo>
                <a:lnTo>
                  <a:pt x="1205" y="547"/>
                </a:lnTo>
                <a:lnTo>
                  <a:pt x="1205" y="549"/>
                </a:lnTo>
                <a:lnTo>
                  <a:pt x="1208" y="549"/>
                </a:lnTo>
                <a:lnTo>
                  <a:pt x="1211" y="552"/>
                </a:lnTo>
                <a:lnTo>
                  <a:pt x="1213" y="555"/>
                </a:lnTo>
                <a:lnTo>
                  <a:pt x="1213" y="558"/>
                </a:lnTo>
                <a:lnTo>
                  <a:pt x="1219" y="564"/>
                </a:lnTo>
                <a:lnTo>
                  <a:pt x="1222" y="567"/>
                </a:lnTo>
                <a:lnTo>
                  <a:pt x="1219" y="569"/>
                </a:lnTo>
                <a:lnTo>
                  <a:pt x="1216" y="572"/>
                </a:lnTo>
                <a:lnTo>
                  <a:pt x="1213" y="572"/>
                </a:lnTo>
                <a:lnTo>
                  <a:pt x="1211" y="575"/>
                </a:lnTo>
                <a:lnTo>
                  <a:pt x="1208" y="575"/>
                </a:lnTo>
                <a:lnTo>
                  <a:pt x="1202" y="578"/>
                </a:lnTo>
                <a:lnTo>
                  <a:pt x="1202" y="581"/>
                </a:lnTo>
                <a:lnTo>
                  <a:pt x="1202" y="586"/>
                </a:lnTo>
                <a:lnTo>
                  <a:pt x="1199" y="589"/>
                </a:lnTo>
                <a:lnTo>
                  <a:pt x="1196" y="592"/>
                </a:lnTo>
                <a:lnTo>
                  <a:pt x="1193" y="595"/>
                </a:lnTo>
                <a:lnTo>
                  <a:pt x="1193" y="598"/>
                </a:lnTo>
                <a:lnTo>
                  <a:pt x="1191" y="598"/>
                </a:lnTo>
                <a:lnTo>
                  <a:pt x="1188" y="598"/>
                </a:lnTo>
                <a:lnTo>
                  <a:pt x="1185" y="601"/>
                </a:lnTo>
                <a:lnTo>
                  <a:pt x="1185" y="604"/>
                </a:lnTo>
                <a:lnTo>
                  <a:pt x="1182" y="606"/>
                </a:lnTo>
                <a:lnTo>
                  <a:pt x="1179" y="606"/>
                </a:lnTo>
                <a:lnTo>
                  <a:pt x="1179" y="604"/>
                </a:lnTo>
                <a:lnTo>
                  <a:pt x="1176" y="606"/>
                </a:lnTo>
                <a:lnTo>
                  <a:pt x="1176" y="609"/>
                </a:lnTo>
                <a:lnTo>
                  <a:pt x="1176" y="612"/>
                </a:lnTo>
                <a:lnTo>
                  <a:pt x="1179" y="612"/>
                </a:lnTo>
                <a:lnTo>
                  <a:pt x="1179" y="615"/>
                </a:lnTo>
                <a:lnTo>
                  <a:pt x="1182" y="618"/>
                </a:lnTo>
                <a:lnTo>
                  <a:pt x="1179" y="621"/>
                </a:lnTo>
                <a:lnTo>
                  <a:pt x="1179" y="623"/>
                </a:lnTo>
                <a:lnTo>
                  <a:pt x="1182" y="623"/>
                </a:lnTo>
                <a:lnTo>
                  <a:pt x="1185" y="626"/>
                </a:lnTo>
                <a:lnTo>
                  <a:pt x="1188" y="626"/>
                </a:lnTo>
                <a:lnTo>
                  <a:pt x="1191" y="623"/>
                </a:lnTo>
                <a:lnTo>
                  <a:pt x="1193" y="623"/>
                </a:lnTo>
                <a:lnTo>
                  <a:pt x="1193" y="626"/>
                </a:lnTo>
                <a:lnTo>
                  <a:pt x="1196" y="623"/>
                </a:lnTo>
                <a:lnTo>
                  <a:pt x="1196" y="626"/>
                </a:lnTo>
                <a:lnTo>
                  <a:pt x="1199" y="626"/>
                </a:lnTo>
                <a:lnTo>
                  <a:pt x="1199" y="629"/>
                </a:lnTo>
                <a:lnTo>
                  <a:pt x="1202" y="629"/>
                </a:lnTo>
                <a:lnTo>
                  <a:pt x="1202" y="635"/>
                </a:lnTo>
                <a:lnTo>
                  <a:pt x="1199" y="635"/>
                </a:lnTo>
                <a:lnTo>
                  <a:pt x="1199" y="638"/>
                </a:lnTo>
                <a:lnTo>
                  <a:pt x="1196" y="638"/>
                </a:lnTo>
                <a:lnTo>
                  <a:pt x="1196" y="641"/>
                </a:lnTo>
                <a:lnTo>
                  <a:pt x="1193" y="643"/>
                </a:lnTo>
                <a:lnTo>
                  <a:pt x="1191" y="643"/>
                </a:lnTo>
                <a:lnTo>
                  <a:pt x="1191" y="646"/>
                </a:lnTo>
                <a:lnTo>
                  <a:pt x="1191" y="649"/>
                </a:lnTo>
                <a:lnTo>
                  <a:pt x="1191" y="652"/>
                </a:lnTo>
                <a:lnTo>
                  <a:pt x="1193" y="652"/>
                </a:lnTo>
                <a:lnTo>
                  <a:pt x="1193" y="655"/>
                </a:lnTo>
                <a:lnTo>
                  <a:pt x="1196" y="655"/>
                </a:lnTo>
                <a:lnTo>
                  <a:pt x="1199" y="655"/>
                </a:lnTo>
                <a:lnTo>
                  <a:pt x="1199" y="652"/>
                </a:lnTo>
                <a:lnTo>
                  <a:pt x="1202" y="652"/>
                </a:lnTo>
                <a:lnTo>
                  <a:pt x="1205" y="652"/>
                </a:lnTo>
                <a:lnTo>
                  <a:pt x="1208" y="649"/>
                </a:lnTo>
                <a:lnTo>
                  <a:pt x="1211" y="649"/>
                </a:lnTo>
                <a:lnTo>
                  <a:pt x="1213" y="649"/>
                </a:lnTo>
                <a:lnTo>
                  <a:pt x="1216" y="649"/>
                </a:lnTo>
                <a:lnTo>
                  <a:pt x="1219" y="649"/>
                </a:lnTo>
                <a:lnTo>
                  <a:pt x="1222" y="649"/>
                </a:lnTo>
                <a:lnTo>
                  <a:pt x="1225" y="649"/>
                </a:lnTo>
                <a:lnTo>
                  <a:pt x="1230" y="649"/>
                </a:lnTo>
                <a:lnTo>
                  <a:pt x="1233" y="655"/>
                </a:lnTo>
                <a:lnTo>
                  <a:pt x="1188" y="717"/>
                </a:lnTo>
                <a:lnTo>
                  <a:pt x="1185" y="723"/>
                </a:lnTo>
                <a:lnTo>
                  <a:pt x="1179" y="732"/>
                </a:lnTo>
                <a:lnTo>
                  <a:pt x="1162" y="717"/>
                </a:lnTo>
                <a:lnTo>
                  <a:pt x="1117" y="683"/>
                </a:lnTo>
                <a:lnTo>
                  <a:pt x="1114" y="680"/>
                </a:lnTo>
                <a:lnTo>
                  <a:pt x="1040" y="680"/>
                </a:lnTo>
                <a:lnTo>
                  <a:pt x="1040" y="717"/>
                </a:lnTo>
                <a:lnTo>
                  <a:pt x="1040" y="769"/>
                </a:lnTo>
                <a:lnTo>
                  <a:pt x="1037" y="942"/>
                </a:lnTo>
                <a:lnTo>
                  <a:pt x="1051" y="942"/>
                </a:lnTo>
                <a:lnTo>
                  <a:pt x="1051" y="945"/>
                </a:lnTo>
                <a:lnTo>
                  <a:pt x="1051" y="951"/>
                </a:lnTo>
                <a:lnTo>
                  <a:pt x="1054" y="954"/>
                </a:lnTo>
                <a:lnTo>
                  <a:pt x="1054" y="957"/>
                </a:lnTo>
                <a:lnTo>
                  <a:pt x="1051" y="959"/>
                </a:lnTo>
                <a:lnTo>
                  <a:pt x="1054" y="962"/>
                </a:lnTo>
                <a:lnTo>
                  <a:pt x="1057" y="962"/>
                </a:lnTo>
                <a:lnTo>
                  <a:pt x="1054" y="965"/>
                </a:lnTo>
                <a:lnTo>
                  <a:pt x="1051" y="968"/>
                </a:lnTo>
                <a:lnTo>
                  <a:pt x="1051" y="971"/>
                </a:lnTo>
                <a:lnTo>
                  <a:pt x="1048" y="976"/>
                </a:lnTo>
                <a:lnTo>
                  <a:pt x="1045" y="979"/>
                </a:lnTo>
                <a:lnTo>
                  <a:pt x="1043" y="982"/>
                </a:lnTo>
                <a:lnTo>
                  <a:pt x="1040" y="985"/>
                </a:lnTo>
                <a:lnTo>
                  <a:pt x="1037" y="982"/>
                </a:lnTo>
                <a:lnTo>
                  <a:pt x="1034" y="982"/>
                </a:lnTo>
                <a:lnTo>
                  <a:pt x="1034" y="985"/>
                </a:lnTo>
                <a:lnTo>
                  <a:pt x="1034" y="988"/>
                </a:lnTo>
                <a:lnTo>
                  <a:pt x="1034" y="991"/>
                </a:lnTo>
                <a:lnTo>
                  <a:pt x="1031" y="991"/>
                </a:lnTo>
                <a:lnTo>
                  <a:pt x="1028" y="991"/>
                </a:lnTo>
                <a:lnTo>
                  <a:pt x="1028" y="994"/>
                </a:lnTo>
                <a:lnTo>
                  <a:pt x="1031" y="996"/>
                </a:lnTo>
                <a:lnTo>
                  <a:pt x="1031" y="999"/>
                </a:lnTo>
                <a:lnTo>
                  <a:pt x="1031" y="1002"/>
                </a:lnTo>
                <a:lnTo>
                  <a:pt x="1028" y="1005"/>
                </a:lnTo>
                <a:lnTo>
                  <a:pt x="1025" y="1005"/>
                </a:lnTo>
                <a:lnTo>
                  <a:pt x="1020" y="999"/>
                </a:lnTo>
                <a:lnTo>
                  <a:pt x="1017" y="1002"/>
                </a:lnTo>
                <a:lnTo>
                  <a:pt x="1017" y="1008"/>
                </a:lnTo>
                <a:lnTo>
                  <a:pt x="1020" y="1011"/>
                </a:lnTo>
                <a:lnTo>
                  <a:pt x="1017" y="1011"/>
                </a:lnTo>
                <a:lnTo>
                  <a:pt x="1017" y="1016"/>
                </a:lnTo>
                <a:lnTo>
                  <a:pt x="1014" y="1025"/>
                </a:lnTo>
                <a:lnTo>
                  <a:pt x="1011" y="1031"/>
                </a:lnTo>
                <a:lnTo>
                  <a:pt x="1008" y="1031"/>
                </a:lnTo>
                <a:lnTo>
                  <a:pt x="1008" y="1025"/>
                </a:lnTo>
                <a:lnTo>
                  <a:pt x="1005" y="1022"/>
                </a:lnTo>
                <a:lnTo>
                  <a:pt x="1003" y="1019"/>
                </a:lnTo>
                <a:lnTo>
                  <a:pt x="1000" y="1016"/>
                </a:lnTo>
                <a:lnTo>
                  <a:pt x="997" y="1013"/>
                </a:lnTo>
                <a:lnTo>
                  <a:pt x="991" y="1008"/>
                </a:lnTo>
                <a:lnTo>
                  <a:pt x="988" y="1002"/>
                </a:lnTo>
                <a:lnTo>
                  <a:pt x="988" y="996"/>
                </a:lnTo>
                <a:lnTo>
                  <a:pt x="983" y="994"/>
                </a:lnTo>
                <a:lnTo>
                  <a:pt x="980" y="988"/>
                </a:lnTo>
                <a:lnTo>
                  <a:pt x="977" y="985"/>
                </a:lnTo>
                <a:lnTo>
                  <a:pt x="974" y="985"/>
                </a:lnTo>
                <a:lnTo>
                  <a:pt x="971" y="985"/>
                </a:lnTo>
                <a:lnTo>
                  <a:pt x="968" y="979"/>
                </a:lnTo>
                <a:lnTo>
                  <a:pt x="966" y="976"/>
                </a:lnTo>
                <a:lnTo>
                  <a:pt x="963" y="971"/>
                </a:lnTo>
                <a:lnTo>
                  <a:pt x="954" y="968"/>
                </a:lnTo>
                <a:lnTo>
                  <a:pt x="951" y="962"/>
                </a:lnTo>
                <a:lnTo>
                  <a:pt x="949" y="957"/>
                </a:lnTo>
                <a:lnTo>
                  <a:pt x="940" y="954"/>
                </a:lnTo>
                <a:lnTo>
                  <a:pt x="931" y="945"/>
                </a:lnTo>
                <a:lnTo>
                  <a:pt x="929" y="942"/>
                </a:lnTo>
                <a:lnTo>
                  <a:pt x="926" y="931"/>
                </a:lnTo>
                <a:lnTo>
                  <a:pt x="923" y="922"/>
                </a:lnTo>
                <a:lnTo>
                  <a:pt x="923" y="914"/>
                </a:lnTo>
                <a:lnTo>
                  <a:pt x="917" y="902"/>
                </a:lnTo>
                <a:lnTo>
                  <a:pt x="917" y="897"/>
                </a:lnTo>
                <a:lnTo>
                  <a:pt x="914" y="894"/>
                </a:lnTo>
                <a:lnTo>
                  <a:pt x="914" y="888"/>
                </a:lnTo>
                <a:lnTo>
                  <a:pt x="909" y="883"/>
                </a:lnTo>
                <a:lnTo>
                  <a:pt x="909" y="880"/>
                </a:lnTo>
                <a:lnTo>
                  <a:pt x="906" y="877"/>
                </a:lnTo>
                <a:lnTo>
                  <a:pt x="900" y="868"/>
                </a:lnTo>
                <a:lnTo>
                  <a:pt x="894" y="865"/>
                </a:lnTo>
                <a:lnTo>
                  <a:pt x="889" y="860"/>
                </a:lnTo>
                <a:lnTo>
                  <a:pt x="883" y="854"/>
                </a:lnTo>
                <a:lnTo>
                  <a:pt x="872" y="851"/>
                </a:lnTo>
                <a:lnTo>
                  <a:pt x="863" y="851"/>
                </a:lnTo>
                <a:lnTo>
                  <a:pt x="857" y="854"/>
                </a:lnTo>
                <a:lnTo>
                  <a:pt x="852" y="854"/>
                </a:lnTo>
                <a:lnTo>
                  <a:pt x="849" y="854"/>
                </a:lnTo>
                <a:lnTo>
                  <a:pt x="843" y="854"/>
                </a:lnTo>
                <a:lnTo>
                  <a:pt x="840" y="857"/>
                </a:lnTo>
                <a:lnTo>
                  <a:pt x="832" y="857"/>
                </a:lnTo>
                <a:lnTo>
                  <a:pt x="832" y="854"/>
                </a:lnTo>
                <a:lnTo>
                  <a:pt x="826" y="848"/>
                </a:lnTo>
                <a:lnTo>
                  <a:pt x="820" y="846"/>
                </a:lnTo>
                <a:lnTo>
                  <a:pt x="812" y="846"/>
                </a:lnTo>
                <a:lnTo>
                  <a:pt x="803" y="846"/>
                </a:lnTo>
                <a:lnTo>
                  <a:pt x="795" y="846"/>
                </a:lnTo>
                <a:lnTo>
                  <a:pt x="783" y="848"/>
                </a:lnTo>
                <a:lnTo>
                  <a:pt x="778" y="848"/>
                </a:lnTo>
                <a:lnTo>
                  <a:pt x="775" y="846"/>
                </a:lnTo>
                <a:lnTo>
                  <a:pt x="766" y="848"/>
                </a:lnTo>
                <a:lnTo>
                  <a:pt x="761" y="851"/>
                </a:lnTo>
                <a:lnTo>
                  <a:pt x="752" y="848"/>
                </a:lnTo>
                <a:lnTo>
                  <a:pt x="746" y="848"/>
                </a:lnTo>
                <a:lnTo>
                  <a:pt x="741" y="848"/>
                </a:lnTo>
                <a:lnTo>
                  <a:pt x="726" y="851"/>
                </a:lnTo>
                <a:lnTo>
                  <a:pt x="718" y="851"/>
                </a:lnTo>
                <a:lnTo>
                  <a:pt x="712" y="848"/>
                </a:lnTo>
                <a:lnTo>
                  <a:pt x="706" y="840"/>
                </a:lnTo>
                <a:lnTo>
                  <a:pt x="701" y="831"/>
                </a:lnTo>
                <a:lnTo>
                  <a:pt x="695" y="826"/>
                </a:lnTo>
                <a:lnTo>
                  <a:pt x="692" y="823"/>
                </a:lnTo>
                <a:lnTo>
                  <a:pt x="684" y="823"/>
                </a:lnTo>
                <a:lnTo>
                  <a:pt x="675" y="823"/>
                </a:lnTo>
                <a:lnTo>
                  <a:pt x="669" y="820"/>
                </a:lnTo>
                <a:lnTo>
                  <a:pt x="661" y="814"/>
                </a:lnTo>
                <a:lnTo>
                  <a:pt x="655" y="808"/>
                </a:lnTo>
                <a:lnTo>
                  <a:pt x="655" y="806"/>
                </a:lnTo>
                <a:lnTo>
                  <a:pt x="647" y="803"/>
                </a:lnTo>
                <a:lnTo>
                  <a:pt x="644" y="800"/>
                </a:lnTo>
                <a:lnTo>
                  <a:pt x="635" y="794"/>
                </a:lnTo>
                <a:lnTo>
                  <a:pt x="635" y="789"/>
                </a:lnTo>
                <a:lnTo>
                  <a:pt x="630" y="786"/>
                </a:lnTo>
                <a:lnTo>
                  <a:pt x="627" y="786"/>
                </a:lnTo>
                <a:lnTo>
                  <a:pt x="621" y="786"/>
                </a:lnTo>
                <a:lnTo>
                  <a:pt x="618" y="786"/>
                </a:lnTo>
                <a:lnTo>
                  <a:pt x="615" y="783"/>
                </a:lnTo>
                <a:lnTo>
                  <a:pt x="612" y="783"/>
                </a:lnTo>
                <a:lnTo>
                  <a:pt x="610" y="780"/>
                </a:lnTo>
                <a:lnTo>
                  <a:pt x="610" y="777"/>
                </a:lnTo>
                <a:lnTo>
                  <a:pt x="604" y="777"/>
                </a:lnTo>
                <a:lnTo>
                  <a:pt x="601" y="774"/>
                </a:lnTo>
                <a:lnTo>
                  <a:pt x="598" y="774"/>
                </a:lnTo>
                <a:lnTo>
                  <a:pt x="593" y="774"/>
                </a:lnTo>
                <a:lnTo>
                  <a:pt x="587" y="771"/>
                </a:lnTo>
                <a:lnTo>
                  <a:pt x="581" y="771"/>
                </a:lnTo>
                <a:lnTo>
                  <a:pt x="581" y="769"/>
                </a:lnTo>
                <a:lnTo>
                  <a:pt x="573" y="769"/>
                </a:lnTo>
                <a:lnTo>
                  <a:pt x="567" y="769"/>
                </a:lnTo>
                <a:lnTo>
                  <a:pt x="564" y="769"/>
                </a:lnTo>
                <a:lnTo>
                  <a:pt x="561" y="766"/>
                </a:lnTo>
                <a:lnTo>
                  <a:pt x="556" y="766"/>
                </a:lnTo>
                <a:lnTo>
                  <a:pt x="553" y="763"/>
                </a:lnTo>
                <a:lnTo>
                  <a:pt x="550" y="763"/>
                </a:lnTo>
                <a:lnTo>
                  <a:pt x="544" y="763"/>
                </a:lnTo>
                <a:lnTo>
                  <a:pt x="538" y="760"/>
                </a:lnTo>
                <a:lnTo>
                  <a:pt x="533" y="757"/>
                </a:lnTo>
                <a:lnTo>
                  <a:pt x="527" y="754"/>
                </a:lnTo>
                <a:lnTo>
                  <a:pt x="524" y="749"/>
                </a:lnTo>
                <a:lnTo>
                  <a:pt x="516" y="740"/>
                </a:lnTo>
                <a:lnTo>
                  <a:pt x="513" y="732"/>
                </a:lnTo>
                <a:lnTo>
                  <a:pt x="504" y="726"/>
                </a:lnTo>
                <a:lnTo>
                  <a:pt x="496" y="723"/>
                </a:lnTo>
                <a:lnTo>
                  <a:pt x="487" y="717"/>
                </a:lnTo>
                <a:lnTo>
                  <a:pt x="481" y="715"/>
                </a:lnTo>
                <a:lnTo>
                  <a:pt x="476" y="706"/>
                </a:lnTo>
                <a:lnTo>
                  <a:pt x="470" y="703"/>
                </a:lnTo>
                <a:lnTo>
                  <a:pt x="467" y="700"/>
                </a:lnTo>
                <a:lnTo>
                  <a:pt x="459" y="700"/>
                </a:lnTo>
                <a:lnTo>
                  <a:pt x="450" y="703"/>
                </a:lnTo>
                <a:lnTo>
                  <a:pt x="447" y="706"/>
                </a:lnTo>
                <a:lnTo>
                  <a:pt x="442" y="709"/>
                </a:lnTo>
                <a:lnTo>
                  <a:pt x="436" y="709"/>
                </a:lnTo>
                <a:lnTo>
                  <a:pt x="433" y="712"/>
                </a:lnTo>
                <a:lnTo>
                  <a:pt x="427" y="712"/>
                </a:lnTo>
                <a:lnTo>
                  <a:pt x="425" y="712"/>
                </a:lnTo>
                <a:lnTo>
                  <a:pt x="422" y="715"/>
                </a:lnTo>
                <a:lnTo>
                  <a:pt x="422" y="717"/>
                </a:lnTo>
                <a:lnTo>
                  <a:pt x="419" y="717"/>
                </a:lnTo>
                <a:lnTo>
                  <a:pt x="416" y="717"/>
                </a:lnTo>
                <a:lnTo>
                  <a:pt x="413" y="720"/>
                </a:lnTo>
                <a:lnTo>
                  <a:pt x="410" y="720"/>
                </a:lnTo>
                <a:lnTo>
                  <a:pt x="405" y="723"/>
                </a:lnTo>
                <a:lnTo>
                  <a:pt x="402" y="723"/>
                </a:lnTo>
                <a:lnTo>
                  <a:pt x="399" y="723"/>
                </a:lnTo>
                <a:lnTo>
                  <a:pt x="396" y="723"/>
                </a:lnTo>
                <a:lnTo>
                  <a:pt x="390" y="723"/>
                </a:lnTo>
                <a:lnTo>
                  <a:pt x="387" y="720"/>
                </a:lnTo>
                <a:lnTo>
                  <a:pt x="385" y="717"/>
                </a:lnTo>
                <a:lnTo>
                  <a:pt x="379" y="709"/>
                </a:lnTo>
                <a:lnTo>
                  <a:pt x="379" y="703"/>
                </a:lnTo>
                <a:lnTo>
                  <a:pt x="382" y="695"/>
                </a:lnTo>
                <a:lnTo>
                  <a:pt x="382" y="686"/>
                </a:lnTo>
                <a:lnTo>
                  <a:pt x="376" y="680"/>
                </a:lnTo>
                <a:lnTo>
                  <a:pt x="368" y="678"/>
                </a:lnTo>
                <a:lnTo>
                  <a:pt x="359" y="672"/>
                </a:lnTo>
                <a:lnTo>
                  <a:pt x="345" y="666"/>
                </a:lnTo>
                <a:lnTo>
                  <a:pt x="336" y="660"/>
                </a:lnTo>
                <a:lnTo>
                  <a:pt x="333" y="649"/>
                </a:lnTo>
                <a:lnTo>
                  <a:pt x="325" y="641"/>
                </a:lnTo>
                <a:lnTo>
                  <a:pt x="299" y="623"/>
                </a:lnTo>
                <a:lnTo>
                  <a:pt x="279" y="604"/>
                </a:lnTo>
                <a:lnTo>
                  <a:pt x="262" y="586"/>
                </a:lnTo>
                <a:lnTo>
                  <a:pt x="251" y="578"/>
                </a:lnTo>
                <a:lnTo>
                  <a:pt x="228" y="544"/>
                </a:lnTo>
                <a:lnTo>
                  <a:pt x="205" y="515"/>
                </a:lnTo>
                <a:lnTo>
                  <a:pt x="202" y="515"/>
                </a:lnTo>
                <a:lnTo>
                  <a:pt x="191" y="501"/>
                </a:lnTo>
                <a:lnTo>
                  <a:pt x="185" y="487"/>
                </a:lnTo>
                <a:lnTo>
                  <a:pt x="182" y="490"/>
                </a:lnTo>
                <a:lnTo>
                  <a:pt x="180" y="492"/>
                </a:lnTo>
                <a:lnTo>
                  <a:pt x="177" y="490"/>
                </a:lnTo>
                <a:lnTo>
                  <a:pt x="177" y="484"/>
                </a:lnTo>
                <a:lnTo>
                  <a:pt x="174" y="481"/>
                </a:lnTo>
                <a:lnTo>
                  <a:pt x="168" y="484"/>
                </a:lnTo>
                <a:lnTo>
                  <a:pt x="168" y="487"/>
                </a:lnTo>
                <a:lnTo>
                  <a:pt x="163" y="492"/>
                </a:lnTo>
                <a:lnTo>
                  <a:pt x="163" y="490"/>
                </a:lnTo>
                <a:lnTo>
                  <a:pt x="160" y="490"/>
                </a:lnTo>
                <a:lnTo>
                  <a:pt x="157" y="490"/>
                </a:lnTo>
                <a:lnTo>
                  <a:pt x="154" y="487"/>
                </a:lnTo>
                <a:lnTo>
                  <a:pt x="148" y="487"/>
                </a:lnTo>
                <a:lnTo>
                  <a:pt x="145" y="490"/>
                </a:lnTo>
                <a:lnTo>
                  <a:pt x="143" y="490"/>
                </a:lnTo>
                <a:lnTo>
                  <a:pt x="143" y="487"/>
                </a:lnTo>
                <a:lnTo>
                  <a:pt x="140" y="481"/>
                </a:lnTo>
                <a:lnTo>
                  <a:pt x="140" y="475"/>
                </a:lnTo>
                <a:lnTo>
                  <a:pt x="137" y="473"/>
                </a:lnTo>
                <a:lnTo>
                  <a:pt x="134" y="475"/>
                </a:lnTo>
                <a:lnTo>
                  <a:pt x="131" y="478"/>
                </a:lnTo>
                <a:lnTo>
                  <a:pt x="131" y="475"/>
                </a:lnTo>
                <a:lnTo>
                  <a:pt x="131" y="473"/>
                </a:lnTo>
                <a:lnTo>
                  <a:pt x="125" y="475"/>
                </a:lnTo>
                <a:lnTo>
                  <a:pt x="125" y="473"/>
                </a:lnTo>
                <a:lnTo>
                  <a:pt x="123" y="473"/>
                </a:lnTo>
                <a:lnTo>
                  <a:pt x="120" y="473"/>
                </a:lnTo>
                <a:lnTo>
                  <a:pt x="117" y="470"/>
                </a:lnTo>
                <a:lnTo>
                  <a:pt x="117" y="467"/>
                </a:lnTo>
                <a:lnTo>
                  <a:pt x="117" y="464"/>
                </a:lnTo>
                <a:lnTo>
                  <a:pt x="123" y="464"/>
                </a:lnTo>
                <a:lnTo>
                  <a:pt x="125" y="464"/>
                </a:lnTo>
                <a:lnTo>
                  <a:pt x="125" y="461"/>
                </a:lnTo>
                <a:lnTo>
                  <a:pt x="128" y="461"/>
                </a:lnTo>
                <a:lnTo>
                  <a:pt x="125" y="458"/>
                </a:lnTo>
                <a:lnTo>
                  <a:pt x="123" y="455"/>
                </a:lnTo>
                <a:lnTo>
                  <a:pt x="120" y="455"/>
                </a:lnTo>
                <a:lnTo>
                  <a:pt x="117" y="455"/>
                </a:lnTo>
                <a:lnTo>
                  <a:pt x="117" y="453"/>
                </a:lnTo>
                <a:lnTo>
                  <a:pt x="117" y="450"/>
                </a:lnTo>
                <a:lnTo>
                  <a:pt x="123" y="450"/>
                </a:lnTo>
                <a:lnTo>
                  <a:pt x="120" y="447"/>
                </a:lnTo>
                <a:lnTo>
                  <a:pt x="117" y="444"/>
                </a:lnTo>
                <a:lnTo>
                  <a:pt x="111" y="444"/>
                </a:lnTo>
                <a:lnTo>
                  <a:pt x="108" y="447"/>
                </a:lnTo>
                <a:lnTo>
                  <a:pt x="100" y="447"/>
                </a:lnTo>
                <a:lnTo>
                  <a:pt x="100" y="441"/>
                </a:lnTo>
                <a:lnTo>
                  <a:pt x="103" y="438"/>
                </a:lnTo>
                <a:lnTo>
                  <a:pt x="106" y="438"/>
                </a:lnTo>
                <a:lnTo>
                  <a:pt x="103" y="433"/>
                </a:lnTo>
                <a:lnTo>
                  <a:pt x="100" y="433"/>
                </a:lnTo>
                <a:lnTo>
                  <a:pt x="94" y="430"/>
                </a:lnTo>
                <a:lnTo>
                  <a:pt x="94" y="427"/>
                </a:lnTo>
                <a:lnTo>
                  <a:pt x="88" y="427"/>
                </a:lnTo>
                <a:lnTo>
                  <a:pt x="83" y="427"/>
                </a:lnTo>
                <a:lnTo>
                  <a:pt x="80" y="427"/>
                </a:lnTo>
                <a:lnTo>
                  <a:pt x="77" y="421"/>
                </a:lnTo>
                <a:lnTo>
                  <a:pt x="71" y="421"/>
                </a:lnTo>
                <a:lnTo>
                  <a:pt x="71" y="424"/>
                </a:lnTo>
                <a:lnTo>
                  <a:pt x="69" y="424"/>
                </a:lnTo>
                <a:lnTo>
                  <a:pt x="66" y="427"/>
                </a:lnTo>
                <a:lnTo>
                  <a:pt x="69" y="430"/>
                </a:lnTo>
                <a:lnTo>
                  <a:pt x="69" y="433"/>
                </a:lnTo>
                <a:lnTo>
                  <a:pt x="66" y="433"/>
                </a:lnTo>
                <a:lnTo>
                  <a:pt x="63" y="433"/>
                </a:lnTo>
                <a:lnTo>
                  <a:pt x="63" y="430"/>
                </a:lnTo>
                <a:lnTo>
                  <a:pt x="63" y="427"/>
                </a:lnTo>
                <a:lnTo>
                  <a:pt x="60" y="427"/>
                </a:lnTo>
                <a:lnTo>
                  <a:pt x="60" y="424"/>
                </a:lnTo>
                <a:lnTo>
                  <a:pt x="57" y="424"/>
                </a:lnTo>
                <a:lnTo>
                  <a:pt x="57" y="421"/>
                </a:lnTo>
                <a:lnTo>
                  <a:pt x="54" y="418"/>
                </a:lnTo>
                <a:lnTo>
                  <a:pt x="54" y="416"/>
                </a:lnTo>
                <a:lnTo>
                  <a:pt x="51" y="416"/>
                </a:lnTo>
                <a:lnTo>
                  <a:pt x="51" y="418"/>
                </a:lnTo>
                <a:lnTo>
                  <a:pt x="51" y="421"/>
                </a:lnTo>
                <a:lnTo>
                  <a:pt x="49" y="421"/>
                </a:lnTo>
                <a:lnTo>
                  <a:pt x="46" y="416"/>
                </a:lnTo>
                <a:lnTo>
                  <a:pt x="46" y="410"/>
                </a:lnTo>
                <a:lnTo>
                  <a:pt x="43" y="407"/>
                </a:lnTo>
                <a:lnTo>
                  <a:pt x="43" y="401"/>
                </a:lnTo>
                <a:lnTo>
                  <a:pt x="43" y="399"/>
                </a:lnTo>
                <a:lnTo>
                  <a:pt x="40" y="393"/>
                </a:lnTo>
                <a:lnTo>
                  <a:pt x="37" y="390"/>
                </a:lnTo>
                <a:lnTo>
                  <a:pt x="34" y="387"/>
                </a:lnTo>
                <a:lnTo>
                  <a:pt x="34" y="384"/>
                </a:lnTo>
                <a:lnTo>
                  <a:pt x="32" y="384"/>
                </a:lnTo>
                <a:lnTo>
                  <a:pt x="29" y="381"/>
                </a:lnTo>
                <a:lnTo>
                  <a:pt x="26" y="381"/>
                </a:lnTo>
                <a:lnTo>
                  <a:pt x="23" y="379"/>
                </a:lnTo>
                <a:lnTo>
                  <a:pt x="17" y="373"/>
                </a:lnTo>
                <a:lnTo>
                  <a:pt x="12" y="367"/>
                </a:lnTo>
                <a:lnTo>
                  <a:pt x="9" y="362"/>
                </a:lnTo>
                <a:lnTo>
                  <a:pt x="3" y="356"/>
                </a:lnTo>
                <a:lnTo>
                  <a:pt x="0" y="356"/>
                </a:lnTo>
                <a:lnTo>
                  <a:pt x="3" y="350"/>
                </a:lnTo>
                <a:lnTo>
                  <a:pt x="6" y="344"/>
                </a:lnTo>
                <a:lnTo>
                  <a:pt x="9" y="339"/>
                </a:lnTo>
                <a:lnTo>
                  <a:pt x="12" y="333"/>
                </a:lnTo>
                <a:lnTo>
                  <a:pt x="14" y="327"/>
                </a:lnTo>
                <a:lnTo>
                  <a:pt x="14" y="325"/>
                </a:lnTo>
                <a:lnTo>
                  <a:pt x="17" y="325"/>
                </a:lnTo>
                <a:lnTo>
                  <a:pt x="20" y="325"/>
                </a:lnTo>
                <a:lnTo>
                  <a:pt x="20" y="322"/>
                </a:lnTo>
                <a:lnTo>
                  <a:pt x="20" y="319"/>
                </a:lnTo>
                <a:lnTo>
                  <a:pt x="20" y="316"/>
                </a:lnTo>
                <a:lnTo>
                  <a:pt x="20" y="313"/>
                </a:lnTo>
                <a:lnTo>
                  <a:pt x="20" y="310"/>
                </a:lnTo>
                <a:lnTo>
                  <a:pt x="23" y="307"/>
                </a:lnTo>
                <a:lnTo>
                  <a:pt x="26" y="307"/>
                </a:lnTo>
                <a:lnTo>
                  <a:pt x="29" y="305"/>
                </a:lnTo>
                <a:lnTo>
                  <a:pt x="32" y="302"/>
                </a:lnTo>
                <a:lnTo>
                  <a:pt x="34" y="299"/>
                </a:lnTo>
                <a:lnTo>
                  <a:pt x="37" y="299"/>
                </a:lnTo>
                <a:lnTo>
                  <a:pt x="40" y="299"/>
                </a:lnTo>
                <a:lnTo>
                  <a:pt x="43" y="299"/>
                </a:lnTo>
                <a:lnTo>
                  <a:pt x="46" y="302"/>
                </a:lnTo>
                <a:lnTo>
                  <a:pt x="49" y="302"/>
                </a:lnTo>
                <a:lnTo>
                  <a:pt x="51" y="305"/>
                </a:lnTo>
                <a:lnTo>
                  <a:pt x="54" y="305"/>
                </a:lnTo>
                <a:lnTo>
                  <a:pt x="54" y="307"/>
                </a:lnTo>
                <a:lnTo>
                  <a:pt x="57" y="307"/>
                </a:lnTo>
                <a:lnTo>
                  <a:pt x="60" y="310"/>
                </a:lnTo>
                <a:lnTo>
                  <a:pt x="63" y="310"/>
                </a:lnTo>
                <a:lnTo>
                  <a:pt x="66" y="313"/>
                </a:lnTo>
                <a:lnTo>
                  <a:pt x="69" y="313"/>
                </a:lnTo>
                <a:lnTo>
                  <a:pt x="71" y="313"/>
                </a:lnTo>
                <a:lnTo>
                  <a:pt x="71" y="310"/>
                </a:lnTo>
                <a:lnTo>
                  <a:pt x="71" y="307"/>
                </a:lnTo>
                <a:lnTo>
                  <a:pt x="74" y="305"/>
                </a:lnTo>
                <a:lnTo>
                  <a:pt x="74" y="302"/>
                </a:lnTo>
                <a:lnTo>
                  <a:pt x="74" y="299"/>
                </a:lnTo>
                <a:lnTo>
                  <a:pt x="77" y="299"/>
                </a:lnTo>
                <a:lnTo>
                  <a:pt x="77" y="296"/>
                </a:lnTo>
                <a:lnTo>
                  <a:pt x="77" y="293"/>
                </a:lnTo>
                <a:lnTo>
                  <a:pt x="77" y="290"/>
                </a:lnTo>
                <a:lnTo>
                  <a:pt x="77" y="288"/>
                </a:lnTo>
                <a:lnTo>
                  <a:pt x="77" y="285"/>
                </a:lnTo>
                <a:lnTo>
                  <a:pt x="77" y="282"/>
                </a:lnTo>
                <a:lnTo>
                  <a:pt x="77" y="279"/>
                </a:lnTo>
                <a:lnTo>
                  <a:pt x="77" y="276"/>
                </a:lnTo>
                <a:lnTo>
                  <a:pt x="80" y="276"/>
                </a:lnTo>
                <a:lnTo>
                  <a:pt x="80" y="273"/>
                </a:lnTo>
                <a:lnTo>
                  <a:pt x="83" y="270"/>
                </a:lnTo>
                <a:lnTo>
                  <a:pt x="83" y="268"/>
                </a:lnTo>
                <a:lnTo>
                  <a:pt x="83" y="265"/>
                </a:lnTo>
                <a:lnTo>
                  <a:pt x="86" y="262"/>
                </a:lnTo>
                <a:lnTo>
                  <a:pt x="86" y="259"/>
                </a:lnTo>
                <a:lnTo>
                  <a:pt x="88" y="259"/>
                </a:lnTo>
                <a:lnTo>
                  <a:pt x="88" y="256"/>
                </a:lnTo>
                <a:lnTo>
                  <a:pt x="91" y="253"/>
                </a:lnTo>
                <a:lnTo>
                  <a:pt x="88" y="248"/>
                </a:lnTo>
                <a:lnTo>
                  <a:pt x="88" y="242"/>
                </a:lnTo>
                <a:lnTo>
                  <a:pt x="88" y="236"/>
                </a:lnTo>
                <a:lnTo>
                  <a:pt x="88" y="231"/>
                </a:lnTo>
                <a:lnTo>
                  <a:pt x="88" y="225"/>
                </a:lnTo>
                <a:lnTo>
                  <a:pt x="88" y="219"/>
                </a:lnTo>
                <a:lnTo>
                  <a:pt x="88" y="216"/>
                </a:lnTo>
                <a:lnTo>
                  <a:pt x="86" y="216"/>
                </a:lnTo>
                <a:lnTo>
                  <a:pt x="86" y="214"/>
                </a:lnTo>
                <a:lnTo>
                  <a:pt x="83" y="214"/>
                </a:lnTo>
                <a:lnTo>
                  <a:pt x="80" y="214"/>
                </a:lnTo>
                <a:lnTo>
                  <a:pt x="80" y="211"/>
                </a:lnTo>
                <a:lnTo>
                  <a:pt x="77" y="211"/>
                </a:lnTo>
                <a:lnTo>
                  <a:pt x="74" y="211"/>
                </a:lnTo>
                <a:lnTo>
                  <a:pt x="71" y="211"/>
                </a:lnTo>
                <a:lnTo>
                  <a:pt x="71" y="208"/>
                </a:lnTo>
                <a:lnTo>
                  <a:pt x="69" y="208"/>
                </a:lnTo>
                <a:lnTo>
                  <a:pt x="69" y="205"/>
                </a:lnTo>
                <a:lnTo>
                  <a:pt x="69" y="202"/>
                </a:lnTo>
                <a:lnTo>
                  <a:pt x="69" y="199"/>
                </a:lnTo>
                <a:lnTo>
                  <a:pt x="66" y="196"/>
                </a:lnTo>
                <a:lnTo>
                  <a:pt x="66" y="194"/>
                </a:lnTo>
                <a:lnTo>
                  <a:pt x="66" y="191"/>
                </a:lnTo>
                <a:lnTo>
                  <a:pt x="63" y="191"/>
                </a:lnTo>
                <a:lnTo>
                  <a:pt x="63" y="188"/>
                </a:lnTo>
                <a:lnTo>
                  <a:pt x="60" y="188"/>
                </a:lnTo>
                <a:lnTo>
                  <a:pt x="57" y="188"/>
                </a:lnTo>
                <a:lnTo>
                  <a:pt x="57" y="185"/>
                </a:lnTo>
                <a:lnTo>
                  <a:pt x="54" y="185"/>
                </a:lnTo>
                <a:lnTo>
                  <a:pt x="54" y="182"/>
                </a:lnTo>
                <a:lnTo>
                  <a:pt x="54" y="179"/>
                </a:lnTo>
                <a:lnTo>
                  <a:pt x="54" y="176"/>
                </a:lnTo>
                <a:lnTo>
                  <a:pt x="54" y="174"/>
                </a:lnTo>
                <a:lnTo>
                  <a:pt x="57" y="174"/>
                </a:lnTo>
                <a:lnTo>
                  <a:pt x="57" y="171"/>
                </a:lnTo>
                <a:lnTo>
                  <a:pt x="60" y="168"/>
                </a:lnTo>
                <a:lnTo>
                  <a:pt x="60" y="165"/>
                </a:lnTo>
                <a:lnTo>
                  <a:pt x="63" y="159"/>
                </a:lnTo>
                <a:lnTo>
                  <a:pt x="63" y="154"/>
                </a:lnTo>
                <a:lnTo>
                  <a:pt x="63" y="148"/>
                </a:lnTo>
                <a:lnTo>
                  <a:pt x="60" y="142"/>
                </a:lnTo>
                <a:lnTo>
                  <a:pt x="60" y="137"/>
                </a:lnTo>
                <a:lnTo>
                  <a:pt x="60" y="131"/>
                </a:lnTo>
                <a:lnTo>
                  <a:pt x="57" y="125"/>
                </a:lnTo>
                <a:lnTo>
                  <a:pt x="57" y="120"/>
                </a:lnTo>
                <a:lnTo>
                  <a:pt x="54" y="117"/>
                </a:lnTo>
                <a:lnTo>
                  <a:pt x="51" y="114"/>
                </a:lnTo>
                <a:lnTo>
                  <a:pt x="51" y="111"/>
                </a:lnTo>
                <a:lnTo>
                  <a:pt x="46" y="111"/>
                </a:lnTo>
                <a:lnTo>
                  <a:pt x="46" y="102"/>
                </a:lnTo>
                <a:lnTo>
                  <a:pt x="46" y="94"/>
                </a:lnTo>
                <a:lnTo>
                  <a:pt x="46" y="80"/>
                </a:lnTo>
                <a:lnTo>
                  <a:pt x="57" y="80"/>
                </a:lnTo>
                <a:lnTo>
                  <a:pt x="71" y="83"/>
                </a:lnTo>
                <a:lnTo>
                  <a:pt x="77" y="88"/>
                </a:lnTo>
                <a:lnTo>
                  <a:pt x="83" y="91"/>
                </a:lnTo>
                <a:lnTo>
                  <a:pt x="103" y="102"/>
                </a:lnTo>
                <a:lnTo>
                  <a:pt x="117" y="108"/>
                </a:lnTo>
                <a:lnTo>
                  <a:pt x="134" y="114"/>
                </a:lnTo>
                <a:lnTo>
                  <a:pt x="160" y="114"/>
                </a:lnTo>
                <a:lnTo>
                  <a:pt x="168" y="111"/>
                </a:lnTo>
                <a:lnTo>
                  <a:pt x="180" y="111"/>
                </a:lnTo>
                <a:lnTo>
                  <a:pt x="191" y="111"/>
                </a:lnTo>
                <a:lnTo>
                  <a:pt x="197" y="108"/>
                </a:lnTo>
                <a:lnTo>
                  <a:pt x="205" y="111"/>
                </a:lnTo>
                <a:lnTo>
                  <a:pt x="211" y="114"/>
                </a:lnTo>
                <a:lnTo>
                  <a:pt x="214" y="117"/>
                </a:lnTo>
                <a:lnTo>
                  <a:pt x="219" y="125"/>
                </a:lnTo>
                <a:lnTo>
                  <a:pt x="222" y="125"/>
                </a:lnTo>
                <a:lnTo>
                  <a:pt x="228" y="125"/>
                </a:lnTo>
                <a:lnTo>
                  <a:pt x="231" y="125"/>
                </a:lnTo>
                <a:lnTo>
                  <a:pt x="228" y="134"/>
                </a:lnTo>
                <a:lnTo>
                  <a:pt x="228" y="139"/>
                </a:lnTo>
                <a:lnTo>
                  <a:pt x="231" y="142"/>
                </a:lnTo>
                <a:lnTo>
                  <a:pt x="237" y="145"/>
                </a:lnTo>
                <a:lnTo>
                  <a:pt x="239" y="148"/>
                </a:lnTo>
                <a:lnTo>
                  <a:pt x="248" y="148"/>
                </a:lnTo>
                <a:lnTo>
                  <a:pt x="251" y="148"/>
                </a:lnTo>
                <a:lnTo>
                  <a:pt x="256" y="151"/>
                </a:lnTo>
                <a:lnTo>
                  <a:pt x="259" y="151"/>
                </a:lnTo>
                <a:lnTo>
                  <a:pt x="265" y="154"/>
                </a:lnTo>
                <a:lnTo>
                  <a:pt x="274" y="154"/>
                </a:lnTo>
                <a:lnTo>
                  <a:pt x="279" y="154"/>
                </a:lnTo>
                <a:lnTo>
                  <a:pt x="288" y="151"/>
                </a:lnTo>
                <a:lnTo>
                  <a:pt x="291" y="151"/>
                </a:lnTo>
                <a:lnTo>
                  <a:pt x="296" y="148"/>
                </a:lnTo>
                <a:lnTo>
                  <a:pt x="308" y="148"/>
                </a:lnTo>
                <a:lnTo>
                  <a:pt x="311" y="145"/>
                </a:lnTo>
                <a:lnTo>
                  <a:pt x="316" y="148"/>
                </a:lnTo>
                <a:lnTo>
                  <a:pt x="322" y="151"/>
                </a:lnTo>
                <a:lnTo>
                  <a:pt x="328" y="151"/>
                </a:lnTo>
                <a:lnTo>
                  <a:pt x="331" y="148"/>
                </a:lnTo>
                <a:lnTo>
                  <a:pt x="339" y="148"/>
                </a:lnTo>
                <a:lnTo>
                  <a:pt x="342" y="145"/>
                </a:lnTo>
                <a:lnTo>
                  <a:pt x="342" y="142"/>
                </a:lnTo>
                <a:lnTo>
                  <a:pt x="345" y="139"/>
                </a:lnTo>
                <a:lnTo>
                  <a:pt x="350" y="134"/>
                </a:lnTo>
                <a:lnTo>
                  <a:pt x="353" y="134"/>
                </a:lnTo>
                <a:lnTo>
                  <a:pt x="359" y="134"/>
                </a:lnTo>
                <a:lnTo>
                  <a:pt x="359" y="137"/>
                </a:lnTo>
                <a:lnTo>
                  <a:pt x="362" y="142"/>
                </a:lnTo>
                <a:lnTo>
                  <a:pt x="365" y="145"/>
                </a:lnTo>
                <a:lnTo>
                  <a:pt x="368" y="148"/>
                </a:lnTo>
                <a:lnTo>
                  <a:pt x="373" y="154"/>
                </a:lnTo>
                <a:lnTo>
                  <a:pt x="376" y="162"/>
                </a:lnTo>
                <a:lnTo>
                  <a:pt x="376" y="168"/>
                </a:lnTo>
                <a:lnTo>
                  <a:pt x="370" y="179"/>
                </a:lnTo>
                <a:lnTo>
                  <a:pt x="368" y="194"/>
                </a:lnTo>
                <a:lnTo>
                  <a:pt x="365" y="205"/>
                </a:lnTo>
                <a:lnTo>
                  <a:pt x="365" y="216"/>
                </a:lnTo>
                <a:lnTo>
                  <a:pt x="365" y="219"/>
                </a:lnTo>
                <a:lnTo>
                  <a:pt x="362" y="228"/>
                </a:lnTo>
                <a:lnTo>
                  <a:pt x="359" y="236"/>
                </a:lnTo>
                <a:lnTo>
                  <a:pt x="350" y="242"/>
                </a:lnTo>
                <a:lnTo>
                  <a:pt x="339" y="251"/>
                </a:lnTo>
                <a:lnTo>
                  <a:pt x="333" y="256"/>
                </a:lnTo>
                <a:lnTo>
                  <a:pt x="328" y="262"/>
                </a:lnTo>
                <a:lnTo>
                  <a:pt x="313" y="265"/>
                </a:lnTo>
                <a:lnTo>
                  <a:pt x="308" y="268"/>
                </a:lnTo>
                <a:lnTo>
                  <a:pt x="302" y="270"/>
                </a:lnTo>
                <a:lnTo>
                  <a:pt x="299" y="276"/>
                </a:lnTo>
                <a:lnTo>
                  <a:pt x="294" y="290"/>
                </a:lnTo>
                <a:lnTo>
                  <a:pt x="294" y="307"/>
                </a:lnTo>
                <a:lnTo>
                  <a:pt x="294" y="325"/>
                </a:lnTo>
                <a:lnTo>
                  <a:pt x="294" y="333"/>
                </a:lnTo>
                <a:lnTo>
                  <a:pt x="294" y="336"/>
                </a:lnTo>
                <a:lnTo>
                  <a:pt x="296" y="342"/>
                </a:lnTo>
                <a:lnTo>
                  <a:pt x="305" y="347"/>
                </a:lnTo>
                <a:lnTo>
                  <a:pt x="313" y="350"/>
                </a:lnTo>
                <a:lnTo>
                  <a:pt x="319" y="356"/>
                </a:lnTo>
                <a:lnTo>
                  <a:pt x="319" y="362"/>
                </a:lnTo>
                <a:lnTo>
                  <a:pt x="319" y="364"/>
                </a:lnTo>
                <a:lnTo>
                  <a:pt x="322" y="364"/>
                </a:lnTo>
                <a:lnTo>
                  <a:pt x="322" y="370"/>
                </a:lnTo>
                <a:lnTo>
                  <a:pt x="316" y="381"/>
                </a:lnTo>
                <a:lnTo>
                  <a:pt x="308" y="399"/>
                </a:lnTo>
                <a:lnTo>
                  <a:pt x="308" y="407"/>
                </a:lnTo>
                <a:lnTo>
                  <a:pt x="311" y="404"/>
                </a:lnTo>
                <a:lnTo>
                  <a:pt x="325" y="401"/>
                </a:lnTo>
                <a:lnTo>
                  <a:pt x="333" y="399"/>
                </a:lnTo>
                <a:lnTo>
                  <a:pt x="342" y="401"/>
                </a:lnTo>
                <a:lnTo>
                  <a:pt x="345" y="404"/>
                </a:lnTo>
                <a:lnTo>
                  <a:pt x="353" y="407"/>
                </a:lnTo>
                <a:lnTo>
                  <a:pt x="359" y="407"/>
                </a:lnTo>
                <a:lnTo>
                  <a:pt x="365" y="404"/>
                </a:lnTo>
                <a:lnTo>
                  <a:pt x="368" y="401"/>
                </a:lnTo>
                <a:lnTo>
                  <a:pt x="368" y="393"/>
                </a:lnTo>
                <a:lnTo>
                  <a:pt x="368" y="390"/>
                </a:lnTo>
                <a:lnTo>
                  <a:pt x="365" y="387"/>
                </a:lnTo>
                <a:lnTo>
                  <a:pt x="362" y="384"/>
                </a:lnTo>
                <a:lnTo>
                  <a:pt x="356" y="379"/>
                </a:lnTo>
                <a:lnTo>
                  <a:pt x="353" y="376"/>
                </a:lnTo>
                <a:lnTo>
                  <a:pt x="353" y="370"/>
                </a:lnTo>
                <a:lnTo>
                  <a:pt x="356" y="370"/>
                </a:lnTo>
                <a:lnTo>
                  <a:pt x="362" y="364"/>
                </a:lnTo>
                <a:lnTo>
                  <a:pt x="365" y="362"/>
                </a:lnTo>
                <a:lnTo>
                  <a:pt x="365" y="356"/>
                </a:lnTo>
                <a:lnTo>
                  <a:pt x="365" y="347"/>
                </a:lnTo>
                <a:lnTo>
                  <a:pt x="365" y="344"/>
                </a:lnTo>
                <a:lnTo>
                  <a:pt x="368" y="344"/>
                </a:lnTo>
                <a:lnTo>
                  <a:pt x="373" y="342"/>
                </a:lnTo>
                <a:lnTo>
                  <a:pt x="379" y="344"/>
                </a:lnTo>
                <a:lnTo>
                  <a:pt x="387" y="347"/>
                </a:lnTo>
                <a:lnTo>
                  <a:pt x="396" y="347"/>
                </a:lnTo>
                <a:lnTo>
                  <a:pt x="402" y="344"/>
                </a:lnTo>
                <a:lnTo>
                  <a:pt x="405" y="342"/>
                </a:lnTo>
                <a:lnTo>
                  <a:pt x="407" y="336"/>
                </a:lnTo>
                <a:lnTo>
                  <a:pt x="407" y="325"/>
                </a:lnTo>
                <a:lnTo>
                  <a:pt x="410" y="319"/>
                </a:lnTo>
                <a:lnTo>
                  <a:pt x="410" y="307"/>
                </a:lnTo>
                <a:lnTo>
                  <a:pt x="413" y="299"/>
                </a:lnTo>
                <a:lnTo>
                  <a:pt x="413" y="293"/>
                </a:lnTo>
                <a:lnTo>
                  <a:pt x="410" y="288"/>
                </a:lnTo>
                <a:lnTo>
                  <a:pt x="407" y="285"/>
                </a:lnTo>
                <a:lnTo>
                  <a:pt x="405" y="282"/>
                </a:lnTo>
                <a:lnTo>
                  <a:pt x="402" y="279"/>
                </a:lnTo>
                <a:lnTo>
                  <a:pt x="402" y="273"/>
                </a:lnTo>
                <a:lnTo>
                  <a:pt x="402" y="270"/>
                </a:lnTo>
                <a:lnTo>
                  <a:pt x="402" y="262"/>
                </a:lnTo>
                <a:lnTo>
                  <a:pt x="405" y="259"/>
                </a:lnTo>
                <a:lnTo>
                  <a:pt x="405" y="251"/>
                </a:lnTo>
                <a:lnTo>
                  <a:pt x="402" y="248"/>
                </a:lnTo>
                <a:lnTo>
                  <a:pt x="396" y="245"/>
                </a:lnTo>
                <a:lnTo>
                  <a:pt x="393" y="239"/>
                </a:lnTo>
                <a:lnTo>
                  <a:pt x="396" y="233"/>
                </a:lnTo>
                <a:lnTo>
                  <a:pt x="399" y="231"/>
                </a:lnTo>
                <a:lnTo>
                  <a:pt x="402" y="225"/>
                </a:lnTo>
                <a:lnTo>
                  <a:pt x="399" y="219"/>
                </a:lnTo>
                <a:lnTo>
                  <a:pt x="399" y="216"/>
                </a:lnTo>
                <a:lnTo>
                  <a:pt x="402" y="216"/>
                </a:lnTo>
                <a:lnTo>
                  <a:pt x="405" y="216"/>
                </a:lnTo>
                <a:lnTo>
                  <a:pt x="407" y="216"/>
                </a:lnTo>
                <a:lnTo>
                  <a:pt x="410" y="216"/>
                </a:lnTo>
                <a:lnTo>
                  <a:pt x="416" y="214"/>
                </a:lnTo>
                <a:lnTo>
                  <a:pt x="419" y="216"/>
                </a:lnTo>
                <a:lnTo>
                  <a:pt x="422" y="216"/>
                </a:lnTo>
                <a:lnTo>
                  <a:pt x="425" y="216"/>
                </a:lnTo>
                <a:lnTo>
                  <a:pt x="427" y="219"/>
                </a:lnTo>
                <a:lnTo>
                  <a:pt x="430" y="222"/>
                </a:lnTo>
                <a:lnTo>
                  <a:pt x="433" y="222"/>
                </a:lnTo>
                <a:lnTo>
                  <a:pt x="436" y="219"/>
                </a:lnTo>
                <a:lnTo>
                  <a:pt x="439" y="222"/>
                </a:lnTo>
                <a:lnTo>
                  <a:pt x="442" y="222"/>
                </a:lnTo>
                <a:lnTo>
                  <a:pt x="444" y="219"/>
                </a:lnTo>
                <a:lnTo>
                  <a:pt x="444" y="216"/>
                </a:lnTo>
                <a:lnTo>
                  <a:pt x="447" y="216"/>
                </a:lnTo>
                <a:lnTo>
                  <a:pt x="450" y="214"/>
                </a:lnTo>
                <a:lnTo>
                  <a:pt x="453" y="214"/>
                </a:lnTo>
                <a:lnTo>
                  <a:pt x="453" y="211"/>
                </a:lnTo>
                <a:lnTo>
                  <a:pt x="456" y="211"/>
                </a:lnTo>
                <a:lnTo>
                  <a:pt x="459" y="211"/>
                </a:lnTo>
                <a:lnTo>
                  <a:pt x="464" y="211"/>
                </a:lnTo>
                <a:lnTo>
                  <a:pt x="464" y="205"/>
                </a:lnTo>
                <a:lnTo>
                  <a:pt x="467" y="202"/>
                </a:lnTo>
                <a:lnTo>
                  <a:pt x="470" y="202"/>
                </a:lnTo>
                <a:lnTo>
                  <a:pt x="473" y="205"/>
                </a:lnTo>
                <a:lnTo>
                  <a:pt x="476" y="205"/>
                </a:lnTo>
                <a:lnTo>
                  <a:pt x="479" y="205"/>
                </a:lnTo>
                <a:lnTo>
                  <a:pt x="481" y="202"/>
                </a:lnTo>
                <a:lnTo>
                  <a:pt x="484" y="202"/>
                </a:lnTo>
                <a:lnTo>
                  <a:pt x="487" y="199"/>
                </a:lnTo>
                <a:lnTo>
                  <a:pt x="493" y="196"/>
                </a:lnTo>
                <a:lnTo>
                  <a:pt x="493" y="194"/>
                </a:lnTo>
                <a:lnTo>
                  <a:pt x="496" y="191"/>
                </a:lnTo>
                <a:lnTo>
                  <a:pt x="496" y="185"/>
                </a:lnTo>
                <a:lnTo>
                  <a:pt x="493" y="182"/>
                </a:lnTo>
                <a:lnTo>
                  <a:pt x="487" y="179"/>
                </a:lnTo>
                <a:lnTo>
                  <a:pt x="479" y="179"/>
                </a:lnTo>
                <a:lnTo>
                  <a:pt x="476" y="176"/>
                </a:lnTo>
                <a:lnTo>
                  <a:pt x="473" y="174"/>
                </a:lnTo>
                <a:lnTo>
                  <a:pt x="470" y="165"/>
                </a:lnTo>
                <a:lnTo>
                  <a:pt x="470" y="162"/>
                </a:lnTo>
                <a:lnTo>
                  <a:pt x="470" y="157"/>
                </a:lnTo>
                <a:lnTo>
                  <a:pt x="473" y="154"/>
                </a:lnTo>
                <a:lnTo>
                  <a:pt x="479" y="151"/>
                </a:lnTo>
                <a:lnTo>
                  <a:pt x="484" y="148"/>
                </a:lnTo>
                <a:lnTo>
                  <a:pt x="487" y="142"/>
                </a:lnTo>
                <a:lnTo>
                  <a:pt x="487" y="137"/>
                </a:lnTo>
                <a:lnTo>
                  <a:pt x="481" y="122"/>
                </a:lnTo>
                <a:lnTo>
                  <a:pt x="481" y="117"/>
                </a:lnTo>
                <a:lnTo>
                  <a:pt x="476" y="105"/>
                </a:lnTo>
                <a:lnTo>
                  <a:pt x="473" y="102"/>
                </a:lnTo>
                <a:lnTo>
                  <a:pt x="470" y="102"/>
                </a:lnTo>
                <a:lnTo>
                  <a:pt x="467" y="102"/>
                </a:lnTo>
                <a:lnTo>
                  <a:pt x="464" y="102"/>
                </a:lnTo>
                <a:lnTo>
                  <a:pt x="459" y="102"/>
                </a:lnTo>
                <a:lnTo>
                  <a:pt x="459" y="100"/>
                </a:lnTo>
                <a:lnTo>
                  <a:pt x="459" y="97"/>
                </a:lnTo>
                <a:lnTo>
                  <a:pt x="453" y="94"/>
                </a:lnTo>
                <a:lnTo>
                  <a:pt x="447" y="94"/>
                </a:lnTo>
                <a:lnTo>
                  <a:pt x="444" y="94"/>
                </a:lnTo>
                <a:lnTo>
                  <a:pt x="439" y="94"/>
                </a:lnTo>
                <a:lnTo>
                  <a:pt x="430" y="94"/>
                </a:lnTo>
                <a:lnTo>
                  <a:pt x="427" y="91"/>
                </a:lnTo>
                <a:lnTo>
                  <a:pt x="422" y="91"/>
                </a:lnTo>
                <a:lnTo>
                  <a:pt x="416" y="88"/>
                </a:lnTo>
                <a:lnTo>
                  <a:pt x="416" y="85"/>
                </a:lnTo>
                <a:lnTo>
                  <a:pt x="413" y="85"/>
                </a:lnTo>
                <a:lnTo>
                  <a:pt x="407" y="83"/>
                </a:lnTo>
                <a:lnTo>
                  <a:pt x="402" y="83"/>
                </a:lnTo>
                <a:lnTo>
                  <a:pt x="396" y="83"/>
                </a:lnTo>
                <a:lnTo>
                  <a:pt x="393" y="83"/>
                </a:lnTo>
                <a:lnTo>
                  <a:pt x="390" y="80"/>
                </a:lnTo>
                <a:lnTo>
                  <a:pt x="390" y="77"/>
                </a:lnTo>
                <a:lnTo>
                  <a:pt x="385" y="77"/>
                </a:lnTo>
                <a:close/>
              </a:path>
            </a:pathLst>
          </a:custGeom>
          <a:solidFill>
            <a:srgbClr val="A642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8">
            <a:extLst>
              <a:ext uri="{FF2B5EF4-FFF2-40B4-BE49-F238E27FC236}">
                <a16:creationId xmlns:a16="http://schemas.microsoft.com/office/drawing/2014/main" id="{78B25E44-01DE-2E1B-ECEC-6DEFE9E6C191}"/>
              </a:ext>
            </a:extLst>
          </p:cNvPr>
          <p:cNvSpPr>
            <a:spLocks/>
          </p:cNvSpPr>
          <p:nvPr/>
        </p:nvSpPr>
        <p:spPr bwMode="auto">
          <a:xfrm>
            <a:off x="5116513" y="3636963"/>
            <a:ext cx="487363" cy="501650"/>
          </a:xfrm>
          <a:custGeom>
            <a:avLst/>
            <a:gdLst>
              <a:gd name="T0" fmla="*/ 3 w 307"/>
              <a:gd name="T1" fmla="*/ 91 h 316"/>
              <a:gd name="T2" fmla="*/ 3 w 307"/>
              <a:gd name="T3" fmla="*/ 54 h 316"/>
              <a:gd name="T4" fmla="*/ 77 w 307"/>
              <a:gd name="T5" fmla="*/ 54 h 316"/>
              <a:gd name="T6" fmla="*/ 80 w 307"/>
              <a:gd name="T7" fmla="*/ 57 h 316"/>
              <a:gd name="T8" fmla="*/ 125 w 307"/>
              <a:gd name="T9" fmla="*/ 91 h 316"/>
              <a:gd name="T10" fmla="*/ 142 w 307"/>
              <a:gd name="T11" fmla="*/ 106 h 316"/>
              <a:gd name="T12" fmla="*/ 148 w 307"/>
              <a:gd name="T13" fmla="*/ 97 h 316"/>
              <a:gd name="T14" fmla="*/ 151 w 307"/>
              <a:gd name="T15" fmla="*/ 91 h 316"/>
              <a:gd name="T16" fmla="*/ 196 w 307"/>
              <a:gd name="T17" fmla="*/ 29 h 316"/>
              <a:gd name="T18" fmla="*/ 199 w 307"/>
              <a:gd name="T19" fmla="*/ 26 h 316"/>
              <a:gd name="T20" fmla="*/ 199 w 307"/>
              <a:gd name="T21" fmla="*/ 26 h 316"/>
              <a:gd name="T22" fmla="*/ 205 w 307"/>
              <a:gd name="T23" fmla="*/ 23 h 316"/>
              <a:gd name="T24" fmla="*/ 216 w 307"/>
              <a:gd name="T25" fmla="*/ 20 h 316"/>
              <a:gd name="T26" fmla="*/ 222 w 307"/>
              <a:gd name="T27" fmla="*/ 23 h 316"/>
              <a:gd name="T28" fmla="*/ 225 w 307"/>
              <a:gd name="T29" fmla="*/ 20 h 316"/>
              <a:gd name="T30" fmla="*/ 230 w 307"/>
              <a:gd name="T31" fmla="*/ 23 h 316"/>
              <a:gd name="T32" fmla="*/ 236 w 307"/>
              <a:gd name="T33" fmla="*/ 23 h 316"/>
              <a:gd name="T34" fmla="*/ 262 w 307"/>
              <a:gd name="T35" fmla="*/ 0 h 316"/>
              <a:gd name="T36" fmla="*/ 287 w 307"/>
              <a:gd name="T37" fmla="*/ 9 h 316"/>
              <a:gd name="T38" fmla="*/ 305 w 307"/>
              <a:gd name="T39" fmla="*/ 29 h 316"/>
              <a:gd name="T40" fmla="*/ 307 w 307"/>
              <a:gd name="T41" fmla="*/ 34 h 316"/>
              <a:gd name="T42" fmla="*/ 287 w 307"/>
              <a:gd name="T43" fmla="*/ 43 h 316"/>
              <a:gd name="T44" fmla="*/ 268 w 307"/>
              <a:gd name="T45" fmla="*/ 89 h 316"/>
              <a:gd name="T46" fmla="*/ 262 w 307"/>
              <a:gd name="T47" fmla="*/ 100 h 316"/>
              <a:gd name="T48" fmla="*/ 262 w 307"/>
              <a:gd name="T49" fmla="*/ 165 h 316"/>
              <a:gd name="T50" fmla="*/ 265 w 307"/>
              <a:gd name="T51" fmla="*/ 188 h 316"/>
              <a:gd name="T52" fmla="*/ 262 w 307"/>
              <a:gd name="T53" fmla="*/ 194 h 316"/>
              <a:gd name="T54" fmla="*/ 253 w 307"/>
              <a:gd name="T55" fmla="*/ 211 h 316"/>
              <a:gd name="T56" fmla="*/ 248 w 307"/>
              <a:gd name="T57" fmla="*/ 225 h 316"/>
              <a:gd name="T58" fmla="*/ 233 w 307"/>
              <a:gd name="T59" fmla="*/ 248 h 316"/>
              <a:gd name="T60" fmla="*/ 230 w 307"/>
              <a:gd name="T61" fmla="*/ 254 h 316"/>
              <a:gd name="T62" fmla="*/ 230 w 307"/>
              <a:gd name="T63" fmla="*/ 254 h 316"/>
              <a:gd name="T64" fmla="*/ 225 w 307"/>
              <a:gd name="T65" fmla="*/ 259 h 316"/>
              <a:gd name="T66" fmla="*/ 225 w 307"/>
              <a:gd name="T67" fmla="*/ 259 h 316"/>
              <a:gd name="T68" fmla="*/ 213 w 307"/>
              <a:gd name="T69" fmla="*/ 274 h 316"/>
              <a:gd name="T70" fmla="*/ 208 w 307"/>
              <a:gd name="T71" fmla="*/ 279 h 316"/>
              <a:gd name="T72" fmla="*/ 196 w 307"/>
              <a:gd name="T73" fmla="*/ 288 h 316"/>
              <a:gd name="T74" fmla="*/ 191 w 307"/>
              <a:gd name="T75" fmla="*/ 294 h 316"/>
              <a:gd name="T76" fmla="*/ 182 w 307"/>
              <a:gd name="T77" fmla="*/ 299 h 316"/>
              <a:gd name="T78" fmla="*/ 174 w 307"/>
              <a:gd name="T79" fmla="*/ 302 h 316"/>
              <a:gd name="T80" fmla="*/ 159 w 307"/>
              <a:gd name="T81" fmla="*/ 305 h 316"/>
              <a:gd name="T82" fmla="*/ 139 w 307"/>
              <a:gd name="T83" fmla="*/ 308 h 316"/>
              <a:gd name="T84" fmla="*/ 125 w 307"/>
              <a:gd name="T85" fmla="*/ 311 h 316"/>
              <a:gd name="T86" fmla="*/ 108 w 307"/>
              <a:gd name="T87" fmla="*/ 313 h 316"/>
              <a:gd name="T88" fmla="*/ 99 w 307"/>
              <a:gd name="T89" fmla="*/ 313 h 316"/>
              <a:gd name="T90" fmla="*/ 91 w 307"/>
              <a:gd name="T91" fmla="*/ 316 h 316"/>
              <a:gd name="T92" fmla="*/ 80 w 307"/>
              <a:gd name="T93" fmla="*/ 316 h 316"/>
              <a:gd name="T94" fmla="*/ 68 w 307"/>
              <a:gd name="T95" fmla="*/ 316 h 316"/>
              <a:gd name="T96" fmla="*/ 65 w 307"/>
              <a:gd name="T97" fmla="*/ 316 h 316"/>
              <a:gd name="T98" fmla="*/ 14 w 307"/>
              <a:gd name="T99" fmla="*/ 316 h 316"/>
              <a:gd name="T100" fmla="*/ 0 w 307"/>
              <a:gd name="T101" fmla="*/ 316 h 316"/>
              <a:gd name="T102" fmla="*/ 3 w 307"/>
              <a:gd name="T103" fmla="*/ 143 h 316"/>
              <a:gd name="T104" fmla="*/ 3 w 307"/>
              <a:gd name="T105" fmla="*/ 91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7" h="316">
                <a:moveTo>
                  <a:pt x="3" y="91"/>
                </a:moveTo>
                <a:lnTo>
                  <a:pt x="3" y="54"/>
                </a:lnTo>
                <a:lnTo>
                  <a:pt x="77" y="54"/>
                </a:lnTo>
                <a:lnTo>
                  <a:pt x="80" y="57"/>
                </a:lnTo>
                <a:lnTo>
                  <a:pt x="125" y="91"/>
                </a:lnTo>
                <a:lnTo>
                  <a:pt x="142" y="106"/>
                </a:lnTo>
                <a:lnTo>
                  <a:pt x="148" y="97"/>
                </a:lnTo>
                <a:lnTo>
                  <a:pt x="151" y="91"/>
                </a:lnTo>
                <a:lnTo>
                  <a:pt x="196" y="29"/>
                </a:lnTo>
                <a:lnTo>
                  <a:pt x="199" y="26"/>
                </a:lnTo>
                <a:lnTo>
                  <a:pt x="199" y="26"/>
                </a:lnTo>
                <a:lnTo>
                  <a:pt x="205" y="23"/>
                </a:lnTo>
                <a:lnTo>
                  <a:pt x="216" y="20"/>
                </a:lnTo>
                <a:lnTo>
                  <a:pt x="222" y="23"/>
                </a:lnTo>
                <a:lnTo>
                  <a:pt x="225" y="20"/>
                </a:lnTo>
                <a:lnTo>
                  <a:pt x="230" y="23"/>
                </a:lnTo>
                <a:lnTo>
                  <a:pt x="236" y="23"/>
                </a:lnTo>
                <a:lnTo>
                  <a:pt x="262" y="0"/>
                </a:lnTo>
                <a:lnTo>
                  <a:pt x="287" y="9"/>
                </a:lnTo>
                <a:lnTo>
                  <a:pt x="305" y="29"/>
                </a:lnTo>
                <a:lnTo>
                  <a:pt x="307" y="34"/>
                </a:lnTo>
                <a:lnTo>
                  <a:pt x="287" y="43"/>
                </a:lnTo>
                <a:lnTo>
                  <a:pt x="268" y="89"/>
                </a:lnTo>
                <a:lnTo>
                  <a:pt x="262" y="100"/>
                </a:lnTo>
                <a:lnTo>
                  <a:pt x="262" y="165"/>
                </a:lnTo>
                <a:lnTo>
                  <a:pt x="265" y="188"/>
                </a:lnTo>
                <a:lnTo>
                  <a:pt x="262" y="194"/>
                </a:lnTo>
                <a:lnTo>
                  <a:pt x="253" y="211"/>
                </a:lnTo>
                <a:lnTo>
                  <a:pt x="248" y="225"/>
                </a:lnTo>
                <a:lnTo>
                  <a:pt x="233" y="248"/>
                </a:lnTo>
                <a:lnTo>
                  <a:pt x="230" y="254"/>
                </a:lnTo>
                <a:lnTo>
                  <a:pt x="230" y="254"/>
                </a:lnTo>
                <a:lnTo>
                  <a:pt x="225" y="259"/>
                </a:lnTo>
                <a:lnTo>
                  <a:pt x="225" y="259"/>
                </a:lnTo>
                <a:lnTo>
                  <a:pt x="213" y="274"/>
                </a:lnTo>
                <a:lnTo>
                  <a:pt x="208" y="279"/>
                </a:lnTo>
                <a:lnTo>
                  <a:pt x="196" y="288"/>
                </a:lnTo>
                <a:lnTo>
                  <a:pt x="191" y="294"/>
                </a:lnTo>
                <a:lnTo>
                  <a:pt x="182" y="299"/>
                </a:lnTo>
                <a:lnTo>
                  <a:pt x="174" y="302"/>
                </a:lnTo>
                <a:lnTo>
                  <a:pt x="159" y="305"/>
                </a:lnTo>
                <a:lnTo>
                  <a:pt x="139" y="308"/>
                </a:lnTo>
                <a:lnTo>
                  <a:pt x="125" y="311"/>
                </a:lnTo>
                <a:lnTo>
                  <a:pt x="108" y="313"/>
                </a:lnTo>
                <a:lnTo>
                  <a:pt x="99" y="313"/>
                </a:lnTo>
                <a:lnTo>
                  <a:pt x="91" y="316"/>
                </a:lnTo>
                <a:lnTo>
                  <a:pt x="80" y="316"/>
                </a:lnTo>
                <a:lnTo>
                  <a:pt x="68" y="316"/>
                </a:lnTo>
                <a:lnTo>
                  <a:pt x="65" y="316"/>
                </a:lnTo>
                <a:lnTo>
                  <a:pt x="14" y="316"/>
                </a:lnTo>
                <a:lnTo>
                  <a:pt x="0" y="316"/>
                </a:lnTo>
                <a:lnTo>
                  <a:pt x="3" y="143"/>
                </a:lnTo>
                <a:lnTo>
                  <a:pt x="3" y="91"/>
                </a:lnTo>
                <a:close/>
              </a:path>
            </a:pathLst>
          </a:custGeom>
          <a:solidFill>
            <a:srgbClr val="B346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9">
            <a:extLst>
              <a:ext uri="{FF2B5EF4-FFF2-40B4-BE49-F238E27FC236}">
                <a16:creationId xmlns:a16="http://schemas.microsoft.com/office/drawing/2014/main" id="{06109B6F-A2B9-0A62-88EB-02F4C1142E4F}"/>
              </a:ext>
            </a:extLst>
          </p:cNvPr>
          <p:cNvSpPr>
            <a:spLocks/>
          </p:cNvSpPr>
          <p:nvPr/>
        </p:nvSpPr>
        <p:spPr bwMode="auto">
          <a:xfrm>
            <a:off x="5197475" y="3651250"/>
            <a:ext cx="1379538" cy="844550"/>
          </a:xfrm>
          <a:custGeom>
            <a:avLst/>
            <a:gdLst>
              <a:gd name="T0" fmla="*/ 424 w 869"/>
              <a:gd name="T1" fmla="*/ 512 h 532"/>
              <a:gd name="T2" fmla="*/ 342 w 869"/>
              <a:gd name="T3" fmla="*/ 481 h 532"/>
              <a:gd name="T4" fmla="*/ 259 w 869"/>
              <a:gd name="T5" fmla="*/ 452 h 532"/>
              <a:gd name="T6" fmla="*/ 160 w 869"/>
              <a:gd name="T7" fmla="*/ 441 h 532"/>
              <a:gd name="T8" fmla="*/ 14 w 869"/>
              <a:gd name="T9" fmla="*/ 492 h 532"/>
              <a:gd name="T10" fmla="*/ 14 w 869"/>
              <a:gd name="T11" fmla="*/ 455 h 532"/>
              <a:gd name="T12" fmla="*/ 17 w 869"/>
              <a:gd name="T13" fmla="*/ 393 h 532"/>
              <a:gd name="T14" fmla="*/ 0 w 869"/>
              <a:gd name="T15" fmla="*/ 353 h 532"/>
              <a:gd name="T16" fmla="*/ 57 w 869"/>
              <a:gd name="T17" fmla="*/ 304 h 532"/>
              <a:gd name="T18" fmla="*/ 174 w 869"/>
              <a:gd name="T19" fmla="*/ 250 h 532"/>
              <a:gd name="T20" fmla="*/ 236 w 869"/>
              <a:gd name="T21" fmla="*/ 34 h 532"/>
              <a:gd name="T22" fmla="*/ 282 w 869"/>
              <a:gd name="T23" fmla="*/ 45 h 532"/>
              <a:gd name="T24" fmla="*/ 299 w 869"/>
              <a:gd name="T25" fmla="*/ 28 h 532"/>
              <a:gd name="T26" fmla="*/ 336 w 869"/>
              <a:gd name="T27" fmla="*/ 11 h 532"/>
              <a:gd name="T28" fmla="*/ 350 w 869"/>
              <a:gd name="T29" fmla="*/ 37 h 532"/>
              <a:gd name="T30" fmla="*/ 370 w 869"/>
              <a:gd name="T31" fmla="*/ 57 h 532"/>
              <a:gd name="T32" fmla="*/ 376 w 869"/>
              <a:gd name="T33" fmla="*/ 91 h 532"/>
              <a:gd name="T34" fmla="*/ 393 w 869"/>
              <a:gd name="T35" fmla="*/ 114 h 532"/>
              <a:gd name="T36" fmla="*/ 422 w 869"/>
              <a:gd name="T37" fmla="*/ 88 h 532"/>
              <a:gd name="T38" fmla="*/ 436 w 869"/>
              <a:gd name="T39" fmla="*/ 68 h 532"/>
              <a:gd name="T40" fmla="*/ 473 w 869"/>
              <a:gd name="T41" fmla="*/ 80 h 532"/>
              <a:gd name="T42" fmla="*/ 493 w 869"/>
              <a:gd name="T43" fmla="*/ 99 h 532"/>
              <a:gd name="T44" fmla="*/ 504 w 869"/>
              <a:gd name="T45" fmla="*/ 128 h 532"/>
              <a:gd name="T46" fmla="*/ 527 w 869"/>
              <a:gd name="T47" fmla="*/ 119 h 532"/>
              <a:gd name="T48" fmla="*/ 544 w 869"/>
              <a:gd name="T49" fmla="*/ 97 h 532"/>
              <a:gd name="T50" fmla="*/ 555 w 869"/>
              <a:gd name="T51" fmla="*/ 71 h 532"/>
              <a:gd name="T52" fmla="*/ 578 w 869"/>
              <a:gd name="T53" fmla="*/ 74 h 532"/>
              <a:gd name="T54" fmla="*/ 592 w 869"/>
              <a:gd name="T55" fmla="*/ 91 h 532"/>
              <a:gd name="T56" fmla="*/ 601 w 869"/>
              <a:gd name="T57" fmla="*/ 108 h 532"/>
              <a:gd name="T58" fmla="*/ 610 w 869"/>
              <a:gd name="T59" fmla="*/ 122 h 532"/>
              <a:gd name="T60" fmla="*/ 644 w 869"/>
              <a:gd name="T61" fmla="*/ 128 h 532"/>
              <a:gd name="T62" fmla="*/ 672 w 869"/>
              <a:gd name="T63" fmla="*/ 125 h 532"/>
              <a:gd name="T64" fmla="*/ 689 w 869"/>
              <a:gd name="T65" fmla="*/ 142 h 532"/>
              <a:gd name="T66" fmla="*/ 678 w 869"/>
              <a:gd name="T67" fmla="*/ 165 h 532"/>
              <a:gd name="T68" fmla="*/ 658 w 869"/>
              <a:gd name="T69" fmla="*/ 179 h 532"/>
              <a:gd name="T70" fmla="*/ 644 w 869"/>
              <a:gd name="T71" fmla="*/ 202 h 532"/>
              <a:gd name="T72" fmla="*/ 635 w 869"/>
              <a:gd name="T73" fmla="*/ 219 h 532"/>
              <a:gd name="T74" fmla="*/ 649 w 869"/>
              <a:gd name="T75" fmla="*/ 239 h 532"/>
              <a:gd name="T76" fmla="*/ 661 w 869"/>
              <a:gd name="T77" fmla="*/ 267 h 532"/>
              <a:gd name="T78" fmla="*/ 669 w 869"/>
              <a:gd name="T79" fmla="*/ 290 h 532"/>
              <a:gd name="T80" fmla="*/ 689 w 869"/>
              <a:gd name="T81" fmla="*/ 296 h 532"/>
              <a:gd name="T82" fmla="*/ 698 w 869"/>
              <a:gd name="T83" fmla="*/ 313 h 532"/>
              <a:gd name="T84" fmla="*/ 718 w 869"/>
              <a:gd name="T85" fmla="*/ 310 h 532"/>
              <a:gd name="T86" fmla="*/ 752 w 869"/>
              <a:gd name="T87" fmla="*/ 307 h 532"/>
              <a:gd name="T88" fmla="*/ 783 w 869"/>
              <a:gd name="T89" fmla="*/ 299 h 532"/>
              <a:gd name="T90" fmla="*/ 812 w 869"/>
              <a:gd name="T91" fmla="*/ 310 h 532"/>
              <a:gd name="T92" fmla="*/ 840 w 869"/>
              <a:gd name="T93" fmla="*/ 322 h 532"/>
              <a:gd name="T94" fmla="*/ 863 w 869"/>
              <a:gd name="T95" fmla="*/ 330 h 532"/>
              <a:gd name="T96" fmla="*/ 866 w 869"/>
              <a:gd name="T97" fmla="*/ 361 h 532"/>
              <a:gd name="T98" fmla="*/ 835 w 869"/>
              <a:gd name="T99" fmla="*/ 359 h 532"/>
              <a:gd name="T100" fmla="*/ 803 w 869"/>
              <a:gd name="T101" fmla="*/ 347 h 532"/>
              <a:gd name="T102" fmla="*/ 780 w 869"/>
              <a:gd name="T103" fmla="*/ 359 h 532"/>
              <a:gd name="T104" fmla="*/ 780 w 869"/>
              <a:gd name="T105" fmla="*/ 381 h 532"/>
              <a:gd name="T106" fmla="*/ 800 w 869"/>
              <a:gd name="T107" fmla="*/ 401 h 532"/>
              <a:gd name="T108" fmla="*/ 803 w 869"/>
              <a:gd name="T109" fmla="*/ 435 h 532"/>
              <a:gd name="T110" fmla="*/ 775 w 869"/>
              <a:gd name="T111" fmla="*/ 461 h 532"/>
              <a:gd name="T112" fmla="*/ 723 w 869"/>
              <a:gd name="T113" fmla="*/ 484 h 532"/>
              <a:gd name="T114" fmla="*/ 686 w 869"/>
              <a:gd name="T115" fmla="*/ 430 h 532"/>
              <a:gd name="T116" fmla="*/ 535 w 869"/>
              <a:gd name="T117" fmla="*/ 413 h 532"/>
              <a:gd name="T118" fmla="*/ 461 w 869"/>
              <a:gd name="T119" fmla="*/ 450 h 532"/>
              <a:gd name="T120" fmla="*/ 470 w 869"/>
              <a:gd name="T121" fmla="*/ 518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69" h="532">
                <a:moveTo>
                  <a:pt x="479" y="529"/>
                </a:moveTo>
                <a:lnTo>
                  <a:pt x="476" y="532"/>
                </a:lnTo>
                <a:lnTo>
                  <a:pt x="467" y="532"/>
                </a:lnTo>
                <a:lnTo>
                  <a:pt x="464" y="529"/>
                </a:lnTo>
                <a:lnTo>
                  <a:pt x="461" y="529"/>
                </a:lnTo>
                <a:lnTo>
                  <a:pt x="456" y="527"/>
                </a:lnTo>
                <a:lnTo>
                  <a:pt x="450" y="524"/>
                </a:lnTo>
                <a:lnTo>
                  <a:pt x="441" y="521"/>
                </a:lnTo>
                <a:lnTo>
                  <a:pt x="433" y="515"/>
                </a:lnTo>
                <a:lnTo>
                  <a:pt x="424" y="512"/>
                </a:lnTo>
                <a:lnTo>
                  <a:pt x="413" y="509"/>
                </a:lnTo>
                <a:lnTo>
                  <a:pt x="404" y="504"/>
                </a:lnTo>
                <a:lnTo>
                  <a:pt x="402" y="504"/>
                </a:lnTo>
                <a:lnTo>
                  <a:pt x="396" y="501"/>
                </a:lnTo>
                <a:lnTo>
                  <a:pt x="390" y="501"/>
                </a:lnTo>
                <a:lnTo>
                  <a:pt x="382" y="501"/>
                </a:lnTo>
                <a:lnTo>
                  <a:pt x="373" y="498"/>
                </a:lnTo>
                <a:lnTo>
                  <a:pt x="367" y="495"/>
                </a:lnTo>
                <a:lnTo>
                  <a:pt x="356" y="489"/>
                </a:lnTo>
                <a:lnTo>
                  <a:pt x="342" y="481"/>
                </a:lnTo>
                <a:lnTo>
                  <a:pt x="336" y="475"/>
                </a:lnTo>
                <a:lnTo>
                  <a:pt x="322" y="470"/>
                </a:lnTo>
                <a:lnTo>
                  <a:pt x="313" y="467"/>
                </a:lnTo>
                <a:lnTo>
                  <a:pt x="305" y="461"/>
                </a:lnTo>
                <a:lnTo>
                  <a:pt x="302" y="461"/>
                </a:lnTo>
                <a:lnTo>
                  <a:pt x="291" y="461"/>
                </a:lnTo>
                <a:lnTo>
                  <a:pt x="282" y="458"/>
                </a:lnTo>
                <a:lnTo>
                  <a:pt x="273" y="455"/>
                </a:lnTo>
                <a:lnTo>
                  <a:pt x="265" y="455"/>
                </a:lnTo>
                <a:lnTo>
                  <a:pt x="259" y="452"/>
                </a:lnTo>
                <a:lnTo>
                  <a:pt x="245" y="452"/>
                </a:lnTo>
                <a:lnTo>
                  <a:pt x="239" y="452"/>
                </a:lnTo>
                <a:lnTo>
                  <a:pt x="239" y="450"/>
                </a:lnTo>
                <a:lnTo>
                  <a:pt x="236" y="450"/>
                </a:lnTo>
                <a:lnTo>
                  <a:pt x="222" y="447"/>
                </a:lnTo>
                <a:lnTo>
                  <a:pt x="208" y="444"/>
                </a:lnTo>
                <a:lnTo>
                  <a:pt x="197" y="441"/>
                </a:lnTo>
                <a:lnTo>
                  <a:pt x="182" y="441"/>
                </a:lnTo>
                <a:lnTo>
                  <a:pt x="165" y="441"/>
                </a:lnTo>
                <a:lnTo>
                  <a:pt x="160" y="441"/>
                </a:lnTo>
                <a:lnTo>
                  <a:pt x="151" y="441"/>
                </a:lnTo>
                <a:lnTo>
                  <a:pt x="148" y="441"/>
                </a:lnTo>
                <a:lnTo>
                  <a:pt x="120" y="447"/>
                </a:lnTo>
                <a:lnTo>
                  <a:pt x="103" y="450"/>
                </a:lnTo>
                <a:lnTo>
                  <a:pt x="83" y="458"/>
                </a:lnTo>
                <a:lnTo>
                  <a:pt x="57" y="470"/>
                </a:lnTo>
                <a:lnTo>
                  <a:pt x="43" y="475"/>
                </a:lnTo>
                <a:lnTo>
                  <a:pt x="31" y="481"/>
                </a:lnTo>
                <a:lnTo>
                  <a:pt x="23" y="487"/>
                </a:lnTo>
                <a:lnTo>
                  <a:pt x="14" y="492"/>
                </a:lnTo>
                <a:lnTo>
                  <a:pt x="9" y="495"/>
                </a:lnTo>
                <a:lnTo>
                  <a:pt x="9" y="492"/>
                </a:lnTo>
                <a:lnTo>
                  <a:pt x="6" y="489"/>
                </a:lnTo>
                <a:lnTo>
                  <a:pt x="6" y="487"/>
                </a:lnTo>
                <a:lnTo>
                  <a:pt x="6" y="481"/>
                </a:lnTo>
                <a:lnTo>
                  <a:pt x="6" y="478"/>
                </a:lnTo>
                <a:lnTo>
                  <a:pt x="9" y="475"/>
                </a:lnTo>
                <a:lnTo>
                  <a:pt x="9" y="470"/>
                </a:lnTo>
                <a:lnTo>
                  <a:pt x="14" y="461"/>
                </a:lnTo>
                <a:lnTo>
                  <a:pt x="14" y="455"/>
                </a:lnTo>
                <a:lnTo>
                  <a:pt x="11" y="450"/>
                </a:lnTo>
                <a:lnTo>
                  <a:pt x="11" y="447"/>
                </a:lnTo>
                <a:lnTo>
                  <a:pt x="11" y="438"/>
                </a:lnTo>
                <a:lnTo>
                  <a:pt x="17" y="430"/>
                </a:lnTo>
                <a:lnTo>
                  <a:pt x="17" y="427"/>
                </a:lnTo>
                <a:lnTo>
                  <a:pt x="14" y="418"/>
                </a:lnTo>
                <a:lnTo>
                  <a:pt x="20" y="407"/>
                </a:lnTo>
                <a:lnTo>
                  <a:pt x="20" y="401"/>
                </a:lnTo>
                <a:lnTo>
                  <a:pt x="20" y="396"/>
                </a:lnTo>
                <a:lnTo>
                  <a:pt x="17" y="393"/>
                </a:lnTo>
                <a:lnTo>
                  <a:pt x="14" y="387"/>
                </a:lnTo>
                <a:lnTo>
                  <a:pt x="11" y="384"/>
                </a:lnTo>
                <a:lnTo>
                  <a:pt x="11" y="376"/>
                </a:lnTo>
                <a:lnTo>
                  <a:pt x="9" y="370"/>
                </a:lnTo>
                <a:lnTo>
                  <a:pt x="6" y="367"/>
                </a:lnTo>
                <a:lnTo>
                  <a:pt x="6" y="364"/>
                </a:lnTo>
                <a:lnTo>
                  <a:pt x="0" y="361"/>
                </a:lnTo>
                <a:lnTo>
                  <a:pt x="0" y="359"/>
                </a:lnTo>
                <a:lnTo>
                  <a:pt x="0" y="356"/>
                </a:lnTo>
                <a:lnTo>
                  <a:pt x="0" y="353"/>
                </a:lnTo>
                <a:lnTo>
                  <a:pt x="3" y="344"/>
                </a:lnTo>
                <a:lnTo>
                  <a:pt x="6" y="339"/>
                </a:lnTo>
                <a:lnTo>
                  <a:pt x="6" y="336"/>
                </a:lnTo>
                <a:lnTo>
                  <a:pt x="11" y="330"/>
                </a:lnTo>
                <a:lnTo>
                  <a:pt x="14" y="307"/>
                </a:lnTo>
                <a:lnTo>
                  <a:pt x="17" y="307"/>
                </a:lnTo>
                <a:lnTo>
                  <a:pt x="29" y="307"/>
                </a:lnTo>
                <a:lnTo>
                  <a:pt x="40" y="307"/>
                </a:lnTo>
                <a:lnTo>
                  <a:pt x="48" y="304"/>
                </a:lnTo>
                <a:lnTo>
                  <a:pt x="57" y="304"/>
                </a:lnTo>
                <a:lnTo>
                  <a:pt x="74" y="302"/>
                </a:lnTo>
                <a:lnTo>
                  <a:pt x="88" y="299"/>
                </a:lnTo>
                <a:lnTo>
                  <a:pt x="108" y="296"/>
                </a:lnTo>
                <a:lnTo>
                  <a:pt x="123" y="293"/>
                </a:lnTo>
                <a:lnTo>
                  <a:pt x="131" y="290"/>
                </a:lnTo>
                <a:lnTo>
                  <a:pt x="140" y="285"/>
                </a:lnTo>
                <a:lnTo>
                  <a:pt x="145" y="279"/>
                </a:lnTo>
                <a:lnTo>
                  <a:pt x="157" y="270"/>
                </a:lnTo>
                <a:lnTo>
                  <a:pt x="162" y="265"/>
                </a:lnTo>
                <a:lnTo>
                  <a:pt x="174" y="250"/>
                </a:lnTo>
                <a:lnTo>
                  <a:pt x="179" y="245"/>
                </a:lnTo>
                <a:lnTo>
                  <a:pt x="182" y="239"/>
                </a:lnTo>
                <a:lnTo>
                  <a:pt x="197" y="216"/>
                </a:lnTo>
                <a:lnTo>
                  <a:pt x="202" y="202"/>
                </a:lnTo>
                <a:lnTo>
                  <a:pt x="211" y="185"/>
                </a:lnTo>
                <a:lnTo>
                  <a:pt x="214" y="179"/>
                </a:lnTo>
                <a:lnTo>
                  <a:pt x="211" y="156"/>
                </a:lnTo>
                <a:lnTo>
                  <a:pt x="211" y="91"/>
                </a:lnTo>
                <a:lnTo>
                  <a:pt x="217" y="80"/>
                </a:lnTo>
                <a:lnTo>
                  <a:pt x="236" y="34"/>
                </a:lnTo>
                <a:lnTo>
                  <a:pt x="256" y="25"/>
                </a:lnTo>
                <a:lnTo>
                  <a:pt x="262" y="28"/>
                </a:lnTo>
                <a:lnTo>
                  <a:pt x="265" y="31"/>
                </a:lnTo>
                <a:lnTo>
                  <a:pt x="265" y="34"/>
                </a:lnTo>
                <a:lnTo>
                  <a:pt x="268" y="37"/>
                </a:lnTo>
                <a:lnTo>
                  <a:pt x="271" y="37"/>
                </a:lnTo>
                <a:lnTo>
                  <a:pt x="276" y="40"/>
                </a:lnTo>
                <a:lnTo>
                  <a:pt x="276" y="43"/>
                </a:lnTo>
                <a:lnTo>
                  <a:pt x="279" y="45"/>
                </a:lnTo>
                <a:lnTo>
                  <a:pt x="282" y="45"/>
                </a:lnTo>
                <a:lnTo>
                  <a:pt x="285" y="45"/>
                </a:lnTo>
                <a:lnTo>
                  <a:pt x="288" y="45"/>
                </a:lnTo>
                <a:lnTo>
                  <a:pt x="288" y="43"/>
                </a:lnTo>
                <a:lnTo>
                  <a:pt x="291" y="40"/>
                </a:lnTo>
                <a:lnTo>
                  <a:pt x="291" y="37"/>
                </a:lnTo>
                <a:lnTo>
                  <a:pt x="293" y="34"/>
                </a:lnTo>
                <a:lnTo>
                  <a:pt x="293" y="31"/>
                </a:lnTo>
                <a:lnTo>
                  <a:pt x="296" y="31"/>
                </a:lnTo>
                <a:lnTo>
                  <a:pt x="296" y="28"/>
                </a:lnTo>
                <a:lnTo>
                  <a:pt x="299" y="28"/>
                </a:lnTo>
                <a:lnTo>
                  <a:pt x="299" y="23"/>
                </a:lnTo>
                <a:lnTo>
                  <a:pt x="305" y="17"/>
                </a:lnTo>
                <a:lnTo>
                  <a:pt x="305" y="14"/>
                </a:lnTo>
                <a:lnTo>
                  <a:pt x="308" y="11"/>
                </a:lnTo>
                <a:lnTo>
                  <a:pt x="310" y="6"/>
                </a:lnTo>
                <a:lnTo>
                  <a:pt x="313" y="6"/>
                </a:lnTo>
                <a:lnTo>
                  <a:pt x="316" y="3"/>
                </a:lnTo>
                <a:lnTo>
                  <a:pt x="319" y="0"/>
                </a:lnTo>
                <a:lnTo>
                  <a:pt x="325" y="3"/>
                </a:lnTo>
                <a:lnTo>
                  <a:pt x="336" y="11"/>
                </a:lnTo>
                <a:lnTo>
                  <a:pt x="339" y="14"/>
                </a:lnTo>
                <a:lnTo>
                  <a:pt x="342" y="17"/>
                </a:lnTo>
                <a:lnTo>
                  <a:pt x="345" y="17"/>
                </a:lnTo>
                <a:lnTo>
                  <a:pt x="345" y="23"/>
                </a:lnTo>
                <a:lnTo>
                  <a:pt x="342" y="25"/>
                </a:lnTo>
                <a:lnTo>
                  <a:pt x="342" y="28"/>
                </a:lnTo>
                <a:lnTo>
                  <a:pt x="342" y="31"/>
                </a:lnTo>
                <a:lnTo>
                  <a:pt x="345" y="34"/>
                </a:lnTo>
                <a:lnTo>
                  <a:pt x="348" y="37"/>
                </a:lnTo>
                <a:lnTo>
                  <a:pt x="350" y="37"/>
                </a:lnTo>
                <a:lnTo>
                  <a:pt x="353" y="37"/>
                </a:lnTo>
                <a:lnTo>
                  <a:pt x="353" y="40"/>
                </a:lnTo>
                <a:lnTo>
                  <a:pt x="356" y="43"/>
                </a:lnTo>
                <a:lnTo>
                  <a:pt x="359" y="43"/>
                </a:lnTo>
                <a:lnTo>
                  <a:pt x="362" y="43"/>
                </a:lnTo>
                <a:lnTo>
                  <a:pt x="365" y="45"/>
                </a:lnTo>
                <a:lnTo>
                  <a:pt x="367" y="48"/>
                </a:lnTo>
                <a:lnTo>
                  <a:pt x="367" y="51"/>
                </a:lnTo>
                <a:lnTo>
                  <a:pt x="370" y="54"/>
                </a:lnTo>
                <a:lnTo>
                  <a:pt x="370" y="57"/>
                </a:lnTo>
                <a:lnTo>
                  <a:pt x="373" y="60"/>
                </a:lnTo>
                <a:lnTo>
                  <a:pt x="373" y="62"/>
                </a:lnTo>
                <a:lnTo>
                  <a:pt x="376" y="62"/>
                </a:lnTo>
                <a:lnTo>
                  <a:pt x="376" y="68"/>
                </a:lnTo>
                <a:lnTo>
                  <a:pt x="376" y="74"/>
                </a:lnTo>
                <a:lnTo>
                  <a:pt x="376" y="77"/>
                </a:lnTo>
                <a:lnTo>
                  <a:pt x="376" y="80"/>
                </a:lnTo>
                <a:lnTo>
                  <a:pt x="376" y="82"/>
                </a:lnTo>
                <a:lnTo>
                  <a:pt x="376" y="85"/>
                </a:lnTo>
                <a:lnTo>
                  <a:pt x="376" y="91"/>
                </a:lnTo>
                <a:lnTo>
                  <a:pt x="376" y="94"/>
                </a:lnTo>
                <a:lnTo>
                  <a:pt x="376" y="102"/>
                </a:lnTo>
                <a:lnTo>
                  <a:pt x="376" y="105"/>
                </a:lnTo>
                <a:lnTo>
                  <a:pt x="376" y="108"/>
                </a:lnTo>
                <a:lnTo>
                  <a:pt x="376" y="111"/>
                </a:lnTo>
                <a:lnTo>
                  <a:pt x="379" y="114"/>
                </a:lnTo>
                <a:lnTo>
                  <a:pt x="385" y="117"/>
                </a:lnTo>
                <a:lnTo>
                  <a:pt x="387" y="117"/>
                </a:lnTo>
                <a:lnTo>
                  <a:pt x="390" y="114"/>
                </a:lnTo>
                <a:lnTo>
                  <a:pt x="393" y="114"/>
                </a:lnTo>
                <a:lnTo>
                  <a:pt x="393" y="111"/>
                </a:lnTo>
                <a:lnTo>
                  <a:pt x="396" y="111"/>
                </a:lnTo>
                <a:lnTo>
                  <a:pt x="402" y="105"/>
                </a:lnTo>
                <a:lnTo>
                  <a:pt x="404" y="102"/>
                </a:lnTo>
                <a:lnTo>
                  <a:pt x="410" y="99"/>
                </a:lnTo>
                <a:lnTo>
                  <a:pt x="410" y="97"/>
                </a:lnTo>
                <a:lnTo>
                  <a:pt x="413" y="94"/>
                </a:lnTo>
                <a:lnTo>
                  <a:pt x="416" y="91"/>
                </a:lnTo>
                <a:lnTo>
                  <a:pt x="419" y="88"/>
                </a:lnTo>
                <a:lnTo>
                  <a:pt x="422" y="88"/>
                </a:lnTo>
                <a:lnTo>
                  <a:pt x="422" y="85"/>
                </a:lnTo>
                <a:lnTo>
                  <a:pt x="422" y="82"/>
                </a:lnTo>
                <a:lnTo>
                  <a:pt x="424" y="80"/>
                </a:lnTo>
                <a:lnTo>
                  <a:pt x="427" y="77"/>
                </a:lnTo>
                <a:lnTo>
                  <a:pt x="427" y="74"/>
                </a:lnTo>
                <a:lnTo>
                  <a:pt x="424" y="74"/>
                </a:lnTo>
                <a:lnTo>
                  <a:pt x="424" y="71"/>
                </a:lnTo>
                <a:lnTo>
                  <a:pt x="430" y="68"/>
                </a:lnTo>
                <a:lnTo>
                  <a:pt x="433" y="68"/>
                </a:lnTo>
                <a:lnTo>
                  <a:pt x="436" y="68"/>
                </a:lnTo>
                <a:lnTo>
                  <a:pt x="441" y="68"/>
                </a:lnTo>
                <a:lnTo>
                  <a:pt x="444" y="71"/>
                </a:lnTo>
                <a:lnTo>
                  <a:pt x="447" y="71"/>
                </a:lnTo>
                <a:lnTo>
                  <a:pt x="450" y="74"/>
                </a:lnTo>
                <a:lnTo>
                  <a:pt x="453" y="74"/>
                </a:lnTo>
                <a:lnTo>
                  <a:pt x="456" y="74"/>
                </a:lnTo>
                <a:lnTo>
                  <a:pt x="459" y="74"/>
                </a:lnTo>
                <a:lnTo>
                  <a:pt x="467" y="74"/>
                </a:lnTo>
                <a:lnTo>
                  <a:pt x="470" y="77"/>
                </a:lnTo>
                <a:lnTo>
                  <a:pt x="473" y="80"/>
                </a:lnTo>
                <a:lnTo>
                  <a:pt x="473" y="82"/>
                </a:lnTo>
                <a:lnTo>
                  <a:pt x="479" y="85"/>
                </a:lnTo>
                <a:lnTo>
                  <a:pt x="479" y="88"/>
                </a:lnTo>
                <a:lnTo>
                  <a:pt x="481" y="88"/>
                </a:lnTo>
                <a:lnTo>
                  <a:pt x="484" y="91"/>
                </a:lnTo>
                <a:lnTo>
                  <a:pt x="484" y="94"/>
                </a:lnTo>
                <a:lnTo>
                  <a:pt x="487" y="94"/>
                </a:lnTo>
                <a:lnTo>
                  <a:pt x="487" y="97"/>
                </a:lnTo>
                <a:lnTo>
                  <a:pt x="490" y="99"/>
                </a:lnTo>
                <a:lnTo>
                  <a:pt x="493" y="99"/>
                </a:lnTo>
                <a:lnTo>
                  <a:pt x="493" y="102"/>
                </a:lnTo>
                <a:lnTo>
                  <a:pt x="496" y="105"/>
                </a:lnTo>
                <a:lnTo>
                  <a:pt x="496" y="108"/>
                </a:lnTo>
                <a:lnTo>
                  <a:pt x="498" y="108"/>
                </a:lnTo>
                <a:lnTo>
                  <a:pt x="498" y="111"/>
                </a:lnTo>
                <a:lnTo>
                  <a:pt x="498" y="114"/>
                </a:lnTo>
                <a:lnTo>
                  <a:pt x="498" y="117"/>
                </a:lnTo>
                <a:lnTo>
                  <a:pt x="501" y="119"/>
                </a:lnTo>
                <a:lnTo>
                  <a:pt x="504" y="125"/>
                </a:lnTo>
                <a:lnTo>
                  <a:pt x="504" y="128"/>
                </a:lnTo>
                <a:lnTo>
                  <a:pt x="507" y="131"/>
                </a:lnTo>
                <a:lnTo>
                  <a:pt x="510" y="131"/>
                </a:lnTo>
                <a:lnTo>
                  <a:pt x="513" y="131"/>
                </a:lnTo>
                <a:lnTo>
                  <a:pt x="516" y="131"/>
                </a:lnTo>
                <a:lnTo>
                  <a:pt x="518" y="128"/>
                </a:lnTo>
                <a:lnTo>
                  <a:pt x="521" y="128"/>
                </a:lnTo>
                <a:lnTo>
                  <a:pt x="524" y="125"/>
                </a:lnTo>
                <a:lnTo>
                  <a:pt x="524" y="122"/>
                </a:lnTo>
                <a:lnTo>
                  <a:pt x="524" y="119"/>
                </a:lnTo>
                <a:lnTo>
                  <a:pt x="527" y="119"/>
                </a:lnTo>
                <a:lnTo>
                  <a:pt x="527" y="117"/>
                </a:lnTo>
                <a:lnTo>
                  <a:pt x="527" y="114"/>
                </a:lnTo>
                <a:lnTo>
                  <a:pt x="530" y="111"/>
                </a:lnTo>
                <a:lnTo>
                  <a:pt x="530" y="108"/>
                </a:lnTo>
                <a:lnTo>
                  <a:pt x="533" y="108"/>
                </a:lnTo>
                <a:lnTo>
                  <a:pt x="533" y="105"/>
                </a:lnTo>
                <a:lnTo>
                  <a:pt x="535" y="102"/>
                </a:lnTo>
                <a:lnTo>
                  <a:pt x="538" y="99"/>
                </a:lnTo>
                <a:lnTo>
                  <a:pt x="541" y="99"/>
                </a:lnTo>
                <a:lnTo>
                  <a:pt x="544" y="97"/>
                </a:lnTo>
                <a:lnTo>
                  <a:pt x="544" y="94"/>
                </a:lnTo>
                <a:lnTo>
                  <a:pt x="547" y="94"/>
                </a:lnTo>
                <a:lnTo>
                  <a:pt x="547" y="91"/>
                </a:lnTo>
                <a:lnTo>
                  <a:pt x="547" y="88"/>
                </a:lnTo>
                <a:lnTo>
                  <a:pt x="550" y="85"/>
                </a:lnTo>
                <a:lnTo>
                  <a:pt x="553" y="82"/>
                </a:lnTo>
                <a:lnTo>
                  <a:pt x="553" y="80"/>
                </a:lnTo>
                <a:lnTo>
                  <a:pt x="553" y="77"/>
                </a:lnTo>
                <a:lnTo>
                  <a:pt x="555" y="74"/>
                </a:lnTo>
                <a:lnTo>
                  <a:pt x="555" y="71"/>
                </a:lnTo>
                <a:lnTo>
                  <a:pt x="555" y="68"/>
                </a:lnTo>
                <a:lnTo>
                  <a:pt x="555" y="65"/>
                </a:lnTo>
                <a:lnTo>
                  <a:pt x="558" y="68"/>
                </a:lnTo>
                <a:lnTo>
                  <a:pt x="561" y="71"/>
                </a:lnTo>
                <a:lnTo>
                  <a:pt x="564" y="71"/>
                </a:lnTo>
                <a:lnTo>
                  <a:pt x="567" y="71"/>
                </a:lnTo>
                <a:lnTo>
                  <a:pt x="570" y="71"/>
                </a:lnTo>
                <a:lnTo>
                  <a:pt x="572" y="71"/>
                </a:lnTo>
                <a:lnTo>
                  <a:pt x="575" y="71"/>
                </a:lnTo>
                <a:lnTo>
                  <a:pt x="578" y="74"/>
                </a:lnTo>
                <a:lnTo>
                  <a:pt x="581" y="74"/>
                </a:lnTo>
                <a:lnTo>
                  <a:pt x="584" y="74"/>
                </a:lnTo>
                <a:lnTo>
                  <a:pt x="587" y="74"/>
                </a:lnTo>
                <a:lnTo>
                  <a:pt x="587" y="77"/>
                </a:lnTo>
                <a:lnTo>
                  <a:pt x="590" y="77"/>
                </a:lnTo>
                <a:lnTo>
                  <a:pt x="592" y="80"/>
                </a:lnTo>
                <a:lnTo>
                  <a:pt x="592" y="82"/>
                </a:lnTo>
                <a:lnTo>
                  <a:pt x="592" y="85"/>
                </a:lnTo>
                <a:lnTo>
                  <a:pt x="592" y="88"/>
                </a:lnTo>
                <a:lnTo>
                  <a:pt x="592" y="91"/>
                </a:lnTo>
                <a:lnTo>
                  <a:pt x="590" y="94"/>
                </a:lnTo>
                <a:lnTo>
                  <a:pt x="590" y="97"/>
                </a:lnTo>
                <a:lnTo>
                  <a:pt x="590" y="99"/>
                </a:lnTo>
                <a:lnTo>
                  <a:pt x="592" y="99"/>
                </a:lnTo>
                <a:lnTo>
                  <a:pt x="592" y="102"/>
                </a:lnTo>
                <a:lnTo>
                  <a:pt x="595" y="102"/>
                </a:lnTo>
                <a:lnTo>
                  <a:pt x="595" y="105"/>
                </a:lnTo>
                <a:lnTo>
                  <a:pt x="598" y="105"/>
                </a:lnTo>
                <a:lnTo>
                  <a:pt x="601" y="105"/>
                </a:lnTo>
                <a:lnTo>
                  <a:pt x="601" y="108"/>
                </a:lnTo>
                <a:lnTo>
                  <a:pt x="604" y="108"/>
                </a:lnTo>
                <a:lnTo>
                  <a:pt x="601" y="111"/>
                </a:lnTo>
                <a:lnTo>
                  <a:pt x="601" y="114"/>
                </a:lnTo>
                <a:lnTo>
                  <a:pt x="598" y="117"/>
                </a:lnTo>
                <a:lnTo>
                  <a:pt x="598" y="119"/>
                </a:lnTo>
                <a:lnTo>
                  <a:pt x="601" y="119"/>
                </a:lnTo>
                <a:lnTo>
                  <a:pt x="601" y="122"/>
                </a:lnTo>
                <a:lnTo>
                  <a:pt x="604" y="122"/>
                </a:lnTo>
                <a:lnTo>
                  <a:pt x="607" y="122"/>
                </a:lnTo>
                <a:lnTo>
                  <a:pt x="610" y="122"/>
                </a:lnTo>
                <a:lnTo>
                  <a:pt x="615" y="122"/>
                </a:lnTo>
                <a:lnTo>
                  <a:pt x="618" y="122"/>
                </a:lnTo>
                <a:lnTo>
                  <a:pt x="624" y="122"/>
                </a:lnTo>
                <a:lnTo>
                  <a:pt x="627" y="125"/>
                </a:lnTo>
                <a:lnTo>
                  <a:pt x="629" y="125"/>
                </a:lnTo>
                <a:lnTo>
                  <a:pt x="632" y="125"/>
                </a:lnTo>
                <a:lnTo>
                  <a:pt x="635" y="125"/>
                </a:lnTo>
                <a:lnTo>
                  <a:pt x="638" y="125"/>
                </a:lnTo>
                <a:lnTo>
                  <a:pt x="641" y="125"/>
                </a:lnTo>
                <a:lnTo>
                  <a:pt x="644" y="128"/>
                </a:lnTo>
                <a:lnTo>
                  <a:pt x="649" y="128"/>
                </a:lnTo>
                <a:lnTo>
                  <a:pt x="652" y="128"/>
                </a:lnTo>
                <a:lnTo>
                  <a:pt x="655" y="128"/>
                </a:lnTo>
                <a:lnTo>
                  <a:pt x="658" y="128"/>
                </a:lnTo>
                <a:lnTo>
                  <a:pt x="661" y="128"/>
                </a:lnTo>
                <a:lnTo>
                  <a:pt x="661" y="125"/>
                </a:lnTo>
                <a:lnTo>
                  <a:pt x="664" y="125"/>
                </a:lnTo>
                <a:lnTo>
                  <a:pt x="666" y="125"/>
                </a:lnTo>
                <a:lnTo>
                  <a:pt x="669" y="125"/>
                </a:lnTo>
                <a:lnTo>
                  <a:pt x="672" y="125"/>
                </a:lnTo>
                <a:lnTo>
                  <a:pt x="675" y="125"/>
                </a:lnTo>
                <a:lnTo>
                  <a:pt x="678" y="125"/>
                </a:lnTo>
                <a:lnTo>
                  <a:pt x="681" y="122"/>
                </a:lnTo>
                <a:lnTo>
                  <a:pt x="684" y="125"/>
                </a:lnTo>
                <a:lnTo>
                  <a:pt x="686" y="125"/>
                </a:lnTo>
                <a:lnTo>
                  <a:pt x="689" y="131"/>
                </a:lnTo>
                <a:lnTo>
                  <a:pt x="689" y="134"/>
                </a:lnTo>
                <a:lnTo>
                  <a:pt x="689" y="136"/>
                </a:lnTo>
                <a:lnTo>
                  <a:pt x="689" y="139"/>
                </a:lnTo>
                <a:lnTo>
                  <a:pt x="689" y="142"/>
                </a:lnTo>
                <a:lnTo>
                  <a:pt x="689" y="145"/>
                </a:lnTo>
                <a:lnTo>
                  <a:pt x="692" y="148"/>
                </a:lnTo>
                <a:lnTo>
                  <a:pt x="692" y="151"/>
                </a:lnTo>
                <a:lnTo>
                  <a:pt x="689" y="151"/>
                </a:lnTo>
                <a:lnTo>
                  <a:pt x="686" y="151"/>
                </a:lnTo>
                <a:lnTo>
                  <a:pt x="684" y="154"/>
                </a:lnTo>
                <a:lnTo>
                  <a:pt x="684" y="156"/>
                </a:lnTo>
                <a:lnTo>
                  <a:pt x="681" y="159"/>
                </a:lnTo>
                <a:lnTo>
                  <a:pt x="681" y="162"/>
                </a:lnTo>
                <a:lnTo>
                  <a:pt x="678" y="165"/>
                </a:lnTo>
                <a:lnTo>
                  <a:pt x="678" y="171"/>
                </a:lnTo>
                <a:lnTo>
                  <a:pt x="675" y="171"/>
                </a:lnTo>
                <a:lnTo>
                  <a:pt x="675" y="173"/>
                </a:lnTo>
                <a:lnTo>
                  <a:pt x="675" y="176"/>
                </a:lnTo>
                <a:lnTo>
                  <a:pt x="672" y="176"/>
                </a:lnTo>
                <a:lnTo>
                  <a:pt x="672" y="179"/>
                </a:lnTo>
                <a:lnTo>
                  <a:pt x="669" y="179"/>
                </a:lnTo>
                <a:lnTo>
                  <a:pt x="666" y="179"/>
                </a:lnTo>
                <a:lnTo>
                  <a:pt x="664" y="179"/>
                </a:lnTo>
                <a:lnTo>
                  <a:pt x="658" y="179"/>
                </a:lnTo>
                <a:lnTo>
                  <a:pt x="655" y="182"/>
                </a:lnTo>
                <a:lnTo>
                  <a:pt x="652" y="182"/>
                </a:lnTo>
                <a:lnTo>
                  <a:pt x="652" y="185"/>
                </a:lnTo>
                <a:lnTo>
                  <a:pt x="652" y="188"/>
                </a:lnTo>
                <a:lnTo>
                  <a:pt x="652" y="191"/>
                </a:lnTo>
                <a:lnTo>
                  <a:pt x="652" y="193"/>
                </a:lnTo>
                <a:lnTo>
                  <a:pt x="649" y="196"/>
                </a:lnTo>
                <a:lnTo>
                  <a:pt x="647" y="199"/>
                </a:lnTo>
                <a:lnTo>
                  <a:pt x="647" y="202"/>
                </a:lnTo>
                <a:lnTo>
                  <a:pt x="644" y="202"/>
                </a:lnTo>
                <a:lnTo>
                  <a:pt x="641" y="202"/>
                </a:lnTo>
                <a:lnTo>
                  <a:pt x="638" y="202"/>
                </a:lnTo>
                <a:lnTo>
                  <a:pt x="635" y="205"/>
                </a:lnTo>
                <a:lnTo>
                  <a:pt x="635" y="208"/>
                </a:lnTo>
                <a:lnTo>
                  <a:pt x="638" y="211"/>
                </a:lnTo>
                <a:lnTo>
                  <a:pt x="635" y="211"/>
                </a:lnTo>
                <a:lnTo>
                  <a:pt x="635" y="213"/>
                </a:lnTo>
                <a:lnTo>
                  <a:pt x="632" y="216"/>
                </a:lnTo>
                <a:lnTo>
                  <a:pt x="632" y="219"/>
                </a:lnTo>
                <a:lnTo>
                  <a:pt x="635" y="219"/>
                </a:lnTo>
                <a:lnTo>
                  <a:pt x="635" y="222"/>
                </a:lnTo>
                <a:lnTo>
                  <a:pt x="638" y="225"/>
                </a:lnTo>
                <a:lnTo>
                  <a:pt x="638" y="228"/>
                </a:lnTo>
                <a:lnTo>
                  <a:pt x="638" y="230"/>
                </a:lnTo>
                <a:lnTo>
                  <a:pt x="641" y="233"/>
                </a:lnTo>
                <a:lnTo>
                  <a:pt x="641" y="236"/>
                </a:lnTo>
                <a:lnTo>
                  <a:pt x="644" y="236"/>
                </a:lnTo>
                <a:lnTo>
                  <a:pt x="644" y="239"/>
                </a:lnTo>
                <a:lnTo>
                  <a:pt x="647" y="239"/>
                </a:lnTo>
                <a:lnTo>
                  <a:pt x="649" y="239"/>
                </a:lnTo>
                <a:lnTo>
                  <a:pt x="649" y="242"/>
                </a:lnTo>
                <a:lnTo>
                  <a:pt x="649" y="245"/>
                </a:lnTo>
                <a:lnTo>
                  <a:pt x="649" y="248"/>
                </a:lnTo>
                <a:lnTo>
                  <a:pt x="652" y="250"/>
                </a:lnTo>
                <a:lnTo>
                  <a:pt x="652" y="256"/>
                </a:lnTo>
                <a:lnTo>
                  <a:pt x="655" y="259"/>
                </a:lnTo>
                <a:lnTo>
                  <a:pt x="658" y="259"/>
                </a:lnTo>
                <a:lnTo>
                  <a:pt x="661" y="259"/>
                </a:lnTo>
                <a:lnTo>
                  <a:pt x="661" y="262"/>
                </a:lnTo>
                <a:lnTo>
                  <a:pt x="661" y="267"/>
                </a:lnTo>
                <a:lnTo>
                  <a:pt x="661" y="270"/>
                </a:lnTo>
                <a:lnTo>
                  <a:pt x="664" y="273"/>
                </a:lnTo>
                <a:lnTo>
                  <a:pt x="664" y="276"/>
                </a:lnTo>
                <a:lnTo>
                  <a:pt x="661" y="279"/>
                </a:lnTo>
                <a:lnTo>
                  <a:pt x="658" y="282"/>
                </a:lnTo>
                <a:lnTo>
                  <a:pt x="661" y="282"/>
                </a:lnTo>
                <a:lnTo>
                  <a:pt x="661" y="285"/>
                </a:lnTo>
                <a:lnTo>
                  <a:pt x="664" y="287"/>
                </a:lnTo>
                <a:lnTo>
                  <a:pt x="666" y="287"/>
                </a:lnTo>
                <a:lnTo>
                  <a:pt x="669" y="290"/>
                </a:lnTo>
                <a:lnTo>
                  <a:pt x="672" y="290"/>
                </a:lnTo>
                <a:lnTo>
                  <a:pt x="675" y="290"/>
                </a:lnTo>
                <a:lnTo>
                  <a:pt x="678" y="290"/>
                </a:lnTo>
                <a:lnTo>
                  <a:pt x="681" y="290"/>
                </a:lnTo>
                <a:lnTo>
                  <a:pt x="681" y="287"/>
                </a:lnTo>
                <a:lnTo>
                  <a:pt x="684" y="287"/>
                </a:lnTo>
                <a:lnTo>
                  <a:pt x="686" y="290"/>
                </a:lnTo>
                <a:lnTo>
                  <a:pt x="686" y="293"/>
                </a:lnTo>
                <a:lnTo>
                  <a:pt x="686" y="296"/>
                </a:lnTo>
                <a:lnTo>
                  <a:pt x="689" y="296"/>
                </a:lnTo>
                <a:lnTo>
                  <a:pt x="689" y="299"/>
                </a:lnTo>
                <a:lnTo>
                  <a:pt x="692" y="299"/>
                </a:lnTo>
                <a:lnTo>
                  <a:pt x="695" y="299"/>
                </a:lnTo>
                <a:lnTo>
                  <a:pt x="698" y="302"/>
                </a:lnTo>
                <a:lnTo>
                  <a:pt x="701" y="302"/>
                </a:lnTo>
                <a:lnTo>
                  <a:pt x="701" y="304"/>
                </a:lnTo>
                <a:lnTo>
                  <a:pt x="701" y="307"/>
                </a:lnTo>
                <a:lnTo>
                  <a:pt x="701" y="310"/>
                </a:lnTo>
                <a:lnTo>
                  <a:pt x="698" y="310"/>
                </a:lnTo>
                <a:lnTo>
                  <a:pt x="698" y="313"/>
                </a:lnTo>
                <a:lnTo>
                  <a:pt x="701" y="313"/>
                </a:lnTo>
                <a:lnTo>
                  <a:pt x="703" y="313"/>
                </a:lnTo>
                <a:lnTo>
                  <a:pt x="706" y="313"/>
                </a:lnTo>
                <a:lnTo>
                  <a:pt x="706" y="316"/>
                </a:lnTo>
                <a:lnTo>
                  <a:pt x="709" y="316"/>
                </a:lnTo>
                <a:lnTo>
                  <a:pt x="712" y="316"/>
                </a:lnTo>
                <a:lnTo>
                  <a:pt x="712" y="313"/>
                </a:lnTo>
                <a:lnTo>
                  <a:pt x="715" y="313"/>
                </a:lnTo>
                <a:lnTo>
                  <a:pt x="715" y="310"/>
                </a:lnTo>
                <a:lnTo>
                  <a:pt x="718" y="310"/>
                </a:lnTo>
                <a:lnTo>
                  <a:pt x="718" y="307"/>
                </a:lnTo>
                <a:lnTo>
                  <a:pt x="723" y="304"/>
                </a:lnTo>
                <a:lnTo>
                  <a:pt x="726" y="304"/>
                </a:lnTo>
                <a:lnTo>
                  <a:pt x="732" y="307"/>
                </a:lnTo>
                <a:lnTo>
                  <a:pt x="735" y="307"/>
                </a:lnTo>
                <a:lnTo>
                  <a:pt x="738" y="307"/>
                </a:lnTo>
                <a:lnTo>
                  <a:pt x="743" y="307"/>
                </a:lnTo>
                <a:lnTo>
                  <a:pt x="746" y="307"/>
                </a:lnTo>
                <a:lnTo>
                  <a:pt x="749" y="307"/>
                </a:lnTo>
                <a:lnTo>
                  <a:pt x="752" y="307"/>
                </a:lnTo>
                <a:lnTo>
                  <a:pt x="755" y="304"/>
                </a:lnTo>
                <a:lnTo>
                  <a:pt x="760" y="307"/>
                </a:lnTo>
                <a:lnTo>
                  <a:pt x="763" y="304"/>
                </a:lnTo>
                <a:lnTo>
                  <a:pt x="766" y="304"/>
                </a:lnTo>
                <a:lnTo>
                  <a:pt x="769" y="304"/>
                </a:lnTo>
                <a:lnTo>
                  <a:pt x="772" y="304"/>
                </a:lnTo>
                <a:lnTo>
                  <a:pt x="775" y="302"/>
                </a:lnTo>
                <a:lnTo>
                  <a:pt x="778" y="302"/>
                </a:lnTo>
                <a:lnTo>
                  <a:pt x="780" y="299"/>
                </a:lnTo>
                <a:lnTo>
                  <a:pt x="783" y="299"/>
                </a:lnTo>
                <a:lnTo>
                  <a:pt x="786" y="299"/>
                </a:lnTo>
                <a:lnTo>
                  <a:pt x="789" y="302"/>
                </a:lnTo>
                <a:lnTo>
                  <a:pt x="792" y="302"/>
                </a:lnTo>
                <a:lnTo>
                  <a:pt x="795" y="302"/>
                </a:lnTo>
                <a:lnTo>
                  <a:pt x="795" y="304"/>
                </a:lnTo>
                <a:lnTo>
                  <a:pt x="800" y="304"/>
                </a:lnTo>
                <a:lnTo>
                  <a:pt x="803" y="307"/>
                </a:lnTo>
                <a:lnTo>
                  <a:pt x="806" y="310"/>
                </a:lnTo>
                <a:lnTo>
                  <a:pt x="809" y="310"/>
                </a:lnTo>
                <a:lnTo>
                  <a:pt x="812" y="310"/>
                </a:lnTo>
                <a:lnTo>
                  <a:pt x="815" y="313"/>
                </a:lnTo>
                <a:lnTo>
                  <a:pt x="817" y="316"/>
                </a:lnTo>
                <a:lnTo>
                  <a:pt x="820" y="316"/>
                </a:lnTo>
                <a:lnTo>
                  <a:pt x="823" y="319"/>
                </a:lnTo>
                <a:lnTo>
                  <a:pt x="826" y="319"/>
                </a:lnTo>
                <a:lnTo>
                  <a:pt x="829" y="319"/>
                </a:lnTo>
                <a:lnTo>
                  <a:pt x="832" y="322"/>
                </a:lnTo>
                <a:lnTo>
                  <a:pt x="835" y="322"/>
                </a:lnTo>
                <a:lnTo>
                  <a:pt x="837" y="322"/>
                </a:lnTo>
                <a:lnTo>
                  <a:pt x="840" y="322"/>
                </a:lnTo>
                <a:lnTo>
                  <a:pt x="843" y="322"/>
                </a:lnTo>
                <a:lnTo>
                  <a:pt x="843" y="324"/>
                </a:lnTo>
                <a:lnTo>
                  <a:pt x="846" y="324"/>
                </a:lnTo>
                <a:lnTo>
                  <a:pt x="849" y="324"/>
                </a:lnTo>
                <a:lnTo>
                  <a:pt x="849" y="327"/>
                </a:lnTo>
                <a:lnTo>
                  <a:pt x="852" y="327"/>
                </a:lnTo>
                <a:lnTo>
                  <a:pt x="854" y="327"/>
                </a:lnTo>
                <a:lnTo>
                  <a:pt x="857" y="327"/>
                </a:lnTo>
                <a:lnTo>
                  <a:pt x="860" y="327"/>
                </a:lnTo>
                <a:lnTo>
                  <a:pt x="863" y="330"/>
                </a:lnTo>
                <a:lnTo>
                  <a:pt x="866" y="330"/>
                </a:lnTo>
                <a:lnTo>
                  <a:pt x="869" y="330"/>
                </a:lnTo>
                <a:lnTo>
                  <a:pt x="869" y="333"/>
                </a:lnTo>
                <a:lnTo>
                  <a:pt x="866" y="339"/>
                </a:lnTo>
                <a:lnTo>
                  <a:pt x="866" y="341"/>
                </a:lnTo>
                <a:lnTo>
                  <a:pt x="866" y="344"/>
                </a:lnTo>
                <a:lnTo>
                  <a:pt x="866" y="350"/>
                </a:lnTo>
                <a:lnTo>
                  <a:pt x="866" y="353"/>
                </a:lnTo>
                <a:lnTo>
                  <a:pt x="869" y="359"/>
                </a:lnTo>
                <a:lnTo>
                  <a:pt x="866" y="361"/>
                </a:lnTo>
                <a:lnTo>
                  <a:pt x="863" y="361"/>
                </a:lnTo>
                <a:lnTo>
                  <a:pt x="860" y="359"/>
                </a:lnTo>
                <a:lnTo>
                  <a:pt x="857" y="359"/>
                </a:lnTo>
                <a:lnTo>
                  <a:pt x="852" y="359"/>
                </a:lnTo>
                <a:lnTo>
                  <a:pt x="849" y="359"/>
                </a:lnTo>
                <a:lnTo>
                  <a:pt x="846" y="356"/>
                </a:lnTo>
                <a:lnTo>
                  <a:pt x="843" y="359"/>
                </a:lnTo>
                <a:lnTo>
                  <a:pt x="840" y="359"/>
                </a:lnTo>
                <a:lnTo>
                  <a:pt x="837" y="359"/>
                </a:lnTo>
                <a:lnTo>
                  <a:pt x="835" y="359"/>
                </a:lnTo>
                <a:lnTo>
                  <a:pt x="832" y="356"/>
                </a:lnTo>
                <a:lnTo>
                  <a:pt x="829" y="359"/>
                </a:lnTo>
                <a:lnTo>
                  <a:pt x="826" y="359"/>
                </a:lnTo>
                <a:lnTo>
                  <a:pt x="823" y="356"/>
                </a:lnTo>
                <a:lnTo>
                  <a:pt x="820" y="356"/>
                </a:lnTo>
                <a:lnTo>
                  <a:pt x="817" y="356"/>
                </a:lnTo>
                <a:lnTo>
                  <a:pt x="815" y="353"/>
                </a:lnTo>
                <a:lnTo>
                  <a:pt x="812" y="350"/>
                </a:lnTo>
                <a:lnTo>
                  <a:pt x="806" y="350"/>
                </a:lnTo>
                <a:lnTo>
                  <a:pt x="803" y="347"/>
                </a:lnTo>
                <a:lnTo>
                  <a:pt x="800" y="347"/>
                </a:lnTo>
                <a:lnTo>
                  <a:pt x="797" y="344"/>
                </a:lnTo>
                <a:lnTo>
                  <a:pt x="795" y="341"/>
                </a:lnTo>
                <a:lnTo>
                  <a:pt x="792" y="341"/>
                </a:lnTo>
                <a:lnTo>
                  <a:pt x="789" y="341"/>
                </a:lnTo>
                <a:lnTo>
                  <a:pt x="786" y="344"/>
                </a:lnTo>
                <a:lnTo>
                  <a:pt x="783" y="347"/>
                </a:lnTo>
                <a:lnTo>
                  <a:pt x="783" y="350"/>
                </a:lnTo>
                <a:lnTo>
                  <a:pt x="783" y="353"/>
                </a:lnTo>
                <a:lnTo>
                  <a:pt x="780" y="359"/>
                </a:lnTo>
                <a:lnTo>
                  <a:pt x="780" y="361"/>
                </a:lnTo>
                <a:lnTo>
                  <a:pt x="778" y="364"/>
                </a:lnTo>
                <a:lnTo>
                  <a:pt x="778" y="367"/>
                </a:lnTo>
                <a:lnTo>
                  <a:pt x="775" y="367"/>
                </a:lnTo>
                <a:lnTo>
                  <a:pt x="772" y="370"/>
                </a:lnTo>
                <a:lnTo>
                  <a:pt x="772" y="373"/>
                </a:lnTo>
                <a:lnTo>
                  <a:pt x="772" y="376"/>
                </a:lnTo>
                <a:lnTo>
                  <a:pt x="775" y="378"/>
                </a:lnTo>
                <a:lnTo>
                  <a:pt x="778" y="381"/>
                </a:lnTo>
                <a:lnTo>
                  <a:pt x="780" y="381"/>
                </a:lnTo>
                <a:lnTo>
                  <a:pt x="783" y="384"/>
                </a:lnTo>
                <a:lnTo>
                  <a:pt x="786" y="384"/>
                </a:lnTo>
                <a:lnTo>
                  <a:pt x="789" y="387"/>
                </a:lnTo>
                <a:lnTo>
                  <a:pt x="792" y="387"/>
                </a:lnTo>
                <a:lnTo>
                  <a:pt x="792" y="390"/>
                </a:lnTo>
                <a:lnTo>
                  <a:pt x="795" y="390"/>
                </a:lnTo>
                <a:lnTo>
                  <a:pt x="797" y="393"/>
                </a:lnTo>
                <a:lnTo>
                  <a:pt x="797" y="396"/>
                </a:lnTo>
                <a:lnTo>
                  <a:pt x="800" y="398"/>
                </a:lnTo>
                <a:lnTo>
                  <a:pt x="800" y="401"/>
                </a:lnTo>
                <a:lnTo>
                  <a:pt x="797" y="404"/>
                </a:lnTo>
                <a:lnTo>
                  <a:pt x="795" y="404"/>
                </a:lnTo>
                <a:lnTo>
                  <a:pt x="792" y="407"/>
                </a:lnTo>
                <a:lnTo>
                  <a:pt x="795" y="413"/>
                </a:lnTo>
                <a:lnTo>
                  <a:pt x="795" y="418"/>
                </a:lnTo>
                <a:lnTo>
                  <a:pt x="795" y="424"/>
                </a:lnTo>
                <a:lnTo>
                  <a:pt x="797" y="427"/>
                </a:lnTo>
                <a:lnTo>
                  <a:pt x="797" y="430"/>
                </a:lnTo>
                <a:lnTo>
                  <a:pt x="800" y="433"/>
                </a:lnTo>
                <a:lnTo>
                  <a:pt x="803" y="435"/>
                </a:lnTo>
                <a:lnTo>
                  <a:pt x="797" y="441"/>
                </a:lnTo>
                <a:lnTo>
                  <a:pt x="795" y="444"/>
                </a:lnTo>
                <a:lnTo>
                  <a:pt x="792" y="444"/>
                </a:lnTo>
                <a:lnTo>
                  <a:pt x="789" y="447"/>
                </a:lnTo>
                <a:lnTo>
                  <a:pt x="786" y="450"/>
                </a:lnTo>
                <a:lnTo>
                  <a:pt x="783" y="452"/>
                </a:lnTo>
                <a:lnTo>
                  <a:pt x="780" y="452"/>
                </a:lnTo>
                <a:lnTo>
                  <a:pt x="780" y="455"/>
                </a:lnTo>
                <a:lnTo>
                  <a:pt x="778" y="458"/>
                </a:lnTo>
                <a:lnTo>
                  <a:pt x="775" y="461"/>
                </a:lnTo>
                <a:lnTo>
                  <a:pt x="772" y="464"/>
                </a:lnTo>
                <a:lnTo>
                  <a:pt x="769" y="464"/>
                </a:lnTo>
                <a:lnTo>
                  <a:pt x="766" y="467"/>
                </a:lnTo>
                <a:lnTo>
                  <a:pt x="758" y="470"/>
                </a:lnTo>
                <a:lnTo>
                  <a:pt x="749" y="472"/>
                </a:lnTo>
                <a:lnTo>
                  <a:pt x="738" y="478"/>
                </a:lnTo>
                <a:lnTo>
                  <a:pt x="735" y="481"/>
                </a:lnTo>
                <a:lnTo>
                  <a:pt x="729" y="484"/>
                </a:lnTo>
                <a:lnTo>
                  <a:pt x="726" y="487"/>
                </a:lnTo>
                <a:lnTo>
                  <a:pt x="723" y="484"/>
                </a:lnTo>
                <a:lnTo>
                  <a:pt x="721" y="475"/>
                </a:lnTo>
                <a:lnTo>
                  <a:pt x="715" y="467"/>
                </a:lnTo>
                <a:lnTo>
                  <a:pt x="709" y="458"/>
                </a:lnTo>
                <a:lnTo>
                  <a:pt x="703" y="452"/>
                </a:lnTo>
                <a:lnTo>
                  <a:pt x="701" y="447"/>
                </a:lnTo>
                <a:lnTo>
                  <a:pt x="698" y="444"/>
                </a:lnTo>
                <a:lnTo>
                  <a:pt x="695" y="441"/>
                </a:lnTo>
                <a:lnTo>
                  <a:pt x="689" y="433"/>
                </a:lnTo>
                <a:lnTo>
                  <a:pt x="686" y="433"/>
                </a:lnTo>
                <a:lnTo>
                  <a:pt x="686" y="430"/>
                </a:lnTo>
                <a:lnTo>
                  <a:pt x="684" y="433"/>
                </a:lnTo>
                <a:lnTo>
                  <a:pt x="675" y="435"/>
                </a:lnTo>
                <a:lnTo>
                  <a:pt x="658" y="438"/>
                </a:lnTo>
                <a:lnTo>
                  <a:pt x="638" y="438"/>
                </a:lnTo>
                <a:lnTo>
                  <a:pt x="615" y="435"/>
                </a:lnTo>
                <a:lnTo>
                  <a:pt x="610" y="433"/>
                </a:lnTo>
                <a:lnTo>
                  <a:pt x="595" y="433"/>
                </a:lnTo>
                <a:lnTo>
                  <a:pt x="570" y="424"/>
                </a:lnTo>
                <a:lnTo>
                  <a:pt x="550" y="418"/>
                </a:lnTo>
                <a:lnTo>
                  <a:pt x="535" y="413"/>
                </a:lnTo>
                <a:lnTo>
                  <a:pt x="524" y="410"/>
                </a:lnTo>
                <a:lnTo>
                  <a:pt x="513" y="404"/>
                </a:lnTo>
                <a:lnTo>
                  <a:pt x="510" y="404"/>
                </a:lnTo>
                <a:lnTo>
                  <a:pt x="507" y="404"/>
                </a:lnTo>
                <a:lnTo>
                  <a:pt x="501" y="407"/>
                </a:lnTo>
                <a:lnTo>
                  <a:pt x="496" y="410"/>
                </a:lnTo>
                <a:lnTo>
                  <a:pt x="481" y="418"/>
                </a:lnTo>
                <a:lnTo>
                  <a:pt x="470" y="430"/>
                </a:lnTo>
                <a:lnTo>
                  <a:pt x="464" y="441"/>
                </a:lnTo>
                <a:lnTo>
                  <a:pt x="461" y="450"/>
                </a:lnTo>
                <a:lnTo>
                  <a:pt x="461" y="461"/>
                </a:lnTo>
                <a:lnTo>
                  <a:pt x="461" y="470"/>
                </a:lnTo>
                <a:lnTo>
                  <a:pt x="461" y="472"/>
                </a:lnTo>
                <a:lnTo>
                  <a:pt x="467" y="484"/>
                </a:lnTo>
                <a:lnTo>
                  <a:pt x="473" y="495"/>
                </a:lnTo>
                <a:lnTo>
                  <a:pt x="476" y="501"/>
                </a:lnTo>
                <a:lnTo>
                  <a:pt x="476" y="509"/>
                </a:lnTo>
                <a:lnTo>
                  <a:pt x="473" y="512"/>
                </a:lnTo>
                <a:lnTo>
                  <a:pt x="470" y="515"/>
                </a:lnTo>
                <a:lnTo>
                  <a:pt x="470" y="518"/>
                </a:lnTo>
                <a:lnTo>
                  <a:pt x="473" y="521"/>
                </a:lnTo>
                <a:lnTo>
                  <a:pt x="476" y="524"/>
                </a:lnTo>
                <a:lnTo>
                  <a:pt x="479" y="529"/>
                </a:lnTo>
                <a:close/>
              </a:path>
            </a:pathLst>
          </a:custGeom>
          <a:solidFill>
            <a:srgbClr val="3699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0">
            <a:extLst>
              <a:ext uri="{FF2B5EF4-FFF2-40B4-BE49-F238E27FC236}">
                <a16:creationId xmlns:a16="http://schemas.microsoft.com/office/drawing/2014/main" id="{79BDEF24-2BD0-7845-150A-0F1D68E902AB}"/>
              </a:ext>
            </a:extLst>
          </p:cNvPr>
          <p:cNvSpPr>
            <a:spLocks/>
          </p:cNvSpPr>
          <p:nvPr/>
        </p:nvSpPr>
        <p:spPr bwMode="auto">
          <a:xfrm>
            <a:off x="6029325" y="3144838"/>
            <a:ext cx="1071563" cy="1039813"/>
          </a:xfrm>
          <a:custGeom>
            <a:avLst/>
            <a:gdLst>
              <a:gd name="T0" fmla="*/ 313 w 675"/>
              <a:gd name="T1" fmla="*/ 641 h 655"/>
              <a:gd name="T2" fmla="*/ 271 w 675"/>
              <a:gd name="T3" fmla="*/ 623 h 655"/>
              <a:gd name="T4" fmla="*/ 231 w 675"/>
              <a:gd name="T5" fmla="*/ 623 h 655"/>
              <a:gd name="T6" fmla="*/ 188 w 675"/>
              <a:gd name="T7" fmla="*/ 632 h 655"/>
              <a:gd name="T8" fmla="*/ 171 w 675"/>
              <a:gd name="T9" fmla="*/ 618 h 655"/>
              <a:gd name="T10" fmla="*/ 142 w 675"/>
              <a:gd name="T11" fmla="*/ 606 h 655"/>
              <a:gd name="T12" fmla="*/ 128 w 675"/>
              <a:gd name="T13" fmla="*/ 575 h 655"/>
              <a:gd name="T14" fmla="*/ 111 w 675"/>
              <a:gd name="T15" fmla="*/ 541 h 655"/>
              <a:gd name="T16" fmla="*/ 125 w 675"/>
              <a:gd name="T17" fmla="*/ 515 h 655"/>
              <a:gd name="T18" fmla="*/ 151 w 675"/>
              <a:gd name="T19" fmla="*/ 492 h 655"/>
              <a:gd name="T20" fmla="*/ 165 w 675"/>
              <a:gd name="T21" fmla="*/ 458 h 655"/>
              <a:gd name="T22" fmla="*/ 137 w 675"/>
              <a:gd name="T23" fmla="*/ 447 h 655"/>
              <a:gd name="T24" fmla="*/ 91 w 675"/>
              <a:gd name="T25" fmla="*/ 441 h 655"/>
              <a:gd name="T26" fmla="*/ 71 w 675"/>
              <a:gd name="T27" fmla="*/ 424 h 655"/>
              <a:gd name="T28" fmla="*/ 63 w 675"/>
              <a:gd name="T29" fmla="*/ 393 h 655"/>
              <a:gd name="T30" fmla="*/ 31 w 675"/>
              <a:gd name="T31" fmla="*/ 379 h 655"/>
              <a:gd name="T32" fmla="*/ 43 w 675"/>
              <a:gd name="T33" fmla="*/ 350 h 655"/>
              <a:gd name="T34" fmla="*/ 29 w 675"/>
              <a:gd name="T35" fmla="*/ 325 h 655"/>
              <a:gd name="T36" fmla="*/ 3 w 675"/>
              <a:gd name="T37" fmla="*/ 288 h 655"/>
              <a:gd name="T38" fmla="*/ 0 w 675"/>
              <a:gd name="T39" fmla="*/ 245 h 655"/>
              <a:gd name="T40" fmla="*/ 14 w 675"/>
              <a:gd name="T41" fmla="*/ 211 h 655"/>
              <a:gd name="T42" fmla="*/ 23 w 675"/>
              <a:gd name="T43" fmla="*/ 176 h 655"/>
              <a:gd name="T44" fmla="*/ 17 w 675"/>
              <a:gd name="T45" fmla="*/ 139 h 655"/>
              <a:gd name="T46" fmla="*/ 34 w 675"/>
              <a:gd name="T47" fmla="*/ 111 h 655"/>
              <a:gd name="T48" fmla="*/ 29 w 675"/>
              <a:gd name="T49" fmla="*/ 74 h 655"/>
              <a:gd name="T50" fmla="*/ 51 w 675"/>
              <a:gd name="T51" fmla="*/ 43 h 655"/>
              <a:gd name="T52" fmla="*/ 68 w 675"/>
              <a:gd name="T53" fmla="*/ 14 h 655"/>
              <a:gd name="T54" fmla="*/ 86 w 675"/>
              <a:gd name="T55" fmla="*/ 3 h 655"/>
              <a:gd name="T56" fmla="*/ 125 w 675"/>
              <a:gd name="T57" fmla="*/ 23 h 655"/>
              <a:gd name="T58" fmla="*/ 128 w 675"/>
              <a:gd name="T59" fmla="*/ 63 h 655"/>
              <a:gd name="T60" fmla="*/ 134 w 675"/>
              <a:gd name="T61" fmla="*/ 97 h 655"/>
              <a:gd name="T62" fmla="*/ 145 w 675"/>
              <a:gd name="T63" fmla="*/ 122 h 655"/>
              <a:gd name="T64" fmla="*/ 182 w 675"/>
              <a:gd name="T65" fmla="*/ 117 h 655"/>
              <a:gd name="T66" fmla="*/ 225 w 675"/>
              <a:gd name="T67" fmla="*/ 122 h 655"/>
              <a:gd name="T68" fmla="*/ 236 w 675"/>
              <a:gd name="T69" fmla="*/ 162 h 655"/>
              <a:gd name="T70" fmla="*/ 217 w 675"/>
              <a:gd name="T71" fmla="*/ 194 h 655"/>
              <a:gd name="T72" fmla="*/ 199 w 675"/>
              <a:gd name="T73" fmla="*/ 214 h 655"/>
              <a:gd name="T74" fmla="*/ 236 w 675"/>
              <a:gd name="T75" fmla="*/ 233 h 655"/>
              <a:gd name="T76" fmla="*/ 251 w 675"/>
              <a:gd name="T77" fmla="*/ 262 h 655"/>
              <a:gd name="T78" fmla="*/ 273 w 675"/>
              <a:gd name="T79" fmla="*/ 288 h 655"/>
              <a:gd name="T80" fmla="*/ 308 w 675"/>
              <a:gd name="T81" fmla="*/ 276 h 655"/>
              <a:gd name="T82" fmla="*/ 348 w 675"/>
              <a:gd name="T83" fmla="*/ 282 h 655"/>
              <a:gd name="T84" fmla="*/ 396 w 675"/>
              <a:gd name="T85" fmla="*/ 270 h 655"/>
              <a:gd name="T86" fmla="*/ 461 w 675"/>
              <a:gd name="T87" fmla="*/ 236 h 655"/>
              <a:gd name="T88" fmla="*/ 484 w 675"/>
              <a:gd name="T89" fmla="*/ 205 h 655"/>
              <a:gd name="T90" fmla="*/ 518 w 675"/>
              <a:gd name="T91" fmla="*/ 239 h 655"/>
              <a:gd name="T92" fmla="*/ 558 w 675"/>
              <a:gd name="T93" fmla="*/ 236 h 655"/>
              <a:gd name="T94" fmla="*/ 604 w 675"/>
              <a:gd name="T95" fmla="*/ 262 h 655"/>
              <a:gd name="T96" fmla="*/ 632 w 675"/>
              <a:gd name="T97" fmla="*/ 285 h 655"/>
              <a:gd name="T98" fmla="*/ 655 w 675"/>
              <a:gd name="T99" fmla="*/ 313 h 655"/>
              <a:gd name="T100" fmla="*/ 655 w 675"/>
              <a:gd name="T101" fmla="*/ 350 h 655"/>
              <a:gd name="T102" fmla="*/ 664 w 675"/>
              <a:gd name="T103" fmla="*/ 390 h 655"/>
              <a:gd name="T104" fmla="*/ 672 w 675"/>
              <a:gd name="T105" fmla="*/ 424 h 655"/>
              <a:gd name="T106" fmla="*/ 655 w 675"/>
              <a:gd name="T107" fmla="*/ 458 h 655"/>
              <a:gd name="T108" fmla="*/ 612 w 675"/>
              <a:gd name="T109" fmla="*/ 467 h 655"/>
              <a:gd name="T110" fmla="*/ 581 w 675"/>
              <a:gd name="T111" fmla="*/ 487 h 655"/>
              <a:gd name="T112" fmla="*/ 544 w 675"/>
              <a:gd name="T113" fmla="*/ 518 h 655"/>
              <a:gd name="T114" fmla="*/ 513 w 675"/>
              <a:gd name="T115" fmla="*/ 549 h 655"/>
              <a:gd name="T116" fmla="*/ 481 w 675"/>
              <a:gd name="T117" fmla="*/ 586 h 655"/>
              <a:gd name="T118" fmla="*/ 450 w 675"/>
              <a:gd name="T119" fmla="*/ 612 h 655"/>
              <a:gd name="T120" fmla="*/ 407 w 675"/>
              <a:gd name="T121" fmla="*/ 646 h 655"/>
              <a:gd name="T122" fmla="*/ 367 w 675"/>
              <a:gd name="T123" fmla="*/ 652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75" h="655">
                <a:moveTo>
                  <a:pt x="345" y="649"/>
                </a:moveTo>
                <a:lnTo>
                  <a:pt x="342" y="649"/>
                </a:lnTo>
                <a:lnTo>
                  <a:pt x="339" y="649"/>
                </a:lnTo>
                <a:lnTo>
                  <a:pt x="336" y="646"/>
                </a:lnTo>
                <a:lnTo>
                  <a:pt x="333" y="646"/>
                </a:lnTo>
                <a:lnTo>
                  <a:pt x="330" y="646"/>
                </a:lnTo>
                <a:lnTo>
                  <a:pt x="328" y="646"/>
                </a:lnTo>
                <a:lnTo>
                  <a:pt x="325" y="646"/>
                </a:lnTo>
                <a:lnTo>
                  <a:pt x="325" y="643"/>
                </a:lnTo>
                <a:lnTo>
                  <a:pt x="322" y="643"/>
                </a:lnTo>
                <a:lnTo>
                  <a:pt x="319" y="643"/>
                </a:lnTo>
                <a:lnTo>
                  <a:pt x="319" y="641"/>
                </a:lnTo>
                <a:lnTo>
                  <a:pt x="316" y="641"/>
                </a:lnTo>
                <a:lnTo>
                  <a:pt x="313" y="641"/>
                </a:lnTo>
                <a:lnTo>
                  <a:pt x="311" y="641"/>
                </a:lnTo>
                <a:lnTo>
                  <a:pt x="308" y="641"/>
                </a:lnTo>
                <a:lnTo>
                  <a:pt x="305" y="638"/>
                </a:lnTo>
                <a:lnTo>
                  <a:pt x="302" y="638"/>
                </a:lnTo>
                <a:lnTo>
                  <a:pt x="299" y="638"/>
                </a:lnTo>
                <a:lnTo>
                  <a:pt x="296" y="635"/>
                </a:lnTo>
                <a:lnTo>
                  <a:pt x="293" y="635"/>
                </a:lnTo>
                <a:lnTo>
                  <a:pt x="291" y="632"/>
                </a:lnTo>
                <a:lnTo>
                  <a:pt x="288" y="629"/>
                </a:lnTo>
                <a:lnTo>
                  <a:pt x="285" y="629"/>
                </a:lnTo>
                <a:lnTo>
                  <a:pt x="282" y="629"/>
                </a:lnTo>
                <a:lnTo>
                  <a:pt x="279" y="626"/>
                </a:lnTo>
                <a:lnTo>
                  <a:pt x="276" y="623"/>
                </a:lnTo>
                <a:lnTo>
                  <a:pt x="271" y="623"/>
                </a:lnTo>
                <a:lnTo>
                  <a:pt x="271" y="621"/>
                </a:lnTo>
                <a:lnTo>
                  <a:pt x="268" y="621"/>
                </a:lnTo>
                <a:lnTo>
                  <a:pt x="265" y="621"/>
                </a:lnTo>
                <a:lnTo>
                  <a:pt x="262" y="618"/>
                </a:lnTo>
                <a:lnTo>
                  <a:pt x="259" y="618"/>
                </a:lnTo>
                <a:lnTo>
                  <a:pt x="256" y="618"/>
                </a:lnTo>
                <a:lnTo>
                  <a:pt x="254" y="621"/>
                </a:lnTo>
                <a:lnTo>
                  <a:pt x="251" y="621"/>
                </a:lnTo>
                <a:lnTo>
                  <a:pt x="248" y="623"/>
                </a:lnTo>
                <a:lnTo>
                  <a:pt x="245" y="623"/>
                </a:lnTo>
                <a:lnTo>
                  <a:pt x="242" y="623"/>
                </a:lnTo>
                <a:lnTo>
                  <a:pt x="239" y="623"/>
                </a:lnTo>
                <a:lnTo>
                  <a:pt x="236" y="626"/>
                </a:lnTo>
                <a:lnTo>
                  <a:pt x="231" y="623"/>
                </a:lnTo>
                <a:lnTo>
                  <a:pt x="228" y="626"/>
                </a:lnTo>
                <a:lnTo>
                  <a:pt x="225" y="626"/>
                </a:lnTo>
                <a:lnTo>
                  <a:pt x="222" y="626"/>
                </a:lnTo>
                <a:lnTo>
                  <a:pt x="219" y="626"/>
                </a:lnTo>
                <a:lnTo>
                  <a:pt x="214" y="626"/>
                </a:lnTo>
                <a:lnTo>
                  <a:pt x="211" y="626"/>
                </a:lnTo>
                <a:lnTo>
                  <a:pt x="208" y="626"/>
                </a:lnTo>
                <a:lnTo>
                  <a:pt x="202" y="623"/>
                </a:lnTo>
                <a:lnTo>
                  <a:pt x="199" y="623"/>
                </a:lnTo>
                <a:lnTo>
                  <a:pt x="194" y="626"/>
                </a:lnTo>
                <a:lnTo>
                  <a:pt x="194" y="629"/>
                </a:lnTo>
                <a:lnTo>
                  <a:pt x="191" y="629"/>
                </a:lnTo>
                <a:lnTo>
                  <a:pt x="191" y="632"/>
                </a:lnTo>
                <a:lnTo>
                  <a:pt x="188" y="632"/>
                </a:lnTo>
                <a:lnTo>
                  <a:pt x="188" y="635"/>
                </a:lnTo>
                <a:lnTo>
                  <a:pt x="185" y="635"/>
                </a:lnTo>
                <a:lnTo>
                  <a:pt x="182" y="635"/>
                </a:lnTo>
                <a:lnTo>
                  <a:pt x="182" y="632"/>
                </a:lnTo>
                <a:lnTo>
                  <a:pt x="179" y="632"/>
                </a:lnTo>
                <a:lnTo>
                  <a:pt x="177" y="632"/>
                </a:lnTo>
                <a:lnTo>
                  <a:pt x="174" y="632"/>
                </a:lnTo>
                <a:lnTo>
                  <a:pt x="174" y="629"/>
                </a:lnTo>
                <a:lnTo>
                  <a:pt x="177" y="629"/>
                </a:lnTo>
                <a:lnTo>
                  <a:pt x="177" y="626"/>
                </a:lnTo>
                <a:lnTo>
                  <a:pt x="177" y="623"/>
                </a:lnTo>
                <a:lnTo>
                  <a:pt x="177" y="621"/>
                </a:lnTo>
                <a:lnTo>
                  <a:pt x="174" y="621"/>
                </a:lnTo>
                <a:lnTo>
                  <a:pt x="171" y="618"/>
                </a:lnTo>
                <a:lnTo>
                  <a:pt x="168" y="618"/>
                </a:lnTo>
                <a:lnTo>
                  <a:pt x="165" y="618"/>
                </a:lnTo>
                <a:lnTo>
                  <a:pt x="165" y="615"/>
                </a:lnTo>
                <a:lnTo>
                  <a:pt x="162" y="615"/>
                </a:lnTo>
                <a:lnTo>
                  <a:pt x="162" y="612"/>
                </a:lnTo>
                <a:lnTo>
                  <a:pt x="162" y="609"/>
                </a:lnTo>
                <a:lnTo>
                  <a:pt x="160" y="606"/>
                </a:lnTo>
                <a:lnTo>
                  <a:pt x="157" y="606"/>
                </a:lnTo>
                <a:lnTo>
                  <a:pt x="157" y="609"/>
                </a:lnTo>
                <a:lnTo>
                  <a:pt x="154" y="609"/>
                </a:lnTo>
                <a:lnTo>
                  <a:pt x="151" y="609"/>
                </a:lnTo>
                <a:lnTo>
                  <a:pt x="148" y="609"/>
                </a:lnTo>
                <a:lnTo>
                  <a:pt x="145" y="609"/>
                </a:lnTo>
                <a:lnTo>
                  <a:pt x="142" y="606"/>
                </a:lnTo>
                <a:lnTo>
                  <a:pt x="140" y="606"/>
                </a:lnTo>
                <a:lnTo>
                  <a:pt x="137" y="604"/>
                </a:lnTo>
                <a:lnTo>
                  <a:pt x="137" y="601"/>
                </a:lnTo>
                <a:lnTo>
                  <a:pt x="134" y="601"/>
                </a:lnTo>
                <a:lnTo>
                  <a:pt x="137" y="598"/>
                </a:lnTo>
                <a:lnTo>
                  <a:pt x="140" y="595"/>
                </a:lnTo>
                <a:lnTo>
                  <a:pt x="140" y="592"/>
                </a:lnTo>
                <a:lnTo>
                  <a:pt x="137" y="589"/>
                </a:lnTo>
                <a:lnTo>
                  <a:pt x="137" y="586"/>
                </a:lnTo>
                <a:lnTo>
                  <a:pt x="137" y="581"/>
                </a:lnTo>
                <a:lnTo>
                  <a:pt x="137" y="578"/>
                </a:lnTo>
                <a:lnTo>
                  <a:pt x="134" y="578"/>
                </a:lnTo>
                <a:lnTo>
                  <a:pt x="131" y="578"/>
                </a:lnTo>
                <a:lnTo>
                  <a:pt x="128" y="575"/>
                </a:lnTo>
                <a:lnTo>
                  <a:pt x="128" y="569"/>
                </a:lnTo>
                <a:lnTo>
                  <a:pt x="125" y="567"/>
                </a:lnTo>
                <a:lnTo>
                  <a:pt x="125" y="564"/>
                </a:lnTo>
                <a:lnTo>
                  <a:pt x="125" y="561"/>
                </a:lnTo>
                <a:lnTo>
                  <a:pt x="125" y="558"/>
                </a:lnTo>
                <a:lnTo>
                  <a:pt x="123" y="558"/>
                </a:lnTo>
                <a:lnTo>
                  <a:pt x="120" y="558"/>
                </a:lnTo>
                <a:lnTo>
                  <a:pt x="120" y="555"/>
                </a:lnTo>
                <a:lnTo>
                  <a:pt x="117" y="555"/>
                </a:lnTo>
                <a:lnTo>
                  <a:pt x="117" y="552"/>
                </a:lnTo>
                <a:lnTo>
                  <a:pt x="114" y="549"/>
                </a:lnTo>
                <a:lnTo>
                  <a:pt x="114" y="547"/>
                </a:lnTo>
                <a:lnTo>
                  <a:pt x="114" y="544"/>
                </a:lnTo>
                <a:lnTo>
                  <a:pt x="111" y="541"/>
                </a:lnTo>
                <a:lnTo>
                  <a:pt x="111" y="538"/>
                </a:lnTo>
                <a:lnTo>
                  <a:pt x="108" y="538"/>
                </a:lnTo>
                <a:lnTo>
                  <a:pt x="108" y="535"/>
                </a:lnTo>
                <a:lnTo>
                  <a:pt x="111" y="532"/>
                </a:lnTo>
                <a:lnTo>
                  <a:pt x="111" y="530"/>
                </a:lnTo>
                <a:lnTo>
                  <a:pt x="114" y="530"/>
                </a:lnTo>
                <a:lnTo>
                  <a:pt x="111" y="527"/>
                </a:lnTo>
                <a:lnTo>
                  <a:pt x="111" y="524"/>
                </a:lnTo>
                <a:lnTo>
                  <a:pt x="114" y="521"/>
                </a:lnTo>
                <a:lnTo>
                  <a:pt x="117" y="521"/>
                </a:lnTo>
                <a:lnTo>
                  <a:pt x="120" y="521"/>
                </a:lnTo>
                <a:lnTo>
                  <a:pt x="123" y="521"/>
                </a:lnTo>
                <a:lnTo>
                  <a:pt x="123" y="518"/>
                </a:lnTo>
                <a:lnTo>
                  <a:pt x="125" y="515"/>
                </a:lnTo>
                <a:lnTo>
                  <a:pt x="128" y="512"/>
                </a:lnTo>
                <a:lnTo>
                  <a:pt x="128" y="510"/>
                </a:lnTo>
                <a:lnTo>
                  <a:pt x="128" y="507"/>
                </a:lnTo>
                <a:lnTo>
                  <a:pt x="128" y="504"/>
                </a:lnTo>
                <a:lnTo>
                  <a:pt x="128" y="501"/>
                </a:lnTo>
                <a:lnTo>
                  <a:pt x="131" y="501"/>
                </a:lnTo>
                <a:lnTo>
                  <a:pt x="134" y="498"/>
                </a:lnTo>
                <a:lnTo>
                  <a:pt x="140" y="498"/>
                </a:lnTo>
                <a:lnTo>
                  <a:pt x="142" y="498"/>
                </a:lnTo>
                <a:lnTo>
                  <a:pt x="145" y="498"/>
                </a:lnTo>
                <a:lnTo>
                  <a:pt x="148" y="498"/>
                </a:lnTo>
                <a:lnTo>
                  <a:pt x="148" y="495"/>
                </a:lnTo>
                <a:lnTo>
                  <a:pt x="151" y="495"/>
                </a:lnTo>
                <a:lnTo>
                  <a:pt x="151" y="492"/>
                </a:lnTo>
                <a:lnTo>
                  <a:pt x="151" y="490"/>
                </a:lnTo>
                <a:lnTo>
                  <a:pt x="154" y="490"/>
                </a:lnTo>
                <a:lnTo>
                  <a:pt x="154" y="484"/>
                </a:lnTo>
                <a:lnTo>
                  <a:pt x="157" y="481"/>
                </a:lnTo>
                <a:lnTo>
                  <a:pt x="157" y="478"/>
                </a:lnTo>
                <a:lnTo>
                  <a:pt x="160" y="475"/>
                </a:lnTo>
                <a:lnTo>
                  <a:pt x="160" y="473"/>
                </a:lnTo>
                <a:lnTo>
                  <a:pt x="162" y="470"/>
                </a:lnTo>
                <a:lnTo>
                  <a:pt x="165" y="470"/>
                </a:lnTo>
                <a:lnTo>
                  <a:pt x="168" y="470"/>
                </a:lnTo>
                <a:lnTo>
                  <a:pt x="168" y="467"/>
                </a:lnTo>
                <a:lnTo>
                  <a:pt x="165" y="464"/>
                </a:lnTo>
                <a:lnTo>
                  <a:pt x="165" y="461"/>
                </a:lnTo>
                <a:lnTo>
                  <a:pt x="165" y="458"/>
                </a:lnTo>
                <a:lnTo>
                  <a:pt x="165" y="455"/>
                </a:lnTo>
                <a:lnTo>
                  <a:pt x="165" y="453"/>
                </a:lnTo>
                <a:lnTo>
                  <a:pt x="165" y="450"/>
                </a:lnTo>
                <a:lnTo>
                  <a:pt x="162" y="444"/>
                </a:lnTo>
                <a:lnTo>
                  <a:pt x="160" y="444"/>
                </a:lnTo>
                <a:lnTo>
                  <a:pt x="157" y="441"/>
                </a:lnTo>
                <a:lnTo>
                  <a:pt x="154" y="444"/>
                </a:lnTo>
                <a:lnTo>
                  <a:pt x="151" y="444"/>
                </a:lnTo>
                <a:lnTo>
                  <a:pt x="148" y="444"/>
                </a:lnTo>
                <a:lnTo>
                  <a:pt x="145" y="444"/>
                </a:lnTo>
                <a:lnTo>
                  <a:pt x="142" y="444"/>
                </a:lnTo>
                <a:lnTo>
                  <a:pt x="140" y="444"/>
                </a:lnTo>
                <a:lnTo>
                  <a:pt x="137" y="444"/>
                </a:lnTo>
                <a:lnTo>
                  <a:pt x="137" y="447"/>
                </a:lnTo>
                <a:lnTo>
                  <a:pt x="134" y="447"/>
                </a:lnTo>
                <a:lnTo>
                  <a:pt x="131" y="447"/>
                </a:lnTo>
                <a:lnTo>
                  <a:pt x="128" y="447"/>
                </a:lnTo>
                <a:lnTo>
                  <a:pt x="125" y="447"/>
                </a:lnTo>
                <a:lnTo>
                  <a:pt x="120" y="447"/>
                </a:lnTo>
                <a:lnTo>
                  <a:pt x="117" y="444"/>
                </a:lnTo>
                <a:lnTo>
                  <a:pt x="114" y="444"/>
                </a:lnTo>
                <a:lnTo>
                  <a:pt x="111" y="444"/>
                </a:lnTo>
                <a:lnTo>
                  <a:pt x="108" y="444"/>
                </a:lnTo>
                <a:lnTo>
                  <a:pt x="105" y="444"/>
                </a:lnTo>
                <a:lnTo>
                  <a:pt x="103" y="444"/>
                </a:lnTo>
                <a:lnTo>
                  <a:pt x="100" y="441"/>
                </a:lnTo>
                <a:lnTo>
                  <a:pt x="94" y="441"/>
                </a:lnTo>
                <a:lnTo>
                  <a:pt x="91" y="441"/>
                </a:lnTo>
                <a:lnTo>
                  <a:pt x="86" y="441"/>
                </a:lnTo>
                <a:lnTo>
                  <a:pt x="83" y="441"/>
                </a:lnTo>
                <a:lnTo>
                  <a:pt x="80" y="441"/>
                </a:lnTo>
                <a:lnTo>
                  <a:pt x="77" y="441"/>
                </a:lnTo>
                <a:lnTo>
                  <a:pt x="77" y="438"/>
                </a:lnTo>
                <a:lnTo>
                  <a:pt x="74" y="438"/>
                </a:lnTo>
                <a:lnTo>
                  <a:pt x="74" y="436"/>
                </a:lnTo>
                <a:lnTo>
                  <a:pt x="77" y="433"/>
                </a:lnTo>
                <a:lnTo>
                  <a:pt x="77" y="430"/>
                </a:lnTo>
                <a:lnTo>
                  <a:pt x="80" y="427"/>
                </a:lnTo>
                <a:lnTo>
                  <a:pt x="77" y="427"/>
                </a:lnTo>
                <a:lnTo>
                  <a:pt x="77" y="424"/>
                </a:lnTo>
                <a:lnTo>
                  <a:pt x="74" y="424"/>
                </a:lnTo>
                <a:lnTo>
                  <a:pt x="71" y="424"/>
                </a:lnTo>
                <a:lnTo>
                  <a:pt x="71" y="421"/>
                </a:lnTo>
                <a:lnTo>
                  <a:pt x="68" y="421"/>
                </a:lnTo>
                <a:lnTo>
                  <a:pt x="68" y="418"/>
                </a:lnTo>
                <a:lnTo>
                  <a:pt x="66" y="418"/>
                </a:lnTo>
                <a:lnTo>
                  <a:pt x="66" y="416"/>
                </a:lnTo>
                <a:lnTo>
                  <a:pt x="66" y="413"/>
                </a:lnTo>
                <a:lnTo>
                  <a:pt x="68" y="410"/>
                </a:lnTo>
                <a:lnTo>
                  <a:pt x="68" y="407"/>
                </a:lnTo>
                <a:lnTo>
                  <a:pt x="68" y="404"/>
                </a:lnTo>
                <a:lnTo>
                  <a:pt x="68" y="401"/>
                </a:lnTo>
                <a:lnTo>
                  <a:pt x="68" y="399"/>
                </a:lnTo>
                <a:lnTo>
                  <a:pt x="66" y="396"/>
                </a:lnTo>
                <a:lnTo>
                  <a:pt x="63" y="396"/>
                </a:lnTo>
                <a:lnTo>
                  <a:pt x="63" y="393"/>
                </a:lnTo>
                <a:lnTo>
                  <a:pt x="60" y="393"/>
                </a:lnTo>
                <a:lnTo>
                  <a:pt x="57" y="393"/>
                </a:lnTo>
                <a:lnTo>
                  <a:pt x="54" y="393"/>
                </a:lnTo>
                <a:lnTo>
                  <a:pt x="51" y="390"/>
                </a:lnTo>
                <a:lnTo>
                  <a:pt x="48" y="390"/>
                </a:lnTo>
                <a:lnTo>
                  <a:pt x="46" y="390"/>
                </a:lnTo>
                <a:lnTo>
                  <a:pt x="43" y="390"/>
                </a:lnTo>
                <a:lnTo>
                  <a:pt x="40" y="390"/>
                </a:lnTo>
                <a:lnTo>
                  <a:pt x="37" y="390"/>
                </a:lnTo>
                <a:lnTo>
                  <a:pt x="34" y="387"/>
                </a:lnTo>
                <a:lnTo>
                  <a:pt x="31" y="384"/>
                </a:lnTo>
                <a:lnTo>
                  <a:pt x="31" y="381"/>
                </a:lnTo>
                <a:lnTo>
                  <a:pt x="34" y="379"/>
                </a:lnTo>
                <a:lnTo>
                  <a:pt x="31" y="379"/>
                </a:lnTo>
                <a:lnTo>
                  <a:pt x="31" y="376"/>
                </a:lnTo>
                <a:lnTo>
                  <a:pt x="29" y="376"/>
                </a:lnTo>
                <a:lnTo>
                  <a:pt x="26" y="373"/>
                </a:lnTo>
                <a:lnTo>
                  <a:pt x="26" y="370"/>
                </a:lnTo>
                <a:lnTo>
                  <a:pt x="29" y="367"/>
                </a:lnTo>
                <a:lnTo>
                  <a:pt x="29" y="364"/>
                </a:lnTo>
                <a:lnTo>
                  <a:pt x="31" y="364"/>
                </a:lnTo>
                <a:lnTo>
                  <a:pt x="34" y="364"/>
                </a:lnTo>
                <a:lnTo>
                  <a:pt x="37" y="364"/>
                </a:lnTo>
                <a:lnTo>
                  <a:pt x="40" y="362"/>
                </a:lnTo>
                <a:lnTo>
                  <a:pt x="40" y="359"/>
                </a:lnTo>
                <a:lnTo>
                  <a:pt x="43" y="356"/>
                </a:lnTo>
                <a:lnTo>
                  <a:pt x="43" y="353"/>
                </a:lnTo>
                <a:lnTo>
                  <a:pt x="43" y="350"/>
                </a:lnTo>
                <a:lnTo>
                  <a:pt x="46" y="347"/>
                </a:lnTo>
                <a:lnTo>
                  <a:pt x="46" y="344"/>
                </a:lnTo>
                <a:lnTo>
                  <a:pt x="43" y="342"/>
                </a:lnTo>
                <a:lnTo>
                  <a:pt x="43" y="336"/>
                </a:lnTo>
                <a:lnTo>
                  <a:pt x="46" y="333"/>
                </a:lnTo>
                <a:lnTo>
                  <a:pt x="46" y="330"/>
                </a:lnTo>
                <a:lnTo>
                  <a:pt x="46" y="327"/>
                </a:lnTo>
                <a:lnTo>
                  <a:pt x="43" y="327"/>
                </a:lnTo>
                <a:lnTo>
                  <a:pt x="43" y="325"/>
                </a:lnTo>
                <a:lnTo>
                  <a:pt x="40" y="325"/>
                </a:lnTo>
                <a:lnTo>
                  <a:pt x="37" y="322"/>
                </a:lnTo>
                <a:lnTo>
                  <a:pt x="34" y="325"/>
                </a:lnTo>
                <a:lnTo>
                  <a:pt x="31" y="325"/>
                </a:lnTo>
                <a:lnTo>
                  <a:pt x="29" y="325"/>
                </a:lnTo>
                <a:lnTo>
                  <a:pt x="29" y="322"/>
                </a:lnTo>
                <a:lnTo>
                  <a:pt x="26" y="319"/>
                </a:lnTo>
                <a:lnTo>
                  <a:pt x="23" y="316"/>
                </a:lnTo>
                <a:lnTo>
                  <a:pt x="23" y="313"/>
                </a:lnTo>
                <a:lnTo>
                  <a:pt x="20" y="310"/>
                </a:lnTo>
                <a:lnTo>
                  <a:pt x="17" y="307"/>
                </a:lnTo>
                <a:lnTo>
                  <a:pt x="17" y="302"/>
                </a:lnTo>
                <a:lnTo>
                  <a:pt x="14" y="299"/>
                </a:lnTo>
                <a:lnTo>
                  <a:pt x="14" y="296"/>
                </a:lnTo>
                <a:lnTo>
                  <a:pt x="11" y="296"/>
                </a:lnTo>
                <a:lnTo>
                  <a:pt x="9" y="296"/>
                </a:lnTo>
                <a:lnTo>
                  <a:pt x="9" y="293"/>
                </a:lnTo>
                <a:lnTo>
                  <a:pt x="6" y="290"/>
                </a:lnTo>
                <a:lnTo>
                  <a:pt x="3" y="288"/>
                </a:lnTo>
                <a:lnTo>
                  <a:pt x="3" y="285"/>
                </a:lnTo>
                <a:lnTo>
                  <a:pt x="3" y="282"/>
                </a:lnTo>
                <a:lnTo>
                  <a:pt x="0" y="282"/>
                </a:lnTo>
                <a:lnTo>
                  <a:pt x="0" y="279"/>
                </a:lnTo>
                <a:lnTo>
                  <a:pt x="0" y="276"/>
                </a:lnTo>
                <a:lnTo>
                  <a:pt x="0" y="273"/>
                </a:lnTo>
                <a:lnTo>
                  <a:pt x="0" y="268"/>
                </a:lnTo>
                <a:lnTo>
                  <a:pt x="0" y="262"/>
                </a:lnTo>
                <a:lnTo>
                  <a:pt x="3" y="259"/>
                </a:lnTo>
                <a:lnTo>
                  <a:pt x="3" y="256"/>
                </a:lnTo>
                <a:lnTo>
                  <a:pt x="3" y="253"/>
                </a:lnTo>
                <a:lnTo>
                  <a:pt x="3" y="251"/>
                </a:lnTo>
                <a:lnTo>
                  <a:pt x="3" y="248"/>
                </a:lnTo>
                <a:lnTo>
                  <a:pt x="0" y="245"/>
                </a:lnTo>
                <a:lnTo>
                  <a:pt x="0" y="239"/>
                </a:lnTo>
                <a:lnTo>
                  <a:pt x="0" y="236"/>
                </a:lnTo>
                <a:lnTo>
                  <a:pt x="3" y="233"/>
                </a:lnTo>
                <a:lnTo>
                  <a:pt x="6" y="233"/>
                </a:lnTo>
                <a:lnTo>
                  <a:pt x="9" y="236"/>
                </a:lnTo>
                <a:lnTo>
                  <a:pt x="11" y="233"/>
                </a:lnTo>
                <a:lnTo>
                  <a:pt x="11" y="231"/>
                </a:lnTo>
                <a:lnTo>
                  <a:pt x="14" y="228"/>
                </a:lnTo>
                <a:lnTo>
                  <a:pt x="14" y="225"/>
                </a:lnTo>
                <a:lnTo>
                  <a:pt x="11" y="222"/>
                </a:lnTo>
                <a:lnTo>
                  <a:pt x="11" y="216"/>
                </a:lnTo>
                <a:lnTo>
                  <a:pt x="11" y="214"/>
                </a:lnTo>
                <a:lnTo>
                  <a:pt x="14" y="214"/>
                </a:lnTo>
                <a:lnTo>
                  <a:pt x="14" y="211"/>
                </a:lnTo>
                <a:lnTo>
                  <a:pt x="17" y="211"/>
                </a:lnTo>
                <a:lnTo>
                  <a:pt x="20" y="211"/>
                </a:lnTo>
                <a:lnTo>
                  <a:pt x="20" y="208"/>
                </a:lnTo>
                <a:lnTo>
                  <a:pt x="23" y="208"/>
                </a:lnTo>
                <a:lnTo>
                  <a:pt x="23" y="205"/>
                </a:lnTo>
                <a:lnTo>
                  <a:pt x="23" y="202"/>
                </a:lnTo>
                <a:lnTo>
                  <a:pt x="23" y="199"/>
                </a:lnTo>
                <a:lnTo>
                  <a:pt x="23" y="196"/>
                </a:lnTo>
                <a:lnTo>
                  <a:pt x="23" y="194"/>
                </a:lnTo>
                <a:lnTo>
                  <a:pt x="23" y="191"/>
                </a:lnTo>
                <a:lnTo>
                  <a:pt x="23" y="188"/>
                </a:lnTo>
                <a:lnTo>
                  <a:pt x="23" y="185"/>
                </a:lnTo>
                <a:lnTo>
                  <a:pt x="23" y="182"/>
                </a:lnTo>
                <a:lnTo>
                  <a:pt x="23" y="176"/>
                </a:lnTo>
                <a:lnTo>
                  <a:pt x="23" y="174"/>
                </a:lnTo>
                <a:lnTo>
                  <a:pt x="23" y="171"/>
                </a:lnTo>
                <a:lnTo>
                  <a:pt x="20" y="168"/>
                </a:lnTo>
                <a:lnTo>
                  <a:pt x="20" y="165"/>
                </a:lnTo>
                <a:lnTo>
                  <a:pt x="20" y="162"/>
                </a:lnTo>
                <a:lnTo>
                  <a:pt x="23" y="159"/>
                </a:lnTo>
                <a:lnTo>
                  <a:pt x="23" y="157"/>
                </a:lnTo>
                <a:lnTo>
                  <a:pt x="26" y="154"/>
                </a:lnTo>
                <a:lnTo>
                  <a:pt x="26" y="151"/>
                </a:lnTo>
                <a:lnTo>
                  <a:pt x="23" y="148"/>
                </a:lnTo>
                <a:lnTo>
                  <a:pt x="20" y="145"/>
                </a:lnTo>
                <a:lnTo>
                  <a:pt x="20" y="142"/>
                </a:lnTo>
                <a:lnTo>
                  <a:pt x="17" y="142"/>
                </a:lnTo>
                <a:lnTo>
                  <a:pt x="17" y="139"/>
                </a:lnTo>
                <a:lnTo>
                  <a:pt x="20" y="137"/>
                </a:lnTo>
                <a:lnTo>
                  <a:pt x="23" y="134"/>
                </a:lnTo>
                <a:lnTo>
                  <a:pt x="26" y="134"/>
                </a:lnTo>
                <a:lnTo>
                  <a:pt x="29" y="134"/>
                </a:lnTo>
                <a:lnTo>
                  <a:pt x="31" y="134"/>
                </a:lnTo>
                <a:lnTo>
                  <a:pt x="34" y="134"/>
                </a:lnTo>
                <a:lnTo>
                  <a:pt x="37" y="131"/>
                </a:lnTo>
                <a:lnTo>
                  <a:pt x="40" y="131"/>
                </a:lnTo>
                <a:lnTo>
                  <a:pt x="40" y="125"/>
                </a:lnTo>
                <a:lnTo>
                  <a:pt x="40" y="122"/>
                </a:lnTo>
                <a:lnTo>
                  <a:pt x="37" y="120"/>
                </a:lnTo>
                <a:lnTo>
                  <a:pt x="37" y="117"/>
                </a:lnTo>
                <a:lnTo>
                  <a:pt x="37" y="114"/>
                </a:lnTo>
                <a:lnTo>
                  <a:pt x="34" y="111"/>
                </a:lnTo>
                <a:lnTo>
                  <a:pt x="34" y="108"/>
                </a:lnTo>
                <a:lnTo>
                  <a:pt x="31" y="105"/>
                </a:lnTo>
                <a:lnTo>
                  <a:pt x="31" y="102"/>
                </a:lnTo>
                <a:lnTo>
                  <a:pt x="29" y="102"/>
                </a:lnTo>
                <a:lnTo>
                  <a:pt x="29" y="100"/>
                </a:lnTo>
                <a:lnTo>
                  <a:pt x="29" y="97"/>
                </a:lnTo>
                <a:lnTo>
                  <a:pt x="26" y="97"/>
                </a:lnTo>
                <a:lnTo>
                  <a:pt x="23" y="94"/>
                </a:lnTo>
                <a:lnTo>
                  <a:pt x="23" y="91"/>
                </a:lnTo>
                <a:lnTo>
                  <a:pt x="23" y="88"/>
                </a:lnTo>
                <a:lnTo>
                  <a:pt x="23" y="83"/>
                </a:lnTo>
                <a:lnTo>
                  <a:pt x="26" y="80"/>
                </a:lnTo>
                <a:lnTo>
                  <a:pt x="29" y="77"/>
                </a:lnTo>
                <a:lnTo>
                  <a:pt x="29" y="74"/>
                </a:lnTo>
                <a:lnTo>
                  <a:pt x="29" y="68"/>
                </a:lnTo>
                <a:lnTo>
                  <a:pt x="29" y="65"/>
                </a:lnTo>
                <a:lnTo>
                  <a:pt x="29" y="63"/>
                </a:lnTo>
                <a:lnTo>
                  <a:pt x="31" y="63"/>
                </a:lnTo>
                <a:lnTo>
                  <a:pt x="31" y="60"/>
                </a:lnTo>
                <a:lnTo>
                  <a:pt x="34" y="57"/>
                </a:lnTo>
                <a:lnTo>
                  <a:pt x="37" y="54"/>
                </a:lnTo>
                <a:lnTo>
                  <a:pt x="40" y="51"/>
                </a:lnTo>
                <a:lnTo>
                  <a:pt x="43" y="48"/>
                </a:lnTo>
                <a:lnTo>
                  <a:pt x="46" y="48"/>
                </a:lnTo>
                <a:lnTo>
                  <a:pt x="46" y="46"/>
                </a:lnTo>
                <a:lnTo>
                  <a:pt x="48" y="46"/>
                </a:lnTo>
                <a:lnTo>
                  <a:pt x="48" y="43"/>
                </a:lnTo>
                <a:lnTo>
                  <a:pt x="51" y="43"/>
                </a:lnTo>
                <a:lnTo>
                  <a:pt x="54" y="40"/>
                </a:lnTo>
                <a:lnTo>
                  <a:pt x="57" y="40"/>
                </a:lnTo>
                <a:lnTo>
                  <a:pt x="60" y="37"/>
                </a:lnTo>
                <a:lnTo>
                  <a:pt x="63" y="34"/>
                </a:lnTo>
                <a:lnTo>
                  <a:pt x="66" y="34"/>
                </a:lnTo>
                <a:lnTo>
                  <a:pt x="66" y="31"/>
                </a:lnTo>
                <a:lnTo>
                  <a:pt x="68" y="31"/>
                </a:lnTo>
                <a:lnTo>
                  <a:pt x="68" y="28"/>
                </a:lnTo>
                <a:lnTo>
                  <a:pt x="68" y="26"/>
                </a:lnTo>
                <a:lnTo>
                  <a:pt x="68" y="23"/>
                </a:lnTo>
                <a:lnTo>
                  <a:pt x="68" y="20"/>
                </a:lnTo>
                <a:lnTo>
                  <a:pt x="66" y="20"/>
                </a:lnTo>
                <a:lnTo>
                  <a:pt x="68" y="17"/>
                </a:lnTo>
                <a:lnTo>
                  <a:pt x="68" y="14"/>
                </a:lnTo>
                <a:lnTo>
                  <a:pt x="68" y="11"/>
                </a:lnTo>
                <a:lnTo>
                  <a:pt x="71" y="11"/>
                </a:lnTo>
                <a:lnTo>
                  <a:pt x="71" y="9"/>
                </a:lnTo>
                <a:lnTo>
                  <a:pt x="71" y="6"/>
                </a:lnTo>
                <a:lnTo>
                  <a:pt x="71" y="3"/>
                </a:lnTo>
                <a:lnTo>
                  <a:pt x="68" y="3"/>
                </a:lnTo>
                <a:lnTo>
                  <a:pt x="68" y="0"/>
                </a:lnTo>
                <a:lnTo>
                  <a:pt x="71" y="0"/>
                </a:lnTo>
                <a:lnTo>
                  <a:pt x="74" y="0"/>
                </a:lnTo>
                <a:lnTo>
                  <a:pt x="74" y="3"/>
                </a:lnTo>
                <a:lnTo>
                  <a:pt x="77" y="3"/>
                </a:lnTo>
                <a:lnTo>
                  <a:pt x="80" y="3"/>
                </a:lnTo>
                <a:lnTo>
                  <a:pt x="83" y="3"/>
                </a:lnTo>
                <a:lnTo>
                  <a:pt x="86" y="3"/>
                </a:lnTo>
                <a:lnTo>
                  <a:pt x="88" y="3"/>
                </a:lnTo>
                <a:lnTo>
                  <a:pt x="88" y="6"/>
                </a:lnTo>
                <a:lnTo>
                  <a:pt x="94" y="9"/>
                </a:lnTo>
                <a:lnTo>
                  <a:pt x="97" y="9"/>
                </a:lnTo>
                <a:lnTo>
                  <a:pt x="103" y="11"/>
                </a:lnTo>
                <a:lnTo>
                  <a:pt x="108" y="11"/>
                </a:lnTo>
                <a:lnTo>
                  <a:pt x="111" y="11"/>
                </a:lnTo>
                <a:lnTo>
                  <a:pt x="114" y="11"/>
                </a:lnTo>
                <a:lnTo>
                  <a:pt x="117" y="14"/>
                </a:lnTo>
                <a:lnTo>
                  <a:pt x="120" y="14"/>
                </a:lnTo>
                <a:lnTo>
                  <a:pt x="123" y="14"/>
                </a:lnTo>
                <a:lnTo>
                  <a:pt x="123" y="17"/>
                </a:lnTo>
                <a:lnTo>
                  <a:pt x="125" y="20"/>
                </a:lnTo>
                <a:lnTo>
                  <a:pt x="125" y="23"/>
                </a:lnTo>
                <a:lnTo>
                  <a:pt x="128" y="26"/>
                </a:lnTo>
                <a:lnTo>
                  <a:pt x="128" y="28"/>
                </a:lnTo>
                <a:lnTo>
                  <a:pt x="128" y="31"/>
                </a:lnTo>
                <a:lnTo>
                  <a:pt x="128" y="34"/>
                </a:lnTo>
                <a:lnTo>
                  <a:pt x="125" y="37"/>
                </a:lnTo>
                <a:lnTo>
                  <a:pt x="123" y="40"/>
                </a:lnTo>
                <a:lnTo>
                  <a:pt x="123" y="43"/>
                </a:lnTo>
                <a:lnTo>
                  <a:pt x="123" y="46"/>
                </a:lnTo>
                <a:lnTo>
                  <a:pt x="123" y="48"/>
                </a:lnTo>
                <a:lnTo>
                  <a:pt x="120" y="54"/>
                </a:lnTo>
                <a:lnTo>
                  <a:pt x="120" y="57"/>
                </a:lnTo>
                <a:lnTo>
                  <a:pt x="123" y="60"/>
                </a:lnTo>
                <a:lnTo>
                  <a:pt x="125" y="60"/>
                </a:lnTo>
                <a:lnTo>
                  <a:pt x="128" y="63"/>
                </a:lnTo>
                <a:lnTo>
                  <a:pt x="131" y="63"/>
                </a:lnTo>
                <a:lnTo>
                  <a:pt x="131" y="65"/>
                </a:lnTo>
                <a:lnTo>
                  <a:pt x="134" y="65"/>
                </a:lnTo>
                <a:lnTo>
                  <a:pt x="137" y="68"/>
                </a:lnTo>
                <a:lnTo>
                  <a:pt x="137" y="71"/>
                </a:lnTo>
                <a:lnTo>
                  <a:pt x="137" y="74"/>
                </a:lnTo>
                <a:lnTo>
                  <a:pt x="134" y="77"/>
                </a:lnTo>
                <a:lnTo>
                  <a:pt x="134" y="80"/>
                </a:lnTo>
                <a:lnTo>
                  <a:pt x="134" y="83"/>
                </a:lnTo>
                <a:lnTo>
                  <a:pt x="134" y="85"/>
                </a:lnTo>
                <a:lnTo>
                  <a:pt x="134" y="88"/>
                </a:lnTo>
                <a:lnTo>
                  <a:pt x="134" y="91"/>
                </a:lnTo>
                <a:lnTo>
                  <a:pt x="134" y="94"/>
                </a:lnTo>
                <a:lnTo>
                  <a:pt x="134" y="97"/>
                </a:lnTo>
                <a:lnTo>
                  <a:pt x="131" y="100"/>
                </a:lnTo>
                <a:lnTo>
                  <a:pt x="131" y="102"/>
                </a:lnTo>
                <a:lnTo>
                  <a:pt x="131" y="105"/>
                </a:lnTo>
                <a:lnTo>
                  <a:pt x="131" y="108"/>
                </a:lnTo>
                <a:lnTo>
                  <a:pt x="131" y="111"/>
                </a:lnTo>
                <a:lnTo>
                  <a:pt x="131" y="114"/>
                </a:lnTo>
                <a:lnTo>
                  <a:pt x="131" y="117"/>
                </a:lnTo>
                <a:lnTo>
                  <a:pt x="128" y="117"/>
                </a:lnTo>
                <a:lnTo>
                  <a:pt x="128" y="120"/>
                </a:lnTo>
                <a:lnTo>
                  <a:pt x="134" y="122"/>
                </a:lnTo>
                <a:lnTo>
                  <a:pt x="137" y="122"/>
                </a:lnTo>
                <a:lnTo>
                  <a:pt x="140" y="125"/>
                </a:lnTo>
                <a:lnTo>
                  <a:pt x="142" y="125"/>
                </a:lnTo>
                <a:lnTo>
                  <a:pt x="145" y="122"/>
                </a:lnTo>
                <a:lnTo>
                  <a:pt x="148" y="122"/>
                </a:lnTo>
                <a:lnTo>
                  <a:pt x="151" y="122"/>
                </a:lnTo>
                <a:lnTo>
                  <a:pt x="154" y="122"/>
                </a:lnTo>
                <a:lnTo>
                  <a:pt x="157" y="122"/>
                </a:lnTo>
                <a:lnTo>
                  <a:pt x="160" y="122"/>
                </a:lnTo>
                <a:lnTo>
                  <a:pt x="162" y="122"/>
                </a:lnTo>
                <a:lnTo>
                  <a:pt x="165" y="122"/>
                </a:lnTo>
                <a:lnTo>
                  <a:pt x="165" y="120"/>
                </a:lnTo>
                <a:lnTo>
                  <a:pt x="168" y="120"/>
                </a:lnTo>
                <a:lnTo>
                  <a:pt x="171" y="120"/>
                </a:lnTo>
                <a:lnTo>
                  <a:pt x="174" y="120"/>
                </a:lnTo>
                <a:lnTo>
                  <a:pt x="177" y="117"/>
                </a:lnTo>
                <a:lnTo>
                  <a:pt x="179" y="117"/>
                </a:lnTo>
                <a:lnTo>
                  <a:pt x="182" y="117"/>
                </a:lnTo>
                <a:lnTo>
                  <a:pt x="185" y="114"/>
                </a:lnTo>
                <a:lnTo>
                  <a:pt x="188" y="114"/>
                </a:lnTo>
                <a:lnTo>
                  <a:pt x="191" y="114"/>
                </a:lnTo>
                <a:lnTo>
                  <a:pt x="194" y="114"/>
                </a:lnTo>
                <a:lnTo>
                  <a:pt x="197" y="114"/>
                </a:lnTo>
                <a:lnTo>
                  <a:pt x="199" y="114"/>
                </a:lnTo>
                <a:lnTo>
                  <a:pt x="205" y="111"/>
                </a:lnTo>
                <a:lnTo>
                  <a:pt x="208" y="111"/>
                </a:lnTo>
                <a:lnTo>
                  <a:pt x="211" y="114"/>
                </a:lnTo>
                <a:lnTo>
                  <a:pt x="214" y="114"/>
                </a:lnTo>
                <a:lnTo>
                  <a:pt x="217" y="114"/>
                </a:lnTo>
                <a:lnTo>
                  <a:pt x="222" y="117"/>
                </a:lnTo>
                <a:lnTo>
                  <a:pt x="225" y="120"/>
                </a:lnTo>
                <a:lnTo>
                  <a:pt x="225" y="122"/>
                </a:lnTo>
                <a:lnTo>
                  <a:pt x="228" y="125"/>
                </a:lnTo>
                <a:lnTo>
                  <a:pt x="228" y="128"/>
                </a:lnTo>
                <a:lnTo>
                  <a:pt x="228" y="131"/>
                </a:lnTo>
                <a:lnTo>
                  <a:pt x="228" y="134"/>
                </a:lnTo>
                <a:lnTo>
                  <a:pt x="231" y="137"/>
                </a:lnTo>
                <a:lnTo>
                  <a:pt x="231" y="139"/>
                </a:lnTo>
                <a:lnTo>
                  <a:pt x="234" y="142"/>
                </a:lnTo>
                <a:lnTo>
                  <a:pt x="234" y="145"/>
                </a:lnTo>
                <a:lnTo>
                  <a:pt x="234" y="148"/>
                </a:lnTo>
                <a:lnTo>
                  <a:pt x="236" y="151"/>
                </a:lnTo>
                <a:lnTo>
                  <a:pt x="236" y="154"/>
                </a:lnTo>
                <a:lnTo>
                  <a:pt x="236" y="157"/>
                </a:lnTo>
                <a:lnTo>
                  <a:pt x="236" y="159"/>
                </a:lnTo>
                <a:lnTo>
                  <a:pt x="236" y="162"/>
                </a:lnTo>
                <a:lnTo>
                  <a:pt x="236" y="165"/>
                </a:lnTo>
                <a:lnTo>
                  <a:pt x="236" y="168"/>
                </a:lnTo>
                <a:lnTo>
                  <a:pt x="234" y="168"/>
                </a:lnTo>
                <a:lnTo>
                  <a:pt x="234" y="171"/>
                </a:lnTo>
                <a:lnTo>
                  <a:pt x="234" y="174"/>
                </a:lnTo>
                <a:lnTo>
                  <a:pt x="231" y="176"/>
                </a:lnTo>
                <a:lnTo>
                  <a:pt x="231" y="179"/>
                </a:lnTo>
                <a:lnTo>
                  <a:pt x="231" y="182"/>
                </a:lnTo>
                <a:lnTo>
                  <a:pt x="228" y="185"/>
                </a:lnTo>
                <a:lnTo>
                  <a:pt x="225" y="188"/>
                </a:lnTo>
                <a:lnTo>
                  <a:pt x="225" y="191"/>
                </a:lnTo>
                <a:lnTo>
                  <a:pt x="222" y="191"/>
                </a:lnTo>
                <a:lnTo>
                  <a:pt x="219" y="194"/>
                </a:lnTo>
                <a:lnTo>
                  <a:pt x="217" y="194"/>
                </a:lnTo>
                <a:lnTo>
                  <a:pt x="217" y="196"/>
                </a:lnTo>
                <a:lnTo>
                  <a:pt x="214" y="196"/>
                </a:lnTo>
                <a:lnTo>
                  <a:pt x="211" y="199"/>
                </a:lnTo>
                <a:lnTo>
                  <a:pt x="208" y="199"/>
                </a:lnTo>
                <a:lnTo>
                  <a:pt x="205" y="202"/>
                </a:lnTo>
                <a:lnTo>
                  <a:pt x="202" y="202"/>
                </a:lnTo>
                <a:lnTo>
                  <a:pt x="199" y="205"/>
                </a:lnTo>
                <a:lnTo>
                  <a:pt x="197" y="205"/>
                </a:lnTo>
                <a:lnTo>
                  <a:pt x="194" y="205"/>
                </a:lnTo>
                <a:lnTo>
                  <a:pt x="194" y="208"/>
                </a:lnTo>
                <a:lnTo>
                  <a:pt x="191" y="208"/>
                </a:lnTo>
                <a:lnTo>
                  <a:pt x="194" y="211"/>
                </a:lnTo>
                <a:lnTo>
                  <a:pt x="197" y="214"/>
                </a:lnTo>
                <a:lnTo>
                  <a:pt x="199" y="214"/>
                </a:lnTo>
                <a:lnTo>
                  <a:pt x="202" y="216"/>
                </a:lnTo>
                <a:lnTo>
                  <a:pt x="205" y="219"/>
                </a:lnTo>
                <a:lnTo>
                  <a:pt x="208" y="222"/>
                </a:lnTo>
                <a:lnTo>
                  <a:pt x="211" y="225"/>
                </a:lnTo>
                <a:lnTo>
                  <a:pt x="219" y="228"/>
                </a:lnTo>
                <a:lnTo>
                  <a:pt x="222" y="225"/>
                </a:lnTo>
                <a:lnTo>
                  <a:pt x="225" y="225"/>
                </a:lnTo>
                <a:lnTo>
                  <a:pt x="228" y="222"/>
                </a:lnTo>
                <a:lnTo>
                  <a:pt x="231" y="219"/>
                </a:lnTo>
                <a:lnTo>
                  <a:pt x="234" y="222"/>
                </a:lnTo>
                <a:lnTo>
                  <a:pt x="236" y="225"/>
                </a:lnTo>
                <a:lnTo>
                  <a:pt x="236" y="228"/>
                </a:lnTo>
                <a:lnTo>
                  <a:pt x="236" y="231"/>
                </a:lnTo>
                <a:lnTo>
                  <a:pt x="236" y="233"/>
                </a:lnTo>
                <a:lnTo>
                  <a:pt x="239" y="233"/>
                </a:lnTo>
                <a:lnTo>
                  <a:pt x="236" y="236"/>
                </a:lnTo>
                <a:lnTo>
                  <a:pt x="236" y="239"/>
                </a:lnTo>
                <a:lnTo>
                  <a:pt x="236" y="242"/>
                </a:lnTo>
                <a:lnTo>
                  <a:pt x="236" y="245"/>
                </a:lnTo>
                <a:lnTo>
                  <a:pt x="236" y="248"/>
                </a:lnTo>
                <a:lnTo>
                  <a:pt x="239" y="248"/>
                </a:lnTo>
                <a:lnTo>
                  <a:pt x="242" y="251"/>
                </a:lnTo>
                <a:lnTo>
                  <a:pt x="245" y="251"/>
                </a:lnTo>
                <a:lnTo>
                  <a:pt x="248" y="251"/>
                </a:lnTo>
                <a:lnTo>
                  <a:pt x="248" y="253"/>
                </a:lnTo>
                <a:lnTo>
                  <a:pt x="248" y="256"/>
                </a:lnTo>
                <a:lnTo>
                  <a:pt x="251" y="259"/>
                </a:lnTo>
                <a:lnTo>
                  <a:pt x="251" y="262"/>
                </a:lnTo>
                <a:lnTo>
                  <a:pt x="251" y="265"/>
                </a:lnTo>
                <a:lnTo>
                  <a:pt x="254" y="265"/>
                </a:lnTo>
                <a:lnTo>
                  <a:pt x="256" y="265"/>
                </a:lnTo>
                <a:lnTo>
                  <a:pt x="256" y="268"/>
                </a:lnTo>
                <a:lnTo>
                  <a:pt x="259" y="265"/>
                </a:lnTo>
                <a:lnTo>
                  <a:pt x="259" y="268"/>
                </a:lnTo>
                <a:lnTo>
                  <a:pt x="262" y="268"/>
                </a:lnTo>
                <a:lnTo>
                  <a:pt x="262" y="270"/>
                </a:lnTo>
                <a:lnTo>
                  <a:pt x="271" y="273"/>
                </a:lnTo>
                <a:lnTo>
                  <a:pt x="273" y="276"/>
                </a:lnTo>
                <a:lnTo>
                  <a:pt x="273" y="279"/>
                </a:lnTo>
                <a:lnTo>
                  <a:pt x="273" y="282"/>
                </a:lnTo>
                <a:lnTo>
                  <a:pt x="273" y="285"/>
                </a:lnTo>
                <a:lnTo>
                  <a:pt x="273" y="288"/>
                </a:lnTo>
                <a:lnTo>
                  <a:pt x="276" y="288"/>
                </a:lnTo>
                <a:lnTo>
                  <a:pt x="279" y="288"/>
                </a:lnTo>
                <a:lnTo>
                  <a:pt x="282" y="290"/>
                </a:lnTo>
                <a:lnTo>
                  <a:pt x="285" y="290"/>
                </a:lnTo>
                <a:lnTo>
                  <a:pt x="288" y="290"/>
                </a:lnTo>
                <a:lnTo>
                  <a:pt x="291" y="290"/>
                </a:lnTo>
                <a:lnTo>
                  <a:pt x="293" y="290"/>
                </a:lnTo>
                <a:lnTo>
                  <a:pt x="296" y="288"/>
                </a:lnTo>
                <a:lnTo>
                  <a:pt x="299" y="288"/>
                </a:lnTo>
                <a:lnTo>
                  <a:pt x="299" y="285"/>
                </a:lnTo>
                <a:lnTo>
                  <a:pt x="299" y="282"/>
                </a:lnTo>
                <a:lnTo>
                  <a:pt x="302" y="279"/>
                </a:lnTo>
                <a:lnTo>
                  <a:pt x="305" y="279"/>
                </a:lnTo>
                <a:lnTo>
                  <a:pt x="308" y="276"/>
                </a:lnTo>
                <a:lnTo>
                  <a:pt x="311" y="276"/>
                </a:lnTo>
                <a:lnTo>
                  <a:pt x="313" y="279"/>
                </a:lnTo>
                <a:lnTo>
                  <a:pt x="313" y="282"/>
                </a:lnTo>
                <a:lnTo>
                  <a:pt x="316" y="285"/>
                </a:lnTo>
                <a:lnTo>
                  <a:pt x="319" y="288"/>
                </a:lnTo>
                <a:lnTo>
                  <a:pt x="322" y="288"/>
                </a:lnTo>
                <a:lnTo>
                  <a:pt x="325" y="288"/>
                </a:lnTo>
                <a:lnTo>
                  <a:pt x="330" y="288"/>
                </a:lnTo>
                <a:lnTo>
                  <a:pt x="333" y="285"/>
                </a:lnTo>
                <a:lnTo>
                  <a:pt x="336" y="285"/>
                </a:lnTo>
                <a:lnTo>
                  <a:pt x="339" y="285"/>
                </a:lnTo>
                <a:lnTo>
                  <a:pt x="342" y="285"/>
                </a:lnTo>
                <a:lnTo>
                  <a:pt x="345" y="285"/>
                </a:lnTo>
                <a:lnTo>
                  <a:pt x="348" y="282"/>
                </a:lnTo>
                <a:lnTo>
                  <a:pt x="353" y="282"/>
                </a:lnTo>
                <a:lnTo>
                  <a:pt x="356" y="282"/>
                </a:lnTo>
                <a:lnTo>
                  <a:pt x="356" y="285"/>
                </a:lnTo>
                <a:lnTo>
                  <a:pt x="359" y="285"/>
                </a:lnTo>
                <a:lnTo>
                  <a:pt x="365" y="282"/>
                </a:lnTo>
                <a:lnTo>
                  <a:pt x="367" y="282"/>
                </a:lnTo>
                <a:lnTo>
                  <a:pt x="370" y="282"/>
                </a:lnTo>
                <a:lnTo>
                  <a:pt x="373" y="279"/>
                </a:lnTo>
                <a:lnTo>
                  <a:pt x="382" y="279"/>
                </a:lnTo>
                <a:lnTo>
                  <a:pt x="385" y="279"/>
                </a:lnTo>
                <a:lnTo>
                  <a:pt x="385" y="276"/>
                </a:lnTo>
                <a:lnTo>
                  <a:pt x="387" y="276"/>
                </a:lnTo>
                <a:lnTo>
                  <a:pt x="396" y="273"/>
                </a:lnTo>
                <a:lnTo>
                  <a:pt x="396" y="270"/>
                </a:lnTo>
                <a:lnTo>
                  <a:pt x="402" y="268"/>
                </a:lnTo>
                <a:lnTo>
                  <a:pt x="404" y="262"/>
                </a:lnTo>
                <a:lnTo>
                  <a:pt x="407" y="259"/>
                </a:lnTo>
                <a:lnTo>
                  <a:pt x="416" y="256"/>
                </a:lnTo>
                <a:lnTo>
                  <a:pt x="419" y="256"/>
                </a:lnTo>
                <a:lnTo>
                  <a:pt x="430" y="253"/>
                </a:lnTo>
                <a:lnTo>
                  <a:pt x="436" y="253"/>
                </a:lnTo>
                <a:lnTo>
                  <a:pt x="439" y="253"/>
                </a:lnTo>
                <a:lnTo>
                  <a:pt x="447" y="253"/>
                </a:lnTo>
                <a:lnTo>
                  <a:pt x="456" y="253"/>
                </a:lnTo>
                <a:lnTo>
                  <a:pt x="461" y="251"/>
                </a:lnTo>
                <a:lnTo>
                  <a:pt x="464" y="245"/>
                </a:lnTo>
                <a:lnTo>
                  <a:pt x="464" y="242"/>
                </a:lnTo>
                <a:lnTo>
                  <a:pt x="461" y="236"/>
                </a:lnTo>
                <a:lnTo>
                  <a:pt x="459" y="228"/>
                </a:lnTo>
                <a:lnTo>
                  <a:pt x="459" y="222"/>
                </a:lnTo>
                <a:lnTo>
                  <a:pt x="456" y="216"/>
                </a:lnTo>
                <a:lnTo>
                  <a:pt x="456" y="211"/>
                </a:lnTo>
                <a:lnTo>
                  <a:pt x="456" y="208"/>
                </a:lnTo>
                <a:lnTo>
                  <a:pt x="456" y="202"/>
                </a:lnTo>
                <a:lnTo>
                  <a:pt x="461" y="202"/>
                </a:lnTo>
                <a:lnTo>
                  <a:pt x="464" y="202"/>
                </a:lnTo>
                <a:lnTo>
                  <a:pt x="467" y="202"/>
                </a:lnTo>
                <a:lnTo>
                  <a:pt x="470" y="202"/>
                </a:lnTo>
                <a:lnTo>
                  <a:pt x="473" y="202"/>
                </a:lnTo>
                <a:lnTo>
                  <a:pt x="476" y="202"/>
                </a:lnTo>
                <a:lnTo>
                  <a:pt x="481" y="205"/>
                </a:lnTo>
                <a:lnTo>
                  <a:pt x="484" y="205"/>
                </a:lnTo>
                <a:lnTo>
                  <a:pt x="487" y="205"/>
                </a:lnTo>
                <a:lnTo>
                  <a:pt x="487" y="208"/>
                </a:lnTo>
                <a:lnTo>
                  <a:pt x="493" y="208"/>
                </a:lnTo>
                <a:lnTo>
                  <a:pt x="496" y="211"/>
                </a:lnTo>
                <a:lnTo>
                  <a:pt x="498" y="211"/>
                </a:lnTo>
                <a:lnTo>
                  <a:pt x="504" y="214"/>
                </a:lnTo>
                <a:lnTo>
                  <a:pt x="507" y="216"/>
                </a:lnTo>
                <a:lnTo>
                  <a:pt x="510" y="216"/>
                </a:lnTo>
                <a:lnTo>
                  <a:pt x="513" y="222"/>
                </a:lnTo>
                <a:lnTo>
                  <a:pt x="513" y="225"/>
                </a:lnTo>
                <a:lnTo>
                  <a:pt x="516" y="228"/>
                </a:lnTo>
                <a:lnTo>
                  <a:pt x="516" y="233"/>
                </a:lnTo>
                <a:lnTo>
                  <a:pt x="518" y="236"/>
                </a:lnTo>
                <a:lnTo>
                  <a:pt x="518" y="239"/>
                </a:lnTo>
                <a:lnTo>
                  <a:pt x="521" y="242"/>
                </a:lnTo>
                <a:lnTo>
                  <a:pt x="524" y="239"/>
                </a:lnTo>
                <a:lnTo>
                  <a:pt x="527" y="239"/>
                </a:lnTo>
                <a:lnTo>
                  <a:pt x="530" y="239"/>
                </a:lnTo>
                <a:lnTo>
                  <a:pt x="533" y="239"/>
                </a:lnTo>
                <a:lnTo>
                  <a:pt x="535" y="236"/>
                </a:lnTo>
                <a:lnTo>
                  <a:pt x="538" y="239"/>
                </a:lnTo>
                <a:lnTo>
                  <a:pt x="541" y="236"/>
                </a:lnTo>
                <a:lnTo>
                  <a:pt x="544" y="236"/>
                </a:lnTo>
                <a:lnTo>
                  <a:pt x="547" y="236"/>
                </a:lnTo>
                <a:lnTo>
                  <a:pt x="550" y="236"/>
                </a:lnTo>
                <a:lnTo>
                  <a:pt x="553" y="236"/>
                </a:lnTo>
                <a:lnTo>
                  <a:pt x="555" y="236"/>
                </a:lnTo>
                <a:lnTo>
                  <a:pt x="558" y="236"/>
                </a:lnTo>
                <a:lnTo>
                  <a:pt x="561" y="239"/>
                </a:lnTo>
                <a:lnTo>
                  <a:pt x="564" y="239"/>
                </a:lnTo>
                <a:lnTo>
                  <a:pt x="570" y="242"/>
                </a:lnTo>
                <a:lnTo>
                  <a:pt x="573" y="245"/>
                </a:lnTo>
                <a:lnTo>
                  <a:pt x="578" y="248"/>
                </a:lnTo>
                <a:lnTo>
                  <a:pt x="578" y="251"/>
                </a:lnTo>
                <a:lnTo>
                  <a:pt x="581" y="251"/>
                </a:lnTo>
                <a:lnTo>
                  <a:pt x="584" y="253"/>
                </a:lnTo>
                <a:lnTo>
                  <a:pt x="587" y="256"/>
                </a:lnTo>
                <a:lnTo>
                  <a:pt x="592" y="256"/>
                </a:lnTo>
                <a:lnTo>
                  <a:pt x="595" y="259"/>
                </a:lnTo>
                <a:lnTo>
                  <a:pt x="598" y="259"/>
                </a:lnTo>
                <a:lnTo>
                  <a:pt x="601" y="262"/>
                </a:lnTo>
                <a:lnTo>
                  <a:pt x="604" y="262"/>
                </a:lnTo>
                <a:lnTo>
                  <a:pt x="607" y="262"/>
                </a:lnTo>
                <a:lnTo>
                  <a:pt x="610" y="265"/>
                </a:lnTo>
                <a:lnTo>
                  <a:pt x="612" y="265"/>
                </a:lnTo>
                <a:lnTo>
                  <a:pt x="615" y="268"/>
                </a:lnTo>
                <a:lnTo>
                  <a:pt x="618" y="270"/>
                </a:lnTo>
                <a:lnTo>
                  <a:pt x="621" y="270"/>
                </a:lnTo>
                <a:lnTo>
                  <a:pt x="624" y="270"/>
                </a:lnTo>
                <a:lnTo>
                  <a:pt x="627" y="273"/>
                </a:lnTo>
                <a:lnTo>
                  <a:pt x="627" y="276"/>
                </a:lnTo>
                <a:lnTo>
                  <a:pt x="627" y="279"/>
                </a:lnTo>
                <a:lnTo>
                  <a:pt x="629" y="279"/>
                </a:lnTo>
                <a:lnTo>
                  <a:pt x="629" y="282"/>
                </a:lnTo>
                <a:lnTo>
                  <a:pt x="632" y="282"/>
                </a:lnTo>
                <a:lnTo>
                  <a:pt x="632" y="285"/>
                </a:lnTo>
                <a:lnTo>
                  <a:pt x="635" y="285"/>
                </a:lnTo>
                <a:lnTo>
                  <a:pt x="635" y="288"/>
                </a:lnTo>
                <a:lnTo>
                  <a:pt x="638" y="290"/>
                </a:lnTo>
                <a:lnTo>
                  <a:pt x="641" y="293"/>
                </a:lnTo>
                <a:lnTo>
                  <a:pt x="644" y="296"/>
                </a:lnTo>
                <a:lnTo>
                  <a:pt x="647" y="299"/>
                </a:lnTo>
                <a:lnTo>
                  <a:pt x="649" y="299"/>
                </a:lnTo>
                <a:lnTo>
                  <a:pt x="649" y="302"/>
                </a:lnTo>
                <a:lnTo>
                  <a:pt x="652" y="302"/>
                </a:lnTo>
                <a:lnTo>
                  <a:pt x="652" y="305"/>
                </a:lnTo>
                <a:lnTo>
                  <a:pt x="652" y="307"/>
                </a:lnTo>
                <a:lnTo>
                  <a:pt x="655" y="307"/>
                </a:lnTo>
                <a:lnTo>
                  <a:pt x="655" y="310"/>
                </a:lnTo>
                <a:lnTo>
                  <a:pt x="655" y="313"/>
                </a:lnTo>
                <a:lnTo>
                  <a:pt x="655" y="316"/>
                </a:lnTo>
                <a:lnTo>
                  <a:pt x="655" y="319"/>
                </a:lnTo>
                <a:lnTo>
                  <a:pt x="652" y="322"/>
                </a:lnTo>
                <a:lnTo>
                  <a:pt x="649" y="325"/>
                </a:lnTo>
                <a:lnTo>
                  <a:pt x="649" y="327"/>
                </a:lnTo>
                <a:lnTo>
                  <a:pt x="649" y="330"/>
                </a:lnTo>
                <a:lnTo>
                  <a:pt x="649" y="333"/>
                </a:lnTo>
                <a:lnTo>
                  <a:pt x="649" y="336"/>
                </a:lnTo>
                <a:lnTo>
                  <a:pt x="649" y="339"/>
                </a:lnTo>
                <a:lnTo>
                  <a:pt x="652" y="339"/>
                </a:lnTo>
                <a:lnTo>
                  <a:pt x="652" y="342"/>
                </a:lnTo>
                <a:lnTo>
                  <a:pt x="655" y="344"/>
                </a:lnTo>
                <a:lnTo>
                  <a:pt x="655" y="347"/>
                </a:lnTo>
                <a:lnTo>
                  <a:pt x="655" y="350"/>
                </a:lnTo>
                <a:lnTo>
                  <a:pt x="655" y="353"/>
                </a:lnTo>
                <a:lnTo>
                  <a:pt x="655" y="356"/>
                </a:lnTo>
                <a:lnTo>
                  <a:pt x="655" y="359"/>
                </a:lnTo>
                <a:lnTo>
                  <a:pt x="655" y="362"/>
                </a:lnTo>
                <a:lnTo>
                  <a:pt x="655" y="364"/>
                </a:lnTo>
                <a:lnTo>
                  <a:pt x="655" y="370"/>
                </a:lnTo>
                <a:lnTo>
                  <a:pt x="655" y="373"/>
                </a:lnTo>
                <a:lnTo>
                  <a:pt x="658" y="373"/>
                </a:lnTo>
                <a:lnTo>
                  <a:pt x="658" y="376"/>
                </a:lnTo>
                <a:lnTo>
                  <a:pt x="661" y="379"/>
                </a:lnTo>
                <a:lnTo>
                  <a:pt x="661" y="381"/>
                </a:lnTo>
                <a:lnTo>
                  <a:pt x="661" y="384"/>
                </a:lnTo>
                <a:lnTo>
                  <a:pt x="661" y="387"/>
                </a:lnTo>
                <a:lnTo>
                  <a:pt x="664" y="390"/>
                </a:lnTo>
                <a:lnTo>
                  <a:pt x="666" y="393"/>
                </a:lnTo>
                <a:lnTo>
                  <a:pt x="664" y="396"/>
                </a:lnTo>
                <a:lnTo>
                  <a:pt x="666" y="396"/>
                </a:lnTo>
                <a:lnTo>
                  <a:pt x="666" y="399"/>
                </a:lnTo>
                <a:lnTo>
                  <a:pt x="666" y="401"/>
                </a:lnTo>
                <a:lnTo>
                  <a:pt x="666" y="404"/>
                </a:lnTo>
                <a:lnTo>
                  <a:pt x="669" y="407"/>
                </a:lnTo>
                <a:lnTo>
                  <a:pt x="672" y="407"/>
                </a:lnTo>
                <a:lnTo>
                  <a:pt x="672" y="410"/>
                </a:lnTo>
                <a:lnTo>
                  <a:pt x="672" y="413"/>
                </a:lnTo>
                <a:lnTo>
                  <a:pt x="672" y="416"/>
                </a:lnTo>
                <a:lnTo>
                  <a:pt x="669" y="418"/>
                </a:lnTo>
                <a:lnTo>
                  <a:pt x="669" y="421"/>
                </a:lnTo>
                <a:lnTo>
                  <a:pt x="672" y="424"/>
                </a:lnTo>
                <a:lnTo>
                  <a:pt x="675" y="424"/>
                </a:lnTo>
                <a:lnTo>
                  <a:pt x="675" y="427"/>
                </a:lnTo>
                <a:lnTo>
                  <a:pt x="672" y="433"/>
                </a:lnTo>
                <a:lnTo>
                  <a:pt x="672" y="436"/>
                </a:lnTo>
                <a:lnTo>
                  <a:pt x="672" y="438"/>
                </a:lnTo>
                <a:lnTo>
                  <a:pt x="672" y="441"/>
                </a:lnTo>
                <a:lnTo>
                  <a:pt x="669" y="444"/>
                </a:lnTo>
                <a:lnTo>
                  <a:pt x="669" y="447"/>
                </a:lnTo>
                <a:lnTo>
                  <a:pt x="666" y="450"/>
                </a:lnTo>
                <a:lnTo>
                  <a:pt x="664" y="453"/>
                </a:lnTo>
                <a:lnTo>
                  <a:pt x="664" y="455"/>
                </a:lnTo>
                <a:lnTo>
                  <a:pt x="661" y="458"/>
                </a:lnTo>
                <a:lnTo>
                  <a:pt x="658" y="458"/>
                </a:lnTo>
                <a:lnTo>
                  <a:pt x="655" y="458"/>
                </a:lnTo>
                <a:lnTo>
                  <a:pt x="652" y="461"/>
                </a:lnTo>
                <a:lnTo>
                  <a:pt x="649" y="461"/>
                </a:lnTo>
                <a:lnTo>
                  <a:pt x="647" y="461"/>
                </a:lnTo>
                <a:lnTo>
                  <a:pt x="644" y="461"/>
                </a:lnTo>
                <a:lnTo>
                  <a:pt x="641" y="461"/>
                </a:lnTo>
                <a:lnTo>
                  <a:pt x="638" y="461"/>
                </a:lnTo>
                <a:lnTo>
                  <a:pt x="635" y="461"/>
                </a:lnTo>
                <a:lnTo>
                  <a:pt x="632" y="461"/>
                </a:lnTo>
                <a:lnTo>
                  <a:pt x="629" y="461"/>
                </a:lnTo>
                <a:lnTo>
                  <a:pt x="627" y="461"/>
                </a:lnTo>
                <a:lnTo>
                  <a:pt x="621" y="464"/>
                </a:lnTo>
                <a:lnTo>
                  <a:pt x="618" y="464"/>
                </a:lnTo>
                <a:lnTo>
                  <a:pt x="612" y="464"/>
                </a:lnTo>
                <a:lnTo>
                  <a:pt x="612" y="467"/>
                </a:lnTo>
                <a:lnTo>
                  <a:pt x="610" y="467"/>
                </a:lnTo>
                <a:lnTo>
                  <a:pt x="607" y="467"/>
                </a:lnTo>
                <a:lnTo>
                  <a:pt x="604" y="470"/>
                </a:lnTo>
                <a:lnTo>
                  <a:pt x="598" y="473"/>
                </a:lnTo>
                <a:lnTo>
                  <a:pt x="598" y="475"/>
                </a:lnTo>
                <a:lnTo>
                  <a:pt x="595" y="475"/>
                </a:lnTo>
                <a:lnTo>
                  <a:pt x="592" y="478"/>
                </a:lnTo>
                <a:lnTo>
                  <a:pt x="590" y="478"/>
                </a:lnTo>
                <a:lnTo>
                  <a:pt x="590" y="481"/>
                </a:lnTo>
                <a:lnTo>
                  <a:pt x="587" y="481"/>
                </a:lnTo>
                <a:lnTo>
                  <a:pt x="587" y="484"/>
                </a:lnTo>
                <a:lnTo>
                  <a:pt x="584" y="484"/>
                </a:lnTo>
                <a:lnTo>
                  <a:pt x="584" y="487"/>
                </a:lnTo>
                <a:lnTo>
                  <a:pt x="581" y="487"/>
                </a:lnTo>
                <a:lnTo>
                  <a:pt x="578" y="490"/>
                </a:lnTo>
                <a:lnTo>
                  <a:pt x="575" y="492"/>
                </a:lnTo>
                <a:lnTo>
                  <a:pt x="575" y="495"/>
                </a:lnTo>
                <a:lnTo>
                  <a:pt x="573" y="498"/>
                </a:lnTo>
                <a:lnTo>
                  <a:pt x="567" y="501"/>
                </a:lnTo>
                <a:lnTo>
                  <a:pt x="564" y="504"/>
                </a:lnTo>
                <a:lnTo>
                  <a:pt x="561" y="504"/>
                </a:lnTo>
                <a:lnTo>
                  <a:pt x="561" y="507"/>
                </a:lnTo>
                <a:lnTo>
                  <a:pt x="555" y="507"/>
                </a:lnTo>
                <a:lnTo>
                  <a:pt x="553" y="510"/>
                </a:lnTo>
                <a:lnTo>
                  <a:pt x="550" y="512"/>
                </a:lnTo>
                <a:lnTo>
                  <a:pt x="547" y="512"/>
                </a:lnTo>
                <a:lnTo>
                  <a:pt x="547" y="515"/>
                </a:lnTo>
                <a:lnTo>
                  <a:pt x="544" y="518"/>
                </a:lnTo>
                <a:lnTo>
                  <a:pt x="541" y="521"/>
                </a:lnTo>
                <a:lnTo>
                  <a:pt x="538" y="521"/>
                </a:lnTo>
                <a:lnTo>
                  <a:pt x="535" y="524"/>
                </a:lnTo>
                <a:lnTo>
                  <a:pt x="535" y="527"/>
                </a:lnTo>
                <a:lnTo>
                  <a:pt x="533" y="527"/>
                </a:lnTo>
                <a:lnTo>
                  <a:pt x="530" y="530"/>
                </a:lnTo>
                <a:lnTo>
                  <a:pt x="527" y="532"/>
                </a:lnTo>
                <a:lnTo>
                  <a:pt x="527" y="535"/>
                </a:lnTo>
                <a:lnTo>
                  <a:pt x="527" y="538"/>
                </a:lnTo>
                <a:lnTo>
                  <a:pt x="524" y="538"/>
                </a:lnTo>
                <a:lnTo>
                  <a:pt x="521" y="541"/>
                </a:lnTo>
                <a:lnTo>
                  <a:pt x="518" y="544"/>
                </a:lnTo>
                <a:lnTo>
                  <a:pt x="516" y="547"/>
                </a:lnTo>
                <a:lnTo>
                  <a:pt x="513" y="549"/>
                </a:lnTo>
                <a:lnTo>
                  <a:pt x="510" y="552"/>
                </a:lnTo>
                <a:lnTo>
                  <a:pt x="510" y="555"/>
                </a:lnTo>
                <a:lnTo>
                  <a:pt x="507" y="555"/>
                </a:lnTo>
                <a:lnTo>
                  <a:pt x="504" y="558"/>
                </a:lnTo>
                <a:lnTo>
                  <a:pt x="501" y="561"/>
                </a:lnTo>
                <a:lnTo>
                  <a:pt x="501" y="564"/>
                </a:lnTo>
                <a:lnTo>
                  <a:pt x="498" y="567"/>
                </a:lnTo>
                <a:lnTo>
                  <a:pt x="496" y="567"/>
                </a:lnTo>
                <a:lnTo>
                  <a:pt x="496" y="569"/>
                </a:lnTo>
                <a:lnTo>
                  <a:pt x="493" y="572"/>
                </a:lnTo>
                <a:lnTo>
                  <a:pt x="490" y="575"/>
                </a:lnTo>
                <a:lnTo>
                  <a:pt x="487" y="578"/>
                </a:lnTo>
                <a:lnTo>
                  <a:pt x="484" y="584"/>
                </a:lnTo>
                <a:lnTo>
                  <a:pt x="481" y="586"/>
                </a:lnTo>
                <a:lnTo>
                  <a:pt x="479" y="589"/>
                </a:lnTo>
                <a:lnTo>
                  <a:pt x="476" y="589"/>
                </a:lnTo>
                <a:lnTo>
                  <a:pt x="476" y="592"/>
                </a:lnTo>
                <a:lnTo>
                  <a:pt x="473" y="595"/>
                </a:lnTo>
                <a:lnTo>
                  <a:pt x="470" y="595"/>
                </a:lnTo>
                <a:lnTo>
                  <a:pt x="467" y="598"/>
                </a:lnTo>
                <a:lnTo>
                  <a:pt x="467" y="601"/>
                </a:lnTo>
                <a:lnTo>
                  <a:pt x="464" y="601"/>
                </a:lnTo>
                <a:lnTo>
                  <a:pt x="461" y="604"/>
                </a:lnTo>
                <a:lnTo>
                  <a:pt x="459" y="606"/>
                </a:lnTo>
                <a:lnTo>
                  <a:pt x="456" y="609"/>
                </a:lnTo>
                <a:lnTo>
                  <a:pt x="453" y="609"/>
                </a:lnTo>
                <a:lnTo>
                  <a:pt x="453" y="612"/>
                </a:lnTo>
                <a:lnTo>
                  <a:pt x="450" y="612"/>
                </a:lnTo>
                <a:lnTo>
                  <a:pt x="450" y="615"/>
                </a:lnTo>
                <a:lnTo>
                  <a:pt x="444" y="618"/>
                </a:lnTo>
                <a:lnTo>
                  <a:pt x="442" y="621"/>
                </a:lnTo>
                <a:lnTo>
                  <a:pt x="439" y="621"/>
                </a:lnTo>
                <a:lnTo>
                  <a:pt x="439" y="623"/>
                </a:lnTo>
                <a:lnTo>
                  <a:pt x="436" y="626"/>
                </a:lnTo>
                <a:lnTo>
                  <a:pt x="433" y="629"/>
                </a:lnTo>
                <a:lnTo>
                  <a:pt x="427" y="632"/>
                </a:lnTo>
                <a:lnTo>
                  <a:pt x="424" y="635"/>
                </a:lnTo>
                <a:lnTo>
                  <a:pt x="422" y="638"/>
                </a:lnTo>
                <a:lnTo>
                  <a:pt x="416" y="641"/>
                </a:lnTo>
                <a:lnTo>
                  <a:pt x="413" y="641"/>
                </a:lnTo>
                <a:lnTo>
                  <a:pt x="410" y="643"/>
                </a:lnTo>
                <a:lnTo>
                  <a:pt x="407" y="646"/>
                </a:lnTo>
                <a:lnTo>
                  <a:pt x="404" y="646"/>
                </a:lnTo>
                <a:lnTo>
                  <a:pt x="404" y="649"/>
                </a:lnTo>
                <a:lnTo>
                  <a:pt x="402" y="649"/>
                </a:lnTo>
                <a:lnTo>
                  <a:pt x="396" y="652"/>
                </a:lnTo>
                <a:lnTo>
                  <a:pt x="393" y="652"/>
                </a:lnTo>
                <a:lnTo>
                  <a:pt x="390" y="655"/>
                </a:lnTo>
                <a:lnTo>
                  <a:pt x="387" y="655"/>
                </a:lnTo>
                <a:lnTo>
                  <a:pt x="382" y="655"/>
                </a:lnTo>
                <a:lnTo>
                  <a:pt x="379" y="655"/>
                </a:lnTo>
                <a:lnTo>
                  <a:pt x="376" y="655"/>
                </a:lnTo>
                <a:lnTo>
                  <a:pt x="373" y="655"/>
                </a:lnTo>
                <a:lnTo>
                  <a:pt x="370" y="655"/>
                </a:lnTo>
                <a:lnTo>
                  <a:pt x="367" y="655"/>
                </a:lnTo>
                <a:lnTo>
                  <a:pt x="367" y="652"/>
                </a:lnTo>
                <a:lnTo>
                  <a:pt x="365" y="652"/>
                </a:lnTo>
                <a:lnTo>
                  <a:pt x="359" y="652"/>
                </a:lnTo>
                <a:lnTo>
                  <a:pt x="356" y="652"/>
                </a:lnTo>
                <a:lnTo>
                  <a:pt x="356" y="649"/>
                </a:lnTo>
                <a:lnTo>
                  <a:pt x="353" y="649"/>
                </a:lnTo>
                <a:lnTo>
                  <a:pt x="350" y="649"/>
                </a:lnTo>
                <a:lnTo>
                  <a:pt x="348" y="649"/>
                </a:lnTo>
                <a:lnTo>
                  <a:pt x="345" y="649"/>
                </a:lnTo>
                <a:close/>
              </a:path>
            </a:pathLst>
          </a:custGeom>
          <a:solidFill>
            <a:srgbClr val="8C3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1">
            <a:extLst>
              <a:ext uri="{FF2B5EF4-FFF2-40B4-BE49-F238E27FC236}">
                <a16:creationId xmlns:a16="http://schemas.microsoft.com/office/drawing/2014/main" id="{2F0C87B8-D939-6ED0-15CA-493DAC24756A}"/>
              </a:ext>
            </a:extLst>
          </p:cNvPr>
          <p:cNvSpPr>
            <a:spLocks/>
          </p:cNvSpPr>
          <p:nvPr/>
        </p:nvSpPr>
        <p:spPr bwMode="auto">
          <a:xfrm>
            <a:off x="6313488" y="3543300"/>
            <a:ext cx="1433513" cy="1603375"/>
          </a:xfrm>
          <a:custGeom>
            <a:avLst/>
            <a:gdLst>
              <a:gd name="T0" fmla="*/ 604 w 903"/>
              <a:gd name="T1" fmla="*/ 17 h 1010"/>
              <a:gd name="T2" fmla="*/ 661 w 903"/>
              <a:gd name="T3" fmla="*/ 22 h 1010"/>
              <a:gd name="T4" fmla="*/ 718 w 903"/>
              <a:gd name="T5" fmla="*/ 22 h 1010"/>
              <a:gd name="T6" fmla="*/ 761 w 903"/>
              <a:gd name="T7" fmla="*/ 39 h 1010"/>
              <a:gd name="T8" fmla="*/ 789 w 903"/>
              <a:gd name="T9" fmla="*/ 76 h 1010"/>
              <a:gd name="T10" fmla="*/ 824 w 903"/>
              <a:gd name="T11" fmla="*/ 105 h 1010"/>
              <a:gd name="T12" fmla="*/ 838 w 903"/>
              <a:gd name="T13" fmla="*/ 153 h 1010"/>
              <a:gd name="T14" fmla="*/ 861 w 903"/>
              <a:gd name="T15" fmla="*/ 190 h 1010"/>
              <a:gd name="T16" fmla="*/ 903 w 903"/>
              <a:gd name="T17" fmla="*/ 224 h 1010"/>
              <a:gd name="T18" fmla="*/ 869 w 903"/>
              <a:gd name="T19" fmla="*/ 310 h 1010"/>
              <a:gd name="T20" fmla="*/ 855 w 903"/>
              <a:gd name="T21" fmla="*/ 367 h 1010"/>
              <a:gd name="T22" fmla="*/ 818 w 903"/>
              <a:gd name="T23" fmla="*/ 392 h 1010"/>
              <a:gd name="T24" fmla="*/ 787 w 903"/>
              <a:gd name="T25" fmla="*/ 446 h 1010"/>
              <a:gd name="T26" fmla="*/ 744 w 903"/>
              <a:gd name="T27" fmla="*/ 489 h 1010"/>
              <a:gd name="T28" fmla="*/ 727 w 903"/>
              <a:gd name="T29" fmla="*/ 520 h 1010"/>
              <a:gd name="T30" fmla="*/ 755 w 903"/>
              <a:gd name="T31" fmla="*/ 572 h 1010"/>
              <a:gd name="T32" fmla="*/ 784 w 903"/>
              <a:gd name="T33" fmla="*/ 566 h 1010"/>
              <a:gd name="T34" fmla="*/ 824 w 903"/>
              <a:gd name="T35" fmla="*/ 569 h 1010"/>
              <a:gd name="T36" fmla="*/ 861 w 903"/>
              <a:gd name="T37" fmla="*/ 626 h 1010"/>
              <a:gd name="T38" fmla="*/ 866 w 903"/>
              <a:gd name="T39" fmla="*/ 694 h 1010"/>
              <a:gd name="T40" fmla="*/ 886 w 903"/>
              <a:gd name="T41" fmla="*/ 774 h 1010"/>
              <a:gd name="T42" fmla="*/ 852 w 903"/>
              <a:gd name="T43" fmla="*/ 828 h 1010"/>
              <a:gd name="T44" fmla="*/ 798 w 903"/>
              <a:gd name="T45" fmla="*/ 879 h 1010"/>
              <a:gd name="T46" fmla="*/ 798 w 903"/>
              <a:gd name="T47" fmla="*/ 933 h 1010"/>
              <a:gd name="T48" fmla="*/ 775 w 903"/>
              <a:gd name="T49" fmla="*/ 973 h 1010"/>
              <a:gd name="T50" fmla="*/ 747 w 903"/>
              <a:gd name="T51" fmla="*/ 996 h 1010"/>
              <a:gd name="T52" fmla="*/ 687 w 903"/>
              <a:gd name="T53" fmla="*/ 999 h 1010"/>
              <a:gd name="T54" fmla="*/ 658 w 903"/>
              <a:gd name="T55" fmla="*/ 1007 h 1010"/>
              <a:gd name="T56" fmla="*/ 618 w 903"/>
              <a:gd name="T57" fmla="*/ 945 h 1010"/>
              <a:gd name="T58" fmla="*/ 550 w 903"/>
              <a:gd name="T59" fmla="*/ 862 h 1010"/>
              <a:gd name="T60" fmla="*/ 507 w 903"/>
              <a:gd name="T61" fmla="*/ 839 h 1010"/>
              <a:gd name="T62" fmla="*/ 479 w 903"/>
              <a:gd name="T63" fmla="*/ 799 h 1010"/>
              <a:gd name="T64" fmla="*/ 468 w 903"/>
              <a:gd name="T65" fmla="*/ 845 h 1010"/>
              <a:gd name="T66" fmla="*/ 439 w 903"/>
              <a:gd name="T67" fmla="*/ 873 h 1010"/>
              <a:gd name="T68" fmla="*/ 345 w 903"/>
              <a:gd name="T69" fmla="*/ 842 h 1010"/>
              <a:gd name="T70" fmla="*/ 285 w 903"/>
              <a:gd name="T71" fmla="*/ 882 h 1010"/>
              <a:gd name="T72" fmla="*/ 214 w 903"/>
              <a:gd name="T73" fmla="*/ 928 h 1010"/>
              <a:gd name="T74" fmla="*/ 203 w 903"/>
              <a:gd name="T75" fmla="*/ 970 h 1010"/>
              <a:gd name="T76" fmla="*/ 183 w 903"/>
              <a:gd name="T77" fmla="*/ 1004 h 1010"/>
              <a:gd name="T78" fmla="*/ 174 w 903"/>
              <a:gd name="T79" fmla="*/ 882 h 1010"/>
              <a:gd name="T80" fmla="*/ 251 w 903"/>
              <a:gd name="T81" fmla="*/ 683 h 1010"/>
              <a:gd name="T82" fmla="*/ 86 w 903"/>
              <a:gd name="T83" fmla="*/ 575 h 1010"/>
              <a:gd name="T84" fmla="*/ 23 w 903"/>
              <a:gd name="T85" fmla="*/ 557 h 1010"/>
              <a:gd name="T86" fmla="*/ 86 w 903"/>
              <a:gd name="T87" fmla="*/ 515 h 1010"/>
              <a:gd name="T88" fmla="*/ 94 w 903"/>
              <a:gd name="T89" fmla="*/ 464 h 1010"/>
              <a:gd name="T90" fmla="*/ 75 w 903"/>
              <a:gd name="T91" fmla="*/ 432 h 1010"/>
              <a:gd name="T92" fmla="*/ 114 w 903"/>
              <a:gd name="T93" fmla="*/ 424 h 1010"/>
              <a:gd name="T94" fmla="*/ 163 w 903"/>
              <a:gd name="T95" fmla="*/ 429 h 1010"/>
              <a:gd name="T96" fmla="*/ 188 w 903"/>
              <a:gd name="T97" fmla="*/ 401 h 1010"/>
              <a:gd name="T98" fmla="*/ 234 w 903"/>
              <a:gd name="T99" fmla="*/ 390 h 1010"/>
              <a:gd name="T100" fmla="*/ 280 w 903"/>
              <a:gd name="T101" fmla="*/ 355 h 1010"/>
              <a:gd name="T102" fmla="*/ 317 w 903"/>
              <a:gd name="T103" fmla="*/ 316 h 1010"/>
              <a:gd name="T104" fmla="*/ 351 w 903"/>
              <a:gd name="T105" fmla="*/ 279 h 1010"/>
              <a:gd name="T106" fmla="*/ 394 w 903"/>
              <a:gd name="T107" fmla="*/ 247 h 1010"/>
              <a:gd name="T108" fmla="*/ 428 w 903"/>
              <a:gd name="T109" fmla="*/ 216 h 1010"/>
              <a:gd name="T110" fmla="*/ 476 w 903"/>
              <a:gd name="T111" fmla="*/ 207 h 1010"/>
              <a:gd name="T112" fmla="*/ 490 w 903"/>
              <a:gd name="T113" fmla="*/ 167 h 1010"/>
              <a:gd name="T114" fmla="*/ 482 w 903"/>
              <a:gd name="T115" fmla="*/ 128 h 1010"/>
              <a:gd name="T116" fmla="*/ 470 w 903"/>
              <a:gd name="T117" fmla="*/ 85 h 1010"/>
              <a:gd name="T118" fmla="*/ 468 w 903"/>
              <a:gd name="T119" fmla="*/ 48 h 1010"/>
              <a:gd name="T120" fmla="*/ 485 w 903"/>
              <a:gd name="T121" fmla="*/ 17 h 1010"/>
              <a:gd name="T122" fmla="*/ 530 w 903"/>
              <a:gd name="T123" fmla="*/ 14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3" h="1010">
                <a:moveTo>
                  <a:pt x="559" y="0"/>
                </a:moveTo>
                <a:lnTo>
                  <a:pt x="562" y="0"/>
                </a:lnTo>
                <a:lnTo>
                  <a:pt x="564" y="0"/>
                </a:lnTo>
                <a:lnTo>
                  <a:pt x="567" y="0"/>
                </a:lnTo>
                <a:lnTo>
                  <a:pt x="570" y="2"/>
                </a:lnTo>
                <a:lnTo>
                  <a:pt x="573" y="0"/>
                </a:lnTo>
                <a:lnTo>
                  <a:pt x="576" y="2"/>
                </a:lnTo>
                <a:lnTo>
                  <a:pt x="579" y="2"/>
                </a:lnTo>
                <a:lnTo>
                  <a:pt x="581" y="2"/>
                </a:lnTo>
                <a:lnTo>
                  <a:pt x="584" y="5"/>
                </a:lnTo>
                <a:lnTo>
                  <a:pt x="587" y="5"/>
                </a:lnTo>
                <a:lnTo>
                  <a:pt x="590" y="5"/>
                </a:lnTo>
                <a:lnTo>
                  <a:pt x="593" y="8"/>
                </a:lnTo>
                <a:lnTo>
                  <a:pt x="604" y="8"/>
                </a:lnTo>
                <a:lnTo>
                  <a:pt x="604" y="14"/>
                </a:lnTo>
                <a:lnTo>
                  <a:pt x="604" y="17"/>
                </a:lnTo>
                <a:lnTo>
                  <a:pt x="607" y="17"/>
                </a:lnTo>
                <a:lnTo>
                  <a:pt x="610" y="19"/>
                </a:lnTo>
                <a:lnTo>
                  <a:pt x="616" y="22"/>
                </a:lnTo>
                <a:lnTo>
                  <a:pt x="618" y="22"/>
                </a:lnTo>
                <a:lnTo>
                  <a:pt x="621" y="22"/>
                </a:lnTo>
                <a:lnTo>
                  <a:pt x="624" y="22"/>
                </a:lnTo>
                <a:lnTo>
                  <a:pt x="633" y="22"/>
                </a:lnTo>
                <a:lnTo>
                  <a:pt x="636" y="22"/>
                </a:lnTo>
                <a:lnTo>
                  <a:pt x="638" y="22"/>
                </a:lnTo>
                <a:lnTo>
                  <a:pt x="641" y="22"/>
                </a:lnTo>
                <a:lnTo>
                  <a:pt x="644" y="22"/>
                </a:lnTo>
                <a:lnTo>
                  <a:pt x="647" y="22"/>
                </a:lnTo>
                <a:lnTo>
                  <a:pt x="650" y="22"/>
                </a:lnTo>
                <a:lnTo>
                  <a:pt x="653" y="22"/>
                </a:lnTo>
                <a:lnTo>
                  <a:pt x="658" y="22"/>
                </a:lnTo>
                <a:lnTo>
                  <a:pt x="661" y="22"/>
                </a:lnTo>
                <a:lnTo>
                  <a:pt x="664" y="22"/>
                </a:lnTo>
                <a:lnTo>
                  <a:pt x="667" y="22"/>
                </a:lnTo>
                <a:lnTo>
                  <a:pt x="670" y="19"/>
                </a:lnTo>
                <a:lnTo>
                  <a:pt x="673" y="19"/>
                </a:lnTo>
                <a:lnTo>
                  <a:pt x="675" y="19"/>
                </a:lnTo>
                <a:lnTo>
                  <a:pt x="681" y="17"/>
                </a:lnTo>
                <a:lnTo>
                  <a:pt x="684" y="17"/>
                </a:lnTo>
                <a:lnTo>
                  <a:pt x="690" y="19"/>
                </a:lnTo>
                <a:lnTo>
                  <a:pt x="695" y="19"/>
                </a:lnTo>
                <a:lnTo>
                  <a:pt x="698" y="22"/>
                </a:lnTo>
                <a:lnTo>
                  <a:pt x="701" y="22"/>
                </a:lnTo>
                <a:lnTo>
                  <a:pt x="707" y="22"/>
                </a:lnTo>
                <a:lnTo>
                  <a:pt x="710" y="22"/>
                </a:lnTo>
                <a:lnTo>
                  <a:pt x="712" y="22"/>
                </a:lnTo>
                <a:lnTo>
                  <a:pt x="715" y="22"/>
                </a:lnTo>
                <a:lnTo>
                  <a:pt x="718" y="22"/>
                </a:lnTo>
                <a:lnTo>
                  <a:pt x="721" y="22"/>
                </a:lnTo>
                <a:lnTo>
                  <a:pt x="724" y="22"/>
                </a:lnTo>
                <a:lnTo>
                  <a:pt x="727" y="22"/>
                </a:lnTo>
                <a:lnTo>
                  <a:pt x="732" y="22"/>
                </a:lnTo>
                <a:lnTo>
                  <a:pt x="735" y="22"/>
                </a:lnTo>
                <a:lnTo>
                  <a:pt x="738" y="22"/>
                </a:lnTo>
                <a:lnTo>
                  <a:pt x="744" y="25"/>
                </a:lnTo>
                <a:lnTo>
                  <a:pt x="747" y="22"/>
                </a:lnTo>
                <a:lnTo>
                  <a:pt x="749" y="22"/>
                </a:lnTo>
                <a:lnTo>
                  <a:pt x="752" y="22"/>
                </a:lnTo>
                <a:lnTo>
                  <a:pt x="752" y="25"/>
                </a:lnTo>
                <a:lnTo>
                  <a:pt x="755" y="28"/>
                </a:lnTo>
                <a:lnTo>
                  <a:pt x="755" y="31"/>
                </a:lnTo>
                <a:lnTo>
                  <a:pt x="758" y="37"/>
                </a:lnTo>
                <a:lnTo>
                  <a:pt x="758" y="39"/>
                </a:lnTo>
                <a:lnTo>
                  <a:pt x="761" y="39"/>
                </a:lnTo>
                <a:lnTo>
                  <a:pt x="764" y="42"/>
                </a:lnTo>
                <a:lnTo>
                  <a:pt x="764" y="45"/>
                </a:lnTo>
                <a:lnTo>
                  <a:pt x="767" y="51"/>
                </a:lnTo>
                <a:lnTo>
                  <a:pt x="769" y="51"/>
                </a:lnTo>
                <a:lnTo>
                  <a:pt x="769" y="54"/>
                </a:lnTo>
                <a:lnTo>
                  <a:pt x="772" y="54"/>
                </a:lnTo>
                <a:lnTo>
                  <a:pt x="772" y="56"/>
                </a:lnTo>
                <a:lnTo>
                  <a:pt x="775" y="59"/>
                </a:lnTo>
                <a:lnTo>
                  <a:pt x="778" y="62"/>
                </a:lnTo>
                <a:lnTo>
                  <a:pt x="778" y="65"/>
                </a:lnTo>
                <a:lnTo>
                  <a:pt x="781" y="65"/>
                </a:lnTo>
                <a:lnTo>
                  <a:pt x="781" y="68"/>
                </a:lnTo>
                <a:lnTo>
                  <a:pt x="784" y="71"/>
                </a:lnTo>
                <a:lnTo>
                  <a:pt x="787" y="71"/>
                </a:lnTo>
                <a:lnTo>
                  <a:pt x="787" y="74"/>
                </a:lnTo>
                <a:lnTo>
                  <a:pt x="789" y="76"/>
                </a:lnTo>
                <a:lnTo>
                  <a:pt x="792" y="76"/>
                </a:lnTo>
                <a:lnTo>
                  <a:pt x="795" y="76"/>
                </a:lnTo>
                <a:lnTo>
                  <a:pt x="798" y="76"/>
                </a:lnTo>
                <a:lnTo>
                  <a:pt x="801" y="76"/>
                </a:lnTo>
                <a:lnTo>
                  <a:pt x="804" y="76"/>
                </a:lnTo>
                <a:lnTo>
                  <a:pt x="806" y="79"/>
                </a:lnTo>
                <a:lnTo>
                  <a:pt x="806" y="82"/>
                </a:lnTo>
                <a:lnTo>
                  <a:pt x="809" y="88"/>
                </a:lnTo>
                <a:lnTo>
                  <a:pt x="812" y="88"/>
                </a:lnTo>
                <a:lnTo>
                  <a:pt x="812" y="91"/>
                </a:lnTo>
                <a:lnTo>
                  <a:pt x="815" y="93"/>
                </a:lnTo>
                <a:lnTo>
                  <a:pt x="818" y="96"/>
                </a:lnTo>
                <a:lnTo>
                  <a:pt x="818" y="99"/>
                </a:lnTo>
                <a:lnTo>
                  <a:pt x="821" y="102"/>
                </a:lnTo>
                <a:lnTo>
                  <a:pt x="821" y="105"/>
                </a:lnTo>
                <a:lnTo>
                  <a:pt x="824" y="105"/>
                </a:lnTo>
                <a:lnTo>
                  <a:pt x="824" y="108"/>
                </a:lnTo>
                <a:lnTo>
                  <a:pt x="826" y="111"/>
                </a:lnTo>
                <a:lnTo>
                  <a:pt x="826" y="113"/>
                </a:lnTo>
                <a:lnTo>
                  <a:pt x="829" y="119"/>
                </a:lnTo>
                <a:lnTo>
                  <a:pt x="832" y="122"/>
                </a:lnTo>
                <a:lnTo>
                  <a:pt x="832" y="125"/>
                </a:lnTo>
                <a:lnTo>
                  <a:pt x="835" y="125"/>
                </a:lnTo>
                <a:lnTo>
                  <a:pt x="835" y="128"/>
                </a:lnTo>
                <a:lnTo>
                  <a:pt x="838" y="130"/>
                </a:lnTo>
                <a:lnTo>
                  <a:pt x="838" y="133"/>
                </a:lnTo>
                <a:lnTo>
                  <a:pt x="838" y="136"/>
                </a:lnTo>
                <a:lnTo>
                  <a:pt x="838" y="139"/>
                </a:lnTo>
                <a:lnTo>
                  <a:pt x="838" y="142"/>
                </a:lnTo>
                <a:lnTo>
                  <a:pt x="841" y="148"/>
                </a:lnTo>
                <a:lnTo>
                  <a:pt x="838" y="150"/>
                </a:lnTo>
                <a:lnTo>
                  <a:pt x="838" y="153"/>
                </a:lnTo>
                <a:lnTo>
                  <a:pt x="838" y="156"/>
                </a:lnTo>
                <a:lnTo>
                  <a:pt x="838" y="159"/>
                </a:lnTo>
                <a:lnTo>
                  <a:pt x="838" y="162"/>
                </a:lnTo>
                <a:lnTo>
                  <a:pt x="838" y="165"/>
                </a:lnTo>
                <a:lnTo>
                  <a:pt x="838" y="167"/>
                </a:lnTo>
                <a:lnTo>
                  <a:pt x="838" y="170"/>
                </a:lnTo>
                <a:lnTo>
                  <a:pt x="841" y="173"/>
                </a:lnTo>
                <a:lnTo>
                  <a:pt x="841" y="176"/>
                </a:lnTo>
                <a:lnTo>
                  <a:pt x="843" y="179"/>
                </a:lnTo>
                <a:lnTo>
                  <a:pt x="846" y="179"/>
                </a:lnTo>
                <a:lnTo>
                  <a:pt x="849" y="179"/>
                </a:lnTo>
                <a:lnTo>
                  <a:pt x="849" y="182"/>
                </a:lnTo>
                <a:lnTo>
                  <a:pt x="852" y="185"/>
                </a:lnTo>
                <a:lnTo>
                  <a:pt x="855" y="185"/>
                </a:lnTo>
                <a:lnTo>
                  <a:pt x="858" y="187"/>
                </a:lnTo>
                <a:lnTo>
                  <a:pt x="861" y="190"/>
                </a:lnTo>
                <a:lnTo>
                  <a:pt x="863" y="190"/>
                </a:lnTo>
                <a:lnTo>
                  <a:pt x="866" y="193"/>
                </a:lnTo>
                <a:lnTo>
                  <a:pt x="869" y="193"/>
                </a:lnTo>
                <a:lnTo>
                  <a:pt x="872" y="193"/>
                </a:lnTo>
                <a:lnTo>
                  <a:pt x="872" y="196"/>
                </a:lnTo>
                <a:lnTo>
                  <a:pt x="878" y="196"/>
                </a:lnTo>
                <a:lnTo>
                  <a:pt x="880" y="199"/>
                </a:lnTo>
                <a:lnTo>
                  <a:pt x="886" y="199"/>
                </a:lnTo>
                <a:lnTo>
                  <a:pt x="889" y="199"/>
                </a:lnTo>
                <a:lnTo>
                  <a:pt x="892" y="202"/>
                </a:lnTo>
                <a:lnTo>
                  <a:pt x="895" y="207"/>
                </a:lnTo>
                <a:lnTo>
                  <a:pt x="898" y="210"/>
                </a:lnTo>
                <a:lnTo>
                  <a:pt x="898" y="213"/>
                </a:lnTo>
                <a:lnTo>
                  <a:pt x="900" y="219"/>
                </a:lnTo>
                <a:lnTo>
                  <a:pt x="903" y="222"/>
                </a:lnTo>
                <a:lnTo>
                  <a:pt x="903" y="224"/>
                </a:lnTo>
                <a:lnTo>
                  <a:pt x="903" y="227"/>
                </a:lnTo>
                <a:lnTo>
                  <a:pt x="903" y="233"/>
                </a:lnTo>
                <a:lnTo>
                  <a:pt x="903" y="236"/>
                </a:lnTo>
                <a:lnTo>
                  <a:pt x="903" y="239"/>
                </a:lnTo>
                <a:lnTo>
                  <a:pt x="903" y="241"/>
                </a:lnTo>
                <a:lnTo>
                  <a:pt x="903" y="247"/>
                </a:lnTo>
                <a:lnTo>
                  <a:pt x="900" y="250"/>
                </a:lnTo>
                <a:lnTo>
                  <a:pt x="895" y="259"/>
                </a:lnTo>
                <a:lnTo>
                  <a:pt x="895" y="261"/>
                </a:lnTo>
                <a:lnTo>
                  <a:pt x="892" y="264"/>
                </a:lnTo>
                <a:lnTo>
                  <a:pt x="880" y="284"/>
                </a:lnTo>
                <a:lnTo>
                  <a:pt x="880" y="290"/>
                </a:lnTo>
                <a:lnTo>
                  <a:pt x="878" y="296"/>
                </a:lnTo>
                <a:lnTo>
                  <a:pt x="875" y="301"/>
                </a:lnTo>
                <a:lnTo>
                  <a:pt x="875" y="304"/>
                </a:lnTo>
                <a:lnTo>
                  <a:pt x="869" y="310"/>
                </a:lnTo>
                <a:lnTo>
                  <a:pt x="869" y="313"/>
                </a:lnTo>
                <a:lnTo>
                  <a:pt x="866" y="316"/>
                </a:lnTo>
                <a:lnTo>
                  <a:pt x="866" y="321"/>
                </a:lnTo>
                <a:lnTo>
                  <a:pt x="863" y="324"/>
                </a:lnTo>
                <a:lnTo>
                  <a:pt x="863" y="327"/>
                </a:lnTo>
                <a:lnTo>
                  <a:pt x="863" y="330"/>
                </a:lnTo>
                <a:lnTo>
                  <a:pt x="866" y="335"/>
                </a:lnTo>
                <a:lnTo>
                  <a:pt x="866" y="338"/>
                </a:lnTo>
                <a:lnTo>
                  <a:pt x="869" y="341"/>
                </a:lnTo>
                <a:lnTo>
                  <a:pt x="869" y="347"/>
                </a:lnTo>
                <a:lnTo>
                  <a:pt x="869" y="353"/>
                </a:lnTo>
                <a:lnTo>
                  <a:pt x="866" y="355"/>
                </a:lnTo>
                <a:lnTo>
                  <a:pt x="863" y="358"/>
                </a:lnTo>
                <a:lnTo>
                  <a:pt x="861" y="361"/>
                </a:lnTo>
                <a:lnTo>
                  <a:pt x="858" y="364"/>
                </a:lnTo>
                <a:lnTo>
                  <a:pt x="855" y="367"/>
                </a:lnTo>
                <a:lnTo>
                  <a:pt x="849" y="370"/>
                </a:lnTo>
                <a:lnTo>
                  <a:pt x="849" y="372"/>
                </a:lnTo>
                <a:lnTo>
                  <a:pt x="846" y="372"/>
                </a:lnTo>
                <a:lnTo>
                  <a:pt x="843" y="372"/>
                </a:lnTo>
                <a:lnTo>
                  <a:pt x="841" y="372"/>
                </a:lnTo>
                <a:lnTo>
                  <a:pt x="838" y="375"/>
                </a:lnTo>
                <a:lnTo>
                  <a:pt x="835" y="375"/>
                </a:lnTo>
                <a:lnTo>
                  <a:pt x="832" y="378"/>
                </a:lnTo>
                <a:lnTo>
                  <a:pt x="829" y="378"/>
                </a:lnTo>
                <a:lnTo>
                  <a:pt x="829" y="381"/>
                </a:lnTo>
                <a:lnTo>
                  <a:pt x="826" y="384"/>
                </a:lnTo>
                <a:lnTo>
                  <a:pt x="824" y="384"/>
                </a:lnTo>
                <a:lnTo>
                  <a:pt x="824" y="387"/>
                </a:lnTo>
                <a:lnTo>
                  <a:pt x="821" y="390"/>
                </a:lnTo>
                <a:lnTo>
                  <a:pt x="821" y="392"/>
                </a:lnTo>
                <a:lnTo>
                  <a:pt x="818" y="392"/>
                </a:lnTo>
                <a:lnTo>
                  <a:pt x="818" y="395"/>
                </a:lnTo>
                <a:lnTo>
                  <a:pt x="815" y="398"/>
                </a:lnTo>
                <a:lnTo>
                  <a:pt x="812" y="401"/>
                </a:lnTo>
                <a:lnTo>
                  <a:pt x="812" y="404"/>
                </a:lnTo>
                <a:lnTo>
                  <a:pt x="806" y="409"/>
                </a:lnTo>
                <a:lnTo>
                  <a:pt x="806" y="412"/>
                </a:lnTo>
                <a:lnTo>
                  <a:pt x="804" y="412"/>
                </a:lnTo>
                <a:lnTo>
                  <a:pt x="804" y="415"/>
                </a:lnTo>
                <a:lnTo>
                  <a:pt x="801" y="421"/>
                </a:lnTo>
                <a:lnTo>
                  <a:pt x="801" y="424"/>
                </a:lnTo>
                <a:lnTo>
                  <a:pt x="798" y="427"/>
                </a:lnTo>
                <a:lnTo>
                  <a:pt x="795" y="432"/>
                </a:lnTo>
                <a:lnTo>
                  <a:pt x="792" y="435"/>
                </a:lnTo>
                <a:lnTo>
                  <a:pt x="792" y="441"/>
                </a:lnTo>
                <a:lnTo>
                  <a:pt x="789" y="444"/>
                </a:lnTo>
                <a:lnTo>
                  <a:pt x="787" y="446"/>
                </a:lnTo>
                <a:lnTo>
                  <a:pt x="784" y="452"/>
                </a:lnTo>
                <a:lnTo>
                  <a:pt x="781" y="455"/>
                </a:lnTo>
                <a:lnTo>
                  <a:pt x="778" y="458"/>
                </a:lnTo>
                <a:lnTo>
                  <a:pt x="775" y="461"/>
                </a:lnTo>
                <a:lnTo>
                  <a:pt x="772" y="464"/>
                </a:lnTo>
                <a:lnTo>
                  <a:pt x="769" y="466"/>
                </a:lnTo>
                <a:lnTo>
                  <a:pt x="767" y="469"/>
                </a:lnTo>
                <a:lnTo>
                  <a:pt x="764" y="472"/>
                </a:lnTo>
                <a:lnTo>
                  <a:pt x="761" y="472"/>
                </a:lnTo>
                <a:lnTo>
                  <a:pt x="761" y="475"/>
                </a:lnTo>
                <a:lnTo>
                  <a:pt x="758" y="478"/>
                </a:lnTo>
                <a:lnTo>
                  <a:pt x="755" y="481"/>
                </a:lnTo>
                <a:lnTo>
                  <a:pt x="752" y="481"/>
                </a:lnTo>
                <a:lnTo>
                  <a:pt x="749" y="483"/>
                </a:lnTo>
                <a:lnTo>
                  <a:pt x="747" y="486"/>
                </a:lnTo>
                <a:lnTo>
                  <a:pt x="744" y="489"/>
                </a:lnTo>
                <a:lnTo>
                  <a:pt x="741" y="492"/>
                </a:lnTo>
                <a:lnTo>
                  <a:pt x="738" y="495"/>
                </a:lnTo>
                <a:lnTo>
                  <a:pt x="735" y="495"/>
                </a:lnTo>
                <a:lnTo>
                  <a:pt x="735" y="498"/>
                </a:lnTo>
                <a:lnTo>
                  <a:pt x="732" y="498"/>
                </a:lnTo>
                <a:lnTo>
                  <a:pt x="732" y="501"/>
                </a:lnTo>
                <a:lnTo>
                  <a:pt x="730" y="503"/>
                </a:lnTo>
                <a:lnTo>
                  <a:pt x="727" y="506"/>
                </a:lnTo>
                <a:lnTo>
                  <a:pt x="727" y="509"/>
                </a:lnTo>
                <a:lnTo>
                  <a:pt x="724" y="509"/>
                </a:lnTo>
                <a:lnTo>
                  <a:pt x="724" y="512"/>
                </a:lnTo>
                <a:lnTo>
                  <a:pt x="727" y="512"/>
                </a:lnTo>
                <a:lnTo>
                  <a:pt x="727" y="515"/>
                </a:lnTo>
                <a:lnTo>
                  <a:pt x="724" y="515"/>
                </a:lnTo>
                <a:lnTo>
                  <a:pt x="724" y="518"/>
                </a:lnTo>
                <a:lnTo>
                  <a:pt x="727" y="520"/>
                </a:lnTo>
                <a:lnTo>
                  <a:pt x="727" y="523"/>
                </a:lnTo>
                <a:lnTo>
                  <a:pt x="727" y="526"/>
                </a:lnTo>
                <a:lnTo>
                  <a:pt x="730" y="529"/>
                </a:lnTo>
                <a:lnTo>
                  <a:pt x="730" y="532"/>
                </a:lnTo>
                <a:lnTo>
                  <a:pt x="732" y="535"/>
                </a:lnTo>
                <a:lnTo>
                  <a:pt x="735" y="540"/>
                </a:lnTo>
                <a:lnTo>
                  <a:pt x="738" y="543"/>
                </a:lnTo>
                <a:lnTo>
                  <a:pt x="741" y="549"/>
                </a:lnTo>
                <a:lnTo>
                  <a:pt x="744" y="552"/>
                </a:lnTo>
                <a:lnTo>
                  <a:pt x="744" y="555"/>
                </a:lnTo>
                <a:lnTo>
                  <a:pt x="744" y="557"/>
                </a:lnTo>
                <a:lnTo>
                  <a:pt x="749" y="560"/>
                </a:lnTo>
                <a:lnTo>
                  <a:pt x="749" y="563"/>
                </a:lnTo>
                <a:lnTo>
                  <a:pt x="752" y="566"/>
                </a:lnTo>
                <a:lnTo>
                  <a:pt x="752" y="569"/>
                </a:lnTo>
                <a:lnTo>
                  <a:pt x="755" y="572"/>
                </a:lnTo>
                <a:lnTo>
                  <a:pt x="758" y="575"/>
                </a:lnTo>
                <a:lnTo>
                  <a:pt x="761" y="577"/>
                </a:lnTo>
                <a:lnTo>
                  <a:pt x="764" y="580"/>
                </a:lnTo>
                <a:lnTo>
                  <a:pt x="764" y="583"/>
                </a:lnTo>
                <a:lnTo>
                  <a:pt x="767" y="583"/>
                </a:lnTo>
                <a:lnTo>
                  <a:pt x="767" y="586"/>
                </a:lnTo>
                <a:lnTo>
                  <a:pt x="769" y="589"/>
                </a:lnTo>
                <a:lnTo>
                  <a:pt x="772" y="589"/>
                </a:lnTo>
                <a:lnTo>
                  <a:pt x="775" y="589"/>
                </a:lnTo>
                <a:lnTo>
                  <a:pt x="775" y="586"/>
                </a:lnTo>
                <a:lnTo>
                  <a:pt x="778" y="583"/>
                </a:lnTo>
                <a:lnTo>
                  <a:pt x="778" y="580"/>
                </a:lnTo>
                <a:lnTo>
                  <a:pt x="781" y="575"/>
                </a:lnTo>
                <a:lnTo>
                  <a:pt x="784" y="572"/>
                </a:lnTo>
                <a:lnTo>
                  <a:pt x="784" y="569"/>
                </a:lnTo>
                <a:lnTo>
                  <a:pt x="784" y="566"/>
                </a:lnTo>
                <a:lnTo>
                  <a:pt x="787" y="566"/>
                </a:lnTo>
                <a:lnTo>
                  <a:pt x="787" y="563"/>
                </a:lnTo>
                <a:lnTo>
                  <a:pt x="787" y="560"/>
                </a:lnTo>
                <a:lnTo>
                  <a:pt x="787" y="557"/>
                </a:lnTo>
                <a:lnTo>
                  <a:pt x="789" y="557"/>
                </a:lnTo>
                <a:lnTo>
                  <a:pt x="789" y="555"/>
                </a:lnTo>
                <a:lnTo>
                  <a:pt x="792" y="555"/>
                </a:lnTo>
                <a:lnTo>
                  <a:pt x="795" y="555"/>
                </a:lnTo>
                <a:lnTo>
                  <a:pt x="798" y="555"/>
                </a:lnTo>
                <a:lnTo>
                  <a:pt x="804" y="557"/>
                </a:lnTo>
                <a:lnTo>
                  <a:pt x="806" y="557"/>
                </a:lnTo>
                <a:lnTo>
                  <a:pt x="809" y="560"/>
                </a:lnTo>
                <a:lnTo>
                  <a:pt x="815" y="560"/>
                </a:lnTo>
                <a:lnTo>
                  <a:pt x="818" y="563"/>
                </a:lnTo>
                <a:lnTo>
                  <a:pt x="821" y="566"/>
                </a:lnTo>
                <a:lnTo>
                  <a:pt x="824" y="569"/>
                </a:lnTo>
                <a:lnTo>
                  <a:pt x="824" y="572"/>
                </a:lnTo>
                <a:lnTo>
                  <a:pt x="829" y="580"/>
                </a:lnTo>
                <a:lnTo>
                  <a:pt x="832" y="583"/>
                </a:lnTo>
                <a:lnTo>
                  <a:pt x="832" y="586"/>
                </a:lnTo>
                <a:lnTo>
                  <a:pt x="832" y="589"/>
                </a:lnTo>
                <a:lnTo>
                  <a:pt x="835" y="589"/>
                </a:lnTo>
                <a:lnTo>
                  <a:pt x="841" y="595"/>
                </a:lnTo>
                <a:lnTo>
                  <a:pt x="843" y="595"/>
                </a:lnTo>
                <a:lnTo>
                  <a:pt x="843" y="597"/>
                </a:lnTo>
                <a:lnTo>
                  <a:pt x="849" y="603"/>
                </a:lnTo>
                <a:lnTo>
                  <a:pt x="852" y="603"/>
                </a:lnTo>
                <a:lnTo>
                  <a:pt x="855" y="606"/>
                </a:lnTo>
                <a:lnTo>
                  <a:pt x="855" y="612"/>
                </a:lnTo>
                <a:lnTo>
                  <a:pt x="858" y="612"/>
                </a:lnTo>
                <a:lnTo>
                  <a:pt x="861" y="623"/>
                </a:lnTo>
                <a:lnTo>
                  <a:pt x="861" y="626"/>
                </a:lnTo>
                <a:lnTo>
                  <a:pt x="861" y="632"/>
                </a:lnTo>
                <a:lnTo>
                  <a:pt x="863" y="637"/>
                </a:lnTo>
                <a:lnTo>
                  <a:pt x="861" y="643"/>
                </a:lnTo>
                <a:lnTo>
                  <a:pt x="861" y="649"/>
                </a:lnTo>
                <a:lnTo>
                  <a:pt x="861" y="651"/>
                </a:lnTo>
                <a:lnTo>
                  <a:pt x="861" y="654"/>
                </a:lnTo>
                <a:lnTo>
                  <a:pt x="861" y="657"/>
                </a:lnTo>
                <a:lnTo>
                  <a:pt x="861" y="660"/>
                </a:lnTo>
                <a:lnTo>
                  <a:pt x="861" y="663"/>
                </a:lnTo>
                <a:lnTo>
                  <a:pt x="861" y="666"/>
                </a:lnTo>
                <a:lnTo>
                  <a:pt x="858" y="671"/>
                </a:lnTo>
                <a:lnTo>
                  <a:pt x="861" y="677"/>
                </a:lnTo>
                <a:lnTo>
                  <a:pt x="861" y="680"/>
                </a:lnTo>
                <a:lnTo>
                  <a:pt x="861" y="688"/>
                </a:lnTo>
                <a:lnTo>
                  <a:pt x="863" y="691"/>
                </a:lnTo>
                <a:lnTo>
                  <a:pt x="866" y="694"/>
                </a:lnTo>
                <a:lnTo>
                  <a:pt x="869" y="697"/>
                </a:lnTo>
                <a:lnTo>
                  <a:pt x="869" y="700"/>
                </a:lnTo>
                <a:lnTo>
                  <a:pt x="872" y="703"/>
                </a:lnTo>
                <a:lnTo>
                  <a:pt x="875" y="706"/>
                </a:lnTo>
                <a:lnTo>
                  <a:pt x="878" y="706"/>
                </a:lnTo>
                <a:lnTo>
                  <a:pt x="878" y="708"/>
                </a:lnTo>
                <a:lnTo>
                  <a:pt x="880" y="711"/>
                </a:lnTo>
                <a:lnTo>
                  <a:pt x="886" y="720"/>
                </a:lnTo>
                <a:lnTo>
                  <a:pt x="886" y="723"/>
                </a:lnTo>
                <a:lnTo>
                  <a:pt x="898" y="740"/>
                </a:lnTo>
                <a:lnTo>
                  <a:pt x="898" y="743"/>
                </a:lnTo>
                <a:lnTo>
                  <a:pt x="883" y="762"/>
                </a:lnTo>
                <a:lnTo>
                  <a:pt x="878" y="765"/>
                </a:lnTo>
                <a:lnTo>
                  <a:pt x="875" y="771"/>
                </a:lnTo>
                <a:lnTo>
                  <a:pt x="886" y="771"/>
                </a:lnTo>
                <a:lnTo>
                  <a:pt x="886" y="774"/>
                </a:lnTo>
                <a:lnTo>
                  <a:pt x="883" y="777"/>
                </a:lnTo>
                <a:lnTo>
                  <a:pt x="883" y="782"/>
                </a:lnTo>
                <a:lnTo>
                  <a:pt x="883" y="788"/>
                </a:lnTo>
                <a:lnTo>
                  <a:pt x="886" y="794"/>
                </a:lnTo>
                <a:lnTo>
                  <a:pt x="886" y="797"/>
                </a:lnTo>
                <a:lnTo>
                  <a:pt x="889" y="805"/>
                </a:lnTo>
                <a:lnTo>
                  <a:pt x="895" y="811"/>
                </a:lnTo>
                <a:lnTo>
                  <a:pt x="895" y="819"/>
                </a:lnTo>
                <a:lnTo>
                  <a:pt x="886" y="817"/>
                </a:lnTo>
                <a:lnTo>
                  <a:pt x="883" y="819"/>
                </a:lnTo>
                <a:lnTo>
                  <a:pt x="880" y="822"/>
                </a:lnTo>
                <a:lnTo>
                  <a:pt x="875" y="819"/>
                </a:lnTo>
                <a:lnTo>
                  <a:pt x="872" y="819"/>
                </a:lnTo>
                <a:lnTo>
                  <a:pt x="866" y="831"/>
                </a:lnTo>
                <a:lnTo>
                  <a:pt x="861" y="831"/>
                </a:lnTo>
                <a:lnTo>
                  <a:pt x="852" y="828"/>
                </a:lnTo>
                <a:lnTo>
                  <a:pt x="843" y="828"/>
                </a:lnTo>
                <a:lnTo>
                  <a:pt x="841" y="828"/>
                </a:lnTo>
                <a:lnTo>
                  <a:pt x="843" y="836"/>
                </a:lnTo>
                <a:lnTo>
                  <a:pt x="841" y="836"/>
                </a:lnTo>
                <a:lnTo>
                  <a:pt x="832" y="839"/>
                </a:lnTo>
                <a:lnTo>
                  <a:pt x="829" y="845"/>
                </a:lnTo>
                <a:lnTo>
                  <a:pt x="826" y="848"/>
                </a:lnTo>
                <a:lnTo>
                  <a:pt x="826" y="851"/>
                </a:lnTo>
                <a:lnTo>
                  <a:pt x="818" y="851"/>
                </a:lnTo>
                <a:lnTo>
                  <a:pt x="812" y="856"/>
                </a:lnTo>
                <a:lnTo>
                  <a:pt x="815" y="862"/>
                </a:lnTo>
                <a:lnTo>
                  <a:pt x="809" y="868"/>
                </a:lnTo>
                <a:lnTo>
                  <a:pt x="809" y="873"/>
                </a:lnTo>
                <a:lnTo>
                  <a:pt x="806" y="876"/>
                </a:lnTo>
                <a:lnTo>
                  <a:pt x="804" y="876"/>
                </a:lnTo>
                <a:lnTo>
                  <a:pt x="798" y="879"/>
                </a:lnTo>
                <a:lnTo>
                  <a:pt x="795" y="885"/>
                </a:lnTo>
                <a:lnTo>
                  <a:pt x="795" y="888"/>
                </a:lnTo>
                <a:lnTo>
                  <a:pt x="792" y="891"/>
                </a:lnTo>
                <a:lnTo>
                  <a:pt x="792" y="896"/>
                </a:lnTo>
                <a:lnTo>
                  <a:pt x="801" y="896"/>
                </a:lnTo>
                <a:lnTo>
                  <a:pt x="801" y="908"/>
                </a:lnTo>
                <a:lnTo>
                  <a:pt x="804" y="908"/>
                </a:lnTo>
                <a:lnTo>
                  <a:pt x="804" y="913"/>
                </a:lnTo>
                <a:lnTo>
                  <a:pt x="801" y="913"/>
                </a:lnTo>
                <a:lnTo>
                  <a:pt x="798" y="916"/>
                </a:lnTo>
                <a:lnTo>
                  <a:pt x="795" y="922"/>
                </a:lnTo>
                <a:lnTo>
                  <a:pt x="798" y="922"/>
                </a:lnTo>
                <a:lnTo>
                  <a:pt x="798" y="925"/>
                </a:lnTo>
                <a:lnTo>
                  <a:pt x="801" y="925"/>
                </a:lnTo>
                <a:lnTo>
                  <a:pt x="801" y="933"/>
                </a:lnTo>
                <a:lnTo>
                  <a:pt x="798" y="933"/>
                </a:lnTo>
                <a:lnTo>
                  <a:pt x="798" y="936"/>
                </a:lnTo>
                <a:lnTo>
                  <a:pt x="792" y="936"/>
                </a:lnTo>
                <a:lnTo>
                  <a:pt x="792" y="939"/>
                </a:lnTo>
                <a:lnTo>
                  <a:pt x="789" y="945"/>
                </a:lnTo>
                <a:lnTo>
                  <a:pt x="789" y="948"/>
                </a:lnTo>
                <a:lnTo>
                  <a:pt x="792" y="950"/>
                </a:lnTo>
                <a:lnTo>
                  <a:pt x="789" y="950"/>
                </a:lnTo>
                <a:lnTo>
                  <a:pt x="789" y="953"/>
                </a:lnTo>
                <a:lnTo>
                  <a:pt x="792" y="953"/>
                </a:lnTo>
                <a:lnTo>
                  <a:pt x="789" y="956"/>
                </a:lnTo>
                <a:lnTo>
                  <a:pt x="787" y="956"/>
                </a:lnTo>
                <a:lnTo>
                  <a:pt x="784" y="959"/>
                </a:lnTo>
                <a:lnTo>
                  <a:pt x="784" y="965"/>
                </a:lnTo>
                <a:lnTo>
                  <a:pt x="781" y="970"/>
                </a:lnTo>
                <a:lnTo>
                  <a:pt x="778" y="973"/>
                </a:lnTo>
                <a:lnTo>
                  <a:pt x="775" y="973"/>
                </a:lnTo>
                <a:lnTo>
                  <a:pt x="772" y="976"/>
                </a:lnTo>
                <a:lnTo>
                  <a:pt x="769" y="976"/>
                </a:lnTo>
                <a:lnTo>
                  <a:pt x="769" y="979"/>
                </a:lnTo>
                <a:lnTo>
                  <a:pt x="767" y="976"/>
                </a:lnTo>
                <a:lnTo>
                  <a:pt x="764" y="976"/>
                </a:lnTo>
                <a:lnTo>
                  <a:pt x="761" y="973"/>
                </a:lnTo>
                <a:lnTo>
                  <a:pt x="758" y="976"/>
                </a:lnTo>
                <a:lnTo>
                  <a:pt x="755" y="976"/>
                </a:lnTo>
                <a:lnTo>
                  <a:pt x="749" y="976"/>
                </a:lnTo>
                <a:lnTo>
                  <a:pt x="747" y="982"/>
                </a:lnTo>
                <a:lnTo>
                  <a:pt x="749" y="982"/>
                </a:lnTo>
                <a:lnTo>
                  <a:pt x="749" y="990"/>
                </a:lnTo>
                <a:lnTo>
                  <a:pt x="752" y="990"/>
                </a:lnTo>
                <a:lnTo>
                  <a:pt x="752" y="993"/>
                </a:lnTo>
                <a:lnTo>
                  <a:pt x="749" y="996"/>
                </a:lnTo>
                <a:lnTo>
                  <a:pt x="747" y="996"/>
                </a:lnTo>
                <a:lnTo>
                  <a:pt x="749" y="999"/>
                </a:lnTo>
                <a:lnTo>
                  <a:pt x="744" y="999"/>
                </a:lnTo>
                <a:lnTo>
                  <a:pt x="735" y="999"/>
                </a:lnTo>
                <a:lnTo>
                  <a:pt x="735" y="1002"/>
                </a:lnTo>
                <a:lnTo>
                  <a:pt x="730" y="1002"/>
                </a:lnTo>
                <a:lnTo>
                  <a:pt x="727" y="1002"/>
                </a:lnTo>
                <a:lnTo>
                  <a:pt x="724" y="1004"/>
                </a:lnTo>
                <a:lnTo>
                  <a:pt x="727" y="1007"/>
                </a:lnTo>
                <a:lnTo>
                  <a:pt x="724" y="1007"/>
                </a:lnTo>
                <a:lnTo>
                  <a:pt x="712" y="1007"/>
                </a:lnTo>
                <a:lnTo>
                  <a:pt x="710" y="999"/>
                </a:lnTo>
                <a:lnTo>
                  <a:pt x="701" y="996"/>
                </a:lnTo>
                <a:lnTo>
                  <a:pt x="693" y="1002"/>
                </a:lnTo>
                <a:lnTo>
                  <a:pt x="690" y="1002"/>
                </a:lnTo>
                <a:lnTo>
                  <a:pt x="690" y="999"/>
                </a:lnTo>
                <a:lnTo>
                  <a:pt x="687" y="999"/>
                </a:lnTo>
                <a:lnTo>
                  <a:pt x="684" y="999"/>
                </a:lnTo>
                <a:lnTo>
                  <a:pt x="684" y="996"/>
                </a:lnTo>
                <a:lnTo>
                  <a:pt x="681" y="996"/>
                </a:lnTo>
                <a:lnTo>
                  <a:pt x="681" y="999"/>
                </a:lnTo>
                <a:lnTo>
                  <a:pt x="675" y="996"/>
                </a:lnTo>
                <a:lnTo>
                  <a:pt x="675" y="999"/>
                </a:lnTo>
                <a:lnTo>
                  <a:pt x="675" y="1002"/>
                </a:lnTo>
                <a:lnTo>
                  <a:pt x="675" y="1004"/>
                </a:lnTo>
                <a:lnTo>
                  <a:pt x="673" y="1004"/>
                </a:lnTo>
                <a:lnTo>
                  <a:pt x="673" y="1007"/>
                </a:lnTo>
                <a:lnTo>
                  <a:pt x="670" y="1007"/>
                </a:lnTo>
                <a:lnTo>
                  <a:pt x="667" y="1007"/>
                </a:lnTo>
                <a:lnTo>
                  <a:pt x="667" y="1010"/>
                </a:lnTo>
                <a:lnTo>
                  <a:pt x="664" y="1007"/>
                </a:lnTo>
                <a:lnTo>
                  <a:pt x="661" y="1007"/>
                </a:lnTo>
                <a:lnTo>
                  <a:pt x="658" y="1007"/>
                </a:lnTo>
                <a:lnTo>
                  <a:pt x="656" y="1004"/>
                </a:lnTo>
                <a:lnTo>
                  <a:pt x="656" y="999"/>
                </a:lnTo>
                <a:lnTo>
                  <a:pt x="653" y="1002"/>
                </a:lnTo>
                <a:lnTo>
                  <a:pt x="650" y="1004"/>
                </a:lnTo>
                <a:lnTo>
                  <a:pt x="647" y="1004"/>
                </a:lnTo>
                <a:lnTo>
                  <a:pt x="644" y="1002"/>
                </a:lnTo>
                <a:lnTo>
                  <a:pt x="641" y="1002"/>
                </a:lnTo>
                <a:lnTo>
                  <a:pt x="644" y="996"/>
                </a:lnTo>
                <a:lnTo>
                  <a:pt x="641" y="985"/>
                </a:lnTo>
                <a:lnTo>
                  <a:pt x="644" y="982"/>
                </a:lnTo>
                <a:lnTo>
                  <a:pt x="641" y="967"/>
                </a:lnTo>
                <a:lnTo>
                  <a:pt x="644" y="950"/>
                </a:lnTo>
                <a:lnTo>
                  <a:pt x="633" y="939"/>
                </a:lnTo>
                <a:lnTo>
                  <a:pt x="630" y="942"/>
                </a:lnTo>
                <a:lnTo>
                  <a:pt x="621" y="939"/>
                </a:lnTo>
                <a:lnTo>
                  <a:pt x="618" y="945"/>
                </a:lnTo>
                <a:lnTo>
                  <a:pt x="610" y="948"/>
                </a:lnTo>
                <a:lnTo>
                  <a:pt x="596" y="948"/>
                </a:lnTo>
                <a:lnTo>
                  <a:pt x="584" y="942"/>
                </a:lnTo>
                <a:lnTo>
                  <a:pt x="584" y="930"/>
                </a:lnTo>
                <a:lnTo>
                  <a:pt x="584" y="925"/>
                </a:lnTo>
                <a:lnTo>
                  <a:pt x="581" y="922"/>
                </a:lnTo>
                <a:lnTo>
                  <a:pt x="579" y="925"/>
                </a:lnTo>
                <a:lnTo>
                  <a:pt x="576" y="919"/>
                </a:lnTo>
                <a:lnTo>
                  <a:pt x="573" y="913"/>
                </a:lnTo>
                <a:lnTo>
                  <a:pt x="564" y="908"/>
                </a:lnTo>
                <a:lnTo>
                  <a:pt x="559" y="908"/>
                </a:lnTo>
                <a:lnTo>
                  <a:pt x="553" y="899"/>
                </a:lnTo>
                <a:lnTo>
                  <a:pt x="553" y="893"/>
                </a:lnTo>
                <a:lnTo>
                  <a:pt x="562" y="871"/>
                </a:lnTo>
                <a:lnTo>
                  <a:pt x="562" y="868"/>
                </a:lnTo>
                <a:lnTo>
                  <a:pt x="550" y="862"/>
                </a:lnTo>
                <a:lnTo>
                  <a:pt x="547" y="859"/>
                </a:lnTo>
                <a:lnTo>
                  <a:pt x="544" y="859"/>
                </a:lnTo>
                <a:lnTo>
                  <a:pt x="542" y="856"/>
                </a:lnTo>
                <a:lnTo>
                  <a:pt x="539" y="859"/>
                </a:lnTo>
                <a:lnTo>
                  <a:pt x="536" y="862"/>
                </a:lnTo>
                <a:lnTo>
                  <a:pt x="533" y="859"/>
                </a:lnTo>
                <a:lnTo>
                  <a:pt x="530" y="856"/>
                </a:lnTo>
                <a:lnTo>
                  <a:pt x="530" y="854"/>
                </a:lnTo>
                <a:lnTo>
                  <a:pt x="527" y="851"/>
                </a:lnTo>
                <a:lnTo>
                  <a:pt x="525" y="851"/>
                </a:lnTo>
                <a:lnTo>
                  <a:pt x="522" y="851"/>
                </a:lnTo>
                <a:lnTo>
                  <a:pt x="519" y="848"/>
                </a:lnTo>
                <a:lnTo>
                  <a:pt x="516" y="842"/>
                </a:lnTo>
                <a:lnTo>
                  <a:pt x="510" y="842"/>
                </a:lnTo>
                <a:lnTo>
                  <a:pt x="510" y="839"/>
                </a:lnTo>
                <a:lnTo>
                  <a:pt x="507" y="839"/>
                </a:lnTo>
                <a:lnTo>
                  <a:pt x="507" y="834"/>
                </a:lnTo>
                <a:lnTo>
                  <a:pt x="502" y="831"/>
                </a:lnTo>
                <a:lnTo>
                  <a:pt x="499" y="834"/>
                </a:lnTo>
                <a:lnTo>
                  <a:pt x="493" y="831"/>
                </a:lnTo>
                <a:lnTo>
                  <a:pt x="490" y="831"/>
                </a:lnTo>
                <a:lnTo>
                  <a:pt x="487" y="831"/>
                </a:lnTo>
                <a:lnTo>
                  <a:pt x="485" y="828"/>
                </a:lnTo>
                <a:lnTo>
                  <a:pt x="485" y="825"/>
                </a:lnTo>
                <a:lnTo>
                  <a:pt x="482" y="822"/>
                </a:lnTo>
                <a:lnTo>
                  <a:pt x="482" y="819"/>
                </a:lnTo>
                <a:lnTo>
                  <a:pt x="485" y="817"/>
                </a:lnTo>
                <a:lnTo>
                  <a:pt x="485" y="814"/>
                </a:lnTo>
                <a:lnTo>
                  <a:pt x="482" y="808"/>
                </a:lnTo>
                <a:lnTo>
                  <a:pt x="482" y="805"/>
                </a:lnTo>
                <a:lnTo>
                  <a:pt x="482" y="802"/>
                </a:lnTo>
                <a:lnTo>
                  <a:pt x="479" y="799"/>
                </a:lnTo>
                <a:lnTo>
                  <a:pt x="476" y="799"/>
                </a:lnTo>
                <a:lnTo>
                  <a:pt x="476" y="797"/>
                </a:lnTo>
                <a:lnTo>
                  <a:pt x="473" y="794"/>
                </a:lnTo>
                <a:lnTo>
                  <a:pt x="473" y="797"/>
                </a:lnTo>
                <a:lnTo>
                  <a:pt x="470" y="802"/>
                </a:lnTo>
                <a:lnTo>
                  <a:pt x="470" y="808"/>
                </a:lnTo>
                <a:lnTo>
                  <a:pt x="470" y="811"/>
                </a:lnTo>
                <a:lnTo>
                  <a:pt x="470" y="817"/>
                </a:lnTo>
                <a:lnTo>
                  <a:pt x="470" y="819"/>
                </a:lnTo>
                <a:lnTo>
                  <a:pt x="470" y="822"/>
                </a:lnTo>
                <a:lnTo>
                  <a:pt x="470" y="825"/>
                </a:lnTo>
                <a:lnTo>
                  <a:pt x="470" y="828"/>
                </a:lnTo>
                <a:lnTo>
                  <a:pt x="468" y="831"/>
                </a:lnTo>
                <a:lnTo>
                  <a:pt x="470" y="836"/>
                </a:lnTo>
                <a:lnTo>
                  <a:pt x="468" y="842"/>
                </a:lnTo>
                <a:lnTo>
                  <a:pt x="468" y="845"/>
                </a:lnTo>
                <a:lnTo>
                  <a:pt x="468" y="851"/>
                </a:lnTo>
                <a:lnTo>
                  <a:pt x="468" y="854"/>
                </a:lnTo>
                <a:lnTo>
                  <a:pt x="468" y="856"/>
                </a:lnTo>
                <a:lnTo>
                  <a:pt x="465" y="856"/>
                </a:lnTo>
                <a:lnTo>
                  <a:pt x="465" y="859"/>
                </a:lnTo>
                <a:lnTo>
                  <a:pt x="462" y="865"/>
                </a:lnTo>
                <a:lnTo>
                  <a:pt x="465" y="865"/>
                </a:lnTo>
                <a:lnTo>
                  <a:pt x="462" y="868"/>
                </a:lnTo>
                <a:lnTo>
                  <a:pt x="459" y="871"/>
                </a:lnTo>
                <a:lnTo>
                  <a:pt x="456" y="871"/>
                </a:lnTo>
                <a:lnTo>
                  <a:pt x="448" y="873"/>
                </a:lnTo>
                <a:lnTo>
                  <a:pt x="448" y="876"/>
                </a:lnTo>
                <a:lnTo>
                  <a:pt x="448" y="879"/>
                </a:lnTo>
                <a:lnTo>
                  <a:pt x="445" y="879"/>
                </a:lnTo>
                <a:lnTo>
                  <a:pt x="442" y="879"/>
                </a:lnTo>
                <a:lnTo>
                  <a:pt x="439" y="873"/>
                </a:lnTo>
                <a:lnTo>
                  <a:pt x="422" y="876"/>
                </a:lnTo>
                <a:lnTo>
                  <a:pt x="388" y="879"/>
                </a:lnTo>
                <a:lnTo>
                  <a:pt x="359" y="882"/>
                </a:lnTo>
                <a:lnTo>
                  <a:pt x="351" y="873"/>
                </a:lnTo>
                <a:lnTo>
                  <a:pt x="345" y="865"/>
                </a:lnTo>
                <a:lnTo>
                  <a:pt x="345" y="862"/>
                </a:lnTo>
                <a:lnTo>
                  <a:pt x="348" y="859"/>
                </a:lnTo>
                <a:lnTo>
                  <a:pt x="348" y="856"/>
                </a:lnTo>
                <a:lnTo>
                  <a:pt x="345" y="856"/>
                </a:lnTo>
                <a:lnTo>
                  <a:pt x="345" y="854"/>
                </a:lnTo>
                <a:lnTo>
                  <a:pt x="345" y="851"/>
                </a:lnTo>
                <a:lnTo>
                  <a:pt x="342" y="851"/>
                </a:lnTo>
                <a:lnTo>
                  <a:pt x="345" y="848"/>
                </a:lnTo>
                <a:lnTo>
                  <a:pt x="342" y="848"/>
                </a:lnTo>
                <a:lnTo>
                  <a:pt x="342" y="845"/>
                </a:lnTo>
                <a:lnTo>
                  <a:pt x="345" y="842"/>
                </a:lnTo>
                <a:lnTo>
                  <a:pt x="342" y="842"/>
                </a:lnTo>
                <a:lnTo>
                  <a:pt x="339" y="839"/>
                </a:lnTo>
                <a:lnTo>
                  <a:pt x="339" y="836"/>
                </a:lnTo>
                <a:lnTo>
                  <a:pt x="337" y="834"/>
                </a:lnTo>
                <a:lnTo>
                  <a:pt x="337" y="836"/>
                </a:lnTo>
                <a:lnTo>
                  <a:pt x="334" y="836"/>
                </a:lnTo>
                <a:lnTo>
                  <a:pt x="328" y="842"/>
                </a:lnTo>
                <a:lnTo>
                  <a:pt x="319" y="854"/>
                </a:lnTo>
                <a:lnTo>
                  <a:pt x="314" y="856"/>
                </a:lnTo>
                <a:lnTo>
                  <a:pt x="308" y="859"/>
                </a:lnTo>
                <a:lnTo>
                  <a:pt x="305" y="865"/>
                </a:lnTo>
                <a:lnTo>
                  <a:pt x="302" y="868"/>
                </a:lnTo>
                <a:lnTo>
                  <a:pt x="294" y="873"/>
                </a:lnTo>
                <a:lnTo>
                  <a:pt x="291" y="879"/>
                </a:lnTo>
                <a:lnTo>
                  <a:pt x="288" y="879"/>
                </a:lnTo>
                <a:lnTo>
                  <a:pt x="285" y="882"/>
                </a:lnTo>
                <a:lnTo>
                  <a:pt x="277" y="888"/>
                </a:lnTo>
                <a:lnTo>
                  <a:pt x="265" y="899"/>
                </a:lnTo>
                <a:lnTo>
                  <a:pt x="257" y="911"/>
                </a:lnTo>
                <a:lnTo>
                  <a:pt x="243" y="919"/>
                </a:lnTo>
                <a:lnTo>
                  <a:pt x="240" y="919"/>
                </a:lnTo>
                <a:lnTo>
                  <a:pt x="237" y="919"/>
                </a:lnTo>
                <a:lnTo>
                  <a:pt x="231" y="916"/>
                </a:lnTo>
                <a:lnTo>
                  <a:pt x="228" y="919"/>
                </a:lnTo>
                <a:lnTo>
                  <a:pt x="225" y="916"/>
                </a:lnTo>
                <a:lnTo>
                  <a:pt x="223" y="916"/>
                </a:lnTo>
                <a:lnTo>
                  <a:pt x="220" y="916"/>
                </a:lnTo>
                <a:lnTo>
                  <a:pt x="217" y="913"/>
                </a:lnTo>
                <a:lnTo>
                  <a:pt x="214" y="919"/>
                </a:lnTo>
                <a:lnTo>
                  <a:pt x="214" y="922"/>
                </a:lnTo>
                <a:lnTo>
                  <a:pt x="211" y="925"/>
                </a:lnTo>
                <a:lnTo>
                  <a:pt x="214" y="928"/>
                </a:lnTo>
                <a:lnTo>
                  <a:pt x="211" y="933"/>
                </a:lnTo>
                <a:lnTo>
                  <a:pt x="211" y="936"/>
                </a:lnTo>
                <a:lnTo>
                  <a:pt x="211" y="939"/>
                </a:lnTo>
                <a:lnTo>
                  <a:pt x="211" y="942"/>
                </a:lnTo>
                <a:lnTo>
                  <a:pt x="211" y="945"/>
                </a:lnTo>
                <a:lnTo>
                  <a:pt x="208" y="945"/>
                </a:lnTo>
                <a:lnTo>
                  <a:pt x="211" y="948"/>
                </a:lnTo>
                <a:lnTo>
                  <a:pt x="211" y="950"/>
                </a:lnTo>
                <a:lnTo>
                  <a:pt x="208" y="950"/>
                </a:lnTo>
                <a:lnTo>
                  <a:pt x="208" y="953"/>
                </a:lnTo>
                <a:lnTo>
                  <a:pt x="208" y="956"/>
                </a:lnTo>
                <a:lnTo>
                  <a:pt x="208" y="959"/>
                </a:lnTo>
                <a:lnTo>
                  <a:pt x="206" y="962"/>
                </a:lnTo>
                <a:lnTo>
                  <a:pt x="206" y="965"/>
                </a:lnTo>
                <a:lnTo>
                  <a:pt x="203" y="967"/>
                </a:lnTo>
                <a:lnTo>
                  <a:pt x="203" y="970"/>
                </a:lnTo>
                <a:lnTo>
                  <a:pt x="203" y="973"/>
                </a:lnTo>
                <a:lnTo>
                  <a:pt x="200" y="976"/>
                </a:lnTo>
                <a:lnTo>
                  <a:pt x="200" y="979"/>
                </a:lnTo>
                <a:lnTo>
                  <a:pt x="200" y="982"/>
                </a:lnTo>
                <a:lnTo>
                  <a:pt x="200" y="985"/>
                </a:lnTo>
                <a:lnTo>
                  <a:pt x="197" y="987"/>
                </a:lnTo>
                <a:lnTo>
                  <a:pt x="197" y="990"/>
                </a:lnTo>
                <a:lnTo>
                  <a:pt x="197" y="993"/>
                </a:lnTo>
                <a:lnTo>
                  <a:pt x="194" y="996"/>
                </a:lnTo>
                <a:lnTo>
                  <a:pt x="194" y="999"/>
                </a:lnTo>
                <a:lnTo>
                  <a:pt x="194" y="1002"/>
                </a:lnTo>
                <a:lnTo>
                  <a:pt x="194" y="1004"/>
                </a:lnTo>
                <a:lnTo>
                  <a:pt x="191" y="1007"/>
                </a:lnTo>
                <a:lnTo>
                  <a:pt x="188" y="1004"/>
                </a:lnTo>
                <a:lnTo>
                  <a:pt x="186" y="1004"/>
                </a:lnTo>
                <a:lnTo>
                  <a:pt x="183" y="1004"/>
                </a:lnTo>
                <a:lnTo>
                  <a:pt x="180" y="1004"/>
                </a:lnTo>
                <a:lnTo>
                  <a:pt x="177" y="1002"/>
                </a:lnTo>
                <a:lnTo>
                  <a:pt x="174" y="999"/>
                </a:lnTo>
                <a:lnTo>
                  <a:pt x="174" y="1002"/>
                </a:lnTo>
                <a:lnTo>
                  <a:pt x="171" y="1002"/>
                </a:lnTo>
                <a:lnTo>
                  <a:pt x="169" y="1002"/>
                </a:lnTo>
                <a:lnTo>
                  <a:pt x="163" y="1002"/>
                </a:lnTo>
                <a:lnTo>
                  <a:pt x="160" y="999"/>
                </a:lnTo>
                <a:lnTo>
                  <a:pt x="163" y="987"/>
                </a:lnTo>
                <a:lnTo>
                  <a:pt x="169" y="956"/>
                </a:lnTo>
                <a:lnTo>
                  <a:pt x="171" y="939"/>
                </a:lnTo>
                <a:lnTo>
                  <a:pt x="174" y="933"/>
                </a:lnTo>
                <a:lnTo>
                  <a:pt x="174" y="913"/>
                </a:lnTo>
                <a:lnTo>
                  <a:pt x="171" y="899"/>
                </a:lnTo>
                <a:lnTo>
                  <a:pt x="171" y="891"/>
                </a:lnTo>
                <a:lnTo>
                  <a:pt x="174" y="882"/>
                </a:lnTo>
                <a:lnTo>
                  <a:pt x="180" y="868"/>
                </a:lnTo>
                <a:lnTo>
                  <a:pt x="188" y="851"/>
                </a:lnTo>
                <a:lnTo>
                  <a:pt x="191" y="845"/>
                </a:lnTo>
                <a:lnTo>
                  <a:pt x="203" y="822"/>
                </a:lnTo>
                <a:lnTo>
                  <a:pt x="211" y="814"/>
                </a:lnTo>
                <a:lnTo>
                  <a:pt x="231" y="791"/>
                </a:lnTo>
                <a:lnTo>
                  <a:pt x="234" y="782"/>
                </a:lnTo>
                <a:lnTo>
                  <a:pt x="234" y="777"/>
                </a:lnTo>
                <a:lnTo>
                  <a:pt x="234" y="771"/>
                </a:lnTo>
                <a:lnTo>
                  <a:pt x="231" y="765"/>
                </a:lnTo>
                <a:lnTo>
                  <a:pt x="237" y="757"/>
                </a:lnTo>
                <a:lnTo>
                  <a:pt x="243" y="743"/>
                </a:lnTo>
                <a:lnTo>
                  <a:pt x="245" y="731"/>
                </a:lnTo>
                <a:lnTo>
                  <a:pt x="251" y="714"/>
                </a:lnTo>
                <a:lnTo>
                  <a:pt x="251" y="697"/>
                </a:lnTo>
                <a:lnTo>
                  <a:pt x="251" y="683"/>
                </a:lnTo>
                <a:lnTo>
                  <a:pt x="245" y="671"/>
                </a:lnTo>
                <a:lnTo>
                  <a:pt x="237" y="663"/>
                </a:lnTo>
                <a:lnTo>
                  <a:pt x="237" y="660"/>
                </a:lnTo>
                <a:lnTo>
                  <a:pt x="231" y="654"/>
                </a:lnTo>
                <a:lnTo>
                  <a:pt x="228" y="654"/>
                </a:lnTo>
                <a:lnTo>
                  <a:pt x="225" y="651"/>
                </a:lnTo>
                <a:lnTo>
                  <a:pt x="223" y="649"/>
                </a:lnTo>
                <a:lnTo>
                  <a:pt x="206" y="634"/>
                </a:lnTo>
                <a:lnTo>
                  <a:pt x="191" y="617"/>
                </a:lnTo>
                <a:lnTo>
                  <a:pt x="180" y="600"/>
                </a:lnTo>
                <a:lnTo>
                  <a:pt x="171" y="589"/>
                </a:lnTo>
                <a:lnTo>
                  <a:pt x="160" y="580"/>
                </a:lnTo>
                <a:lnTo>
                  <a:pt x="146" y="575"/>
                </a:lnTo>
                <a:lnTo>
                  <a:pt x="126" y="575"/>
                </a:lnTo>
                <a:lnTo>
                  <a:pt x="89" y="575"/>
                </a:lnTo>
                <a:lnTo>
                  <a:pt x="86" y="575"/>
                </a:lnTo>
                <a:lnTo>
                  <a:pt x="66" y="577"/>
                </a:lnTo>
                <a:lnTo>
                  <a:pt x="52" y="580"/>
                </a:lnTo>
                <a:lnTo>
                  <a:pt x="38" y="583"/>
                </a:lnTo>
                <a:lnTo>
                  <a:pt x="26" y="586"/>
                </a:lnTo>
                <a:lnTo>
                  <a:pt x="15" y="589"/>
                </a:lnTo>
                <a:lnTo>
                  <a:pt x="6" y="592"/>
                </a:lnTo>
                <a:lnTo>
                  <a:pt x="3" y="592"/>
                </a:lnTo>
                <a:lnTo>
                  <a:pt x="0" y="586"/>
                </a:lnTo>
                <a:lnTo>
                  <a:pt x="3" y="580"/>
                </a:lnTo>
                <a:lnTo>
                  <a:pt x="9" y="572"/>
                </a:lnTo>
                <a:lnTo>
                  <a:pt x="12" y="569"/>
                </a:lnTo>
                <a:lnTo>
                  <a:pt x="18" y="566"/>
                </a:lnTo>
                <a:lnTo>
                  <a:pt x="20" y="563"/>
                </a:lnTo>
                <a:lnTo>
                  <a:pt x="20" y="560"/>
                </a:lnTo>
                <a:lnTo>
                  <a:pt x="23" y="560"/>
                </a:lnTo>
                <a:lnTo>
                  <a:pt x="23" y="557"/>
                </a:lnTo>
                <a:lnTo>
                  <a:pt x="23" y="555"/>
                </a:lnTo>
                <a:lnTo>
                  <a:pt x="26" y="552"/>
                </a:lnTo>
                <a:lnTo>
                  <a:pt x="32" y="549"/>
                </a:lnTo>
                <a:lnTo>
                  <a:pt x="35" y="546"/>
                </a:lnTo>
                <a:lnTo>
                  <a:pt x="46" y="540"/>
                </a:lnTo>
                <a:lnTo>
                  <a:pt x="55" y="538"/>
                </a:lnTo>
                <a:lnTo>
                  <a:pt x="63" y="535"/>
                </a:lnTo>
                <a:lnTo>
                  <a:pt x="66" y="532"/>
                </a:lnTo>
                <a:lnTo>
                  <a:pt x="69" y="532"/>
                </a:lnTo>
                <a:lnTo>
                  <a:pt x="72" y="529"/>
                </a:lnTo>
                <a:lnTo>
                  <a:pt x="75" y="526"/>
                </a:lnTo>
                <a:lnTo>
                  <a:pt x="77" y="523"/>
                </a:lnTo>
                <a:lnTo>
                  <a:pt x="77" y="520"/>
                </a:lnTo>
                <a:lnTo>
                  <a:pt x="80" y="520"/>
                </a:lnTo>
                <a:lnTo>
                  <a:pt x="83" y="518"/>
                </a:lnTo>
                <a:lnTo>
                  <a:pt x="86" y="515"/>
                </a:lnTo>
                <a:lnTo>
                  <a:pt x="89" y="512"/>
                </a:lnTo>
                <a:lnTo>
                  <a:pt x="92" y="512"/>
                </a:lnTo>
                <a:lnTo>
                  <a:pt x="94" y="509"/>
                </a:lnTo>
                <a:lnTo>
                  <a:pt x="100" y="503"/>
                </a:lnTo>
                <a:lnTo>
                  <a:pt x="97" y="501"/>
                </a:lnTo>
                <a:lnTo>
                  <a:pt x="94" y="498"/>
                </a:lnTo>
                <a:lnTo>
                  <a:pt x="94" y="495"/>
                </a:lnTo>
                <a:lnTo>
                  <a:pt x="92" y="492"/>
                </a:lnTo>
                <a:lnTo>
                  <a:pt x="92" y="486"/>
                </a:lnTo>
                <a:lnTo>
                  <a:pt x="92" y="481"/>
                </a:lnTo>
                <a:lnTo>
                  <a:pt x="89" y="475"/>
                </a:lnTo>
                <a:lnTo>
                  <a:pt x="92" y="472"/>
                </a:lnTo>
                <a:lnTo>
                  <a:pt x="94" y="472"/>
                </a:lnTo>
                <a:lnTo>
                  <a:pt x="97" y="469"/>
                </a:lnTo>
                <a:lnTo>
                  <a:pt x="97" y="466"/>
                </a:lnTo>
                <a:lnTo>
                  <a:pt x="94" y="464"/>
                </a:lnTo>
                <a:lnTo>
                  <a:pt x="94" y="461"/>
                </a:lnTo>
                <a:lnTo>
                  <a:pt x="92" y="458"/>
                </a:lnTo>
                <a:lnTo>
                  <a:pt x="89" y="458"/>
                </a:lnTo>
                <a:lnTo>
                  <a:pt x="89" y="455"/>
                </a:lnTo>
                <a:lnTo>
                  <a:pt x="86" y="455"/>
                </a:lnTo>
                <a:lnTo>
                  <a:pt x="83" y="452"/>
                </a:lnTo>
                <a:lnTo>
                  <a:pt x="80" y="452"/>
                </a:lnTo>
                <a:lnTo>
                  <a:pt x="77" y="449"/>
                </a:lnTo>
                <a:lnTo>
                  <a:pt x="75" y="449"/>
                </a:lnTo>
                <a:lnTo>
                  <a:pt x="72" y="446"/>
                </a:lnTo>
                <a:lnTo>
                  <a:pt x="69" y="444"/>
                </a:lnTo>
                <a:lnTo>
                  <a:pt x="69" y="441"/>
                </a:lnTo>
                <a:lnTo>
                  <a:pt x="69" y="438"/>
                </a:lnTo>
                <a:lnTo>
                  <a:pt x="72" y="435"/>
                </a:lnTo>
                <a:lnTo>
                  <a:pt x="75" y="435"/>
                </a:lnTo>
                <a:lnTo>
                  <a:pt x="75" y="432"/>
                </a:lnTo>
                <a:lnTo>
                  <a:pt x="77" y="429"/>
                </a:lnTo>
                <a:lnTo>
                  <a:pt x="77" y="427"/>
                </a:lnTo>
                <a:lnTo>
                  <a:pt x="80" y="421"/>
                </a:lnTo>
                <a:lnTo>
                  <a:pt x="80" y="418"/>
                </a:lnTo>
                <a:lnTo>
                  <a:pt x="80" y="415"/>
                </a:lnTo>
                <a:lnTo>
                  <a:pt x="83" y="412"/>
                </a:lnTo>
                <a:lnTo>
                  <a:pt x="86" y="409"/>
                </a:lnTo>
                <a:lnTo>
                  <a:pt x="89" y="409"/>
                </a:lnTo>
                <a:lnTo>
                  <a:pt x="92" y="409"/>
                </a:lnTo>
                <a:lnTo>
                  <a:pt x="94" y="412"/>
                </a:lnTo>
                <a:lnTo>
                  <a:pt x="97" y="415"/>
                </a:lnTo>
                <a:lnTo>
                  <a:pt x="100" y="415"/>
                </a:lnTo>
                <a:lnTo>
                  <a:pt x="103" y="418"/>
                </a:lnTo>
                <a:lnTo>
                  <a:pt x="109" y="418"/>
                </a:lnTo>
                <a:lnTo>
                  <a:pt x="112" y="421"/>
                </a:lnTo>
                <a:lnTo>
                  <a:pt x="114" y="424"/>
                </a:lnTo>
                <a:lnTo>
                  <a:pt x="117" y="424"/>
                </a:lnTo>
                <a:lnTo>
                  <a:pt x="120" y="424"/>
                </a:lnTo>
                <a:lnTo>
                  <a:pt x="123" y="427"/>
                </a:lnTo>
                <a:lnTo>
                  <a:pt x="126" y="427"/>
                </a:lnTo>
                <a:lnTo>
                  <a:pt x="129" y="424"/>
                </a:lnTo>
                <a:lnTo>
                  <a:pt x="132" y="427"/>
                </a:lnTo>
                <a:lnTo>
                  <a:pt x="134" y="427"/>
                </a:lnTo>
                <a:lnTo>
                  <a:pt x="137" y="427"/>
                </a:lnTo>
                <a:lnTo>
                  <a:pt x="140" y="427"/>
                </a:lnTo>
                <a:lnTo>
                  <a:pt x="143" y="424"/>
                </a:lnTo>
                <a:lnTo>
                  <a:pt x="146" y="427"/>
                </a:lnTo>
                <a:lnTo>
                  <a:pt x="149" y="427"/>
                </a:lnTo>
                <a:lnTo>
                  <a:pt x="154" y="427"/>
                </a:lnTo>
                <a:lnTo>
                  <a:pt x="157" y="427"/>
                </a:lnTo>
                <a:lnTo>
                  <a:pt x="160" y="429"/>
                </a:lnTo>
                <a:lnTo>
                  <a:pt x="163" y="429"/>
                </a:lnTo>
                <a:lnTo>
                  <a:pt x="166" y="427"/>
                </a:lnTo>
                <a:lnTo>
                  <a:pt x="163" y="421"/>
                </a:lnTo>
                <a:lnTo>
                  <a:pt x="163" y="418"/>
                </a:lnTo>
                <a:lnTo>
                  <a:pt x="163" y="412"/>
                </a:lnTo>
                <a:lnTo>
                  <a:pt x="163" y="409"/>
                </a:lnTo>
                <a:lnTo>
                  <a:pt x="163" y="407"/>
                </a:lnTo>
                <a:lnTo>
                  <a:pt x="166" y="401"/>
                </a:lnTo>
                <a:lnTo>
                  <a:pt x="166" y="398"/>
                </a:lnTo>
                <a:lnTo>
                  <a:pt x="169" y="398"/>
                </a:lnTo>
                <a:lnTo>
                  <a:pt x="171" y="398"/>
                </a:lnTo>
                <a:lnTo>
                  <a:pt x="174" y="398"/>
                </a:lnTo>
                <a:lnTo>
                  <a:pt x="177" y="398"/>
                </a:lnTo>
                <a:lnTo>
                  <a:pt x="177" y="401"/>
                </a:lnTo>
                <a:lnTo>
                  <a:pt x="180" y="401"/>
                </a:lnTo>
                <a:lnTo>
                  <a:pt x="186" y="401"/>
                </a:lnTo>
                <a:lnTo>
                  <a:pt x="188" y="401"/>
                </a:lnTo>
                <a:lnTo>
                  <a:pt x="188" y="404"/>
                </a:lnTo>
                <a:lnTo>
                  <a:pt x="191" y="404"/>
                </a:lnTo>
                <a:lnTo>
                  <a:pt x="194" y="404"/>
                </a:lnTo>
                <a:lnTo>
                  <a:pt x="197" y="404"/>
                </a:lnTo>
                <a:lnTo>
                  <a:pt x="200" y="404"/>
                </a:lnTo>
                <a:lnTo>
                  <a:pt x="203" y="404"/>
                </a:lnTo>
                <a:lnTo>
                  <a:pt x="208" y="404"/>
                </a:lnTo>
                <a:lnTo>
                  <a:pt x="211" y="404"/>
                </a:lnTo>
                <a:lnTo>
                  <a:pt x="214" y="401"/>
                </a:lnTo>
                <a:lnTo>
                  <a:pt x="217" y="401"/>
                </a:lnTo>
                <a:lnTo>
                  <a:pt x="223" y="398"/>
                </a:lnTo>
                <a:lnTo>
                  <a:pt x="225" y="398"/>
                </a:lnTo>
                <a:lnTo>
                  <a:pt x="225" y="395"/>
                </a:lnTo>
                <a:lnTo>
                  <a:pt x="228" y="395"/>
                </a:lnTo>
                <a:lnTo>
                  <a:pt x="231" y="392"/>
                </a:lnTo>
                <a:lnTo>
                  <a:pt x="234" y="390"/>
                </a:lnTo>
                <a:lnTo>
                  <a:pt x="237" y="390"/>
                </a:lnTo>
                <a:lnTo>
                  <a:pt x="243" y="387"/>
                </a:lnTo>
                <a:lnTo>
                  <a:pt x="245" y="384"/>
                </a:lnTo>
                <a:lnTo>
                  <a:pt x="248" y="381"/>
                </a:lnTo>
                <a:lnTo>
                  <a:pt x="254" y="378"/>
                </a:lnTo>
                <a:lnTo>
                  <a:pt x="257" y="375"/>
                </a:lnTo>
                <a:lnTo>
                  <a:pt x="260" y="372"/>
                </a:lnTo>
                <a:lnTo>
                  <a:pt x="260" y="370"/>
                </a:lnTo>
                <a:lnTo>
                  <a:pt x="263" y="370"/>
                </a:lnTo>
                <a:lnTo>
                  <a:pt x="265" y="367"/>
                </a:lnTo>
                <a:lnTo>
                  <a:pt x="271" y="364"/>
                </a:lnTo>
                <a:lnTo>
                  <a:pt x="271" y="361"/>
                </a:lnTo>
                <a:lnTo>
                  <a:pt x="274" y="361"/>
                </a:lnTo>
                <a:lnTo>
                  <a:pt x="274" y="358"/>
                </a:lnTo>
                <a:lnTo>
                  <a:pt x="277" y="358"/>
                </a:lnTo>
                <a:lnTo>
                  <a:pt x="280" y="355"/>
                </a:lnTo>
                <a:lnTo>
                  <a:pt x="282" y="353"/>
                </a:lnTo>
                <a:lnTo>
                  <a:pt x="285" y="350"/>
                </a:lnTo>
                <a:lnTo>
                  <a:pt x="288" y="350"/>
                </a:lnTo>
                <a:lnTo>
                  <a:pt x="288" y="347"/>
                </a:lnTo>
                <a:lnTo>
                  <a:pt x="291" y="344"/>
                </a:lnTo>
                <a:lnTo>
                  <a:pt x="294" y="344"/>
                </a:lnTo>
                <a:lnTo>
                  <a:pt x="297" y="341"/>
                </a:lnTo>
                <a:lnTo>
                  <a:pt x="297" y="338"/>
                </a:lnTo>
                <a:lnTo>
                  <a:pt x="300" y="338"/>
                </a:lnTo>
                <a:lnTo>
                  <a:pt x="302" y="335"/>
                </a:lnTo>
                <a:lnTo>
                  <a:pt x="305" y="333"/>
                </a:lnTo>
                <a:lnTo>
                  <a:pt x="308" y="327"/>
                </a:lnTo>
                <a:lnTo>
                  <a:pt x="311" y="324"/>
                </a:lnTo>
                <a:lnTo>
                  <a:pt x="314" y="321"/>
                </a:lnTo>
                <a:lnTo>
                  <a:pt x="317" y="318"/>
                </a:lnTo>
                <a:lnTo>
                  <a:pt x="317" y="316"/>
                </a:lnTo>
                <a:lnTo>
                  <a:pt x="319" y="316"/>
                </a:lnTo>
                <a:lnTo>
                  <a:pt x="322" y="313"/>
                </a:lnTo>
                <a:lnTo>
                  <a:pt x="322" y="310"/>
                </a:lnTo>
                <a:lnTo>
                  <a:pt x="325" y="307"/>
                </a:lnTo>
                <a:lnTo>
                  <a:pt x="328" y="304"/>
                </a:lnTo>
                <a:lnTo>
                  <a:pt x="331" y="304"/>
                </a:lnTo>
                <a:lnTo>
                  <a:pt x="331" y="301"/>
                </a:lnTo>
                <a:lnTo>
                  <a:pt x="334" y="298"/>
                </a:lnTo>
                <a:lnTo>
                  <a:pt x="337" y="296"/>
                </a:lnTo>
                <a:lnTo>
                  <a:pt x="339" y="293"/>
                </a:lnTo>
                <a:lnTo>
                  <a:pt x="342" y="290"/>
                </a:lnTo>
                <a:lnTo>
                  <a:pt x="345" y="287"/>
                </a:lnTo>
                <a:lnTo>
                  <a:pt x="348" y="287"/>
                </a:lnTo>
                <a:lnTo>
                  <a:pt x="348" y="284"/>
                </a:lnTo>
                <a:lnTo>
                  <a:pt x="348" y="281"/>
                </a:lnTo>
                <a:lnTo>
                  <a:pt x="351" y="279"/>
                </a:lnTo>
                <a:lnTo>
                  <a:pt x="354" y="276"/>
                </a:lnTo>
                <a:lnTo>
                  <a:pt x="356" y="276"/>
                </a:lnTo>
                <a:lnTo>
                  <a:pt x="356" y="273"/>
                </a:lnTo>
                <a:lnTo>
                  <a:pt x="359" y="270"/>
                </a:lnTo>
                <a:lnTo>
                  <a:pt x="362" y="270"/>
                </a:lnTo>
                <a:lnTo>
                  <a:pt x="365" y="267"/>
                </a:lnTo>
                <a:lnTo>
                  <a:pt x="368" y="264"/>
                </a:lnTo>
                <a:lnTo>
                  <a:pt x="368" y="261"/>
                </a:lnTo>
                <a:lnTo>
                  <a:pt x="371" y="261"/>
                </a:lnTo>
                <a:lnTo>
                  <a:pt x="374" y="259"/>
                </a:lnTo>
                <a:lnTo>
                  <a:pt x="376" y="256"/>
                </a:lnTo>
                <a:lnTo>
                  <a:pt x="382" y="256"/>
                </a:lnTo>
                <a:lnTo>
                  <a:pt x="382" y="253"/>
                </a:lnTo>
                <a:lnTo>
                  <a:pt x="385" y="253"/>
                </a:lnTo>
                <a:lnTo>
                  <a:pt x="388" y="250"/>
                </a:lnTo>
                <a:lnTo>
                  <a:pt x="394" y="247"/>
                </a:lnTo>
                <a:lnTo>
                  <a:pt x="396" y="244"/>
                </a:lnTo>
                <a:lnTo>
                  <a:pt x="396" y="241"/>
                </a:lnTo>
                <a:lnTo>
                  <a:pt x="399" y="239"/>
                </a:lnTo>
                <a:lnTo>
                  <a:pt x="402" y="236"/>
                </a:lnTo>
                <a:lnTo>
                  <a:pt x="405" y="236"/>
                </a:lnTo>
                <a:lnTo>
                  <a:pt x="405" y="233"/>
                </a:lnTo>
                <a:lnTo>
                  <a:pt x="408" y="233"/>
                </a:lnTo>
                <a:lnTo>
                  <a:pt x="408" y="230"/>
                </a:lnTo>
                <a:lnTo>
                  <a:pt x="411" y="230"/>
                </a:lnTo>
                <a:lnTo>
                  <a:pt x="411" y="227"/>
                </a:lnTo>
                <a:lnTo>
                  <a:pt x="413" y="227"/>
                </a:lnTo>
                <a:lnTo>
                  <a:pt x="416" y="224"/>
                </a:lnTo>
                <a:lnTo>
                  <a:pt x="419" y="224"/>
                </a:lnTo>
                <a:lnTo>
                  <a:pt x="419" y="222"/>
                </a:lnTo>
                <a:lnTo>
                  <a:pt x="425" y="219"/>
                </a:lnTo>
                <a:lnTo>
                  <a:pt x="428" y="216"/>
                </a:lnTo>
                <a:lnTo>
                  <a:pt x="431" y="216"/>
                </a:lnTo>
                <a:lnTo>
                  <a:pt x="433" y="216"/>
                </a:lnTo>
                <a:lnTo>
                  <a:pt x="433" y="213"/>
                </a:lnTo>
                <a:lnTo>
                  <a:pt x="439" y="213"/>
                </a:lnTo>
                <a:lnTo>
                  <a:pt x="442" y="213"/>
                </a:lnTo>
                <a:lnTo>
                  <a:pt x="448" y="210"/>
                </a:lnTo>
                <a:lnTo>
                  <a:pt x="450" y="210"/>
                </a:lnTo>
                <a:lnTo>
                  <a:pt x="453" y="210"/>
                </a:lnTo>
                <a:lnTo>
                  <a:pt x="456" y="210"/>
                </a:lnTo>
                <a:lnTo>
                  <a:pt x="459" y="210"/>
                </a:lnTo>
                <a:lnTo>
                  <a:pt x="462" y="210"/>
                </a:lnTo>
                <a:lnTo>
                  <a:pt x="465" y="210"/>
                </a:lnTo>
                <a:lnTo>
                  <a:pt x="468" y="210"/>
                </a:lnTo>
                <a:lnTo>
                  <a:pt x="470" y="210"/>
                </a:lnTo>
                <a:lnTo>
                  <a:pt x="473" y="210"/>
                </a:lnTo>
                <a:lnTo>
                  <a:pt x="476" y="207"/>
                </a:lnTo>
                <a:lnTo>
                  <a:pt x="479" y="207"/>
                </a:lnTo>
                <a:lnTo>
                  <a:pt x="482" y="207"/>
                </a:lnTo>
                <a:lnTo>
                  <a:pt x="485" y="204"/>
                </a:lnTo>
                <a:lnTo>
                  <a:pt x="485" y="202"/>
                </a:lnTo>
                <a:lnTo>
                  <a:pt x="487" y="199"/>
                </a:lnTo>
                <a:lnTo>
                  <a:pt x="490" y="196"/>
                </a:lnTo>
                <a:lnTo>
                  <a:pt x="490" y="193"/>
                </a:lnTo>
                <a:lnTo>
                  <a:pt x="493" y="190"/>
                </a:lnTo>
                <a:lnTo>
                  <a:pt x="493" y="187"/>
                </a:lnTo>
                <a:lnTo>
                  <a:pt x="493" y="185"/>
                </a:lnTo>
                <a:lnTo>
                  <a:pt x="493" y="182"/>
                </a:lnTo>
                <a:lnTo>
                  <a:pt x="496" y="176"/>
                </a:lnTo>
                <a:lnTo>
                  <a:pt x="496" y="173"/>
                </a:lnTo>
                <a:lnTo>
                  <a:pt x="493" y="173"/>
                </a:lnTo>
                <a:lnTo>
                  <a:pt x="490" y="170"/>
                </a:lnTo>
                <a:lnTo>
                  <a:pt x="490" y="167"/>
                </a:lnTo>
                <a:lnTo>
                  <a:pt x="493" y="165"/>
                </a:lnTo>
                <a:lnTo>
                  <a:pt x="493" y="162"/>
                </a:lnTo>
                <a:lnTo>
                  <a:pt x="493" y="159"/>
                </a:lnTo>
                <a:lnTo>
                  <a:pt x="493" y="156"/>
                </a:lnTo>
                <a:lnTo>
                  <a:pt x="490" y="156"/>
                </a:lnTo>
                <a:lnTo>
                  <a:pt x="487" y="153"/>
                </a:lnTo>
                <a:lnTo>
                  <a:pt x="487" y="150"/>
                </a:lnTo>
                <a:lnTo>
                  <a:pt x="487" y="148"/>
                </a:lnTo>
                <a:lnTo>
                  <a:pt x="487" y="145"/>
                </a:lnTo>
                <a:lnTo>
                  <a:pt x="485" y="145"/>
                </a:lnTo>
                <a:lnTo>
                  <a:pt x="487" y="142"/>
                </a:lnTo>
                <a:lnTo>
                  <a:pt x="485" y="139"/>
                </a:lnTo>
                <a:lnTo>
                  <a:pt x="482" y="136"/>
                </a:lnTo>
                <a:lnTo>
                  <a:pt x="482" y="133"/>
                </a:lnTo>
                <a:lnTo>
                  <a:pt x="482" y="130"/>
                </a:lnTo>
                <a:lnTo>
                  <a:pt x="482" y="128"/>
                </a:lnTo>
                <a:lnTo>
                  <a:pt x="479" y="125"/>
                </a:lnTo>
                <a:lnTo>
                  <a:pt x="479" y="122"/>
                </a:lnTo>
                <a:lnTo>
                  <a:pt x="476" y="122"/>
                </a:lnTo>
                <a:lnTo>
                  <a:pt x="476" y="119"/>
                </a:lnTo>
                <a:lnTo>
                  <a:pt x="476" y="113"/>
                </a:lnTo>
                <a:lnTo>
                  <a:pt x="476" y="111"/>
                </a:lnTo>
                <a:lnTo>
                  <a:pt x="476" y="108"/>
                </a:lnTo>
                <a:lnTo>
                  <a:pt x="476" y="105"/>
                </a:lnTo>
                <a:lnTo>
                  <a:pt x="476" y="102"/>
                </a:lnTo>
                <a:lnTo>
                  <a:pt x="476" y="99"/>
                </a:lnTo>
                <a:lnTo>
                  <a:pt x="476" y="96"/>
                </a:lnTo>
                <a:lnTo>
                  <a:pt x="476" y="93"/>
                </a:lnTo>
                <a:lnTo>
                  <a:pt x="473" y="91"/>
                </a:lnTo>
                <a:lnTo>
                  <a:pt x="473" y="88"/>
                </a:lnTo>
                <a:lnTo>
                  <a:pt x="470" y="88"/>
                </a:lnTo>
                <a:lnTo>
                  <a:pt x="470" y="85"/>
                </a:lnTo>
                <a:lnTo>
                  <a:pt x="470" y="82"/>
                </a:lnTo>
                <a:lnTo>
                  <a:pt x="470" y="79"/>
                </a:lnTo>
                <a:lnTo>
                  <a:pt x="470" y="76"/>
                </a:lnTo>
                <a:lnTo>
                  <a:pt x="470" y="74"/>
                </a:lnTo>
                <a:lnTo>
                  <a:pt x="473" y="71"/>
                </a:lnTo>
                <a:lnTo>
                  <a:pt x="476" y="68"/>
                </a:lnTo>
                <a:lnTo>
                  <a:pt x="476" y="65"/>
                </a:lnTo>
                <a:lnTo>
                  <a:pt x="476" y="62"/>
                </a:lnTo>
                <a:lnTo>
                  <a:pt x="476" y="59"/>
                </a:lnTo>
                <a:lnTo>
                  <a:pt x="476" y="56"/>
                </a:lnTo>
                <a:lnTo>
                  <a:pt x="473" y="56"/>
                </a:lnTo>
                <a:lnTo>
                  <a:pt x="473" y="54"/>
                </a:lnTo>
                <a:lnTo>
                  <a:pt x="473" y="51"/>
                </a:lnTo>
                <a:lnTo>
                  <a:pt x="470" y="51"/>
                </a:lnTo>
                <a:lnTo>
                  <a:pt x="470" y="48"/>
                </a:lnTo>
                <a:lnTo>
                  <a:pt x="468" y="48"/>
                </a:lnTo>
                <a:lnTo>
                  <a:pt x="465" y="45"/>
                </a:lnTo>
                <a:lnTo>
                  <a:pt x="462" y="42"/>
                </a:lnTo>
                <a:lnTo>
                  <a:pt x="459" y="39"/>
                </a:lnTo>
                <a:lnTo>
                  <a:pt x="456" y="37"/>
                </a:lnTo>
                <a:lnTo>
                  <a:pt x="456" y="34"/>
                </a:lnTo>
                <a:lnTo>
                  <a:pt x="459" y="31"/>
                </a:lnTo>
                <a:lnTo>
                  <a:pt x="462" y="31"/>
                </a:lnTo>
                <a:lnTo>
                  <a:pt x="465" y="28"/>
                </a:lnTo>
                <a:lnTo>
                  <a:pt x="465" y="25"/>
                </a:lnTo>
                <a:lnTo>
                  <a:pt x="468" y="25"/>
                </a:lnTo>
                <a:lnTo>
                  <a:pt x="470" y="22"/>
                </a:lnTo>
                <a:lnTo>
                  <a:pt x="473" y="22"/>
                </a:lnTo>
                <a:lnTo>
                  <a:pt x="473" y="19"/>
                </a:lnTo>
                <a:lnTo>
                  <a:pt x="476" y="19"/>
                </a:lnTo>
                <a:lnTo>
                  <a:pt x="479" y="17"/>
                </a:lnTo>
                <a:lnTo>
                  <a:pt x="485" y="17"/>
                </a:lnTo>
                <a:lnTo>
                  <a:pt x="485" y="19"/>
                </a:lnTo>
                <a:lnTo>
                  <a:pt x="487" y="19"/>
                </a:lnTo>
                <a:lnTo>
                  <a:pt x="490" y="19"/>
                </a:lnTo>
                <a:lnTo>
                  <a:pt x="493" y="22"/>
                </a:lnTo>
                <a:lnTo>
                  <a:pt x="496" y="22"/>
                </a:lnTo>
                <a:lnTo>
                  <a:pt x="499" y="22"/>
                </a:lnTo>
                <a:lnTo>
                  <a:pt x="502" y="25"/>
                </a:lnTo>
                <a:lnTo>
                  <a:pt x="505" y="25"/>
                </a:lnTo>
                <a:lnTo>
                  <a:pt x="507" y="25"/>
                </a:lnTo>
                <a:lnTo>
                  <a:pt x="510" y="25"/>
                </a:lnTo>
                <a:lnTo>
                  <a:pt x="516" y="22"/>
                </a:lnTo>
                <a:lnTo>
                  <a:pt x="519" y="19"/>
                </a:lnTo>
                <a:lnTo>
                  <a:pt x="522" y="19"/>
                </a:lnTo>
                <a:lnTo>
                  <a:pt x="525" y="17"/>
                </a:lnTo>
                <a:lnTo>
                  <a:pt x="527" y="14"/>
                </a:lnTo>
                <a:lnTo>
                  <a:pt x="530" y="14"/>
                </a:lnTo>
                <a:lnTo>
                  <a:pt x="530" y="11"/>
                </a:lnTo>
                <a:lnTo>
                  <a:pt x="533" y="11"/>
                </a:lnTo>
                <a:lnTo>
                  <a:pt x="533" y="8"/>
                </a:lnTo>
                <a:lnTo>
                  <a:pt x="536" y="8"/>
                </a:lnTo>
                <a:lnTo>
                  <a:pt x="539" y="5"/>
                </a:lnTo>
                <a:lnTo>
                  <a:pt x="542" y="2"/>
                </a:lnTo>
                <a:lnTo>
                  <a:pt x="544" y="2"/>
                </a:lnTo>
                <a:lnTo>
                  <a:pt x="547" y="2"/>
                </a:lnTo>
                <a:lnTo>
                  <a:pt x="550" y="2"/>
                </a:lnTo>
                <a:lnTo>
                  <a:pt x="553" y="0"/>
                </a:lnTo>
                <a:lnTo>
                  <a:pt x="556" y="0"/>
                </a:lnTo>
                <a:lnTo>
                  <a:pt x="559" y="0"/>
                </a:lnTo>
                <a:close/>
              </a:path>
            </a:pathLst>
          </a:custGeom>
          <a:solidFill>
            <a:srgbClr val="C451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2">
            <a:extLst>
              <a:ext uri="{FF2B5EF4-FFF2-40B4-BE49-F238E27FC236}">
                <a16:creationId xmlns:a16="http://schemas.microsoft.com/office/drawing/2014/main" id="{F191521B-9D72-FAEA-2C19-9B373C6B866E}"/>
              </a:ext>
            </a:extLst>
          </p:cNvPr>
          <p:cNvSpPr>
            <a:spLocks/>
          </p:cNvSpPr>
          <p:nvPr/>
        </p:nvSpPr>
        <p:spPr bwMode="auto">
          <a:xfrm>
            <a:off x="5500688" y="4292600"/>
            <a:ext cx="1211263" cy="881063"/>
          </a:xfrm>
          <a:custGeom>
            <a:avLst/>
            <a:gdLst>
              <a:gd name="T0" fmla="*/ 612 w 763"/>
              <a:gd name="T1" fmla="*/ 510 h 555"/>
              <a:gd name="T2" fmla="*/ 598 w 763"/>
              <a:gd name="T3" fmla="*/ 498 h 555"/>
              <a:gd name="T4" fmla="*/ 581 w 763"/>
              <a:gd name="T5" fmla="*/ 478 h 555"/>
              <a:gd name="T6" fmla="*/ 564 w 763"/>
              <a:gd name="T7" fmla="*/ 467 h 555"/>
              <a:gd name="T8" fmla="*/ 532 w 763"/>
              <a:gd name="T9" fmla="*/ 476 h 555"/>
              <a:gd name="T10" fmla="*/ 510 w 763"/>
              <a:gd name="T11" fmla="*/ 484 h 555"/>
              <a:gd name="T12" fmla="*/ 487 w 763"/>
              <a:gd name="T13" fmla="*/ 490 h 555"/>
              <a:gd name="T14" fmla="*/ 467 w 763"/>
              <a:gd name="T15" fmla="*/ 476 h 555"/>
              <a:gd name="T16" fmla="*/ 475 w 763"/>
              <a:gd name="T17" fmla="*/ 453 h 555"/>
              <a:gd name="T18" fmla="*/ 461 w 763"/>
              <a:gd name="T19" fmla="*/ 439 h 555"/>
              <a:gd name="T20" fmla="*/ 441 w 763"/>
              <a:gd name="T21" fmla="*/ 427 h 555"/>
              <a:gd name="T22" fmla="*/ 421 w 763"/>
              <a:gd name="T23" fmla="*/ 416 h 555"/>
              <a:gd name="T24" fmla="*/ 399 w 763"/>
              <a:gd name="T25" fmla="*/ 410 h 555"/>
              <a:gd name="T26" fmla="*/ 376 w 763"/>
              <a:gd name="T27" fmla="*/ 413 h 555"/>
              <a:gd name="T28" fmla="*/ 353 w 763"/>
              <a:gd name="T29" fmla="*/ 421 h 555"/>
              <a:gd name="T30" fmla="*/ 359 w 763"/>
              <a:gd name="T31" fmla="*/ 430 h 555"/>
              <a:gd name="T32" fmla="*/ 350 w 763"/>
              <a:gd name="T33" fmla="*/ 447 h 555"/>
              <a:gd name="T34" fmla="*/ 325 w 763"/>
              <a:gd name="T35" fmla="*/ 453 h 555"/>
              <a:gd name="T36" fmla="*/ 299 w 763"/>
              <a:gd name="T37" fmla="*/ 456 h 555"/>
              <a:gd name="T38" fmla="*/ 282 w 763"/>
              <a:gd name="T39" fmla="*/ 458 h 555"/>
              <a:gd name="T40" fmla="*/ 270 w 763"/>
              <a:gd name="T41" fmla="*/ 473 h 555"/>
              <a:gd name="T42" fmla="*/ 248 w 763"/>
              <a:gd name="T43" fmla="*/ 478 h 555"/>
              <a:gd name="T44" fmla="*/ 236 w 763"/>
              <a:gd name="T45" fmla="*/ 461 h 555"/>
              <a:gd name="T46" fmla="*/ 228 w 763"/>
              <a:gd name="T47" fmla="*/ 441 h 555"/>
              <a:gd name="T48" fmla="*/ 202 w 763"/>
              <a:gd name="T49" fmla="*/ 456 h 555"/>
              <a:gd name="T50" fmla="*/ 182 w 763"/>
              <a:gd name="T51" fmla="*/ 470 h 555"/>
              <a:gd name="T52" fmla="*/ 151 w 763"/>
              <a:gd name="T53" fmla="*/ 470 h 555"/>
              <a:gd name="T54" fmla="*/ 145 w 763"/>
              <a:gd name="T55" fmla="*/ 510 h 555"/>
              <a:gd name="T56" fmla="*/ 117 w 763"/>
              <a:gd name="T57" fmla="*/ 521 h 555"/>
              <a:gd name="T58" fmla="*/ 100 w 763"/>
              <a:gd name="T59" fmla="*/ 493 h 555"/>
              <a:gd name="T60" fmla="*/ 105 w 763"/>
              <a:gd name="T61" fmla="*/ 458 h 555"/>
              <a:gd name="T62" fmla="*/ 117 w 763"/>
              <a:gd name="T63" fmla="*/ 439 h 555"/>
              <a:gd name="T64" fmla="*/ 100 w 763"/>
              <a:gd name="T65" fmla="*/ 413 h 555"/>
              <a:gd name="T66" fmla="*/ 54 w 763"/>
              <a:gd name="T67" fmla="*/ 424 h 555"/>
              <a:gd name="T68" fmla="*/ 11 w 763"/>
              <a:gd name="T69" fmla="*/ 390 h 555"/>
              <a:gd name="T70" fmla="*/ 17 w 763"/>
              <a:gd name="T71" fmla="*/ 367 h 555"/>
              <a:gd name="T72" fmla="*/ 23 w 763"/>
              <a:gd name="T73" fmla="*/ 353 h 555"/>
              <a:gd name="T74" fmla="*/ 43 w 763"/>
              <a:gd name="T75" fmla="*/ 327 h 555"/>
              <a:gd name="T76" fmla="*/ 80 w 763"/>
              <a:gd name="T77" fmla="*/ 310 h 555"/>
              <a:gd name="T78" fmla="*/ 102 w 763"/>
              <a:gd name="T79" fmla="*/ 259 h 555"/>
              <a:gd name="T80" fmla="*/ 88 w 763"/>
              <a:gd name="T81" fmla="*/ 242 h 555"/>
              <a:gd name="T82" fmla="*/ 74 w 763"/>
              <a:gd name="T83" fmla="*/ 199 h 555"/>
              <a:gd name="T84" fmla="*/ 71 w 763"/>
              <a:gd name="T85" fmla="*/ 125 h 555"/>
              <a:gd name="T86" fmla="*/ 68 w 763"/>
              <a:gd name="T87" fmla="*/ 48 h 555"/>
              <a:gd name="T88" fmla="*/ 145 w 763"/>
              <a:gd name="T89" fmla="*/ 71 h 555"/>
              <a:gd name="T90" fmla="*/ 213 w 763"/>
              <a:gd name="T91" fmla="*/ 100 h 555"/>
              <a:gd name="T92" fmla="*/ 276 w 763"/>
              <a:gd name="T93" fmla="*/ 128 h 555"/>
              <a:gd name="T94" fmla="*/ 285 w 763"/>
              <a:gd name="T95" fmla="*/ 97 h 555"/>
              <a:gd name="T96" fmla="*/ 290 w 763"/>
              <a:gd name="T97" fmla="*/ 14 h 555"/>
              <a:gd name="T98" fmla="*/ 379 w 763"/>
              <a:gd name="T99" fmla="*/ 20 h 555"/>
              <a:gd name="T100" fmla="*/ 495 w 763"/>
              <a:gd name="T101" fmla="*/ 29 h 555"/>
              <a:gd name="T102" fmla="*/ 532 w 763"/>
              <a:gd name="T103" fmla="*/ 80 h 555"/>
              <a:gd name="T104" fmla="*/ 515 w 763"/>
              <a:gd name="T105" fmla="*/ 108 h 555"/>
              <a:gd name="T106" fmla="*/ 598 w 763"/>
              <a:gd name="T107" fmla="*/ 103 h 555"/>
              <a:gd name="T108" fmla="*/ 735 w 763"/>
              <a:gd name="T109" fmla="*/ 177 h 555"/>
              <a:gd name="T110" fmla="*/ 763 w 763"/>
              <a:gd name="T111" fmla="*/ 242 h 555"/>
              <a:gd name="T112" fmla="*/ 723 w 763"/>
              <a:gd name="T113" fmla="*/ 342 h 555"/>
              <a:gd name="T114" fmla="*/ 686 w 763"/>
              <a:gd name="T115" fmla="*/ 461 h 555"/>
              <a:gd name="T116" fmla="*/ 666 w 763"/>
              <a:gd name="T117" fmla="*/ 538 h 555"/>
              <a:gd name="T118" fmla="*/ 629 w 763"/>
              <a:gd name="T119" fmla="*/ 53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63" h="555">
                <a:moveTo>
                  <a:pt x="626" y="527"/>
                </a:moveTo>
                <a:lnTo>
                  <a:pt x="624" y="527"/>
                </a:lnTo>
                <a:lnTo>
                  <a:pt x="621" y="524"/>
                </a:lnTo>
                <a:lnTo>
                  <a:pt x="621" y="521"/>
                </a:lnTo>
                <a:lnTo>
                  <a:pt x="618" y="521"/>
                </a:lnTo>
                <a:lnTo>
                  <a:pt x="618" y="518"/>
                </a:lnTo>
                <a:lnTo>
                  <a:pt x="615" y="515"/>
                </a:lnTo>
                <a:lnTo>
                  <a:pt x="612" y="513"/>
                </a:lnTo>
                <a:lnTo>
                  <a:pt x="612" y="510"/>
                </a:lnTo>
                <a:lnTo>
                  <a:pt x="609" y="510"/>
                </a:lnTo>
                <a:lnTo>
                  <a:pt x="609" y="507"/>
                </a:lnTo>
                <a:lnTo>
                  <a:pt x="606" y="507"/>
                </a:lnTo>
                <a:lnTo>
                  <a:pt x="606" y="504"/>
                </a:lnTo>
                <a:lnTo>
                  <a:pt x="604" y="504"/>
                </a:lnTo>
                <a:lnTo>
                  <a:pt x="604" y="501"/>
                </a:lnTo>
                <a:lnTo>
                  <a:pt x="601" y="501"/>
                </a:lnTo>
                <a:lnTo>
                  <a:pt x="601" y="498"/>
                </a:lnTo>
                <a:lnTo>
                  <a:pt x="598" y="498"/>
                </a:lnTo>
                <a:lnTo>
                  <a:pt x="598" y="495"/>
                </a:lnTo>
                <a:lnTo>
                  <a:pt x="595" y="495"/>
                </a:lnTo>
                <a:lnTo>
                  <a:pt x="592" y="493"/>
                </a:lnTo>
                <a:lnTo>
                  <a:pt x="592" y="490"/>
                </a:lnTo>
                <a:lnTo>
                  <a:pt x="589" y="490"/>
                </a:lnTo>
                <a:lnTo>
                  <a:pt x="589" y="487"/>
                </a:lnTo>
                <a:lnTo>
                  <a:pt x="587" y="484"/>
                </a:lnTo>
                <a:lnTo>
                  <a:pt x="584" y="481"/>
                </a:lnTo>
                <a:lnTo>
                  <a:pt x="581" y="478"/>
                </a:lnTo>
                <a:lnTo>
                  <a:pt x="581" y="476"/>
                </a:lnTo>
                <a:lnTo>
                  <a:pt x="578" y="473"/>
                </a:lnTo>
                <a:lnTo>
                  <a:pt x="578" y="470"/>
                </a:lnTo>
                <a:lnTo>
                  <a:pt x="575" y="467"/>
                </a:lnTo>
                <a:lnTo>
                  <a:pt x="572" y="467"/>
                </a:lnTo>
                <a:lnTo>
                  <a:pt x="569" y="464"/>
                </a:lnTo>
                <a:lnTo>
                  <a:pt x="569" y="467"/>
                </a:lnTo>
                <a:lnTo>
                  <a:pt x="567" y="467"/>
                </a:lnTo>
                <a:lnTo>
                  <a:pt x="564" y="467"/>
                </a:lnTo>
                <a:lnTo>
                  <a:pt x="558" y="467"/>
                </a:lnTo>
                <a:lnTo>
                  <a:pt x="552" y="467"/>
                </a:lnTo>
                <a:lnTo>
                  <a:pt x="550" y="470"/>
                </a:lnTo>
                <a:lnTo>
                  <a:pt x="547" y="470"/>
                </a:lnTo>
                <a:lnTo>
                  <a:pt x="544" y="473"/>
                </a:lnTo>
                <a:lnTo>
                  <a:pt x="541" y="473"/>
                </a:lnTo>
                <a:lnTo>
                  <a:pt x="538" y="476"/>
                </a:lnTo>
                <a:lnTo>
                  <a:pt x="535" y="476"/>
                </a:lnTo>
                <a:lnTo>
                  <a:pt x="532" y="476"/>
                </a:lnTo>
                <a:lnTo>
                  <a:pt x="530" y="476"/>
                </a:lnTo>
                <a:lnTo>
                  <a:pt x="527" y="478"/>
                </a:lnTo>
                <a:lnTo>
                  <a:pt x="524" y="478"/>
                </a:lnTo>
                <a:lnTo>
                  <a:pt x="521" y="478"/>
                </a:lnTo>
                <a:lnTo>
                  <a:pt x="518" y="481"/>
                </a:lnTo>
                <a:lnTo>
                  <a:pt x="515" y="481"/>
                </a:lnTo>
                <a:lnTo>
                  <a:pt x="515" y="484"/>
                </a:lnTo>
                <a:lnTo>
                  <a:pt x="512" y="484"/>
                </a:lnTo>
                <a:lnTo>
                  <a:pt x="510" y="484"/>
                </a:lnTo>
                <a:lnTo>
                  <a:pt x="510" y="487"/>
                </a:lnTo>
                <a:lnTo>
                  <a:pt x="507" y="487"/>
                </a:lnTo>
                <a:lnTo>
                  <a:pt x="504" y="487"/>
                </a:lnTo>
                <a:lnTo>
                  <a:pt x="504" y="490"/>
                </a:lnTo>
                <a:lnTo>
                  <a:pt x="501" y="490"/>
                </a:lnTo>
                <a:lnTo>
                  <a:pt x="498" y="490"/>
                </a:lnTo>
                <a:lnTo>
                  <a:pt x="495" y="490"/>
                </a:lnTo>
                <a:lnTo>
                  <a:pt x="493" y="490"/>
                </a:lnTo>
                <a:lnTo>
                  <a:pt x="487" y="490"/>
                </a:lnTo>
                <a:lnTo>
                  <a:pt x="484" y="490"/>
                </a:lnTo>
                <a:lnTo>
                  <a:pt x="484" y="487"/>
                </a:lnTo>
                <a:lnTo>
                  <a:pt x="481" y="484"/>
                </a:lnTo>
                <a:lnTo>
                  <a:pt x="481" y="481"/>
                </a:lnTo>
                <a:lnTo>
                  <a:pt x="478" y="481"/>
                </a:lnTo>
                <a:lnTo>
                  <a:pt x="475" y="478"/>
                </a:lnTo>
                <a:lnTo>
                  <a:pt x="473" y="476"/>
                </a:lnTo>
                <a:lnTo>
                  <a:pt x="470" y="476"/>
                </a:lnTo>
                <a:lnTo>
                  <a:pt x="467" y="476"/>
                </a:lnTo>
                <a:lnTo>
                  <a:pt x="467" y="473"/>
                </a:lnTo>
                <a:lnTo>
                  <a:pt x="467" y="470"/>
                </a:lnTo>
                <a:lnTo>
                  <a:pt x="470" y="470"/>
                </a:lnTo>
                <a:lnTo>
                  <a:pt x="470" y="467"/>
                </a:lnTo>
                <a:lnTo>
                  <a:pt x="470" y="464"/>
                </a:lnTo>
                <a:lnTo>
                  <a:pt x="473" y="461"/>
                </a:lnTo>
                <a:lnTo>
                  <a:pt x="473" y="458"/>
                </a:lnTo>
                <a:lnTo>
                  <a:pt x="475" y="456"/>
                </a:lnTo>
                <a:lnTo>
                  <a:pt x="475" y="453"/>
                </a:lnTo>
                <a:lnTo>
                  <a:pt x="473" y="450"/>
                </a:lnTo>
                <a:lnTo>
                  <a:pt x="473" y="447"/>
                </a:lnTo>
                <a:lnTo>
                  <a:pt x="470" y="447"/>
                </a:lnTo>
                <a:lnTo>
                  <a:pt x="470" y="444"/>
                </a:lnTo>
                <a:lnTo>
                  <a:pt x="467" y="444"/>
                </a:lnTo>
                <a:lnTo>
                  <a:pt x="467" y="441"/>
                </a:lnTo>
                <a:lnTo>
                  <a:pt x="464" y="441"/>
                </a:lnTo>
                <a:lnTo>
                  <a:pt x="464" y="439"/>
                </a:lnTo>
                <a:lnTo>
                  <a:pt x="461" y="439"/>
                </a:lnTo>
                <a:lnTo>
                  <a:pt x="458" y="439"/>
                </a:lnTo>
                <a:lnTo>
                  <a:pt x="458" y="436"/>
                </a:lnTo>
                <a:lnTo>
                  <a:pt x="456" y="436"/>
                </a:lnTo>
                <a:lnTo>
                  <a:pt x="453" y="433"/>
                </a:lnTo>
                <a:lnTo>
                  <a:pt x="450" y="430"/>
                </a:lnTo>
                <a:lnTo>
                  <a:pt x="447" y="430"/>
                </a:lnTo>
                <a:lnTo>
                  <a:pt x="444" y="430"/>
                </a:lnTo>
                <a:lnTo>
                  <a:pt x="444" y="427"/>
                </a:lnTo>
                <a:lnTo>
                  <a:pt x="441" y="427"/>
                </a:lnTo>
                <a:lnTo>
                  <a:pt x="438" y="424"/>
                </a:lnTo>
                <a:lnTo>
                  <a:pt x="436" y="424"/>
                </a:lnTo>
                <a:lnTo>
                  <a:pt x="436" y="421"/>
                </a:lnTo>
                <a:lnTo>
                  <a:pt x="433" y="421"/>
                </a:lnTo>
                <a:lnTo>
                  <a:pt x="430" y="421"/>
                </a:lnTo>
                <a:lnTo>
                  <a:pt x="427" y="419"/>
                </a:lnTo>
                <a:lnTo>
                  <a:pt x="424" y="419"/>
                </a:lnTo>
                <a:lnTo>
                  <a:pt x="421" y="419"/>
                </a:lnTo>
                <a:lnTo>
                  <a:pt x="421" y="416"/>
                </a:lnTo>
                <a:lnTo>
                  <a:pt x="419" y="416"/>
                </a:lnTo>
                <a:lnTo>
                  <a:pt x="416" y="416"/>
                </a:lnTo>
                <a:lnTo>
                  <a:pt x="413" y="416"/>
                </a:lnTo>
                <a:lnTo>
                  <a:pt x="413" y="413"/>
                </a:lnTo>
                <a:lnTo>
                  <a:pt x="410" y="413"/>
                </a:lnTo>
                <a:lnTo>
                  <a:pt x="407" y="413"/>
                </a:lnTo>
                <a:lnTo>
                  <a:pt x="404" y="413"/>
                </a:lnTo>
                <a:lnTo>
                  <a:pt x="401" y="410"/>
                </a:lnTo>
                <a:lnTo>
                  <a:pt x="399" y="410"/>
                </a:lnTo>
                <a:lnTo>
                  <a:pt x="396" y="410"/>
                </a:lnTo>
                <a:lnTo>
                  <a:pt x="393" y="410"/>
                </a:lnTo>
                <a:lnTo>
                  <a:pt x="390" y="410"/>
                </a:lnTo>
                <a:lnTo>
                  <a:pt x="387" y="410"/>
                </a:lnTo>
                <a:lnTo>
                  <a:pt x="384" y="410"/>
                </a:lnTo>
                <a:lnTo>
                  <a:pt x="381" y="410"/>
                </a:lnTo>
                <a:lnTo>
                  <a:pt x="379" y="410"/>
                </a:lnTo>
                <a:lnTo>
                  <a:pt x="376" y="410"/>
                </a:lnTo>
                <a:lnTo>
                  <a:pt x="376" y="413"/>
                </a:lnTo>
                <a:lnTo>
                  <a:pt x="373" y="416"/>
                </a:lnTo>
                <a:lnTo>
                  <a:pt x="370" y="416"/>
                </a:lnTo>
                <a:lnTo>
                  <a:pt x="370" y="419"/>
                </a:lnTo>
                <a:lnTo>
                  <a:pt x="367" y="419"/>
                </a:lnTo>
                <a:lnTo>
                  <a:pt x="364" y="419"/>
                </a:lnTo>
                <a:lnTo>
                  <a:pt x="362" y="419"/>
                </a:lnTo>
                <a:lnTo>
                  <a:pt x="359" y="419"/>
                </a:lnTo>
                <a:lnTo>
                  <a:pt x="356" y="419"/>
                </a:lnTo>
                <a:lnTo>
                  <a:pt x="353" y="421"/>
                </a:lnTo>
                <a:lnTo>
                  <a:pt x="350" y="421"/>
                </a:lnTo>
                <a:lnTo>
                  <a:pt x="347" y="421"/>
                </a:lnTo>
                <a:lnTo>
                  <a:pt x="347" y="424"/>
                </a:lnTo>
                <a:lnTo>
                  <a:pt x="350" y="424"/>
                </a:lnTo>
                <a:lnTo>
                  <a:pt x="350" y="427"/>
                </a:lnTo>
                <a:lnTo>
                  <a:pt x="353" y="427"/>
                </a:lnTo>
                <a:lnTo>
                  <a:pt x="353" y="430"/>
                </a:lnTo>
                <a:lnTo>
                  <a:pt x="356" y="430"/>
                </a:lnTo>
                <a:lnTo>
                  <a:pt x="359" y="430"/>
                </a:lnTo>
                <a:lnTo>
                  <a:pt x="359" y="433"/>
                </a:lnTo>
                <a:lnTo>
                  <a:pt x="362" y="433"/>
                </a:lnTo>
                <a:lnTo>
                  <a:pt x="359" y="436"/>
                </a:lnTo>
                <a:lnTo>
                  <a:pt x="359" y="439"/>
                </a:lnTo>
                <a:lnTo>
                  <a:pt x="359" y="441"/>
                </a:lnTo>
                <a:lnTo>
                  <a:pt x="356" y="444"/>
                </a:lnTo>
                <a:lnTo>
                  <a:pt x="353" y="444"/>
                </a:lnTo>
                <a:lnTo>
                  <a:pt x="353" y="447"/>
                </a:lnTo>
                <a:lnTo>
                  <a:pt x="350" y="447"/>
                </a:lnTo>
                <a:lnTo>
                  <a:pt x="347" y="447"/>
                </a:lnTo>
                <a:lnTo>
                  <a:pt x="344" y="450"/>
                </a:lnTo>
                <a:lnTo>
                  <a:pt x="342" y="450"/>
                </a:lnTo>
                <a:lnTo>
                  <a:pt x="339" y="450"/>
                </a:lnTo>
                <a:lnTo>
                  <a:pt x="339" y="453"/>
                </a:lnTo>
                <a:lnTo>
                  <a:pt x="336" y="453"/>
                </a:lnTo>
                <a:lnTo>
                  <a:pt x="333" y="453"/>
                </a:lnTo>
                <a:lnTo>
                  <a:pt x="330" y="453"/>
                </a:lnTo>
                <a:lnTo>
                  <a:pt x="325" y="453"/>
                </a:lnTo>
                <a:lnTo>
                  <a:pt x="322" y="453"/>
                </a:lnTo>
                <a:lnTo>
                  <a:pt x="319" y="453"/>
                </a:lnTo>
                <a:lnTo>
                  <a:pt x="316" y="453"/>
                </a:lnTo>
                <a:lnTo>
                  <a:pt x="313" y="456"/>
                </a:lnTo>
                <a:lnTo>
                  <a:pt x="310" y="456"/>
                </a:lnTo>
                <a:lnTo>
                  <a:pt x="307" y="456"/>
                </a:lnTo>
                <a:lnTo>
                  <a:pt x="305" y="458"/>
                </a:lnTo>
                <a:lnTo>
                  <a:pt x="302" y="458"/>
                </a:lnTo>
                <a:lnTo>
                  <a:pt x="299" y="456"/>
                </a:lnTo>
                <a:lnTo>
                  <a:pt x="296" y="456"/>
                </a:lnTo>
                <a:lnTo>
                  <a:pt x="296" y="453"/>
                </a:lnTo>
                <a:lnTo>
                  <a:pt x="293" y="453"/>
                </a:lnTo>
                <a:lnTo>
                  <a:pt x="290" y="453"/>
                </a:lnTo>
                <a:lnTo>
                  <a:pt x="288" y="453"/>
                </a:lnTo>
                <a:lnTo>
                  <a:pt x="288" y="456"/>
                </a:lnTo>
                <a:lnTo>
                  <a:pt x="285" y="456"/>
                </a:lnTo>
                <a:lnTo>
                  <a:pt x="282" y="456"/>
                </a:lnTo>
                <a:lnTo>
                  <a:pt x="282" y="458"/>
                </a:lnTo>
                <a:lnTo>
                  <a:pt x="279" y="458"/>
                </a:lnTo>
                <a:lnTo>
                  <a:pt x="279" y="461"/>
                </a:lnTo>
                <a:lnTo>
                  <a:pt x="279" y="464"/>
                </a:lnTo>
                <a:lnTo>
                  <a:pt x="276" y="464"/>
                </a:lnTo>
                <a:lnTo>
                  <a:pt x="276" y="467"/>
                </a:lnTo>
                <a:lnTo>
                  <a:pt x="276" y="470"/>
                </a:lnTo>
                <a:lnTo>
                  <a:pt x="273" y="470"/>
                </a:lnTo>
                <a:lnTo>
                  <a:pt x="273" y="473"/>
                </a:lnTo>
                <a:lnTo>
                  <a:pt x="270" y="473"/>
                </a:lnTo>
                <a:lnTo>
                  <a:pt x="270" y="476"/>
                </a:lnTo>
                <a:lnTo>
                  <a:pt x="268" y="476"/>
                </a:lnTo>
                <a:lnTo>
                  <a:pt x="265" y="476"/>
                </a:lnTo>
                <a:lnTo>
                  <a:pt x="262" y="478"/>
                </a:lnTo>
                <a:lnTo>
                  <a:pt x="259" y="478"/>
                </a:lnTo>
                <a:lnTo>
                  <a:pt x="256" y="478"/>
                </a:lnTo>
                <a:lnTo>
                  <a:pt x="253" y="478"/>
                </a:lnTo>
                <a:lnTo>
                  <a:pt x="250" y="478"/>
                </a:lnTo>
                <a:lnTo>
                  <a:pt x="248" y="478"/>
                </a:lnTo>
                <a:lnTo>
                  <a:pt x="245" y="476"/>
                </a:lnTo>
                <a:lnTo>
                  <a:pt x="242" y="473"/>
                </a:lnTo>
                <a:lnTo>
                  <a:pt x="245" y="470"/>
                </a:lnTo>
                <a:lnTo>
                  <a:pt x="245" y="467"/>
                </a:lnTo>
                <a:lnTo>
                  <a:pt x="242" y="467"/>
                </a:lnTo>
                <a:lnTo>
                  <a:pt x="239" y="464"/>
                </a:lnTo>
                <a:lnTo>
                  <a:pt x="236" y="461"/>
                </a:lnTo>
                <a:lnTo>
                  <a:pt x="233" y="461"/>
                </a:lnTo>
                <a:lnTo>
                  <a:pt x="236" y="461"/>
                </a:lnTo>
                <a:lnTo>
                  <a:pt x="239" y="461"/>
                </a:lnTo>
                <a:lnTo>
                  <a:pt x="239" y="458"/>
                </a:lnTo>
                <a:lnTo>
                  <a:pt x="236" y="456"/>
                </a:lnTo>
                <a:lnTo>
                  <a:pt x="236" y="450"/>
                </a:lnTo>
                <a:lnTo>
                  <a:pt x="233" y="450"/>
                </a:lnTo>
                <a:lnTo>
                  <a:pt x="233" y="447"/>
                </a:lnTo>
                <a:lnTo>
                  <a:pt x="231" y="444"/>
                </a:lnTo>
                <a:lnTo>
                  <a:pt x="231" y="441"/>
                </a:lnTo>
                <a:lnTo>
                  <a:pt x="228" y="441"/>
                </a:lnTo>
                <a:lnTo>
                  <a:pt x="225" y="444"/>
                </a:lnTo>
                <a:lnTo>
                  <a:pt x="225" y="447"/>
                </a:lnTo>
                <a:lnTo>
                  <a:pt x="222" y="447"/>
                </a:lnTo>
                <a:lnTo>
                  <a:pt x="216" y="447"/>
                </a:lnTo>
                <a:lnTo>
                  <a:pt x="213" y="447"/>
                </a:lnTo>
                <a:lnTo>
                  <a:pt x="208" y="450"/>
                </a:lnTo>
                <a:lnTo>
                  <a:pt x="205" y="450"/>
                </a:lnTo>
                <a:lnTo>
                  <a:pt x="205" y="453"/>
                </a:lnTo>
                <a:lnTo>
                  <a:pt x="202" y="456"/>
                </a:lnTo>
                <a:lnTo>
                  <a:pt x="202" y="458"/>
                </a:lnTo>
                <a:lnTo>
                  <a:pt x="199" y="458"/>
                </a:lnTo>
                <a:lnTo>
                  <a:pt x="199" y="461"/>
                </a:lnTo>
                <a:lnTo>
                  <a:pt x="199" y="464"/>
                </a:lnTo>
                <a:lnTo>
                  <a:pt x="196" y="467"/>
                </a:lnTo>
                <a:lnTo>
                  <a:pt x="194" y="470"/>
                </a:lnTo>
                <a:lnTo>
                  <a:pt x="188" y="470"/>
                </a:lnTo>
                <a:lnTo>
                  <a:pt x="185" y="470"/>
                </a:lnTo>
                <a:lnTo>
                  <a:pt x="182" y="470"/>
                </a:lnTo>
                <a:lnTo>
                  <a:pt x="179" y="467"/>
                </a:lnTo>
                <a:lnTo>
                  <a:pt x="176" y="467"/>
                </a:lnTo>
                <a:lnTo>
                  <a:pt x="174" y="470"/>
                </a:lnTo>
                <a:lnTo>
                  <a:pt x="168" y="470"/>
                </a:lnTo>
                <a:lnTo>
                  <a:pt x="165" y="467"/>
                </a:lnTo>
                <a:lnTo>
                  <a:pt x="162" y="467"/>
                </a:lnTo>
                <a:lnTo>
                  <a:pt x="157" y="467"/>
                </a:lnTo>
                <a:lnTo>
                  <a:pt x="154" y="470"/>
                </a:lnTo>
                <a:lnTo>
                  <a:pt x="151" y="470"/>
                </a:lnTo>
                <a:lnTo>
                  <a:pt x="148" y="476"/>
                </a:lnTo>
                <a:lnTo>
                  <a:pt x="148" y="481"/>
                </a:lnTo>
                <a:lnTo>
                  <a:pt x="148" y="484"/>
                </a:lnTo>
                <a:lnTo>
                  <a:pt x="148" y="490"/>
                </a:lnTo>
                <a:lnTo>
                  <a:pt x="148" y="493"/>
                </a:lnTo>
                <a:lnTo>
                  <a:pt x="148" y="498"/>
                </a:lnTo>
                <a:lnTo>
                  <a:pt x="148" y="501"/>
                </a:lnTo>
                <a:lnTo>
                  <a:pt x="148" y="504"/>
                </a:lnTo>
                <a:lnTo>
                  <a:pt x="145" y="510"/>
                </a:lnTo>
                <a:lnTo>
                  <a:pt x="142" y="515"/>
                </a:lnTo>
                <a:lnTo>
                  <a:pt x="142" y="518"/>
                </a:lnTo>
                <a:lnTo>
                  <a:pt x="139" y="524"/>
                </a:lnTo>
                <a:lnTo>
                  <a:pt x="137" y="527"/>
                </a:lnTo>
                <a:lnTo>
                  <a:pt x="131" y="527"/>
                </a:lnTo>
                <a:lnTo>
                  <a:pt x="128" y="527"/>
                </a:lnTo>
                <a:lnTo>
                  <a:pt x="122" y="524"/>
                </a:lnTo>
                <a:lnTo>
                  <a:pt x="119" y="521"/>
                </a:lnTo>
                <a:lnTo>
                  <a:pt x="117" y="521"/>
                </a:lnTo>
                <a:lnTo>
                  <a:pt x="114" y="518"/>
                </a:lnTo>
                <a:lnTo>
                  <a:pt x="111" y="515"/>
                </a:lnTo>
                <a:lnTo>
                  <a:pt x="105" y="510"/>
                </a:lnTo>
                <a:lnTo>
                  <a:pt x="102" y="504"/>
                </a:lnTo>
                <a:lnTo>
                  <a:pt x="102" y="501"/>
                </a:lnTo>
                <a:lnTo>
                  <a:pt x="100" y="501"/>
                </a:lnTo>
                <a:lnTo>
                  <a:pt x="100" y="498"/>
                </a:lnTo>
                <a:lnTo>
                  <a:pt x="100" y="495"/>
                </a:lnTo>
                <a:lnTo>
                  <a:pt x="100" y="493"/>
                </a:lnTo>
                <a:lnTo>
                  <a:pt x="94" y="493"/>
                </a:lnTo>
                <a:lnTo>
                  <a:pt x="91" y="493"/>
                </a:lnTo>
                <a:lnTo>
                  <a:pt x="91" y="490"/>
                </a:lnTo>
                <a:lnTo>
                  <a:pt x="94" y="487"/>
                </a:lnTo>
                <a:lnTo>
                  <a:pt x="94" y="481"/>
                </a:lnTo>
                <a:lnTo>
                  <a:pt x="97" y="476"/>
                </a:lnTo>
                <a:lnTo>
                  <a:pt x="102" y="467"/>
                </a:lnTo>
                <a:lnTo>
                  <a:pt x="102" y="464"/>
                </a:lnTo>
                <a:lnTo>
                  <a:pt x="105" y="458"/>
                </a:lnTo>
                <a:lnTo>
                  <a:pt x="111" y="456"/>
                </a:lnTo>
                <a:lnTo>
                  <a:pt x="114" y="453"/>
                </a:lnTo>
                <a:lnTo>
                  <a:pt x="117" y="450"/>
                </a:lnTo>
                <a:lnTo>
                  <a:pt x="119" y="447"/>
                </a:lnTo>
                <a:lnTo>
                  <a:pt x="122" y="447"/>
                </a:lnTo>
                <a:lnTo>
                  <a:pt x="119" y="444"/>
                </a:lnTo>
                <a:lnTo>
                  <a:pt x="117" y="444"/>
                </a:lnTo>
                <a:lnTo>
                  <a:pt x="117" y="441"/>
                </a:lnTo>
                <a:lnTo>
                  <a:pt x="117" y="439"/>
                </a:lnTo>
                <a:lnTo>
                  <a:pt x="117" y="433"/>
                </a:lnTo>
                <a:lnTo>
                  <a:pt x="117" y="427"/>
                </a:lnTo>
                <a:lnTo>
                  <a:pt x="117" y="421"/>
                </a:lnTo>
                <a:lnTo>
                  <a:pt x="114" y="421"/>
                </a:lnTo>
                <a:lnTo>
                  <a:pt x="114" y="419"/>
                </a:lnTo>
                <a:lnTo>
                  <a:pt x="111" y="419"/>
                </a:lnTo>
                <a:lnTo>
                  <a:pt x="108" y="413"/>
                </a:lnTo>
                <a:lnTo>
                  <a:pt x="105" y="413"/>
                </a:lnTo>
                <a:lnTo>
                  <a:pt x="100" y="413"/>
                </a:lnTo>
                <a:lnTo>
                  <a:pt x="94" y="416"/>
                </a:lnTo>
                <a:lnTo>
                  <a:pt x="88" y="416"/>
                </a:lnTo>
                <a:lnTo>
                  <a:pt x="82" y="416"/>
                </a:lnTo>
                <a:lnTo>
                  <a:pt x="80" y="416"/>
                </a:lnTo>
                <a:lnTo>
                  <a:pt x="77" y="413"/>
                </a:lnTo>
                <a:lnTo>
                  <a:pt x="71" y="416"/>
                </a:lnTo>
                <a:lnTo>
                  <a:pt x="65" y="419"/>
                </a:lnTo>
                <a:lnTo>
                  <a:pt x="63" y="419"/>
                </a:lnTo>
                <a:lnTo>
                  <a:pt x="54" y="424"/>
                </a:lnTo>
                <a:lnTo>
                  <a:pt x="48" y="421"/>
                </a:lnTo>
                <a:lnTo>
                  <a:pt x="43" y="419"/>
                </a:lnTo>
                <a:lnTo>
                  <a:pt x="37" y="413"/>
                </a:lnTo>
                <a:lnTo>
                  <a:pt x="34" y="407"/>
                </a:lnTo>
                <a:lnTo>
                  <a:pt x="31" y="401"/>
                </a:lnTo>
                <a:lnTo>
                  <a:pt x="23" y="399"/>
                </a:lnTo>
                <a:lnTo>
                  <a:pt x="17" y="396"/>
                </a:lnTo>
                <a:lnTo>
                  <a:pt x="14" y="396"/>
                </a:lnTo>
                <a:lnTo>
                  <a:pt x="11" y="390"/>
                </a:lnTo>
                <a:lnTo>
                  <a:pt x="11" y="384"/>
                </a:lnTo>
                <a:lnTo>
                  <a:pt x="8" y="382"/>
                </a:lnTo>
                <a:lnTo>
                  <a:pt x="6" y="379"/>
                </a:lnTo>
                <a:lnTo>
                  <a:pt x="6" y="376"/>
                </a:lnTo>
                <a:lnTo>
                  <a:pt x="6" y="373"/>
                </a:lnTo>
                <a:lnTo>
                  <a:pt x="3" y="370"/>
                </a:lnTo>
                <a:lnTo>
                  <a:pt x="0" y="364"/>
                </a:lnTo>
                <a:lnTo>
                  <a:pt x="6" y="362"/>
                </a:lnTo>
                <a:lnTo>
                  <a:pt x="17" y="367"/>
                </a:lnTo>
                <a:lnTo>
                  <a:pt x="20" y="370"/>
                </a:lnTo>
                <a:lnTo>
                  <a:pt x="23" y="370"/>
                </a:lnTo>
                <a:lnTo>
                  <a:pt x="26" y="370"/>
                </a:lnTo>
                <a:lnTo>
                  <a:pt x="26" y="367"/>
                </a:lnTo>
                <a:lnTo>
                  <a:pt x="26" y="364"/>
                </a:lnTo>
                <a:lnTo>
                  <a:pt x="26" y="362"/>
                </a:lnTo>
                <a:lnTo>
                  <a:pt x="26" y="359"/>
                </a:lnTo>
                <a:lnTo>
                  <a:pt x="23" y="356"/>
                </a:lnTo>
                <a:lnTo>
                  <a:pt x="23" y="353"/>
                </a:lnTo>
                <a:lnTo>
                  <a:pt x="23" y="350"/>
                </a:lnTo>
                <a:lnTo>
                  <a:pt x="23" y="347"/>
                </a:lnTo>
                <a:lnTo>
                  <a:pt x="26" y="342"/>
                </a:lnTo>
                <a:lnTo>
                  <a:pt x="28" y="342"/>
                </a:lnTo>
                <a:lnTo>
                  <a:pt x="31" y="339"/>
                </a:lnTo>
                <a:lnTo>
                  <a:pt x="34" y="336"/>
                </a:lnTo>
                <a:lnTo>
                  <a:pt x="34" y="333"/>
                </a:lnTo>
                <a:lnTo>
                  <a:pt x="37" y="330"/>
                </a:lnTo>
                <a:lnTo>
                  <a:pt x="43" y="327"/>
                </a:lnTo>
                <a:lnTo>
                  <a:pt x="48" y="325"/>
                </a:lnTo>
                <a:lnTo>
                  <a:pt x="54" y="322"/>
                </a:lnTo>
                <a:lnTo>
                  <a:pt x="57" y="322"/>
                </a:lnTo>
                <a:lnTo>
                  <a:pt x="60" y="322"/>
                </a:lnTo>
                <a:lnTo>
                  <a:pt x="63" y="322"/>
                </a:lnTo>
                <a:lnTo>
                  <a:pt x="65" y="319"/>
                </a:lnTo>
                <a:lnTo>
                  <a:pt x="68" y="316"/>
                </a:lnTo>
                <a:lnTo>
                  <a:pt x="80" y="313"/>
                </a:lnTo>
                <a:lnTo>
                  <a:pt x="80" y="310"/>
                </a:lnTo>
                <a:lnTo>
                  <a:pt x="82" y="308"/>
                </a:lnTo>
                <a:lnTo>
                  <a:pt x="85" y="305"/>
                </a:lnTo>
                <a:lnTo>
                  <a:pt x="85" y="302"/>
                </a:lnTo>
                <a:lnTo>
                  <a:pt x="88" y="299"/>
                </a:lnTo>
                <a:lnTo>
                  <a:pt x="91" y="293"/>
                </a:lnTo>
                <a:lnTo>
                  <a:pt x="94" y="282"/>
                </a:lnTo>
                <a:lnTo>
                  <a:pt x="97" y="276"/>
                </a:lnTo>
                <a:lnTo>
                  <a:pt x="100" y="268"/>
                </a:lnTo>
                <a:lnTo>
                  <a:pt x="102" y="259"/>
                </a:lnTo>
                <a:lnTo>
                  <a:pt x="105" y="253"/>
                </a:lnTo>
                <a:lnTo>
                  <a:pt x="108" y="251"/>
                </a:lnTo>
                <a:lnTo>
                  <a:pt x="108" y="248"/>
                </a:lnTo>
                <a:lnTo>
                  <a:pt x="108" y="245"/>
                </a:lnTo>
                <a:lnTo>
                  <a:pt x="108" y="242"/>
                </a:lnTo>
                <a:lnTo>
                  <a:pt x="102" y="239"/>
                </a:lnTo>
                <a:lnTo>
                  <a:pt x="100" y="239"/>
                </a:lnTo>
                <a:lnTo>
                  <a:pt x="91" y="242"/>
                </a:lnTo>
                <a:lnTo>
                  <a:pt x="88" y="242"/>
                </a:lnTo>
                <a:lnTo>
                  <a:pt x="85" y="242"/>
                </a:lnTo>
                <a:lnTo>
                  <a:pt x="80" y="239"/>
                </a:lnTo>
                <a:lnTo>
                  <a:pt x="77" y="236"/>
                </a:lnTo>
                <a:lnTo>
                  <a:pt x="74" y="228"/>
                </a:lnTo>
                <a:lnTo>
                  <a:pt x="74" y="219"/>
                </a:lnTo>
                <a:lnTo>
                  <a:pt x="74" y="216"/>
                </a:lnTo>
                <a:lnTo>
                  <a:pt x="74" y="211"/>
                </a:lnTo>
                <a:lnTo>
                  <a:pt x="74" y="205"/>
                </a:lnTo>
                <a:lnTo>
                  <a:pt x="74" y="199"/>
                </a:lnTo>
                <a:lnTo>
                  <a:pt x="74" y="194"/>
                </a:lnTo>
                <a:lnTo>
                  <a:pt x="71" y="182"/>
                </a:lnTo>
                <a:lnTo>
                  <a:pt x="74" y="174"/>
                </a:lnTo>
                <a:lnTo>
                  <a:pt x="74" y="165"/>
                </a:lnTo>
                <a:lnTo>
                  <a:pt x="74" y="162"/>
                </a:lnTo>
                <a:lnTo>
                  <a:pt x="74" y="157"/>
                </a:lnTo>
                <a:lnTo>
                  <a:pt x="74" y="145"/>
                </a:lnTo>
                <a:lnTo>
                  <a:pt x="74" y="134"/>
                </a:lnTo>
                <a:lnTo>
                  <a:pt x="71" y="125"/>
                </a:lnTo>
                <a:lnTo>
                  <a:pt x="65" y="120"/>
                </a:lnTo>
                <a:lnTo>
                  <a:pt x="54" y="103"/>
                </a:lnTo>
                <a:lnTo>
                  <a:pt x="45" y="88"/>
                </a:lnTo>
                <a:lnTo>
                  <a:pt x="43" y="83"/>
                </a:lnTo>
                <a:lnTo>
                  <a:pt x="45" y="74"/>
                </a:lnTo>
                <a:lnTo>
                  <a:pt x="45" y="57"/>
                </a:lnTo>
                <a:lnTo>
                  <a:pt x="48" y="48"/>
                </a:lnTo>
                <a:lnTo>
                  <a:pt x="54" y="48"/>
                </a:lnTo>
                <a:lnTo>
                  <a:pt x="68" y="48"/>
                </a:lnTo>
                <a:lnTo>
                  <a:pt x="74" y="51"/>
                </a:lnTo>
                <a:lnTo>
                  <a:pt x="82" y="51"/>
                </a:lnTo>
                <a:lnTo>
                  <a:pt x="91" y="54"/>
                </a:lnTo>
                <a:lnTo>
                  <a:pt x="100" y="57"/>
                </a:lnTo>
                <a:lnTo>
                  <a:pt x="111" y="57"/>
                </a:lnTo>
                <a:lnTo>
                  <a:pt x="114" y="57"/>
                </a:lnTo>
                <a:lnTo>
                  <a:pt x="122" y="63"/>
                </a:lnTo>
                <a:lnTo>
                  <a:pt x="131" y="66"/>
                </a:lnTo>
                <a:lnTo>
                  <a:pt x="145" y="71"/>
                </a:lnTo>
                <a:lnTo>
                  <a:pt x="151" y="77"/>
                </a:lnTo>
                <a:lnTo>
                  <a:pt x="165" y="85"/>
                </a:lnTo>
                <a:lnTo>
                  <a:pt x="176" y="91"/>
                </a:lnTo>
                <a:lnTo>
                  <a:pt x="182" y="94"/>
                </a:lnTo>
                <a:lnTo>
                  <a:pt x="191" y="97"/>
                </a:lnTo>
                <a:lnTo>
                  <a:pt x="199" y="97"/>
                </a:lnTo>
                <a:lnTo>
                  <a:pt x="205" y="97"/>
                </a:lnTo>
                <a:lnTo>
                  <a:pt x="211" y="100"/>
                </a:lnTo>
                <a:lnTo>
                  <a:pt x="213" y="100"/>
                </a:lnTo>
                <a:lnTo>
                  <a:pt x="222" y="105"/>
                </a:lnTo>
                <a:lnTo>
                  <a:pt x="233" y="108"/>
                </a:lnTo>
                <a:lnTo>
                  <a:pt x="242" y="111"/>
                </a:lnTo>
                <a:lnTo>
                  <a:pt x="250" y="117"/>
                </a:lnTo>
                <a:lnTo>
                  <a:pt x="259" y="120"/>
                </a:lnTo>
                <a:lnTo>
                  <a:pt x="265" y="123"/>
                </a:lnTo>
                <a:lnTo>
                  <a:pt x="270" y="125"/>
                </a:lnTo>
                <a:lnTo>
                  <a:pt x="273" y="125"/>
                </a:lnTo>
                <a:lnTo>
                  <a:pt x="276" y="128"/>
                </a:lnTo>
                <a:lnTo>
                  <a:pt x="285" y="128"/>
                </a:lnTo>
                <a:lnTo>
                  <a:pt x="288" y="125"/>
                </a:lnTo>
                <a:lnTo>
                  <a:pt x="285" y="120"/>
                </a:lnTo>
                <a:lnTo>
                  <a:pt x="282" y="117"/>
                </a:lnTo>
                <a:lnTo>
                  <a:pt x="279" y="114"/>
                </a:lnTo>
                <a:lnTo>
                  <a:pt x="279" y="111"/>
                </a:lnTo>
                <a:lnTo>
                  <a:pt x="282" y="108"/>
                </a:lnTo>
                <a:lnTo>
                  <a:pt x="285" y="105"/>
                </a:lnTo>
                <a:lnTo>
                  <a:pt x="285" y="97"/>
                </a:lnTo>
                <a:lnTo>
                  <a:pt x="282" y="91"/>
                </a:lnTo>
                <a:lnTo>
                  <a:pt x="276" y="80"/>
                </a:lnTo>
                <a:lnTo>
                  <a:pt x="270" y="68"/>
                </a:lnTo>
                <a:lnTo>
                  <a:pt x="270" y="66"/>
                </a:lnTo>
                <a:lnTo>
                  <a:pt x="270" y="57"/>
                </a:lnTo>
                <a:lnTo>
                  <a:pt x="270" y="46"/>
                </a:lnTo>
                <a:lnTo>
                  <a:pt x="273" y="37"/>
                </a:lnTo>
                <a:lnTo>
                  <a:pt x="279" y="26"/>
                </a:lnTo>
                <a:lnTo>
                  <a:pt x="290" y="14"/>
                </a:lnTo>
                <a:lnTo>
                  <a:pt x="305" y="6"/>
                </a:lnTo>
                <a:lnTo>
                  <a:pt x="310" y="3"/>
                </a:lnTo>
                <a:lnTo>
                  <a:pt x="316" y="0"/>
                </a:lnTo>
                <a:lnTo>
                  <a:pt x="319" y="0"/>
                </a:lnTo>
                <a:lnTo>
                  <a:pt x="322" y="0"/>
                </a:lnTo>
                <a:lnTo>
                  <a:pt x="333" y="6"/>
                </a:lnTo>
                <a:lnTo>
                  <a:pt x="344" y="9"/>
                </a:lnTo>
                <a:lnTo>
                  <a:pt x="359" y="14"/>
                </a:lnTo>
                <a:lnTo>
                  <a:pt x="379" y="20"/>
                </a:lnTo>
                <a:lnTo>
                  <a:pt x="404" y="29"/>
                </a:lnTo>
                <a:lnTo>
                  <a:pt x="419" y="29"/>
                </a:lnTo>
                <a:lnTo>
                  <a:pt x="424" y="31"/>
                </a:lnTo>
                <a:lnTo>
                  <a:pt x="447" y="34"/>
                </a:lnTo>
                <a:lnTo>
                  <a:pt x="467" y="34"/>
                </a:lnTo>
                <a:lnTo>
                  <a:pt x="484" y="31"/>
                </a:lnTo>
                <a:lnTo>
                  <a:pt x="493" y="29"/>
                </a:lnTo>
                <a:lnTo>
                  <a:pt x="495" y="26"/>
                </a:lnTo>
                <a:lnTo>
                  <a:pt x="495" y="29"/>
                </a:lnTo>
                <a:lnTo>
                  <a:pt x="498" y="29"/>
                </a:lnTo>
                <a:lnTo>
                  <a:pt x="504" y="37"/>
                </a:lnTo>
                <a:lnTo>
                  <a:pt x="507" y="40"/>
                </a:lnTo>
                <a:lnTo>
                  <a:pt x="510" y="43"/>
                </a:lnTo>
                <a:lnTo>
                  <a:pt x="512" y="48"/>
                </a:lnTo>
                <a:lnTo>
                  <a:pt x="518" y="54"/>
                </a:lnTo>
                <a:lnTo>
                  <a:pt x="524" y="63"/>
                </a:lnTo>
                <a:lnTo>
                  <a:pt x="530" y="71"/>
                </a:lnTo>
                <a:lnTo>
                  <a:pt x="532" y="80"/>
                </a:lnTo>
                <a:lnTo>
                  <a:pt x="535" y="83"/>
                </a:lnTo>
                <a:lnTo>
                  <a:pt x="535" y="85"/>
                </a:lnTo>
                <a:lnTo>
                  <a:pt x="535" y="88"/>
                </a:lnTo>
                <a:lnTo>
                  <a:pt x="532" y="88"/>
                </a:lnTo>
                <a:lnTo>
                  <a:pt x="532" y="91"/>
                </a:lnTo>
                <a:lnTo>
                  <a:pt x="530" y="94"/>
                </a:lnTo>
                <a:lnTo>
                  <a:pt x="524" y="97"/>
                </a:lnTo>
                <a:lnTo>
                  <a:pt x="521" y="100"/>
                </a:lnTo>
                <a:lnTo>
                  <a:pt x="515" y="108"/>
                </a:lnTo>
                <a:lnTo>
                  <a:pt x="512" y="114"/>
                </a:lnTo>
                <a:lnTo>
                  <a:pt x="515" y="120"/>
                </a:lnTo>
                <a:lnTo>
                  <a:pt x="518" y="120"/>
                </a:lnTo>
                <a:lnTo>
                  <a:pt x="527" y="117"/>
                </a:lnTo>
                <a:lnTo>
                  <a:pt x="538" y="114"/>
                </a:lnTo>
                <a:lnTo>
                  <a:pt x="550" y="111"/>
                </a:lnTo>
                <a:lnTo>
                  <a:pt x="564" y="108"/>
                </a:lnTo>
                <a:lnTo>
                  <a:pt x="578" y="105"/>
                </a:lnTo>
                <a:lnTo>
                  <a:pt x="598" y="103"/>
                </a:lnTo>
                <a:lnTo>
                  <a:pt x="601" y="103"/>
                </a:lnTo>
                <a:lnTo>
                  <a:pt x="638" y="103"/>
                </a:lnTo>
                <a:lnTo>
                  <a:pt x="658" y="103"/>
                </a:lnTo>
                <a:lnTo>
                  <a:pt x="672" y="108"/>
                </a:lnTo>
                <a:lnTo>
                  <a:pt x="683" y="117"/>
                </a:lnTo>
                <a:lnTo>
                  <a:pt x="692" y="128"/>
                </a:lnTo>
                <a:lnTo>
                  <a:pt x="703" y="145"/>
                </a:lnTo>
                <a:lnTo>
                  <a:pt x="718" y="162"/>
                </a:lnTo>
                <a:lnTo>
                  <a:pt x="735" y="177"/>
                </a:lnTo>
                <a:lnTo>
                  <a:pt x="737" y="179"/>
                </a:lnTo>
                <a:lnTo>
                  <a:pt x="740" y="182"/>
                </a:lnTo>
                <a:lnTo>
                  <a:pt x="743" y="182"/>
                </a:lnTo>
                <a:lnTo>
                  <a:pt x="749" y="188"/>
                </a:lnTo>
                <a:lnTo>
                  <a:pt x="749" y="191"/>
                </a:lnTo>
                <a:lnTo>
                  <a:pt x="757" y="199"/>
                </a:lnTo>
                <a:lnTo>
                  <a:pt x="763" y="211"/>
                </a:lnTo>
                <a:lnTo>
                  <a:pt x="763" y="225"/>
                </a:lnTo>
                <a:lnTo>
                  <a:pt x="763" y="242"/>
                </a:lnTo>
                <a:lnTo>
                  <a:pt x="757" y="259"/>
                </a:lnTo>
                <a:lnTo>
                  <a:pt x="755" y="271"/>
                </a:lnTo>
                <a:lnTo>
                  <a:pt x="749" y="285"/>
                </a:lnTo>
                <a:lnTo>
                  <a:pt x="743" y="293"/>
                </a:lnTo>
                <a:lnTo>
                  <a:pt x="746" y="299"/>
                </a:lnTo>
                <a:lnTo>
                  <a:pt x="746" y="305"/>
                </a:lnTo>
                <a:lnTo>
                  <a:pt x="746" y="310"/>
                </a:lnTo>
                <a:lnTo>
                  <a:pt x="743" y="319"/>
                </a:lnTo>
                <a:lnTo>
                  <a:pt x="723" y="342"/>
                </a:lnTo>
                <a:lnTo>
                  <a:pt x="715" y="350"/>
                </a:lnTo>
                <a:lnTo>
                  <a:pt x="703" y="373"/>
                </a:lnTo>
                <a:lnTo>
                  <a:pt x="700" y="379"/>
                </a:lnTo>
                <a:lnTo>
                  <a:pt x="692" y="396"/>
                </a:lnTo>
                <a:lnTo>
                  <a:pt x="686" y="410"/>
                </a:lnTo>
                <a:lnTo>
                  <a:pt x="683" y="419"/>
                </a:lnTo>
                <a:lnTo>
                  <a:pt x="683" y="427"/>
                </a:lnTo>
                <a:lnTo>
                  <a:pt x="686" y="441"/>
                </a:lnTo>
                <a:lnTo>
                  <a:pt x="686" y="461"/>
                </a:lnTo>
                <a:lnTo>
                  <a:pt x="683" y="467"/>
                </a:lnTo>
                <a:lnTo>
                  <a:pt x="681" y="484"/>
                </a:lnTo>
                <a:lnTo>
                  <a:pt x="675" y="515"/>
                </a:lnTo>
                <a:lnTo>
                  <a:pt x="672" y="527"/>
                </a:lnTo>
                <a:lnTo>
                  <a:pt x="669" y="527"/>
                </a:lnTo>
                <a:lnTo>
                  <a:pt x="669" y="530"/>
                </a:lnTo>
                <a:lnTo>
                  <a:pt x="669" y="532"/>
                </a:lnTo>
                <a:lnTo>
                  <a:pt x="666" y="535"/>
                </a:lnTo>
                <a:lnTo>
                  <a:pt x="666" y="538"/>
                </a:lnTo>
                <a:lnTo>
                  <a:pt x="666" y="541"/>
                </a:lnTo>
                <a:lnTo>
                  <a:pt x="666" y="544"/>
                </a:lnTo>
                <a:lnTo>
                  <a:pt x="646" y="555"/>
                </a:lnTo>
                <a:lnTo>
                  <a:pt x="644" y="555"/>
                </a:lnTo>
                <a:lnTo>
                  <a:pt x="641" y="555"/>
                </a:lnTo>
                <a:lnTo>
                  <a:pt x="629" y="552"/>
                </a:lnTo>
                <a:lnTo>
                  <a:pt x="626" y="552"/>
                </a:lnTo>
                <a:lnTo>
                  <a:pt x="629" y="541"/>
                </a:lnTo>
                <a:lnTo>
                  <a:pt x="629" y="538"/>
                </a:lnTo>
                <a:lnTo>
                  <a:pt x="629" y="535"/>
                </a:lnTo>
                <a:lnTo>
                  <a:pt x="629" y="532"/>
                </a:lnTo>
                <a:lnTo>
                  <a:pt x="629" y="530"/>
                </a:lnTo>
                <a:lnTo>
                  <a:pt x="626" y="527"/>
                </a:lnTo>
                <a:close/>
              </a:path>
            </a:pathLst>
          </a:custGeom>
          <a:solidFill>
            <a:srgbClr val="C7C2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3">
            <a:extLst>
              <a:ext uri="{FF2B5EF4-FFF2-40B4-BE49-F238E27FC236}">
                <a16:creationId xmlns:a16="http://schemas.microsoft.com/office/drawing/2014/main" id="{44D969CF-1208-0FA7-606C-ACA86A4DE9FA}"/>
              </a:ext>
            </a:extLst>
          </p:cNvPr>
          <p:cNvSpPr>
            <a:spLocks/>
          </p:cNvSpPr>
          <p:nvPr/>
        </p:nvSpPr>
        <p:spPr bwMode="auto">
          <a:xfrm>
            <a:off x="4365625" y="3994150"/>
            <a:ext cx="1306513" cy="1135063"/>
          </a:xfrm>
          <a:custGeom>
            <a:avLst/>
            <a:gdLst>
              <a:gd name="T0" fmla="*/ 422 w 823"/>
              <a:gd name="T1" fmla="*/ 632 h 715"/>
              <a:gd name="T2" fmla="*/ 441 w 823"/>
              <a:gd name="T3" fmla="*/ 572 h 715"/>
              <a:gd name="T4" fmla="*/ 447 w 823"/>
              <a:gd name="T5" fmla="*/ 507 h 715"/>
              <a:gd name="T6" fmla="*/ 393 w 823"/>
              <a:gd name="T7" fmla="*/ 476 h 715"/>
              <a:gd name="T8" fmla="*/ 382 w 823"/>
              <a:gd name="T9" fmla="*/ 456 h 715"/>
              <a:gd name="T10" fmla="*/ 362 w 823"/>
              <a:gd name="T11" fmla="*/ 444 h 715"/>
              <a:gd name="T12" fmla="*/ 339 w 823"/>
              <a:gd name="T13" fmla="*/ 433 h 715"/>
              <a:gd name="T14" fmla="*/ 302 w 823"/>
              <a:gd name="T15" fmla="*/ 410 h 715"/>
              <a:gd name="T16" fmla="*/ 276 w 823"/>
              <a:gd name="T17" fmla="*/ 422 h 715"/>
              <a:gd name="T18" fmla="*/ 256 w 823"/>
              <a:gd name="T19" fmla="*/ 410 h 715"/>
              <a:gd name="T20" fmla="*/ 273 w 823"/>
              <a:gd name="T21" fmla="*/ 390 h 715"/>
              <a:gd name="T22" fmla="*/ 259 w 823"/>
              <a:gd name="T23" fmla="*/ 373 h 715"/>
              <a:gd name="T24" fmla="*/ 222 w 823"/>
              <a:gd name="T25" fmla="*/ 393 h 715"/>
              <a:gd name="T26" fmla="*/ 211 w 823"/>
              <a:gd name="T27" fmla="*/ 367 h 715"/>
              <a:gd name="T28" fmla="*/ 197 w 823"/>
              <a:gd name="T29" fmla="*/ 336 h 715"/>
              <a:gd name="T30" fmla="*/ 182 w 823"/>
              <a:gd name="T31" fmla="*/ 325 h 715"/>
              <a:gd name="T32" fmla="*/ 157 w 823"/>
              <a:gd name="T33" fmla="*/ 325 h 715"/>
              <a:gd name="T34" fmla="*/ 111 w 823"/>
              <a:gd name="T35" fmla="*/ 296 h 715"/>
              <a:gd name="T36" fmla="*/ 91 w 823"/>
              <a:gd name="T37" fmla="*/ 254 h 715"/>
              <a:gd name="T38" fmla="*/ 114 w 823"/>
              <a:gd name="T39" fmla="*/ 239 h 715"/>
              <a:gd name="T40" fmla="*/ 108 w 823"/>
              <a:gd name="T41" fmla="*/ 217 h 715"/>
              <a:gd name="T42" fmla="*/ 66 w 823"/>
              <a:gd name="T43" fmla="*/ 231 h 715"/>
              <a:gd name="T44" fmla="*/ 60 w 823"/>
              <a:gd name="T45" fmla="*/ 205 h 715"/>
              <a:gd name="T46" fmla="*/ 68 w 823"/>
              <a:gd name="T47" fmla="*/ 171 h 715"/>
              <a:gd name="T48" fmla="*/ 34 w 823"/>
              <a:gd name="T49" fmla="*/ 160 h 715"/>
              <a:gd name="T50" fmla="*/ 11 w 823"/>
              <a:gd name="T51" fmla="*/ 151 h 715"/>
              <a:gd name="T52" fmla="*/ 9 w 823"/>
              <a:gd name="T53" fmla="*/ 117 h 715"/>
              <a:gd name="T54" fmla="*/ 54 w 823"/>
              <a:gd name="T55" fmla="*/ 71 h 715"/>
              <a:gd name="T56" fmla="*/ 105 w 823"/>
              <a:gd name="T57" fmla="*/ 91 h 715"/>
              <a:gd name="T58" fmla="*/ 165 w 823"/>
              <a:gd name="T59" fmla="*/ 103 h 715"/>
              <a:gd name="T60" fmla="*/ 225 w 823"/>
              <a:gd name="T61" fmla="*/ 111 h 715"/>
              <a:gd name="T62" fmla="*/ 259 w 823"/>
              <a:gd name="T63" fmla="*/ 74 h 715"/>
              <a:gd name="T64" fmla="*/ 293 w 823"/>
              <a:gd name="T65" fmla="*/ 3 h 715"/>
              <a:gd name="T66" fmla="*/ 350 w 823"/>
              <a:gd name="T67" fmla="*/ 43 h 715"/>
              <a:gd name="T68" fmla="*/ 390 w 823"/>
              <a:gd name="T69" fmla="*/ 117 h 715"/>
              <a:gd name="T70" fmla="*/ 427 w 823"/>
              <a:gd name="T71" fmla="*/ 157 h 715"/>
              <a:gd name="T72" fmla="*/ 456 w 823"/>
              <a:gd name="T73" fmla="*/ 160 h 715"/>
              <a:gd name="T74" fmla="*/ 467 w 823"/>
              <a:gd name="T75" fmla="*/ 140 h 715"/>
              <a:gd name="T76" fmla="*/ 487 w 823"/>
              <a:gd name="T77" fmla="*/ 117 h 715"/>
              <a:gd name="T78" fmla="*/ 535 w 823"/>
              <a:gd name="T79" fmla="*/ 114 h 715"/>
              <a:gd name="T80" fmla="*/ 535 w 823"/>
              <a:gd name="T81" fmla="*/ 160 h 715"/>
              <a:gd name="T82" fmla="*/ 535 w 823"/>
              <a:gd name="T83" fmla="*/ 231 h 715"/>
              <a:gd name="T84" fmla="*/ 533 w 823"/>
              <a:gd name="T85" fmla="*/ 279 h 715"/>
              <a:gd name="T86" fmla="*/ 684 w 823"/>
              <a:gd name="T87" fmla="*/ 225 h 715"/>
              <a:gd name="T88" fmla="*/ 758 w 823"/>
              <a:gd name="T89" fmla="*/ 271 h 715"/>
              <a:gd name="T90" fmla="*/ 786 w 823"/>
              <a:gd name="T91" fmla="*/ 370 h 715"/>
              <a:gd name="T92" fmla="*/ 803 w 823"/>
              <a:gd name="T93" fmla="*/ 430 h 715"/>
              <a:gd name="T94" fmla="*/ 812 w 823"/>
              <a:gd name="T95" fmla="*/ 464 h 715"/>
              <a:gd name="T96" fmla="*/ 778 w 823"/>
              <a:gd name="T97" fmla="*/ 510 h 715"/>
              <a:gd name="T98" fmla="*/ 741 w 823"/>
              <a:gd name="T99" fmla="*/ 530 h 715"/>
              <a:gd name="T100" fmla="*/ 735 w 823"/>
              <a:gd name="T101" fmla="*/ 558 h 715"/>
              <a:gd name="T102" fmla="*/ 684 w 823"/>
              <a:gd name="T103" fmla="*/ 535 h 715"/>
              <a:gd name="T104" fmla="*/ 627 w 823"/>
              <a:gd name="T105" fmla="*/ 570 h 715"/>
              <a:gd name="T106" fmla="*/ 598 w 823"/>
              <a:gd name="T107" fmla="*/ 601 h 715"/>
              <a:gd name="T108" fmla="*/ 564 w 823"/>
              <a:gd name="T109" fmla="*/ 629 h 715"/>
              <a:gd name="T110" fmla="*/ 541 w 823"/>
              <a:gd name="T111" fmla="*/ 621 h 715"/>
              <a:gd name="T112" fmla="*/ 521 w 823"/>
              <a:gd name="T113" fmla="*/ 632 h 715"/>
              <a:gd name="T114" fmla="*/ 484 w 823"/>
              <a:gd name="T115" fmla="*/ 655 h 715"/>
              <a:gd name="T116" fmla="*/ 467 w 823"/>
              <a:gd name="T117" fmla="*/ 703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3" h="715">
                <a:moveTo>
                  <a:pt x="436" y="701"/>
                </a:moveTo>
                <a:lnTo>
                  <a:pt x="433" y="689"/>
                </a:lnTo>
                <a:lnTo>
                  <a:pt x="433" y="681"/>
                </a:lnTo>
                <a:lnTo>
                  <a:pt x="424" y="669"/>
                </a:lnTo>
                <a:lnTo>
                  <a:pt x="422" y="658"/>
                </a:lnTo>
                <a:lnTo>
                  <a:pt x="422" y="652"/>
                </a:lnTo>
                <a:lnTo>
                  <a:pt x="424" y="649"/>
                </a:lnTo>
                <a:lnTo>
                  <a:pt x="424" y="644"/>
                </a:lnTo>
                <a:lnTo>
                  <a:pt x="424" y="638"/>
                </a:lnTo>
                <a:lnTo>
                  <a:pt x="424" y="635"/>
                </a:lnTo>
                <a:lnTo>
                  <a:pt x="422" y="632"/>
                </a:lnTo>
                <a:lnTo>
                  <a:pt x="422" y="629"/>
                </a:lnTo>
                <a:lnTo>
                  <a:pt x="422" y="627"/>
                </a:lnTo>
                <a:lnTo>
                  <a:pt x="419" y="624"/>
                </a:lnTo>
                <a:lnTo>
                  <a:pt x="419" y="621"/>
                </a:lnTo>
                <a:lnTo>
                  <a:pt x="419" y="618"/>
                </a:lnTo>
                <a:lnTo>
                  <a:pt x="422" y="615"/>
                </a:lnTo>
                <a:lnTo>
                  <a:pt x="424" y="607"/>
                </a:lnTo>
                <a:lnTo>
                  <a:pt x="430" y="601"/>
                </a:lnTo>
                <a:lnTo>
                  <a:pt x="433" y="592"/>
                </a:lnTo>
                <a:lnTo>
                  <a:pt x="439" y="584"/>
                </a:lnTo>
                <a:lnTo>
                  <a:pt x="441" y="572"/>
                </a:lnTo>
                <a:lnTo>
                  <a:pt x="439" y="567"/>
                </a:lnTo>
                <a:lnTo>
                  <a:pt x="439" y="561"/>
                </a:lnTo>
                <a:lnTo>
                  <a:pt x="439" y="552"/>
                </a:lnTo>
                <a:lnTo>
                  <a:pt x="441" y="547"/>
                </a:lnTo>
                <a:lnTo>
                  <a:pt x="444" y="541"/>
                </a:lnTo>
                <a:lnTo>
                  <a:pt x="450" y="530"/>
                </a:lnTo>
                <a:lnTo>
                  <a:pt x="453" y="524"/>
                </a:lnTo>
                <a:lnTo>
                  <a:pt x="453" y="518"/>
                </a:lnTo>
                <a:lnTo>
                  <a:pt x="450" y="515"/>
                </a:lnTo>
                <a:lnTo>
                  <a:pt x="450" y="513"/>
                </a:lnTo>
                <a:lnTo>
                  <a:pt x="447" y="507"/>
                </a:lnTo>
                <a:lnTo>
                  <a:pt x="447" y="498"/>
                </a:lnTo>
                <a:lnTo>
                  <a:pt x="444" y="493"/>
                </a:lnTo>
                <a:lnTo>
                  <a:pt x="441" y="490"/>
                </a:lnTo>
                <a:lnTo>
                  <a:pt x="439" y="487"/>
                </a:lnTo>
                <a:lnTo>
                  <a:pt x="436" y="484"/>
                </a:lnTo>
                <a:lnTo>
                  <a:pt x="427" y="467"/>
                </a:lnTo>
                <a:lnTo>
                  <a:pt x="424" y="470"/>
                </a:lnTo>
                <a:lnTo>
                  <a:pt x="404" y="476"/>
                </a:lnTo>
                <a:lnTo>
                  <a:pt x="402" y="476"/>
                </a:lnTo>
                <a:lnTo>
                  <a:pt x="396" y="476"/>
                </a:lnTo>
                <a:lnTo>
                  <a:pt x="393" y="476"/>
                </a:lnTo>
                <a:lnTo>
                  <a:pt x="390" y="476"/>
                </a:lnTo>
                <a:lnTo>
                  <a:pt x="387" y="476"/>
                </a:lnTo>
                <a:lnTo>
                  <a:pt x="385" y="476"/>
                </a:lnTo>
                <a:lnTo>
                  <a:pt x="385" y="473"/>
                </a:lnTo>
                <a:lnTo>
                  <a:pt x="385" y="470"/>
                </a:lnTo>
                <a:lnTo>
                  <a:pt x="382" y="470"/>
                </a:lnTo>
                <a:lnTo>
                  <a:pt x="382" y="467"/>
                </a:lnTo>
                <a:lnTo>
                  <a:pt x="382" y="464"/>
                </a:lnTo>
                <a:lnTo>
                  <a:pt x="382" y="461"/>
                </a:lnTo>
                <a:lnTo>
                  <a:pt x="382" y="459"/>
                </a:lnTo>
                <a:lnTo>
                  <a:pt x="382" y="456"/>
                </a:lnTo>
                <a:lnTo>
                  <a:pt x="379" y="456"/>
                </a:lnTo>
                <a:lnTo>
                  <a:pt x="379" y="453"/>
                </a:lnTo>
                <a:lnTo>
                  <a:pt x="376" y="450"/>
                </a:lnTo>
                <a:lnTo>
                  <a:pt x="373" y="447"/>
                </a:lnTo>
                <a:lnTo>
                  <a:pt x="373" y="444"/>
                </a:lnTo>
                <a:lnTo>
                  <a:pt x="370" y="444"/>
                </a:lnTo>
                <a:lnTo>
                  <a:pt x="370" y="447"/>
                </a:lnTo>
                <a:lnTo>
                  <a:pt x="367" y="447"/>
                </a:lnTo>
                <a:lnTo>
                  <a:pt x="365" y="447"/>
                </a:lnTo>
                <a:lnTo>
                  <a:pt x="362" y="447"/>
                </a:lnTo>
                <a:lnTo>
                  <a:pt x="362" y="444"/>
                </a:lnTo>
                <a:lnTo>
                  <a:pt x="362" y="441"/>
                </a:lnTo>
                <a:lnTo>
                  <a:pt x="359" y="441"/>
                </a:lnTo>
                <a:lnTo>
                  <a:pt x="359" y="439"/>
                </a:lnTo>
                <a:lnTo>
                  <a:pt x="356" y="439"/>
                </a:lnTo>
                <a:lnTo>
                  <a:pt x="359" y="436"/>
                </a:lnTo>
                <a:lnTo>
                  <a:pt x="359" y="433"/>
                </a:lnTo>
                <a:lnTo>
                  <a:pt x="359" y="430"/>
                </a:lnTo>
                <a:lnTo>
                  <a:pt x="356" y="427"/>
                </a:lnTo>
                <a:lnTo>
                  <a:pt x="342" y="436"/>
                </a:lnTo>
                <a:lnTo>
                  <a:pt x="342" y="433"/>
                </a:lnTo>
                <a:lnTo>
                  <a:pt x="339" y="433"/>
                </a:lnTo>
                <a:lnTo>
                  <a:pt x="339" y="430"/>
                </a:lnTo>
                <a:lnTo>
                  <a:pt x="336" y="430"/>
                </a:lnTo>
                <a:lnTo>
                  <a:pt x="316" y="402"/>
                </a:lnTo>
                <a:lnTo>
                  <a:pt x="313" y="402"/>
                </a:lnTo>
                <a:lnTo>
                  <a:pt x="310" y="402"/>
                </a:lnTo>
                <a:lnTo>
                  <a:pt x="310" y="404"/>
                </a:lnTo>
                <a:lnTo>
                  <a:pt x="308" y="404"/>
                </a:lnTo>
                <a:lnTo>
                  <a:pt x="308" y="407"/>
                </a:lnTo>
                <a:lnTo>
                  <a:pt x="305" y="407"/>
                </a:lnTo>
                <a:lnTo>
                  <a:pt x="302" y="407"/>
                </a:lnTo>
                <a:lnTo>
                  <a:pt x="302" y="410"/>
                </a:lnTo>
                <a:lnTo>
                  <a:pt x="299" y="410"/>
                </a:lnTo>
                <a:lnTo>
                  <a:pt x="296" y="410"/>
                </a:lnTo>
                <a:lnTo>
                  <a:pt x="293" y="410"/>
                </a:lnTo>
                <a:lnTo>
                  <a:pt x="293" y="413"/>
                </a:lnTo>
                <a:lnTo>
                  <a:pt x="291" y="416"/>
                </a:lnTo>
                <a:lnTo>
                  <a:pt x="288" y="419"/>
                </a:lnTo>
                <a:lnTo>
                  <a:pt x="285" y="419"/>
                </a:lnTo>
                <a:lnTo>
                  <a:pt x="282" y="422"/>
                </a:lnTo>
                <a:lnTo>
                  <a:pt x="282" y="424"/>
                </a:lnTo>
                <a:lnTo>
                  <a:pt x="279" y="424"/>
                </a:lnTo>
                <a:lnTo>
                  <a:pt x="276" y="422"/>
                </a:lnTo>
                <a:lnTo>
                  <a:pt x="276" y="419"/>
                </a:lnTo>
                <a:lnTo>
                  <a:pt x="273" y="419"/>
                </a:lnTo>
                <a:lnTo>
                  <a:pt x="271" y="419"/>
                </a:lnTo>
                <a:lnTo>
                  <a:pt x="268" y="419"/>
                </a:lnTo>
                <a:lnTo>
                  <a:pt x="265" y="419"/>
                </a:lnTo>
                <a:lnTo>
                  <a:pt x="262" y="419"/>
                </a:lnTo>
                <a:lnTo>
                  <a:pt x="259" y="419"/>
                </a:lnTo>
                <a:lnTo>
                  <a:pt x="256" y="419"/>
                </a:lnTo>
                <a:lnTo>
                  <a:pt x="256" y="416"/>
                </a:lnTo>
                <a:lnTo>
                  <a:pt x="256" y="413"/>
                </a:lnTo>
                <a:lnTo>
                  <a:pt x="256" y="410"/>
                </a:lnTo>
                <a:lnTo>
                  <a:pt x="256" y="407"/>
                </a:lnTo>
                <a:lnTo>
                  <a:pt x="256" y="404"/>
                </a:lnTo>
                <a:lnTo>
                  <a:pt x="256" y="402"/>
                </a:lnTo>
                <a:lnTo>
                  <a:pt x="259" y="402"/>
                </a:lnTo>
                <a:lnTo>
                  <a:pt x="262" y="402"/>
                </a:lnTo>
                <a:lnTo>
                  <a:pt x="262" y="399"/>
                </a:lnTo>
                <a:lnTo>
                  <a:pt x="265" y="399"/>
                </a:lnTo>
                <a:lnTo>
                  <a:pt x="268" y="396"/>
                </a:lnTo>
                <a:lnTo>
                  <a:pt x="271" y="393"/>
                </a:lnTo>
                <a:lnTo>
                  <a:pt x="273" y="393"/>
                </a:lnTo>
                <a:lnTo>
                  <a:pt x="273" y="390"/>
                </a:lnTo>
                <a:lnTo>
                  <a:pt x="273" y="387"/>
                </a:lnTo>
                <a:lnTo>
                  <a:pt x="273" y="385"/>
                </a:lnTo>
                <a:lnTo>
                  <a:pt x="271" y="385"/>
                </a:lnTo>
                <a:lnTo>
                  <a:pt x="268" y="385"/>
                </a:lnTo>
                <a:lnTo>
                  <a:pt x="265" y="385"/>
                </a:lnTo>
                <a:lnTo>
                  <a:pt x="262" y="385"/>
                </a:lnTo>
                <a:lnTo>
                  <a:pt x="262" y="382"/>
                </a:lnTo>
                <a:lnTo>
                  <a:pt x="262" y="379"/>
                </a:lnTo>
                <a:lnTo>
                  <a:pt x="262" y="376"/>
                </a:lnTo>
                <a:lnTo>
                  <a:pt x="259" y="376"/>
                </a:lnTo>
                <a:lnTo>
                  <a:pt x="259" y="373"/>
                </a:lnTo>
                <a:lnTo>
                  <a:pt x="254" y="373"/>
                </a:lnTo>
                <a:lnTo>
                  <a:pt x="236" y="376"/>
                </a:lnTo>
                <a:lnTo>
                  <a:pt x="234" y="376"/>
                </a:lnTo>
                <a:lnTo>
                  <a:pt x="234" y="379"/>
                </a:lnTo>
                <a:lnTo>
                  <a:pt x="231" y="379"/>
                </a:lnTo>
                <a:lnTo>
                  <a:pt x="231" y="382"/>
                </a:lnTo>
                <a:lnTo>
                  <a:pt x="228" y="382"/>
                </a:lnTo>
                <a:lnTo>
                  <a:pt x="228" y="385"/>
                </a:lnTo>
                <a:lnTo>
                  <a:pt x="228" y="387"/>
                </a:lnTo>
                <a:lnTo>
                  <a:pt x="225" y="390"/>
                </a:lnTo>
                <a:lnTo>
                  <a:pt x="222" y="393"/>
                </a:lnTo>
                <a:lnTo>
                  <a:pt x="222" y="390"/>
                </a:lnTo>
                <a:lnTo>
                  <a:pt x="219" y="387"/>
                </a:lnTo>
                <a:lnTo>
                  <a:pt x="219" y="385"/>
                </a:lnTo>
                <a:lnTo>
                  <a:pt x="219" y="382"/>
                </a:lnTo>
                <a:lnTo>
                  <a:pt x="216" y="379"/>
                </a:lnTo>
                <a:lnTo>
                  <a:pt x="216" y="376"/>
                </a:lnTo>
                <a:lnTo>
                  <a:pt x="214" y="376"/>
                </a:lnTo>
                <a:lnTo>
                  <a:pt x="214" y="373"/>
                </a:lnTo>
                <a:lnTo>
                  <a:pt x="214" y="370"/>
                </a:lnTo>
                <a:lnTo>
                  <a:pt x="211" y="370"/>
                </a:lnTo>
                <a:lnTo>
                  <a:pt x="211" y="367"/>
                </a:lnTo>
                <a:lnTo>
                  <a:pt x="208" y="365"/>
                </a:lnTo>
                <a:lnTo>
                  <a:pt x="205" y="362"/>
                </a:lnTo>
                <a:lnTo>
                  <a:pt x="202" y="359"/>
                </a:lnTo>
                <a:lnTo>
                  <a:pt x="202" y="356"/>
                </a:lnTo>
                <a:lnTo>
                  <a:pt x="202" y="353"/>
                </a:lnTo>
                <a:lnTo>
                  <a:pt x="199" y="353"/>
                </a:lnTo>
                <a:lnTo>
                  <a:pt x="199" y="350"/>
                </a:lnTo>
                <a:lnTo>
                  <a:pt x="199" y="348"/>
                </a:lnTo>
                <a:lnTo>
                  <a:pt x="199" y="345"/>
                </a:lnTo>
                <a:lnTo>
                  <a:pt x="197" y="339"/>
                </a:lnTo>
                <a:lnTo>
                  <a:pt x="197" y="336"/>
                </a:lnTo>
                <a:lnTo>
                  <a:pt x="197" y="333"/>
                </a:lnTo>
                <a:lnTo>
                  <a:pt x="194" y="330"/>
                </a:lnTo>
                <a:lnTo>
                  <a:pt x="197" y="330"/>
                </a:lnTo>
                <a:lnTo>
                  <a:pt x="197" y="328"/>
                </a:lnTo>
                <a:lnTo>
                  <a:pt x="197" y="325"/>
                </a:lnTo>
                <a:lnTo>
                  <a:pt x="197" y="322"/>
                </a:lnTo>
                <a:lnTo>
                  <a:pt x="194" y="322"/>
                </a:lnTo>
                <a:lnTo>
                  <a:pt x="191" y="322"/>
                </a:lnTo>
                <a:lnTo>
                  <a:pt x="188" y="322"/>
                </a:lnTo>
                <a:lnTo>
                  <a:pt x="185" y="322"/>
                </a:lnTo>
                <a:lnTo>
                  <a:pt x="182" y="325"/>
                </a:lnTo>
                <a:lnTo>
                  <a:pt x="179" y="325"/>
                </a:lnTo>
                <a:lnTo>
                  <a:pt x="177" y="325"/>
                </a:lnTo>
                <a:lnTo>
                  <a:pt x="174" y="328"/>
                </a:lnTo>
                <a:lnTo>
                  <a:pt x="171" y="328"/>
                </a:lnTo>
                <a:lnTo>
                  <a:pt x="168" y="328"/>
                </a:lnTo>
                <a:lnTo>
                  <a:pt x="165" y="328"/>
                </a:lnTo>
                <a:lnTo>
                  <a:pt x="165" y="325"/>
                </a:lnTo>
                <a:lnTo>
                  <a:pt x="162" y="325"/>
                </a:lnTo>
                <a:lnTo>
                  <a:pt x="162" y="328"/>
                </a:lnTo>
                <a:lnTo>
                  <a:pt x="160" y="328"/>
                </a:lnTo>
                <a:lnTo>
                  <a:pt x="157" y="325"/>
                </a:lnTo>
                <a:lnTo>
                  <a:pt x="148" y="322"/>
                </a:lnTo>
                <a:lnTo>
                  <a:pt x="154" y="311"/>
                </a:lnTo>
                <a:lnTo>
                  <a:pt x="145" y="308"/>
                </a:lnTo>
                <a:lnTo>
                  <a:pt x="142" y="305"/>
                </a:lnTo>
                <a:lnTo>
                  <a:pt x="137" y="302"/>
                </a:lnTo>
                <a:lnTo>
                  <a:pt x="137" y="299"/>
                </a:lnTo>
                <a:lnTo>
                  <a:pt x="134" y="296"/>
                </a:lnTo>
                <a:lnTo>
                  <a:pt x="125" y="293"/>
                </a:lnTo>
                <a:lnTo>
                  <a:pt x="120" y="293"/>
                </a:lnTo>
                <a:lnTo>
                  <a:pt x="114" y="296"/>
                </a:lnTo>
                <a:lnTo>
                  <a:pt x="111" y="296"/>
                </a:lnTo>
                <a:lnTo>
                  <a:pt x="108" y="296"/>
                </a:lnTo>
                <a:lnTo>
                  <a:pt x="105" y="296"/>
                </a:lnTo>
                <a:lnTo>
                  <a:pt x="100" y="293"/>
                </a:lnTo>
                <a:lnTo>
                  <a:pt x="100" y="291"/>
                </a:lnTo>
                <a:lnTo>
                  <a:pt x="94" y="282"/>
                </a:lnTo>
                <a:lnTo>
                  <a:pt x="94" y="279"/>
                </a:lnTo>
                <a:lnTo>
                  <a:pt x="94" y="268"/>
                </a:lnTo>
                <a:lnTo>
                  <a:pt x="91" y="265"/>
                </a:lnTo>
                <a:lnTo>
                  <a:pt x="91" y="259"/>
                </a:lnTo>
                <a:lnTo>
                  <a:pt x="91" y="256"/>
                </a:lnTo>
                <a:lnTo>
                  <a:pt x="91" y="254"/>
                </a:lnTo>
                <a:lnTo>
                  <a:pt x="91" y="251"/>
                </a:lnTo>
                <a:lnTo>
                  <a:pt x="94" y="251"/>
                </a:lnTo>
                <a:lnTo>
                  <a:pt x="100" y="254"/>
                </a:lnTo>
                <a:lnTo>
                  <a:pt x="103" y="254"/>
                </a:lnTo>
                <a:lnTo>
                  <a:pt x="105" y="251"/>
                </a:lnTo>
                <a:lnTo>
                  <a:pt x="105" y="248"/>
                </a:lnTo>
                <a:lnTo>
                  <a:pt x="105" y="245"/>
                </a:lnTo>
                <a:lnTo>
                  <a:pt x="108" y="245"/>
                </a:lnTo>
                <a:lnTo>
                  <a:pt x="108" y="242"/>
                </a:lnTo>
                <a:lnTo>
                  <a:pt x="111" y="239"/>
                </a:lnTo>
                <a:lnTo>
                  <a:pt x="114" y="239"/>
                </a:lnTo>
                <a:lnTo>
                  <a:pt x="114" y="236"/>
                </a:lnTo>
                <a:lnTo>
                  <a:pt x="111" y="234"/>
                </a:lnTo>
                <a:lnTo>
                  <a:pt x="108" y="234"/>
                </a:lnTo>
                <a:lnTo>
                  <a:pt x="108" y="231"/>
                </a:lnTo>
                <a:lnTo>
                  <a:pt x="105" y="228"/>
                </a:lnTo>
                <a:lnTo>
                  <a:pt x="105" y="225"/>
                </a:lnTo>
                <a:lnTo>
                  <a:pt x="103" y="222"/>
                </a:lnTo>
                <a:lnTo>
                  <a:pt x="105" y="219"/>
                </a:lnTo>
                <a:lnTo>
                  <a:pt x="108" y="219"/>
                </a:lnTo>
                <a:lnTo>
                  <a:pt x="111" y="217"/>
                </a:lnTo>
                <a:lnTo>
                  <a:pt x="108" y="217"/>
                </a:lnTo>
                <a:lnTo>
                  <a:pt x="105" y="217"/>
                </a:lnTo>
                <a:lnTo>
                  <a:pt x="103" y="217"/>
                </a:lnTo>
                <a:lnTo>
                  <a:pt x="100" y="217"/>
                </a:lnTo>
                <a:lnTo>
                  <a:pt x="91" y="217"/>
                </a:lnTo>
                <a:lnTo>
                  <a:pt x="83" y="217"/>
                </a:lnTo>
                <a:lnTo>
                  <a:pt x="77" y="222"/>
                </a:lnTo>
                <a:lnTo>
                  <a:pt x="74" y="222"/>
                </a:lnTo>
                <a:lnTo>
                  <a:pt x="74" y="225"/>
                </a:lnTo>
                <a:lnTo>
                  <a:pt x="71" y="228"/>
                </a:lnTo>
                <a:lnTo>
                  <a:pt x="68" y="228"/>
                </a:lnTo>
                <a:lnTo>
                  <a:pt x="66" y="231"/>
                </a:lnTo>
                <a:lnTo>
                  <a:pt x="63" y="234"/>
                </a:lnTo>
                <a:lnTo>
                  <a:pt x="60" y="234"/>
                </a:lnTo>
                <a:lnTo>
                  <a:pt x="60" y="231"/>
                </a:lnTo>
                <a:lnTo>
                  <a:pt x="60" y="228"/>
                </a:lnTo>
                <a:lnTo>
                  <a:pt x="60" y="225"/>
                </a:lnTo>
                <a:lnTo>
                  <a:pt x="63" y="219"/>
                </a:lnTo>
                <a:lnTo>
                  <a:pt x="63" y="214"/>
                </a:lnTo>
                <a:lnTo>
                  <a:pt x="63" y="211"/>
                </a:lnTo>
                <a:lnTo>
                  <a:pt x="63" y="208"/>
                </a:lnTo>
                <a:lnTo>
                  <a:pt x="63" y="205"/>
                </a:lnTo>
                <a:lnTo>
                  <a:pt x="60" y="205"/>
                </a:lnTo>
                <a:lnTo>
                  <a:pt x="57" y="205"/>
                </a:lnTo>
                <a:lnTo>
                  <a:pt x="57" y="202"/>
                </a:lnTo>
                <a:lnTo>
                  <a:pt x="60" y="199"/>
                </a:lnTo>
                <a:lnTo>
                  <a:pt x="66" y="197"/>
                </a:lnTo>
                <a:lnTo>
                  <a:pt x="66" y="194"/>
                </a:lnTo>
                <a:lnTo>
                  <a:pt x="68" y="191"/>
                </a:lnTo>
                <a:lnTo>
                  <a:pt x="71" y="188"/>
                </a:lnTo>
                <a:lnTo>
                  <a:pt x="71" y="182"/>
                </a:lnTo>
                <a:lnTo>
                  <a:pt x="71" y="177"/>
                </a:lnTo>
                <a:lnTo>
                  <a:pt x="71" y="174"/>
                </a:lnTo>
                <a:lnTo>
                  <a:pt x="68" y="171"/>
                </a:lnTo>
                <a:lnTo>
                  <a:pt x="66" y="171"/>
                </a:lnTo>
                <a:lnTo>
                  <a:pt x="63" y="171"/>
                </a:lnTo>
                <a:lnTo>
                  <a:pt x="57" y="171"/>
                </a:lnTo>
                <a:lnTo>
                  <a:pt x="51" y="174"/>
                </a:lnTo>
                <a:lnTo>
                  <a:pt x="48" y="174"/>
                </a:lnTo>
                <a:lnTo>
                  <a:pt x="46" y="174"/>
                </a:lnTo>
                <a:lnTo>
                  <a:pt x="40" y="168"/>
                </a:lnTo>
                <a:lnTo>
                  <a:pt x="37" y="168"/>
                </a:lnTo>
                <a:lnTo>
                  <a:pt x="34" y="165"/>
                </a:lnTo>
                <a:lnTo>
                  <a:pt x="31" y="162"/>
                </a:lnTo>
                <a:lnTo>
                  <a:pt x="34" y="160"/>
                </a:lnTo>
                <a:lnTo>
                  <a:pt x="34" y="154"/>
                </a:lnTo>
                <a:lnTo>
                  <a:pt x="31" y="154"/>
                </a:lnTo>
                <a:lnTo>
                  <a:pt x="34" y="151"/>
                </a:lnTo>
                <a:lnTo>
                  <a:pt x="31" y="148"/>
                </a:lnTo>
                <a:lnTo>
                  <a:pt x="29" y="145"/>
                </a:lnTo>
                <a:lnTo>
                  <a:pt x="26" y="145"/>
                </a:lnTo>
                <a:lnTo>
                  <a:pt x="23" y="148"/>
                </a:lnTo>
                <a:lnTo>
                  <a:pt x="20" y="151"/>
                </a:lnTo>
                <a:lnTo>
                  <a:pt x="17" y="151"/>
                </a:lnTo>
                <a:lnTo>
                  <a:pt x="14" y="151"/>
                </a:lnTo>
                <a:lnTo>
                  <a:pt x="11" y="151"/>
                </a:lnTo>
                <a:lnTo>
                  <a:pt x="11" y="148"/>
                </a:lnTo>
                <a:lnTo>
                  <a:pt x="11" y="143"/>
                </a:lnTo>
                <a:lnTo>
                  <a:pt x="11" y="140"/>
                </a:lnTo>
                <a:lnTo>
                  <a:pt x="9" y="137"/>
                </a:lnTo>
                <a:lnTo>
                  <a:pt x="6" y="134"/>
                </a:lnTo>
                <a:lnTo>
                  <a:pt x="3" y="134"/>
                </a:lnTo>
                <a:lnTo>
                  <a:pt x="3" y="131"/>
                </a:lnTo>
                <a:lnTo>
                  <a:pt x="0" y="131"/>
                </a:lnTo>
                <a:lnTo>
                  <a:pt x="0" y="128"/>
                </a:lnTo>
                <a:lnTo>
                  <a:pt x="3" y="125"/>
                </a:lnTo>
                <a:lnTo>
                  <a:pt x="9" y="117"/>
                </a:lnTo>
                <a:lnTo>
                  <a:pt x="14" y="111"/>
                </a:lnTo>
                <a:lnTo>
                  <a:pt x="17" y="108"/>
                </a:lnTo>
                <a:lnTo>
                  <a:pt x="20" y="103"/>
                </a:lnTo>
                <a:lnTo>
                  <a:pt x="26" y="97"/>
                </a:lnTo>
                <a:lnTo>
                  <a:pt x="31" y="94"/>
                </a:lnTo>
                <a:lnTo>
                  <a:pt x="37" y="88"/>
                </a:lnTo>
                <a:lnTo>
                  <a:pt x="40" y="86"/>
                </a:lnTo>
                <a:lnTo>
                  <a:pt x="43" y="83"/>
                </a:lnTo>
                <a:lnTo>
                  <a:pt x="48" y="80"/>
                </a:lnTo>
                <a:lnTo>
                  <a:pt x="51" y="77"/>
                </a:lnTo>
                <a:lnTo>
                  <a:pt x="54" y="71"/>
                </a:lnTo>
                <a:lnTo>
                  <a:pt x="57" y="69"/>
                </a:lnTo>
                <a:lnTo>
                  <a:pt x="60" y="66"/>
                </a:lnTo>
                <a:lnTo>
                  <a:pt x="63" y="66"/>
                </a:lnTo>
                <a:lnTo>
                  <a:pt x="66" y="66"/>
                </a:lnTo>
                <a:lnTo>
                  <a:pt x="68" y="69"/>
                </a:lnTo>
                <a:lnTo>
                  <a:pt x="74" y="71"/>
                </a:lnTo>
                <a:lnTo>
                  <a:pt x="77" y="74"/>
                </a:lnTo>
                <a:lnTo>
                  <a:pt x="83" y="77"/>
                </a:lnTo>
                <a:lnTo>
                  <a:pt x="88" y="80"/>
                </a:lnTo>
                <a:lnTo>
                  <a:pt x="91" y="83"/>
                </a:lnTo>
                <a:lnTo>
                  <a:pt x="105" y="91"/>
                </a:lnTo>
                <a:lnTo>
                  <a:pt x="108" y="91"/>
                </a:lnTo>
                <a:lnTo>
                  <a:pt x="120" y="94"/>
                </a:lnTo>
                <a:lnTo>
                  <a:pt x="125" y="94"/>
                </a:lnTo>
                <a:lnTo>
                  <a:pt x="128" y="97"/>
                </a:lnTo>
                <a:lnTo>
                  <a:pt x="140" y="97"/>
                </a:lnTo>
                <a:lnTo>
                  <a:pt x="145" y="100"/>
                </a:lnTo>
                <a:lnTo>
                  <a:pt x="151" y="103"/>
                </a:lnTo>
                <a:lnTo>
                  <a:pt x="154" y="103"/>
                </a:lnTo>
                <a:lnTo>
                  <a:pt x="157" y="103"/>
                </a:lnTo>
                <a:lnTo>
                  <a:pt x="162" y="103"/>
                </a:lnTo>
                <a:lnTo>
                  <a:pt x="165" y="103"/>
                </a:lnTo>
                <a:lnTo>
                  <a:pt x="171" y="103"/>
                </a:lnTo>
                <a:lnTo>
                  <a:pt x="177" y="103"/>
                </a:lnTo>
                <a:lnTo>
                  <a:pt x="182" y="103"/>
                </a:lnTo>
                <a:lnTo>
                  <a:pt x="188" y="103"/>
                </a:lnTo>
                <a:lnTo>
                  <a:pt x="191" y="103"/>
                </a:lnTo>
                <a:lnTo>
                  <a:pt x="197" y="106"/>
                </a:lnTo>
                <a:lnTo>
                  <a:pt x="202" y="106"/>
                </a:lnTo>
                <a:lnTo>
                  <a:pt x="205" y="108"/>
                </a:lnTo>
                <a:lnTo>
                  <a:pt x="214" y="108"/>
                </a:lnTo>
                <a:lnTo>
                  <a:pt x="216" y="108"/>
                </a:lnTo>
                <a:lnTo>
                  <a:pt x="225" y="111"/>
                </a:lnTo>
                <a:lnTo>
                  <a:pt x="228" y="111"/>
                </a:lnTo>
                <a:lnTo>
                  <a:pt x="234" y="111"/>
                </a:lnTo>
                <a:lnTo>
                  <a:pt x="239" y="111"/>
                </a:lnTo>
                <a:lnTo>
                  <a:pt x="245" y="111"/>
                </a:lnTo>
                <a:lnTo>
                  <a:pt x="248" y="108"/>
                </a:lnTo>
                <a:lnTo>
                  <a:pt x="251" y="106"/>
                </a:lnTo>
                <a:lnTo>
                  <a:pt x="256" y="100"/>
                </a:lnTo>
                <a:lnTo>
                  <a:pt x="256" y="97"/>
                </a:lnTo>
                <a:lnTo>
                  <a:pt x="256" y="91"/>
                </a:lnTo>
                <a:lnTo>
                  <a:pt x="259" y="83"/>
                </a:lnTo>
                <a:lnTo>
                  <a:pt x="259" y="74"/>
                </a:lnTo>
                <a:lnTo>
                  <a:pt x="259" y="66"/>
                </a:lnTo>
                <a:lnTo>
                  <a:pt x="262" y="60"/>
                </a:lnTo>
                <a:lnTo>
                  <a:pt x="262" y="57"/>
                </a:lnTo>
                <a:lnTo>
                  <a:pt x="265" y="51"/>
                </a:lnTo>
                <a:lnTo>
                  <a:pt x="268" y="46"/>
                </a:lnTo>
                <a:lnTo>
                  <a:pt x="271" y="40"/>
                </a:lnTo>
                <a:lnTo>
                  <a:pt x="273" y="34"/>
                </a:lnTo>
                <a:lnTo>
                  <a:pt x="276" y="26"/>
                </a:lnTo>
                <a:lnTo>
                  <a:pt x="279" y="17"/>
                </a:lnTo>
                <a:lnTo>
                  <a:pt x="288" y="3"/>
                </a:lnTo>
                <a:lnTo>
                  <a:pt x="293" y="3"/>
                </a:lnTo>
                <a:lnTo>
                  <a:pt x="299" y="0"/>
                </a:lnTo>
                <a:lnTo>
                  <a:pt x="308" y="0"/>
                </a:lnTo>
                <a:lnTo>
                  <a:pt x="319" y="3"/>
                </a:lnTo>
                <a:lnTo>
                  <a:pt x="325" y="9"/>
                </a:lnTo>
                <a:lnTo>
                  <a:pt x="330" y="14"/>
                </a:lnTo>
                <a:lnTo>
                  <a:pt x="336" y="17"/>
                </a:lnTo>
                <a:lnTo>
                  <a:pt x="342" y="26"/>
                </a:lnTo>
                <a:lnTo>
                  <a:pt x="345" y="29"/>
                </a:lnTo>
                <a:lnTo>
                  <a:pt x="345" y="32"/>
                </a:lnTo>
                <a:lnTo>
                  <a:pt x="350" y="37"/>
                </a:lnTo>
                <a:lnTo>
                  <a:pt x="350" y="43"/>
                </a:lnTo>
                <a:lnTo>
                  <a:pt x="353" y="46"/>
                </a:lnTo>
                <a:lnTo>
                  <a:pt x="353" y="51"/>
                </a:lnTo>
                <a:lnTo>
                  <a:pt x="359" y="63"/>
                </a:lnTo>
                <a:lnTo>
                  <a:pt x="359" y="71"/>
                </a:lnTo>
                <a:lnTo>
                  <a:pt x="362" y="80"/>
                </a:lnTo>
                <a:lnTo>
                  <a:pt x="365" y="91"/>
                </a:lnTo>
                <a:lnTo>
                  <a:pt x="367" y="94"/>
                </a:lnTo>
                <a:lnTo>
                  <a:pt x="376" y="103"/>
                </a:lnTo>
                <a:lnTo>
                  <a:pt x="385" y="106"/>
                </a:lnTo>
                <a:lnTo>
                  <a:pt x="387" y="111"/>
                </a:lnTo>
                <a:lnTo>
                  <a:pt x="390" y="117"/>
                </a:lnTo>
                <a:lnTo>
                  <a:pt x="399" y="120"/>
                </a:lnTo>
                <a:lnTo>
                  <a:pt x="402" y="125"/>
                </a:lnTo>
                <a:lnTo>
                  <a:pt x="404" y="128"/>
                </a:lnTo>
                <a:lnTo>
                  <a:pt x="407" y="134"/>
                </a:lnTo>
                <a:lnTo>
                  <a:pt x="410" y="134"/>
                </a:lnTo>
                <a:lnTo>
                  <a:pt x="413" y="134"/>
                </a:lnTo>
                <a:lnTo>
                  <a:pt x="416" y="137"/>
                </a:lnTo>
                <a:lnTo>
                  <a:pt x="419" y="143"/>
                </a:lnTo>
                <a:lnTo>
                  <a:pt x="424" y="145"/>
                </a:lnTo>
                <a:lnTo>
                  <a:pt x="424" y="151"/>
                </a:lnTo>
                <a:lnTo>
                  <a:pt x="427" y="157"/>
                </a:lnTo>
                <a:lnTo>
                  <a:pt x="433" y="162"/>
                </a:lnTo>
                <a:lnTo>
                  <a:pt x="436" y="165"/>
                </a:lnTo>
                <a:lnTo>
                  <a:pt x="439" y="168"/>
                </a:lnTo>
                <a:lnTo>
                  <a:pt x="441" y="171"/>
                </a:lnTo>
                <a:lnTo>
                  <a:pt x="444" y="174"/>
                </a:lnTo>
                <a:lnTo>
                  <a:pt x="444" y="180"/>
                </a:lnTo>
                <a:lnTo>
                  <a:pt x="447" y="180"/>
                </a:lnTo>
                <a:lnTo>
                  <a:pt x="450" y="174"/>
                </a:lnTo>
                <a:lnTo>
                  <a:pt x="453" y="165"/>
                </a:lnTo>
                <a:lnTo>
                  <a:pt x="453" y="160"/>
                </a:lnTo>
                <a:lnTo>
                  <a:pt x="456" y="160"/>
                </a:lnTo>
                <a:lnTo>
                  <a:pt x="453" y="157"/>
                </a:lnTo>
                <a:lnTo>
                  <a:pt x="453" y="151"/>
                </a:lnTo>
                <a:lnTo>
                  <a:pt x="456" y="148"/>
                </a:lnTo>
                <a:lnTo>
                  <a:pt x="461" y="154"/>
                </a:lnTo>
                <a:lnTo>
                  <a:pt x="464" y="154"/>
                </a:lnTo>
                <a:lnTo>
                  <a:pt x="467" y="151"/>
                </a:lnTo>
                <a:lnTo>
                  <a:pt x="467" y="148"/>
                </a:lnTo>
                <a:lnTo>
                  <a:pt x="467" y="145"/>
                </a:lnTo>
                <a:lnTo>
                  <a:pt x="464" y="143"/>
                </a:lnTo>
                <a:lnTo>
                  <a:pt x="464" y="140"/>
                </a:lnTo>
                <a:lnTo>
                  <a:pt x="467" y="140"/>
                </a:lnTo>
                <a:lnTo>
                  <a:pt x="470" y="140"/>
                </a:lnTo>
                <a:lnTo>
                  <a:pt x="470" y="137"/>
                </a:lnTo>
                <a:lnTo>
                  <a:pt x="470" y="134"/>
                </a:lnTo>
                <a:lnTo>
                  <a:pt x="470" y="131"/>
                </a:lnTo>
                <a:lnTo>
                  <a:pt x="473" y="131"/>
                </a:lnTo>
                <a:lnTo>
                  <a:pt x="476" y="134"/>
                </a:lnTo>
                <a:lnTo>
                  <a:pt x="479" y="131"/>
                </a:lnTo>
                <a:lnTo>
                  <a:pt x="481" y="128"/>
                </a:lnTo>
                <a:lnTo>
                  <a:pt x="484" y="125"/>
                </a:lnTo>
                <a:lnTo>
                  <a:pt x="487" y="120"/>
                </a:lnTo>
                <a:lnTo>
                  <a:pt x="487" y="117"/>
                </a:lnTo>
                <a:lnTo>
                  <a:pt x="490" y="114"/>
                </a:lnTo>
                <a:lnTo>
                  <a:pt x="493" y="111"/>
                </a:lnTo>
                <a:lnTo>
                  <a:pt x="490" y="111"/>
                </a:lnTo>
                <a:lnTo>
                  <a:pt x="487" y="108"/>
                </a:lnTo>
                <a:lnTo>
                  <a:pt x="490" y="106"/>
                </a:lnTo>
                <a:lnTo>
                  <a:pt x="490" y="103"/>
                </a:lnTo>
                <a:lnTo>
                  <a:pt x="487" y="100"/>
                </a:lnTo>
                <a:lnTo>
                  <a:pt x="487" y="94"/>
                </a:lnTo>
                <a:lnTo>
                  <a:pt x="487" y="91"/>
                </a:lnTo>
                <a:lnTo>
                  <a:pt x="538" y="91"/>
                </a:lnTo>
                <a:lnTo>
                  <a:pt x="535" y="114"/>
                </a:lnTo>
                <a:lnTo>
                  <a:pt x="530" y="120"/>
                </a:lnTo>
                <a:lnTo>
                  <a:pt x="530" y="123"/>
                </a:lnTo>
                <a:lnTo>
                  <a:pt x="527" y="128"/>
                </a:lnTo>
                <a:lnTo>
                  <a:pt x="524" y="137"/>
                </a:lnTo>
                <a:lnTo>
                  <a:pt x="524" y="140"/>
                </a:lnTo>
                <a:lnTo>
                  <a:pt x="524" y="143"/>
                </a:lnTo>
                <a:lnTo>
                  <a:pt x="524" y="145"/>
                </a:lnTo>
                <a:lnTo>
                  <a:pt x="530" y="148"/>
                </a:lnTo>
                <a:lnTo>
                  <a:pt x="530" y="151"/>
                </a:lnTo>
                <a:lnTo>
                  <a:pt x="533" y="154"/>
                </a:lnTo>
                <a:lnTo>
                  <a:pt x="535" y="160"/>
                </a:lnTo>
                <a:lnTo>
                  <a:pt x="535" y="168"/>
                </a:lnTo>
                <a:lnTo>
                  <a:pt x="538" y="171"/>
                </a:lnTo>
                <a:lnTo>
                  <a:pt x="541" y="177"/>
                </a:lnTo>
                <a:lnTo>
                  <a:pt x="544" y="180"/>
                </a:lnTo>
                <a:lnTo>
                  <a:pt x="544" y="185"/>
                </a:lnTo>
                <a:lnTo>
                  <a:pt x="544" y="191"/>
                </a:lnTo>
                <a:lnTo>
                  <a:pt x="538" y="202"/>
                </a:lnTo>
                <a:lnTo>
                  <a:pt x="541" y="211"/>
                </a:lnTo>
                <a:lnTo>
                  <a:pt x="541" y="214"/>
                </a:lnTo>
                <a:lnTo>
                  <a:pt x="535" y="222"/>
                </a:lnTo>
                <a:lnTo>
                  <a:pt x="535" y="231"/>
                </a:lnTo>
                <a:lnTo>
                  <a:pt x="535" y="234"/>
                </a:lnTo>
                <a:lnTo>
                  <a:pt x="538" y="239"/>
                </a:lnTo>
                <a:lnTo>
                  <a:pt x="538" y="245"/>
                </a:lnTo>
                <a:lnTo>
                  <a:pt x="533" y="254"/>
                </a:lnTo>
                <a:lnTo>
                  <a:pt x="533" y="259"/>
                </a:lnTo>
                <a:lnTo>
                  <a:pt x="530" y="262"/>
                </a:lnTo>
                <a:lnTo>
                  <a:pt x="530" y="265"/>
                </a:lnTo>
                <a:lnTo>
                  <a:pt x="530" y="271"/>
                </a:lnTo>
                <a:lnTo>
                  <a:pt x="530" y="273"/>
                </a:lnTo>
                <a:lnTo>
                  <a:pt x="533" y="276"/>
                </a:lnTo>
                <a:lnTo>
                  <a:pt x="533" y="279"/>
                </a:lnTo>
                <a:lnTo>
                  <a:pt x="538" y="276"/>
                </a:lnTo>
                <a:lnTo>
                  <a:pt x="547" y="271"/>
                </a:lnTo>
                <a:lnTo>
                  <a:pt x="555" y="265"/>
                </a:lnTo>
                <a:lnTo>
                  <a:pt x="567" y="259"/>
                </a:lnTo>
                <a:lnTo>
                  <a:pt x="581" y="254"/>
                </a:lnTo>
                <a:lnTo>
                  <a:pt x="607" y="242"/>
                </a:lnTo>
                <a:lnTo>
                  <a:pt x="627" y="234"/>
                </a:lnTo>
                <a:lnTo>
                  <a:pt x="644" y="231"/>
                </a:lnTo>
                <a:lnTo>
                  <a:pt x="672" y="225"/>
                </a:lnTo>
                <a:lnTo>
                  <a:pt x="675" y="225"/>
                </a:lnTo>
                <a:lnTo>
                  <a:pt x="684" y="225"/>
                </a:lnTo>
                <a:lnTo>
                  <a:pt x="689" y="225"/>
                </a:lnTo>
                <a:lnTo>
                  <a:pt x="706" y="225"/>
                </a:lnTo>
                <a:lnTo>
                  <a:pt x="721" y="225"/>
                </a:lnTo>
                <a:lnTo>
                  <a:pt x="732" y="228"/>
                </a:lnTo>
                <a:lnTo>
                  <a:pt x="746" y="231"/>
                </a:lnTo>
                <a:lnTo>
                  <a:pt x="760" y="234"/>
                </a:lnTo>
                <a:lnTo>
                  <a:pt x="763" y="234"/>
                </a:lnTo>
                <a:lnTo>
                  <a:pt x="763" y="236"/>
                </a:lnTo>
                <a:lnTo>
                  <a:pt x="760" y="245"/>
                </a:lnTo>
                <a:lnTo>
                  <a:pt x="760" y="262"/>
                </a:lnTo>
                <a:lnTo>
                  <a:pt x="758" y="271"/>
                </a:lnTo>
                <a:lnTo>
                  <a:pt x="760" y="276"/>
                </a:lnTo>
                <a:lnTo>
                  <a:pt x="769" y="291"/>
                </a:lnTo>
                <a:lnTo>
                  <a:pt x="780" y="308"/>
                </a:lnTo>
                <a:lnTo>
                  <a:pt x="786" y="313"/>
                </a:lnTo>
                <a:lnTo>
                  <a:pt x="789" y="322"/>
                </a:lnTo>
                <a:lnTo>
                  <a:pt x="789" y="333"/>
                </a:lnTo>
                <a:lnTo>
                  <a:pt x="789" y="345"/>
                </a:lnTo>
                <a:lnTo>
                  <a:pt x="789" y="350"/>
                </a:lnTo>
                <a:lnTo>
                  <a:pt x="789" y="353"/>
                </a:lnTo>
                <a:lnTo>
                  <a:pt x="789" y="362"/>
                </a:lnTo>
                <a:lnTo>
                  <a:pt x="786" y="370"/>
                </a:lnTo>
                <a:lnTo>
                  <a:pt x="789" y="382"/>
                </a:lnTo>
                <a:lnTo>
                  <a:pt x="789" y="387"/>
                </a:lnTo>
                <a:lnTo>
                  <a:pt x="789" y="393"/>
                </a:lnTo>
                <a:lnTo>
                  <a:pt x="789" y="399"/>
                </a:lnTo>
                <a:lnTo>
                  <a:pt x="789" y="404"/>
                </a:lnTo>
                <a:lnTo>
                  <a:pt x="789" y="407"/>
                </a:lnTo>
                <a:lnTo>
                  <a:pt x="789" y="416"/>
                </a:lnTo>
                <a:lnTo>
                  <a:pt x="792" y="424"/>
                </a:lnTo>
                <a:lnTo>
                  <a:pt x="795" y="427"/>
                </a:lnTo>
                <a:lnTo>
                  <a:pt x="800" y="430"/>
                </a:lnTo>
                <a:lnTo>
                  <a:pt x="803" y="430"/>
                </a:lnTo>
                <a:lnTo>
                  <a:pt x="806" y="430"/>
                </a:lnTo>
                <a:lnTo>
                  <a:pt x="815" y="427"/>
                </a:lnTo>
                <a:lnTo>
                  <a:pt x="817" y="427"/>
                </a:lnTo>
                <a:lnTo>
                  <a:pt x="823" y="430"/>
                </a:lnTo>
                <a:lnTo>
                  <a:pt x="823" y="433"/>
                </a:lnTo>
                <a:lnTo>
                  <a:pt x="823" y="436"/>
                </a:lnTo>
                <a:lnTo>
                  <a:pt x="823" y="439"/>
                </a:lnTo>
                <a:lnTo>
                  <a:pt x="820" y="441"/>
                </a:lnTo>
                <a:lnTo>
                  <a:pt x="817" y="447"/>
                </a:lnTo>
                <a:lnTo>
                  <a:pt x="815" y="456"/>
                </a:lnTo>
                <a:lnTo>
                  <a:pt x="812" y="464"/>
                </a:lnTo>
                <a:lnTo>
                  <a:pt x="809" y="470"/>
                </a:lnTo>
                <a:lnTo>
                  <a:pt x="806" y="481"/>
                </a:lnTo>
                <a:lnTo>
                  <a:pt x="803" y="487"/>
                </a:lnTo>
                <a:lnTo>
                  <a:pt x="800" y="490"/>
                </a:lnTo>
                <a:lnTo>
                  <a:pt x="800" y="493"/>
                </a:lnTo>
                <a:lnTo>
                  <a:pt x="797" y="496"/>
                </a:lnTo>
                <a:lnTo>
                  <a:pt x="795" y="498"/>
                </a:lnTo>
                <a:lnTo>
                  <a:pt x="795" y="501"/>
                </a:lnTo>
                <a:lnTo>
                  <a:pt x="783" y="504"/>
                </a:lnTo>
                <a:lnTo>
                  <a:pt x="780" y="507"/>
                </a:lnTo>
                <a:lnTo>
                  <a:pt x="778" y="510"/>
                </a:lnTo>
                <a:lnTo>
                  <a:pt x="775" y="510"/>
                </a:lnTo>
                <a:lnTo>
                  <a:pt x="772" y="510"/>
                </a:lnTo>
                <a:lnTo>
                  <a:pt x="769" y="510"/>
                </a:lnTo>
                <a:lnTo>
                  <a:pt x="763" y="513"/>
                </a:lnTo>
                <a:lnTo>
                  <a:pt x="758" y="515"/>
                </a:lnTo>
                <a:lnTo>
                  <a:pt x="752" y="518"/>
                </a:lnTo>
                <a:lnTo>
                  <a:pt x="749" y="521"/>
                </a:lnTo>
                <a:lnTo>
                  <a:pt x="749" y="524"/>
                </a:lnTo>
                <a:lnTo>
                  <a:pt x="746" y="527"/>
                </a:lnTo>
                <a:lnTo>
                  <a:pt x="743" y="530"/>
                </a:lnTo>
                <a:lnTo>
                  <a:pt x="741" y="530"/>
                </a:lnTo>
                <a:lnTo>
                  <a:pt x="738" y="535"/>
                </a:lnTo>
                <a:lnTo>
                  <a:pt x="738" y="538"/>
                </a:lnTo>
                <a:lnTo>
                  <a:pt x="738" y="541"/>
                </a:lnTo>
                <a:lnTo>
                  <a:pt x="738" y="544"/>
                </a:lnTo>
                <a:lnTo>
                  <a:pt x="741" y="547"/>
                </a:lnTo>
                <a:lnTo>
                  <a:pt x="741" y="550"/>
                </a:lnTo>
                <a:lnTo>
                  <a:pt x="741" y="552"/>
                </a:lnTo>
                <a:lnTo>
                  <a:pt x="741" y="555"/>
                </a:lnTo>
                <a:lnTo>
                  <a:pt x="741" y="558"/>
                </a:lnTo>
                <a:lnTo>
                  <a:pt x="738" y="558"/>
                </a:lnTo>
                <a:lnTo>
                  <a:pt x="735" y="558"/>
                </a:lnTo>
                <a:lnTo>
                  <a:pt x="732" y="555"/>
                </a:lnTo>
                <a:lnTo>
                  <a:pt x="721" y="550"/>
                </a:lnTo>
                <a:lnTo>
                  <a:pt x="715" y="552"/>
                </a:lnTo>
                <a:lnTo>
                  <a:pt x="712" y="547"/>
                </a:lnTo>
                <a:lnTo>
                  <a:pt x="706" y="541"/>
                </a:lnTo>
                <a:lnTo>
                  <a:pt x="703" y="538"/>
                </a:lnTo>
                <a:lnTo>
                  <a:pt x="698" y="535"/>
                </a:lnTo>
                <a:lnTo>
                  <a:pt x="695" y="530"/>
                </a:lnTo>
                <a:lnTo>
                  <a:pt x="692" y="530"/>
                </a:lnTo>
                <a:lnTo>
                  <a:pt x="689" y="533"/>
                </a:lnTo>
                <a:lnTo>
                  <a:pt x="684" y="535"/>
                </a:lnTo>
                <a:lnTo>
                  <a:pt x="678" y="535"/>
                </a:lnTo>
                <a:lnTo>
                  <a:pt x="672" y="535"/>
                </a:lnTo>
                <a:lnTo>
                  <a:pt x="669" y="535"/>
                </a:lnTo>
                <a:lnTo>
                  <a:pt x="669" y="541"/>
                </a:lnTo>
                <a:lnTo>
                  <a:pt x="669" y="547"/>
                </a:lnTo>
                <a:lnTo>
                  <a:pt x="664" y="550"/>
                </a:lnTo>
                <a:lnTo>
                  <a:pt x="658" y="552"/>
                </a:lnTo>
                <a:lnTo>
                  <a:pt x="649" y="555"/>
                </a:lnTo>
                <a:lnTo>
                  <a:pt x="644" y="561"/>
                </a:lnTo>
                <a:lnTo>
                  <a:pt x="638" y="564"/>
                </a:lnTo>
                <a:lnTo>
                  <a:pt x="627" y="570"/>
                </a:lnTo>
                <a:lnTo>
                  <a:pt x="621" y="572"/>
                </a:lnTo>
                <a:lnTo>
                  <a:pt x="621" y="578"/>
                </a:lnTo>
                <a:lnTo>
                  <a:pt x="621" y="581"/>
                </a:lnTo>
                <a:lnTo>
                  <a:pt x="624" y="587"/>
                </a:lnTo>
                <a:lnTo>
                  <a:pt x="621" y="589"/>
                </a:lnTo>
                <a:lnTo>
                  <a:pt x="621" y="592"/>
                </a:lnTo>
                <a:lnTo>
                  <a:pt x="615" y="595"/>
                </a:lnTo>
                <a:lnTo>
                  <a:pt x="612" y="595"/>
                </a:lnTo>
                <a:lnTo>
                  <a:pt x="604" y="595"/>
                </a:lnTo>
                <a:lnTo>
                  <a:pt x="601" y="598"/>
                </a:lnTo>
                <a:lnTo>
                  <a:pt x="598" y="601"/>
                </a:lnTo>
                <a:lnTo>
                  <a:pt x="595" y="601"/>
                </a:lnTo>
                <a:lnTo>
                  <a:pt x="592" y="604"/>
                </a:lnTo>
                <a:lnTo>
                  <a:pt x="592" y="607"/>
                </a:lnTo>
                <a:lnTo>
                  <a:pt x="587" y="609"/>
                </a:lnTo>
                <a:lnTo>
                  <a:pt x="584" y="612"/>
                </a:lnTo>
                <a:lnTo>
                  <a:pt x="581" y="615"/>
                </a:lnTo>
                <a:lnTo>
                  <a:pt x="575" y="618"/>
                </a:lnTo>
                <a:lnTo>
                  <a:pt x="575" y="621"/>
                </a:lnTo>
                <a:lnTo>
                  <a:pt x="570" y="629"/>
                </a:lnTo>
                <a:lnTo>
                  <a:pt x="567" y="629"/>
                </a:lnTo>
                <a:lnTo>
                  <a:pt x="564" y="629"/>
                </a:lnTo>
                <a:lnTo>
                  <a:pt x="561" y="632"/>
                </a:lnTo>
                <a:lnTo>
                  <a:pt x="558" y="632"/>
                </a:lnTo>
                <a:lnTo>
                  <a:pt x="553" y="632"/>
                </a:lnTo>
                <a:lnTo>
                  <a:pt x="550" y="632"/>
                </a:lnTo>
                <a:lnTo>
                  <a:pt x="547" y="632"/>
                </a:lnTo>
                <a:lnTo>
                  <a:pt x="541" y="632"/>
                </a:lnTo>
                <a:lnTo>
                  <a:pt x="538" y="632"/>
                </a:lnTo>
                <a:lnTo>
                  <a:pt x="538" y="629"/>
                </a:lnTo>
                <a:lnTo>
                  <a:pt x="541" y="627"/>
                </a:lnTo>
                <a:lnTo>
                  <a:pt x="541" y="624"/>
                </a:lnTo>
                <a:lnTo>
                  <a:pt x="541" y="621"/>
                </a:lnTo>
                <a:lnTo>
                  <a:pt x="541" y="618"/>
                </a:lnTo>
                <a:lnTo>
                  <a:pt x="541" y="612"/>
                </a:lnTo>
                <a:lnTo>
                  <a:pt x="538" y="612"/>
                </a:lnTo>
                <a:lnTo>
                  <a:pt x="533" y="612"/>
                </a:lnTo>
                <a:lnTo>
                  <a:pt x="533" y="615"/>
                </a:lnTo>
                <a:lnTo>
                  <a:pt x="530" y="618"/>
                </a:lnTo>
                <a:lnTo>
                  <a:pt x="530" y="627"/>
                </a:lnTo>
                <a:lnTo>
                  <a:pt x="527" y="632"/>
                </a:lnTo>
                <a:lnTo>
                  <a:pt x="524" y="638"/>
                </a:lnTo>
                <a:lnTo>
                  <a:pt x="521" y="638"/>
                </a:lnTo>
                <a:lnTo>
                  <a:pt x="521" y="632"/>
                </a:lnTo>
                <a:lnTo>
                  <a:pt x="518" y="627"/>
                </a:lnTo>
                <a:lnTo>
                  <a:pt x="516" y="627"/>
                </a:lnTo>
                <a:lnTo>
                  <a:pt x="510" y="629"/>
                </a:lnTo>
                <a:lnTo>
                  <a:pt x="507" y="638"/>
                </a:lnTo>
                <a:lnTo>
                  <a:pt x="504" y="641"/>
                </a:lnTo>
                <a:lnTo>
                  <a:pt x="501" y="644"/>
                </a:lnTo>
                <a:lnTo>
                  <a:pt x="498" y="644"/>
                </a:lnTo>
                <a:lnTo>
                  <a:pt x="496" y="646"/>
                </a:lnTo>
                <a:lnTo>
                  <a:pt x="493" y="649"/>
                </a:lnTo>
                <a:lnTo>
                  <a:pt x="490" y="652"/>
                </a:lnTo>
                <a:lnTo>
                  <a:pt x="484" y="655"/>
                </a:lnTo>
                <a:lnTo>
                  <a:pt x="481" y="661"/>
                </a:lnTo>
                <a:lnTo>
                  <a:pt x="479" y="664"/>
                </a:lnTo>
                <a:lnTo>
                  <a:pt x="479" y="666"/>
                </a:lnTo>
                <a:lnTo>
                  <a:pt x="479" y="669"/>
                </a:lnTo>
                <a:lnTo>
                  <a:pt x="481" y="675"/>
                </a:lnTo>
                <a:lnTo>
                  <a:pt x="481" y="681"/>
                </a:lnTo>
                <a:lnTo>
                  <a:pt x="481" y="686"/>
                </a:lnTo>
                <a:lnTo>
                  <a:pt x="481" y="695"/>
                </a:lnTo>
                <a:lnTo>
                  <a:pt x="481" y="701"/>
                </a:lnTo>
                <a:lnTo>
                  <a:pt x="479" y="701"/>
                </a:lnTo>
                <a:lnTo>
                  <a:pt x="467" y="703"/>
                </a:lnTo>
                <a:lnTo>
                  <a:pt x="461" y="706"/>
                </a:lnTo>
                <a:lnTo>
                  <a:pt x="453" y="709"/>
                </a:lnTo>
                <a:lnTo>
                  <a:pt x="441" y="712"/>
                </a:lnTo>
                <a:lnTo>
                  <a:pt x="436" y="715"/>
                </a:lnTo>
                <a:lnTo>
                  <a:pt x="436" y="709"/>
                </a:lnTo>
                <a:lnTo>
                  <a:pt x="436" y="701"/>
                </a:lnTo>
                <a:close/>
              </a:path>
            </a:pathLst>
          </a:custGeom>
          <a:solidFill>
            <a:srgbClr val="30C2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4">
            <a:extLst>
              <a:ext uri="{FF2B5EF4-FFF2-40B4-BE49-F238E27FC236}">
                <a16:creationId xmlns:a16="http://schemas.microsoft.com/office/drawing/2014/main" id="{272B5295-3C80-0FA9-4B61-C7458C1DC39E}"/>
              </a:ext>
            </a:extLst>
          </p:cNvPr>
          <p:cNvSpPr>
            <a:spLocks/>
          </p:cNvSpPr>
          <p:nvPr/>
        </p:nvSpPr>
        <p:spPr bwMode="auto">
          <a:xfrm>
            <a:off x="3041650" y="3257550"/>
            <a:ext cx="1781175" cy="1111250"/>
          </a:xfrm>
          <a:custGeom>
            <a:avLst/>
            <a:gdLst>
              <a:gd name="T0" fmla="*/ 179 w 1122"/>
              <a:gd name="T1" fmla="*/ 171 h 700"/>
              <a:gd name="T2" fmla="*/ 193 w 1122"/>
              <a:gd name="T3" fmla="*/ 143 h 700"/>
              <a:gd name="T4" fmla="*/ 196 w 1122"/>
              <a:gd name="T5" fmla="*/ 117 h 700"/>
              <a:gd name="T6" fmla="*/ 245 w 1122"/>
              <a:gd name="T7" fmla="*/ 103 h 700"/>
              <a:gd name="T8" fmla="*/ 264 w 1122"/>
              <a:gd name="T9" fmla="*/ 94 h 700"/>
              <a:gd name="T10" fmla="*/ 282 w 1122"/>
              <a:gd name="T11" fmla="*/ 74 h 700"/>
              <a:gd name="T12" fmla="*/ 284 w 1122"/>
              <a:gd name="T13" fmla="*/ 43 h 700"/>
              <a:gd name="T14" fmla="*/ 302 w 1122"/>
              <a:gd name="T15" fmla="*/ 23 h 700"/>
              <a:gd name="T16" fmla="*/ 313 w 1122"/>
              <a:gd name="T17" fmla="*/ 12 h 700"/>
              <a:gd name="T18" fmla="*/ 327 w 1122"/>
              <a:gd name="T19" fmla="*/ 37 h 700"/>
              <a:gd name="T20" fmla="*/ 341 w 1122"/>
              <a:gd name="T21" fmla="*/ 34 h 700"/>
              <a:gd name="T22" fmla="*/ 370 w 1122"/>
              <a:gd name="T23" fmla="*/ 60 h 700"/>
              <a:gd name="T24" fmla="*/ 398 w 1122"/>
              <a:gd name="T25" fmla="*/ 74 h 700"/>
              <a:gd name="T26" fmla="*/ 401 w 1122"/>
              <a:gd name="T27" fmla="*/ 88 h 700"/>
              <a:gd name="T28" fmla="*/ 430 w 1122"/>
              <a:gd name="T29" fmla="*/ 103 h 700"/>
              <a:gd name="T30" fmla="*/ 472 w 1122"/>
              <a:gd name="T31" fmla="*/ 128 h 700"/>
              <a:gd name="T32" fmla="*/ 638 w 1122"/>
              <a:gd name="T33" fmla="*/ 291 h 700"/>
              <a:gd name="T34" fmla="*/ 675 w 1122"/>
              <a:gd name="T35" fmla="*/ 336 h 700"/>
              <a:gd name="T36" fmla="*/ 717 w 1122"/>
              <a:gd name="T37" fmla="*/ 319 h 700"/>
              <a:gd name="T38" fmla="*/ 794 w 1122"/>
              <a:gd name="T39" fmla="*/ 362 h 700"/>
              <a:gd name="T40" fmla="*/ 851 w 1122"/>
              <a:gd name="T41" fmla="*/ 382 h 700"/>
              <a:gd name="T42" fmla="*/ 891 w 1122"/>
              <a:gd name="T43" fmla="*/ 399 h 700"/>
              <a:gd name="T44" fmla="*/ 954 w 1122"/>
              <a:gd name="T45" fmla="*/ 436 h 700"/>
              <a:gd name="T46" fmla="*/ 1036 w 1122"/>
              <a:gd name="T47" fmla="*/ 461 h 700"/>
              <a:gd name="T48" fmla="*/ 1113 w 1122"/>
              <a:gd name="T49" fmla="*/ 467 h 700"/>
              <a:gd name="T50" fmla="*/ 1093 w 1122"/>
              <a:gd name="T51" fmla="*/ 538 h 700"/>
              <a:gd name="T52" fmla="*/ 1050 w 1122"/>
              <a:gd name="T53" fmla="*/ 572 h 700"/>
              <a:gd name="T54" fmla="*/ 991 w 1122"/>
              <a:gd name="T55" fmla="*/ 567 h 700"/>
              <a:gd name="T56" fmla="*/ 917 w 1122"/>
              <a:gd name="T57" fmla="*/ 541 h 700"/>
              <a:gd name="T58" fmla="*/ 874 w 1122"/>
              <a:gd name="T59" fmla="*/ 550 h 700"/>
              <a:gd name="T60" fmla="*/ 837 w 1122"/>
              <a:gd name="T61" fmla="*/ 598 h 700"/>
              <a:gd name="T62" fmla="*/ 863 w 1122"/>
              <a:gd name="T63" fmla="*/ 609 h 700"/>
              <a:gd name="T64" fmla="*/ 885 w 1122"/>
              <a:gd name="T65" fmla="*/ 638 h 700"/>
              <a:gd name="T66" fmla="*/ 894 w 1122"/>
              <a:gd name="T67" fmla="*/ 663 h 700"/>
              <a:gd name="T68" fmla="*/ 845 w 1122"/>
              <a:gd name="T69" fmla="*/ 683 h 700"/>
              <a:gd name="T70" fmla="*/ 817 w 1122"/>
              <a:gd name="T71" fmla="*/ 700 h 700"/>
              <a:gd name="T72" fmla="*/ 783 w 1122"/>
              <a:gd name="T73" fmla="*/ 686 h 700"/>
              <a:gd name="T74" fmla="*/ 749 w 1122"/>
              <a:gd name="T75" fmla="*/ 692 h 700"/>
              <a:gd name="T76" fmla="*/ 729 w 1122"/>
              <a:gd name="T77" fmla="*/ 692 h 700"/>
              <a:gd name="T78" fmla="*/ 706 w 1122"/>
              <a:gd name="T79" fmla="*/ 678 h 700"/>
              <a:gd name="T80" fmla="*/ 675 w 1122"/>
              <a:gd name="T81" fmla="*/ 686 h 700"/>
              <a:gd name="T82" fmla="*/ 638 w 1122"/>
              <a:gd name="T83" fmla="*/ 683 h 700"/>
              <a:gd name="T84" fmla="*/ 612 w 1122"/>
              <a:gd name="T85" fmla="*/ 683 h 700"/>
              <a:gd name="T86" fmla="*/ 566 w 1122"/>
              <a:gd name="T87" fmla="*/ 666 h 700"/>
              <a:gd name="T88" fmla="*/ 521 w 1122"/>
              <a:gd name="T89" fmla="*/ 578 h 700"/>
              <a:gd name="T90" fmla="*/ 515 w 1122"/>
              <a:gd name="T91" fmla="*/ 387 h 700"/>
              <a:gd name="T92" fmla="*/ 398 w 1122"/>
              <a:gd name="T93" fmla="*/ 356 h 700"/>
              <a:gd name="T94" fmla="*/ 304 w 1122"/>
              <a:gd name="T95" fmla="*/ 382 h 700"/>
              <a:gd name="T96" fmla="*/ 125 w 1122"/>
              <a:gd name="T97" fmla="*/ 453 h 700"/>
              <a:gd name="T98" fmla="*/ 2 w 1122"/>
              <a:gd name="T99" fmla="*/ 513 h 700"/>
              <a:gd name="T100" fmla="*/ 0 w 1122"/>
              <a:gd name="T101" fmla="*/ 484 h 700"/>
              <a:gd name="T102" fmla="*/ 2 w 1122"/>
              <a:gd name="T103" fmla="*/ 459 h 700"/>
              <a:gd name="T104" fmla="*/ 5 w 1122"/>
              <a:gd name="T105" fmla="*/ 433 h 700"/>
              <a:gd name="T106" fmla="*/ 5 w 1122"/>
              <a:gd name="T107" fmla="*/ 410 h 700"/>
              <a:gd name="T108" fmla="*/ 14 w 1122"/>
              <a:gd name="T109" fmla="*/ 382 h 700"/>
              <a:gd name="T110" fmla="*/ 28 w 1122"/>
              <a:gd name="T111" fmla="*/ 362 h 700"/>
              <a:gd name="T112" fmla="*/ 71 w 1122"/>
              <a:gd name="T113" fmla="*/ 353 h 700"/>
              <a:gd name="T114" fmla="*/ 116 w 1122"/>
              <a:gd name="T115" fmla="*/ 342 h 700"/>
              <a:gd name="T116" fmla="*/ 128 w 1122"/>
              <a:gd name="T117" fmla="*/ 310 h 700"/>
              <a:gd name="T118" fmla="*/ 136 w 1122"/>
              <a:gd name="T119" fmla="*/ 279 h 700"/>
              <a:gd name="T120" fmla="*/ 131 w 1122"/>
              <a:gd name="T121" fmla="*/ 248 h 700"/>
              <a:gd name="T122" fmla="*/ 153 w 1122"/>
              <a:gd name="T123" fmla="*/ 20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2" h="700">
                <a:moveTo>
                  <a:pt x="168" y="191"/>
                </a:moveTo>
                <a:lnTo>
                  <a:pt x="168" y="188"/>
                </a:lnTo>
                <a:lnTo>
                  <a:pt x="168" y="185"/>
                </a:lnTo>
                <a:lnTo>
                  <a:pt x="165" y="185"/>
                </a:lnTo>
                <a:lnTo>
                  <a:pt x="165" y="182"/>
                </a:lnTo>
                <a:lnTo>
                  <a:pt x="165" y="180"/>
                </a:lnTo>
                <a:lnTo>
                  <a:pt x="168" y="177"/>
                </a:lnTo>
                <a:lnTo>
                  <a:pt x="168" y="174"/>
                </a:lnTo>
                <a:lnTo>
                  <a:pt x="170" y="174"/>
                </a:lnTo>
                <a:lnTo>
                  <a:pt x="173" y="171"/>
                </a:lnTo>
                <a:lnTo>
                  <a:pt x="176" y="171"/>
                </a:lnTo>
                <a:lnTo>
                  <a:pt x="179" y="171"/>
                </a:lnTo>
                <a:lnTo>
                  <a:pt x="182" y="171"/>
                </a:lnTo>
                <a:lnTo>
                  <a:pt x="185" y="174"/>
                </a:lnTo>
                <a:lnTo>
                  <a:pt x="190" y="168"/>
                </a:lnTo>
                <a:lnTo>
                  <a:pt x="196" y="162"/>
                </a:lnTo>
                <a:lnTo>
                  <a:pt x="202" y="160"/>
                </a:lnTo>
                <a:lnTo>
                  <a:pt x="199" y="157"/>
                </a:lnTo>
                <a:lnTo>
                  <a:pt x="199" y="154"/>
                </a:lnTo>
                <a:lnTo>
                  <a:pt x="196" y="154"/>
                </a:lnTo>
                <a:lnTo>
                  <a:pt x="196" y="151"/>
                </a:lnTo>
                <a:lnTo>
                  <a:pt x="196" y="148"/>
                </a:lnTo>
                <a:lnTo>
                  <a:pt x="193" y="145"/>
                </a:lnTo>
                <a:lnTo>
                  <a:pt x="193" y="143"/>
                </a:lnTo>
                <a:lnTo>
                  <a:pt x="193" y="140"/>
                </a:lnTo>
                <a:lnTo>
                  <a:pt x="190" y="140"/>
                </a:lnTo>
                <a:lnTo>
                  <a:pt x="190" y="137"/>
                </a:lnTo>
                <a:lnTo>
                  <a:pt x="190" y="134"/>
                </a:lnTo>
                <a:lnTo>
                  <a:pt x="190" y="131"/>
                </a:lnTo>
                <a:lnTo>
                  <a:pt x="190" y="128"/>
                </a:lnTo>
                <a:lnTo>
                  <a:pt x="190" y="125"/>
                </a:lnTo>
                <a:lnTo>
                  <a:pt x="193" y="125"/>
                </a:lnTo>
                <a:lnTo>
                  <a:pt x="193" y="123"/>
                </a:lnTo>
                <a:lnTo>
                  <a:pt x="193" y="120"/>
                </a:lnTo>
                <a:lnTo>
                  <a:pt x="196" y="120"/>
                </a:lnTo>
                <a:lnTo>
                  <a:pt x="196" y="117"/>
                </a:lnTo>
                <a:lnTo>
                  <a:pt x="199" y="117"/>
                </a:lnTo>
                <a:lnTo>
                  <a:pt x="199" y="114"/>
                </a:lnTo>
                <a:lnTo>
                  <a:pt x="205" y="114"/>
                </a:lnTo>
                <a:lnTo>
                  <a:pt x="210" y="111"/>
                </a:lnTo>
                <a:lnTo>
                  <a:pt x="216" y="111"/>
                </a:lnTo>
                <a:lnTo>
                  <a:pt x="222" y="108"/>
                </a:lnTo>
                <a:lnTo>
                  <a:pt x="227" y="105"/>
                </a:lnTo>
                <a:lnTo>
                  <a:pt x="233" y="105"/>
                </a:lnTo>
                <a:lnTo>
                  <a:pt x="236" y="103"/>
                </a:lnTo>
                <a:lnTo>
                  <a:pt x="239" y="103"/>
                </a:lnTo>
                <a:lnTo>
                  <a:pt x="242" y="103"/>
                </a:lnTo>
                <a:lnTo>
                  <a:pt x="245" y="103"/>
                </a:lnTo>
                <a:lnTo>
                  <a:pt x="247" y="105"/>
                </a:lnTo>
                <a:lnTo>
                  <a:pt x="250" y="105"/>
                </a:lnTo>
                <a:lnTo>
                  <a:pt x="253" y="105"/>
                </a:lnTo>
                <a:lnTo>
                  <a:pt x="253" y="108"/>
                </a:lnTo>
                <a:lnTo>
                  <a:pt x="253" y="105"/>
                </a:lnTo>
                <a:lnTo>
                  <a:pt x="256" y="105"/>
                </a:lnTo>
                <a:lnTo>
                  <a:pt x="256" y="103"/>
                </a:lnTo>
                <a:lnTo>
                  <a:pt x="259" y="103"/>
                </a:lnTo>
                <a:lnTo>
                  <a:pt x="259" y="100"/>
                </a:lnTo>
                <a:lnTo>
                  <a:pt x="262" y="100"/>
                </a:lnTo>
                <a:lnTo>
                  <a:pt x="262" y="97"/>
                </a:lnTo>
                <a:lnTo>
                  <a:pt x="264" y="94"/>
                </a:lnTo>
                <a:lnTo>
                  <a:pt x="267" y="94"/>
                </a:lnTo>
                <a:lnTo>
                  <a:pt x="267" y="91"/>
                </a:lnTo>
                <a:lnTo>
                  <a:pt x="267" y="88"/>
                </a:lnTo>
                <a:lnTo>
                  <a:pt x="267" y="86"/>
                </a:lnTo>
                <a:lnTo>
                  <a:pt x="270" y="86"/>
                </a:lnTo>
                <a:lnTo>
                  <a:pt x="270" y="83"/>
                </a:lnTo>
                <a:lnTo>
                  <a:pt x="273" y="80"/>
                </a:lnTo>
                <a:lnTo>
                  <a:pt x="276" y="80"/>
                </a:lnTo>
                <a:lnTo>
                  <a:pt x="276" y="77"/>
                </a:lnTo>
                <a:lnTo>
                  <a:pt x="279" y="77"/>
                </a:lnTo>
                <a:lnTo>
                  <a:pt x="279" y="74"/>
                </a:lnTo>
                <a:lnTo>
                  <a:pt x="282" y="74"/>
                </a:lnTo>
                <a:lnTo>
                  <a:pt x="282" y="71"/>
                </a:lnTo>
                <a:lnTo>
                  <a:pt x="282" y="68"/>
                </a:lnTo>
                <a:lnTo>
                  <a:pt x="282" y="66"/>
                </a:lnTo>
                <a:lnTo>
                  <a:pt x="284" y="66"/>
                </a:lnTo>
                <a:lnTo>
                  <a:pt x="284" y="63"/>
                </a:lnTo>
                <a:lnTo>
                  <a:pt x="284" y="60"/>
                </a:lnTo>
                <a:lnTo>
                  <a:pt x="284" y="57"/>
                </a:lnTo>
                <a:lnTo>
                  <a:pt x="284" y="54"/>
                </a:lnTo>
                <a:lnTo>
                  <a:pt x="284" y="51"/>
                </a:lnTo>
                <a:lnTo>
                  <a:pt x="284" y="49"/>
                </a:lnTo>
                <a:lnTo>
                  <a:pt x="284" y="46"/>
                </a:lnTo>
                <a:lnTo>
                  <a:pt x="284" y="43"/>
                </a:lnTo>
                <a:lnTo>
                  <a:pt x="284" y="40"/>
                </a:lnTo>
                <a:lnTo>
                  <a:pt x="284" y="37"/>
                </a:lnTo>
                <a:lnTo>
                  <a:pt x="284" y="34"/>
                </a:lnTo>
                <a:lnTo>
                  <a:pt x="287" y="34"/>
                </a:lnTo>
                <a:lnTo>
                  <a:pt x="287" y="31"/>
                </a:lnTo>
                <a:lnTo>
                  <a:pt x="290" y="29"/>
                </a:lnTo>
                <a:lnTo>
                  <a:pt x="293" y="29"/>
                </a:lnTo>
                <a:lnTo>
                  <a:pt x="296" y="29"/>
                </a:lnTo>
                <a:lnTo>
                  <a:pt x="296" y="26"/>
                </a:lnTo>
                <a:lnTo>
                  <a:pt x="299" y="26"/>
                </a:lnTo>
                <a:lnTo>
                  <a:pt x="302" y="26"/>
                </a:lnTo>
                <a:lnTo>
                  <a:pt x="302" y="23"/>
                </a:lnTo>
                <a:lnTo>
                  <a:pt x="302" y="20"/>
                </a:lnTo>
                <a:lnTo>
                  <a:pt x="304" y="20"/>
                </a:lnTo>
                <a:lnTo>
                  <a:pt x="304" y="17"/>
                </a:lnTo>
                <a:lnTo>
                  <a:pt x="304" y="14"/>
                </a:lnTo>
                <a:lnTo>
                  <a:pt x="304" y="12"/>
                </a:lnTo>
                <a:lnTo>
                  <a:pt x="304" y="9"/>
                </a:lnTo>
                <a:lnTo>
                  <a:pt x="304" y="6"/>
                </a:lnTo>
                <a:lnTo>
                  <a:pt x="304" y="3"/>
                </a:lnTo>
                <a:lnTo>
                  <a:pt x="304" y="0"/>
                </a:lnTo>
                <a:lnTo>
                  <a:pt x="307" y="3"/>
                </a:lnTo>
                <a:lnTo>
                  <a:pt x="310" y="6"/>
                </a:lnTo>
                <a:lnTo>
                  <a:pt x="313" y="12"/>
                </a:lnTo>
                <a:lnTo>
                  <a:pt x="313" y="14"/>
                </a:lnTo>
                <a:lnTo>
                  <a:pt x="313" y="20"/>
                </a:lnTo>
                <a:lnTo>
                  <a:pt x="316" y="23"/>
                </a:lnTo>
                <a:lnTo>
                  <a:pt x="316" y="29"/>
                </a:lnTo>
                <a:lnTo>
                  <a:pt x="319" y="34"/>
                </a:lnTo>
                <a:lnTo>
                  <a:pt x="321" y="34"/>
                </a:lnTo>
                <a:lnTo>
                  <a:pt x="321" y="31"/>
                </a:lnTo>
                <a:lnTo>
                  <a:pt x="321" y="29"/>
                </a:lnTo>
                <a:lnTo>
                  <a:pt x="324" y="29"/>
                </a:lnTo>
                <a:lnTo>
                  <a:pt x="324" y="31"/>
                </a:lnTo>
                <a:lnTo>
                  <a:pt x="327" y="34"/>
                </a:lnTo>
                <a:lnTo>
                  <a:pt x="327" y="37"/>
                </a:lnTo>
                <a:lnTo>
                  <a:pt x="330" y="37"/>
                </a:lnTo>
                <a:lnTo>
                  <a:pt x="330" y="40"/>
                </a:lnTo>
                <a:lnTo>
                  <a:pt x="333" y="40"/>
                </a:lnTo>
                <a:lnTo>
                  <a:pt x="333" y="43"/>
                </a:lnTo>
                <a:lnTo>
                  <a:pt x="333" y="46"/>
                </a:lnTo>
                <a:lnTo>
                  <a:pt x="336" y="46"/>
                </a:lnTo>
                <a:lnTo>
                  <a:pt x="339" y="46"/>
                </a:lnTo>
                <a:lnTo>
                  <a:pt x="339" y="43"/>
                </a:lnTo>
                <a:lnTo>
                  <a:pt x="336" y="40"/>
                </a:lnTo>
                <a:lnTo>
                  <a:pt x="339" y="37"/>
                </a:lnTo>
                <a:lnTo>
                  <a:pt x="341" y="37"/>
                </a:lnTo>
                <a:lnTo>
                  <a:pt x="341" y="34"/>
                </a:lnTo>
                <a:lnTo>
                  <a:pt x="347" y="34"/>
                </a:lnTo>
                <a:lnTo>
                  <a:pt x="350" y="40"/>
                </a:lnTo>
                <a:lnTo>
                  <a:pt x="353" y="40"/>
                </a:lnTo>
                <a:lnTo>
                  <a:pt x="358" y="40"/>
                </a:lnTo>
                <a:lnTo>
                  <a:pt x="364" y="40"/>
                </a:lnTo>
                <a:lnTo>
                  <a:pt x="364" y="43"/>
                </a:lnTo>
                <a:lnTo>
                  <a:pt x="370" y="46"/>
                </a:lnTo>
                <a:lnTo>
                  <a:pt x="373" y="46"/>
                </a:lnTo>
                <a:lnTo>
                  <a:pt x="376" y="51"/>
                </a:lnTo>
                <a:lnTo>
                  <a:pt x="373" y="51"/>
                </a:lnTo>
                <a:lnTo>
                  <a:pt x="370" y="54"/>
                </a:lnTo>
                <a:lnTo>
                  <a:pt x="370" y="60"/>
                </a:lnTo>
                <a:lnTo>
                  <a:pt x="378" y="60"/>
                </a:lnTo>
                <a:lnTo>
                  <a:pt x="381" y="57"/>
                </a:lnTo>
                <a:lnTo>
                  <a:pt x="387" y="57"/>
                </a:lnTo>
                <a:lnTo>
                  <a:pt x="390" y="60"/>
                </a:lnTo>
                <a:lnTo>
                  <a:pt x="393" y="63"/>
                </a:lnTo>
                <a:lnTo>
                  <a:pt x="387" y="63"/>
                </a:lnTo>
                <a:lnTo>
                  <a:pt x="387" y="66"/>
                </a:lnTo>
                <a:lnTo>
                  <a:pt x="387" y="68"/>
                </a:lnTo>
                <a:lnTo>
                  <a:pt x="390" y="68"/>
                </a:lnTo>
                <a:lnTo>
                  <a:pt x="393" y="68"/>
                </a:lnTo>
                <a:lnTo>
                  <a:pt x="395" y="71"/>
                </a:lnTo>
                <a:lnTo>
                  <a:pt x="398" y="74"/>
                </a:lnTo>
                <a:lnTo>
                  <a:pt x="395" y="74"/>
                </a:lnTo>
                <a:lnTo>
                  <a:pt x="395" y="77"/>
                </a:lnTo>
                <a:lnTo>
                  <a:pt x="393" y="77"/>
                </a:lnTo>
                <a:lnTo>
                  <a:pt x="387" y="77"/>
                </a:lnTo>
                <a:lnTo>
                  <a:pt x="387" y="80"/>
                </a:lnTo>
                <a:lnTo>
                  <a:pt x="387" y="83"/>
                </a:lnTo>
                <a:lnTo>
                  <a:pt x="390" y="86"/>
                </a:lnTo>
                <a:lnTo>
                  <a:pt x="393" y="86"/>
                </a:lnTo>
                <a:lnTo>
                  <a:pt x="395" y="86"/>
                </a:lnTo>
                <a:lnTo>
                  <a:pt x="395" y="88"/>
                </a:lnTo>
                <a:lnTo>
                  <a:pt x="401" y="86"/>
                </a:lnTo>
                <a:lnTo>
                  <a:pt x="401" y="88"/>
                </a:lnTo>
                <a:lnTo>
                  <a:pt x="401" y="91"/>
                </a:lnTo>
                <a:lnTo>
                  <a:pt x="404" y="88"/>
                </a:lnTo>
                <a:lnTo>
                  <a:pt x="407" y="86"/>
                </a:lnTo>
                <a:lnTo>
                  <a:pt x="410" y="88"/>
                </a:lnTo>
                <a:lnTo>
                  <a:pt x="410" y="94"/>
                </a:lnTo>
                <a:lnTo>
                  <a:pt x="413" y="100"/>
                </a:lnTo>
                <a:lnTo>
                  <a:pt x="413" y="103"/>
                </a:lnTo>
                <a:lnTo>
                  <a:pt x="415" y="103"/>
                </a:lnTo>
                <a:lnTo>
                  <a:pt x="418" y="100"/>
                </a:lnTo>
                <a:lnTo>
                  <a:pt x="424" y="100"/>
                </a:lnTo>
                <a:lnTo>
                  <a:pt x="427" y="103"/>
                </a:lnTo>
                <a:lnTo>
                  <a:pt x="430" y="103"/>
                </a:lnTo>
                <a:lnTo>
                  <a:pt x="433" y="103"/>
                </a:lnTo>
                <a:lnTo>
                  <a:pt x="433" y="105"/>
                </a:lnTo>
                <a:lnTo>
                  <a:pt x="438" y="100"/>
                </a:lnTo>
                <a:lnTo>
                  <a:pt x="438" y="97"/>
                </a:lnTo>
                <a:lnTo>
                  <a:pt x="444" y="94"/>
                </a:lnTo>
                <a:lnTo>
                  <a:pt x="447" y="97"/>
                </a:lnTo>
                <a:lnTo>
                  <a:pt x="447" y="103"/>
                </a:lnTo>
                <a:lnTo>
                  <a:pt x="450" y="105"/>
                </a:lnTo>
                <a:lnTo>
                  <a:pt x="452" y="103"/>
                </a:lnTo>
                <a:lnTo>
                  <a:pt x="455" y="100"/>
                </a:lnTo>
                <a:lnTo>
                  <a:pt x="461" y="114"/>
                </a:lnTo>
                <a:lnTo>
                  <a:pt x="472" y="128"/>
                </a:lnTo>
                <a:lnTo>
                  <a:pt x="475" y="128"/>
                </a:lnTo>
                <a:lnTo>
                  <a:pt x="498" y="157"/>
                </a:lnTo>
                <a:lnTo>
                  <a:pt x="521" y="191"/>
                </a:lnTo>
                <a:lnTo>
                  <a:pt x="532" y="199"/>
                </a:lnTo>
                <a:lnTo>
                  <a:pt x="549" y="217"/>
                </a:lnTo>
                <a:lnTo>
                  <a:pt x="569" y="236"/>
                </a:lnTo>
                <a:lnTo>
                  <a:pt x="595" y="254"/>
                </a:lnTo>
                <a:lnTo>
                  <a:pt x="603" y="262"/>
                </a:lnTo>
                <a:lnTo>
                  <a:pt x="606" y="273"/>
                </a:lnTo>
                <a:lnTo>
                  <a:pt x="615" y="279"/>
                </a:lnTo>
                <a:lnTo>
                  <a:pt x="629" y="285"/>
                </a:lnTo>
                <a:lnTo>
                  <a:pt x="638" y="291"/>
                </a:lnTo>
                <a:lnTo>
                  <a:pt x="646" y="293"/>
                </a:lnTo>
                <a:lnTo>
                  <a:pt x="652" y="299"/>
                </a:lnTo>
                <a:lnTo>
                  <a:pt x="652" y="308"/>
                </a:lnTo>
                <a:lnTo>
                  <a:pt x="649" y="316"/>
                </a:lnTo>
                <a:lnTo>
                  <a:pt x="649" y="322"/>
                </a:lnTo>
                <a:lnTo>
                  <a:pt x="655" y="330"/>
                </a:lnTo>
                <a:lnTo>
                  <a:pt x="657" y="333"/>
                </a:lnTo>
                <a:lnTo>
                  <a:pt x="660" y="336"/>
                </a:lnTo>
                <a:lnTo>
                  <a:pt x="666" y="336"/>
                </a:lnTo>
                <a:lnTo>
                  <a:pt x="669" y="336"/>
                </a:lnTo>
                <a:lnTo>
                  <a:pt x="672" y="336"/>
                </a:lnTo>
                <a:lnTo>
                  <a:pt x="675" y="336"/>
                </a:lnTo>
                <a:lnTo>
                  <a:pt x="680" y="333"/>
                </a:lnTo>
                <a:lnTo>
                  <a:pt x="683" y="333"/>
                </a:lnTo>
                <a:lnTo>
                  <a:pt x="686" y="330"/>
                </a:lnTo>
                <a:lnTo>
                  <a:pt x="689" y="330"/>
                </a:lnTo>
                <a:lnTo>
                  <a:pt x="692" y="330"/>
                </a:lnTo>
                <a:lnTo>
                  <a:pt x="692" y="328"/>
                </a:lnTo>
                <a:lnTo>
                  <a:pt x="695" y="325"/>
                </a:lnTo>
                <a:lnTo>
                  <a:pt x="697" y="325"/>
                </a:lnTo>
                <a:lnTo>
                  <a:pt x="703" y="325"/>
                </a:lnTo>
                <a:lnTo>
                  <a:pt x="706" y="322"/>
                </a:lnTo>
                <a:lnTo>
                  <a:pt x="712" y="322"/>
                </a:lnTo>
                <a:lnTo>
                  <a:pt x="717" y="319"/>
                </a:lnTo>
                <a:lnTo>
                  <a:pt x="720" y="316"/>
                </a:lnTo>
                <a:lnTo>
                  <a:pt x="729" y="313"/>
                </a:lnTo>
                <a:lnTo>
                  <a:pt x="737" y="313"/>
                </a:lnTo>
                <a:lnTo>
                  <a:pt x="740" y="316"/>
                </a:lnTo>
                <a:lnTo>
                  <a:pt x="746" y="319"/>
                </a:lnTo>
                <a:lnTo>
                  <a:pt x="751" y="328"/>
                </a:lnTo>
                <a:lnTo>
                  <a:pt x="757" y="330"/>
                </a:lnTo>
                <a:lnTo>
                  <a:pt x="766" y="336"/>
                </a:lnTo>
                <a:lnTo>
                  <a:pt x="774" y="339"/>
                </a:lnTo>
                <a:lnTo>
                  <a:pt x="783" y="345"/>
                </a:lnTo>
                <a:lnTo>
                  <a:pt x="786" y="353"/>
                </a:lnTo>
                <a:lnTo>
                  <a:pt x="794" y="362"/>
                </a:lnTo>
                <a:lnTo>
                  <a:pt x="797" y="367"/>
                </a:lnTo>
                <a:lnTo>
                  <a:pt x="803" y="370"/>
                </a:lnTo>
                <a:lnTo>
                  <a:pt x="808" y="373"/>
                </a:lnTo>
                <a:lnTo>
                  <a:pt x="814" y="376"/>
                </a:lnTo>
                <a:lnTo>
                  <a:pt x="820" y="376"/>
                </a:lnTo>
                <a:lnTo>
                  <a:pt x="823" y="376"/>
                </a:lnTo>
                <a:lnTo>
                  <a:pt x="826" y="379"/>
                </a:lnTo>
                <a:lnTo>
                  <a:pt x="831" y="379"/>
                </a:lnTo>
                <a:lnTo>
                  <a:pt x="834" y="382"/>
                </a:lnTo>
                <a:lnTo>
                  <a:pt x="837" y="382"/>
                </a:lnTo>
                <a:lnTo>
                  <a:pt x="843" y="382"/>
                </a:lnTo>
                <a:lnTo>
                  <a:pt x="851" y="382"/>
                </a:lnTo>
                <a:lnTo>
                  <a:pt x="851" y="384"/>
                </a:lnTo>
                <a:lnTo>
                  <a:pt x="857" y="384"/>
                </a:lnTo>
                <a:lnTo>
                  <a:pt x="863" y="387"/>
                </a:lnTo>
                <a:lnTo>
                  <a:pt x="868" y="387"/>
                </a:lnTo>
                <a:lnTo>
                  <a:pt x="871" y="387"/>
                </a:lnTo>
                <a:lnTo>
                  <a:pt x="874" y="390"/>
                </a:lnTo>
                <a:lnTo>
                  <a:pt x="880" y="390"/>
                </a:lnTo>
                <a:lnTo>
                  <a:pt x="880" y="393"/>
                </a:lnTo>
                <a:lnTo>
                  <a:pt x="882" y="396"/>
                </a:lnTo>
                <a:lnTo>
                  <a:pt x="885" y="396"/>
                </a:lnTo>
                <a:lnTo>
                  <a:pt x="888" y="399"/>
                </a:lnTo>
                <a:lnTo>
                  <a:pt x="891" y="399"/>
                </a:lnTo>
                <a:lnTo>
                  <a:pt x="897" y="399"/>
                </a:lnTo>
                <a:lnTo>
                  <a:pt x="900" y="399"/>
                </a:lnTo>
                <a:lnTo>
                  <a:pt x="905" y="402"/>
                </a:lnTo>
                <a:lnTo>
                  <a:pt x="905" y="407"/>
                </a:lnTo>
                <a:lnTo>
                  <a:pt x="914" y="413"/>
                </a:lnTo>
                <a:lnTo>
                  <a:pt x="917" y="416"/>
                </a:lnTo>
                <a:lnTo>
                  <a:pt x="925" y="419"/>
                </a:lnTo>
                <a:lnTo>
                  <a:pt x="925" y="421"/>
                </a:lnTo>
                <a:lnTo>
                  <a:pt x="931" y="427"/>
                </a:lnTo>
                <a:lnTo>
                  <a:pt x="939" y="433"/>
                </a:lnTo>
                <a:lnTo>
                  <a:pt x="945" y="436"/>
                </a:lnTo>
                <a:lnTo>
                  <a:pt x="954" y="436"/>
                </a:lnTo>
                <a:lnTo>
                  <a:pt x="962" y="436"/>
                </a:lnTo>
                <a:lnTo>
                  <a:pt x="965" y="439"/>
                </a:lnTo>
                <a:lnTo>
                  <a:pt x="971" y="444"/>
                </a:lnTo>
                <a:lnTo>
                  <a:pt x="976" y="453"/>
                </a:lnTo>
                <a:lnTo>
                  <a:pt x="982" y="461"/>
                </a:lnTo>
                <a:lnTo>
                  <a:pt x="988" y="464"/>
                </a:lnTo>
                <a:lnTo>
                  <a:pt x="996" y="464"/>
                </a:lnTo>
                <a:lnTo>
                  <a:pt x="1011" y="461"/>
                </a:lnTo>
                <a:lnTo>
                  <a:pt x="1016" y="461"/>
                </a:lnTo>
                <a:lnTo>
                  <a:pt x="1022" y="461"/>
                </a:lnTo>
                <a:lnTo>
                  <a:pt x="1031" y="464"/>
                </a:lnTo>
                <a:lnTo>
                  <a:pt x="1036" y="461"/>
                </a:lnTo>
                <a:lnTo>
                  <a:pt x="1045" y="459"/>
                </a:lnTo>
                <a:lnTo>
                  <a:pt x="1048" y="461"/>
                </a:lnTo>
                <a:lnTo>
                  <a:pt x="1053" y="461"/>
                </a:lnTo>
                <a:lnTo>
                  <a:pt x="1065" y="459"/>
                </a:lnTo>
                <a:lnTo>
                  <a:pt x="1073" y="459"/>
                </a:lnTo>
                <a:lnTo>
                  <a:pt x="1082" y="459"/>
                </a:lnTo>
                <a:lnTo>
                  <a:pt x="1090" y="459"/>
                </a:lnTo>
                <a:lnTo>
                  <a:pt x="1096" y="461"/>
                </a:lnTo>
                <a:lnTo>
                  <a:pt x="1102" y="467"/>
                </a:lnTo>
                <a:lnTo>
                  <a:pt x="1102" y="470"/>
                </a:lnTo>
                <a:lnTo>
                  <a:pt x="1110" y="470"/>
                </a:lnTo>
                <a:lnTo>
                  <a:pt x="1113" y="467"/>
                </a:lnTo>
                <a:lnTo>
                  <a:pt x="1119" y="467"/>
                </a:lnTo>
                <a:lnTo>
                  <a:pt x="1122" y="467"/>
                </a:lnTo>
                <a:lnTo>
                  <a:pt x="1113" y="481"/>
                </a:lnTo>
                <a:lnTo>
                  <a:pt x="1110" y="490"/>
                </a:lnTo>
                <a:lnTo>
                  <a:pt x="1107" y="498"/>
                </a:lnTo>
                <a:lnTo>
                  <a:pt x="1105" y="504"/>
                </a:lnTo>
                <a:lnTo>
                  <a:pt x="1102" y="510"/>
                </a:lnTo>
                <a:lnTo>
                  <a:pt x="1099" y="515"/>
                </a:lnTo>
                <a:lnTo>
                  <a:pt x="1096" y="521"/>
                </a:lnTo>
                <a:lnTo>
                  <a:pt x="1096" y="524"/>
                </a:lnTo>
                <a:lnTo>
                  <a:pt x="1093" y="530"/>
                </a:lnTo>
                <a:lnTo>
                  <a:pt x="1093" y="538"/>
                </a:lnTo>
                <a:lnTo>
                  <a:pt x="1093" y="547"/>
                </a:lnTo>
                <a:lnTo>
                  <a:pt x="1090" y="555"/>
                </a:lnTo>
                <a:lnTo>
                  <a:pt x="1090" y="561"/>
                </a:lnTo>
                <a:lnTo>
                  <a:pt x="1090" y="564"/>
                </a:lnTo>
                <a:lnTo>
                  <a:pt x="1085" y="570"/>
                </a:lnTo>
                <a:lnTo>
                  <a:pt x="1082" y="572"/>
                </a:lnTo>
                <a:lnTo>
                  <a:pt x="1079" y="575"/>
                </a:lnTo>
                <a:lnTo>
                  <a:pt x="1073" y="575"/>
                </a:lnTo>
                <a:lnTo>
                  <a:pt x="1068" y="575"/>
                </a:lnTo>
                <a:lnTo>
                  <a:pt x="1062" y="575"/>
                </a:lnTo>
                <a:lnTo>
                  <a:pt x="1059" y="575"/>
                </a:lnTo>
                <a:lnTo>
                  <a:pt x="1050" y="572"/>
                </a:lnTo>
                <a:lnTo>
                  <a:pt x="1048" y="572"/>
                </a:lnTo>
                <a:lnTo>
                  <a:pt x="1039" y="572"/>
                </a:lnTo>
                <a:lnTo>
                  <a:pt x="1036" y="570"/>
                </a:lnTo>
                <a:lnTo>
                  <a:pt x="1031" y="570"/>
                </a:lnTo>
                <a:lnTo>
                  <a:pt x="1025" y="567"/>
                </a:lnTo>
                <a:lnTo>
                  <a:pt x="1022" y="567"/>
                </a:lnTo>
                <a:lnTo>
                  <a:pt x="1016" y="567"/>
                </a:lnTo>
                <a:lnTo>
                  <a:pt x="1011" y="567"/>
                </a:lnTo>
                <a:lnTo>
                  <a:pt x="1005" y="567"/>
                </a:lnTo>
                <a:lnTo>
                  <a:pt x="999" y="567"/>
                </a:lnTo>
                <a:lnTo>
                  <a:pt x="996" y="567"/>
                </a:lnTo>
                <a:lnTo>
                  <a:pt x="991" y="567"/>
                </a:lnTo>
                <a:lnTo>
                  <a:pt x="988" y="567"/>
                </a:lnTo>
                <a:lnTo>
                  <a:pt x="985" y="567"/>
                </a:lnTo>
                <a:lnTo>
                  <a:pt x="979" y="564"/>
                </a:lnTo>
                <a:lnTo>
                  <a:pt x="974" y="561"/>
                </a:lnTo>
                <a:lnTo>
                  <a:pt x="962" y="561"/>
                </a:lnTo>
                <a:lnTo>
                  <a:pt x="959" y="558"/>
                </a:lnTo>
                <a:lnTo>
                  <a:pt x="954" y="558"/>
                </a:lnTo>
                <a:lnTo>
                  <a:pt x="942" y="555"/>
                </a:lnTo>
                <a:lnTo>
                  <a:pt x="939" y="555"/>
                </a:lnTo>
                <a:lnTo>
                  <a:pt x="925" y="547"/>
                </a:lnTo>
                <a:lnTo>
                  <a:pt x="922" y="544"/>
                </a:lnTo>
                <a:lnTo>
                  <a:pt x="917" y="541"/>
                </a:lnTo>
                <a:lnTo>
                  <a:pt x="911" y="538"/>
                </a:lnTo>
                <a:lnTo>
                  <a:pt x="908" y="535"/>
                </a:lnTo>
                <a:lnTo>
                  <a:pt x="902" y="533"/>
                </a:lnTo>
                <a:lnTo>
                  <a:pt x="900" y="530"/>
                </a:lnTo>
                <a:lnTo>
                  <a:pt x="897" y="530"/>
                </a:lnTo>
                <a:lnTo>
                  <a:pt x="894" y="530"/>
                </a:lnTo>
                <a:lnTo>
                  <a:pt x="891" y="533"/>
                </a:lnTo>
                <a:lnTo>
                  <a:pt x="888" y="535"/>
                </a:lnTo>
                <a:lnTo>
                  <a:pt x="885" y="541"/>
                </a:lnTo>
                <a:lnTo>
                  <a:pt x="882" y="544"/>
                </a:lnTo>
                <a:lnTo>
                  <a:pt x="877" y="547"/>
                </a:lnTo>
                <a:lnTo>
                  <a:pt x="874" y="550"/>
                </a:lnTo>
                <a:lnTo>
                  <a:pt x="871" y="552"/>
                </a:lnTo>
                <a:lnTo>
                  <a:pt x="865" y="558"/>
                </a:lnTo>
                <a:lnTo>
                  <a:pt x="860" y="561"/>
                </a:lnTo>
                <a:lnTo>
                  <a:pt x="854" y="567"/>
                </a:lnTo>
                <a:lnTo>
                  <a:pt x="851" y="572"/>
                </a:lnTo>
                <a:lnTo>
                  <a:pt x="848" y="575"/>
                </a:lnTo>
                <a:lnTo>
                  <a:pt x="843" y="581"/>
                </a:lnTo>
                <a:lnTo>
                  <a:pt x="837" y="589"/>
                </a:lnTo>
                <a:lnTo>
                  <a:pt x="834" y="592"/>
                </a:lnTo>
                <a:lnTo>
                  <a:pt x="834" y="595"/>
                </a:lnTo>
                <a:lnTo>
                  <a:pt x="837" y="595"/>
                </a:lnTo>
                <a:lnTo>
                  <a:pt x="837" y="598"/>
                </a:lnTo>
                <a:lnTo>
                  <a:pt x="840" y="598"/>
                </a:lnTo>
                <a:lnTo>
                  <a:pt x="843" y="601"/>
                </a:lnTo>
                <a:lnTo>
                  <a:pt x="845" y="604"/>
                </a:lnTo>
                <a:lnTo>
                  <a:pt x="845" y="607"/>
                </a:lnTo>
                <a:lnTo>
                  <a:pt x="845" y="612"/>
                </a:lnTo>
                <a:lnTo>
                  <a:pt x="845" y="615"/>
                </a:lnTo>
                <a:lnTo>
                  <a:pt x="848" y="615"/>
                </a:lnTo>
                <a:lnTo>
                  <a:pt x="851" y="615"/>
                </a:lnTo>
                <a:lnTo>
                  <a:pt x="854" y="615"/>
                </a:lnTo>
                <a:lnTo>
                  <a:pt x="857" y="612"/>
                </a:lnTo>
                <a:lnTo>
                  <a:pt x="860" y="609"/>
                </a:lnTo>
                <a:lnTo>
                  <a:pt x="863" y="609"/>
                </a:lnTo>
                <a:lnTo>
                  <a:pt x="865" y="612"/>
                </a:lnTo>
                <a:lnTo>
                  <a:pt x="868" y="615"/>
                </a:lnTo>
                <a:lnTo>
                  <a:pt x="865" y="618"/>
                </a:lnTo>
                <a:lnTo>
                  <a:pt x="868" y="618"/>
                </a:lnTo>
                <a:lnTo>
                  <a:pt x="868" y="624"/>
                </a:lnTo>
                <a:lnTo>
                  <a:pt x="865" y="626"/>
                </a:lnTo>
                <a:lnTo>
                  <a:pt x="868" y="629"/>
                </a:lnTo>
                <a:lnTo>
                  <a:pt x="871" y="632"/>
                </a:lnTo>
                <a:lnTo>
                  <a:pt x="874" y="632"/>
                </a:lnTo>
                <a:lnTo>
                  <a:pt x="880" y="638"/>
                </a:lnTo>
                <a:lnTo>
                  <a:pt x="882" y="638"/>
                </a:lnTo>
                <a:lnTo>
                  <a:pt x="885" y="638"/>
                </a:lnTo>
                <a:lnTo>
                  <a:pt x="891" y="635"/>
                </a:lnTo>
                <a:lnTo>
                  <a:pt x="897" y="635"/>
                </a:lnTo>
                <a:lnTo>
                  <a:pt x="900" y="635"/>
                </a:lnTo>
                <a:lnTo>
                  <a:pt x="902" y="635"/>
                </a:lnTo>
                <a:lnTo>
                  <a:pt x="905" y="638"/>
                </a:lnTo>
                <a:lnTo>
                  <a:pt x="905" y="641"/>
                </a:lnTo>
                <a:lnTo>
                  <a:pt x="905" y="646"/>
                </a:lnTo>
                <a:lnTo>
                  <a:pt x="905" y="652"/>
                </a:lnTo>
                <a:lnTo>
                  <a:pt x="902" y="655"/>
                </a:lnTo>
                <a:lnTo>
                  <a:pt x="900" y="658"/>
                </a:lnTo>
                <a:lnTo>
                  <a:pt x="900" y="661"/>
                </a:lnTo>
                <a:lnTo>
                  <a:pt x="894" y="663"/>
                </a:lnTo>
                <a:lnTo>
                  <a:pt x="891" y="666"/>
                </a:lnTo>
                <a:lnTo>
                  <a:pt x="891" y="669"/>
                </a:lnTo>
                <a:lnTo>
                  <a:pt x="885" y="669"/>
                </a:lnTo>
                <a:lnTo>
                  <a:pt x="877" y="669"/>
                </a:lnTo>
                <a:lnTo>
                  <a:pt x="868" y="669"/>
                </a:lnTo>
                <a:lnTo>
                  <a:pt x="860" y="669"/>
                </a:lnTo>
                <a:lnTo>
                  <a:pt x="857" y="672"/>
                </a:lnTo>
                <a:lnTo>
                  <a:pt x="851" y="672"/>
                </a:lnTo>
                <a:lnTo>
                  <a:pt x="848" y="675"/>
                </a:lnTo>
                <a:lnTo>
                  <a:pt x="848" y="678"/>
                </a:lnTo>
                <a:lnTo>
                  <a:pt x="845" y="681"/>
                </a:lnTo>
                <a:lnTo>
                  <a:pt x="845" y="683"/>
                </a:lnTo>
                <a:lnTo>
                  <a:pt x="848" y="686"/>
                </a:lnTo>
                <a:lnTo>
                  <a:pt x="848" y="689"/>
                </a:lnTo>
                <a:lnTo>
                  <a:pt x="848" y="692"/>
                </a:lnTo>
                <a:lnTo>
                  <a:pt x="845" y="692"/>
                </a:lnTo>
                <a:lnTo>
                  <a:pt x="845" y="695"/>
                </a:lnTo>
                <a:lnTo>
                  <a:pt x="843" y="698"/>
                </a:lnTo>
                <a:lnTo>
                  <a:pt x="840" y="698"/>
                </a:lnTo>
                <a:lnTo>
                  <a:pt x="837" y="700"/>
                </a:lnTo>
                <a:lnTo>
                  <a:pt x="834" y="700"/>
                </a:lnTo>
                <a:lnTo>
                  <a:pt x="828" y="700"/>
                </a:lnTo>
                <a:lnTo>
                  <a:pt x="823" y="700"/>
                </a:lnTo>
                <a:lnTo>
                  <a:pt x="817" y="700"/>
                </a:lnTo>
                <a:lnTo>
                  <a:pt x="814" y="700"/>
                </a:lnTo>
                <a:lnTo>
                  <a:pt x="814" y="698"/>
                </a:lnTo>
                <a:lnTo>
                  <a:pt x="808" y="698"/>
                </a:lnTo>
                <a:lnTo>
                  <a:pt x="806" y="698"/>
                </a:lnTo>
                <a:lnTo>
                  <a:pt x="803" y="698"/>
                </a:lnTo>
                <a:lnTo>
                  <a:pt x="797" y="698"/>
                </a:lnTo>
                <a:lnTo>
                  <a:pt x="794" y="698"/>
                </a:lnTo>
                <a:lnTo>
                  <a:pt x="791" y="698"/>
                </a:lnTo>
                <a:lnTo>
                  <a:pt x="791" y="695"/>
                </a:lnTo>
                <a:lnTo>
                  <a:pt x="788" y="692"/>
                </a:lnTo>
                <a:lnTo>
                  <a:pt x="783" y="689"/>
                </a:lnTo>
                <a:lnTo>
                  <a:pt x="783" y="686"/>
                </a:lnTo>
                <a:lnTo>
                  <a:pt x="780" y="686"/>
                </a:lnTo>
                <a:lnTo>
                  <a:pt x="777" y="683"/>
                </a:lnTo>
                <a:lnTo>
                  <a:pt x="771" y="683"/>
                </a:lnTo>
                <a:lnTo>
                  <a:pt x="769" y="683"/>
                </a:lnTo>
                <a:lnTo>
                  <a:pt x="769" y="686"/>
                </a:lnTo>
                <a:lnTo>
                  <a:pt x="766" y="689"/>
                </a:lnTo>
                <a:lnTo>
                  <a:pt x="763" y="692"/>
                </a:lnTo>
                <a:lnTo>
                  <a:pt x="760" y="695"/>
                </a:lnTo>
                <a:lnTo>
                  <a:pt x="757" y="695"/>
                </a:lnTo>
                <a:lnTo>
                  <a:pt x="754" y="695"/>
                </a:lnTo>
                <a:lnTo>
                  <a:pt x="751" y="692"/>
                </a:lnTo>
                <a:lnTo>
                  <a:pt x="749" y="692"/>
                </a:lnTo>
                <a:lnTo>
                  <a:pt x="749" y="689"/>
                </a:lnTo>
                <a:lnTo>
                  <a:pt x="749" y="686"/>
                </a:lnTo>
                <a:lnTo>
                  <a:pt x="746" y="683"/>
                </a:lnTo>
                <a:lnTo>
                  <a:pt x="746" y="681"/>
                </a:lnTo>
                <a:lnTo>
                  <a:pt x="743" y="681"/>
                </a:lnTo>
                <a:lnTo>
                  <a:pt x="740" y="681"/>
                </a:lnTo>
                <a:lnTo>
                  <a:pt x="740" y="683"/>
                </a:lnTo>
                <a:lnTo>
                  <a:pt x="737" y="683"/>
                </a:lnTo>
                <a:lnTo>
                  <a:pt x="734" y="686"/>
                </a:lnTo>
                <a:lnTo>
                  <a:pt x="732" y="689"/>
                </a:lnTo>
                <a:lnTo>
                  <a:pt x="732" y="692"/>
                </a:lnTo>
                <a:lnTo>
                  <a:pt x="729" y="692"/>
                </a:lnTo>
                <a:lnTo>
                  <a:pt x="726" y="692"/>
                </a:lnTo>
                <a:lnTo>
                  <a:pt x="726" y="695"/>
                </a:lnTo>
                <a:lnTo>
                  <a:pt x="723" y="698"/>
                </a:lnTo>
                <a:lnTo>
                  <a:pt x="720" y="698"/>
                </a:lnTo>
                <a:lnTo>
                  <a:pt x="720" y="695"/>
                </a:lnTo>
                <a:lnTo>
                  <a:pt x="720" y="692"/>
                </a:lnTo>
                <a:lnTo>
                  <a:pt x="720" y="689"/>
                </a:lnTo>
                <a:lnTo>
                  <a:pt x="717" y="686"/>
                </a:lnTo>
                <a:lnTo>
                  <a:pt x="714" y="686"/>
                </a:lnTo>
                <a:lnTo>
                  <a:pt x="712" y="683"/>
                </a:lnTo>
                <a:lnTo>
                  <a:pt x="712" y="681"/>
                </a:lnTo>
                <a:lnTo>
                  <a:pt x="706" y="678"/>
                </a:lnTo>
                <a:lnTo>
                  <a:pt x="703" y="675"/>
                </a:lnTo>
                <a:lnTo>
                  <a:pt x="697" y="675"/>
                </a:lnTo>
                <a:lnTo>
                  <a:pt x="695" y="675"/>
                </a:lnTo>
                <a:lnTo>
                  <a:pt x="692" y="675"/>
                </a:lnTo>
                <a:lnTo>
                  <a:pt x="686" y="672"/>
                </a:lnTo>
                <a:lnTo>
                  <a:pt x="683" y="672"/>
                </a:lnTo>
                <a:lnTo>
                  <a:pt x="683" y="675"/>
                </a:lnTo>
                <a:lnTo>
                  <a:pt x="683" y="678"/>
                </a:lnTo>
                <a:lnTo>
                  <a:pt x="683" y="681"/>
                </a:lnTo>
                <a:lnTo>
                  <a:pt x="683" y="683"/>
                </a:lnTo>
                <a:lnTo>
                  <a:pt x="680" y="683"/>
                </a:lnTo>
                <a:lnTo>
                  <a:pt x="675" y="686"/>
                </a:lnTo>
                <a:lnTo>
                  <a:pt x="672" y="686"/>
                </a:lnTo>
                <a:lnTo>
                  <a:pt x="669" y="683"/>
                </a:lnTo>
                <a:lnTo>
                  <a:pt x="666" y="683"/>
                </a:lnTo>
                <a:lnTo>
                  <a:pt x="663" y="683"/>
                </a:lnTo>
                <a:lnTo>
                  <a:pt x="660" y="681"/>
                </a:lnTo>
                <a:lnTo>
                  <a:pt x="657" y="681"/>
                </a:lnTo>
                <a:lnTo>
                  <a:pt x="655" y="681"/>
                </a:lnTo>
                <a:lnTo>
                  <a:pt x="652" y="683"/>
                </a:lnTo>
                <a:lnTo>
                  <a:pt x="649" y="683"/>
                </a:lnTo>
                <a:lnTo>
                  <a:pt x="646" y="683"/>
                </a:lnTo>
                <a:lnTo>
                  <a:pt x="640" y="683"/>
                </a:lnTo>
                <a:lnTo>
                  <a:pt x="638" y="683"/>
                </a:lnTo>
                <a:lnTo>
                  <a:pt x="635" y="686"/>
                </a:lnTo>
                <a:lnTo>
                  <a:pt x="635" y="689"/>
                </a:lnTo>
                <a:lnTo>
                  <a:pt x="632" y="686"/>
                </a:lnTo>
                <a:lnTo>
                  <a:pt x="629" y="686"/>
                </a:lnTo>
                <a:lnTo>
                  <a:pt x="626" y="686"/>
                </a:lnTo>
                <a:lnTo>
                  <a:pt x="626" y="689"/>
                </a:lnTo>
                <a:lnTo>
                  <a:pt x="623" y="689"/>
                </a:lnTo>
                <a:lnTo>
                  <a:pt x="620" y="689"/>
                </a:lnTo>
                <a:lnTo>
                  <a:pt x="618" y="686"/>
                </a:lnTo>
                <a:lnTo>
                  <a:pt x="615" y="686"/>
                </a:lnTo>
                <a:lnTo>
                  <a:pt x="612" y="686"/>
                </a:lnTo>
                <a:lnTo>
                  <a:pt x="612" y="683"/>
                </a:lnTo>
                <a:lnTo>
                  <a:pt x="612" y="681"/>
                </a:lnTo>
                <a:lnTo>
                  <a:pt x="609" y="681"/>
                </a:lnTo>
                <a:lnTo>
                  <a:pt x="606" y="681"/>
                </a:lnTo>
                <a:lnTo>
                  <a:pt x="603" y="681"/>
                </a:lnTo>
                <a:lnTo>
                  <a:pt x="601" y="683"/>
                </a:lnTo>
                <a:lnTo>
                  <a:pt x="598" y="683"/>
                </a:lnTo>
                <a:lnTo>
                  <a:pt x="595" y="686"/>
                </a:lnTo>
                <a:lnTo>
                  <a:pt x="592" y="686"/>
                </a:lnTo>
                <a:lnTo>
                  <a:pt x="586" y="683"/>
                </a:lnTo>
                <a:lnTo>
                  <a:pt x="581" y="681"/>
                </a:lnTo>
                <a:lnTo>
                  <a:pt x="569" y="675"/>
                </a:lnTo>
                <a:lnTo>
                  <a:pt x="566" y="666"/>
                </a:lnTo>
                <a:lnTo>
                  <a:pt x="566" y="663"/>
                </a:lnTo>
                <a:lnTo>
                  <a:pt x="566" y="661"/>
                </a:lnTo>
                <a:lnTo>
                  <a:pt x="566" y="655"/>
                </a:lnTo>
                <a:lnTo>
                  <a:pt x="566" y="649"/>
                </a:lnTo>
                <a:lnTo>
                  <a:pt x="566" y="644"/>
                </a:lnTo>
                <a:lnTo>
                  <a:pt x="564" y="638"/>
                </a:lnTo>
                <a:lnTo>
                  <a:pt x="561" y="632"/>
                </a:lnTo>
                <a:lnTo>
                  <a:pt x="555" y="626"/>
                </a:lnTo>
                <a:lnTo>
                  <a:pt x="549" y="621"/>
                </a:lnTo>
                <a:lnTo>
                  <a:pt x="544" y="615"/>
                </a:lnTo>
                <a:lnTo>
                  <a:pt x="535" y="607"/>
                </a:lnTo>
                <a:lnTo>
                  <a:pt x="521" y="578"/>
                </a:lnTo>
                <a:lnTo>
                  <a:pt x="492" y="518"/>
                </a:lnTo>
                <a:lnTo>
                  <a:pt x="475" y="484"/>
                </a:lnTo>
                <a:lnTo>
                  <a:pt x="475" y="481"/>
                </a:lnTo>
                <a:lnTo>
                  <a:pt x="472" y="476"/>
                </a:lnTo>
                <a:lnTo>
                  <a:pt x="472" y="473"/>
                </a:lnTo>
                <a:lnTo>
                  <a:pt x="470" y="461"/>
                </a:lnTo>
                <a:lnTo>
                  <a:pt x="470" y="439"/>
                </a:lnTo>
                <a:lnTo>
                  <a:pt x="478" y="424"/>
                </a:lnTo>
                <a:lnTo>
                  <a:pt x="489" y="413"/>
                </a:lnTo>
                <a:lnTo>
                  <a:pt x="509" y="399"/>
                </a:lnTo>
                <a:lnTo>
                  <a:pt x="515" y="393"/>
                </a:lnTo>
                <a:lnTo>
                  <a:pt x="515" y="387"/>
                </a:lnTo>
                <a:lnTo>
                  <a:pt x="512" y="384"/>
                </a:lnTo>
                <a:lnTo>
                  <a:pt x="512" y="382"/>
                </a:lnTo>
                <a:lnTo>
                  <a:pt x="509" y="382"/>
                </a:lnTo>
                <a:lnTo>
                  <a:pt x="501" y="382"/>
                </a:lnTo>
                <a:lnTo>
                  <a:pt x="495" y="387"/>
                </a:lnTo>
                <a:lnTo>
                  <a:pt x="489" y="390"/>
                </a:lnTo>
                <a:lnTo>
                  <a:pt x="475" y="390"/>
                </a:lnTo>
                <a:lnTo>
                  <a:pt x="450" y="382"/>
                </a:lnTo>
                <a:lnTo>
                  <a:pt x="430" y="376"/>
                </a:lnTo>
                <a:lnTo>
                  <a:pt x="410" y="370"/>
                </a:lnTo>
                <a:lnTo>
                  <a:pt x="404" y="365"/>
                </a:lnTo>
                <a:lnTo>
                  <a:pt x="398" y="356"/>
                </a:lnTo>
                <a:lnTo>
                  <a:pt x="390" y="333"/>
                </a:lnTo>
                <a:lnTo>
                  <a:pt x="381" y="325"/>
                </a:lnTo>
                <a:lnTo>
                  <a:pt x="361" y="319"/>
                </a:lnTo>
                <a:lnTo>
                  <a:pt x="350" y="322"/>
                </a:lnTo>
                <a:lnTo>
                  <a:pt x="344" y="325"/>
                </a:lnTo>
                <a:lnTo>
                  <a:pt x="341" y="328"/>
                </a:lnTo>
                <a:lnTo>
                  <a:pt x="333" y="333"/>
                </a:lnTo>
                <a:lnTo>
                  <a:pt x="327" y="342"/>
                </a:lnTo>
                <a:lnTo>
                  <a:pt x="327" y="353"/>
                </a:lnTo>
                <a:lnTo>
                  <a:pt x="324" y="365"/>
                </a:lnTo>
                <a:lnTo>
                  <a:pt x="316" y="376"/>
                </a:lnTo>
                <a:lnTo>
                  <a:pt x="304" y="382"/>
                </a:lnTo>
                <a:lnTo>
                  <a:pt x="296" y="387"/>
                </a:lnTo>
                <a:lnTo>
                  <a:pt x="279" y="393"/>
                </a:lnTo>
                <a:lnTo>
                  <a:pt x="253" y="404"/>
                </a:lnTo>
                <a:lnTo>
                  <a:pt x="219" y="424"/>
                </a:lnTo>
                <a:lnTo>
                  <a:pt x="208" y="430"/>
                </a:lnTo>
                <a:lnTo>
                  <a:pt x="193" y="436"/>
                </a:lnTo>
                <a:lnTo>
                  <a:pt x="173" y="444"/>
                </a:lnTo>
                <a:lnTo>
                  <a:pt x="159" y="450"/>
                </a:lnTo>
                <a:lnTo>
                  <a:pt x="148" y="447"/>
                </a:lnTo>
                <a:lnTo>
                  <a:pt x="142" y="441"/>
                </a:lnTo>
                <a:lnTo>
                  <a:pt x="136" y="441"/>
                </a:lnTo>
                <a:lnTo>
                  <a:pt x="125" y="453"/>
                </a:lnTo>
                <a:lnTo>
                  <a:pt x="116" y="461"/>
                </a:lnTo>
                <a:lnTo>
                  <a:pt x="99" y="467"/>
                </a:lnTo>
                <a:lnTo>
                  <a:pt x="88" y="473"/>
                </a:lnTo>
                <a:lnTo>
                  <a:pt x="65" y="498"/>
                </a:lnTo>
                <a:lnTo>
                  <a:pt x="57" y="507"/>
                </a:lnTo>
                <a:lnTo>
                  <a:pt x="48" y="507"/>
                </a:lnTo>
                <a:lnTo>
                  <a:pt x="31" y="507"/>
                </a:lnTo>
                <a:lnTo>
                  <a:pt x="20" y="507"/>
                </a:lnTo>
                <a:lnTo>
                  <a:pt x="11" y="513"/>
                </a:lnTo>
                <a:lnTo>
                  <a:pt x="5" y="515"/>
                </a:lnTo>
                <a:lnTo>
                  <a:pt x="5" y="513"/>
                </a:lnTo>
                <a:lnTo>
                  <a:pt x="2" y="513"/>
                </a:lnTo>
                <a:lnTo>
                  <a:pt x="2" y="510"/>
                </a:lnTo>
                <a:lnTo>
                  <a:pt x="2" y="507"/>
                </a:lnTo>
                <a:lnTo>
                  <a:pt x="2" y="504"/>
                </a:lnTo>
                <a:lnTo>
                  <a:pt x="2" y="501"/>
                </a:lnTo>
                <a:lnTo>
                  <a:pt x="2" y="498"/>
                </a:lnTo>
                <a:lnTo>
                  <a:pt x="2" y="496"/>
                </a:lnTo>
                <a:lnTo>
                  <a:pt x="2" y="493"/>
                </a:lnTo>
                <a:lnTo>
                  <a:pt x="0" y="490"/>
                </a:lnTo>
                <a:lnTo>
                  <a:pt x="0" y="487"/>
                </a:lnTo>
                <a:lnTo>
                  <a:pt x="2" y="487"/>
                </a:lnTo>
                <a:lnTo>
                  <a:pt x="2" y="484"/>
                </a:lnTo>
                <a:lnTo>
                  <a:pt x="0" y="484"/>
                </a:lnTo>
                <a:lnTo>
                  <a:pt x="0" y="481"/>
                </a:lnTo>
                <a:lnTo>
                  <a:pt x="0" y="478"/>
                </a:lnTo>
                <a:lnTo>
                  <a:pt x="2" y="478"/>
                </a:lnTo>
                <a:lnTo>
                  <a:pt x="2" y="476"/>
                </a:lnTo>
                <a:lnTo>
                  <a:pt x="5" y="473"/>
                </a:lnTo>
                <a:lnTo>
                  <a:pt x="2" y="473"/>
                </a:lnTo>
                <a:lnTo>
                  <a:pt x="2" y="470"/>
                </a:lnTo>
                <a:lnTo>
                  <a:pt x="0" y="470"/>
                </a:lnTo>
                <a:lnTo>
                  <a:pt x="0" y="467"/>
                </a:lnTo>
                <a:lnTo>
                  <a:pt x="2" y="464"/>
                </a:lnTo>
                <a:lnTo>
                  <a:pt x="2" y="461"/>
                </a:lnTo>
                <a:lnTo>
                  <a:pt x="2" y="459"/>
                </a:lnTo>
                <a:lnTo>
                  <a:pt x="2" y="456"/>
                </a:lnTo>
                <a:lnTo>
                  <a:pt x="0" y="456"/>
                </a:lnTo>
                <a:lnTo>
                  <a:pt x="0" y="453"/>
                </a:lnTo>
                <a:lnTo>
                  <a:pt x="0" y="450"/>
                </a:lnTo>
                <a:lnTo>
                  <a:pt x="0" y="447"/>
                </a:lnTo>
                <a:lnTo>
                  <a:pt x="2" y="444"/>
                </a:lnTo>
                <a:lnTo>
                  <a:pt x="5" y="444"/>
                </a:lnTo>
                <a:lnTo>
                  <a:pt x="8" y="441"/>
                </a:lnTo>
                <a:lnTo>
                  <a:pt x="8" y="439"/>
                </a:lnTo>
                <a:lnTo>
                  <a:pt x="8" y="436"/>
                </a:lnTo>
                <a:lnTo>
                  <a:pt x="5" y="436"/>
                </a:lnTo>
                <a:lnTo>
                  <a:pt x="5" y="433"/>
                </a:lnTo>
                <a:lnTo>
                  <a:pt x="5" y="430"/>
                </a:lnTo>
                <a:lnTo>
                  <a:pt x="8" y="430"/>
                </a:lnTo>
                <a:lnTo>
                  <a:pt x="8" y="427"/>
                </a:lnTo>
                <a:lnTo>
                  <a:pt x="8" y="424"/>
                </a:lnTo>
                <a:lnTo>
                  <a:pt x="8" y="421"/>
                </a:lnTo>
                <a:lnTo>
                  <a:pt x="11" y="421"/>
                </a:lnTo>
                <a:lnTo>
                  <a:pt x="11" y="419"/>
                </a:lnTo>
                <a:lnTo>
                  <a:pt x="11" y="416"/>
                </a:lnTo>
                <a:lnTo>
                  <a:pt x="11" y="413"/>
                </a:lnTo>
                <a:lnTo>
                  <a:pt x="11" y="410"/>
                </a:lnTo>
                <a:lnTo>
                  <a:pt x="8" y="410"/>
                </a:lnTo>
                <a:lnTo>
                  <a:pt x="5" y="410"/>
                </a:lnTo>
                <a:lnTo>
                  <a:pt x="5" y="407"/>
                </a:lnTo>
                <a:lnTo>
                  <a:pt x="8" y="407"/>
                </a:lnTo>
                <a:lnTo>
                  <a:pt x="8" y="404"/>
                </a:lnTo>
                <a:lnTo>
                  <a:pt x="11" y="404"/>
                </a:lnTo>
                <a:lnTo>
                  <a:pt x="11" y="402"/>
                </a:lnTo>
                <a:lnTo>
                  <a:pt x="11" y="399"/>
                </a:lnTo>
                <a:lnTo>
                  <a:pt x="11" y="396"/>
                </a:lnTo>
                <a:lnTo>
                  <a:pt x="11" y="393"/>
                </a:lnTo>
                <a:lnTo>
                  <a:pt x="11" y="390"/>
                </a:lnTo>
                <a:lnTo>
                  <a:pt x="14" y="387"/>
                </a:lnTo>
                <a:lnTo>
                  <a:pt x="14" y="384"/>
                </a:lnTo>
                <a:lnTo>
                  <a:pt x="14" y="382"/>
                </a:lnTo>
                <a:lnTo>
                  <a:pt x="14" y="379"/>
                </a:lnTo>
                <a:lnTo>
                  <a:pt x="14" y="376"/>
                </a:lnTo>
                <a:lnTo>
                  <a:pt x="14" y="373"/>
                </a:lnTo>
                <a:lnTo>
                  <a:pt x="14" y="370"/>
                </a:lnTo>
                <a:lnTo>
                  <a:pt x="14" y="367"/>
                </a:lnTo>
                <a:lnTo>
                  <a:pt x="14" y="365"/>
                </a:lnTo>
                <a:lnTo>
                  <a:pt x="14" y="362"/>
                </a:lnTo>
                <a:lnTo>
                  <a:pt x="17" y="362"/>
                </a:lnTo>
                <a:lnTo>
                  <a:pt x="20" y="362"/>
                </a:lnTo>
                <a:lnTo>
                  <a:pt x="22" y="359"/>
                </a:lnTo>
                <a:lnTo>
                  <a:pt x="25" y="359"/>
                </a:lnTo>
                <a:lnTo>
                  <a:pt x="28" y="362"/>
                </a:lnTo>
                <a:lnTo>
                  <a:pt x="31" y="362"/>
                </a:lnTo>
                <a:lnTo>
                  <a:pt x="34" y="362"/>
                </a:lnTo>
                <a:lnTo>
                  <a:pt x="37" y="362"/>
                </a:lnTo>
                <a:lnTo>
                  <a:pt x="39" y="362"/>
                </a:lnTo>
                <a:lnTo>
                  <a:pt x="42" y="362"/>
                </a:lnTo>
                <a:lnTo>
                  <a:pt x="45" y="362"/>
                </a:lnTo>
                <a:lnTo>
                  <a:pt x="48" y="359"/>
                </a:lnTo>
                <a:lnTo>
                  <a:pt x="51" y="356"/>
                </a:lnTo>
                <a:lnTo>
                  <a:pt x="54" y="356"/>
                </a:lnTo>
                <a:lnTo>
                  <a:pt x="59" y="356"/>
                </a:lnTo>
                <a:lnTo>
                  <a:pt x="65" y="353"/>
                </a:lnTo>
                <a:lnTo>
                  <a:pt x="71" y="353"/>
                </a:lnTo>
                <a:lnTo>
                  <a:pt x="74" y="353"/>
                </a:lnTo>
                <a:lnTo>
                  <a:pt x="79" y="362"/>
                </a:lnTo>
                <a:lnTo>
                  <a:pt x="82" y="359"/>
                </a:lnTo>
                <a:lnTo>
                  <a:pt x="85" y="359"/>
                </a:lnTo>
                <a:lnTo>
                  <a:pt x="91" y="356"/>
                </a:lnTo>
                <a:lnTo>
                  <a:pt x="96" y="356"/>
                </a:lnTo>
                <a:lnTo>
                  <a:pt x="102" y="353"/>
                </a:lnTo>
                <a:lnTo>
                  <a:pt x="108" y="353"/>
                </a:lnTo>
                <a:lnTo>
                  <a:pt x="114" y="350"/>
                </a:lnTo>
                <a:lnTo>
                  <a:pt x="116" y="347"/>
                </a:lnTo>
                <a:lnTo>
                  <a:pt x="116" y="345"/>
                </a:lnTo>
                <a:lnTo>
                  <a:pt x="116" y="342"/>
                </a:lnTo>
                <a:lnTo>
                  <a:pt x="119" y="339"/>
                </a:lnTo>
                <a:lnTo>
                  <a:pt x="119" y="336"/>
                </a:lnTo>
                <a:lnTo>
                  <a:pt x="119" y="333"/>
                </a:lnTo>
                <a:lnTo>
                  <a:pt x="122" y="330"/>
                </a:lnTo>
                <a:lnTo>
                  <a:pt x="122" y="328"/>
                </a:lnTo>
                <a:lnTo>
                  <a:pt x="122" y="325"/>
                </a:lnTo>
                <a:lnTo>
                  <a:pt x="125" y="325"/>
                </a:lnTo>
                <a:lnTo>
                  <a:pt x="125" y="322"/>
                </a:lnTo>
                <a:lnTo>
                  <a:pt x="125" y="319"/>
                </a:lnTo>
                <a:lnTo>
                  <a:pt x="125" y="316"/>
                </a:lnTo>
                <a:lnTo>
                  <a:pt x="128" y="313"/>
                </a:lnTo>
                <a:lnTo>
                  <a:pt x="128" y="310"/>
                </a:lnTo>
                <a:lnTo>
                  <a:pt x="128" y="308"/>
                </a:lnTo>
                <a:lnTo>
                  <a:pt x="128" y="305"/>
                </a:lnTo>
                <a:lnTo>
                  <a:pt x="131" y="302"/>
                </a:lnTo>
                <a:lnTo>
                  <a:pt x="131" y="299"/>
                </a:lnTo>
                <a:lnTo>
                  <a:pt x="133" y="296"/>
                </a:lnTo>
                <a:lnTo>
                  <a:pt x="136" y="296"/>
                </a:lnTo>
                <a:lnTo>
                  <a:pt x="136" y="293"/>
                </a:lnTo>
                <a:lnTo>
                  <a:pt x="139" y="291"/>
                </a:lnTo>
                <a:lnTo>
                  <a:pt x="139" y="288"/>
                </a:lnTo>
                <a:lnTo>
                  <a:pt x="136" y="285"/>
                </a:lnTo>
                <a:lnTo>
                  <a:pt x="136" y="282"/>
                </a:lnTo>
                <a:lnTo>
                  <a:pt x="136" y="279"/>
                </a:lnTo>
                <a:lnTo>
                  <a:pt x="136" y="276"/>
                </a:lnTo>
                <a:lnTo>
                  <a:pt x="136" y="273"/>
                </a:lnTo>
                <a:lnTo>
                  <a:pt x="136" y="271"/>
                </a:lnTo>
                <a:lnTo>
                  <a:pt x="136" y="268"/>
                </a:lnTo>
                <a:lnTo>
                  <a:pt x="136" y="265"/>
                </a:lnTo>
                <a:lnTo>
                  <a:pt x="136" y="262"/>
                </a:lnTo>
                <a:lnTo>
                  <a:pt x="136" y="259"/>
                </a:lnTo>
                <a:lnTo>
                  <a:pt x="136" y="256"/>
                </a:lnTo>
                <a:lnTo>
                  <a:pt x="133" y="254"/>
                </a:lnTo>
                <a:lnTo>
                  <a:pt x="133" y="251"/>
                </a:lnTo>
                <a:lnTo>
                  <a:pt x="133" y="248"/>
                </a:lnTo>
                <a:lnTo>
                  <a:pt x="131" y="248"/>
                </a:lnTo>
                <a:lnTo>
                  <a:pt x="131" y="245"/>
                </a:lnTo>
                <a:lnTo>
                  <a:pt x="131" y="242"/>
                </a:lnTo>
                <a:lnTo>
                  <a:pt x="128" y="242"/>
                </a:lnTo>
                <a:lnTo>
                  <a:pt x="128" y="239"/>
                </a:lnTo>
                <a:lnTo>
                  <a:pt x="128" y="236"/>
                </a:lnTo>
                <a:lnTo>
                  <a:pt x="131" y="231"/>
                </a:lnTo>
                <a:lnTo>
                  <a:pt x="133" y="228"/>
                </a:lnTo>
                <a:lnTo>
                  <a:pt x="139" y="222"/>
                </a:lnTo>
                <a:lnTo>
                  <a:pt x="139" y="219"/>
                </a:lnTo>
                <a:lnTo>
                  <a:pt x="145" y="219"/>
                </a:lnTo>
                <a:lnTo>
                  <a:pt x="151" y="214"/>
                </a:lnTo>
                <a:lnTo>
                  <a:pt x="153" y="208"/>
                </a:lnTo>
                <a:lnTo>
                  <a:pt x="159" y="202"/>
                </a:lnTo>
                <a:lnTo>
                  <a:pt x="162" y="197"/>
                </a:lnTo>
                <a:lnTo>
                  <a:pt x="168" y="191"/>
                </a:lnTo>
                <a:close/>
              </a:path>
            </a:pathLst>
          </a:custGeom>
          <a:solidFill>
            <a:srgbClr val="33C2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5">
            <a:extLst>
              <a:ext uri="{FF2B5EF4-FFF2-40B4-BE49-F238E27FC236}">
                <a16:creationId xmlns:a16="http://schemas.microsoft.com/office/drawing/2014/main" id="{C3337552-F8A5-1EA1-5A80-20E162EF1F20}"/>
              </a:ext>
            </a:extLst>
          </p:cNvPr>
          <p:cNvSpPr>
            <a:spLocks/>
          </p:cNvSpPr>
          <p:nvPr/>
        </p:nvSpPr>
        <p:spPr bwMode="auto">
          <a:xfrm>
            <a:off x="3009900" y="3763963"/>
            <a:ext cx="971550" cy="1084263"/>
          </a:xfrm>
          <a:custGeom>
            <a:avLst/>
            <a:gdLst>
              <a:gd name="T0" fmla="*/ 11 w 612"/>
              <a:gd name="T1" fmla="*/ 370 h 683"/>
              <a:gd name="T2" fmla="*/ 14 w 612"/>
              <a:gd name="T3" fmla="*/ 342 h 683"/>
              <a:gd name="T4" fmla="*/ 22 w 612"/>
              <a:gd name="T5" fmla="*/ 316 h 683"/>
              <a:gd name="T6" fmla="*/ 14 w 612"/>
              <a:gd name="T7" fmla="*/ 290 h 683"/>
              <a:gd name="T8" fmla="*/ 11 w 612"/>
              <a:gd name="T9" fmla="*/ 265 h 683"/>
              <a:gd name="T10" fmla="*/ 22 w 612"/>
              <a:gd name="T11" fmla="*/ 236 h 683"/>
              <a:gd name="T12" fmla="*/ 22 w 612"/>
              <a:gd name="T13" fmla="*/ 208 h 683"/>
              <a:gd name="T14" fmla="*/ 85 w 612"/>
              <a:gd name="T15" fmla="*/ 179 h 683"/>
              <a:gd name="T16" fmla="*/ 228 w 612"/>
              <a:gd name="T17" fmla="*/ 111 h 683"/>
              <a:gd name="T18" fmla="*/ 361 w 612"/>
              <a:gd name="T19" fmla="*/ 9 h 683"/>
              <a:gd name="T20" fmla="*/ 495 w 612"/>
              <a:gd name="T21" fmla="*/ 71 h 683"/>
              <a:gd name="T22" fmla="*/ 498 w 612"/>
              <a:gd name="T23" fmla="*/ 105 h 683"/>
              <a:gd name="T24" fmla="*/ 569 w 612"/>
              <a:gd name="T25" fmla="*/ 302 h 683"/>
              <a:gd name="T26" fmla="*/ 601 w 612"/>
              <a:gd name="T27" fmla="*/ 362 h 683"/>
              <a:gd name="T28" fmla="*/ 603 w 612"/>
              <a:gd name="T29" fmla="*/ 393 h 683"/>
              <a:gd name="T30" fmla="*/ 575 w 612"/>
              <a:gd name="T31" fmla="*/ 404 h 683"/>
              <a:gd name="T32" fmla="*/ 555 w 612"/>
              <a:gd name="T33" fmla="*/ 418 h 683"/>
              <a:gd name="T34" fmla="*/ 541 w 612"/>
              <a:gd name="T35" fmla="*/ 416 h 683"/>
              <a:gd name="T36" fmla="*/ 509 w 612"/>
              <a:gd name="T37" fmla="*/ 396 h 683"/>
              <a:gd name="T38" fmla="*/ 490 w 612"/>
              <a:gd name="T39" fmla="*/ 421 h 683"/>
              <a:gd name="T40" fmla="*/ 458 w 612"/>
              <a:gd name="T41" fmla="*/ 430 h 683"/>
              <a:gd name="T42" fmla="*/ 447 w 612"/>
              <a:gd name="T43" fmla="*/ 464 h 683"/>
              <a:gd name="T44" fmla="*/ 453 w 612"/>
              <a:gd name="T45" fmla="*/ 501 h 683"/>
              <a:gd name="T46" fmla="*/ 475 w 612"/>
              <a:gd name="T47" fmla="*/ 530 h 683"/>
              <a:gd name="T48" fmla="*/ 472 w 612"/>
              <a:gd name="T49" fmla="*/ 567 h 683"/>
              <a:gd name="T50" fmla="*/ 470 w 612"/>
              <a:gd name="T51" fmla="*/ 615 h 683"/>
              <a:gd name="T52" fmla="*/ 455 w 612"/>
              <a:gd name="T53" fmla="*/ 641 h 683"/>
              <a:gd name="T54" fmla="*/ 450 w 612"/>
              <a:gd name="T55" fmla="*/ 660 h 683"/>
              <a:gd name="T56" fmla="*/ 427 w 612"/>
              <a:gd name="T57" fmla="*/ 666 h 683"/>
              <a:gd name="T58" fmla="*/ 370 w 612"/>
              <a:gd name="T59" fmla="*/ 680 h 683"/>
              <a:gd name="T60" fmla="*/ 356 w 612"/>
              <a:gd name="T61" fmla="*/ 669 h 683"/>
              <a:gd name="T62" fmla="*/ 353 w 612"/>
              <a:gd name="T63" fmla="*/ 635 h 683"/>
              <a:gd name="T64" fmla="*/ 344 w 612"/>
              <a:gd name="T65" fmla="*/ 612 h 683"/>
              <a:gd name="T66" fmla="*/ 336 w 612"/>
              <a:gd name="T67" fmla="*/ 589 h 683"/>
              <a:gd name="T68" fmla="*/ 333 w 612"/>
              <a:gd name="T69" fmla="*/ 569 h 683"/>
              <a:gd name="T70" fmla="*/ 307 w 612"/>
              <a:gd name="T71" fmla="*/ 564 h 683"/>
              <a:gd name="T72" fmla="*/ 276 w 612"/>
              <a:gd name="T73" fmla="*/ 569 h 683"/>
              <a:gd name="T74" fmla="*/ 256 w 612"/>
              <a:gd name="T75" fmla="*/ 584 h 683"/>
              <a:gd name="T76" fmla="*/ 253 w 612"/>
              <a:gd name="T77" fmla="*/ 558 h 683"/>
              <a:gd name="T78" fmla="*/ 233 w 612"/>
              <a:gd name="T79" fmla="*/ 558 h 683"/>
              <a:gd name="T80" fmla="*/ 225 w 612"/>
              <a:gd name="T81" fmla="*/ 584 h 683"/>
              <a:gd name="T82" fmla="*/ 210 w 612"/>
              <a:gd name="T83" fmla="*/ 604 h 683"/>
              <a:gd name="T84" fmla="*/ 176 w 612"/>
              <a:gd name="T85" fmla="*/ 589 h 683"/>
              <a:gd name="T86" fmla="*/ 148 w 612"/>
              <a:gd name="T87" fmla="*/ 581 h 683"/>
              <a:gd name="T88" fmla="*/ 128 w 612"/>
              <a:gd name="T89" fmla="*/ 558 h 683"/>
              <a:gd name="T90" fmla="*/ 116 w 612"/>
              <a:gd name="T91" fmla="*/ 532 h 683"/>
              <a:gd name="T92" fmla="*/ 97 w 612"/>
              <a:gd name="T93" fmla="*/ 512 h 683"/>
              <a:gd name="T94" fmla="*/ 102 w 612"/>
              <a:gd name="T95" fmla="*/ 493 h 683"/>
              <a:gd name="T96" fmla="*/ 108 w 612"/>
              <a:gd name="T97" fmla="*/ 478 h 683"/>
              <a:gd name="T98" fmla="*/ 111 w 612"/>
              <a:gd name="T99" fmla="*/ 453 h 683"/>
              <a:gd name="T100" fmla="*/ 99 w 612"/>
              <a:gd name="T101" fmla="*/ 430 h 683"/>
              <a:gd name="T102" fmla="*/ 88 w 612"/>
              <a:gd name="T103" fmla="*/ 458 h 683"/>
              <a:gd name="T104" fmla="*/ 74 w 612"/>
              <a:gd name="T105" fmla="*/ 453 h 683"/>
              <a:gd name="T106" fmla="*/ 65 w 612"/>
              <a:gd name="T107" fmla="*/ 427 h 683"/>
              <a:gd name="T108" fmla="*/ 71 w 612"/>
              <a:gd name="T109" fmla="*/ 407 h 683"/>
              <a:gd name="T110" fmla="*/ 45 w 612"/>
              <a:gd name="T111" fmla="*/ 404 h 683"/>
              <a:gd name="T112" fmla="*/ 28 w 612"/>
              <a:gd name="T113" fmla="*/ 413 h 683"/>
              <a:gd name="T114" fmla="*/ 0 w 612"/>
              <a:gd name="T115" fmla="*/ 418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12" h="683">
                <a:moveTo>
                  <a:pt x="8" y="399"/>
                </a:moveTo>
                <a:lnTo>
                  <a:pt x="8" y="396"/>
                </a:lnTo>
                <a:lnTo>
                  <a:pt x="8" y="393"/>
                </a:lnTo>
                <a:lnTo>
                  <a:pt x="8" y="390"/>
                </a:lnTo>
                <a:lnTo>
                  <a:pt x="8" y="387"/>
                </a:lnTo>
                <a:lnTo>
                  <a:pt x="8" y="384"/>
                </a:lnTo>
                <a:lnTo>
                  <a:pt x="8" y="381"/>
                </a:lnTo>
                <a:lnTo>
                  <a:pt x="11" y="379"/>
                </a:lnTo>
                <a:lnTo>
                  <a:pt x="11" y="376"/>
                </a:lnTo>
                <a:lnTo>
                  <a:pt x="11" y="373"/>
                </a:lnTo>
                <a:lnTo>
                  <a:pt x="11" y="370"/>
                </a:lnTo>
                <a:lnTo>
                  <a:pt x="11" y="367"/>
                </a:lnTo>
                <a:lnTo>
                  <a:pt x="11" y="364"/>
                </a:lnTo>
                <a:lnTo>
                  <a:pt x="14" y="364"/>
                </a:lnTo>
                <a:lnTo>
                  <a:pt x="14" y="362"/>
                </a:lnTo>
                <a:lnTo>
                  <a:pt x="14" y="359"/>
                </a:lnTo>
                <a:lnTo>
                  <a:pt x="14" y="356"/>
                </a:lnTo>
                <a:lnTo>
                  <a:pt x="14" y="353"/>
                </a:lnTo>
                <a:lnTo>
                  <a:pt x="14" y="350"/>
                </a:lnTo>
                <a:lnTo>
                  <a:pt x="14" y="347"/>
                </a:lnTo>
                <a:lnTo>
                  <a:pt x="14" y="344"/>
                </a:lnTo>
                <a:lnTo>
                  <a:pt x="14" y="342"/>
                </a:lnTo>
                <a:lnTo>
                  <a:pt x="14" y="339"/>
                </a:lnTo>
                <a:lnTo>
                  <a:pt x="14" y="336"/>
                </a:lnTo>
                <a:lnTo>
                  <a:pt x="17" y="336"/>
                </a:lnTo>
                <a:lnTo>
                  <a:pt x="20" y="333"/>
                </a:lnTo>
                <a:lnTo>
                  <a:pt x="20" y="330"/>
                </a:lnTo>
                <a:lnTo>
                  <a:pt x="20" y="327"/>
                </a:lnTo>
                <a:lnTo>
                  <a:pt x="22" y="327"/>
                </a:lnTo>
                <a:lnTo>
                  <a:pt x="22" y="325"/>
                </a:lnTo>
                <a:lnTo>
                  <a:pt x="22" y="322"/>
                </a:lnTo>
                <a:lnTo>
                  <a:pt x="22" y="319"/>
                </a:lnTo>
                <a:lnTo>
                  <a:pt x="22" y="316"/>
                </a:lnTo>
                <a:lnTo>
                  <a:pt x="22" y="313"/>
                </a:lnTo>
                <a:lnTo>
                  <a:pt x="22" y="310"/>
                </a:lnTo>
                <a:lnTo>
                  <a:pt x="20" y="310"/>
                </a:lnTo>
                <a:lnTo>
                  <a:pt x="20" y="307"/>
                </a:lnTo>
                <a:lnTo>
                  <a:pt x="17" y="305"/>
                </a:lnTo>
                <a:lnTo>
                  <a:pt x="17" y="302"/>
                </a:lnTo>
                <a:lnTo>
                  <a:pt x="14" y="302"/>
                </a:lnTo>
                <a:lnTo>
                  <a:pt x="14" y="299"/>
                </a:lnTo>
                <a:lnTo>
                  <a:pt x="14" y="296"/>
                </a:lnTo>
                <a:lnTo>
                  <a:pt x="14" y="293"/>
                </a:lnTo>
                <a:lnTo>
                  <a:pt x="14" y="290"/>
                </a:lnTo>
                <a:lnTo>
                  <a:pt x="11" y="290"/>
                </a:lnTo>
                <a:lnTo>
                  <a:pt x="11" y="288"/>
                </a:lnTo>
                <a:lnTo>
                  <a:pt x="11" y="285"/>
                </a:lnTo>
                <a:lnTo>
                  <a:pt x="11" y="282"/>
                </a:lnTo>
                <a:lnTo>
                  <a:pt x="8" y="279"/>
                </a:lnTo>
                <a:lnTo>
                  <a:pt x="8" y="276"/>
                </a:lnTo>
                <a:lnTo>
                  <a:pt x="8" y="273"/>
                </a:lnTo>
                <a:lnTo>
                  <a:pt x="8" y="270"/>
                </a:lnTo>
                <a:lnTo>
                  <a:pt x="11" y="270"/>
                </a:lnTo>
                <a:lnTo>
                  <a:pt x="11" y="268"/>
                </a:lnTo>
                <a:lnTo>
                  <a:pt x="11" y="265"/>
                </a:lnTo>
                <a:lnTo>
                  <a:pt x="14" y="262"/>
                </a:lnTo>
                <a:lnTo>
                  <a:pt x="14" y="259"/>
                </a:lnTo>
                <a:lnTo>
                  <a:pt x="14" y="256"/>
                </a:lnTo>
                <a:lnTo>
                  <a:pt x="14" y="253"/>
                </a:lnTo>
                <a:lnTo>
                  <a:pt x="14" y="251"/>
                </a:lnTo>
                <a:lnTo>
                  <a:pt x="14" y="248"/>
                </a:lnTo>
                <a:lnTo>
                  <a:pt x="14" y="245"/>
                </a:lnTo>
                <a:lnTo>
                  <a:pt x="17" y="242"/>
                </a:lnTo>
                <a:lnTo>
                  <a:pt x="20" y="239"/>
                </a:lnTo>
                <a:lnTo>
                  <a:pt x="22" y="239"/>
                </a:lnTo>
                <a:lnTo>
                  <a:pt x="22" y="236"/>
                </a:lnTo>
                <a:lnTo>
                  <a:pt x="22" y="233"/>
                </a:lnTo>
                <a:lnTo>
                  <a:pt x="22" y="231"/>
                </a:lnTo>
                <a:lnTo>
                  <a:pt x="22" y="228"/>
                </a:lnTo>
                <a:lnTo>
                  <a:pt x="25" y="228"/>
                </a:lnTo>
                <a:lnTo>
                  <a:pt x="25" y="225"/>
                </a:lnTo>
                <a:lnTo>
                  <a:pt x="25" y="222"/>
                </a:lnTo>
                <a:lnTo>
                  <a:pt x="25" y="219"/>
                </a:lnTo>
                <a:lnTo>
                  <a:pt x="25" y="216"/>
                </a:lnTo>
                <a:lnTo>
                  <a:pt x="25" y="214"/>
                </a:lnTo>
                <a:lnTo>
                  <a:pt x="22" y="211"/>
                </a:lnTo>
                <a:lnTo>
                  <a:pt x="22" y="208"/>
                </a:lnTo>
                <a:lnTo>
                  <a:pt x="25" y="208"/>
                </a:lnTo>
                <a:lnTo>
                  <a:pt x="25" y="205"/>
                </a:lnTo>
                <a:lnTo>
                  <a:pt x="25" y="202"/>
                </a:lnTo>
                <a:lnTo>
                  <a:pt x="25" y="199"/>
                </a:lnTo>
                <a:lnTo>
                  <a:pt x="25" y="196"/>
                </a:lnTo>
                <a:lnTo>
                  <a:pt x="31" y="194"/>
                </a:lnTo>
                <a:lnTo>
                  <a:pt x="40" y="188"/>
                </a:lnTo>
                <a:lnTo>
                  <a:pt x="51" y="188"/>
                </a:lnTo>
                <a:lnTo>
                  <a:pt x="68" y="188"/>
                </a:lnTo>
                <a:lnTo>
                  <a:pt x="77" y="188"/>
                </a:lnTo>
                <a:lnTo>
                  <a:pt x="85" y="179"/>
                </a:lnTo>
                <a:lnTo>
                  <a:pt x="108" y="154"/>
                </a:lnTo>
                <a:lnTo>
                  <a:pt x="119" y="148"/>
                </a:lnTo>
                <a:lnTo>
                  <a:pt x="136" y="142"/>
                </a:lnTo>
                <a:lnTo>
                  <a:pt x="145" y="134"/>
                </a:lnTo>
                <a:lnTo>
                  <a:pt x="156" y="122"/>
                </a:lnTo>
                <a:lnTo>
                  <a:pt x="162" y="122"/>
                </a:lnTo>
                <a:lnTo>
                  <a:pt x="168" y="128"/>
                </a:lnTo>
                <a:lnTo>
                  <a:pt x="179" y="131"/>
                </a:lnTo>
                <a:lnTo>
                  <a:pt x="193" y="125"/>
                </a:lnTo>
                <a:lnTo>
                  <a:pt x="213" y="117"/>
                </a:lnTo>
                <a:lnTo>
                  <a:pt x="228" y="111"/>
                </a:lnTo>
                <a:lnTo>
                  <a:pt x="239" y="105"/>
                </a:lnTo>
                <a:lnTo>
                  <a:pt x="273" y="85"/>
                </a:lnTo>
                <a:lnTo>
                  <a:pt x="299" y="74"/>
                </a:lnTo>
                <a:lnTo>
                  <a:pt x="316" y="68"/>
                </a:lnTo>
                <a:lnTo>
                  <a:pt x="324" y="63"/>
                </a:lnTo>
                <a:lnTo>
                  <a:pt x="336" y="57"/>
                </a:lnTo>
                <a:lnTo>
                  <a:pt x="344" y="46"/>
                </a:lnTo>
                <a:lnTo>
                  <a:pt x="347" y="34"/>
                </a:lnTo>
                <a:lnTo>
                  <a:pt x="347" y="23"/>
                </a:lnTo>
                <a:lnTo>
                  <a:pt x="353" y="14"/>
                </a:lnTo>
                <a:lnTo>
                  <a:pt x="361" y="9"/>
                </a:lnTo>
                <a:lnTo>
                  <a:pt x="364" y="6"/>
                </a:lnTo>
                <a:lnTo>
                  <a:pt x="370" y="3"/>
                </a:lnTo>
                <a:lnTo>
                  <a:pt x="381" y="0"/>
                </a:lnTo>
                <a:lnTo>
                  <a:pt x="401" y="6"/>
                </a:lnTo>
                <a:lnTo>
                  <a:pt x="410" y="14"/>
                </a:lnTo>
                <a:lnTo>
                  <a:pt x="418" y="37"/>
                </a:lnTo>
                <a:lnTo>
                  <a:pt x="424" y="46"/>
                </a:lnTo>
                <a:lnTo>
                  <a:pt x="430" y="51"/>
                </a:lnTo>
                <a:lnTo>
                  <a:pt x="450" y="57"/>
                </a:lnTo>
                <a:lnTo>
                  <a:pt x="470" y="63"/>
                </a:lnTo>
                <a:lnTo>
                  <a:pt x="495" y="71"/>
                </a:lnTo>
                <a:lnTo>
                  <a:pt x="509" y="71"/>
                </a:lnTo>
                <a:lnTo>
                  <a:pt x="515" y="68"/>
                </a:lnTo>
                <a:lnTo>
                  <a:pt x="521" y="63"/>
                </a:lnTo>
                <a:lnTo>
                  <a:pt x="529" y="63"/>
                </a:lnTo>
                <a:lnTo>
                  <a:pt x="532" y="63"/>
                </a:lnTo>
                <a:lnTo>
                  <a:pt x="532" y="65"/>
                </a:lnTo>
                <a:lnTo>
                  <a:pt x="535" y="68"/>
                </a:lnTo>
                <a:lnTo>
                  <a:pt x="535" y="74"/>
                </a:lnTo>
                <a:lnTo>
                  <a:pt x="529" y="80"/>
                </a:lnTo>
                <a:lnTo>
                  <a:pt x="509" y="94"/>
                </a:lnTo>
                <a:lnTo>
                  <a:pt x="498" y="105"/>
                </a:lnTo>
                <a:lnTo>
                  <a:pt x="490" y="120"/>
                </a:lnTo>
                <a:lnTo>
                  <a:pt x="490" y="142"/>
                </a:lnTo>
                <a:lnTo>
                  <a:pt x="492" y="154"/>
                </a:lnTo>
                <a:lnTo>
                  <a:pt x="492" y="157"/>
                </a:lnTo>
                <a:lnTo>
                  <a:pt x="495" y="162"/>
                </a:lnTo>
                <a:lnTo>
                  <a:pt x="495" y="165"/>
                </a:lnTo>
                <a:lnTo>
                  <a:pt x="512" y="199"/>
                </a:lnTo>
                <a:lnTo>
                  <a:pt x="541" y="259"/>
                </a:lnTo>
                <a:lnTo>
                  <a:pt x="555" y="288"/>
                </a:lnTo>
                <a:lnTo>
                  <a:pt x="564" y="296"/>
                </a:lnTo>
                <a:lnTo>
                  <a:pt x="569" y="302"/>
                </a:lnTo>
                <a:lnTo>
                  <a:pt x="575" y="307"/>
                </a:lnTo>
                <a:lnTo>
                  <a:pt x="581" y="313"/>
                </a:lnTo>
                <a:lnTo>
                  <a:pt x="584" y="319"/>
                </a:lnTo>
                <a:lnTo>
                  <a:pt x="586" y="325"/>
                </a:lnTo>
                <a:lnTo>
                  <a:pt x="586" y="330"/>
                </a:lnTo>
                <a:lnTo>
                  <a:pt x="586" y="336"/>
                </a:lnTo>
                <a:lnTo>
                  <a:pt x="586" y="342"/>
                </a:lnTo>
                <a:lnTo>
                  <a:pt x="586" y="344"/>
                </a:lnTo>
                <a:lnTo>
                  <a:pt x="586" y="347"/>
                </a:lnTo>
                <a:lnTo>
                  <a:pt x="589" y="356"/>
                </a:lnTo>
                <a:lnTo>
                  <a:pt x="601" y="362"/>
                </a:lnTo>
                <a:lnTo>
                  <a:pt x="606" y="364"/>
                </a:lnTo>
                <a:lnTo>
                  <a:pt x="612" y="367"/>
                </a:lnTo>
                <a:lnTo>
                  <a:pt x="609" y="367"/>
                </a:lnTo>
                <a:lnTo>
                  <a:pt x="609" y="370"/>
                </a:lnTo>
                <a:lnTo>
                  <a:pt x="609" y="373"/>
                </a:lnTo>
                <a:lnTo>
                  <a:pt x="609" y="376"/>
                </a:lnTo>
                <a:lnTo>
                  <a:pt x="609" y="379"/>
                </a:lnTo>
                <a:lnTo>
                  <a:pt x="609" y="381"/>
                </a:lnTo>
                <a:lnTo>
                  <a:pt x="609" y="387"/>
                </a:lnTo>
                <a:lnTo>
                  <a:pt x="606" y="390"/>
                </a:lnTo>
                <a:lnTo>
                  <a:pt x="603" y="393"/>
                </a:lnTo>
                <a:lnTo>
                  <a:pt x="603" y="396"/>
                </a:lnTo>
                <a:lnTo>
                  <a:pt x="601" y="399"/>
                </a:lnTo>
                <a:lnTo>
                  <a:pt x="598" y="399"/>
                </a:lnTo>
                <a:lnTo>
                  <a:pt x="595" y="399"/>
                </a:lnTo>
                <a:lnTo>
                  <a:pt x="592" y="399"/>
                </a:lnTo>
                <a:lnTo>
                  <a:pt x="592" y="401"/>
                </a:lnTo>
                <a:lnTo>
                  <a:pt x="589" y="401"/>
                </a:lnTo>
                <a:lnTo>
                  <a:pt x="586" y="404"/>
                </a:lnTo>
                <a:lnTo>
                  <a:pt x="584" y="404"/>
                </a:lnTo>
                <a:lnTo>
                  <a:pt x="578" y="404"/>
                </a:lnTo>
                <a:lnTo>
                  <a:pt x="575" y="404"/>
                </a:lnTo>
                <a:lnTo>
                  <a:pt x="572" y="404"/>
                </a:lnTo>
                <a:lnTo>
                  <a:pt x="569" y="407"/>
                </a:lnTo>
                <a:lnTo>
                  <a:pt x="569" y="413"/>
                </a:lnTo>
                <a:lnTo>
                  <a:pt x="569" y="416"/>
                </a:lnTo>
                <a:lnTo>
                  <a:pt x="569" y="418"/>
                </a:lnTo>
                <a:lnTo>
                  <a:pt x="566" y="418"/>
                </a:lnTo>
                <a:lnTo>
                  <a:pt x="566" y="421"/>
                </a:lnTo>
                <a:lnTo>
                  <a:pt x="564" y="421"/>
                </a:lnTo>
                <a:lnTo>
                  <a:pt x="561" y="418"/>
                </a:lnTo>
                <a:lnTo>
                  <a:pt x="558" y="418"/>
                </a:lnTo>
                <a:lnTo>
                  <a:pt x="555" y="418"/>
                </a:lnTo>
                <a:lnTo>
                  <a:pt x="555" y="421"/>
                </a:lnTo>
                <a:lnTo>
                  <a:pt x="552" y="424"/>
                </a:lnTo>
                <a:lnTo>
                  <a:pt x="552" y="427"/>
                </a:lnTo>
                <a:lnTo>
                  <a:pt x="549" y="430"/>
                </a:lnTo>
                <a:lnTo>
                  <a:pt x="549" y="433"/>
                </a:lnTo>
                <a:lnTo>
                  <a:pt x="546" y="433"/>
                </a:lnTo>
                <a:lnTo>
                  <a:pt x="546" y="430"/>
                </a:lnTo>
                <a:lnTo>
                  <a:pt x="544" y="427"/>
                </a:lnTo>
                <a:lnTo>
                  <a:pt x="544" y="421"/>
                </a:lnTo>
                <a:lnTo>
                  <a:pt x="541" y="418"/>
                </a:lnTo>
                <a:lnTo>
                  <a:pt x="541" y="416"/>
                </a:lnTo>
                <a:lnTo>
                  <a:pt x="535" y="413"/>
                </a:lnTo>
                <a:lnTo>
                  <a:pt x="535" y="410"/>
                </a:lnTo>
                <a:lnTo>
                  <a:pt x="532" y="407"/>
                </a:lnTo>
                <a:lnTo>
                  <a:pt x="529" y="404"/>
                </a:lnTo>
                <a:lnTo>
                  <a:pt x="527" y="401"/>
                </a:lnTo>
                <a:lnTo>
                  <a:pt x="524" y="399"/>
                </a:lnTo>
                <a:lnTo>
                  <a:pt x="521" y="399"/>
                </a:lnTo>
                <a:lnTo>
                  <a:pt x="518" y="396"/>
                </a:lnTo>
                <a:lnTo>
                  <a:pt x="515" y="393"/>
                </a:lnTo>
                <a:lnTo>
                  <a:pt x="512" y="396"/>
                </a:lnTo>
                <a:lnTo>
                  <a:pt x="509" y="396"/>
                </a:lnTo>
                <a:lnTo>
                  <a:pt x="504" y="399"/>
                </a:lnTo>
                <a:lnTo>
                  <a:pt x="504" y="401"/>
                </a:lnTo>
                <a:lnTo>
                  <a:pt x="504" y="404"/>
                </a:lnTo>
                <a:lnTo>
                  <a:pt x="504" y="407"/>
                </a:lnTo>
                <a:lnTo>
                  <a:pt x="501" y="407"/>
                </a:lnTo>
                <a:lnTo>
                  <a:pt x="498" y="410"/>
                </a:lnTo>
                <a:lnTo>
                  <a:pt x="495" y="410"/>
                </a:lnTo>
                <a:lnTo>
                  <a:pt x="492" y="413"/>
                </a:lnTo>
                <a:lnTo>
                  <a:pt x="490" y="413"/>
                </a:lnTo>
                <a:lnTo>
                  <a:pt x="490" y="416"/>
                </a:lnTo>
                <a:lnTo>
                  <a:pt x="490" y="421"/>
                </a:lnTo>
                <a:lnTo>
                  <a:pt x="492" y="424"/>
                </a:lnTo>
                <a:lnTo>
                  <a:pt x="492" y="427"/>
                </a:lnTo>
                <a:lnTo>
                  <a:pt x="490" y="427"/>
                </a:lnTo>
                <a:lnTo>
                  <a:pt x="487" y="430"/>
                </a:lnTo>
                <a:lnTo>
                  <a:pt x="484" y="430"/>
                </a:lnTo>
                <a:lnTo>
                  <a:pt x="481" y="433"/>
                </a:lnTo>
                <a:lnTo>
                  <a:pt x="475" y="433"/>
                </a:lnTo>
                <a:lnTo>
                  <a:pt x="470" y="433"/>
                </a:lnTo>
                <a:lnTo>
                  <a:pt x="464" y="433"/>
                </a:lnTo>
                <a:lnTo>
                  <a:pt x="461" y="433"/>
                </a:lnTo>
                <a:lnTo>
                  <a:pt x="458" y="430"/>
                </a:lnTo>
                <a:lnTo>
                  <a:pt x="455" y="427"/>
                </a:lnTo>
                <a:lnTo>
                  <a:pt x="455" y="430"/>
                </a:lnTo>
                <a:lnTo>
                  <a:pt x="455" y="433"/>
                </a:lnTo>
                <a:lnTo>
                  <a:pt x="453" y="441"/>
                </a:lnTo>
                <a:lnTo>
                  <a:pt x="450" y="447"/>
                </a:lnTo>
                <a:lnTo>
                  <a:pt x="450" y="450"/>
                </a:lnTo>
                <a:lnTo>
                  <a:pt x="450" y="456"/>
                </a:lnTo>
                <a:lnTo>
                  <a:pt x="450" y="458"/>
                </a:lnTo>
                <a:lnTo>
                  <a:pt x="450" y="461"/>
                </a:lnTo>
                <a:lnTo>
                  <a:pt x="450" y="464"/>
                </a:lnTo>
                <a:lnTo>
                  <a:pt x="447" y="464"/>
                </a:lnTo>
                <a:lnTo>
                  <a:pt x="447" y="467"/>
                </a:lnTo>
                <a:lnTo>
                  <a:pt x="450" y="470"/>
                </a:lnTo>
                <a:lnTo>
                  <a:pt x="453" y="473"/>
                </a:lnTo>
                <a:lnTo>
                  <a:pt x="453" y="475"/>
                </a:lnTo>
                <a:lnTo>
                  <a:pt x="453" y="478"/>
                </a:lnTo>
                <a:lnTo>
                  <a:pt x="453" y="487"/>
                </a:lnTo>
                <a:lnTo>
                  <a:pt x="450" y="487"/>
                </a:lnTo>
                <a:lnTo>
                  <a:pt x="447" y="490"/>
                </a:lnTo>
                <a:lnTo>
                  <a:pt x="444" y="490"/>
                </a:lnTo>
                <a:lnTo>
                  <a:pt x="450" y="493"/>
                </a:lnTo>
                <a:lnTo>
                  <a:pt x="453" y="501"/>
                </a:lnTo>
                <a:lnTo>
                  <a:pt x="455" y="504"/>
                </a:lnTo>
                <a:lnTo>
                  <a:pt x="458" y="507"/>
                </a:lnTo>
                <a:lnTo>
                  <a:pt x="464" y="510"/>
                </a:lnTo>
                <a:lnTo>
                  <a:pt x="467" y="510"/>
                </a:lnTo>
                <a:lnTo>
                  <a:pt x="472" y="515"/>
                </a:lnTo>
                <a:lnTo>
                  <a:pt x="472" y="518"/>
                </a:lnTo>
                <a:lnTo>
                  <a:pt x="472" y="521"/>
                </a:lnTo>
                <a:lnTo>
                  <a:pt x="475" y="524"/>
                </a:lnTo>
                <a:lnTo>
                  <a:pt x="478" y="527"/>
                </a:lnTo>
                <a:lnTo>
                  <a:pt x="475" y="527"/>
                </a:lnTo>
                <a:lnTo>
                  <a:pt x="475" y="530"/>
                </a:lnTo>
                <a:lnTo>
                  <a:pt x="478" y="532"/>
                </a:lnTo>
                <a:lnTo>
                  <a:pt x="478" y="535"/>
                </a:lnTo>
                <a:lnTo>
                  <a:pt x="478" y="538"/>
                </a:lnTo>
                <a:lnTo>
                  <a:pt x="481" y="541"/>
                </a:lnTo>
                <a:lnTo>
                  <a:pt x="481" y="544"/>
                </a:lnTo>
                <a:lnTo>
                  <a:pt x="481" y="549"/>
                </a:lnTo>
                <a:lnTo>
                  <a:pt x="478" y="552"/>
                </a:lnTo>
                <a:lnTo>
                  <a:pt x="475" y="558"/>
                </a:lnTo>
                <a:lnTo>
                  <a:pt x="475" y="561"/>
                </a:lnTo>
                <a:lnTo>
                  <a:pt x="475" y="564"/>
                </a:lnTo>
                <a:lnTo>
                  <a:pt x="472" y="567"/>
                </a:lnTo>
                <a:lnTo>
                  <a:pt x="472" y="572"/>
                </a:lnTo>
                <a:lnTo>
                  <a:pt x="470" y="578"/>
                </a:lnTo>
                <a:lnTo>
                  <a:pt x="470" y="584"/>
                </a:lnTo>
                <a:lnTo>
                  <a:pt x="470" y="586"/>
                </a:lnTo>
                <a:lnTo>
                  <a:pt x="470" y="589"/>
                </a:lnTo>
                <a:lnTo>
                  <a:pt x="472" y="595"/>
                </a:lnTo>
                <a:lnTo>
                  <a:pt x="472" y="601"/>
                </a:lnTo>
                <a:lnTo>
                  <a:pt x="470" y="606"/>
                </a:lnTo>
                <a:lnTo>
                  <a:pt x="470" y="609"/>
                </a:lnTo>
                <a:lnTo>
                  <a:pt x="470" y="612"/>
                </a:lnTo>
                <a:lnTo>
                  <a:pt x="470" y="615"/>
                </a:lnTo>
                <a:lnTo>
                  <a:pt x="470" y="618"/>
                </a:lnTo>
                <a:lnTo>
                  <a:pt x="467" y="621"/>
                </a:lnTo>
                <a:lnTo>
                  <a:pt x="467" y="623"/>
                </a:lnTo>
                <a:lnTo>
                  <a:pt x="467" y="626"/>
                </a:lnTo>
                <a:lnTo>
                  <a:pt x="464" y="626"/>
                </a:lnTo>
                <a:lnTo>
                  <a:pt x="461" y="629"/>
                </a:lnTo>
                <a:lnTo>
                  <a:pt x="461" y="632"/>
                </a:lnTo>
                <a:lnTo>
                  <a:pt x="458" y="632"/>
                </a:lnTo>
                <a:lnTo>
                  <a:pt x="458" y="635"/>
                </a:lnTo>
                <a:lnTo>
                  <a:pt x="455" y="638"/>
                </a:lnTo>
                <a:lnTo>
                  <a:pt x="455" y="641"/>
                </a:lnTo>
                <a:lnTo>
                  <a:pt x="455" y="643"/>
                </a:lnTo>
                <a:lnTo>
                  <a:pt x="453" y="643"/>
                </a:lnTo>
                <a:lnTo>
                  <a:pt x="453" y="646"/>
                </a:lnTo>
                <a:lnTo>
                  <a:pt x="453" y="649"/>
                </a:lnTo>
                <a:lnTo>
                  <a:pt x="453" y="652"/>
                </a:lnTo>
                <a:lnTo>
                  <a:pt x="450" y="652"/>
                </a:lnTo>
                <a:lnTo>
                  <a:pt x="450" y="655"/>
                </a:lnTo>
                <a:lnTo>
                  <a:pt x="453" y="658"/>
                </a:lnTo>
                <a:lnTo>
                  <a:pt x="455" y="660"/>
                </a:lnTo>
                <a:lnTo>
                  <a:pt x="453" y="660"/>
                </a:lnTo>
                <a:lnTo>
                  <a:pt x="450" y="660"/>
                </a:lnTo>
                <a:lnTo>
                  <a:pt x="450" y="663"/>
                </a:lnTo>
                <a:lnTo>
                  <a:pt x="453" y="663"/>
                </a:lnTo>
                <a:lnTo>
                  <a:pt x="455" y="663"/>
                </a:lnTo>
                <a:lnTo>
                  <a:pt x="455" y="666"/>
                </a:lnTo>
                <a:lnTo>
                  <a:pt x="450" y="666"/>
                </a:lnTo>
                <a:lnTo>
                  <a:pt x="447" y="663"/>
                </a:lnTo>
                <a:lnTo>
                  <a:pt x="441" y="663"/>
                </a:lnTo>
                <a:lnTo>
                  <a:pt x="435" y="666"/>
                </a:lnTo>
                <a:lnTo>
                  <a:pt x="433" y="669"/>
                </a:lnTo>
                <a:lnTo>
                  <a:pt x="430" y="666"/>
                </a:lnTo>
                <a:lnTo>
                  <a:pt x="427" y="666"/>
                </a:lnTo>
                <a:lnTo>
                  <a:pt x="421" y="672"/>
                </a:lnTo>
                <a:lnTo>
                  <a:pt x="418" y="672"/>
                </a:lnTo>
                <a:lnTo>
                  <a:pt x="415" y="672"/>
                </a:lnTo>
                <a:lnTo>
                  <a:pt x="415" y="678"/>
                </a:lnTo>
                <a:lnTo>
                  <a:pt x="413" y="678"/>
                </a:lnTo>
                <a:lnTo>
                  <a:pt x="413" y="680"/>
                </a:lnTo>
                <a:lnTo>
                  <a:pt x="407" y="680"/>
                </a:lnTo>
                <a:lnTo>
                  <a:pt x="398" y="680"/>
                </a:lnTo>
                <a:lnTo>
                  <a:pt x="393" y="680"/>
                </a:lnTo>
                <a:lnTo>
                  <a:pt x="387" y="680"/>
                </a:lnTo>
                <a:lnTo>
                  <a:pt x="370" y="680"/>
                </a:lnTo>
                <a:lnTo>
                  <a:pt x="367" y="680"/>
                </a:lnTo>
                <a:lnTo>
                  <a:pt x="361" y="683"/>
                </a:lnTo>
                <a:lnTo>
                  <a:pt x="356" y="683"/>
                </a:lnTo>
                <a:lnTo>
                  <a:pt x="350" y="683"/>
                </a:lnTo>
                <a:lnTo>
                  <a:pt x="341" y="683"/>
                </a:lnTo>
                <a:lnTo>
                  <a:pt x="339" y="683"/>
                </a:lnTo>
                <a:lnTo>
                  <a:pt x="339" y="680"/>
                </a:lnTo>
                <a:lnTo>
                  <a:pt x="339" y="678"/>
                </a:lnTo>
                <a:lnTo>
                  <a:pt x="341" y="675"/>
                </a:lnTo>
                <a:lnTo>
                  <a:pt x="347" y="675"/>
                </a:lnTo>
                <a:lnTo>
                  <a:pt x="356" y="669"/>
                </a:lnTo>
                <a:lnTo>
                  <a:pt x="359" y="666"/>
                </a:lnTo>
                <a:lnTo>
                  <a:pt x="361" y="663"/>
                </a:lnTo>
                <a:lnTo>
                  <a:pt x="359" y="660"/>
                </a:lnTo>
                <a:lnTo>
                  <a:pt x="359" y="658"/>
                </a:lnTo>
                <a:lnTo>
                  <a:pt x="359" y="655"/>
                </a:lnTo>
                <a:lnTo>
                  <a:pt x="356" y="652"/>
                </a:lnTo>
                <a:lnTo>
                  <a:pt x="356" y="649"/>
                </a:lnTo>
                <a:lnTo>
                  <a:pt x="356" y="646"/>
                </a:lnTo>
                <a:lnTo>
                  <a:pt x="356" y="643"/>
                </a:lnTo>
                <a:lnTo>
                  <a:pt x="353" y="641"/>
                </a:lnTo>
                <a:lnTo>
                  <a:pt x="353" y="635"/>
                </a:lnTo>
                <a:lnTo>
                  <a:pt x="350" y="635"/>
                </a:lnTo>
                <a:lnTo>
                  <a:pt x="350" y="632"/>
                </a:lnTo>
                <a:lnTo>
                  <a:pt x="350" y="629"/>
                </a:lnTo>
                <a:lnTo>
                  <a:pt x="350" y="626"/>
                </a:lnTo>
                <a:lnTo>
                  <a:pt x="350" y="623"/>
                </a:lnTo>
                <a:lnTo>
                  <a:pt x="350" y="621"/>
                </a:lnTo>
                <a:lnTo>
                  <a:pt x="350" y="618"/>
                </a:lnTo>
                <a:lnTo>
                  <a:pt x="350" y="615"/>
                </a:lnTo>
                <a:lnTo>
                  <a:pt x="350" y="612"/>
                </a:lnTo>
                <a:lnTo>
                  <a:pt x="347" y="612"/>
                </a:lnTo>
                <a:lnTo>
                  <a:pt x="344" y="612"/>
                </a:lnTo>
                <a:lnTo>
                  <a:pt x="341" y="612"/>
                </a:lnTo>
                <a:lnTo>
                  <a:pt x="339" y="612"/>
                </a:lnTo>
                <a:lnTo>
                  <a:pt x="336" y="612"/>
                </a:lnTo>
                <a:lnTo>
                  <a:pt x="336" y="609"/>
                </a:lnTo>
                <a:lnTo>
                  <a:pt x="336" y="606"/>
                </a:lnTo>
                <a:lnTo>
                  <a:pt x="336" y="604"/>
                </a:lnTo>
                <a:lnTo>
                  <a:pt x="336" y="601"/>
                </a:lnTo>
                <a:lnTo>
                  <a:pt x="336" y="598"/>
                </a:lnTo>
                <a:lnTo>
                  <a:pt x="336" y="595"/>
                </a:lnTo>
                <a:lnTo>
                  <a:pt x="336" y="592"/>
                </a:lnTo>
                <a:lnTo>
                  <a:pt x="336" y="589"/>
                </a:lnTo>
                <a:lnTo>
                  <a:pt x="336" y="586"/>
                </a:lnTo>
                <a:lnTo>
                  <a:pt x="336" y="584"/>
                </a:lnTo>
                <a:lnTo>
                  <a:pt x="336" y="581"/>
                </a:lnTo>
                <a:lnTo>
                  <a:pt x="333" y="581"/>
                </a:lnTo>
                <a:lnTo>
                  <a:pt x="333" y="584"/>
                </a:lnTo>
                <a:lnTo>
                  <a:pt x="333" y="581"/>
                </a:lnTo>
                <a:lnTo>
                  <a:pt x="330" y="581"/>
                </a:lnTo>
                <a:lnTo>
                  <a:pt x="333" y="578"/>
                </a:lnTo>
                <a:lnTo>
                  <a:pt x="333" y="575"/>
                </a:lnTo>
                <a:lnTo>
                  <a:pt x="333" y="572"/>
                </a:lnTo>
                <a:lnTo>
                  <a:pt x="333" y="569"/>
                </a:lnTo>
                <a:lnTo>
                  <a:pt x="333" y="567"/>
                </a:lnTo>
                <a:lnTo>
                  <a:pt x="333" y="564"/>
                </a:lnTo>
                <a:lnTo>
                  <a:pt x="330" y="564"/>
                </a:lnTo>
                <a:lnTo>
                  <a:pt x="327" y="564"/>
                </a:lnTo>
                <a:lnTo>
                  <a:pt x="324" y="564"/>
                </a:lnTo>
                <a:lnTo>
                  <a:pt x="322" y="564"/>
                </a:lnTo>
                <a:lnTo>
                  <a:pt x="319" y="564"/>
                </a:lnTo>
                <a:lnTo>
                  <a:pt x="316" y="564"/>
                </a:lnTo>
                <a:lnTo>
                  <a:pt x="313" y="564"/>
                </a:lnTo>
                <a:lnTo>
                  <a:pt x="310" y="564"/>
                </a:lnTo>
                <a:lnTo>
                  <a:pt x="307" y="564"/>
                </a:lnTo>
                <a:lnTo>
                  <a:pt x="304" y="564"/>
                </a:lnTo>
                <a:lnTo>
                  <a:pt x="302" y="564"/>
                </a:lnTo>
                <a:lnTo>
                  <a:pt x="299" y="564"/>
                </a:lnTo>
                <a:lnTo>
                  <a:pt x="296" y="567"/>
                </a:lnTo>
                <a:lnTo>
                  <a:pt x="293" y="567"/>
                </a:lnTo>
                <a:lnTo>
                  <a:pt x="290" y="567"/>
                </a:lnTo>
                <a:lnTo>
                  <a:pt x="287" y="567"/>
                </a:lnTo>
                <a:lnTo>
                  <a:pt x="282" y="567"/>
                </a:lnTo>
                <a:lnTo>
                  <a:pt x="279" y="567"/>
                </a:lnTo>
                <a:lnTo>
                  <a:pt x="276" y="567"/>
                </a:lnTo>
                <a:lnTo>
                  <a:pt x="276" y="569"/>
                </a:lnTo>
                <a:lnTo>
                  <a:pt x="276" y="572"/>
                </a:lnTo>
                <a:lnTo>
                  <a:pt x="273" y="572"/>
                </a:lnTo>
                <a:lnTo>
                  <a:pt x="273" y="575"/>
                </a:lnTo>
                <a:lnTo>
                  <a:pt x="270" y="575"/>
                </a:lnTo>
                <a:lnTo>
                  <a:pt x="270" y="578"/>
                </a:lnTo>
                <a:lnTo>
                  <a:pt x="267" y="578"/>
                </a:lnTo>
                <a:lnTo>
                  <a:pt x="265" y="581"/>
                </a:lnTo>
                <a:lnTo>
                  <a:pt x="262" y="581"/>
                </a:lnTo>
                <a:lnTo>
                  <a:pt x="259" y="581"/>
                </a:lnTo>
                <a:lnTo>
                  <a:pt x="259" y="584"/>
                </a:lnTo>
                <a:lnTo>
                  <a:pt x="256" y="584"/>
                </a:lnTo>
                <a:lnTo>
                  <a:pt x="256" y="581"/>
                </a:lnTo>
                <a:lnTo>
                  <a:pt x="256" y="578"/>
                </a:lnTo>
                <a:lnTo>
                  <a:pt x="259" y="578"/>
                </a:lnTo>
                <a:lnTo>
                  <a:pt x="259" y="575"/>
                </a:lnTo>
                <a:lnTo>
                  <a:pt x="259" y="572"/>
                </a:lnTo>
                <a:lnTo>
                  <a:pt x="259" y="569"/>
                </a:lnTo>
                <a:lnTo>
                  <a:pt x="256" y="569"/>
                </a:lnTo>
                <a:lnTo>
                  <a:pt x="256" y="567"/>
                </a:lnTo>
                <a:lnTo>
                  <a:pt x="253" y="564"/>
                </a:lnTo>
                <a:lnTo>
                  <a:pt x="253" y="561"/>
                </a:lnTo>
                <a:lnTo>
                  <a:pt x="253" y="558"/>
                </a:lnTo>
                <a:lnTo>
                  <a:pt x="253" y="555"/>
                </a:lnTo>
                <a:lnTo>
                  <a:pt x="253" y="552"/>
                </a:lnTo>
                <a:lnTo>
                  <a:pt x="250" y="552"/>
                </a:lnTo>
                <a:lnTo>
                  <a:pt x="250" y="549"/>
                </a:lnTo>
                <a:lnTo>
                  <a:pt x="247" y="549"/>
                </a:lnTo>
                <a:lnTo>
                  <a:pt x="245" y="549"/>
                </a:lnTo>
                <a:lnTo>
                  <a:pt x="242" y="552"/>
                </a:lnTo>
                <a:lnTo>
                  <a:pt x="239" y="555"/>
                </a:lnTo>
                <a:lnTo>
                  <a:pt x="236" y="555"/>
                </a:lnTo>
                <a:lnTo>
                  <a:pt x="236" y="558"/>
                </a:lnTo>
                <a:lnTo>
                  <a:pt x="233" y="558"/>
                </a:lnTo>
                <a:lnTo>
                  <a:pt x="230" y="561"/>
                </a:lnTo>
                <a:lnTo>
                  <a:pt x="233" y="564"/>
                </a:lnTo>
                <a:lnTo>
                  <a:pt x="230" y="567"/>
                </a:lnTo>
                <a:lnTo>
                  <a:pt x="228" y="567"/>
                </a:lnTo>
                <a:lnTo>
                  <a:pt x="228" y="569"/>
                </a:lnTo>
                <a:lnTo>
                  <a:pt x="228" y="572"/>
                </a:lnTo>
                <a:lnTo>
                  <a:pt x="228" y="575"/>
                </a:lnTo>
                <a:lnTo>
                  <a:pt x="228" y="578"/>
                </a:lnTo>
                <a:lnTo>
                  <a:pt x="228" y="581"/>
                </a:lnTo>
                <a:lnTo>
                  <a:pt x="225" y="581"/>
                </a:lnTo>
                <a:lnTo>
                  <a:pt x="225" y="584"/>
                </a:lnTo>
                <a:lnTo>
                  <a:pt x="222" y="584"/>
                </a:lnTo>
                <a:lnTo>
                  <a:pt x="222" y="586"/>
                </a:lnTo>
                <a:lnTo>
                  <a:pt x="219" y="586"/>
                </a:lnTo>
                <a:lnTo>
                  <a:pt x="219" y="589"/>
                </a:lnTo>
                <a:lnTo>
                  <a:pt x="216" y="592"/>
                </a:lnTo>
                <a:lnTo>
                  <a:pt x="216" y="595"/>
                </a:lnTo>
                <a:lnTo>
                  <a:pt x="213" y="595"/>
                </a:lnTo>
                <a:lnTo>
                  <a:pt x="213" y="598"/>
                </a:lnTo>
                <a:lnTo>
                  <a:pt x="210" y="598"/>
                </a:lnTo>
                <a:lnTo>
                  <a:pt x="210" y="601"/>
                </a:lnTo>
                <a:lnTo>
                  <a:pt x="210" y="604"/>
                </a:lnTo>
                <a:lnTo>
                  <a:pt x="208" y="606"/>
                </a:lnTo>
                <a:lnTo>
                  <a:pt x="205" y="606"/>
                </a:lnTo>
                <a:lnTo>
                  <a:pt x="202" y="606"/>
                </a:lnTo>
                <a:lnTo>
                  <a:pt x="199" y="606"/>
                </a:lnTo>
                <a:lnTo>
                  <a:pt x="196" y="604"/>
                </a:lnTo>
                <a:lnTo>
                  <a:pt x="193" y="601"/>
                </a:lnTo>
                <a:lnTo>
                  <a:pt x="193" y="598"/>
                </a:lnTo>
                <a:lnTo>
                  <a:pt x="188" y="592"/>
                </a:lnTo>
                <a:lnTo>
                  <a:pt x="185" y="589"/>
                </a:lnTo>
                <a:lnTo>
                  <a:pt x="179" y="589"/>
                </a:lnTo>
                <a:lnTo>
                  <a:pt x="176" y="589"/>
                </a:lnTo>
                <a:lnTo>
                  <a:pt x="173" y="589"/>
                </a:lnTo>
                <a:lnTo>
                  <a:pt x="171" y="589"/>
                </a:lnTo>
                <a:lnTo>
                  <a:pt x="168" y="589"/>
                </a:lnTo>
                <a:lnTo>
                  <a:pt x="162" y="589"/>
                </a:lnTo>
                <a:lnTo>
                  <a:pt x="159" y="586"/>
                </a:lnTo>
                <a:lnTo>
                  <a:pt x="156" y="586"/>
                </a:lnTo>
                <a:lnTo>
                  <a:pt x="153" y="586"/>
                </a:lnTo>
                <a:lnTo>
                  <a:pt x="153" y="584"/>
                </a:lnTo>
                <a:lnTo>
                  <a:pt x="151" y="584"/>
                </a:lnTo>
                <a:lnTo>
                  <a:pt x="151" y="581"/>
                </a:lnTo>
                <a:lnTo>
                  <a:pt x="148" y="581"/>
                </a:lnTo>
                <a:lnTo>
                  <a:pt x="145" y="578"/>
                </a:lnTo>
                <a:lnTo>
                  <a:pt x="142" y="578"/>
                </a:lnTo>
                <a:lnTo>
                  <a:pt x="139" y="575"/>
                </a:lnTo>
                <a:lnTo>
                  <a:pt x="136" y="572"/>
                </a:lnTo>
                <a:lnTo>
                  <a:pt x="134" y="569"/>
                </a:lnTo>
                <a:lnTo>
                  <a:pt x="134" y="567"/>
                </a:lnTo>
                <a:lnTo>
                  <a:pt x="131" y="567"/>
                </a:lnTo>
                <a:lnTo>
                  <a:pt x="128" y="567"/>
                </a:lnTo>
                <a:lnTo>
                  <a:pt x="128" y="564"/>
                </a:lnTo>
                <a:lnTo>
                  <a:pt x="128" y="561"/>
                </a:lnTo>
                <a:lnTo>
                  <a:pt x="128" y="558"/>
                </a:lnTo>
                <a:lnTo>
                  <a:pt x="125" y="558"/>
                </a:lnTo>
                <a:lnTo>
                  <a:pt x="125" y="555"/>
                </a:lnTo>
                <a:lnTo>
                  <a:pt x="128" y="552"/>
                </a:lnTo>
                <a:lnTo>
                  <a:pt x="128" y="549"/>
                </a:lnTo>
                <a:lnTo>
                  <a:pt x="128" y="547"/>
                </a:lnTo>
                <a:lnTo>
                  <a:pt x="125" y="544"/>
                </a:lnTo>
                <a:lnTo>
                  <a:pt x="125" y="541"/>
                </a:lnTo>
                <a:lnTo>
                  <a:pt x="122" y="538"/>
                </a:lnTo>
                <a:lnTo>
                  <a:pt x="119" y="538"/>
                </a:lnTo>
                <a:lnTo>
                  <a:pt x="116" y="535"/>
                </a:lnTo>
                <a:lnTo>
                  <a:pt x="116" y="532"/>
                </a:lnTo>
                <a:lnTo>
                  <a:pt x="114" y="530"/>
                </a:lnTo>
                <a:lnTo>
                  <a:pt x="111" y="530"/>
                </a:lnTo>
                <a:lnTo>
                  <a:pt x="108" y="530"/>
                </a:lnTo>
                <a:lnTo>
                  <a:pt x="105" y="530"/>
                </a:lnTo>
                <a:lnTo>
                  <a:pt x="105" y="527"/>
                </a:lnTo>
                <a:lnTo>
                  <a:pt x="102" y="527"/>
                </a:lnTo>
                <a:lnTo>
                  <a:pt x="102" y="524"/>
                </a:lnTo>
                <a:lnTo>
                  <a:pt x="99" y="521"/>
                </a:lnTo>
                <a:lnTo>
                  <a:pt x="97" y="518"/>
                </a:lnTo>
                <a:lnTo>
                  <a:pt x="97" y="515"/>
                </a:lnTo>
                <a:lnTo>
                  <a:pt x="97" y="512"/>
                </a:lnTo>
                <a:lnTo>
                  <a:pt x="94" y="512"/>
                </a:lnTo>
                <a:lnTo>
                  <a:pt x="94" y="510"/>
                </a:lnTo>
                <a:lnTo>
                  <a:pt x="94" y="507"/>
                </a:lnTo>
                <a:lnTo>
                  <a:pt x="97" y="507"/>
                </a:lnTo>
                <a:lnTo>
                  <a:pt x="99" y="507"/>
                </a:lnTo>
                <a:lnTo>
                  <a:pt x="99" y="504"/>
                </a:lnTo>
                <a:lnTo>
                  <a:pt x="99" y="501"/>
                </a:lnTo>
                <a:lnTo>
                  <a:pt x="102" y="501"/>
                </a:lnTo>
                <a:lnTo>
                  <a:pt x="102" y="498"/>
                </a:lnTo>
                <a:lnTo>
                  <a:pt x="102" y="495"/>
                </a:lnTo>
                <a:lnTo>
                  <a:pt x="102" y="493"/>
                </a:lnTo>
                <a:lnTo>
                  <a:pt x="105" y="490"/>
                </a:lnTo>
                <a:lnTo>
                  <a:pt x="102" y="490"/>
                </a:lnTo>
                <a:lnTo>
                  <a:pt x="99" y="490"/>
                </a:lnTo>
                <a:lnTo>
                  <a:pt x="102" y="487"/>
                </a:lnTo>
                <a:lnTo>
                  <a:pt x="105" y="487"/>
                </a:lnTo>
                <a:lnTo>
                  <a:pt x="105" y="484"/>
                </a:lnTo>
                <a:lnTo>
                  <a:pt x="102" y="484"/>
                </a:lnTo>
                <a:lnTo>
                  <a:pt x="102" y="481"/>
                </a:lnTo>
                <a:lnTo>
                  <a:pt x="105" y="481"/>
                </a:lnTo>
                <a:lnTo>
                  <a:pt x="108" y="481"/>
                </a:lnTo>
                <a:lnTo>
                  <a:pt x="108" y="478"/>
                </a:lnTo>
                <a:lnTo>
                  <a:pt x="105" y="478"/>
                </a:lnTo>
                <a:lnTo>
                  <a:pt x="105" y="475"/>
                </a:lnTo>
                <a:lnTo>
                  <a:pt x="108" y="475"/>
                </a:lnTo>
                <a:lnTo>
                  <a:pt x="108" y="473"/>
                </a:lnTo>
                <a:lnTo>
                  <a:pt x="108" y="470"/>
                </a:lnTo>
                <a:lnTo>
                  <a:pt x="111" y="467"/>
                </a:lnTo>
                <a:lnTo>
                  <a:pt x="111" y="464"/>
                </a:lnTo>
                <a:lnTo>
                  <a:pt x="111" y="461"/>
                </a:lnTo>
                <a:lnTo>
                  <a:pt x="111" y="458"/>
                </a:lnTo>
                <a:lnTo>
                  <a:pt x="111" y="456"/>
                </a:lnTo>
                <a:lnTo>
                  <a:pt x="111" y="453"/>
                </a:lnTo>
                <a:lnTo>
                  <a:pt x="111" y="450"/>
                </a:lnTo>
                <a:lnTo>
                  <a:pt x="111" y="447"/>
                </a:lnTo>
                <a:lnTo>
                  <a:pt x="108" y="447"/>
                </a:lnTo>
                <a:lnTo>
                  <a:pt x="108" y="444"/>
                </a:lnTo>
                <a:lnTo>
                  <a:pt x="105" y="441"/>
                </a:lnTo>
                <a:lnTo>
                  <a:pt x="105" y="438"/>
                </a:lnTo>
                <a:lnTo>
                  <a:pt x="102" y="438"/>
                </a:lnTo>
                <a:lnTo>
                  <a:pt x="102" y="436"/>
                </a:lnTo>
                <a:lnTo>
                  <a:pt x="102" y="433"/>
                </a:lnTo>
                <a:lnTo>
                  <a:pt x="99" y="433"/>
                </a:lnTo>
                <a:lnTo>
                  <a:pt x="99" y="430"/>
                </a:lnTo>
                <a:lnTo>
                  <a:pt x="97" y="430"/>
                </a:lnTo>
                <a:lnTo>
                  <a:pt x="97" y="433"/>
                </a:lnTo>
                <a:lnTo>
                  <a:pt x="97" y="436"/>
                </a:lnTo>
                <a:lnTo>
                  <a:pt x="97" y="438"/>
                </a:lnTo>
                <a:lnTo>
                  <a:pt x="97" y="441"/>
                </a:lnTo>
                <a:lnTo>
                  <a:pt x="94" y="444"/>
                </a:lnTo>
                <a:lnTo>
                  <a:pt x="94" y="447"/>
                </a:lnTo>
                <a:lnTo>
                  <a:pt x="91" y="450"/>
                </a:lnTo>
                <a:lnTo>
                  <a:pt x="88" y="453"/>
                </a:lnTo>
                <a:lnTo>
                  <a:pt x="88" y="456"/>
                </a:lnTo>
                <a:lnTo>
                  <a:pt x="88" y="458"/>
                </a:lnTo>
                <a:lnTo>
                  <a:pt x="85" y="458"/>
                </a:lnTo>
                <a:lnTo>
                  <a:pt x="85" y="461"/>
                </a:lnTo>
                <a:lnTo>
                  <a:pt x="82" y="461"/>
                </a:lnTo>
                <a:lnTo>
                  <a:pt x="79" y="464"/>
                </a:lnTo>
                <a:lnTo>
                  <a:pt x="77" y="464"/>
                </a:lnTo>
                <a:lnTo>
                  <a:pt x="74" y="464"/>
                </a:lnTo>
                <a:lnTo>
                  <a:pt x="74" y="461"/>
                </a:lnTo>
                <a:lnTo>
                  <a:pt x="77" y="461"/>
                </a:lnTo>
                <a:lnTo>
                  <a:pt x="77" y="458"/>
                </a:lnTo>
                <a:lnTo>
                  <a:pt x="77" y="456"/>
                </a:lnTo>
                <a:lnTo>
                  <a:pt x="74" y="453"/>
                </a:lnTo>
                <a:lnTo>
                  <a:pt x="74" y="450"/>
                </a:lnTo>
                <a:lnTo>
                  <a:pt x="71" y="450"/>
                </a:lnTo>
                <a:lnTo>
                  <a:pt x="68" y="447"/>
                </a:lnTo>
                <a:lnTo>
                  <a:pt x="65" y="447"/>
                </a:lnTo>
                <a:lnTo>
                  <a:pt x="65" y="444"/>
                </a:lnTo>
                <a:lnTo>
                  <a:pt x="65" y="441"/>
                </a:lnTo>
                <a:lnTo>
                  <a:pt x="65" y="438"/>
                </a:lnTo>
                <a:lnTo>
                  <a:pt x="65" y="436"/>
                </a:lnTo>
                <a:lnTo>
                  <a:pt x="65" y="433"/>
                </a:lnTo>
                <a:lnTo>
                  <a:pt x="65" y="430"/>
                </a:lnTo>
                <a:lnTo>
                  <a:pt x="65" y="427"/>
                </a:lnTo>
                <a:lnTo>
                  <a:pt x="65" y="424"/>
                </a:lnTo>
                <a:lnTo>
                  <a:pt x="68" y="421"/>
                </a:lnTo>
                <a:lnTo>
                  <a:pt x="68" y="418"/>
                </a:lnTo>
                <a:lnTo>
                  <a:pt x="68" y="416"/>
                </a:lnTo>
                <a:lnTo>
                  <a:pt x="71" y="416"/>
                </a:lnTo>
                <a:lnTo>
                  <a:pt x="71" y="413"/>
                </a:lnTo>
                <a:lnTo>
                  <a:pt x="74" y="413"/>
                </a:lnTo>
                <a:lnTo>
                  <a:pt x="74" y="410"/>
                </a:lnTo>
                <a:lnTo>
                  <a:pt x="77" y="410"/>
                </a:lnTo>
                <a:lnTo>
                  <a:pt x="74" y="407"/>
                </a:lnTo>
                <a:lnTo>
                  <a:pt x="71" y="407"/>
                </a:lnTo>
                <a:lnTo>
                  <a:pt x="71" y="410"/>
                </a:lnTo>
                <a:lnTo>
                  <a:pt x="68" y="410"/>
                </a:lnTo>
                <a:lnTo>
                  <a:pt x="65" y="410"/>
                </a:lnTo>
                <a:lnTo>
                  <a:pt x="62" y="407"/>
                </a:lnTo>
                <a:lnTo>
                  <a:pt x="59" y="410"/>
                </a:lnTo>
                <a:lnTo>
                  <a:pt x="59" y="407"/>
                </a:lnTo>
                <a:lnTo>
                  <a:pt x="57" y="407"/>
                </a:lnTo>
                <a:lnTo>
                  <a:pt x="54" y="407"/>
                </a:lnTo>
                <a:lnTo>
                  <a:pt x="51" y="407"/>
                </a:lnTo>
                <a:lnTo>
                  <a:pt x="48" y="407"/>
                </a:lnTo>
                <a:lnTo>
                  <a:pt x="45" y="404"/>
                </a:lnTo>
                <a:lnTo>
                  <a:pt x="45" y="401"/>
                </a:lnTo>
                <a:lnTo>
                  <a:pt x="42" y="401"/>
                </a:lnTo>
                <a:lnTo>
                  <a:pt x="40" y="401"/>
                </a:lnTo>
                <a:lnTo>
                  <a:pt x="37" y="401"/>
                </a:lnTo>
                <a:lnTo>
                  <a:pt x="34" y="401"/>
                </a:lnTo>
                <a:lnTo>
                  <a:pt x="31" y="401"/>
                </a:lnTo>
                <a:lnTo>
                  <a:pt x="31" y="404"/>
                </a:lnTo>
                <a:lnTo>
                  <a:pt x="31" y="407"/>
                </a:lnTo>
                <a:lnTo>
                  <a:pt x="28" y="407"/>
                </a:lnTo>
                <a:lnTo>
                  <a:pt x="28" y="410"/>
                </a:lnTo>
                <a:lnTo>
                  <a:pt x="28" y="413"/>
                </a:lnTo>
                <a:lnTo>
                  <a:pt x="28" y="416"/>
                </a:lnTo>
                <a:lnTo>
                  <a:pt x="25" y="416"/>
                </a:lnTo>
                <a:lnTo>
                  <a:pt x="25" y="418"/>
                </a:lnTo>
                <a:lnTo>
                  <a:pt x="22" y="418"/>
                </a:lnTo>
                <a:lnTo>
                  <a:pt x="20" y="418"/>
                </a:lnTo>
                <a:lnTo>
                  <a:pt x="20" y="421"/>
                </a:lnTo>
                <a:lnTo>
                  <a:pt x="17" y="421"/>
                </a:lnTo>
                <a:lnTo>
                  <a:pt x="14" y="424"/>
                </a:lnTo>
                <a:lnTo>
                  <a:pt x="5" y="424"/>
                </a:lnTo>
                <a:lnTo>
                  <a:pt x="3" y="421"/>
                </a:lnTo>
                <a:lnTo>
                  <a:pt x="0" y="418"/>
                </a:lnTo>
                <a:lnTo>
                  <a:pt x="3" y="418"/>
                </a:lnTo>
                <a:lnTo>
                  <a:pt x="3" y="416"/>
                </a:lnTo>
                <a:lnTo>
                  <a:pt x="5" y="413"/>
                </a:lnTo>
                <a:lnTo>
                  <a:pt x="5" y="410"/>
                </a:lnTo>
                <a:lnTo>
                  <a:pt x="8" y="407"/>
                </a:lnTo>
                <a:lnTo>
                  <a:pt x="8" y="404"/>
                </a:lnTo>
                <a:lnTo>
                  <a:pt x="8" y="401"/>
                </a:lnTo>
                <a:lnTo>
                  <a:pt x="8" y="399"/>
                </a:lnTo>
                <a:close/>
              </a:path>
            </a:pathLst>
          </a:custGeom>
          <a:solidFill>
            <a:srgbClr val="2399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6">
            <a:extLst>
              <a:ext uri="{FF2B5EF4-FFF2-40B4-BE49-F238E27FC236}">
                <a16:creationId xmlns:a16="http://schemas.microsoft.com/office/drawing/2014/main" id="{C2075187-3DB0-725C-9D37-4BAB51F34894}"/>
              </a:ext>
            </a:extLst>
          </p:cNvPr>
          <p:cNvSpPr>
            <a:spLocks/>
          </p:cNvSpPr>
          <p:nvPr/>
        </p:nvSpPr>
        <p:spPr bwMode="auto">
          <a:xfrm>
            <a:off x="3714750" y="4324350"/>
            <a:ext cx="515938" cy="574675"/>
          </a:xfrm>
          <a:custGeom>
            <a:avLst/>
            <a:gdLst>
              <a:gd name="T0" fmla="*/ 305 w 325"/>
              <a:gd name="T1" fmla="*/ 231 h 362"/>
              <a:gd name="T2" fmla="*/ 288 w 325"/>
              <a:gd name="T3" fmla="*/ 236 h 362"/>
              <a:gd name="T4" fmla="*/ 265 w 325"/>
              <a:gd name="T5" fmla="*/ 233 h 362"/>
              <a:gd name="T6" fmla="*/ 245 w 325"/>
              <a:gd name="T7" fmla="*/ 236 h 362"/>
              <a:gd name="T8" fmla="*/ 231 w 325"/>
              <a:gd name="T9" fmla="*/ 245 h 362"/>
              <a:gd name="T10" fmla="*/ 228 w 325"/>
              <a:gd name="T11" fmla="*/ 270 h 362"/>
              <a:gd name="T12" fmla="*/ 222 w 325"/>
              <a:gd name="T13" fmla="*/ 288 h 362"/>
              <a:gd name="T14" fmla="*/ 208 w 325"/>
              <a:gd name="T15" fmla="*/ 302 h 362"/>
              <a:gd name="T16" fmla="*/ 202 w 325"/>
              <a:gd name="T17" fmla="*/ 310 h 362"/>
              <a:gd name="T18" fmla="*/ 188 w 325"/>
              <a:gd name="T19" fmla="*/ 319 h 362"/>
              <a:gd name="T20" fmla="*/ 182 w 325"/>
              <a:gd name="T21" fmla="*/ 339 h 362"/>
              <a:gd name="T22" fmla="*/ 159 w 325"/>
              <a:gd name="T23" fmla="*/ 347 h 362"/>
              <a:gd name="T24" fmla="*/ 140 w 325"/>
              <a:gd name="T25" fmla="*/ 359 h 362"/>
              <a:gd name="T26" fmla="*/ 114 w 325"/>
              <a:gd name="T27" fmla="*/ 362 h 362"/>
              <a:gd name="T28" fmla="*/ 105 w 325"/>
              <a:gd name="T29" fmla="*/ 347 h 362"/>
              <a:gd name="T30" fmla="*/ 94 w 325"/>
              <a:gd name="T31" fmla="*/ 333 h 362"/>
              <a:gd name="T32" fmla="*/ 71 w 325"/>
              <a:gd name="T33" fmla="*/ 327 h 362"/>
              <a:gd name="T34" fmla="*/ 57 w 325"/>
              <a:gd name="T35" fmla="*/ 339 h 362"/>
              <a:gd name="T36" fmla="*/ 46 w 325"/>
              <a:gd name="T37" fmla="*/ 333 h 362"/>
              <a:gd name="T38" fmla="*/ 34 w 325"/>
              <a:gd name="T39" fmla="*/ 299 h 362"/>
              <a:gd name="T40" fmla="*/ 9 w 325"/>
              <a:gd name="T41" fmla="*/ 310 h 362"/>
              <a:gd name="T42" fmla="*/ 6 w 325"/>
              <a:gd name="T43" fmla="*/ 299 h 362"/>
              <a:gd name="T44" fmla="*/ 11 w 325"/>
              <a:gd name="T45" fmla="*/ 285 h 362"/>
              <a:gd name="T46" fmla="*/ 23 w 325"/>
              <a:gd name="T47" fmla="*/ 270 h 362"/>
              <a:gd name="T48" fmla="*/ 28 w 325"/>
              <a:gd name="T49" fmla="*/ 248 h 362"/>
              <a:gd name="T50" fmla="*/ 28 w 325"/>
              <a:gd name="T51" fmla="*/ 214 h 362"/>
              <a:gd name="T52" fmla="*/ 37 w 325"/>
              <a:gd name="T53" fmla="*/ 188 h 362"/>
              <a:gd name="T54" fmla="*/ 31 w 325"/>
              <a:gd name="T55" fmla="*/ 171 h 362"/>
              <a:gd name="T56" fmla="*/ 11 w 325"/>
              <a:gd name="T57" fmla="*/ 151 h 362"/>
              <a:gd name="T58" fmla="*/ 9 w 325"/>
              <a:gd name="T59" fmla="*/ 125 h 362"/>
              <a:gd name="T60" fmla="*/ 6 w 325"/>
              <a:gd name="T61" fmla="*/ 108 h 362"/>
              <a:gd name="T62" fmla="*/ 11 w 325"/>
              <a:gd name="T63" fmla="*/ 77 h 362"/>
              <a:gd name="T64" fmla="*/ 37 w 325"/>
              <a:gd name="T65" fmla="*/ 80 h 362"/>
              <a:gd name="T66" fmla="*/ 46 w 325"/>
              <a:gd name="T67" fmla="*/ 63 h 362"/>
              <a:gd name="T68" fmla="*/ 60 w 325"/>
              <a:gd name="T69" fmla="*/ 51 h 362"/>
              <a:gd name="T70" fmla="*/ 77 w 325"/>
              <a:gd name="T71" fmla="*/ 46 h 362"/>
              <a:gd name="T72" fmla="*/ 97 w 325"/>
              <a:gd name="T73" fmla="*/ 63 h 362"/>
              <a:gd name="T74" fmla="*/ 105 w 325"/>
              <a:gd name="T75" fmla="*/ 77 h 362"/>
              <a:gd name="T76" fmla="*/ 120 w 325"/>
              <a:gd name="T77" fmla="*/ 68 h 362"/>
              <a:gd name="T78" fmla="*/ 128 w 325"/>
              <a:gd name="T79" fmla="*/ 51 h 362"/>
              <a:gd name="T80" fmla="*/ 148 w 325"/>
              <a:gd name="T81" fmla="*/ 46 h 362"/>
              <a:gd name="T82" fmla="*/ 165 w 325"/>
              <a:gd name="T83" fmla="*/ 34 h 362"/>
              <a:gd name="T84" fmla="*/ 168 w 325"/>
              <a:gd name="T85" fmla="*/ 14 h 362"/>
              <a:gd name="T86" fmla="*/ 188 w 325"/>
              <a:gd name="T87" fmla="*/ 9 h 362"/>
              <a:gd name="T88" fmla="*/ 202 w 325"/>
              <a:gd name="T89" fmla="*/ 17 h 362"/>
              <a:gd name="T90" fmla="*/ 216 w 325"/>
              <a:gd name="T91" fmla="*/ 11 h 362"/>
              <a:gd name="T92" fmla="*/ 239 w 325"/>
              <a:gd name="T93" fmla="*/ 11 h 362"/>
              <a:gd name="T94" fmla="*/ 259 w 325"/>
              <a:gd name="T95" fmla="*/ 9 h 362"/>
              <a:gd name="T96" fmla="*/ 273 w 325"/>
              <a:gd name="T97" fmla="*/ 3 h 362"/>
              <a:gd name="T98" fmla="*/ 296 w 325"/>
              <a:gd name="T99" fmla="*/ 17 h 362"/>
              <a:gd name="T100" fmla="*/ 305 w 325"/>
              <a:gd name="T101" fmla="*/ 20 h 362"/>
              <a:gd name="T102" fmla="*/ 319 w 325"/>
              <a:gd name="T103" fmla="*/ 9 h 362"/>
              <a:gd name="T104" fmla="*/ 319 w 325"/>
              <a:gd name="T105" fmla="*/ 28 h 362"/>
              <a:gd name="T106" fmla="*/ 308 w 325"/>
              <a:gd name="T107" fmla="*/ 48 h 362"/>
              <a:gd name="T108" fmla="*/ 288 w 325"/>
              <a:gd name="T109" fmla="*/ 68 h 362"/>
              <a:gd name="T110" fmla="*/ 276 w 325"/>
              <a:gd name="T111" fmla="*/ 83 h 362"/>
              <a:gd name="T112" fmla="*/ 276 w 325"/>
              <a:gd name="T113" fmla="*/ 108 h 362"/>
              <a:gd name="T114" fmla="*/ 271 w 325"/>
              <a:gd name="T115" fmla="*/ 131 h 362"/>
              <a:gd name="T116" fmla="*/ 268 w 325"/>
              <a:gd name="T117" fmla="*/ 157 h 362"/>
              <a:gd name="T118" fmla="*/ 282 w 325"/>
              <a:gd name="T119" fmla="*/ 188 h 362"/>
              <a:gd name="T120" fmla="*/ 302 w 325"/>
              <a:gd name="T121" fmla="*/ 216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5" h="362">
                <a:moveTo>
                  <a:pt x="302" y="219"/>
                </a:moveTo>
                <a:lnTo>
                  <a:pt x="305" y="222"/>
                </a:lnTo>
                <a:lnTo>
                  <a:pt x="308" y="222"/>
                </a:lnTo>
                <a:lnTo>
                  <a:pt x="308" y="225"/>
                </a:lnTo>
                <a:lnTo>
                  <a:pt x="308" y="228"/>
                </a:lnTo>
                <a:lnTo>
                  <a:pt x="308" y="231"/>
                </a:lnTo>
                <a:lnTo>
                  <a:pt x="305" y="231"/>
                </a:lnTo>
                <a:lnTo>
                  <a:pt x="305" y="233"/>
                </a:lnTo>
                <a:lnTo>
                  <a:pt x="302" y="233"/>
                </a:lnTo>
                <a:lnTo>
                  <a:pt x="299" y="233"/>
                </a:lnTo>
                <a:lnTo>
                  <a:pt x="296" y="233"/>
                </a:lnTo>
                <a:lnTo>
                  <a:pt x="293" y="233"/>
                </a:lnTo>
                <a:lnTo>
                  <a:pt x="290" y="236"/>
                </a:lnTo>
                <a:lnTo>
                  <a:pt x="288" y="236"/>
                </a:lnTo>
                <a:lnTo>
                  <a:pt x="285" y="236"/>
                </a:lnTo>
                <a:lnTo>
                  <a:pt x="279" y="233"/>
                </a:lnTo>
                <a:lnTo>
                  <a:pt x="276" y="233"/>
                </a:lnTo>
                <a:lnTo>
                  <a:pt x="273" y="233"/>
                </a:lnTo>
                <a:lnTo>
                  <a:pt x="271" y="233"/>
                </a:lnTo>
                <a:lnTo>
                  <a:pt x="268" y="233"/>
                </a:lnTo>
                <a:lnTo>
                  <a:pt x="265" y="233"/>
                </a:lnTo>
                <a:lnTo>
                  <a:pt x="262" y="233"/>
                </a:lnTo>
                <a:lnTo>
                  <a:pt x="259" y="233"/>
                </a:lnTo>
                <a:lnTo>
                  <a:pt x="256" y="233"/>
                </a:lnTo>
                <a:lnTo>
                  <a:pt x="253" y="233"/>
                </a:lnTo>
                <a:lnTo>
                  <a:pt x="248" y="233"/>
                </a:lnTo>
                <a:lnTo>
                  <a:pt x="248" y="236"/>
                </a:lnTo>
                <a:lnTo>
                  <a:pt x="245" y="236"/>
                </a:lnTo>
                <a:lnTo>
                  <a:pt x="242" y="236"/>
                </a:lnTo>
                <a:lnTo>
                  <a:pt x="239" y="236"/>
                </a:lnTo>
                <a:lnTo>
                  <a:pt x="239" y="239"/>
                </a:lnTo>
                <a:lnTo>
                  <a:pt x="233" y="239"/>
                </a:lnTo>
                <a:lnTo>
                  <a:pt x="233" y="242"/>
                </a:lnTo>
                <a:lnTo>
                  <a:pt x="231" y="242"/>
                </a:lnTo>
                <a:lnTo>
                  <a:pt x="231" y="245"/>
                </a:lnTo>
                <a:lnTo>
                  <a:pt x="231" y="248"/>
                </a:lnTo>
                <a:lnTo>
                  <a:pt x="231" y="251"/>
                </a:lnTo>
                <a:lnTo>
                  <a:pt x="231" y="253"/>
                </a:lnTo>
                <a:lnTo>
                  <a:pt x="228" y="256"/>
                </a:lnTo>
                <a:lnTo>
                  <a:pt x="228" y="262"/>
                </a:lnTo>
                <a:lnTo>
                  <a:pt x="228" y="265"/>
                </a:lnTo>
                <a:lnTo>
                  <a:pt x="228" y="270"/>
                </a:lnTo>
                <a:lnTo>
                  <a:pt x="228" y="273"/>
                </a:lnTo>
                <a:lnTo>
                  <a:pt x="225" y="276"/>
                </a:lnTo>
                <a:lnTo>
                  <a:pt x="225" y="279"/>
                </a:lnTo>
                <a:lnTo>
                  <a:pt x="225" y="282"/>
                </a:lnTo>
                <a:lnTo>
                  <a:pt x="225" y="285"/>
                </a:lnTo>
                <a:lnTo>
                  <a:pt x="222" y="285"/>
                </a:lnTo>
                <a:lnTo>
                  <a:pt x="222" y="288"/>
                </a:lnTo>
                <a:lnTo>
                  <a:pt x="219" y="290"/>
                </a:lnTo>
                <a:lnTo>
                  <a:pt x="216" y="293"/>
                </a:lnTo>
                <a:lnTo>
                  <a:pt x="216" y="296"/>
                </a:lnTo>
                <a:lnTo>
                  <a:pt x="214" y="299"/>
                </a:lnTo>
                <a:lnTo>
                  <a:pt x="214" y="302"/>
                </a:lnTo>
                <a:lnTo>
                  <a:pt x="211" y="302"/>
                </a:lnTo>
                <a:lnTo>
                  <a:pt x="208" y="302"/>
                </a:lnTo>
                <a:lnTo>
                  <a:pt x="205" y="302"/>
                </a:lnTo>
                <a:lnTo>
                  <a:pt x="202" y="302"/>
                </a:lnTo>
                <a:lnTo>
                  <a:pt x="199" y="302"/>
                </a:lnTo>
                <a:lnTo>
                  <a:pt x="199" y="305"/>
                </a:lnTo>
                <a:lnTo>
                  <a:pt x="199" y="307"/>
                </a:lnTo>
                <a:lnTo>
                  <a:pt x="202" y="307"/>
                </a:lnTo>
                <a:lnTo>
                  <a:pt x="202" y="310"/>
                </a:lnTo>
                <a:lnTo>
                  <a:pt x="199" y="310"/>
                </a:lnTo>
                <a:lnTo>
                  <a:pt x="199" y="313"/>
                </a:lnTo>
                <a:lnTo>
                  <a:pt x="196" y="313"/>
                </a:lnTo>
                <a:lnTo>
                  <a:pt x="194" y="316"/>
                </a:lnTo>
                <a:lnTo>
                  <a:pt x="191" y="316"/>
                </a:lnTo>
                <a:lnTo>
                  <a:pt x="191" y="319"/>
                </a:lnTo>
                <a:lnTo>
                  <a:pt x="188" y="319"/>
                </a:lnTo>
                <a:lnTo>
                  <a:pt x="185" y="322"/>
                </a:lnTo>
                <a:lnTo>
                  <a:pt x="185" y="325"/>
                </a:lnTo>
                <a:lnTo>
                  <a:pt x="182" y="327"/>
                </a:lnTo>
                <a:lnTo>
                  <a:pt x="182" y="330"/>
                </a:lnTo>
                <a:lnTo>
                  <a:pt x="182" y="333"/>
                </a:lnTo>
                <a:lnTo>
                  <a:pt x="182" y="336"/>
                </a:lnTo>
                <a:lnTo>
                  <a:pt x="182" y="339"/>
                </a:lnTo>
                <a:lnTo>
                  <a:pt x="182" y="342"/>
                </a:lnTo>
                <a:lnTo>
                  <a:pt x="182" y="344"/>
                </a:lnTo>
                <a:lnTo>
                  <a:pt x="179" y="344"/>
                </a:lnTo>
                <a:lnTo>
                  <a:pt x="174" y="347"/>
                </a:lnTo>
                <a:lnTo>
                  <a:pt x="171" y="347"/>
                </a:lnTo>
                <a:lnTo>
                  <a:pt x="165" y="347"/>
                </a:lnTo>
                <a:lnTo>
                  <a:pt x="159" y="347"/>
                </a:lnTo>
                <a:lnTo>
                  <a:pt x="157" y="347"/>
                </a:lnTo>
                <a:lnTo>
                  <a:pt x="154" y="347"/>
                </a:lnTo>
                <a:lnTo>
                  <a:pt x="151" y="347"/>
                </a:lnTo>
                <a:lnTo>
                  <a:pt x="148" y="350"/>
                </a:lnTo>
                <a:lnTo>
                  <a:pt x="142" y="356"/>
                </a:lnTo>
                <a:lnTo>
                  <a:pt x="142" y="359"/>
                </a:lnTo>
                <a:lnTo>
                  <a:pt x="140" y="359"/>
                </a:lnTo>
                <a:lnTo>
                  <a:pt x="134" y="359"/>
                </a:lnTo>
                <a:lnTo>
                  <a:pt x="131" y="356"/>
                </a:lnTo>
                <a:lnTo>
                  <a:pt x="125" y="353"/>
                </a:lnTo>
                <a:lnTo>
                  <a:pt x="120" y="356"/>
                </a:lnTo>
                <a:lnTo>
                  <a:pt x="117" y="356"/>
                </a:lnTo>
                <a:lnTo>
                  <a:pt x="117" y="359"/>
                </a:lnTo>
                <a:lnTo>
                  <a:pt x="114" y="362"/>
                </a:lnTo>
                <a:lnTo>
                  <a:pt x="108" y="362"/>
                </a:lnTo>
                <a:lnTo>
                  <a:pt x="108" y="359"/>
                </a:lnTo>
                <a:lnTo>
                  <a:pt x="105" y="356"/>
                </a:lnTo>
                <a:lnTo>
                  <a:pt x="102" y="356"/>
                </a:lnTo>
                <a:lnTo>
                  <a:pt x="102" y="353"/>
                </a:lnTo>
                <a:lnTo>
                  <a:pt x="102" y="350"/>
                </a:lnTo>
                <a:lnTo>
                  <a:pt x="105" y="347"/>
                </a:lnTo>
                <a:lnTo>
                  <a:pt x="102" y="344"/>
                </a:lnTo>
                <a:lnTo>
                  <a:pt x="102" y="342"/>
                </a:lnTo>
                <a:lnTo>
                  <a:pt x="102" y="339"/>
                </a:lnTo>
                <a:lnTo>
                  <a:pt x="102" y="336"/>
                </a:lnTo>
                <a:lnTo>
                  <a:pt x="100" y="336"/>
                </a:lnTo>
                <a:lnTo>
                  <a:pt x="97" y="333"/>
                </a:lnTo>
                <a:lnTo>
                  <a:pt x="94" y="333"/>
                </a:lnTo>
                <a:lnTo>
                  <a:pt x="91" y="333"/>
                </a:lnTo>
                <a:lnTo>
                  <a:pt x="85" y="330"/>
                </a:lnTo>
                <a:lnTo>
                  <a:pt x="83" y="327"/>
                </a:lnTo>
                <a:lnTo>
                  <a:pt x="80" y="327"/>
                </a:lnTo>
                <a:lnTo>
                  <a:pt x="77" y="325"/>
                </a:lnTo>
                <a:lnTo>
                  <a:pt x="74" y="325"/>
                </a:lnTo>
                <a:lnTo>
                  <a:pt x="71" y="327"/>
                </a:lnTo>
                <a:lnTo>
                  <a:pt x="68" y="327"/>
                </a:lnTo>
                <a:lnTo>
                  <a:pt x="65" y="330"/>
                </a:lnTo>
                <a:lnTo>
                  <a:pt x="63" y="330"/>
                </a:lnTo>
                <a:lnTo>
                  <a:pt x="63" y="333"/>
                </a:lnTo>
                <a:lnTo>
                  <a:pt x="60" y="333"/>
                </a:lnTo>
                <a:lnTo>
                  <a:pt x="60" y="336"/>
                </a:lnTo>
                <a:lnTo>
                  <a:pt x="57" y="339"/>
                </a:lnTo>
                <a:lnTo>
                  <a:pt x="54" y="339"/>
                </a:lnTo>
                <a:lnTo>
                  <a:pt x="51" y="342"/>
                </a:lnTo>
                <a:lnTo>
                  <a:pt x="48" y="342"/>
                </a:lnTo>
                <a:lnTo>
                  <a:pt x="48" y="339"/>
                </a:lnTo>
                <a:lnTo>
                  <a:pt x="46" y="339"/>
                </a:lnTo>
                <a:lnTo>
                  <a:pt x="46" y="336"/>
                </a:lnTo>
                <a:lnTo>
                  <a:pt x="46" y="333"/>
                </a:lnTo>
                <a:lnTo>
                  <a:pt x="43" y="327"/>
                </a:lnTo>
                <a:lnTo>
                  <a:pt x="43" y="319"/>
                </a:lnTo>
                <a:lnTo>
                  <a:pt x="40" y="313"/>
                </a:lnTo>
                <a:lnTo>
                  <a:pt x="40" y="305"/>
                </a:lnTo>
                <a:lnTo>
                  <a:pt x="40" y="302"/>
                </a:lnTo>
                <a:lnTo>
                  <a:pt x="37" y="299"/>
                </a:lnTo>
                <a:lnTo>
                  <a:pt x="34" y="299"/>
                </a:lnTo>
                <a:lnTo>
                  <a:pt x="34" y="302"/>
                </a:lnTo>
                <a:lnTo>
                  <a:pt x="28" y="305"/>
                </a:lnTo>
                <a:lnTo>
                  <a:pt x="20" y="307"/>
                </a:lnTo>
                <a:lnTo>
                  <a:pt x="14" y="310"/>
                </a:lnTo>
                <a:lnTo>
                  <a:pt x="11" y="313"/>
                </a:lnTo>
                <a:lnTo>
                  <a:pt x="11" y="310"/>
                </a:lnTo>
                <a:lnTo>
                  <a:pt x="9" y="310"/>
                </a:lnTo>
                <a:lnTo>
                  <a:pt x="6" y="310"/>
                </a:lnTo>
                <a:lnTo>
                  <a:pt x="6" y="307"/>
                </a:lnTo>
                <a:lnTo>
                  <a:pt x="9" y="307"/>
                </a:lnTo>
                <a:lnTo>
                  <a:pt x="11" y="307"/>
                </a:lnTo>
                <a:lnTo>
                  <a:pt x="9" y="305"/>
                </a:lnTo>
                <a:lnTo>
                  <a:pt x="6" y="302"/>
                </a:lnTo>
                <a:lnTo>
                  <a:pt x="6" y="299"/>
                </a:lnTo>
                <a:lnTo>
                  <a:pt x="9" y="299"/>
                </a:lnTo>
                <a:lnTo>
                  <a:pt x="9" y="296"/>
                </a:lnTo>
                <a:lnTo>
                  <a:pt x="9" y="293"/>
                </a:lnTo>
                <a:lnTo>
                  <a:pt x="9" y="290"/>
                </a:lnTo>
                <a:lnTo>
                  <a:pt x="11" y="290"/>
                </a:lnTo>
                <a:lnTo>
                  <a:pt x="11" y="288"/>
                </a:lnTo>
                <a:lnTo>
                  <a:pt x="11" y="285"/>
                </a:lnTo>
                <a:lnTo>
                  <a:pt x="14" y="282"/>
                </a:lnTo>
                <a:lnTo>
                  <a:pt x="14" y="279"/>
                </a:lnTo>
                <a:lnTo>
                  <a:pt x="17" y="279"/>
                </a:lnTo>
                <a:lnTo>
                  <a:pt x="17" y="276"/>
                </a:lnTo>
                <a:lnTo>
                  <a:pt x="20" y="273"/>
                </a:lnTo>
                <a:lnTo>
                  <a:pt x="23" y="273"/>
                </a:lnTo>
                <a:lnTo>
                  <a:pt x="23" y="270"/>
                </a:lnTo>
                <a:lnTo>
                  <a:pt x="23" y="268"/>
                </a:lnTo>
                <a:lnTo>
                  <a:pt x="26" y="265"/>
                </a:lnTo>
                <a:lnTo>
                  <a:pt x="26" y="262"/>
                </a:lnTo>
                <a:lnTo>
                  <a:pt x="26" y="259"/>
                </a:lnTo>
                <a:lnTo>
                  <a:pt x="26" y="256"/>
                </a:lnTo>
                <a:lnTo>
                  <a:pt x="26" y="253"/>
                </a:lnTo>
                <a:lnTo>
                  <a:pt x="28" y="248"/>
                </a:lnTo>
                <a:lnTo>
                  <a:pt x="28" y="242"/>
                </a:lnTo>
                <a:lnTo>
                  <a:pt x="26" y="236"/>
                </a:lnTo>
                <a:lnTo>
                  <a:pt x="26" y="233"/>
                </a:lnTo>
                <a:lnTo>
                  <a:pt x="26" y="231"/>
                </a:lnTo>
                <a:lnTo>
                  <a:pt x="26" y="225"/>
                </a:lnTo>
                <a:lnTo>
                  <a:pt x="28" y="219"/>
                </a:lnTo>
                <a:lnTo>
                  <a:pt x="28" y="214"/>
                </a:lnTo>
                <a:lnTo>
                  <a:pt x="31" y="211"/>
                </a:lnTo>
                <a:lnTo>
                  <a:pt x="31" y="208"/>
                </a:lnTo>
                <a:lnTo>
                  <a:pt x="31" y="205"/>
                </a:lnTo>
                <a:lnTo>
                  <a:pt x="34" y="199"/>
                </a:lnTo>
                <a:lnTo>
                  <a:pt x="37" y="196"/>
                </a:lnTo>
                <a:lnTo>
                  <a:pt x="37" y="191"/>
                </a:lnTo>
                <a:lnTo>
                  <a:pt x="37" y="188"/>
                </a:lnTo>
                <a:lnTo>
                  <a:pt x="34" y="185"/>
                </a:lnTo>
                <a:lnTo>
                  <a:pt x="34" y="182"/>
                </a:lnTo>
                <a:lnTo>
                  <a:pt x="34" y="179"/>
                </a:lnTo>
                <a:lnTo>
                  <a:pt x="31" y="177"/>
                </a:lnTo>
                <a:lnTo>
                  <a:pt x="31" y="174"/>
                </a:lnTo>
                <a:lnTo>
                  <a:pt x="34" y="174"/>
                </a:lnTo>
                <a:lnTo>
                  <a:pt x="31" y="171"/>
                </a:lnTo>
                <a:lnTo>
                  <a:pt x="28" y="168"/>
                </a:lnTo>
                <a:lnTo>
                  <a:pt x="28" y="165"/>
                </a:lnTo>
                <a:lnTo>
                  <a:pt x="28" y="162"/>
                </a:lnTo>
                <a:lnTo>
                  <a:pt x="23" y="157"/>
                </a:lnTo>
                <a:lnTo>
                  <a:pt x="20" y="157"/>
                </a:lnTo>
                <a:lnTo>
                  <a:pt x="14" y="154"/>
                </a:lnTo>
                <a:lnTo>
                  <a:pt x="11" y="151"/>
                </a:lnTo>
                <a:lnTo>
                  <a:pt x="9" y="148"/>
                </a:lnTo>
                <a:lnTo>
                  <a:pt x="6" y="140"/>
                </a:lnTo>
                <a:lnTo>
                  <a:pt x="0" y="137"/>
                </a:lnTo>
                <a:lnTo>
                  <a:pt x="3" y="137"/>
                </a:lnTo>
                <a:lnTo>
                  <a:pt x="6" y="134"/>
                </a:lnTo>
                <a:lnTo>
                  <a:pt x="9" y="134"/>
                </a:lnTo>
                <a:lnTo>
                  <a:pt x="9" y="125"/>
                </a:lnTo>
                <a:lnTo>
                  <a:pt x="9" y="122"/>
                </a:lnTo>
                <a:lnTo>
                  <a:pt x="9" y="120"/>
                </a:lnTo>
                <a:lnTo>
                  <a:pt x="6" y="117"/>
                </a:lnTo>
                <a:lnTo>
                  <a:pt x="3" y="114"/>
                </a:lnTo>
                <a:lnTo>
                  <a:pt x="3" y="111"/>
                </a:lnTo>
                <a:lnTo>
                  <a:pt x="6" y="111"/>
                </a:lnTo>
                <a:lnTo>
                  <a:pt x="6" y="108"/>
                </a:lnTo>
                <a:lnTo>
                  <a:pt x="6" y="105"/>
                </a:lnTo>
                <a:lnTo>
                  <a:pt x="6" y="103"/>
                </a:lnTo>
                <a:lnTo>
                  <a:pt x="6" y="97"/>
                </a:lnTo>
                <a:lnTo>
                  <a:pt x="6" y="94"/>
                </a:lnTo>
                <a:lnTo>
                  <a:pt x="9" y="88"/>
                </a:lnTo>
                <a:lnTo>
                  <a:pt x="11" y="80"/>
                </a:lnTo>
                <a:lnTo>
                  <a:pt x="11" y="77"/>
                </a:lnTo>
                <a:lnTo>
                  <a:pt x="11" y="74"/>
                </a:lnTo>
                <a:lnTo>
                  <a:pt x="14" y="77"/>
                </a:lnTo>
                <a:lnTo>
                  <a:pt x="17" y="80"/>
                </a:lnTo>
                <a:lnTo>
                  <a:pt x="20" y="80"/>
                </a:lnTo>
                <a:lnTo>
                  <a:pt x="26" y="80"/>
                </a:lnTo>
                <a:lnTo>
                  <a:pt x="31" y="80"/>
                </a:lnTo>
                <a:lnTo>
                  <a:pt x="37" y="80"/>
                </a:lnTo>
                <a:lnTo>
                  <a:pt x="40" y="77"/>
                </a:lnTo>
                <a:lnTo>
                  <a:pt x="43" y="77"/>
                </a:lnTo>
                <a:lnTo>
                  <a:pt x="46" y="74"/>
                </a:lnTo>
                <a:lnTo>
                  <a:pt x="48" y="74"/>
                </a:lnTo>
                <a:lnTo>
                  <a:pt x="48" y="71"/>
                </a:lnTo>
                <a:lnTo>
                  <a:pt x="46" y="68"/>
                </a:lnTo>
                <a:lnTo>
                  <a:pt x="46" y="63"/>
                </a:lnTo>
                <a:lnTo>
                  <a:pt x="46" y="60"/>
                </a:lnTo>
                <a:lnTo>
                  <a:pt x="48" y="60"/>
                </a:lnTo>
                <a:lnTo>
                  <a:pt x="51" y="57"/>
                </a:lnTo>
                <a:lnTo>
                  <a:pt x="54" y="57"/>
                </a:lnTo>
                <a:lnTo>
                  <a:pt x="57" y="54"/>
                </a:lnTo>
                <a:lnTo>
                  <a:pt x="60" y="54"/>
                </a:lnTo>
                <a:lnTo>
                  <a:pt x="60" y="51"/>
                </a:lnTo>
                <a:lnTo>
                  <a:pt x="60" y="48"/>
                </a:lnTo>
                <a:lnTo>
                  <a:pt x="60" y="46"/>
                </a:lnTo>
                <a:lnTo>
                  <a:pt x="65" y="43"/>
                </a:lnTo>
                <a:lnTo>
                  <a:pt x="68" y="43"/>
                </a:lnTo>
                <a:lnTo>
                  <a:pt x="71" y="40"/>
                </a:lnTo>
                <a:lnTo>
                  <a:pt x="74" y="43"/>
                </a:lnTo>
                <a:lnTo>
                  <a:pt x="77" y="46"/>
                </a:lnTo>
                <a:lnTo>
                  <a:pt x="80" y="46"/>
                </a:lnTo>
                <a:lnTo>
                  <a:pt x="83" y="48"/>
                </a:lnTo>
                <a:lnTo>
                  <a:pt x="85" y="51"/>
                </a:lnTo>
                <a:lnTo>
                  <a:pt x="88" y="54"/>
                </a:lnTo>
                <a:lnTo>
                  <a:pt x="91" y="57"/>
                </a:lnTo>
                <a:lnTo>
                  <a:pt x="91" y="60"/>
                </a:lnTo>
                <a:lnTo>
                  <a:pt x="97" y="63"/>
                </a:lnTo>
                <a:lnTo>
                  <a:pt x="97" y="65"/>
                </a:lnTo>
                <a:lnTo>
                  <a:pt x="100" y="68"/>
                </a:lnTo>
                <a:lnTo>
                  <a:pt x="100" y="74"/>
                </a:lnTo>
                <a:lnTo>
                  <a:pt x="102" y="77"/>
                </a:lnTo>
                <a:lnTo>
                  <a:pt x="102" y="80"/>
                </a:lnTo>
                <a:lnTo>
                  <a:pt x="105" y="80"/>
                </a:lnTo>
                <a:lnTo>
                  <a:pt x="105" y="77"/>
                </a:lnTo>
                <a:lnTo>
                  <a:pt x="108" y="74"/>
                </a:lnTo>
                <a:lnTo>
                  <a:pt x="108" y="71"/>
                </a:lnTo>
                <a:lnTo>
                  <a:pt x="111" y="68"/>
                </a:lnTo>
                <a:lnTo>
                  <a:pt x="111" y="65"/>
                </a:lnTo>
                <a:lnTo>
                  <a:pt x="114" y="65"/>
                </a:lnTo>
                <a:lnTo>
                  <a:pt x="117" y="65"/>
                </a:lnTo>
                <a:lnTo>
                  <a:pt x="120" y="68"/>
                </a:lnTo>
                <a:lnTo>
                  <a:pt x="122" y="68"/>
                </a:lnTo>
                <a:lnTo>
                  <a:pt x="122" y="65"/>
                </a:lnTo>
                <a:lnTo>
                  <a:pt x="125" y="65"/>
                </a:lnTo>
                <a:lnTo>
                  <a:pt x="125" y="63"/>
                </a:lnTo>
                <a:lnTo>
                  <a:pt x="125" y="60"/>
                </a:lnTo>
                <a:lnTo>
                  <a:pt x="125" y="54"/>
                </a:lnTo>
                <a:lnTo>
                  <a:pt x="128" y="51"/>
                </a:lnTo>
                <a:lnTo>
                  <a:pt x="131" y="51"/>
                </a:lnTo>
                <a:lnTo>
                  <a:pt x="134" y="51"/>
                </a:lnTo>
                <a:lnTo>
                  <a:pt x="140" y="51"/>
                </a:lnTo>
                <a:lnTo>
                  <a:pt x="142" y="51"/>
                </a:lnTo>
                <a:lnTo>
                  <a:pt x="145" y="48"/>
                </a:lnTo>
                <a:lnTo>
                  <a:pt x="148" y="48"/>
                </a:lnTo>
                <a:lnTo>
                  <a:pt x="148" y="46"/>
                </a:lnTo>
                <a:lnTo>
                  <a:pt x="151" y="46"/>
                </a:lnTo>
                <a:lnTo>
                  <a:pt x="154" y="46"/>
                </a:lnTo>
                <a:lnTo>
                  <a:pt x="157" y="46"/>
                </a:lnTo>
                <a:lnTo>
                  <a:pt x="159" y="43"/>
                </a:lnTo>
                <a:lnTo>
                  <a:pt x="159" y="40"/>
                </a:lnTo>
                <a:lnTo>
                  <a:pt x="162" y="37"/>
                </a:lnTo>
                <a:lnTo>
                  <a:pt x="165" y="34"/>
                </a:lnTo>
                <a:lnTo>
                  <a:pt x="165" y="28"/>
                </a:lnTo>
                <a:lnTo>
                  <a:pt x="165" y="26"/>
                </a:lnTo>
                <a:lnTo>
                  <a:pt x="165" y="23"/>
                </a:lnTo>
                <a:lnTo>
                  <a:pt x="165" y="20"/>
                </a:lnTo>
                <a:lnTo>
                  <a:pt x="165" y="17"/>
                </a:lnTo>
                <a:lnTo>
                  <a:pt x="165" y="14"/>
                </a:lnTo>
                <a:lnTo>
                  <a:pt x="168" y="14"/>
                </a:lnTo>
                <a:lnTo>
                  <a:pt x="171" y="14"/>
                </a:lnTo>
                <a:lnTo>
                  <a:pt x="174" y="11"/>
                </a:lnTo>
                <a:lnTo>
                  <a:pt x="177" y="11"/>
                </a:lnTo>
                <a:lnTo>
                  <a:pt x="179" y="9"/>
                </a:lnTo>
                <a:lnTo>
                  <a:pt x="182" y="9"/>
                </a:lnTo>
                <a:lnTo>
                  <a:pt x="185" y="9"/>
                </a:lnTo>
                <a:lnTo>
                  <a:pt x="188" y="9"/>
                </a:lnTo>
                <a:lnTo>
                  <a:pt x="188" y="11"/>
                </a:lnTo>
                <a:lnTo>
                  <a:pt x="188" y="14"/>
                </a:lnTo>
                <a:lnTo>
                  <a:pt x="191" y="14"/>
                </a:lnTo>
                <a:lnTo>
                  <a:pt x="194" y="14"/>
                </a:lnTo>
                <a:lnTo>
                  <a:pt x="196" y="17"/>
                </a:lnTo>
                <a:lnTo>
                  <a:pt x="199" y="17"/>
                </a:lnTo>
                <a:lnTo>
                  <a:pt x="202" y="17"/>
                </a:lnTo>
                <a:lnTo>
                  <a:pt x="202" y="14"/>
                </a:lnTo>
                <a:lnTo>
                  <a:pt x="205" y="14"/>
                </a:lnTo>
                <a:lnTo>
                  <a:pt x="208" y="14"/>
                </a:lnTo>
                <a:lnTo>
                  <a:pt x="211" y="17"/>
                </a:lnTo>
                <a:lnTo>
                  <a:pt x="211" y="14"/>
                </a:lnTo>
                <a:lnTo>
                  <a:pt x="214" y="11"/>
                </a:lnTo>
                <a:lnTo>
                  <a:pt x="216" y="11"/>
                </a:lnTo>
                <a:lnTo>
                  <a:pt x="222" y="11"/>
                </a:lnTo>
                <a:lnTo>
                  <a:pt x="225" y="11"/>
                </a:lnTo>
                <a:lnTo>
                  <a:pt x="228" y="11"/>
                </a:lnTo>
                <a:lnTo>
                  <a:pt x="231" y="9"/>
                </a:lnTo>
                <a:lnTo>
                  <a:pt x="233" y="9"/>
                </a:lnTo>
                <a:lnTo>
                  <a:pt x="236" y="9"/>
                </a:lnTo>
                <a:lnTo>
                  <a:pt x="239" y="11"/>
                </a:lnTo>
                <a:lnTo>
                  <a:pt x="242" y="11"/>
                </a:lnTo>
                <a:lnTo>
                  <a:pt x="245" y="11"/>
                </a:lnTo>
                <a:lnTo>
                  <a:pt x="248" y="14"/>
                </a:lnTo>
                <a:lnTo>
                  <a:pt x="251" y="14"/>
                </a:lnTo>
                <a:lnTo>
                  <a:pt x="256" y="11"/>
                </a:lnTo>
                <a:lnTo>
                  <a:pt x="259" y="11"/>
                </a:lnTo>
                <a:lnTo>
                  <a:pt x="259" y="9"/>
                </a:lnTo>
                <a:lnTo>
                  <a:pt x="259" y="6"/>
                </a:lnTo>
                <a:lnTo>
                  <a:pt x="259" y="3"/>
                </a:lnTo>
                <a:lnTo>
                  <a:pt x="259" y="0"/>
                </a:lnTo>
                <a:lnTo>
                  <a:pt x="262" y="0"/>
                </a:lnTo>
                <a:lnTo>
                  <a:pt x="268" y="3"/>
                </a:lnTo>
                <a:lnTo>
                  <a:pt x="271" y="3"/>
                </a:lnTo>
                <a:lnTo>
                  <a:pt x="273" y="3"/>
                </a:lnTo>
                <a:lnTo>
                  <a:pt x="279" y="3"/>
                </a:lnTo>
                <a:lnTo>
                  <a:pt x="282" y="6"/>
                </a:lnTo>
                <a:lnTo>
                  <a:pt x="288" y="9"/>
                </a:lnTo>
                <a:lnTo>
                  <a:pt x="288" y="11"/>
                </a:lnTo>
                <a:lnTo>
                  <a:pt x="290" y="14"/>
                </a:lnTo>
                <a:lnTo>
                  <a:pt x="293" y="14"/>
                </a:lnTo>
                <a:lnTo>
                  <a:pt x="296" y="17"/>
                </a:lnTo>
                <a:lnTo>
                  <a:pt x="296" y="20"/>
                </a:lnTo>
                <a:lnTo>
                  <a:pt x="296" y="23"/>
                </a:lnTo>
                <a:lnTo>
                  <a:pt x="296" y="26"/>
                </a:lnTo>
                <a:lnTo>
                  <a:pt x="299" y="26"/>
                </a:lnTo>
                <a:lnTo>
                  <a:pt x="302" y="23"/>
                </a:lnTo>
                <a:lnTo>
                  <a:pt x="302" y="20"/>
                </a:lnTo>
                <a:lnTo>
                  <a:pt x="305" y="20"/>
                </a:lnTo>
                <a:lnTo>
                  <a:pt x="308" y="20"/>
                </a:lnTo>
                <a:lnTo>
                  <a:pt x="308" y="17"/>
                </a:lnTo>
                <a:lnTo>
                  <a:pt x="310" y="14"/>
                </a:lnTo>
                <a:lnTo>
                  <a:pt x="313" y="11"/>
                </a:lnTo>
                <a:lnTo>
                  <a:pt x="316" y="11"/>
                </a:lnTo>
                <a:lnTo>
                  <a:pt x="316" y="9"/>
                </a:lnTo>
                <a:lnTo>
                  <a:pt x="319" y="9"/>
                </a:lnTo>
                <a:lnTo>
                  <a:pt x="322" y="9"/>
                </a:lnTo>
                <a:lnTo>
                  <a:pt x="322" y="11"/>
                </a:lnTo>
                <a:lnTo>
                  <a:pt x="325" y="14"/>
                </a:lnTo>
                <a:lnTo>
                  <a:pt x="325" y="17"/>
                </a:lnTo>
                <a:lnTo>
                  <a:pt x="325" y="20"/>
                </a:lnTo>
                <a:lnTo>
                  <a:pt x="325" y="23"/>
                </a:lnTo>
                <a:lnTo>
                  <a:pt x="319" y="28"/>
                </a:lnTo>
                <a:lnTo>
                  <a:pt x="319" y="31"/>
                </a:lnTo>
                <a:lnTo>
                  <a:pt x="316" y="34"/>
                </a:lnTo>
                <a:lnTo>
                  <a:pt x="316" y="37"/>
                </a:lnTo>
                <a:lnTo>
                  <a:pt x="316" y="40"/>
                </a:lnTo>
                <a:lnTo>
                  <a:pt x="313" y="46"/>
                </a:lnTo>
                <a:lnTo>
                  <a:pt x="310" y="48"/>
                </a:lnTo>
                <a:lnTo>
                  <a:pt x="308" y="48"/>
                </a:lnTo>
                <a:lnTo>
                  <a:pt x="305" y="51"/>
                </a:lnTo>
                <a:lnTo>
                  <a:pt x="305" y="54"/>
                </a:lnTo>
                <a:lnTo>
                  <a:pt x="299" y="57"/>
                </a:lnTo>
                <a:lnTo>
                  <a:pt x="296" y="60"/>
                </a:lnTo>
                <a:lnTo>
                  <a:pt x="290" y="63"/>
                </a:lnTo>
                <a:lnTo>
                  <a:pt x="288" y="65"/>
                </a:lnTo>
                <a:lnTo>
                  <a:pt x="288" y="68"/>
                </a:lnTo>
                <a:lnTo>
                  <a:pt x="285" y="68"/>
                </a:lnTo>
                <a:lnTo>
                  <a:pt x="282" y="71"/>
                </a:lnTo>
                <a:lnTo>
                  <a:pt x="282" y="74"/>
                </a:lnTo>
                <a:lnTo>
                  <a:pt x="282" y="77"/>
                </a:lnTo>
                <a:lnTo>
                  <a:pt x="279" y="77"/>
                </a:lnTo>
                <a:lnTo>
                  <a:pt x="279" y="80"/>
                </a:lnTo>
                <a:lnTo>
                  <a:pt x="276" y="83"/>
                </a:lnTo>
                <a:lnTo>
                  <a:pt x="276" y="85"/>
                </a:lnTo>
                <a:lnTo>
                  <a:pt x="279" y="88"/>
                </a:lnTo>
                <a:lnTo>
                  <a:pt x="279" y="94"/>
                </a:lnTo>
                <a:lnTo>
                  <a:pt x="279" y="97"/>
                </a:lnTo>
                <a:lnTo>
                  <a:pt x="279" y="100"/>
                </a:lnTo>
                <a:lnTo>
                  <a:pt x="279" y="103"/>
                </a:lnTo>
                <a:lnTo>
                  <a:pt x="276" y="108"/>
                </a:lnTo>
                <a:lnTo>
                  <a:pt x="276" y="111"/>
                </a:lnTo>
                <a:lnTo>
                  <a:pt x="276" y="114"/>
                </a:lnTo>
                <a:lnTo>
                  <a:pt x="273" y="117"/>
                </a:lnTo>
                <a:lnTo>
                  <a:pt x="273" y="120"/>
                </a:lnTo>
                <a:lnTo>
                  <a:pt x="271" y="122"/>
                </a:lnTo>
                <a:lnTo>
                  <a:pt x="271" y="125"/>
                </a:lnTo>
                <a:lnTo>
                  <a:pt x="271" y="131"/>
                </a:lnTo>
                <a:lnTo>
                  <a:pt x="268" y="137"/>
                </a:lnTo>
                <a:lnTo>
                  <a:pt x="268" y="140"/>
                </a:lnTo>
                <a:lnTo>
                  <a:pt x="265" y="145"/>
                </a:lnTo>
                <a:lnTo>
                  <a:pt x="265" y="151"/>
                </a:lnTo>
                <a:lnTo>
                  <a:pt x="262" y="154"/>
                </a:lnTo>
                <a:lnTo>
                  <a:pt x="265" y="157"/>
                </a:lnTo>
                <a:lnTo>
                  <a:pt x="268" y="157"/>
                </a:lnTo>
                <a:lnTo>
                  <a:pt x="271" y="159"/>
                </a:lnTo>
                <a:lnTo>
                  <a:pt x="271" y="162"/>
                </a:lnTo>
                <a:lnTo>
                  <a:pt x="276" y="168"/>
                </a:lnTo>
                <a:lnTo>
                  <a:pt x="276" y="174"/>
                </a:lnTo>
                <a:lnTo>
                  <a:pt x="276" y="177"/>
                </a:lnTo>
                <a:lnTo>
                  <a:pt x="279" y="185"/>
                </a:lnTo>
                <a:lnTo>
                  <a:pt x="282" y="188"/>
                </a:lnTo>
                <a:lnTo>
                  <a:pt x="282" y="191"/>
                </a:lnTo>
                <a:lnTo>
                  <a:pt x="288" y="199"/>
                </a:lnTo>
                <a:lnTo>
                  <a:pt x="290" y="208"/>
                </a:lnTo>
                <a:lnTo>
                  <a:pt x="290" y="211"/>
                </a:lnTo>
                <a:lnTo>
                  <a:pt x="296" y="214"/>
                </a:lnTo>
                <a:lnTo>
                  <a:pt x="299" y="216"/>
                </a:lnTo>
                <a:lnTo>
                  <a:pt x="302" y="216"/>
                </a:lnTo>
                <a:lnTo>
                  <a:pt x="302" y="219"/>
                </a:lnTo>
                <a:close/>
              </a:path>
            </a:pathLst>
          </a:custGeom>
          <a:solidFill>
            <a:srgbClr val="BF2E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7">
            <a:extLst>
              <a:ext uri="{FF2B5EF4-FFF2-40B4-BE49-F238E27FC236}">
                <a16:creationId xmlns:a16="http://schemas.microsoft.com/office/drawing/2014/main" id="{B1FE2DC8-B390-158C-2600-F030B0D35AC4}"/>
              </a:ext>
            </a:extLst>
          </p:cNvPr>
          <p:cNvSpPr>
            <a:spLocks/>
          </p:cNvSpPr>
          <p:nvPr/>
        </p:nvSpPr>
        <p:spPr bwMode="auto">
          <a:xfrm>
            <a:off x="4130675" y="4319588"/>
            <a:ext cx="479425" cy="425450"/>
          </a:xfrm>
          <a:custGeom>
            <a:avLst/>
            <a:gdLst>
              <a:gd name="T0" fmla="*/ 74 w 302"/>
              <a:gd name="T1" fmla="*/ 26 h 268"/>
              <a:gd name="T2" fmla="*/ 91 w 302"/>
              <a:gd name="T3" fmla="*/ 14 h 268"/>
              <a:gd name="T4" fmla="*/ 102 w 302"/>
              <a:gd name="T5" fmla="*/ 23 h 268"/>
              <a:gd name="T6" fmla="*/ 120 w 302"/>
              <a:gd name="T7" fmla="*/ 29 h 268"/>
              <a:gd name="T8" fmla="*/ 142 w 302"/>
              <a:gd name="T9" fmla="*/ 31 h 268"/>
              <a:gd name="T10" fmla="*/ 159 w 302"/>
              <a:gd name="T11" fmla="*/ 23 h 268"/>
              <a:gd name="T12" fmla="*/ 159 w 302"/>
              <a:gd name="T13" fmla="*/ 12 h 268"/>
              <a:gd name="T14" fmla="*/ 182 w 302"/>
              <a:gd name="T15" fmla="*/ 0 h 268"/>
              <a:gd name="T16" fmla="*/ 211 w 302"/>
              <a:gd name="T17" fmla="*/ 0 h 268"/>
              <a:gd name="T18" fmla="*/ 208 w 302"/>
              <a:gd name="T19" fmla="*/ 20 h 268"/>
              <a:gd name="T20" fmla="*/ 208 w 302"/>
              <a:gd name="T21" fmla="*/ 29 h 268"/>
              <a:gd name="T22" fmla="*/ 222 w 302"/>
              <a:gd name="T23" fmla="*/ 17 h 268"/>
              <a:gd name="T24" fmla="*/ 248 w 302"/>
              <a:gd name="T25" fmla="*/ 12 h 268"/>
              <a:gd name="T26" fmla="*/ 256 w 302"/>
              <a:gd name="T27" fmla="*/ 14 h 268"/>
              <a:gd name="T28" fmla="*/ 253 w 302"/>
              <a:gd name="T29" fmla="*/ 23 h 268"/>
              <a:gd name="T30" fmla="*/ 259 w 302"/>
              <a:gd name="T31" fmla="*/ 34 h 268"/>
              <a:gd name="T32" fmla="*/ 253 w 302"/>
              <a:gd name="T33" fmla="*/ 46 h 268"/>
              <a:gd name="T34" fmla="*/ 239 w 302"/>
              <a:gd name="T35" fmla="*/ 46 h 268"/>
              <a:gd name="T36" fmla="*/ 242 w 302"/>
              <a:gd name="T37" fmla="*/ 74 h 268"/>
              <a:gd name="T38" fmla="*/ 259 w 302"/>
              <a:gd name="T39" fmla="*/ 91 h 268"/>
              <a:gd name="T40" fmla="*/ 285 w 302"/>
              <a:gd name="T41" fmla="*/ 94 h 268"/>
              <a:gd name="T42" fmla="*/ 293 w 302"/>
              <a:gd name="T43" fmla="*/ 120 h 268"/>
              <a:gd name="T44" fmla="*/ 271 w 302"/>
              <a:gd name="T45" fmla="*/ 137 h 268"/>
              <a:gd name="T46" fmla="*/ 268 w 302"/>
              <a:gd name="T47" fmla="*/ 151 h 268"/>
              <a:gd name="T48" fmla="*/ 256 w 302"/>
              <a:gd name="T49" fmla="*/ 154 h 268"/>
              <a:gd name="T50" fmla="*/ 251 w 302"/>
              <a:gd name="T51" fmla="*/ 165 h 268"/>
              <a:gd name="T52" fmla="*/ 245 w 302"/>
              <a:gd name="T53" fmla="*/ 177 h 268"/>
              <a:gd name="T54" fmla="*/ 242 w 302"/>
              <a:gd name="T55" fmla="*/ 194 h 268"/>
              <a:gd name="T56" fmla="*/ 239 w 302"/>
              <a:gd name="T57" fmla="*/ 211 h 268"/>
              <a:gd name="T58" fmla="*/ 231 w 302"/>
              <a:gd name="T59" fmla="*/ 222 h 268"/>
              <a:gd name="T60" fmla="*/ 222 w 302"/>
              <a:gd name="T61" fmla="*/ 236 h 268"/>
              <a:gd name="T62" fmla="*/ 214 w 302"/>
              <a:gd name="T63" fmla="*/ 251 h 268"/>
              <a:gd name="T64" fmla="*/ 196 w 302"/>
              <a:gd name="T65" fmla="*/ 262 h 268"/>
              <a:gd name="T66" fmla="*/ 188 w 302"/>
              <a:gd name="T67" fmla="*/ 262 h 268"/>
              <a:gd name="T68" fmla="*/ 174 w 302"/>
              <a:gd name="T69" fmla="*/ 265 h 268"/>
              <a:gd name="T70" fmla="*/ 162 w 302"/>
              <a:gd name="T71" fmla="*/ 265 h 268"/>
              <a:gd name="T72" fmla="*/ 159 w 302"/>
              <a:gd name="T73" fmla="*/ 254 h 268"/>
              <a:gd name="T74" fmla="*/ 159 w 302"/>
              <a:gd name="T75" fmla="*/ 242 h 268"/>
              <a:gd name="T76" fmla="*/ 154 w 302"/>
              <a:gd name="T77" fmla="*/ 231 h 268"/>
              <a:gd name="T78" fmla="*/ 151 w 302"/>
              <a:gd name="T79" fmla="*/ 219 h 268"/>
              <a:gd name="T80" fmla="*/ 142 w 302"/>
              <a:gd name="T81" fmla="*/ 217 h 268"/>
              <a:gd name="T82" fmla="*/ 128 w 302"/>
              <a:gd name="T83" fmla="*/ 217 h 268"/>
              <a:gd name="T84" fmla="*/ 114 w 302"/>
              <a:gd name="T85" fmla="*/ 217 h 268"/>
              <a:gd name="T86" fmla="*/ 100 w 302"/>
              <a:gd name="T87" fmla="*/ 217 h 268"/>
              <a:gd name="T88" fmla="*/ 88 w 302"/>
              <a:gd name="T89" fmla="*/ 214 h 268"/>
              <a:gd name="T90" fmla="*/ 77 w 302"/>
              <a:gd name="T91" fmla="*/ 211 h 268"/>
              <a:gd name="T92" fmla="*/ 63 w 302"/>
              <a:gd name="T93" fmla="*/ 211 h 268"/>
              <a:gd name="T94" fmla="*/ 54 w 302"/>
              <a:gd name="T95" fmla="*/ 214 h 268"/>
              <a:gd name="T96" fmla="*/ 48 w 302"/>
              <a:gd name="T97" fmla="*/ 222 h 268"/>
              <a:gd name="T98" fmla="*/ 37 w 302"/>
              <a:gd name="T99" fmla="*/ 219 h 268"/>
              <a:gd name="T100" fmla="*/ 20 w 302"/>
              <a:gd name="T101" fmla="*/ 191 h 268"/>
              <a:gd name="T102" fmla="*/ 9 w 302"/>
              <a:gd name="T103" fmla="*/ 162 h 268"/>
              <a:gd name="T104" fmla="*/ 6 w 302"/>
              <a:gd name="T105" fmla="*/ 143 h 268"/>
              <a:gd name="T106" fmla="*/ 11 w 302"/>
              <a:gd name="T107" fmla="*/ 123 h 268"/>
              <a:gd name="T108" fmla="*/ 17 w 302"/>
              <a:gd name="T109" fmla="*/ 106 h 268"/>
              <a:gd name="T110" fmla="*/ 14 w 302"/>
              <a:gd name="T111" fmla="*/ 86 h 268"/>
              <a:gd name="T112" fmla="*/ 20 w 302"/>
              <a:gd name="T113" fmla="*/ 74 h 268"/>
              <a:gd name="T114" fmla="*/ 28 w 302"/>
              <a:gd name="T115" fmla="*/ 66 h 268"/>
              <a:gd name="T116" fmla="*/ 48 w 302"/>
              <a:gd name="T117" fmla="*/ 51 h 268"/>
              <a:gd name="T118" fmla="*/ 54 w 302"/>
              <a:gd name="T119" fmla="*/ 37 h 268"/>
              <a:gd name="T120" fmla="*/ 65 w 302"/>
              <a:gd name="T121" fmla="*/ 2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2" h="268">
                <a:moveTo>
                  <a:pt x="65" y="23"/>
                </a:moveTo>
                <a:lnTo>
                  <a:pt x="68" y="26"/>
                </a:lnTo>
                <a:lnTo>
                  <a:pt x="68" y="26"/>
                </a:lnTo>
                <a:lnTo>
                  <a:pt x="71" y="26"/>
                </a:lnTo>
                <a:lnTo>
                  <a:pt x="74" y="26"/>
                </a:lnTo>
                <a:lnTo>
                  <a:pt x="74" y="26"/>
                </a:lnTo>
                <a:lnTo>
                  <a:pt x="77" y="23"/>
                </a:lnTo>
                <a:lnTo>
                  <a:pt x="80" y="20"/>
                </a:lnTo>
                <a:lnTo>
                  <a:pt x="83" y="17"/>
                </a:lnTo>
                <a:lnTo>
                  <a:pt x="83" y="14"/>
                </a:lnTo>
                <a:lnTo>
                  <a:pt x="85" y="14"/>
                </a:lnTo>
                <a:lnTo>
                  <a:pt x="91" y="14"/>
                </a:lnTo>
                <a:lnTo>
                  <a:pt x="94" y="17"/>
                </a:lnTo>
                <a:lnTo>
                  <a:pt x="97" y="17"/>
                </a:lnTo>
                <a:lnTo>
                  <a:pt x="97" y="20"/>
                </a:lnTo>
                <a:lnTo>
                  <a:pt x="97" y="20"/>
                </a:lnTo>
                <a:lnTo>
                  <a:pt x="102" y="23"/>
                </a:lnTo>
                <a:lnTo>
                  <a:pt x="102" y="23"/>
                </a:lnTo>
                <a:lnTo>
                  <a:pt x="105" y="26"/>
                </a:lnTo>
                <a:lnTo>
                  <a:pt x="105" y="29"/>
                </a:lnTo>
                <a:lnTo>
                  <a:pt x="108" y="29"/>
                </a:lnTo>
                <a:lnTo>
                  <a:pt x="111" y="29"/>
                </a:lnTo>
                <a:lnTo>
                  <a:pt x="117" y="29"/>
                </a:lnTo>
                <a:lnTo>
                  <a:pt x="120" y="29"/>
                </a:lnTo>
                <a:lnTo>
                  <a:pt x="122" y="29"/>
                </a:lnTo>
                <a:lnTo>
                  <a:pt x="128" y="29"/>
                </a:lnTo>
                <a:lnTo>
                  <a:pt x="128" y="31"/>
                </a:lnTo>
                <a:lnTo>
                  <a:pt x="131" y="31"/>
                </a:lnTo>
                <a:lnTo>
                  <a:pt x="137" y="31"/>
                </a:lnTo>
                <a:lnTo>
                  <a:pt x="142" y="31"/>
                </a:lnTo>
                <a:lnTo>
                  <a:pt x="148" y="31"/>
                </a:lnTo>
                <a:lnTo>
                  <a:pt x="151" y="31"/>
                </a:lnTo>
                <a:lnTo>
                  <a:pt x="154" y="29"/>
                </a:lnTo>
                <a:lnTo>
                  <a:pt x="157" y="29"/>
                </a:lnTo>
                <a:lnTo>
                  <a:pt x="159" y="26"/>
                </a:lnTo>
                <a:lnTo>
                  <a:pt x="159" y="23"/>
                </a:lnTo>
                <a:lnTo>
                  <a:pt x="162" y="23"/>
                </a:lnTo>
                <a:lnTo>
                  <a:pt x="162" y="23"/>
                </a:lnTo>
                <a:lnTo>
                  <a:pt x="162" y="20"/>
                </a:lnTo>
                <a:lnTo>
                  <a:pt x="162" y="17"/>
                </a:lnTo>
                <a:lnTo>
                  <a:pt x="159" y="14"/>
                </a:lnTo>
                <a:lnTo>
                  <a:pt x="159" y="12"/>
                </a:lnTo>
                <a:lnTo>
                  <a:pt x="162" y="9"/>
                </a:lnTo>
                <a:lnTo>
                  <a:pt x="162" y="6"/>
                </a:lnTo>
                <a:lnTo>
                  <a:pt x="165" y="3"/>
                </a:lnTo>
                <a:lnTo>
                  <a:pt x="171" y="3"/>
                </a:lnTo>
                <a:lnTo>
                  <a:pt x="174" y="0"/>
                </a:lnTo>
                <a:lnTo>
                  <a:pt x="182" y="0"/>
                </a:lnTo>
                <a:lnTo>
                  <a:pt x="191" y="0"/>
                </a:lnTo>
                <a:lnTo>
                  <a:pt x="199" y="0"/>
                </a:lnTo>
                <a:lnTo>
                  <a:pt x="205" y="0"/>
                </a:lnTo>
                <a:lnTo>
                  <a:pt x="208" y="0"/>
                </a:lnTo>
                <a:lnTo>
                  <a:pt x="211" y="0"/>
                </a:lnTo>
                <a:lnTo>
                  <a:pt x="211" y="0"/>
                </a:lnTo>
                <a:lnTo>
                  <a:pt x="211" y="3"/>
                </a:lnTo>
                <a:lnTo>
                  <a:pt x="211" y="6"/>
                </a:lnTo>
                <a:lnTo>
                  <a:pt x="211" y="9"/>
                </a:lnTo>
                <a:lnTo>
                  <a:pt x="211" y="9"/>
                </a:lnTo>
                <a:lnTo>
                  <a:pt x="211" y="14"/>
                </a:lnTo>
                <a:lnTo>
                  <a:pt x="208" y="20"/>
                </a:lnTo>
                <a:lnTo>
                  <a:pt x="208" y="23"/>
                </a:lnTo>
                <a:lnTo>
                  <a:pt x="208" y="23"/>
                </a:lnTo>
                <a:lnTo>
                  <a:pt x="208" y="26"/>
                </a:lnTo>
                <a:lnTo>
                  <a:pt x="208" y="26"/>
                </a:lnTo>
                <a:lnTo>
                  <a:pt x="208" y="29"/>
                </a:lnTo>
                <a:lnTo>
                  <a:pt x="208" y="29"/>
                </a:lnTo>
                <a:lnTo>
                  <a:pt x="211" y="29"/>
                </a:lnTo>
                <a:lnTo>
                  <a:pt x="214" y="26"/>
                </a:lnTo>
                <a:lnTo>
                  <a:pt x="216" y="23"/>
                </a:lnTo>
                <a:lnTo>
                  <a:pt x="219" y="23"/>
                </a:lnTo>
                <a:lnTo>
                  <a:pt x="222" y="20"/>
                </a:lnTo>
                <a:lnTo>
                  <a:pt x="222" y="17"/>
                </a:lnTo>
                <a:lnTo>
                  <a:pt x="225" y="17"/>
                </a:lnTo>
                <a:lnTo>
                  <a:pt x="225" y="17"/>
                </a:lnTo>
                <a:lnTo>
                  <a:pt x="231" y="12"/>
                </a:lnTo>
                <a:lnTo>
                  <a:pt x="231" y="12"/>
                </a:lnTo>
                <a:lnTo>
                  <a:pt x="239" y="12"/>
                </a:lnTo>
                <a:lnTo>
                  <a:pt x="248" y="12"/>
                </a:lnTo>
                <a:lnTo>
                  <a:pt x="251" y="12"/>
                </a:lnTo>
                <a:lnTo>
                  <a:pt x="253" y="12"/>
                </a:lnTo>
                <a:lnTo>
                  <a:pt x="253" y="12"/>
                </a:lnTo>
                <a:lnTo>
                  <a:pt x="256" y="12"/>
                </a:lnTo>
                <a:lnTo>
                  <a:pt x="259" y="12"/>
                </a:lnTo>
                <a:lnTo>
                  <a:pt x="256" y="14"/>
                </a:lnTo>
                <a:lnTo>
                  <a:pt x="253" y="14"/>
                </a:lnTo>
                <a:lnTo>
                  <a:pt x="253" y="14"/>
                </a:lnTo>
                <a:lnTo>
                  <a:pt x="251" y="17"/>
                </a:lnTo>
                <a:lnTo>
                  <a:pt x="253" y="20"/>
                </a:lnTo>
                <a:lnTo>
                  <a:pt x="253" y="20"/>
                </a:lnTo>
                <a:lnTo>
                  <a:pt x="253" y="23"/>
                </a:lnTo>
                <a:lnTo>
                  <a:pt x="256" y="26"/>
                </a:lnTo>
                <a:lnTo>
                  <a:pt x="256" y="29"/>
                </a:lnTo>
                <a:lnTo>
                  <a:pt x="259" y="29"/>
                </a:lnTo>
                <a:lnTo>
                  <a:pt x="262" y="31"/>
                </a:lnTo>
                <a:lnTo>
                  <a:pt x="262" y="34"/>
                </a:lnTo>
                <a:lnTo>
                  <a:pt x="259" y="34"/>
                </a:lnTo>
                <a:lnTo>
                  <a:pt x="256" y="37"/>
                </a:lnTo>
                <a:lnTo>
                  <a:pt x="256" y="37"/>
                </a:lnTo>
                <a:lnTo>
                  <a:pt x="256" y="40"/>
                </a:lnTo>
                <a:lnTo>
                  <a:pt x="253" y="40"/>
                </a:lnTo>
                <a:lnTo>
                  <a:pt x="253" y="43"/>
                </a:lnTo>
                <a:lnTo>
                  <a:pt x="253" y="46"/>
                </a:lnTo>
                <a:lnTo>
                  <a:pt x="253" y="46"/>
                </a:lnTo>
                <a:lnTo>
                  <a:pt x="251" y="49"/>
                </a:lnTo>
                <a:lnTo>
                  <a:pt x="248" y="49"/>
                </a:lnTo>
                <a:lnTo>
                  <a:pt x="242" y="46"/>
                </a:lnTo>
                <a:lnTo>
                  <a:pt x="242" y="46"/>
                </a:lnTo>
                <a:lnTo>
                  <a:pt x="239" y="46"/>
                </a:lnTo>
                <a:lnTo>
                  <a:pt x="239" y="49"/>
                </a:lnTo>
                <a:lnTo>
                  <a:pt x="239" y="51"/>
                </a:lnTo>
                <a:lnTo>
                  <a:pt x="239" y="54"/>
                </a:lnTo>
                <a:lnTo>
                  <a:pt x="239" y="60"/>
                </a:lnTo>
                <a:lnTo>
                  <a:pt x="242" y="63"/>
                </a:lnTo>
                <a:lnTo>
                  <a:pt x="242" y="74"/>
                </a:lnTo>
                <a:lnTo>
                  <a:pt x="242" y="77"/>
                </a:lnTo>
                <a:lnTo>
                  <a:pt x="248" y="86"/>
                </a:lnTo>
                <a:lnTo>
                  <a:pt x="248" y="88"/>
                </a:lnTo>
                <a:lnTo>
                  <a:pt x="253" y="91"/>
                </a:lnTo>
                <a:lnTo>
                  <a:pt x="256" y="91"/>
                </a:lnTo>
                <a:lnTo>
                  <a:pt x="259" y="91"/>
                </a:lnTo>
                <a:lnTo>
                  <a:pt x="262" y="91"/>
                </a:lnTo>
                <a:lnTo>
                  <a:pt x="268" y="88"/>
                </a:lnTo>
                <a:lnTo>
                  <a:pt x="273" y="88"/>
                </a:lnTo>
                <a:lnTo>
                  <a:pt x="282" y="91"/>
                </a:lnTo>
                <a:lnTo>
                  <a:pt x="282" y="91"/>
                </a:lnTo>
                <a:lnTo>
                  <a:pt x="285" y="94"/>
                </a:lnTo>
                <a:lnTo>
                  <a:pt x="285" y="97"/>
                </a:lnTo>
                <a:lnTo>
                  <a:pt x="290" y="100"/>
                </a:lnTo>
                <a:lnTo>
                  <a:pt x="293" y="103"/>
                </a:lnTo>
                <a:lnTo>
                  <a:pt x="302" y="106"/>
                </a:lnTo>
                <a:lnTo>
                  <a:pt x="296" y="117"/>
                </a:lnTo>
                <a:lnTo>
                  <a:pt x="293" y="120"/>
                </a:lnTo>
                <a:lnTo>
                  <a:pt x="290" y="123"/>
                </a:lnTo>
                <a:lnTo>
                  <a:pt x="285" y="125"/>
                </a:lnTo>
                <a:lnTo>
                  <a:pt x="279" y="128"/>
                </a:lnTo>
                <a:lnTo>
                  <a:pt x="276" y="131"/>
                </a:lnTo>
                <a:lnTo>
                  <a:pt x="273" y="134"/>
                </a:lnTo>
                <a:lnTo>
                  <a:pt x="271" y="137"/>
                </a:lnTo>
                <a:lnTo>
                  <a:pt x="271" y="140"/>
                </a:lnTo>
                <a:lnTo>
                  <a:pt x="271" y="143"/>
                </a:lnTo>
                <a:lnTo>
                  <a:pt x="268" y="145"/>
                </a:lnTo>
                <a:lnTo>
                  <a:pt x="268" y="148"/>
                </a:lnTo>
                <a:lnTo>
                  <a:pt x="268" y="151"/>
                </a:lnTo>
                <a:lnTo>
                  <a:pt x="268" y="151"/>
                </a:lnTo>
                <a:lnTo>
                  <a:pt x="268" y="154"/>
                </a:lnTo>
                <a:lnTo>
                  <a:pt x="265" y="157"/>
                </a:lnTo>
                <a:lnTo>
                  <a:pt x="262" y="157"/>
                </a:lnTo>
                <a:lnTo>
                  <a:pt x="262" y="157"/>
                </a:lnTo>
                <a:lnTo>
                  <a:pt x="259" y="154"/>
                </a:lnTo>
                <a:lnTo>
                  <a:pt x="256" y="154"/>
                </a:lnTo>
                <a:lnTo>
                  <a:pt x="256" y="157"/>
                </a:lnTo>
                <a:lnTo>
                  <a:pt x="253" y="160"/>
                </a:lnTo>
                <a:lnTo>
                  <a:pt x="253" y="160"/>
                </a:lnTo>
                <a:lnTo>
                  <a:pt x="253" y="160"/>
                </a:lnTo>
                <a:lnTo>
                  <a:pt x="251" y="162"/>
                </a:lnTo>
                <a:lnTo>
                  <a:pt x="251" y="165"/>
                </a:lnTo>
                <a:lnTo>
                  <a:pt x="248" y="165"/>
                </a:lnTo>
                <a:lnTo>
                  <a:pt x="248" y="168"/>
                </a:lnTo>
                <a:lnTo>
                  <a:pt x="248" y="171"/>
                </a:lnTo>
                <a:lnTo>
                  <a:pt x="245" y="171"/>
                </a:lnTo>
                <a:lnTo>
                  <a:pt x="245" y="174"/>
                </a:lnTo>
                <a:lnTo>
                  <a:pt x="245" y="177"/>
                </a:lnTo>
                <a:lnTo>
                  <a:pt x="245" y="180"/>
                </a:lnTo>
                <a:lnTo>
                  <a:pt x="242" y="182"/>
                </a:lnTo>
                <a:lnTo>
                  <a:pt x="242" y="185"/>
                </a:lnTo>
                <a:lnTo>
                  <a:pt x="242" y="188"/>
                </a:lnTo>
                <a:lnTo>
                  <a:pt x="242" y="191"/>
                </a:lnTo>
                <a:lnTo>
                  <a:pt x="242" y="194"/>
                </a:lnTo>
                <a:lnTo>
                  <a:pt x="242" y="197"/>
                </a:lnTo>
                <a:lnTo>
                  <a:pt x="242" y="199"/>
                </a:lnTo>
                <a:lnTo>
                  <a:pt x="242" y="202"/>
                </a:lnTo>
                <a:lnTo>
                  <a:pt x="242" y="202"/>
                </a:lnTo>
                <a:lnTo>
                  <a:pt x="239" y="208"/>
                </a:lnTo>
                <a:lnTo>
                  <a:pt x="239" y="211"/>
                </a:lnTo>
                <a:lnTo>
                  <a:pt x="239" y="214"/>
                </a:lnTo>
                <a:lnTo>
                  <a:pt x="236" y="217"/>
                </a:lnTo>
                <a:lnTo>
                  <a:pt x="236" y="219"/>
                </a:lnTo>
                <a:lnTo>
                  <a:pt x="233" y="219"/>
                </a:lnTo>
                <a:lnTo>
                  <a:pt x="233" y="222"/>
                </a:lnTo>
                <a:lnTo>
                  <a:pt x="231" y="222"/>
                </a:lnTo>
                <a:lnTo>
                  <a:pt x="231" y="225"/>
                </a:lnTo>
                <a:lnTo>
                  <a:pt x="228" y="228"/>
                </a:lnTo>
                <a:lnTo>
                  <a:pt x="228" y="231"/>
                </a:lnTo>
                <a:lnTo>
                  <a:pt x="225" y="234"/>
                </a:lnTo>
                <a:lnTo>
                  <a:pt x="222" y="236"/>
                </a:lnTo>
                <a:lnTo>
                  <a:pt x="222" y="236"/>
                </a:lnTo>
                <a:lnTo>
                  <a:pt x="219" y="239"/>
                </a:lnTo>
                <a:lnTo>
                  <a:pt x="219" y="242"/>
                </a:lnTo>
                <a:lnTo>
                  <a:pt x="216" y="245"/>
                </a:lnTo>
                <a:lnTo>
                  <a:pt x="216" y="245"/>
                </a:lnTo>
                <a:lnTo>
                  <a:pt x="214" y="248"/>
                </a:lnTo>
                <a:lnTo>
                  <a:pt x="214" y="251"/>
                </a:lnTo>
                <a:lnTo>
                  <a:pt x="208" y="254"/>
                </a:lnTo>
                <a:lnTo>
                  <a:pt x="208" y="256"/>
                </a:lnTo>
                <a:lnTo>
                  <a:pt x="205" y="256"/>
                </a:lnTo>
                <a:lnTo>
                  <a:pt x="202" y="259"/>
                </a:lnTo>
                <a:lnTo>
                  <a:pt x="199" y="259"/>
                </a:lnTo>
                <a:lnTo>
                  <a:pt x="196" y="262"/>
                </a:lnTo>
                <a:lnTo>
                  <a:pt x="196" y="262"/>
                </a:lnTo>
                <a:lnTo>
                  <a:pt x="194" y="262"/>
                </a:lnTo>
                <a:lnTo>
                  <a:pt x="191" y="262"/>
                </a:lnTo>
                <a:lnTo>
                  <a:pt x="191" y="262"/>
                </a:lnTo>
                <a:lnTo>
                  <a:pt x="188" y="262"/>
                </a:lnTo>
                <a:lnTo>
                  <a:pt x="188" y="262"/>
                </a:lnTo>
                <a:lnTo>
                  <a:pt x="185" y="262"/>
                </a:lnTo>
                <a:lnTo>
                  <a:pt x="182" y="262"/>
                </a:lnTo>
                <a:lnTo>
                  <a:pt x="179" y="265"/>
                </a:lnTo>
                <a:lnTo>
                  <a:pt x="179" y="265"/>
                </a:lnTo>
                <a:lnTo>
                  <a:pt x="177" y="265"/>
                </a:lnTo>
                <a:lnTo>
                  <a:pt x="174" y="265"/>
                </a:lnTo>
                <a:lnTo>
                  <a:pt x="171" y="268"/>
                </a:lnTo>
                <a:lnTo>
                  <a:pt x="168" y="265"/>
                </a:lnTo>
                <a:lnTo>
                  <a:pt x="168" y="265"/>
                </a:lnTo>
                <a:lnTo>
                  <a:pt x="165" y="265"/>
                </a:lnTo>
                <a:lnTo>
                  <a:pt x="162" y="265"/>
                </a:lnTo>
                <a:lnTo>
                  <a:pt x="162" y="265"/>
                </a:lnTo>
                <a:lnTo>
                  <a:pt x="159" y="262"/>
                </a:lnTo>
                <a:lnTo>
                  <a:pt x="159" y="262"/>
                </a:lnTo>
                <a:lnTo>
                  <a:pt x="159" y="259"/>
                </a:lnTo>
                <a:lnTo>
                  <a:pt x="159" y="259"/>
                </a:lnTo>
                <a:lnTo>
                  <a:pt x="159" y="256"/>
                </a:lnTo>
                <a:lnTo>
                  <a:pt x="159" y="254"/>
                </a:lnTo>
                <a:lnTo>
                  <a:pt x="159" y="251"/>
                </a:lnTo>
                <a:lnTo>
                  <a:pt x="159" y="251"/>
                </a:lnTo>
                <a:lnTo>
                  <a:pt x="159" y="248"/>
                </a:lnTo>
                <a:lnTo>
                  <a:pt x="159" y="245"/>
                </a:lnTo>
                <a:lnTo>
                  <a:pt x="159" y="242"/>
                </a:lnTo>
                <a:lnTo>
                  <a:pt x="159" y="242"/>
                </a:lnTo>
                <a:lnTo>
                  <a:pt x="157" y="239"/>
                </a:lnTo>
                <a:lnTo>
                  <a:pt x="157" y="236"/>
                </a:lnTo>
                <a:lnTo>
                  <a:pt x="157" y="234"/>
                </a:lnTo>
                <a:lnTo>
                  <a:pt x="157" y="234"/>
                </a:lnTo>
                <a:lnTo>
                  <a:pt x="157" y="231"/>
                </a:lnTo>
                <a:lnTo>
                  <a:pt x="154" y="231"/>
                </a:lnTo>
                <a:lnTo>
                  <a:pt x="154" y="228"/>
                </a:lnTo>
                <a:lnTo>
                  <a:pt x="154" y="225"/>
                </a:lnTo>
                <a:lnTo>
                  <a:pt x="151" y="225"/>
                </a:lnTo>
                <a:lnTo>
                  <a:pt x="151" y="222"/>
                </a:lnTo>
                <a:lnTo>
                  <a:pt x="151" y="222"/>
                </a:lnTo>
                <a:lnTo>
                  <a:pt x="151" y="219"/>
                </a:lnTo>
                <a:lnTo>
                  <a:pt x="148" y="217"/>
                </a:lnTo>
                <a:lnTo>
                  <a:pt x="148" y="217"/>
                </a:lnTo>
                <a:lnTo>
                  <a:pt x="145" y="214"/>
                </a:lnTo>
                <a:lnTo>
                  <a:pt x="145" y="217"/>
                </a:lnTo>
                <a:lnTo>
                  <a:pt x="145" y="217"/>
                </a:lnTo>
                <a:lnTo>
                  <a:pt x="142" y="217"/>
                </a:lnTo>
                <a:lnTo>
                  <a:pt x="142" y="217"/>
                </a:lnTo>
                <a:lnTo>
                  <a:pt x="140" y="217"/>
                </a:lnTo>
                <a:lnTo>
                  <a:pt x="137" y="217"/>
                </a:lnTo>
                <a:lnTo>
                  <a:pt x="134" y="217"/>
                </a:lnTo>
                <a:lnTo>
                  <a:pt x="131" y="217"/>
                </a:lnTo>
                <a:lnTo>
                  <a:pt x="128" y="217"/>
                </a:lnTo>
                <a:lnTo>
                  <a:pt x="125" y="217"/>
                </a:lnTo>
                <a:lnTo>
                  <a:pt x="125" y="219"/>
                </a:lnTo>
                <a:lnTo>
                  <a:pt x="120" y="219"/>
                </a:lnTo>
                <a:lnTo>
                  <a:pt x="117" y="217"/>
                </a:lnTo>
                <a:lnTo>
                  <a:pt x="117" y="217"/>
                </a:lnTo>
                <a:lnTo>
                  <a:pt x="114" y="217"/>
                </a:lnTo>
                <a:lnTo>
                  <a:pt x="111" y="217"/>
                </a:lnTo>
                <a:lnTo>
                  <a:pt x="108" y="217"/>
                </a:lnTo>
                <a:lnTo>
                  <a:pt x="108" y="217"/>
                </a:lnTo>
                <a:lnTo>
                  <a:pt x="105" y="217"/>
                </a:lnTo>
                <a:lnTo>
                  <a:pt x="102" y="217"/>
                </a:lnTo>
                <a:lnTo>
                  <a:pt x="100" y="217"/>
                </a:lnTo>
                <a:lnTo>
                  <a:pt x="100" y="217"/>
                </a:lnTo>
                <a:lnTo>
                  <a:pt x="97" y="217"/>
                </a:lnTo>
                <a:lnTo>
                  <a:pt x="94" y="214"/>
                </a:lnTo>
                <a:lnTo>
                  <a:pt x="91" y="214"/>
                </a:lnTo>
                <a:lnTo>
                  <a:pt x="88" y="214"/>
                </a:lnTo>
                <a:lnTo>
                  <a:pt x="88" y="214"/>
                </a:lnTo>
                <a:lnTo>
                  <a:pt x="85" y="214"/>
                </a:lnTo>
                <a:lnTo>
                  <a:pt x="83" y="214"/>
                </a:lnTo>
                <a:lnTo>
                  <a:pt x="83" y="214"/>
                </a:lnTo>
                <a:lnTo>
                  <a:pt x="80" y="214"/>
                </a:lnTo>
                <a:lnTo>
                  <a:pt x="77" y="214"/>
                </a:lnTo>
                <a:lnTo>
                  <a:pt x="77" y="211"/>
                </a:lnTo>
                <a:lnTo>
                  <a:pt x="74" y="211"/>
                </a:lnTo>
                <a:lnTo>
                  <a:pt x="71" y="211"/>
                </a:lnTo>
                <a:lnTo>
                  <a:pt x="71" y="211"/>
                </a:lnTo>
                <a:lnTo>
                  <a:pt x="68" y="211"/>
                </a:lnTo>
                <a:lnTo>
                  <a:pt x="65" y="211"/>
                </a:lnTo>
                <a:lnTo>
                  <a:pt x="63" y="211"/>
                </a:lnTo>
                <a:lnTo>
                  <a:pt x="63" y="211"/>
                </a:lnTo>
                <a:lnTo>
                  <a:pt x="60" y="211"/>
                </a:lnTo>
                <a:lnTo>
                  <a:pt x="60" y="211"/>
                </a:lnTo>
                <a:lnTo>
                  <a:pt x="60" y="211"/>
                </a:lnTo>
                <a:lnTo>
                  <a:pt x="57" y="214"/>
                </a:lnTo>
                <a:lnTo>
                  <a:pt x="54" y="214"/>
                </a:lnTo>
                <a:lnTo>
                  <a:pt x="51" y="217"/>
                </a:lnTo>
                <a:lnTo>
                  <a:pt x="51" y="219"/>
                </a:lnTo>
                <a:lnTo>
                  <a:pt x="51" y="219"/>
                </a:lnTo>
                <a:lnTo>
                  <a:pt x="51" y="219"/>
                </a:lnTo>
                <a:lnTo>
                  <a:pt x="48" y="222"/>
                </a:lnTo>
                <a:lnTo>
                  <a:pt x="48" y="222"/>
                </a:lnTo>
                <a:lnTo>
                  <a:pt x="48" y="222"/>
                </a:lnTo>
                <a:lnTo>
                  <a:pt x="46" y="225"/>
                </a:lnTo>
                <a:lnTo>
                  <a:pt x="43" y="225"/>
                </a:lnTo>
                <a:lnTo>
                  <a:pt x="40" y="222"/>
                </a:lnTo>
                <a:lnTo>
                  <a:pt x="40" y="219"/>
                </a:lnTo>
                <a:lnTo>
                  <a:pt x="37" y="219"/>
                </a:lnTo>
                <a:lnTo>
                  <a:pt x="34" y="217"/>
                </a:lnTo>
                <a:lnTo>
                  <a:pt x="28" y="214"/>
                </a:lnTo>
                <a:lnTo>
                  <a:pt x="28" y="211"/>
                </a:lnTo>
                <a:lnTo>
                  <a:pt x="26" y="202"/>
                </a:lnTo>
                <a:lnTo>
                  <a:pt x="20" y="194"/>
                </a:lnTo>
                <a:lnTo>
                  <a:pt x="20" y="191"/>
                </a:lnTo>
                <a:lnTo>
                  <a:pt x="17" y="188"/>
                </a:lnTo>
                <a:lnTo>
                  <a:pt x="14" y="180"/>
                </a:lnTo>
                <a:lnTo>
                  <a:pt x="14" y="177"/>
                </a:lnTo>
                <a:lnTo>
                  <a:pt x="14" y="171"/>
                </a:lnTo>
                <a:lnTo>
                  <a:pt x="9" y="165"/>
                </a:lnTo>
                <a:lnTo>
                  <a:pt x="9" y="162"/>
                </a:lnTo>
                <a:lnTo>
                  <a:pt x="6" y="160"/>
                </a:lnTo>
                <a:lnTo>
                  <a:pt x="3" y="160"/>
                </a:lnTo>
                <a:lnTo>
                  <a:pt x="0" y="157"/>
                </a:lnTo>
                <a:lnTo>
                  <a:pt x="3" y="154"/>
                </a:lnTo>
                <a:lnTo>
                  <a:pt x="3" y="148"/>
                </a:lnTo>
                <a:lnTo>
                  <a:pt x="6" y="143"/>
                </a:lnTo>
                <a:lnTo>
                  <a:pt x="6" y="140"/>
                </a:lnTo>
                <a:lnTo>
                  <a:pt x="9" y="134"/>
                </a:lnTo>
                <a:lnTo>
                  <a:pt x="9" y="128"/>
                </a:lnTo>
                <a:lnTo>
                  <a:pt x="9" y="128"/>
                </a:lnTo>
                <a:lnTo>
                  <a:pt x="9" y="125"/>
                </a:lnTo>
                <a:lnTo>
                  <a:pt x="11" y="123"/>
                </a:lnTo>
                <a:lnTo>
                  <a:pt x="11" y="120"/>
                </a:lnTo>
                <a:lnTo>
                  <a:pt x="11" y="120"/>
                </a:lnTo>
                <a:lnTo>
                  <a:pt x="14" y="117"/>
                </a:lnTo>
                <a:lnTo>
                  <a:pt x="14" y="114"/>
                </a:lnTo>
                <a:lnTo>
                  <a:pt x="14" y="111"/>
                </a:lnTo>
                <a:lnTo>
                  <a:pt x="17" y="106"/>
                </a:lnTo>
                <a:lnTo>
                  <a:pt x="17" y="103"/>
                </a:lnTo>
                <a:lnTo>
                  <a:pt x="17" y="100"/>
                </a:lnTo>
                <a:lnTo>
                  <a:pt x="17" y="97"/>
                </a:lnTo>
                <a:lnTo>
                  <a:pt x="17" y="91"/>
                </a:lnTo>
                <a:lnTo>
                  <a:pt x="14" y="88"/>
                </a:lnTo>
                <a:lnTo>
                  <a:pt x="14" y="86"/>
                </a:lnTo>
                <a:lnTo>
                  <a:pt x="17" y="83"/>
                </a:lnTo>
                <a:lnTo>
                  <a:pt x="17" y="83"/>
                </a:lnTo>
                <a:lnTo>
                  <a:pt x="17" y="80"/>
                </a:lnTo>
                <a:lnTo>
                  <a:pt x="20" y="80"/>
                </a:lnTo>
                <a:lnTo>
                  <a:pt x="20" y="77"/>
                </a:lnTo>
                <a:lnTo>
                  <a:pt x="20" y="74"/>
                </a:lnTo>
                <a:lnTo>
                  <a:pt x="20" y="74"/>
                </a:lnTo>
                <a:lnTo>
                  <a:pt x="23" y="71"/>
                </a:lnTo>
                <a:lnTo>
                  <a:pt x="26" y="71"/>
                </a:lnTo>
                <a:lnTo>
                  <a:pt x="26" y="68"/>
                </a:lnTo>
                <a:lnTo>
                  <a:pt x="26" y="68"/>
                </a:lnTo>
                <a:lnTo>
                  <a:pt x="28" y="66"/>
                </a:lnTo>
                <a:lnTo>
                  <a:pt x="34" y="63"/>
                </a:lnTo>
                <a:lnTo>
                  <a:pt x="37" y="60"/>
                </a:lnTo>
                <a:lnTo>
                  <a:pt x="43" y="57"/>
                </a:lnTo>
                <a:lnTo>
                  <a:pt x="43" y="54"/>
                </a:lnTo>
                <a:lnTo>
                  <a:pt x="46" y="51"/>
                </a:lnTo>
                <a:lnTo>
                  <a:pt x="48" y="51"/>
                </a:lnTo>
                <a:lnTo>
                  <a:pt x="51" y="49"/>
                </a:lnTo>
                <a:lnTo>
                  <a:pt x="51" y="49"/>
                </a:lnTo>
                <a:lnTo>
                  <a:pt x="54" y="43"/>
                </a:lnTo>
                <a:lnTo>
                  <a:pt x="54" y="40"/>
                </a:lnTo>
                <a:lnTo>
                  <a:pt x="54" y="37"/>
                </a:lnTo>
                <a:lnTo>
                  <a:pt x="54" y="37"/>
                </a:lnTo>
                <a:lnTo>
                  <a:pt x="57" y="34"/>
                </a:lnTo>
                <a:lnTo>
                  <a:pt x="57" y="31"/>
                </a:lnTo>
                <a:lnTo>
                  <a:pt x="63" y="26"/>
                </a:lnTo>
                <a:lnTo>
                  <a:pt x="63" y="26"/>
                </a:lnTo>
                <a:lnTo>
                  <a:pt x="63" y="23"/>
                </a:lnTo>
                <a:lnTo>
                  <a:pt x="65" y="23"/>
                </a:lnTo>
                <a:close/>
              </a:path>
            </a:pathLst>
          </a:custGeom>
          <a:solidFill>
            <a:srgbClr val="7CAB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8">
            <a:extLst>
              <a:ext uri="{FF2B5EF4-FFF2-40B4-BE49-F238E27FC236}">
                <a16:creationId xmlns:a16="http://schemas.microsoft.com/office/drawing/2014/main" id="{569F1819-C90C-ED69-57EB-AF0C9EA69A2B}"/>
              </a:ext>
            </a:extLst>
          </p:cNvPr>
          <p:cNvSpPr>
            <a:spLocks/>
          </p:cNvSpPr>
          <p:nvPr/>
        </p:nvSpPr>
        <p:spPr bwMode="auto">
          <a:xfrm>
            <a:off x="3881438" y="4505325"/>
            <a:ext cx="836613" cy="954088"/>
          </a:xfrm>
          <a:custGeom>
            <a:avLst/>
            <a:gdLst>
              <a:gd name="T0" fmla="*/ 157 w 527"/>
              <a:gd name="T1" fmla="*/ 561 h 601"/>
              <a:gd name="T2" fmla="*/ 123 w 527"/>
              <a:gd name="T3" fmla="*/ 527 h 601"/>
              <a:gd name="T4" fmla="*/ 97 w 527"/>
              <a:gd name="T5" fmla="*/ 507 h 601"/>
              <a:gd name="T6" fmla="*/ 69 w 527"/>
              <a:gd name="T7" fmla="*/ 484 h 601"/>
              <a:gd name="T8" fmla="*/ 43 w 527"/>
              <a:gd name="T9" fmla="*/ 464 h 601"/>
              <a:gd name="T10" fmla="*/ 46 w 527"/>
              <a:gd name="T11" fmla="*/ 455 h 601"/>
              <a:gd name="T12" fmla="*/ 72 w 527"/>
              <a:gd name="T13" fmla="*/ 453 h 601"/>
              <a:gd name="T14" fmla="*/ 43 w 527"/>
              <a:gd name="T15" fmla="*/ 435 h 601"/>
              <a:gd name="T16" fmla="*/ 49 w 527"/>
              <a:gd name="T17" fmla="*/ 433 h 601"/>
              <a:gd name="T18" fmla="*/ 69 w 527"/>
              <a:gd name="T19" fmla="*/ 404 h 601"/>
              <a:gd name="T20" fmla="*/ 72 w 527"/>
              <a:gd name="T21" fmla="*/ 376 h 601"/>
              <a:gd name="T22" fmla="*/ 52 w 527"/>
              <a:gd name="T23" fmla="*/ 370 h 601"/>
              <a:gd name="T24" fmla="*/ 37 w 527"/>
              <a:gd name="T25" fmla="*/ 401 h 601"/>
              <a:gd name="T26" fmla="*/ 26 w 527"/>
              <a:gd name="T27" fmla="*/ 367 h 601"/>
              <a:gd name="T28" fmla="*/ 3 w 527"/>
              <a:gd name="T29" fmla="*/ 350 h 601"/>
              <a:gd name="T30" fmla="*/ 15 w 527"/>
              <a:gd name="T31" fmla="*/ 319 h 601"/>
              <a:gd name="T32" fmla="*/ 49 w 527"/>
              <a:gd name="T33" fmla="*/ 299 h 601"/>
              <a:gd name="T34" fmla="*/ 57 w 527"/>
              <a:gd name="T35" fmla="*/ 265 h 601"/>
              <a:gd name="T36" fmla="*/ 69 w 527"/>
              <a:gd name="T37" fmla="*/ 236 h 601"/>
              <a:gd name="T38" fmla="*/ 80 w 527"/>
              <a:gd name="T39" fmla="*/ 208 h 601"/>
              <a:gd name="T40" fmla="*/ 97 w 527"/>
              <a:gd name="T41" fmla="*/ 188 h 601"/>
              <a:gd name="T42" fmla="*/ 120 w 527"/>
              <a:gd name="T43" fmla="*/ 165 h 601"/>
              <a:gd name="T44" fmla="*/ 128 w 527"/>
              <a:gd name="T45" fmla="*/ 125 h 601"/>
              <a:gd name="T46" fmla="*/ 166 w 527"/>
              <a:gd name="T47" fmla="*/ 119 h 601"/>
              <a:gd name="T48" fmla="*/ 203 w 527"/>
              <a:gd name="T49" fmla="*/ 117 h 601"/>
              <a:gd name="T50" fmla="*/ 228 w 527"/>
              <a:gd name="T51" fmla="*/ 94 h 601"/>
              <a:gd name="T52" fmla="*/ 262 w 527"/>
              <a:gd name="T53" fmla="*/ 100 h 601"/>
              <a:gd name="T54" fmla="*/ 299 w 527"/>
              <a:gd name="T55" fmla="*/ 100 h 601"/>
              <a:gd name="T56" fmla="*/ 314 w 527"/>
              <a:gd name="T57" fmla="*/ 122 h 601"/>
              <a:gd name="T58" fmla="*/ 331 w 527"/>
              <a:gd name="T59" fmla="*/ 148 h 601"/>
              <a:gd name="T60" fmla="*/ 365 w 527"/>
              <a:gd name="T61" fmla="*/ 137 h 601"/>
              <a:gd name="T62" fmla="*/ 390 w 527"/>
              <a:gd name="T63" fmla="*/ 102 h 601"/>
              <a:gd name="T64" fmla="*/ 399 w 527"/>
              <a:gd name="T65" fmla="*/ 65 h 601"/>
              <a:gd name="T66" fmla="*/ 416 w 527"/>
              <a:gd name="T67" fmla="*/ 37 h 601"/>
              <a:gd name="T68" fmla="*/ 442 w 527"/>
              <a:gd name="T69" fmla="*/ 8 h 601"/>
              <a:gd name="T70" fmla="*/ 482 w 527"/>
              <a:gd name="T71" fmla="*/ 3 h 601"/>
              <a:gd name="T72" fmla="*/ 502 w 527"/>
              <a:gd name="T73" fmla="*/ 14 h 601"/>
              <a:gd name="T74" fmla="*/ 519 w 527"/>
              <a:gd name="T75" fmla="*/ 48 h 601"/>
              <a:gd name="T76" fmla="*/ 516 w 527"/>
              <a:gd name="T77" fmla="*/ 71 h 601"/>
              <a:gd name="T78" fmla="*/ 516 w 527"/>
              <a:gd name="T79" fmla="*/ 91 h 601"/>
              <a:gd name="T80" fmla="*/ 516 w 527"/>
              <a:gd name="T81" fmla="*/ 117 h 601"/>
              <a:gd name="T82" fmla="*/ 499 w 527"/>
              <a:gd name="T83" fmla="*/ 137 h 601"/>
              <a:gd name="T84" fmla="*/ 493 w 527"/>
              <a:gd name="T85" fmla="*/ 168 h 601"/>
              <a:gd name="T86" fmla="*/ 482 w 527"/>
              <a:gd name="T87" fmla="*/ 193 h 601"/>
              <a:gd name="T88" fmla="*/ 467 w 527"/>
              <a:gd name="T89" fmla="*/ 216 h 601"/>
              <a:gd name="T90" fmla="*/ 456 w 527"/>
              <a:gd name="T91" fmla="*/ 248 h 601"/>
              <a:gd name="T92" fmla="*/ 456 w 527"/>
              <a:gd name="T93" fmla="*/ 282 h 601"/>
              <a:gd name="T94" fmla="*/ 436 w 527"/>
              <a:gd name="T95" fmla="*/ 316 h 601"/>
              <a:gd name="T96" fmla="*/ 393 w 527"/>
              <a:gd name="T97" fmla="*/ 333 h 601"/>
              <a:gd name="T98" fmla="*/ 379 w 527"/>
              <a:gd name="T99" fmla="*/ 305 h 601"/>
              <a:gd name="T100" fmla="*/ 376 w 527"/>
              <a:gd name="T101" fmla="*/ 279 h 601"/>
              <a:gd name="T102" fmla="*/ 268 w 527"/>
              <a:gd name="T103" fmla="*/ 307 h 601"/>
              <a:gd name="T104" fmla="*/ 240 w 527"/>
              <a:gd name="T105" fmla="*/ 342 h 601"/>
              <a:gd name="T106" fmla="*/ 245 w 527"/>
              <a:gd name="T107" fmla="*/ 376 h 601"/>
              <a:gd name="T108" fmla="*/ 251 w 527"/>
              <a:gd name="T109" fmla="*/ 407 h 601"/>
              <a:gd name="T110" fmla="*/ 237 w 527"/>
              <a:gd name="T111" fmla="*/ 424 h 601"/>
              <a:gd name="T112" fmla="*/ 217 w 527"/>
              <a:gd name="T113" fmla="*/ 444 h 601"/>
              <a:gd name="T114" fmla="*/ 205 w 527"/>
              <a:gd name="T115" fmla="*/ 470 h 601"/>
              <a:gd name="T116" fmla="*/ 228 w 527"/>
              <a:gd name="T117" fmla="*/ 492 h 601"/>
              <a:gd name="T118" fmla="*/ 242 w 527"/>
              <a:gd name="T119" fmla="*/ 504 h 601"/>
              <a:gd name="T120" fmla="*/ 211 w 527"/>
              <a:gd name="T121" fmla="*/ 575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7" h="601">
                <a:moveTo>
                  <a:pt x="191" y="595"/>
                </a:moveTo>
                <a:lnTo>
                  <a:pt x="188" y="595"/>
                </a:lnTo>
                <a:lnTo>
                  <a:pt x="188" y="592"/>
                </a:lnTo>
                <a:lnTo>
                  <a:pt x="185" y="592"/>
                </a:lnTo>
                <a:lnTo>
                  <a:pt x="183" y="586"/>
                </a:lnTo>
                <a:lnTo>
                  <a:pt x="180" y="583"/>
                </a:lnTo>
                <a:lnTo>
                  <a:pt x="177" y="581"/>
                </a:lnTo>
                <a:lnTo>
                  <a:pt x="177" y="578"/>
                </a:lnTo>
                <a:lnTo>
                  <a:pt x="171" y="575"/>
                </a:lnTo>
                <a:lnTo>
                  <a:pt x="171" y="572"/>
                </a:lnTo>
                <a:lnTo>
                  <a:pt x="168" y="569"/>
                </a:lnTo>
                <a:lnTo>
                  <a:pt x="163" y="564"/>
                </a:lnTo>
                <a:lnTo>
                  <a:pt x="157" y="561"/>
                </a:lnTo>
                <a:lnTo>
                  <a:pt x="154" y="558"/>
                </a:lnTo>
                <a:lnTo>
                  <a:pt x="154" y="555"/>
                </a:lnTo>
                <a:lnTo>
                  <a:pt x="148" y="549"/>
                </a:lnTo>
                <a:lnTo>
                  <a:pt x="146" y="549"/>
                </a:lnTo>
                <a:lnTo>
                  <a:pt x="143" y="546"/>
                </a:lnTo>
                <a:lnTo>
                  <a:pt x="140" y="541"/>
                </a:lnTo>
                <a:lnTo>
                  <a:pt x="134" y="538"/>
                </a:lnTo>
                <a:lnTo>
                  <a:pt x="134" y="535"/>
                </a:lnTo>
                <a:lnTo>
                  <a:pt x="131" y="535"/>
                </a:lnTo>
                <a:lnTo>
                  <a:pt x="131" y="532"/>
                </a:lnTo>
                <a:lnTo>
                  <a:pt x="128" y="532"/>
                </a:lnTo>
                <a:lnTo>
                  <a:pt x="126" y="529"/>
                </a:lnTo>
                <a:lnTo>
                  <a:pt x="123" y="527"/>
                </a:lnTo>
                <a:lnTo>
                  <a:pt x="126" y="527"/>
                </a:lnTo>
                <a:lnTo>
                  <a:pt x="123" y="527"/>
                </a:lnTo>
                <a:lnTo>
                  <a:pt x="120" y="524"/>
                </a:lnTo>
                <a:lnTo>
                  <a:pt x="117" y="521"/>
                </a:lnTo>
                <a:lnTo>
                  <a:pt x="114" y="521"/>
                </a:lnTo>
                <a:lnTo>
                  <a:pt x="114" y="518"/>
                </a:lnTo>
                <a:lnTo>
                  <a:pt x="111" y="518"/>
                </a:lnTo>
                <a:lnTo>
                  <a:pt x="109" y="515"/>
                </a:lnTo>
                <a:lnTo>
                  <a:pt x="106" y="512"/>
                </a:lnTo>
                <a:lnTo>
                  <a:pt x="103" y="509"/>
                </a:lnTo>
                <a:lnTo>
                  <a:pt x="100" y="509"/>
                </a:lnTo>
                <a:lnTo>
                  <a:pt x="100" y="507"/>
                </a:lnTo>
                <a:lnTo>
                  <a:pt x="97" y="507"/>
                </a:lnTo>
                <a:lnTo>
                  <a:pt x="97" y="504"/>
                </a:lnTo>
                <a:lnTo>
                  <a:pt x="94" y="504"/>
                </a:lnTo>
                <a:lnTo>
                  <a:pt x="94" y="501"/>
                </a:lnTo>
                <a:lnTo>
                  <a:pt x="91" y="501"/>
                </a:lnTo>
                <a:lnTo>
                  <a:pt x="89" y="498"/>
                </a:lnTo>
                <a:lnTo>
                  <a:pt x="86" y="495"/>
                </a:lnTo>
                <a:lnTo>
                  <a:pt x="83" y="495"/>
                </a:lnTo>
                <a:lnTo>
                  <a:pt x="83" y="492"/>
                </a:lnTo>
                <a:lnTo>
                  <a:pt x="80" y="492"/>
                </a:lnTo>
                <a:lnTo>
                  <a:pt x="77" y="490"/>
                </a:lnTo>
                <a:lnTo>
                  <a:pt x="74" y="487"/>
                </a:lnTo>
                <a:lnTo>
                  <a:pt x="72" y="484"/>
                </a:lnTo>
                <a:lnTo>
                  <a:pt x="69" y="484"/>
                </a:lnTo>
                <a:lnTo>
                  <a:pt x="69" y="481"/>
                </a:lnTo>
                <a:lnTo>
                  <a:pt x="66" y="481"/>
                </a:lnTo>
                <a:lnTo>
                  <a:pt x="63" y="478"/>
                </a:lnTo>
                <a:lnTo>
                  <a:pt x="60" y="478"/>
                </a:lnTo>
                <a:lnTo>
                  <a:pt x="60" y="475"/>
                </a:lnTo>
                <a:lnTo>
                  <a:pt x="57" y="475"/>
                </a:lnTo>
                <a:lnTo>
                  <a:pt x="54" y="472"/>
                </a:lnTo>
                <a:lnTo>
                  <a:pt x="52" y="472"/>
                </a:lnTo>
                <a:lnTo>
                  <a:pt x="52" y="470"/>
                </a:lnTo>
                <a:lnTo>
                  <a:pt x="49" y="470"/>
                </a:lnTo>
                <a:lnTo>
                  <a:pt x="46" y="467"/>
                </a:lnTo>
                <a:lnTo>
                  <a:pt x="46" y="464"/>
                </a:lnTo>
                <a:lnTo>
                  <a:pt x="43" y="464"/>
                </a:lnTo>
                <a:lnTo>
                  <a:pt x="40" y="464"/>
                </a:lnTo>
                <a:lnTo>
                  <a:pt x="40" y="461"/>
                </a:lnTo>
                <a:lnTo>
                  <a:pt x="40" y="464"/>
                </a:lnTo>
                <a:lnTo>
                  <a:pt x="37" y="461"/>
                </a:lnTo>
                <a:lnTo>
                  <a:pt x="35" y="461"/>
                </a:lnTo>
                <a:lnTo>
                  <a:pt x="32" y="458"/>
                </a:lnTo>
                <a:lnTo>
                  <a:pt x="29" y="455"/>
                </a:lnTo>
                <a:lnTo>
                  <a:pt x="32" y="450"/>
                </a:lnTo>
                <a:lnTo>
                  <a:pt x="35" y="450"/>
                </a:lnTo>
                <a:lnTo>
                  <a:pt x="37" y="450"/>
                </a:lnTo>
                <a:lnTo>
                  <a:pt x="40" y="450"/>
                </a:lnTo>
                <a:lnTo>
                  <a:pt x="43" y="453"/>
                </a:lnTo>
                <a:lnTo>
                  <a:pt x="46" y="455"/>
                </a:lnTo>
                <a:lnTo>
                  <a:pt x="49" y="458"/>
                </a:lnTo>
                <a:lnTo>
                  <a:pt x="52" y="461"/>
                </a:lnTo>
                <a:lnTo>
                  <a:pt x="54" y="461"/>
                </a:lnTo>
                <a:lnTo>
                  <a:pt x="54" y="464"/>
                </a:lnTo>
                <a:lnTo>
                  <a:pt x="57" y="464"/>
                </a:lnTo>
                <a:lnTo>
                  <a:pt x="60" y="467"/>
                </a:lnTo>
                <a:lnTo>
                  <a:pt x="63" y="467"/>
                </a:lnTo>
                <a:lnTo>
                  <a:pt x="66" y="464"/>
                </a:lnTo>
                <a:lnTo>
                  <a:pt x="69" y="461"/>
                </a:lnTo>
                <a:lnTo>
                  <a:pt x="69" y="458"/>
                </a:lnTo>
                <a:lnTo>
                  <a:pt x="72" y="458"/>
                </a:lnTo>
                <a:lnTo>
                  <a:pt x="72" y="455"/>
                </a:lnTo>
                <a:lnTo>
                  <a:pt x="72" y="453"/>
                </a:lnTo>
                <a:lnTo>
                  <a:pt x="72" y="450"/>
                </a:lnTo>
                <a:lnTo>
                  <a:pt x="72" y="447"/>
                </a:lnTo>
                <a:lnTo>
                  <a:pt x="69" y="444"/>
                </a:lnTo>
                <a:lnTo>
                  <a:pt x="66" y="444"/>
                </a:lnTo>
                <a:lnTo>
                  <a:pt x="63" y="441"/>
                </a:lnTo>
                <a:lnTo>
                  <a:pt x="60" y="441"/>
                </a:lnTo>
                <a:lnTo>
                  <a:pt x="57" y="441"/>
                </a:lnTo>
                <a:lnTo>
                  <a:pt x="54" y="438"/>
                </a:lnTo>
                <a:lnTo>
                  <a:pt x="52" y="438"/>
                </a:lnTo>
                <a:lnTo>
                  <a:pt x="49" y="438"/>
                </a:lnTo>
                <a:lnTo>
                  <a:pt x="46" y="438"/>
                </a:lnTo>
                <a:lnTo>
                  <a:pt x="46" y="435"/>
                </a:lnTo>
                <a:lnTo>
                  <a:pt x="43" y="435"/>
                </a:lnTo>
                <a:lnTo>
                  <a:pt x="40" y="438"/>
                </a:lnTo>
                <a:lnTo>
                  <a:pt x="37" y="438"/>
                </a:lnTo>
                <a:lnTo>
                  <a:pt x="35" y="438"/>
                </a:lnTo>
                <a:lnTo>
                  <a:pt x="35" y="441"/>
                </a:lnTo>
                <a:lnTo>
                  <a:pt x="32" y="438"/>
                </a:lnTo>
                <a:lnTo>
                  <a:pt x="32" y="435"/>
                </a:lnTo>
                <a:lnTo>
                  <a:pt x="32" y="433"/>
                </a:lnTo>
                <a:lnTo>
                  <a:pt x="35" y="433"/>
                </a:lnTo>
                <a:lnTo>
                  <a:pt x="37" y="433"/>
                </a:lnTo>
                <a:lnTo>
                  <a:pt x="40" y="430"/>
                </a:lnTo>
                <a:lnTo>
                  <a:pt x="43" y="430"/>
                </a:lnTo>
                <a:lnTo>
                  <a:pt x="46" y="433"/>
                </a:lnTo>
                <a:lnTo>
                  <a:pt x="49" y="433"/>
                </a:lnTo>
                <a:lnTo>
                  <a:pt x="52" y="433"/>
                </a:lnTo>
                <a:lnTo>
                  <a:pt x="52" y="430"/>
                </a:lnTo>
                <a:lnTo>
                  <a:pt x="54" y="430"/>
                </a:lnTo>
                <a:lnTo>
                  <a:pt x="54" y="427"/>
                </a:lnTo>
                <a:lnTo>
                  <a:pt x="57" y="424"/>
                </a:lnTo>
                <a:lnTo>
                  <a:pt x="57" y="421"/>
                </a:lnTo>
                <a:lnTo>
                  <a:pt x="60" y="418"/>
                </a:lnTo>
                <a:lnTo>
                  <a:pt x="60" y="416"/>
                </a:lnTo>
                <a:lnTo>
                  <a:pt x="60" y="413"/>
                </a:lnTo>
                <a:lnTo>
                  <a:pt x="60" y="410"/>
                </a:lnTo>
                <a:lnTo>
                  <a:pt x="60" y="407"/>
                </a:lnTo>
                <a:lnTo>
                  <a:pt x="60" y="404"/>
                </a:lnTo>
                <a:lnTo>
                  <a:pt x="69" y="404"/>
                </a:lnTo>
                <a:lnTo>
                  <a:pt x="74" y="407"/>
                </a:lnTo>
                <a:lnTo>
                  <a:pt x="74" y="404"/>
                </a:lnTo>
                <a:lnTo>
                  <a:pt x="74" y="401"/>
                </a:lnTo>
                <a:lnTo>
                  <a:pt x="72" y="398"/>
                </a:lnTo>
                <a:lnTo>
                  <a:pt x="72" y="396"/>
                </a:lnTo>
                <a:lnTo>
                  <a:pt x="69" y="393"/>
                </a:lnTo>
                <a:lnTo>
                  <a:pt x="69" y="390"/>
                </a:lnTo>
                <a:lnTo>
                  <a:pt x="69" y="387"/>
                </a:lnTo>
                <a:lnTo>
                  <a:pt x="69" y="384"/>
                </a:lnTo>
                <a:lnTo>
                  <a:pt x="69" y="381"/>
                </a:lnTo>
                <a:lnTo>
                  <a:pt x="69" y="379"/>
                </a:lnTo>
                <a:lnTo>
                  <a:pt x="72" y="379"/>
                </a:lnTo>
                <a:lnTo>
                  <a:pt x="72" y="376"/>
                </a:lnTo>
                <a:lnTo>
                  <a:pt x="72" y="373"/>
                </a:lnTo>
                <a:lnTo>
                  <a:pt x="72" y="370"/>
                </a:lnTo>
                <a:lnTo>
                  <a:pt x="72" y="367"/>
                </a:lnTo>
                <a:lnTo>
                  <a:pt x="72" y="364"/>
                </a:lnTo>
                <a:lnTo>
                  <a:pt x="72" y="361"/>
                </a:lnTo>
                <a:lnTo>
                  <a:pt x="69" y="359"/>
                </a:lnTo>
                <a:lnTo>
                  <a:pt x="66" y="356"/>
                </a:lnTo>
                <a:lnTo>
                  <a:pt x="63" y="359"/>
                </a:lnTo>
                <a:lnTo>
                  <a:pt x="60" y="359"/>
                </a:lnTo>
                <a:lnTo>
                  <a:pt x="60" y="361"/>
                </a:lnTo>
                <a:lnTo>
                  <a:pt x="57" y="364"/>
                </a:lnTo>
                <a:lnTo>
                  <a:pt x="54" y="367"/>
                </a:lnTo>
                <a:lnTo>
                  <a:pt x="52" y="370"/>
                </a:lnTo>
                <a:lnTo>
                  <a:pt x="52" y="373"/>
                </a:lnTo>
                <a:lnTo>
                  <a:pt x="49" y="376"/>
                </a:lnTo>
                <a:lnTo>
                  <a:pt x="46" y="379"/>
                </a:lnTo>
                <a:lnTo>
                  <a:pt x="46" y="381"/>
                </a:lnTo>
                <a:lnTo>
                  <a:pt x="46" y="384"/>
                </a:lnTo>
                <a:lnTo>
                  <a:pt x="43" y="387"/>
                </a:lnTo>
                <a:lnTo>
                  <a:pt x="43" y="390"/>
                </a:lnTo>
                <a:lnTo>
                  <a:pt x="43" y="393"/>
                </a:lnTo>
                <a:lnTo>
                  <a:pt x="40" y="393"/>
                </a:lnTo>
                <a:lnTo>
                  <a:pt x="40" y="396"/>
                </a:lnTo>
                <a:lnTo>
                  <a:pt x="40" y="398"/>
                </a:lnTo>
                <a:lnTo>
                  <a:pt x="40" y="401"/>
                </a:lnTo>
                <a:lnTo>
                  <a:pt x="37" y="401"/>
                </a:lnTo>
                <a:lnTo>
                  <a:pt x="37" y="398"/>
                </a:lnTo>
                <a:lnTo>
                  <a:pt x="35" y="396"/>
                </a:lnTo>
                <a:lnTo>
                  <a:pt x="35" y="393"/>
                </a:lnTo>
                <a:lnTo>
                  <a:pt x="32" y="393"/>
                </a:lnTo>
                <a:lnTo>
                  <a:pt x="32" y="390"/>
                </a:lnTo>
                <a:lnTo>
                  <a:pt x="32" y="387"/>
                </a:lnTo>
                <a:lnTo>
                  <a:pt x="29" y="384"/>
                </a:lnTo>
                <a:lnTo>
                  <a:pt x="29" y="381"/>
                </a:lnTo>
                <a:lnTo>
                  <a:pt x="29" y="379"/>
                </a:lnTo>
                <a:lnTo>
                  <a:pt x="29" y="376"/>
                </a:lnTo>
                <a:lnTo>
                  <a:pt x="26" y="373"/>
                </a:lnTo>
                <a:lnTo>
                  <a:pt x="26" y="370"/>
                </a:lnTo>
                <a:lnTo>
                  <a:pt x="26" y="367"/>
                </a:lnTo>
                <a:lnTo>
                  <a:pt x="15" y="367"/>
                </a:lnTo>
                <a:lnTo>
                  <a:pt x="15" y="364"/>
                </a:lnTo>
                <a:lnTo>
                  <a:pt x="12" y="364"/>
                </a:lnTo>
                <a:lnTo>
                  <a:pt x="9" y="364"/>
                </a:lnTo>
                <a:lnTo>
                  <a:pt x="9" y="361"/>
                </a:lnTo>
                <a:lnTo>
                  <a:pt x="6" y="361"/>
                </a:lnTo>
                <a:lnTo>
                  <a:pt x="3" y="361"/>
                </a:lnTo>
                <a:lnTo>
                  <a:pt x="3" y="359"/>
                </a:lnTo>
                <a:lnTo>
                  <a:pt x="0" y="359"/>
                </a:lnTo>
                <a:lnTo>
                  <a:pt x="0" y="356"/>
                </a:lnTo>
                <a:lnTo>
                  <a:pt x="0" y="353"/>
                </a:lnTo>
                <a:lnTo>
                  <a:pt x="0" y="350"/>
                </a:lnTo>
                <a:lnTo>
                  <a:pt x="3" y="350"/>
                </a:lnTo>
                <a:lnTo>
                  <a:pt x="3" y="347"/>
                </a:lnTo>
                <a:lnTo>
                  <a:pt x="3" y="344"/>
                </a:lnTo>
                <a:lnTo>
                  <a:pt x="3" y="342"/>
                </a:lnTo>
                <a:lnTo>
                  <a:pt x="3" y="339"/>
                </a:lnTo>
                <a:lnTo>
                  <a:pt x="3" y="336"/>
                </a:lnTo>
                <a:lnTo>
                  <a:pt x="3" y="333"/>
                </a:lnTo>
                <a:lnTo>
                  <a:pt x="6" y="333"/>
                </a:lnTo>
                <a:lnTo>
                  <a:pt x="6" y="330"/>
                </a:lnTo>
                <a:lnTo>
                  <a:pt x="9" y="330"/>
                </a:lnTo>
                <a:lnTo>
                  <a:pt x="9" y="327"/>
                </a:lnTo>
                <a:lnTo>
                  <a:pt x="12" y="324"/>
                </a:lnTo>
                <a:lnTo>
                  <a:pt x="12" y="322"/>
                </a:lnTo>
                <a:lnTo>
                  <a:pt x="15" y="319"/>
                </a:lnTo>
                <a:lnTo>
                  <a:pt x="15" y="316"/>
                </a:lnTo>
                <a:lnTo>
                  <a:pt x="17" y="316"/>
                </a:lnTo>
                <a:lnTo>
                  <a:pt x="20" y="313"/>
                </a:lnTo>
                <a:lnTo>
                  <a:pt x="23" y="313"/>
                </a:lnTo>
                <a:lnTo>
                  <a:pt x="26" y="310"/>
                </a:lnTo>
                <a:lnTo>
                  <a:pt x="29" y="307"/>
                </a:lnTo>
                <a:lnTo>
                  <a:pt x="32" y="307"/>
                </a:lnTo>
                <a:lnTo>
                  <a:pt x="32" y="305"/>
                </a:lnTo>
                <a:lnTo>
                  <a:pt x="35" y="305"/>
                </a:lnTo>
                <a:lnTo>
                  <a:pt x="37" y="302"/>
                </a:lnTo>
                <a:lnTo>
                  <a:pt x="40" y="302"/>
                </a:lnTo>
                <a:lnTo>
                  <a:pt x="46" y="299"/>
                </a:lnTo>
                <a:lnTo>
                  <a:pt x="49" y="299"/>
                </a:lnTo>
                <a:lnTo>
                  <a:pt x="49" y="296"/>
                </a:lnTo>
                <a:lnTo>
                  <a:pt x="52" y="296"/>
                </a:lnTo>
                <a:lnTo>
                  <a:pt x="54" y="293"/>
                </a:lnTo>
                <a:lnTo>
                  <a:pt x="54" y="290"/>
                </a:lnTo>
                <a:lnTo>
                  <a:pt x="54" y="287"/>
                </a:lnTo>
                <a:lnTo>
                  <a:pt x="57" y="285"/>
                </a:lnTo>
                <a:lnTo>
                  <a:pt x="57" y="282"/>
                </a:lnTo>
                <a:lnTo>
                  <a:pt x="57" y="279"/>
                </a:lnTo>
                <a:lnTo>
                  <a:pt x="57" y="276"/>
                </a:lnTo>
                <a:lnTo>
                  <a:pt x="57" y="273"/>
                </a:lnTo>
                <a:lnTo>
                  <a:pt x="57" y="270"/>
                </a:lnTo>
                <a:lnTo>
                  <a:pt x="57" y="267"/>
                </a:lnTo>
                <a:lnTo>
                  <a:pt x="57" y="265"/>
                </a:lnTo>
                <a:lnTo>
                  <a:pt x="57" y="262"/>
                </a:lnTo>
                <a:lnTo>
                  <a:pt x="57" y="259"/>
                </a:lnTo>
                <a:lnTo>
                  <a:pt x="57" y="256"/>
                </a:lnTo>
                <a:lnTo>
                  <a:pt x="57" y="253"/>
                </a:lnTo>
                <a:lnTo>
                  <a:pt x="57" y="250"/>
                </a:lnTo>
                <a:lnTo>
                  <a:pt x="60" y="248"/>
                </a:lnTo>
                <a:lnTo>
                  <a:pt x="60" y="245"/>
                </a:lnTo>
                <a:lnTo>
                  <a:pt x="60" y="242"/>
                </a:lnTo>
                <a:lnTo>
                  <a:pt x="63" y="242"/>
                </a:lnTo>
                <a:lnTo>
                  <a:pt x="63" y="239"/>
                </a:lnTo>
                <a:lnTo>
                  <a:pt x="66" y="239"/>
                </a:lnTo>
                <a:lnTo>
                  <a:pt x="66" y="236"/>
                </a:lnTo>
                <a:lnTo>
                  <a:pt x="69" y="236"/>
                </a:lnTo>
                <a:lnTo>
                  <a:pt x="72" y="236"/>
                </a:lnTo>
                <a:lnTo>
                  <a:pt x="72" y="233"/>
                </a:lnTo>
                <a:lnTo>
                  <a:pt x="74" y="233"/>
                </a:lnTo>
                <a:lnTo>
                  <a:pt x="74" y="230"/>
                </a:lnTo>
                <a:lnTo>
                  <a:pt x="77" y="230"/>
                </a:lnTo>
                <a:lnTo>
                  <a:pt x="77" y="228"/>
                </a:lnTo>
                <a:lnTo>
                  <a:pt x="77" y="225"/>
                </a:lnTo>
                <a:lnTo>
                  <a:pt x="77" y="222"/>
                </a:lnTo>
                <a:lnTo>
                  <a:pt x="77" y="219"/>
                </a:lnTo>
                <a:lnTo>
                  <a:pt x="77" y="216"/>
                </a:lnTo>
                <a:lnTo>
                  <a:pt x="77" y="213"/>
                </a:lnTo>
                <a:lnTo>
                  <a:pt x="80" y="211"/>
                </a:lnTo>
                <a:lnTo>
                  <a:pt x="80" y="208"/>
                </a:lnTo>
                <a:lnTo>
                  <a:pt x="83" y="205"/>
                </a:lnTo>
                <a:lnTo>
                  <a:pt x="86" y="205"/>
                </a:lnTo>
                <a:lnTo>
                  <a:pt x="86" y="202"/>
                </a:lnTo>
                <a:lnTo>
                  <a:pt x="89" y="202"/>
                </a:lnTo>
                <a:lnTo>
                  <a:pt x="91" y="199"/>
                </a:lnTo>
                <a:lnTo>
                  <a:pt x="94" y="199"/>
                </a:lnTo>
                <a:lnTo>
                  <a:pt x="94" y="196"/>
                </a:lnTo>
                <a:lnTo>
                  <a:pt x="97" y="196"/>
                </a:lnTo>
                <a:lnTo>
                  <a:pt x="97" y="193"/>
                </a:lnTo>
                <a:lnTo>
                  <a:pt x="94" y="193"/>
                </a:lnTo>
                <a:lnTo>
                  <a:pt x="94" y="191"/>
                </a:lnTo>
                <a:lnTo>
                  <a:pt x="94" y="188"/>
                </a:lnTo>
                <a:lnTo>
                  <a:pt x="97" y="188"/>
                </a:lnTo>
                <a:lnTo>
                  <a:pt x="100" y="188"/>
                </a:lnTo>
                <a:lnTo>
                  <a:pt x="103" y="188"/>
                </a:lnTo>
                <a:lnTo>
                  <a:pt x="106" y="188"/>
                </a:lnTo>
                <a:lnTo>
                  <a:pt x="109" y="188"/>
                </a:lnTo>
                <a:lnTo>
                  <a:pt x="109" y="185"/>
                </a:lnTo>
                <a:lnTo>
                  <a:pt x="111" y="182"/>
                </a:lnTo>
                <a:lnTo>
                  <a:pt x="111" y="179"/>
                </a:lnTo>
                <a:lnTo>
                  <a:pt x="114" y="176"/>
                </a:lnTo>
                <a:lnTo>
                  <a:pt x="117" y="174"/>
                </a:lnTo>
                <a:lnTo>
                  <a:pt x="117" y="171"/>
                </a:lnTo>
                <a:lnTo>
                  <a:pt x="120" y="171"/>
                </a:lnTo>
                <a:lnTo>
                  <a:pt x="120" y="168"/>
                </a:lnTo>
                <a:lnTo>
                  <a:pt x="120" y="165"/>
                </a:lnTo>
                <a:lnTo>
                  <a:pt x="120" y="162"/>
                </a:lnTo>
                <a:lnTo>
                  <a:pt x="123" y="159"/>
                </a:lnTo>
                <a:lnTo>
                  <a:pt x="123" y="156"/>
                </a:lnTo>
                <a:lnTo>
                  <a:pt x="123" y="151"/>
                </a:lnTo>
                <a:lnTo>
                  <a:pt x="123" y="148"/>
                </a:lnTo>
                <a:lnTo>
                  <a:pt x="123" y="142"/>
                </a:lnTo>
                <a:lnTo>
                  <a:pt x="126" y="139"/>
                </a:lnTo>
                <a:lnTo>
                  <a:pt x="126" y="137"/>
                </a:lnTo>
                <a:lnTo>
                  <a:pt x="126" y="134"/>
                </a:lnTo>
                <a:lnTo>
                  <a:pt x="126" y="131"/>
                </a:lnTo>
                <a:lnTo>
                  <a:pt x="126" y="128"/>
                </a:lnTo>
                <a:lnTo>
                  <a:pt x="128" y="128"/>
                </a:lnTo>
                <a:lnTo>
                  <a:pt x="128" y="125"/>
                </a:lnTo>
                <a:lnTo>
                  <a:pt x="134" y="125"/>
                </a:lnTo>
                <a:lnTo>
                  <a:pt x="134" y="122"/>
                </a:lnTo>
                <a:lnTo>
                  <a:pt x="137" y="122"/>
                </a:lnTo>
                <a:lnTo>
                  <a:pt x="140" y="122"/>
                </a:lnTo>
                <a:lnTo>
                  <a:pt x="143" y="122"/>
                </a:lnTo>
                <a:lnTo>
                  <a:pt x="143" y="119"/>
                </a:lnTo>
                <a:lnTo>
                  <a:pt x="148" y="119"/>
                </a:lnTo>
                <a:lnTo>
                  <a:pt x="151" y="119"/>
                </a:lnTo>
                <a:lnTo>
                  <a:pt x="154" y="119"/>
                </a:lnTo>
                <a:lnTo>
                  <a:pt x="157" y="119"/>
                </a:lnTo>
                <a:lnTo>
                  <a:pt x="160" y="119"/>
                </a:lnTo>
                <a:lnTo>
                  <a:pt x="163" y="119"/>
                </a:lnTo>
                <a:lnTo>
                  <a:pt x="166" y="119"/>
                </a:lnTo>
                <a:lnTo>
                  <a:pt x="168" y="119"/>
                </a:lnTo>
                <a:lnTo>
                  <a:pt x="171" y="119"/>
                </a:lnTo>
                <a:lnTo>
                  <a:pt x="174" y="119"/>
                </a:lnTo>
                <a:lnTo>
                  <a:pt x="180" y="122"/>
                </a:lnTo>
                <a:lnTo>
                  <a:pt x="183" y="122"/>
                </a:lnTo>
                <a:lnTo>
                  <a:pt x="185" y="122"/>
                </a:lnTo>
                <a:lnTo>
                  <a:pt x="188" y="119"/>
                </a:lnTo>
                <a:lnTo>
                  <a:pt x="191" y="119"/>
                </a:lnTo>
                <a:lnTo>
                  <a:pt x="194" y="119"/>
                </a:lnTo>
                <a:lnTo>
                  <a:pt x="197" y="119"/>
                </a:lnTo>
                <a:lnTo>
                  <a:pt x="200" y="119"/>
                </a:lnTo>
                <a:lnTo>
                  <a:pt x="200" y="117"/>
                </a:lnTo>
                <a:lnTo>
                  <a:pt x="203" y="117"/>
                </a:lnTo>
                <a:lnTo>
                  <a:pt x="203" y="114"/>
                </a:lnTo>
                <a:lnTo>
                  <a:pt x="203" y="111"/>
                </a:lnTo>
                <a:lnTo>
                  <a:pt x="203" y="108"/>
                </a:lnTo>
                <a:lnTo>
                  <a:pt x="205" y="105"/>
                </a:lnTo>
                <a:lnTo>
                  <a:pt x="208" y="102"/>
                </a:lnTo>
                <a:lnTo>
                  <a:pt x="208" y="100"/>
                </a:lnTo>
                <a:lnTo>
                  <a:pt x="211" y="97"/>
                </a:lnTo>
                <a:lnTo>
                  <a:pt x="214" y="97"/>
                </a:lnTo>
                <a:lnTo>
                  <a:pt x="217" y="94"/>
                </a:lnTo>
                <a:lnTo>
                  <a:pt x="220" y="94"/>
                </a:lnTo>
                <a:lnTo>
                  <a:pt x="222" y="94"/>
                </a:lnTo>
                <a:lnTo>
                  <a:pt x="225" y="94"/>
                </a:lnTo>
                <a:lnTo>
                  <a:pt x="228" y="94"/>
                </a:lnTo>
                <a:lnTo>
                  <a:pt x="231" y="94"/>
                </a:lnTo>
                <a:lnTo>
                  <a:pt x="234" y="94"/>
                </a:lnTo>
                <a:lnTo>
                  <a:pt x="234" y="97"/>
                </a:lnTo>
                <a:lnTo>
                  <a:pt x="237" y="97"/>
                </a:lnTo>
                <a:lnTo>
                  <a:pt x="240" y="97"/>
                </a:lnTo>
                <a:lnTo>
                  <a:pt x="242" y="97"/>
                </a:lnTo>
                <a:lnTo>
                  <a:pt x="245" y="97"/>
                </a:lnTo>
                <a:lnTo>
                  <a:pt x="248" y="97"/>
                </a:lnTo>
                <a:lnTo>
                  <a:pt x="251" y="97"/>
                </a:lnTo>
                <a:lnTo>
                  <a:pt x="254" y="100"/>
                </a:lnTo>
                <a:lnTo>
                  <a:pt x="257" y="100"/>
                </a:lnTo>
                <a:lnTo>
                  <a:pt x="259" y="100"/>
                </a:lnTo>
                <a:lnTo>
                  <a:pt x="262" y="100"/>
                </a:lnTo>
                <a:lnTo>
                  <a:pt x="265" y="100"/>
                </a:lnTo>
                <a:lnTo>
                  <a:pt x="268" y="100"/>
                </a:lnTo>
                <a:lnTo>
                  <a:pt x="271" y="100"/>
                </a:lnTo>
                <a:lnTo>
                  <a:pt x="274" y="100"/>
                </a:lnTo>
                <a:lnTo>
                  <a:pt x="277" y="102"/>
                </a:lnTo>
                <a:lnTo>
                  <a:pt x="282" y="102"/>
                </a:lnTo>
                <a:lnTo>
                  <a:pt x="282" y="100"/>
                </a:lnTo>
                <a:lnTo>
                  <a:pt x="285" y="100"/>
                </a:lnTo>
                <a:lnTo>
                  <a:pt x="288" y="100"/>
                </a:lnTo>
                <a:lnTo>
                  <a:pt x="291" y="100"/>
                </a:lnTo>
                <a:lnTo>
                  <a:pt x="294" y="100"/>
                </a:lnTo>
                <a:lnTo>
                  <a:pt x="297" y="100"/>
                </a:lnTo>
                <a:lnTo>
                  <a:pt x="299" y="100"/>
                </a:lnTo>
                <a:lnTo>
                  <a:pt x="302" y="100"/>
                </a:lnTo>
                <a:lnTo>
                  <a:pt x="302" y="97"/>
                </a:lnTo>
                <a:lnTo>
                  <a:pt x="305" y="100"/>
                </a:lnTo>
                <a:lnTo>
                  <a:pt x="308" y="102"/>
                </a:lnTo>
                <a:lnTo>
                  <a:pt x="308" y="105"/>
                </a:lnTo>
                <a:lnTo>
                  <a:pt x="308" y="108"/>
                </a:lnTo>
                <a:lnTo>
                  <a:pt x="311" y="108"/>
                </a:lnTo>
                <a:lnTo>
                  <a:pt x="311" y="111"/>
                </a:lnTo>
                <a:lnTo>
                  <a:pt x="311" y="114"/>
                </a:lnTo>
                <a:lnTo>
                  <a:pt x="314" y="114"/>
                </a:lnTo>
                <a:lnTo>
                  <a:pt x="314" y="117"/>
                </a:lnTo>
                <a:lnTo>
                  <a:pt x="314" y="119"/>
                </a:lnTo>
                <a:lnTo>
                  <a:pt x="314" y="122"/>
                </a:lnTo>
                <a:lnTo>
                  <a:pt x="316" y="125"/>
                </a:lnTo>
                <a:lnTo>
                  <a:pt x="316" y="128"/>
                </a:lnTo>
                <a:lnTo>
                  <a:pt x="316" y="131"/>
                </a:lnTo>
                <a:lnTo>
                  <a:pt x="316" y="134"/>
                </a:lnTo>
                <a:lnTo>
                  <a:pt x="316" y="137"/>
                </a:lnTo>
                <a:lnTo>
                  <a:pt x="316" y="139"/>
                </a:lnTo>
                <a:lnTo>
                  <a:pt x="316" y="142"/>
                </a:lnTo>
                <a:lnTo>
                  <a:pt x="316" y="145"/>
                </a:lnTo>
                <a:lnTo>
                  <a:pt x="319" y="148"/>
                </a:lnTo>
                <a:lnTo>
                  <a:pt x="322" y="148"/>
                </a:lnTo>
                <a:lnTo>
                  <a:pt x="325" y="148"/>
                </a:lnTo>
                <a:lnTo>
                  <a:pt x="328" y="151"/>
                </a:lnTo>
                <a:lnTo>
                  <a:pt x="331" y="148"/>
                </a:lnTo>
                <a:lnTo>
                  <a:pt x="334" y="148"/>
                </a:lnTo>
                <a:lnTo>
                  <a:pt x="336" y="148"/>
                </a:lnTo>
                <a:lnTo>
                  <a:pt x="339" y="145"/>
                </a:lnTo>
                <a:lnTo>
                  <a:pt x="342" y="145"/>
                </a:lnTo>
                <a:lnTo>
                  <a:pt x="345" y="145"/>
                </a:lnTo>
                <a:lnTo>
                  <a:pt x="348" y="145"/>
                </a:lnTo>
                <a:lnTo>
                  <a:pt x="351" y="145"/>
                </a:lnTo>
                <a:lnTo>
                  <a:pt x="353" y="145"/>
                </a:lnTo>
                <a:lnTo>
                  <a:pt x="356" y="142"/>
                </a:lnTo>
                <a:lnTo>
                  <a:pt x="359" y="142"/>
                </a:lnTo>
                <a:lnTo>
                  <a:pt x="362" y="139"/>
                </a:lnTo>
                <a:lnTo>
                  <a:pt x="365" y="139"/>
                </a:lnTo>
                <a:lnTo>
                  <a:pt x="365" y="137"/>
                </a:lnTo>
                <a:lnTo>
                  <a:pt x="371" y="134"/>
                </a:lnTo>
                <a:lnTo>
                  <a:pt x="371" y="131"/>
                </a:lnTo>
                <a:lnTo>
                  <a:pt x="373" y="128"/>
                </a:lnTo>
                <a:lnTo>
                  <a:pt x="376" y="125"/>
                </a:lnTo>
                <a:lnTo>
                  <a:pt x="376" y="122"/>
                </a:lnTo>
                <a:lnTo>
                  <a:pt x="379" y="119"/>
                </a:lnTo>
                <a:lnTo>
                  <a:pt x="382" y="117"/>
                </a:lnTo>
                <a:lnTo>
                  <a:pt x="385" y="114"/>
                </a:lnTo>
                <a:lnTo>
                  <a:pt x="385" y="111"/>
                </a:lnTo>
                <a:lnTo>
                  <a:pt x="388" y="108"/>
                </a:lnTo>
                <a:lnTo>
                  <a:pt x="388" y="105"/>
                </a:lnTo>
                <a:lnTo>
                  <a:pt x="390" y="105"/>
                </a:lnTo>
                <a:lnTo>
                  <a:pt x="390" y="102"/>
                </a:lnTo>
                <a:lnTo>
                  <a:pt x="393" y="102"/>
                </a:lnTo>
                <a:lnTo>
                  <a:pt x="393" y="100"/>
                </a:lnTo>
                <a:lnTo>
                  <a:pt x="396" y="97"/>
                </a:lnTo>
                <a:lnTo>
                  <a:pt x="396" y="94"/>
                </a:lnTo>
                <a:lnTo>
                  <a:pt x="396" y="91"/>
                </a:lnTo>
                <a:lnTo>
                  <a:pt x="399" y="85"/>
                </a:lnTo>
                <a:lnTo>
                  <a:pt x="399" y="82"/>
                </a:lnTo>
                <a:lnTo>
                  <a:pt x="399" y="80"/>
                </a:lnTo>
                <a:lnTo>
                  <a:pt x="399" y="77"/>
                </a:lnTo>
                <a:lnTo>
                  <a:pt x="399" y="74"/>
                </a:lnTo>
                <a:lnTo>
                  <a:pt x="399" y="71"/>
                </a:lnTo>
                <a:lnTo>
                  <a:pt x="399" y="68"/>
                </a:lnTo>
                <a:lnTo>
                  <a:pt x="399" y="65"/>
                </a:lnTo>
                <a:lnTo>
                  <a:pt x="402" y="63"/>
                </a:lnTo>
                <a:lnTo>
                  <a:pt x="402" y="60"/>
                </a:lnTo>
                <a:lnTo>
                  <a:pt x="402" y="57"/>
                </a:lnTo>
                <a:lnTo>
                  <a:pt x="402" y="54"/>
                </a:lnTo>
                <a:lnTo>
                  <a:pt x="405" y="54"/>
                </a:lnTo>
                <a:lnTo>
                  <a:pt x="405" y="51"/>
                </a:lnTo>
                <a:lnTo>
                  <a:pt x="405" y="48"/>
                </a:lnTo>
                <a:lnTo>
                  <a:pt x="408" y="48"/>
                </a:lnTo>
                <a:lnTo>
                  <a:pt x="408" y="45"/>
                </a:lnTo>
                <a:lnTo>
                  <a:pt x="410" y="43"/>
                </a:lnTo>
                <a:lnTo>
                  <a:pt x="413" y="40"/>
                </a:lnTo>
                <a:lnTo>
                  <a:pt x="413" y="37"/>
                </a:lnTo>
                <a:lnTo>
                  <a:pt x="416" y="37"/>
                </a:lnTo>
                <a:lnTo>
                  <a:pt x="419" y="40"/>
                </a:lnTo>
                <a:lnTo>
                  <a:pt x="422" y="40"/>
                </a:lnTo>
                <a:lnTo>
                  <a:pt x="425" y="37"/>
                </a:lnTo>
                <a:lnTo>
                  <a:pt x="425" y="34"/>
                </a:lnTo>
                <a:lnTo>
                  <a:pt x="425" y="31"/>
                </a:lnTo>
                <a:lnTo>
                  <a:pt x="425" y="28"/>
                </a:lnTo>
                <a:lnTo>
                  <a:pt x="428" y="26"/>
                </a:lnTo>
                <a:lnTo>
                  <a:pt x="428" y="23"/>
                </a:lnTo>
                <a:lnTo>
                  <a:pt x="428" y="20"/>
                </a:lnTo>
                <a:lnTo>
                  <a:pt x="430" y="17"/>
                </a:lnTo>
                <a:lnTo>
                  <a:pt x="433" y="14"/>
                </a:lnTo>
                <a:lnTo>
                  <a:pt x="436" y="11"/>
                </a:lnTo>
                <a:lnTo>
                  <a:pt x="442" y="8"/>
                </a:lnTo>
                <a:lnTo>
                  <a:pt x="447" y="6"/>
                </a:lnTo>
                <a:lnTo>
                  <a:pt x="450" y="3"/>
                </a:lnTo>
                <a:lnTo>
                  <a:pt x="453" y="0"/>
                </a:lnTo>
                <a:lnTo>
                  <a:pt x="462" y="3"/>
                </a:lnTo>
                <a:lnTo>
                  <a:pt x="465" y="6"/>
                </a:lnTo>
                <a:lnTo>
                  <a:pt x="467" y="6"/>
                </a:lnTo>
                <a:lnTo>
                  <a:pt x="467" y="3"/>
                </a:lnTo>
                <a:lnTo>
                  <a:pt x="470" y="3"/>
                </a:lnTo>
                <a:lnTo>
                  <a:pt x="470" y="6"/>
                </a:lnTo>
                <a:lnTo>
                  <a:pt x="473" y="6"/>
                </a:lnTo>
                <a:lnTo>
                  <a:pt x="476" y="6"/>
                </a:lnTo>
                <a:lnTo>
                  <a:pt x="479" y="6"/>
                </a:lnTo>
                <a:lnTo>
                  <a:pt x="482" y="3"/>
                </a:lnTo>
                <a:lnTo>
                  <a:pt x="484" y="3"/>
                </a:lnTo>
                <a:lnTo>
                  <a:pt x="487" y="3"/>
                </a:lnTo>
                <a:lnTo>
                  <a:pt x="490" y="0"/>
                </a:lnTo>
                <a:lnTo>
                  <a:pt x="493" y="0"/>
                </a:lnTo>
                <a:lnTo>
                  <a:pt x="496" y="0"/>
                </a:lnTo>
                <a:lnTo>
                  <a:pt x="499" y="0"/>
                </a:lnTo>
                <a:lnTo>
                  <a:pt x="502" y="0"/>
                </a:lnTo>
                <a:lnTo>
                  <a:pt x="502" y="3"/>
                </a:lnTo>
                <a:lnTo>
                  <a:pt x="502" y="6"/>
                </a:lnTo>
                <a:lnTo>
                  <a:pt x="502" y="8"/>
                </a:lnTo>
                <a:lnTo>
                  <a:pt x="499" y="8"/>
                </a:lnTo>
                <a:lnTo>
                  <a:pt x="502" y="11"/>
                </a:lnTo>
                <a:lnTo>
                  <a:pt x="502" y="14"/>
                </a:lnTo>
                <a:lnTo>
                  <a:pt x="502" y="17"/>
                </a:lnTo>
                <a:lnTo>
                  <a:pt x="504" y="23"/>
                </a:lnTo>
                <a:lnTo>
                  <a:pt x="504" y="26"/>
                </a:lnTo>
                <a:lnTo>
                  <a:pt x="504" y="28"/>
                </a:lnTo>
                <a:lnTo>
                  <a:pt x="504" y="31"/>
                </a:lnTo>
                <a:lnTo>
                  <a:pt x="507" y="31"/>
                </a:lnTo>
                <a:lnTo>
                  <a:pt x="507" y="34"/>
                </a:lnTo>
                <a:lnTo>
                  <a:pt x="507" y="37"/>
                </a:lnTo>
                <a:lnTo>
                  <a:pt x="510" y="40"/>
                </a:lnTo>
                <a:lnTo>
                  <a:pt x="513" y="43"/>
                </a:lnTo>
                <a:lnTo>
                  <a:pt x="516" y="45"/>
                </a:lnTo>
                <a:lnTo>
                  <a:pt x="516" y="48"/>
                </a:lnTo>
                <a:lnTo>
                  <a:pt x="519" y="48"/>
                </a:lnTo>
                <a:lnTo>
                  <a:pt x="519" y="51"/>
                </a:lnTo>
                <a:lnTo>
                  <a:pt x="519" y="54"/>
                </a:lnTo>
                <a:lnTo>
                  <a:pt x="521" y="54"/>
                </a:lnTo>
                <a:lnTo>
                  <a:pt x="521" y="57"/>
                </a:lnTo>
                <a:lnTo>
                  <a:pt x="524" y="60"/>
                </a:lnTo>
                <a:lnTo>
                  <a:pt x="524" y="63"/>
                </a:lnTo>
                <a:lnTo>
                  <a:pt x="524" y="65"/>
                </a:lnTo>
                <a:lnTo>
                  <a:pt x="527" y="68"/>
                </a:lnTo>
                <a:lnTo>
                  <a:pt x="527" y="71"/>
                </a:lnTo>
                <a:lnTo>
                  <a:pt x="524" y="71"/>
                </a:lnTo>
                <a:lnTo>
                  <a:pt x="521" y="71"/>
                </a:lnTo>
                <a:lnTo>
                  <a:pt x="519" y="71"/>
                </a:lnTo>
                <a:lnTo>
                  <a:pt x="516" y="71"/>
                </a:lnTo>
                <a:lnTo>
                  <a:pt x="516" y="74"/>
                </a:lnTo>
                <a:lnTo>
                  <a:pt x="513" y="74"/>
                </a:lnTo>
                <a:lnTo>
                  <a:pt x="513" y="77"/>
                </a:lnTo>
                <a:lnTo>
                  <a:pt x="513" y="74"/>
                </a:lnTo>
                <a:lnTo>
                  <a:pt x="510" y="74"/>
                </a:lnTo>
                <a:lnTo>
                  <a:pt x="510" y="77"/>
                </a:lnTo>
                <a:lnTo>
                  <a:pt x="510" y="80"/>
                </a:lnTo>
                <a:lnTo>
                  <a:pt x="507" y="82"/>
                </a:lnTo>
                <a:lnTo>
                  <a:pt x="510" y="85"/>
                </a:lnTo>
                <a:lnTo>
                  <a:pt x="510" y="88"/>
                </a:lnTo>
                <a:lnTo>
                  <a:pt x="513" y="88"/>
                </a:lnTo>
                <a:lnTo>
                  <a:pt x="513" y="91"/>
                </a:lnTo>
                <a:lnTo>
                  <a:pt x="516" y="91"/>
                </a:lnTo>
                <a:lnTo>
                  <a:pt x="519" y="94"/>
                </a:lnTo>
                <a:lnTo>
                  <a:pt x="521" y="94"/>
                </a:lnTo>
                <a:lnTo>
                  <a:pt x="521" y="97"/>
                </a:lnTo>
                <a:lnTo>
                  <a:pt x="521" y="100"/>
                </a:lnTo>
                <a:lnTo>
                  <a:pt x="519" y="100"/>
                </a:lnTo>
                <a:lnTo>
                  <a:pt x="519" y="102"/>
                </a:lnTo>
                <a:lnTo>
                  <a:pt x="516" y="102"/>
                </a:lnTo>
                <a:lnTo>
                  <a:pt x="516" y="105"/>
                </a:lnTo>
                <a:lnTo>
                  <a:pt x="516" y="108"/>
                </a:lnTo>
                <a:lnTo>
                  <a:pt x="516" y="111"/>
                </a:lnTo>
                <a:lnTo>
                  <a:pt x="519" y="114"/>
                </a:lnTo>
                <a:lnTo>
                  <a:pt x="519" y="117"/>
                </a:lnTo>
                <a:lnTo>
                  <a:pt x="516" y="117"/>
                </a:lnTo>
                <a:lnTo>
                  <a:pt x="516" y="119"/>
                </a:lnTo>
                <a:lnTo>
                  <a:pt x="519" y="122"/>
                </a:lnTo>
                <a:lnTo>
                  <a:pt x="521" y="125"/>
                </a:lnTo>
                <a:lnTo>
                  <a:pt x="519" y="128"/>
                </a:lnTo>
                <a:lnTo>
                  <a:pt x="516" y="128"/>
                </a:lnTo>
                <a:lnTo>
                  <a:pt x="513" y="131"/>
                </a:lnTo>
                <a:lnTo>
                  <a:pt x="510" y="131"/>
                </a:lnTo>
                <a:lnTo>
                  <a:pt x="507" y="131"/>
                </a:lnTo>
                <a:lnTo>
                  <a:pt x="504" y="131"/>
                </a:lnTo>
                <a:lnTo>
                  <a:pt x="502" y="131"/>
                </a:lnTo>
                <a:lnTo>
                  <a:pt x="499" y="131"/>
                </a:lnTo>
                <a:lnTo>
                  <a:pt x="499" y="134"/>
                </a:lnTo>
                <a:lnTo>
                  <a:pt x="499" y="137"/>
                </a:lnTo>
                <a:lnTo>
                  <a:pt x="499" y="139"/>
                </a:lnTo>
                <a:lnTo>
                  <a:pt x="499" y="142"/>
                </a:lnTo>
                <a:lnTo>
                  <a:pt x="502" y="142"/>
                </a:lnTo>
                <a:lnTo>
                  <a:pt x="502" y="145"/>
                </a:lnTo>
                <a:lnTo>
                  <a:pt x="499" y="148"/>
                </a:lnTo>
                <a:lnTo>
                  <a:pt x="496" y="151"/>
                </a:lnTo>
                <a:lnTo>
                  <a:pt x="496" y="154"/>
                </a:lnTo>
                <a:lnTo>
                  <a:pt x="496" y="156"/>
                </a:lnTo>
                <a:lnTo>
                  <a:pt x="493" y="156"/>
                </a:lnTo>
                <a:lnTo>
                  <a:pt x="493" y="159"/>
                </a:lnTo>
                <a:lnTo>
                  <a:pt x="493" y="162"/>
                </a:lnTo>
                <a:lnTo>
                  <a:pt x="493" y="165"/>
                </a:lnTo>
                <a:lnTo>
                  <a:pt x="493" y="168"/>
                </a:lnTo>
                <a:lnTo>
                  <a:pt x="493" y="171"/>
                </a:lnTo>
                <a:lnTo>
                  <a:pt x="493" y="174"/>
                </a:lnTo>
                <a:lnTo>
                  <a:pt x="490" y="174"/>
                </a:lnTo>
                <a:lnTo>
                  <a:pt x="490" y="176"/>
                </a:lnTo>
                <a:lnTo>
                  <a:pt x="487" y="176"/>
                </a:lnTo>
                <a:lnTo>
                  <a:pt x="487" y="179"/>
                </a:lnTo>
                <a:lnTo>
                  <a:pt x="490" y="179"/>
                </a:lnTo>
                <a:lnTo>
                  <a:pt x="490" y="182"/>
                </a:lnTo>
                <a:lnTo>
                  <a:pt x="487" y="182"/>
                </a:lnTo>
                <a:lnTo>
                  <a:pt x="487" y="185"/>
                </a:lnTo>
                <a:lnTo>
                  <a:pt x="484" y="188"/>
                </a:lnTo>
                <a:lnTo>
                  <a:pt x="484" y="191"/>
                </a:lnTo>
                <a:lnTo>
                  <a:pt x="482" y="193"/>
                </a:lnTo>
                <a:lnTo>
                  <a:pt x="482" y="196"/>
                </a:lnTo>
                <a:lnTo>
                  <a:pt x="482" y="199"/>
                </a:lnTo>
                <a:lnTo>
                  <a:pt x="479" y="199"/>
                </a:lnTo>
                <a:lnTo>
                  <a:pt x="479" y="202"/>
                </a:lnTo>
                <a:lnTo>
                  <a:pt x="476" y="202"/>
                </a:lnTo>
                <a:lnTo>
                  <a:pt x="473" y="202"/>
                </a:lnTo>
                <a:lnTo>
                  <a:pt x="473" y="205"/>
                </a:lnTo>
                <a:lnTo>
                  <a:pt x="476" y="208"/>
                </a:lnTo>
                <a:lnTo>
                  <a:pt x="479" y="211"/>
                </a:lnTo>
                <a:lnTo>
                  <a:pt x="476" y="211"/>
                </a:lnTo>
                <a:lnTo>
                  <a:pt x="473" y="213"/>
                </a:lnTo>
                <a:lnTo>
                  <a:pt x="470" y="213"/>
                </a:lnTo>
                <a:lnTo>
                  <a:pt x="467" y="216"/>
                </a:lnTo>
                <a:lnTo>
                  <a:pt x="465" y="219"/>
                </a:lnTo>
                <a:lnTo>
                  <a:pt x="465" y="222"/>
                </a:lnTo>
                <a:lnTo>
                  <a:pt x="465" y="225"/>
                </a:lnTo>
                <a:lnTo>
                  <a:pt x="462" y="225"/>
                </a:lnTo>
                <a:lnTo>
                  <a:pt x="462" y="228"/>
                </a:lnTo>
                <a:lnTo>
                  <a:pt x="462" y="230"/>
                </a:lnTo>
                <a:lnTo>
                  <a:pt x="459" y="230"/>
                </a:lnTo>
                <a:lnTo>
                  <a:pt x="459" y="233"/>
                </a:lnTo>
                <a:lnTo>
                  <a:pt x="459" y="236"/>
                </a:lnTo>
                <a:lnTo>
                  <a:pt x="459" y="239"/>
                </a:lnTo>
                <a:lnTo>
                  <a:pt x="459" y="242"/>
                </a:lnTo>
                <a:lnTo>
                  <a:pt x="456" y="245"/>
                </a:lnTo>
                <a:lnTo>
                  <a:pt x="456" y="248"/>
                </a:lnTo>
                <a:lnTo>
                  <a:pt x="456" y="250"/>
                </a:lnTo>
                <a:lnTo>
                  <a:pt x="456" y="253"/>
                </a:lnTo>
                <a:lnTo>
                  <a:pt x="459" y="256"/>
                </a:lnTo>
                <a:lnTo>
                  <a:pt x="459" y="259"/>
                </a:lnTo>
                <a:lnTo>
                  <a:pt x="459" y="262"/>
                </a:lnTo>
                <a:lnTo>
                  <a:pt x="459" y="265"/>
                </a:lnTo>
                <a:lnTo>
                  <a:pt x="462" y="267"/>
                </a:lnTo>
                <a:lnTo>
                  <a:pt x="459" y="267"/>
                </a:lnTo>
                <a:lnTo>
                  <a:pt x="459" y="270"/>
                </a:lnTo>
                <a:lnTo>
                  <a:pt x="456" y="273"/>
                </a:lnTo>
                <a:lnTo>
                  <a:pt x="456" y="276"/>
                </a:lnTo>
                <a:lnTo>
                  <a:pt x="456" y="279"/>
                </a:lnTo>
                <a:lnTo>
                  <a:pt x="456" y="282"/>
                </a:lnTo>
                <a:lnTo>
                  <a:pt x="456" y="285"/>
                </a:lnTo>
                <a:lnTo>
                  <a:pt x="453" y="287"/>
                </a:lnTo>
                <a:lnTo>
                  <a:pt x="450" y="290"/>
                </a:lnTo>
                <a:lnTo>
                  <a:pt x="450" y="293"/>
                </a:lnTo>
                <a:lnTo>
                  <a:pt x="450" y="296"/>
                </a:lnTo>
                <a:lnTo>
                  <a:pt x="453" y="296"/>
                </a:lnTo>
                <a:lnTo>
                  <a:pt x="453" y="299"/>
                </a:lnTo>
                <a:lnTo>
                  <a:pt x="453" y="302"/>
                </a:lnTo>
                <a:lnTo>
                  <a:pt x="450" y="307"/>
                </a:lnTo>
                <a:lnTo>
                  <a:pt x="447" y="310"/>
                </a:lnTo>
                <a:lnTo>
                  <a:pt x="445" y="313"/>
                </a:lnTo>
                <a:lnTo>
                  <a:pt x="442" y="313"/>
                </a:lnTo>
                <a:lnTo>
                  <a:pt x="436" y="316"/>
                </a:lnTo>
                <a:lnTo>
                  <a:pt x="433" y="319"/>
                </a:lnTo>
                <a:lnTo>
                  <a:pt x="433" y="322"/>
                </a:lnTo>
                <a:lnTo>
                  <a:pt x="430" y="327"/>
                </a:lnTo>
                <a:lnTo>
                  <a:pt x="419" y="330"/>
                </a:lnTo>
                <a:lnTo>
                  <a:pt x="416" y="327"/>
                </a:lnTo>
                <a:lnTo>
                  <a:pt x="413" y="327"/>
                </a:lnTo>
                <a:lnTo>
                  <a:pt x="413" y="324"/>
                </a:lnTo>
                <a:lnTo>
                  <a:pt x="408" y="324"/>
                </a:lnTo>
                <a:lnTo>
                  <a:pt x="405" y="324"/>
                </a:lnTo>
                <a:lnTo>
                  <a:pt x="402" y="324"/>
                </a:lnTo>
                <a:lnTo>
                  <a:pt x="399" y="327"/>
                </a:lnTo>
                <a:lnTo>
                  <a:pt x="396" y="330"/>
                </a:lnTo>
                <a:lnTo>
                  <a:pt x="393" y="333"/>
                </a:lnTo>
                <a:lnTo>
                  <a:pt x="390" y="336"/>
                </a:lnTo>
                <a:lnTo>
                  <a:pt x="388" y="336"/>
                </a:lnTo>
                <a:lnTo>
                  <a:pt x="385" y="333"/>
                </a:lnTo>
                <a:lnTo>
                  <a:pt x="385" y="330"/>
                </a:lnTo>
                <a:lnTo>
                  <a:pt x="385" y="324"/>
                </a:lnTo>
                <a:lnTo>
                  <a:pt x="382" y="322"/>
                </a:lnTo>
                <a:lnTo>
                  <a:pt x="385" y="319"/>
                </a:lnTo>
                <a:lnTo>
                  <a:pt x="385" y="316"/>
                </a:lnTo>
                <a:lnTo>
                  <a:pt x="382" y="316"/>
                </a:lnTo>
                <a:lnTo>
                  <a:pt x="382" y="313"/>
                </a:lnTo>
                <a:lnTo>
                  <a:pt x="382" y="310"/>
                </a:lnTo>
                <a:lnTo>
                  <a:pt x="379" y="307"/>
                </a:lnTo>
                <a:lnTo>
                  <a:pt x="379" y="305"/>
                </a:lnTo>
                <a:lnTo>
                  <a:pt x="379" y="302"/>
                </a:lnTo>
                <a:lnTo>
                  <a:pt x="376" y="302"/>
                </a:lnTo>
                <a:lnTo>
                  <a:pt x="376" y="299"/>
                </a:lnTo>
                <a:lnTo>
                  <a:pt x="379" y="296"/>
                </a:lnTo>
                <a:lnTo>
                  <a:pt x="382" y="293"/>
                </a:lnTo>
                <a:lnTo>
                  <a:pt x="385" y="293"/>
                </a:lnTo>
                <a:lnTo>
                  <a:pt x="388" y="290"/>
                </a:lnTo>
                <a:lnTo>
                  <a:pt x="388" y="287"/>
                </a:lnTo>
                <a:lnTo>
                  <a:pt x="385" y="285"/>
                </a:lnTo>
                <a:lnTo>
                  <a:pt x="385" y="282"/>
                </a:lnTo>
                <a:lnTo>
                  <a:pt x="382" y="279"/>
                </a:lnTo>
                <a:lnTo>
                  <a:pt x="379" y="279"/>
                </a:lnTo>
                <a:lnTo>
                  <a:pt x="376" y="279"/>
                </a:lnTo>
                <a:lnTo>
                  <a:pt x="351" y="279"/>
                </a:lnTo>
                <a:lnTo>
                  <a:pt x="291" y="276"/>
                </a:lnTo>
                <a:lnTo>
                  <a:pt x="285" y="279"/>
                </a:lnTo>
                <a:lnTo>
                  <a:pt x="279" y="285"/>
                </a:lnTo>
                <a:lnTo>
                  <a:pt x="279" y="290"/>
                </a:lnTo>
                <a:lnTo>
                  <a:pt x="277" y="290"/>
                </a:lnTo>
                <a:lnTo>
                  <a:pt x="274" y="293"/>
                </a:lnTo>
                <a:lnTo>
                  <a:pt x="274" y="296"/>
                </a:lnTo>
                <a:lnTo>
                  <a:pt x="271" y="299"/>
                </a:lnTo>
                <a:lnTo>
                  <a:pt x="271" y="302"/>
                </a:lnTo>
                <a:lnTo>
                  <a:pt x="268" y="302"/>
                </a:lnTo>
                <a:lnTo>
                  <a:pt x="268" y="305"/>
                </a:lnTo>
                <a:lnTo>
                  <a:pt x="268" y="307"/>
                </a:lnTo>
                <a:lnTo>
                  <a:pt x="268" y="310"/>
                </a:lnTo>
                <a:lnTo>
                  <a:pt x="268" y="313"/>
                </a:lnTo>
                <a:lnTo>
                  <a:pt x="265" y="316"/>
                </a:lnTo>
                <a:lnTo>
                  <a:pt x="262" y="316"/>
                </a:lnTo>
                <a:lnTo>
                  <a:pt x="259" y="316"/>
                </a:lnTo>
                <a:lnTo>
                  <a:pt x="257" y="319"/>
                </a:lnTo>
                <a:lnTo>
                  <a:pt x="251" y="322"/>
                </a:lnTo>
                <a:lnTo>
                  <a:pt x="251" y="324"/>
                </a:lnTo>
                <a:lnTo>
                  <a:pt x="248" y="327"/>
                </a:lnTo>
                <a:lnTo>
                  <a:pt x="245" y="330"/>
                </a:lnTo>
                <a:lnTo>
                  <a:pt x="245" y="333"/>
                </a:lnTo>
                <a:lnTo>
                  <a:pt x="242" y="339"/>
                </a:lnTo>
                <a:lnTo>
                  <a:pt x="240" y="342"/>
                </a:lnTo>
                <a:lnTo>
                  <a:pt x="240" y="344"/>
                </a:lnTo>
                <a:lnTo>
                  <a:pt x="240" y="347"/>
                </a:lnTo>
                <a:lnTo>
                  <a:pt x="240" y="350"/>
                </a:lnTo>
                <a:lnTo>
                  <a:pt x="237" y="353"/>
                </a:lnTo>
                <a:lnTo>
                  <a:pt x="237" y="356"/>
                </a:lnTo>
                <a:lnTo>
                  <a:pt x="237" y="359"/>
                </a:lnTo>
                <a:lnTo>
                  <a:pt x="237" y="361"/>
                </a:lnTo>
                <a:lnTo>
                  <a:pt x="240" y="364"/>
                </a:lnTo>
                <a:lnTo>
                  <a:pt x="240" y="367"/>
                </a:lnTo>
                <a:lnTo>
                  <a:pt x="242" y="370"/>
                </a:lnTo>
                <a:lnTo>
                  <a:pt x="242" y="373"/>
                </a:lnTo>
                <a:lnTo>
                  <a:pt x="242" y="376"/>
                </a:lnTo>
                <a:lnTo>
                  <a:pt x="245" y="376"/>
                </a:lnTo>
                <a:lnTo>
                  <a:pt x="245" y="379"/>
                </a:lnTo>
                <a:lnTo>
                  <a:pt x="248" y="379"/>
                </a:lnTo>
                <a:lnTo>
                  <a:pt x="248" y="381"/>
                </a:lnTo>
                <a:lnTo>
                  <a:pt x="251" y="381"/>
                </a:lnTo>
                <a:lnTo>
                  <a:pt x="254" y="384"/>
                </a:lnTo>
                <a:lnTo>
                  <a:pt x="254" y="387"/>
                </a:lnTo>
                <a:lnTo>
                  <a:pt x="254" y="390"/>
                </a:lnTo>
                <a:lnTo>
                  <a:pt x="254" y="393"/>
                </a:lnTo>
                <a:lnTo>
                  <a:pt x="251" y="393"/>
                </a:lnTo>
                <a:lnTo>
                  <a:pt x="251" y="398"/>
                </a:lnTo>
                <a:lnTo>
                  <a:pt x="251" y="401"/>
                </a:lnTo>
                <a:lnTo>
                  <a:pt x="251" y="404"/>
                </a:lnTo>
                <a:lnTo>
                  <a:pt x="251" y="407"/>
                </a:lnTo>
                <a:lnTo>
                  <a:pt x="248" y="407"/>
                </a:lnTo>
                <a:lnTo>
                  <a:pt x="248" y="410"/>
                </a:lnTo>
                <a:lnTo>
                  <a:pt x="245" y="410"/>
                </a:lnTo>
                <a:lnTo>
                  <a:pt x="245" y="413"/>
                </a:lnTo>
                <a:lnTo>
                  <a:pt x="242" y="413"/>
                </a:lnTo>
                <a:lnTo>
                  <a:pt x="242" y="416"/>
                </a:lnTo>
                <a:lnTo>
                  <a:pt x="240" y="416"/>
                </a:lnTo>
                <a:lnTo>
                  <a:pt x="240" y="418"/>
                </a:lnTo>
                <a:lnTo>
                  <a:pt x="237" y="418"/>
                </a:lnTo>
                <a:lnTo>
                  <a:pt x="237" y="421"/>
                </a:lnTo>
                <a:lnTo>
                  <a:pt x="234" y="421"/>
                </a:lnTo>
                <a:lnTo>
                  <a:pt x="234" y="424"/>
                </a:lnTo>
                <a:lnTo>
                  <a:pt x="237" y="424"/>
                </a:lnTo>
                <a:lnTo>
                  <a:pt x="237" y="427"/>
                </a:lnTo>
                <a:lnTo>
                  <a:pt x="234" y="427"/>
                </a:lnTo>
                <a:lnTo>
                  <a:pt x="237" y="430"/>
                </a:lnTo>
                <a:lnTo>
                  <a:pt x="237" y="433"/>
                </a:lnTo>
                <a:lnTo>
                  <a:pt x="234" y="435"/>
                </a:lnTo>
                <a:lnTo>
                  <a:pt x="231" y="438"/>
                </a:lnTo>
                <a:lnTo>
                  <a:pt x="228" y="438"/>
                </a:lnTo>
                <a:lnTo>
                  <a:pt x="228" y="441"/>
                </a:lnTo>
                <a:lnTo>
                  <a:pt x="225" y="444"/>
                </a:lnTo>
                <a:lnTo>
                  <a:pt x="222" y="444"/>
                </a:lnTo>
                <a:lnTo>
                  <a:pt x="220" y="441"/>
                </a:lnTo>
                <a:lnTo>
                  <a:pt x="217" y="441"/>
                </a:lnTo>
                <a:lnTo>
                  <a:pt x="217" y="444"/>
                </a:lnTo>
                <a:lnTo>
                  <a:pt x="217" y="447"/>
                </a:lnTo>
                <a:lnTo>
                  <a:pt x="214" y="447"/>
                </a:lnTo>
                <a:lnTo>
                  <a:pt x="211" y="447"/>
                </a:lnTo>
                <a:lnTo>
                  <a:pt x="211" y="450"/>
                </a:lnTo>
                <a:lnTo>
                  <a:pt x="211" y="453"/>
                </a:lnTo>
                <a:lnTo>
                  <a:pt x="211" y="455"/>
                </a:lnTo>
                <a:lnTo>
                  <a:pt x="214" y="458"/>
                </a:lnTo>
                <a:lnTo>
                  <a:pt x="211" y="461"/>
                </a:lnTo>
                <a:lnTo>
                  <a:pt x="208" y="461"/>
                </a:lnTo>
                <a:lnTo>
                  <a:pt x="208" y="464"/>
                </a:lnTo>
                <a:lnTo>
                  <a:pt x="205" y="464"/>
                </a:lnTo>
                <a:lnTo>
                  <a:pt x="205" y="467"/>
                </a:lnTo>
                <a:lnTo>
                  <a:pt x="205" y="470"/>
                </a:lnTo>
                <a:lnTo>
                  <a:pt x="208" y="472"/>
                </a:lnTo>
                <a:lnTo>
                  <a:pt x="211" y="475"/>
                </a:lnTo>
                <a:lnTo>
                  <a:pt x="214" y="475"/>
                </a:lnTo>
                <a:lnTo>
                  <a:pt x="217" y="478"/>
                </a:lnTo>
                <a:lnTo>
                  <a:pt x="217" y="481"/>
                </a:lnTo>
                <a:lnTo>
                  <a:pt x="217" y="484"/>
                </a:lnTo>
                <a:lnTo>
                  <a:pt x="220" y="484"/>
                </a:lnTo>
                <a:lnTo>
                  <a:pt x="222" y="484"/>
                </a:lnTo>
                <a:lnTo>
                  <a:pt x="222" y="487"/>
                </a:lnTo>
                <a:lnTo>
                  <a:pt x="225" y="487"/>
                </a:lnTo>
                <a:lnTo>
                  <a:pt x="225" y="490"/>
                </a:lnTo>
                <a:lnTo>
                  <a:pt x="225" y="492"/>
                </a:lnTo>
                <a:lnTo>
                  <a:pt x="228" y="492"/>
                </a:lnTo>
                <a:lnTo>
                  <a:pt x="225" y="495"/>
                </a:lnTo>
                <a:lnTo>
                  <a:pt x="228" y="495"/>
                </a:lnTo>
                <a:lnTo>
                  <a:pt x="231" y="495"/>
                </a:lnTo>
                <a:lnTo>
                  <a:pt x="228" y="498"/>
                </a:lnTo>
                <a:lnTo>
                  <a:pt x="231" y="498"/>
                </a:lnTo>
                <a:lnTo>
                  <a:pt x="231" y="501"/>
                </a:lnTo>
                <a:lnTo>
                  <a:pt x="234" y="501"/>
                </a:lnTo>
                <a:lnTo>
                  <a:pt x="237" y="501"/>
                </a:lnTo>
                <a:lnTo>
                  <a:pt x="240" y="501"/>
                </a:lnTo>
                <a:lnTo>
                  <a:pt x="240" y="498"/>
                </a:lnTo>
                <a:lnTo>
                  <a:pt x="242" y="498"/>
                </a:lnTo>
                <a:lnTo>
                  <a:pt x="242" y="501"/>
                </a:lnTo>
                <a:lnTo>
                  <a:pt x="242" y="504"/>
                </a:lnTo>
                <a:lnTo>
                  <a:pt x="245" y="504"/>
                </a:lnTo>
                <a:lnTo>
                  <a:pt x="245" y="507"/>
                </a:lnTo>
                <a:lnTo>
                  <a:pt x="245" y="509"/>
                </a:lnTo>
                <a:lnTo>
                  <a:pt x="242" y="512"/>
                </a:lnTo>
                <a:lnTo>
                  <a:pt x="240" y="515"/>
                </a:lnTo>
                <a:lnTo>
                  <a:pt x="234" y="524"/>
                </a:lnTo>
                <a:lnTo>
                  <a:pt x="231" y="532"/>
                </a:lnTo>
                <a:lnTo>
                  <a:pt x="225" y="541"/>
                </a:lnTo>
                <a:lnTo>
                  <a:pt x="222" y="549"/>
                </a:lnTo>
                <a:lnTo>
                  <a:pt x="220" y="555"/>
                </a:lnTo>
                <a:lnTo>
                  <a:pt x="214" y="564"/>
                </a:lnTo>
                <a:lnTo>
                  <a:pt x="211" y="569"/>
                </a:lnTo>
                <a:lnTo>
                  <a:pt x="211" y="575"/>
                </a:lnTo>
                <a:lnTo>
                  <a:pt x="208" y="581"/>
                </a:lnTo>
                <a:lnTo>
                  <a:pt x="205" y="583"/>
                </a:lnTo>
                <a:lnTo>
                  <a:pt x="194" y="601"/>
                </a:lnTo>
                <a:lnTo>
                  <a:pt x="191" y="598"/>
                </a:lnTo>
                <a:lnTo>
                  <a:pt x="191" y="595"/>
                </a:lnTo>
                <a:close/>
              </a:path>
            </a:pathLst>
          </a:custGeom>
          <a:solidFill>
            <a:srgbClr val="BF2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9">
            <a:extLst>
              <a:ext uri="{FF2B5EF4-FFF2-40B4-BE49-F238E27FC236}">
                <a16:creationId xmlns:a16="http://schemas.microsoft.com/office/drawing/2014/main" id="{893D6F7B-4C1E-6F23-F955-BC11ADDCD9CD}"/>
              </a:ext>
            </a:extLst>
          </p:cNvPr>
          <p:cNvSpPr>
            <a:spLocks/>
          </p:cNvSpPr>
          <p:nvPr/>
        </p:nvSpPr>
        <p:spPr bwMode="auto">
          <a:xfrm>
            <a:off x="4206875" y="4586288"/>
            <a:ext cx="877888" cy="944563"/>
          </a:xfrm>
          <a:custGeom>
            <a:avLst/>
            <a:gdLst>
              <a:gd name="T0" fmla="*/ 80 w 553"/>
              <a:gd name="T1" fmla="*/ 507 h 595"/>
              <a:gd name="T2" fmla="*/ 72 w 553"/>
              <a:gd name="T3" fmla="*/ 484 h 595"/>
              <a:gd name="T4" fmla="*/ 60 w 553"/>
              <a:gd name="T5" fmla="*/ 464 h 595"/>
              <a:gd name="T6" fmla="*/ 43 w 553"/>
              <a:gd name="T7" fmla="*/ 464 h 595"/>
              <a:gd name="T8" fmla="*/ 29 w 553"/>
              <a:gd name="T9" fmla="*/ 450 h 595"/>
              <a:gd name="T10" fmla="*/ 17 w 553"/>
              <a:gd name="T11" fmla="*/ 436 h 595"/>
              <a:gd name="T12" fmla="*/ 0 w 553"/>
              <a:gd name="T13" fmla="*/ 413 h 595"/>
              <a:gd name="T14" fmla="*/ 12 w 553"/>
              <a:gd name="T15" fmla="*/ 393 h 595"/>
              <a:gd name="T16" fmla="*/ 29 w 553"/>
              <a:gd name="T17" fmla="*/ 376 h 595"/>
              <a:gd name="T18" fmla="*/ 40 w 553"/>
              <a:gd name="T19" fmla="*/ 362 h 595"/>
              <a:gd name="T20" fmla="*/ 49 w 553"/>
              <a:gd name="T21" fmla="*/ 336 h 595"/>
              <a:gd name="T22" fmla="*/ 35 w 553"/>
              <a:gd name="T23" fmla="*/ 313 h 595"/>
              <a:gd name="T24" fmla="*/ 40 w 553"/>
              <a:gd name="T25" fmla="*/ 279 h 595"/>
              <a:gd name="T26" fmla="*/ 63 w 553"/>
              <a:gd name="T27" fmla="*/ 254 h 595"/>
              <a:gd name="T28" fmla="*/ 146 w 553"/>
              <a:gd name="T29" fmla="*/ 228 h 595"/>
              <a:gd name="T30" fmla="*/ 171 w 553"/>
              <a:gd name="T31" fmla="*/ 248 h 595"/>
              <a:gd name="T32" fmla="*/ 180 w 553"/>
              <a:gd name="T33" fmla="*/ 273 h 595"/>
              <a:gd name="T34" fmla="*/ 208 w 553"/>
              <a:gd name="T35" fmla="*/ 273 h 595"/>
              <a:gd name="T36" fmla="*/ 245 w 553"/>
              <a:gd name="T37" fmla="*/ 256 h 595"/>
              <a:gd name="T38" fmla="*/ 251 w 553"/>
              <a:gd name="T39" fmla="*/ 225 h 595"/>
              <a:gd name="T40" fmla="*/ 251 w 553"/>
              <a:gd name="T41" fmla="*/ 197 h 595"/>
              <a:gd name="T42" fmla="*/ 260 w 553"/>
              <a:gd name="T43" fmla="*/ 171 h 595"/>
              <a:gd name="T44" fmla="*/ 274 w 553"/>
              <a:gd name="T45" fmla="*/ 151 h 595"/>
              <a:gd name="T46" fmla="*/ 282 w 553"/>
              <a:gd name="T47" fmla="*/ 128 h 595"/>
              <a:gd name="T48" fmla="*/ 291 w 553"/>
              <a:gd name="T49" fmla="*/ 105 h 595"/>
              <a:gd name="T50" fmla="*/ 297 w 553"/>
              <a:gd name="T51" fmla="*/ 80 h 595"/>
              <a:gd name="T52" fmla="*/ 314 w 553"/>
              <a:gd name="T53" fmla="*/ 66 h 595"/>
              <a:gd name="T54" fmla="*/ 314 w 553"/>
              <a:gd name="T55" fmla="*/ 43 h 595"/>
              <a:gd name="T56" fmla="*/ 308 w 553"/>
              <a:gd name="T57" fmla="*/ 26 h 595"/>
              <a:gd name="T58" fmla="*/ 328 w 553"/>
              <a:gd name="T59" fmla="*/ 9 h 595"/>
              <a:gd name="T60" fmla="*/ 362 w 553"/>
              <a:gd name="T61" fmla="*/ 9 h 595"/>
              <a:gd name="T62" fmla="*/ 365 w 553"/>
              <a:gd name="T63" fmla="*/ 26 h 595"/>
              <a:gd name="T64" fmla="*/ 359 w 553"/>
              <a:gd name="T65" fmla="*/ 46 h 595"/>
              <a:gd name="T66" fmla="*/ 385 w 553"/>
              <a:gd name="T67" fmla="*/ 46 h 595"/>
              <a:gd name="T68" fmla="*/ 408 w 553"/>
              <a:gd name="T69" fmla="*/ 31 h 595"/>
              <a:gd name="T70" fmla="*/ 459 w 553"/>
              <a:gd name="T71" fmla="*/ 57 h 595"/>
              <a:gd name="T72" fmla="*/ 470 w 553"/>
              <a:gd name="T73" fmla="*/ 74 h 595"/>
              <a:gd name="T74" fmla="*/ 482 w 553"/>
              <a:gd name="T75" fmla="*/ 94 h 595"/>
              <a:gd name="T76" fmla="*/ 524 w 553"/>
              <a:gd name="T77" fmla="*/ 97 h 595"/>
              <a:gd name="T78" fmla="*/ 553 w 553"/>
              <a:gd name="T79" fmla="*/ 151 h 595"/>
              <a:gd name="T80" fmla="*/ 524 w 553"/>
              <a:gd name="T81" fmla="*/ 234 h 595"/>
              <a:gd name="T82" fmla="*/ 524 w 553"/>
              <a:gd name="T83" fmla="*/ 276 h 595"/>
              <a:gd name="T84" fmla="*/ 530 w 553"/>
              <a:gd name="T85" fmla="*/ 356 h 595"/>
              <a:gd name="T86" fmla="*/ 490 w 553"/>
              <a:gd name="T87" fmla="*/ 356 h 595"/>
              <a:gd name="T88" fmla="*/ 462 w 553"/>
              <a:gd name="T89" fmla="*/ 382 h 595"/>
              <a:gd name="T90" fmla="*/ 436 w 553"/>
              <a:gd name="T91" fmla="*/ 390 h 595"/>
              <a:gd name="T92" fmla="*/ 405 w 553"/>
              <a:gd name="T93" fmla="*/ 407 h 595"/>
              <a:gd name="T94" fmla="*/ 371 w 553"/>
              <a:gd name="T95" fmla="*/ 404 h 595"/>
              <a:gd name="T96" fmla="*/ 345 w 553"/>
              <a:gd name="T97" fmla="*/ 424 h 595"/>
              <a:gd name="T98" fmla="*/ 365 w 553"/>
              <a:gd name="T99" fmla="*/ 470 h 595"/>
              <a:gd name="T100" fmla="*/ 393 w 553"/>
              <a:gd name="T101" fmla="*/ 501 h 595"/>
              <a:gd name="T102" fmla="*/ 388 w 553"/>
              <a:gd name="T103" fmla="*/ 544 h 595"/>
              <a:gd name="T104" fmla="*/ 356 w 553"/>
              <a:gd name="T105" fmla="*/ 572 h 595"/>
              <a:gd name="T106" fmla="*/ 325 w 553"/>
              <a:gd name="T107" fmla="*/ 589 h 595"/>
              <a:gd name="T108" fmla="*/ 288 w 553"/>
              <a:gd name="T109" fmla="*/ 581 h 595"/>
              <a:gd name="T110" fmla="*/ 262 w 553"/>
              <a:gd name="T111" fmla="*/ 524 h 595"/>
              <a:gd name="T112" fmla="*/ 197 w 553"/>
              <a:gd name="T113" fmla="*/ 507 h 595"/>
              <a:gd name="T114" fmla="*/ 166 w 553"/>
              <a:gd name="T115" fmla="*/ 510 h 595"/>
              <a:gd name="T116" fmla="*/ 143 w 553"/>
              <a:gd name="T117" fmla="*/ 507 h 595"/>
              <a:gd name="T118" fmla="*/ 131 w 553"/>
              <a:gd name="T119" fmla="*/ 510 h 595"/>
              <a:gd name="T120" fmla="*/ 103 w 553"/>
              <a:gd name="T121" fmla="*/ 515 h 595"/>
              <a:gd name="T122" fmla="*/ 97 w 553"/>
              <a:gd name="T123" fmla="*/ 535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3" h="595">
                <a:moveTo>
                  <a:pt x="89" y="541"/>
                </a:moveTo>
                <a:lnTo>
                  <a:pt x="86" y="541"/>
                </a:lnTo>
                <a:lnTo>
                  <a:pt x="83" y="541"/>
                </a:lnTo>
                <a:lnTo>
                  <a:pt x="83" y="532"/>
                </a:lnTo>
                <a:lnTo>
                  <a:pt x="80" y="530"/>
                </a:lnTo>
                <a:lnTo>
                  <a:pt x="77" y="527"/>
                </a:lnTo>
                <a:lnTo>
                  <a:pt x="77" y="524"/>
                </a:lnTo>
                <a:lnTo>
                  <a:pt x="77" y="518"/>
                </a:lnTo>
                <a:lnTo>
                  <a:pt x="77" y="513"/>
                </a:lnTo>
                <a:lnTo>
                  <a:pt x="80" y="510"/>
                </a:lnTo>
                <a:lnTo>
                  <a:pt x="80" y="507"/>
                </a:lnTo>
                <a:lnTo>
                  <a:pt x="80" y="504"/>
                </a:lnTo>
                <a:lnTo>
                  <a:pt x="83" y="501"/>
                </a:lnTo>
                <a:lnTo>
                  <a:pt x="83" y="498"/>
                </a:lnTo>
                <a:lnTo>
                  <a:pt x="83" y="495"/>
                </a:lnTo>
                <a:lnTo>
                  <a:pt x="80" y="493"/>
                </a:lnTo>
                <a:lnTo>
                  <a:pt x="77" y="493"/>
                </a:lnTo>
                <a:lnTo>
                  <a:pt x="74" y="493"/>
                </a:lnTo>
                <a:lnTo>
                  <a:pt x="72" y="493"/>
                </a:lnTo>
                <a:lnTo>
                  <a:pt x="72" y="490"/>
                </a:lnTo>
                <a:lnTo>
                  <a:pt x="72" y="487"/>
                </a:lnTo>
                <a:lnTo>
                  <a:pt x="72" y="484"/>
                </a:lnTo>
                <a:lnTo>
                  <a:pt x="72" y="481"/>
                </a:lnTo>
                <a:lnTo>
                  <a:pt x="72" y="478"/>
                </a:lnTo>
                <a:lnTo>
                  <a:pt x="72" y="476"/>
                </a:lnTo>
                <a:lnTo>
                  <a:pt x="69" y="473"/>
                </a:lnTo>
                <a:lnTo>
                  <a:pt x="66" y="470"/>
                </a:lnTo>
                <a:lnTo>
                  <a:pt x="69" y="467"/>
                </a:lnTo>
                <a:lnTo>
                  <a:pt x="66" y="464"/>
                </a:lnTo>
                <a:lnTo>
                  <a:pt x="63" y="464"/>
                </a:lnTo>
                <a:lnTo>
                  <a:pt x="63" y="467"/>
                </a:lnTo>
                <a:lnTo>
                  <a:pt x="60" y="467"/>
                </a:lnTo>
                <a:lnTo>
                  <a:pt x="60" y="464"/>
                </a:lnTo>
                <a:lnTo>
                  <a:pt x="57" y="464"/>
                </a:lnTo>
                <a:lnTo>
                  <a:pt x="57" y="467"/>
                </a:lnTo>
                <a:lnTo>
                  <a:pt x="54" y="464"/>
                </a:lnTo>
                <a:lnTo>
                  <a:pt x="54" y="461"/>
                </a:lnTo>
                <a:lnTo>
                  <a:pt x="52" y="461"/>
                </a:lnTo>
                <a:lnTo>
                  <a:pt x="49" y="461"/>
                </a:lnTo>
                <a:lnTo>
                  <a:pt x="49" y="464"/>
                </a:lnTo>
                <a:lnTo>
                  <a:pt x="49" y="467"/>
                </a:lnTo>
                <a:lnTo>
                  <a:pt x="46" y="467"/>
                </a:lnTo>
                <a:lnTo>
                  <a:pt x="43" y="467"/>
                </a:lnTo>
                <a:lnTo>
                  <a:pt x="43" y="464"/>
                </a:lnTo>
                <a:lnTo>
                  <a:pt x="40" y="461"/>
                </a:lnTo>
                <a:lnTo>
                  <a:pt x="40" y="458"/>
                </a:lnTo>
                <a:lnTo>
                  <a:pt x="40" y="456"/>
                </a:lnTo>
                <a:lnTo>
                  <a:pt x="40" y="453"/>
                </a:lnTo>
                <a:lnTo>
                  <a:pt x="37" y="453"/>
                </a:lnTo>
                <a:lnTo>
                  <a:pt x="37" y="450"/>
                </a:lnTo>
                <a:lnTo>
                  <a:pt x="37" y="447"/>
                </a:lnTo>
                <a:lnTo>
                  <a:pt x="35" y="447"/>
                </a:lnTo>
                <a:lnTo>
                  <a:pt x="35" y="450"/>
                </a:lnTo>
                <a:lnTo>
                  <a:pt x="32" y="450"/>
                </a:lnTo>
                <a:lnTo>
                  <a:pt x="29" y="450"/>
                </a:lnTo>
                <a:lnTo>
                  <a:pt x="26" y="450"/>
                </a:lnTo>
                <a:lnTo>
                  <a:pt x="26" y="447"/>
                </a:lnTo>
                <a:lnTo>
                  <a:pt x="23" y="447"/>
                </a:lnTo>
                <a:lnTo>
                  <a:pt x="26" y="444"/>
                </a:lnTo>
                <a:lnTo>
                  <a:pt x="23" y="444"/>
                </a:lnTo>
                <a:lnTo>
                  <a:pt x="20" y="444"/>
                </a:lnTo>
                <a:lnTo>
                  <a:pt x="23" y="441"/>
                </a:lnTo>
                <a:lnTo>
                  <a:pt x="20" y="441"/>
                </a:lnTo>
                <a:lnTo>
                  <a:pt x="20" y="439"/>
                </a:lnTo>
                <a:lnTo>
                  <a:pt x="20" y="436"/>
                </a:lnTo>
                <a:lnTo>
                  <a:pt x="17" y="436"/>
                </a:lnTo>
                <a:lnTo>
                  <a:pt x="17" y="433"/>
                </a:lnTo>
                <a:lnTo>
                  <a:pt x="15" y="433"/>
                </a:lnTo>
                <a:lnTo>
                  <a:pt x="12" y="433"/>
                </a:lnTo>
                <a:lnTo>
                  <a:pt x="12" y="430"/>
                </a:lnTo>
                <a:lnTo>
                  <a:pt x="12" y="427"/>
                </a:lnTo>
                <a:lnTo>
                  <a:pt x="9" y="424"/>
                </a:lnTo>
                <a:lnTo>
                  <a:pt x="6" y="424"/>
                </a:lnTo>
                <a:lnTo>
                  <a:pt x="3" y="421"/>
                </a:lnTo>
                <a:lnTo>
                  <a:pt x="0" y="419"/>
                </a:lnTo>
                <a:lnTo>
                  <a:pt x="0" y="416"/>
                </a:lnTo>
                <a:lnTo>
                  <a:pt x="0" y="413"/>
                </a:lnTo>
                <a:lnTo>
                  <a:pt x="3" y="413"/>
                </a:lnTo>
                <a:lnTo>
                  <a:pt x="3" y="410"/>
                </a:lnTo>
                <a:lnTo>
                  <a:pt x="6" y="410"/>
                </a:lnTo>
                <a:lnTo>
                  <a:pt x="9" y="407"/>
                </a:lnTo>
                <a:lnTo>
                  <a:pt x="6" y="404"/>
                </a:lnTo>
                <a:lnTo>
                  <a:pt x="6" y="402"/>
                </a:lnTo>
                <a:lnTo>
                  <a:pt x="6" y="399"/>
                </a:lnTo>
                <a:lnTo>
                  <a:pt x="6" y="396"/>
                </a:lnTo>
                <a:lnTo>
                  <a:pt x="9" y="396"/>
                </a:lnTo>
                <a:lnTo>
                  <a:pt x="12" y="396"/>
                </a:lnTo>
                <a:lnTo>
                  <a:pt x="12" y="393"/>
                </a:lnTo>
                <a:lnTo>
                  <a:pt x="12" y="390"/>
                </a:lnTo>
                <a:lnTo>
                  <a:pt x="15" y="390"/>
                </a:lnTo>
                <a:lnTo>
                  <a:pt x="17" y="393"/>
                </a:lnTo>
                <a:lnTo>
                  <a:pt x="20" y="393"/>
                </a:lnTo>
                <a:lnTo>
                  <a:pt x="23" y="390"/>
                </a:lnTo>
                <a:lnTo>
                  <a:pt x="23" y="387"/>
                </a:lnTo>
                <a:lnTo>
                  <a:pt x="26" y="387"/>
                </a:lnTo>
                <a:lnTo>
                  <a:pt x="29" y="384"/>
                </a:lnTo>
                <a:lnTo>
                  <a:pt x="32" y="382"/>
                </a:lnTo>
                <a:lnTo>
                  <a:pt x="32" y="379"/>
                </a:lnTo>
                <a:lnTo>
                  <a:pt x="29" y="376"/>
                </a:lnTo>
                <a:lnTo>
                  <a:pt x="32" y="376"/>
                </a:lnTo>
                <a:lnTo>
                  <a:pt x="32" y="373"/>
                </a:lnTo>
                <a:lnTo>
                  <a:pt x="29" y="373"/>
                </a:lnTo>
                <a:lnTo>
                  <a:pt x="29" y="370"/>
                </a:lnTo>
                <a:lnTo>
                  <a:pt x="32" y="370"/>
                </a:lnTo>
                <a:lnTo>
                  <a:pt x="32" y="367"/>
                </a:lnTo>
                <a:lnTo>
                  <a:pt x="35" y="367"/>
                </a:lnTo>
                <a:lnTo>
                  <a:pt x="35" y="365"/>
                </a:lnTo>
                <a:lnTo>
                  <a:pt x="37" y="365"/>
                </a:lnTo>
                <a:lnTo>
                  <a:pt x="37" y="362"/>
                </a:lnTo>
                <a:lnTo>
                  <a:pt x="40" y="362"/>
                </a:lnTo>
                <a:lnTo>
                  <a:pt x="40" y="359"/>
                </a:lnTo>
                <a:lnTo>
                  <a:pt x="43" y="359"/>
                </a:lnTo>
                <a:lnTo>
                  <a:pt x="43" y="356"/>
                </a:lnTo>
                <a:lnTo>
                  <a:pt x="46" y="356"/>
                </a:lnTo>
                <a:lnTo>
                  <a:pt x="46" y="353"/>
                </a:lnTo>
                <a:lnTo>
                  <a:pt x="46" y="350"/>
                </a:lnTo>
                <a:lnTo>
                  <a:pt x="46" y="347"/>
                </a:lnTo>
                <a:lnTo>
                  <a:pt x="46" y="342"/>
                </a:lnTo>
                <a:lnTo>
                  <a:pt x="49" y="342"/>
                </a:lnTo>
                <a:lnTo>
                  <a:pt x="49" y="339"/>
                </a:lnTo>
                <a:lnTo>
                  <a:pt x="49" y="336"/>
                </a:lnTo>
                <a:lnTo>
                  <a:pt x="49" y="333"/>
                </a:lnTo>
                <a:lnTo>
                  <a:pt x="46" y="330"/>
                </a:lnTo>
                <a:lnTo>
                  <a:pt x="43" y="330"/>
                </a:lnTo>
                <a:lnTo>
                  <a:pt x="43" y="328"/>
                </a:lnTo>
                <a:lnTo>
                  <a:pt x="40" y="328"/>
                </a:lnTo>
                <a:lnTo>
                  <a:pt x="40" y="325"/>
                </a:lnTo>
                <a:lnTo>
                  <a:pt x="37" y="325"/>
                </a:lnTo>
                <a:lnTo>
                  <a:pt x="37" y="322"/>
                </a:lnTo>
                <a:lnTo>
                  <a:pt x="37" y="319"/>
                </a:lnTo>
                <a:lnTo>
                  <a:pt x="35" y="316"/>
                </a:lnTo>
                <a:lnTo>
                  <a:pt x="35" y="313"/>
                </a:lnTo>
                <a:lnTo>
                  <a:pt x="32" y="310"/>
                </a:lnTo>
                <a:lnTo>
                  <a:pt x="32" y="308"/>
                </a:lnTo>
                <a:lnTo>
                  <a:pt x="32" y="305"/>
                </a:lnTo>
                <a:lnTo>
                  <a:pt x="32" y="302"/>
                </a:lnTo>
                <a:lnTo>
                  <a:pt x="35" y="299"/>
                </a:lnTo>
                <a:lnTo>
                  <a:pt x="35" y="296"/>
                </a:lnTo>
                <a:lnTo>
                  <a:pt x="35" y="293"/>
                </a:lnTo>
                <a:lnTo>
                  <a:pt x="35" y="291"/>
                </a:lnTo>
                <a:lnTo>
                  <a:pt x="37" y="288"/>
                </a:lnTo>
                <a:lnTo>
                  <a:pt x="40" y="282"/>
                </a:lnTo>
                <a:lnTo>
                  <a:pt x="40" y="279"/>
                </a:lnTo>
                <a:lnTo>
                  <a:pt x="43" y="276"/>
                </a:lnTo>
                <a:lnTo>
                  <a:pt x="46" y="273"/>
                </a:lnTo>
                <a:lnTo>
                  <a:pt x="46" y="271"/>
                </a:lnTo>
                <a:lnTo>
                  <a:pt x="52" y="268"/>
                </a:lnTo>
                <a:lnTo>
                  <a:pt x="54" y="265"/>
                </a:lnTo>
                <a:lnTo>
                  <a:pt x="57" y="265"/>
                </a:lnTo>
                <a:lnTo>
                  <a:pt x="60" y="265"/>
                </a:lnTo>
                <a:lnTo>
                  <a:pt x="63" y="262"/>
                </a:lnTo>
                <a:lnTo>
                  <a:pt x="63" y="259"/>
                </a:lnTo>
                <a:lnTo>
                  <a:pt x="63" y="256"/>
                </a:lnTo>
                <a:lnTo>
                  <a:pt x="63" y="254"/>
                </a:lnTo>
                <a:lnTo>
                  <a:pt x="63" y="251"/>
                </a:lnTo>
                <a:lnTo>
                  <a:pt x="66" y="251"/>
                </a:lnTo>
                <a:lnTo>
                  <a:pt x="66" y="248"/>
                </a:lnTo>
                <a:lnTo>
                  <a:pt x="69" y="245"/>
                </a:lnTo>
                <a:lnTo>
                  <a:pt x="69" y="242"/>
                </a:lnTo>
                <a:lnTo>
                  <a:pt x="72" y="239"/>
                </a:lnTo>
                <a:lnTo>
                  <a:pt x="74" y="239"/>
                </a:lnTo>
                <a:lnTo>
                  <a:pt x="74" y="234"/>
                </a:lnTo>
                <a:lnTo>
                  <a:pt x="80" y="228"/>
                </a:lnTo>
                <a:lnTo>
                  <a:pt x="86" y="225"/>
                </a:lnTo>
                <a:lnTo>
                  <a:pt x="146" y="228"/>
                </a:lnTo>
                <a:lnTo>
                  <a:pt x="171" y="228"/>
                </a:lnTo>
                <a:lnTo>
                  <a:pt x="174" y="228"/>
                </a:lnTo>
                <a:lnTo>
                  <a:pt x="177" y="228"/>
                </a:lnTo>
                <a:lnTo>
                  <a:pt x="180" y="231"/>
                </a:lnTo>
                <a:lnTo>
                  <a:pt x="180" y="234"/>
                </a:lnTo>
                <a:lnTo>
                  <a:pt x="183" y="236"/>
                </a:lnTo>
                <a:lnTo>
                  <a:pt x="183" y="239"/>
                </a:lnTo>
                <a:lnTo>
                  <a:pt x="180" y="242"/>
                </a:lnTo>
                <a:lnTo>
                  <a:pt x="177" y="242"/>
                </a:lnTo>
                <a:lnTo>
                  <a:pt x="174" y="245"/>
                </a:lnTo>
                <a:lnTo>
                  <a:pt x="171" y="248"/>
                </a:lnTo>
                <a:lnTo>
                  <a:pt x="171" y="251"/>
                </a:lnTo>
                <a:lnTo>
                  <a:pt x="174" y="251"/>
                </a:lnTo>
                <a:lnTo>
                  <a:pt x="174" y="254"/>
                </a:lnTo>
                <a:lnTo>
                  <a:pt x="174" y="256"/>
                </a:lnTo>
                <a:lnTo>
                  <a:pt x="177" y="259"/>
                </a:lnTo>
                <a:lnTo>
                  <a:pt x="177" y="262"/>
                </a:lnTo>
                <a:lnTo>
                  <a:pt x="177" y="265"/>
                </a:lnTo>
                <a:lnTo>
                  <a:pt x="180" y="265"/>
                </a:lnTo>
                <a:lnTo>
                  <a:pt x="180" y="268"/>
                </a:lnTo>
                <a:lnTo>
                  <a:pt x="177" y="271"/>
                </a:lnTo>
                <a:lnTo>
                  <a:pt x="180" y="273"/>
                </a:lnTo>
                <a:lnTo>
                  <a:pt x="180" y="279"/>
                </a:lnTo>
                <a:lnTo>
                  <a:pt x="180" y="282"/>
                </a:lnTo>
                <a:lnTo>
                  <a:pt x="183" y="285"/>
                </a:lnTo>
                <a:lnTo>
                  <a:pt x="185" y="285"/>
                </a:lnTo>
                <a:lnTo>
                  <a:pt x="188" y="282"/>
                </a:lnTo>
                <a:lnTo>
                  <a:pt x="191" y="279"/>
                </a:lnTo>
                <a:lnTo>
                  <a:pt x="194" y="276"/>
                </a:lnTo>
                <a:lnTo>
                  <a:pt x="197" y="273"/>
                </a:lnTo>
                <a:lnTo>
                  <a:pt x="200" y="273"/>
                </a:lnTo>
                <a:lnTo>
                  <a:pt x="203" y="273"/>
                </a:lnTo>
                <a:lnTo>
                  <a:pt x="208" y="273"/>
                </a:lnTo>
                <a:lnTo>
                  <a:pt x="208" y="276"/>
                </a:lnTo>
                <a:lnTo>
                  <a:pt x="211" y="276"/>
                </a:lnTo>
                <a:lnTo>
                  <a:pt x="214" y="279"/>
                </a:lnTo>
                <a:lnTo>
                  <a:pt x="225" y="276"/>
                </a:lnTo>
                <a:lnTo>
                  <a:pt x="228" y="271"/>
                </a:lnTo>
                <a:lnTo>
                  <a:pt x="228" y="268"/>
                </a:lnTo>
                <a:lnTo>
                  <a:pt x="231" y="265"/>
                </a:lnTo>
                <a:lnTo>
                  <a:pt x="237" y="262"/>
                </a:lnTo>
                <a:lnTo>
                  <a:pt x="240" y="262"/>
                </a:lnTo>
                <a:lnTo>
                  <a:pt x="242" y="259"/>
                </a:lnTo>
                <a:lnTo>
                  <a:pt x="245" y="256"/>
                </a:lnTo>
                <a:lnTo>
                  <a:pt x="248" y="251"/>
                </a:lnTo>
                <a:lnTo>
                  <a:pt x="248" y="248"/>
                </a:lnTo>
                <a:lnTo>
                  <a:pt x="248" y="245"/>
                </a:lnTo>
                <a:lnTo>
                  <a:pt x="245" y="245"/>
                </a:lnTo>
                <a:lnTo>
                  <a:pt x="245" y="242"/>
                </a:lnTo>
                <a:lnTo>
                  <a:pt x="245" y="239"/>
                </a:lnTo>
                <a:lnTo>
                  <a:pt x="248" y="236"/>
                </a:lnTo>
                <a:lnTo>
                  <a:pt x="251" y="234"/>
                </a:lnTo>
                <a:lnTo>
                  <a:pt x="251" y="231"/>
                </a:lnTo>
                <a:lnTo>
                  <a:pt x="251" y="228"/>
                </a:lnTo>
                <a:lnTo>
                  <a:pt x="251" y="225"/>
                </a:lnTo>
                <a:lnTo>
                  <a:pt x="251" y="222"/>
                </a:lnTo>
                <a:lnTo>
                  <a:pt x="254" y="219"/>
                </a:lnTo>
                <a:lnTo>
                  <a:pt x="254" y="216"/>
                </a:lnTo>
                <a:lnTo>
                  <a:pt x="257" y="216"/>
                </a:lnTo>
                <a:lnTo>
                  <a:pt x="254" y="214"/>
                </a:lnTo>
                <a:lnTo>
                  <a:pt x="254" y="211"/>
                </a:lnTo>
                <a:lnTo>
                  <a:pt x="254" y="208"/>
                </a:lnTo>
                <a:lnTo>
                  <a:pt x="254" y="205"/>
                </a:lnTo>
                <a:lnTo>
                  <a:pt x="251" y="202"/>
                </a:lnTo>
                <a:lnTo>
                  <a:pt x="251" y="199"/>
                </a:lnTo>
                <a:lnTo>
                  <a:pt x="251" y="197"/>
                </a:lnTo>
                <a:lnTo>
                  <a:pt x="251" y="194"/>
                </a:lnTo>
                <a:lnTo>
                  <a:pt x="254" y="191"/>
                </a:lnTo>
                <a:lnTo>
                  <a:pt x="254" y="188"/>
                </a:lnTo>
                <a:lnTo>
                  <a:pt x="254" y="185"/>
                </a:lnTo>
                <a:lnTo>
                  <a:pt x="254" y="182"/>
                </a:lnTo>
                <a:lnTo>
                  <a:pt x="254" y="179"/>
                </a:lnTo>
                <a:lnTo>
                  <a:pt x="257" y="179"/>
                </a:lnTo>
                <a:lnTo>
                  <a:pt x="257" y="177"/>
                </a:lnTo>
                <a:lnTo>
                  <a:pt x="257" y="174"/>
                </a:lnTo>
                <a:lnTo>
                  <a:pt x="260" y="174"/>
                </a:lnTo>
                <a:lnTo>
                  <a:pt x="260" y="171"/>
                </a:lnTo>
                <a:lnTo>
                  <a:pt x="260" y="168"/>
                </a:lnTo>
                <a:lnTo>
                  <a:pt x="262" y="165"/>
                </a:lnTo>
                <a:lnTo>
                  <a:pt x="265" y="162"/>
                </a:lnTo>
                <a:lnTo>
                  <a:pt x="268" y="162"/>
                </a:lnTo>
                <a:lnTo>
                  <a:pt x="271" y="160"/>
                </a:lnTo>
                <a:lnTo>
                  <a:pt x="274" y="160"/>
                </a:lnTo>
                <a:lnTo>
                  <a:pt x="271" y="157"/>
                </a:lnTo>
                <a:lnTo>
                  <a:pt x="268" y="154"/>
                </a:lnTo>
                <a:lnTo>
                  <a:pt x="268" y="151"/>
                </a:lnTo>
                <a:lnTo>
                  <a:pt x="271" y="151"/>
                </a:lnTo>
                <a:lnTo>
                  <a:pt x="274" y="151"/>
                </a:lnTo>
                <a:lnTo>
                  <a:pt x="274" y="148"/>
                </a:lnTo>
                <a:lnTo>
                  <a:pt x="277" y="148"/>
                </a:lnTo>
                <a:lnTo>
                  <a:pt x="277" y="145"/>
                </a:lnTo>
                <a:lnTo>
                  <a:pt x="277" y="142"/>
                </a:lnTo>
                <a:lnTo>
                  <a:pt x="279" y="140"/>
                </a:lnTo>
                <a:lnTo>
                  <a:pt x="279" y="137"/>
                </a:lnTo>
                <a:lnTo>
                  <a:pt x="282" y="134"/>
                </a:lnTo>
                <a:lnTo>
                  <a:pt x="282" y="131"/>
                </a:lnTo>
                <a:lnTo>
                  <a:pt x="285" y="131"/>
                </a:lnTo>
                <a:lnTo>
                  <a:pt x="285" y="128"/>
                </a:lnTo>
                <a:lnTo>
                  <a:pt x="282" y="128"/>
                </a:lnTo>
                <a:lnTo>
                  <a:pt x="282" y="125"/>
                </a:lnTo>
                <a:lnTo>
                  <a:pt x="285" y="125"/>
                </a:lnTo>
                <a:lnTo>
                  <a:pt x="285" y="123"/>
                </a:lnTo>
                <a:lnTo>
                  <a:pt x="288" y="123"/>
                </a:lnTo>
                <a:lnTo>
                  <a:pt x="288" y="120"/>
                </a:lnTo>
                <a:lnTo>
                  <a:pt x="288" y="117"/>
                </a:lnTo>
                <a:lnTo>
                  <a:pt x="288" y="114"/>
                </a:lnTo>
                <a:lnTo>
                  <a:pt x="288" y="111"/>
                </a:lnTo>
                <a:lnTo>
                  <a:pt x="288" y="108"/>
                </a:lnTo>
                <a:lnTo>
                  <a:pt x="288" y="105"/>
                </a:lnTo>
                <a:lnTo>
                  <a:pt x="291" y="105"/>
                </a:lnTo>
                <a:lnTo>
                  <a:pt x="291" y="103"/>
                </a:lnTo>
                <a:lnTo>
                  <a:pt x="291" y="100"/>
                </a:lnTo>
                <a:lnTo>
                  <a:pt x="294" y="97"/>
                </a:lnTo>
                <a:lnTo>
                  <a:pt x="297" y="94"/>
                </a:lnTo>
                <a:lnTo>
                  <a:pt x="297" y="91"/>
                </a:lnTo>
                <a:lnTo>
                  <a:pt x="294" y="91"/>
                </a:lnTo>
                <a:lnTo>
                  <a:pt x="294" y="88"/>
                </a:lnTo>
                <a:lnTo>
                  <a:pt x="294" y="86"/>
                </a:lnTo>
                <a:lnTo>
                  <a:pt x="294" y="83"/>
                </a:lnTo>
                <a:lnTo>
                  <a:pt x="294" y="80"/>
                </a:lnTo>
                <a:lnTo>
                  <a:pt x="297" y="80"/>
                </a:lnTo>
                <a:lnTo>
                  <a:pt x="299" y="80"/>
                </a:lnTo>
                <a:lnTo>
                  <a:pt x="302" y="80"/>
                </a:lnTo>
                <a:lnTo>
                  <a:pt x="305" y="80"/>
                </a:lnTo>
                <a:lnTo>
                  <a:pt x="308" y="80"/>
                </a:lnTo>
                <a:lnTo>
                  <a:pt x="311" y="77"/>
                </a:lnTo>
                <a:lnTo>
                  <a:pt x="314" y="77"/>
                </a:lnTo>
                <a:lnTo>
                  <a:pt x="316" y="74"/>
                </a:lnTo>
                <a:lnTo>
                  <a:pt x="314" y="71"/>
                </a:lnTo>
                <a:lnTo>
                  <a:pt x="311" y="68"/>
                </a:lnTo>
                <a:lnTo>
                  <a:pt x="311" y="66"/>
                </a:lnTo>
                <a:lnTo>
                  <a:pt x="314" y="66"/>
                </a:lnTo>
                <a:lnTo>
                  <a:pt x="314" y="63"/>
                </a:lnTo>
                <a:lnTo>
                  <a:pt x="311" y="60"/>
                </a:lnTo>
                <a:lnTo>
                  <a:pt x="311" y="57"/>
                </a:lnTo>
                <a:lnTo>
                  <a:pt x="311" y="54"/>
                </a:lnTo>
                <a:lnTo>
                  <a:pt x="311" y="51"/>
                </a:lnTo>
                <a:lnTo>
                  <a:pt x="314" y="51"/>
                </a:lnTo>
                <a:lnTo>
                  <a:pt x="314" y="49"/>
                </a:lnTo>
                <a:lnTo>
                  <a:pt x="316" y="49"/>
                </a:lnTo>
                <a:lnTo>
                  <a:pt x="316" y="46"/>
                </a:lnTo>
                <a:lnTo>
                  <a:pt x="316" y="43"/>
                </a:lnTo>
                <a:lnTo>
                  <a:pt x="314" y="43"/>
                </a:lnTo>
                <a:lnTo>
                  <a:pt x="311" y="40"/>
                </a:lnTo>
                <a:lnTo>
                  <a:pt x="308" y="40"/>
                </a:lnTo>
                <a:lnTo>
                  <a:pt x="308" y="37"/>
                </a:lnTo>
                <a:lnTo>
                  <a:pt x="305" y="37"/>
                </a:lnTo>
                <a:lnTo>
                  <a:pt x="305" y="34"/>
                </a:lnTo>
                <a:lnTo>
                  <a:pt x="302" y="31"/>
                </a:lnTo>
                <a:lnTo>
                  <a:pt x="305" y="29"/>
                </a:lnTo>
                <a:lnTo>
                  <a:pt x="305" y="26"/>
                </a:lnTo>
                <a:lnTo>
                  <a:pt x="305" y="23"/>
                </a:lnTo>
                <a:lnTo>
                  <a:pt x="308" y="23"/>
                </a:lnTo>
                <a:lnTo>
                  <a:pt x="308" y="26"/>
                </a:lnTo>
                <a:lnTo>
                  <a:pt x="308" y="23"/>
                </a:lnTo>
                <a:lnTo>
                  <a:pt x="311" y="23"/>
                </a:lnTo>
                <a:lnTo>
                  <a:pt x="311" y="20"/>
                </a:lnTo>
                <a:lnTo>
                  <a:pt x="314" y="20"/>
                </a:lnTo>
                <a:lnTo>
                  <a:pt x="316" y="20"/>
                </a:lnTo>
                <a:lnTo>
                  <a:pt x="319" y="20"/>
                </a:lnTo>
                <a:lnTo>
                  <a:pt x="322" y="20"/>
                </a:lnTo>
                <a:lnTo>
                  <a:pt x="325" y="17"/>
                </a:lnTo>
                <a:lnTo>
                  <a:pt x="328" y="14"/>
                </a:lnTo>
                <a:lnTo>
                  <a:pt x="328" y="12"/>
                </a:lnTo>
                <a:lnTo>
                  <a:pt x="328" y="9"/>
                </a:lnTo>
                <a:lnTo>
                  <a:pt x="331" y="9"/>
                </a:lnTo>
                <a:lnTo>
                  <a:pt x="331" y="6"/>
                </a:lnTo>
                <a:lnTo>
                  <a:pt x="334" y="6"/>
                </a:lnTo>
                <a:lnTo>
                  <a:pt x="334" y="3"/>
                </a:lnTo>
                <a:lnTo>
                  <a:pt x="336" y="3"/>
                </a:lnTo>
                <a:lnTo>
                  <a:pt x="354" y="0"/>
                </a:lnTo>
                <a:lnTo>
                  <a:pt x="359" y="0"/>
                </a:lnTo>
                <a:lnTo>
                  <a:pt x="359" y="3"/>
                </a:lnTo>
                <a:lnTo>
                  <a:pt x="362" y="3"/>
                </a:lnTo>
                <a:lnTo>
                  <a:pt x="362" y="6"/>
                </a:lnTo>
                <a:lnTo>
                  <a:pt x="362" y="9"/>
                </a:lnTo>
                <a:lnTo>
                  <a:pt x="362" y="12"/>
                </a:lnTo>
                <a:lnTo>
                  <a:pt x="365" y="12"/>
                </a:lnTo>
                <a:lnTo>
                  <a:pt x="368" y="12"/>
                </a:lnTo>
                <a:lnTo>
                  <a:pt x="371" y="12"/>
                </a:lnTo>
                <a:lnTo>
                  <a:pt x="373" y="12"/>
                </a:lnTo>
                <a:lnTo>
                  <a:pt x="373" y="14"/>
                </a:lnTo>
                <a:lnTo>
                  <a:pt x="373" y="17"/>
                </a:lnTo>
                <a:lnTo>
                  <a:pt x="373" y="20"/>
                </a:lnTo>
                <a:lnTo>
                  <a:pt x="371" y="20"/>
                </a:lnTo>
                <a:lnTo>
                  <a:pt x="368" y="23"/>
                </a:lnTo>
                <a:lnTo>
                  <a:pt x="365" y="26"/>
                </a:lnTo>
                <a:lnTo>
                  <a:pt x="362" y="26"/>
                </a:lnTo>
                <a:lnTo>
                  <a:pt x="362" y="29"/>
                </a:lnTo>
                <a:lnTo>
                  <a:pt x="359" y="29"/>
                </a:lnTo>
                <a:lnTo>
                  <a:pt x="356" y="29"/>
                </a:lnTo>
                <a:lnTo>
                  <a:pt x="356" y="31"/>
                </a:lnTo>
                <a:lnTo>
                  <a:pt x="356" y="34"/>
                </a:lnTo>
                <a:lnTo>
                  <a:pt x="356" y="37"/>
                </a:lnTo>
                <a:lnTo>
                  <a:pt x="356" y="40"/>
                </a:lnTo>
                <a:lnTo>
                  <a:pt x="356" y="43"/>
                </a:lnTo>
                <a:lnTo>
                  <a:pt x="356" y="46"/>
                </a:lnTo>
                <a:lnTo>
                  <a:pt x="359" y="46"/>
                </a:lnTo>
                <a:lnTo>
                  <a:pt x="362" y="46"/>
                </a:lnTo>
                <a:lnTo>
                  <a:pt x="365" y="46"/>
                </a:lnTo>
                <a:lnTo>
                  <a:pt x="368" y="46"/>
                </a:lnTo>
                <a:lnTo>
                  <a:pt x="371" y="46"/>
                </a:lnTo>
                <a:lnTo>
                  <a:pt x="373" y="46"/>
                </a:lnTo>
                <a:lnTo>
                  <a:pt x="376" y="46"/>
                </a:lnTo>
                <a:lnTo>
                  <a:pt x="376" y="49"/>
                </a:lnTo>
                <a:lnTo>
                  <a:pt x="379" y="51"/>
                </a:lnTo>
                <a:lnTo>
                  <a:pt x="382" y="51"/>
                </a:lnTo>
                <a:lnTo>
                  <a:pt x="382" y="49"/>
                </a:lnTo>
                <a:lnTo>
                  <a:pt x="385" y="46"/>
                </a:lnTo>
                <a:lnTo>
                  <a:pt x="388" y="46"/>
                </a:lnTo>
                <a:lnTo>
                  <a:pt x="391" y="43"/>
                </a:lnTo>
                <a:lnTo>
                  <a:pt x="393" y="40"/>
                </a:lnTo>
                <a:lnTo>
                  <a:pt x="393" y="37"/>
                </a:lnTo>
                <a:lnTo>
                  <a:pt x="396" y="37"/>
                </a:lnTo>
                <a:lnTo>
                  <a:pt x="399" y="37"/>
                </a:lnTo>
                <a:lnTo>
                  <a:pt x="402" y="37"/>
                </a:lnTo>
                <a:lnTo>
                  <a:pt x="402" y="34"/>
                </a:lnTo>
                <a:lnTo>
                  <a:pt x="405" y="34"/>
                </a:lnTo>
                <a:lnTo>
                  <a:pt x="408" y="34"/>
                </a:lnTo>
                <a:lnTo>
                  <a:pt x="408" y="31"/>
                </a:lnTo>
                <a:lnTo>
                  <a:pt x="410" y="31"/>
                </a:lnTo>
                <a:lnTo>
                  <a:pt x="410" y="29"/>
                </a:lnTo>
                <a:lnTo>
                  <a:pt x="413" y="29"/>
                </a:lnTo>
                <a:lnTo>
                  <a:pt x="416" y="29"/>
                </a:lnTo>
                <a:lnTo>
                  <a:pt x="436" y="57"/>
                </a:lnTo>
                <a:lnTo>
                  <a:pt x="439" y="57"/>
                </a:lnTo>
                <a:lnTo>
                  <a:pt x="439" y="60"/>
                </a:lnTo>
                <a:lnTo>
                  <a:pt x="442" y="60"/>
                </a:lnTo>
                <a:lnTo>
                  <a:pt x="442" y="63"/>
                </a:lnTo>
                <a:lnTo>
                  <a:pt x="456" y="54"/>
                </a:lnTo>
                <a:lnTo>
                  <a:pt x="459" y="57"/>
                </a:lnTo>
                <a:lnTo>
                  <a:pt x="459" y="60"/>
                </a:lnTo>
                <a:lnTo>
                  <a:pt x="459" y="63"/>
                </a:lnTo>
                <a:lnTo>
                  <a:pt x="456" y="66"/>
                </a:lnTo>
                <a:lnTo>
                  <a:pt x="459" y="66"/>
                </a:lnTo>
                <a:lnTo>
                  <a:pt x="459" y="68"/>
                </a:lnTo>
                <a:lnTo>
                  <a:pt x="462" y="68"/>
                </a:lnTo>
                <a:lnTo>
                  <a:pt x="462" y="71"/>
                </a:lnTo>
                <a:lnTo>
                  <a:pt x="462" y="74"/>
                </a:lnTo>
                <a:lnTo>
                  <a:pt x="465" y="74"/>
                </a:lnTo>
                <a:lnTo>
                  <a:pt x="467" y="74"/>
                </a:lnTo>
                <a:lnTo>
                  <a:pt x="470" y="74"/>
                </a:lnTo>
                <a:lnTo>
                  <a:pt x="470" y="71"/>
                </a:lnTo>
                <a:lnTo>
                  <a:pt x="473" y="71"/>
                </a:lnTo>
                <a:lnTo>
                  <a:pt x="473" y="74"/>
                </a:lnTo>
                <a:lnTo>
                  <a:pt x="476" y="77"/>
                </a:lnTo>
                <a:lnTo>
                  <a:pt x="479" y="80"/>
                </a:lnTo>
                <a:lnTo>
                  <a:pt x="479" y="83"/>
                </a:lnTo>
                <a:lnTo>
                  <a:pt x="482" y="83"/>
                </a:lnTo>
                <a:lnTo>
                  <a:pt x="482" y="86"/>
                </a:lnTo>
                <a:lnTo>
                  <a:pt x="482" y="88"/>
                </a:lnTo>
                <a:lnTo>
                  <a:pt x="482" y="91"/>
                </a:lnTo>
                <a:lnTo>
                  <a:pt x="482" y="94"/>
                </a:lnTo>
                <a:lnTo>
                  <a:pt x="482" y="97"/>
                </a:lnTo>
                <a:lnTo>
                  <a:pt x="485" y="97"/>
                </a:lnTo>
                <a:lnTo>
                  <a:pt x="485" y="100"/>
                </a:lnTo>
                <a:lnTo>
                  <a:pt x="485" y="103"/>
                </a:lnTo>
                <a:lnTo>
                  <a:pt x="487" y="103"/>
                </a:lnTo>
                <a:lnTo>
                  <a:pt x="490" y="103"/>
                </a:lnTo>
                <a:lnTo>
                  <a:pt x="493" y="103"/>
                </a:lnTo>
                <a:lnTo>
                  <a:pt x="496" y="103"/>
                </a:lnTo>
                <a:lnTo>
                  <a:pt x="502" y="103"/>
                </a:lnTo>
                <a:lnTo>
                  <a:pt x="504" y="103"/>
                </a:lnTo>
                <a:lnTo>
                  <a:pt x="524" y="97"/>
                </a:lnTo>
                <a:lnTo>
                  <a:pt x="527" y="94"/>
                </a:lnTo>
                <a:lnTo>
                  <a:pt x="536" y="111"/>
                </a:lnTo>
                <a:lnTo>
                  <a:pt x="539" y="114"/>
                </a:lnTo>
                <a:lnTo>
                  <a:pt x="541" y="117"/>
                </a:lnTo>
                <a:lnTo>
                  <a:pt x="544" y="120"/>
                </a:lnTo>
                <a:lnTo>
                  <a:pt x="547" y="125"/>
                </a:lnTo>
                <a:lnTo>
                  <a:pt x="547" y="134"/>
                </a:lnTo>
                <a:lnTo>
                  <a:pt x="550" y="140"/>
                </a:lnTo>
                <a:lnTo>
                  <a:pt x="550" y="142"/>
                </a:lnTo>
                <a:lnTo>
                  <a:pt x="553" y="145"/>
                </a:lnTo>
                <a:lnTo>
                  <a:pt x="553" y="151"/>
                </a:lnTo>
                <a:lnTo>
                  <a:pt x="550" y="157"/>
                </a:lnTo>
                <a:lnTo>
                  <a:pt x="544" y="168"/>
                </a:lnTo>
                <a:lnTo>
                  <a:pt x="541" y="174"/>
                </a:lnTo>
                <a:lnTo>
                  <a:pt x="539" y="179"/>
                </a:lnTo>
                <a:lnTo>
                  <a:pt x="539" y="188"/>
                </a:lnTo>
                <a:lnTo>
                  <a:pt x="539" y="194"/>
                </a:lnTo>
                <a:lnTo>
                  <a:pt x="541" y="199"/>
                </a:lnTo>
                <a:lnTo>
                  <a:pt x="539" y="211"/>
                </a:lnTo>
                <a:lnTo>
                  <a:pt x="533" y="219"/>
                </a:lnTo>
                <a:lnTo>
                  <a:pt x="530" y="228"/>
                </a:lnTo>
                <a:lnTo>
                  <a:pt x="524" y="234"/>
                </a:lnTo>
                <a:lnTo>
                  <a:pt x="522" y="242"/>
                </a:lnTo>
                <a:lnTo>
                  <a:pt x="519" y="245"/>
                </a:lnTo>
                <a:lnTo>
                  <a:pt x="519" y="248"/>
                </a:lnTo>
                <a:lnTo>
                  <a:pt x="519" y="251"/>
                </a:lnTo>
                <a:lnTo>
                  <a:pt x="522" y="254"/>
                </a:lnTo>
                <a:lnTo>
                  <a:pt x="522" y="256"/>
                </a:lnTo>
                <a:lnTo>
                  <a:pt x="522" y="259"/>
                </a:lnTo>
                <a:lnTo>
                  <a:pt x="524" y="262"/>
                </a:lnTo>
                <a:lnTo>
                  <a:pt x="524" y="265"/>
                </a:lnTo>
                <a:lnTo>
                  <a:pt x="524" y="271"/>
                </a:lnTo>
                <a:lnTo>
                  <a:pt x="524" y="276"/>
                </a:lnTo>
                <a:lnTo>
                  <a:pt x="522" y="279"/>
                </a:lnTo>
                <a:lnTo>
                  <a:pt x="522" y="285"/>
                </a:lnTo>
                <a:lnTo>
                  <a:pt x="524" y="296"/>
                </a:lnTo>
                <a:lnTo>
                  <a:pt x="533" y="308"/>
                </a:lnTo>
                <a:lnTo>
                  <a:pt x="533" y="316"/>
                </a:lnTo>
                <a:lnTo>
                  <a:pt x="536" y="328"/>
                </a:lnTo>
                <a:lnTo>
                  <a:pt x="536" y="336"/>
                </a:lnTo>
                <a:lnTo>
                  <a:pt x="536" y="342"/>
                </a:lnTo>
                <a:lnTo>
                  <a:pt x="536" y="353"/>
                </a:lnTo>
                <a:lnTo>
                  <a:pt x="533" y="353"/>
                </a:lnTo>
                <a:lnTo>
                  <a:pt x="530" y="356"/>
                </a:lnTo>
                <a:lnTo>
                  <a:pt x="524" y="356"/>
                </a:lnTo>
                <a:lnTo>
                  <a:pt x="522" y="353"/>
                </a:lnTo>
                <a:lnTo>
                  <a:pt x="519" y="353"/>
                </a:lnTo>
                <a:lnTo>
                  <a:pt x="513" y="353"/>
                </a:lnTo>
                <a:lnTo>
                  <a:pt x="510" y="353"/>
                </a:lnTo>
                <a:lnTo>
                  <a:pt x="507" y="353"/>
                </a:lnTo>
                <a:lnTo>
                  <a:pt x="504" y="353"/>
                </a:lnTo>
                <a:lnTo>
                  <a:pt x="499" y="353"/>
                </a:lnTo>
                <a:lnTo>
                  <a:pt x="496" y="356"/>
                </a:lnTo>
                <a:lnTo>
                  <a:pt x="493" y="356"/>
                </a:lnTo>
                <a:lnTo>
                  <a:pt x="490" y="356"/>
                </a:lnTo>
                <a:lnTo>
                  <a:pt x="487" y="359"/>
                </a:lnTo>
                <a:lnTo>
                  <a:pt x="485" y="359"/>
                </a:lnTo>
                <a:lnTo>
                  <a:pt x="482" y="365"/>
                </a:lnTo>
                <a:lnTo>
                  <a:pt x="479" y="367"/>
                </a:lnTo>
                <a:lnTo>
                  <a:pt x="476" y="370"/>
                </a:lnTo>
                <a:lnTo>
                  <a:pt x="470" y="370"/>
                </a:lnTo>
                <a:lnTo>
                  <a:pt x="470" y="373"/>
                </a:lnTo>
                <a:lnTo>
                  <a:pt x="465" y="376"/>
                </a:lnTo>
                <a:lnTo>
                  <a:pt x="465" y="379"/>
                </a:lnTo>
                <a:lnTo>
                  <a:pt x="462" y="379"/>
                </a:lnTo>
                <a:lnTo>
                  <a:pt x="462" y="382"/>
                </a:lnTo>
                <a:lnTo>
                  <a:pt x="459" y="382"/>
                </a:lnTo>
                <a:lnTo>
                  <a:pt x="459" y="384"/>
                </a:lnTo>
                <a:lnTo>
                  <a:pt x="456" y="384"/>
                </a:lnTo>
                <a:lnTo>
                  <a:pt x="453" y="384"/>
                </a:lnTo>
                <a:lnTo>
                  <a:pt x="453" y="387"/>
                </a:lnTo>
                <a:lnTo>
                  <a:pt x="450" y="387"/>
                </a:lnTo>
                <a:lnTo>
                  <a:pt x="447" y="387"/>
                </a:lnTo>
                <a:lnTo>
                  <a:pt x="445" y="387"/>
                </a:lnTo>
                <a:lnTo>
                  <a:pt x="445" y="390"/>
                </a:lnTo>
                <a:lnTo>
                  <a:pt x="439" y="390"/>
                </a:lnTo>
                <a:lnTo>
                  <a:pt x="436" y="390"/>
                </a:lnTo>
                <a:lnTo>
                  <a:pt x="433" y="390"/>
                </a:lnTo>
                <a:lnTo>
                  <a:pt x="430" y="390"/>
                </a:lnTo>
                <a:lnTo>
                  <a:pt x="428" y="393"/>
                </a:lnTo>
                <a:lnTo>
                  <a:pt x="425" y="393"/>
                </a:lnTo>
                <a:lnTo>
                  <a:pt x="422" y="396"/>
                </a:lnTo>
                <a:lnTo>
                  <a:pt x="419" y="396"/>
                </a:lnTo>
                <a:lnTo>
                  <a:pt x="416" y="396"/>
                </a:lnTo>
                <a:lnTo>
                  <a:pt x="413" y="396"/>
                </a:lnTo>
                <a:lnTo>
                  <a:pt x="410" y="399"/>
                </a:lnTo>
                <a:lnTo>
                  <a:pt x="408" y="402"/>
                </a:lnTo>
                <a:lnTo>
                  <a:pt x="405" y="407"/>
                </a:lnTo>
                <a:lnTo>
                  <a:pt x="402" y="410"/>
                </a:lnTo>
                <a:lnTo>
                  <a:pt x="399" y="413"/>
                </a:lnTo>
                <a:lnTo>
                  <a:pt x="396" y="416"/>
                </a:lnTo>
                <a:lnTo>
                  <a:pt x="393" y="421"/>
                </a:lnTo>
                <a:lnTo>
                  <a:pt x="391" y="424"/>
                </a:lnTo>
                <a:lnTo>
                  <a:pt x="385" y="421"/>
                </a:lnTo>
                <a:lnTo>
                  <a:pt x="382" y="419"/>
                </a:lnTo>
                <a:lnTo>
                  <a:pt x="382" y="413"/>
                </a:lnTo>
                <a:lnTo>
                  <a:pt x="379" y="410"/>
                </a:lnTo>
                <a:lnTo>
                  <a:pt x="373" y="407"/>
                </a:lnTo>
                <a:lnTo>
                  <a:pt x="371" y="404"/>
                </a:lnTo>
                <a:lnTo>
                  <a:pt x="368" y="404"/>
                </a:lnTo>
                <a:lnTo>
                  <a:pt x="365" y="402"/>
                </a:lnTo>
                <a:lnTo>
                  <a:pt x="362" y="399"/>
                </a:lnTo>
                <a:lnTo>
                  <a:pt x="359" y="402"/>
                </a:lnTo>
                <a:lnTo>
                  <a:pt x="356" y="402"/>
                </a:lnTo>
                <a:lnTo>
                  <a:pt x="354" y="404"/>
                </a:lnTo>
                <a:lnTo>
                  <a:pt x="351" y="407"/>
                </a:lnTo>
                <a:lnTo>
                  <a:pt x="348" y="410"/>
                </a:lnTo>
                <a:lnTo>
                  <a:pt x="348" y="416"/>
                </a:lnTo>
                <a:lnTo>
                  <a:pt x="348" y="421"/>
                </a:lnTo>
                <a:lnTo>
                  <a:pt x="345" y="424"/>
                </a:lnTo>
                <a:lnTo>
                  <a:pt x="348" y="430"/>
                </a:lnTo>
                <a:lnTo>
                  <a:pt x="351" y="430"/>
                </a:lnTo>
                <a:lnTo>
                  <a:pt x="356" y="436"/>
                </a:lnTo>
                <a:lnTo>
                  <a:pt x="356" y="444"/>
                </a:lnTo>
                <a:lnTo>
                  <a:pt x="356" y="447"/>
                </a:lnTo>
                <a:lnTo>
                  <a:pt x="356" y="450"/>
                </a:lnTo>
                <a:lnTo>
                  <a:pt x="359" y="453"/>
                </a:lnTo>
                <a:lnTo>
                  <a:pt x="359" y="456"/>
                </a:lnTo>
                <a:lnTo>
                  <a:pt x="362" y="461"/>
                </a:lnTo>
                <a:lnTo>
                  <a:pt x="362" y="464"/>
                </a:lnTo>
                <a:lnTo>
                  <a:pt x="365" y="470"/>
                </a:lnTo>
                <a:lnTo>
                  <a:pt x="365" y="473"/>
                </a:lnTo>
                <a:lnTo>
                  <a:pt x="368" y="476"/>
                </a:lnTo>
                <a:lnTo>
                  <a:pt x="371" y="481"/>
                </a:lnTo>
                <a:lnTo>
                  <a:pt x="373" y="484"/>
                </a:lnTo>
                <a:lnTo>
                  <a:pt x="376" y="487"/>
                </a:lnTo>
                <a:lnTo>
                  <a:pt x="376" y="490"/>
                </a:lnTo>
                <a:lnTo>
                  <a:pt x="379" y="493"/>
                </a:lnTo>
                <a:lnTo>
                  <a:pt x="382" y="495"/>
                </a:lnTo>
                <a:lnTo>
                  <a:pt x="385" y="498"/>
                </a:lnTo>
                <a:lnTo>
                  <a:pt x="388" y="498"/>
                </a:lnTo>
                <a:lnTo>
                  <a:pt x="393" y="501"/>
                </a:lnTo>
                <a:lnTo>
                  <a:pt x="396" y="504"/>
                </a:lnTo>
                <a:lnTo>
                  <a:pt x="399" y="504"/>
                </a:lnTo>
                <a:lnTo>
                  <a:pt x="405" y="510"/>
                </a:lnTo>
                <a:lnTo>
                  <a:pt x="402" y="515"/>
                </a:lnTo>
                <a:lnTo>
                  <a:pt x="402" y="518"/>
                </a:lnTo>
                <a:lnTo>
                  <a:pt x="399" y="524"/>
                </a:lnTo>
                <a:lnTo>
                  <a:pt x="396" y="530"/>
                </a:lnTo>
                <a:lnTo>
                  <a:pt x="393" y="535"/>
                </a:lnTo>
                <a:lnTo>
                  <a:pt x="393" y="538"/>
                </a:lnTo>
                <a:lnTo>
                  <a:pt x="391" y="541"/>
                </a:lnTo>
                <a:lnTo>
                  <a:pt x="388" y="544"/>
                </a:lnTo>
                <a:lnTo>
                  <a:pt x="388" y="547"/>
                </a:lnTo>
                <a:lnTo>
                  <a:pt x="385" y="547"/>
                </a:lnTo>
                <a:lnTo>
                  <a:pt x="382" y="550"/>
                </a:lnTo>
                <a:lnTo>
                  <a:pt x="379" y="552"/>
                </a:lnTo>
                <a:lnTo>
                  <a:pt x="376" y="555"/>
                </a:lnTo>
                <a:lnTo>
                  <a:pt x="373" y="558"/>
                </a:lnTo>
                <a:lnTo>
                  <a:pt x="371" y="561"/>
                </a:lnTo>
                <a:lnTo>
                  <a:pt x="368" y="561"/>
                </a:lnTo>
                <a:lnTo>
                  <a:pt x="362" y="564"/>
                </a:lnTo>
                <a:lnTo>
                  <a:pt x="359" y="567"/>
                </a:lnTo>
                <a:lnTo>
                  <a:pt x="356" y="572"/>
                </a:lnTo>
                <a:lnTo>
                  <a:pt x="356" y="575"/>
                </a:lnTo>
                <a:lnTo>
                  <a:pt x="354" y="578"/>
                </a:lnTo>
                <a:lnTo>
                  <a:pt x="351" y="581"/>
                </a:lnTo>
                <a:lnTo>
                  <a:pt x="348" y="584"/>
                </a:lnTo>
                <a:lnTo>
                  <a:pt x="345" y="584"/>
                </a:lnTo>
                <a:lnTo>
                  <a:pt x="339" y="587"/>
                </a:lnTo>
                <a:lnTo>
                  <a:pt x="336" y="589"/>
                </a:lnTo>
                <a:lnTo>
                  <a:pt x="334" y="589"/>
                </a:lnTo>
                <a:lnTo>
                  <a:pt x="331" y="589"/>
                </a:lnTo>
                <a:lnTo>
                  <a:pt x="328" y="589"/>
                </a:lnTo>
                <a:lnTo>
                  <a:pt x="325" y="589"/>
                </a:lnTo>
                <a:lnTo>
                  <a:pt x="322" y="592"/>
                </a:lnTo>
                <a:lnTo>
                  <a:pt x="316" y="592"/>
                </a:lnTo>
                <a:lnTo>
                  <a:pt x="314" y="595"/>
                </a:lnTo>
                <a:lnTo>
                  <a:pt x="311" y="595"/>
                </a:lnTo>
                <a:lnTo>
                  <a:pt x="308" y="595"/>
                </a:lnTo>
                <a:lnTo>
                  <a:pt x="302" y="595"/>
                </a:lnTo>
                <a:lnTo>
                  <a:pt x="297" y="595"/>
                </a:lnTo>
                <a:lnTo>
                  <a:pt x="294" y="592"/>
                </a:lnTo>
                <a:lnTo>
                  <a:pt x="291" y="589"/>
                </a:lnTo>
                <a:lnTo>
                  <a:pt x="291" y="584"/>
                </a:lnTo>
                <a:lnTo>
                  <a:pt x="288" y="581"/>
                </a:lnTo>
                <a:lnTo>
                  <a:pt x="285" y="578"/>
                </a:lnTo>
                <a:lnTo>
                  <a:pt x="288" y="578"/>
                </a:lnTo>
                <a:lnTo>
                  <a:pt x="288" y="575"/>
                </a:lnTo>
                <a:lnTo>
                  <a:pt x="291" y="570"/>
                </a:lnTo>
                <a:lnTo>
                  <a:pt x="291" y="564"/>
                </a:lnTo>
                <a:lnTo>
                  <a:pt x="291" y="561"/>
                </a:lnTo>
                <a:lnTo>
                  <a:pt x="294" y="552"/>
                </a:lnTo>
                <a:lnTo>
                  <a:pt x="265" y="532"/>
                </a:lnTo>
                <a:lnTo>
                  <a:pt x="268" y="530"/>
                </a:lnTo>
                <a:lnTo>
                  <a:pt x="265" y="527"/>
                </a:lnTo>
                <a:lnTo>
                  <a:pt x="262" y="524"/>
                </a:lnTo>
                <a:lnTo>
                  <a:pt x="260" y="518"/>
                </a:lnTo>
                <a:lnTo>
                  <a:pt x="254" y="521"/>
                </a:lnTo>
                <a:lnTo>
                  <a:pt x="245" y="515"/>
                </a:lnTo>
                <a:lnTo>
                  <a:pt x="242" y="513"/>
                </a:lnTo>
                <a:lnTo>
                  <a:pt x="237" y="510"/>
                </a:lnTo>
                <a:lnTo>
                  <a:pt x="223" y="504"/>
                </a:lnTo>
                <a:lnTo>
                  <a:pt x="214" y="498"/>
                </a:lnTo>
                <a:lnTo>
                  <a:pt x="208" y="504"/>
                </a:lnTo>
                <a:lnTo>
                  <a:pt x="203" y="504"/>
                </a:lnTo>
                <a:lnTo>
                  <a:pt x="200" y="504"/>
                </a:lnTo>
                <a:lnTo>
                  <a:pt x="197" y="507"/>
                </a:lnTo>
                <a:lnTo>
                  <a:pt x="191" y="507"/>
                </a:lnTo>
                <a:lnTo>
                  <a:pt x="188" y="507"/>
                </a:lnTo>
                <a:lnTo>
                  <a:pt x="185" y="510"/>
                </a:lnTo>
                <a:lnTo>
                  <a:pt x="183" y="513"/>
                </a:lnTo>
                <a:lnTo>
                  <a:pt x="183" y="518"/>
                </a:lnTo>
                <a:lnTo>
                  <a:pt x="177" y="518"/>
                </a:lnTo>
                <a:lnTo>
                  <a:pt x="174" y="518"/>
                </a:lnTo>
                <a:lnTo>
                  <a:pt x="171" y="518"/>
                </a:lnTo>
                <a:lnTo>
                  <a:pt x="168" y="513"/>
                </a:lnTo>
                <a:lnTo>
                  <a:pt x="168" y="510"/>
                </a:lnTo>
                <a:lnTo>
                  <a:pt x="166" y="510"/>
                </a:lnTo>
                <a:lnTo>
                  <a:pt x="163" y="507"/>
                </a:lnTo>
                <a:lnTo>
                  <a:pt x="166" y="504"/>
                </a:lnTo>
                <a:lnTo>
                  <a:pt x="163" y="504"/>
                </a:lnTo>
                <a:lnTo>
                  <a:pt x="163" y="501"/>
                </a:lnTo>
                <a:lnTo>
                  <a:pt x="160" y="501"/>
                </a:lnTo>
                <a:lnTo>
                  <a:pt x="157" y="501"/>
                </a:lnTo>
                <a:lnTo>
                  <a:pt x="154" y="504"/>
                </a:lnTo>
                <a:lnTo>
                  <a:pt x="151" y="504"/>
                </a:lnTo>
                <a:lnTo>
                  <a:pt x="148" y="504"/>
                </a:lnTo>
                <a:lnTo>
                  <a:pt x="146" y="507"/>
                </a:lnTo>
                <a:lnTo>
                  <a:pt x="143" y="507"/>
                </a:lnTo>
                <a:lnTo>
                  <a:pt x="143" y="504"/>
                </a:lnTo>
                <a:lnTo>
                  <a:pt x="140" y="501"/>
                </a:lnTo>
                <a:lnTo>
                  <a:pt x="137" y="501"/>
                </a:lnTo>
                <a:lnTo>
                  <a:pt x="137" y="504"/>
                </a:lnTo>
                <a:lnTo>
                  <a:pt x="134" y="504"/>
                </a:lnTo>
                <a:lnTo>
                  <a:pt x="134" y="507"/>
                </a:lnTo>
                <a:lnTo>
                  <a:pt x="137" y="507"/>
                </a:lnTo>
                <a:lnTo>
                  <a:pt x="137" y="510"/>
                </a:lnTo>
                <a:lnTo>
                  <a:pt x="134" y="513"/>
                </a:lnTo>
                <a:lnTo>
                  <a:pt x="131" y="513"/>
                </a:lnTo>
                <a:lnTo>
                  <a:pt x="131" y="510"/>
                </a:lnTo>
                <a:lnTo>
                  <a:pt x="129" y="507"/>
                </a:lnTo>
                <a:lnTo>
                  <a:pt x="126" y="507"/>
                </a:lnTo>
                <a:lnTo>
                  <a:pt x="123" y="507"/>
                </a:lnTo>
                <a:lnTo>
                  <a:pt x="120" y="507"/>
                </a:lnTo>
                <a:lnTo>
                  <a:pt x="114" y="507"/>
                </a:lnTo>
                <a:lnTo>
                  <a:pt x="111" y="507"/>
                </a:lnTo>
                <a:lnTo>
                  <a:pt x="109" y="510"/>
                </a:lnTo>
                <a:lnTo>
                  <a:pt x="106" y="507"/>
                </a:lnTo>
                <a:lnTo>
                  <a:pt x="103" y="507"/>
                </a:lnTo>
                <a:lnTo>
                  <a:pt x="100" y="513"/>
                </a:lnTo>
                <a:lnTo>
                  <a:pt x="103" y="515"/>
                </a:lnTo>
                <a:lnTo>
                  <a:pt x="103" y="518"/>
                </a:lnTo>
                <a:lnTo>
                  <a:pt x="106" y="518"/>
                </a:lnTo>
                <a:lnTo>
                  <a:pt x="111" y="521"/>
                </a:lnTo>
                <a:lnTo>
                  <a:pt x="114" y="524"/>
                </a:lnTo>
                <a:lnTo>
                  <a:pt x="111" y="524"/>
                </a:lnTo>
                <a:lnTo>
                  <a:pt x="109" y="527"/>
                </a:lnTo>
                <a:lnTo>
                  <a:pt x="106" y="530"/>
                </a:lnTo>
                <a:lnTo>
                  <a:pt x="103" y="530"/>
                </a:lnTo>
                <a:lnTo>
                  <a:pt x="103" y="532"/>
                </a:lnTo>
                <a:lnTo>
                  <a:pt x="100" y="532"/>
                </a:lnTo>
                <a:lnTo>
                  <a:pt x="97" y="535"/>
                </a:lnTo>
                <a:lnTo>
                  <a:pt x="94" y="538"/>
                </a:lnTo>
                <a:lnTo>
                  <a:pt x="92" y="541"/>
                </a:lnTo>
                <a:lnTo>
                  <a:pt x="89" y="541"/>
                </a:lnTo>
                <a:close/>
              </a:path>
            </a:pathLst>
          </a:custGeom>
          <a:solidFill>
            <a:srgbClr val="7249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30">
            <a:extLst>
              <a:ext uri="{FF2B5EF4-FFF2-40B4-BE49-F238E27FC236}">
                <a16:creationId xmlns:a16="http://schemas.microsoft.com/office/drawing/2014/main" id="{B1E37D44-EE23-EF67-0464-281254AA9A9D}"/>
              </a:ext>
            </a:extLst>
          </p:cNvPr>
          <p:cNvSpPr>
            <a:spLocks/>
          </p:cNvSpPr>
          <p:nvPr/>
        </p:nvSpPr>
        <p:spPr bwMode="auto">
          <a:xfrm>
            <a:off x="5038725" y="4989513"/>
            <a:ext cx="366713" cy="555625"/>
          </a:xfrm>
          <a:custGeom>
            <a:avLst/>
            <a:gdLst>
              <a:gd name="T0" fmla="*/ 231 w 231"/>
              <a:gd name="T1" fmla="*/ 247 h 350"/>
              <a:gd name="T2" fmla="*/ 208 w 231"/>
              <a:gd name="T3" fmla="*/ 261 h 350"/>
              <a:gd name="T4" fmla="*/ 203 w 231"/>
              <a:gd name="T5" fmla="*/ 281 h 350"/>
              <a:gd name="T6" fmla="*/ 197 w 231"/>
              <a:gd name="T7" fmla="*/ 281 h 350"/>
              <a:gd name="T8" fmla="*/ 188 w 231"/>
              <a:gd name="T9" fmla="*/ 281 h 350"/>
              <a:gd name="T10" fmla="*/ 186 w 231"/>
              <a:gd name="T11" fmla="*/ 287 h 350"/>
              <a:gd name="T12" fmla="*/ 180 w 231"/>
              <a:gd name="T13" fmla="*/ 293 h 350"/>
              <a:gd name="T14" fmla="*/ 174 w 231"/>
              <a:gd name="T15" fmla="*/ 290 h 350"/>
              <a:gd name="T16" fmla="*/ 168 w 231"/>
              <a:gd name="T17" fmla="*/ 287 h 350"/>
              <a:gd name="T18" fmla="*/ 163 w 231"/>
              <a:gd name="T19" fmla="*/ 287 h 350"/>
              <a:gd name="T20" fmla="*/ 157 w 231"/>
              <a:gd name="T21" fmla="*/ 284 h 350"/>
              <a:gd name="T22" fmla="*/ 148 w 231"/>
              <a:gd name="T23" fmla="*/ 284 h 350"/>
              <a:gd name="T24" fmla="*/ 143 w 231"/>
              <a:gd name="T25" fmla="*/ 281 h 350"/>
              <a:gd name="T26" fmla="*/ 137 w 231"/>
              <a:gd name="T27" fmla="*/ 284 h 350"/>
              <a:gd name="T28" fmla="*/ 131 w 231"/>
              <a:gd name="T29" fmla="*/ 287 h 350"/>
              <a:gd name="T30" fmla="*/ 123 w 231"/>
              <a:gd name="T31" fmla="*/ 290 h 350"/>
              <a:gd name="T32" fmla="*/ 117 w 231"/>
              <a:gd name="T33" fmla="*/ 296 h 350"/>
              <a:gd name="T34" fmla="*/ 111 w 231"/>
              <a:gd name="T35" fmla="*/ 301 h 350"/>
              <a:gd name="T36" fmla="*/ 106 w 231"/>
              <a:gd name="T37" fmla="*/ 310 h 350"/>
              <a:gd name="T38" fmla="*/ 100 w 231"/>
              <a:gd name="T39" fmla="*/ 313 h 350"/>
              <a:gd name="T40" fmla="*/ 94 w 231"/>
              <a:gd name="T41" fmla="*/ 316 h 350"/>
              <a:gd name="T42" fmla="*/ 86 w 231"/>
              <a:gd name="T43" fmla="*/ 321 h 350"/>
              <a:gd name="T44" fmla="*/ 83 w 231"/>
              <a:gd name="T45" fmla="*/ 327 h 350"/>
              <a:gd name="T46" fmla="*/ 83 w 231"/>
              <a:gd name="T47" fmla="*/ 335 h 350"/>
              <a:gd name="T48" fmla="*/ 80 w 231"/>
              <a:gd name="T49" fmla="*/ 341 h 350"/>
              <a:gd name="T50" fmla="*/ 74 w 231"/>
              <a:gd name="T51" fmla="*/ 341 h 350"/>
              <a:gd name="T52" fmla="*/ 72 w 231"/>
              <a:gd name="T53" fmla="*/ 335 h 350"/>
              <a:gd name="T54" fmla="*/ 66 w 231"/>
              <a:gd name="T55" fmla="*/ 333 h 350"/>
              <a:gd name="T56" fmla="*/ 60 w 231"/>
              <a:gd name="T57" fmla="*/ 330 h 350"/>
              <a:gd name="T58" fmla="*/ 52 w 231"/>
              <a:gd name="T59" fmla="*/ 327 h 350"/>
              <a:gd name="T60" fmla="*/ 46 w 231"/>
              <a:gd name="T61" fmla="*/ 330 h 350"/>
              <a:gd name="T62" fmla="*/ 37 w 231"/>
              <a:gd name="T63" fmla="*/ 333 h 350"/>
              <a:gd name="T64" fmla="*/ 32 w 231"/>
              <a:gd name="T65" fmla="*/ 335 h 350"/>
              <a:gd name="T66" fmla="*/ 26 w 231"/>
              <a:gd name="T67" fmla="*/ 338 h 350"/>
              <a:gd name="T68" fmla="*/ 17 w 231"/>
              <a:gd name="T69" fmla="*/ 347 h 350"/>
              <a:gd name="T70" fmla="*/ 0 w 231"/>
              <a:gd name="T71" fmla="*/ 347 h 350"/>
              <a:gd name="T72" fmla="*/ 9 w 231"/>
              <a:gd name="T73" fmla="*/ 307 h 350"/>
              <a:gd name="T74" fmla="*/ 26 w 231"/>
              <a:gd name="T75" fmla="*/ 273 h 350"/>
              <a:gd name="T76" fmla="*/ 29 w 231"/>
              <a:gd name="T77" fmla="*/ 239 h 350"/>
              <a:gd name="T78" fmla="*/ 40 w 231"/>
              <a:gd name="T79" fmla="*/ 219 h 350"/>
              <a:gd name="T80" fmla="*/ 46 w 231"/>
              <a:gd name="T81" fmla="*/ 202 h 350"/>
              <a:gd name="T82" fmla="*/ 32 w 231"/>
              <a:gd name="T83" fmla="*/ 173 h 350"/>
              <a:gd name="T84" fmla="*/ 26 w 231"/>
              <a:gd name="T85" fmla="*/ 145 h 350"/>
              <a:gd name="T86" fmla="*/ 17 w 231"/>
              <a:gd name="T87" fmla="*/ 116 h 350"/>
              <a:gd name="T88" fmla="*/ 29 w 231"/>
              <a:gd name="T89" fmla="*/ 82 h 350"/>
              <a:gd name="T90" fmla="*/ 57 w 231"/>
              <a:gd name="T91" fmla="*/ 54 h 350"/>
              <a:gd name="T92" fmla="*/ 66 w 231"/>
              <a:gd name="T93" fmla="*/ 25 h 350"/>
              <a:gd name="T94" fmla="*/ 83 w 231"/>
              <a:gd name="T95" fmla="*/ 11 h 350"/>
              <a:gd name="T96" fmla="*/ 97 w 231"/>
              <a:gd name="T97" fmla="*/ 25 h 350"/>
              <a:gd name="T98" fmla="*/ 117 w 231"/>
              <a:gd name="T99" fmla="*/ 28 h 350"/>
              <a:gd name="T100" fmla="*/ 143 w 231"/>
              <a:gd name="T101" fmla="*/ 39 h 350"/>
              <a:gd name="T102" fmla="*/ 163 w 231"/>
              <a:gd name="T103" fmla="*/ 54 h 350"/>
              <a:gd name="T104" fmla="*/ 148 w 231"/>
              <a:gd name="T105" fmla="*/ 79 h 350"/>
              <a:gd name="T106" fmla="*/ 137 w 231"/>
              <a:gd name="T107" fmla="*/ 102 h 350"/>
              <a:gd name="T108" fmla="*/ 129 w 231"/>
              <a:gd name="T109" fmla="*/ 116 h 350"/>
              <a:gd name="T110" fmla="*/ 157 w 231"/>
              <a:gd name="T111" fmla="*/ 130 h 350"/>
              <a:gd name="T112" fmla="*/ 171 w 231"/>
              <a:gd name="T113" fmla="*/ 159 h 350"/>
              <a:gd name="T114" fmla="*/ 168 w 231"/>
              <a:gd name="T115" fmla="*/ 179 h 350"/>
              <a:gd name="T116" fmla="*/ 186 w 231"/>
              <a:gd name="T117" fmla="*/ 185 h 350"/>
              <a:gd name="T118" fmla="*/ 191 w 231"/>
              <a:gd name="T119" fmla="*/ 210 h 350"/>
              <a:gd name="T120" fmla="*/ 205 w 231"/>
              <a:gd name="T121" fmla="*/ 23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1" h="350">
                <a:moveTo>
                  <a:pt x="208" y="241"/>
                </a:moveTo>
                <a:lnTo>
                  <a:pt x="208" y="241"/>
                </a:lnTo>
                <a:lnTo>
                  <a:pt x="214" y="244"/>
                </a:lnTo>
                <a:lnTo>
                  <a:pt x="217" y="244"/>
                </a:lnTo>
                <a:lnTo>
                  <a:pt x="220" y="244"/>
                </a:lnTo>
                <a:lnTo>
                  <a:pt x="225" y="247"/>
                </a:lnTo>
                <a:lnTo>
                  <a:pt x="231" y="247"/>
                </a:lnTo>
                <a:lnTo>
                  <a:pt x="228" y="247"/>
                </a:lnTo>
                <a:lnTo>
                  <a:pt x="228" y="250"/>
                </a:lnTo>
                <a:lnTo>
                  <a:pt x="225" y="259"/>
                </a:lnTo>
                <a:lnTo>
                  <a:pt x="223" y="261"/>
                </a:lnTo>
                <a:lnTo>
                  <a:pt x="217" y="261"/>
                </a:lnTo>
                <a:lnTo>
                  <a:pt x="211" y="261"/>
                </a:lnTo>
                <a:lnTo>
                  <a:pt x="208" y="261"/>
                </a:lnTo>
                <a:lnTo>
                  <a:pt x="205" y="261"/>
                </a:lnTo>
                <a:lnTo>
                  <a:pt x="203" y="267"/>
                </a:lnTo>
                <a:lnTo>
                  <a:pt x="203" y="270"/>
                </a:lnTo>
                <a:lnTo>
                  <a:pt x="203" y="276"/>
                </a:lnTo>
                <a:lnTo>
                  <a:pt x="205" y="278"/>
                </a:lnTo>
                <a:lnTo>
                  <a:pt x="203" y="281"/>
                </a:lnTo>
                <a:lnTo>
                  <a:pt x="203" y="281"/>
                </a:lnTo>
                <a:lnTo>
                  <a:pt x="203" y="281"/>
                </a:lnTo>
                <a:lnTo>
                  <a:pt x="203" y="281"/>
                </a:lnTo>
                <a:lnTo>
                  <a:pt x="200" y="281"/>
                </a:lnTo>
                <a:lnTo>
                  <a:pt x="200" y="281"/>
                </a:lnTo>
                <a:lnTo>
                  <a:pt x="197" y="281"/>
                </a:lnTo>
                <a:lnTo>
                  <a:pt x="197" y="281"/>
                </a:lnTo>
                <a:lnTo>
                  <a:pt x="197" y="281"/>
                </a:lnTo>
                <a:lnTo>
                  <a:pt x="194" y="281"/>
                </a:lnTo>
                <a:lnTo>
                  <a:pt x="194" y="281"/>
                </a:lnTo>
                <a:lnTo>
                  <a:pt x="194" y="281"/>
                </a:lnTo>
                <a:lnTo>
                  <a:pt x="191" y="281"/>
                </a:lnTo>
                <a:lnTo>
                  <a:pt x="191" y="281"/>
                </a:lnTo>
                <a:lnTo>
                  <a:pt x="191" y="281"/>
                </a:lnTo>
                <a:lnTo>
                  <a:pt x="188" y="281"/>
                </a:lnTo>
                <a:lnTo>
                  <a:pt x="188" y="284"/>
                </a:lnTo>
                <a:lnTo>
                  <a:pt x="188" y="284"/>
                </a:lnTo>
                <a:lnTo>
                  <a:pt x="188" y="284"/>
                </a:lnTo>
                <a:lnTo>
                  <a:pt x="186" y="284"/>
                </a:lnTo>
                <a:lnTo>
                  <a:pt x="186" y="284"/>
                </a:lnTo>
                <a:lnTo>
                  <a:pt x="186" y="287"/>
                </a:lnTo>
                <a:lnTo>
                  <a:pt x="186" y="287"/>
                </a:lnTo>
                <a:lnTo>
                  <a:pt x="186" y="287"/>
                </a:lnTo>
                <a:lnTo>
                  <a:pt x="186" y="290"/>
                </a:lnTo>
                <a:lnTo>
                  <a:pt x="183" y="290"/>
                </a:lnTo>
                <a:lnTo>
                  <a:pt x="183" y="290"/>
                </a:lnTo>
                <a:lnTo>
                  <a:pt x="183" y="293"/>
                </a:lnTo>
                <a:lnTo>
                  <a:pt x="183" y="293"/>
                </a:lnTo>
                <a:lnTo>
                  <a:pt x="180" y="293"/>
                </a:lnTo>
                <a:lnTo>
                  <a:pt x="180" y="293"/>
                </a:lnTo>
                <a:lnTo>
                  <a:pt x="180" y="293"/>
                </a:lnTo>
                <a:lnTo>
                  <a:pt x="177" y="293"/>
                </a:lnTo>
                <a:lnTo>
                  <a:pt x="177" y="290"/>
                </a:lnTo>
                <a:lnTo>
                  <a:pt x="177" y="290"/>
                </a:lnTo>
                <a:lnTo>
                  <a:pt x="177" y="290"/>
                </a:lnTo>
                <a:lnTo>
                  <a:pt x="174" y="290"/>
                </a:lnTo>
                <a:lnTo>
                  <a:pt x="174" y="290"/>
                </a:lnTo>
                <a:lnTo>
                  <a:pt x="174" y="290"/>
                </a:lnTo>
                <a:lnTo>
                  <a:pt x="171" y="290"/>
                </a:lnTo>
                <a:lnTo>
                  <a:pt x="171" y="287"/>
                </a:lnTo>
                <a:lnTo>
                  <a:pt x="171" y="287"/>
                </a:lnTo>
                <a:lnTo>
                  <a:pt x="171" y="287"/>
                </a:lnTo>
                <a:lnTo>
                  <a:pt x="168" y="287"/>
                </a:lnTo>
                <a:lnTo>
                  <a:pt x="168" y="287"/>
                </a:lnTo>
                <a:lnTo>
                  <a:pt x="168" y="287"/>
                </a:lnTo>
                <a:lnTo>
                  <a:pt x="166" y="287"/>
                </a:lnTo>
                <a:lnTo>
                  <a:pt x="166" y="287"/>
                </a:lnTo>
                <a:lnTo>
                  <a:pt x="163" y="287"/>
                </a:lnTo>
                <a:lnTo>
                  <a:pt x="163" y="287"/>
                </a:lnTo>
                <a:lnTo>
                  <a:pt x="163" y="287"/>
                </a:lnTo>
                <a:lnTo>
                  <a:pt x="163" y="287"/>
                </a:lnTo>
                <a:lnTo>
                  <a:pt x="160" y="287"/>
                </a:lnTo>
                <a:lnTo>
                  <a:pt x="160" y="287"/>
                </a:lnTo>
                <a:lnTo>
                  <a:pt x="160" y="284"/>
                </a:lnTo>
                <a:lnTo>
                  <a:pt x="160" y="284"/>
                </a:lnTo>
                <a:lnTo>
                  <a:pt x="157" y="284"/>
                </a:lnTo>
                <a:lnTo>
                  <a:pt x="157" y="284"/>
                </a:lnTo>
                <a:lnTo>
                  <a:pt x="154" y="284"/>
                </a:lnTo>
                <a:lnTo>
                  <a:pt x="154" y="284"/>
                </a:lnTo>
                <a:lnTo>
                  <a:pt x="154" y="284"/>
                </a:lnTo>
                <a:lnTo>
                  <a:pt x="151" y="284"/>
                </a:lnTo>
                <a:lnTo>
                  <a:pt x="151" y="284"/>
                </a:lnTo>
                <a:lnTo>
                  <a:pt x="151" y="284"/>
                </a:lnTo>
                <a:lnTo>
                  <a:pt x="148" y="284"/>
                </a:lnTo>
                <a:lnTo>
                  <a:pt x="148" y="284"/>
                </a:lnTo>
                <a:lnTo>
                  <a:pt x="148" y="284"/>
                </a:lnTo>
                <a:lnTo>
                  <a:pt x="146" y="284"/>
                </a:lnTo>
                <a:lnTo>
                  <a:pt x="146" y="281"/>
                </a:lnTo>
                <a:lnTo>
                  <a:pt x="146" y="281"/>
                </a:lnTo>
                <a:lnTo>
                  <a:pt x="146" y="281"/>
                </a:lnTo>
                <a:lnTo>
                  <a:pt x="143" y="281"/>
                </a:lnTo>
                <a:lnTo>
                  <a:pt x="143" y="281"/>
                </a:lnTo>
                <a:lnTo>
                  <a:pt x="143" y="281"/>
                </a:lnTo>
                <a:lnTo>
                  <a:pt x="140" y="281"/>
                </a:lnTo>
                <a:lnTo>
                  <a:pt x="140" y="281"/>
                </a:lnTo>
                <a:lnTo>
                  <a:pt x="140" y="281"/>
                </a:lnTo>
                <a:lnTo>
                  <a:pt x="137" y="281"/>
                </a:lnTo>
                <a:lnTo>
                  <a:pt x="137" y="284"/>
                </a:lnTo>
                <a:lnTo>
                  <a:pt x="134" y="284"/>
                </a:lnTo>
                <a:lnTo>
                  <a:pt x="134" y="284"/>
                </a:lnTo>
                <a:lnTo>
                  <a:pt x="134" y="284"/>
                </a:lnTo>
                <a:lnTo>
                  <a:pt x="134" y="284"/>
                </a:lnTo>
                <a:lnTo>
                  <a:pt x="131" y="287"/>
                </a:lnTo>
                <a:lnTo>
                  <a:pt x="131" y="287"/>
                </a:lnTo>
                <a:lnTo>
                  <a:pt x="131" y="287"/>
                </a:lnTo>
                <a:lnTo>
                  <a:pt x="131" y="287"/>
                </a:lnTo>
                <a:lnTo>
                  <a:pt x="131" y="287"/>
                </a:lnTo>
                <a:lnTo>
                  <a:pt x="129" y="290"/>
                </a:lnTo>
                <a:lnTo>
                  <a:pt x="126" y="290"/>
                </a:lnTo>
                <a:lnTo>
                  <a:pt x="126" y="290"/>
                </a:lnTo>
                <a:lnTo>
                  <a:pt x="126" y="290"/>
                </a:lnTo>
                <a:lnTo>
                  <a:pt x="123" y="290"/>
                </a:lnTo>
                <a:lnTo>
                  <a:pt x="120" y="290"/>
                </a:lnTo>
                <a:lnTo>
                  <a:pt x="120" y="293"/>
                </a:lnTo>
                <a:lnTo>
                  <a:pt x="120" y="293"/>
                </a:lnTo>
                <a:lnTo>
                  <a:pt x="120" y="293"/>
                </a:lnTo>
                <a:lnTo>
                  <a:pt x="117" y="293"/>
                </a:lnTo>
                <a:lnTo>
                  <a:pt x="117" y="293"/>
                </a:lnTo>
                <a:lnTo>
                  <a:pt x="117" y="296"/>
                </a:lnTo>
                <a:lnTo>
                  <a:pt x="117" y="296"/>
                </a:lnTo>
                <a:lnTo>
                  <a:pt x="114" y="298"/>
                </a:lnTo>
                <a:lnTo>
                  <a:pt x="114" y="298"/>
                </a:lnTo>
                <a:lnTo>
                  <a:pt x="114" y="298"/>
                </a:lnTo>
                <a:lnTo>
                  <a:pt x="114" y="301"/>
                </a:lnTo>
                <a:lnTo>
                  <a:pt x="111" y="301"/>
                </a:lnTo>
                <a:lnTo>
                  <a:pt x="111" y="301"/>
                </a:lnTo>
                <a:lnTo>
                  <a:pt x="109" y="304"/>
                </a:lnTo>
                <a:lnTo>
                  <a:pt x="109" y="307"/>
                </a:lnTo>
                <a:lnTo>
                  <a:pt x="109" y="307"/>
                </a:lnTo>
                <a:lnTo>
                  <a:pt x="106" y="307"/>
                </a:lnTo>
                <a:lnTo>
                  <a:pt x="106" y="307"/>
                </a:lnTo>
                <a:lnTo>
                  <a:pt x="106" y="307"/>
                </a:lnTo>
                <a:lnTo>
                  <a:pt x="106" y="310"/>
                </a:lnTo>
                <a:lnTo>
                  <a:pt x="106" y="310"/>
                </a:lnTo>
                <a:lnTo>
                  <a:pt x="106" y="310"/>
                </a:lnTo>
                <a:lnTo>
                  <a:pt x="103" y="313"/>
                </a:lnTo>
                <a:lnTo>
                  <a:pt x="103" y="313"/>
                </a:lnTo>
                <a:lnTo>
                  <a:pt x="103" y="313"/>
                </a:lnTo>
                <a:lnTo>
                  <a:pt x="103" y="313"/>
                </a:lnTo>
                <a:lnTo>
                  <a:pt x="100" y="313"/>
                </a:lnTo>
                <a:lnTo>
                  <a:pt x="100" y="313"/>
                </a:lnTo>
                <a:lnTo>
                  <a:pt x="100" y="316"/>
                </a:lnTo>
                <a:lnTo>
                  <a:pt x="97" y="316"/>
                </a:lnTo>
                <a:lnTo>
                  <a:pt x="97" y="316"/>
                </a:lnTo>
                <a:lnTo>
                  <a:pt x="97" y="316"/>
                </a:lnTo>
                <a:lnTo>
                  <a:pt x="94" y="316"/>
                </a:lnTo>
                <a:lnTo>
                  <a:pt x="94" y="316"/>
                </a:lnTo>
                <a:lnTo>
                  <a:pt x="92" y="318"/>
                </a:lnTo>
                <a:lnTo>
                  <a:pt x="92" y="318"/>
                </a:lnTo>
                <a:lnTo>
                  <a:pt x="92" y="318"/>
                </a:lnTo>
                <a:lnTo>
                  <a:pt x="89" y="318"/>
                </a:lnTo>
                <a:lnTo>
                  <a:pt x="89" y="318"/>
                </a:lnTo>
                <a:lnTo>
                  <a:pt x="89" y="318"/>
                </a:lnTo>
                <a:lnTo>
                  <a:pt x="86" y="321"/>
                </a:lnTo>
                <a:lnTo>
                  <a:pt x="86" y="321"/>
                </a:lnTo>
                <a:lnTo>
                  <a:pt x="86" y="321"/>
                </a:lnTo>
                <a:lnTo>
                  <a:pt x="86" y="321"/>
                </a:lnTo>
                <a:lnTo>
                  <a:pt x="83" y="324"/>
                </a:lnTo>
                <a:lnTo>
                  <a:pt x="83" y="324"/>
                </a:lnTo>
                <a:lnTo>
                  <a:pt x="83" y="324"/>
                </a:lnTo>
                <a:lnTo>
                  <a:pt x="83" y="327"/>
                </a:lnTo>
                <a:lnTo>
                  <a:pt x="83" y="327"/>
                </a:lnTo>
                <a:lnTo>
                  <a:pt x="83" y="330"/>
                </a:lnTo>
                <a:lnTo>
                  <a:pt x="83" y="330"/>
                </a:lnTo>
                <a:lnTo>
                  <a:pt x="83" y="333"/>
                </a:lnTo>
                <a:lnTo>
                  <a:pt x="83" y="333"/>
                </a:lnTo>
                <a:lnTo>
                  <a:pt x="83" y="333"/>
                </a:lnTo>
                <a:lnTo>
                  <a:pt x="83" y="335"/>
                </a:lnTo>
                <a:lnTo>
                  <a:pt x="83" y="335"/>
                </a:lnTo>
                <a:lnTo>
                  <a:pt x="83" y="338"/>
                </a:lnTo>
                <a:lnTo>
                  <a:pt x="83" y="338"/>
                </a:lnTo>
                <a:lnTo>
                  <a:pt x="83" y="338"/>
                </a:lnTo>
                <a:lnTo>
                  <a:pt x="83" y="341"/>
                </a:lnTo>
                <a:lnTo>
                  <a:pt x="83" y="341"/>
                </a:lnTo>
                <a:lnTo>
                  <a:pt x="80" y="341"/>
                </a:lnTo>
                <a:lnTo>
                  <a:pt x="80" y="344"/>
                </a:lnTo>
                <a:lnTo>
                  <a:pt x="80" y="344"/>
                </a:lnTo>
                <a:lnTo>
                  <a:pt x="77" y="344"/>
                </a:lnTo>
                <a:lnTo>
                  <a:pt x="77" y="341"/>
                </a:lnTo>
                <a:lnTo>
                  <a:pt x="77" y="341"/>
                </a:lnTo>
                <a:lnTo>
                  <a:pt x="77" y="341"/>
                </a:lnTo>
                <a:lnTo>
                  <a:pt x="74" y="341"/>
                </a:lnTo>
                <a:lnTo>
                  <a:pt x="74" y="341"/>
                </a:lnTo>
                <a:lnTo>
                  <a:pt x="74" y="341"/>
                </a:lnTo>
                <a:lnTo>
                  <a:pt x="74" y="338"/>
                </a:lnTo>
                <a:lnTo>
                  <a:pt x="74" y="338"/>
                </a:lnTo>
                <a:lnTo>
                  <a:pt x="72" y="338"/>
                </a:lnTo>
                <a:lnTo>
                  <a:pt x="72" y="338"/>
                </a:lnTo>
                <a:lnTo>
                  <a:pt x="72" y="335"/>
                </a:lnTo>
                <a:lnTo>
                  <a:pt x="72" y="335"/>
                </a:lnTo>
                <a:lnTo>
                  <a:pt x="69" y="335"/>
                </a:lnTo>
                <a:lnTo>
                  <a:pt x="69" y="335"/>
                </a:lnTo>
                <a:lnTo>
                  <a:pt x="69" y="335"/>
                </a:lnTo>
                <a:lnTo>
                  <a:pt x="66" y="333"/>
                </a:lnTo>
                <a:lnTo>
                  <a:pt x="66" y="333"/>
                </a:lnTo>
                <a:lnTo>
                  <a:pt x="66" y="333"/>
                </a:lnTo>
                <a:lnTo>
                  <a:pt x="63" y="333"/>
                </a:lnTo>
                <a:lnTo>
                  <a:pt x="63" y="330"/>
                </a:lnTo>
                <a:lnTo>
                  <a:pt x="63" y="330"/>
                </a:lnTo>
                <a:lnTo>
                  <a:pt x="63" y="330"/>
                </a:lnTo>
                <a:lnTo>
                  <a:pt x="60" y="330"/>
                </a:lnTo>
                <a:lnTo>
                  <a:pt x="60" y="330"/>
                </a:lnTo>
                <a:lnTo>
                  <a:pt x="60" y="330"/>
                </a:lnTo>
                <a:lnTo>
                  <a:pt x="57" y="330"/>
                </a:lnTo>
                <a:lnTo>
                  <a:pt x="57" y="330"/>
                </a:lnTo>
                <a:lnTo>
                  <a:pt x="57" y="330"/>
                </a:lnTo>
                <a:lnTo>
                  <a:pt x="55" y="327"/>
                </a:lnTo>
                <a:lnTo>
                  <a:pt x="55" y="327"/>
                </a:lnTo>
                <a:lnTo>
                  <a:pt x="55" y="327"/>
                </a:lnTo>
                <a:lnTo>
                  <a:pt x="52" y="327"/>
                </a:lnTo>
                <a:lnTo>
                  <a:pt x="52" y="327"/>
                </a:lnTo>
                <a:lnTo>
                  <a:pt x="52" y="327"/>
                </a:lnTo>
                <a:lnTo>
                  <a:pt x="49" y="327"/>
                </a:lnTo>
                <a:lnTo>
                  <a:pt x="49" y="327"/>
                </a:lnTo>
                <a:lnTo>
                  <a:pt x="49" y="330"/>
                </a:lnTo>
                <a:lnTo>
                  <a:pt x="46" y="330"/>
                </a:lnTo>
                <a:lnTo>
                  <a:pt x="46" y="330"/>
                </a:lnTo>
                <a:lnTo>
                  <a:pt x="43" y="330"/>
                </a:lnTo>
                <a:lnTo>
                  <a:pt x="43" y="330"/>
                </a:lnTo>
                <a:lnTo>
                  <a:pt x="43" y="330"/>
                </a:lnTo>
                <a:lnTo>
                  <a:pt x="40" y="330"/>
                </a:lnTo>
                <a:lnTo>
                  <a:pt x="40" y="330"/>
                </a:lnTo>
                <a:lnTo>
                  <a:pt x="40" y="330"/>
                </a:lnTo>
                <a:lnTo>
                  <a:pt x="37" y="333"/>
                </a:lnTo>
                <a:lnTo>
                  <a:pt x="37" y="333"/>
                </a:lnTo>
                <a:lnTo>
                  <a:pt x="35" y="333"/>
                </a:lnTo>
                <a:lnTo>
                  <a:pt x="35" y="333"/>
                </a:lnTo>
                <a:lnTo>
                  <a:pt x="35" y="333"/>
                </a:lnTo>
                <a:lnTo>
                  <a:pt x="35" y="333"/>
                </a:lnTo>
                <a:lnTo>
                  <a:pt x="32" y="335"/>
                </a:lnTo>
                <a:lnTo>
                  <a:pt x="32" y="335"/>
                </a:lnTo>
                <a:lnTo>
                  <a:pt x="32" y="335"/>
                </a:lnTo>
                <a:lnTo>
                  <a:pt x="29" y="335"/>
                </a:lnTo>
                <a:lnTo>
                  <a:pt x="29" y="335"/>
                </a:lnTo>
                <a:lnTo>
                  <a:pt x="29" y="338"/>
                </a:lnTo>
                <a:lnTo>
                  <a:pt x="26" y="338"/>
                </a:lnTo>
                <a:lnTo>
                  <a:pt x="26" y="338"/>
                </a:lnTo>
                <a:lnTo>
                  <a:pt x="26" y="338"/>
                </a:lnTo>
                <a:lnTo>
                  <a:pt x="23" y="341"/>
                </a:lnTo>
                <a:lnTo>
                  <a:pt x="23" y="341"/>
                </a:lnTo>
                <a:lnTo>
                  <a:pt x="20" y="341"/>
                </a:lnTo>
                <a:lnTo>
                  <a:pt x="20" y="344"/>
                </a:lnTo>
                <a:lnTo>
                  <a:pt x="20" y="344"/>
                </a:lnTo>
                <a:lnTo>
                  <a:pt x="17" y="344"/>
                </a:lnTo>
                <a:lnTo>
                  <a:pt x="17" y="347"/>
                </a:lnTo>
                <a:lnTo>
                  <a:pt x="15" y="347"/>
                </a:lnTo>
                <a:lnTo>
                  <a:pt x="15" y="347"/>
                </a:lnTo>
                <a:lnTo>
                  <a:pt x="15" y="350"/>
                </a:lnTo>
                <a:lnTo>
                  <a:pt x="12" y="350"/>
                </a:lnTo>
                <a:lnTo>
                  <a:pt x="12" y="350"/>
                </a:lnTo>
                <a:lnTo>
                  <a:pt x="6" y="350"/>
                </a:lnTo>
                <a:lnTo>
                  <a:pt x="0" y="347"/>
                </a:lnTo>
                <a:lnTo>
                  <a:pt x="3" y="341"/>
                </a:lnTo>
                <a:lnTo>
                  <a:pt x="9" y="333"/>
                </a:lnTo>
                <a:lnTo>
                  <a:pt x="9" y="333"/>
                </a:lnTo>
                <a:lnTo>
                  <a:pt x="6" y="324"/>
                </a:lnTo>
                <a:lnTo>
                  <a:pt x="6" y="318"/>
                </a:lnTo>
                <a:lnTo>
                  <a:pt x="9" y="313"/>
                </a:lnTo>
                <a:lnTo>
                  <a:pt x="9" y="307"/>
                </a:lnTo>
                <a:lnTo>
                  <a:pt x="15" y="301"/>
                </a:lnTo>
                <a:lnTo>
                  <a:pt x="17" y="296"/>
                </a:lnTo>
                <a:lnTo>
                  <a:pt x="20" y="293"/>
                </a:lnTo>
                <a:lnTo>
                  <a:pt x="23" y="287"/>
                </a:lnTo>
                <a:lnTo>
                  <a:pt x="23" y="284"/>
                </a:lnTo>
                <a:lnTo>
                  <a:pt x="26" y="278"/>
                </a:lnTo>
                <a:lnTo>
                  <a:pt x="26" y="273"/>
                </a:lnTo>
                <a:lnTo>
                  <a:pt x="29" y="270"/>
                </a:lnTo>
                <a:lnTo>
                  <a:pt x="29" y="267"/>
                </a:lnTo>
                <a:lnTo>
                  <a:pt x="29" y="261"/>
                </a:lnTo>
                <a:lnTo>
                  <a:pt x="32" y="256"/>
                </a:lnTo>
                <a:lnTo>
                  <a:pt x="32" y="250"/>
                </a:lnTo>
                <a:lnTo>
                  <a:pt x="32" y="244"/>
                </a:lnTo>
                <a:lnTo>
                  <a:pt x="29" y="239"/>
                </a:lnTo>
                <a:lnTo>
                  <a:pt x="26" y="236"/>
                </a:lnTo>
                <a:lnTo>
                  <a:pt x="26" y="233"/>
                </a:lnTo>
                <a:lnTo>
                  <a:pt x="29" y="227"/>
                </a:lnTo>
                <a:lnTo>
                  <a:pt x="35" y="224"/>
                </a:lnTo>
                <a:lnTo>
                  <a:pt x="40" y="224"/>
                </a:lnTo>
                <a:lnTo>
                  <a:pt x="40" y="222"/>
                </a:lnTo>
                <a:lnTo>
                  <a:pt x="40" y="219"/>
                </a:lnTo>
                <a:lnTo>
                  <a:pt x="40" y="219"/>
                </a:lnTo>
                <a:lnTo>
                  <a:pt x="40" y="216"/>
                </a:lnTo>
                <a:lnTo>
                  <a:pt x="43" y="213"/>
                </a:lnTo>
                <a:lnTo>
                  <a:pt x="43" y="210"/>
                </a:lnTo>
                <a:lnTo>
                  <a:pt x="43" y="207"/>
                </a:lnTo>
                <a:lnTo>
                  <a:pt x="46" y="204"/>
                </a:lnTo>
                <a:lnTo>
                  <a:pt x="46" y="202"/>
                </a:lnTo>
                <a:lnTo>
                  <a:pt x="43" y="199"/>
                </a:lnTo>
                <a:lnTo>
                  <a:pt x="40" y="199"/>
                </a:lnTo>
                <a:lnTo>
                  <a:pt x="37" y="193"/>
                </a:lnTo>
                <a:lnTo>
                  <a:pt x="35" y="187"/>
                </a:lnTo>
                <a:lnTo>
                  <a:pt x="32" y="182"/>
                </a:lnTo>
                <a:lnTo>
                  <a:pt x="32" y="176"/>
                </a:lnTo>
                <a:lnTo>
                  <a:pt x="32" y="173"/>
                </a:lnTo>
                <a:lnTo>
                  <a:pt x="32" y="170"/>
                </a:lnTo>
                <a:lnTo>
                  <a:pt x="29" y="167"/>
                </a:lnTo>
                <a:lnTo>
                  <a:pt x="29" y="162"/>
                </a:lnTo>
                <a:lnTo>
                  <a:pt x="29" y="159"/>
                </a:lnTo>
                <a:lnTo>
                  <a:pt x="29" y="156"/>
                </a:lnTo>
                <a:lnTo>
                  <a:pt x="29" y="150"/>
                </a:lnTo>
                <a:lnTo>
                  <a:pt x="26" y="145"/>
                </a:lnTo>
                <a:lnTo>
                  <a:pt x="26" y="142"/>
                </a:lnTo>
                <a:lnTo>
                  <a:pt x="23" y="136"/>
                </a:lnTo>
                <a:lnTo>
                  <a:pt x="23" y="133"/>
                </a:lnTo>
                <a:lnTo>
                  <a:pt x="20" y="128"/>
                </a:lnTo>
                <a:lnTo>
                  <a:pt x="20" y="125"/>
                </a:lnTo>
                <a:lnTo>
                  <a:pt x="20" y="119"/>
                </a:lnTo>
                <a:lnTo>
                  <a:pt x="17" y="116"/>
                </a:lnTo>
                <a:lnTo>
                  <a:pt x="17" y="113"/>
                </a:lnTo>
                <a:lnTo>
                  <a:pt x="15" y="108"/>
                </a:lnTo>
                <a:lnTo>
                  <a:pt x="15" y="102"/>
                </a:lnTo>
                <a:lnTo>
                  <a:pt x="12" y="99"/>
                </a:lnTo>
                <a:lnTo>
                  <a:pt x="12" y="88"/>
                </a:lnTo>
                <a:lnTo>
                  <a:pt x="17" y="85"/>
                </a:lnTo>
                <a:lnTo>
                  <a:pt x="29" y="82"/>
                </a:lnTo>
                <a:lnTo>
                  <a:pt x="37" y="79"/>
                </a:lnTo>
                <a:lnTo>
                  <a:pt x="43" y="76"/>
                </a:lnTo>
                <a:lnTo>
                  <a:pt x="55" y="74"/>
                </a:lnTo>
                <a:lnTo>
                  <a:pt x="57" y="74"/>
                </a:lnTo>
                <a:lnTo>
                  <a:pt x="57" y="68"/>
                </a:lnTo>
                <a:lnTo>
                  <a:pt x="57" y="59"/>
                </a:lnTo>
                <a:lnTo>
                  <a:pt x="57" y="54"/>
                </a:lnTo>
                <a:lnTo>
                  <a:pt x="57" y="48"/>
                </a:lnTo>
                <a:lnTo>
                  <a:pt x="55" y="42"/>
                </a:lnTo>
                <a:lnTo>
                  <a:pt x="55" y="39"/>
                </a:lnTo>
                <a:lnTo>
                  <a:pt x="55" y="37"/>
                </a:lnTo>
                <a:lnTo>
                  <a:pt x="57" y="34"/>
                </a:lnTo>
                <a:lnTo>
                  <a:pt x="60" y="28"/>
                </a:lnTo>
                <a:lnTo>
                  <a:pt x="66" y="25"/>
                </a:lnTo>
                <a:lnTo>
                  <a:pt x="69" y="22"/>
                </a:lnTo>
                <a:lnTo>
                  <a:pt x="72" y="19"/>
                </a:lnTo>
                <a:lnTo>
                  <a:pt x="74" y="17"/>
                </a:lnTo>
                <a:lnTo>
                  <a:pt x="77" y="17"/>
                </a:lnTo>
                <a:lnTo>
                  <a:pt x="80" y="14"/>
                </a:lnTo>
                <a:lnTo>
                  <a:pt x="83" y="11"/>
                </a:lnTo>
                <a:lnTo>
                  <a:pt x="83" y="11"/>
                </a:lnTo>
                <a:lnTo>
                  <a:pt x="86" y="2"/>
                </a:lnTo>
                <a:lnTo>
                  <a:pt x="92" y="0"/>
                </a:lnTo>
                <a:lnTo>
                  <a:pt x="94" y="0"/>
                </a:lnTo>
                <a:lnTo>
                  <a:pt x="97" y="5"/>
                </a:lnTo>
                <a:lnTo>
                  <a:pt x="97" y="11"/>
                </a:lnTo>
                <a:lnTo>
                  <a:pt x="97" y="22"/>
                </a:lnTo>
                <a:lnTo>
                  <a:pt x="97" y="25"/>
                </a:lnTo>
                <a:lnTo>
                  <a:pt x="97" y="31"/>
                </a:lnTo>
                <a:lnTo>
                  <a:pt x="97" y="34"/>
                </a:lnTo>
                <a:lnTo>
                  <a:pt x="103" y="31"/>
                </a:lnTo>
                <a:lnTo>
                  <a:pt x="106" y="31"/>
                </a:lnTo>
                <a:lnTo>
                  <a:pt x="109" y="31"/>
                </a:lnTo>
                <a:lnTo>
                  <a:pt x="114" y="28"/>
                </a:lnTo>
                <a:lnTo>
                  <a:pt x="117" y="28"/>
                </a:lnTo>
                <a:lnTo>
                  <a:pt x="123" y="31"/>
                </a:lnTo>
                <a:lnTo>
                  <a:pt x="126" y="31"/>
                </a:lnTo>
                <a:lnTo>
                  <a:pt x="131" y="34"/>
                </a:lnTo>
                <a:lnTo>
                  <a:pt x="134" y="37"/>
                </a:lnTo>
                <a:lnTo>
                  <a:pt x="137" y="39"/>
                </a:lnTo>
                <a:lnTo>
                  <a:pt x="140" y="39"/>
                </a:lnTo>
                <a:lnTo>
                  <a:pt x="143" y="39"/>
                </a:lnTo>
                <a:lnTo>
                  <a:pt x="148" y="39"/>
                </a:lnTo>
                <a:lnTo>
                  <a:pt x="154" y="42"/>
                </a:lnTo>
                <a:lnTo>
                  <a:pt x="157" y="45"/>
                </a:lnTo>
                <a:lnTo>
                  <a:pt x="163" y="48"/>
                </a:lnTo>
                <a:lnTo>
                  <a:pt x="163" y="48"/>
                </a:lnTo>
                <a:lnTo>
                  <a:pt x="163" y="51"/>
                </a:lnTo>
                <a:lnTo>
                  <a:pt x="163" y="54"/>
                </a:lnTo>
                <a:lnTo>
                  <a:pt x="160" y="56"/>
                </a:lnTo>
                <a:lnTo>
                  <a:pt x="157" y="62"/>
                </a:lnTo>
                <a:lnTo>
                  <a:pt x="157" y="65"/>
                </a:lnTo>
                <a:lnTo>
                  <a:pt x="154" y="68"/>
                </a:lnTo>
                <a:lnTo>
                  <a:pt x="148" y="74"/>
                </a:lnTo>
                <a:lnTo>
                  <a:pt x="148" y="76"/>
                </a:lnTo>
                <a:lnTo>
                  <a:pt x="148" y="79"/>
                </a:lnTo>
                <a:lnTo>
                  <a:pt x="146" y="79"/>
                </a:lnTo>
                <a:lnTo>
                  <a:pt x="140" y="79"/>
                </a:lnTo>
                <a:lnTo>
                  <a:pt x="137" y="82"/>
                </a:lnTo>
                <a:lnTo>
                  <a:pt x="137" y="91"/>
                </a:lnTo>
                <a:lnTo>
                  <a:pt x="134" y="93"/>
                </a:lnTo>
                <a:lnTo>
                  <a:pt x="134" y="99"/>
                </a:lnTo>
                <a:lnTo>
                  <a:pt x="137" y="102"/>
                </a:lnTo>
                <a:lnTo>
                  <a:pt x="137" y="108"/>
                </a:lnTo>
                <a:lnTo>
                  <a:pt x="134" y="108"/>
                </a:lnTo>
                <a:lnTo>
                  <a:pt x="131" y="108"/>
                </a:lnTo>
                <a:lnTo>
                  <a:pt x="131" y="108"/>
                </a:lnTo>
                <a:lnTo>
                  <a:pt x="131" y="113"/>
                </a:lnTo>
                <a:lnTo>
                  <a:pt x="131" y="113"/>
                </a:lnTo>
                <a:lnTo>
                  <a:pt x="129" y="116"/>
                </a:lnTo>
                <a:lnTo>
                  <a:pt x="129" y="116"/>
                </a:lnTo>
                <a:lnTo>
                  <a:pt x="129" y="116"/>
                </a:lnTo>
                <a:lnTo>
                  <a:pt x="131" y="116"/>
                </a:lnTo>
                <a:lnTo>
                  <a:pt x="140" y="119"/>
                </a:lnTo>
                <a:lnTo>
                  <a:pt x="148" y="122"/>
                </a:lnTo>
                <a:lnTo>
                  <a:pt x="151" y="122"/>
                </a:lnTo>
                <a:lnTo>
                  <a:pt x="157" y="130"/>
                </a:lnTo>
                <a:lnTo>
                  <a:pt x="163" y="136"/>
                </a:lnTo>
                <a:lnTo>
                  <a:pt x="163" y="139"/>
                </a:lnTo>
                <a:lnTo>
                  <a:pt x="166" y="145"/>
                </a:lnTo>
                <a:lnTo>
                  <a:pt x="168" y="148"/>
                </a:lnTo>
                <a:lnTo>
                  <a:pt x="168" y="150"/>
                </a:lnTo>
                <a:lnTo>
                  <a:pt x="171" y="156"/>
                </a:lnTo>
                <a:lnTo>
                  <a:pt x="171" y="159"/>
                </a:lnTo>
                <a:lnTo>
                  <a:pt x="171" y="162"/>
                </a:lnTo>
                <a:lnTo>
                  <a:pt x="171" y="162"/>
                </a:lnTo>
                <a:lnTo>
                  <a:pt x="168" y="165"/>
                </a:lnTo>
                <a:lnTo>
                  <a:pt x="166" y="167"/>
                </a:lnTo>
                <a:lnTo>
                  <a:pt x="168" y="170"/>
                </a:lnTo>
                <a:lnTo>
                  <a:pt x="168" y="176"/>
                </a:lnTo>
                <a:lnTo>
                  <a:pt x="168" y="179"/>
                </a:lnTo>
                <a:lnTo>
                  <a:pt x="168" y="182"/>
                </a:lnTo>
                <a:lnTo>
                  <a:pt x="168" y="182"/>
                </a:lnTo>
                <a:lnTo>
                  <a:pt x="168" y="185"/>
                </a:lnTo>
                <a:lnTo>
                  <a:pt x="171" y="185"/>
                </a:lnTo>
                <a:lnTo>
                  <a:pt x="177" y="185"/>
                </a:lnTo>
                <a:lnTo>
                  <a:pt x="183" y="182"/>
                </a:lnTo>
                <a:lnTo>
                  <a:pt x="186" y="185"/>
                </a:lnTo>
                <a:lnTo>
                  <a:pt x="186" y="190"/>
                </a:lnTo>
                <a:lnTo>
                  <a:pt x="186" y="193"/>
                </a:lnTo>
                <a:lnTo>
                  <a:pt x="188" y="193"/>
                </a:lnTo>
                <a:lnTo>
                  <a:pt x="191" y="196"/>
                </a:lnTo>
                <a:lnTo>
                  <a:pt x="191" y="199"/>
                </a:lnTo>
                <a:lnTo>
                  <a:pt x="194" y="202"/>
                </a:lnTo>
                <a:lnTo>
                  <a:pt x="191" y="210"/>
                </a:lnTo>
                <a:lnTo>
                  <a:pt x="191" y="213"/>
                </a:lnTo>
                <a:lnTo>
                  <a:pt x="194" y="219"/>
                </a:lnTo>
                <a:lnTo>
                  <a:pt x="197" y="222"/>
                </a:lnTo>
                <a:lnTo>
                  <a:pt x="200" y="224"/>
                </a:lnTo>
                <a:lnTo>
                  <a:pt x="200" y="224"/>
                </a:lnTo>
                <a:lnTo>
                  <a:pt x="203" y="227"/>
                </a:lnTo>
                <a:lnTo>
                  <a:pt x="205" y="233"/>
                </a:lnTo>
                <a:lnTo>
                  <a:pt x="205" y="236"/>
                </a:lnTo>
                <a:lnTo>
                  <a:pt x="208" y="241"/>
                </a:lnTo>
                <a:close/>
              </a:path>
            </a:pathLst>
          </a:custGeom>
          <a:solidFill>
            <a:srgbClr val="BD6A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1">
            <a:extLst>
              <a:ext uri="{FF2B5EF4-FFF2-40B4-BE49-F238E27FC236}">
                <a16:creationId xmlns:a16="http://schemas.microsoft.com/office/drawing/2014/main" id="{DE3307C2-C415-4786-B14D-01549D9D2593}"/>
              </a:ext>
            </a:extLst>
          </p:cNvPr>
          <p:cNvSpPr>
            <a:spLocks/>
          </p:cNvSpPr>
          <p:nvPr/>
        </p:nvSpPr>
        <p:spPr bwMode="auto">
          <a:xfrm>
            <a:off x="5192713" y="4835525"/>
            <a:ext cx="501650" cy="604838"/>
          </a:xfrm>
          <a:custGeom>
            <a:avLst/>
            <a:gdLst>
              <a:gd name="T0" fmla="*/ 285 w 316"/>
              <a:gd name="T1" fmla="*/ 148 h 381"/>
              <a:gd name="T2" fmla="*/ 265 w 316"/>
              <a:gd name="T3" fmla="*/ 151 h 381"/>
              <a:gd name="T4" fmla="*/ 251 w 316"/>
              <a:gd name="T5" fmla="*/ 159 h 381"/>
              <a:gd name="T6" fmla="*/ 265 w 316"/>
              <a:gd name="T7" fmla="*/ 219 h 381"/>
              <a:gd name="T8" fmla="*/ 254 w 316"/>
              <a:gd name="T9" fmla="*/ 267 h 381"/>
              <a:gd name="T10" fmla="*/ 262 w 316"/>
              <a:gd name="T11" fmla="*/ 301 h 381"/>
              <a:gd name="T12" fmla="*/ 239 w 316"/>
              <a:gd name="T13" fmla="*/ 336 h 381"/>
              <a:gd name="T14" fmla="*/ 248 w 316"/>
              <a:gd name="T15" fmla="*/ 361 h 381"/>
              <a:gd name="T16" fmla="*/ 242 w 316"/>
              <a:gd name="T17" fmla="*/ 381 h 381"/>
              <a:gd name="T18" fmla="*/ 205 w 316"/>
              <a:gd name="T19" fmla="*/ 361 h 381"/>
              <a:gd name="T20" fmla="*/ 182 w 316"/>
              <a:gd name="T21" fmla="*/ 353 h 381"/>
              <a:gd name="T22" fmla="*/ 157 w 316"/>
              <a:gd name="T23" fmla="*/ 356 h 381"/>
              <a:gd name="T24" fmla="*/ 145 w 316"/>
              <a:gd name="T25" fmla="*/ 344 h 381"/>
              <a:gd name="T26" fmla="*/ 120 w 316"/>
              <a:gd name="T27" fmla="*/ 341 h 381"/>
              <a:gd name="T28" fmla="*/ 108 w 316"/>
              <a:gd name="T29" fmla="*/ 330 h 381"/>
              <a:gd name="T30" fmla="*/ 97 w 316"/>
              <a:gd name="T31" fmla="*/ 316 h 381"/>
              <a:gd name="T32" fmla="*/ 94 w 316"/>
              <a:gd name="T33" fmla="*/ 293 h 381"/>
              <a:gd name="T34" fmla="*/ 86 w 316"/>
              <a:gd name="T35" fmla="*/ 279 h 381"/>
              <a:gd name="T36" fmla="*/ 71 w 316"/>
              <a:gd name="T37" fmla="*/ 279 h 381"/>
              <a:gd name="T38" fmla="*/ 71 w 316"/>
              <a:gd name="T39" fmla="*/ 262 h 381"/>
              <a:gd name="T40" fmla="*/ 71 w 316"/>
              <a:gd name="T41" fmla="*/ 247 h 381"/>
              <a:gd name="T42" fmla="*/ 60 w 316"/>
              <a:gd name="T43" fmla="*/ 227 h 381"/>
              <a:gd name="T44" fmla="*/ 32 w 316"/>
              <a:gd name="T45" fmla="*/ 213 h 381"/>
              <a:gd name="T46" fmla="*/ 34 w 316"/>
              <a:gd name="T47" fmla="*/ 205 h 381"/>
              <a:gd name="T48" fmla="*/ 37 w 316"/>
              <a:gd name="T49" fmla="*/ 196 h 381"/>
              <a:gd name="T50" fmla="*/ 49 w 316"/>
              <a:gd name="T51" fmla="*/ 176 h 381"/>
              <a:gd name="T52" fmla="*/ 60 w 316"/>
              <a:gd name="T53" fmla="*/ 162 h 381"/>
              <a:gd name="T54" fmla="*/ 66 w 316"/>
              <a:gd name="T55" fmla="*/ 145 h 381"/>
              <a:gd name="T56" fmla="*/ 46 w 316"/>
              <a:gd name="T57" fmla="*/ 136 h 381"/>
              <a:gd name="T58" fmla="*/ 29 w 316"/>
              <a:gd name="T59" fmla="*/ 128 h 381"/>
              <a:gd name="T60" fmla="*/ 9 w 316"/>
              <a:gd name="T61" fmla="*/ 128 h 381"/>
              <a:gd name="T62" fmla="*/ 0 w 316"/>
              <a:gd name="T63" fmla="*/ 119 h 381"/>
              <a:gd name="T64" fmla="*/ 9 w 316"/>
              <a:gd name="T65" fmla="*/ 88 h 381"/>
              <a:gd name="T66" fmla="*/ 20 w 316"/>
              <a:gd name="T67" fmla="*/ 88 h 381"/>
              <a:gd name="T68" fmla="*/ 17 w 316"/>
              <a:gd name="T69" fmla="*/ 102 h 381"/>
              <a:gd name="T70" fmla="*/ 37 w 316"/>
              <a:gd name="T71" fmla="*/ 102 h 381"/>
              <a:gd name="T72" fmla="*/ 54 w 316"/>
              <a:gd name="T73" fmla="*/ 91 h 381"/>
              <a:gd name="T74" fmla="*/ 71 w 316"/>
              <a:gd name="T75" fmla="*/ 77 h 381"/>
              <a:gd name="T76" fmla="*/ 83 w 316"/>
              <a:gd name="T77" fmla="*/ 65 h 381"/>
              <a:gd name="T78" fmla="*/ 103 w 316"/>
              <a:gd name="T79" fmla="*/ 57 h 381"/>
              <a:gd name="T80" fmla="*/ 117 w 316"/>
              <a:gd name="T81" fmla="*/ 34 h 381"/>
              <a:gd name="T82" fmla="*/ 143 w 316"/>
              <a:gd name="T83" fmla="*/ 20 h 381"/>
              <a:gd name="T84" fmla="*/ 151 w 316"/>
              <a:gd name="T85" fmla="*/ 5 h 381"/>
              <a:gd name="T86" fmla="*/ 174 w 316"/>
              <a:gd name="T87" fmla="*/ 0 h 381"/>
              <a:gd name="T88" fmla="*/ 194 w 316"/>
              <a:gd name="T89" fmla="*/ 22 h 381"/>
              <a:gd name="T90" fmla="*/ 200 w 316"/>
              <a:gd name="T91" fmla="*/ 37 h 381"/>
              <a:gd name="T92" fmla="*/ 208 w 316"/>
              <a:gd name="T93" fmla="*/ 54 h 381"/>
              <a:gd name="T94" fmla="*/ 231 w 316"/>
              <a:gd name="T95" fmla="*/ 71 h 381"/>
              <a:gd name="T96" fmla="*/ 259 w 316"/>
              <a:gd name="T97" fmla="*/ 77 h 381"/>
              <a:gd name="T98" fmla="*/ 282 w 316"/>
              <a:gd name="T99" fmla="*/ 74 h 381"/>
              <a:gd name="T100" fmla="*/ 305 w 316"/>
              <a:gd name="T101" fmla="*/ 77 h 381"/>
              <a:gd name="T102" fmla="*/ 311 w 316"/>
              <a:gd name="T103" fmla="*/ 91 h 381"/>
              <a:gd name="T104" fmla="*/ 313 w 316"/>
              <a:gd name="T105" fmla="*/ 102 h 381"/>
              <a:gd name="T106" fmla="*/ 305 w 316"/>
              <a:gd name="T107" fmla="*/ 114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6" h="381">
                <a:moveTo>
                  <a:pt x="296" y="125"/>
                </a:moveTo>
                <a:lnTo>
                  <a:pt x="291" y="134"/>
                </a:lnTo>
                <a:lnTo>
                  <a:pt x="288" y="139"/>
                </a:lnTo>
                <a:lnTo>
                  <a:pt x="288" y="145"/>
                </a:lnTo>
                <a:lnTo>
                  <a:pt x="285" y="148"/>
                </a:lnTo>
                <a:lnTo>
                  <a:pt x="285" y="151"/>
                </a:lnTo>
                <a:lnTo>
                  <a:pt x="285" y="151"/>
                </a:lnTo>
                <a:lnTo>
                  <a:pt x="282" y="153"/>
                </a:lnTo>
                <a:lnTo>
                  <a:pt x="274" y="151"/>
                </a:lnTo>
                <a:lnTo>
                  <a:pt x="265" y="151"/>
                </a:lnTo>
                <a:lnTo>
                  <a:pt x="257" y="151"/>
                </a:lnTo>
                <a:lnTo>
                  <a:pt x="251" y="151"/>
                </a:lnTo>
                <a:lnTo>
                  <a:pt x="248" y="153"/>
                </a:lnTo>
                <a:lnTo>
                  <a:pt x="251" y="159"/>
                </a:lnTo>
                <a:lnTo>
                  <a:pt x="251" y="159"/>
                </a:lnTo>
                <a:lnTo>
                  <a:pt x="257" y="168"/>
                </a:lnTo>
                <a:lnTo>
                  <a:pt x="259" y="176"/>
                </a:lnTo>
                <a:lnTo>
                  <a:pt x="265" y="205"/>
                </a:lnTo>
                <a:lnTo>
                  <a:pt x="265" y="213"/>
                </a:lnTo>
                <a:lnTo>
                  <a:pt x="265" y="219"/>
                </a:lnTo>
                <a:lnTo>
                  <a:pt x="265" y="233"/>
                </a:lnTo>
                <a:lnTo>
                  <a:pt x="262" y="242"/>
                </a:lnTo>
                <a:lnTo>
                  <a:pt x="257" y="250"/>
                </a:lnTo>
                <a:lnTo>
                  <a:pt x="251" y="262"/>
                </a:lnTo>
                <a:lnTo>
                  <a:pt x="254" y="267"/>
                </a:lnTo>
                <a:lnTo>
                  <a:pt x="257" y="276"/>
                </a:lnTo>
                <a:lnTo>
                  <a:pt x="257" y="279"/>
                </a:lnTo>
                <a:lnTo>
                  <a:pt x="259" y="284"/>
                </a:lnTo>
                <a:lnTo>
                  <a:pt x="262" y="290"/>
                </a:lnTo>
                <a:lnTo>
                  <a:pt x="262" y="301"/>
                </a:lnTo>
                <a:lnTo>
                  <a:pt x="259" y="319"/>
                </a:lnTo>
                <a:lnTo>
                  <a:pt x="254" y="330"/>
                </a:lnTo>
                <a:lnTo>
                  <a:pt x="248" y="333"/>
                </a:lnTo>
                <a:lnTo>
                  <a:pt x="245" y="333"/>
                </a:lnTo>
                <a:lnTo>
                  <a:pt x="239" y="336"/>
                </a:lnTo>
                <a:lnTo>
                  <a:pt x="239" y="338"/>
                </a:lnTo>
                <a:lnTo>
                  <a:pt x="237" y="341"/>
                </a:lnTo>
                <a:lnTo>
                  <a:pt x="239" y="347"/>
                </a:lnTo>
                <a:lnTo>
                  <a:pt x="242" y="353"/>
                </a:lnTo>
                <a:lnTo>
                  <a:pt x="248" y="361"/>
                </a:lnTo>
                <a:lnTo>
                  <a:pt x="254" y="367"/>
                </a:lnTo>
                <a:lnTo>
                  <a:pt x="254" y="375"/>
                </a:lnTo>
                <a:lnTo>
                  <a:pt x="251" y="381"/>
                </a:lnTo>
                <a:lnTo>
                  <a:pt x="248" y="381"/>
                </a:lnTo>
                <a:lnTo>
                  <a:pt x="242" y="381"/>
                </a:lnTo>
                <a:lnTo>
                  <a:pt x="239" y="378"/>
                </a:lnTo>
                <a:lnTo>
                  <a:pt x="228" y="375"/>
                </a:lnTo>
                <a:lnTo>
                  <a:pt x="214" y="370"/>
                </a:lnTo>
                <a:lnTo>
                  <a:pt x="208" y="367"/>
                </a:lnTo>
                <a:lnTo>
                  <a:pt x="205" y="361"/>
                </a:lnTo>
                <a:lnTo>
                  <a:pt x="200" y="358"/>
                </a:lnTo>
                <a:lnTo>
                  <a:pt x="197" y="353"/>
                </a:lnTo>
                <a:lnTo>
                  <a:pt x="191" y="350"/>
                </a:lnTo>
                <a:lnTo>
                  <a:pt x="188" y="350"/>
                </a:lnTo>
                <a:lnTo>
                  <a:pt x="182" y="353"/>
                </a:lnTo>
                <a:lnTo>
                  <a:pt x="177" y="353"/>
                </a:lnTo>
                <a:lnTo>
                  <a:pt x="171" y="353"/>
                </a:lnTo>
                <a:lnTo>
                  <a:pt x="168" y="353"/>
                </a:lnTo>
                <a:lnTo>
                  <a:pt x="163" y="356"/>
                </a:lnTo>
                <a:lnTo>
                  <a:pt x="157" y="356"/>
                </a:lnTo>
                <a:lnTo>
                  <a:pt x="154" y="353"/>
                </a:lnTo>
                <a:lnTo>
                  <a:pt x="151" y="350"/>
                </a:lnTo>
                <a:lnTo>
                  <a:pt x="148" y="344"/>
                </a:lnTo>
                <a:lnTo>
                  <a:pt x="148" y="344"/>
                </a:lnTo>
                <a:lnTo>
                  <a:pt x="145" y="344"/>
                </a:lnTo>
                <a:lnTo>
                  <a:pt x="140" y="344"/>
                </a:lnTo>
                <a:lnTo>
                  <a:pt x="134" y="344"/>
                </a:lnTo>
                <a:lnTo>
                  <a:pt x="128" y="344"/>
                </a:lnTo>
                <a:lnTo>
                  <a:pt x="123" y="341"/>
                </a:lnTo>
                <a:lnTo>
                  <a:pt x="120" y="341"/>
                </a:lnTo>
                <a:lnTo>
                  <a:pt x="117" y="341"/>
                </a:lnTo>
                <a:lnTo>
                  <a:pt x="111" y="338"/>
                </a:lnTo>
                <a:lnTo>
                  <a:pt x="111" y="338"/>
                </a:lnTo>
                <a:lnTo>
                  <a:pt x="108" y="333"/>
                </a:lnTo>
                <a:lnTo>
                  <a:pt x="108" y="330"/>
                </a:lnTo>
                <a:lnTo>
                  <a:pt x="106" y="324"/>
                </a:lnTo>
                <a:lnTo>
                  <a:pt x="103" y="321"/>
                </a:lnTo>
                <a:lnTo>
                  <a:pt x="103" y="321"/>
                </a:lnTo>
                <a:lnTo>
                  <a:pt x="100" y="319"/>
                </a:lnTo>
                <a:lnTo>
                  <a:pt x="97" y="316"/>
                </a:lnTo>
                <a:lnTo>
                  <a:pt x="94" y="310"/>
                </a:lnTo>
                <a:lnTo>
                  <a:pt x="94" y="307"/>
                </a:lnTo>
                <a:lnTo>
                  <a:pt x="97" y="299"/>
                </a:lnTo>
                <a:lnTo>
                  <a:pt x="94" y="296"/>
                </a:lnTo>
                <a:lnTo>
                  <a:pt x="94" y="293"/>
                </a:lnTo>
                <a:lnTo>
                  <a:pt x="91" y="290"/>
                </a:lnTo>
                <a:lnTo>
                  <a:pt x="89" y="290"/>
                </a:lnTo>
                <a:lnTo>
                  <a:pt x="89" y="287"/>
                </a:lnTo>
                <a:lnTo>
                  <a:pt x="89" y="282"/>
                </a:lnTo>
                <a:lnTo>
                  <a:pt x="86" y="279"/>
                </a:lnTo>
                <a:lnTo>
                  <a:pt x="80" y="282"/>
                </a:lnTo>
                <a:lnTo>
                  <a:pt x="74" y="282"/>
                </a:lnTo>
                <a:lnTo>
                  <a:pt x="71" y="282"/>
                </a:lnTo>
                <a:lnTo>
                  <a:pt x="71" y="279"/>
                </a:lnTo>
                <a:lnTo>
                  <a:pt x="71" y="279"/>
                </a:lnTo>
                <a:lnTo>
                  <a:pt x="71" y="276"/>
                </a:lnTo>
                <a:lnTo>
                  <a:pt x="71" y="273"/>
                </a:lnTo>
                <a:lnTo>
                  <a:pt x="71" y="267"/>
                </a:lnTo>
                <a:lnTo>
                  <a:pt x="69" y="264"/>
                </a:lnTo>
                <a:lnTo>
                  <a:pt x="71" y="262"/>
                </a:lnTo>
                <a:lnTo>
                  <a:pt x="74" y="259"/>
                </a:lnTo>
                <a:lnTo>
                  <a:pt x="74" y="259"/>
                </a:lnTo>
                <a:lnTo>
                  <a:pt x="74" y="256"/>
                </a:lnTo>
                <a:lnTo>
                  <a:pt x="74" y="253"/>
                </a:lnTo>
                <a:lnTo>
                  <a:pt x="71" y="247"/>
                </a:lnTo>
                <a:lnTo>
                  <a:pt x="71" y="245"/>
                </a:lnTo>
                <a:lnTo>
                  <a:pt x="69" y="242"/>
                </a:lnTo>
                <a:lnTo>
                  <a:pt x="66" y="236"/>
                </a:lnTo>
                <a:lnTo>
                  <a:pt x="66" y="233"/>
                </a:lnTo>
                <a:lnTo>
                  <a:pt x="60" y="227"/>
                </a:lnTo>
                <a:lnTo>
                  <a:pt x="54" y="219"/>
                </a:lnTo>
                <a:lnTo>
                  <a:pt x="51" y="219"/>
                </a:lnTo>
                <a:lnTo>
                  <a:pt x="43" y="216"/>
                </a:lnTo>
                <a:lnTo>
                  <a:pt x="34" y="213"/>
                </a:lnTo>
                <a:lnTo>
                  <a:pt x="32" y="213"/>
                </a:lnTo>
                <a:lnTo>
                  <a:pt x="32" y="213"/>
                </a:lnTo>
                <a:lnTo>
                  <a:pt x="32" y="213"/>
                </a:lnTo>
                <a:lnTo>
                  <a:pt x="34" y="210"/>
                </a:lnTo>
                <a:lnTo>
                  <a:pt x="34" y="210"/>
                </a:lnTo>
                <a:lnTo>
                  <a:pt x="34" y="205"/>
                </a:lnTo>
                <a:lnTo>
                  <a:pt x="34" y="205"/>
                </a:lnTo>
                <a:lnTo>
                  <a:pt x="37" y="205"/>
                </a:lnTo>
                <a:lnTo>
                  <a:pt x="40" y="205"/>
                </a:lnTo>
                <a:lnTo>
                  <a:pt x="40" y="199"/>
                </a:lnTo>
                <a:lnTo>
                  <a:pt x="37" y="196"/>
                </a:lnTo>
                <a:lnTo>
                  <a:pt x="37" y="190"/>
                </a:lnTo>
                <a:lnTo>
                  <a:pt x="40" y="188"/>
                </a:lnTo>
                <a:lnTo>
                  <a:pt x="40" y="179"/>
                </a:lnTo>
                <a:lnTo>
                  <a:pt x="43" y="176"/>
                </a:lnTo>
                <a:lnTo>
                  <a:pt x="49" y="176"/>
                </a:lnTo>
                <a:lnTo>
                  <a:pt x="51" y="176"/>
                </a:lnTo>
                <a:lnTo>
                  <a:pt x="51" y="173"/>
                </a:lnTo>
                <a:lnTo>
                  <a:pt x="51" y="171"/>
                </a:lnTo>
                <a:lnTo>
                  <a:pt x="57" y="165"/>
                </a:lnTo>
                <a:lnTo>
                  <a:pt x="60" y="162"/>
                </a:lnTo>
                <a:lnTo>
                  <a:pt x="60" y="159"/>
                </a:lnTo>
                <a:lnTo>
                  <a:pt x="63" y="153"/>
                </a:lnTo>
                <a:lnTo>
                  <a:pt x="66" y="151"/>
                </a:lnTo>
                <a:lnTo>
                  <a:pt x="66" y="148"/>
                </a:lnTo>
                <a:lnTo>
                  <a:pt x="66" y="145"/>
                </a:lnTo>
                <a:lnTo>
                  <a:pt x="66" y="145"/>
                </a:lnTo>
                <a:lnTo>
                  <a:pt x="60" y="142"/>
                </a:lnTo>
                <a:lnTo>
                  <a:pt x="57" y="139"/>
                </a:lnTo>
                <a:lnTo>
                  <a:pt x="51" y="136"/>
                </a:lnTo>
                <a:lnTo>
                  <a:pt x="46" y="136"/>
                </a:lnTo>
                <a:lnTo>
                  <a:pt x="43" y="136"/>
                </a:lnTo>
                <a:lnTo>
                  <a:pt x="40" y="136"/>
                </a:lnTo>
                <a:lnTo>
                  <a:pt x="37" y="134"/>
                </a:lnTo>
                <a:lnTo>
                  <a:pt x="34" y="131"/>
                </a:lnTo>
                <a:lnTo>
                  <a:pt x="29" y="128"/>
                </a:lnTo>
                <a:lnTo>
                  <a:pt x="26" y="128"/>
                </a:lnTo>
                <a:lnTo>
                  <a:pt x="20" y="125"/>
                </a:lnTo>
                <a:lnTo>
                  <a:pt x="17" y="125"/>
                </a:lnTo>
                <a:lnTo>
                  <a:pt x="12" y="128"/>
                </a:lnTo>
                <a:lnTo>
                  <a:pt x="9" y="128"/>
                </a:lnTo>
                <a:lnTo>
                  <a:pt x="6" y="128"/>
                </a:lnTo>
                <a:lnTo>
                  <a:pt x="0" y="131"/>
                </a:lnTo>
                <a:lnTo>
                  <a:pt x="0" y="128"/>
                </a:lnTo>
                <a:lnTo>
                  <a:pt x="0" y="122"/>
                </a:lnTo>
                <a:lnTo>
                  <a:pt x="0" y="119"/>
                </a:lnTo>
                <a:lnTo>
                  <a:pt x="0" y="108"/>
                </a:lnTo>
                <a:lnTo>
                  <a:pt x="3" y="108"/>
                </a:lnTo>
                <a:lnTo>
                  <a:pt x="6" y="102"/>
                </a:lnTo>
                <a:lnTo>
                  <a:pt x="9" y="97"/>
                </a:lnTo>
                <a:lnTo>
                  <a:pt x="9" y="88"/>
                </a:lnTo>
                <a:lnTo>
                  <a:pt x="12" y="85"/>
                </a:lnTo>
                <a:lnTo>
                  <a:pt x="12" y="82"/>
                </a:lnTo>
                <a:lnTo>
                  <a:pt x="17" y="82"/>
                </a:lnTo>
                <a:lnTo>
                  <a:pt x="20" y="82"/>
                </a:lnTo>
                <a:lnTo>
                  <a:pt x="20" y="88"/>
                </a:lnTo>
                <a:lnTo>
                  <a:pt x="20" y="91"/>
                </a:lnTo>
                <a:lnTo>
                  <a:pt x="20" y="94"/>
                </a:lnTo>
                <a:lnTo>
                  <a:pt x="20" y="97"/>
                </a:lnTo>
                <a:lnTo>
                  <a:pt x="17" y="99"/>
                </a:lnTo>
                <a:lnTo>
                  <a:pt x="17" y="102"/>
                </a:lnTo>
                <a:lnTo>
                  <a:pt x="20" y="102"/>
                </a:lnTo>
                <a:lnTo>
                  <a:pt x="26" y="102"/>
                </a:lnTo>
                <a:lnTo>
                  <a:pt x="29" y="102"/>
                </a:lnTo>
                <a:lnTo>
                  <a:pt x="32" y="102"/>
                </a:lnTo>
                <a:lnTo>
                  <a:pt x="37" y="102"/>
                </a:lnTo>
                <a:lnTo>
                  <a:pt x="40" y="102"/>
                </a:lnTo>
                <a:lnTo>
                  <a:pt x="43" y="99"/>
                </a:lnTo>
                <a:lnTo>
                  <a:pt x="46" y="99"/>
                </a:lnTo>
                <a:lnTo>
                  <a:pt x="49" y="99"/>
                </a:lnTo>
                <a:lnTo>
                  <a:pt x="54" y="91"/>
                </a:lnTo>
                <a:lnTo>
                  <a:pt x="54" y="88"/>
                </a:lnTo>
                <a:lnTo>
                  <a:pt x="60" y="85"/>
                </a:lnTo>
                <a:lnTo>
                  <a:pt x="63" y="82"/>
                </a:lnTo>
                <a:lnTo>
                  <a:pt x="66" y="79"/>
                </a:lnTo>
                <a:lnTo>
                  <a:pt x="71" y="77"/>
                </a:lnTo>
                <a:lnTo>
                  <a:pt x="71" y="74"/>
                </a:lnTo>
                <a:lnTo>
                  <a:pt x="74" y="71"/>
                </a:lnTo>
                <a:lnTo>
                  <a:pt x="77" y="71"/>
                </a:lnTo>
                <a:lnTo>
                  <a:pt x="80" y="68"/>
                </a:lnTo>
                <a:lnTo>
                  <a:pt x="83" y="65"/>
                </a:lnTo>
                <a:lnTo>
                  <a:pt x="91" y="65"/>
                </a:lnTo>
                <a:lnTo>
                  <a:pt x="94" y="65"/>
                </a:lnTo>
                <a:lnTo>
                  <a:pt x="100" y="62"/>
                </a:lnTo>
                <a:lnTo>
                  <a:pt x="100" y="59"/>
                </a:lnTo>
                <a:lnTo>
                  <a:pt x="103" y="57"/>
                </a:lnTo>
                <a:lnTo>
                  <a:pt x="100" y="51"/>
                </a:lnTo>
                <a:lnTo>
                  <a:pt x="100" y="48"/>
                </a:lnTo>
                <a:lnTo>
                  <a:pt x="100" y="42"/>
                </a:lnTo>
                <a:lnTo>
                  <a:pt x="106" y="40"/>
                </a:lnTo>
                <a:lnTo>
                  <a:pt x="117" y="34"/>
                </a:lnTo>
                <a:lnTo>
                  <a:pt x="123" y="31"/>
                </a:lnTo>
                <a:lnTo>
                  <a:pt x="123" y="31"/>
                </a:lnTo>
                <a:lnTo>
                  <a:pt x="128" y="25"/>
                </a:lnTo>
                <a:lnTo>
                  <a:pt x="137" y="22"/>
                </a:lnTo>
                <a:lnTo>
                  <a:pt x="143" y="20"/>
                </a:lnTo>
                <a:lnTo>
                  <a:pt x="143" y="20"/>
                </a:lnTo>
                <a:lnTo>
                  <a:pt x="148" y="17"/>
                </a:lnTo>
                <a:lnTo>
                  <a:pt x="148" y="11"/>
                </a:lnTo>
                <a:lnTo>
                  <a:pt x="148" y="5"/>
                </a:lnTo>
                <a:lnTo>
                  <a:pt x="151" y="5"/>
                </a:lnTo>
                <a:lnTo>
                  <a:pt x="157" y="5"/>
                </a:lnTo>
                <a:lnTo>
                  <a:pt x="163" y="5"/>
                </a:lnTo>
                <a:lnTo>
                  <a:pt x="168" y="3"/>
                </a:lnTo>
                <a:lnTo>
                  <a:pt x="171" y="0"/>
                </a:lnTo>
                <a:lnTo>
                  <a:pt x="174" y="0"/>
                </a:lnTo>
                <a:lnTo>
                  <a:pt x="177" y="5"/>
                </a:lnTo>
                <a:lnTo>
                  <a:pt x="182" y="8"/>
                </a:lnTo>
                <a:lnTo>
                  <a:pt x="185" y="11"/>
                </a:lnTo>
                <a:lnTo>
                  <a:pt x="191" y="17"/>
                </a:lnTo>
                <a:lnTo>
                  <a:pt x="194" y="22"/>
                </a:lnTo>
                <a:lnTo>
                  <a:pt x="194" y="22"/>
                </a:lnTo>
                <a:lnTo>
                  <a:pt x="197" y="28"/>
                </a:lnTo>
                <a:lnTo>
                  <a:pt x="200" y="31"/>
                </a:lnTo>
                <a:lnTo>
                  <a:pt x="200" y="34"/>
                </a:lnTo>
                <a:lnTo>
                  <a:pt x="200" y="37"/>
                </a:lnTo>
                <a:lnTo>
                  <a:pt x="202" y="40"/>
                </a:lnTo>
                <a:lnTo>
                  <a:pt x="202" y="40"/>
                </a:lnTo>
                <a:lnTo>
                  <a:pt x="205" y="42"/>
                </a:lnTo>
                <a:lnTo>
                  <a:pt x="205" y="48"/>
                </a:lnTo>
                <a:lnTo>
                  <a:pt x="208" y="54"/>
                </a:lnTo>
                <a:lnTo>
                  <a:pt x="211" y="54"/>
                </a:lnTo>
                <a:lnTo>
                  <a:pt x="217" y="57"/>
                </a:lnTo>
                <a:lnTo>
                  <a:pt x="225" y="59"/>
                </a:lnTo>
                <a:lnTo>
                  <a:pt x="228" y="65"/>
                </a:lnTo>
                <a:lnTo>
                  <a:pt x="231" y="71"/>
                </a:lnTo>
                <a:lnTo>
                  <a:pt x="237" y="77"/>
                </a:lnTo>
                <a:lnTo>
                  <a:pt x="242" y="79"/>
                </a:lnTo>
                <a:lnTo>
                  <a:pt x="248" y="82"/>
                </a:lnTo>
                <a:lnTo>
                  <a:pt x="257" y="77"/>
                </a:lnTo>
                <a:lnTo>
                  <a:pt x="259" y="77"/>
                </a:lnTo>
                <a:lnTo>
                  <a:pt x="265" y="74"/>
                </a:lnTo>
                <a:lnTo>
                  <a:pt x="271" y="71"/>
                </a:lnTo>
                <a:lnTo>
                  <a:pt x="274" y="74"/>
                </a:lnTo>
                <a:lnTo>
                  <a:pt x="276" y="74"/>
                </a:lnTo>
                <a:lnTo>
                  <a:pt x="282" y="74"/>
                </a:lnTo>
                <a:lnTo>
                  <a:pt x="288" y="74"/>
                </a:lnTo>
                <a:lnTo>
                  <a:pt x="294" y="71"/>
                </a:lnTo>
                <a:lnTo>
                  <a:pt x="299" y="71"/>
                </a:lnTo>
                <a:lnTo>
                  <a:pt x="302" y="71"/>
                </a:lnTo>
                <a:lnTo>
                  <a:pt x="305" y="77"/>
                </a:lnTo>
                <a:lnTo>
                  <a:pt x="308" y="77"/>
                </a:lnTo>
                <a:lnTo>
                  <a:pt x="308" y="79"/>
                </a:lnTo>
                <a:lnTo>
                  <a:pt x="311" y="79"/>
                </a:lnTo>
                <a:lnTo>
                  <a:pt x="311" y="85"/>
                </a:lnTo>
                <a:lnTo>
                  <a:pt x="311" y="91"/>
                </a:lnTo>
                <a:lnTo>
                  <a:pt x="311" y="97"/>
                </a:lnTo>
                <a:lnTo>
                  <a:pt x="311" y="99"/>
                </a:lnTo>
                <a:lnTo>
                  <a:pt x="311" y="102"/>
                </a:lnTo>
                <a:lnTo>
                  <a:pt x="311" y="102"/>
                </a:lnTo>
                <a:lnTo>
                  <a:pt x="313" y="102"/>
                </a:lnTo>
                <a:lnTo>
                  <a:pt x="316" y="105"/>
                </a:lnTo>
                <a:lnTo>
                  <a:pt x="313" y="105"/>
                </a:lnTo>
                <a:lnTo>
                  <a:pt x="311" y="108"/>
                </a:lnTo>
                <a:lnTo>
                  <a:pt x="308" y="111"/>
                </a:lnTo>
                <a:lnTo>
                  <a:pt x="305" y="114"/>
                </a:lnTo>
                <a:lnTo>
                  <a:pt x="299" y="116"/>
                </a:lnTo>
                <a:lnTo>
                  <a:pt x="296" y="122"/>
                </a:lnTo>
                <a:lnTo>
                  <a:pt x="296" y="125"/>
                </a:lnTo>
                <a:close/>
              </a:path>
            </a:pathLst>
          </a:custGeom>
          <a:solidFill>
            <a:srgbClr val="BF4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2">
            <a:extLst>
              <a:ext uri="{FF2B5EF4-FFF2-40B4-BE49-F238E27FC236}">
                <a16:creationId xmlns:a16="http://schemas.microsoft.com/office/drawing/2014/main" id="{FD141A0C-53ED-4F1B-BF9C-F83DC69C4F21}"/>
              </a:ext>
            </a:extLst>
          </p:cNvPr>
          <p:cNvSpPr>
            <a:spLocks/>
          </p:cNvSpPr>
          <p:nvPr/>
        </p:nvSpPr>
        <p:spPr bwMode="auto">
          <a:xfrm>
            <a:off x="5505450" y="4992688"/>
            <a:ext cx="474663" cy="569913"/>
          </a:xfrm>
          <a:custGeom>
            <a:avLst/>
            <a:gdLst>
              <a:gd name="T0" fmla="*/ 262 w 299"/>
              <a:gd name="T1" fmla="*/ 72 h 359"/>
              <a:gd name="T2" fmla="*/ 270 w 299"/>
              <a:gd name="T3" fmla="*/ 80 h 359"/>
              <a:gd name="T4" fmla="*/ 279 w 299"/>
              <a:gd name="T5" fmla="*/ 83 h 359"/>
              <a:gd name="T6" fmla="*/ 282 w 299"/>
              <a:gd name="T7" fmla="*/ 91 h 359"/>
              <a:gd name="T8" fmla="*/ 282 w 299"/>
              <a:gd name="T9" fmla="*/ 100 h 359"/>
              <a:gd name="T10" fmla="*/ 290 w 299"/>
              <a:gd name="T11" fmla="*/ 114 h 359"/>
              <a:gd name="T12" fmla="*/ 299 w 299"/>
              <a:gd name="T13" fmla="*/ 123 h 359"/>
              <a:gd name="T14" fmla="*/ 293 w 299"/>
              <a:gd name="T15" fmla="*/ 134 h 359"/>
              <a:gd name="T16" fmla="*/ 279 w 299"/>
              <a:gd name="T17" fmla="*/ 151 h 359"/>
              <a:gd name="T18" fmla="*/ 282 w 299"/>
              <a:gd name="T19" fmla="*/ 180 h 359"/>
              <a:gd name="T20" fmla="*/ 270 w 299"/>
              <a:gd name="T21" fmla="*/ 194 h 359"/>
              <a:gd name="T22" fmla="*/ 253 w 299"/>
              <a:gd name="T23" fmla="*/ 217 h 359"/>
              <a:gd name="T24" fmla="*/ 247 w 299"/>
              <a:gd name="T25" fmla="*/ 228 h 359"/>
              <a:gd name="T26" fmla="*/ 242 w 299"/>
              <a:gd name="T27" fmla="*/ 254 h 359"/>
              <a:gd name="T28" fmla="*/ 230 w 299"/>
              <a:gd name="T29" fmla="*/ 254 h 359"/>
              <a:gd name="T30" fmla="*/ 213 w 299"/>
              <a:gd name="T31" fmla="*/ 259 h 359"/>
              <a:gd name="T32" fmla="*/ 191 w 299"/>
              <a:gd name="T33" fmla="*/ 276 h 359"/>
              <a:gd name="T34" fmla="*/ 182 w 299"/>
              <a:gd name="T35" fmla="*/ 271 h 359"/>
              <a:gd name="T36" fmla="*/ 176 w 299"/>
              <a:gd name="T37" fmla="*/ 259 h 359"/>
              <a:gd name="T38" fmla="*/ 165 w 299"/>
              <a:gd name="T39" fmla="*/ 257 h 359"/>
              <a:gd name="T40" fmla="*/ 148 w 299"/>
              <a:gd name="T41" fmla="*/ 262 h 359"/>
              <a:gd name="T42" fmla="*/ 145 w 299"/>
              <a:gd name="T43" fmla="*/ 274 h 359"/>
              <a:gd name="T44" fmla="*/ 148 w 299"/>
              <a:gd name="T45" fmla="*/ 285 h 359"/>
              <a:gd name="T46" fmla="*/ 148 w 299"/>
              <a:gd name="T47" fmla="*/ 294 h 359"/>
              <a:gd name="T48" fmla="*/ 139 w 299"/>
              <a:gd name="T49" fmla="*/ 302 h 359"/>
              <a:gd name="T50" fmla="*/ 131 w 299"/>
              <a:gd name="T51" fmla="*/ 311 h 359"/>
              <a:gd name="T52" fmla="*/ 139 w 299"/>
              <a:gd name="T53" fmla="*/ 331 h 359"/>
              <a:gd name="T54" fmla="*/ 134 w 299"/>
              <a:gd name="T55" fmla="*/ 331 h 359"/>
              <a:gd name="T56" fmla="*/ 122 w 299"/>
              <a:gd name="T57" fmla="*/ 339 h 359"/>
              <a:gd name="T58" fmla="*/ 119 w 299"/>
              <a:gd name="T59" fmla="*/ 348 h 359"/>
              <a:gd name="T60" fmla="*/ 114 w 299"/>
              <a:gd name="T61" fmla="*/ 359 h 359"/>
              <a:gd name="T62" fmla="*/ 91 w 299"/>
              <a:gd name="T63" fmla="*/ 345 h 359"/>
              <a:gd name="T64" fmla="*/ 74 w 299"/>
              <a:gd name="T65" fmla="*/ 319 h 359"/>
              <a:gd name="T66" fmla="*/ 31 w 299"/>
              <a:gd name="T67" fmla="*/ 314 h 359"/>
              <a:gd name="T68" fmla="*/ 5 w 299"/>
              <a:gd name="T69" fmla="*/ 308 h 359"/>
              <a:gd name="T70" fmla="*/ 0 w 299"/>
              <a:gd name="T71" fmla="*/ 288 h 359"/>
              <a:gd name="T72" fmla="*/ 11 w 299"/>
              <a:gd name="T73" fmla="*/ 268 h 359"/>
              <a:gd name="T74" fmla="*/ 57 w 299"/>
              <a:gd name="T75" fmla="*/ 276 h 359"/>
              <a:gd name="T76" fmla="*/ 42 w 299"/>
              <a:gd name="T77" fmla="*/ 237 h 359"/>
              <a:gd name="T78" fmla="*/ 62 w 299"/>
              <a:gd name="T79" fmla="*/ 185 h 359"/>
              <a:gd name="T80" fmla="*/ 68 w 299"/>
              <a:gd name="T81" fmla="*/ 134 h 359"/>
              <a:gd name="T82" fmla="*/ 54 w 299"/>
              <a:gd name="T83" fmla="*/ 60 h 359"/>
              <a:gd name="T84" fmla="*/ 88 w 299"/>
              <a:gd name="T85" fmla="*/ 52 h 359"/>
              <a:gd name="T86" fmla="*/ 99 w 299"/>
              <a:gd name="T87" fmla="*/ 63 h 359"/>
              <a:gd name="T88" fmla="*/ 119 w 299"/>
              <a:gd name="T89" fmla="*/ 83 h 359"/>
              <a:gd name="T90" fmla="*/ 139 w 299"/>
              <a:gd name="T91" fmla="*/ 77 h 359"/>
              <a:gd name="T92" fmla="*/ 145 w 299"/>
              <a:gd name="T93" fmla="*/ 49 h 359"/>
              <a:gd name="T94" fmla="*/ 159 w 299"/>
              <a:gd name="T95" fmla="*/ 26 h 359"/>
              <a:gd name="T96" fmla="*/ 182 w 299"/>
              <a:gd name="T97" fmla="*/ 29 h 359"/>
              <a:gd name="T98" fmla="*/ 196 w 299"/>
              <a:gd name="T99" fmla="*/ 20 h 359"/>
              <a:gd name="T100" fmla="*/ 210 w 299"/>
              <a:gd name="T101" fmla="*/ 6 h 359"/>
              <a:gd name="T102" fmla="*/ 225 w 299"/>
              <a:gd name="T103" fmla="*/ 0 h 359"/>
              <a:gd name="T104" fmla="*/ 233 w 299"/>
              <a:gd name="T105" fmla="*/ 15 h 359"/>
              <a:gd name="T106" fmla="*/ 239 w 299"/>
              <a:gd name="T107" fmla="*/ 26 h 359"/>
              <a:gd name="T108" fmla="*/ 245 w 299"/>
              <a:gd name="T109" fmla="*/ 37 h 359"/>
              <a:gd name="T110" fmla="*/ 256 w 299"/>
              <a:gd name="T111" fmla="*/ 54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359">
                <a:moveTo>
                  <a:pt x="253" y="63"/>
                </a:moveTo>
                <a:lnTo>
                  <a:pt x="253" y="66"/>
                </a:lnTo>
                <a:lnTo>
                  <a:pt x="256" y="66"/>
                </a:lnTo>
                <a:lnTo>
                  <a:pt x="256" y="66"/>
                </a:lnTo>
                <a:lnTo>
                  <a:pt x="259" y="69"/>
                </a:lnTo>
                <a:lnTo>
                  <a:pt x="259" y="72"/>
                </a:lnTo>
                <a:lnTo>
                  <a:pt x="262" y="72"/>
                </a:lnTo>
                <a:lnTo>
                  <a:pt x="265" y="72"/>
                </a:lnTo>
                <a:lnTo>
                  <a:pt x="265" y="74"/>
                </a:lnTo>
                <a:lnTo>
                  <a:pt x="267" y="77"/>
                </a:lnTo>
                <a:lnTo>
                  <a:pt x="270" y="74"/>
                </a:lnTo>
                <a:lnTo>
                  <a:pt x="270" y="74"/>
                </a:lnTo>
                <a:lnTo>
                  <a:pt x="270" y="77"/>
                </a:lnTo>
                <a:lnTo>
                  <a:pt x="270" y="80"/>
                </a:lnTo>
                <a:lnTo>
                  <a:pt x="270" y="80"/>
                </a:lnTo>
                <a:lnTo>
                  <a:pt x="270" y="80"/>
                </a:lnTo>
                <a:lnTo>
                  <a:pt x="273" y="80"/>
                </a:lnTo>
                <a:lnTo>
                  <a:pt x="276" y="80"/>
                </a:lnTo>
                <a:lnTo>
                  <a:pt x="276" y="80"/>
                </a:lnTo>
                <a:lnTo>
                  <a:pt x="276" y="83"/>
                </a:lnTo>
                <a:lnTo>
                  <a:pt x="279" y="83"/>
                </a:lnTo>
                <a:lnTo>
                  <a:pt x="279" y="86"/>
                </a:lnTo>
                <a:lnTo>
                  <a:pt x="279" y="86"/>
                </a:lnTo>
                <a:lnTo>
                  <a:pt x="276" y="86"/>
                </a:lnTo>
                <a:lnTo>
                  <a:pt x="276" y="89"/>
                </a:lnTo>
                <a:lnTo>
                  <a:pt x="276" y="89"/>
                </a:lnTo>
                <a:lnTo>
                  <a:pt x="279" y="89"/>
                </a:lnTo>
                <a:lnTo>
                  <a:pt x="282" y="91"/>
                </a:lnTo>
                <a:lnTo>
                  <a:pt x="285" y="91"/>
                </a:lnTo>
                <a:lnTo>
                  <a:pt x="285" y="91"/>
                </a:lnTo>
                <a:lnTo>
                  <a:pt x="285" y="91"/>
                </a:lnTo>
                <a:lnTo>
                  <a:pt x="285" y="94"/>
                </a:lnTo>
                <a:lnTo>
                  <a:pt x="285" y="97"/>
                </a:lnTo>
                <a:lnTo>
                  <a:pt x="282" y="97"/>
                </a:lnTo>
                <a:lnTo>
                  <a:pt x="282" y="100"/>
                </a:lnTo>
                <a:lnTo>
                  <a:pt x="282" y="100"/>
                </a:lnTo>
                <a:lnTo>
                  <a:pt x="282" y="103"/>
                </a:lnTo>
                <a:lnTo>
                  <a:pt x="287" y="103"/>
                </a:lnTo>
                <a:lnTo>
                  <a:pt x="287" y="106"/>
                </a:lnTo>
                <a:lnTo>
                  <a:pt x="290" y="109"/>
                </a:lnTo>
                <a:lnTo>
                  <a:pt x="293" y="114"/>
                </a:lnTo>
                <a:lnTo>
                  <a:pt x="290" y="114"/>
                </a:lnTo>
                <a:lnTo>
                  <a:pt x="290" y="117"/>
                </a:lnTo>
                <a:lnTo>
                  <a:pt x="290" y="117"/>
                </a:lnTo>
                <a:lnTo>
                  <a:pt x="293" y="117"/>
                </a:lnTo>
                <a:lnTo>
                  <a:pt x="293" y="120"/>
                </a:lnTo>
                <a:lnTo>
                  <a:pt x="296" y="120"/>
                </a:lnTo>
                <a:lnTo>
                  <a:pt x="299" y="120"/>
                </a:lnTo>
                <a:lnTo>
                  <a:pt x="299" y="123"/>
                </a:lnTo>
                <a:lnTo>
                  <a:pt x="296" y="123"/>
                </a:lnTo>
                <a:lnTo>
                  <a:pt x="296" y="126"/>
                </a:lnTo>
                <a:lnTo>
                  <a:pt x="296" y="126"/>
                </a:lnTo>
                <a:lnTo>
                  <a:pt x="296" y="126"/>
                </a:lnTo>
                <a:lnTo>
                  <a:pt x="293" y="128"/>
                </a:lnTo>
                <a:lnTo>
                  <a:pt x="296" y="131"/>
                </a:lnTo>
                <a:lnTo>
                  <a:pt x="293" y="134"/>
                </a:lnTo>
                <a:lnTo>
                  <a:pt x="290" y="134"/>
                </a:lnTo>
                <a:lnTo>
                  <a:pt x="285" y="137"/>
                </a:lnTo>
                <a:lnTo>
                  <a:pt x="282" y="137"/>
                </a:lnTo>
                <a:lnTo>
                  <a:pt x="282" y="140"/>
                </a:lnTo>
                <a:lnTo>
                  <a:pt x="279" y="143"/>
                </a:lnTo>
                <a:lnTo>
                  <a:pt x="279" y="146"/>
                </a:lnTo>
                <a:lnTo>
                  <a:pt x="279" y="151"/>
                </a:lnTo>
                <a:lnTo>
                  <a:pt x="276" y="160"/>
                </a:lnTo>
                <a:lnTo>
                  <a:pt x="279" y="163"/>
                </a:lnTo>
                <a:lnTo>
                  <a:pt x="282" y="165"/>
                </a:lnTo>
                <a:lnTo>
                  <a:pt x="282" y="165"/>
                </a:lnTo>
                <a:lnTo>
                  <a:pt x="285" y="168"/>
                </a:lnTo>
                <a:lnTo>
                  <a:pt x="285" y="174"/>
                </a:lnTo>
                <a:lnTo>
                  <a:pt x="282" y="180"/>
                </a:lnTo>
                <a:lnTo>
                  <a:pt x="282" y="183"/>
                </a:lnTo>
                <a:lnTo>
                  <a:pt x="282" y="185"/>
                </a:lnTo>
                <a:lnTo>
                  <a:pt x="279" y="188"/>
                </a:lnTo>
                <a:lnTo>
                  <a:pt x="276" y="191"/>
                </a:lnTo>
                <a:lnTo>
                  <a:pt x="273" y="191"/>
                </a:lnTo>
                <a:lnTo>
                  <a:pt x="273" y="194"/>
                </a:lnTo>
                <a:lnTo>
                  <a:pt x="270" y="194"/>
                </a:lnTo>
                <a:lnTo>
                  <a:pt x="267" y="200"/>
                </a:lnTo>
                <a:lnTo>
                  <a:pt x="267" y="200"/>
                </a:lnTo>
                <a:lnTo>
                  <a:pt x="265" y="202"/>
                </a:lnTo>
                <a:lnTo>
                  <a:pt x="265" y="202"/>
                </a:lnTo>
                <a:lnTo>
                  <a:pt x="259" y="208"/>
                </a:lnTo>
                <a:lnTo>
                  <a:pt x="256" y="214"/>
                </a:lnTo>
                <a:lnTo>
                  <a:pt x="253" y="217"/>
                </a:lnTo>
                <a:lnTo>
                  <a:pt x="253" y="217"/>
                </a:lnTo>
                <a:lnTo>
                  <a:pt x="250" y="220"/>
                </a:lnTo>
                <a:lnTo>
                  <a:pt x="250" y="222"/>
                </a:lnTo>
                <a:lnTo>
                  <a:pt x="247" y="222"/>
                </a:lnTo>
                <a:lnTo>
                  <a:pt x="247" y="225"/>
                </a:lnTo>
                <a:lnTo>
                  <a:pt x="247" y="225"/>
                </a:lnTo>
                <a:lnTo>
                  <a:pt x="247" y="228"/>
                </a:lnTo>
                <a:lnTo>
                  <a:pt x="247" y="231"/>
                </a:lnTo>
                <a:lnTo>
                  <a:pt x="247" y="234"/>
                </a:lnTo>
                <a:lnTo>
                  <a:pt x="247" y="237"/>
                </a:lnTo>
                <a:lnTo>
                  <a:pt x="245" y="239"/>
                </a:lnTo>
                <a:lnTo>
                  <a:pt x="245" y="242"/>
                </a:lnTo>
                <a:lnTo>
                  <a:pt x="242" y="248"/>
                </a:lnTo>
                <a:lnTo>
                  <a:pt x="242" y="254"/>
                </a:lnTo>
                <a:lnTo>
                  <a:pt x="242" y="257"/>
                </a:lnTo>
                <a:lnTo>
                  <a:pt x="239" y="259"/>
                </a:lnTo>
                <a:lnTo>
                  <a:pt x="236" y="259"/>
                </a:lnTo>
                <a:lnTo>
                  <a:pt x="233" y="259"/>
                </a:lnTo>
                <a:lnTo>
                  <a:pt x="233" y="257"/>
                </a:lnTo>
                <a:lnTo>
                  <a:pt x="230" y="254"/>
                </a:lnTo>
                <a:lnTo>
                  <a:pt x="230" y="254"/>
                </a:lnTo>
                <a:lnTo>
                  <a:pt x="230" y="251"/>
                </a:lnTo>
                <a:lnTo>
                  <a:pt x="228" y="254"/>
                </a:lnTo>
                <a:lnTo>
                  <a:pt x="225" y="254"/>
                </a:lnTo>
                <a:lnTo>
                  <a:pt x="222" y="254"/>
                </a:lnTo>
                <a:lnTo>
                  <a:pt x="219" y="254"/>
                </a:lnTo>
                <a:lnTo>
                  <a:pt x="216" y="257"/>
                </a:lnTo>
                <a:lnTo>
                  <a:pt x="213" y="259"/>
                </a:lnTo>
                <a:lnTo>
                  <a:pt x="208" y="265"/>
                </a:lnTo>
                <a:lnTo>
                  <a:pt x="205" y="265"/>
                </a:lnTo>
                <a:lnTo>
                  <a:pt x="205" y="268"/>
                </a:lnTo>
                <a:lnTo>
                  <a:pt x="199" y="268"/>
                </a:lnTo>
                <a:lnTo>
                  <a:pt x="199" y="271"/>
                </a:lnTo>
                <a:lnTo>
                  <a:pt x="193" y="274"/>
                </a:lnTo>
                <a:lnTo>
                  <a:pt x="191" y="276"/>
                </a:lnTo>
                <a:lnTo>
                  <a:pt x="188" y="279"/>
                </a:lnTo>
                <a:lnTo>
                  <a:pt x="185" y="276"/>
                </a:lnTo>
                <a:lnTo>
                  <a:pt x="185" y="276"/>
                </a:lnTo>
                <a:lnTo>
                  <a:pt x="185" y="274"/>
                </a:lnTo>
                <a:lnTo>
                  <a:pt x="185" y="274"/>
                </a:lnTo>
                <a:lnTo>
                  <a:pt x="185" y="271"/>
                </a:lnTo>
                <a:lnTo>
                  <a:pt x="182" y="271"/>
                </a:lnTo>
                <a:lnTo>
                  <a:pt x="182" y="268"/>
                </a:lnTo>
                <a:lnTo>
                  <a:pt x="182" y="265"/>
                </a:lnTo>
                <a:lnTo>
                  <a:pt x="182" y="265"/>
                </a:lnTo>
                <a:lnTo>
                  <a:pt x="179" y="265"/>
                </a:lnTo>
                <a:lnTo>
                  <a:pt x="179" y="262"/>
                </a:lnTo>
                <a:lnTo>
                  <a:pt x="179" y="262"/>
                </a:lnTo>
                <a:lnTo>
                  <a:pt x="176" y="259"/>
                </a:lnTo>
                <a:lnTo>
                  <a:pt x="176" y="259"/>
                </a:lnTo>
                <a:lnTo>
                  <a:pt x="173" y="257"/>
                </a:lnTo>
                <a:lnTo>
                  <a:pt x="171" y="257"/>
                </a:lnTo>
                <a:lnTo>
                  <a:pt x="171" y="257"/>
                </a:lnTo>
                <a:lnTo>
                  <a:pt x="168" y="257"/>
                </a:lnTo>
                <a:lnTo>
                  <a:pt x="165" y="257"/>
                </a:lnTo>
                <a:lnTo>
                  <a:pt x="165" y="257"/>
                </a:lnTo>
                <a:lnTo>
                  <a:pt x="162" y="257"/>
                </a:lnTo>
                <a:lnTo>
                  <a:pt x="159" y="259"/>
                </a:lnTo>
                <a:lnTo>
                  <a:pt x="156" y="259"/>
                </a:lnTo>
                <a:lnTo>
                  <a:pt x="154" y="259"/>
                </a:lnTo>
                <a:lnTo>
                  <a:pt x="154" y="259"/>
                </a:lnTo>
                <a:lnTo>
                  <a:pt x="151" y="262"/>
                </a:lnTo>
                <a:lnTo>
                  <a:pt x="148" y="262"/>
                </a:lnTo>
                <a:lnTo>
                  <a:pt x="145" y="265"/>
                </a:lnTo>
                <a:lnTo>
                  <a:pt x="142" y="265"/>
                </a:lnTo>
                <a:lnTo>
                  <a:pt x="142" y="268"/>
                </a:lnTo>
                <a:lnTo>
                  <a:pt x="142" y="268"/>
                </a:lnTo>
                <a:lnTo>
                  <a:pt x="145" y="271"/>
                </a:lnTo>
                <a:lnTo>
                  <a:pt x="145" y="274"/>
                </a:lnTo>
                <a:lnTo>
                  <a:pt x="145" y="274"/>
                </a:lnTo>
                <a:lnTo>
                  <a:pt x="145" y="276"/>
                </a:lnTo>
                <a:lnTo>
                  <a:pt x="145" y="276"/>
                </a:lnTo>
                <a:lnTo>
                  <a:pt x="145" y="279"/>
                </a:lnTo>
                <a:lnTo>
                  <a:pt x="145" y="279"/>
                </a:lnTo>
                <a:lnTo>
                  <a:pt x="145" y="282"/>
                </a:lnTo>
                <a:lnTo>
                  <a:pt x="145" y="282"/>
                </a:lnTo>
                <a:lnTo>
                  <a:pt x="148" y="285"/>
                </a:lnTo>
                <a:lnTo>
                  <a:pt x="151" y="285"/>
                </a:lnTo>
                <a:lnTo>
                  <a:pt x="151" y="288"/>
                </a:lnTo>
                <a:lnTo>
                  <a:pt x="151" y="288"/>
                </a:lnTo>
                <a:lnTo>
                  <a:pt x="151" y="291"/>
                </a:lnTo>
                <a:lnTo>
                  <a:pt x="151" y="291"/>
                </a:lnTo>
                <a:lnTo>
                  <a:pt x="148" y="291"/>
                </a:lnTo>
                <a:lnTo>
                  <a:pt x="148" y="294"/>
                </a:lnTo>
                <a:lnTo>
                  <a:pt x="145" y="296"/>
                </a:lnTo>
                <a:lnTo>
                  <a:pt x="145" y="296"/>
                </a:lnTo>
                <a:lnTo>
                  <a:pt x="142" y="296"/>
                </a:lnTo>
                <a:lnTo>
                  <a:pt x="142" y="299"/>
                </a:lnTo>
                <a:lnTo>
                  <a:pt x="139" y="299"/>
                </a:lnTo>
                <a:lnTo>
                  <a:pt x="139" y="302"/>
                </a:lnTo>
                <a:lnTo>
                  <a:pt x="139" y="302"/>
                </a:lnTo>
                <a:lnTo>
                  <a:pt x="139" y="305"/>
                </a:lnTo>
                <a:lnTo>
                  <a:pt x="139" y="305"/>
                </a:lnTo>
                <a:lnTo>
                  <a:pt x="136" y="308"/>
                </a:lnTo>
                <a:lnTo>
                  <a:pt x="136" y="311"/>
                </a:lnTo>
                <a:lnTo>
                  <a:pt x="136" y="308"/>
                </a:lnTo>
                <a:lnTo>
                  <a:pt x="134" y="308"/>
                </a:lnTo>
                <a:lnTo>
                  <a:pt x="131" y="311"/>
                </a:lnTo>
                <a:lnTo>
                  <a:pt x="131" y="311"/>
                </a:lnTo>
                <a:lnTo>
                  <a:pt x="128" y="314"/>
                </a:lnTo>
                <a:lnTo>
                  <a:pt x="128" y="316"/>
                </a:lnTo>
                <a:lnTo>
                  <a:pt x="128" y="316"/>
                </a:lnTo>
                <a:lnTo>
                  <a:pt x="131" y="322"/>
                </a:lnTo>
                <a:lnTo>
                  <a:pt x="134" y="325"/>
                </a:lnTo>
                <a:lnTo>
                  <a:pt x="139" y="331"/>
                </a:lnTo>
                <a:lnTo>
                  <a:pt x="139" y="333"/>
                </a:lnTo>
                <a:lnTo>
                  <a:pt x="139" y="333"/>
                </a:lnTo>
                <a:lnTo>
                  <a:pt x="136" y="331"/>
                </a:lnTo>
                <a:lnTo>
                  <a:pt x="136" y="331"/>
                </a:lnTo>
                <a:lnTo>
                  <a:pt x="134" y="331"/>
                </a:lnTo>
                <a:lnTo>
                  <a:pt x="134" y="331"/>
                </a:lnTo>
                <a:lnTo>
                  <a:pt x="134" y="331"/>
                </a:lnTo>
                <a:lnTo>
                  <a:pt x="131" y="333"/>
                </a:lnTo>
                <a:lnTo>
                  <a:pt x="128" y="333"/>
                </a:lnTo>
                <a:lnTo>
                  <a:pt x="128" y="333"/>
                </a:lnTo>
                <a:lnTo>
                  <a:pt x="125" y="333"/>
                </a:lnTo>
                <a:lnTo>
                  <a:pt x="125" y="336"/>
                </a:lnTo>
                <a:lnTo>
                  <a:pt x="125" y="336"/>
                </a:lnTo>
                <a:lnTo>
                  <a:pt x="122" y="339"/>
                </a:lnTo>
                <a:lnTo>
                  <a:pt x="122" y="339"/>
                </a:lnTo>
                <a:lnTo>
                  <a:pt x="122" y="342"/>
                </a:lnTo>
                <a:lnTo>
                  <a:pt x="122" y="342"/>
                </a:lnTo>
                <a:lnTo>
                  <a:pt x="122" y="345"/>
                </a:lnTo>
                <a:lnTo>
                  <a:pt x="122" y="345"/>
                </a:lnTo>
                <a:lnTo>
                  <a:pt x="122" y="348"/>
                </a:lnTo>
                <a:lnTo>
                  <a:pt x="119" y="348"/>
                </a:lnTo>
                <a:lnTo>
                  <a:pt x="119" y="351"/>
                </a:lnTo>
                <a:lnTo>
                  <a:pt x="116" y="351"/>
                </a:lnTo>
                <a:lnTo>
                  <a:pt x="116" y="353"/>
                </a:lnTo>
                <a:lnTo>
                  <a:pt x="114" y="356"/>
                </a:lnTo>
                <a:lnTo>
                  <a:pt x="114" y="356"/>
                </a:lnTo>
                <a:lnTo>
                  <a:pt x="114" y="356"/>
                </a:lnTo>
                <a:lnTo>
                  <a:pt x="114" y="359"/>
                </a:lnTo>
                <a:lnTo>
                  <a:pt x="114" y="359"/>
                </a:lnTo>
                <a:lnTo>
                  <a:pt x="108" y="356"/>
                </a:lnTo>
                <a:lnTo>
                  <a:pt x="105" y="356"/>
                </a:lnTo>
                <a:lnTo>
                  <a:pt x="99" y="351"/>
                </a:lnTo>
                <a:lnTo>
                  <a:pt x="94" y="348"/>
                </a:lnTo>
                <a:lnTo>
                  <a:pt x="91" y="345"/>
                </a:lnTo>
                <a:lnTo>
                  <a:pt x="91" y="345"/>
                </a:lnTo>
                <a:lnTo>
                  <a:pt x="85" y="339"/>
                </a:lnTo>
                <a:lnTo>
                  <a:pt x="85" y="336"/>
                </a:lnTo>
                <a:lnTo>
                  <a:pt x="82" y="331"/>
                </a:lnTo>
                <a:lnTo>
                  <a:pt x="82" y="325"/>
                </a:lnTo>
                <a:lnTo>
                  <a:pt x="79" y="322"/>
                </a:lnTo>
                <a:lnTo>
                  <a:pt x="79" y="319"/>
                </a:lnTo>
                <a:lnTo>
                  <a:pt x="74" y="319"/>
                </a:lnTo>
                <a:lnTo>
                  <a:pt x="71" y="319"/>
                </a:lnTo>
                <a:lnTo>
                  <a:pt x="62" y="316"/>
                </a:lnTo>
                <a:lnTo>
                  <a:pt x="57" y="316"/>
                </a:lnTo>
                <a:lnTo>
                  <a:pt x="54" y="316"/>
                </a:lnTo>
                <a:lnTo>
                  <a:pt x="48" y="316"/>
                </a:lnTo>
                <a:lnTo>
                  <a:pt x="40" y="314"/>
                </a:lnTo>
                <a:lnTo>
                  <a:pt x="31" y="314"/>
                </a:lnTo>
                <a:lnTo>
                  <a:pt x="25" y="314"/>
                </a:lnTo>
                <a:lnTo>
                  <a:pt x="23" y="314"/>
                </a:lnTo>
                <a:lnTo>
                  <a:pt x="20" y="311"/>
                </a:lnTo>
                <a:lnTo>
                  <a:pt x="14" y="311"/>
                </a:lnTo>
                <a:lnTo>
                  <a:pt x="11" y="311"/>
                </a:lnTo>
                <a:lnTo>
                  <a:pt x="8" y="308"/>
                </a:lnTo>
                <a:lnTo>
                  <a:pt x="5" y="308"/>
                </a:lnTo>
                <a:lnTo>
                  <a:pt x="3" y="308"/>
                </a:lnTo>
                <a:lnTo>
                  <a:pt x="0" y="305"/>
                </a:lnTo>
                <a:lnTo>
                  <a:pt x="0" y="305"/>
                </a:lnTo>
                <a:lnTo>
                  <a:pt x="0" y="299"/>
                </a:lnTo>
                <a:lnTo>
                  <a:pt x="0" y="299"/>
                </a:lnTo>
                <a:lnTo>
                  <a:pt x="3" y="294"/>
                </a:lnTo>
                <a:lnTo>
                  <a:pt x="0" y="288"/>
                </a:lnTo>
                <a:lnTo>
                  <a:pt x="5" y="276"/>
                </a:lnTo>
                <a:lnTo>
                  <a:pt x="5" y="274"/>
                </a:lnTo>
                <a:lnTo>
                  <a:pt x="5" y="268"/>
                </a:lnTo>
                <a:lnTo>
                  <a:pt x="5" y="265"/>
                </a:lnTo>
                <a:lnTo>
                  <a:pt x="3" y="259"/>
                </a:lnTo>
                <a:lnTo>
                  <a:pt x="8" y="262"/>
                </a:lnTo>
                <a:lnTo>
                  <a:pt x="11" y="268"/>
                </a:lnTo>
                <a:lnTo>
                  <a:pt x="17" y="271"/>
                </a:lnTo>
                <a:lnTo>
                  <a:pt x="31" y="276"/>
                </a:lnTo>
                <a:lnTo>
                  <a:pt x="42" y="279"/>
                </a:lnTo>
                <a:lnTo>
                  <a:pt x="45" y="282"/>
                </a:lnTo>
                <a:lnTo>
                  <a:pt x="51" y="282"/>
                </a:lnTo>
                <a:lnTo>
                  <a:pt x="54" y="282"/>
                </a:lnTo>
                <a:lnTo>
                  <a:pt x="57" y="276"/>
                </a:lnTo>
                <a:lnTo>
                  <a:pt x="57" y="268"/>
                </a:lnTo>
                <a:lnTo>
                  <a:pt x="51" y="262"/>
                </a:lnTo>
                <a:lnTo>
                  <a:pt x="45" y="254"/>
                </a:lnTo>
                <a:lnTo>
                  <a:pt x="42" y="248"/>
                </a:lnTo>
                <a:lnTo>
                  <a:pt x="40" y="242"/>
                </a:lnTo>
                <a:lnTo>
                  <a:pt x="42" y="239"/>
                </a:lnTo>
                <a:lnTo>
                  <a:pt x="42" y="237"/>
                </a:lnTo>
                <a:lnTo>
                  <a:pt x="48" y="234"/>
                </a:lnTo>
                <a:lnTo>
                  <a:pt x="51" y="234"/>
                </a:lnTo>
                <a:lnTo>
                  <a:pt x="57" y="231"/>
                </a:lnTo>
                <a:lnTo>
                  <a:pt x="62" y="220"/>
                </a:lnTo>
                <a:lnTo>
                  <a:pt x="65" y="202"/>
                </a:lnTo>
                <a:lnTo>
                  <a:pt x="65" y="191"/>
                </a:lnTo>
                <a:lnTo>
                  <a:pt x="62" y="185"/>
                </a:lnTo>
                <a:lnTo>
                  <a:pt x="60" y="180"/>
                </a:lnTo>
                <a:lnTo>
                  <a:pt x="60" y="177"/>
                </a:lnTo>
                <a:lnTo>
                  <a:pt x="57" y="168"/>
                </a:lnTo>
                <a:lnTo>
                  <a:pt x="54" y="163"/>
                </a:lnTo>
                <a:lnTo>
                  <a:pt x="60" y="151"/>
                </a:lnTo>
                <a:lnTo>
                  <a:pt x="65" y="143"/>
                </a:lnTo>
                <a:lnTo>
                  <a:pt x="68" y="134"/>
                </a:lnTo>
                <a:lnTo>
                  <a:pt x="68" y="120"/>
                </a:lnTo>
                <a:lnTo>
                  <a:pt x="68" y="114"/>
                </a:lnTo>
                <a:lnTo>
                  <a:pt x="68" y="106"/>
                </a:lnTo>
                <a:lnTo>
                  <a:pt x="62" y="77"/>
                </a:lnTo>
                <a:lnTo>
                  <a:pt x="60" y="69"/>
                </a:lnTo>
                <a:lnTo>
                  <a:pt x="54" y="60"/>
                </a:lnTo>
                <a:lnTo>
                  <a:pt x="54" y="60"/>
                </a:lnTo>
                <a:lnTo>
                  <a:pt x="51" y="54"/>
                </a:lnTo>
                <a:lnTo>
                  <a:pt x="54" y="52"/>
                </a:lnTo>
                <a:lnTo>
                  <a:pt x="60" y="52"/>
                </a:lnTo>
                <a:lnTo>
                  <a:pt x="68" y="52"/>
                </a:lnTo>
                <a:lnTo>
                  <a:pt x="77" y="52"/>
                </a:lnTo>
                <a:lnTo>
                  <a:pt x="85" y="54"/>
                </a:lnTo>
                <a:lnTo>
                  <a:pt x="88" y="52"/>
                </a:lnTo>
                <a:lnTo>
                  <a:pt x="91" y="52"/>
                </a:lnTo>
                <a:lnTo>
                  <a:pt x="97" y="52"/>
                </a:lnTo>
                <a:lnTo>
                  <a:pt x="97" y="54"/>
                </a:lnTo>
                <a:lnTo>
                  <a:pt x="97" y="57"/>
                </a:lnTo>
                <a:lnTo>
                  <a:pt x="97" y="60"/>
                </a:lnTo>
                <a:lnTo>
                  <a:pt x="99" y="60"/>
                </a:lnTo>
                <a:lnTo>
                  <a:pt x="99" y="63"/>
                </a:lnTo>
                <a:lnTo>
                  <a:pt x="102" y="69"/>
                </a:lnTo>
                <a:lnTo>
                  <a:pt x="102" y="69"/>
                </a:lnTo>
                <a:lnTo>
                  <a:pt x="108" y="74"/>
                </a:lnTo>
                <a:lnTo>
                  <a:pt x="111" y="77"/>
                </a:lnTo>
                <a:lnTo>
                  <a:pt x="114" y="80"/>
                </a:lnTo>
                <a:lnTo>
                  <a:pt x="116" y="80"/>
                </a:lnTo>
                <a:lnTo>
                  <a:pt x="119" y="83"/>
                </a:lnTo>
                <a:lnTo>
                  <a:pt x="125" y="86"/>
                </a:lnTo>
                <a:lnTo>
                  <a:pt x="128" y="86"/>
                </a:lnTo>
                <a:lnTo>
                  <a:pt x="128" y="86"/>
                </a:lnTo>
                <a:lnTo>
                  <a:pt x="134" y="86"/>
                </a:lnTo>
                <a:lnTo>
                  <a:pt x="136" y="83"/>
                </a:lnTo>
                <a:lnTo>
                  <a:pt x="136" y="83"/>
                </a:lnTo>
                <a:lnTo>
                  <a:pt x="139" y="77"/>
                </a:lnTo>
                <a:lnTo>
                  <a:pt x="139" y="74"/>
                </a:lnTo>
                <a:lnTo>
                  <a:pt x="142" y="69"/>
                </a:lnTo>
                <a:lnTo>
                  <a:pt x="145" y="63"/>
                </a:lnTo>
                <a:lnTo>
                  <a:pt x="145" y="60"/>
                </a:lnTo>
                <a:lnTo>
                  <a:pt x="145" y="57"/>
                </a:lnTo>
                <a:lnTo>
                  <a:pt x="145" y="52"/>
                </a:lnTo>
                <a:lnTo>
                  <a:pt x="145" y="49"/>
                </a:lnTo>
                <a:lnTo>
                  <a:pt x="145" y="43"/>
                </a:lnTo>
                <a:lnTo>
                  <a:pt x="145" y="40"/>
                </a:lnTo>
                <a:lnTo>
                  <a:pt x="145" y="35"/>
                </a:lnTo>
                <a:lnTo>
                  <a:pt x="148" y="29"/>
                </a:lnTo>
                <a:lnTo>
                  <a:pt x="151" y="29"/>
                </a:lnTo>
                <a:lnTo>
                  <a:pt x="154" y="26"/>
                </a:lnTo>
                <a:lnTo>
                  <a:pt x="159" y="26"/>
                </a:lnTo>
                <a:lnTo>
                  <a:pt x="162" y="26"/>
                </a:lnTo>
                <a:lnTo>
                  <a:pt x="165" y="29"/>
                </a:lnTo>
                <a:lnTo>
                  <a:pt x="171" y="29"/>
                </a:lnTo>
                <a:lnTo>
                  <a:pt x="173" y="26"/>
                </a:lnTo>
                <a:lnTo>
                  <a:pt x="176" y="26"/>
                </a:lnTo>
                <a:lnTo>
                  <a:pt x="179" y="29"/>
                </a:lnTo>
                <a:lnTo>
                  <a:pt x="182" y="29"/>
                </a:lnTo>
                <a:lnTo>
                  <a:pt x="182" y="29"/>
                </a:lnTo>
                <a:lnTo>
                  <a:pt x="182" y="29"/>
                </a:lnTo>
                <a:lnTo>
                  <a:pt x="185" y="29"/>
                </a:lnTo>
                <a:lnTo>
                  <a:pt x="191" y="29"/>
                </a:lnTo>
                <a:lnTo>
                  <a:pt x="193" y="26"/>
                </a:lnTo>
                <a:lnTo>
                  <a:pt x="196" y="23"/>
                </a:lnTo>
                <a:lnTo>
                  <a:pt x="196" y="20"/>
                </a:lnTo>
                <a:lnTo>
                  <a:pt x="196" y="17"/>
                </a:lnTo>
                <a:lnTo>
                  <a:pt x="199" y="17"/>
                </a:lnTo>
                <a:lnTo>
                  <a:pt x="199" y="15"/>
                </a:lnTo>
                <a:lnTo>
                  <a:pt x="202" y="12"/>
                </a:lnTo>
                <a:lnTo>
                  <a:pt x="202" y="9"/>
                </a:lnTo>
                <a:lnTo>
                  <a:pt x="205" y="9"/>
                </a:lnTo>
                <a:lnTo>
                  <a:pt x="210" y="6"/>
                </a:lnTo>
                <a:lnTo>
                  <a:pt x="210" y="6"/>
                </a:lnTo>
                <a:lnTo>
                  <a:pt x="213" y="6"/>
                </a:lnTo>
                <a:lnTo>
                  <a:pt x="219" y="6"/>
                </a:lnTo>
                <a:lnTo>
                  <a:pt x="222" y="6"/>
                </a:lnTo>
                <a:lnTo>
                  <a:pt x="222" y="3"/>
                </a:lnTo>
                <a:lnTo>
                  <a:pt x="225" y="0"/>
                </a:lnTo>
                <a:lnTo>
                  <a:pt x="225" y="0"/>
                </a:lnTo>
                <a:lnTo>
                  <a:pt x="228" y="0"/>
                </a:lnTo>
                <a:lnTo>
                  <a:pt x="228" y="3"/>
                </a:lnTo>
                <a:lnTo>
                  <a:pt x="230" y="6"/>
                </a:lnTo>
                <a:lnTo>
                  <a:pt x="230" y="9"/>
                </a:lnTo>
                <a:lnTo>
                  <a:pt x="230" y="9"/>
                </a:lnTo>
                <a:lnTo>
                  <a:pt x="233" y="9"/>
                </a:lnTo>
                <a:lnTo>
                  <a:pt x="233" y="15"/>
                </a:lnTo>
                <a:lnTo>
                  <a:pt x="236" y="17"/>
                </a:lnTo>
                <a:lnTo>
                  <a:pt x="236" y="20"/>
                </a:lnTo>
                <a:lnTo>
                  <a:pt x="233" y="20"/>
                </a:lnTo>
                <a:lnTo>
                  <a:pt x="230" y="20"/>
                </a:lnTo>
                <a:lnTo>
                  <a:pt x="233" y="20"/>
                </a:lnTo>
                <a:lnTo>
                  <a:pt x="236" y="23"/>
                </a:lnTo>
                <a:lnTo>
                  <a:pt x="239" y="26"/>
                </a:lnTo>
                <a:lnTo>
                  <a:pt x="239" y="26"/>
                </a:lnTo>
                <a:lnTo>
                  <a:pt x="242" y="26"/>
                </a:lnTo>
                <a:lnTo>
                  <a:pt x="242" y="29"/>
                </a:lnTo>
                <a:lnTo>
                  <a:pt x="242" y="29"/>
                </a:lnTo>
                <a:lnTo>
                  <a:pt x="239" y="32"/>
                </a:lnTo>
                <a:lnTo>
                  <a:pt x="242" y="35"/>
                </a:lnTo>
                <a:lnTo>
                  <a:pt x="245" y="37"/>
                </a:lnTo>
                <a:lnTo>
                  <a:pt x="247" y="40"/>
                </a:lnTo>
                <a:lnTo>
                  <a:pt x="250" y="43"/>
                </a:lnTo>
                <a:lnTo>
                  <a:pt x="247" y="49"/>
                </a:lnTo>
                <a:lnTo>
                  <a:pt x="250" y="52"/>
                </a:lnTo>
                <a:lnTo>
                  <a:pt x="253" y="52"/>
                </a:lnTo>
                <a:lnTo>
                  <a:pt x="253" y="52"/>
                </a:lnTo>
                <a:lnTo>
                  <a:pt x="256" y="54"/>
                </a:lnTo>
                <a:lnTo>
                  <a:pt x="256" y="57"/>
                </a:lnTo>
                <a:lnTo>
                  <a:pt x="253" y="57"/>
                </a:lnTo>
                <a:lnTo>
                  <a:pt x="253" y="60"/>
                </a:lnTo>
                <a:lnTo>
                  <a:pt x="250" y="60"/>
                </a:lnTo>
                <a:lnTo>
                  <a:pt x="250" y="60"/>
                </a:lnTo>
                <a:lnTo>
                  <a:pt x="253" y="63"/>
                </a:lnTo>
                <a:close/>
              </a:path>
            </a:pathLst>
          </a:custGeom>
          <a:solidFill>
            <a:srgbClr val="9C8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3">
            <a:extLst>
              <a:ext uri="{FF2B5EF4-FFF2-40B4-BE49-F238E27FC236}">
                <a16:creationId xmlns:a16="http://schemas.microsoft.com/office/drawing/2014/main" id="{33CCDD72-C721-F52E-0E2D-5B156FBE3D96}"/>
              </a:ext>
            </a:extLst>
          </p:cNvPr>
          <p:cNvSpPr>
            <a:spLocks noEditPoints="1"/>
          </p:cNvSpPr>
          <p:nvPr/>
        </p:nvSpPr>
        <p:spPr bwMode="auto">
          <a:xfrm>
            <a:off x="5662613" y="4943475"/>
            <a:ext cx="836613" cy="1130300"/>
          </a:xfrm>
          <a:custGeom>
            <a:avLst/>
            <a:gdLst>
              <a:gd name="T0" fmla="*/ 148 w 527"/>
              <a:gd name="T1" fmla="*/ 675 h 712"/>
              <a:gd name="T2" fmla="*/ 143 w 527"/>
              <a:gd name="T3" fmla="*/ 661 h 712"/>
              <a:gd name="T4" fmla="*/ 174 w 527"/>
              <a:gd name="T5" fmla="*/ 655 h 712"/>
              <a:gd name="T6" fmla="*/ 328 w 527"/>
              <a:gd name="T7" fmla="*/ 11 h 712"/>
              <a:gd name="T8" fmla="*/ 362 w 527"/>
              <a:gd name="T9" fmla="*/ 29 h 712"/>
              <a:gd name="T10" fmla="*/ 365 w 527"/>
              <a:gd name="T11" fmla="*/ 60 h 712"/>
              <a:gd name="T12" fmla="*/ 399 w 527"/>
              <a:gd name="T13" fmla="*/ 80 h 712"/>
              <a:gd name="T14" fmla="*/ 433 w 527"/>
              <a:gd name="T15" fmla="*/ 66 h 712"/>
              <a:gd name="T16" fmla="*/ 476 w 527"/>
              <a:gd name="T17" fmla="*/ 63 h 712"/>
              <a:gd name="T18" fmla="*/ 502 w 527"/>
              <a:gd name="T19" fmla="*/ 94 h 712"/>
              <a:gd name="T20" fmla="*/ 527 w 527"/>
              <a:gd name="T21" fmla="*/ 122 h 712"/>
              <a:gd name="T22" fmla="*/ 516 w 527"/>
              <a:gd name="T23" fmla="*/ 182 h 712"/>
              <a:gd name="T24" fmla="*/ 485 w 527"/>
              <a:gd name="T25" fmla="*/ 194 h 712"/>
              <a:gd name="T26" fmla="*/ 351 w 527"/>
              <a:gd name="T27" fmla="*/ 319 h 712"/>
              <a:gd name="T28" fmla="*/ 331 w 527"/>
              <a:gd name="T29" fmla="*/ 356 h 712"/>
              <a:gd name="T30" fmla="*/ 317 w 527"/>
              <a:gd name="T31" fmla="*/ 390 h 712"/>
              <a:gd name="T32" fmla="*/ 339 w 527"/>
              <a:gd name="T33" fmla="*/ 438 h 712"/>
              <a:gd name="T34" fmla="*/ 319 w 527"/>
              <a:gd name="T35" fmla="*/ 501 h 712"/>
              <a:gd name="T36" fmla="*/ 305 w 527"/>
              <a:gd name="T37" fmla="*/ 572 h 712"/>
              <a:gd name="T38" fmla="*/ 279 w 527"/>
              <a:gd name="T39" fmla="*/ 606 h 712"/>
              <a:gd name="T40" fmla="*/ 262 w 527"/>
              <a:gd name="T41" fmla="*/ 635 h 712"/>
              <a:gd name="T42" fmla="*/ 254 w 527"/>
              <a:gd name="T43" fmla="*/ 669 h 712"/>
              <a:gd name="T44" fmla="*/ 225 w 527"/>
              <a:gd name="T45" fmla="*/ 680 h 712"/>
              <a:gd name="T46" fmla="*/ 211 w 527"/>
              <a:gd name="T47" fmla="*/ 712 h 712"/>
              <a:gd name="T48" fmla="*/ 217 w 527"/>
              <a:gd name="T49" fmla="*/ 692 h 712"/>
              <a:gd name="T50" fmla="*/ 191 w 527"/>
              <a:gd name="T51" fmla="*/ 700 h 712"/>
              <a:gd name="T52" fmla="*/ 183 w 527"/>
              <a:gd name="T53" fmla="*/ 689 h 712"/>
              <a:gd name="T54" fmla="*/ 174 w 527"/>
              <a:gd name="T55" fmla="*/ 655 h 712"/>
              <a:gd name="T56" fmla="*/ 180 w 527"/>
              <a:gd name="T57" fmla="*/ 663 h 712"/>
              <a:gd name="T58" fmla="*/ 166 w 527"/>
              <a:gd name="T59" fmla="*/ 683 h 712"/>
              <a:gd name="T60" fmla="*/ 154 w 527"/>
              <a:gd name="T61" fmla="*/ 666 h 712"/>
              <a:gd name="T62" fmla="*/ 143 w 527"/>
              <a:gd name="T63" fmla="*/ 655 h 712"/>
              <a:gd name="T64" fmla="*/ 126 w 527"/>
              <a:gd name="T65" fmla="*/ 643 h 712"/>
              <a:gd name="T66" fmla="*/ 123 w 527"/>
              <a:gd name="T67" fmla="*/ 649 h 712"/>
              <a:gd name="T68" fmla="*/ 83 w 527"/>
              <a:gd name="T69" fmla="*/ 586 h 712"/>
              <a:gd name="T70" fmla="*/ 55 w 527"/>
              <a:gd name="T71" fmla="*/ 535 h 712"/>
              <a:gd name="T72" fmla="*/ 29 w 527"/>
              <a:gd name="T73" fmla="*/ 521 h 712"/>
              <a:gd name="T74" fmla="*/ 3 w 527"/>
              <a:gd name="T75" fmla="*/ 501 h 712"/>
              <a:gd name="T76" fmla="*/ 20 w 527"/>
              <a:gd name="T77" fmla="*/ 495 h 712"/>
              <a:gd name="T78" fmla="*/ 43 w 527"/>
              <a:gd name="T79" fmla="*/ 484 h 712"/>
              <a:gd name="T80" fmla="*/ 23 w 527"/>
              <a:gd name="T81" fmla="*/ 444 h 712"/>
              <a:gd name="T82" fmla="*/ 23 w 527"/>
              <a:gd name="T83" fmla="*/ 401 h 712"/>
              <a:gd name="T84" fmla="*/ 26 w 527"/>
              <a:gd name="T85" fmla="*/ 367 h 712"/>
              <a:gd name="T86" fmla="*/ 37 w 527"/>
              <a:gd name="T87" fmla="*/ 342 h 712"/>
              <a:gd name="T88" fmla="*/ 46 w 527"/>
              <a:gd name="T89" fmla="*/ 310 h 712"/>
              <a:gd name="T90" fmla="*/ 72 w 527"/>
              <a:gd name="T91" fmla="*/ 288 h 712"/>
              <a:gd name="T92" fmla="*/ 100 w 527"/>
              <a:gd name="T93" fmla="*/ 299 h 712"/>
              <a:gd name="T94" fmla="*/ 140 w 527"/>
              <a:gd name="T95" fmla="*/ 290 h 712"/>
              <a:gd name="T96" fmla="*/ 157 w 527"/>
              <a:gd name="T97" fmla="*/ 245 h 712"/>
              <a:gd name="T98" fmla="*/ 180 w 527"/>
              <a:gd name="T99" fmla="*/ 194 h 712"/>
              <a:gd name="T100" fmla="*/ 200 w 527"/>
              <a:gd name="T101" fmla="*/ 151 h 712"/>
              <a:gd name="T102" fmla="*/ 186 w 527"/>
              <a:gd name="T103" fmla="*/ 122 h 712"/>
              <a:gd name="T104" fmla="*/ 166 w 527"/>
              <a:gd name="T105" fmla="*/ 103 h 712"/>
              <a:gd name="T106" fmla="*/ 151 w 527"/>
              <a:gd name="T107" fmla="*/ 74 h 712"/>
              <a:gd name="T108" fmla="*/ 174 w 527"/>
              <a:gd name="T109" fmla="*/ 57 h 712"/>
              <a:gd name="T110" fmla="*/ 200 w 527"/>
              <a:gd name="T111" fmla="*/ 48 h 712"/>
              <a:gd name="T112" fmla="*/ 242 w 527"/>
              <a:gd name="T113" fmla="*/ 40 h 712"/>
              <a:gd name="T114" fmla="*/ 248 w 527"/>
              <a:gd name="T115" fmla="*/ 17 h 712"/>
              <a:gd name="T116" fmla="*/ 274 w 527"/>
              <a:gd name="T117" fmla="*/ 0 h 712"/>
              <a:gd name="T118" fmla="*/ 314 w 527"/>
              <a:gd name="T119" fmla="*/ 6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7" h="712">
                <a:moveTo>
                  <a:pt x="234" y="678"/>
                </a:moveTo>
                <a:lnTo>
                  <a:pt x="231" y="678"/>
                </a:lnTo>
                <a:lnTo>
                  <a:pt x="228" y="678"/>
                </a:lnTo>
                <a:lnTo>
                  <a:pt x="228" y="675"/>
                </a:lnTo>
                <a:lnTo>
                  <a:pt x="231" y="675"/>
                </a:lnTo>
                <a:lnTo>
                  <a:pt x="231" y="672"/>
                </a:lnTo>
                <a:lnTo>
                  <a:pt x="234" y="672"/>
                </a:lnTo>
                <a:lnTo>
                  <a:pt x="234" y="675"/>
                </a:lnTo>
                <a:lnTo>
                  <a:pt x="237" y="675"/>
                </a:lnTo>
                <a:lnTo>
                  <a:pt x="237" y="678"/>
                </a:lnTo>
                <a:lnTo>
                  <a:pt x="234" y="678"/>
                </a:lnTo>
                <a:close/>
                <a:moveTo>
                  <a:pt x="143" y="666"/>
                </a:moveTo>
                <a:lnTo>
                  <a:pt x="146" y="669"/>
                </a:lnTo>
                <a:lnTo>
                  <a:pt x="148" y="672"/>
                </a:lnTo>
                <a:lnTo>
                  <a:pt x="148" y="675"/>
                </a:lnTo>
                <a:lnTo>
                  <a:pt x="151" y="675"/>
                </a:lnTo>
                <a:lnTo>
                  <a:pt x="151" y="678"/>
                </a:lnTo>
                <a:lnTo>
                  <a:pt x="148" y="680"/>
                </a:lnTo>
                <a:lnTo>
                  <a:pt x="146" y="678"/>
                </a:lnTo>
                <a:lnTo>
                  <a:pt x="143" y="678"/>
                </a:lnTo>
                <a:lnTo>
                  <a:pt x="143" y="675"/>
                </a:lnTo>
                <a:lnTo>
                  <a:pt x="140" y="672"/>
                </a:lnTo>
                <a:lnTo>
                  <a:pt x="140" y="669"/>
                </a:lnTo>
                <a:lnTo>
                  <a:pt x="140" y="666"/>
                </a:lnTo>
                <a:lnTo>
                  <a:pt x="143" y="666"/>
                </a:lnTo>
                <a:close/>
                <a:moveTo>
                  <a:pt x="148" y="661"/>
                </a:moveTo>
                <a:lnTo>
                  <a:pt x="148" y="663"/>
                </a:lnTo>
                <a:lnTo>
                  <a:pt x="146" y="663"/>
                </a:lnTo>
                <a:lnTo>
                  <a:pt x="146" y="661"/>
                </a:lnTo>
                <a:lnTo>
                  <a:pt x="143" y="661"/>
                </a:lnTo>
                <a:lnTo>
                  <a:pt x="143" y="658"/>
                </a:lnTo>
                <a:lnTo>
                  <a:pt x="143" y="655"/>
                </a:lnTo>
                <a:lnTo>
                  <a:pt x="146" y="655"/>
                </a:lnTo>
                <a:lnTo>
                  <a:pt x="146" y="658"/>
                </a:lnTo>
                <a:lnTo>
                  <a:pt x="148" y="658"/>
                </a:lnTo>
                <a:lnTo>
                  <a:pt x="151" y="658"/>
                </a:lnTo>
                <a:lnTo>
                  <a:pt x="151" y="661"/>
                </a:lnTo>
                <a:lnTo>
                  <a:pt x="148" y="661"/>
                </a:lnTo>
                <a:close/>
                <a:moveTo>
                  <a:pt x="174" y="655"/>
                </a:moveTo>
                <a:lnTo>
                  <a:pt x="177" y="655"/>
                </a:lnTo>
                <a:lnTo>
                  <a:pt x="177" y="658"/>
                </a:lnTo>
                <a:lnTo>
                  <a:pt x="180" y="658"/>
                </a:lnTo>
                <a:lnTo>
                  <a:pt x="177" y="658"/>
                </a:lnTo>
                <a:lnTo>
                  <a:pt x="174" y="658"/>
                </a:lnTo>
                <a:lnTo>
                  <a:pt x="174" y="655"/>
                </a:lnTo>
                <a:close/>
                <a:moveTo>
                  <a:pt x="131" y="646"/>
                </a:moveTo>
                <a:lnTo>
                  <a:pt x="129" y="646"/>
                </a:lnTo>
                <a:lnTo>
                  <a:pt x="129" y="643"/>
                </a:lnTo>
                <a:lnTo>
                  <a:pt x="131" y="643"/>
                </a:lnTo>
                <a:lnTo>
                  <a:pt x="131" y="646"/>
                </a:lnTo>
                <a:close/>
                <a:moveTo>
                  <a:pt x="134" y="649"/>
                </a:moveTo>
                <a:lnTo>
                  <a:pt x="131" y="649"/>
                </a:lnTo>
                <a:lnTo>
                  <a:pt x="131" y="646"/>
                </a:lnTo>
                <a:lnTo>
                  <a:pt x="131" y="643"/>
                </a:lnTo>
                <a:lnTo>
                  <a:pt x="131" y="641"/>
                </a:lnTo>
                <a:lnTo>
                  <a:pt x="134" y="643"/>
                </a:lnTo>
                <a:lnTo>
                  <a:pt x="134" y="646"/>
                </a:lnTo>
                <a:lnTo>
                  <a:pt x="134" y="649"/>
                </a:lnTo>
                <a:close/>
                <a:moveTo>
                  <a:pt x="325" y="9"/>
                </a:moveTo>
                <a:lnTo>
                  <a:pt x="328" y="11"/>
                </a:lnTo>
                <a:lnTo>
                  <a:pt x="331" y="11"/>
                </a:lnTo>
                <a:lnTo>
                  <a:pt x="334" y="11"/>
                </a:lnTo>
                <a:lnTo>
                  <a:pt x="334" y="14"/>
                </a:lnTo>
                <a:lnTo>
                  <a:pt x="336" y="14"/>
                </a:lnTo>
                <a:lnTo>
                  <a:pt x="339" y="17"/>
                </a:lnTo>
                <a:lnTo>
                  <a:pt x="342" y="17"/>
                </a:lnTo>
                <a:lnTo>
                  <a:pt x="342" y="20"/>
                </a:lnTo>
                <a:lnTo>
                  <a:pt x="345" y="20"/>
                </a:lnTo>
                <a:lnTo>
                  <a:pt x="348" y="20"/>
                </a:lnTo>
                <a:lnTo>
                  <a:pt x="351" y="23"/>
                </a:lnTo>
                <a:lnTo>
                  <a:pt x="354" y="26"/>
                </a:lnTo>
                <a:lnTo>
                  <a:pt x="356" y="26"/>
                </a:lnTo>
                <a:lnTo>
                  <a:pt x="356" y="29"/>
                </a:lnTo>
                <a:lnTo>
                  <a:pt x="359" y="29"/>
                </a:lnTo>
                <a:lnTo>
                  <a:pt x="362" y="29"/>
                </a:lnTo>
                <a:lnTo>
                  <a:pt x="362" y="31"/>
                </a:lnTo>
                <a:lnTo>
                  <a:pt x="365" y="31"/>
                </a:lnTo>
                <a:lnTo>
                  <a:pt x="365" y="34"/>
                </a:lnTo>
                <a:lnTo>
                  <a:pt x="368" y="34"/>
                </a:lnTo>
                <a:lnTo>
                  <a:pt x="368" y="37"/>
                </a:lnTo>
                <a:lnTo>
                  <a:pt x="371" y="37"/>
                </a:lnTo>
                <a:lnTo>
                  <a:pt x="371" y="40"/>
                </a:lnTo>
                <a:lnTo>
                  <a:pt x="373" y="43"/>
                </a:lnTo>
                <a:lnTo>
                  <a:pt x="373" y="46"/>
                </a:lnTo>
                <a:lnTo>
                  <a:pt x="371" y="48"/>
                </a:lnTo>
                <a:lnTo>
                  <a:pt x="371" y="51"/>
                </a:lnTo>
                <a:lnTo>
                  <a:pt x="368" y="54"/>
                </a:lnTo>
                <a:lnTo>
                  <a:pt x="368" y="57"/>
                </a:lnTo>
                <a:lnTo>
                  <a:pt x="368" y="60"/>
                </a:lnTo>
                <a:lnTo>
                  <a:pt x="365" y="60"/>
                </a:lnTo>
                <a:lnTo>
                  <a:pt x="365" y="63"/>
                </a:lnTo>
                <a:lnTo>
                  <a:pt x="365" y="66"/>
                </a:lnTo>
                <a:lnTo>
                  <a:pt x="368" y="66"/>
                </a:lnTo>
                <a:lnTo>
                  <a:pt x="371" y="66"/>
                </a:lnTo>
                <a:lnTo>
                  <a:pt x="373" y="68"/>
                </a:lnTo>
                <a:lnTo>
                  <a:pt x="376" y="71"/>
                </a:lnTo>
                <a:lnTo>
                  <a:pt x="379" y="71"/>
                </a:lnTo>
                <a:lnTo>
                  <a:pt x="379" y="74"/>
                </a:lnTo>
                <a:lnTo>
                  <a:pt x="382" y="77"/>
                </a:lnTo>
                <a:lnTo>
                  <a:pt x="382" y="80"/>
                </a:lnTo>
                <a:lnTo>
                  <a:pt x="385" y="80"/>
                </a:lnTo>
                <a:lnTo>
                  <a:pt x="391" y="80"/>
                </a:lnTo>
                <a:lnTo>
                  <a:pt x="393" y="80"/>
                </a:lnTo>
                <a:lnTo>
                  <a:pt x="396" y="80"/>
                </a:lnTo>
                <a:lnTo>
                  <a:pt x="399" y="80"/>
                </a:lnTo>
                <a:lnTo>
                  <a:pt x="402" y="80"/>
                </a:lnTo>
                <a:lnTo>
                  <a:pt x="402" y="77"/>
                </a:lnTo>
                <a:lnTo>
                  <a:pt x="405" y="77"/>
                </a:lnTo>
                <a:lnTo>
                  <a:pt x="408" y="77"/>
                </a:lnTo>
                <a:lnTo>
                  <a:pt x="408" y="74"/>
                </a:lnTo>
                <a:lnTo>
                  <a:pt x="410" y="74"/>
                </a:lnTo>
                <a:lnTo>
                  <a:pt x="413" y="74"/>
                </a:lnTo>
                <a:lnTo>
                  <a:pt x="413" y="71"/>
                </a:lnTo>
                <a:lnTo>
                  <a:pt x="416" y="71"/>
                </a:lnTo>
                <a:lnTo>
                  <a:pt x="419" y="68"/>
                </a:lnTo>
                <a:lnTo>
                  <a:pt x="422" y="68"/>
                </a:lnTo>
                <a:lnTo>
                  <a:pt x="425" y="68"/>
                </a:lnTo>
                <a:lnTo>
                  <a:pt x="428" y="66"/>
                </a:lnTo>
                <a:lnTo>
                  <a:pt x="430" y="66"/>
                </a:lnTo>
                <a:lnTo>
                  <a:pt x="433" y="66"/>
                </a:lnTo>
                <a:lnTo>
                  <a:pt x="436" y="66"/>
                </a:lnTo>
                <a:lnTo>
                  <a:pt x="439" y="63"/>
                </a:lnTo>
                <a:lnTo>
                  <a:pt x="442" y="63"/>
                </a:lnTo>
                <a:lnTo>
                  <a:pt x="445" y="60"/>
                </a:lnTo>
                <a:lnTo>
                  <a:pt x="448" y="60"/>
                </a:lnTo>
                <a:lnTo>
                  <a:pt x="450" y="57"/>
                </a:lnTo>
                <a:lnTo>
                  <a:pt x="456" y="57"/>
                </a:lnTo>
                <a:lnTo>
                  <a:pt x="462" y="57"/>
                </a:lnTo>
                <a:lnTo>
                  <a:pt x="465" y="57"/>
                </a:lnTo>
                <a:lnTo>
                  <a:pt x="467" y="57"/>
                </a:lnTo>
                <a:lnTo>
                  <a:pt x="467" y="54"/>
                </a:lnTo>
                <a:lnTo>
                  <a:pt x="470" y="57"/>
                </a:lnTo>
                <a:lnTo>
                  <a:pt x="473" y="57"/>
                </a:lnTo>
                <a:lnTo>
                  <a:pt x="476" y="60"/>
                </a:lnTo>
                <a:lnTo>
                  <a:pt x="476" y="63"/>
                </a:lnTo>
                <a:lnTo>
                  <a:pt x="479" y="66"/>
                </a:lnTo>
                <a:lnTo>
                  <a:pt x="479" y="68"/>
                </a:lnTo>
                <a:lnTo>
                  <a:pt x="482" y="71"/>
                </a:lnTo>
                <a:lnTo>
                  <a:pt x="485" y="74"/>
                </a:lnTo>
                <a:lnTo>
                  <a:pt x="487" y="77"/>
                </a:lnTo>
                <a:lnTo>
                  <a:pt x="487" y="80"/>
                </a:lnTo>
                <a:lnTo>
                  <a:pt x="490" y="80"/>
                </a:lnTo>
                <a:lnTo>
                  <a:pt x="490" y="83"/>
                </a:lnTo>
                <a:lnTo>
                  <a:pt x="493" y="85"/>
                </a:lnTo>
                <a:lnTo>
                  <a:pt x="496" y="85"/>
                </a:lnTo>
                <a:lnTo>
                  <a:pt x="496" y="88"/>
                </a:lnTo>
                <a:lnTo>
                  <a:pt x="499" y="88"/>
                </a:lnTo>
                <a:lnTo>
                  <a:pt x="499" y="91"/>
                </a:lnTo>
                <a:lnTo>
                  <a:pt x="502" y="91"/>
                </a:lnTo>
                <a:lnTo>
                  <a:pt x="502" y="94"/>
                </a:lnTo>
                <a:lnTo>
                  <a:pt x="504" y="94"/>
                </a:lnTo>
                <a:lnTo>
                  <a:pt x="504" y="97"/>
                </a:lnTo>
                <a:lnTo>
                  <a:pt x="507" y="97"/>
                </a:lnTo>
                <a:lnTo>
                  <a:pt x="507" y="100"/>
                </a:lnTo>
                <a:lnTo>
                  <a:pt x="510" y="100"/>
                </a:lnTo>
                <a:lnTo>
                  <a:pt x="510" y="103"/>
                </a:lnTo>
                <a:lnTo>
                  <a:pt x="513" y="105"/>
                </a:lnTo>
                <a:lnTo>
                  <a:pt x="516" y="108"/>
                </a:lnTo>
                <a:lnTo>
                  <a:pt x="516" y="111"/>
                </a:lnTo>
                <a:lnTo>
                  <a:pt x="519" y="111"/>
                </a:lnTo>
                <a:lnTo>
                  <a:pt x="519" y="114"/>
                </a:lnTo>
                <a:lnTo>
                  <a:pt x="522" y="117"/>
                </a:lnTo>
                <a:lnTo>
                  <a:pt x="524" y="117"/>
                </a:lnTo>
                <a:lnTo>
                  <a:pt x="527" y="120"/>
                </a:lnTo>
                <a:lnTo>
                  <a:pt x="527" y="122"/>
                </a:lnTo>
                <a:lnTo>
                  <a:pt x="527" y="125"/>
                </a:lnTo>
                <a:lnTo>
                  <a:pt x="527" y="128"/>
                </a:lnTo>
                <a:lnTo>
                  <a:pt x="527" y="131"/>
                </a:lnTo>
                <a:lnTo>
                  <a:pt x="524" y="142"/>
                </a:lnTo>
                <a:lnTo>
                  <a:pt x="524" y="148"/>
                </a:lnTo>
                <a:lnTo>
                  <a:pt x="524" y="151"/>
                </a:lnTo>
                <a:lnTo>
                  <a:pt x="524" y="154"/>
                </a:lnTo>
                <a:lnTo>
                  <a:pt x="524" y="157"/>
                </a:lnTo>
                <a:lnTo>
                  <a:pt x="522" y="159"/>
                </a:lnTo>
                <a:lnTo>
                  <a:pt x="522" y="165"/>
                </a:lnTo>
                <a:lnTo>
                  <a:pt x="519" y="165"/>
                </a:lnTo>
                <a:lnTo>
                  <a:pt x="519" y="171"/>
                </a:lnTo>
                <a:lnTo>
                  <a:pt x="519" y="174"/>
                </a:lnTo>
                <a:lnTo>
                  <a:pt x="516" y="179"/>
                </a:lnTo>
                <a:lnTo>
                  <a:pt x="516" y="182"/>
                </a:lnTo>
                <a:lnTo>
                  <a:pt x="516" y="188"/>
                </a:lnTo>
                <a:lnTo>
                  <a:pt x="510" y="185"/>
                </a:lnTo>
                <a:lnTo>
                  <a:pt x="507" y="182"/>
                </a:lnTo>
                <a:lnTo>
                  <a:pt x="504" y="182"/>
                </a:lnTo>
                <a:lnTo>
                  <a:pt x="499" y="179"/>
                </a:lnTo>
                <a:lnTo>
                  <a:pt x="493" y="177"/>
                </a:lnTo>
                <a:lnTo>
                  <a:pt x="490" y="174"/>
                </a:lnTo>
                <a:lnTo>
                  <a:pt x="487" y="174"/>
                </a:lnTo>
                <a:lnTo>
                  <a:pt x="487" y="177"/>
                </a:lnTo>
                <a:lnTo>
                  <a:pt x="487" y="179"/>
                </a:lnTo>
                <a:lnTo>
                  <a:pt x="487" y="182"/>
                </a:lnTo>
                <a:lnTo>
                  <a:pt x="485" y="185"/>
                </a:lnTo>
                <a:lnTo>
                  <a:pt x="485" y="188"/>
                </a:lnTo>
                <a:lnTo>
                  <a:pt x="485" y="191"/>
                </a:lnTo>
                <a:lnTo>
                  <a:pt x="485" y="194"/>
                </a:lnTo>
                <a:lnTo>
                  <a:pt x="482" y="194"/>
                </a:lnTo>
                <a:lnTo>
                  <a:pt x="482" y="196"/>
                </a:lnTo>
                <a:lnTo>
                  <a:pt x="479" y="196"/>
                </a:lnTo>
                <a:lnTo>
                  <a:pt x="479" y="199"/>
                </a:lnTo>
                <a:lnTo>
                  <a:pt x="476" y="202"/>
                </a:lnTo>
                <a:lnTo>
                  <a:pt x="467" y="219"/>
                </a:lnTo>
                <a:lnTo>
                  <a:pt x="462" y="228"/>
                </a:lnTo>
                <a:lnTo>
                  <a:pt x="445" y="233"/>
                </a:lnTo>
                <a:lnTo>
                  <a:pt x="430" y="245"/>
                </a:lnTo>
                <a:lnTo>
                  <a:pt x="425" y="259"/>
                </a:lnTo>
                <a:lnTo>
                  <a:pt x="399" y="279"/>
                </a:lnTo>
                <a:lnTo>
                  <a:pt x="382" y="299"/>
                </a:lnTo>
                <a:lnTo>
                  <a:pt x="371" y="307"/>
                </a:lnTo>
                <a:lnTo>
                  <a:pt x="362" y="313"/>
                </a:lnTo>
                <a:lnTo>
                  <a:pt x="351" y="319"/>
                </a:lnTo>
                <a:lnTo>
                  <a:pt x="351" y="322"/>
                </a:lnTo>
                <a:lnTo>
                  <a:pt x="345" y="322"/>
                </a:lnTo>
                <a:lnTo>
                  <a:pt x="345" y="325"/>
                </a:lnTo>
                <a:lnTo>
                  <a:pt x="342" y="330"/>
                </a:lnTo>
                <a:lnTo>
                  <a:pt x="339" y="333"/>
                </a:lnTo>
                <a:lnTo>
                  <a:pt x="336" y="336"/>
                </a:lnTo>
                <a:lnTo>
                  <a:pt x="334" y="336"/>
                </a:lnTo>
                <a:lnTo>
                  <a:pt x="331" y="339"/>
                </a:lnTo>
                <a:lnTo>
                  <a:pt x="328" y="339"/>
                </a:lnTo>
                <a:lnTo>
                  <a:pt x="325" y="345"/>
                </a:lnTo>
                <a:lnTo>
                  <a:pt x="322" y="347"/>
                </a:lnTo>
                <a:lnTo>
                  <a:pt x="322" y="350"/>
                </a:lnTo>
                <a:lnTo>
                  <a:pt x="325" y="350"/>
                </a:lnTo>
                <a:lnTo>
                  <a:pt x="328" y="353"/>
                </a:lnTo>
                <a:lnTo>
                  <a:pt x="331" y="356"/>
                </a:lnTo>
                <a:lnTo>
                  <a:pt x="331" y="359"/>
                </a:lnTo>
                <a:lnTo>
                  <a:pt x="328" y="364"/>
                </a:lnTo>
                <a:lnTo>
                  <a:pt x="325" y="364"/>
                </a:lnTo>
                <a:lnTo>
                  <a:pt x="325" y="367"/>
                </a:lnTo>
                <a:lnTo>
                  <a:pt x="328" y="367"/>
                </a:lnTo>
                <a:lnTo>
                  <a:pt x="328" y="370"/>
                </a:lnTo>
                <a:lnTo>
                  <a:pt x="325" y="373"/>
                </a:lnTo>
                <a:lnTo>
                  <a:pt x="325" y="376"/>
                </a:lnTo>
                <a:lnTo>
                  <a:pt x="322" y="379"/>
                </a:lnTo>
                <a:lnTo>
                  <a:pt x="319" y="382"/>
                </a:lnTo>
                <a:lnTo>
                  <a:pt x="317" y="382"/>
                </a:lnTo>
                <a:lnTo>
                  <a:pt x="314" y="382"/>
                </a:lnTo>
                <a:lnTo>
                  <a:pt x="314" y="384"/>
                </a:lnTo>
                <a:lnTo>
                  <a:pt x="317" y="387"/>
                </a:lnTo>
                <a:lnTo>
                  <a:pt x="317" y="390"/>
                </a:lnTo>
                <a:lnTo>
                  <a:pt x="319" y="393"/>
                </a:lnTo>
                <a:lnTo>
                  <a:pt x="322" y="396"/>
                </a:lnTo>
                <a:lnTo>
                  <a:pt x="325" y="399"/>
                </a:lnTo>
                <a:lnTo>
                  <a:pt x="328" y="401"/>
                </a:lnTo>
                <a:lnTo>
                  <a:pt x="328" y="404"/>
                </a:lnTo>
                <a:lnTo>
                  <a:pt x="331" y="407"/>
                </a:lnTo>
                <a:lnTo>
                  <a:pt x="336" y="410"/>
                </a:lnTo>
                <a:lnTo>
                  <a:pt x="339" y="413"/>
                </a:lnTo>
                <a:lnTo>
                  <a:pt x="342" y="416"/>
                </a:lnTo>
                <a:lnTo>
                  <a:pt x="342" y="421"/>
                </a:lnTo>
                <a:lnTo>
                  <a:pt x="345" y="424"/>
                </a:lnTo>
                <a:lnTo>
                  <a:pt x="342" y="427"/>
                </a:lnTo>
                <a:lnTo>
                  <a:pt x="342" y="430"/>
                </a:lnTo>
                <a:lnTo>
                  <a:pt x="339" y="433"/>
                </a:lnTo>
                <a:lnTo>
                  <a:pt x="339" y="438"/>
                </a:lnTo>
                <a:lnTo>
                  <a:pt x="334" y="441"/>
                </a:lnTo>
                <a:lnTo>
                  <a:pt x="331" y="447"/>
                </a:lnTo>
                <a:lnTo>
                  <a:pt x="331" y="450"/>
                </a:lnTo>
                <a:lnTo>
                  <a:pt x="331" y="456"/>
                </a:lnTo>
                <a:lnTo>
                  <a:pt x="328" y="458"/>
                </a:lnTo>
                <a:lnTo>
                  <a:pt x="325" y="464"/>
                </a:lnTo>
                <a:lnTo>
                  <a:pt x="322" y="467"/>
                </a:lnTo>
                <a:lnTo>
                  <a:pt x="322" y="470"/>
                </a:lnTo>
                <a:lnTo>
                  <a:pt x="322" y="473"/>
                </a:lnTo>
                <a:lnTo>
                  <a:pt x="322" y="478"/>
                </a:lnTo>
                <a:lnTo>
                  <a:pt x="322" y="481"/>
                </a:lnTo>
                <a:lnTo>
                  <a:pt x="322" y="487"/>
                </a:lnTo>
                <a:lnTo>
                  <a:pt x="322" y="490"/>
                </a:lnTo>
                <a:lnTo>
                  <a:pt x="322" y="495"/>
                </a:lnTo>
                <a:lnTo>
                  <a:pt x="319" y="501"/>
                </a:lnTo>
                <a:lnTo>
                  <a:pt x="319" y="507"/>
                </a:lnTo>
                <a:lnTo>
                  <a:pt x="319" y="510"/>
                </a:lnTo>
                <a:lnTo>
                  <a:pt x="317" y="521"/>
                </a:lnTo>
                <a:lnTo>
                  <a:pt x="314" y="527"/>
                </a:lnTo>
                <a:lnTo>
                  <a:pt x="314" y="532"/>
                </a:lnTo>
                <a:lnTo>
                  <a:pt x="314" y="538"/>
                </a:lnTo>
                <a:lnTo>
                  <a:pt x="317" y="544"/>
                </a:lnTo>
                <a:lnTo>
                  <a:pt x="317" y="547"/>
                </a:lnTo>
                <a:lnTo>
                  <a:pt x="317" y="552"/>
                </a:lnTo>
                <a:lnTo>
                  <a:pt x="314" y="555"/>
                </a:lnTo>
                <a:lnTo>
                  <a:pt x="311" y="558"/>
                </a:lnTo>
                <a:lnTo>
                  <a:pt x="311" y="564"/>
                </a:lnTo>
                <a:lnTo>
                  <a:pt x="308" y="567"/>
                </a:lnTo>
                <a:lnTo>
                  <a:pt x="305" y="569"/>
                </a:lnTo>
                <a:lnTo>
                  <a:pt x="305" y="572"/>
                </a:lnTo>
                <a:lnTo>
                  <a:pt x="299" y="578"/>
                </a:lnTo>
                <a:lnTo>
                  <a:pt x="294" y="578"/>
                </a:lnTo>
                <a:lnTo>
                  <a:pt x="294" y="581"/>
                </a:lnTo>
                <a:lnTo>
                  <a:pt x="291" y="581"/>
                </a:lnTo>
                <a:lnTo>
                  <a:pt x="294" y="584"/>
                </a:lnTo>
                <a:lnTo>
                  <a:pt x="291" y="586"/>
                </a:lnTo>
                <a:lnTo>
                  <a:pt x="288" y="586"/>
                </a:lnTo>
                <a:lnTo>
                  <a:pt x="285" y="589"/>
                </a:lnTo>
                <a:lnTo>
                  <a:pt x="285" y="592"/>
                </a:lnTo>
                <a:lnTo>
                  <a:pt x="285" y="595"/>
                </a:lnTo>
                <a:lnTo>
                  <a:pt x="282" y="598"/>
                </a:lnTo>
                <a:lnTo>
                  <a:pt x="282" y="601"/>
                </a:lnTo>
                <a:lnTo>
                  <a:pt x="282" y="604"/>
                </a:lnTo>
                <a:lnTo>
                  <a:pt x="279" y="604"/>
                </a:lnTo>
                <a:lnTo>
                  <a:pt x="279" y="606"/>
                </a:lnTo>
                <a:lnTo>
                  <a:pt x="277" y="609"/>
                </a:lnTo>
                <a:lnTo>
                  <a:pt x="277" y="612"/>
                </a:lnTo>
                <a:lnTo>
                  <a:pt x="274" y="612"/>
                </a:lnTo>
                <a:lnTo>
                  <a:pt x="277" y="615"/>
                </a:lnTo>
                <a:lnTo>
                  <a:pt x="277" y="618"/>
                </a:lnTo>
                <a:lnTo>
                  <a:pt x="274" y="618"/>
                </a:lnTo>
                <a:lnTo>
                  <a:pt x="271" y="618"/>
                </a:lnTo>
                <a:lnTo>
                  <a:pt x="271" y="621"/>
                </a:lnTo>
                <a:lnTo>
                  <a:pt x="268" y="624"/>
                </a:lnTo>
                <a:lnTo>
                  <a:pt x="265" y="626"/>
                </a:lnTo>
                <a:lnTo>
                  <a:pt x="268" y="626"/>
                </a:lnTo>
                <a:lnTo>
                  <a:pt x="265" y="629"/>
                </a:lnTo>
                <a:lnTo>
                  <a:pt x="262" y="629"/>
                </a:lnTo>
                <a:lnTo>
                  <a:pt x="260" y="632"/>
                </a:lnTo>
                <a:lnTo>
                  <a:pt x="262" y="635"/>
                </a:lnTo>
                <a:lnTo>
                  <a:pt x="262" y="638"/>
                </a:lnTo>
                <a:lnTo>
                  <a:pt x="262" y="641"/>
                </a:lnTo>
                <a:lnTo>
                  <a:pt x="260" y="641"/>
                </a:lnTo>
                <a:lnTo>
                  <a:pt x="254" y="643"/>
                </a:lnTo>
                <a:lnTo>
                  <a:pt x="251" y="643"/>
                </a:lnTo>
                <a:lnTo>
                  <a:pt x="251" y="646"/>
                </a:lnTo>
                <a:lnTo>
                  <a:pt x="248" y="649"/>
                </a:lnTo>
                <a:lnTo>
                  <a:pt x="245" y="649"/>
                </a:lnTo>
                <a:lnTo>
                  <a:pt x="245" y="652"/>
                </a:lnTo>
                <a:lnTo>
                  <a:pt x="245" y="655"/>
                </a:lnTo>
                <a:lnTo>
                  <a:pt x="248" y="658"/>
                </a:lnTo>
                <a:lnTo>
                  <a:pt x="251" y="661"/>
                </a:lnTo>
                <a:lnTo>
                  <a:pt x="254" y="663"/>
                </a:lnTo>
                <a:lnTo>
                  <a:pt x="254" y="666"/>
                </a:lnTo>
                <a:lnTo>
                  <a:pt x="254" y="669"/>
                </a:lnTo>
                <a:lnTo>
                  <a:pt x="248" y="672"/>
                </a:lnTo>
                <a:lnTo>
                  <a:pt x="245" y="675"/>
                </a:lnTo>
                <a:lnTo>
                  <a:pt x="240" y="678"/>
                </a:lnTo>
                <a:lnTo>
                  <a:pt x="240" y="675"/>
                </a:lnTo>
                <a:lnTo>
                  <a:pt x="237" y="675"/>
                </a:lnTo>
                <a:lnTo>
                  <a:pt x="237" y="672"/>
                </a:lnTo>
                <a:lnTo>
                  <a:pt x="234" y="672"/>
                </a:lnTo>
                <a:lnTo>
                  <a:pt x="237" y="672"/>
                </a:lnTo>
                <a:lnTo>
                  <a:pt x="234" y="672"/>
                </a:lnTo>
                <a:lnTo>
                  <a:pt x="231" y="672"/>
                </a:lnTo>
                <a:lnTo>
                  <a:pt x="228" y="672"/>
                </a:lnTo>
                <a:lnTo>
                  <a:pt x="228" y="675"/>
                </a:lnTo>
                <a:lnTo>
                  <a:pt x="225" y="675"/>
                </a:lnTo>
                <a:lnTo>
                  <a:pt x="225" y="678"/>
                </a:lnTo>
                <a:lnTo>
                  <a:pt x="225" y="680"/>
                </a:lnTo>
                <a:lnTo>
                  <a:pt x="223" y="680"/>
                </a:lnTo>
                <a:lnTo>
                  <a:pt x="223" y="683"/>
                </a:lnTo>
                <a:lnTo>
                  <a:pt x="223" y="686"/>
                </a:lnTo>
                <a:lnTo>
                  <a:pt x="220" y="686"/>
                </a:lnTo>
                <a:lnTo>
                  <a:pt x="220" y="692"/>
                </a:lnTo>
                <a:lnTo>
                  <a:pt x="220" y="695"/>
                </a:lnTo>
                <a:lnTo>
                  <a:pt x="220" y="698"/>
                </a:lnTo>
                <a:lnTo>
                  <a:pt x="220" y="700"/>
                </a:lnTo>
                <a:lnTo>
                  <a:pt x="223" y="703"/>
                </a:lnTo>
                <a:lnTo>
                  <a:pt x="223" y="706"/>
                </a:lnTo>
                <a:lnTo>
                  <a:pt x="220" y="709"/>
                </a:lnTo>
                <a:lnTo>
                  <a:pt x="217" y="709"/>
                </a:lnTo>
                <a:lnTo>
                  <a:pt x="217" y="712"/>
                </a:lnTo>
                <a:lnTo>
                  <a:pt x="214" y="712"/>
                </a:lnTo>
                <a:lnTo>
                  <a:pt x="211" y="712"/>
                </a:lnTo>
                <a:lnTo>
                  <a:pt x="208" y="712"/>
                </a:lnTo>
                <a:lnTo>
                  <a:pt x="205" y="712"/>
                </a:lnTo>
                <a:lnTo>
                  <a:pt x="203" y="712"/>
                </a:lnTo>
                <a:lnTo>
                  <a:pt x="203" y="709"/>
                </a:lnTo>
                <a:lnTo>
                  <a:pt x="200" y="709"/>
                </a:lnTo>
                <a:lnTo>
                  <a:pt x="200" y="706"/>
                </a:lnTo>
                <a:lnTo>
                  <a:pt x="200" y="703"/>
                </a:lnTo>
                <a:lnTo>
                  <a:pt x="203" y="700"/>
                </a:lnTo>
                <a:lnTo>
                  <a:pt x="205" y="700"/>
                </a:lnTo>
                <a:lnTo>
                  <a:pt x="208" y="700"/>
                </a:lnTo>
                <a:lnTo>
                  <a:pt x="211" y="698"/>
                </a:lnTo>
                <a:lnTo>
                  <a:pt x="211" y="695"/>
                </a:lnTo>
                <a:lnTo>
                  <a:pt x="214" y="695"/>
                </a:lnTo>
                <a:lnTo>
                  <a:pt x="217" y="695"/>
                </a:lnTo>
                <a:lnTo>
                  <a:pt x="217" y="692"/>
                </a:lnTo>
                <a:lnTo>
                  <a:pt x="214" y="692"/>
                </a:lnTo>
                <a:lnTo>
                  <a:pt x="214" y="695"/>
                </a:lnTo>
                <a:lnTo>
                  <a:pt x="211" y="695"/>
                </a:lnTo>
                <a:lnTo>
                  <a:pt x="211" y="698"/>
                </a:lnTo>
                <a:lnTo>
                  <a:pt x="208" y="698"/>
                </a:lnTo>
                <a:lnTo>
                  <a:pt x="208" y="700"/>
                </a:lnTo>
                <a:lnTo>
                  <a:pt x="205" y="698"/>
                </a:lnTo>
                <a:lnTo>
                  <a:pt x="203" y="698"/>
                </a:lnTo>
                <a:lnTo>
                  <a:pt x="203" y="695"/>
                </a:lnTo>
                <a:lnTo>
                  <a:pt x="203" y="692"/>
                </a:lnTo>
                <a:lnTo>
                  <a:pt x="200" y="692"/>
                </a:lnTo>
                <a:lnTo>
                  <a:pt x="200" y="695"/>
                </a:lnTo>
                <a:lnTo>
                  <a:pt x="197" y="698"/>
                </a:lnTo>
                <a:lnTo>
                  <a:pt x="194" y="698"/>
                </a:lnTo>
                <a:lnTo>
                  <a:pt x="191" y="700"/>
                </a:lnTo>
                <a:lnTo>
                  <a:pt x="188" y="700"/>
                </a:lnTo>
                <a:lnTo>
                  <a:pt x="186" y="700"/>
                </a:lnTo>
                <a:lnTo>
                  <a:pt x="183" y="700"/>
                </a:lnTo>
                <a:lnTo>
                  <a:pt x="183" y="698"/>
                </a:lnTo>
                <a:lnTo>
                  <a:pt x="183" y="700"/>
                </a:lnTo>
                <a:lnTo>
                  <a:pt x="180" y="700"/>
                </a:lnTo>
                <a:lnTo>
                  <a:pt x="180" y="698"/>
                </a:lnTo>
                <a:lnTo>
                  <a:pt x="177" y="695"/>
                </a:lnTo>
                <a:lnTo>
                  <a:pt x="174" y="695"/>
                </a:lnTo>
                <a:lnTo>
                  <a:pt x="174" y="692"/>
                </a:lnTo>
                <a:lnTo>
                  <a:pt x="177" y="692"/>
                </a:lnTo>
                <a:lnTo>
                  <a:pt x="180" y="689"/>
                </a:lnTo>
                <a:lnTo>
                  <a:pt x="183" y="689"/>
                </a:lnTo>
                <a:lnTo>
                  <a:pt x="186" y="689"/>
                </a:lnTo>
                <a:lnTo>
                  <a:pt x="183" y="689"/>
                </a:lnTo>
                <a:lnTo>
                  <a:pt x="180" y="689"/>
                </a:lnTo>
                <a:lnTo>
                  <a:pt x="180" y="686"/>
                </a:lnTo>
                <a:lnTo>
                  <a:pt x="180" y="683"/>
                </a:lnTo>
                <a:lnTo>
                  <a:pt x="183" y="680"/>
                </a:lnTo>
                <a:lnTo>
                  <a:pt x="183" y="678"/>
                </a:lnTo>
                <a:lnTo>
                  <a:pt x="183" y="675"/>
                </a:lnTo>
                <a:lnTo>
                  <a:pt x="183" y="672"/>
                </a:lnTo>
                <a:lnTo>
                  <a:pt x="186" y="672"/>
                </a:lnTo>
                <a:lnTo>
                  <a:pt x="186" y="666"/>
                </a:lnTo>
                <a:lnTo>
                  <a:pt x="183" y="666"/>
                </a:lnTo>
                <a:lnTo>
                  <a:pt x="183" y="663"/>
                </a:lnTo>
                <a:lnTo>
                  <a:pt x="180" y="661"/>
                </a:lnTo>
                <a:lnTo>
                  <a:pt x="180" y="658"/>
                </a:lnTo>
                <a:lnTo>
                  <a:pt x="177" y="655"/>
                </a:lnTo>
                <a:lnTo>
                  <a:pt x="174" y="655"/>
                </a:lnTo>
                <a:lnTo>
                  <a:pt x="171" y="655"/>
                </a:lnTo>
                <a:lnTo>
                  <a:pt x="168" y="652"/>
                </a:lnTo>
                <a:lnTo>
                  <a:pt x="166" y="649"/>
                </a:lnTo>
                <a:lnTo>
                  <a:pt x="166" y="646"/>
                </a:lnTo>
                <a:lnTo>
                  <a:pt x="163" y="646"/>
                </a:lnTo>
                <a:lnTo>
                  <a:pt x="163" y="649"/>
                </a:lnTo>
                <a:lnTo>
                  <a:pt x="166" y="652"/>
                </a:lnTo>
                <a:lnTo>
                  <a:pt x="168" y="652"/>
                </a:lnTo>
                <a:lnTo>
                  <a:pt x="168" y="655"/>
                </a:lnTo>
                <a:lnTo>
                  <a:pt x="171" y="655"/>
                </a:lnTo>
                <a:lnTo>
                  <a:pt x="174" y="658"/>
                </a:lnTo>
                <a:lnTo>
                  <a:pt x="177" y="658"/>
                </a:lnTo>
                <a:lnTo>
                  <a:pt x="177" y="661"/>
                </a:lnTo>
                <a:lnTo>
                  <a:pt x="180" y="661"/>
                </a:lnTo>
                <a:lnTo>
                  <a:pt x="180" y="663"/>
                </a:lnTo>
                <a:lnTo>
                  <a:pt x="183" y="663"/>
                </a:lnTo>
                <a:lnTo>
                  <a:pt x="183" y="666"/>
                </a:lnTo>
                <a:lnTo>
                  <a:pt x="183" y="669"/>
                </a:lnTo>
                <a:lnTo>
                  <a:pt x="183" y="672"/>
                </a:lnTo>
                <a:lnTo>
                  <a:pt x="183" y="675"/>
                </a:lnTo>
                <a:lnTo>
                  <a:pt x="180" y="675"/>
                </a:lnTo>
                <a:lnTo>
                  <a:pt x="180" y="678"/>
                </a:lnTo>
                <a:lnTo>
                  <a:pt x="180" y="680"/>
                </a:lnTo>
                <a:lnTo>
                  <a:pt x="180" y="683"/>
                </a:lnTo>
                <a:lnTo>
                  <a:pt x="177" y="683"/>
                </a:lnTo>
                <a:lnTo>
                  <a:pt x="174" y="686"/>
                </a:lnTo>
                <a:lnTo>
                  <a:pt x="171" y="686"/>
                </a:lnTo>
                <a:lnTo>
                  <a:pt x="168" y="686"/>
                </a:lnTo>
                <a:lnTo>
                  <a:pt x="168" y="683"/>
                </a:lnTo>
                <a:lnTo>
                  <a:pt x="166" y="683"/>
                </a:lnTo>
                <a:lnTo>
                  <a:pt x="163" y="680"/>
                </a:lnTo>
                <a:lnTo>
                  <a:pt x="160" y="678"/>
                </a:lnTo>
                <a:lnTo>
                  <a:pt x="157" y="678"/>
                </a:lnTo>
                <a:lnTo>
                  <a:pt x="157" y="675"/>
                </a:lnTo>
                <a:lnTo>
                  <a:pt x="160" y="675"/>
                </a:lnTo>
                <a:lnTo>
                  <a:pt x="157" y="672"/>
                </a:lnTo>
                <a:lnTo>
                  <a:pt x="160" y="672"/>
                </a:lnTo>
                <a:lnTo>
                  <a:pt x="160" y="669"/>
                </a:lnTo>
                <a:lnTo>
                  <a:pt x="160" y="672"/>
                </a:lnTo>
                <a:lnTo>
                  <a:pt x="163" y="672"/>
                </a:lnTo>
                <a:lnTo>
                  <a:pt x="163" y="669"/>
                </a:lnTo>
                <a:lnTo>
                  <a:pt x="160" y="669"/>
                </a:lnTo>
                <a:lnTo>
                  <a:pt x="157" y="669"/>
                </a:lnTo>
                <a:lnTo>
                  <a:pt x="154" y="669"/>
                </a:lnTo>
                <a:lnTo>
                  <a:pt x="154" y="666"/>
                </a:lnTo>
                <a:lnTo>
                  <a:pt x="151" y="666"/>
                </a:lnTo>
                <a:lnTo>
                  <a:pt x="151" y="663"/>
                </a:lnTo>
                <a:lnTo>
                  <a:pt x="151" y="661"/>
                </a:lnTo>
                <a:lnTo>
                  <a:pt x="154" y="661"/>
                </a:lnTo>
                <a:lnTo>
                  <a:pt x="151" y="658"/>
                </a:lnTo>
                <a:lnTo>
                  <a:pt x="148" y="655"/>
                </a:lnTo>
                <a:lnTo>
                  <a:pt x="151" y="655"/>
                </a:lnTo>
                <a:lnTo>
                  <a:pt x="148" y="655"/>
                </a:lnTo>
                <a:lnTo>
                  <a:pt x="148" y="658"/>
                </a:lnTo>
                <a:lnTo>
                  <a:pt x="151" y="658"/>
                </a:lnTo>
                <a:lnTo>
                  <a:pt x="148" y="658"/>
                </a:lnTo>
                <a:lnTo>
                  <a:pt x="146" y="655"/>
                </a:lnTo>
                <a:lnTo>
                  <a:pt x="146" y="652"/>
                </a:lnTo>
                <a:lnTo>
                  <a:pt x="146" y="655"/>
                </a:lnTo>
                <a:lnTo>
                  <a:pt x="143" y="655"/>
                </a:lnTo>
                <a:lnTo>
                  <a:pt x="140" y="652"/>
                </a:lnTo>
                <a:lnTo>
                  <a:pt x="140" y="649"/>
                </a:lnTo>
                <a:lnTo>
                  <a:pt x="137" y="649"/>
                </a:lnTo>
                <a:lnTo>
                  <a:pt x="137" y="646"/>
                </a:lnTo>
                <a:lnTo>
                  <a:pt x="137" y="643"/>
                </a:lnTo>
                <a:lnTo>
                  <a:pt x="137" y="641"/>
                </a:lnTo>
                <a:lnTo>
                  <a:pt x="134" y="641"/>
                </a:lnTo>
                <a:lnTo>
                  <a:pt x="134" y="643"/>
                </a:lnTo>
                <a:lnTo>
                  <a:pt x="134" y="641"/>
                </a:lnTo>
                <a:lnTo>
                  <a:pt x="129" y="638"/>
                </a:lnTo>
                <a:lnTo>
                  <a:pt x="126" y="635"/>
                </a:lnTo>
                <a:lnTo>
                  <a:pt x="126" y="638"/>
                </a:lnTo>
                <a:lnTo>
                  <a:pt x="129" y="641"/>
                </a:lnTo>
                <a:lnTo>
                  <a:pt x="126" y="641"/>
                </a:lnTo>
                <a:lnTo>
                  <a:pt x="126" y="643"/>
                </a:lnTo>
                <a:lnTo>
                  <a:pt x="129" y="643"/>
                </a:lnTo>
                <a:lnTo>
                  <a:pt x="129" y="646"/>
                </a:lnTo>
                <a:lnTo>
                  <a:pt x="131" y="649"/>
                </a:lnTo>
                <a:lnTo>
                  <a:pt x="131" y="652"/>
                </a:lnTo>
                <a:lnTo>
                  <a:pt x="134" y="655"/>
                </a:lnTo>
                <a:lnTo>
                  <a:pt x="134" y="658"/>
                </a:lnTo>
                <a:lnTo>
                  <a:pt x="137" y="658"/>
                </a:lnTo>
                <a:lnTo>
                  <a:pt x="137" y="661"/>
                </a:lnTo>
                <a:lnTo>
                  <a:pt x="137" y="663"/>
                </a:lnTo>
                <a:lnTo>
                  <a:pt x="134" y="663"/>
                </a:lnTo>
                <a:lnTo>
                  <a:pt x="131" y="661"/>
                </a:lnTo>
                <a:lnTo>
                  <a:pt x="129" y="658"/>
                </a:lnTo>
                <a:lnTo>
                  <a:pt x="126" y="655"/>
                </a:lnTo>
                <a:lnTo>
                  <a:pt x="123" y="652"/>
                </a:lnTo>
                <a:lnTo>
                  <a:pt x="123" y="649"/>
                </a:lnTo>
                <a:lnTo>
                  <a:pt x="117" y="643"/>
                </a:lnTo>
                <a:lnTo>
                  <a:pt x="114" y="641"/>
                </a:lnTo>
                <a:lnTo>
                  <a:pt x="109" y="635"/>
                </a:lnTo>
                <a:lnTo>
                  <a:pt x="106" y="635"/>
                </a:lnTo>
                <a:lnTo>
                  <a:pt x="100" y="632"/>
                </a:lnTo>
                <a:lnTo>
                  <a:pt x="94" y="626"/>
                </a:lnTo>
                <a:lnTo>
                  <a:pt x="92" y="624"/>
                </a:lnTo>
                <a:lnTo>
                  <a:pt x="92" y="618"/>
                </a:lnTo>
                <a:lnTo>
                  <a:pt x="92" y="615"/>
                </a:lnTo>
                <a:lnTo>
                  <a:pt x="89" y="612"/>
                </a:lnTo>
                <a:lnTo>
                  <a:pt x="83" y="604"/>
                </a:lnTo>
                <a:lnTo>
                  <a:pt x="83" y="601"/>
                </a:lnTo>
                <a:lnTo>
                  <a:pt x="83" y="598"/>
                </a:lnTo>
                <a:lnTo>
                  <a:pt x="83" y="592"/>
                </a:lnTo>
                <a:lnTo>
                  <a:pt x="83" y="586"/>
                </a:lnTo>
                <a:lnTo>
                  <a:pt x="83" y="578"/>
                </a:lnTo>
                <a:lnTo>
                  <a:pt x="80" y="575"/>
                </a:lnTo>
                <a:lnTo>
                  <a:pt x="77" y="572"/>
                </a:lnTo>
                <a:lnTo>
                  <a:pt x="74" y="569"/>
                </a:lnTo>
                <a:lnTo>
                  <a:pt x="72" y="567"/>
                </a:lnTo>
                <a:lnTo>
                  <a:pt x="72" y="561"/>
                </a:lnTo>
                <a:lnTo>
                  <a:pt x="72" y="558"/>
                </a:lnTo>
                <a:lnTo>
                  <a:pt x="72" y="552"/>
                </a:lnTo>
                <a:lnTo>
                  <a:pt x="72" y="549"/>
                </a:lnTo>
                <a:lnTo>
                  <a:pt x="72" y="547"/>
                </a:lnTo>
                <a:lnTo>
                  <a:pt x="69" y="541"/>
                </a:lnTo>
                <a:lnTo>
                  <a:pt x="63" y="535"/>
                </a:lnTo>
                <a:lnTo>
                  <a:pt x="60" y="532"/>
                </a:lnTo>
                <a:lnTo>
                  <a:pt x="57" y="532"/>
                </a:lnTo>
                <a:lnTo>
                  <a:pt x="55" y="535"/>
                </a:lnTo>
                <a:lnTo>
                  <a:pt x="52" y="538"/>
                </a:lnTo>
                <a:lnTo>
                  <a:pt x="52" y="541"/>
                </a:lnTo>
                <a:lnTo>
                  <a:pt x="49" y="547"/>
                </a:lnTo>
                <a:lnTo>
                  <a:pt x="46" y="547"/>
                </a:lnTo>
                <a:lnTo>
                  <a:pt x="43" y="544"/>
                </a:lnTo>
                <a:lnTo>
                  <a:pt x="40" y="541"/>
                </a:lnTo>
                <a:lnTo>
                  <a:pt x="40" y="538"/>
                </a:lnTo>
                <a:lnTo>
                  <a:pt x="37" y="535"/>
                </a:lnTo>
                <a:lnTo>
                  <a:pt x="35" y="535"/>
                </a:lnTo>
                <a:lnTo>
                  <a:pt x="32" y="532"/>
                </a:lnTo>
                <a:lnTo>
                  <a:pt x="32" y="530"/>
                </a:lnTo>
                <a:lnTo>
                  <a:pt x="29" y="530"/>
                </a:lnTo>
                <a:lnTo>
                  <a:pt x="29" y="527"/>
                </a:lnTo>
                <a:lnTo>
                  <a:pt x="29" y="524"/>
                </a:lnTo>
                <a:lnTo>
                  <a:pt x="29" y="521"/>
                </a:lnTo>
                <a:lnTo>
                  <a:pt x="26" y="518"/>
                </a:lnTo>
                <a:lnTo>
                  <a:pt x="26" y="515"/>
                </a:lnTo>
                <a:lnTo>
                  <a:pt x="23" y="515"/>
                </a:lnTo>
                <a:lnTo>
                  <a:pt x="20" y="512"/>
                </a:lnTo>
                <a:lnTo>
                  <a:pt x="17" y="512"/>
                </a:lnTo>
                <a:lnTo>
                  <a:pt x="17" y="510"/>
                </a:lnTo>
                <a:lnTo>
                  <a:pt x="15" y="510"/>
                </a:lnTo>
                <a:lnTo>
                  <a:pt x="12" y="510"/>
                </a:lnTo>
                <a:lnTo>
                  <a:pt x="9" y="510"/>
                </a:lnTo>
                <a:lnTo>
                  <a:pt x="6" y="510"/>
                </a:lnTo>
                <a:lnTo>
                  <a:pt x="3" y="510"/>
                </a:lnTo>
                <a:lnTo>
                  <a:pt x="3" y="507"/>
                </a:lnTo>
                <a:lnTo>
                  <a:pt x="0" y="504"/>
                </a:lnTo>
                <a:lnTo>
                  <a:pt x="0" y="501"/>
                </a:lnTo>
                <a:lnTo>
                  <a:pt x="3" y="501"/>
                </a:lnTo>
                <a:lnTo>
                  <a:pt x="6" y="501"/>
                </a:lnTo>
                <a:lnTo>
                  <a:pt x="9" y="501"/>
                </a:lnTo>
                <a:lnTo>
                  <a:pt x="9" y="504"/>
                </a:lnTo>
                <a:lnTo>
                  <a:pt x="12" y="504"/>
                </a:lnTo>
                <a:lnTo>
                  <a:pt x="15" y="504"/>
                </a:lnTo>
                <a:lnTo>
                  <a:pt x="17" y="504"/>
                </a:lnTo>
                <a:lnTo>
                  <a:pt x="20" y="504"/>
                </a:lnTo>
                <a:lnTo>
                  <a:pt x="20" y="501"/>
                </a:lnTo>
                <a:lnTo>
                  <a:pt x="17" y="501"/>
                </a:lnTo>
                <a:lnTo>
                  <a:pt x="15" y="498"/>
                </a:lnTo>
                <a:lnTo>
                  <a:pt x="15" y="495"/>
                </a:lnTo>
                <a:lnTo>
                  <a:pt x="12" y="495"/>
                </a:lnTo>
                <a:lnTo>
                  <a:pt x="12" y="493"/>
                </a:lnTo>
                <a:lnTo>
                  <a:pt x="15" y="495"/>
                </a:lnTo>
                <a:lnTo>
                  <a:pt x="20" y="495"/>
                </a:lnTo>
                <a:lnTo>
                  <a:pt x="23" y="495"/>
                </a:lnTo>
                <a:lnTo>
                  <a:pt x="26" y="495"/>
                </a:lnTo>
                <a:lnTo>
                  <a:pt x="29" y="495"/>
                </a:lnTo>
                <a:lnTo>
                  <a:pt x="32" y="495"/>
                </a:lnTo>
                <a:lnTo>
                  <a:pt x="35" y="498"/>
                </a:lnTo>
                <a:lnTo>
                  <a:pt x="37" y="498"/>
                </a:lnTo>
                <a:lnTo>
                  <a:pt x="40" y="498"/>
                </a:lnTo>
                <a:lnTo>
                  <a:pt x="43" y="498"/>
                </a:lnTo>
                <a:lnTo>
                  <a:pt x="46" y="498"/>
                </a:lnTo>
                <a:lnTo>
                  <a:pt x="46" y="495"/>
                </a:lnTo>
                <a:lnTo>
                  <a:pt x="46" y="493"/>
                </a:lnTo>
                <a:lnTo>
                  <a:pt x="46" y="490"/>
                </a:lnTo>
                <a:lnTo>
                  <a:pt x="43" y="490"/>
                </a:lnTo>
                <a:lnTo>
                  <a:pt x="43" y="487"/>
                </a:lnTo>
                <a:lnTo>
                  <a:pt x="43" y="484"/>
                </a:lnTo>
                <a:lnTo>
                  <a:pt x="40" y="481"/>
                </a:lnTo>
                <a:lnTo>
                  <a:pt x="40" y="478"/>
                </a:lnTo>
                <a:lnTo>
                  <a:pt x="37" y="475"/>
                </a:lnTo>
                <a:lnTo>
                  <a:pt x="37" y="473"/>
                </a:lnTo>
                <a:lnTo>
                  <a:pt x="37" y="470"/>
                </a:lnTo>
                <a:lnTo>
                  <a:pt x="35" y="470"/>
                </a:lnTo>
                <a:lnTo>
                  <a:pt x="35" y="467"/>
                </a:lnTo>
                <a:lnTo>
                  <a:pt x="32" y="464"/>
                </a:lnTo>
                <a:lnTo>
                  <a:pt x="29" y="461"/>
                </a:lnTo>
                <a:lnTo>
                  <a:pt x="29" y="458"/>
                </a:lnTo>
                <a:lnTo>
                  <a:pt x="29" y="456"/>
                </a:lnTo>
                <a:lnTo>
                  <a:pt x="26" y="453"/>
                </a:lnTo>
                <a:lnTo>
                  <a:pt x="26" y="450"/>
                </a:lnTo>
                <a:lnTo>
                  <a:pt x="26" y="447"/>
                </a:lnTo>
                <a:lnTo>
                  <a:pt x="23" y="444"/>
                </a:lnTo>
                <a:lnTo>
                  <a:pt x="20" y="438"/>
                </a:lnTo>
                <a:lnTo>
                  <a:pt x="20" y="436"/>
                </a:lnTo>
                <a:lnTo>
                  <a:pt x="20" y="433"/>
                </a:lnTo>
                <a:lnTo>
                  <a:pt x="20" y="430"/>
                </a:lnTo>
                <a:lnTo>
                  <a:pt x="20" y="427"/>
                </a:lnTo>
                <a:lnTo>
                  <a:pt x="20" y="424"/>
                </a:lnTo>
                <a:lnTo>
                  <a:pt x="20" y="421"/>
                </a:lnTo>
                <a:lnTo>
                  <a:pt x="20" y="419"/>
                </a:lnTo>
                <a:lnTo>
                  <a:pt x="23" y="419"/>
                </a:lnTo>
                <a:lnTo>
                  <a:pt x="23" y="416"/>
                </a:lnTo>
                <a:lnTo>
                  <a:pt x="23" y="413"/>
                </a:lnTo>
                <a:lnTo>
                  <a:pt x="23" y="410"/>
                </a:lnTo>
                <a:lnTo>
                  <a:pt x="23" y="407"/>
                </a:lnTo>
                <a:lnTo>
                  <a:pt x="23" y="404"/>
                </a:lnTo>
                <a:lnTo>
                  <a:pt x="23" y="401"/>
                </a:lnTo>
                <a:lnTo>
                  <a:pt x="23" y="399"/>
                </a:lnTo>
                <a:lnTo>
                  <a:pt x="20" y="396"/>
                </a:lnTo>
                <a:lnTo>
                  <a:pt x="17" y="396"/>
                </a:lnTo>
                <a:lnTo>
                  <a:pt x="17" y="393"/>
                </a:lnTo>
                <a:lnTo>
                  <a:pt x="15" y="390"/>
                </a:lnTo>
                <a:lnTo>
                  <a:pt x="15" y="387"/>
                </a:lnTo>
                <a:lnTo>
                  <a:pt x="17" y="384"/>
                </a:lnTo>
                <a:lnTo>
                  <a:pt x="17" y="382"/>
                </a:lnTo>
                <a:lnTo>
                  <a:pt x="20" y="382"/>
                </a:lnTo>
                <a:lnTo>
                  <a:pt x="20" y="379"/>
                </a:lnTo>
                <a:lnTo>
                  <a:pt x="23" y="379"/>
                </a:lnTo>
                <a:lnTo>
                  <a:pt x="23" y="376"/>
                </a:lnTo>
                <a:lnTo>
                  <a:pt x="23" y="373"/>
                </a:lnTo>
                <a:lnTo>
                  <a:pt x="23" y="370"/>
                </a:lnTo>
                <a:lnTo>
                  <a:pt x="26" y="367"/>
                </a:lnTo>
                <a:lnTo>
                  <a:pt x="26" y="364"/>
                </a:lnTo>
                <a:lnTo>
                  <a:pt x="29" y="364"/>
                </a:lnTo>
                <a:lnTo>
                  <a:pt x="32" y="364"/>
                </a:lnTo>
                <a:lnTo>
                  <a:pt x="35" y="362"/>
                </a:lnTo>
                <a:lnTo>
                  <a:pt x="37" y="362"/>
                </a:lnTo>
                <a:lnTo>
                  <a:pt x="40" y="364"/>
                </a:lnTo>
                <a:lnTo>
                  <a:pt x="40" y="362"/>
                </a:lnTo>
                <a:lnTo>
                  <a:pt x="35" y="356"/>
                </a:lnTo>
                <a:lnTo>
                  <a:pt x="32" y="353"/>
                </a:lnTo>
                <a:lnTo>
                  <a:pt x="29" y="347"/>
                </a:lnTo>
                <a:lnTo>
                  <a:pt x="29" y="345"/>
                </a:lnTo>
                <a:lnTo>
                  <a:pt x="32" y="342"/>
                </a:lnTo>
                <a:lnTo>
                  <a:pt x="35" y="339"/>
                </a:lnTo>
                <a:lnTo>
                  <a:pt x="37" y="339"/>
                </a:lnTo>
                <a:lnTo>
                  <a:pt x="37" y="342"/>
                </a:lnTo>
                <a:lnTo>
                  <a:pt x="37" y="339"/>
                </a:lnTo>
                <a:lnTo>
                  <a:pt x="40" y="336"/>
                </a:lnTo>
                <a:lnTo>
                  <a:pt x="40" y="333"/>
                </a:lnTo>
                <a:lnTo>
                  <a:pt x="40" y="330"/>
                </a:lnTo>
                <a:lnTo>
                  <a:pt x="43" y="330"/>
                </a:lnTo>
                <a:lnTo>
                  <a:pt x="43" y="327"/>
                </a:lnTo>
                <a:lnTo>
                  <a:pt x="46" y="327"/>
                </a:lnTo>
                <a:lnTo>
                  <a:pt x="49" y="325"/>
                </a:lnTo>
                <a:lnTo>
                  <a:pt x="49" y="322"/>
                </a:lnTo>
                <a:lnTo>
                  <a:pt x="52" y="322"/>
                </a:lnTo>
                <a:lnTo>
                  <a:pt x="52" y="319"/>
                </a:lnTo>
                <a:lnTo>
                  <a:pt x="52" y="316"/>
                </a:lnTo>
                <a:lnTo>
                  <a:pt x="49" y="316"/>
                </a:lnTo>
                <a:lnTo>
                  <a:pt x="46" y="313"/>
                </a:lnTo>
                <a:lnTo>
                  <a:pt x="46" y="310"/>
                </a:lnTo>
                <a:lnTo>
                  <a:pt x="46" y="307"/>
                </a:lnTo>
                <a:lnTo>
                  <a:pt x="46" y="305"/>
                </a:lnTo>
                <a:lnTo>
                  <a:pt x="46" y="302"/>
                </a:lnTo>
                <a:lnTo>
                  <a:pt x="43" y="299"/>
                </a:lnTo>
                <a:lnTo>
                  <a:pt x="43" y="296"/>
                </a:lnTo>
                <a:lnTo>
                  <a:pt x="46" y="296"/>
                </a:lnTo>
                <a:lnTo>
                  <a:pt x="49" y="293"/>
                </a:lnTo>
                <a:lnTo>
                  <a:pt x="52" y="293"/>
                </a:lnTo>
                <a:lnTo>
                  <a:pt x="55" y="290"/>
                </a:lnTo>
                <a:lnTo>
                  <a:pt x="57" y="290"/>
                </a:lnTo>
                <a:lnTo>
                  <a:pt x="60" y="290"/>
                </a:lnTo>
                <a:lnTo>
                  <a:pt x="63" y="288"/>
                </a:lnTo>
                <a:lnTo>
                  <a:pt x="66" y="288"/>
                </a:lnTo>
                <a:lnTo>
                  <a:pt x="69" y="288"/>
                </a:lnTo>
                <a:lnTo>
                  <a:pt x="72" y="288"/>
                </a:lnTo>
                <a:lnTo>
                  <a:pt x="74" y="288"/>
                </a:lnTo>
                <a:lnTo>
                  <a:pt x="77" y="290"/>
                </a:lnTo>
                <a:lnTo>
                  <a:pt x="80" y="293"/>
                </a:lnTo>
                <a:lnTo>
                  <a:pt x="80" y="296"/>
                </a:lnTo>
                <a:lnTo>
                  <a:pt x="83" y="296"/>
                </a:lnTo>
                <a:lnTo>
                  <a:pt x="83" y="299"/>
                </a:lnTo>
                <a:lnTo>
                  <a:pt x="83" y="302"/>
                </a:lnTo>
                <a:lnTo>
                  <a:pt x="86" y="302"/>
                </a:lnTo>
                <a:lnTo>
                  <a:pt x="86" y="305"/>
                </a:lnTo>
                <a:lnTo>
                  <a:pt x="86" y="307"/>
                </a:lnTo>
                <a:lnTo>
                  <a:pt x="89" y="310"/>
                </a:lnTo>
                <a:lnTo>
                  <a:pt x="92" y="307"/>
                </a:lnTo>
                <a:lnTo>
                  <a:pt x="94" y="305"/>
                </a:lnTo>
                <a:lnTo>
                  <a:pt x="100" y="302"/>
                </a:lnTo>
                <a:lnTo>
                  <a:pt x="100" y="299"/>
                </a:lnTo>
                <a:lnTo>
                  <a:pt x="106" y="299"/>
                </a:lnTo>
                <a:lnTo>
                  <a:pt x="106" y="296"/>
                </a:lnTo>
                <a:lnTo>
                  <a:pt x="109" y="296"/>
                </a:lnTo>
                <a:lnTo>
                  <a:pt x="114" y="290"/>
                </a:lnTo>
                <a:lnTo>
                  <a:pt x="117" y="288"/>
                </a:lnTo>
                <a:lnTo>
                  <a:pt x="120" y="285"/>
                </a:lnTo>
                <a:lnTo>
                  <a:pt x="123" y="285"/>
                </a:lnTo>
                <a:lnTo>
                  <a:pt x="126" y="285"/>
                </a:lnTo>
                <a:lnTo>
                  <a:pt x="129" y="285"/>
                </a:lnTo>
                <a:lnTo>
                  <a:pt x="131" y="282"/>
                </a:lnTo>
                <a:lnTo>
                  <a:pt x="131" y="285"/>
                </a:lnTo>
                <a:lnTo>
                  <a:pt x="134" y="288"/>
                </a:lnTo>
                <a:lnTo>
                  <a:pt x="134" y="290"/>
                </a:lnTo>
                <a:lnTo>
                  <a:pt x="137" y="290"/>
                </a:lnTo>
                <a:lnTo>
                  <a:pt x="140" y="290"/>
                </a:lnTo>
                <a:lnTo>
                  <a:pt x="143" y="288"/>
                </a:lnTo>
                <a:lnTo>
                  <a:pt x="143" y="285"/>
                </a:lnTo>
                <a:lnTo>
                  <a:pt x="143" y="279"/>
                </a:lnTo>
                <a:lnTo>
                  <a:pt x="146" y="273"/>
                </a:lnTo>
                <a:lnTo>
                  <a:pt x="146" y="270"/>
                </a:lnTo>
                <a:lnTo>
                  <a:pt x="148" y="268"/>
                </a:lnTo>
                <a:lnTo>
                  <a:pt x="148" y="265"/>
                </a:lnTo>
                <a:lnTo>
                  <a:pt x="148" y="262"/>
                </a:lnTo>
                <a:lnTo>
                  <a:pt x="148" y="259"/>
                </a:lnTo>
                <a:lnTo>
                  <a:pt x="148" y="256"/>
                </a:lnTo>
                <a:lnTo>
                  <a:pt x="148" y="253"/>
                </a:lnTo>
                <a:lnTo>
                  <a:pt x="151" y="253"/>
                </a:lnTo>
                <a:lnTo>
                  <a:pt x="151" y="251"/>
                </a:lnTo>
                <a:lnTo>
                  <a:pt x="154" y="248"/>
                </a:lnTo>
                <a:lnTo>
                  <a:pt x="157" y="245"/>
                </a:lnTo>
                <a:lnTo>
                  <a:pt x="160" y="239"/>
                </a:lnTo>
                <a:lnTo>
                  <a:pt x="166" y="233"/>
                </a:lnTo>
                <a:lnTo>
                  <a:pt x="168" y="231"/>
                </a:lnTo>
                <a:lnTo>
                  <a:pt x="171" y="225"/>
                </a:lnTo>
                <a:lnTo>
                  <a:pt x="174" y="225"/>
                </a:lnTo>
                <a:lnTo>
                  <a:pt x="174" y="222"/>
                </a:lnTo>
                <a:lnTo>
                  <a:pt x="177" y="222"/>
                </a:lnTo>
                <a:lnTo>
                  <a:pt x="180" y="219"/>
                </a:lnTo>
                <a:lnTo>
                  <a:pt x="183" y="216"/>
                </a:lnTo>
                <a:lnTo>
                  <a:pt x="183" y="214"/>
                </a:lnTo>
                <a:lnTo>
                  <a:pt x="183" y="211"/>
                </a:lnTo>
                <a:lnTo>
                  <a:pt x="186" y="205"/>
                </a:lnTo>
                <a:lnTo>
                  <a:pt x="186" y="199"/>
                </a:lnTo>
                <a:lnTo>
                  <a:pt x="183" y="196"/>
                </a:lnTo>
                <a:lnTo>
                  <a:pt x="180" y="194"/>
                </a:lnTo>
                <a:lnTo>
                  <a:pt x="177" y="191"/>
                </a:lnTo>
                <a:lnTo>
                  <a:pt x="180" y="182"/>
                </a:lnTo>
                <a:lnTo>
                  <a:pt x="180" y="177"/>
                </a:lnTo>
                <a:lnTo>
                  <a:pt x="180" y="174"/>
                </a:lnTo>
                <a:lnTo>
                  <a:pt x="183" y="171"/>
                </a:lnTo>
                <a:lnTo>
                  <a:pt x="183" y="168"/>
                </a:lnTo>
                <a:lnTo>
                  <a:pt x="186" y="168"/>
                </a:lnTo>
                <a:lnTo>
                  <a:pt x="191" y="165"/>
                </a:lnTo>
                <a:lnTo>
                  <a:pt x="194" y="165"/>
                </a:lnTo>
                <a:lnTo>
                  <a:pt x="197" y="162"/>
                </a:lnTo>
                <a:lnTo>
                  <a:pt x="194" y="159"/>
                </a:lnTo>
                <a:lnTo>
                  <a:pt x="197" y="157"/>
                </a:lnTo>
                <a:lnTo>
                  <a:pt x="197" y="154"/>
                </a:lnTo>
                <a:lnTo>
                  <a:pt x="200" y="154"/>
                </a:lnTo>
                <a:lnTo>
                  <a:pt x="200" y="151"/>
                </a:lnTo>
                <a:lnTo>
                  <a:pt x="197" y="151"/>
                </a:lnTo>
                <a:lnTo>
                  <a:pt x="194" y="151"/>
                </a:lnTo>
                <a:lnTo>
                  <a:pt x="194" y="148"/>
                </a:lnTo>
                <a:lnTo>
                  <a:pt x="191" y="148"/>
                </a:lnTo>
                <a:lnTo>
                  <a:pt x="191" y="145"/>
                </a:lnTo>
                <a:lnTo>
                  <a:pt x="194" y="145"/>
                </a:lnTo>
                <a:lnTo>
                  <a:pt x="191" y="140"/>
                </a:lnTo>
                <a:lnTo>
                  <a:pt x="188" y="137"/>
                </a:lnTo>
                <a:lnTo>
                  <a:pt x="188" y="134"/>
                </a:lnTo>
                <a:lnTo>
                  <a:pt x="183" y="134"/>
                </a:lnTo>
                <a:lnTo>
                  <a:pt x="183" y="131"/>
                </a:lnTo>
                <a:lnTo>
                  <a:pt x="183" y="128"/>
                </a:lnTo>
                <a:lnTo>
                  <a:pt x="186" y="128"/>
                </a:lnTo>
                <a:lnTo>
                  <a:pt x="186" y="125"/>
                </a:lnTo>
                <a:lnTo>
                  <a:pt x="186" y="122"/>
                </a:lnTo>
                <a:lnTo>
                  <a:pt x="183" y="122"/>
                </a:lnTo>
                <a:lnTo>
                  <a:pt x="180" y="120"/>
                </a:lnTo>
                <a:lnTo>
                  <a:pt x="177" y="120"/>
                </a:lnTo>
                <a:lnTo>
                  <a:pt x="177" y="117"/>
                </a:lnTo>
                <a:lnTo>
                  <a:pt x="180" y="117"/>
                </a:lnTo>
                <a:lnTo>
                  <a:pt x="180" y="114"/>
                </a:lnTo>
                <a:lnTo>
                  <a:pt x="177" y="114"/>
                </a:lnTo>
                <a:lnTo>
                  <a:pt x="177" y="111"/>
                </a:lnTo>
                <a:lnTo>
                  <a:pt x="174" y="111"/>
                </a:lnTo>
                <a:lnTo>
                  <a:pt x="171" y="111"/>
                </a:lnTo>
                <a:lnTo>
                  <a:pt x="171" y="108"/>
                </a:lnTo>
                <a:lnTo>
                  <a:pt x="171" y="105"/>
                </a:lnTo>
                <a:lnTo>
                  <a:pt x="168" y="108"/>
                </a:lnTo>
                <a:lnTo>
                  <a:pt x="166" y="105"/>
                </a:lnTo>
                <a:lnTo>
                  <a:pt x="166" y="103"/>
                </a:lnTo>
                <a:lnTo>
                  <a:pt x="163" y="103"/>
                </a:lnTo>
                <a:lnTo>
                  <a:pt x="160" y="103"/>
                </a:lnTo>
                <a:lnTo>
                  <a:pt x="160" y="100"/>
                </a:lnTo>
                <a:lnTo>
                  <a:pt x="157" y="97"/>
                </a:lnTo>
                <a:lnTo>
                  <a:pt x="154" y="97"/>
                </a:lnTo>
                <a:lnTo>
                  <a:pt x="154" y="94"/>
                </a:lnTo>
                <a:lnTo>
                  <a:pt x="151" y="91"/>
                </a:lnTo>
                <a:lnTo>
                  <a:pt x="154" y="91"/>
                </a:lnTo>
                <a:lnTo>
                  <a:pt x="154" y="88"/>
                </a:lnTo>
                <a:lnTo>
                  <a:pt x="157" y="88"/>
                </a:lnTo>
                <a:lnTo>
                  <a:pt x="157" y="85"/>
                </a:lnTo>
                <a:lnTo>
                  <a:pt x="154" y="83"/>
                </a:lnTo>
                <a:lnTo>
                  <a:pt x="151" y="83"/>
                </a:lnTo>
                <a:lnTo>
                  <a:pt x="148" y="80"/>
                </a:lnTo>
                <a:lnTo>
                  <a:pt x="151" y="74"/>
                </a:lnTo>
                <a:lnTo>
                  <a:pt x="148" y="71"/>
                </a:lnTo>
                <a:lnTo>
                  <a:pt x="146" y="68"/>
                </a:lnTo>
                <a:lnTo>
                  <a:pt x="148" y="68"/>
                </a:lnTo>
                <a:lnTo>
                  <a:pt x="151" y="68"/>
                </a:lnTo>
                <a:lnTo>
                  <a:pt x="154" y="68"/>
                </a:lnTo>
                <a:lnTo>
                  <a:pt x="157" y="68"/>
                </a:lnTo>
                <a:lnTo>
                  <a:pt x="160" y="68"/>
                </a:lnTo>
                <a:lnTo>
                  <a:pt x="163" y="66"/>
                </a:lnTo>
                <a:lnTo>
                  <a:pt x="166" y="66"/>
                </a:lnTo>
                <a:lnTo>
                  <a:pt x="168" y="66"/>
                </a:lnTo>
                <a:lnTo>
                  <a:pt x="168" y="63"/>
                </a:lnTo>
                <a:lnTo>
                  <a:pt x="171" y="63"/>
                </a:lnTo>
                <a:lnTo>
                  <a:pt x="171" y="60"/>
                </a:lnTo>
                <a:lnTo>
                  <a:pt x="174" y="60"/>
                </a:lnTo>
                <a:lnTo>
                  <a:pt x="174" y="57"/>
                </a:lnTo>
                <a:lnTo>
                  <a:pt x="174" y="54"/>
                </a:lnTo>
                <a:lnTo>
                  <a:pt x="177" y="54"/>
                </a:lnTo>
                <a:lnTo>
                  <a:pt x="177" y="51"/>
                </a:lnTo>
                <a:lnTo>
                  <a:pt x="177" y="48"/>
                </a:lnTo>
                <a:lnTo>
                  <a:pt x="180" y="48"/>
                </a:lnTo>
                <a:lnTo>
                  <a:pt x="180" y="46"/>
                </a:lnTo>
                <a:lnTo>
                  <a:pt x="183" y="46"/>
                </a:lnTo>
                <a:lnTo>
                  <a:pt x="186" y="46"/>
                </a:lnTo>
                <a:lnTo>
                  <a:pt x="186" y="43"/>
                </a:lnTo>
                <a:lnTo>
                  <a:pt x="188" y="43"/>
                </a:lnTo>
                <a:lnTo>
                  <a:pt x="191" y="43"/>
                </a:lnTo>
                <a:lnTo>
                  <a:pt x="194" y="43"/>
                </a:lnTo>
                <a:lnTo>
                  <a:pt x="194" y="46"/>
                </a:lnTo>
                <a:lnTo>
                  <a:pt x="197" y="46"/>
                </a:lnTo>
                <a:lnTo>
                  <a:pt x="200" y="48"/>
                </a:lnTo>
                <a:lnTo>
                  <a:pt x="203" y="48"/>
                </a:lnTo>
                <a:lnTo>
                  <a:pt x="205" y="46"/>
                </a:lnTo>
                <a:lnTo>
                  <a:pt x="208" y="46"/>
                </a:lnTo>
                <a:lnTo>
                  <a:pt x="211" y="46"/>
                </a:lnTo>
                <a:lnTo>
                  <a:pt x="214" y="43"/>
                </a:lnTo>
                <a:lnTo>
                  <a:pt x="217" y="43"/>
                </a:lnTo>
                <a:lnTo>
                  <a:pt x="220" y="43"/>
                </a:lnTo>
                <a:lnTo>
                  <a:pt x="223" y="43"/>
                </a:lnTo>
                <a:lnTo>
                  <a:pt x="228" y="43"/>
                </a:lnTo>
                <a:lnTo>
                  <a:pt x="231" y="43"/>
                </a:lnTo>
                <a:lnTo>
                  <a:pt x="234" y="43"/>
                </a:lnTo>
                <a:lnTo>
                  <a:pt x="237" y="43"/>
                </a:lnTo>
                <a:lnTo>
                  <a:pt x="237" y="40"/>
                </a:lnTo>
                <a:lnTo>
                  <a:pt x="240" y="40"/>
                </a:lnTo>
                <a:lnTo>
                  <a:pt x="242" y="40"/>
                </a:lnTo>
                <a:lnTo>
                  <a:pt x="245" y="37"/>
                </a:lnTo>
                <a:lnTo>
                  <a:pt x="248" y="37"/>
                </a:lnTo>
                <a:lnTo>
                  <a:pt x="251" y="37"/>
                </a:lnTo>
                <a:lnTo>
                  <a:pt x="251" y="34"/>
                </a:lnTo>
                <a:lnTo>
                  <a:pt x="254" y="34"/>
                </a:lnTo>
                <a:lnTo>
                  <a:pt x="257" y="31"/>
                </a:lnTo>
                <a:lnTo>
                  <a:pt x="257" y="29"/>
                </a:lnTo>
                <a:lnTo>
                  <a:pt x="257" y="26"/>
                </a:lnTo>
                <a:lnTo>
                  <a:pt x="260" y="23"/>
                </a:lnTo>
                <a:lnTo>
                  <a:pt x="257" y="23"/>
                </a:lnTo>
                <a:lnTo>
                  <a:pt x="257" y="20"/>
                </a:lnTo>
                <a:lnTo>
                  <a:pt x="254" y="20"/>
                </a:lnTo>
                <a:lnTo>
                  <a:pt x="251" y="20"/>
                </a:lnTo>
                <a:lnTo>
                  <a:pt x="251" y="17"/>
                </a:lnTo>
                <a:lnTo>
                  <a:pt x="248" y="17"/>
                </a:lnTo>
                <a:lnTo>
                  <a:pt x="248" y="14"/>
                </a:lnTo>
                <a:lnTo>
                  <a:pt x="245" y="14"/>
                </a:lnTo>
                <a:lnTo>
                  <a:pt x="245" y="11"/>
                </a:lnTo>
                <a:lnTo>
                  <a:pt x="248" y="11"/>
                </a:lnTo>
                <a:lnTo>
                  <a:pt x="251" y="11"/>
                </a:lnTo>
                <a:lnTo>
                  <a:pt x="254" y="9"/>
                </a:lnTo>
                <a:lnTo>
                  <a:pt x="257" y="9"/>
                </a:lnTo>
                <a:lnTo>
                  <a:pt x="260" y="9"/>
                </a:lnTo>
                <a:lnTo>
                  <a:pt x="262" y="9"/>
                </a:lnTo>
                <a:lnTo>
                  <a:pt x="265" y="9"/>
                </a:lnTo>
                <a:lnTo>
                  <a:pt x="268" y="9"/>
                </a:lnTo>
                <a:lnTo>
                  <a:pt x="268" y="6"/>
                </a:lnTo>
                <a:lnTo>
                  <a:pt x="271" y="6"/>
                </a:lnTo>
                <a:lnTo>
                  <a:pt x="274" y="3"/>
                </a:lnTo>
                <a:lnTo>
                  <a:pt x="274" y="0"/>
                </a:lnTo>
                <a:lnTo>
                  <a:pt x="277" y="0"/>
                </a:lnTo>
                <a:lnTo>
                  <a:pt x="279" y="0"/>
                </a:lnTo>
                <a:lnTo>
                  <a:pt x="282" y="0"/>
                </a:lnTo>
                <a:lnTo>
                  <a:pt x="285" y="0"/>
                </a:lnTo>
                <a:lnTo>
                  <a:pt x="288" y="0"/>
                </a:lnTo>
                <a:lnTo>
                  <a:pt x="291" y="0"/>
                </a:lnTo>
                <a:lnTo>
                  <a:pt x="294" y="0"/>
                </a:lnTo>
                <a:lnTo>
                  <a:pt x="297" y="0"/>
                </a:lnTo>
                <a:lnTo>
                  <a:pt x="299" y="0"/>
                </a:lnTo>
                <a:lnTo>
                  <a:pt x="302" y="3"/>
                </a:lnTo>
                <a:lnTo>
                  <a:pt x="305" y="3"/>
                </a:lnTo>
                <a:lnTo>
                  <a:pt x="308" y="3"/>
                </a:lnTo>
                <a:lnTo>
                  <a:pt x="311" y="3"/>
                </a:lnTo>
                <a:lnTo>
                  <a:pt x="311" y="6"/>
                </a:lnTo>
                <a:lnTo>
                  <a:pt x="314" y="6"/>
                </a:lnTo>
                <a:lnTo>
                  <a:pt x="317" y="6"/>
                </a:lnTo>
                <a:lnTo>
                  <a:pt x="319" y="6"/>
                </a:lnTo>
                <a:lnTo>
                  <a:pt x="319" y="9"/>
                </a:lnTo>
                <a:lnTo>
                  <a:pt x="322" y="9"/>
                </a:lnTo>
                <a:lnTo>
                  <a:pt x="325" y="9"/>
                </a:lnTo>
                <a:close/>
              </a:path>
            </a:pathLst>
          </a:custGeom>
          <a:solidFill>
            <a:srgbClr val="4EC7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4">
            <a:extLst>
              <a:ext uri="{FF2B5EF4-FFF2-40B4-BE49-F238E27FC236}">
                <a16:creationId xmlns:a16="http://schemas.microsoft.com/office/drawing/2014/main" id="{FC00C8E8-A11F-B79C-ADE5-7A20E06F9DBC}"/>
              </a:ext>
            </a:extLst>
          </p:cNvPr>
          <p:cNvSpPr>
            <a:spLocks noEditPoints="1"/>
          </p:cNvSpPr>
          <p:nvPr/>
        </p:nvSpPr>
        <p:spPr bwMode="auto">
          <a:xfrm>
            <a:off x="5464175" y="5648325"/>
            <a:ext cx="452438" cy="538163"/>
          </a:xfrm>
          <a:custGeom>
            <a:avLst/>
            <a:gdLst>
              <a:gd name="T0" fmla="*/ 279 w 285"/>
              <a:gd name="T1" fmla="*/ 293 h 339"/>
              <a:gd name="T2" fmla="*/ 285 w 285"/>
              <a:gd name="T3" fmla="*/ 296 h 339"/>
              <a:gd name="T4" fmla="*/ 256 w 285"/>
              <a:gd name="T5" fmla="*/ 222 h 339"/>
              <a:gd name="T6" fmla="*/ 91 w 285"/>
              <a:gd name="T7" fmla="*/ 0 h 339"/>
              <a:gd name="T8" fmla="*/ 105 w 285"/>
              <a:gd name="T9" fmla="*/ 17 h 339"/>
              <a:gd name="T10" fmla="*/ 128 w 285"/>
              <a:gd name="T11" fmla="*/ 31 h 339"/>
              <a:gd name="T12" fmla="*/ 137 w 285"/>
              <a:gd name="T13" fmla="*/ 51 h 339"/>
              <a:gd name="T14" fmla="*/ 134 w 285"/>
              <a:gd name="T15" fmla="*/ 60 h 339"/>
              <a:gd name="T16" fmla="*/ 134 w 285"/>
              <a:gd name="T17" fmla="*/ 66 h 339"/>
              <a:gd name="T18" fmla="*/ 154 w 285"/>
              <a:gd name="T19" fmla="*/ 77 h 339"/>
              <a:gd name="T20" fmla="*/ 165 w 285"/>
              <a:gd name="T21" fmla="*/ 97 h 339"/>
              <a:gd name="T22" fmla="*/ 188 w 285"/>
              <a:gd name="T23" fmla="*/ 91 h 339"/>
              <a:gd name="T24" fmla="*/ 202 w 285"/>
              <a:gd name="T25" fmla="*/ 128 h 339"/>
              <a:gd name="T26" fmla="*/ 217 w 285"/>
              <a:gd name="T27" fmla="*/ 171 h 339"/>
              <a:gd name="T28" fmla="*/ 248 w 285"/>
              <a:gd name="T29" fmla="*/ 205 h 339"/>
              <a:gd name="T30" fmla="*/ 248 w 285"/>
              <a:gd name="T31" fmla="*/ 219 h 339"/>
              <a:gd name="T32" fmla="*/ 239 w 285"/>
              <a:gd name="T33" fmla="*/ 211 h 339"/>
              <a:gd name="T34" fmla="*/ 256 w 285"/>
              <a:gd name="T35" fmla="*/ 228 h 339"/>
              <a:gd name="T36" fmla="*/ 271 w 285"/>
              <a:gd name="T37" fmla="*/ 242 h 339"/>
              <a:gd name="T38" fmla="*/ 276 w 285"/>
              <a:gd name="T39" fmla="*/ 254 h 339"/>
              <a:gd name="T40" fmla="*/ 282 w 285"/>
              <a:gd name="T41" fmla="*/ 262 h 339"/>
              <a:gd name="T42" fmla="*/ 276 w 285"/>
              <a:gd name="T43" fmla="*/ 273 h 339"/>
              <a:gd name="T44" fmla="*/ 265 w 285"/>
              <a:gd name="T45" fmla="*/ 271 h 339"/>
              <a:gd name="T46" fmla="*/ 282 w 285"/>
              <a:gd name="T47" fmla="*/ 285 h 339"/>
              <a:gd name="T48" fmla="*/ 273 w 285"/>
              <a:gd name="T49" fmla="*/ 305 h 339"/>
              <a:gd name="T50" fmla="*/ 271 w 285"/>
              <a:gd name="T51" fmla="*/ 308 h 339"/>
              <a:gd name="T52" fmla="*/ 248 w 285"/>
              <a:gd name="T53" fmla="*/ 319 h 339"/>
              <a:gd name="T54" fmla="*/ 208 w 285"/>
              <a:gd name="T55" fmla="*/ 316 h 339"/>
              <a:gd name="T56" fmla="*/ 174 w 285"/>
              <a:gd name="T57" fmla="*/ 313 h 339"/>
              <a:gd name="T58" fmla="*/ 165 w 285"/>
              <a:gd name="T59" fmla="*/ 308 h 339"/>
              <a:gd name="T60" fmla="*/ 165 w 285"/>
              <a:gd name="T61" fmla="*/ 310 h 339"/>
              <a:gd name="T62" fmla="*/ 157 w 285"/>
              <a:gd name="T63" fmla="*/ 316 h 339"/>
              <a:gd name="T64" fmla="*/ 140 w 285"/>
              <a:gd name="T65" fmla="*/ 319 h 339"/>
              <a:gd name="T66" fmla="*/ 117 w 285"/>
              <a:gd name="T67" fmla="*/ 325 h 339"/>
              <a:gd name="T68" fmla="*/ 97 w 285"/>
              <a:gd name="T69" fmla="*/ 328 h 339"/>
              <a:gd name="T70" fmla="*/ 74 w 285"/>
              <a:gd name="T71" fmla="*/ 330 h 339"/>
              <a:gd name="T72" fmla="*/ 68 w 285"/>
              <a:gd name="T73" fmla="*/ 330 h 339"/>
              <a:gd name="T74" fmla="*/ 54 w 285"/>
              <a:gd name="T75" fmla="*/ 336 h 339"/>
              <a:gd name="T76" fmla="*/ 46 w 285"/>
              <a:gd name="T77" fmla="*/ 333 h 339"/>
              <a:gd name="T78" fmla="*/ 34 w 285"/>
              <a:gd name="T79" fmla="*/ 325 h 339"/>
              <a:gd name="T80" fmla="*/ 34 w 285"/>
              <a:gd name="T81" fmla="*/ 316 h 339"/>
              <a:gd name="T82" fmla="*/ 34 w 285"/>
              <a:gd name="T83" fmla="*/ 313 h 339"/>
              <a:gd name="T84" fmla="*/ 29 w 285"/>
              <a:gd name="T85" fmla="*/ 308 h 339"/>
              <a:gd name="T86" fmla="*/ 26 w 285"/>
              <a:gd name="T87" fmla="*/ 293 h 339"/>
              <a:gd name="T88" fmla="*/ 23 w 285"/>
              <a:gd name="T89" fmla="*/ 268 h 339"/>
              <a:gd name="T90" fmla="*/ 23 w 285"/>
              <a:gd name="T91" fmla="*/ 248 h 339"/>
              <a:gd name="T92" fmla="*/ 11 w 285"/>
              <a:gd name="T93" fmla="*/ 225 h 339"/>
              <a:gd name="T94" fmla="*/ 9 w 285"/>
              <a:gd name="T95" fmla="*/ 205 h 339"/>
              <a:gd name="T96" fmla="*/ 11 w 285"/>
              <a:gd name="T97" fmla="*/ 185 h 339"/>
              <a:gd name="T98" fmla="*/ 9 w 285"/>
              <a:gd name="T99" fmla="*/ 171 h 339"/>
              <a:gd name="T100" fmla="*/ 20 w 285"/>
              <a:gd name="T101" fmla="*/ 157 h 339"/>
              <a:gd name="T102" fmla="*/ 29 w 285"/>
              <a:gd name="T103" fmla="*/ 142 h 339"/>
              <a:gd name="T104" fmla="*/ 23 w 285"/>
              <a:gd name="T105" fmla="*/ 120 h 339"/>
              <a:gd name="T106" fmla="*/ 29 w 285"/>
              <a:gd name="T107" fmla="*/ 91 h 339"/>
              <a:gd name="T108" fmla="*/ 26 w 285"/>
              <a:gd name="T109" fmla="*/ 74 h 339"/>
              <a:gd name="T110" fmla="*/ 40 w 285"/>
              <a:gd name="T111" fmla="*/ 63 h 339"/>
              <a:gd name="T112" fmla="*/ 57 w 285"/>
              <a:gd name="T113" fmla="*/ 66 h 339"/>
              <a:gd name="T114" fmla="*/ 68 w 285"/>
              <a:gd name="T115" fmla="*/ 51 h 339"/>
              <a:gd name="T116" fmla="*/ 60 w 285"/>
              <a:gd name="T117" fmla="*/ 46 h 339"/>
              <a:gd name="T118" fmla="*/ 63 w 285"/>
              <a:gd name="T119" fmla="*/ 29 h 339"/>
              <a:gd name="T120" fmla="*/ 80 w 285"/>
              <a:gd name="T121" fmla="*/ 29 h 339"/>
              <a:gd name="T122" fmla="*/ 77 w 285"/>
              <a:gd name="T123" fmla="*/ 6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5" h="339">
                <a:moveTo>
                  <a:pt x="285" y="299"/>
                </a:moveTo>
                <a:lnTo>
                  <a:pt x="285" y="302"/>
                </a:lnTo>
                <a:lnTo>
                  <a:pt x="282" y="302"/>
                </a:lnTo>
                <a:lnTo>
                  <a:pt x="279" y="302"/>
                </a:lnTo>
                <a:lnTo>
                  <a:pt x="276" y="302"/>
                </a:lnTo>
                <a:lnTo>
                  <a:pt x="276" y="299"/>
                </a:lnTo>
                <a:lnTo>
                  <a:pt x="276" y="296"/>
                </a:lnTo>
                <a:lnTo>
                  <a:pt x="276" y="293"/>
                </a:lnTo>
                <a:lnTo>
                  <a:pt x="279" y="293"/>
                </a:lnTo>
                <a:lnTo>
                  <a:pt x="279" y="291"/>
                </a:lnTo>
                <a:lnTo>
                  <a:pt x="279" y="288"/>
                </a:lnTo>
                <a:lnTo>
                  <a:pt x="282" y="288"/>
                </a:lnTo>
                <a:lnTo>
                  <a:pt x="282" y="285"/>
                </a:lnTo>
                <a:lnTo>
                  <a:pt x="285" y="285"/>
                </a:lnTo>
                <a:lnTo>
                  <a:pt x="285" y="288"/>
                </a:lnTo>
                <a:lnTo>
                  <a:pt x="285" y="291"/>
                </a:lnTo>
                <a:lnTo>
                  <a:pt x="285" y="293"/>
                </a:lnTo>
                <a:lnTo>
                  <a:pt x="285" y="296"/>
                </a:lnTo>
                <a:lnTo>
                  <a:pt x="285" y="299"/>
                </a:lnTo>
                <a:close/>
                <a:moveTo>
                  <a:pt x="256" y="217"/>
                </a:moveTo>
                <a:lnTo>
                  <a:pt x="256" y="219"/>
                </a:lnTo>
                <a:lnTo>
                  <a:pt x="259" y="219"/>
                </a:lnTo>
                <a:lnTo>
                  <a:pt x="262" y="222"/>
                </a:lnTo>
                <a:lnTo>
                  <a:pt x="262" y="225"/>
                </a:lnTo>
                <a:lnTo>
                  <a:pt x="259" y="225"/>
                </a:lnTo>
                <a:lnTo>
                  <a:pt x="256" y="225"/>
                </a:lnTo>
                <a:lnTo>
                  <a:pt x="256" y="222"/>
                </a:lnTo>
                <a:lnTo>
                  <a:pt x="256" y="219"/>
                </a:lnTo>
                <a:lnTo>
                  <a:pt x="254" y="219"/>
                </a:lnTo>
                <a:lnTo>
                  <a:pt x="254" y="217"/>
                </a:lnTo>
                <a:lnTo>
                  <a:pt x="256" y="217"/>
                </a:lnTo>
                <a:close/>
                <a:moveTo>
                  <a:pt x="83" y="0"/>
                </a:moveTo>
                <a:lnTo>
                  <a:pt x="83" y="3"/>
                </a:lnTo>
                <a:lnTo>
                  <a:pt x="86" y="3"/>
                </a:lnTo>
                <a:lnTo>
                  <a:pt x="88" y="0"/>
                </a:lnTo>
                <a:lnTo>
                  <a:pt x="91" y="0"/>
                </a:lnTo>
                <a:lnTo>
                  <a:pt x="94" y="0"/>
                </a:lnTo>
                <a:lnTo>
                  <a:pt x="94" y="3"/>
                </a:lnTo>
                <a:lnTo>
                  <a:pt x="97" y="3"/>
                </a:lnTo>
                <a:lnTo>
                  <a:pt x="97" y="6"/>
                </a:lnTo>
                <a:lnTo>
                  <a:pt x="97" y="9"/>
                </a:lnTo>
                <a:lnTo>
                  <a:pt x="100" y="12"/>
                </a:lnTo>
                <a:lnTo>
                  <a:pt x="100" y="14"/>
                </a:lnTo>
                <a:lnTo>
                  <a:pt x="103" y="14"/>
                </a:lnTo>
                <a:lnTo>
                  <a:pt x="105" y="17"/>
                </a:lnTo>
                <a:lnTo>
                  <a:pt x="105" y="20"/>
                </a:lnTo>
                <a:lnTo>
                  <a:pt x="105" y="23"/>
                </a:lnTo>
                <a:lnTo>
                  <a:pt x="108" y="23"/>
                </a:lnTo>
                <a:lnTo>
                  <a:pt x="108" y="26"/>
                </a:lnTo>
                <a:lnTo>
                  <a:pt x="111" y="29"/>
                </a:lnTo>
                <a:lnTo>
                  <a:pt x="114" y="31"/>
                </a:lnTo>
                <a:lnTo>
                  <a:pt x="117" y="31"/>
                </a:lnTo>
                <a:lnTo>
                  <a:pt x="123" y="31"/>
                </a:lnTo>
                <a:lnTo>
                  <a:pt x="128" y="31"/>
                </a:lnTo>
                <a:lnTo>
                  <a:pt x="131" y="31"/>
                </a:lnTo>
                <a:lnTo>
                  <a:pt x="131" y="34"/>
                </a:lnTo>
                <a:lnTo>
                  <a:pt x="134" y="34"/>
                </a:lnTo>
                <a:lnTo>
                  <a:pt x="134" y="37"/>
                </a:lnTo>
                <a:lnTo>
                  <a:pt x="134" y="40"/>
                </a:lnTo>
                <a:lnTo>
                  <a:pt x="137" y="40"/>
                </a:lnTo>
                <a:lnTo>
                  <a:pt x="137" y="43"/>
                </a:lnTo>
                <a:lnTo>
                  <a:pt x="137" y="49"/>
                </a:lnTo>
                <a:lnTo>
                  <a:pt x="137" y="51"/>
                </a:lnTo>
                <a:lnTo>
                  <a:pt x="140" y="51"/>
                </a:lnTo>
                <a:lnTo>
                  <a:pt x="140" y="54"/>
                </a:lnTo>
                <a:lnTo>
                  <a:pt x="142" y="57"/>
                </a:lnTo>
                <a:lnTo>
                  <a:pt x="145" y="57"/>
                </a:lnTo>
                <a:lnTo>
                  <a:pt x="145" y="60"/>
                </a:lnTo>
                <a:lnTo>
                  <a:pt x="142" y="60"/>
                </a:lnTo>
                <a:lnTo>
                  <a:pt x="140" y="60"/>
                </a:lnTo>
                <a:lnTo>
                  <a:pt x="137" y="60"/>
                </a:lnTo>
                <a:lnTo>
                  <a:pt x="134" y="60"/>
                </a:lnTo>
                <a:lnTo>
                  <a:pt x="134" y="57"/>
                </a:lnTo>
                <a:lnTo>
                  <a:pt x="131" y="57"/>
                </a:lnTo>
                <a:lnTo>
                  <a:pt x="128" y="57"/>
                </a:lnTo>
                <a:lnTo>
                  <a:pt x="125" y="57"/>
                </a:lnTo>
                <a:lnTo>
                  <a:pt x="125" y="60"/>
                </a:lnTo>
                <a:lnTo>
                  <a:pt x="128" y="63"/>
                </a:lnTo>
                <a:lnTo>
                  <a:pt x="128" y="66"/>
                </a:lnTo>
                <a:lnTo>
                  <a:pt x="131" y="66"/>
                </a:lnTo>
                <a:lnTo>
                  <a:pt x="134" y="66"/>
                </a:lnTo>
                <a:lnTo>
                  <a:pt x="137" y="66"/>
                </a:lnTo>
                <a:lnTo>
                  <a:pt x="140" y="66"/>
                </a:lnTo>
                <a:lnTo>
                  <a:pt x="142" y="66"/>
                </a:lnTo>
                <a:lnTo>
                  <a:pt x="142" y="68"/>
                </a:lnTo>
                <a:lnTo>
                  <a:pt x="145" y="68"/>
                </a:lnTo>
                <a:lnTo>
                  <a:pt x="148" y="71"/>
                </a:lnTo>
                <a:lnTo>
                  <a:pt x="151" y="71"/>
                </a:lnTo>
                <a:lnTo>
                  <a:pt x="151" y="74"/>
                </a:lnTo>
                <a:lnTo>
                  <a:pt x="154" y="77"/>
                </a:lnTo>
                <a:lnTo>
                  <a:pt x="154" y="80"/>
                </a:lnTo>
                <a:lnTo>
                  <a:pt x="154" y="83"/>
                </a:lnTo>
                <a:lnTo>
                  <a:pt x="154" y="86"/>
                </a:lnTo>
                <a:lnTo>
                  <a:pt x="157" y="86"/>
                </a:lnTo>
                <a:lnTo>
                  <a:pt x="157" y="88"/>
                </a:lnTo>
                <a:lnTo>
                  <a:pt x="160" y="91"/>
                </a:lnTo>
                <a:lnTo>
                  <a:pt x="162" y="91"/>
                </a:lnTo>
                <a:lnTo>
                  <a:pt x="165" y="94"/>
                </a:lnTo>
                <a:lnTo>
                  <a:pt x="165" y="97"/>
                </a:lnTo>
                <a:lnTo>
                  <a:pt x="168" y="100"/>
                </a:lnTo>
                <a:lnTo>
                  <a:pt x="171" y="103"/>
                </a:lnTo>
                <a:lnTo>
                  <a:pt x="174" y="103"/>
                </a:lnTo>
                <a:lnTo>
                  <a:pt x="177" y="97"/>
                </a:lnTo>
                <a:lnTo>
                  <a:pt x="177" y="94"/>
                </a:lnTo>
                <a:lnTo>
                  <a:pt x="180" y="91"/>
                </a:lnTo>
                <a:lnTo>
                  <a:pt x="182" y="88"/>
                </a:lnTo>
                <a:lnTo>
                  <a:pt x="185" y="88"/>
                </a:lnTo>
                <a:lnTo>
                  <a:pt x="188" y="91"/>
                </a:lnTo>
                <a:lnTo>
                  <a:pt x="194" y="97"/>
                </a:lnTo>
                <a:lnTo>
                  <a:pt x="197" y="103"/>
                </a:lnTo>
                <a:lnTo>
                  <a:pt x="197" y="105"/>
                </a:lnTo>
                <a:lnTo>
                  <a:pt x="197" y="108"/>
                </a:lnTo>
                <a:lnTo>
                  <a:pt x="197" y="114"/>
                </a:lnTo>
                <a:lnTo>
                  <a:pt x="197" y="117"/>
                </a:lnTo>
                <a:lnTo>
                  <a:pt x="197" y="123"/>
                </a:lnTo>
                <a:lnTo>
                  <a:pt x="199" y="125"/>
                </a:lnTo>
                <a:lnTo>
                  <a:pt x="202" y="128"/>
                </a:lnTo>
                <a:lnTo>
                  <a:pt x="205" y="131"/>
                </a:lnTo>
                <a:lnTo>
                  <a:pt x="208" y="134"/>
                </a:lnTo>
                <a:lnTo>
                  <a:pt x="208" y="142"/>
                </a:lnTo>
                <a:lnTo>
                  <a:pt x="208" y="148"/>
                </a:lnTo>
                <a:lnTo>
                  <a:pt x="208" y="154"/>
                </a:lnTo>
                <a:lnTo>
                  <a:pt x="208" y="157"/>
                </a:lnTo>
                <a:lnTo>
                  <a:pt x="208" y="160"/>
                </a:lnTo>
                <a:lnTo>
                  <a:pt x="214" y="168"/>
                </a:lnTo>
                <a:lnTo>
                  <a:pt x="217" y="171"/>
                </a:lnTo>
                <a:lnTo>
                  <a:pt x="217" y="174"/>
                </a:lnTo>
                <a:lnTo>
                  <a:pt x="217" y="180"/>
                </a:lnTo>
                <a:lnTo>
                  <a:pt x="219" y="182"/>
                </a:lnTo>
                <a:lnTo>
                  <a:pt x="225" y="188"/>
                </a:lnTo>
                <a:lnTo>
                  <a:pt x="231" y="191"/>
                </a:lnTo>
                <a:lnTo>
                  <a:pt x="234" y="191"/>
                </a:lnTo>
                <a:lnTo>
                  <a:pt x="239" y="197"/>
                </a:lnTo>
                <a:lnTo>
                  <a:pt x="242" y="199"/>
                </a:lnTo>
                <a:lnTo>
                  <a:pt x="248" y="205"/>
                </a:lnTo>
                <a:lnTo>
                  <a:pt x="248" y="208"/>
                </a:lnTo>
                <a:lnTo>
                  <a:pt x="245" y="208"/>
                </a:lnTo>
                <a:lnTo>
                  <a:pt x="248" y="211"/>
                </a:lnTo>
                <a:lnTo>
                  <a:pt x="251" y="214"/>
                </a:lnTo>
                <a:lnTo>
                  <a:pt x="254" y="217"/>
                </a:lnTo>
                <a:lnTo>
                  <a:pt x="254" y="219"/>
                </a:lnTo>
                <a:lnTo>
                  <a:pt x="254" y="222"/>
                </a:lnTo>
                <a:lnTo>
                  <a:pt x="251" y="222"/>
                </a:lnTo>
                <a:lnTo>
                  <a:pt x="248" y="219"/>
                </a:lnTo>
                <a:lnTo>
                  <a:pt x="248" y="217"/>
                </a:lnTo>
                <a:lnTo>
                  <a:pt x="248" y="214"/>
                </a:lnTo>
                <a:lnTo>
                  <a:pt x="245" y="214"/>
                </a:lnTo>
                <a:lnTo>
                  <a:pt x="245" y="211"/>
                </a:lnTo>
                <a:lnTo>
                  <a:pt x="242" y="211"/>
                </a:lnTo>
                <a:lnTo>
                  <a:pt x="239" y="208"/>
                </a:lnTo>
                <a:lnTo>
                  <a:pt x="236" y="208"/>
                </a:lnTo>
                <a:lnTo>
                  <a:pt x="236" y="211"/>
                </a:lnTo>
                <a:lnTo>
                  <a:pt x="239" y="211"/>
                </a:lnTo>
                <a:lnTo>
                  <a:pt x="242" y="211"/>
                </a:lnTo>
                <a:lnTo>
                  <a:pt x="245" y="214"/>
                </a:lnTo>
                <a:lnTo>
                  <a:pt x="245" y="217"/>
                </a:lnTo>
                <a:lnTo>
                  <a:pt x="248" y="219"/>
                </a:lnTo>
                <a:lnTo>
                  <a:pt x="248" y="222"/>
                </a:lnTo>
                <a:lnTo>
                  <a:pt x="251" y="225"/>
                </a:lnTo>
                <a:lnTo>
                  <a:pt x="254" y="225"/>
                </a:lnTo>
                <a:lnTo>
                  <a:pt x="256" y="225"/>
                </a:lnTo>
                <a:lnTo>
                  <a:pt x="256" y="228"/>
                </a:lnTo>
                <a:lnTo>
                  <a:pt x="259" y="228"/>
                </a:lnTo>
                <a:lnTo>
                  <a:pt x="262" y="231"/>
                </a:lnTo>
                <a:lnTo>
                  <a:pt x="262" y="234"/>
                </a:lnTo>
                <a:lnTo>
                  <a:pt x="262" y="236"/>
                </a:lnTo>
                <a:lnTo>
                  <a:pt x="265" y="236"/>
                </a:lnTo>
                <a:lnTo>
                  <a:pt x="265" y="239"/>
                </a:lnTo>
                <a:lnTo>
                  <a:pt x="268" y="239"/>
                </a:lnTo>
                <a:lnTo>
                  <a:pt x="271" y="239"/>
                </a:lnTo>
                <a:lnTo>
                  <a:pt x="271" y="242"/>
                </a:lnTo>
                <a:lnTo>
                  <a:pt x="273" y="242"/>
                </a:lnTo>
                <a:lnTo>
                  <a:pt x="273" y="245"/>
                </a:lnTo>
                <a:lnTo>
                  <a:pt x="276" y="245"/>
                </a:lnTo>
                <a:lnTo>
                  <a:pt x="276" y="248"/>
                </a:lnTo>
                <a:lnTo>
                  <a:pt x="279" y="248"/>
                </a:lnTo>
                <a:lnTo>
                  <a:pt x="279" y="251"/>
                </a:lnTo>
                <a:lnTo>
                  <a:pt x="276" y="254"/>
                </a:lnTo>
                <a:lnTo>
                  <a:pt x="279" y="254"/>
                </a:lnTo>
                <a:lnTo>
                  <a:pt x="276" y="254"/>
                </a:lnTo>
                <a:lnTo>
                  <a:pt x="279" y="256"/>
                </a:lnTo>
                <a:lnTo>
                  <a:pt x="279" y="259"/>
                </a:lnTo>
                <a:lnTo>
                  <a:pt x="276" y="259"/>
                </a:lnTo>
                <a:lnTo>
                  <a:pt x="279" y="259"/>
                </a:lnTo>
                <a:lnTo>
                  <a:pt x="276" y="259"/>
                </a:lnTo>
                <a:lnTo>
                  <a:pt x="276" y="262"/>
                </a:lnTo>
                <a:lnTo>
                  <a:pt x="279" y="259"/>
                </a:lnTo>
                <a:lnTo>
                  <a:pt x="279" y="262"/>
                </a:lnTo>
                <a:lnTo>
                  <a:pt x="282" y="262"/>
                </a:lnTo>
                <a:lnTo>
                  <a:pt x="282" y="265"/>
                </a:lnTo>
                <a:lnTo>
                  <a:pt x="282" y="268"/>
                </a:lnTo>
                <a:lnTo>
                  <a:pt x="282" y="271"/>
                </a:lnTo>
                <a:lnTo>
                  <a:pt x="282" y="273"/>
                </a:lnTo>
                <a:lnTo>
                  <a:pt x="282" y="276"/>
                </a:lnTo>
                <a:lnTo>
                  <a:pt x="279" y="276"/>
                </a:lnTo>
                <a:lnTo>
                  <a:pt x="279" y="279"/>
                </a:lnTo>
                <a:lnTo>
                  <a:pt x="279" y="276"/>
                </a:lnTo>
                <a:lnTo>
                  <a:pt x="276" y="273"/>
                </a:lnTo>
                <a:lnTo>
                  <a:pt x="273" y="271"/>
                </a:lnTo>
                <a:lnTo>
                  <a:pt x="271" y="271"/>
                </a:lnTo>
                <a:lnTo>
                  <a:pt x="265" y="271"/>
                </a:lnTo>
                <a:lnTo>
                  <a:pt x="262" y="271"/>
                </a:lnTo>
                <a:lnTo>
                  <a:pt x="259" y="271"/>
                </a:lnTo>
                <a:lnTo>
                  <a:pt x="259" y="273"/>
                </a:lnTo>
                <a:lnTo>
                  <a:pt x="259" y="271"/>
                </a:lnTo>
                <a:lnTo>
                  <a:pt x="262" y="271"/>
                </a:lnTo>
                <a:lnTo>
                  <a:pt x="265" y="271"/>
                </a:lnTo>
                <a:lnTo>
                  <a:pt x="268" y="271"/>
                </a:lnTo>
                <a:lnTo>
                  <a:pt x="271" y="271"/>
                </a:lnTo>
                <a:lnTo>
                  <a:pt x="273" y="273"/>
                </a:lnTo>
                <a:lnTo>
                  <a:pt x="276" y="273"/>
                </a:lnTo>
                <a:lnTo>
                  <a:pt x="276" y="276"/>
                </a:lnTo>
                <a:lnTo>
                  <a:pt x="276" y="279"/>
                </a:lnTo>
                <a:lnTo>
                  <a:pt x="279" y="282"/>
                </a:lnTo>
                <a:lnTo>
                  <a:pt x="282" y="282"/>
                </a:lnTo>
                <a:lnTo>
                  <a:pt x="282" y="285"/>
                </a:lnTo>
                <a:lnTo>
                  <a:pt x="282" y="288"/>
                </a:lnTo>
                <a:lnTo>
                  <a:pt x="279" y="288"/>
                </a:lnTo>
                <a:lnTo>
                  <a:pt x="279" y="293"/>
                </a:lnTo>
                <a:lnTo>
                  <a:pt x="276" y="293"/>
                </a:lnTo>
                <a:lnTo>
                  <a:pt x="276" y="296"/>
                </a:lnTo>
                <a:lnTo>
                  <a:pt x="276" y="299"/>
                </a:lnTo>
                <a:lnTo>
                  <a:pt x="276" y="302"/>
                </a:lnTo>
                <a:lnTo>
                  <a:pt x="273" y="302"/>
                </a:lnTo>
                <a:lnTo>
                  <a:pt x="273" y="305"/>
                </a:lnTo>
                <a:lnTo>
                  <a:pt x="271" y="305"/>
                </a:lnTo>
                <a:lnTo>
                  <a:pt x="268" y="305"/>
                </a:lnTo>
                <a:lnTo>
                  <a:pt x="265" y="305"/>
                </a:lnTo>
                <a:lnTo>
                  <a:pt x="265" y="302"/>
                </a:lnTo>
                <a:lnTo>
                  <a:pt x="265" y="305"/>
                </a:lnTo>
                <a:lnTo>
                  <a:pt x="268" y="305"/>
                </a:lnTo>
                <a:lnTo>
                  <a:pt x="271" y="308"/>
                </a:lnTo>
                <a:lnTo>
                  <a:pt x="273" y="308"/>
                </a:lnTo>
                <a:lnTo>
                  <a:pt x="271" y="308"/>
                </a:lnTo>
                <a:lnTo>
                  <a:pt x="271" y="310"/>
                </a:lnTo>
                <a:lnTo>
                  <a:pt x="268" y="310"/>
                </a:lnTo>
                <a:lnTo>
                  <a:pt x="268" y="313"/>
                </a:lnTo>
                <a:lnTo>
                  <a:pt x="268" y="316"/>
                </a:lnTo>
                <a:lnTo>
                  <a:pt x="268" y="319"/>
                </a:lnTo>
                <a:lnTo>
                  <a:pt x="265" y="319"/>
                </a:lnTo>
                <a:lnTo>
                  <a:pt x="254" y="319"/>
                </a:lnTo>
                <a:lnTo>
                  <a:pt x="251" y="319"/>
                </a:lnTo>
                <a:lnTo>
                  <a:pt x="248" y="319"/>
                </a:lnTo>
                <a:lnTo>
                  <a:pt x="245" y="319"/>
                </a:lnTo>
                <a:lnTo>
                  <a:pt x="245" y="316"/>
                </a:lnTo>
                <a:lnTo>
                  <a:pt x="242" y="316"/>
                </a:lnTo>
                <a:lnTo>
                  <a:pt x="239" y="316"/>
                </a:lnTo>
                <a:lnTo>
                  <a:pt x="234" y="316"/>
                </a:lnTo>
                <a:lnTo>
                  <a:pt x="231" y="316"/>
                </a:lnTo>
                <a:lnTo>
                  <a:pt x="222" y="316"/>
                </a:lnTo>
                <a:lnTo>
                  <a:pt x="214" y="316"/>
                </a:lnTo>
                <a:lnTo>
                  <a:pt x="208" y="316"/>
                </a:lnTo>
                <a:lnTo>
                  <a:pt x="202" y="316"/>
                </a:lnTo>
                <a:lnTo>
                  <a:pt x="194" y="316"/>
                </a:lnTo>
                <a:lnTo>
                  <a:pt x="188" y="316"/>
                </a:lnTo>
                <a:lnTo>
                  <a:pt x="180" y="316"/>
                </a:lnTo>
                <a:lnTo>
                  <a:pt x="177" y="319"/>
                </a:lnTo>
                <a:lnTo>
                  <a:pt x="177" y="316"/>
                </a:lnTo>
                <a:lnTo>
                  <a:pt x="174" y="316"/>
                </a:lnTo>
                <a:lnTo>
                  <a:pt x="171" y="313"/>
                </a:lnTo>
                <a:lnTo>
                  <a:pt x="174" y="313"/>
                </a:lnTo>
                <a:lnTo>
                  <a:pt x="174" y="310"/>
                </a:lnTo>
                <a:lnTo>
                  <a:pt x="177" y="313"/>
                </a:lnTo>
                <a:lnTo>
                  <a:pt x="177" y="310"/>
                </a:lnTo>
                <a:lnTo>
                  <a:pt x="174" y="310"/>
                </a:lnTo>
                <a:lnTo>
                  <a:pt x="174" y="313"/>
                </a:lnTo>
                <a:lnTo>
                  <a:pt x="174" y="310"/>
                </a:lnTo>
                <a:lnTo>
                  <a:pt x="171" y="310"/>
                </a:lnTo>
                <a:lnTo>
                  <a:pt x="168" y="308"/>
                </a:lnTo>
                <a:lnTo>
                  <a:pt x="165" y="308"/>
                </a:lnTo>
                <a:lnTo>
                  <a:pt x="162" y="310"/>
                </a:lnTo>
                <a:lnTo>
                  <a:pt x="160" y="313"/>
                </a:lnTo>
                <a:lnTo>
                  <a:pt x="160" y="310"/>
                </a:lnTo>
                <a:lnTo>
                  <a:pt x="157" y="310"/>
                </a:lnTo>
                <a:lnTo>
                  <a:pt x="157" y="313"/>
                </a:lnTo>
                <a:lnTo>
                  <a:pt x="160" y="313"/>
                </a:lnTo>
                <a:lnTo>
                  <a:pt x="162" y="313"/>
                </a:lnTo>
                <a:lnTo>
                  <a:pt x="165" y="313"/>
                </a:lnTo>
                <a:lnTo>
                  <a:pt x="165" y="310"/>
                </a:lnTo>
                <a:lnTo>
                  <a:pt x="168" y="310"/>
                </a:lnTo>
                <a:lnTo>
                  <a:pt x="171" y="310"/>
                </a:lnTo>
                <a:lnTo>
                  <a:pt x="171" y="313"/>
                </a:lnTo>
                <a:lnTo>
                  <a:pt x="171" y="316"/>
                </a:lnTo>
                <a:lnTo>
                  <a:pt x="168" y="319"/>
                </a:lnTo>
                <a:lnTo>
                  <a:pt x="165" y="319"/>
                </a:lnTo>
                <a:lnTo>
                  <a:pt x="160" y="319"/>
                </a:lnTo>
                <a:lnTo>
                  <a:pt x="157" y="319"/>
                </a:lnTo>
                <a:lnTo>
                  <a:pt x="157" y="316"/>
                </a:lnTo>
                <a:lnTo>
                  <a:pt x="154" y="319"/>
                </a:lnTo>
                <a:lnTo>
                  <a:pt x="151" y="319"/>
                </a:lnTo>
                <a:lnTo>
                  <a:pt x="154" y="319"/>
                </a:lnTo>
                <a:lnTo>
                  <a:pt x="157" y="319"/>
                </a:lnTo>
                <a:lnTo>
                  <a:pt x="154" y="319"/>
                </a:lnTo>
                <a:lnTo>
                  <a:pt x="148" y="319"/>
                </a:lnTo>
                <a:lnTo>
                  <a:pt x="145" y="319"/>
                </a:lnTo>
                <a:lnTo>
                  <a:pt x="142" y="319"/>
                </a:lnTo>
                <a:lnTo>
                  <a:pt x="140" y="319"/>
                </a:lnTo>
                <a:lnTo>
                  <a:pt x="140" y="322"/>
                </a:lnTo>
                <a:lnTo>
                  <a:pt x="137" y="322"/>
                </a:lnTo>
                <a:lnTo>
                  <a:pt x="131" y="322"/>
                </a:lnTo>
                <a:lnTo>
                  <a:pt x="128" y="322"/>
                </a:lnTo>
                <a:lnTo>
                  <a:pt x="125" y="322"/>
                </a:lnTo>
                <a:lnTo>
                  <a:pt x="123" y="322"/>
                </a:lnTo>
                <a:lnTo>
                  <a:pt x="120" y="322"/>
                </a:lnTo>
                <a:lnTo>
                  <a:pt x="120" y="325"/>
                </a:lnTo>
                <a:lnTo>
                  <a:pt x="117" y="325"/>
                </a:lnTo>
                <a:lnTo>
                  <a:pt x="114" y="325"/>
                </a:lnTo>
                <a:lnTo>
                  <a:pt x="111" y="325"/>
                </a:lnTo>
                <a:lnTo>
                  <a:pt x="108" y="325"/>
                </a:lnTo>
                <a:lnTo>
                  <a:pt x="103" y="325"/>
                </a:lnTo>
                <a:lnTo>
                  <a:pt x="100" y="325"/>
                </a:lnTo>
                <a:lnTo>
                  <a:pt x="103" y="325"/>
                </a:lnTo>
                <a:lnTo>
                  <a:pt x="103" y="328"/>
                </a:lnTo>
                <a:lnTo>
                  <a:pt x="100" y="328"/>
                </a:lnTo>
                <a:lnTo>
                  <a:pt x="97" y="328"/>
                </a:lnTo>
                <a:lnTo>
                  <a:pt x="94" y="328"/>
                </a:lnTo>
                <a:lnTo>
                  <a:pt x="91" y="328"/>
                </a:lnTo>
                <a:lnTo>
                  <a:pt x="88" y="328"/>
                </a:lnTo>
                <a:lnTo>
                  <a:pt x="86" y="328"/>
                </a:lnTo>
                <a:lnTo>
                  <a:pt x="86" y="330"/>
                </a:lnTo>
                <a:lnTo>
                  <a:pt x="83" y="330"/>
                </a:lnTo>
                <a:lnTo>
                  <a:pt x="80" y="330"/>
                </a:lnTo>
                <a:lnTo>
                  <a:pt x="77" y="330"/>
                </a:lnTo>
                <a:lnTo>
                  <a:pt x="74" y="330"/>
                </a:lnTo>
                <a:lnTo>
                  <a:pt x="74" y="333"/>
                </a:lnTo>
                <a:lnTo>
                  <a:pt x="71" y="333"/>
                </a:lnTo>
                <a:lnTo>
                  <a:pt x="71" y="330"/>
                </a:lnTo>
                <a:lnTo>
                  <a:pt x="68" y="330"/>
                </a:lnTo>
                <a:lnTo>
                  <a:pt x="66" y="328"/>
                </a:lnTo>
                <a:lnTo>
                  <a:pt x="66" y="325"/>
                </a:lnTo>
                <a:lnTo>
                  <a:pt x="66" y="328"/>
                </a:lnTo>
                <a:lnTo>
                  <a:pt x="66" y="330"/>
                </a:lnTo>
                <a:lnTo>
                  <a:pt x="68" y="330"/>
                </a:lnTo>
                <a:lnTo>
                  <a:pt x="68" y="333"/>
                </a:lnTo>
                <a:lnTo>
                  <a:pt x="66" y="333"/>
                </a:lnTo>
                <a:lnTo>
                  <a:pt x="63" y="333"/>
                </a:lnTo>
                <a:lnTo>
                  <a:pt x="60" y="333"/>
                </a:lnTo>
                <a:lnTo>
                  <a:pt x="60" y="336"/>
                </a:lnTo>
                <a:lnTo>
                  <a:pt x="57" y="336"/>
                </a:lnTo>
                <a:lnTo>
                  <a:pt x="54" y="336"/>
                </a:lnTo>
                <a:lnTo>
                  <a:pt x="57" y="336"/>
                </a:lnTo>
                <a:lnTo>
                  <a:pt x="54" y="336"/>
                </a:lnTo>
                <a:lnTo>
                  <a:pt x="51" y="336"/>
                </a:lnTo>
                <a:lnTo>
                  <a:pt x="54" y="336"/>
                </a:lnTo>
                <a:lnTo>
                  <a:pt x="57" y="336"/>
                </a:lnTo>
                <a:lnTo>
                  <a:pt x="54" y="336"/>
                </a:lnTo>
                <a:lnTo>
                  <a:pt x="51" y="336"/>
                </a:lnTo>
                <a:lnTo>
                  <a:pt x="51" y="339"/>
                </a:lnTo>
                <a:lnTo>
                  <a:pt x="49" y="339"/>
                </a:lnTo>
                <a:lnTo>
                  <a:pt x="46" y="336"/>
                </a:lnTo>
                <a:lnTo>
                  <a:pt x="46" y="333"/>
                </a:lnTo>
                <a:lnTo>
                  <a:pt x="46" y="330"/>
                </a:lnTo>
                <a:lnTo>
                  <a:pt x="43" y="330"/>
                </a:lnTo>
                <a:lnTo>
                  <a:pt x="43" y="328"/>
                </a:lnTo>
                <a:lnTo>
                  <a:pt x="40" y="328"/>
                </a:lnTo>
                <a:lnTo>
                  <a:pt x="40" y="325"/>
                </a:lnTo>
                <a:lnTo>
                  <a:pt x="43" y="325"/>
                </a:lnTo>
                <a:lnTo>
                  <a:pt x="40" y="325"/>
                </a:lnTo>
                <a:lnTo>
                  <a:pt x="37" y="325"/>
                </a:lnTo>
                <a:lnTo>
                  <a:pt x="34" y="325"/>
                </a:lnTo>
                <a:lnTo>
                  <a:pt x="31" y="325"/>
                </a:lnTo>
                <a:lnTo>
                  <a:pt x="31" y="322"/>
                </a:lnTo>
                <a:lnTo>
                  <a:pt x="29" y="319"/>
                </a:lnTo>
                <a:lnTo>
                  <a:pt x="31" y="319"/>
                </a:lnTo>
                <a:lnTo>
                  <a:pt x="29" y="319"/>
                </a:lnTo>
                <a:lnTo>
                  <a:pt x="31" y="319"/>
                </a:lnTo>
                <a:lnTo>
                  <a:pt x="29" y="316"/>
                </a:lnTo>
                <a:lnTo>
                  <a:pt x="31" y="316"/>
                </a:lnTo>
                <a:lnTo>
                  <a:pt x="34" y="316"/>
                </a:lnTo>
                <a:lnTo>
                  <a:pt x="37" y="316"/>
                </a:lnTo>
                <a:lnTo>
                  <a:pt x="40" y="316"/>
                </a:lnTo>
                <a:lnTo>
                  <a:pt x="40" y="313"/>
                </a:lnTo>
                <a:lnTo>
                  <a:pt x="40" y="316"/>
                </a:lnTo>
                <a:lnTo>
                  <a:pt x="37" y="316"/>
                </a:lnTo>
                <a:lnTo>
                  <a:pt x="34" y="316"/>
                </a:lnTo>
                <a:lnTo>
                  <a:pt x="34" y="313"/>
                </a:lnTo>
                <a:lnTo>
                  <a:pt x="37" y="313"/>
                </a:lnTo>
                <a:lnTo>
                  <a:pt x="34" y="313"/>
                </a:lnTo>
                <a:lnTo>
                  <a:pt x="34" y="316"/>
                </a:lnTo>
                <a:lnTo>
                  <a:pt x="31" y="313"/>
                </a:lnTo>
                <a:lnTo>
                  <a:pt x="29" y="316"/>
                </a:lnTo>
                <a:lnTo>
                  <a:pt x="26" y="316"/>
                </a:lnTo>
                <a:lnTo>
                  <a:pt x="23" y="316"/>
                </a:lnTo>
                <a:lnTo>
                  <a:pt x="23" y="313"/>
                </a:lnTo>
                <a:lnTo>
                  <a:pt x="26" y="313"/>
                </a:lnTo>
                <a:lnTo>
                  <a:pt x="29" y="310"/>
                </a:lnTo>
                <a:lnTo>
                  <a:pt x="29" y="308"/>
                </a:lnTo>
                <a:lnTo>
                  <a:pt x="31" y="305"/>
                </a:lnTo>
                <a:lnTo>
                  <a:pt x="31" y="302"/>
                </a:lnTo>
                <a:lnTo>
                  <a:pt x="29" y="302"/>
                </a:lnTo>
                <a:lnTo>
                  <a:pt x="31" y="302"/>
                </a:lnTo>
                <a:lnTo>
                  <a:pt x="29" y="302"/>
                </a:lnTo>
                <a:lnTo>
                  <a:pt x="29" y="299"/>
                </a:lnTo>
                <a:lnTo>
                  <a:pt x="26" y="299"/>
                </a:lnTo>
                <a:lnTo>
                  <a:pt x="26" y="296"/>
                </a:lnTo>
                <a:lnTo>
                  <a:pt x="26" y="293"/>
                </a:lnTo>
                <a:lnTo>
                  <a:pt x="23" y="293"/>
                </a:lnTo>
                <a:lnTo>
                  <a:pt x="23" y="291"/>
                </a:lnTo>
                <a:lnTo>
                  <a:pt x="23" y="288"/>
                </a:lnTo>
                <a:lnTo>
                  <a:pt x="20" y="282"/>
                </a:lnTo>
                <a:lnTo>
                  <a:pt x="20" y="279"/>
                </a:lnTo>
                <a:lnTo>
                  <a:pt x="20" y="276"/>
                </a:lnTo>
                <a:lnTo>
                  <a:pt x="20" y="273"/>
                </a:lnTo>
                <a:lnTo>
                  <a:pt x="20" y="271"/>
                </a:lnTo>
                <a:lnTo>
                  <a:pt x="23" y="268"/>
                </a:lnTo>
                <a:lnTo>
                  <a:pt x="26" y="265"/>
                </a:lnTo>
                <a:lnTo>
                  <a:pt x="26" y="262"/>
                </a:lnTo>
                <a:lnTo>
                  <a:pt x="29" y="262"/>
                </a:lnTo>
                <a:lnTo>
                  <a:pt x="29" y="259"/>
                </a:lnTo>
                <a:lnTo>
                  <a:pt x="29" y="256"/>
                </a:lnTo>
                <a:lnTo>
                  <a:pt x="29" y="254"/>
                </a:lnTo>
                <a:lnTo>
                  <a:pt x="26" y="254"/>
                </a:lnTo>
                <a:lnTo>
                  <a:pt x="23" y="251"/>
                </a:lnTo>
                <a:lnTo>
                  <a:pt x="23" y="248"/>
                </a:lnTo>
                <a:lnTo>
                  <a:pt x="23" y="245"/>
                </a:lnTo>
                <a:lnTo>
                  <a:pt x="23" y="242"/>
                </a:lnTo>
                <a:lnTo>
                  <a:pt x="23" y="239"/>
                </a:lnTo>
                <a:lnTo>
                  <a:pt x="20" y="236"/>
                </a:lnTo>
                <a:lnTo>
                  <a:pt x="17" y="234"/>
                </a:lnTo>
                <a:lnTo>
                  <a:pt x="17" y="231"/>
                </a:lnTo>
                <a:lnTo>
                  <a:pt x="14" y="231"/>
                </a:lnTo>
                <a:lnTo>
                  <a:pt x="11" y="228"/>
                </a:lnTo>
                <a:lnTo>
                  <a:pt x="11" y="225"/>
                </a:lnTo>
                <a:lnTo>
                  <a:pt x="14" y="222"/>
                </a:lnTo>
                <a:lnTo>
                  <a:pt x="14" y="219"/>
                </a:lnTo>
                <a:lnTo>
                  <a:pt x="14" y="217"/>
                </a:lnTo>
                <a:lnTo>
                  <a:pt x="14" y="214"/>
                </a:lnTo>
                <a:lnTo>
                  <a:pt x="11" y="214"/>
                </a:lnTo>
                <a:lnTo>
                  <a:pt x="11" y="211"/>
                </a:lnTo>
                <a:lnTo>
                  <a:pt x="9" y="211"/>
                </a:lnTo>
                <a:lnTo>
                  <a:pt x="9" y="208"/>
                </a:lnTo>
                <a:lnTo>
                  <a:pt x="9" y="205"/>
                </a:lnTo>
                <a:lnTo>
                  <a:pt x="9" y="202"/>
                </a:lnTo>
                <a:lnTo>
                  <a:pt x="9" y="199"/>
                </a:lnTo>
                <a:lnTo>
                  <a:pt x="6" y="199"/>
                </a:lnTo>
                <a:lnTo>
                  <a:pt x="6" y="197"/>
                </a:lnTo>
                <a:lnTo>
                  <a:pt x="6" y="194"/>
                </a:lnTo>
                <a:lnTo>
                  <a:pt x="9" y="191"/>
                </a:lnTo>
                <a:lnTo>
                  <a:pt x="9" y="188"/>
                </a:lnTo>
                <a:lnTo>
                  <a:pt x="11" y="188"/>
                </a:lnTo>
                <a:lnTo>
                  <a:pt x="11" y="185"/>
                </a:lnTo>
                <a:lnTo>
                  <a:pt x="11" y="182"/>
                </a:lnTo>
                <a:lnTo>
                  <a:pt x="9" y="182"/>
                </a:lnTo>
                <a:lnTo>
                  <a:pt x="6" y="180"/>
                </a:lnTo>
                <a:lnTo>
                  <a:pt x="3" y="180"/>
                </a:lnTo>
                <a:lnTo>
                  <a:pt x="3" y="177"/>
                </a:lnTo>
                <a:lnTo>
                  <a:pt x="0" y="177"/>
                </a:lnTo>
                <a:lnTo>
                  <a:pt x="6" y="171"/>
                </a:lnTo>
                <a:lnTo>
                  <a:pt x="6" y="168"/>
                </a:lnTo>
                <a:lnTo>
                  <a:pt x="9" y="171"/>
                </a:lnTo>
                <a:lnTo>
                  <a:pt x="9" y="168"/>
                </a:lnTo>
                <a:lnTo>
                  <a:pt x="11" y="168"/>
                </a:lnTo>
                <a:lnTo>
                  <a:pt x="11" y="165"/>
                </a:lnTo>
                <a:lnTo>
                  <a:pt x="14" y="165"/>
                </a:lnTo>
                <a:lnTo>
                  <a:pt x="17" y="165"/>
                </a:lnTo>
                <a:lnTo>
                  <a:pt x="17" y="162"/>
                </a:lnTo>
                <a:lnTo>
                  <a:pt x="17" y="160"/>
                </a:lnTo>
                <a:lnTo>
                  <a:pt x="17" y="157"/>
                </a:lnTo>
                <a:lnTo>
                  <a:pt x="20" y="157"/>
                </a:lnTo>
                <a:lnTo>
                  <a:pt x="23" y="157"/>
                </a:lnTo>
                <a:lnTo>
                  <a:pt x="26" y="154"/>
                </a:lnTo>
                <a:lnTo>
                  <a:pt x="23" y="151"/>
                </a:lnTo>
                <a:lnTo>
                  <a:pt x="20" y="151"/>
                </a:lnTo>
                <a:lnTo>
                  <a:pt x="23" y="151"/>
                </a:lnTo>
                <a:lnTo>
                  <a:pt x="26" y="148"/>
                </a:lnTo>
                <a:lnTo>
                  <a:pt x="26" y="145"/>
                </a:lnTo>
                <a:lnTo>
                  <a:pt x="29" y="145"/>
                </a:lnTo>
                <a:lnTo>
                  <a:pt x="29" y="142"/>
                </a:lnTo>
                <a:lnTo>
                  <a:pt x="29" y="140"/>
                </a:lnTo>
                <a:lnTo>
                  <a:pt x="29" y="137"/>
                </a:lnTo>
                <a:lnTo>
                  <a:pt x="26" y="137"/>
                </a:lnTo>
                <a:lnTo>
                  <a:pt x="26" y="134"/>
                </a:lnTo>
                <a:lnTo>
                  <a:pt x="26" y="131"/>
                </a:lnTo>
                <a:lnTo>
                  <a:pt x="26" y="128"/>
                </a:lnTo>
                <a:lnTo>
                  <a:pt x="26" y="125"/>
                </a:lnTo>
                <a:lnTo>
                  <a:pt x="26" y="123"/>
                </a:lnTo>
                <a:lnTo>
                  <a:pt x="23" y="120"/>
                </a:lnTo>
                <a:lnTo>
                  <a:pt x="23" y="117"/>
                </a:lnTo>
                <a:lnTo>
                  <a:pt x="26" y="111"/>
                </a:lnTo>
                <a:lnTo>
                  <a:pt x="26" y="108"/>
                </a:lnTo>
                <a:lnTo>
                  <a:pt x="26" y="105"/>
                </a:lnTo>
                <a:lnTo>
                  <a:pt x="26" y="103"/>
                </a:lnTo>
                <a:lnTo>
                  <a:pt x="26" y="100"/>
                </a:lnTo>
                <a:lnTo>
                  <a:pt x="29" y="97"/>
                </a:lnTo>
                <a:lnTo>
                  <a:pt x="29" y="94"/>
                </a:lnTo>
                <a:lnTo>
                  <a:pt x="29" y="91"/>
                </a:lnTo>
                <a:lnTo>
                  <a:pt x="29" y="88"/>
                </a:lnTo>
                <a:lnTo>
                  <a:pt x="29" y="86"/>
                </a:lnTo>
                <a:lnTo>
                  <a:pt x="29" y="83"/>
                </a:lnTo>
                <a:lnTo>
                  <a:pt x="31" y="83"/>
                </a:lnTo>
                <a:lnTo>
                  <a:pt x="31" y="80"/>
                </a:lnTo>
                <a:lnTo>
                  <a:pt x="31" y="77"/>
                </a:lnTo>
                <a:lnTo>
                  <a:pt x="29" y="77"/>
                </a:lnTo>
                <a:lnTo>
                  <a:pt x="29" y="74"/>
                </a:lnTo>
                <a:lnTo>
                  <a:pt x="26" y="74"/>
                </a:lnTo>
                <a:lnTo>
                  <a:pt x="26" y="71"/>
                </a:lnTo>
                <a:lnTo>
                  <a:pt x="26" y="68"/>
                </a:lnTo>
                <a:lnTo>
                  <a:pt x="29" y="68"/>
                </a:lnTo>
                <a:lnTo>
                  <a:pt x="31" y="68"/>
                </a:lnTo>
                <a:lnTo>
                  <a:pt x="34" y="68"/>
                </a:lnTo>
                <a:lnTo>
                  <a:pt x="34" y="66"/>
                </a:lnTo>
                <a:lnTo>
                  <a:pt x="37" y="66"/>
                </a:lnTo>
                <a:lnTo>
                  <a:pt x="37" y="63"/>
                </a:lnTo>
                <a:lnTo>
                  <a:pt x="40" y="63"/>
                </a:lnTo>
                <a:lnTo>
                  <a:pt x="40" y="66"/>
                </a:lnTo>
                <a:lnTo>
                  <a:pt x="43" y="66"/>
                </a:lnTo>
                <a:lnTo>
                  <a:pt x="46" y="66"/>
                </a:lnTo>
                <a:lnTo>
                  <a:pt x="46" y="63"/>
                </a:lnTo>
                <a:lnTo>
                  <a:pt x="49" y="63"/>
                </a:lnTo>
                <a:lnTo>
                  <a:pt x="49" y="66"/>
                </a:lnTo>
                <a:lnTo>
                  <a:pt x="51" y="66"/>
                </a:lnTo>
                <a:lnTo>
                  <a:pt x="54" y="66"/>
                </a:lnTo>
                <a:lnTo>
                  <a:pt x="57" y="66"/>
                </a:lnTo>
                <a:lnTo>
                  <a:pt x="60" y="66"/>
                </a:lnTo>
                <a:lnTo>
                  <a:pt x="60" y="63"/>
                </a:lnTo>
                <a:lnTo>
                  <a:pt x="63" y="63"/>
                </a:lnTo>
                <a:lnTo>
                  <a:pt x="63" y="60"/>
                </a:lnTo>
                <a:lnTo>
                  <a:pt x="66" y="60"/>
                </a:lnTo>
                <a:lnTo>
                  <a:pt x="66" y="57"/>
                </a:lnTo>
                <a:lnTo>
                  <a:pt x="68" y="57"/>
                </a:lnTo>
                <a:lnTo>
                  <a:pt x="68" y="54"/>
                </a:lnTo>
                <a:lnTo>
                  <a:pt x="68" y="51"/>
                </a:lnTo>
                <a:lnTo>
                  <a:pt x="71" y="51"/>
                </a:lnTo>
                <a:lnTo>
                  <a:pt x="71" y="49"/>
                </a:lnTo>
                <a:lnTo>
                  <a:pt x="71" y="46"/>
                </a:lnTo>
                <a:lnTo>
                  <a:pt x="71" y="43"/>
                </a:lnTo>
                <a:lnTo>
                  <a:pt x="68" y="43"/>
                </a:lnTo>
                <a:lnTo>
                  <a:pt x="66" y="40"/>
                </a:lnTo>
                <a:lnTo>
                  <a:pt x="63" y="43"/>
                </a:lnTo>
                <a:lnTo>
                  <a:pt x="60" y="43"/>
                </a:lnTo>
                <a:lnTo>
                  <a:pt x="60" y="46"/>
                </a:lnTo>
                <a:lnTo>
                  <a:pt x="57" y="46"/>
                </a:lnTo>
                <a:lnTo>
                  <a:pt x="54" y="46"/>
                </a:lnTo>
                <a:lnTo>
                  <a:pt x="54" y="43"/>
                </a:lnTo>
                <a:lnTo>
                  <a:pt x="57" y="40"/>
                </a:lnTo>
                <a:lnTo>
                  <a:pt x="57" y="37"/>
                </a:lnTo>
                <a:lnTo>
                  <a:pt x="57" y="34"/>
                </a:lnTo>
                <a:lnTo>
                  <a:pt x="57" y="31"/>
                </a:lnTo>
                <a:lnTo>
                  <a:pt x="60" y="29"/>
                </a:lnTo>
                <a:lnTo>
                  <a:pt x="63" y="29"/>
                </a:lnTo>
                <a:lnTo>
                  <a:pt x="63" y="26"/>
                </a:lnTo>
                <a:lnTo>
                  <a:pt x="66" y="23"/>
                </a:lnTo>
                <a:lnTo>
                  <a:pt x="68" y="23"/>
                </a:lnTo>
                <a:lnTo>
                  <a:pt x="68" y="26"/>
                </a:lnTo>
                <a:lnTo>
                  <a:pt x="71" y="26"/>
                </a:lnTo>
                <a:lnTo>
                  <a:pt x="74" y="26"/>
                </a:lnTo>
                <a:lnTo>
                  <a:pt x="77" y="26"/>
                </a:lnTo>
                <a:lnTo>
                  <a:pt x="77" y="29"/>
                </a:lnTo>
                <a:lnTo>
                  <a:pt x="80" y="29"/>
                </a:lnTo>
                <a:lnTo>
                  <a:pt x="80" y="26"/>
                </a:lnTo>
                <a:lnTo>
                  <a:pt x="80" y="23"/>
                </a:lnTo>
                <a:lnTo>
                  <a:pt x="80" y="20"/>
                </a:lnTo>
                <a:lnTo>
                  <a:pt x="80" y="17"/>
                </a:lnTo>
                <a:lnTo>
                  <a:pt x="80" y="14"/>
                </a:lnTo>
                <a:lnTo>
                  <a:pt x="80" y="12"/>
                </a:lnTo>
                <a:lnTo>
                  <a:pt x="80" y="9"/>
                </a:lnTo>
                <a:lnTo>
                  <a:pt x="77" y="9"/>
                </a:lnTo>
                <a:lnTo>
                  <a:pt x="77" y="6"/>
                </a:lnTo>
                <a:lnTo>
                  <a:pt x="74" y="6"/>
                </a:lnTo>
                <a:lnTo>
                  <a:pt x="77" y="3"/>
                </a:lnTo>
                <a:lnTo>
                  <a:pt x="77" y="0"/>
                </a:lnTo>
                <a:lnTo>
                  <a:pt x="80" y="0"/>
                </a:lnTo>
                <a:lnTo>
                  <a:pt x="83" y="0"/>
                </a:lnTo>
                <a:close/>
              </a:path>
            </a:pathLst>
          </a:custGeom>
          <a:solidFill>
            <a:srgbClr val="2B8F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5">
            <a:extLst>
              <a:ext uri="{FF2B5EF4-FFF2-40B4-BE49-F238E27FC236}">
                <a16:creationId xmlns:a16="http://schemas.microsoft.com/office/drawing/2014/main" id="{BB01782C-C3C4-7D08-98BE-F471F8B3B7F9}"/>
              </a:ext>
            </a:extLst>
          </p:cNvPr>
          <p:cNvSpPr>
            <a:spLocks/>
          </p:cNvSpPr>
          <p:nvPr/>
        </p:nvSpPr>
        <p:spPr bwMode="auto">
          <a:xfrm>
            <a:off x="5302250" y="5381625"/>
            <a:ext cx="433388" cy="623888"/>
          </a:xfrm>
          <a:custGeom>
            <a:avLst/>
            <a:gdLst>
              <a:gd name="T0" fmla="*/ 128 w 273"/>
              <a:gd name="T1" fmla="*/ 60 h 393"/>
              <a:gd name="T2" fmla="*/ 153 w 273"/>
              <a:gd name="T3" fmla="*/ 69 h 393"/>
              <a:gd name="T4" fmla="*/ 202 w 273"/>
              <a:gd name="T5" fmla="*/ 74 h 393"/>
              <a:gd name="T6" fmla="*/ 222 w 273"/>
              <a:gd name="T7" fmla="*/ 103 h 393"/>
              <a:gd name="T8" fmla="*/ 250 w 273"/>
              <a:gd name="T9" fmla="*/ 123 h 393"/>
              <a:gd name="T10" fmla="*/ 247 w 273"/>
              <a:gd name="T11" fmla="*/ 143 h 393"/>
              <a:gd name="T12" fmla="*/ 250 w 273"/>
              <a:gd name="T13" fmla="*/ 168 h 393"/>
              <a:gd name="T14" fmla="*/ 262 w 273"/>
              <a:gd name="T15" fmla="*/ 191 h 393"/>
              <a:gd name="T16" fmla="*/ 270 w 273"/>
              <a:gd name="T17" fmla="*/ 211 h 393"/>
              <a:gd name="T18" fmla="*/ 264 w 273"/>
              <a:gd name="T19" fmla="*/ 222 h 393"/>
              <a:gd name="T20" fmla="*/ 239 w 273"/>
              <a:gd name="T21" fmla="*/ 217 h 393"/>
              <a:gd name="T22" fmla="*/ 230 w 273"/>
              <a:gd name="T23" fmla="*/ 199 h 393"/>
              <a:gd name="T24" fmla="*/ 207 w 273"/>
              <a:gd name="T25" fmla="*/ 188 h 393"/>
              <a:gd name="T26" fmla="*/ 196 w 273"/>
              <a:gd name="T27" fmla="*/ 171 h 393"/>
              <a:gd name="T28" fmla="*/ 179 w 273"/>
              <a:gd name="T29" fmla="*/ 168 h 393"/>
              <a:gd name="T30" fmla="*/ 182 w 273"/>
              <a:gd name="T31" fmla="*/ 185 h 393"/>
              <a:gd name="T32" fmla="*/ 173 w 273"/>
              <a:gd name="T33" fmla="*/ 194 h 393"/>
              <a:gd name="T34" fmla="*/ 159 w 273"/>
              <a:gd name="T35" fmla="*/ 202 h 393"/>
              <a:gd name="T36" fmla="*/ 165 w 273"/>
              <a:gd name="T37" fmla="*/ 211 h 393"/>
              <a:gd name="T38" fmla="*/ 170 w 273"/>
              <a:gd name="T39" fmla="*/ 222 h 393"/>
              <a:gd name="T40" fmla="*/ 159 w 273"/>
              <a:gd name="T41" fmla="*/ 234 h 393"/>
              <a:gd name="T42" fmla="*/ 142 w 273"/>
              <a:gd name="T43" fmla="*/ 234 h 393"/>
              <a:gd name="T44" fmla="*/ 128 w 273"/>
              <a:gd name="T45" fmla="*/ 236 h 393"/>
              <a:gd name="T46" fmla="*/ 131 w 273"/>
              <a:gd name="T47" fmla="*/ 251 h 393"/>
              <a:gd name="T48" fmla="*/ 128 w 273"/>
              <a:gd name="T49" fmla="*/ 273 h 393"/>
              <a:gd name="T50" fmla="*/ 128 w 273"/>
              <a:gd name="T51" fmla="*/ 299 h 393"/>
              <a:gd name="T52" fmla="*/ 128 w 273"/>
              <a:gd name="T53" fmla="*/ 316 h 393"/>
              <a:gd name="T54" fmla="*/ 119 w 273"/>
              <a:gd name="T55" fmla="*/ 328 h 393"/>
              <a:gd name="T56" fmla="*/ 108 w 273"/>
              <a:gd name="T57" fmla="*/ 336 h 393"/>
              <a:gd name="T58" fmla="*/ 113 w 273"/>
              <a:gd name="T59" fmla="*/ 353 h 393"/>
              <a:gd name="T60" fmla="*/ 111 w 273"/>
              <a:gd name="T61" fmla="*/ 370 h 393"/>
              <a:gd name="T62" fmla="*/ 116 w 273"/>
              <a:gd name="T63" fmla="*/ 387 h 393"/>
              <a:gd name="T64" fmla="*/ 99 w 273"/>
              <a:gd name="T65" fmla="*/ 387 h 393"/>
              <a:gd name="T66" fmla="*/ 68 w 273"/>
              <a:gd name="T67" fmla="*/ 379 h 393"/>
              <a:gd name="T68" fmla="*/ 42 w 273"/>
              <a:gd name="T69" fmla="*/ 379 h 393"/>
              <a:gd name="T70" fmla="*/ 11 w 273"/>
              <a:gd name="T71" fmla="*/ 376 h 393"/>
              <a:gd name="T72" fmla="*/ 5 w 273"/>
              <a:gd name="T73" fmla="*/ 356 h 393"/>
              <a:gd name="T74" fmla="*/ 31 w 273"/>
              <a:gd name="T75" fmla="*/ 339 h 393"/>
              <a:gd name="T76" fmla="*/ 42 w 273"/>
              <a:gd name="T77" fmla="*/ 302 h 393"/>
              <a:gd name="T78" fmla="*/ 45 w 273"/>
              <a:gd name="T79" fmla="*/ 271 h 393"/>
              <a:gd name="T80" fmla="*/ 45 w 273"/>
              <a:gd name="T81" fmla="*/ 248 h 393"/>
              <a:gd name="T82" fmla="*/ 48 w 273"/>
              <a:gd name="T83" fmla="*/ 228 h 393"/>
              <a:gd name="T84" fmla="*/ 57 w 273"/>
              <a:gd name="T85" fmla="*/ 214 h 393"/>
              <a:gd name="T86" fmla="*/ 62 w 273"/>
              <a:gd name="T87" fmla="*/ 197 h 393"/>
              <a:gd name="T88" fmla="*/ 74 w 273"/>
              <a:gd name="T89" fmla="*/ 185 h 393"/>
              <a:gd name="T90" fmla="*/ 82 w 273"/>
              <a:gd name="T91" fmla="*/ 168 h 393"/>
              <a:gd name="T92" fmla="*/ 88 w 273"/>
              <a:gd name="T93" fmla="*/ 148 h 393"/>
              <a:gd name="T94" fmla="*/ 91 w 273"/>
              <a:gd name="T95" fmla="*/ 134 h 393"/>
              <a:gd name="T96" fmla="*/ 85 w 273"/>
              <a:gd name="T97" fmla="*/ 117 h 393"/>
              <a:gd name="T98" fmla="*/ 85 w 273"/>
              <a:gd name="T99" fmla="*/ 106 h 393"/>
              <a:gd name="T100" fmla="*/ 82 w 273"/>
              <a:gd name="T101" fmla="*/ 83 h 393"/>
              <a:gd name="T102" fmla="*/ 79 w 273"/>
              <a:gd name="T103" fmla="*/ 63 h 393"/>
              <a:gd name="T104" fmla="*/ 82 w 273"/>
              <a:gd name="T105" fmla="*/ 43 h 393"/>
              <a:gd name="T106" fmla="*/ 65 w 273"/>
              <a:gd name="T107" fmla="*/ 43 h 393"/>
              <a:gd name="T108" fmla="*/ 42 w 273"/>
              <a:gd name="T109" fmla="*/ 37 h 393"/>
              <a:gd name="T110" fmla="*/ 42 w 273"/>
              <a:gd name="T111" fmla="*/ 14 h 393"/>
              <a:gd name="T112" fmla="*/ 71 w 273"/>
              <a:gd name="T113" fmla="*/ 0 h 393"/>
              <a:gd name="T114" fmla="*/ 102 w 273"/>
              <a:gd name="T115" fmla="*/ 9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3" h="393">
                <a:moveTo>
                  <a:pt x="133" y="20"/>
                </a:moveTo>
                <a:lnTo>
                  <a:pt x="133" y="23"/>
                </a:lnTo>
                <a:lnTo>
                  <a:pt x="133" y="29"/>
                </a:lnTo>
                <a:lnTo>
                  <a:pt x="133" y="31"/>
                </a:lnTo>
                <a:lnTo>
                  <a:pt x="128" y="43"/>
                </a:lnTo>
                <a:lnTo>
                  <a:pt x="131" y="49"/>
                </a:lnTo>
                <a:lnTo>
                  <a:pt x="128" y="54"/>
                </a:lnTo>
                <a:lnTo>
                  <a:pt x="128" y="60"/>
                </a:lnTo>
                <a:lnTo>
                  <a:pt x="131" y="63"/>
                </a:lnTo>
                <a:lnTo>
                  <a:pt x="133" y="63"/>
                </a:lnTo>
                <a:lnTo>
                  <a:pt x="136" y="63"/>
                </a:lnTo>
                <a:lnTo>
                  <a:pt x="139" y="66"/>
                </a:lnTo>
                <a:lnTo>
                  <a:pt x="142" y="66"/>
                </a:lnTo>
                <a:lnTo>
                  <a:pt x="148" y="66"/>
                </a:lnTo>
                <a:lnTo>
                  <a:pt x="151" y="69"/>
                </a:lnTo>
                <a:lnTo>
                  <a:pt x="153" y="69"/>
                </a:lnTo>
                <a:lnTo>
                  <a:pt x="159" y="69"/>
                </a:lnTo>
                <a:lnTo>
                  <a:pt x="168" y="69"/>
                </a:lnTo>
                <a:lnTo>
                  <a:pt x="176" y="71"/>
                </a:lnTo>
                <a:lnTo>
                  <a:pt x="182" y="71"/>
                </a:lnTo>
                <a:lnTo>
                  <a:pt x="185" y="71"/>
                </a:lnTo>
                <a:lnTo>
                  <a:pt x="190" y="71"/>
                </a:lnTo>
                <a:lnTo>
                  <a:pt x="199" y="74"/>
                </a:lnTo>
                <a:lnTo>
                  <a:pt x="202" y="74"/>
                </a:lnTo>
                <a:lnTo>
                  <a:pt x="207" y="74"/>
                </a:lnTo>
                <a:lnTo>
                  <a:pt x="207" y="77"/>
                </a:lnTo>
                <a:lnTo>
                  <a:pt x="210" y="80"/>
                </a:lnTo>
                <a:lnTo>
                  <a:pt x="210" y="86"/>
                </a:lnTo>
                <a:lnTo>
                  <a:pt x="213" y="91"/>
                </a:lnTo>
                <a:lnTo>
                  <a:pt x="213" y="94"/>
                </a:lnTo>
                <a:lnTo>
                  <a:pt x="219" y="100"/>
                </a:lnTo>
                <a:lnTo>
                  <a:pt x="222" y="103"/>
                </a:lnTo>
                <a:lnTo>
                  <a:pt x="227" y="106"/>
                </a:lnTo>
                <a:lnTo>
                  <a:pt x="233" y="111"/>
                </a:lnTo>
                <a:lnTo>
                  <a:pt x="236" y="111"/>
                </a:lnTo>
                <a:lnTo>
                  <a:pt x="242" y="114"/>
                </a:lnTo>
                <a:lnTo>
                  <a:pt x="244" y="117"/>
                </a:lnTo>
                <a:lnTo>
                  <a:pt x="244" y="120"/>
                </a:lnTo>
                <a:lnTo>
                  <a:pt x="247" y="120"/>
                </a:lnTo>
                <a:lnTo>
                  <a:pt x="250" y="123"/>
                </a:lnTo>
                <a:lnTo>
                  <a:pt x="250" y="125"/>
                </a:lnTo>
                <a:lnTo>
                  <a:pt x="250" y="128"/>
                </a:lnTo>
                <a:lnTo>
                  <a:pt x="250" y="131"/>
                </a:lnTo>
                <a:lnTo>
                  <a:pt x="250" y="134"/>
                </a:lnTo>
                <a:lnTo>
                  <a:pt x="250" y="137"/>
                </a:lnTo>
                <a:lnTo>
                  <a:pt x="250" y="140"/>
                </a:lnTo>
                <a:lnTo>
                  <a:pt x="250" y="143"/>
                </a:lnTo>
                <a:lnTo>
                  <a:pt x="247" y="143"/>
                </a:lnTo>
                <a:lnTo>
                  <a:pt x="247" y="145"/>
                </a:lnTo>
                <a:lnTo>
                  <a:pt x="247" y="148"/>
                </a:lnTo>
                <a:lnTo>
                  <a:pt x="247" y="151"/>
                </a:lnTo>
                <a:lnTo>
                  <a:pt x="247" y="154"/>
                </a:lnTo>
                <a:lnTo>
                  <a:pt x="247" y="157"/>
                </a:lnTo>
                <a:lnTo>
                  <a:pt x="247" y="160"/>
                </a:lnTo>
                <a:lnTo>
                  <a:pt x="247" y="162"/>
                </a:lnTo>
                <a:lnTo>
                  <a:pt x="250" y="168"/>
                </a:lnTo>
                <a:lnTo>
                  <a:pt x="253" y="171"/>
                </a:lnTo>
                <a:lnTo>
                  <a:pt x="253" y="174"/>
                </a:lnTo>
                <a:lnTo>
                  <a:pt x="253" y="177"/>
                </a:lnTo>
                <a:lnTo>
                  <a:pt x="256" y="180"/>
                </a:lnTo>
                <a:lnTo>
                  <a:pt x="256" y="182"/>
                </a:lnTo>
                <a:lnTo>
                  <a:pt x="256" y="185"/>
                </a:lnTo>
                <a:lnTo>
                  <a:pt x="259" y="188"/>
                </a:lnTo>
                <a:lnTo>
                  <a:pt x="262" y="191"/>
                </a:lnTo>
                <a:lnTo>
                  <a:pt x="262" y="194"/>
                </a:lnTo>
                <a:lnTo>
                  <a:pt x="264" y="194"/>
                </a:lnTo>
                <a:lnTo>
                  <a:pt x="264" y="197"/>
                </a:lnTo>
                <a:lnTo>
                  <a:pt x="264" y="199"/>
                </a:lnTo>
                <a:lnTo>
                  <a:pt x="267" y="202"/>
                </a:lnTo>
                <a:lnTo>
                  <a:pt x="267" y="205"/>
                </a:lnTo>
                <a:lnTo>
                  <a:pt x="270" y="208"/>
                </a:lnTo>
                <a:lnTo>
                  <a:pt x="270" y="211"/>
                </a:lnTo>
                <a:lnTo>
                  <a:pt x="270" y="214"/>
                </a:lnTo>
                <a:lnTo>
                  <a:pt x="273" y="214"/>
                </a:lnTo>
                <a:lnTo>
                  <a:pt x="273" y="217"/>
                </a:lnTo>
                <a:lnTo>
                  <a:pt x="273" y="219"/>
                </a:lnTo>
                <a:lnTo>
                  <a:pt x="273" y="222"/>
                </a:lnTo>
                <a:lnTo>
                  <a:pt x="270" y="222"/>
                </a:lnTo>
                <a:lnTo>
                  <a:pt x="267" y="222"/>
                </a:lnTo>
                <a:lnTo>
                  <a:pt x="264" y="222"/>
                </a:lnTo>
                <a:lnTo>
                  <a:pt x="262" y="222"/>
                </a:lnTo>
                <a:lnTo>
                  <a:pt x="259" y="219"/>
                </a:lnTo>
                <a:lnTo>
                  <a:pt x="256" y="219"/>
                </a:lnTo>
                <a:lnTo>
                  <a:pt x="253" y="219"/>
                </a:lnTo>
                <a:lnTo>
                  <a:pt x="250" y="219"/>
                </a:lnTo>
                <a:lnTo>
                  <a:pt x="247" y="219"/>
                </a:lnTo>
                <a:lnTo>
                  <a:pt x="242" y="219"/>
                </a:lnTo>
                <a:lnTo>
                  <a:pt x="239" y="217"/>
                </a:lnTo>
                <a:lnTo>
                  <a:pt x="239" y="211"/>
                </a:lnTo>
                <a:lnTo>
                  <a:pt x="239" y="208"/>
                </a:lnTo>
                <a:lnTo>
                  <a:pt x="236" y="208"/>
                </a:lnTo>
                <a:lnTo>
                  <a:pt x="236" y="205"/>
                </a:lnTo>
                <a:lnTo>
                  <a:pt x="236" y="202"/>
                </a:lnTo>
                <a:lnTo>
                  <a:pt x="233" y="202"/>
                </a:lnTo>
                <a:lnTo>
                  <a:pt x="233" y="199"/>
                </a:lnTo>
                <a:lnTo>
                  <a:pt x="230" y="199"/>
                </a:lnTo>
                <a:lnTo>
                  <a:pt x="225" y="199"/>
                </a:lnTo>
                <a:lnTo>
                  <a:pt x="219" y="199"/>
                </a:lnTo>
                <a:lnTo>
                  <a:pt x="216" y="199"/>
                </a:lnTo>
                <a:lnTo>
                  <a:pt x="213" y="197"/>
                </a:lnTo>
                <a:lnTo>
                  <a:pt x="210" y="194"/>
                </a:lnTo>
                <a:lnTo>
                  <a:pt x="210" y="191"/>
                </a:lnTo>
                <a:lnTo>
                  <a:pt x="207" y="191"/>
                </a:lnTo>
                <a:lnTo>
                  <a:pt x="207" y="188"/>
                </a:lnTo>
                <a:lnTo>
                  <a:pt x="207" y="185"/>
                </a:lnTo>
                <a:lnTo>
                  <a:pt x="205" y="182"/>
                </a:lnTo>
                <a:lnTo>
                  <a:pt x="202" y="182"/>
                </a:lnTo>
                <a:lnTo>
                  <a:pt x="202" y="180"/>
                </a:lnTo>
                <a:lnTo>
                  <a:pt x="199" y="177"/>
                </a:lnTo>
                <a:lnTo>
                  <a:pt x="199" y="174"/>
                </a:lnTo>
                <a:lnTo>
                  <a:pt x="199" y="171"/>
                </a:lnTo>
                <a:lnTo>
                  <a:pt x="196" y="171"/>
                </a:lnTo>
                <a:lnTo>
                  <a:pt x="196" y="168"/>
                </a:lnTo>
                <a:lnTo>
                  <a:pt x="193" y="168"/>
                </a:lnTo>
                <a:lnTo>
                  <a:pt x="190" y="168"/>
                </a:lnTo>
                <a:lnTo>
                  <a:pt x="188" y="171"/>
                </a:lnTo>
                <a:lnTo>
                  <a:pt x="185" y="171"/>
                </a:lnTo>
                <a:lnTo>
                  <a:pt x="185" y="168"/>
                </a:lnTo>
                <a:lnTo>
                  <a:pt x="182" y="168"/>
                </a:lnTo>
                <a:lnTo>
                  <a:pt x="179" y="168"/>
                </a:lnTo>
                <a:lnTo>
                  <a:pt x="179" y="171"/>
                </a:lnTo>
                <a:lnTo>
                  <a:pt x="176" y="174"/>
                </a:lnTo>
                <a:lnTo>
                  <a:pt x="179" y="174"/>
                </a:lnTo>
                <a:lnTo>
                  <a:pt x="179" y="177"/>
                </a:lnTo>
                <a:lnTo>
                  <a:pt x="182" y="177"/>
                </a:lnTo>
                <a:lnTo>
                  <a:pt x="182" y="180"/>
                </a:lnTo>
                <a:lnTo>
                  <a:pt x="182" y="182"/>
                </a:lnTo>
                <a:lnTo>
                  <a:pt x="182" y="185"/>
                </a:lnTo>
                <a:lnTo>
                  <a:pt x="182" y="188"/>
                </a:lnTo>
                <a:lnTo>
                  <a:pt x="182" y="191"/>
                </a:lnTo>
                <a:lnTo>
                  <a:pt x="182" y="194"/>
                </a:lnTo>
                <a:lnTo>
                  <a:pt x="182" y="197"/>
                </a:lnTo>
                <a:lnTo>
                  <a:pt x="179" y="197"/>
                </a:lnTo>
                <a:lnTo>
                  <a:pt x="179" y="194"/>
                </a:lnTo>
                <a:lnTo>
                  <a:pt x="176" y="194"/>
                </a:lnTo>
                <a:lnTo>
                  <a:pt x="173" y="194"/>
                </a:lnTo>
                <a:lnTo>
                  <a:pt x="170" y="194"/>
                </a:lnTo>
                <a:lnTo>
                  <a:pt x="170" y="191"/>
                </a:lnTo>
                <a:lnTo>
                  <a:pt x="168" y="191"/>
                </a:lnTo>
                <a:lnTo>
                  <a:pt x="165" y="194"/>
                </a:lnTo>
                <a:lnTo>
                  <a:pt x="165" y="197"/>
                </a:lnTo>
                <a:lnTo>
                  <a:pt x="162" y="197"/>
                </a:lnTo>
                <a:lnTo>
                  <a:pt x="159" y="199"/>
                </a:lnTo>
                <a:lnTo>
                  <a:pt x="159" y="202"/>
                </a:lnTo>
                <a:lnTo>
                  <a:pt x="159" y="205"/>
                </a:lnTo>
                <a:lnTo>
                  <a:pt x="159" y="208"/>
                </a:lnTo>
                <a:lnTo>
                  <a:pt x="156" y="211"/>
                </a:lnTo>
                <a:lnTo>
                  <a:pt x="156" y="214"/>
                </a:lnTo>
                <a:lnTo>
                  <a:pt x="159" y="214"/>
                </a:lnTo>
                <a:lnTo>
                  <a:pt x="162" y="214"/>
                </a:lnTo>
                <a:lnTo>
                  <a:pt x="162" y="211"/>
                </a:lnTo>
                <a:lnTo>
                  <a:pt x="165" y="211"/>
                </a:lnTo>
                <a:lnTo>
                  <a:pt x="168" y="208"/>
                </a:lnTo>
                <a:lnTo>
                  <a:pt x="170" y="211"/>
                </a:lnTo>
                <a:lnTo>
                  <a:pt x="173" y="211"/>
                </a:lnTo>
                <a:lnTo>
                  <a:pt x="173" y="214"/>
                </a:lnTo>
                <a:lnTo>
                  <a:pt x="173" y="217"/>
                </a:lnTo>
                <a:lnTo>
                  <a:pt x="173" y="219"/>
                </a:lnTo>
                <a:lnTo>
                  <a:pt x="170" y="219"/>
                </a:lnTo>
                <a:lnTo>
                  <a:pt x="170" y="222"/>
                </a:lnTo>
                <a:lnTo>
                  <a:pt x="170" y="225"/>
                </a:lnTo>
                <a:lnTo>
                  <a:pt x="168" y="225"/>
                </a:lnTo>
                <a:lnTo>
                  <a:pt x="168" y="228"/>
                </a:lnTo>
                <a:lnTo>
                  <a:pt x="165" y="228"/>
                </a:lnTo>
                <a:lnTo>
                  <a:pt x="165" y="231"/>
                </a:lnTo>
                <a:lnTo>
                  <a:pt x="162" y="231"/>
                </a:lnTo>
                <a:lnTo>
                  <a:pt x="162" y="234"/>
                </a:lnTo>
                <a:lnTo>
                  <a:pt x="159" y="234"/>
                </a:lnTo>
                <a:lnTo>
                  <a:pt x="156" y="234"/>
                </a:lnTo>
                <a:lnTo>
                  <a:pt x="153" y="234"/>
                </a:lnTo>
                <a:lnTo>
                  <a:pt x="151" y="234"/>
                </a:lnTo>
                <a:lnTo>
                  <a:pt x="151" y="231"/>
                </a:lnTo>
                <a:lnTo>
                  <a:pt x="148" y="231"/>
                </a:lnTo>
                <a:lnTo>
                  <a:pt x="148" y="234"/>
                </a:lnTo>
                <a:lnTo>
                  <a:pt x="145" y="234"/>
                </a:lnTo>
                <a:lnTo>
                  <a:pt x="142" y="234"/>
                </a:lnTo>
                <a:lnTo>
                  <a:pt x="142" y="231"/>
                </a:lnTo>
                <a:lnTo>
                  <a:pt x="139" y="231"/>
                </a:lnTo>
                <a:lnTo>
                  <a:pt x="139" y="234"/>
                </a:lnTo>
                <a:lnTo>
                  <a:pt x="136" y="234"/>
                </a:lnTo>
                <a:lnTo>
                  <a:pt x="136" y="236"/>
                </a:lnTo>
                <a:lnTo>
                  <a:pt x="133" y="236"/>
                </a:lnTo>
                <a:lnTo>
                  <a:pt x="131" y="236"/>
                </a:lnTo>
                <a:lnTo>
                  <a:pt x="128" y="236"/>
                </a:lnTo>
                <a:lnTo>
                  <a:pt x="128" y="239"/>
                </a:lnTo>
                <a:lnTo>
                  <a:pt x="128" y="242"/>
                </a:lnTo>
                <a:lnTo>
                  <a:pt x="131" y="242"/>
                </a:lnTo>
                <a:lnTo>
                  <a:pt x="131" y="245"/>
                </a:lnTo>
                <a:lnTo>
                  <a:pt x="133" y="245"/>
                </a:lnTo>
                <a:lnTo>
                  <a:pt x="133" y="248"/>
                </a:lnTo>
                <a:lnTo>
                  <a:pt x="133" y="251"/>
                </a:lnTo>
                <a:lnTo>
                  <a:pt x="131" y="251"/>
                </a:lnTo>
                <a:lnTo>
                  <a:pt x="131" y="254"/>
                </a:lnTo>
                <a:lnTo>
                  <a:pt x="131" y="256"/>
                </a:lnTo>
                <a:lnTo>
                  <a:pt x="131" y="259"/>
                </a:lnTo>
                <a:lnTo>
                  <a:pt x="131" y="262"/>
                </a:lnTo>
                <a:lnTo>
                  <a:pt x="131" y="265"/>
                </a:lnTo>
                <a:lnTo>
                  <a:pt x="128" y="268"/>
                </a:lnTo>
                <a:lnTo>
                  <a:pt x="128" y="271"/>
                </a:lnTo>
                <a:lnTo>
                  <a:pt x="128" y="273"/>
                </a:lnTo>
                <a:lnTo>
                  <a:pt x="128" y="276"/>
                </a:lnTo>
                <a:lnTo>
                  <a:pt x="128" y="279"/>
                </a:lnTo>
                <a:lnTo>
                  <a:pt x="125" y="285"/>
                </a:lnTo>
                <a:lnTo>
                  <a:pt x="125" y="288"/>
                </a:lnTo>
                <a:lnTo>
                  <a:pt x="128" y="291"/>
                </a:lnTo>
                <a:lnTo>
                  <a:pt x="128" y="293"/>
                </a:lnTo>
                <a:lnTo>
                  <a:pt x="128" y="296"/>
                </a:lnTo>
                <a:lnTo>
                  <a:pt x="128" y="299"/>
                </a:lnTo>
                <a:lnTo>
                  <a:pt x="128" y="302"/>
                </a:lnTo>
                <a:lnTo>
                  <a:pt x="128" y="305"/>
                </a:lnTo>
                <a:lnTo>
                  <a:pt x="131" y="305"/>
                </a:lnTo>
                <a:lnTo>
                  <a:pt x="131" y="308"/>
                </a:lnTo>
                <a:lnTo>
                  <a:pt x="131" y="310"/>
                </a:lnTo>
                <a:lnTo>
                  <a:pt x="131" y="313"/>
                </a:lnTo>
                <a:lnTo>
                  <a:pt x="128" y="313"/>
                </a:lnTo>
                <a:lnTo>
                  <a:pt x="128" y="316"/>
                </a:lnTo>
                <a:lnTo>
                  <a:pt x="125" y="319"/>
                </a:lnTo>
                <a:lnTo>
                  <a:pt x="122" y="319"/>
                </a:lnTo>
                <a:lnTo>
                  <a:pt x="125" y="319"/>
                </a:lnTo>
                <a:lnTo>
                  <a:pt x="128" y="322"/>
                </a:lnTo>
                <a:lnTo>
                  <a:pt x="125" y="325"/>
                </a:lnTo>
                <a:lnTo>
                  <a:pt x="122" y="325"/>
                </a:lnTo>
                <a:lnTo>
                  <a:pt x="119" y="325"/>
                </a:lnTo>
                <a:lnTo>
                  <a:pt x="119" y="328"/>
                </a:lnTo>
                <a:lnTo>
                  <a:pt x="119" y="330"/>
                </a:lnTo>
                <a:lnTo>
                  <a:pt x="119" y="333"/>
                </a:lnTo>
                <a:lnTo>
                  <a:pt x="116" y="333"/>
                </a:lnTo>
                <a:lnTo>
                  <a:pt x="113" y="333"/>
                </a:lnTo>
                <a:lnTo>
                  <a:pt x="113" y="336"/>
                </a:lnTo>
                <a:lnTo>
                  <a:pt x="111" y="336"/>
                </a:lnTo>
                <a:lnTo>
                  <a:pt x="111" y="339"/>
                </a:lnTo>
                <a:lnTo>
                  <a:pt x="108" y="336"/>
                </a:lnTo>
                <a:lnTo>
                  <a:pt x="108" y="339"/>
                </a:lnTo>
                <a:lnTo>
                  <a:pt x="102" y="345"/>
                </a:lnTo>
                <a:lnTo>
                  <a:pt x="105" y="345"/>
                </a:lnTo>
                <a:lnTo>
                  <a:pt x="105" y="348"/>
                </a:lnTo>
                <a:lnTo>
                  <a:pt x="108" y="348"/>
                </a:lnTo>
                <a:lnTo>
                  <a:pt x="111" y="350"/>
                </a:lnTo>
                <a:lnTo>
                  <a:pt x="113" y="350"/>
                </a:lnTo>
                <a:lnTo>
                  <a:pt x="113" y="353"/>
                </a:lnTo>
                <a:lnTo>
                  <a:pt x="113" y="356"/>
                </a:lnTo>
                <a:lnTo>
                  <a:pt x="111" y="356"/>
                </a:lnTo>
                <a:lnTo>
                  <a:pt x="111" y="359"/>
                </a:lnTo>
                <a:lnTo>
                  <a:pt x="108" y="362"/>
                </a:lnTo>
                <a:lnTo>
                  <a:pt x="108" y="365"/>
                </a:lnTo>
                <a:lnTo>
                  <a:pt x="108" y="367"/>
                </a:lnTo>
                <a:lnTo>
                  <a:pt x="111" y="367"/>
                </a:lnTo>
                <a:lnTo>
                  <a:pt x="111" y="370"/>
                </a:lnTo>
                <a:lnTo>
                  <a:pt x="111" y="373"/>
                </a:lnTo>
                <a:lnTo>
                  <a:pt x="111" y="376"/>
                </a:lnTo>
                <a:lnTo>
                  <a:pt x="111" y="379"/>
                </a:lnTo>
                <a:lnTo>
                  <a:pt x="113" y="379"/>
                </a:lnTo>
                <a:lnTo>
                  <a:pt x="113" y="382"/>
                </a:lnTo>
                <a:lnTo>
                  <a:pt x="116" y="382"/>
                </a:lnTo>
                <a:lnTo>
                  <a:pt x="116" y="385"/>
                </a:lnTo>
                <a:lnTo>
                  <a:pt x="116" y="387"/>
                </a:lnTo>
                <a:lnTo>
                  <a:pt x="116" y="390"/>
                </a:lnTo>
                <a:lnTo>
                  <a:pt x="113" y="393"/>
                </a:lnTo>
                <a:lnTo>
                  <a:pt x="111" y="393"/>
                </a:lnTo>
                <a:lnTo>
                  <a:pt x="108" y="390"/>
                </a:lnTo>
                <a:lnTo>
                  <a:pt x="108" y="387"/>
                </a:lnTo>
                <a:lnTo>
                  <a:pt x="105" y="387"/>
                </a:lnTo>
                <a:lnTo>
                  <a:pt x="102" y="387"/>
                </a:lnTo>
                <a:lnTo>
                  <a:pt x="99" y="387"/>
                </a:lnTo>
                <a:lnTo>
                  <a:pt x="96" y="385"/>
                </a:lnTo>
                <a:lnTo>
                  <a:pt x="94" y="382"/>
                </a:lnTo>
                <a:lnTo>
                  <a:pt x="88" y="379"/>
                </a:lnTo>
                <a:lnTo>
                  <a:pt x="85" y="379"/>
                </a:lnTo>
                <a:lnTo>
                  <a:pt x="82" y="382"/>
                </a:lnTo>
                <a:lnTo>
                  <a:pt x="74" y="382"/>
                </a:lnTo>
                <a:lnTo>
                  <a:pt x="71" y="379"/>
                </a:lnTo>
                <a:lnTo>
                  <a:pt x="68" y="379"/>
                </a:lnTo>
                <a:lnTo>
                  <a:pt x="65" y="379"/>
                </a:lnTo>
                <a:lnTo>
                  <a:pt x="62" y="379"/>
                </a:lnTo>
                <a:lnTo>
                  <a:pt x="59" y="376"/>
                </a:lnTo>
                <a:lnTo>
                  <a:pt x="57" y="376"/>
                </a:lnTo>
                <a:lnTo>
                  <a:pt x="54" y="376"/>
                </a:lnTo>
                <a:lnTo>
                  <a:pt x="51" y="376"/>
                </a:lnTo>
                <a:lnTo>
                  <a:pt x="45" y="376"/>
                </a:lnTo>
                <a:lnTo>
                  <a:pt x="42" y="379"/>
                </a:lnTo>
                <a:lnTo>
                  <a:pt x="37" y="379"/>
                </a:lnTo>
                <a:lnTo>
                  <a:pt x="31" y="382"/>
                </a:lnTo>
                <a:lnTo>
                  <a:pt x="28" y="382"/>
                </a:lnTo>
                <a:lnTo>
                  <a:pt x="22" y="382"/>
                </a:lnTo>
                <a:lnTo>
                  <a:pt x="20" y="382"/>
                </a:lnTo>
                <a:lnTo>
                  <a:pt x="17" y="382"/>
                </a:lnTo>
                <a:lnTo>
                  <a:pt x="14" y="379"/>
                </a:lnTo>
                <a:lnTo>
                  <a:pt x="11" y="376"/>
                </a:lnTo>
                <a:lnTo>
                  <a:pt x="8" y="376"/>
                </a:lnTo>
                <a:lnTo>
                  <a:pt x="5" y="373"/>
                </a:lnTo>
                <a:lnTo>
                  <a:pt x="2" y="373"/>
                </a:lnTo>
                <a:lnTo>
                  <a:pt x="0" y="370"/>
                </a:lnTo>
                <a:lnTo>
                  <a:pt x="0" y="367"/>
                </a:lnTo>
                <a:lnTo>
                  <a:pt x="0" y="365"/>
                </a:lnTo>
                <a:lnTo>
                  <a:pt x="2" y="362"/>
                </a:lnTo>
                <a:lnTo>
                  <a:pt x="5" y="356"/>
                </a:lnTo>
                <a:lnTo>
                  <a:pt x="8" y="353"/>
                </a:lnTo>
                <a:lnTo>
                  <a:pt x="14" y="353"/>
                </a:lnTo>
                <a:lnTo>
                  <a:pt x="20" y="350"/>
                </a:lnTo>
                <a:lnTo>
                  <a:pt x="22" y="350"/>
                </a:lnTo>
                <a:lnTo>
                  <a:pt x="25" y="350"/>
                </a:lnTo>
                <a:lnTo>
                  <a:pt x="28" y="345"/>
                </a:lnTo>
                <a:lnTo>
                  <a:pt x="31" y="342"/>
                </a:lnTo>
                <a:lnTo>
                  <a:pt x="31" y="339"/>
                </a:lnTo>
                <a:lnTo>
                  <a:pt x="34" y="333"/>
                </a:lnTo>
                <a:lnTo>
                  <a:pt x="34" y="330"/>
                </a:lnTo>
                <a:lnTo>
                  <a:pt x="37" y="325"/>
                </a:lnTo>
                <a:lnTo>
                  <a:pt x="37" y="322"/>
                </a:lnTo>
                <a:lnTo>
                  <a:pt x="37" y="316"/>
                </a:lnTo>
                <a:lnTo>
                  <a:pt x="37" y="310"/>
                </a:lnTo>
                <a:lnTo>
                  <a:pt x="39" y="305"/>
                </a:lnTo>
                <a:lnTo>
                  <a:pt x="42" y="302"/>
                </a:lnTo>
                <a:lnTo>
                  <a:pt x="45" y="299"/>
                </a:lnTo>
                <a:lnTo>
                  <a:pt x="45" y="293"/>
                </a:lnTo>
                <a:lnTo>
                  <a:pt x="48" y="288"/>
                </a:lnTo>
                <a:lnTo>
                  <a:pt x="48" y="285"/>
                </a:lnTo>
                <a:lnTo>
                  <a:pt x="48" y="282"/>
                </a:lnTo>
                <a:lnTo>
                  <a:pt x="48" y="276"/>
                </a:lnTo>
                <a:lnTo>
                  <a:pt x="48" y="273"/>
                </a:lnTo>
                <a:lnTo>
                  <a:pt x="45" y="271"/>
                </a:lnTo>
                <a:lnTo>
                  <a:pt x="42" y="268"/>
                </a:lnTo>
                <a:lnTo>
                  <a:pt x="39" y="268"/>
                </a:lnTo>
                <a:lnTo>
                  <a:pt x="39" y="265"/>
                </a:lnTo>
                <a:lnTo>
                  <a:pt x="39" y="262"/>
                </a:lnTo>
                <a:lnTo>
                  <a:pt x="39" y="259"/>
                </a:lnTo>
                <a:lnTo>
                  <a:pt x="42" y="256"/>
                </a:lnTo>
                <a:lnTo>
                  <a:pt x="42" y="254"/>
                </a:lnTo>
                <a:lnTo>
                  <a:pt x="45" y="248"/>
                </a:lnTo>
                <a:lnTo>
                  <a:pt x="45" y="245"/>
                </a:lnTo>
                <a:lnTo>
                  <a:pt x="45" y="242"/>
                </a:lnTo>
                <a:lnTo>
                  <a:pt x="48" y="242"/>
                </a:lnTo>
                <a:lnTo>
                  <a:pt x="48" y="239"/>
                </a:lnTo>
                <a:lnTo>
                  <a:pt x="48" y="236"/>
                </a:lnTo>
                <a:lnTo>
                  <a:pt x="48" y="234"/>
                </a:lnTo>
                <a:lnTo>
                  <a:pt x="48" y="231"/>
                </a:lnTo>
                <a:lnTo>
                  <a:pt x="48" y="228"/>
                </a:lnTo>
                <a:lnTo>
                  <a:pt x="51" y="228"/>
                </a:lnTo>
                <a:lnTo>
                  <a:pt x="51" y="225"/>
                </a:lnTo>
                <a:lnTo>
                  <a:pt x="54" y="225"/>
                </a:lnTo>
                <a:lnTo>
                  <a:pt x="54" y="222"/>
                </a:lnTo>
                <a:lnTo>
                  <a:pt x="54" y="219"/>
                </a:lnTo>
                <a:lnTo>
                  <a:pt x="57" y="219"/>
                </a:lnTo>
                <a:lnTo>
                  <a:pt x="57" y="217"/>
                </a:lnTo>
                <a:lnTo>
                  <a:pt x="57" y="214"/>
                </a:lnTo>
                <a:lnTo>
                  <a:pt x="59" y="214"/>
                </a:lnTo>
                <a:lnTo>
                  <a:pt x="59" y="211"/>
                </a:lnTo>
                <a:lnTo>
                  <a:pt x="59" y="208"/>
                </a:lnTo>
                <a:lnTo>
                  <a:pt x="59" y="205"/>
                </a:lnTo>
                <a:lnTo>
                  <a:pt x="59" y="202"/>
                </a:lnTo>
                <a:lnTo>
                  <a:pt x="59" y="199"/>
                </a:lnTo>
                <a:lnTo>
                  <a:pt x="62" y="199"/>
                </a:lnTo>
                <a:lnTo>
                  <a:pt x="62" y="197"/>
                </a:lnTo>
                <a:lnTo>
                  <a:pt x="65" y="197"/>
                </a:lnTo>
                <a:lnTo>
                  <a:pt x="65" y="194"/>
                </a:lnTo>
                <a:lnTo>
                  <a:pt x="68" y="194"/>
                </a:lnTo>
                <a:lnTo>
                  <a:pt x="68" y="191"/>
                </a:lnTo>
                <a:lnTo>
                  <a:pt x="71" y="191"/>
                </a:lnTo>
                <a:lnTo>
                  <a:pt x="71" y="188"/>
                </a:lnTo>
                <a:lnTo>
                  <a:pt x="71" y="185"/>
                </a:lnTo>
                <a:lnTo>
                  <a:pt x="74" y="185"/>
                </a:lnTo>
                <a:lnTo>
                  <a:pt x="74" y="182"/>
                </a:lnTo>
                <a:lnTo>
                  <a:pt x="76" y="182"/>
                </a:lnTo>
                <a:lnTo>
                  <a:pt x="76" y="180"/>
                </a:lnTo>
                <a:lnTo>
                  <a:pt x="76" y="177"/>
                </a:lnTo>
                <a:lnTo>
                  <a:pt x="79" y="174"/>
                </a:lnTo>
                <a:lnTo>
                  <a:pt x="79" y="171"/>
                </a:lnTo>
                <a:lnTo>
                  <a:pt x="82" y="171"/>
                </a:lnTo>
                <a:lnTo>
                  <a:pt x="82" y="168"/>
                </a:lnTo>
                <a:lnTo>
                  <a:pt x="85" y="168"/>
                </a:lnTo>
                <a:lnTo>
                  <a:pt x="85" y="165"/>
                </a:lnTo>
                <a:lnTo>
                  <a:pt x="85" y="162"/>
                </a:lnTo>
                <a:lnTo>
                  <a:pt x="85" y="160"/>
                </a:lnTo>
                <a:lnTo>
                  <a:pt x="88" y="157"/>
                </a:lnTo>
                <a:lnTo>
                  <a:pt x="88" y="154"/>
                </a:lnTo>
                <a:lnTo>
                  <a:pt x="88" y="151"/>
                </a:lnTo>
                <a:lnTo>
                  <a:pt x="88" y="148"/>
                </a:lnTo>
                <a:lnTo>
                  <a:pt x="91" y="148"/>
                </a:lnTo>
                <a:lnTo>
                  <a:pt x="91" y="145"/>
                </a:lnTo>
                <a:lnTo>
                  <a:pt x="94" y="145"/>
                </a:lnTo>
                <a:lnTo>
                  <a:pt x="94" y="143"/>
                </a:lnTo>
                <a:lnTo>
                  <a:pt x="94" y="140"/>
                </a:lnTo>
                <a:lnTo>
                  <a:pt x="94" y="137"/>
                </a:lnTo>
                <a:lnTo>
                  <a:pt x="94" y="134"/>
                </a:lnTo>
                <a:lnTo>
                  <a:pt x="91" y="134"/>
                </a:lnTo>
                <a:lnTo>
                  <a:pt x="91" y="131"/>
                </a:lnTo>
                <a:lnTo>
                  <a:pt x="91" y="128"/>
                </a:lnTo>
                <a:lnTo>
                  <a:pt x="88" y="125"/>
                </a:lnTo>
                <a:lnTo>
                  <a:pt x="91" y="125"/>
                </a:lnTo>
                <a:lnTo>
                  <a:pt x="88" y="125"/>
                </a:lnTo>
                <a:lnTo>
                  <a:pt x="88" y="123"/>
                </a:lnTo>
                <a:lnTo>
                  <a:pt x="88" y="120"/>
                </a:lnTo>
                <a:lnTo>
                  <a:pt x="85" y="117"/>
                </a:lnTo>
                <a:lnTo>
                  <a:pt x="82" y="114"/>
                </a:lnTo>
                <a:lnTo>
                  <a:pt x="79" y="114"/>
                </a:lnTo>
                <a:lnTo>
                  <a:pt x="79" y="111"/>
                </a:lnTo>
                <a:lnTo>
                  <a:pt x="76" y="108"/>
                </a:lnTo>
                <a:lnTo>
                  <a:pt x="79" y="108"/>
                </a:lnTo>
                <a:lnTo>
                  <a:pt x="82" y="108"/>
                </a:lnTo>
                <a:lnTo>
                  <a:pt x="82" y="106"/>
                </a:lnTo>
                <a:lnTo>
                  <a:pt x="85" y="106"/>
                </a:lnTo>
                <a:lnTo>
                  <a:pt x="82" y="103"/>
                </a:lnTo>
                <a:lnTo>
                  <a:pt x="82" y="100"/>
                </a:lnTo>
                <a:lnTo>
                  <a:pt x="82" y="97"/>
                </a:lnTo>
                <a:lnTo>
                  <a:pt x="82" y="94"/>
                </a:lnTo>
                <a:lnTo>
                  <a:pt x="82" y="91"/>
                </a:lnTo>
                <a:lnTo>
                  <a:pt x="82" y="88"/>
                </a:lnTo>
                <a:lnTo>
                  <a:pt x="82" y="86"/>
                </a:lnTo>
                <a:lnTo>
                  <a:pt x="82" y="83"/>
                </a:lnTo>
                <a:lnTo>
                  <a:pt x="82" y="80"/>
                </a:lnTo>
                <a:lnTo>
                  <a:pt x="82" y="77"/>
                </a:lnTo>
                <a:lnTo>
                  <a:pt x="82" y="74"/>
                </a:lnTo>
                <a:lnTo>
                  <a:pt x="82" y="71"/>
                </a:lnTo>
                <a:lnTo>
                  <a:pt x="82" y="69"/>
                </a:lnTo>
                <a:lnTo>
                  <a:pt x="82" y="66"/>
                </a:lnTo>
                <a:lnTo>
                  <a:pt x="79" y="66"/>
                </a:lnTo>
                <a:lnTo>
                  <a:pt x="79" y="63"/>
                </a:lnTo>
                <a:lnTo>
                  <a:pt x="79" y="60"/>
                </a:lnTo>
                <a:lnTo>
                  <a:pt x="79" y="57"/>
                </a:lnTo>
                <a:lnTo>
                  <a:pt x="79" y="54"/>
                </a:lnTo>
                <a:lnTo>
                  <a:pt x="79" y="51"/>
                </a:lnTo>
                <a:lnTo>
                  <a:pt x="79" y="49"/>
                </a:lnTo>
                <a:lnTo>
                  <a:pt x="82" y="49"/>
                </a:lnTo>
                <a:lnTo>
                  <a:pt x="82" y="46"/>
                </a:lnTo>
                <a:lnTo>
                  <a:pt x="82" y="43"/>
                </a:lnTo>
                <a:lnTo>
                  <a:pt x="82" y="40"/>
                </a:lnTo>
                <a:lnTo>
                  <a:pt x="79" y="40"/>
                </a:lnTo>
                <a:lnTo>
                  <a:pt x="79" y="43"/>
                </a:lnTo>
                <a:lnTo>
                  <a:pt x="76" y="43"/>
                </a:lnTo>
                <a:lnTo>
                  <a:pt x="74" y="43"/>
                </a:lnTo>
                <a:lnTo>
                  <a:pt x="71" y="43"/>
                </a:lnTo>
                <a:lnTo>
                  <a:pt x="68" y="43"/>
                </a:lnTo>
                <a:lnTo>
                  <a:pt x="65" y="43"/>
                </a:lnTo>
                <a:lnTo>
                  <a:pt x="62" y="43"/>
                </a:lnTo>
                <a:lnTo>
                  <a:pt x="59" y="40"/>
                </a:lnTo>
                <a:lnTo>
                  <a:pt x="57" y="40"/>
                </a:lnTo>
                <a:lnTo>
                  <a:pt x="54" y="40"/>
                </a:lnTo>
                <a:lnTo>
                  <a:pt x="51" y="40"/>
                </a:lnTo>
                <a:lnTo>
                  <a:pt x="48" y="40"/>
                </a:lnTo>
                <a:lnTo>
                  <a:pt x="45" y="40"/>
                </a:lnTo>
                <a:lnTo>
                  <a:pt x="42" y="37"/>
                </a:lnTo>
                <a:lnTo>
                  <a:pt x="39" y="37"/>
                </a:lnTo>
                <a:lnTo>
                  <a:pt x="39" y="34"/>
                </a:lnTo>
                <a:lnTo>
                  <a:pt x="39" y="31"/>
                </a:lnTo>
                <a:lnTo>
                  <a:pt x="37" y="29"/>
                </a:lnTo>
                <a:lnTo>
                  <a:pt x="37" y="23"/>
                </a:lnTo>
                <a:lnTo>
                  <a:pt x="37" y="20"/>
                </a:lnTo>
                <a:lnTo>
                  <a:pt x="39" y="14"/>
                </a:lnTo>
                <a:lnTo>
                  <a:pt x="42" y="14"/>
                </a:lnTo>
                <a:lnTo>
                  <a:pt x="45" y="14"/>
                </a:lnTo>
                <a:lnTo>
                  <a:pt x="51" y="14"/>
                </a:lnTo>
                <a:lnTo>
                  <a:pt x="57" y="14"/>
                </a:lnTo>
                <a:lnTo>
                  <a:pt x="59" y="12"/>
                </a:lnTo>
                <a:lnTo>
                  <a:pt x="62" y="3"/>
                </a:lnTo>
                <a:lnTo>
                  <a:pt x="62" y="0"/>
                </a:lnTo>
                <a:lnTo>
                  <a:pt x="65" y="0"/>
                </a:lnTo>
                <a:lnTo>
                  <a:pt x="71" y="0"/>
                </a:lnTo>
                <a:lnTo>
                  <a:pt x="76" y="0"/>
                </a:lnTo>
                <a:lnTo>
                  <a:pt x="79" y="0"/>
                </a:lnTo>
                <a:lnTo>
                  <a:pt x="82" y="6"/>
                </a:lnTo>
                <a:lnTo>
                  <a:pt x="85" y="9"/>
                </a:lnTo>
                <a:lnTo>
                  <a:pt x="88" y="12"/>
                </a:lnTo>
                <a:lnTo>
                  <a:pt x="94" y="12"/>
                </a:lnTo>
                <a:lnTo>
                  <a:pt x="99" y="9"/>
                </a:lnTo>
                <a:lnTo>
                  <a:pt x="102" y="9"/>
                </a:lnTo>
                <a:lnTo>
                  <a:pt x="108" y="9"/>
                </a:lnTo>
                <a:lnTo>
                  <a:pt x="113" y="9"/>
                </a:lnTo>
                <a:lnTo>
                  <a:pt x="119" y="6"/>
                </a:lnTo>
                <a:lnTo>
                  <a:pt x="122" y="6"/>
                </a:lnTo>
                <a:lnTo>
                  <a:pt x="128" y="9"/>
                </a:lnTo>
                <a:lnTo>
                  <a:pt x="131" y="14"/>
                </a:lnTo>
                <a:lnTo>
                  <a:pt x="133" y="20"/>
                </a:lnTo>
                <a:close/>
              </a:path>
            </a:pathLst>
          </a:custGeom>
          <a:solidFill>
            <a:srgbClr val="A130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6">
            <a:extLst>
              <a:ext uri="{FF2B5EF4-FFF2-40B4-BE49-F238E27FC236}">
                <a16:creationId xmlns:a16="http://schemas.microsoft.com/office/drawing/2014/main" id="{9C983B54-4B57-21BF-BD7D-995DADABAFA4}"/>
              </a:ext>
            </a:extLst>
          </p:cNvPr>
          <p:cNvSpPr>
            <a:spLocks/>
          </p:cNvSpPr>
          <p:nvPr/>
        </p:nvSpPr>
        <p:spPr bwMode="auto">
          <a:xfrm>
            <a:off x="5043488" y="5430838"/>
            <a:ext cx="407988" cy="384175"/>
          </a:xfrm>
          <a:custGeom>
            <a:avLst/>
            <a:gdLst>
              <a:gd name="T0" fmla="*/ 180 w 257"/>
              <a:gd name="T1" fmla="*/ 240 h 242"/>
              <a:gd name="T2" fmla="*/ 165 w 257"/>
              <a:gd name="T3" fmla="*/ 237 h 242"/>
              <a:gd name="T4" fmla="*/ 151 w 257"/>
              <a:gd name="T5" fmla="*/ 234 h 242"/>
              <a:gd name="T6" fmla="*/ 137 w 257"/>
              <a:gd name="T7" fmla="*/ 228 h 242"/>
              <a:gd name="T8" fmla="*/ 123 w 257"/>
              <a:gd name="T9" fmla="*/ 225 h 242"/>
              <a:gd name="T10" fmla="*/ 111 w 257"/>
              <a:gd name="T11" fmla="*/ 231 h 242"/>
              <a:gd name="T12" fmla="*/ 103 w 257"/>
              <a:gd name="T13" fmla="*/ 231 h 242"/>
              <a:gd name="T14" fmla="*/ 86 w 257"/>
              <a:gd name="T15" fmla="*/ 234 h 242"/>
              <a:gd name="T16" fmla="*/ 74 w 257"/>
              <a:gd name="T17" fmla="*/ 228 h 242"/>
              <a:gd name="T18" fmla="*/ 57 w 257"/>
              <a:gd name="T19" fmla="*/ 220 h 242"/>
              <a:gd name="T20" fmla="*/ 43 w 257"/>
              <a:gd name="T21" fmla="*/ 208 h 242"/>
              <a:gd name="T22" fmla="*/ 40 w 257"/>
              <a:gd name="T23" fmla="*/ 186 h 242"/>
              <a:gd name="T24" fmla="*/ 40 w 257"/>
              <a:gd name="T25" fmla="*/ 168 h 242"/>
              <a:gd name="T26" fmla="*/ 37 w 257"/>
              <a:gd name="T27" fmla="*/ 154 h 242"/>
              <a:gd name="T28" fmla="*/ 29 w 257"/>
              <a:gd name="T29" fmla="*/ 146 h 242"/>
              <a:gd name="T30" fmla="*/ 3 w 257"/>
              <a:gd name="T31" fmla="*/ 146 h 242"/>
              <a:gd name="T32" fmla="*/ 9 w 257"/>
              <a:gd name="T33" fmla="*/ 72 h 242"/>
              <a:gd name="T34" fmla="*/ 17 w 257"/>
              <a:gd name="T35" fmla="*/ 66 h 242"/>
              <a:gd name="T36" fmla="*/ 26 w 257"/>
              <a:gd name="T37" fmla="*/ 57 h 242"/>
              <a:gd name="T38" fmla="*/ 40 w 257"/>
              <a:gd name="T39" fmla="*/ 52 h 242"/>
              <a:gd name="T40" fmla="*/ 52 w 257"/>
              <a:gd name="T41" fmla="*/ 49 h 242"/>
              <a:gd name="T42" fmla="*/ 63 w 257"/>
              <a:gd name="T43" fmla="*/ 55 h 242"/>
              <a:gd name="T44" fmla="*/ 71 w 257"/>
              <a:gd name="T45" fmla="*/ 63 h 242"/>
              <a:gd name="T46" fmla="*/ 80 w 257"/>
              <a:gd name="T47" fmla="*/ 63 h 242"/>
              <a:gd name="T48" fmla="*/ 80 w 257"/>
              <a:gd name="T49" fmla="*/ 49 h 242"/>
              <a:gd name="T50" fmla="*/ 91 w 257"/>
              <a:gd name="T51" fmla="*/ 38 h 242"/>
              <a:gd name="T52" fmla="*/ 103 w 257"/>
              <a:gd name="T53" fmla="*/ 32 h 242"/>
              <a:gd name="T54" fmla="*/ 111 w 257"/>
              <a:gd name="T55" fmla="*/ 23 h 242"/>
              <a:gd name="T56" fmla="*/ 117 w 257"/>
              <a:gd name="T57" fmla="*/ 12 h 242"/>
              <a:gd name="T58" fmla="*/ 131 w 257"/>
              <a:gd name="T59" fmla="*/ 6 h 242"/>
              <a:gd name="T60" fmla="*/ 143 w 257"/>
              <a:gd name="T61" fmla="*/ 3 h 242"/>
              <a:gd name="T62" fmla="*/ 154 w 257"/>
              <a:gd name="T63" fmla="*/ 6 h 242"/>
              <a:gd name="T64" fmla="*/ 165 w 257"/>
              <a:gd name="T65" fmla="*/ 9 h 242"/>
              <a:gd name="T66" fmla="*/ 174 w 257"/>
              <a:gd name="T67" fmla="*/ 15 h 242"/>
              <a:gd name="T68" fmla="*/ 183 w 257"/>
              <a:gd name="T69" fmla="*/ 9 h 242"/>
              <a:gd name="T70" fmla="*/ 191 w 257"/>
              <a:gd name="T71" fmla="*/ 3 h 242"/>
              <a:gd name="T72" fmla="*/ 202 w 257"/>
              <a:gd name="T73" fmla="*/ 3 h 242"/>
              <a:gd name="T74" fmla="*/ 214 w 257"/>
              <a:gd name="T75" fmla="*/ 9 h 242"/>
              <a:gd name="T76" fmla="*/ 228 w 257"/>
              <a:gd name="T77" fmla="*/ 12 h 242"/>
              <a:gd name="T78" fmla="*/ 242 w 257"/>
              <a:gd name="T79" fmla="*/ 12 h 242"/>
              <a:gd name="T80" fmla="*/ 245 w 257"/>
              <a:gd name="T81" fmla="*/ 18 h 242"/>
              <a:gd name="T82" fmla="*/ 242 w 257"/>
              <a:gd name="T83" fmla="*/ 29 h 242"/>
              <a:gd name="T84" fmla="*/ 245 w 257"/>
              <a:gd name="T85" fmla="*/ 40 h 242"/>
              <a:gd name="T86" fmla="*/ 245 w 257"/>
              <a:gd name="T87" fmla="*/ 55 h 242"/>
              <a:gd name="T88" fmla="*/ 245 w 257"/>
              <a:gd name="T89" fmla="*/ 69 h 242"/>
              <a:gd name="T90" fmla="*/ 242 w 257"/>
              <a:gd name="T91" fmla="*/ 77 h 242"/>
              <a:gd name="T92" fmla="*/ 248 w 257"/>
              <a:gd name="T93" fmla="*/ 86 h 242"/>
              <a:gd name="T94" fmla="*/ 251 w 257"/>
              <a:gd name="T95" fmla="*/ 94 h 242"/>
              <a:gd name="T96" fmla="*/ 257 w 257"/>
              <a:gd name="T97" fmla="*/ 106 h 242"/>
              <a:gd name="T98" fmla="*/ 254 w 257"/>
              <a:gd name="T99" fmla="*/ 117 h 242"/>
              <a:gd name="T100" fmla="*/ 248 w 257"/>
              <a:gd name="T101" fmla="*/ 129 h 242"/>
              <a:gd name="T102" fmla="*/ 245 w 257"/>
              <a:gd name="T103" fmla="*/ 140 h 242"/>
              <a:gd name="T104" fmla="*/ 239 w 257"/>
              <a:gd name="T105" fmla="*/ 151 h 242"/>
              <a:gd name="T106" fmla="*/ 234 w 257"/>
              <a:gd name="T107" fmla="*/ 160 h 242"/>
              <a:gd name="T108" fmla="*/ 225 w 257"/>
              <a:gd name="T109" fmla="*/ 166 h 242"/>
              <a:gd name="T110" fmla="*/ 222 w 257"/>
              <a:gd name="T111" fmla="*/ 177 h 242"/>
              <a:gd name="T112" fmla="*/ 220 w 257"/>
              <a:gd name="T113" fmla="*/ 188 h 242"/>
              <a:gd name="T114" fmla="*/ 214 w 257"/>
              <a:gd name="T115" fmla="*/ 197 h 242"/>
              <a:gd name="T116" fmla="*/ 211 w 257"/>
              <a:gd name="T117" fmla="*/ 208 h 242"/>
              <a:gd name="T118" fmla="*/ 205 w 257"/>
              <a:gd name="T119" fmla="*/ 223 h 242"/>
              <a:gd name="T120" fmla="*/ 202 w 257"/>
              <a:gd name="T121" fmla="*/ 237 h 242"/>
              <a:gd name="T122" fmla="*/ 188 w 257"/>
              <a:gd name="T123" fmla="*/ 2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242">
                <a:moveTo>
                  <a:pt x="188" y="242"/>
                </a:moveTo>
                <a:lnTo>
                  <a:pt x="185" y="242"/>
                </a:lnTo>
                <a:lnTo>
                  <a:pt x="183" y="242"/>
                </a:lnTo>
                <a:lnTo>
                  <a:pt x="183" y="240"/>
                </a:lnTo>
                <a:lnTo>
                  <a:pt x="180" y="240"/>
                </a:lnTo>
                <a:lnTo>
                  <a:pt x="177" y="240"/>
                </a:lnTo>
                <a:lnTo>
                  <a:pt x="174" y="237"/>
                </a:lnTo>
                <a:lnTo>
                  <a:pt x="171" y="237"/>
                </a:lnTo>
                <a:lnTo>
                  <a:pt x="168" y="237"/>
                </a:lnTo>
                <a:lnTo>
                  <a:pt x="165" y="237"/>
                </a:lnTo>
                <a:lnTo>
                  <a:pt x="163" y="237"/>
                </a:lnTo>
                <a:lnTo>
                  <a:pt x="160" y="237"/>
                </a:lnTo>
                <a:lnTo>
                  <a:pt x="157" y="237"/>
                </a:lnTo>
                <a:lnTo>
                  <a:pt x="154" y="234"/>
                </a:lnTo>
                <a:lnTo>
                  <a:pt x="151" y="234"/>
                </a:lnTo>
                <a:lnTo>
                  <a:pt x="148" y="234"/>
                </a:lnTo>
                <a:lnTo>
                  <a:pt x="145" y="231"/>
                </a:lnTo>
                <a:lnTo>
                  <a:pt x="143" y="231"/>
                </a:lnTo>
                <a:lnTo>
                  <a:pt x="140" y="228"/>
                </a:lnTo>
                <a:lnTo>
                  <a:pt x="137" y="228"/>
                </a:lnTo>
                <a:lnTo>
                  <a:pt x="134" y="225"/>
                </a:lnTo>
                <a:lnTo>
                  <a:pt x="131" y="225"/>
                </a:lnTo>
                <a:lnTo>
                  <a:pt x="128" y="225"/>
                </a:lnTo>
                <a:lnTo>
                  <a:pt x="126" y="225"/>
                </a:lnTo>
                <a:lnTo>
                  <a:pt x="123" y="225"/>
                </a:lnTo>
                <a:lnTo>
                  <a:pt x="123" y="228"/>
                </a:lnTo>
                <a:lnTo>
                  <a:pt x="120" y="228"/>
                </a:lnTo>
                <a:lnTo>
                  <a:pt x="117" y="228"/>
                </a:lnTo>
                <a:lnTo>
                  <a:pt x="114" y="228"/>
                </a:lnTo>
                <a:lnTo>
                  <a:pt x="111" y="231"/>
                </a:lnTo>
                <a:lnTo>
                  <a:pt x="111" y="228"/>
                </a:lnTo>
                <a:lnTo>
                  <a:pt x="108" y="228"/>
                </a:lnTo>
                <a:lnTo>
                  <a:pt x="106" y="228"/>
                </a:lnTo>
                <a:lnTo>
                  <a:pt x="106" y="231"/>
                </a:lnTo>
                <a:lnTo>
                  <a:pt x="103" y="231"/>
                </a:lnTo>
                <a:lnTo>
                  <a:pt x="100" y="231"/>
                </a:lnTo>
                <a:lnTo>
                  <a:pt x="97" y="231"/>
                </a:lnTo>
                <a:lnTo>
                  <a:pt x="94" y="231"/>
                </a:lnTo>
                <a:lnTo>
                  <a:pt x="91" y="234"/>
                </a:lnTo>
                <a:lnTo>
                  <a:pt x="86" y="234"/>
                </a:lnTo>
                <a:lnTo>
                  <a:pt x="83" y="234"/>
                </a:lnTo>
                <a:lnTo>
                  <a:pt x="80" y="234"/>
                </a:lnTo>
                <a:lnTo>
                  <a:pt x="80" y="231"/>
                </a:lnTo>
                <a:lnTo>
                  <a:pt x="77" y="228"/>
                </a:lnTo>
                <a:lnTo>
                  <a:pt x="74" y="228"/>
                </a:lnTo>
                <a:lnTo>
                  <a:pt x="69" y="225"/>
                </a:lnTo>
                <a:lnTo>
                  <a:pt x="63" y="225"/>
                </a:lnTo>
                <a:lnTo>
                  <a:pt x="60" y="223"/>
                </a:lnTo>
                <a:lnTo>
                  <a:pt x="57" y="223"/>
                </a:lnTo>
                <a:lnTo>
                  <a:pt x="57" y="220"/>
                </a:lnTo>
                <a:lnTo>
                  <a:pt x="54" y="220"/>
                </a:lnTo>
                <a:lnTo>
                  <a:pt x="52" y="217"/>
                </a:lnTo>
                <a:lnTo>
                  <a:pt x="49" y="214"/>
                </a:lnTo>
                <a:lnTo>
                  <a:pt x="46" y="211"/>
                </a:lnTo>
                <a:lnTo>
                  <a:pt x="43" y="208"/>
                </a:lnTo>
                <a:lnTo>
                  <a:pt x="40" y="205"/>
                </a:lnTo>
                <a:lnTo>
                  <a:pt x="37" y="200"/>
                </a:lnTo>
                <a:lnTo>
                  <a:pt x="37" y="194"/>
                </a:lnTo>
                <a:lnTo>
                  <a:pt x="40" y="191"/>
                </a:lnTo>
                <a:lnTo>
                  <a:pt x="40" y="186"/>
                </a:lnTo>
                <a:lnTo>
                  <a:pt x="40" y="183"/>
                </a:lnTo>
                <a:lnTo>
                  <a:pt x="40" y="180"/>
                </a:lnTo>
                <a:lnTo>
                  <a:pt x="40" y="177"/>
                </a:lnTo>
                <a:lnTo>
                  <a:pt x="40" y="174"/>
                </a:lnTo>
                <a:lnTo>
                  <a:pt x="40" y="168"/>
                </a:lnTo>
                <a:lnTo>
                  <a:pt x="37" y="166"/>
                </a:lnTo>
                <a:lnTo>
                  <a:pt x="34" y="163"/>
                </a:lnTo>
                <a:lnTo>
                  <a:pt x="34" y="160"/>
                </a:lnTo>
                <a:lnTo>
                  <a:pt x="34" y="157"/>
                </a:lnTo>
                <a:lnTo>
                  <a:pt x="37" y="154"/>
                </a:lnTo>
                <a:lnTo>
                  <a:pt x="37" y="151"/>
                </a:lnTo>
                <a:lnTo>
                  <a:pt x="34" y="149"/>
                </a:lnTo>
                <a:lnTo>
                  <a:pt x="34" y="146"/>
                </a:lnTo>
                <a:lnTo>
                  <a:pt x="32" y="146"/>
                </a:lnTo>
                <a:lnTo>
                  <a:pt x="29" y="146"/>
                </a:lnTo>
                <a:lnTo>
                  <a:pt x="26" y="146"/>
                </a:lnTo>
                <a:lnTo>
                  <a:pt x="26" y="149"/>
                </a:lnTo>
                <a:lnTo>
                  <a:pt x="23" y="149"/>
                </a:lnTo>
                <a:lnTo>
                  <a:pt x="6" y="146"/>
                </a:lnTo>
                <a:lnTo>
                  <a:pt x="3" y="146"/>
                </a:lnTo>
                <a:lnTo>
                  <a:pt x="0" y="146"/>
                </a:lnTo>
                <a:lnTo>
                  <a:pt x="6" y="103"/>
                </a:lnTo>
                <a:lnTo>
                  <a:pt x="9" y="83"/>
                </a:lnTo>
                <a:lnTo>
                  <a:pt x="12" y="72"/>
                </a:lnTo>
                <a:lnTo>
                  <a:pt x="9" y="72"/>
                </a:lnTo>
                <a:lnTo>
                  <a:pt x="12" y="72"/>
                </a:lnTo>
                <a:lnTo>
                  <a:pt x="12" y="69"/>
                </a:lnTo>
                <a:lnTo>
                  <a:pt x="14" y="69"/>
                </a:lnTo>
                <a:lnTo>
                  <a:pt x="14" y="66"/>
                </a:lnTo>
                <a:lnTo>
                  <a:pt x="17" y="66"/>
                </a:lnTo>
                <a:lnTo>
                  <a:pt x="17" y="63"/>
                </a:lnTo>
                <a:lnTo>
                  <a:pt x="20" y="63"/>
                </a:lnTo>
                <a:lnTo>
                  <a:pt x="23" y="60"/>
                </a:lnTo>
                <a:lnTo>
                  <a:pt x="26" y="60"/>
                </a:lnTo>
                <a:lnTo>
                  <a:pt x="26" y="57"/>
                </a:lnTo>
                <a:lnTo>
                  <a:pt x="29" y="57"/>
                </a:lnTo>
                <a:lnTo>
                  <a:pt x="32" y="55"/>
                </a:lnTo>
                <a:lnTo>
                  <a:pt x="34" y="55"/>
                </a:lnTo>
                <a:lnTo>
                  <a:pt x="37" y="52"/>
                </a:lnTo>
                <a:lnTo>
                  <a:pt x="40" y="52"/>
                </a:lnTo>
                <a:lnTo>
                  <a:pt x="43" y="52"/>
                </a:lnTo>
                <a:lnTo>
                  <a:pt x="46" y="52"/>
                </a:lnTo>
                <a:lnTo>
                  <a:pt x="46" y="49"/>
                </a:lnTo>
                <a:lnTo>
                  <a:pt x="49" y="49"/>
                </a:lnTo>
                <a:lnTo>
                  <a:pt x="52" y="49"/>
                </a:lnTo>
                <a:lnTo>
                  <a:pt x="54" y="52"/>
                </a:lnTo>
                <a:lnTo>
                  <a:pt x="57" y="52"/>
                </a:lnTo>
                <a:lnTo>
                  <a:pt x="60" y="52"/>
                </a:lnTo>
                <a:lnTo>
                  <a:pt x="60" y="55"/>
                </a:lnTo>
                <a:lnTo>
                  <a:pt x="63" y="55"/>
                </a:lnTo>
                <a:lnTo>
                  <a:pt x="66" y="57"/>
                </a:lnTo>
                <a:lnTo>
                  <a:pt x="69" y="57"/>
                </a:lnTo>
                <a:lnTo>
                  <a:pt x="69" y="60"/>
                </a:lnTo>
                <a:lnTo>
                  <a:pt x="71" y="60"/>
                </a:lnTo>
                <a:lnTo>
                  <a:pt x="71" y="63"/>
                </a:lnTo>
                <a:lnTo>
                  <a:pt x="74" y="63"/>
                </a:lnTo>
                <a:lnTo>
                  <a:pt x="74" y="66"/>
                </a:lnTo>
                <a:lnTo>
                  <a:pt x="77" y="66"/>
                </a:lnTo>
                <a:lnTo>
                  <a:pt x="77" y="63"/>
                </a:lnTo>
                <a:lnTo>
                  <a:pt x="80" y="63"/>
                </a:lnTo>
                <a:lnTo>
                  <a:pt x="80" y="60"/>
                </a:lnTo>
                <a:lnTo>
                  <a:pt x="80" y="57"/>
                </a:lnTo>
                <a:lnTo>
                  <a:pt x="80" y="55"/>
                </a:lnTo>
                <a:lnTo>
                  <a:pt x="80" y="52"/>
                </a:lnTo>
                <a:lnTo>
                  <a:pt x="80" y="49"/>
                </a:lnTo>
                <a:lnTo>
                  <a:pt x="80" y="46"/>
                </a:lnTo>
                <a:lnTo>
                  <a:pt x="83" y="43"/>
                </a:lnTo>
                <a:lnTo>
                  <a:pt x="86" y="40"/>
                </a:lnTo>
                <a:lnTo>
                  <a:pt x="89" y="40"/>
                </a:lnTo>
                <a:lnTo>
                  <a:pt x="91" y="38"/>
                </a:lnTo>
                <a:lnTo>
                  <a:pt x="94" y="38"/>
                </a:lnTo>
                <a:lnTo>
                  <a:pt x="97" y="38"/>
                </a:lnTo>
                <a:lnTo>
                  <a:pt x="97" y="35"/>
                </a:lnTo>
                <a:lnTo>
                  <a:pt x="100" y="35"/>
                </a:lnTo>
                <a:lnTo>
                  <a:pt x="103" y="32"/>
                </a:lnTo>
                <a:lnTo>
                  <a:pt x="103" y="29"/>
                </a:lnTo>
                <a:lnTo>
                  <a:pt x="106" y="29"/>
                </a:lnTo>
                <a:lnTo>
                  <a:pt x="106" y="26"/>
                </a:lnTo>
                <a:lnTo>
                  <a:pt x="108" y="23"/>
                </a:lnTo>
                <a:lnTo>
                  <a:pt x="111" y="23"/>
                </a:lnTo>
                <a:lnTo>
                  <a:pt x="111" y="20"/>
                </a:lnTo>
                <a:lnTo>
                  <a:pt x="114" y="18"/>
                </a:lnTo>
                <a:lnTo>
                  <a:pt x="114" y="15"/>
                </a:lnTo>
                <a:lnTo>
                  <a:pt x="117" y="15"/>
                </a:lnTo>
                <a:lnTo>
                  <a:pt x="117" y="12"/>
                </a:lnTo>
                <a:lnTo>
                  <a:pt x="120" y="12"/>
                </a:lnTo>
                <a:lnTo>
                  <a:pt x="123" y="12"/>
                </a:lnTo>
                <a:lnTo>
                  <a:pt x="126" y="12"/>
                </a:lnTo>
                <a:lnTo>
                  <a:pt x="128" y="9"/>
                </a:lnTo>
                <a:lnTo>
                  <a:pt x="131" y="6"/>
                </a:lnTo>
                <a:lnTo>
                  <a:pt x="134" y="6"/>
                </a:lnTo>
                <a:lnTo>
                  <a:pt x="134" y="3"/>
                </a:lnTo>
                <a:lnTo>
                  <a:pt x="137" y="3"/>
                </a:lnTo>
                <a:lnTo>
                  <a:pt x="140" y="3"/>
                </a:lnTo>
                <a:lnTo>
                  <a:pt x="143" y="3"/>
                </a:lnTo>
                <a:lnTo>
                  <a:pt x="143" y="6"/>
                </a:lnTo>
                <a:lnTo>
                  <a:pt x="145" y="6"/>
                </a:lnTo>
                <a:lnTo>
                  <a:pt x="148" y="6"/>
                </a:lnTo>
                <a:lnTo>
                  <a:pt x="151" y="6"/>
                </a:lnTo>
                <a:lnTo>
                  <a:pt x="154" y="6"/>
                </a:lnTo>
                <a:lnTo>
                  <a:pt x="157" y="6"/>
                </a:lnTo>
                <a:lnTo>
                  <a:pt x="157" y="9"/>
                </a:lnTo>
                <a:lnTo>
                  <a:pt x="160" y="9"/>
                </a:lnTo>
                <a:lnTo>
                  <a:pt x="163" y="9"/>
                </a:lnTo>
                <a:lnTo>
                  <a:pt x="165" y="9"/>
                </a:lnTo>
                <a:lnTo>
                  <a:pt x="168" y="9"/>
                </a:lnTo>
                <a:lnTo>
                  <a:pt x="168" y="12"/>
                </a:lnTo>
                <a:lnTo>
                  <a:pt x="171" y="12"/>
                </a:lnTo>
                <a:lnTo>
                  <a:pt x="174" y="12"/>
                </a:lnTo>
                <a:lnTo>
                  <a:pt x="174" y="15"/>
                </a:lnTo>
                <a:lnTo>
                  <a:pt x="177" y="15"/>
                </a:lnTo>
                <a:lnTo>
                  <a:pt x="180" y="15"/>
                </a:lnTo>
                <a:lnTo>
                  <a:pt x="180" y="12"/>
                </a:lnTo>
                <a:lnTo>
                  <a:pt x="183" y="12"/>
                </a:lnTo>
                <a:lnTo>
                  <a:pt x="183" y="9"/>
                </a:lnTo>
                <a:lnTo>
                  <a:pt x="183" y="6"/>
                </a:lnTo>
                <a:lnTo>
                  <a:pt x="185" y="6"/>
                </a:lnTo>
                <a:lnTo>
                  <a:pt x="185" y="3"/>
                </a:lnTo>
                <a:lnTo>
                  <a:pt x="188" y="3"/>
                </a:lnTo>
                <a:lnTo>
                  <a:pt x="191" y="3"/>
                </a:lnTo>
                <a:lnTo>
                  <a:pt x="194" y="3"/>
                </a:lnTo>
                <a:lnTo>
                  <a:pt x="197" y="3"/>
                </a:lnTo>
                <a:lnTo>
                  <a:pt x="200" y="3"/>
                </a:lnTo>
                <a:lnTo>
                  <a:pt x="202" y="0"/>
                </a:lnTo>
                <a:lnTo>
                  <a:pt x="202" y="3"/>
                </a:lnTo>
                <a:lnTo>
                  <a:pt x="202" y="6"/>
                </a:lnTo>
                <a:lnTo>
                  <a:pt x="205" y="6"/>
                </a:lnTo>
                <a:lnTo>
                  <a:pt x="208" y="9"/>
                </a:lnTo>
                <a:lnTo>
                  <a:pt x="211" y="9"/>
                </a:lnTo>
                <a:lnTo>
                  <a:pt x="214" y="9"/>
                </a:lnTo>
                <a:lnTo>
                  <a:pt x="217" y="9"/>
                </a:lnTo>
                <a:lnTo>
                  <a:pt x="220" y="9"/>
                </a:lnTo>
                <a:lnTo>
                  <a:pt x="222" y="9"/>
                </a:lnTo>
                <a:lnTo>
                  <a:pt x="225" y="12"/>
                </a:lnTo>
                <a:lnTo>
                  <a:pt x="228" y="12"/>
                </a:lnTo>
                <a:lnTo>
                  <a:pt x="231" y="12"/>
                </a:lnTo>
                <a:lnTo>
                  <a:pt x="234" y="12"/>
                </a:lnTo>
                <a:lnTo>
                  <a:pt x="237" y="12"/>
                </a:lnTo>
                <a:lnTo>
                  <a:pt x="239" y="12"/>
                </a:lnTo>
                <a:lnTo>
                  <a:pt x="242" y="12"/>
                </a:lnTo>
                <a:lnTo>
                  <a:pt x="242" y="9"/>
                </a:lnTo>
                <a:lnTo>
                  <a:pt x="245" y="9"/>
                </a:lnTo>
                <a:lnTo>
                  <a:pt x="245" y="12"/>
                </a:lnTo>
                <a:lnTo>
                  <a:pt x="245" y="15"/>
                </a:lnTo>
                <a:lnTo>
                  <a:pt x="245" y="18"/>
                </a:lnTo>
                <a:lnTo>
                  <a:pt x="242" y="18"/>
                </a:lnTo>
                <a:lnTo>
                  <a:pt x="242" y="20"/>
                </a:lnTo>
                <a:lnTo>
                  <a:pt x="242" y="23"/>
                </a:lnTo>
                <a:lnTo>
                  <a:pt x="242" y="26"/>
                </a:lnTo>
                <a:lnTo>
                  <a:pt x="242" y="29"/>
                </a:lnTo>
                <a:lnTo>
                  <a:pt x="242" y="32"/>
                </a:lnTo>
                <a:lnTo>
                  <a:pt x="242" y="35"/>
                </a:lnTo>
                <a:lnTo>
                  <a:pt x="245" y="35"/>
                </a:lnTo>
                <a:lnTo>
                  <a:pt x="245" y="38"/>
                </a:lnTo>
                <a:lnTo>
                  <a:pt x="245" y="40"/>
                </a:lnTo>
                <a:lnTo>
                  <a:pt x="245" y="43"/>
                </a:lnTo>
                <a:lnTo>
                  <a:pt x="245" y="46"/>
                </a:lnTo>
                <a:lnTo>
                  <a:pt x="245" y="49"/>
                </a:lnTo>
                <a:lnTo>
                  <a:pt x="245" y="52"/>
                </a:lnTo>
                <a:lnTo>
                  <a:pt x="245" y="55"/>
                </a:lnTo>
                <a:lnTo>
                  <a:pt x="245" y="57"/>
                </a:lnTo>
                <a:lnTo>
                  <a:pt x="245" y="60"/>
                </a:lnTo>
                <a:lnTo>
                  <a:pt x="245" y="63"/>
                </a:lnTo>
                <a:lnTo>
                  <a:pt x="245" y="66"/>
                </a:lnTo>
                <a:lnTo>
                  <a:pt x="245" y="69"/>
                </a:lnTo>
                <a:lnTo>
                  <a:pt x="245" y="72"/>
                </a:lnTo>
                <a:lnTo>
                  <a:pt x="248" y="75"/>
                </a:lnTo>
                <a:lnTo>
                  <a:pt x="245" y="75"/>
                </a:lnTo>
                <a:lnTo>
                  <a:pt x="245" y="77"/>
                </a:lnTo>
                <a:lnTo>
                  <a:pt x="242" y="77"/>
                </a:lnTo>
                <a:lnTo>
                  <a:pt x="239" y="77"/>
                </a:lnTo>
                <a:lnTo>
                  <a:pt x="242" y="80"/>
                </a:lnTo>
                <a:lnTo>
                  <a:pt x="242" y="83"/>
                </a:lnTo>
                <a:lnTo>
                  <a:pt x="245" y="83"/>
                </a:lnTo>
                <a:lnTo>
                  <a:pt x="248" y="86"/>
                </a:lnTo>
                <a:lnTo>
                  <a:pt x="251" y="89"/>
                </a:lnTo>
                <a:lnTo>
                  <a:pt x="251" y="92"/>
                </a:lnTo>
                <a:lnTo>
                  <a:pt x="251" y="94"/>
                </a:lnTo>
                <a:lnTo>
                  <a:pt x="254" y="94"/>
                </a:lnTo>
                <a:lnTo>
                  <a:pt x="251" y="94"/>
                </a:lnTo>
                <a:lnTo>
                  <a:pt x="254" y="97"/>
                </a:lnTo>
                <a:lnTo>
                  <a:pt x="254" y="100"/>
                </a:lnTo>
                <a:lnTo>
                  <a:pt x="254" y="103"/>
                </a:lnTo>
                <a:lnTo>
                  <a:pt x="257" y="103"/>
                </a:lnTo>
                <a:lnTo>
                  <a:pt x="257" y="106"/>
                </a:lnTo>
                <a:lnTo>
                  <a:pt x="257" y="109"/>
                </a:lnTo>
                <a:lnTo>
                  <a:pt x="257" y="112"/>
                </a:lnTo>
                <a:lnTo>
                  <a:pt x="257" y="114"/>
                </a:lnTo>
                <a:lnTo>
                  <a:pt x="254" y="114"/>
                </a:lnTo>
                <a:lnTo>
                  <a:pt x="254" y="117"/>
                </a:lnTo>
                <a:lnTo>
                  <a:pt x="251" y="117"/>
                </a:lnTo>
                <a:lnTo>
                  <a:pt x="251" y="120"/>
                </a:lnTo>
                <a:lnTo>
                  <a:pt x="251" y="123"/>
                </a:lnTo>
                <a:lnTo>
                  <a:pt x="251" y="126"/>
                </a:lnTo>
                <a:lnTo>
                  <a:pt x="248" y="129"/>
                </a:lnTo>
                <a:lnTo>
                  <a:pt x="248" y="131"/>
                </a:lnTo>
                <a:lnTo>
                  <a:pt x="248" y="134"/>
                </a:lnTo>
                <a:lnTo>
                  <a:pt x="248" y="137"/>
                </a:lnTo>
                <a:lnTo>
                  <a:pt x="245" y="137"/>
                </a:lnTo>
                <a:lnTo>
                  <a:pt x="245" y="140"/>
                </a:lnTo>
                <a:lnTo>
                  <a:pt x="242" y="140"/>
                </a:lnTo>
                <a:lnTo>
                  <a:pt x="242" y="143"/>
                </a:lnTo>
                <a:lnTo>
                  <a:pt x="239" y="146"/>
                </a:lnTo>
                <a:lnTo>
                  <a:pt x="239" y="149"/>
                </a:lnTo>
                <a:lnTo>
                  <a:pt x="239" y="151"/>
                </a:lnTo>
                <a:lnTo>
                  <a:pt x="237" y="151"/>
                </a:lnTo>
                <a:lnTo>
                  <a:pt x="237" y="154"/>
                </a:lnTo>
                <a:lnTo>
                  <a:pt x="234" y="154"/>
                </a:lnTo>
                <a:lnTo>
                  <a:pt x="234" y="157"/>
                </a:lnTo>
                <a:lnTo>
                  <a:pt x="234" y="160"/>
                </a:lnTo>
                <a:lnTo>
                  <a:pt x="231" y="160"/>
                </a:lnTo>
                <a:lnTo>
                  <a:pt x="231" y="163"/>
                </a:lnTo>
                <a:lnTo>
                  <a:pt x="228" y="163"/>
                </a:lnTo>
                <a:lnTo>
                  <a:pt x="228" y="166"/>
                </a:lnTo>
                <a:lnTo>
                  <a:pt x="225" y="166"/>
                </a:lnTo>
                <a:lnTo>
                  <a:pt x="225" y="168"/>
                </a:lnTo>
                <a:lnTo>
                  <a:pt x="222" y="168"/>
                </a:lnTo>
                <a:lnTo>
                  <a:pt x="222" y="171"/>
                </a:lnTo>
                <a:lnTo>
                  <a:pt x="222" y="174"/>
                </a:lnTo>
                <a:lnTo>
                  <a:pt x="222" y="177"/>
                </a:lnTo>
                <a:lnTo>
                  <a:pt x="222" y="180"/>
                </a:lnTo>
                <a:lnTo>
                  <a:pt x="222" y="183"/>
                </a:lnTo>
                <a:lnTo>
                  <a:pt x="220" y="183"/>
                </a:lnTo>
                <a:lnTo>
                  <a:pt x="220" y="186"/>
                </a:lnTo>
                <a:lnTo>
                  <a:pt x="220" y="188"/>
                </a:lnTo>
                <a:lnTo>
                  <a:pt x="217" y="188"/>
                </a:lnTo>
                <a:lnTo>
                  <a:pt x="217" y="191"/>
                </a:lnTo>
                <a:lnTo>
                  <a:pt x="217" y="194"/>
                </a:lnTo>
                <a:lnTo>
                  <a:pt x="214" y="194"/>
                </a:lnTo>
                <a:lnTo>
                  <a:pt x="214" y="197"/>
                </a:lnTo>
                <a:lnTo>
                  <a:pt x="211" y="197"/>
                </a:lnTo>
                <a:lnTo>
                  <a:pt x="211" y="200"/>
                </a:lnTo>
                <a:lnTo>
                  <a:pt x="211" y="203"/>
                </a:lnTo>
                <a:lnTo>
                  <a:pt x="211" y="205"/>
                </a:lnTo>
                <a:lnTo>
                  <a:pt x="211" y="208"/>
                </a:lnTo>
                <a:lnTo>
                  <a:pt x="211" y="211"/>
                </a:lnTo>
                <a:lnTo>
                  <a:pt x="208" y="211"/>
                </a:lnTo>
                <a:lnTo>
                  <a:pt x="208" y="214"/>
                </a:lnTo>
                <a:lnTo>
                  <a:pt x="208" y="217"/>
                </a:lnTo>
                <a:lnTo>
                  <a:pt x="205" y="223"/>
                </a:lnTo>
                <a:lnTo>
                  <a:pt x="205" y="225"/>
                </a:lnTo>
                <a:lnTo>
                  <a:pt x="202" y="228"/>
                </a:lnTo>
                <a:lnTo>
                  <a:pt x="202" y="231"/>
                </a:lnTo>
                <a:lnTo>
                  <a:pt x="202" y="234"/>
                </a:lnTo>
                <a:lnTo>
                  <a:pt x="202" y="237"/>
                </a:lnTo>
                <a:lnTo>
                  <a:pt x="200" y="237"/>
                </a:lnTo>
                <a:lnTo>
                  <a:pt x="200" y="240"/>
                </a:lnTo>
                <a:lnTo>
                  <a:pt x="197" y="242"/>
                </a:lnTo>
                <a:lnTo>
                  <a:pt x="191" y="242"/>
                </a:lnTo>
                <a:lnTo>
                  <a:pt x="188" y="242"/>
                </a:lnTo>
                <a:close/>
              </a:path>
            </a:pathLst>
          </a:custGeom>
          <a:solidFill>
            <a:srgbClr val="2FC4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7">
            <a:extLst>
              <a:ext uri="{FF2B5EF4-FFF2-40B4-BE49-F238E27FC236}">
                <a16:creationId xmlns:a16="http://schemas.microsoft.com/office/drawing/2014/main" id="{02A12254-F621-3899-BB73-A0FC74BE65C3}"/>
              </a:ext>
            </a:extLst>
          </p:cNvPr>
          <p:cNvSpPr>
            <a:spLocks noEditPoints="1"/>
          </p:cNvSpPr>
          <p:nvPr/>
        </p:nvSpPr>
        <p:spPr bwMode="auto">
          <a:xfrm>
            <a:off x="4921250" y="5540375"/>
            <a:ext cx="611188" cy="722313"/>
          </a:xfrm>
          <a:custGeom>
            <a:avLst/>
            <a:gdLst>
              <a:gd name="T0" fmla="*/ 63 w 385"/>
              <a:gd name="T1" fmla="*/ 418 h 455"/>
              <a:gd name="T2" fmla="*/ 43 w 385"/>
              <a:gd name="T3" fmla="*/ 444 h 455"/>
              <a:gd name="T4" fmla="*/ 319 w 385"/>
              <a:gd name="T5" fmla="*/ 387 h 455"/>
              <a:gd name="T6" fmla="*/ 299 w 385"/>
              <a:gd name="T7" fmla="*/ 421 h 455"/>
              <a:gd name="T8" fmla="*/ 245 w 385"/>
              <a:gd name="T9" fmla="*/ 435 h 455"/>
              <a:gd name="T10" fmla="*/ 257 w 385"/>
              <a:gd name="T11" fmla="*/ 404 h 455"/>
              <a:gd name="T12" fmla="*/ 334 w 385"/>
              <a:gd name="T13" fmla="*/ 387 h 455"/>
              <a:gd name="T14" fmla="*/ 325 w 385"/>
              <a:gd name="T15" fmla="*/ 384 h 455"/>
              <a:gd name="T16" fmla="*/ 211 w 385"/>
              <a:gd name="T17" fmla="*/ 387 h 455"/>
              <a:gd name="T18" fmla="*/ 205 w 385"/>
              <a:gd name="T19" fmla="*/ 418 h 455"/>
              <a:gd name="T20" fmla="*/ 194 w 385"/>
              <a:gd name="T21" fmla="*/ 373 h 455"/>
              <a:gd name="T22" fmla="*/ 191 w 385"/>
              <a:gd name="T23" fmla="*/ 396 h 455"/>
              <a:gd name="T24" fmla="*/ 197 w 385"/>
              <a:gd name="T25" fmla="*/ 361 h 455"/>
              <a:gd name="T26" fmla="*/ 114 w 385"/>
              <a:gd name="T27" fmla="*/ 85 h 455"/>
              <a:gd name="T28" fmla="*/ 134 w 385"/>
              <a:gd name="T29" fmla="*/ 154 h 455"/>
              <a:gd name="T30" fmla="*/ 194 w 385"/>
              <a:gd name="T31" fmla="*/ 159 h 455"/>
              <a:gd name="T32" fmla="*/ 251 w 385"/>
              <a:gd name="T33" fmla="*/ 168 h 455"/>
              <a:gd name="T34" fmla="*/ 282 w 385"/>
              <a:gd name="T35" fmla="*/ 202 h 455"/>
              <a:gd name="T36" fmla="*/ 242 w 385"/>
              <a:gd name="T37" fmla="*/ 273 h 455"/>
              <a:gd name="T38" fmla="*/ 314 w 385"/>
              <a:gd name="T39" fmla="*/ 282 h 455"/>
              <a:gd name="T40" fmla="*/ 365 w 385"/>
              <a:gd name="T41" fmla="*/ 316 h 455"/>
              <a:gd name="T42" fmla="*/ 365 w 385"/>
              <a:gd name="T43" fmla="*/ 367 h 455"/>
              <a:gd name="T44" fmla="*/ 371 w 385"/>
              <a:gd name="T45" fmla="*/ 398 h 455"/>
              <a:gd name="T46" fmla="*/ 382 w 385"/>
              <a:gd name="T47" fmla="*/ 410 h 455"/>
              <a:gd name="T48" fmla="*/ 325 w 385"/>
              <a:gd name="T49" fmla="*/ 418 h 455"/>
              <a:gd name="T50" fmla="*/ 314 w 385"/>
              <a:gd name="T51" fmla="*/ 398 h 455"/>
              <a:gd name="T52" fmla="*/ 331 w 385"/>
              <a:gd name="T53" fmla="*/ 387 h 455"/>
              <a:gd name="T54" fmla="*/ 319 w 385"/>
              <a:gd name="T55" fmla="*/ 376 h 455"/>
              <a:gd name="T56" fmla="*/ 302 w 385"/>
              <a:gd name="T57" fmla="*/ 390 h 455"/>
              <a:gd name="T58" fmla="*/ 271 w 385"/>
              <a:gd name="T59" fmla="*/ 381 h 455"/>
              <a:gd name="T60" fmla="*/ 242 w 385"/>
              <a:gd name="T61" fmla="*/ 347 h 455"/>
              <a:gd name="T62" fmla="*/ 220 w 385"/>
              <a:gd name="T63" fmla="*/ 330 h 455"/>
              <a:gd name="T64" fmla="*/ 251 w 385"/>
              <a:gd name="T65" fmla="*/ 373 h 455"/>
              <a:gd name="T66" fmla="*/ 251 w 385"/>
              <a:gd name="T67" fmla="*/ 401 h 455"/>
              <a:gd name="T68" fmla="*/ 217 w 385"/>
              <a:gd name="T69" fmla="*/ 401 h 455"/>
              <a:gd name="T70" fmla="*/ 197 w 385"/>
              <a:gd name="T71" fmla="*/ 364 h 455"/>
              <a:gd name="T72" fmla="*/ 183 w 385"/>
              <a:gd name="T73" fmla="*/ 344 h 455"/>
              <a:gd name="T74" fmla="*/ 166 w 385"/>
              <a:gd name="T75" fmla="*/ 339 h 455"/>
              <a:gd name="T76" fmla="*/ 166 w 385"/>
              <a:gd name="T77" fmla="*/ 376 h 455"/>
              <a:gd name="T78" fmla="*/ 194 w 385"/>
              <a:gd name="T79" fmla="*/ 418 h 455"/>
              <a:gd name="T80" fmla="*/ 185 w 385"/>
              <a:gd name="T81" fmla="*/ 433 h 455"/>
              <a:gd name="T82" fmla="*/ 148 w 385"/>
              <a:gd name="T83" fmla="*/ 427 h 455"/>
              <a:gd name="T84" fmla="*/ 134 w 385"/>
              <a:gd name="T85" fmla="*/ 373 h 455"/>
              <a:gd name="T86" fmla="*/ 131 w 385"/>
              <a:gd name="T87" fmla="*/ 353 h 455"/>
              <a:gd name="T88" fmla="*/ 131 w 385"/>
              <a:gd name="T89" fmla="*/ 393 h 455"/>
              <a:gd name="T90" fmla="*/ 146 w 385"/>
              <a:gd name="T91" fmla="*/ 444 h 455"/>
              <a:gd name="T92" fmla="*/ 103 w 385"/>
              <a:gd name="T93" fmla="*/ 430 h 455"/>
              <a:gd name="T94" fmla="*/ 106 w 385"/>
              <a:gd name="T95" fmla="*/ 381 h 455"/>
              <a:gd name="T96" fmla="*/ 94 w 385"/>
              <a:gd name="T97" fmla="*/ 396 h 455"/>
              <a:gd name="T98" fmla="*/ 89 w 385"/>
              <a:gd name="T99" fmla="*/ 401 h 455"/>
              <a:gd name="T100" fmla="*/ 80 w 385"/>
              <a:gd name="T101" fmla="*/ 398 h 455"/>
              <a:gd name="T102" fmla="*/ 97 w 385"/>
              <a:gd name="T103" fmla="*/ 444 h 455"/>
              <a:gd name="T104" fmla="*/ 63 w 385"/>
              <a:gd name="T105" fmla="*/ 447 h 455"/>
              <a:gd name="T106" fmla="*/ 52 w 385"/>
              <a:gd name="T107" fmla="*/ 396 h 455"/>
              <a:gd name="T108" fmla="*/ 43 w 385"/>
              <a:gd name="T109" fmla="*/ 341 h 455"/>
              <a:gd name="T110" fmla="*/ 26 w 385"/>
              <a:gd name="T111" fmla="*/ 330 h 455"/>
              <a:gd name="T112" fmla="*/ 12 w 385"/>
              <a:gd name="T113" fmla="*/ 256 h 455"/>
              <a:gd name="T114" fmla="*/ 43 w 385"/>
              <a:gd name="T115" fmla="*/ 176 h 455"/>
              <a:gd name="T116" fmla="*/ 46 w 385"/>
              <a:gd name="T117" fmla="*/ 114 h 455"/>
              <a:gd name="T118" fmla="*/ 54 w 385"/>
              <a:gd name="T119" fmla="*/ 57 h 455"/>
              <a:gd name="T120" fmla="*/ 80 w 385"/>
              <a:gd name="T121" fmla="*/ 3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 h="455">
                <a:moveTo>
                  <a:pt x="91" y="427"/>
                </a:moveTo>
                <a:lnTo>
                  <a:pt x="89" y="427"/>
                </a:lnTo>
                <a:lnTo>
                  <a:pt x="89" y="424"/>
                </a:lnTo>
                <a:lnTo>
                  <a:pt x="89" y="421"/>
                </a:lnTo>
                <a:lnTo>
                  <a:pt x="91" y="421"/>
                </a:lnTo>
                <a:lnTo>
                  <a:pt x="91" y="424"/>
                </a:lnTo>
                <a:lnTo>
                  <a:pt x="91" y="427"/>
                </a:lnTo>
                <a:close/>
                <a:moveTo>
                  <a:pt x="49" y="396"/>
                </a:moveTo>
                <a:lnTo>
                  <a:pt x="52" y="396"/>
                </a:lnTo>
                <a:lnTo>
                  <a:pt x="52" y="398"/>
                </a:lnTo>
                <a:lnTo>
                  <a:pt x="54" y="398"/>
                </a:lnTo>
                <a:lnTo>
                  <a:pt x="54" y="401"/>
                </a:lnTo>
                <a:lnTo>
                  <a:pt x="57" y="401"/>
                </a:lnTo>
                <a:lnTo>
                  <a:pt x="60" y="401"/>
                </a:lnTo>
                <a:lnTo>
                  <a:pt x="60" y="404"/>
                </a:lnTo>
                <a:lnTo>
                  <a:pt x="60" y="407"/>
                </a:lnTo>
                <a:lnTo>
                  <a:pt x="63" y="407"/>
                </a:lnTo>
                <a:lnTo>
                  <a:pt x="63" y="410"/>
                </a:lnTo>
                <a:lnTo>
                  <a:pt x="63" y="413"/>
                </a:lnTo>
                <a:lnTo>
                  <a:pt x="63" y="415"/>
                </a:lnTo>
                <a:lnTo>
                  <a:pt x="63" y="418"/>
                </a:lnTo>
                <a:lnTo>
                  <a:pt x="63" y="421"/>
                </a:lnTo>
                <a:lnTo>
                  <a:pt x="63" y="433"/>
                </a:lnTo>
                <a:lnTo>
                  <a:pt x="63" y="435"/>
                </a:lnTo>
                <a:lnTo>
                  <a:pt x="63" y="438"/>
                </a:lnTo>
                <a:lnTo>
                  <a:pt x="60" y="441"/>
                </a:lnTo>
                <a:lnTo>
                  <a:pt x="57" y="444"/>
                </a:lnTo>
                <a:lnTo>
                  <a:pt x="57" y="441"/>
                </a:lnTo>
                <a:lnTo>
                  <a:pt x="54" y="444"/>
                </a:lnTo>
                <a:lnTo>
                  <a:pt x="57" y="444"/>
                </a:lnTo>
                <a:lnTo>
                  <a:pt x="60" y="444"/>
                </a:lnTo>
                <a:lnTo>
                  <a:pt x="60" y="447"/>
                </a:lnTo>
                <a:lnTo>
                  <a:pt x="60" y="450"/>
                </a:lnTo>
                <a:lnTo>
                  <a:pt x="63" y="450"/>
                </a:lnTo>
                <a:lnTo>
                  <a:pt x="63" y="452"/>
                </a:lnTo>
                <a:lnTo>
                  <a:pt x="60" y="452"/>
                </a:lnTo>
                <a:lnTo>
                  <a:pt x="60" y="455"/>
                </a:lnTo>
                <a:lnTo>
                  <a:pt x="57" y="455"/>
                </a:lnTo>
                <a:lnTo>
                  <a:pt x="49" y="455"/>
                </a:lnTo>
                <a:lnTo>
                  <a:pt x="49" y="450"/>
                </a:lnTo>
                <a:lnTo>
                  <a:pt x="46" y="444"/>
                </a:lnTo>
                <a:lnTo>
                  <a:pt x="43" y="444"/>
                </a:lnTo>
                <a:lnTo>
                  <a:pt x="37" y="444"/>
                </a:lnTo>
                <a:lnTo>
                  <a:pt x="37" y="441"/>
                </a:lnTo>
                <a:lnTo>
                  <a:pt x="37" y="438"/>
                </a:lnTo>
                <a:lnTo>
                  <a:pt x="37" y="433"/>
                </a:lnTo>
                <a:lnTo>
                  <a:pt x="37" y="430"/>
                </a:lnTo>
                <a:lnTo>
                  <a:pt x="37" y="424"/>
                </a:lnTo>
                <a:lnTo>
                  <a:pt x="37" y="421"/>
                </a:lnTo>
                <a:lnTo>
                  <a:pt x="37" y="418"/>
                </a:lnTo>
                <a:lnTo>
                  <a:pt x="37" y="413"/>
                </a:lnTo>
                <a:lnTo>
                  <a:pt x="40" y="410"/>
                </a:lnTo>
                <a:lnTo>
                  <a:pt x="40" y="407"/>
                </a:lnTo>
                <a:lnTo>
                  <a:pt x="43" y="404"/>
                </a:lnTo>
                <a:lnTo>
                  <a:pt x="43" y="401"/>
                </a:lnTo>
                <a:lnTo>
                  <a:pt x="46" y="398"/>
                </a:lnTo>
                <a:lnTo>
                  <a:pt x="46" y="396"/>
                </a:lnTo>
                <a:lnTo>
                  <a:pt x="49" y="396"/>
                </a:lnTo>
                <a:close/>
                <a:moveTo>
                  <a:pt x="97" y="390"/>
                </a:moveTo>
                <a:lnTo>
                  <a:pt x="97" y="387"/>
                </a:lnTo>
                <a:lnTo>
                  <a:pt x="97" y="390"/>
                </a:lnTo>
                <a:close/>
                <a:moveTo>
                  <a:pt x="316" y="387"/>
                </a:moveTo>
                <a:lnTo>
                  <a:pt x="319" y="387"/>
                </a:lnTo>
                <a:lnTo>
                  <a:pt x="319" y="390"/>
                </a:lnTo>
                <a:lnTo>
                  <a:pt x="316" y="390"/>
                </a:lnTo>
                <a:lnTo>
                  <a:pt x="316" y="387"/>
                </a:lnTo>
                <a:close/>
                <a:moveTo>
                  <a:pt x="282" y="398"/>
                </a:moveTo>
                <a:lnTo>
                  <a:pt x="282" y="401"/>
                </a:lnTo>
                <a:lnTo>
                  <a:pt x="285" y="401"/>
                </a:lnTo>
                <a:lnTo>
                  <a:pt x="288" y="401"/>
                </a:lnTo>
                <a:lnTo>
                  <a:pt x="288" y="398"/>
                </a:lnTo>
                <a:lnTo>
                  <a:pt x="291" y="398"/>
                </a:lnTo>
                <a:lnTo>
                  <a:pt x="294" y="398"/>
                </a:lnTo>
                <a:lnTo>
                  <a:pt x="299" y="398"/>
                </a:lnTo>
                <a:lnTo>
                  <a:pt x="299" y="401"/>
                </a:lnTo>
                <a:lnTo>
                  <a:pt x="299" y="404"/>
                </a:lnTo>
                <a:lnTo>
                  <a:pt x="297" y="404"/>
                </a:lnTo>
                <a:lnTo>
                  <a:pt x="297" y="407"/>
                </a:lnTo>
                <a:lnTo>
                  <a:pt x="297" y="410"/>
                </a:lnTo>
                <a:lnTo>
                  <a:pt x="297" y="413"/>
                </a:lnTo>
                <a:lnTo>
                  <a:pt x="297" y="415"/>
                </a:lnTo>
                <a:lnTo>
                  <a:pt x="297" y="418"/>
                </a:lnTo>
                <a:lnTo>
                  <a:pt x="297" y="421"/>
                </a:lnTo>
                <a:lnTo>
                  <a:pt x="299" y="421"/>
                </a:lnTo>
                <a:lnTo>
                  <a:pt x="299" y="424"/>
                </a:lnTo>
                <a:lnTo>
                  <a:pt x="297" y="424"/>
                </a:lnTo>
                <a:lnTo>
                  <a:pt x="294" y="424"/>
                </a:lnTo>
                <a:lnTo>
                  <a:pt x="294" y="427"/>
                </a:lnTo>
                <a:lnTo>
                  <a:pt x="291" y="427"/>
                </a:lnTo>
                <a:lnTo>
                  <a:pt x="288" y="427"/>
                </a:lnTo>
                <a:lnTo>
                  <a:pt x="285" y="427"/>
                </a:lnTo>
                <a:lnTo>
                  <a:pt x="285" y="430"/>
                </a:lnTo>
                <a:lnTo>
                  <a:pt x="282" y="430"/>
                </a:lnTo>
                <a:lnTo>
                  <a:pt x="279" y="430"/>
                </a:lnTo>
                <a:lnTo>
                  <a:pt x="277" y="430"/>
                </a:lnTo>
                <a:lnTo>
                  <a:pt x="274" y="433"/>
                </a:lnTo>
                <a:lnTo>
                  <a:pt x="271" y="433"/>
                </a:lnTo>
                <a:lnTo>
                  <a:pt x="268" y="435"/>
                </a:lnTo>
                <a:lnTo>
                  <a:pt x="265" y="435"/>
                </a:lnTo>
                <a:lnTo>
                  <a:pt x="262" y="435"/>
                </a:lnTo>
                <a:lnTo>
                  <a:pt x="260" y="435"/>
                </a:lnTo>
                <a:lnTo>
                  <a:pt x="254" y="435"/>
                </a:lnTo>
                <a:lnTo>
                  <a:pt x="251" y="435"/>
                </a:lnTo>
                <a:lnTo>
                  <a:pt x="248" y="435"/>
                </a:lnTo>
                <a:lnTo>
                  <a:pt x="245" y="435"/>
                </a:lnTo>
                <a:lnTo>
                  <a:pt x="242" y="435"/>
                </a:lnTo>
                <a:lnTo>
                  <a:pt x="240" y="438"/>
                </a:lnTo>
                <a:lnTo>
                  <a:pt x="240" y="435"/>
                </a:lnTo>
                <a:lnTo>
                  <a:pt x="237" y="433"/>
                </a:lnTo>
                <a:lnTo>
                  <a:pt x="237" y="430"/>
                </a:lnTo>
                <a:lnTo>
                  <a:pt x="240" y="430"/>
                </a:lnTo>
                <a:lnTo>
                  <a:pt x="240" y="427"/>
                </a:lnTo>
                <a:lnTo>
                  <a:pt x="240" y="424"/>
                </a:lnTo>
                <a:lnTo>
                  <a:pt x="240" y="427"/>
                </a:lnTo>
                <a:lnTo>
                  <a:pt x="242" y="427"/>
                </a:lnTo>
                <a:lnTo>
                  <a:pt x="242" y="424"/>
                </a:lnTo>
                <a:lnTo>
                  <a:pt x="242" y="421"/>
                </a:lnTo>
                <a:lnTo>
                  <a:pt x="245" y="421"/>
                </a:lnTo>
                <a:lnTo>
                  <a:pt x="245" y="418"/>
                </a:lnTo>
                <a:lnTo>
                  <a:pt x="248" y="418"/>
                </a:lnTo>
                <a:lnTo>
                  <a:pt x="248" y="415"/>
                </a:lnTo>
                <a:lnTo>
                  <a:pt x="251" y="413"/>
                </a:lnTo>
                <a:lnTo>
                  <a:pt x="254" y="410"/>
                </a:lnTo>
                <a:lnTo>
                  <a:pt x="254" y="407"/>
                </a:lnTo>
                <a:lnTo>
                  <a:pt x="257" y="407"/>
                </a:lnTo>
                <a:lnTo>
                  <a:pt x="257" y="404"/>
                </a:lnTo>
                <a:lnTo>
                  <a:pt x="260" y="404"/>
                </a:lnTo>
                <a:lnTo>
                  <a:pt x="260" y="401"/>
                </a:lnTo>
                <a:lnTo>
                  <a:pt x="260" y="398"/>
                </a:lnTo>
                <a:lnTo>
                  <a:pt x="262" y="398"/>
                </a:lnTo>
                <a:lnTo>
                  <a:pt x="265" y="398"/>
                </a:lnTo>
                <a:lnTo>
                  <a:pt x="265" y="396"/>
                </a:lnTo>
                <a:lnTo>
                  <a:pt x="265" y="393"/>
                </a:lnTo>
                <a:lnTo>
                  <a:pt x="268" y="393"/>
                </a:lnTo>
                <a:lnTo>
                  <a:pt x="268" y="390"/>
                </a:lnTo>
                <a:lnTo>
                  <a:pt x="268" y="387"/>
                </a:lnTo>
                <a:lnTo>
                  <a:pt x="271" y="387"/>
                </a:lnTo>
                <a:lnTo>
                  <a:pt x="274" y="387"/>
                </a:lnTo>
                <a:lnTo>
                  <a:pt x="274" y="390"/>
                </a:lnTo>
                <a:lnTo>
                  <a:pt x="274" y="393"/>
                </a:lnTo>
                <a:lnTo>
                  <a:pt x="277" y="393"/>
                </a:lnTo>
                <a:lnTo>
                  <a:pt x="277" y="396"/>
                </a:lnTo>
                <a:lnTo>
                  <a:pt x="279" y="398"/>
                </a:lnTo>
                <a:lnTo>
                  <a:pt x="282" y="398"/>
                </a:lnTo>
                <a:close/>
                <a:moveTo>
                  <a:pt x="334" y="387"/>
                </a:moveTo>
                <a:lnTo>
                  <a:pt x="334" y="384"/>
                </a:lnTo>
                <a:lnTo>
                  <a:pt x="334" y="387"/>
                </a:lnTo>
                <a:close/>
                <a:moveTo>
                  <a:pt x="325" y="393"/>
                </a:moveTo>
                <a:lnTo>
                  <a:pt x="322" y="393"/>
                </a:lnTo>
                <a:lnTo>
                  <a:pt x="319" y="393"/>
                </a:lnTo>
                <a:lnTo>
                  <a:pt x="319" y="396"/>
                </a:lnTo>
                <a:lnTo>
                  <a:pt x="316" y="393"/>
                </a:lnTo>
                <a:lnTo>
                  <a:pt x="316" y="390"/>
                </a:lnTo>
                <a:lnTo>
                  <a:pt x="319" y="390"/>
                </a:lnTo>
                <a:lnTo>
                  <a:pt x="319" y="393"/>
                </a:lnTo>
                <a:lnTo>
                  <a:pt x="319" y="390"/>
                </a:lnTo>
                <a:lnTo>
                  <a:pt x="322" y="390"/>
                </a:lnTo>
                <a:lnTo>
                  <a:pt x="325" y="390"/>
                </a:lnTo>
                <a:lnTo>
                  <a:pt x="325" y="387"/>
                </a:lnTo>
                <a:lnTo>
                  <a:pt x="325" y="384"/>
                </a:lnTo>
                <a:lnTo>
                  <a:pt x="328" y="384"/>
                </a:lnTo>
                <a:lnTo>
                  <a:pt x="328" y="387"/>
                </a:lnTo>
                <a:lnTo>
                  <a:pt x="328" y="390"/>
                </a:lnTo>
                <a:lnTo>
                  <a:pt x="325" y="390"/>
                </a:lnTo>
                <a:lnTo>
                  <a:pt x="325" y="393"/>
                </a:lnTo>
                <a:close/>
                <a:moveTo>
                  <a:pt x="322" y="387"/>
                </a:moveTo>
                <a:lnTo>
                  <a:pt x="322" y="384"/>
                </a:lnTo>
                <a:lnTo>
                  <a:pt x="325" y="384"/>
                </a:lnTo>
                <a:lnTo>
                  <a:pt x="322" y="384"/>
                </a:lnTo>
                <a:lnTo>
                  <a:pt x="325" y="387"/>
                </a:lnTo>
                <a:lnTo>
                  <a:pt x="322" y="387"/>
                </a:lnTo>
                <a:close/>
                <a:moveTo>
                  <a:pt x="331" y="384"/>
                </a:moveTo>
                <a:lnTo>
                  <a:pt x="331" y="381"/>
                </a:lnTo>
                <a:lnTo>
                  <a:pt x="331" y="384"/>
                </a:lnTo>
                <a:close/>
                <a:moveTo>
                  <a:pt x="325" y="381"/>
                </a:moveTo>
                <a:lnTo>
                  <a:pt x="322" y="381"/>
                </a:lnTo>
                <a:lnTo>
                  <a:pt x="325" y="381"/>
                </a:lnTo>
                <a:close/>
                <a:moveTo>
                  <a:pt x="200" y="370"/>
                </a:moveTo>
                <a:lnTo>
                  <a:pt x="203" y="370"/>
                </a:lnTo>
                <a:lnTo>
                  <a:pt x="205" y="370"/>
                </a:lnTo>
                <a:lnTo>
                  <a:pt x="208" y="373"/>
                </a:lnTo>
                <a:lnTo>
                  <a:pt x="208" y="376"/>
                </a:lnTo>
                <a:lnTo>
                  <a:pt x="211" y="376"/>
                </a:lnTo>
                <a:lnTo>
                  <a:pt x="211" y="378"/>
                </a:lnTo>
                <a:lnTo>
                  <a:pt x="208" y="378"/>
                </a:lnTo>
                <a:lnTo>
                  <a:pt x="211" y="378"/>
                </a:lnTo>
                <a:lnTo>
                  <a:pt x="211" y="381"/>
                </a:lnTo>
                <a:lnTo>
                  <a:pt x="211" y="384"/>
                </a:lnTo>
                <a:lnTo>
                  <a:pt x="211" y="387"/>
                </a:lnTo>
                <a:lnTo>
                  <a:pt x="211" y="390"/>
                </a:lnTo>
                <a:lnTo>
                  <a:pt x="214" y="393"/>
                </a:lnTo>
                <a:lnTo>
                  <a:pt x="217" y="396"/>
                </a:lnTo>
                <a:lnTo>
                  <a:pt x="217" y="398"/>
                </a:lnTo>
                <a:lnTo>
                  <a:pt x="214" y="398"/>
                </a:lnTo>
                <a:lnTo>
                  <a:pt x="214" y="401"/>
                </a:lnTo>
                <a:lnTo>
                  <a:pt x="214" y="404"/>
                </a:lnTo>
                <a:lnTo>
                  <a:pt x="214" y="407"/>
                </a:lnTo>
                <a:lnTo>
                  <a:pt x="214" y="410"/>
                </a:lnTo>
                <a:lnTo>
                  <a:pt x="217" y="413"/>
                </a:lnTo>
                <a:lnTo>
                  <a:pt x="220" y="413"/>
                </a:lnTo>
                <a:lnTo>
                  <a:pt x="220" y="415"/>
                </a:lnTo>
                <a:lnTo>
                  <a:pt x="222" y="415"/>
                </a:lnTo>
                <a:lnTo>
                  <a:pt x="220" y="415"/>
                </a:lnTo>
                <a:lnTo>
                  <a:pt x="220" y="418"/>
                </a:lnTo>
                <a:lnTo>
                  <a:pt x="217" y="418"/>
                </a:lnTo>
                <a:lnTo>
                  <a:pt x="214" y="421"/>
                </a:lnTo>
                <a:lnTo>
                  <a:pt x="211" y="421"/>
                </a:lnTo>
                <a:lnTo>
                  <a:pt x="208" y="421"/>
                </a:lnTo>
                <a:lnTo>
                  <a:pt x="205" y="421"/>
                </a:lnTo>
                <a:lnTo>
                  <a:pt x="205" y="418"/>
                </a:lnTo>
                <a:lnTo>
                  <a:pt x="203" y="418"/>
                </a:lnTo>
                <a:lnTo>
                  <a:pt x="203" y="415"/>
                </a:lnTo>
                <a:lnTo>
                  <a:pt x="205" y="415"/>
                </a:lnTo>
                <a:lnTo>
                  <a:pt x="203" y="415"/>
                </a:lnTo>
                <a:lnTo>
                  <a:pt x="203" y="413"/>
                </a:lnTo>
                <a:lnTo>
                  <a:pt x="200" y="410"/>
                </a:lnTo>
                <a:lnTo>
                  <a:pt x="200" y="407"/>
                </a:lnTo>
                <a:lnTo>
                  <a:pt x="200" y="404"/>
                </a:lnTo>
                <a:lnTo>
                  <a:pt x="200" y="401"/>
                </a:lnTo>
                <a:lnTo>
                  <a:pt x="200" y="398"/>
                </a:lnTo>
                <a:lnTo>
                  <a:pt x="197" y="398"/>
                </a:lnTo>
                <a:lnTo>
                  <a:pt x="197" y="396"/>
                </a:lnTo>
                <a:lnTo>
                  <a:pt x="197" y="393"/>
                </a:lnTo>
                <a:lnTo>
                  <a:pt x="197" y="390"/>
                </a:lnTo>
                <a:lnTo>
                  <a:pt x="197" y="387"/>
                </a:lnTo>
                <a:lnTo>
                  <a:pt x="197" y="384"/>
                </a:lnTo>
                <a:lnTo>
                  <a:pt x="197" y="381"/>
                </a:lnTo>
                <a:lnTo>
                  <a:pt x="194" y="381"/>
                </a:lnTo>
                <a:lnTo>
                  <a:pt x="194" y="378"/>
                </a:lnTo>
                <a:lnTo>
                  <a:pt x="194" y="376"/>
                </a:lnTo>
                <a:lnTo>
                  <a:pt x="194" y="373"/>
                </a:lnTo>
                <a:lnTo>
                  <a:pt x="191" y="370"/>
                </a:lnTo>
                <a:lnTo>
                  <a:pt x="191" y="367"/>
                </a:lnTo>
                <a:lnTo>
                  <a:pt x="194" y="367"/>
                </a:lnTo>
                <a:lnTo>
                  <a:pt x="197" y="367"/>
                </a:lnTo>
                <a:lnTo>
                  <a:pt x="197" y="370"/>
                </a:lnTo>
                <a:lnTo>
                  <a:pt x="200" y="370"/>
                </a:lnTo>
                <a:close/>
                <a:moveTo>
                  <a:pt x="180" y="364"/>
                </a:moveTo>
                <a:lnTo>
                  <a:pt x="180" y="367"/>
                </a:lnTo>
                <a:lnTo>
                  <a:pt x="183" y="367"/>
                </a:lnTo>
                <a:lnTo>
                  <a:pt x="185" y="367"/>
                </a:lnTo>
                <a:lnTo>
                  <a:pt x="185" y="370"/>
                </a:lnTo>
                <a:lnTo>
                  <a:pt x="185" y="373"/>
                </a:lnTo>
                <a:lnTo>
                  <a:pt x="188" y="373"/>
                </a:lnTo>
                <a:lnTo>
                  <a:pt x="188" y="376"/>
                </a:lnTo>
                <a:lnTo>
                  <a:pt x="188" y="378"/>
                </a:lnTo>
                <a:lnTo>
                  <a:pt x="188" y="381"/>
                </a:lnTo>
                <a:lnTo>
                  <a:pt x="188" y="384"/>
                </a:lnTo>
                <a:lnTo>
                  <a:pt x="188" y="387"/>
                </a:lnTo>
                <a:lnTo>
                  <a:pt x="188" y="390"/>
                </a:lnTo>
                <a:lnTo>
                  <a:pt x="188" y="393"/>
                </a:lnTo>
                <a:lnTo>
                  <a:pt x="191" y="396"/>
                </a:lnTo>
                <a:lnTo>
                  <a:pt x="188" y="396"/>
                </a:lnTo>
                <a:lnTo>
                  <a:pt x="188" y="393"/>
                </a:lnTo>
                <a:lnTo>
                  <a:pt x="188" y="390"/>
                </a:lnTo>
                <a:lnTo>
                  <a:pt x="185" y="387"/>
                </a:lnTo>
                <a:lnTo>
                  <a:pt x="183" y="381"/>
                </a:lnTo>
                <a:lnTo>
                  <a:pt x="180" y="381"/>
                </a:lnTo>
                <a:lnTo>
                  <a:pt x="180" y="378"/>
                </a:lnTo>
                <a:lnTo>
                  <a:pt x="177" y="378"/>
                </a:lnTo>
                <a:lnTo>
                  <a:pt x="174" y="378"/>
                </a:lnTo>
                <a:lnTo>
                  <a:pt x="174" y="376"/>
                </a:lnTo>
                <a:lnTo>
                  <a:pt x="171" y="376"/>
                </a:lnTo>
                <a:lnTo>
                  <a:pt x="168" y="376"/>
                </a:lnTo>
                <a:lnTo>
                  <a:pt x="168" y="373"/>
                </a:lnTo>
                <a:lnTo>
                  <a:pt x="171" y="373"/>
                </a:lnTo>
                <a:lnTo>
                  <a:pt x="171" y="370"/>
                </a:lnTo>
                <a:lnTo>
                  <a:pt x="171" y="367"/>
                </a:lnTo>
                <a:lnTo>
                  <a:pt x="174" y="367"/>
                </a:lnTo>
                <a:lnTo>
                  <a:pt x="177" y="367"/>
                </a:lnTo>
                <a:lnTo>
                  <a:pt x="177" y="364"/>
                </a:lnTo>
                <a:lnTo>
                  <a:pt x="180" y="364"/>
                </a:lnTo>
                <a:close/>
                <a:moveTo>
                  <a:pt x="197" y="361"/>
                </a:moveTo>
                <a:lnTo>
                  <a:pt x="197" y="364"/>
                </a:lnTo>
                <a:lnTo>
                  <a:pt x="197" y="367"/>
                </a:lnTo>
                <a:lnTo>
                  <a:pt x="194" y="367"/>
                </a:lnTo>
                <a:lnTo>
                  <a:pt x="194" y="364"/>
                </a:lnTo>
                <a:lnTo>
                  <a:pt x="194" y="361"/>
                </a:lnTo>
                <a:lnTo>
                  <a:pt x="197" y="361"/>
                </a:lnTo>
                <a:close/>
                <a:moveTo>
                  <a:pt x="225" y="344"/>
                </a:moveTo>
                <a:lnTo>
                  <a:pt x="225" y="341"/>
                </a:lnTo>
                <a:lnTo>
                  <a:pt x="225" y="344"/>
                </a:lnTo>
                <a:close/>
                <a:moveTo>
                  <a:pt x="188" y="341"/>
                </a:moveTo>
                <a:lnTo>
                  <a:pt x="185" y="341"/>
                </a:lnTo>
                <a:lnTo>
                  <a:pt x="188" y="341"/>
                </a:lnTo>
                <a:close/>
                <a:moveTo>
                  <a:pt x="100" y="80"/>
                </a:moveTo>
                <a:lnTo>
                  <a:pt x="103" y="80"/>
                </a:lnTo>
                <a:lnTo>
                  <a:pt x="103" y="77"/>
                </a:lnTo>
                <a:lnTo>
                  <a:pt x="106" y="77"/>
                </a:lnTo>
                <a:lnTo>
                  <a:pt x="109" y="77"/>
                </a:lnTo>
                <a:lnTo>
                  <a:pt x="111" y="77"/>
                </a:lnTo>
                <a:lnTo>
                  <a:pt x="111" y="80"/>
                </a:lnTo>
                <a:lnTo>
                  <a:pt x="114" y="82"/>
                </a:lnTo>
                <a:lnTo>
                  <a:pt x="114" y="85"/>
                </a:lnTo>
                <a:lnTo>
                  <a:pt x="111" y="88"/>
                </a:lnTo>
                <a:lnTo>
                  <a:pt x="111" y="91"/>
                </a:lnTo>
                <a:lnTo>
                  <a:pt x="111" y="94"/>
                </a:lnTo>
                <a:lnTo>
                  <a:pt x="114" y="97"/>
                </a:lnTo>
                <a:lnTo>
                  <a:pt x="117" y="99"/>
                </a:lnTo>
                <a:lnTo>
                  <a:pt x="117" y="105"/>
                </a:lnTo>
                <a:lnTo>
                  <a:pt x="117" y="108"/>
                </a:lnTo>
                <a:lnTo>
                  <a:pt x="117" y="111"/>
                </a:lnTo>
                <a:lnTo>
                  <a:pt x="117" y="114"/>
                </a:lnTo>
                <a:lnTo>
                  <a:pt x="117" y="117"/>
                </a:lnTo>
                <a:lnTo>
                  <a:pt x="117" y="122"/>
                </a:lnTo>
                <a:lnTo>
                  <a:pt x="114" y="125"/>
                </a:lnTo>
                <a:lnTo>
                  <a:pt x="114" y="131"/>
                </a:lnTo>
                <a:lnTo>
                  <a:pt x="117" y="136"/>
                </a:lnTo>
                <a:lnTo>
                  <a:pt x="120" y="139"/>
                </a:lnTo>
                <a:lnTo>
                  <a:pt x="123" y="142"/>
                </a:lnTo>
                <a:lnTo>
                  <a:pt x="126" y="145"/>
                </a:lnTo>
                <a:lnTo>
                  <a:pt x="129" y="148"/>
                </a:lnTo>
                <a:lnTo>
                  <a:pt x="131" y="151"/>
                </a:lnTo>
                <a:lnTo>
                  <a:pt x="134" y="151"/>
                </a:lnTo>
                <a:lnTo>
                  <a:pt x="134" y="154"/>
                </a:lnTo>
                <a:lnTo>
                  <a:pt x="137" y="154"/>
                </a:lnTo>
                <a:lnTo>
                  <a:pt x="140" y="156"/>
                </a:lnTo>
                <a:lnTo>
                  <a:pt x="146" y="156"/>
                </a:lnTo>
                <a:lnTo>
                  <a:pt x="151" y="159"/>
                </a:lnTo>
                <a:lnTo>
                  <a:pt x="154" y="159"/>
                </a:lnTo>
                <a:lnTo>
                  <a:pt x="157" y="162"/>
                </a:lnTo>
                <a:lnTo>
                  <a:pt x="157" y="165"/>
                </a:lnTo>
                <a:lnTo>
                  <a:pt x="160" y="165"/>
                </a:lnTo>
                <a:lnTo>
                  <a:pt x="163" y="165"/>
                </a:lnTo>
                <a:lnTo>
                  <a:pt x="168" y="165"/>
                </a:lnTo>
                <a:lnTo>
                  <a:pt x="171" y="162"/>
                </a:lnTo>
                <a:lnTo>
                  <a:pt x="174" y="162"/>
                </a:lnTo>
                <a:lnTo>
                  <a:pt x="177" y="162"/>
                </a:lnTo>
                <a:lnTo>
                  <a:pt x="180" y="162"/>
                </a:lnTo>
                <a:lnTo>
                  <a:pt x="183" y="162"/>
                </a:lnTo>
                <a:lnTo>
                  <a:pt x="183" y="159"/>
                </a:lnTo>
                <a:lnTo>
                  <a:pt x="185" y="159"/>
                </a:lnTo>
                <a:lnTo>
                  <a:pt x="188" y="159"/>
                </a:lnTo>
                <a:lnTo>
                  <a:pt x="188" y="162"/>
                </a:lnTo>
                <a:lnTo>
                  <a:pt x="191" y="159"/>
                </a:lnTo>
                <a:lnTo>
                  <a:pt x="194" y="159"/>
                </a:lnTo>
                <a:lnTo>
                  <a:pt x="197" y="159"/>
                </a:lnTo>
                <a:lnTo>
                  <a:pt x="200" y="159"/>
                </a:lnTo>
                <a:lnTo>
                  <a:pt x="200" y="156"/>
                </a:lnTo>
                <a:lnTo>
                  <a:pt x="203" y="156"/>
                </a:lnTo>
                <a:lnTo>
                  <a:pt x="205" y="156"/>
                </a:lnTo>
                <a:lnTo>
                  <a:pt x="208" y="156"/>
                </a:lnTo>
                <a:lnTo>
                  <a:pt x="211" y="156"/>
                </a:lnTo>
                <a:lnTo>
                  <a:pt x="214" y="159"/>
                </a:lnTo>
                <a:lnTo>
                  <a:pt x="217" y="159"/>
                </a:lnTo>
                <a:lnTo>
                  <a:pt x="220" y="162"/>
                </a:lnTo>
                <a:lnTo>
                  <a:pt x="222" y="162"/>
                </a:lnTo>
                <a:lnTo>
                  <a:pt x="225" y="165"/>
                </a:lnTo>
                <a:lnTo>
                  <a:pt x="228" y="165"/>
                </a:lnTo>
                <a:lnTo>
                  <a:pt x="231" y="165"/>
                </a:lnTo>
                <a:lnTo>
                  <a:pt x="234" y="168"/>
                </a:lnTo>
                <a:lnTo>
                  <a:pt x="237" y="168"/>
                </a:lnTo>
                <a:lnTo>
                  <a:pt x="240" y="168"/>
                </a:lnTo>
                <a:lnTo>
                  <a:pt x="242" y="168"/>
                </a:lnTo>
                <a:lnTo>
                  <a:pt x="245" y="168"/>
                </a:lnTo>
                <a:lnTo>
                  <a:pt x="248" y="168"/>
                </a:lnTo>
                <a:lnTo>
                  <a:pt x="251" y="168"/>
                </a:lnTo>
                <a:lnTo>
                  <a:pt x="254" y="171"/>
                </a:lnTo>
                <a:lnTo>
                  <a:pt x="257" y="171"/>
                </a:lnTo>
                <a:lnTo>
                  <a:pt x="260" y="171"/>
                </a:lnTo>
                <a:lnTo>
                  <a:pt x="260" y="173"/>
                </a:lnTo>
                <a:lnTo>
                  <a:pt x="262" y="173"/>
                </a:lnTo>
                <a:lnTo>
                  <a:pt x="265" y="173"/>
                </a:lnTo>
                <a:lnTo>
                  <a:pt x="268" y="173"/>
                </a:lnTo>
                <a:lnTo>
                  <a:pt x="274" y="173"/>
                </a:lnTo>
                <a:lnTo>
                  <a:pt x="277" y="171"/>
                </a:lnTo>
                <a:lnTo>
                  <a:pt x="277" y="168"/>
                </a:lnTo>
                <a:lnTo>
                  <a:pt x="279" y="168"/>
                </a:lnTo>
                <a:lnTo>
                  <a:pt x="282" y="168"/>
                </a:lnTo>
                <a:lnTo>
                  <a:pt x="285" y="171"/>
                </a:lnTo>
                <a:lnTo>
                  <a:pt x="288" y="173"/>
                </a:lnTo>
                <a:lnTo>
                  <a:pt x="288" y="176"/>
                </a:lnTo>
                <a:lnTo>
                  <a:pt x="288" y="182"/>
                </a:lnTo>
                <a:lnTo>
                  <a:pt x="288" y="185"/>
                </a:lnTo>
                <a:lnTo>
                  <a:pt x="288" y="188"/>
                </a:lnTo>
                <a:lnTo>
                  <a:pt x="285" y="193"/>
                </a:lnTo>
                <a:lnTo>
                  <a:pt x="285" y="199"/>
                </a:lnTo>
                <a:lnTo>
                  <a:pt x="282" y="202"/>
                </a:lnTo>
                <a:lnTo>
                  <a:pt x="279" y="205"/>
                </a:lnTo>
                <a:lnTo>
                  <a:pt x="277" y="210"/>
                </a:lnTo>
                <a:lnTo>
                  <a:pt x="277" y="216"/>
                </a:lnTo>
                <a:lnTo>
                  <a:pt x="277" y="222"/>
                </a:lnTo>
                <a:lnTo>
                  <a:pt x="277" y="225"/>
                </a:lnTo>
                <a:lnTo>
                  <a:pt x="274" y="230"/>
                </a:lnTo>
                <a:lnTo>
                  <a:pt x="274" y="233"/>
                </a:lnTo>
                <a:lnTo>
                  <a:pt x="271" y="239"/>
                </a:lnTo>
                <a:lnTo>
                  <a:pt x="271" y="242"/>
                </a:lnTo>
                <a:lnTo>
                  <a:pt x="268" y="245"/>
                </a:lnTo>
                <a:lnTo>
                  <a:pt x="265" y="250"/>
                </a:lnTo>
                <a:lnTo>
                  <a:pt x="262" y="250"/>
                </a:lnTo>
                <a:lnTo>
                  <a:pt x="260" y="250"/>
                </a:lnTo>
                <a:lnTo>
                  <a:pt x="254" y="253"/>
                </a:lnTo>
                <a:lnTo>
                  <a:pt x="248" y="253"/>
                </a:lnTo>
                <a:lnTo>
                  <a:pt x="245" y="256"/>
                </a:lnTo>
                <a:lnTo>
                  <a:pt x="242" y="262"/>
                </a:lnTo>
                <a:lnTo>
                  <a:pt x="240" y="265"/>
                </a:lnTo>
                <a:lnTo>
                  <a:pt x="240" y="267"/>
                </a:lnTo>
                <a:lnTo>
                  <a:pt x="240" y="270"/>
                </a:lnTo>
                <a:lnTo>
                  <a:pt x="242" y="273"/>
                </a:lnTo>
                <a:lnTo>
                  <a:pt x="245" y="273"/>
                </a:lnTo>
                <a:lnTo>
                  <a:pt x="248" y="276"/>
                </a:lnTo>
                <a:lnTo>
                  <a:pt x="251" y="276"/>
                </a:lnTo>
                <a:lnTo>
                  <a:pt x="254" y="279"/>
                </a:lnTo>
                <a:lnTo>
                  <a:pt x="257" y="282"/>
                </a:lnTo>
                <a:lnTo>
                  <a:pt x="260" y="282"/>
                </a:lnTo>
                <a:lnTo>
                  <a:pt x="262" y="282"/>
                </a:lnTo>
                <a:lnTo>
                  <a:pt x="268" y="282"/>
                </a:lnTo>
                <a:lnTo>
                  <a:pt x="271" y="282"/>
                </a:lnTo>
                <a:lnTo>
                  <a:pt x="277" y="279"/>
                </a:lnTo>
                <a:lnTo>
                  <a:pt x="282" y="279"/>
                </a:lnTo>
                <a:lnTo>
                  <a:pt x="285" y="276"/>
                </a:lnTo>
                <a:lnTo>
                  <a:pt x="291" y="276"/>
                </a:lnTo>
                <a:lnTo>
                  <a:pt x="294" y="276"/>
                </a:lnTo>
                <a:lnTo>
                  <a:pt x="297" y="276"/>
                </a:lnTo>
                <a:lnTo>
                  <a:pt x="299" y="276"/>
                </a:lnTo>
                <a:lnTo>
                  <a:pt x="302" y="279"/>
                </a:lnTo>
                <a:lnTo>
                  <a:pt x="305" y="279"/>
                </a:lnTo>
                <a:lnTo>
                  <a:pt x="308" y="279"/>
                </a:lnTo>
                <a:lnTo>
                  <a:pt x="311" y="279"/>
                </a:lnTo>
                <a:lnTo>
                  <a:pt x="314" y="282"/>
                </a:lnTo>
                <a:lnTo>
                  <a:pt x="322" y="282"/>
                </a:lnTo>
                <a:lnTo>
                  <a:pt x="325" y="279"/>
                </a:lnTo>
                <a:lnTo>
                  <a:pt x="328" y="279"/>
                </a:lnTo>
                <a:lnTo>
                  <a:pt x="334" y="282"/>
                </a:lnTo>
                <a:lnTo>
                  <a:pt x="336" y="285"/>
                </a:lnTo>
                <a:lnTo>
                  <a:pt x="339" y="287"/>
                </a:lnTo>
                <a:lnTo>
                  <a:pt x="342" y="287"/>
                </a:lnTo>
                <a:lnTo>
                  <a:pt x="345" y="287"/>
                </a:lnTo>
                <a:lnTo>
                  <a:pt x="348" y="287"/>
                </a:lnTo>
                <a:lnTo>
                  <a:pt x="348" y="290"/>
                </a:lnTo>
                <a:lnTo>
                  <a:pt x="351" y="293"/>
                </a:lnTo>
                <a:lnTo>
                  <a:pt x="353" y="293"/>
                </a:lnTo>
                <a:lnTo>
                  <a:pt x="353" y="296"/>
                </a:lnTo>
                <a:lnTo>
                  <a:pt x="356" y="299"/>
                </a:lnTo>
                <a:lnTo>
                  <a:pt x="359" y="299"/>
                </a:lnTo>
                <a:lnTo>
                  <a:pt x="359" y="302"/>
                </a:lnTo>
                <a:lnTo>
                  <a:pt x="362" y="304"/>
                </a:lnTo>
                <a:lnTo>
                  <a:pt x="365" y="307"/>
                </a:lnTo>
                <a:lnTo>
                  <a:pt x="365" y="310"/>
                </a:lnTo>
                <a:lnTo>
                  <a:pt x="365" y="313"/>
                </a:lnTo>
                <a:lnTo>
                  <a:pt x="365" y="316"/>
                </a:lnTo>
                <a:lnTo>
                  <a:pt x="365" y="319"/>
                </a:lnTo>
                <a:lnTo>
                  <a:pt x="368" y="322"/>
                </a:lnTo>
                <a:lnTo>
                  <a:pt x="371" y="322"/>
                </a:lnTo>
                <a:lnTo>
                  <a:pt x="371" y="324"/>
                </a:lnTo>
                <a:lnTo>
                  <a:pt x="371" y="327"/>
                </a:lnTo>
                <a:lnTo>
                  <a:pt x="371" y="330"/>
                </a:lnTo>
                <a:lnTo>
                  <a:pt x="368" y="330"/>
                </a:lnTo>
                <a:lnTo>
                  <a:pt x="368" y="333"/>
                </a:lnTo>
                <a:lnTo>
                  <a:pt x="365" y="336"/>
                </a:lnTo>
                <a:lnTo>
                  <a:pt x="362" y="339"/>
                </a:lnTo>
                <a:lnTo>
                  <a:pt x="362" y="341"/>
                </a:lnTo>
                <a:lnTo>
                  <a:pt x="362" y="344"/>
                </a:lnTo>
                <a:lnTo>
                  <a:pt x="362" y="347"/>
                </a:lnTo>
                <a:lnTo>
                  <a:pt x="362" y="350"/>
                </a:lnTo>
                <a:lnTo>
                  <a:pt x="365" y="356"/>
                </a:lnTo>
                <a:lnTo>
                  <a:pt x="362" y="356"/>
                </a:lnTo>
                <a:lnTo>
                  <a:pt x="362" y="359"/>
                </a:lnTo>
                <a:lnTo>
                  <a:pt x="365" y="359"/>
                </a:lnTo>
                <a:lnTo>
                  <a:pt x="365" y="361"/>
                </a:lnTo>
                <a:lnTo>
                  <a:pt x="365" y="364"/>
                </a:lnTo>
                <a:lnTo>
                  <a:pt x="365" y="367"/>
                </a:lnTo>
                <a:lnTo>
                  <a:pt x="368" y="370"/>
                </a:lnTo>
                <a:lnTo>
                  <a:pt x="371" y="370"/>
                </a:lnTo>
                <a:lnTo>
                  <a:pt x="371" y="373"/>
                </a:lnTo>
                <a:lnTo>
                  <a:pt x="368" y="376"/>
                </a:lnTo>
                <a:lnTo>
                  <a:pt x="365" y="376"/>
                </a:lnTo>
                <a:lnTo>
                  <a:pt x="365" y="378"/>
                </a:lnTo>
                <a:lnTo>
                  <a:pt x="365" y="381"/>
                </a:lnTo>
                <a:lnTo>
                  <a:pt x="362" y="384"/>
                </a:lnTo>
                <a:lnTo>
                  <a:pt x="365" y="384"/>
                </a:lnTo>
                <a:lnTo>
                  <a:pt x="362" y="387"/>
                </a:lnTo>
                <a:lnTo>
                  <a:pt x="365" y="387"/>
                </a:lnTo>
                <a:lnTo>
                  <a:pt x="368" y="390"/>
                </a:lnTo>
                <a:lnTo>
                  <a:pt x="368" y="393"/>
                </a:lnTo>
                <a:lnTo>
                  <a:pt x="371" y="393"/>
                </a:lnTo>
                <a:lnTo>
                  <a:pt x="371" y="396"/>
                </a:lnTo>
                <a:lnTo>
                  <a:pt x="368" y="396"/>
                </a:lnTo>
                <a:lnTo>
                  <a:pt x="368" y="398"/>
                </a:lnTo>
                <a:lnTo>
                  <a:pt x="365" y="401"/>
                </a:lnTo>
                <a:lnTo>
                  <a:pt x="368" y="401"/>
                </a:lnTo>
                <a:lnTo>
                  <a:pt x="368" y="398"/>
                </a:lnTo>
                <a:lnTo>
                  <a:pt x="371" y="398"/>
                </a:lnTo>
                <a:lnTo>
                  <a:pt x="371" y="396"/>
                </a:lnTo>
                <a:lnTo>
                  <a:pt x="373" y="396"/>
                </a:lnTo>
                <a:lnTo>
                  <a:pt x="376" y="398"/>
                </a:lnTo>
                <a:lnTo>
                  <a:pt x="379" y="398"/>
                </a:lnTo>
                <a:lnTo>
                  <a:pt x="379" y="401"/>
                </a:lnTo>
                <a:lnTo>
                  <a:pt x="376" y="401"/>
                </a:lnTo>
                <a:lnTo>
                  <a:pt x="379" y="401"/>
                </a:lnTo>
                <a:lnTo>
                  <a:pt x="379" y="398"/>
                </a:lnTo>
                <a:lnTo>
                  <a:pt x="382" y="398"/>
                </a:lnTo>
                <a:lnTo>
                  <a:pt x="385" y="398"/>
                </a:lnTo>
                <a:lnTo>
                  <a:pt x="385" y="401"/>
                </a:lnTo>
                <a:lnTo>
                  <a:pt x="385" y="404"/>
                </a:lnTo>
                <a:lnTo>
                  <a:pt x="385" y="407"/>
                </a:lnTo>
                <a:lnTo>
                  <a:pt x="382" y="407"/>
                </a:lnTo>
                <a:lnTo>
                  <a:pt x="382" y="410"/>
                </a:lnTo>
                <a:lnTo>
                  <a:pt x="382" y="413"/>
                </a:lnTo>
                <a:lnTo>
                  <a:pt x="382" y="410"/>
                </a:lnTo>
                <a:lnTo>
                  <a:pt x="382" y="407"/>
                </a:lnTo>
                <a:lnTo>
                  <a:pt x="385" y="407"/>
                </a:lnTo>
                <a:lnTo>
                  <a:pt x="385" y="410"/>
                </a:lnTo>
                <a:lnTo>
                  <a:pt x="382" y="410"/>
                </a:lnTo>
                <a:lnTo>
                  <a:pt x="382" y="413"/>
                </a:lnTo>
                <a:lnTo>
                  <a:pt x="379" y="413"/>
                </a:lnTo>
                <a:lnTo>
                  <a:pt x="376" y="413"/>
                </a:lnTo>
                <a:lnTo>
                  <a:pt x="371" y="413"/>
                </a:lnTo>
                <a:lnTo>
                  <a:pt x="368" y="413"/>
                </a:lnTo>
                <a:lnTo>
                  <a:pt x="362" y="413"/>
                </a:lnTo>
                <a:lnTo>
                  <a:pt x="359" y="413"/>
                </a:lnTo>
                <a:lnTo>
                  <a:pt x="359" y="415"/>
                </a:lnTo>
                <a:lnTo>
                  <a:pt x="356" y="415"/>
                </a:lnTo>
                <a:lnTo>
                  <a:pt x="353" y="415"/>
                </a:lnTo>
                <a:lnTo>
                  <a:pt x="351" y="415"/>
                </a:lnTo>
                <a:lnTo>
                  <a:pt x="345" y="415"/>
                </a:lnTo>
                <a:lnTo>
                  <a:pt x="342" y="418"/>
                </a:lnTo>
                <a:lnTo>
                  <a:pt x="339" y="418"/>
                </a:lnTo>
                <a:lnTo>
                  <a:pt x="336" y="418"/>
                </a:lnTo>
                <a:lnTo>
                  <a:pt x="334" y="418"/>
                </a:lnTo>
                <a:lnTo>
                  <a:pt x="331" y="418"/>
                </a:lnTo>
                <a:lnTo>
                  <a:pt x="328" y="418"/>
                </a:lnTo>
                <a:lnTo>
                  <a:pt x="328" y="421"/>
                </a:lnTo>
                <a:lnTo>
                  <a:pt x="325" y="421"/>
                </a:lnTo>
                <a:lnTo>
                  <a:pt x="325" y="418"/>
                </a:lnTo>
                <a:lnTo>
                  <a:pt x="322" y="418"/>
                </a:lnTo>
                <a:lnTo>
                  <a:pt x="319" y="418"/>
                </a:lnTo>
                <a:lnTo>
                  <a:pt x="316" y="418"/>
                </a:lnTo>
                <a:lnTo>
                  <a:pt x="314" y="418"/>
                </a:lnTo>
                <a:lnTo>
                  <a:pt x="311" y="418"/>
                </a:lnTo>
                <a:lnTo>
                  <a:pt x="311" y="415"/>
                </a:lnTo>
                <a:lnTo>
                  <a:pt x="308" y="415"/>
                </a:lnTo>
                <a:lnTo>
                  <a:pt x="305" y="415"/>
                </a:lnTo>
                <a:lnTo>
                  <a:pt x="302" y="415"/>
                </a:lnTo>
                <a:lnTo>
                  <a:pt x="299" y="415"/>
                </a:lnTo>
                <a:lnTo>
                  <a:pt x="302" y="413"/>
                </a:lnTo>
                <a:lnTo>
                  <a:pt x="302" y="410"/>
                </a:lnTo>
                <a:lnTo>
                  <a:pt x="305" y="410"/>
                </a:lnTo>
                <a:lnTo>
                  <a:pt x="302" y="410"/>
                </a:lnTo>
                <a:lnTo>
                  <a:pt x="302" y="407"/>
                </a:lnTo>
                <a:lnTo>
                  <a:pt x="305" y="407"/>
                </a:lnTo>
                <a:lnTo>
                  <a:pt x="305" y="404"/>
                </a:lnTo>
                <a:lnTo>
                  <a:pt x="305" y="401"/>
                </a:lnTo>
                <a:lnTo>
                  <a:pt x="308" y="401"/>
                </a:lnTo>
                <a:lnTo>
                  <a:pt x="311" y="401"/>
                </a:lnTo>
                <a:lnTo>
                  <a:pt x="314" y="398"/>
                </a:lnTo>
                <a:lnTo>
                  <a:pt x="316" y="398"/>
                </a:lnTo>
                <a:lnTo>
                  <a:pt x="319" y="398"/>
                </a:lnTo>
                <a:lnTo>
                  <a:pt x="319" y="396"/>
                </a:lnTo>
                <a:lnTo>
                  <a:pt x="322" y="396"/>
                </a:lnTo>
                <a:lnTo>
                  <a:pt x="322" y="393"/>
                </a:lnTo>
                <a:lnTo>
                  <a:pt x="325" y="396"/>
                </a:lnTo>
                <a:lnTo>
                  <a:pt x="325" y="398"/>
                </a:lnTo>
                <a:lnTo>
                  <a:pt x="325" y="401"/>
                </a:lnTo>
                <a:lnTo>
                  <a:pt x="328" y="401"/>
                </a:lnTo>
                <a:lnTo>
                  <a:pt x="328" y="404"/>
                </a:lnTo>
                <a:lnTo>
                  <a:pt x="328" y="401"/>
                </a:lnTo>
                <a:lnTo>
                  <a:pt x="328" y="398"/>
                </a:lnTo>
                <a:lnTo>
                  <a:pt x="325" y="398"/>
                </a:lnTo>
                <a:lnTo>
                  <a:pt x="325" y="396"/>
                </a:lnTo>
                <a:lnTo>
                  <a:pt x="328" y="396"/>
                </a:lnTo>
                <a:lnTo>
                  <a:pt x="325" y="396"/>
                </a:lnTo>
                <a:lnTo>
                  <a:pt x="325" y="393"/>
                </a:lnTo>
                <a:lnTo>
                  <a:pt x="328" y="393"/>
                </a:lnTo>
                <a:lnTo>
                  <a:pt x="328" y="390"/>
                </a:lnTo>
                <a:lnTo>
                  <a:pt x="328" y="387"/>
                </a:lnTo>
                <a:lnTo>
                  <a:pt x="331" y="387"/>
                </a:lnTo>
                <a:lnTo>
                  <a:pt x="334" y="387"/>
                </a:lnTo>
                <a:lnTo>
                  <a:pt x="336" y="387"/>
                </a:lnTo>
                <a:lnTo>
                  <a:pt x="339" y="387"/>
                </a:lnTo>
                <a:lnTo>
                  <a:pt x="339" y="384"/>
                </a:lnTo>
                <a:lnTo>
                  <a:pt x="336" y="384"/>
                </a:lnTo>
                <a:lnTo>
                  <a:pt x="334" y="384"/>
                </a:lnTo>
                <a:lnTo>
                  <a:pt x="334" y="381"/>
                </a:lnTo>
                <a:lnTo>
                  <a:pt x="331" y="381"/>
                </a:lnTo>
                <a:lnTo>
                  <a:pt x="328" y="381"/>
                </a:lnTo>
                <a:lnTo>
                  <a:pt x="328" y="384"/>
                </a:lnTo>
                <a:lnTo>
                  <a:pt x="325" y="384"/>
                </a:lnTo>
                <a:lnTo>
                  <a:pt x="325" y="381"/>
                </a:lnTo>
                <a:lnTo>
                  <a:pt x="325" y="378"/>
                </a:lnTo>
                <a:lnTo>
                  <a:pt x="328" y="378"/>
                </a:lnTo>
                <a:lnTo>
                  <a:pt x="325" y="376"/>
                </a:lnTo>
                <a:lnTo>
                  <a:pt x="325" y="378"/>
                </a:lnTo>
                <a:lnTo>
                  <a:pt x="325" y="381"/>
                </a:lnTo>
                <a:lnTo>
                  <a:pt x="322" y="381"/>
                </a:lnTo>
                <a:lnTo>
                  <a:pt x="322" y="378"/>
                </a:lnTo>
                <a:lnTo>
                  <a:pt x="322" y="376"/>
                </a:lnTo>
                <a:lnTo>
                  <a:pt x="319" y="376"/>
                </a:lnTo>
                <a:lnTo>
                  <a:pt x="319" y="381"/>
                </a:lnTo>
                <a:lnTo>
                  <a:pt x="322" y="381"/>
                </a:lnTo>
                <a:lnTo>
                  <a:pt x="322" y="384"/>
                </a:lnTo>
                <a:lnTo>
                  <a:pt x="322" y="387"/>
                </a:lnTo>
                <a:lnTo>
                  <a:pt x="319" y="387"/>
                </a:lnTo>
                <a:lnTo>
                  <a:pt x="316" y="387"/>
                </a:lnTo>
                <a:lnTo>
                  <a:pt x="316" y="390"/>
                </a:lnTo>
                <a:lnTo>
                  <a:pt x="316" y="393"/>
                </a:lnTo>
                <a:lnTo>
                  <a:pt x="316" y="396"/>
                </a:lnTo>
                <a:lnTo>
                  <a:pt x="316" y="398"/>
                </a:lnTo>
                <a:lnTo>
                  <a:pt x="314" y="398"/>
                </a:lnTo>
                <a:lnTo>
                  <a:pt x="311" y="398"/>
                </a:lnTo>
                <a:lnTo>
                  <a:pt x="311" y="396"/>
                </a:lnTo>
                <a:lnTo>
                  <a:pt x="311" y="393"/>
                </a:lnTo>
                <a:lnTo>
                  <a:pt x="311" y="396"/>
                </a:lnTo>
                <a:lnTo>
                  <a:pt x="308" y="396"/>
                </a:lnTo>
                <a:lnTo>
                  <a:pt x="308" y="398"/>
                </a:lnTo>
                <a:lnTo>
                  <a:pt x="308" y="396"/>
                </a:lnTo>
                <a:lnTo>
                  <a:pt x="305" y="396"/>
                </a:lnTo>
                <a:lnTo>
                  <a:pt x="302" y="393"/>
                </a:lnTo>
                <a:lnTo>
                  <a:pt x="302" y="390"/>
                </a:lnTo>
                <a:lnTo>
                  <a:pt x="302" y="387"/>
                </a:lnTo>
                <a:lnTo>
                  <a:pt x="299" y="384"/>
                </a:lnTo>
                <a:lnTo>
                  <a:pt x="299" y="387"/>
                </a:lnTo>
                <a:lnTo>
                  <a:pt x="299" y="390"/>
                </a:lnTo>
                <a:lnTo>
                  <a:pt x="299" y="393"/>
                </a:lnTo>
                <a:lnTo>
                  <a:pt x="299" y="396"/>
                </a:lnTo>
                <a:lnTo>
                  <a:pt x="297" y="396"/>
                </a:lnTo>
                <a:lnTo>
                  <a:pt x="294" y="396"/>
                </a:lnTo>
                <a:lnTo>
                  <a:pt x="291" y="396"/>
                </a:lnTo>
                <a:lnTo>
                  <a:pt x="288" y="396"/>
                </a:lnTo>
                <a:lnTo>
                  <a:pt x="285" y="398"/>
                </a:lnTo>
                <a:lnTo>
                  <a:pt x="282" y="398"/>
                </a:lnTo>
                <a:lnTo>
                  <a:pt x="279" y="398"/>
                </a:lnTo>
                <a:lnTo>
                  <a:pt x="279" y="396"/>
                </a:lnTo>
                <a:lnTo>
                  <a:pt x="279" y="393"/>
                </a:lnTo>
                <a:lnTo>
                  <a:pt x="279" y="390"/>
                </a:lnTo>
                <a:lnTo>
                  <a:pt x="277" y="390"/>
                </a:lnTo>
                <a:lnTo>
                  <a:pt x="274" y="387"/>
                </a:lnTo>
                <a:lnTo>
                  <a:pt x="274" y="384"/>
                </a:lnTo>
                <a:lnTo>
                  <a:pt x="271" y="384"/>
                </a:lnTo>
                <a:lnTo>
                  <a:pt x="271" y="381"/>
                </a:lnTo>
                <a:lnTo>
                  <a:pt x="271" y="378"/>
                </a:lnTo>
                <a:lnTo>
                  <a:pt x="271" y="376"/>
                </a:lnTo>
                <a:lnTo>
                  <a:pt x="268" y="376"/>
                </a:lnTo>
                <a:lnTo>
                  <a:pt x="265" y="376"/>
                </a:lnTo>
                <a:lnTo>
                  <a:pt x="262" y="373"/>
                </a:lnTo>
                <a:lnTo>
                  <a:pt x="260" y="370"/>
                </a:lnTo>
                <a:lnTo>
                  <a:pt x="260" y="367"/>
                </a:lnTo>
                <a:lnTo>
                  <a:pt x="257" y="367"/>
                </a:lnTo>
                <a:lnTo>
                  <a:pt x="257" y="364"/>
                </a:lnTo>
                <a:lnTo>
                  <a:pt x="257" y="361"/>
                </a:lnTo>
                <a:lnTo>
                  <a:pt x="254" y="361"/>
                </a:lnTo>
                <a:lnTo>
                  <a:pt x="254" y="359"/>
                </a:lnTo>
                <a:lnTo>
                  <a:pt x="251" y="359"/>
                </a:lnTo>
                <a:lnTo>
                  <a:pt x="251" y="356"/>
                </a:lnTo>
                <a:lnTo>
                  <a:pt x="251" y="353"/>
                </a:lnTo>
                <a:lnTo>
                  <a:pt x="251" y="350"/>
                </a:lnTo>
                <a:lnTo>
                  <a:pt x="248" y="347"/>
                </a:lnTo>
                <a:lnTo>
                  <a:pt x="248" y="350"/>
                </a:lnTo>
                <a:lnTo>
                  <a:pt x="245" y="350"/>
                </a:lnTo>
                <a:lnTo>
                  <a:pt x="245" y="347"/>
                </a:lnTo>
                <a:lnTo>
                  <a:pt x="242" y="347"/>
                </a:lnTo>
                <a:lnTo>
                  <a:pt x="242" y="344"/>
                </a:lnTo>
                <a:lnTo>
                  <a:pt x="240" y="344"/>
                </a:lnTo>
                <a:lnTo>
                  <a:pt x="237" y="344"/>
                </a:lnTo>
                <a:lnTo>
                  <a:pt x="234" y="341"/>
                </a:lnTo>
                <a:lnTo>
                  <a:pt x="231" y="341"/>
                </a:lnTo>
                <a:lnTo>
                  <a:pt x="228" y="341"/>
                </a:lnTo>
                <a:lnTo>
                  <a:pt x="228" y="339"/>
                </a:lnTo>
                <a:lnTo>
                  <a:pt x="225" y="339"/>
                </a:lnTo>
                <a:lnTo>
                  <a:pt x="222" y="336"/>
                </a:lnTo>
                <a:lnTo>
                  <a:pt x="222" y="333"/>
                </a:lnTo>
                <a:lnTo>
                  <a:pt x="222" y="327"/>
                </a:lnTo>
                <a:lnTo>
                  <a:pt x="222" y="324"/>
                </a:lnTo>
                <a:lnTo>
                  <a:pt x="220" y="324"/>
                </a:lnTo>
                <a:lnTo>
                  <a:pt x="220" y="322"/>
                </a:lnTo>
                <a:lnTo>
                  <a:pt x="220" y="324"/>
                </a:lnTo>
                <a:lnTo>
                  <a:pt x="217" y="324"/>
                </a:lnTo>
                <a:lnTo>
                  <a:pt x="214" y="324"/>
                </a:lnTo>
                <a:lnTo>
                  <a:pt x="214" y="327"/>
                </a:lnTo>
                <a:lnTo>
                  <a:pt x="217" y="327"/>
                </a:lnTo>
                <a:lnTo>
                  <a:pt x="220" y="327"/>
                </a:lnTo>
                <a:lnTo>
                  <a:pt x="220" y="330"/>
                </a:lnTo>
                <a:lnTo>
                  <a:pt x="220" y="333"/>
                </a:lnTo>
                <a:lnTo>
                  <a:pt x="220" y="336"/>
                </a:lnTo>
                <a:lnTo>
                  <a:pt x="220" y="339"/>
                </a:lnTo>
                <a:lnTo>
                  <a:pt x="222" y="339"/>
                </a:lnTo>
                <a:lnTo>
                  <a:pt x="222" y="341"/>
                </a:lnTo>
                <a:lnTo>
                  <a:pt x="225" y="341"/>
                </a:lnTo>
                <a:lnTo>
                  <a:pt x="225" y="344"/>
                </a:lnTo>
                <a:lnTo>
                  <a:pt x="228" y="344"/>
                </a:lnTo>
                <a:lnTo>
                  <a:pt x="231" y="344"/>
                </a:lnTo>
                <a:lnTo>
                  <a:pt x="234" y="347"/>
                </a:lnTo>
                <a:lnTo>
                  <a:pt x="237" y="347"/>
                </a:lnTo>
                <a:lnTo>
                  <a:pt x="237" y="350"/>
                </a:lnTo>
                <a:lnTo>
                  <a:pt x="240" y="350"/>
                </a:lnTo>
                <a:lnTo>
                  <a:pt x="242" y="353"/>
                </a:lnTo>
                <a:lnTo>
                  <a:pt x="245" y="356"/>
                </a:lnTo>
                <a:lnTo>
                  <a:pt x="245" y="359"/>
                </a:lnTo>
                <a:lnTo>
                  <a:pt x="248" y="361"/>
                </a:lnTo>
                <a:lnTo>
                  <a:pt x="248" y="364"/>
                </a:lnTo>
                <a:lnTo>
                  <a:pt x="251" y="367"/>
                </a:lnTo>
                <a:lnTo>
                  <a:pt x="251" y="370"/>
                </a:lnTo>
                <a:lnTo>
                  <a:pt x="251" y="373"/>
                </a:lnTo>
                <a:lnTo>
                  <a:pt x="251" y="376"/>
                </a:lnTo>
                <a:lnTo>
                  <a:pt x="251" y="378"/>
                </a:lnTo>
                <a:lnTo>
                  <a:pt x="248" y="378"/>
                </a:lnTo>
                <a:lnTo>
                  <a:pt x="248" y="381"/>
                </a:lnTo>
                <a:lnTo>
                  <a:pt x="245" y="381"/>
                </a:lnTo>
                <a:lnTo>
                  <a:pt x="245" y="378"/>
                </a:lnTo>
                <a:lnTo>
                  <a:pt x="242" y="378"/>
                </a:lnTo>
                <a:lnTo>
                  <a:pt x="242" y="376"/>
                </a:lnTo>
                <a:lnTo>
                  <a:pt x="240" y="376"/>
                </a:lnTo>
                <a:lnTo>
                  <a:pt x="237" y="376"/>
                </a:lnTo>
                <a:lnTo>
                  <a:pt x="237" y="378"/>
                </a:lnTo>
                <a:lnTo>
                  <a:pt x="240" y="378"/>
                </a:lnTo>
                <a:lnTo>
                  <a:pt x="242" y="381"/>
                </a:lnTo>
                <a:lnTo>
                  <a:pt x="248" y="384"/>
                </a:lnTo>
                <a:lnTo>
                  <a:pt x="248" y="387"/>
                </a:lnTo>
                <a:lnTo>
                  <a:pt x="251" y="387"/>
                </a:lnTo>
                <a:lnTo>
                  <a:pt x="251" y="390"/>
                </a:lnTo>
                <a:lnTo>
                  <a:pt x="251" y="393"/>
                </a:lnTo>
                <a:lnTo>
                  <a:pt x="251" y="396"/>
                </a:lnTo>
                <a:lnTo>
                  <a:pt x="251" y="398"/>
                </a:lnTo>
                <a:lnTo>
                  <a:pt x="251" y="401"/>
                </a:lnTo>
                <a:lnTo>
                  <a:pt x="248" y="404"/>
                </a:lnTo>
                <a:lnTo>
                  <a:pt x="248" y="407"/>
                </a:lnTo>
                <a:lnTo>
                  <a:pt x="245" y="407"/>
                </a:lnTo>
                <a:lnTo>
                  <a:pt x="245" y="410"/>
                </a:lnTo>
                <a:lnTo>
                  <a:pt x="242" y="410"/>
                </a:lnTo>
                <a:lnTo>
                  <a:pt x="242" y="407"/>
                </a:lnTo>
                <a:lnTo>
                  <a:pt x="240" y="410"/>
                </a:lnTo>
                <a:lnTo>
                  <a:pt x="237" y="410"/>
                </a:lnTo>
                <a:lnTo>
                  <a:pt x="234" y="410"/>
                </a:lnTo>
                <a:lnTo>
                  <a:pt x="231" y="410"/>
                </a:lnTo>
                <a:lnTo>
                  <a:pt x="231" y="413"/>
                </a:lnTo>
                <a:lnTo>
                  <a:pt x="231" y="415"/>
                </a:lnTo>
                <a:lnTo>
                  <a:pt x="228" y="415"/>
                </a:lnTo>
                <a:lnTo>
                  <a:pt x="222" y="413"/>
                </a:lnTo>
                <a:lnTo>
                  <a:pt x="220" y="413"/>
                </a:lnTo>
                <a:lnTo>
                  <a:pt x="220" y="410"/>
                </a:lnTo>
                <a:lnTo>
                  <a:pt x="217" y="410"/>
                </a:lnTo>
                <a:lnTo>
                  <a:pt x="214" y="407"/>
                </a:lnTo>
                <a:lnTo>
                  <a:pt x="214" y="404"/>
                </a:lnTo>
                <a:lnTo>
                  <a:pt x="217" y="404"/>
                </a:lnTo>
                <a:lnTo>
                  <a:pt x="217" y="401"/>
                </a:lnTo>
                <a:lnTo>
                  <a:pt x="217" y="398"/>
                </a:lnTo>
                <a:lnTo>
                  <a:pt x="220" y="398"/>
                </a:lnTo>
                <a:lnTo>
                  <a:pt x="220" y="396"/>
                </a:lnTo>
                <a:lnTo>
                  <a:pt x="217" y="396"/>
                </a:lnTo>
                <a:lnTo>
                  <a:pt x="217" y="393"/>
                </a:lnTo>
                <a:lnTo>
                  <a:pt x="214" y="393"/>
                </a:lnTo>
                <a:lnTo>
                  <a:pt x="214" y="390"/>
                </a:lnTo>
                <a:lnTo>
                  <a:pt x="214" y="387"/>
                </a:lnTo>
                <a:lnTo>
                  <a:pt x="211" y="384"/>
                </a:lnTo>
                <a:lnTo>
                  <a:pt x="211" y="381"/>
                </a:lnTo>
                <a:lnTo>
                  <a:pt x="214" y="378"/>
                </a:lnTo>
                <a:lnTo>
                  <a:pt x="214" y="376"/>
                </a:lnTo>
                <a:lnTo>
                  <a:pt x="211" y="378"/>
                </a:lnTo>
                <a:lnTo>
                  <a:pt x="211" y="373"/>
                </a:lnTo>
                <a:lnTo>
                  <a:pt x="208" y="370"/>
                </a:lnTo>
                <a:lnTo>
                  <a:pt x="205" y="370"/>
                </a:lnTo>
                <a:lnTo>
                  <a:pt x="203" y="370"/>
                </a:lnTo>
                <a:lnTo>
                  <a:pt x="203" y="367"/>
                </a:lnTo>
                <a:lnTo>
                  <a:pt x="200" y="367"/>
                </a:lnTo>
                <a:lnTo>
                  <a:pt x="197" y="367"/>
                </a:lnTo>
                <a:lnTo>
                  <a:pt x="197" y="364"/>
                </a:lnTo>
                <a:lnTo>
                  <a:pt x="197" y="361"/>
                </a:lnTo>
                <a:lnTo>
                  <a:pt x="194" y="359"/>
                </a:lnTo>
                <a:lnTo>
                  <a:pt x="194" y="356"/>
                </a:lnTo>
                <a:lnTo>
                  <a:pt x="191" y="356"/>
                </a:lnTo>
                <a:lnTo>
                  <a:pt x="191" y="353"/>
                </a:lnTo>
                <a:lnTo>
                  <a:pt x="191" y="350"/>
                </a:lnTo>
                <a:lnTo>
                  <a:pt x="191" y="347"/>
                </a:lnTo>
                <a:lnTo>
                  <a:pt x="188" y="347"/>
                </a:lnTo>
                <a:lnTo>
                  <a:pt x="188" y="344"/>
                </a:lnTo>
                <a:lnTo>
                  <a:pt x="188" y="341"/>
                </a:lnTo>
                <a:lnTo>
                  <a:pt x="185" y="341"/>
                </a:lnTo>
                <a:lnTo>
                  <a:pt x="185" y="339"/>
                </a:lnTo>
                <a:lnTo>
                  <a:pt x="185" y="336"/>
                </a:lnTo>
                <a:lnTo>
                  <a:pt x="185" y="333"/>
                </a:lnTo>
                <a:lnTo>
                  <a:pt x="185" y="330"/>
                </a:lnTo>
                <a:lnTo>
                  <a:pt x="183" y="330"/>
                </a:lnTo>
                <a:lnTo>
                  <a:pt x="183" y="333"/>
                </a:lnTo>
                <a:lnTo>
                  <a:pt x="183" y="336"/>
                </a:lnTo>
                <a:lnTo>
                  <a:pt x="183" y="339"/>
                </a:lnTo>
                <a:lnTo>
                  <a:pt x="183" y="341"/>
                </a:lnTo>
                <a:lnTo>
                  <a:pt x="183" y="344"/>
                </a:lnTo>
                <a:lnTo>
                  <a:pt x="185" y="344"/>
                </a:lnTo>
                <a:lnTo>
                  <a:pt x="185" y="347"/>
                </a:lnTo>
                <a:lnTo>
                  <a:pt x="185" y="350"/>
                </a:lnTo>
                <a:lnTo>
                  <a:pt x="188" y="350"/>
                </a:lnTo>
                <a:lnTo>
                  <a:pt x="188" y="353"/>
                </a:lnTo>
                <a:lnTo>
                  <a:pt x="188" y="356"/>
                </a:lnTo>
                <a:lnTo>
                  <a:pt x="188" y="359"/>
                </a:lnTo>
                <a:lnTo>
                  <a:pt x="188" y="361"/>
                </a:lnTo>
                <a:lnTo>
                  <a:pt x="185" y="361"/>
                </a:lnTo>
                <a:lnTo>
                  <a:pt x="183" y="361"/>
                </a:lnTo>
                <a:lnTo>
                  <a:pt x="183" y="364"/>
                </a:lnTo>
                <a:lnTo>
                  <a:pt x="180" y="364"/>
                </a:lnTo>
                <a:lnTo>
                  <a:pt x="177" y="361"/>
                </a:lnTo>
                <a:lnTo>
                  <a:pt x="174" y="359"/>
                </a:lnTo>
                <a:lnTo>
                  <a:pt x="171" y="353"/>
                </a:lnTo>
                <a:lnTo>
                  <a:pt x="171" y="350"/>
                </a:lnTo>
                <a:lnTo>
                  <a:pt x="168" y="350"/>
                </a:lnTo>
                <a:lnTo>
                  <a:pt x="168" y="347"/>
                </a:lnTo>
                <a:lnTo>
                  <a:pt x="168" y="344"/>
                </a:lnTo>
                <a:lnTo>
                  <a:pt x="166" y="341"/>
                </a:lnTo>
                <a:lnTo>
                  <a:pt x="166" y="339"/>
                </a:lnTo>
                <a:lnTo>
                  <a:pt x="163" y="339"/>
                </a:lnTo>
                <a:lnTo>
                  <a:pt x="163" y="341"/>
                </a:lnTo>
                <a:lnTo>
                  <a:pt x="166" y="344"/>
                </a:lnTo>
                <a:lnTo>
                  <a:pt x="166" y="347"/>
                </a:lnTo>
                <a:lnTo>
                  <a:pt x="168" y="350"/>
                </a:lnTo>
                <a:lnTo>
                  <a:pt x="168" y="353"/>
                </a:lnTo>
                <a:lnTo>
                  <a:pt x="168" y="356"/>
                </a:lnTo>
                <a:lnTo>
                  <a:pt x="171" y="356"/>
                </a:lnTo>
                <a:lnTo>
                  <a:pt x="171" y="359"/>
                </a:lnTo>
                <a:lnTo>
                  <a:pt x="171" y="361"/>
                </a:lnTo>
                <a:lnTo>
                  <a:pt x="174" y="361"/>
                </a:lnTo>
                <a:lnTo>
                  <a:pt x="174" y="364"/>
                </a:lnTo>
                <a:lnTo>
                  <a:pt x="174" y="367"/>
                </a:lnTo>
                <a:lnTo>
                  <a:pt x="171" y="367"/>
                </a:lnTo>
                <a:lnTo>
                  <a:pt x="168" y="367"/>
                </a:lnTo>
                <a:lnTo>
                  <a:pt x="166" y="367"/>
                </a:lnTo>
                <a:lnTo>
                  <a:pt x="168" y="367"/>
                </a:lnTo>
                <a:lnTo>
                  <a:pt x="168" y="370"/>
                </a:lnTo>
                <a:lnTo>
                  <a:pt x="168" y="373"/>
                </a:lnTo>
                <a:lnTo>
                  <a:pt x="166" y="373"/>
                </a:lnTo>
                <a:lnTo>
                  <a:pt x="166" y="376"/>
                </a:lnTo>
                <a:lnTo>
                  <a:pt x="168" y="376"/>
                </a:lnTo>
                <a:lnTo>
                  <a:pt x="168" y="378"/>
                </a:lnTo>
                <a:lnTo>
                  <a:pt x="171" y="378"/>
                </a:lnTo>
                <a:lnTo>
                  <a:pt x="174" y="378"/>
                </a:lnTo>
                <a:lnTo>
                  <a:pt x="177" y="381"/>
                </a:lnTo>
                <a:lnTo>
                  <a:pt x="180" y="381"/>
                </a:lnTo>
                <a:lnTo>
                  <a:pt x="180" y="384"/>
                </a:lnTo>
                <a:lnTo>
                  <a:pt x="185" y="387"/>
                </a:lnTo>
                <a:lnTo>
                  <a:pt x="185" y="390"/>
                </a:lnTo>
                <a:lnTo>
                  <a:pt x="185" y="393"/>
                </a:lnTo>
                <a:lnTo>
                  <a:pt x="185" y="396"/>
                </a:lnTo>
                <a:lnTo>
                  <a:pt x="185" y="398"/>
                </a:lnTo>
                <a:lnTo>
                  <a:pt x="188" y="398"/>
                </a:lnTo>
                <a:lnTo>
                  <a:pt x="188" y="401"/>
                </a:lnTo>
                <a:lnTo>
                  <a:pt x="188" y="404"/>
                </a:lnTo>
                <a:lnTo>
                  <a:pt x="191" y="407"/>
                </a:lnTo>
                <a:lnTo>
                  <a:pt x="191" y="410"/>
                </a:lnTo>
                <a:lnTo>
                  <a:pt x="191" y="413"/>
                </a:lnTo>
                <a:lnTo>
                  <a:pt x="191" y="415"/>
                </a:lnTo>
                <a:lnTo>
                  <a:pt x="191" y="418"/>
                </a:lnTo>
                <a:lnTo>
                  <a:pt x="194" y="418"/>
                </a:lnTo>
                <a:lnTo>
                  <a:pt x="194" y="421"/>
                </a:lnTo>
                <a:lnTo>
                  <a:pt x="194" y="424"/>
                </a:lnTo>
                <a:lnTo>
                  <a:pt x="194" y="427"/>
                </a:lnTo>
                <a:lnTo>
                  <a:pt x="197" y="424"/>
                </a:lnTo>
                <a:lnTo>
                  <a:pt x="197" y="427"/>
                </a:lnTo>
                <a:lnTo>
                  <a:pt x="200" y="430"/>
                </a:lnTo>
                <a:lnTo>
                  <a:pt x="203" y="430"/>
                </a:lnTo>
                <a:lnTo>
                  <a:pt x="203" y="433"/>
                </a:lnTo>
                <a:lnTo>
                  <a:pt x="200" y="433"/>
                </a:lnTo>
                <a:lnTo>
                  <a:pt x="200" y="435"/>
                </a:lnTo>
                <a:lnTo>
                  <a:pt x="200" y="433"/>
                </a:lnTo>
                <a:lnTo>
                  <a:pt x="203" y="435"/>
                </a:lnTo>
                <a:lnTo>
                  <a:pt x="200" y="435"/>
                </a:lnTo>
                <a:lnTo>
                  <a:pt x="197" y="438"/>
                </a:lnTo>
                <a:lnTo>
                  <a:pt x="194" y="438"/>
                </a:lnTo>
                <a:lnTo>
                  <a:pt x="194" y="441"/>
                </a:lnTo>
                <a:lnTo>
                  <a:pt x="191" y="441"/>
                </a:lnTo>
                <a:lnTo>
                  <a:pt x="188" y="438"/>
                </a:lnTo>
                <a:lnTo>
                  <a:pt x="185" y="438"/>
                </a:lnTo>
                <a:lnTo>
                  <a:pt x="185" y="435"/>
                </a:lnTo>
                <a:lnTo>
                  <a:pt x="185" y="433"/>
                </a:lnTo>
                <a:lnTo>
                  <a:pt x="183" y="430"/>
                </a:lnTo>
                <a:lnTo>
                  <a:pt x="183" y="433"/>
                </a:lnTo>
                <a:lnTo>
                  <a:pt x="183" y="435"/>
                </a:lnTo>
                <a:lnTo>
                  <a:pt x="185" y="435"/>
                </a:lnTo>
                <a:lnTo>
                  <a:pt x="185" y="438"/>
                </a:lnTo>
                <a:lnTo>
                  <a:pt x="183" y="438"/>
                </a:lnTo>
                <a:lnTo>
                  <a:pt x="180" y="441"/>
                </a:lnTo>
                <a:lnTo>
                  <a:pt x="177" y="438"/>
                </a:lnTo>
                <a:lnTo>
                  <a:pt x="174" y="435"/>
                </a:lnTo>
                <a:lnTo>
                  <a:pt x="171" y="435"/>
                </a:lnTo>
                <a:lnTo>
                  <a:pt x="168" y="435"/>
                </a:lnTo>
                <a:lnTo>
                  <a:pt x="166" y="435"/>
                </a:lnTo>
                <a:lnTo>
                  <a:pt x="163" y="435"/>
                </a:lnTo>
                <a:lnTo>
                  <a:pt x="160" y="435"/>
                </a:lnTo>
                <a:lnTo>
                  <a:pt x="160" y="433"/>
                </a:lnTo>
                <a:lnTo>
                  <a:pt x="157" y="433"/>
                </a:lnTo>
                <a:lnTo>
                  <a:pt x="154" y="433"/>
                </a:lnTo>
                <a:lnTo>
                  <a:pt x="151" y="433"/>
                </a:lnTo>
                <a:lnTo>
                  <a:pt x="148" y="433"/>
                </a:lnTo>
                <a:lnTo>
                  <a:pt x="148" y="430"/>
                </a:lnTo>
                <a:lnTo>
                  <a:pt x="148" y="427"/>
                </a:lnTo>
                <a:lnTo>
                  <a:pt x="146" y="424"/>
                </a:lnTo>
                <a:lnTo>
                  <a:pt x="146" y="421"/>
                </a:lnTo>
                <a:lnTo>
                  <a:pt x="146" y="418"/>
                </a:lnTo>
                <a:lnTo>
                  <a:pt x="146" y="415"/>
                </a:lnTo>
                <a:lnTo>
                  <a:pt x="143" y="415"/>
                </a:lnTo>
                <a:lnTo>
                  <a:pt x="143" y="413"/>
                </a:lnTo>
                <a:lnTo>
                  <a:pt x="143" y="410"/>
                </a:lnTo>
                <a:lnTo>
                  <a:pt x="140" y="410"/>
                </a:lnTo>
                <a:lnTo>
                  <a:pt x="140" y="407"/>
                </a:lnTo>
                <a:lnTo>
                  <a:pt x="140" y="404"/>
                </a:lnTo>
                <a:lnTo>
                  <a:pt x="140" y="401"/>
                </a:lnTo>
                <a:lnTo>
                  <a:pt x="137" y="398"/>
                </a:lnTo>
                <a:lnTo>
                  <a:pt x="137" y="396"/>
                </a:lnTo>
                <a:lnTo>
                  <a:pt x="137" y="393"/>
                </a:lnTo>
                <a:lnTo>
                  <a:pt x="134" y="390"/>
                </a:lnTo>
                <a:lnTo>
                  <a:pt x="134" y="387"/>
                </a:lnTo>
                <a:lnTo>
                  <a:pt x="134" y="384"/>
                </a:lnTo>
                <a:lnTo>
                  <a:pt x="134" y="381"/>
                </a:lnTo>
                <a:lnTo>
                  <a:pt x="134" y="378"/>
                </a:lnTo>
                <a:lnTo>
                  <a:pt x="134" y="376"/>
                </a:lnTo>
                <a:lnTo>
                  <a:pt x="134" y="373"/>
                </a:lnTo>
                <a:lnTo>
                  <a:pt x="134" y="370"/>
                </a:lnTo>
                <a:lnTo>
                  <a:pt x="137" y="370"/>
                </a:lnTo>
                <a:lnTo>
                  <a:pt x="140" y="370"/>
                </a:lnTo>
                <a:lnTo>
                  <a:pt x="140" y="367"/>
                </a:lnTo>
                <a:lnTo>
                  <a:pt x="143" y="367"/>
                </a:lnTo>
                <a:lnTo>
                  <a:pt x="143" y="364"/>
                </a:lnTo>
                <a:lnTo>
                  <a:pt x="143" y="361"/>
                </a:lnTo>
                <a:lnTo>
                  <a:pt x="143" y="359"/>
                </a:lnTo>
                <a:lnTo>
                  <a:pt x="140" y="359"/>
                </a:lnTo>
                <a:lnTo>
                  <a:pt x="140" y="356"/>
                </a:lnTo>
                <a:lnTo>
                  <a:pt x="137" y="356"/>
                </a:lnTo>
                <a:lnTo>
                  <a:pt x="137" y="353"/>
                </a:lnTo>
                <a:lnTo>
                  <a:pt x="131" y="350"/>
                </a:lnTo>
                <a:lnTo>
                  <a:pt x="131" y="347"/>
                </a:lnTo>
                <a:lnTo>
                  <a:pt x="129" y="347"/>
                </a:lnTo>
                <a:lnTo>
                  <a:pt x="126" y="344"/>
                </a:lnTo>
                <a:lnTo>
                  <a:pt x="123" y="344"/>
                </a:lnTo>
                <a:lnTo>
                  <a:pt x="126" y="347"/>
                </a:lnTo>
                <a:lnTo>
                  <a:pt x="126" y="350"/>
                </a:lnTo>
                <a:lnTo>
                  <a:pt x="129" y="350"/>
                </a:lnTo>
                <a:lnTo>
                  <a:pt x="131" y="353"/>
                </a:lnTo>
                <a:lnTo>
                  <a:pt x="131" y="356"/>
                </a:lnTo>
                <a:lnTo>
                  <a:pt x="134" y="356"/>
                </a:lnTo>
                <a:lnTo>
                  <a:pt x="134" y="359"/>
                </a:lnTo>
                <a:lnTo>
                  <a:pt x="137" y="359"/>
                </a:lnTo>
                <a:lnTo>
                  <a:pt x="137" y="361"/>
                </a:lnTo>
                <a:lnTo>
                  <a:pt x="140" y="361"/>
                </a:lnTo>
                <a:lnTo>
                  <a:pt x="140" y="364"/>
                </a:lnTo>
                <a:lnTo>
                  <a:pt x="140" y="367"/>
                </a:lnTo>
                <a:lnTo>
                  <a:pt x="137" y="367"/>
                </a:lnTo>
                <a:lnTo>
                  <a:pt x="137" y="370"/>
                </a:lnTo>
                <a:lnTo>
                  <a:pt x="134" y="370"/>
                </a:lnTo>
                <a:lnTo>
                  <a:pt x="131" y="370"/>
                </a:lnTo>
                <a:lnTo>
                  <a:pt x="129" y="373"/>
                </a:lnTo>
                <a:lnTo>
                  <a:pt x="129" y="376"/>
                </a:lnTo>
                <a:lnTo>
                  <a:pt x="129" y="378"/>
                </a:lnTo>
                <a:lnTo>
                  <a:pt x="129" y="381"/>
                </a:lnTo>
                <a:lnTo>
                  <a:pt x="129" y="384"/>
                </a:lnTo>
                <a:lnTo>
                  <a:pt x="129" y="387"/>
                </a:lnTo>
                <a:lnTo>
                  <a:pt x="131" y="387"/>
                </a:lnTo>
                <a:lnTo>
                  <a:pt x="131" y="390"/>
                </a:lnTo>
                <a:lnTo>
                  <a:pt x="131" y="393"/>
                </a:lnTo>
                <a:lnTo>
                  <a:pt x="131" y="396"/>
                </a:lnTo>
                <a:lnTo>
                  <a:pt x="131" y="398"/>
                </a:lnTo>
                <a:lnTo>
                  <a:pt x="134" y="401"/>
                </a:lnTo>
                <a:lnTo>
                  <a:pt x="134" y="404"/>
                </a:lnTo>
                <a:lnTo>
                  <a:pt x="134" y="407"/>
                </a:lnTo>
                <a:lnTo>
                  <a:pt x="137" y="407"/>
                </a:lnTo>
                <a:lnTo>
                  <a:pt x="137" y="410"/>
                </a:lnTo>
                <a:lnTo>
                  <a:pt x="137" y="413"/>
                </a:lnTo>
                <a:lnTo>
                  <a:pt x="137" y="415"/>
                </a:lnTo>
                <a:lnTo>
                  <a:pt x="140" y="418"/>
                </a:lnTo>
                <a:lnTo>
                  <a:pt x="140" y="421"/>
                </a:lnTo>
                <a:lnTo>
                  <a:pt x="140" y="424"/>
                </a:lnTo>
                <a:lnTo>
                  <a:pt x="140" y="427"/>
                </a:lnTo>
                <a:lnTo>
                  <a:pt x="140" y="430"/>
                </a:lnTo>
                <a:lnTo>
                  <a:pt x="143" y="433"/>
                </a:lnTo>
                <a:lnTo>
                  <a:pt x="146" y="435"/>
                </a:lnTo>
                <a:lnTo>
                  <a:pt x="148" y="438"/>
                </a:lnTo>
                <a:lnTo>
                  <a:pt x="151" y="438"/>
                </a:lnTo>
                <a:lnTo>
                  <a:pt x="151" y="441"/>
                </a:lnTo>
                <a:lnTo>
                  <a:pt x="151" y="444"/>
                </a:lnTo>
                <a:lnTo>
                  <a:pt x="146" y="444"/>
                </a:lnTo>
                <a:lnTo>
                  <a:pt x="143" y="444"/>
                </a:lnTo>
                <a:lnTo>
                  <a:pt x="140" y="444"/>
                </a:lnTo>
                <a:lnTo>
                  <a:pt x="134" y="444"/>
                </a:lnTo>
                <a:lnTo>
                  <a:pt x="134" y="447"/>
                </a:lnTo>
                <a:lnTo>
                  <a:pt x="131" y="447"/>
                </a:lnTo>
                <a:lnTo>
                  <a:pt x="129" y="447"/>
                </a:lnTo>
                <a:lnTo>
                  <a:pt x="126" y="447"/>
                </a:lnTo>
                <a:lnTo>
                  <a:pt x="123" y="447"/>
                </a:lnTo>
                <a:lnTo>
                  <a:pt x="120" y="447"/>
                </a:lnTo>
                <a:lnTo>
                  <a:pt x="114" y="447"/>
                </a:lnTo>
                <a:lnTo>
                  <a:pt x="111" y="450"/>
                </a:lnTo>
                <a:lnTo>
                  <a:pt x="109" y="450"/>
                </a:lnTo>
                <a:lnTo>
                  <a:pt x="109" y="447"/>
                </a:lnTo>
                <a:lnTo>
                  <a:pt x="106" y="447"/>
                </a:lnTo>
                <a:lnTo>
                  <a:pt x="103" y="447"/>
                </a:lnTo>
                <a:lnTo>
                  <a:pt x="103" y="444"/>
                </a:lnTo>
                <a:lnTo>
                  <a:pt x="103" y="441"/>
                </a:lnTo>
                <a:lnTo>
                  <a:pt x="100" y="441"/>
                </a:lnTo>
                <a:lnTo>
                  <a:pt x="100" y="433"/>
                </a:lnTo>
                <a:lnTo>
                  <a:pt x="100" y="430"/>
                </a:lnTo>
                <a:lnTo>
                  <a:pt x="103" y="430"/>
                </a:lnTo>
                <a:lnTo>
                  <a:pt x="103" y="427"/>
                </a:lnTo>
                <a:lnTo>
                  <a:pt x="103" y="424"/>
                </a:lnTo>
                <a:lnTo>
                  <a:pt x="100" y="421"/>
                </a:lnTo>
                <a:lnTo>
                  <a:pt x="100" y="418"/>
                </a:lnTo>
                <a:lnTo>
                  <a:pt x="100" y="415"/>
                </a:lnTo>
                <a:lnTo>
                  <a:pt x="100" y="413"/>
                </a:lnTo>
                <a:lnTo>
                  <a:pt x="100" y="410"/>
                </a:lnTo>
                <a:lnTo>
                  <a:pt x="97" y="410"/>
                </a:lnTo>
                <a:lnTo>
                  <a:pt x="97" y="407"/>
                </a:lnTo>
                <a:lnTo>
                  <a:pt x="97" y="404"/>
                </a:lnTo>
                <a:lnTo>
                  <a:pt x="97" y="401"/>
                </a:lnTo>
                <a:lnTo>
                  <a:pt x="97" y="398"/>
                </a:lnTo>
                <a:lnTo>
                  <a:pt x="97" y="396"/>
                </a:lnTo>
                <a:lnTo>
                  <a:pt x="97" y="393"/>
                </a:lnTo>
                <a:lnTo>
                  <a:pt x="100" y="393"/>
                </a:lnTo>
                <a:lnTo>
                  <a:pt x="100" y="390"/>
                </a:lnTo>
                <a:lnTo>
                  <a:pt x="100" y="387"/>
                </a:lnTo>
                <a:lnTo>
                  <a:pt x="100" y="384"/>
                </a:lnTo>
                <a:lnTo>
                  <a:pt x="103" y="384"/>
                </a:lnTo>
                <a:lnTo>
                  <a:pt x="103" y="381"/>
                </a:lnTo>
                <a:lnTo>
                  <a:pt x="106" y="381"/>
                </a:lnTo>
                <a:lnTo>
                  <a:pt x="106" y="378"/>
                </a:lnTo>
                <a:lnTo>
                  <a:pt x="106" y="376"/>
                </a:lnTo>
                <a:lnTo>
                  <a:pt x="109" y="376"/>
                </a:lnTo>
                <a:lnTo>
                  <a:pt x="109" y="370"/>
                </a:lnTo>
                <a:lnTo>
                  <a:pt x="106" y="370"/>
                </a:lnTo>
                <a:lnTo>
                  <a:pt x="106" y="367"/>
                </a:lnTo>
                <a:lnTo>
                  <a:pt x="106" y="364"/>
                </a:lnTo>
                <a:lnTo>
                  <a:pt x="106" y="361"/>
                </a:lnTo>
                <a:lnTo>
                  <a:pt x="103" y="361"/>
                </a:lnTo>
                <a:lnTo>
                  <a:pt x="103" y="364"/>
                </a:lnTo>
                <a:lnTo>
                  <a:pt x="103" y="367"/>
                </a:lnTo>
                <a:lnTo>
                  <a:pt x="103" y="373"/>
                </a:lnTo>
                <a:lnTo>
                  <a:pt x="103" y="376"/>
                </a:lnTo>
                <a:lnTo>
                  <a:pt x="100" y="378"/>
                </a:lnTo>
                <a:lnTo>
                  <a:pt x="100" y="381"/>
                </a:lnTo>
                <a:lnTo>
                  <a:pt x="97" y="384"/>
                </a:lnTo>
                <a:lnTo>
                  <a:pt x="97" y="387"/>
                </a:lnTo>
                <a:lnTo>
                  <a:pt x="94" y="387"/>
                </a:lnTo>
                <a:lnTo>
                  <a:pt x="94" y="390"/>
                </a:lnTo>
                <a:lnTo>
                  <a:pt x="94" y="393"/>
                </a:lnTo>
                <a:lnTo>
                  <a:pt x="94" y="396"/>
                </a:lnTo>
                <a:lnTo>
                  <a:pt x="94" y="398"/>
                </a:lnTo>
                <a:lnTo>
                  <a:pt x="94" y="401"/>
                </a:lnTo>
                <a:lnTo>
                  <a:pt x="94" y="404"/>
                </a:lnTo>
                <a:lnTo>
                  <a:pt x="94" y="407"/>
                </a:lnTo>
                <a:lnTo>
                  <a:pt x="94" y="410"/>
                </a:lnTo>
                <a:lnTo>
                  <a:pt x="97" y="410"/>
                </a:lnTo>
                <a:lnTo>
                  <a:pt x="97" y="413"/>
                </a:lnTo>
                <a:lnTo>
                  <a:pt x="97" y="415"/>
                </a:lnTo>
                <a:lnTo>
                  <a:pt x="97" y="421"/>
                </a:lnTo>
                <a:lnTo>
                  <a:pt x="97" y="424"/>
                </a:lnTo>
                <a:lnTo>
                  <a:pt x="94" y="424"/>
                </a:lnTo>
                <a:lnTo>
                  <a:pt x="94" y="421"/>
                </a:lnTo>
                <a:lnTo>
                  <a:pt x="94" y="418"/>
                </a:lnTo>
                <a:lnTo>
                  <a:pt x="91" y="418"/>
                </a:lnTo>
                <a:lnTo>
                  <a:pt x="91" y="415"/>
                </a:lnTo>
                <a:lnTo>
                  <a:pt x="91" y="413"/>
                </a:lnTo>
                <a:lnTo>
                  <a:pt x="89" y="413"/>
                </a:lnTo>
                <a:lnTo>
                  <a:pt x="89" y="410"/>
                </a:lnTo>
                <a:lnTo>
                  <a:pt x="89" y="407"/>
                </a:lnTo>
                <a:lnTo>
                  <a:pt x="89" y="404"/>
                </a:lnTo>
                <a:lnTo>
                  <a:pt x="89" y="401"/>
                </a:lnTo>
                <a:lnTo>
                  <a:pt x="86" y="398"/>
                </a:lnTo>
                <a:lnTo>
                  <a:pt x="83" y="396"/>
                </a:lnTo>
                <a:lnTo>
                  <a:pt x="86" y="393"/>
                </a:lnTo>
                <a:lnTo>
                  <a:pt x="89" y="390"/>
                </a:lnTo>
                <a:lnTo>
                  <a:pt x="86" y="390"/>
                </a:lnTo>
                <a:lnTo>
                  <a:pt x="83" y="393"/>
                </a:lnTo>
                <a:lnTo>
                  <a:pt x="83" y="396"/>
                </a:lnTo>
                <a:lnTo>
                  <a:pt x="80" y="396"/>
                </a:lnTo>
                <a:lnTo>
                  <a:pt x="77" y="396"/>
                </a:lnTo>
                <a:lnTo>
                  <a:pt x="74" y="393"/>
                </a:lnTo>
                <a:lnTo>
                  <a:pt x="74" y="390"/>
                </a:lnTo>
                <a:lnTo>
                  <a:pt x="74" y="387"/>
                </a:lnTo>
                <a:lnTo>
                  <a:pt x="72" y="387"/>
                </a:lnTo>
                <a:lnTo>
                  <a:pt x="72" y="384"/>
                </a:lnTo>
                <a:lnTo>
                  <a:pt x="69" y="384"/>
                </a:lnTo>
                <a:lnTo>
                  <a:pt x="69" y="387"/>
                </a:lnTo>
                <a:lnTo>
                  <a:pt x="72" y="387"/>
                </a:lnTo>
                <a:lnTo>
                  <a:pt x="72" y="390"/>
                </a:lnTo>
                <a:lnTo>
                  <a:pt x="74" y="393"/>
                </a:lnTo>
                <a:lnTo>
                  <a:pt x="77" y="396"/>
                </a:lnTo>
                <a:lnTo>
                  <a:pt x="80" y="398"/>
                </a:lnTo>
                <a:lnTo>
                  <a:pt x="83" y="398"/>
                </a:lnTo>
                <a:lnTo>
                  <a:pt x="86" y="401"/>
                </a:lnTo>
                <a:lnTo>
                  <a:pt x="86" y="404"/>
                </a:lnTo>
                <a:lnTo>
                  <a:pt x="86" y="407"/>
                </a:lnTo>
                <a:lnTo>
                  <a:pt x="89" y="410"/>
                </a:lnTo>
                <a:lnTo>
                  <a:pt x="89" y="413"/>
                </a:lnTo>
                <a:lnTo>
                  <a:pt x="89" y="415"/>
                </a:lnTo>
                <a:lnTo>
                  <a:pt x="86" y="415"/>
                </a:lnTo>
                <a:lnTo>
                  <a:pt x="89" y="418"/>
                </a:lnTo>
                <a:lnTo>
                  <a:pt x="86" y="418"/>
                </a:lnTo>
                <a:lnTo>
                  <a:pt x="86" y="421"/>
                </a:lnTo>
                <a:lnTo>
                  <a:pt x="86" y="424"/>
                </a:lnTo>
                <a:lnTo>
                  <a:pt x="89" y="427"/>
                </a:lnTo>
                <a:lnTo>
                  <a:pt x="91" y="427"/>
                </a:lnTo>
                <a:lnTo>
                  <a:pt x="94" y="430"/>
                </a:lnTo>
                <a:lnTo>
                  <a:pt x="94" y="433"/>
                </a:lnTo>
                <a:lnTo>
                  <a:pt x="94" y="435"/>
                </a:lnTo>
                <a:lnTo>
                  <a:pt x="97" y="435"/>
                </a:lnTo>
                <a:lnTo>
                  <a:pt x="97" y="438"/>
                </a:lnTo>
                <a:lnTo>
                  <a:pt x="97" y="441"/>
                </a:lnTo>
                <a:lnTo>
                  <a:pt x="97" y="444"/>
                </a:lnTo>
                <a:lnTo>
                  <a:pt x="97" y="447"/>
                </a:lnTo>
                <a:lnTo>
                  <a:pt x="100" y="447"/>
                </a:lnTo>
                <a:lnTo>
                  <a:pt x="100" y="450"/>
                </a:lnTo>
                <a:lnTo>
                  <a:pt x="97" y="450"/>
                </a:lnTo>
                <a:lnTo>
                  <a:pt x="94" y="450"/>
                </a:lnTo>
                <a:lnTo>
                  <a:pt x="94" y="452"/>
                </a:lnTo>
                <a:lnTo>
                  <a:pt x="91" y="452"/>
                </a:lnTo>
                <a:lnTo>
                  <a:pt x="89" y="452"/>
                </a:lnTo>
                <a:lnTo>
                  <a:pt x="86" y="452"/>
                </a:lnTo>
                <a:lnTo>
                  <a:pt x="83" y="452"/>
                </a:lnTo>
                <a:lnTo>
                  <a:pt x="80" y="452"/>
                </a:lnTo>
                <a:lnTo>
                  <a:pt x="77" y="452"/>
                </a:lnTo>
                <a:lnTo>
                  <a:pt x="77" y="455"/>
                </a:lnTo>
                <a:lnTo>
                  <a:pt x="74" y="455"/>
                </a:lnTo>
                <a:lnTo>
                  <a:pt x="72" y="455"/>
                </a:lnTo>
                <a:lnTo>
                  <a:pt x="69" y="455"/>
                </a:lnTo>
                <a:lnTo>
                  <a:pt x="69" y="452"/>
                </a:lnTo>
                <a:lnTo>
                  <a:pt x="66" y="452"/>
                </a:lnTo>
                <a:lnTo>
                  <a:pt x="63" y="450"/>
                </a:lnTo>
                <a:lnTo>
                  <a:pt x="66" y="450"/>
                </a:lnTo>
                <a:lnTo>
                  <a:pt x="63" y="447"/>
                </a:lnTo>
                <a:lnTo>
                  <a:pt x="63" y="444"/>
                </a:lnTo>
                <a:lnTo>
                  <a:pt x="63" y="441"/>
                </a:lnTo>
                <a:lnTo>
                  <a:pt x="63" y="438"/>
                </a:lnTo>
                <a:lnTo>
                  <a:pt x="66" y="435"/>
                </a:lnTo>
                <a:lnTo>
                  <a:pt x="66" y="433"/>
                </a:lnTo>
                <a:lnTo>
                  <a:pt x="66" y="427"/>
                </a:lnTo>
                <a:lnTo>
                  <a:pt x="63" y="427"/>
                </a:lnTo>
                <a:lnTo>
                  <a:pt x="66" y="427"/>
                </a:lnTo>
                <a:lnTo>
                  <a:pt x="66" y="424"/>
                </a:lnTo>
                <a:lnTo>
                  <a:pt x="66" y="421"/>
                </a:lnTo>
                <a:lnTo>
                  <a:pt x="66" y="418"/>
                </a:lnTo>
                <a:lnTo>
                  <a:pt x="66" y="415"/>
                </a:lnTo>
                <a:lnTo>
                  <a:pt x="66" y="410"/>
                </a:lnTo>
                <a:lnTo>
                  <a:pt x="63" y="407"/>
                </a:lnTo>
                <a:lnTo>
                  <a:pt x="63" y="404"/>
                </a:lnTo>
                <a:lnTo>
                  <a:pt x="60" y="404"/>
                </a:lnTo>
                <a:lnTo>
                  <a:pt x="60" y="401"/>
                </a:lnTo>
                <a:lnTo>
                  <a:pt x="57" y="398"/>
                </a:lnTo>
                <a:lnTo>
                  <a:pt x="54" y="398"/>
                </a:lnTo>
                <a:lnTo>
                  <a:pt x="54" y="396"/>
                </a:lnTo>
                <a:lnTo>
                  <a:pt x="52" y="396"/>
                </a:lnTo>
                <a:lnTo>
                  <a:pt x="49" y="396"/>
                </a:lnTo>
                <a:lnTo>
                  <a:pt x="49" y="393"/>
                </a:lnTo>
                <a:lnTo>
                  <a:pt x="49" y="396"/>
                </a:lnTo>
                <a:lnTo>
                  <a:pt x="46" y="393"/>
                </a:lnTo>
                <a:lnTo>
                  <a:pt x="46" y="390"/>
                </a:lnTo>
                <a:lnTo>
                  <a:pt x="52" y="384"/>
                </a:lnTo>
                <a:lnTo>
                  <a:pt x="54" y="381"/>
                </a:lnTo>
                <a:lnTo>
                  <a:pt x="52" y="381"/>
                </a:lnTo>
                <a:lnTo>
                  <a:pt x="49" y="378"/>
                </a:lnTo>
                <a:lnTo>
                  <a:pt x="46" y="376"/>
                </a:lnTo>
                <a:lnTo>
                  <a:pt x="46" y="373"/>
                </a:lnTo>
                <a:lnTo>
                  <a:pt x="49" y="370"/>
                </a:lnTo>
                <a:lnTo>
                  <a:pt x="46" y="370"/>
                </a:lnTo>
                <a:lnTo>
                  <a:pt x="46" y="367"/>
                </a:lnTo>
                <a:lnTo>
                  <a:pt x="43" y="364"/>
                </a:lnTo>
                <a:lnTo>
                  <a:pt x="40" y="361"/>
                </a:lnTo>
                <a:lnTo>
                  <a:pt x="37" y="359"/>
                </a:lnTo>
                <a:lnTo>
                  <a:pt x="37" y="356"/>
                </a:lnTo>
                <a:lnTo>
                  <a:pt x="37" y="353"/>
                </a:lnTo>
                <a:lnTo>
                  <a:pt x="40" y="347"/>
                </a:lnTo>
                <a:lnTo>
                  <a:pt x="43" y="341"/>
                </a:lnTo>
                <a:lnTo>
                  <a:pt x="46" y="339"/>
                </a:lnTo>
                <a:lnTo>
                  <a:pt x="49" y="339"/>
                </a:lnTo>
                <a:lnTo>
                  <a:pt x="52" y="336"/>
                </a:lnTo>
                <a:lnTo>
                  <a:pt x="54" y="333"/>
                </a:lnTo>
                <a:lnTo>
                  <a:pt x="57" y="330"/>
                </a:lnTo>
                <a:lnTo>
                  <a:pt x="60" y="327"/>
                </a:lnTo>
                <a:lnTo>
                  <a:pt x="63" y="327"/>
                </a:lnTo>
                <a:lnTo>
                  <a:pt x="66" y="322"/>
                </a:lnTo>
                <a:lnTo>
                  <a:pt x="66" y="319"/>
                </a:lnTo>
                <a:lnTo>
                  <a:pt x="63" y="316"/>
                </a:lnTo>
                <a:lnTo>
                  <a:pt x="60" y="316"/>
                </a:lnTo>
                <a:lnTo>
                  <a:pt x="57" y="316"/>
                </a:lnTo>
                <a:lnTo>
                  <a:pt x="52" y="316"/>
                </a:lnTo>
                <a:lnTo>
                  <a:pt x="49" y="316"/>
                </a:lnTo>
                <a:lnTo>
                  <a:pt x="43" y="316"/>
                </a:lnTo>
                <a:lnTo>
                  <a:pt x="40" y="316"/>
                </a:lnTo>
                <a:lnTo>
                  <a:pt x="37" y="319"/>
                </a:lnTo>
                <a:lnTo>
                  <a:pt x="35" y="322"/>
                </a:lnTo>
                <a:lnTo>
                  <a:pt x="32" y="324"/>
                </a:lnTo>
                <a:lnTo>
                  <a:pt x="29" y="327"/>
                </a:lnTo>
                <a:lnTo>
                  <a:pt x="26" y="330"/>
                </a:lnTo>
                <a:lnTo>
                  <a:pt x="20" y="330"/>
                </a:lnTo>
                <a:lnTo>
                  <a:pt x="20" y="327"/>
                </a:lnTo>
                <a:lnTo>
                  <a:pt x="15" y="324"/>
                </a:lnTo>
                <a:lnTo>
                  <a:pt x="15" y="319"/>
                </a:lnTo>
                <a:lnTo>
                  <a:pt x="15" y="313"/>
                </a:lnTo>
                <a:lnTo>
                  <a:pt x="15" y="310"/>
                </a:lnTo>
                <a:lnTo>
                  <a:pt x="9" y="313"/>
                </a:lnTo>
                <a:lnTo>
                  <a:pt x="6" y="307"/>
                </a:lnTo>
                <a:lnTo>
                  <a:pt x="3" y="302"/>
                </a:lnTo>
                <a:lnTo>
                  <a:pt x="3" y="296"/>
                </a:lnTo>
                <a:lnTo>
                  <a:pt x="0" y="293"/>
                </a:lnTo>
                <a:lnTo>
                  <a:pt x="0" y="290"/>
                </a:lnTo>
                <a:lnTo>
                  <a:pt x="0" y="285"/>
                </a:lnTo>
                <a:lnTo>
                  <a:pt x="0" y="282"/>
                </a:lnTo>
                <a:lnTo>
                  <a:pt x="0" y="276"/>
                </a:lnTo>
                <a:lnTo>
                  <a:pt x="3" y="273"/>
                </a:lnTo>
                <a:lnTo>
                  <a:pt x="3" y="270"/>
                </a:lnTo>
                <a:lnTo>
                  <a:pt x="6" y="267"/>
                </a:lnTo>
                <a:lnTo>
                  <a:pt x="9" y="262"/>
                </a:lnTo>
                <a:lnTo>
                  <a:pt x="12" y="259"/>
                </a:lnTo>
                <a:lnTo>
                  <a:pt x="12" y="256"/>
                </a:lnTo>
                <a:lnTo>
                  <a:pt x="12" y="250"/>
                </a:lnTo>
                <a:lnTo>
                  <a:pt x="12" y="248"/>
                </a:lnTo>
                <a:lnTo>
                  <a:pt x="9" y="245"/>
                </a:lnTo>
                <a:lnTo>
                  <a:pt x="6" y="242"/>
                </a:lnTo>
                <a:lnTo>
                  <a:pt x="3" y="239"/>
                </a:lnTo>
                <a:lnTo>
                  <a:pt x="3" y="236"/>
                </a:lnTo>
                <a:lnTo>
                  <a:pt x="6" y="230"/>
                </a:lnTo>
                <a:lnTo>
                  <a:pt x="9" y="228"/>
                </a:lnTo>
                <a:lnTo>
                  <a:pt x="9" y="225"/>
                </a:lnTo>
                <a:lnTo>
                  <a:pt x="12" y="219"/>
                </a:lnTo>
                <a:lnTo>
                  <a:pt x="15" y="213"/>
                </a:lnTo>
                <a:lnTo>
                  <a:pt x="17" y="210"/>
                </a:lnTo>
                <a:lnTo>
                  <a:pt x="20" y="205"/>
                </a:lnTo>
                <a:lnTo>
                  <a:pt x="20" y="202"/>
                </a:lnTo>
                <a:lnTo>
                  <a:pt x="23" y="196"/>
                </a:lnTo>
                <a:lnTo>
                  <a:pt x="26" y="191"/>
                </a:lnTo>
                <a:lnTo>
                  <a:pt x="29" y="188"/>
                </a:lnTo>
                <a:lnTo>
                  <a:pt x="29" y="185"/>
                </a:lnTo>
                <a:lnTo>
                  <a:pt x="35" y="182"/>
                </a:lnTo>
                <a:lnTo>
                  <a:pt x="40" y="179"/>
                </a:lnTo>
                <a:lnTo>
                  <a:pt x="43" y="176"/>
                </a:lnTo>
                <a:lnTo>
                  <a:pt x="46" y="176"/>
                </a:lnTo>
                <a:lnTo>
                  <a:pt x="49" y="176"/>
                </a:lnTo>
                <a:lnTo>
                  <a:pt x="52" y="173"/>
                </a:lnTo>
                <a:lnTo>
                  <a:pt x="49" y="168"/>
                </a:lnTo>
                <a:lnTo>
                  <a:pt x="49" y="162"/>
                </a:lnTo>
                <a:lnTo>
                  <a:pt x="54" y="159"/>
                </a:lnTo>
                <a:lnTo>
                  <a:pt x="49" y="154"/>
                </a:lnTo>
                <a:lnTo>
                  <a:pt x="43" y="151"/>
                </a:lnTo>
                <a:lnTo>
                  <a:pt x="43" y="148"/>
                </a:lnTo>
                <a:lnTo>
                  <a:pt x="43" y="145"/>
                </a:lnTo>
                <a:lnTo>
                  <a:pt x="46" y="142"/>
                </a:lnTo>
                <a:lnTo>
                  <a:pt x="49" y="139"/>
                </a:lnTo>
                <a:lnTo>
                  <a:pt x="49" y="136"/>
                </a:lnTo>
                <a:lnTo>
                  <a:pt x="52" y="134"/>
                </a:lnTo>
                <a:lnTo>
                  <a:pt x="54" y="128"/>
                </a:lnTo>
                <a:lnTo>
                  <a:pt x="54" y="125"/>
                </a:lnTo>
                <a:lnTo>
                  <a:pt x="54" y="119"/>
                </a:lnTo>
                <a:lnTo>
                  <a:pt x="54" y="117"/>
                </a:lnTo>
                <a:lnTo>
                  <a:pt x="52" y="114"/>
                </a:lnTo>
                <a:lnTo>
                  <a:pt x="49" y="114"/>
                </a:lnTo>
                <a:lnTo>
                  <a:pt x="46" y="114"/>
                </a:lnTo>
                <a:lnTo>
                  <a:pt x="40" y="114"/>
                </a:lnTo>
                <a:lnTo>
                  <a:pt x="37" y="114"/>
                </a:lnTo>
                <a:lnTo>
                  <a:pt x="32" y="114"/>
                </a:lnTo>
                <a:lnTo>
                  <a:pt x="29" y="114"/>
                </a:lnTo>
                <a:lnTo>
                  <a:pt x="26" y="105"/>
                </a:lnTo>
                <a:lnTo>
                  <a:pt x="26" y="99"/>
                </a:lnTo>
                <a:lnTo>
                  <a:pt x="29" y="99"/>
                </a:lnTo>
                <a:lnTo>
                  <a:pt x="32" y="99"/>
                </a:lnTo>
                <a:lnTo>
                  <a:pt x="35" y="99"/>
                </a:lnTo>
                <a:lnTo>
                  <a:pt x="37" y="97"/>
                </a:lnTo>
                <a:lnTo>
                  <a:pt x="40" y="94"/>
                </a:lnTo>
                <a:lnTo>
                  <a:pt x="43" y="88"/>
                </a:lnTo>
                <a:lnTo>
                  <a:pt x="43" y="85"/>
                </a:lnTo>
                <a:lnTo>
                  <a:pt x="46" y="82"/>
                </a:lnTo>
                <a:lnTo>
                  <a:pt x="43" y="82"/>
                </a:lnTo>
                <a:lnTo>
                  <a:pt x="43" y="77"/>
                </a:lnTo>
                <a:lnTo>
                  <a:pt x="43" y="71"/>
                </a:lnTo>
                <a:lnTo>
                  <a:pt x="43" y="65"/>
                </a:lnTo>
                <a:lnTo>
                  <a:pt x="46" y="60"/>
                </a:lnTo>
                <a:lnTo>
                  <a:pt x="49" y="57"/>
                </a:lnTo>
                <a:lnTo>
                  <a:pt x="54" y="57"/>
                </a:lnTo>
                <a:lnTo>
                  <a:pt x="57" y="57"/>
                </a:lnTo>
                <a:lnTo>
                  <a:pt x="60" y="54"/>
                </a:lnTo>
                <a:lnTo>
                  <a:pt x="63" y="51"/>
                </a:lnTo>
                <a:lnTo>
                  <a:pt x="63" y="48"/>
                </a:lnTo>
                <a:lnTo>
                  <a:pt x="63" y="45"/>
                </a:lnTo>
                <a:lnTo>
                  <a:pt x="66" y="43"/>
                </a:lnTo>
                <a:lnTo>
                  <a:pt x="66" y="40"/>
                </a:lnTo>
                <a:lnTo>
                  <a:pt x="66" y="37"/>
                </a:lnTo>
                <a:lnTo>
                  <a:pt x="69" y="34"/>
                </a:lnTo>
                <a:lnTo>
                  <a:pt x="72" y="31"/>
                </a:lnTo>
                <a:lnTo>
                  <a:pt x="72" y="28"/>
                </a:lnTo>
                <a:lnTo>
                  <a:pt x="72" y="25"/>
                </a:lnTo>
                <a:lnTo>
                  <a:pt x="69" y="23"/>
                </a:lnTo>
                <a:lnTo>
                  <a:pt x="69" y="20"/>
                </a:lnTo>
                <a:lnTo>
                  <a:pt x="66" y="20"/>
                </a:lnTo>
                <a:lnTo>
                  <a:pt x="66" y="17"/>
                </a:lnTo>
                <a:lnTo>
                  <a:pt x="69" y="14"/>
                </a:lnTo>
                <a:lnTo>
                  <a:pt x="69" y="8"/>
                </a:lnTo>
                <a:lnTo>
                  <a:pt x="72" y="6"/>
                </a:lnTo>
                <a:lnTo>
                  <a:pt x="74" y="0"/>
                </a:lnTo>
                <a:lnTo>
                  <a:pt x="80" y="3"/>
                </a:lnTo>
                <a:lnTo>
                  <a:pt x="86" y="3"/>
                </a:lnTo>
                <a:lnTo>
                  <a:pt x="89" y="3"/>
                </a:lnTo>
                <a:lnTo>
                  <a:pt x="86" y="14"/>
                </a:lnTo>
                <a:lnTo>
                  <a:pt x="83" y="34"/>
                </a:lnTo>
                <a:lnTo>
                  <a:pt x="77" y="77"/>
                </a:lnTo>
                <a:lnTo>
                  <a:pt x="80" y="77"/>
                </a:lnTo>
                <a:lnTo>
                  <a:pt x="83" y="77"/>
                </a:lnTo>
                <a:lnTo>
                  <a:pt x="100" y="80"/>
                </a:lnTo>
                <a:close/>
              </a:path>
            </a:pathLst>
          </a:custGeom>
          <a:solidFill>
            <a:srgbClr val="2E7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8">
            <a:extLst>
              <a:ext uri="{FF2B5EF4-FFF2-40B4-BE49-F238E27FC236}">
                <a16:creationId xmlns:a16="http://schemas.microsoft.com/office/drawing/2014/main" id="{803DAF2D-26A3-1876-D1D2-642C407434F5}"/>
              </a:ext>
            </a:extLst>
          </p:cNvPr>
          <p:cNvSpPr>
            <a:spLocks noEditPoints="1"/>
          </p:cNvSpPr>
          <p:nvPr/>
        </p:nvSpPr>
        <p:spPr bwMode="auto">
          <a:xfrm>
            <a:off x="4397375" y="5721350"/>
            <a:ext cx="628650" cy="568325"/>
          </a:xfrm>
          <a:custGeom>
            <a:avLst/>
            <a:gdLst>
              <a:gd name="T0" fmla="*/ 219 w 396"/>
              <a:gd name="T1" fmla="*/ 327 h 358"/>
              <a:gd name="T2" fmla="*/ 219 w 396"/>
              <a:gd name="T3" fmla="*/ 321 h 358"/>
              <a:gd name="T4" fmla="*/ 234 w 396"/>
              <a:gd name="T5" fmla="*/ 310 h 358"/>
              <a:gd name="T6" fmla="*/ 319 w 396"/>
              <a:gd name="T7" fmla="*/ 327 h 358"/>
              <a:gd name="T8" fmla="*/ 319 w 396"/>
              <a:gd name="T9" fmla="*/ 347 h 358"/>
              <a:gd name="T10" fmla="*/ 279 w 396"/>
              <a:gd name="T11" fmla="*/ 344 h 358"/>
              <a:gd name="T12" fmla="*/ 302 w 396"/>
              <a:gd name="T13" fmla="*/ 307 h 358"/>
              <a:gd name="T14" fmla="*/ 310 w 396"/>
              <a:gd name="T15" fmla="*/ 293 h 358"/>
              <a:gd name="T16" fmla="*/ 28 w 396"/>
              <a:gd name="T17" fmla="*/ 159 h 358"/>
              <a:gd name="T18" fmla="*/ 26 w 396"/>
              <a:gd name="T19" fmla="*/ 82 h 358"/>
              <a:gd name="T20" fmla="*/ 23 w 396"/>
              <a:gd name="T21" fmla="*/ 79 h 358"/>
              <a:gd name="T22" fmla="*/ 379 w 396"/>
              <a:gd name="T23" fmla="*/ 40 h 358"/>
              <a:gd name="T24" fmla="*/ 350 w 396"/>
              <a:gd name="T25" fmla="*/ 91 h 358"/>
              <a:gd name="T26" fmla="*/ 339 w 396"/>
              <a:gd name="T27" fmla="*/ 148 h 358"/>
              <a:gd name="T28" fmla="*/ 345 w 396"/>
              <a:gd name="T29" fmla="*/ 205 h 358"/>
              <a:gd name="T30" fmla="*/ 393 w 396"/>
              <a:gd name="T31" fmla="*/ 202 h 358"/>
              <a:gd name="T32" fmla="*/ 370 w 396"/>
              <a:gd name="T33" fmla="*/ 247 h 358"/>
              <a:gd name="T34" fmla="*/ 376 w 396"/>
              <a:gd name="T35" fmla="*/ 284 h 358"/>
              <a:gd name="T36" fmla="*/ 376 w 396"/>
              <a:gd name="T37" fmla="*/ 330 h 358"/>
              <a:gd name="T38" fmla="*/ 342 w 396"/>
              <a:gd name="T39" fmla="*/ 341 h 358"/>
              <a:gd name="T40" fmla="*/ 316 w 396"/>
              <a:gd name="T41" fmla="*/ 324 h 358"/>
              <a:gd name="T42" fmla="*/ 308 w 396"/>
              <a:gd name="T43" fmla="*/ 293 h 358"/>
              <a:gd name="T44" fmla="*/ 296 w 396"/>
              <a:gd name="T45" fmla="*/ 310 h 358"/>
              <a:gd name="T46" fmla="*/ 285 w 396"/>
              <a:gd name="T47" fmla="*/ 299 h 358"/>
              <a:gd name="T48" fmla="*/ 282 w 396"/>
              <a:gd name="T49" fmla="*/ 304 h 358"/>
              <a:gd name="T50" fmla="*/ 265 w 396"/>
              <a:gd name="T51" fmla="*/ 307 h 358"/>
              <a:gd name="T52" fmla="*/ 271 w 396"/>
              <a:gd name="T53" fmla="*/ 338 h 358"/>
              <a:gd name="T54" fmla="*/ 271 w 396"/>
              <a:gd name="T55" fmla="*/ 353 h 358"/>
              <a:gd name="T56" fmla="*/ 239 w 396"/>
              <a:gd name="T57" fmla="*/ 358 h 358"/>
              <a:gd name="T58" fmla="*/ 234 w 396"/>
              <a:gd name="T59" fmla="*/ 330 h 358"/>
              <a:gd name="T60" fmla="*/ 242 w 396"/>
              <a:gd name="T61" fmla="*/ 310 h 358"/>
              <a:gd name="T62" fmla="*/ 245 w 396"/>
              <a:gd name="T63" fmla="*/ 304 h 358"/>
              <a:gd name="T64" fmla="*/ 228 w 396"/>
              <a:gd name="T65" fmla="*/ 313 h 358"/>
              <a:gd name="T66" fmla="*/ 216 w 396"/>
              <a:gd name="T67" fmla="*/ 316 h 358"/>
              <a:gd name="T68" fmla="*/ 222 w 396"/>
              <a:gd name="T69" fmla="*/ 347 h 358"/>
              <a:gd name="T70" fmla="*/ 194 w 396"/>
              <a:gd name="T71" fmla="*/ 338 h 358"/>
              <a:gd name="T72" fmla="*/ 191 w 396"/>
              <a:gd name="T73" fmla="*/ 327 h 358"/>
              <a:gd name="T74" fmla="*/ 162 w 396"/>
              <a:gd name="T75" fmla="*/ 324 h 358"/>
              <a:gd name="T76" fmla="*/ 148 w 396"/>
              <a:gd name="T77" fmla="*/ 307 h 358"/>
              <a:gd name="T78" fmla="*/ 134 w 396"/>
              <a:gd name="T79" fmla="*/ 301 h 358"/>
              <a:gd name="T80" fmla="*/ 134 w 396"/>
              <a:gd name="T81" fmla="*/ 296 h 358"/>
              <a:gd name="T82" fmla="*/ 131 w 396"/>
              <a:gd name="T83" fmla="*/ 296 h 358"/>
              <a:gd name="T84" fmla="*/ 120 w 396"/>
              <a:gd name="T85" fmla="*/ 279 h 358"/>
              <a:gd name="T86" fmla="*/ 105 w 396"/>
              <a:gd name="T87" fmla="*/ 264 h 358"/>
              <a:gd name="T88" fmla="*/ 85 w 396"/>
              <a:gd name="T89" fmla="*/ 256 h 358"/>
              <a:gd name="T90" fmla="*/ 65 w 396"/>
              <a:gd name="T91" fmla="*/ 227 h 358"/>
              <a:gd name="T92" fmla="*/ 57 w 396"/>
              <a:gd name="T93" fmla="*/ 208 h 358"/>
              <a:gd name="T94" fmla="*/ 40 w 396"/>
              <a:gd name="T95" fmla="*/ 182 h 358"/>
              <a:gd name="T96" fmla="*/ 43 w 396"/>
              <a:gd name="T97" fmla="*/ 179 h 358"/>
              <a:gd name="T98" fmla="*/ 26 w 396"/>
              <a:gd name="T99" fmla="*/ 153 h 358"/>
              <a:gd name="T100" fmla="*/ 17 w 396"/>
              <a:gd name="T101" fmla="*/ 128 h 358"/>
              <a:gd name="T102" fmla="*/ 6 w 396"/>
              <a:gd name="T103" fmla="*/ 94 h 358"/>
              <a:gd name="T104" fmla="*/ 20 w 396"/>
              <a:gd name="T105" fmla="*/ 82 h 358"/>
              <a:gd name="T106" fmla="*/ 65 w 396"/>
              <a:gd name="T107" fmla="*/ 108 h 358"/>
              <a:gd name="T108" fmla="*/ 100 w 396"/>
              <a:gd name="T109" fmla="*/ 114 h 358"/>
              <a:gd name="T110" fmla="*/ 131 w 396"/>
              <a:gd name="T111" fmla="*/ 96 h 358"/>
              <a:gd name="T112" fmla="*/ 159 w 396"/>
              <a:gd name="T113" fmla="*/ 99 h 358"/>
              <a:gd name="T114" fmla="*/ 177 w 396"/>
              <a:gd name="T115" fmla="*/ 71 h 358"/>
              <a:gd name="T116" fmla="*/ 214 w 396"/>
              <a:gd name="T117" fmla="*/ 91 h 358"/>
              <a:gd name="T118" fmla="*/ 253 w 396"/>
              <a:gd name="T119" fmla="*/ 71 h 358"/>
              <a:gd name="T120" fmla="*/ 288 w 396"/>
              <a:gd name="T121" fmla="*/ 48 h 358"/>
              <a:gd name="T122" fmla="*/ 308 w 396"/>
              <a:gd name="T123" fmla="*/ 22 h 358"/>
              <a:gd name="T124" fmla="*/ 362 w 396"/>
              <a:gd name="T125" fmla="*/ 3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6" h="358">
                <a:moveTo>
                  <a:pt x="288" y="333"/>
                </a:moveTo>
                <a:lnTo>
                  <a:pt x="285" y="333"/>
                </a:lnTo>
                <a:lnTo>
                  <a:pt x="285" y="330"/>
                </a:lnTo>
                <a:lnTo>
                  <a:pt x="288" y="330"/>
                </a:lnTo>
                <a:lnTo>
                  <a:pt x="288" y="333"/>
                </a:lnTo>
                <a:close/>
                <a:moveTo>
                  <a:pt x="196" y="330"/>
                </a:moveTo>
                <a:lnTo>
                  <a:pt x="196" y="333"/>
                </a:lnTo>
                <a:lnTo>
                  <a:pt x="194" y="330"/>
                </a:lnTo>
                <a:lnTo>
                  <a:pt x="194" y="327"/>
                </a:lnTo>
                <a:lnTo>
                  <a:pt x="196" y="327"/>
                </a:lnTo>
                <a:lnTo>
                  <a:pt x="196" y="330"/>
                </a:lnTo>
                <a:close/>
                <a:moveTo>
                  <a:pt x="219" y="327"/>
                </a:moveTo>
                <a:lnTo>
                  <a:pt x="216" y="327"/>
                </a:lnTo>
                <a:lnTo>
                  <a:pt x="219" y="327"/>
                </a:lnTo>
                <a:close/>
                <a:moveTo>
                  <a:pt x="219" y="327"/>
                </a:moveTo>
                <a:lnTo>
                  <a:pt x="219" y="324"/>
                </a:lnTo>
                <a:lnTo>
                  <a:pt x="219" y="327"/>
                </a:lnTo>
                <a:close/>
                <a:moveTo>
                  <a:pt x="279" y="330"/>
                </a:moveTo>
                <a:lnTo>
                  <a:pt x="279" y="327"/>
                </a:lnTo>
                <a:lnTo>
                  <a:pt x="279" y="324"/>
                </a:lnTo>
                <a:lnTo>
                  <a:pt x="282" y="324"/>
                </a:lnTo>
                <a:lnTo>
                  <a:pt x="282" y="327"/>
                </a:lnTo>
                <a:lnTo>
                  <a:pt x="282" y="330"/>
                </a:lnTo>
                <a:lnTo>
                  <a:pt x="279" y="330"/>
                </a:lnTo>
                <a:close/>
                <a:moveTo>
                  <a:pt x="194" y="327"/>
                </a:moveTo>
                <a:lnTo>
                  <a:pt x="194" y="324"/>
                </a:lnTo>
                <a:lnTo>
                  <a:pt x="194" y="321"/>
                </a:lnTo>
                <a:lnTo>
                  <a:pt x="194" y="324"/>
                </a:lnTo>
                <a:lnTo>
                  <a:pt x="194" y="327"/>
                </a:lnTo>
                <a:close/>
                <a:moveTo>
                  <a:pt x="219" y="321"/>
                </a:moveTo>
                <a:lnTo>
                  <a:pt x="216" y="321"/>
                </a:lnTo>
                <a:lnTo>
                  <a:pt x="219" y="321"/>
                </a:lnTo>
                <a:close/>
                <a:moveTo>
                  <a:pt x="248" y="321"/>
                </a:moveTo>
                <a:lnTo>
                  <a:pt x="248" y="324"/>
                </a:lnTo>
                <a:lnTo>
                  <a:pt x="248" y="321"/>
                </a:lnTo>
                <a:lnTo>
                  <a:pt x="248" y="319"/>
                </a:lnTo>
                <a:lnTo>
                  <a:pt x="248" y="321"/>
                </a:lnTo>
                <a:close/>
                <a:moveTo>
                  <a:pt x="279" y="321"/>
                </a:moveTo>
                <a:lnTo>
                  <a:pt x="279" y="319"/>
                </a:lnTo>
                <a:lnTo>
                  <a:pt x="282" y="319"/>
                </a:lnTo>
                <a:lnTo>
                  <a:pt x="282" y="321"/>
                </a:lnTo>
                <a:lnTo>
                  <a:pt x="279" y="321"/>
                </a:lnTo>
                <a:close/>
                <a:moveTo>
                  <a:pt x="236" y="313"/>
                </a:moveTo>
                <a:lnTo>
                  <a:pt x="234" y="313"/>
                </a:lnTo>
                <a:lnTo>
                  <a:pt x="234" y="310"/>
                </a:lnTo>
                <a:lnTo>
                  <a:pt x="236" y="310"/>
                </a:lnTo>
                <a:lnTo>
                  <a:pt x="236" y="313"/>
                </a:lnTo>
                <a:close/>
                <a:moveTo>
                  <a:pt x="305" y="307"/>
                </a:moveTo>
                <a:lnTo>
                  <a:pt x="308" y="307"/>
                </a:lnTo>
                <a:lnTo>
                  <a:pt x="308" y="310"/>
                </a:lnTo>
                <a:lnTo>
                  <a:pt x="310" y="310"/>
                </a:lnTo>
                <a:lnTo>
                  <a:pt x="313" y="310"/>
                </a:lnTo>
                <a:lnTo>
                  <a:pt x="313" y="313"/>
                </a:lnTo>
                <a:lnTo>
                  <a:pt x="313" y="316"/>
                </a:lnTo>
                <a:lnTo>
                  <a:pt x="313" y="319"/>
                </a:lnTo>
                <a:lnTo>
                  <a:pt x="313" y="321"/>
                </a:lnTo>
                <a:lnTo>
                  <a:pt x="313" y="324"/>
                </a:lnTo>
                <a:lnTo>
                  <a:pt x="316" y="324"/>
                </a:lnTo>
                <a:lnTo>
                  <a:pt x="316" y="327"/>
                </a:lnTo>
                <a:lnTo>
                  <a:pt x="319" y="327"/>
                </a:lnTo>
                <a:lnTo>
                  <a:pt x="322" y="327"/>
                </a:lnTo>
                <a:lnTo>
                  <a:pt x="325" y="330"/>
                </a:lnTo>
                <a:lnTo>
                  <a:pt x="325" y="333"/>
                </a:lnTo>
                <a:lnTo>
                  <a:pt x="327" y="336"/>
                </a:lnTo>
                <a:lnTo>
                  <a:pt x="330" y="338"/>
                </a:lnTo>
                <a:lnTo>
                  <a:pt x="330" y="341"/>
                </a:lnTo>
                <a:lnTo>
                  <a:pt x="333" y="344"/>
                </a:lnTo>
                <a:lnTo>
                  <a:pt x="336" y="344"/>
                </a:lnTo>
                <a:lnTo>
                  <a:pt x="336" y="347"/>
                </a:lnTo>
                <a:lnTo>
                  <a:pt x="333" y="347"/>
                </a:lnTo>
                <a:lnTo>
                  <a:pt x="330" y="347"/>
                </a:lnTo>
                <a:lnTo>
                  <a:pt x="327" y="347"/>
                </a:lnTo>
                <a:lnTo>
                  <a:pt x="325" y="347"/>
                </a:lnTo>
                <a:lnTo>
                  <a:pt x="322" y="347"/>
                </a:lnTo>
                <a:lnTo>
                  <a:pt x="319" y="347"/>
                </a:lnTo>
                <a:lnTo>
                  <a:pt x="313" y="347"/>
                </a:lnTo>
                <a:lnTo>
                  <a:pt x="313" y="350"/>
                </a:lnTo>
                <a:lnTo>
                  <a:pt x="310" y="350"/>
                </a:lnTo>
                <a:lnTo>
                  <a:pt x="308" y="350"/>
                </a:lnTo>
                <a:lnTo>
                  <a:pt x="302" y="350"/>
                </a:lnTo>
                <a:lnTo>
                  <a:pt x="299" y="350"/>
                </a:lnTo>
                <a:lnTo>
                  <a:pt x="296" y="350"/>
                </a:lnTo>
                <a:lnTo>
                  <a:pt x="290" y="350"/>
                </a:lnTo>
                <a:lnTo>
                  <a:pt x="285" y="350"/>
                </a:lnTo>
                <a:lnTo>
                  <a:pt x="282" y="350"/>
                </a:lnTo>
                <a:lnTo>
                  <a:pt x="279" y="350"/>
                </a:lnTo>
                <a:lnTo>
                  <a:pt x="276" y="350"/>
                </a:lnTo>
                <a:lnTo>
                  <a:pt x="276" y="347"/>
                </a:lnTo>
                <a:lnTo>
                  <a:pt x="276" y="344"/>
                </a:lnTo>
                <a:lnTo>
                  <a:pt x="279" y="344"/>
                </a:lnTo>
                <a:lnTo>
                  <a:pt x="279" y="341"/>
                </a:lnTo>
                <a:lnTo>
                  <a:pt x="279" y="338"/>
                </a:lnTo>
                <a:lnTo>
                  <a:pt x="282" y="336"/>
                </a:lnTo>
                <a:lnTo>
                  <a:pt x="285" y="333"/>
                </a:lnTo>
                <a:lnTo>
                  <a:pt x="288" y="333"/>
                </a:lnTo>
                <a:lnTo>
                  <a:pt x="288" y="330"/>
                </a:lnTo>
                <a:lnTo>
                  <a:pt x="288" y="327"/>
                </a:lnTo>
                <a:lnTo>
                  <a:pt x="290" y="324"/>
                </a:lnTo>
                <a:lnTo>
                  <a:pt x="293" y="321"/>
                </a:lnTo>
                <a:lnTo>
                  <a:pt x="293" y="319"/>
                </a:lnTo>
                <a:lnTo>
                  <a:pt x="296" y="316"/>
                </a:lnTo>
                <a:lnTo>
                  <a:pt x="299" y="316"/>
                </a:lnTo>
                <a:lnTo>
                  <a:pt x="299" y="313"/>
                </a:lnTo>
                <a:lnTo>
                  <a:pt x="302" y="310"/>
                </a:lnTo>
                <a:lnTo>
                  <a:pt x="302" y="307"/>
                </a:lnTo>
                <a:lnTo>
                  <a:pt x="305" y="307"/>
                </a:lnTo>
                <a:close/>
                <a:moveTo>
                  <a:pt x="242" y="310"/>
                </a:moveTo>
                <a:lnTo>
                  <a:pt x="242" y="307"/>
                </a:lnTo>
                <a:lnTo>
                  <a:pt x="245" y="307"/>
                </a:lnTo>
                <a:lnTo>
                  <a:pt x="242" y="307"/>
                </a:lnTo>
                <a:lnTo>
                  <a:pt x="242" y="310"/>
                </a:lnTo>
                <a:close/>
                <a:moveTo>
                  <a:pt x="285" y="307"/>
                </a:moveTo>
                <a:lnTo>
                  <a:pt x="282" y="307"/>
                </a:lnTo>
                <a:lnTo>
                  <a:pt x="282" y="304"/>
                </a:lnTo>
                <a:lnTo>
                  <a:pt x="282" y="301"/>
                </a:lnTo>
                <a:lnTo>
                  <a:pt x="285" y="304"/>
                </a:lnTo>
                <a:lnTo>
                  <a:pt x="285" y="307"/>
                </a:lnTo>
                <a:close/>
                <a:moveTo>
                  <a:pt x="313" y="296"/>
                </a:moveTo>
                <a:lnTo>
                  <a:pt x="310" y="296"/>
                </a:lnTo>
                <a:lnTo>
                  <a:pt x="310" y="293"/>
                </a:lnTo>
                <a:lnTo>
                  <a:pt x="310" y="290"/>
                </a:lnTo>
                <a:lnTo>
                  <a:pt x="310" y="293"/>
                </a:lnTo>
                <a:lnTo>
                  <a:pt x="313" y="293"/>
                </a:lnTo>
                <a:lnTo>
                  <a:pt x="313" y="296"/>
                </a:lnTo>
                <a:close/>
                <a:moveTo>
                  <a:pt x="108" y="279"/>
                </a:moveTo>
                <a:lnTo>
                  <a:pt x="105" y="279"/>
                </a:lnTo>
                <a:lnTo>
                  <a:pt x="105" y="276"/>
                </a:lnTo>
                <a:lnTo>
                  <a:pt x="108" y="279"/>
                </a:lnTo>
                <a:close/>
                <a:moveTo>
                  <a:pt x="103" y="270"/>
                </a:moveTo>
                <a:lnTo>
                  <a:pt x="103" y="273"/>
                </a:lnTo>
                <a:lnTo>
                  <a:pt x="103" y="270"/>
                </a:lnTo>
                <a:close/>
                <a:moveTo>
                  <a:pt x="28" y="159"/>
                </a:moveTo>
                <a:lnTo>
                  <a:pt x="26" y="156"/>
                </a:lnTo>
                <a:lnTo>
                  <a:pt x="28" y="156"/>
                </a:lnTo>
                <a:lnTo>
                  <a:pt x="28" y="159"/>
                </a:lnTo>
                <a:close/>
                <a:moveTo>
                  <a:pt x="26" y="153"/>
                </a:moveTo>
                <a:lnTo>
                  <a:pt x="23" y="153"/>
                </a:lnTo>
                <a:lnTo>
                  <a:pt x="23" y="151"/>
                </a:lnTo>
                <a:lnTo>
                  <a:pt x="26" y="151"/>
                </a:lnTo>
                <a:lnTo>
                  <a:pt x="26" y="153"/>
                </a:lnTo>
                <a:close/>
                <a:moveTo>
                  <a:pt x="26" y="145"/>
                </a:moveTo>
                <a:lnTo>
                  <a:pt x="26" y="148"/>
                </a:lnTo>
                <a:lnTo>
                  <a:pt x="26" y="151"/>
                </a:lnTo>
                <a:lnTo>
                  <a:pt x="23" y="148"/>
                </a:lnTo>
                <a:lnTo>
                  <a:pt x="20" y="145"/>
                </a:lnTo>
                <a:lnTo>
                  <a:pt x="23" y="145"/>
                </a:lnTo>
                <a:lnTo>
                  <a:pt x="26" y="145"/>
                </a:lnTo>
                <a:close/>
                <a:moveTo>
                  <a:pt x="26" y="82"/>
                </a:moveTo>
                <a:lnTo>
                  <a:pt x="26" y="85"/>
                </a:lnTo>
                <a:lnTo>
                  <a:pt x="26" y="82"/>
                </a:lnTo>
                <a:lnTo>
                  <a:pt x="28" y="82"/>
                </a:lnTo>
                <a:lnTo>
                  <a:pt x="28" y="85"/>
                </a:lnTo>
                <a:lnTo>
                  <a:pt x="28" y="88"/>
                </a:lnTo>
                <a:lnTo>
                  <a:pt x="26" y="91"/>
                </a:lnTo>
                <a:lnTo>
                  <a:pt x="26" y="88"/>
                </a:lnTo>
                <a:lnTo>
                  <a:pt x="23" y="88"/>
                </a:lnTo>
                <a:lnTo>
                  <a:pt x="23" y="85"/>
                </a:lnTo>
                <a:lnTo>
                  <a:pt x="23" y="82"/>
                </a:lnTo>
                <a:lnTo>
                  <a:pt x="26" y="82"/>
                </a:lnTo>
                <a:close/>
                <a:moveTo>
                  <a:pt x="23" y="82"/>
                </a:moveTo>
                <a:lnTo>
                  <a:pt x="23" y="85"/>
                </a:lnTo>
                <a:lnTo>
                  <a:pt x="20" y="82"/>
                </a:lnTo>
                <a:lnTo>
                  <a:pt x="23" y="82"/>
                </a:lnTo>
                <a:lnTo>
                  <a:pt x="20" y="79"/>
                </a:lnTo>
                <a:lnTo>
                  <a:pt x="23" y="79"/>
                </a:lnTo>
                <a:lnTo>
                  <a:pt x="23" y="82"/>
                </a:lnTo>
                <a:close/>
                <a:moveTo>
                  <a:pt x="379" y="0"/>
                </a:moveTo>
                <a:lnTo>
                  <a:pt x="382" y="0"/>
                </a:lnTo>
                <a:lnTo>
                  <a:pt x="384" y="3"/>
                </a:lnTo>
                <a:lnTo>
                  <a:pt x="384" y="5"/>
                </a:lnTo>
                <a:lnTo>
                  <a:pt x="384" y="11"/>
                </a:lnTo>
                <a:lnTo>
                  <a:pt x="384" y="14"/>
                </a:lnTo>
                <a:lnTo>
                  <a:pt x="382" y="20"/>
                </a:lnTo>
                <a:lnTo>
                  <a:pt x="379" y="22"/>
                </a:lnTo>
                <a:lnTo>
                  <a:pt x="379" y="25"/>
                </a:lnTo>
                <a:lnTo>
                  <a:pt x="376" y="28"/>
                </a:lnTo>
                <a:lnTo>
                  <a:pt x="373" y="31"/>
                </a:lnTo>
                <a:lnTo>
                  <a:pt x="373" y="34"/>
                </a:lnTo>
                <a:lnTo>
                  <a:pt x="373" y="37"/>
                </a:lnTo>
                <a:lnTo>
                  <a:pt x="379" y="40"/>
                </a:lnTo>
                <a:lnTo>
                  <a:pt x="384" y="45"/>
                </a:lnTo>
                <a:lnTo>
                  <a:pt x="379" y="48"/>
                </a:lnTo>
                <a:lnTo>
                  <a:pt x="379" y="54"/>
                </a:lnTo>
                <a:lnTo>
                  <a:pt x="382" y="59"/>
                </a:lnTo>
                <a:lnTo>
                  <a:pt x="379" y="62"/>
                </a:lnTo>
                <a:lnTo>
                  <a:pt x="376" y="62"/>
                </a:lnTo>
                <a:lnTo>
                  <a:pt x="373" y="62"/>
                </a:lnTo>
                <a:lnTo>
                  <a:pt x="370" y="65"/>
                </a:lnTo>
                <a:lnTo>
                  <a:pt x="365" y="68"/>
                </a:lnTo>
                <a:lnTo>
                  <a:pt x="359" y="71"/>
                </a:lnTo>
                <a:lnTo>
                  <a:pt x="359" y="74"/>
                </a:lnTo>
                <a:lnTo>
                  <a:pt x="356" y="77"/>
                </a:lnTo>
                <a:lnTo>
                  <a:pt x="353" y="82"/>
                </a:lnTo>
                <a:lnTo>
                  <a:pt x="350" y="88"/>
                </a:lnTo>
                <a:lnTo>
                  <a:pt x="350" y="91"/>
                </a:lnTo>
                <a:lnTo>
                  <a:pt x="347" y="96"/>
                </a:lnTo>
                <a:lnTo>
                  <a:pt x="345" y="99"/>
                </a:lnTo>
                <a:lnTo>
                  <a:pt x="342" y="105"/>
                </a:lnTo>
                <a:lnTo>
                  <a:pt x="339" y="111"/>
                </a:lnTo>
                <a:lnTo>
                  <a:pt x="339" y="114"/>
                </a:lnTo>
                <a:lnTo>
                  <a:pt x="336" y="116"/>
                </a:lnTo>
                <a:lnTo>
                  <a:pt x="333" y="122"/>
                </a:lnTo>
                <a:lnTo>
                  <a:pt x="333" y="125"/>
                </a:lnTo>
                <a:lnTo>
                  <a:pt x="336" y="128"/>
                </a:lnTo>
                <a:lnTo>
                  <a:pt x="339" y="131"/>
                </a:lnTo>
                <a:lnTo>
                  <a:pt x="342" y="134"/>
                </a:lnTo>
                <a:lnTo>
                  <a:pt x="342" y="136"/>
                </a:lnTo>
                <a:lnTo>
                  <a:pt x="342" y="142"/>
                </a:lnTo>
                <a:lnTo>
                  <a:pt x="342" y="145"/>
                </a:lnTo>
                <a:lnTo>
                  <a:pt x="339" y="148"/>
                </a:lnTo>
                <a:lnTo>
                  <a:pt x="336" y="153"/>
                </a:lnTo>
                <a:lnTo>
                  <a:pt x="333" y="156"/>
                </a:lnTo>
                <a:lnTo>
                  <a:pt x="333" y="159"/>
                </a:lnTo>
                <a:lnTo>
                  <a:pt x="330" y="162"/>
                </a:lnTo>
                <a:lnTo>
                  <a:pt x="330" y="168"/>
                </a:lnTo>
                <a:lnTo>
                  <a:pt x="330" y="171"/>
                </a:lnTo>
                <a:lnTo>
                  <a:pt x="330" y="176"/>
                </a:lnTo>
                <a:lnTo>
                  <a:pt x="330" y="179"/>
                </a:lnTo>
                <a:lnTo>
                  <a:pt x="333" y="182"/>
                </a:lnTo>
                <a:lnTo>
                  <a:pt x="333" y="188"/>
                </a:lnTo>
                <a:lnTo>
                  <a:pt x="336" y="193"/>
                </a:lnTo>
                <a:lnTo>
                  <a:pt x="339" y="199"/>
                </a:lnTo>
                <a:lnTo>
                  <a:pt x="345" y="196"/>
                </a:lnTo>
                <a:lnTo>
                  <a:pt x="345" y="199"/>
                </a:lnTo>
                <a:lnTo>
                  <a:pt x="345" y="205"/>
                </a:lnTo>
                <a:lnTo>
                  <a:pt x="345" y="210"/>
                </a:lnTo>
                <a:lnTo>
                  <a:pt x="350" y="213"/>
                </a:lnTo>
                <a:lnTo>
                  <a:pt x="350" y="216"/>
                </a:lnTo>
                <a:lnTo>
                  <a:pt x="356" y="216"/>
                </a:lnTo>
                <a:lnTo>
                  <a:pt x="359" y="213"/>
                </a:lnTo>
                <a:lnTo>
                  <a:pt x="362" y="210"/>
                </a:lnTo>
                <a:lnTo>
                  <a:pt x="365" y="208"/>
                </a:lnTo>
                <a:lnTo>
                  <a:pt x="367" y="205"/>
                </a:lnTo>
                <a:lnTo>
                  <a:pt x="370" y="202"/>
                </a:lnTo>
                <a:lnTo>
                  <a:pt x="373" y="202"/>
                </a:lnTo>
                <a:lnTo>
                  <a:pt x="379" y="202"/>
                </a:lnTo>
                <a:lnTo>
                  <a:pt x="382" y="202"/>
                </a:lnTo>
                <a:lnTo>
                  <a:pt x="387" y="202"/>
                </a:lnTo>
                <a:lnTo>
                  <a:pt x="390" y="202"/>
                </a:lnTo>
                <a:lnTo>
                  <a:pt x="393" y="202"/>
                </a:lnTo>
                <a:lnTo>
                  <a:pt x="396" y="205"/>
                </a:lnTo>
                <a:lnTo>
                  <a:pt x="396" y="208"/>
                </a:lnTo>
                <a:lnTo>
                  <a:pt x="393" y="213"/>
                </a:lnTo>
                <a:lnTo>
                  <a:pt x="390" y="213"/>
                </a:lnTo>
                <a:lnTo>
                  <a:pt x="387" y="216"/>
                </a:lnTo>
                <a:lnTo>
                  <a:pt x="384" y="219"/>
                </a:lnTo>
                <a:lnTo>
                  <a:pt x="382" y="222"/>
                </a:lnTo>
                <a:lnTo>
                  <a:pt x="379" y="225"/>
                </a:lnTo>
                <a:lnTo>
                  <a:pt x="376" y="225"/>
                </a:lnTo>
                <a:lnTo>
                  <a:pt x="373" y="227"/>
                </a:lnTo>
                <a:lnTo>
                  <a:pt x="370" y="233"/>
                </a:lnTo>
                <a:lnTo>
                  <a:pt x="367" y="239"/>
                </a:lnTo>
                <a:lnTo>
                  <a:pt x="367" y="242"/>
                </a:lnTo>
                <a:lnTo>
                  <a:pt x="367" y="245"/>
                </a:lnTo>
                <a:lnTo>
                  <a:pt x="370" y="247"/>
                </a:lnTo>
                <a:lnTo>
                  <a:pt x="373" y="250"/>
                </a:lnTo>
                <a:lnTo>
                  <a:pt x="376" y="253"/>
                </a:lnTo>
                <a:lnTo>
                  <a:pt x="376" y="256"/>
                </a:lnTo>
                <a:lnTo>
                  <a:pt x="379" y="256"/>
                </a:lnTo>
                <a:lnTo>
                  <a:pt x="376" y="259"/>
                </a:lnTo>
                <a:lnTo>
                  <a:pt x="376" y="262"/>
                </a:lnTo>
                <a:lnTo>
                  <a:pt x="379" y="264"/>
                </a:lnTo>
                <a:lnTo>
                  <a:pt x="382" y="267"/>
                </a:lnTo>
                <a:lnTo>
                  <a:pt x="384" y="267"/>
                </a:lnTo>
                <a:lnTo>
                  <a:pt x="382" y="270"/>
                </a:lnTo>
                <a:lnTo>
                  <a:pt x="376" y="276"/>
                </a:lnTo>
                <a:lnTo>
                  <a:pt x="373" y="276"/>
                </a:lnTo>
                <a:lnTo>
                  <a:pt x="373" y="279"/>
                </a:lnTo>
                <a:lnTo>
                  <a:pt x="376" y="282"/>
                </a:lnTo>
                <a:lnTo>
                  <a:pt x="376" y="284"/>
                </a:lnTo>
                <a:lnTo>
                  <a:pt x="373" y="287"/>
                </a:lnTo>
                <a:lnTo>
                  <a:pt x="373" y="290"/>
                </a:lnTo>
                <a:lnTo>
                  <a:pt x="370" y="293"/>
                </a:lnTo>
                <a:lnTo>
                  <a:pt x="370" y="296"/>
                </a:lnTo>
                <a:lnTo>
                  <a:pt x="367" y="299"/>
                </a:lnTo>
                <a:lnTo>
                  <a:pt x="367" y="304"/>
                </a:lnTo>
                <a:lnTo>
                  <a:pt x="367" y="307"/>
                </a:lnTo>
                <a:lnTo>
                  <a:pt x="367" y="310"/>
                </a:lnTo>
                <a:lnTo>
                  <a:pt x="367" y="316"/>
                </a:lnTo>
                <a:lnTo>
                  <a:pt x="367" y="319"/>
                </a:lnTo>
                <a:lnTo>
                  <a:pt x="367" y="324"/>
                </a:lnTo>
                <a:lnTo>
                  <a:pt x="367" y="327"/>
                </a:lnTo>
                <a:lnTo>
                  <a:pt x="367" y="330"/>
                </a:lnTo>
                <a:lnTo>
                  <a:pt x="373" y="330"/>
                </a:lnTo>
                <a:lnTo>
                  <a:pt x="376" y="330"/>
                </a:lnTo>
                <a:lnTo>
                  <a:pt x="379" y="336"/>
                </a:lnTo>
                <a:lnTo>
                  <a:pt x="379" y="341"/>
                </a:lnTo>
                <a:lnTo>
                  <a:pt x="376" y="341"/>
                </a:lnTo>
                <a:lnTo>
                  <a:pt x="373" y="341"/>
                </a:lnTo>
                <a:lnTo>
                  <a:pt x="370" y="341"/>
                </a:lnTo>
                <a:lnTo>
                  <a:pt x="367" y="341"/>
                </a:lnTo>
                <a:lnTo>
                  <a:pt x="365" y="341"/>
                </a:lnTo>
                <a:lnTo>
                  <a:pt x="359" y="341"/>
                </a:lnTo>
                <a:lnTo>
                  <a:pt x="356" y="341"/>
                </a:lnTo>
                <a:lnTo>
                  <a:pt x="356" y="344"/>
                </a:lnTo>
                <a:lnTo>
                  <a:pt x="353" y="344"/>
                </a:lnTo>
                <a:lnTo>
                  <a:pt x="350" y="344"/>
                </a:lnTo>
                <a:lnTo>
                  <a:pt x="347" y="344"/>
                </a:lnTo>
                <a:lnTo>
                  <a:pt x="345" y="344"/>
                </a:lnTo>
                <a:lnTo>
                  <a:pt x="342" y="341"/>
                </a:lnTo>
                <a:lnTo>
                  <a:pt x="339" y="341"/>
                </a:lnTo>
                <a:lnTo>
                  <a:pt x="339" y="338"/>
                </a:lnTo>
                <a:lnTo>
                  <a:pt x="342" y="336"/>
                </a:lnTo>
                <a:lnTo>
                  <a:pt x="339" y="336"/>
                </a:lnTo>
                <a:lnTo>
                  <a:pt x="336" y="336"/>
                </a:lnTo>
                <a:lnTo>
                  <a:pt x="333" y="338"/>
                </a:lnTo>
                <a:lnTo>
                  <a:pt x="330" y="338"/>
                </a:lnTo>
                <a:lnTo>
                  <a:pt x="330" y="336"/>
                </a:lnTo>
                <a:lnTo>
                  <a:pt x="330" y="333"/>
                </a:lnTo>
                <a:lnTo>
                  <a:pt x="327" y="333"/>
                </a:lnTo>
                <a:lnTo>
                  <a:pt x="325" y="330"/>
                </a:lnTo>
                <a:lnTo>
                  <a:pt x="325" y="327"/>
                </a:lnTo>
                <a:lnTo>
                  <a:pt x="322" y="324"/>
                </a:lnTo>
                <a:lnTo>
                  <a:pt x="319" y="324"/>
                </a:lnTo>
                <a:lnTo>
                  <a:pt x="316" y="324"/>
                </a:lnTo>
                <a:lnTo>
                  <a:pt x="313" y="321"/>
                </a:lnTo>
                <a:lnTo>
                  <a:pt x="313" y="319"/>
                </a:lnTo>
                <a:lnTo>
                  <a:pt x="316" y="316"/>
                </a:lnTo>
                <a:lnTo>
                  <a:pt x="313" y="316"/>
                </a:lnTo>
                <a:lnTo>
                  <a:pt x="313" y="313"/>
                </a:lnTo>
                <a:lnTo>
                  <a:pt x="313" y="310"/>
                </a:lnTo>
                <a:lnTo>
                  <a:pt x="313" y="307"/>
                </a:lnTo>
                <a:lnTo>
                  <a:pt x="313" y="304"/>
                </a:lnTo>
                <a:lnTo>
                  <a:pt x="313" y="301"/>
                </a:lnTo>
                <a:lnTo>
                  <a:pt x="313" y="299"/>
                </a:lnTo>
                <a:lnTo>
                  <a:pt x="313" y="296"/>
                </a:lnTo>
                <a:lnTo>
                  <a:pt x="313" y="293"/>
                </a:lnTo>
                <a:lnTo>
                  <a:pt x="310" y="290"/>
                </a:lnTo>
                <a:lnTo>
                  <a:pt x="308" y="290"/>
                </a:lnTo>
                <a:lnTo>
                  <a:pt x="308" y="293"/>
                </a:lnTo>
                <a:lnTo>
                  <a:pt x="310" y="293"/>
                </a:lnTo>
                <a:lnTo>
                  <a:pt x="310" y="296"/>
                </a:lnTo>
                <a:lnTo>
                  <a:pt x="313" y="299"/>
                </a:lnTo>
                <a:lnTo>
                  <a:pt x="313" y="301"/>
                </a:lnTo>
                <a:lnTo>
                  <a:pt x="313" y="304"/>
                </a:lnTo>
                <a:lnTo>
                  <a:pt x="310" y="307"/>
                </a:lnTo>
                <a:lnTo>
                  <a:pt x="308" y="307"/>
                </a:lnTo>
                <a:lnTo>
                  <a:pt x="305" y="307"/>
                </a:lnTo>
                <a:lnTo>
                  <a:pt x="302" y="307"/>
                </a:lnTo>
                <a:lnTo>
                  <a:pt x="299" y="307"/>
                </a:lnTo>
                <a:lnTo>
                  <a:pt x="299" y="304"/>
                </a:lnTo>
                <a:lnTo>
                  <a:pt x="296" y="304"/>
                </a:lnTo>
                <a:lnTo>
                  <a:pt x="299" y="307"/>
                </a:lnTo>
                <a:lnTo>
                  <a:pt x="299" y="310"/>
                </a:lnTo>
                <a:lnTo>
                  <a:pt x="296" y="310"/>
                </a:lnTo>
                <a:lnTo>
                  <a:pt x="296" y="313"/>
                </a:lnTo>
                <a:lnTo>
                  <a:pt x="293" y="316"/>
                </a:lnTo>
                <a:lnTo>
                  <a:pt x="290" y="319"/>
                </a:lnTo>
                <a:lnTo>
                  <a:pt x="288" y="319"/>
                </a:lnTo>
                <a:lnTo>
                  <a:pt x="288" y="321"/>
                </a:lnTo>
                <a:lnTo>
                  <a:pt x="285" y="321"/>
                </a:lnTo>
                <a:lnTo>
                  <a:pt x="285" y="319"/>
                </a:lnTo>
                <a:lnTo>
                  <a:pt x="285" y="316"/>
                </a:lnTo>
                <a:lnTo>
                  <a:pt x="285" y="313"/>
                </a:lnTo>
                <a:lnTo>
                  <a:pt x="285" y="310"/>
                </a:lnTo>
                <a:lnTo>
                  <a:pt x="288" y="307"/>
                </a:lnTo>
                <a:lnTo>
                  <a:pt x="288" y="304"/>
                </a:lnTo>
                <a:lnTo>
                  <a:pt x="285" y="304"/>
                </a:lnTo>
                <a:lnTo>
                  <a:pt x="285" y="301"/>
                </a:lnTo>
                <a:lnTo>
                  <a:pt x="285" y="299"/>
                </a:lnTo>
                <a:lnTo>
                  <a:pt x="282" y="296"/>
                </a:lnTo>
                <a:lnTo>
                  <a:pt x="282" y="293"/>
                </a:lnTo>
                <a:lnTo>
                  <a:pt x="279" y="293"/>
                </a:lnTo>
                <a:lnTo>
                  <a:pt x="279" y="290"/>
                </a:lnTo>
                <a:lnTo>
                  <a:pt x="279" y="287"/>
                </a:lnTo>
                <a:lnTo>
                  <a:pt x="276" y="287"/>
                </a:lnTo>
                <a:lnTo>
                  <a:pt x="276" y="282"/>
                </a:lnTo>
                <a:lnTo>
                  <a:pt x="276" y="284"/>
                </a:lnTo>
                <a:lnTo>
                  <a:pt x="276" y="287"/>
                </a:lnTo>
                <a:lnTo>
                  <a:pt x="276" y="290"/>
                </a:lnTo>
                <a:lnTo>
                  <a:pt x="279" y="293"/>
                </a:lnTo>
                <a:lnTo>
                  <a:pt x="282" y="293"/>
                </a:lnTo>
                <a:lnTo>
                  <a:pt x="282" y="296"/>
                </a:lnTo>
                <a:lnTo>
                  <a:pt x="282" y="301"/>
                </a:lnTo>
                <a:lnTo>
                  <a:pt x="282" y="304"/>
                </a:lnTo>
                <a:lnTo>
                  <a:pt x="279" y="304"/>
                </a:lnTo>
                <a:lnTo>
                  <a:pt x="279" y="307"/>
                </a:lnTo>
                <a:lnTo>
                  <a:pt x="282" y="310"/>
                </a:lnTo>
                <a:lnTo>
                  <a:pt x="282" y="313"/>
                </a:lnTo>
                <a:lnTo>
                  <a:pt x="282" y="316"/>
                </a:lnTo>
                <a:lnTo>
                  <a:pt x="279" y="316"/>
                </a:lnTo>
                <a:lnTo>
                  <a:pt x="279" y="313"/>
                </a:lnTo>
                <a:lnTo>
                  <a:pt x="276" y="313"/>
                </a:lnTo>
                <a:lnTo>
                  <a:pt x="276" y="310"/>
                </a:lnTo>
                <a:lnTo>
                  <a:pt x="276" y="307"/>
                </a:lnTo>
                <a:lnTo>
                  <a:pt x="271" y="307"/>
                </a:lnTo>
                <a:lnTo>
                  <a:pt x="268" y="307"/>
                </a:lnTo>
                <a:lnTo>
                  <a:pt x="265" y="307"/>
                </a:lnTo>
                <a:lnTo>
                  <a:pt x="265" y="304"/>
                </a:lnTo>
                <a:lnTo>
                  <a:pt x="265" y="307"/>
                </a:lnTo>
                <a:lnTo>
                  <a:pt x="268" y="307"/>
                </a:lnTo>
                <a:lnTo>
                  <a:pt x="268" y="310"/>
                </a:lnTo>
                <a:lnTo>
                  <a:pt x="271" y="310"/>
                </a:lnTo>
                <a:lnTo>
                  <a:pt x="273" y="310"/>
                </a:lnTo>
                <a:lnTo>
                  <a:pt x="273" y="313"/>
                </a:lnTo>
                <a:lnTo>
                  <a:pt x="276" y="313"/>
                </a:lnTo>
                <a:lnTo>
                  <a:pt x="276" y="316"/>
                </a:lnTo>
                <a:lnTo>
                  <a:pt x="276" y="319"/>
                </a:lnTo>
                <a:lnTo>
                  <a:pt x="276" y="321"/>
                </a:lnTo>
                <a:lnTo>
                  <a:pt x="273" y="324"/>
                </a:lnTo>
                <a:lnTo>
                  <a:pt x="273" y="327"/>
                </a:lnTo>
                <a:lnTo>
                  <a:pt x="273" y="330"/>
                </a:lnTo>
                <a:lnTo>
                  <a:pt x="271" y="333"/>
                </a:lnTo>
                <a:lnTo>
                  <a:pt x="271" y="336"/>
                </a:lnTo>
                <a:lnTo>
                  <a:pt x="271" y="338"/>
                </a:lnTo>
                <a:lnTo>
                  <a:pt x="271" y="341"/>
                </a:lnTo>
                <a:lnTo>
                  <a:pt x="268" y="341"/>
                </a:lnTo>
                <a:lnTo>
                  <a:pt x="265" y="341"/>
                </a:lnTo>
                <a:lnTo>
                  <a:pt x="265" y="344"/>
                </a:lnTo>
                <a:lnTo>
                  <a:pt x="265" y="347"/>
                </a:lnTo>
                <a:lnTo>
                  <a:pt x="265" y="344"/>
                </a:lnTo>
                <a:lnTo>
                  <a:pt x="268" y="344"/>
                </a:lnTo>
                <a:lnTo>
                  <a:pt x="268" y="341"/>
                </a:lnTo>
                <a:lnTo>
                  <a:pt x="271" y="341"/>
                </a:lnTo>
                <a:lnTo>
                  <a:pt x="271" y="344"/>
                </a:lnTo>
                <a:lnTo>
                  <a:pt x="271" y="347"/>
                </a:lnTo>
                <a:lnTo>
                  <a:pt x="271" y="350"/>
                </a:lnTo>
                <a:lnTo>
                  <a:pt x="273" y="350"/>
                </a:lnTo>
                <a:lnTo>
                  <a:pt x="273" y="353"/>
                </a:lnTo>
                <a:lnTo>
                  <a:pt x="271" y="353"/>
                </a:lnTo>
                <a:lnTo>
                  <a:pt x="271" y="356"/>
                </a:lnTo>
                <a:lnTo>
                  <a:pt x="268" y="356"/>
                </a:lnTo>
                <a:lnTo>
                  <a:pt x="265" y="356"/>
                </a:lnTo>
                <a:lnTo>
                  <a:pt x="262" y="356"/>
                </a:lnTo>
                <a:lnTo>
                  <a:pt x="259" y="356"/>
                </a:lnTo>
                <a:lnTo>
                  <a:pt x="256" y="356"/>
                </a:lnTo>
                <a:lnTo>
                  <a:pt x="253" y="356"/>
                </a:lnTo>
                <a:lnTo>
                  <a:pt x="251" y="356"/>
                </a:lnTo>
                <a:lnTo>
                  <a:pt x="248" y="356"/>
                </a:lnTo>
                <a:lnTo>
                  <a:pt x="245" y="356"/>
                </a:lnTo>
                <a:lnTo>
                  <a:pt x="242" y="356"/>
                </a:lnTo>
                <a:lnTo>
                  <a:pt x="239" y="356"/>
                </a:lnTo>
                <a:lnTo>
                  <a:pt x="242" y="356"/>
                </a:lnTo>
                <a:lnTo>
                  <a:pt x="242" y="358"/>
                </a:lnTo>
                <a:lnTo>
                  <a:pt x="239" y="358"/>
                </a:lnTo>
                <a:lnTo>
                  <a:pt x="239" y="356"/>
                </a:lnTo>
                <a:lnTo>
                  <a:pt x="231" y="356"/>
                </a:lnTo>
                <a:lnTo>
                  <a:pt x="231" y="358"/>
                </a:lnTo>
                <a:lnTo>
                  <a:pt x="228" y="358"/>
                </a:lnTo>
                <a:lnTo>
                  <a:pt x="228" y="356"/>
                </a:lnTo>
                <a:lnTo>
                  <a:pt x="228" y="353"/>
                </a:lnTo>
                <a:lnTo>
                  <a:pt x="228" y="350"/>
                </a:lnTo>
                <a:lnTo>
                  <a:pt x="228" y="347"/>
                </a:lnTo>
                <a:lnTo>
                  <a:pt x="228" y="344"/>
                </a:lnTo>
                <a:lnTo>
                  <a:pt x="228" y="341"/>
                </a:lnTo>
                <a:lnTo>
                  <a:pt x="225" y="338"/>
                </a:lnTo>
                <a:lnTo>
                  <a:pt x="228" y="336"/>
                </a:lnTo>
                <a:lnTo>
                  <a:pt x="228" y="333"/>
                </a:lnTo>
                <a:lnTo>
                  <a:pt x="231" y="330"/>
                </a:lnTo>
                <a:lnTo>
                  <a:pt x="234" y="330"/>
                </a:lnTo>
                <a:lnTo>
                  <a:pt x="234" y="327"/>
                </a:lnTo>
                <a:lnTo>
                  <a:pt x="231" y="327"/>
                </a:lnTo>
                <a:lnTo>
                  <a:pt x="231" y="330"/>
                </a:lnTo>
                <a:lnTo>
                  <a:pt x="228" y="330"/>
                </a:lnTo>
                <a:lnTo>
                  <a:pt x="228" y="327"/>
                </a:lnTo>
                <a:lnTo>
                  <a:pt x="225" y="324"/>
                </a:lnTo>
                <a:lnTo>
                  <a:pt x="225" y="319"/>
                </a:lnTo>
                <a:lnTo>
                  <a:pt x="228" y="319"/>
                </a:lnTo>
                <a:lnTo>
                  <a:pt x="228" y="316"/>
                </a:lnTo>
                <a:lnTo>
                  <a:pt x="231" y="316"/>
                </a:lnTo>
                <a:lnTo>
                  <a:pt x="234" y="313"/>
                </a:lnTo>
                <a:lnTo>
                  <a:pt x="236" y="313"/>
                </a:lnTo>
                <a:lnTo>
                  <a:pt x="239" y="313"/>
                </a:lnTo>
                <a:lnTo>
                  <a:pt x="239" y="310"/>
                </a:lnTo>
                <a:lnTo>
                  <a:pt x="242" y="310"/>
                </a:lnTo>
                <a:lnTo>
                  <a:pt x="245" y="310"/>
                </a:lnTo>
                <a:lnTo>
                  <a:pt x="245" y="313"/>
                </a:lnTo>
                <a:lnTo>
                  <a:pt x="245" y="316"/>
                </a:lnTo>
                <a:lnTo>
                  <a:pt x="248" y="319"/>
                </a:lnTo>
                <a:lnTo>
                  <a:pt x="245" y="321"/>
                </a:lnTo>
                <a:lnTo>
                  <a:pt x="245" y="324"/>
                </a:lnTo>
                <a:lnTo>
                  <a:pt x="248" y="324"/>
                </a:lnTo>
                <a:lnTo>
                  <a:pt x="251" y="321"/>
                </a:lnTo>
                <a:lnTo>
                  <a:pt x="251" y="319"/>
                </a:lnTo>
                <a:lnTo>
                  <a:pt x="248" y="319"/>
                </a:lnTo>
                <a:lnTo>
                  <a:pt x="248" y="316"/>
                </a:lnTo>
                <a:lnTo>
                  <a:pt x="245" y="313"/>
                </a:lnTo>
                <a:lnTo>
                  <a:pt x="245" y="310"/>
                </a:lnTo>
                <a:lnTo>
                  <a:pt x="245" y="307"/>
                </a:lnTo>
                <a:lnTo>
                  <a:pt x="245" y="304"/>
                </a:lnTo>
                <a:lnTo>
                  <a:pt x="245" y="301"/>
                </a:lnTo>
                <a:lnTo>
                  <a:pt x="245" y="304"/>
                </a:lnTo>
                <a:lnTo>
                  <a:pt x="242" y="304"/>
                </a:lnTo>
                <a:lnTo>
                  <a:pt x="242" y="307"/>
                </a:lnTo>
                <a:lnTo>
                  <a:pt x="242" y="310"/>
                </a:lnTo>
                <a:lnTo>
                  <a:pt x="239" y="310"/>
                </a:lnTo>
                <a:lnTo>
                  <a:pt x="236" y="310"/>
                </a:lnTo>
                <a:lnTo>
                  <a:pt x="234" y="310"/>
                </a:lnTo>
                <a:lnTo>
                  <a:pt x="234" y="307"/>
                </a:lnTo>
                <a:lnTo>
                  <a:pt x="231" y="307"/>
                </a:lnTo>
                <a:lnTo>
                  <a:pt x="231" y="310"/>
                </a:lnTo>
                <a:lnTo>
                  <a:pt x="234" y="310"/>
                </a:lnTo>
                <a:lnTo>
                  <a:pt x="234" y="313"/>
                </a:lnTo>
                <a:lnTo>
                  <a:pt x="231" y="313"/>
                </a:lnTo>
                <a:lnTo>
                  <a:pt x="228" y="313"/>
                </a:lnTo>
                <a:lnTo>
                  <a:pt x="225" y="316"/>
                </a:lnTo>
                <a:lnTo>
                  <a:pt x="225" y="319"/>
                </a:lnTo>
                <a:lnTo>
                  <a:pt x="222" y="319"/>
                </a:lnTo>
                <a:lnTo>
                  <a:pt x="222" y="321"/>
                </a:lnTo>
                <a:lnTo>
                  <a:pt x="222" y="324"/>
                </a:lnTo>
                <a:lnTo>
                  <a:pt x="222" y="327"/>
                </a:lnTo>
                <a:lnTo>
                  <a:pt x="222" y="330"/>
                </a:lnTo>
                <a:lnTo>
                  <a:pt x="222" y="333"/>
                </a:lnTo>
                <a:lnTo>
                  <a:pt x="222" y="330"/>
                </a:lnTo>
                <a:lnTo>
                  <a:pt x="219" y="330"/>
                </a:lnTo>
                <a:lnTo>
                  <a:pt x="219" y="327"/>
                </a:lnTo>
                <a:lnTo>
                  <a:pt x="219" y="324"/>
                </a:lnTo>
                <a:lnTo>
                  <a:pt x="219" y="321"/>
                </a:lnTo>
                <a:lnTo>
                  <a:pt x="219" y="319"/>
                </a:lnTo>
                <a:lnTo>
                  <a:pt x="216" y="316"/>
                </a:lnTo>
                <a:lnTo>
                  <a:pt x="216" y="319"/>
                </a:lnTo>
                <a:lnTo>
                  <a:pt x="216" y="321"/>
                </a:lnTo>
                <a:lnTo>
                  <a:pt x="216" y="324"/>
                </a:lnTo>
                <a:lnTo>
                  <a:pt x="216" y="327"/>
                </a:lnTo>
                <a:lnTo>
                  <a:pt x="216" y="324"/>
                </a:lnTo>
                <a:lnTo>
                  <a:pt x="216" y="327"/>
                </a:lnTo>
                <a:lnTo>
                  <a:pt x="214" y="327"/>
                </a:lnTo>
                <a:lnTo>
                  <a:pt x="214" y="330"/>
                </a:lnTo>
                <a:lnTo>
                  <a:pt x="216" y="333"/>
                </a:lnTo>
                <a:lnTo>
                  <a:pt x="219" y="336"/>
                </a:lnTo>
                <a:lnTo>
                  <a:pt x="222" y="338"/>
                </a:lnTo>
                <a:lnTo>
                  <a:pt x="222" y="341"/>
                </a:lnTo>
                <a:lnTo>
                  <a:pt x="225" y="341"/>
                </a:lnTo>
                <a:lnTo>
                  <a:pt x="222" y="344"/>
                </a:lnTo>
                <a:lnTo>
                  <a:pt x="222" y="347"/>
                </a:lnTo>
                <a:lnTo>
                  <a:pt x="219" y="347"/>
                </a:lnTo>
                <a:lnTo>
                  <a:pt x="219" y="350"/>
                </a:lnTo>
                <a:lnTo>
                  <a:pt x="222" y="353"/>
                </a:lnTo>
                <a:lnTo>
                  <a:pt x="219" y="353"/>
                </a:lnTo>
                <a:lnTo>
                  <a:pt x="216" y="350"/>
                </a:lnTo>
                <a:lnTo>
                  <a:pt x="214" y="350"/>
                </a:lnTo>
                <a:lnTo>
                  <a:pt x="211" y="350"/>
                </a:lnTo>
                <a:lnTo>
                  <a:pt x="208" y="347"/>
                </a:lnTo>
                <a:lnTo>
                  <a:pt x="205" y="347"/>
                </a:lnTo>
                <a:lnTo>
                  <a:pt x="202" y="347"/>
                </a:lnTo>
                <a:lnTo>
                  <a:pt x="199" y="347"/>
                </a:lnTo>
                <a:lnTo>
                  <a:pt x="196" y="347"/>
                </a:lnTo>
                <a:lnTo>
                  <a:pt x="194" y="344"/>
                </a:lnTo>
                <a:lnTo>
                  <a:pt x="194" y="341"/>
                </a:lnTo>
                <a:lnTo>
                  <a:pt x="194" y="338"/>
                </a:lnTo>
                <a:lnTo>
                  <a:pt x="194" y="336"/>
                </a:lnTo>
                <a:lnTo>
                  <a:pt x="196" y="336"/>
                </a:lnTo>
                <a:lnTo>
                  <a:pt x="196" y="333"/>
                </a:lnTo>
                <a:lnTo>
                  <a:pt x="196" y="330"/>
                </a:lnTo>
                <a:lnTo>
                  <a:pt x="196" y="327"/>
                </a:lnTo>
                <a:lnTo>
                  <a:pt x="196" y="324"/>
                </a:lnTo>
                <a:lnTo>
                  <a:pt x="194" y="324"/>
                </a:lnTo>
                <a:lnTo>
                  <a:pt x="194" y="321"/>
                </a:lnTo>
                <a:lnTo>
                  <a:pt x="194" y="319"/>
                </a:lnTo>
                <a:lnTo>
                  <a:pt x="191" y="319"/>
                </a:lnTo>
                <a:lnTo>
                  <a:pt x="191" y="321"/>
                </a:lnTo>
                <a:lnTo>
                  <a:pt x="191" y="324"/>
                </a:lnTo>
                <a:lnTo>
                  <a:pt x="188" y="324"/>
                </a:lnTo>
                <a:lnTo>
                  <a:pt x="188" y="327"/>
                </a:lnTo>
                <a:lnTo>
                  <a:pt x="191" y="327"/>
                </a:lnTo>
                <a:lnTo>
                  <a:pt x="191" y="330"/>
                </a:lnTo>
                <a:lnTo>
                  <a:pt x="191" y="333"/>
                </a:lnTo>
                <a:lnTo>
                  <a:pt x="191" y="336"/>
                </a:lnTo>
                <a:lnTo>
                  <a:pt x="188" y="336"/>
                </a:lnTo>
                <a:lnTo>
                  <a:pt x="191" y="338"/>
                </a:lnTo>
                <a:lnTo>
                  <a:pt x="191" y="336"/>
                </a:lnTo>
                <a:lnTo>
                  <a:pt x="191" y="338"/>
                </a:lnTo>
                <a:lnTo>
                  <a:pt x="188" y="338"/>
                </a:lnTo>
                <a:lnTo>
                  <a:pt x="185" y="336"/>
                </a:lnTo>
                <a:lnTo>
                  <a:pt x="182" y="336"/>
                </a:lnTo>
                <a:lnTo>
                  <a:pt x="177" y="333"/>
                </a:lnTo>
                <a:lnTo>
                  <a:pt x="174" y="330"/>
                </a:lnTo>
                <a:lnTo>
                  <a:pt x="168" y="327"/>
                </a:lnTo>
                <a:lnTo>
                  <a:pt x="165" y="327"/>
                </a:lnTo>
                <a:lnTo>
                  <a:pt x="162" y="324"/>
                </a:lnTo>
                <a:lnTo>
                  <a:pt x="159" y="324"/>
                </a:lnTo>
                <a:lnTo>
                  <a:pt x="157" y="321"/>
                </a:lnTo>
                <a:lnTo>
                  <a:pt x="157" y="319"/>
                </a:lnTo>
                <a:lnTo>
                  <a:pt x="154" y="319"/>
                </a:lnTo>
                <a:lnTo>
                  <a:pt x="151" y="319"/>
                </a:lnTo>
                <a:lnTo>
                  <a:pt x="151" y="316"/>
                </a:lnTo>
                <a:lnTo>
                  <a:pt x="151" y="313"/>
                </a:lnTo>
                <a:lnTo>
                  <a:pt x="154" y="313"/>
                </a:lnTo>
                <a:lnTo>
                  <a:pt x="151" y="313"/>
                </a:lnTo>
                <a:lnTo>
                  <a:pt x="151" y="310"/>
                </a:lnTo>
                <a:lnTo>
                  <a:pt x="151" y="307"/>
                </a:lnTo>
                <a:lnTo>
                  <a:pt x="154" y="307"/>
                </a:lnTo>
                <a:lnTo>
                  <a:pt x="154" y="304"/>
                </a:lnTo>
                <a:lnTo>
                  <a:pt x="151" y="304"/>
                </a:lnTo>
                <a:lnTo>
                  <a:pt x="148" y="307"/>
                </a:lnTo>
                <a:lnTo>
                  <a:pt x="145" y="307"/>
                </a:lnTo>
                <a:lnTo>
                  <a:pt x="148" y="307"/>
                </a:lnTo>
                <a:lnTo>
                  <a:pt x="148" y="310"/>
                </a:lnTo>
                <a:lnTo>
                  <a:pt x="151" y="310"/>
                </a:lnTo>
                <a:lnTo>
                  <a:pt x="151" y="313"/>
                </a:lnTo>
                <a:lnTo>
                  <a:pt x="148" y="313"/>
                </a:lnTo>
                <a:lnTo>
                  <a:pt x="145" y="313"/>
                </a:lnTo>
                <a:lnTo>
                  <a:pt x="145" y="310"/>
                </a:lnTo>
                <a:lnTo>
                  <a:pt x="142" y="310"/>
                </a:lnTo>
                <a:lnTo>
                  <a:pt x="142" y="307"/>
                </a:lnTo>
                <a:lnTo>
                  <a:pt x="140" y="307"/>
                </a:lnTo>
                <a:lnTo>
                  <a:pt x="137" y="304"/>
                </a:lnTo>
                <a:lnTo>
                  <a:pt x="134" y="301"/>
                </a:lnTo>
                <a:lnTo>
                  <a:pt x="131" y="301"/>
                </a:lnTo>
                <a:lnTo>
                  <a:pt x="134" y="301"/>
                </a:lnTo>
                <a:lnTo>
                  <a:pt x="137" y="299"/>
                </a:lnTo>
                <a:lnTo>
                  <a:pt x="137" y="296"/>
                </a:lnTo>
                <a:lnTo>
                  <a:pt x="140" y="296"/>
                </a:lnTo>
                <a:lnTo>
                  <a:pt x="142" y="296"/>
                </a:lnTo>
                <a:lnTo>
                  <a:pt x="142" y="299"/>
                </a:lnTo>
                <a:lnTo>
                  <a:pt x="140" y="299"/>
                </a:lnTo>
                <a:lnTo>
                  <a:pt x="142" y="299"/>
                </a:lnTo>
                <a:lnTo>
                  <a:pt x="142" y="296"/>
                </a:lnTo>
                <a:lnTo>
                  <a:pt x="142" y="293"/>
                </a:lnTo>
                <a:lnTo>
                  <a:pt x="140" y="296"/>
                </a:lnTo>
                <a:lnTo>
                  <a:pt x="137" y="296"/>
                </a:lnTo>
                <a:lnTo>
                  <a:pt x="137" y="299"/>
                </a:lnTo>
                <a:lnTo>
                  <a:pt x="134" y="299"/>
                </a:lnTo>
                <a:lnTo>
                  <a:pt x="131" y="299"/>
                </a:lnTo>
                <a:lnTo>
                  <a:pt x="134" y="296"/>
                </a:lnTo>
                <a:lnTo>
                  <a:pt x="137" y="296"/>
                </a:lnTo>
                <a:lnTo>
                  <a:pt x="134" y="296"/>
                </a:lnTo>
                <a:lnTo>
                  <a:pt x="131" y="296"/>
                </a:lnTo>
                <a:lnTo>
                  <a:pt x="128" y="296"/>
                </a:lnTo>
                <a:lnTo>
                  <a:pt x="128" y="293"/>
                </a:lnTo>
                <a:lnTo>
                  <a:pt x="125" y="293"/>
                </a:lnTo>
                <a:lnTo>
                  <a:pt x="122" y="293"/>
                </a:lnTo>
                <a:lnTo>
                  <a:pt x="122" y="290"/>
                </a:lnTo>
                <a:lnTo>
                  <a:pt x="120" y="290"/>
                </a:lnTo>
                <a:lnTo>
                  <a:pt x="120" y="293"/>
                </a:lnTo>
                <a:lnTo>
                  <a:pt x="122" y="293"/>
                </a:lnTo>
                <a:lnTo>
                  <a:pt x="125" y="293"/>
                </a:lnTo>
                <a:lnTo>
                  <a:pt x="125" y="296"/>
                </a:lnTo>
                <a:lnTo>
                  <a:pt x="128" y="296"/>
                </a:lnTo>
                <a:lnTo>
                  <a:pt x="131" y="296"/>
                </a:lnTo>
                <a:lnTo>
                  <a:pt x="131" y="299"/>
                </a:lnTo>
                <a:lnTo>
                  <a:pt x="128" y="299"/>
                </a:lnTo>
                <a:lnTo>
                  <a:pt x="125" y="296"/>
                </a:lnTo>
                <a:lnTo>
                  <a:pt x="122" y="296"/>
                </a:lnTo>
                <a:lnTo>
                  <a:pt x="122" y="293"/>
                </a:lnTo>
                <a:lnTo>
                  <a:pt x="117" y="290"/>
                </a:lnTo>
                <a:lnTo>
                  <a:pt x="114" y="287"/>
                </a:lnTo>
                <a:lnTo>
                  <a:pt x="111" y="284"/>
                </a:lnTo>
                <a:lnTo>
                  <a:pt x="111" y="282"/>
                </a:lnTo>
                <a:lnTo>
                  <a:pt x="111" y="284"/>
                </a:lnTo>
                <a:lnTo>
                  <a:pt x="114" y="284"/>
                </a:lnTo>
                <a:lnTo>
                  <a:pt x="114" y="282"/>
                </a:lnTo>
                <a:lnTo>
                  <a:pt x="117" y="282"/>
                </a:lnTo>
                <a:lnTo>
                  <a:pt x="120" y="282"/>
                </a:lnTo>
                <a:lnTo>
                  <a:pt x="120" y="279"/>
                </a:lnTo>
                <a:lnTo>
                  <a:pt x="122" y="279"/>
                </a:lnTo>
                <a:lnTo>
                  <a:pt x="120" y="279"/>
                </a:lnTo>
                <a:lnTo>
                  <a:pt x="117" y="279"/>
                </a:lnTo>
                <a:lnTo>
                  <a:pt x="114" y="279"/>
                </a:lnTo>
                <a:lnTo>
                  <a:pt x="111" y="279"/>
                </a:lnTo>
                <a:lnTo>
                  <a:pt x="114" y="279"/>
                </a:lnTo>
                <a:lnTo>
                  <a:pt x="114" y="282"/>
                </a:lnTo>
                <a:lnTo>
                  <a:pt x="111" y="279"/>
                </a:lnTo>
                <a:lnTo>
                  <a:pt x="108" y="279"/>
                </a:lnTo>
                <a:lnTo>
                  <a:pt x="105" y="276"/>
                </a:lnTo>
                <a:lnTo>
                  <a:pt x="103" y="273"/>
                </a:lnTo>
                <a:lnTo>
                  <a:pt x="103" y="270"/>
                </a:lnTo>
                <a:lnTo>
                  <a:pt x="105" y="270"/>
                </a:lnTo>
                <a:lnTo>
                  <a:pt x="105" y="267"/>
                </a:lnTo>
                <a:lnTo>
                  <a:pt x="105" y="264"/>
                </a:lnTo>
                <a:lnTo>
                  <a:pt x="103" y="264"/>
                </a:lnTo>
                <a:lnTo>
                  <a:pt x="105" y="267"/>
                </a:lnTo>
                <a:lnTo>
                  <a:pt x="105" y="270"/>
                </a:lnTo>
                <a:lnTo>
                  <a:pt x="100" y="270"/>
                </a:lnTo>
                <a:lnTo>
                  <a:pt x="97" y="270"/>
                </a:lnTo>
                <a:lnTo>
                  <a:pt x="94" y="270"/>
                </a:lnTo>
                <a:lnTo>
                  <a:pt x="94" y="267"/>
                </a:lnTo>
                <a:lnTo>
                  <a:pt x="94" y="264"/>
                </a:lnTo>
                <a:lnTo>
                  <a:pt x="94" y="267"/>
                </a:lnTo>
                <a:lnTo>
                  <a:pt x="94" y="264"/>
                </a:lnTo>
                <a:lnTo>
                  <a:pt x="91" y="264"/>
                </a:lnTo>
                <a:lnTo>
                  <a:pt x="91" y="262"/>
                </a:lnTo>
                <a:lnTo>
                  <a:pt x="88" y="262"/>
                </a:lnTo>
                <a:lnTo>
                  <a:pt x="88" y="259"/>
                </a:lnTo>
                <a:lnTo>
                  <a:pt x="85" y="256"/>
                </a:lnTo>
                <a:lnTo>
                  <a:pt x="83" y="256"/>
                </a:lnTo>
                <a:lnTo>
                  <a:pt x="83" y="253"/>
                </a:lnTo>
                <a:lnTo>
                  <a:pt x="83" y="250"/>
                </a:lnTo>
                <a:lnTo>
                  <a:pt x="80" y="247"/>
                </a:lnTo>
                <a:lnTo>
                  <a:pt x="77" y="245"/>
                </a:lnTo>
                <a:lnTo>
                  <a:pt x="77" y="242"/>
                </a:lnTo>
                <a:lnTo>
                  <a:pt x="74" y="242"/>
                </a:lnTo>
                <a:lnTo>
                  <a:pt x="74" y="239"/>
                </a:lnTo>
                <a:lnTo>
                  <a:pt x="71" y="239"/>
                </a:lnTo>
                <a:lnTo>
                  <a:pt x="71" y="236"/>
                </a:lnTo>
                <a:lnTo>
                  <a:pt x="71" y="233"/>
                </a:lnTo>
                <a:lnTo>
                  <a:pt x="68" y="233"/>
                </a:lnTo>
                <a:lnTo>
                  <a:pt x="68" y="230"/>
                </a:lnTo>
                <a:lnTo>
                  <a:pt x="65" y="230"/>
                </a:lnTo>
                <a:lnTo>
                  <a:pt x="65" y="227"/>
                </a:lnTo>
                <a:lnTo>
                  <a:pt x="63" y="225"/>
                </a:lnTo>
                <a:lnTo>
                  <a:pt x="63" y="222"/>
                </a:lnTo>
                <a:lnTo>
                  <a:pt x="60" y="222"/>
                </a:lnTo>
                <a:lnTo>
                  <a:pt x="60" y="219"/>
                </a:lnTo>
                <a:lnTo>
                  <a:pt x="57" y="216"/>
                </a:lnTo>
                <a:lnTo>
                  <a:pt x="57" y="213"/>
                </a:lnTo>
                <a:lnTo>
                  <a:pt x="60" y="213"/>
                </a:lnTo>
                <a:lnTo>
                  <a:pt x="60" y="216"/>
                </a:lnTo>
                <a:lnTo>
                  <a:pt x="60" y="219"/>
                </a:lnTo>
                <a:lnTo>
                  <a:pt x="63" y="219"/>
                </a:lnTo>
                <a:lnTo>
                  <a:pt x="63" y="216"/>
                </a:lnTo>
                <a:lnTo>
                  <a:pt x="63" y="213"/>
                </a:lnTo>
                <a:lnTo>
                  <a:pt x="60" y="213"/>
                </a:lnTo>
                <a:lnTo>
                  <a:pt x="60" y="210"/>
                </a:lnTo>
                <a:lnTo>
                  <a:pt x="57" y="208"/>
                </a:lnTo>
                <a:lnTo>
                  <a:pt x="54" y="208"/>
                </a:lnTo>
                <a:lnTo>
                  <a:pt x="54" y="205"/>
                </a:lnTo>
                <a:lnTo>
                  <a:pt x="51" y="205"/>
                </a:lnTo>
                <a:lnTo>
                  <a:pt x="54" y="208"/>
                </a:lnTo>
                <a:lnTo>
                  <a:pt x="51" y="208"/>
                </a:lnTo>
                <a:lnTo>
                  <a:pt x="51" y="205"/>
                </a:lnTo>
                <a:lnTo>
                  <a:pt x="51" y="202"/>
                </a:lnTo>
                <a:lnTo>
                  <a:pt x="48" y="199"/>
                </a:lnTo>
                <a:lnTo>
                  <a:pt x="48" y="196"/>
                </a:lnTo>
                <a:lnTo>
                  <a:pt x="46" y="193"/>
                </a:lnTo>
                <a:lnTo>
                  <a:pt x="46" y="190"/>
                </a:lnTo>
                <a:lnTo>
                  <a:pt x="43" y="190"/>
                </a:lnTo>
                <a:lnTo>
                  <a:pt x="43" y="188"/>
                </a:lnTo>
                <a:lnTo>
                  <a:pt x="40" y="185"/>
                </a:lnTo>
                <a:lnTo>
                  <a:pt x="40" y="182"/>
                </a:lnTo>
                <a:lnTo>
                  <a:pt x="37" y="179"/>
                </a:lnTo>
                <a:lnTo>
                  <a:pt x="37" y="176"/>
                </a:lnTo>
                <a:lnTo>
                  <a:pt x="34" y="176"/>
                </a:lnTo>
                <a:lnTo>
                  <a:pt x="34" y="173"/>
                </a:lnTo>
                <a:lnTo>
                  <a:pt x="31" y="171"/>
                </a:lnTo>
                <a:lnTo>
                  <a:pt x="31" y="168"/>
                </a:lnTo>
                <a:lnTo>
                  <a:pt x="28" y="165"/>
                </a:lnTo>
                <a:lnTo>
                  <a:pt x="28" y="162"/>
                </a:lnTo>
                <a:lnTo>
                  <a:pt x="31" y="162"/>
                </a:lnTo>
                <a:lnTo>
                  <a:pt x="31" y="165"/>
                </a:lnTo>
                <a:lnTo>
                  <a:pt x="34" y="168"/>
                </a:lnTo>
                <a:lnTo>
                  <a:pt x="34" y="173"/>
                </a:lnTo>
                <a:lnTo>
                  <a:pt x="37" y="173"/>
                </a:lnTo>
                <a:lnTo>
                  <a:pt x="40" y="176"/>
                </a:lnTo>
                <a:lnTo>
                  <a:pt x="43" y="179"/>
                </a:lnTo>
                <a:lnTo>
                  <a:pt x="46" y="182"/>
                </a:lnTo>
                <a:lnTo>
                  <a:pt x="48" y="182"/>
                </a:lnTo>
                <a:lnTo>
                  <a:pt x="46" y="179"/>
                </a:lnTo>
                <a:lnTo>
                  <a:pt x="43" y="179"/>
                </a:lnTo>
                <a:lnTo>
                  <a:pt x="43" y="176"/>
                </a:lnTo>
                <a:lnTo>
                  <a:pt x="40" y="176"/>
                </a:lnTo>
                <a:lnTo>
                  <a:pt x="40" y="173"/>
                </a:lnTo>
                <a:lnTo>
                  <a:pt x="37" y="171"/>
                </a:lnTo>
                <a:lnTo>
                  <a:pt x="37" y="168"/>
                </a:lnTo>
                <a:lnTo>
                  <a:pt x="34" y="165"/>
                </a:lnTo>
                <a:lnTo>
                  <a:pt x="34" y="162"/>
                </a:lnTo>
                <a:lnTo>
                  <a:pt x="31" y="159"/>
                </a:lnTo>
                <a:lnTo>
                  <a:pt x="31" y="156"/>
                </a:lnTo>
                <a:lnTo>
                  <a:pt x="28" y="153"/>
                </a:lnTo>
                <a:lnTo>
                  <a:pt x="26" y="153"/>
                </a:lnTo>
                <a:lnTo>
                  <a:pt x="28" y="151"/>
                </a:lnTo>
                <a:lnTo>
                  <a:pt x="26" y="151"/>
                </a:lnTo>
                <a:lnTo>
                  <a:pt x="26" y="148"/>
                </a:lnTo>
                <a:lnTo>
                  <a:pt x="26" y="145"/>
                </a:lnTo>
                <a:lnTo>
                  <a:pt x="26" y="142"/>
                </a:lnTo>
                <a:lnTo>
                  <a:pt x="23" y="142"/>
                </a:lnTo>
                <a:lnTo>
                  <a:pt x="23" y="145"/>
                </a:lnTo>
                <a:lnTo>
                  <a:pt x="23" y="142"/>
                </a:lnTo>
                <a:lnTo>
                  <a:pt x="23" y="139"/>
                </a:lnTo>
                <a:lnTo>
                  <a:pt x="23" y="136"/>
                </a:lnTo>
                <a:lnTo>
                  <a:pt x="23" y="134"/>
                </a:lnTo>
                <a:lnTo>
                  <a:pt x="20" y="134"/>
                </a:lnTo>
                <a:lnTo>
                  <a:pt x="20" y="131"/>
                </a:lnTo>
                <a:lnTo>
                  <a:pt x="20" y="128"/>
                </a:lnTo>
                <a:lnTo>
                  <a:pt x="17" y="128"/>
                </a:lnTo>
                <a:lnTo>
                  <a:pt x="17" y="125"/>
                </a:lnTo>
                <a:lnTo>
                  <a:pt x="17" y="122"/>
                </a:lnTo>
                <a:lnTo>
                  <a:pt x="17" y="119"/>
                </a:lnTo>
                <a:lnTo>
                  <a:pt x="14" y="116"/>
                </a:lnTo>
                <a:lnTo>
                  <a:pt x="14" y="114"/>
                </a:lnTo>
                <a:lnTo>
                  <a:pt x="11" y="111"/>
                </a:lnTo>
                <a:lnTo>
                  <a:pt x="14" y="111"/>
                </a:lnTo>
                <a:lnTo>
                  <a:pt x="11" y="108"/>
                </a:lnTo>
                <a:lnTo>
                  <a:pt x="11" y="105"/>
                </a:lnTo>
                <a:lnTo>
                  <a:pt x="9" y="105"/>
                </a:lnTo>
                <a:lnTo>
                  <a:pt x="9" y="102"/>
                </a:lnTo>
                <a:lnTo>
                  <a:pt x="9" y="99"/>
                </a:lnTo>
                <a:lnTo>
                  <a:pt x="6" y="99"/>
                </a:lnTo>
                <a:lnTo>
                  <a:pt x="6" y="96"/>
                </a:lnTo>
                <a:lnTo>
                  <a:pt x="6" y="94"/>
                </a:lnTo>
                <a:lnTo>
                  <a:pt x="3" y="94"/>
                </a:lnTo>
                <a:lnTo>
                  <a:pt x="3" y="91"/>
                </a:lnTo>
                <a:lnTo>
                  <a:pt x="0" y="85"/>
                </a:lnTo>
                <a:lnTo>
                  <a:pt x="0" y="82"/>
                </a:lnTo>
                <a:lnTo>
                  <a:pt x="3" y="82"/>
                </a:lnTo>
                <a:lnTo>
                  <a:pt x="3" y="79"/>
                </a:lnTo>
                <a:lnTo>
                  <a:pt x="6" y="79"/>
                </a:lnTo>
                <a:lnTo>
                  <a:pt x="6" y="82"/>
                </a:lnTo>
                <a:lnTo>
                  <a:pt x="9" y="82"/>
                </a:lnTo>
                <a:lnTo>
                  <a:pt x="11" y="82"/>
                </a:lnTo>
                <a:lnTo>
                  <a:pt x="11" y="79"/>
                </a:lnTo>
                <a:lnTo>
                  <a:pt x="14" y="79"/>
                </a:lnTo>
                <a:lnTo>
                  <a:pt x="17" y="79"/>
                </a:lnTo>
                <a:lnTo>
                  <a:pt x="20" y="79"/>
                </a:lnTo>
                <a:lnTo>
                  <a:pt x="20" y="82"/>
                </a:lnTo>
                <a:lnTo>
                  <a:pt x="23" y="85"/>
                </a:lnTo>
                <a:lnTo>
                  <a:pt x="23" y="88"/>
                </a:lnTo>
                <a:lnTo>
                  <a:pt x="26" y="88"/>
                </a:lnTo>
                <a:lnTo>
                  <a:pt x="26" y="91"/>
                </a:lnTo>
                <a:lnTo>
                  <a:pt x="28" y="91"/>
                </a:lnTo>
                <a:lnTo>
                  <a:pt x="37" y="94"/>
                </a:lnTo>
                <a:lnTo>
                  <a:pt x="40" y="94"/>
                </a:lnTo>
                <a:lnTo>
                  <a:pt x="43" y="94"/>
                </a:lnTo>
                <a:lnTo>
                  <a:pt x="43" y="96"/>
                </a:lnTo>
                <a:lnTo>
                  <a:pt x="46" y="99"/>
                </a:lnTo>
                <a:lnTo>
                  <a:pt x="48" y="102"/>
                </a:lnTo>
                <a:lnTo>
                  <a:pt x="54" y="105"/>
                </a:lnTo>
                <a:lnTo>
                  <a:pt x="60" y="105"/>
                </a:lnTo>
                <a:lnTo>
                  <a:pt x="65" y="105"/>
                </a:lnTo>
                <a:lnTo>
                  <a:pt x="65" y="108"/>
                </a:lnTo>
                <a:lnTo>
                  <a:pt x="68" y="108"/>
                </a:lnTo>
                <a:lnTo>
                  <a:pt x="71" y="108"/>
                </a:lnTo>
                <a:lnTo>
                  <a:pt x="74" y="111"/>
                </a:lnTo>
                <a:lnTo>
                  <a:pt x="77" y="111"/>
                </a:lnTo>
                <a:lnTo>
                  <a:pt x="80" y="114"/>
                </a:lnTo>
                <a:lnTo>
                  <a:pt x="83" y="116"/>
                </a:lnTo>
                <a:lnTo>
                  <a:pt x="85" y="116"/>
                </a:lnTo>
                <a:lnTo>
                  <a:pt x="85" y="119"/>
                </a:lnTo>
                <a:lnTo>
                  <a:pt x="88" y="119"/>
                </a:lnTo>
                <a:lnTo>
                  <a:pt x="91" y="119"/>
                </a:lnTo>
                <a:lnTo>
                  <a:pt x="91" y="116"/>
                </a:lnTo>
                <a:lnTo>
                  <a:pt x="91" y="114"/>
                </a:lnTo>
                <a:lnTo>
                  <a:pt x="94" y="114"/>
                </a:lnTo>
                <a:lnTo>
                  <a:pt x="97" y="114"/>
                </a:lnTo>
                <a:lnTo>
                  <a:pt x="100" y="114"/>
                </a:lnTo>
                <a:lnTo>
                  <a:pt x="103" y="116"/>
                </a:lnTo>
                <a:lnTo>
                  <a:pt x="105" y="114"/>
                </a:lnTo>
                <a:lnTo>
                  <a:pt x="108" y="114"/>
                </a:lnTo>
                <a:lnTo>
                  <a:pt x="111" y="108"/>
                </a:lnTo>
                <a:lnTo>
                  <a:pt x="111" y="105"/>
                </a:lnTo>
                <a:lnTo>
                  <a:pt x="114" y="105"/>
                </a:lnTo>
                <a:lnTo>
                  <a:pt x="117" y="105"/>
                </a:lnTo>
                <a:lnTo>
                  <a:pt x="120" y="105"/>
                </a:lnTo>
                <a:lnTo>
                  <a:pt x="122" y="102"/>
                </a:lnTo>
                <a:lnTo>
                  <a:pt x="125" y="102"/>
                </a:lnTo>
                <a:lnTo>
                  <a:pt x="128" y="102"/>
                </a:lnTo>
                <a:lnTo>
                  <a:pt x="128" y="105"/>
                </a:lnTo>
                <a:lnTo>
                  <a:pt x="128" y="102"/>
                </a:lnTo>
                <a:lnTo>
                  <a:pt x="131" y="99"/>
                </a:lnTo>
                <a:lnTo>
                  <a:pt x="131" y="96"/>
                </a:lnTo>
                <a:lnTo>
                  <a:pt x="134" y="94"/>
                </a:lnTo>
                <a:lnTo>
                  <a:pt x="134" y="96"/>
                </a:lnTo>
                <a:lnTo>
                  <a:pt x="137" y="96"/>
                </a:lnTo>
                <a:lnTo>
                  <a:pt x="140" y="94"/>
                </a:lnTo>
                <a:lnTo>
                  <a:pt x="140" y="96"/>
                </a:lnTo>
                <a:lnTo>
                  <a:pt x="142" y="96"/>
                </a:lnTo>
                <a:lnTo>
                  <a:pt x="142" y="99"/>
                </a:lnTo>
                <a:lnTo>
                  <a:pt x="145" y="96"/>
                </a:lnTo>
                <a:lnTo>
                  <a:pt x="148" y="96"/>
                </a:lnTo>
                <a:lnTo>
                  <a:pt x="148" y="99"/>
                </a:lnTo>
                <a:lnTo>
                  <a:pt x="151" y="102"/>
                </a:lnTo>
                <a:lnTo>
                  <a:pt x="154" y="99"/>
                </a:lnTo>
                <a:lnTo>
                  <a:pt x="154" y="96"/>
                </a:lnTo>
                <a:lnTo>
                  <a:pt x="157" y="99"/>
                </a:lnTo>
                <a:lnTo>
                  <a:pt x="159" y="99"/>
                </a:lnTo>
                <a:lnTo>
                  <a:pt x="159" y="96"/>
                </a:lnTo>
                <a:lnTo>
                  <a:pt x="159" y="94"/>
                </a:lnTo>
                <a:lnTo>
                  <a:pt x="162" y="91"/>
                </a:lnTo>
                <a:lnTo>
                  <a:pt x="159" y="91"/>
                </a:lnTo>
                <a:lnTo>
                  <a:pt x="159" y="88"/>
                </a:lnTo>
                <a:lnTo>
                  <a:pt x="162" y="88"/>
                </a:lnTo>
                <a:lnTo>
                  <a:pt x="162" y="91"/>
                </a:lnTo>
                <a:lnTo>
                  <a:pt x="168" y="88"/>
                </a:lnTo>
                <a:lnTo>
                  <a:pt x="171" y="88"/>
                </a:lnTo>
                <a:lnTo>
                  <a:pt x="174" y="88"/>
                </a:lnTo>
                <a:lnTo>
                  <a:pt x="174" y="85"/>
                </a:lnTo>
                <a:lnTo>
                  <a:pt x="174" y="79"/>
                </a:lnTo>
                <a:lnTo>
                  <a:pt x="177" y="77"/>
                </a:lnTo>
                <a:lnTo>
                  <a:pt x="177" y="74"/>
                </a:lnTo>
                <a:lnTo>
                  <a:pt x="177" y="71"/>
                </a:lnTo>
                <a:lnTo>
                  <a:pt x="179" y="68"/>
                </a:lnTo>
                <a:lnTo>
                  <a:pt x="182" y="68"/>
                </a:lnTo>
                <a:lnTo>
                  <a:pt x="188" y="71"/>
                </a:lnTo>
                <a:lnTo>
                  <a:pt x="188" y="74"/>
                </a:lnTo>
                <a:lnTo>
                  <a:pt x="191" y="77"/>
                </a:lnTo>
                <a:lnTo>
                  <a:pt x="191" y="79"/>
                </a:lnTo>
                <a:lnTo>
                  <a:pt x="194" y="79"/>
                </a:lnTo>
                <a:lnTo>
                  <a:pt x="196" y="82"/>
                </a:lnTo>
                <a:lnTo>
                  <a:pt x="196" y="85"/>
                </a:lnTo>
                <a:lnTo>
                  <a:pt x="199" y="85"/>
                </a:lnTo>
                <a:lnTo>
                  <a:pt x="199" y="88"/>
                </a:lnTo>
                <a:lnTo>
                  <a:pt x="202" y="88"/>
                </a:lnTo>
                <a:lnTo>
                  <a:pt x="205" y="91"/>
                </a:lnTo>
                <a:lnTo>
                  <a:pt x="208" y="91"/>
                </a:lnTo>
                <a:lnTo>
                  <a:pt x="214" y="91"/>
                </a:lnTo>
                <a:lnTo>
                  <a:pt x="219" y="91"/>
                </a:lnTo>
                <a:lnTo>
                  <a:pt x="219" y="88"/>
                </a:lnTo>
                <a:lnTo>
                  <a:pt x="222" y="85"/>
                </a:lnTo>
                <a:lnTo>
                  <a:pt x="222" y="82"/>
                </a:lnTo>
                <a:lnTo>
                  <a:pt x="222" y="79"/>
                </a:lnTo>
                <a:lnTo>
                  <a:pt x="222" y="77"/>
                </a:lnTo>
                <a:lnTo>
                  <a:pt x="228" y="74"/>
                </a:lnTo>
                <a:lnTo>
                  <a:pt x="231" y="74"/>
                </a:lnTo>
                <a:lnTo>
                  <a:pt x="236" y="77"/>
                </a:lnTo>
                <a:lnTo>
                  <a:pt x="239" y="79"/>
                </a:lnTo>
                <a:lnTo>
                  <a:pt x="242" y="79"/>
                </a:lnTo>
                <a:lnTo>
                  <a:pt x="248" y="79"/>
                </a:lnTo>
                <a:lnTo>
                  <a:pt x="248" y="77"/>
                </a:lnTo>
                <a:lnTo>
                  <a:pt x="251" y="74"/>
                </a:lnTo>
                <a:lnTo>
                  <a:pt x="253" y="71"/>
                </a:lnTo>
                <a:lnTo>
                  <a:pt x="259" y="71"/>
                </a:lnTo>
                <a:lnTo>
                  <a:pt x="262" y="71"/>
                </a:lnTo>
                <a:lnTo>
                  <a:pt x="265" y="68"/>
                </a:lnTo>
                <a:lnTo>
                  <a:pt x="265" y="65"/>
                </a:lnTo>
                <a:lnTo>
                  <a:pt x="265" y="62"/>
                </a:lnTo>
                <a:lnTo>
                  <a:pt x="265" y="57"/>
                </a:lnTo>
                <a:lnTo>
                  <a:pt x="265" y="54"/>
                </a:lnTo>
                <a:lnTo>
                  <a:pt x="262" y="54"/>
                </a:lnTo>
                <a:lnTo>
                  <a:pt x="265" y="51"/>
                </a:lnTo>
                <a:lnTo>
                  <a:pt x="265" y="48"/>
                </a:lnTo>
                <a:lnTo>
                  <a:pt x="271" y="45"/>
                </a:lnTo>
                <a:lnTo>
                  <a:pt x="276" y="45"/>
                </a:lnTo>
                <a:lnTo>
                  <a:pt x="279" y="48"/>
                </a:lnTo>
                <a:lnTo>
                  <a:pt x="285" y="48"/>
                </a:lnTo>
                <a:lnTo>
                  <a:pt x="288" y="48"/>
                </a:lnTo>
                <a:lnTo>
                  <a:pt x="290" y="48"/>
                </a:lnTo>
                <a:lnTo>
                  <a:pt x="293" y="48"/>
                </a:lnTo>
                <a:lnTo>
                  <a:pt x="296" y="45"/>
                </a:lnTo>
                <a:lnTo>
                  <a:pt x="296" y="42"/>
                </a:lnTo>
                <a:lnTo>
                  <a:pt x="293" y="42"/>
                </a:lnTo>
                <a:lnTo>
                  <a:pt x="293" y="40"/>
                </a:lnTo>
                <a:lnTo>
                  <a:pt x="293" y="37"/>
                </a:lnTo>
                <a:lnTo>
                  <a:pt x="293" y="34"/>
                </a:lnTo>
                <a:lnTo>
                  <a:pt x="293" y="31"/>
                </a:lnTo>
                <a:lnTo>
                  <a:pt x="296" y="28"/>
                </a:lnTo>
                <a:lnTo>
                  <a:pt x="296" y="25"/>
                </a:lnTo>
                <a:lnTo>
                  <a:pt x="299" y="25"/>
                </a:lnTo>
                <a:lnTo>
                  <a:pt x="302" y="25"/>
                </a:lnTo>
                <a:lnTo>
                  <a:pt x="305" y="22"/>
                </a:lnTo>
                <a:lnTo>
                  <a:pt x="308" y="22"/>
                </a:lnTo>
                <a:lnTo>
                  <a:pt x="308" y="20"/>
                </a:lnTo>
                <a:lnTo>
                  <a:pt x="310" y="20"/>
                </a:lnTo>
                <a:lnTo>
                  <a:pt x="313" y="20"/>
                </a:lnTo>
                <a:lnTo>
                  <a:pt x="319" y="20"/>
                </a:lnTo>
                <a:lnTo>
                  <a:pt x="325" y="22"/>
                </a:lnTo>
                <a:lnTo>
                  <a:pt x="327" y="22"/>
                </a:lnTo>
                <a:lnTo>
                  <a:pt x="333" y="25"/>
                </a:lnTo>
                <a:lnTo>
                  <a:pt x="339" y="22"/>
                </a:lnTo>
                <a:lnTo>
                  <a:pt x="342" y="17"/>
                </a:lnTo>
                <a:lnTo>
                  <a:pt x="347" y="17"/>
                </a:lnTo>
                <a:lnTo>
                  <a:pt x="353" y="20"/>
                </a:lnTo>
                <a:lnTo>
                  <a:pt x="359" y="17"/>
                </a:lnTo>
                <a:lnTo>
                  <a:pt x="362" y="14"/>
                </a:lnTo>
                <a:lnTo>
                  <a:pt x="362" y="8"/>
                </a:lnTo>
                <a:lnTo>
                  <a:pt x="362" y="3"/>
                </a:lnTo>
                <a:lnTo>
                  <a:pt x="359" y="0"/>
                </a:lnTo>
                <a:lnTo>
                  <a:pt x="362" y="0"/>
                </a:lnTo>
                <a:lnTo>
                  <a:pt x="367" y="0"/>
                </a:lnTo>
                <a:lnTo>
                  <a:pt x="370" y="0"/>
                </a:lnTo>
                <a:lnTo>
                  <a:pt x="376" y="0"/>
                </a:lnTo>
                <a:lnTo>
                  <a:pt x="379" y="0"/>
                </a:lnTo>
                <a:close/>
              </a:path>
            </a:pathLst>
          </a:custGeom>
          <a:solidFill>
            <a:srgbClr val="4459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9">
            <a:extLst>
              <a:ext uri="{FF2B5EF4-FFF2-40B4-BE49-F238E27FC236}">
                <a16:creationId xmlns:a16="http://schemas.microsoft.com/office/drawing/2014/main" id="{304A1E9A-16F1-1FAB-95F6-13F153ED481C}"/>
              </a:ext>
            </a:extLst>
          </p:cNvPr>
          <p:cNvSpPr>
            <a:spLocks noEditPoints="1"/>
          </p:cNvSpPr>
          <p:nvPr/>
        </p:nvSpPr>
        <p:spPr bwMode="auto">
          <a:xfrm>
            <a:off x="4189413" y="5146675"/>
            <a:ext cx="922338" cy="763588"/>
          </a:xfrm>
          <a:custGeom>
            <a:avLst/>
            <a:gdLst>
              <a:gd name="T0" fmla="*/ 182 w 581"/>
              <a:gd name="T1" fmla="*/ 365 h 481"/>
              <a:gd name="T2" fmla="*/ 182 w 581"/>
              <a:gd name="T3" fmla="*/ 362 h 481"/>
              <a:gd name="T4" fmla="*/ 177 w 581"/>
              <a:gd name="T5" fmla="*/ 359 h 481"/>
              <a:gd name="T6" fmla="*/ 179 w 581"/>
              <a:gd name="T7" fmla="*/ 356 h 481"/>
              <a:gd name="T8" fmla="*/ 171 w 581"/>
              <a:gd name="T9" fmla="*/ 350 h 481"/>
              <a:gd name="T10" fmla="*/ 68 w 581"/>
              <a:gd name="T11" fmla="*/ 111 h 481"/>
              <a:gd name="T12" fmla="*/ 94 w 581"/>
              <a:gd name="T13" fmla="*/ 145 h 481"/>
              <a:gd name="T14" fmla="*/ 80 w 581"/>
              <a:gd name="T15" fmla="*/ 197 h 481"/>
              <a:gd name="T16" fmla="*/ 37 w 581"/>
              <a:gd name="T17" fmla="*/ 222 h 481"/>
              <a:gd name="T18" fmla="*/ 11 w 581"/>
              <a:gd name="T19" fmla="*/ 211 h 481"/>
              <a:gd name="T20" fmla="*/ 51 w 581"/>
              <a:gd name="T21" fmla="*/ 105 h 481"/>
              <a:gd name="T22" fmla="*/ 564 w 581"/>
              <a:gd name="T23" fmla="*/ 68 h 481"/>
              <a:gd name="T24" fmla="*/ 561 w 581"/>
              <a:gd name="T25" fmla="*/ 134 h 481"/>
              <a:gd name="T26" fmla="*/ 544 w 581"/>
              <a:gd name="T27" fmla="*/ 234 h 481"/>
              <a:gd name="T28" fmla="*/ 521 w 581"/>
              <a:gd name="T29" fmla="*/ 302 h 481"/>
              <a:gd name="T30" fmla="*/ 493 w 581"/>
              <a:gd name="T31" fmla="*/ 365 h 481"/>
              <a:gd name="T32" fmla="*/ 427 w 581"/>
              <a:gd name="T33" fmla="*/ 390 h 481"/>
              <a:gd name="T34" fmla="*/ 396 w 581"/>
              <a:gd name="T35" fmla="*/ 424 h 481"/>
              <a:gd name="T36" fmla="*/ 345 w 581"/>
              <a:gd name="T37" fmla="*/ 453 h 481"/>
              <a:gd name="T38" fmla="*/ 305 w 581"/>
              <a:gd name="T39" fmla="*/ 450 h 481"/>
              <a:gd name="T40" fmla="*/ 271 w 581"/>
              <a:gd name="T41" fmla="*/ 458 h 481"/>
              <a:gd name="T42" fmla="*/ 231 w 581"/>
              <a:gd name="T43" fmla="*/ 476 h 481"/>
              <a:gd name="T44" fmla="*/ 177 w 581"/>
              <a:gd name="T45" fmla="*/ 461 h 481"/>
              <a:gd name="T46" fmla="*/ 168 w 581"/>
              <a:gd name="T47" fmla="*/ 441 h 481"/>
              <a:gd name="T48" fmla="*/ 157 w 581"/>
              <a:gd name="T49" fmla="*/ 416 h 481"/>
              <a:gd name="T50" fmla="*/ 154 w 581"/>
              <a:gd name="T51" fmla="*/ 424 h 481"/>
              <a:gd name="T52" fmla="*/ 125 w 581"/>
              <a:gd name="T53" fmla="*/ 424 h 481"/>
              <a:gd name="T54" fmla="*/ 114 w 581"/>
              <a:gd name="T55" fmla="*/ 379 h 481"/>
              <a:gd name="T56" fmla="*/ 148 w 581"/>
              <a:gd name="T57" fmla="*/ 370 h 481"/>
              <a:gd name="T58" fmla="*/ 174 w 581"/>
              <a:gd name="T59" fmla="*/ 367 h 481"/>
              <a:gd name="T60" fmla="*/ 174 w 581"/>
              <a:gd name="T61" fmla="*/ 345 h 481"/>
              <a:gd name="T62" fmla="*/ 199 w 581"/>
              <a:gd name="T63" fmla="*/ 319 h 481"/>
              <a:gd name="T64" fmla="*/ 214 w 581"/>
              <a:gd name="T65" fmla="*/ 308 h 481"/>
              <a:gd name="T66" fmla="*/ 174 w 581"/>
              <a:gd name="T67" fmla="*/ 322 h 481"/>
              <a:gd name="T68" fmla="*/ 151 w 581"/>
              <a:gd name="T69" fmla="*/ 350 h 481"/>
              <a:gd name="T70" fmla="*/ 142 w 581"/>
              <a:gd name="T71" fmla="*/ 339 h 481"/>
              <a:gd name="T72" fmla="*/ 125 w 581"/>
              <a:gd name="T73" fmla="*/ 359 h 481"/>
              <a:gd name="T74" fmla="*/ 68 w 581"/>
              <a:gd name="T75" fmla="*/ 322 h 481"/>
              <a:gd name="T76" fmla="*/ 91 w 581"/>
              <a:gd name="T77" fmla="*/ 291 h 481"/>
              <a:gd name="T78" fmla="*/ 128 w 581"/>
              <a:gd name="T79" fmla="*/ 302 h 481"/>
              <a:gd name="T80" fmla="*/ 162 w 581"/>
              <a:gd name="T81" fmla="*/ 285 h 481"/>
              <a:gd name="T82" fmla="*/ 162 w 581"/>
              <a:gd name="T83" fmla="*/ 279 h 481"/>
              <a:gd name="T84" fmla="*/ 120 w 581"/>
              <a:gd name="T85" fmla="*/ 291 h 481"/>
              <a:gd name="T86" fmla="*/ 120 w 581"/>
              <a:gd name="T87" fmla="*/ 256 h 481"/>
              <a:gd name="T88" fmla="*/ 105 w 581"/>
              <a:gd name="T89" fmla="*/ 271 h 481"/>
              <a:gd name="T90" fmla="*/ 77 w 581"/>
              <a:gd name="T91" fmla="*/ 288 h 481"/>
              <a:gd name="T92" fmla="*/ 34 w 581"/>
              <a:gd name="T93" fmla="*/ 248 h 481"/>
              <a:gd name="T94" fmla="*/ 57 w 581"/>
              <a:gd name="T95" fmla="*/ 234 h 481"/>
              <a:gd name="T96" fmla="*/ 63 w 581"/>
              <a:gd name="T97" fmla="*/ 217 h 481"/>
              <a:gd name="T98" fmla="*/ 103 w 581"/>
              <a:gd name="T99" fmla="*/ 191 h 481"/>
              <a:gd name="T100" fmla="*/ 114 w 581"/>
              <a:gd name="T101" fmla="*/ 154 h 481"/>
              <a:gd name="T102" fmla="*/ 154 w 581"/>
              <a:gd name="T103" fmla="*/ 154 h 481"/>
              <a:gd name="T104" fmla="*/ 199 w 581"/>
              <a:gd name="T105" fmla="*/ 154 h 481"/>
              <a:gd name="T106" fmla="*/ 302 w 581"/>
              <a:gd name="T107" fmla="*/ 217 h 481"/>
              <a:gd name="T108" fmla="*/ 350 w 581"/>
              <a:gd name="T109" fmla="*/ 234 h 481"/>
              <a:gd name="T110" fmla="*/ 404 w 581"/>
              <a:gd name="T111" fmla="*/ 182 h 481"/>
              <a:gd name="T112" fmla="*/ 373 w 581"/>
              <a:gd name="T113" fmla="*/ 111 h 481"/>
              <a:gd name="T114" fmla="*/ 379 w 581"/>
              <a:gd name="T115" fmla="*/ 51 h 481"/>
              <a:gd name="T116" fmla="*/ 439 w 581"/>
              <a:gd name="T117" fmla="*/ 40 h 481"/>
              <a:gd name="T118" fmla="*/ 487 w 581"/>
              <a:gd name="T119" fmla="*/ 17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81" h="481">
                <a:moveTo>
                  <a:pt x="168" y="439"/>
                </a:moveTo>
                <a:lnTo>
                  <a:pt x="165" y="441"/>
                </a:lnTo>
                <a:lnTo>
                  <a:pt x="165" y="439"/>
                </a:lnTo>
                <a:lnTo>
                  <a:pt x="162" y="439"/>
                </a:lnTo>
                <a:lnTo>
                  <a:pt x="162" y="436"/>
                </a:lnTo>
                <a:lnTo>
                  <a:pt x="165" y="439"/>
                </a:lnTo>
                <a:lnTo>
                  <a:pt x="168" y="439"/>
                </a:lnTo>
                <a:close/>
                <a:moveTo>
                  <a:pt x="174" y="367"/>
                </a:moveTo>
                <a:lnTo>
                  <a:pt x="171" y="367"/>
                </a:lnTo>
                <a:lnTo>
                  <a:pt x="174" y="367"/>
                </a:lnTo>
                <a:close/>
                <a:moveTo>
                  <a:pt x="182" y="365"/>
                </a:moveTo>
                <a:lnTo>
                  <a:pt x="179" y="367"/>
                </a:lnTo>
                <a:lnTo>
                  <a:pt x="179" y="365"/>
                </a:lnTo>
                <a:lnTo>
                  <a:pt x="182" y="365"/>
                </a:lnTo>
                <a:close/>
                <a:moveTo>
                  <a:pt x="159" y="367"/>
                </a:moveTo>
                <a:lnTo>
                  <a:pt x="157" y="367"/>
                </a:lnTo>
                <a:lnTo>
                  <a:pt x="159" y="365"/>
                </a:lnTo>
                <a:lnTo>
                  <a:pt x="162" y="367"/>
                </a:lnTo>
                <a:lnTo>
                  <a:pt x="159" y="367"/>
                </a:lnTo>
                <a:close/>
                <a:moveTo>
                  <a:pt x="182" y="365"/>
                </a:moveTo>
                <a:lnTo>
                  <a:pt x="182" y="362"/>
                </a:lnTo>
                <a:lnTo>
                  <a:pt x="182" y="365"/>
                </a:lnTo>
                <a:close/>
                <a:moveTo>
                  <a:pt x="168" y="362"/>
                </a:moveTo>
                <a:lnTo>
                  <a:pt x="171" y="362"/>
                </a:lnTo>
                <a:lnTo>
                  <a:pt x="174" y="365"/>
                </a:lnTo>
                <a:lnTo>
                  <a:pt x="174" y="367"/>
                </a:lnTo>
                <a:lnTo>
                  <a:pt x="171" y="367"/>
                </a:lnTo>
                <a:lnTo>
                  <a:pt x="168" y="367"/>
                </a:lnTo>
                <a:lnTo>
                  <a:pt x="165" y="367"/>
                </a:lnTo>
                <a:lnTo>
                  <a:pt x="162" y="367"/>
                </a:lnTo>
                <a:lnTo>
                  <a:pt x="162" y="365"/>
                </a:lnTo>
                <a:lnTo>
                  <a:pt x="162" y="362"/>
                </a:lnTo>
                <a:lnTo>
                  <a:pt x="165" y="362"/>
                </a:lnTo>
                <a:lnTo>
                  <a:pt x="168" y="362"/>
                </a:lnTo>
                <a:close/>
                <a:moveTo>
                  <a:pt x="171" y="359"/>
                </a:moveTo>
                <a:lnTo>
                  <a:pt x="174" y="359"/>
                </a:lnTo>
                <a:lnTo>
                  <a:pt x="171" y="359"/>
                </a:lnTo>
                <a:close/>
                <a:moveTo>
                  <a:pt x="179" y="359"/>
                </a:moveTo>
                <a:lnTo>
                  <a:pt x="182" y="359"/>
                </a:lnTo>
                <a:lnTo>
                  <a:pt x="182" y="362"/>
                </a:lnTo>
                <a:lnTo>
                  <a:pt x="179" y="362"/>
                </a:lnTo>
                <a:lnTo>
                  <a:pt x="182" y="362"/>
                </a:lnTo>
                <a:lnTo>
                  <a:pt x="182" y="365"/>
                </a:lnTo>
                <a:lnTo>
                  <a:pt x="179" y="365"/>
                </a:lnTo>
                <a:lnTo>
                  <a:pt x="177" y="365"/>
                </a:lnTo>
                <a:lnTo>
                  <a:pt x="177" y="367"/>
                </a:lnTo>
                <a:lnTo>
                  <a:pt x="174" y="365"/>
                </a:lnTo>
                <a:lnTo>
                  <a:pt x="174" y="362"/>
                </a:lnTo>
                <a:lnTo>
                  <a:pt x="171" y="362"/>
                </a:lnTo>
                <a:lnTo>
                  <a:pt x="168" y="362"/>
                </a:lnTo>
                <a:lnTo>
                  <a:pt x="171" y="362"/>
                </a:lnTo>
                <a:lnTo>
                  <a:pt x="174" y="362"/>
                </a:lnTo>
                <a:lnTo>
                  <a:pt x="171" y="362"/>
                </a:lnTo>
                <a:lnTo>
                  <a:pt x="171" y="359"/>
                </a:lnTo>
                <a:lnTo>
                  <a:pt x="174" y="359"/>
                </a:lnTo>
                <a:lnTo>
                  <a:pt x="177" y="359"/>
                </a:lnTo>
                <a:lnTo>
                  <a:pt x="179" y="359"/>
                </a:lnTo>
                <a:lnTo>
                  <a:pt x="182" y="359"/>
                </a:lnTo>
                <a:lnTo>
                  <a:pt x="179" y="359"/>
                </a:lnTo>
                <a:close/>
                <a:moveTo>
                  <a:pt x="177" y="359"/>
                </a:moveTo>
                <a:lnTo>
                  <a:pt x="174" y="359"/>
                </a:lnTo>
                <a:lnTo>
                  <a:pt x="174" y="356"/>
                </a:lnTo>
                <a:lnTo>
                  <a:pt x="177" y="356"/>
                </a:lnTo>
                <a:lnTo>
                  <a:pt x="177" y="359"/>
                </a:lnTo>
                <a:close/>
                <a:moveTo>
                  <a:pt x="174" y="356"/>
                </a:moveTo>
                <a:lnTo>
                  <a:pt x="171" y="356"/>
                </a:lnTo>
                <a:lnTo>
                  <a:pt x="174" y="356"/>
                </a:lnTo>
                <a:close/>
                <a:moveTo>
                  <a:pt x="179" y="356"/>
                </a:moveTo>
                <a:lnTo>
                  <a:pt x="179" y="359"/>
                </a:lnTo>
                <a:lnTo>
                  <a:pt x="177" y="359"/>
                </a:lnTo>
                <a:lnTo>
                  <a:pt x="177" y="356"/>
                </a:lnTo>
                <a:lnTo>
                  <a:pt x="179" y="356"/>
                </a:lnTo>
                <a:close/>
                <a:moveTo>
                  <a:pt x="174" y="356"/>
                </a:moveTo>
                <a:lnTo>
                  <a:pt x="171" y="356"/>
                </a:lnTo>
                <a:lnTo>
                  <a:pt x="174" y="356"/>
                </a:lnTo>
                <a:close/>
                <a:moveTo>
                  <a:pt x="179" y="356"/>
                </a:moveTo>
                <a:lnTo>
                  <a:pt x="177" y="356"/>
                </a:lnTo>
                <a:lnTo>
                  <a:pt x="174" y="356"/>
                </a:lnTo>
                <a:lnTo>
                  <a:pt x="177" y="356"/>
                </a:lnTo>
                <a:lnTo>
                  <a:pt x="179" y="356"/>
                </a:lnTo>
                <a:close/>
                <a:moveTo>
                  <a:pt x="174" y="356"/>
                </a:moveTo>
                <a:lnTo>
                  <a:pt x="174" y="353"/>
                </a:lnTo>
                <a:lnTo>
                  <a:pt x="174" y="356"/>
                </a:lnTo>
                <a:close/>
                <a:moveTo>
                  <a:pt x="171" y="356"/>
                </a:moveTo>
                <a:lnTo>
                  <a:pt x="171" y="353"/>
                </a:lnTo>
                <a:lnTo>
                  <a:pt x="171" y="356"/>
                </a:lnTo>
                <a:close/>
                <a:moveTo>
                  <a:pt x="177" y="353"/>
                </a:moveTo>
                <a:lnTo>
                  <a:pt x="177" y="356"/>
                </a:lnTo>
                <a:lnTo>
                  <a:pt x="179" y="356"/>
                </a:lnTo>
                <a:lnTo>
                  <a:pt x="177" y="356"/>
                </a:lnTo>
                <a:lnTo>
                  <a:pt x="177" y="353"/>
                </a:lnTo>
                <a:lnTo>
                  <a:pt x="174" y="353"/>
                </a:lnTo>
                <a:lnTo>
                  <a:pt x="177" y="353"/>
                </a:lnTo>
                <a:close/>
                <a:moveTo>
                  <a:pt x="171" y="353"/>
                </a:moveTo>
                <a:lnTo>
                  <a:pt x="174" y="353"/>
                </a:lnTo>
                <a:lnTo>
                  <a:pt x="171" y="353"/>
                </a:lnTo>
                <a:close/>
                <a:moveTo>
                  <a:pt x="171" y="350"/>
                </a:moveTo>
                <a:lnTo>
                  <a:pt x="174" y="353"/>
                </a:lnTo>
                <a:lnTo>
                  <a:pt x="171" y="353"/>
                </a:lnTo>
                <a:lnTo>
                  <a:pt x="171" y="350"/>
                </a:lnTo>
                <a:close/>
                <a:moveTo>
                  <a:pt x="199" y="316"/>
                </a:moveTo>
                <a:lnTo>
                  <a:pt x="196" y="319"/>
                </a:lnTo>
                <a:lnTo>
                  <a:pt x="196" y="316"/>
                </a:lnTo>
                <a:lnTo>
                  <a:pt x="199" y="316"/>
                </a:lnTo>
                <a:close/>
                <a:moveTo>
                  <a:pt x="205" y="316"/>
                </a:moveTo>
                <a:lnTo>
                  <a:pt x="205" y="313"/>
                </a:lnTo>
                <a:lnTo>
                  <a:pt x="205" y="310"/>
                </a:lnTo>
                <a:lnTo>
                  <a:pt x="208" y="310"/>
                </a:lnTo>
                <a:lnTo>
                  <a:pt x="208" y="313"/>
                </a:lnTo>
                <a:lnTo>
                  <a:pt x="205" y="316"/>
                </a:lnTo>
                <a:close/>
                <a:moveTo>
                  <a:pt x="54" y="114"/>
                </a:moveTo>
                <a:lnTo>
                  <a:pt x="57" y="114"/>
                </a:lnTo>
                <a:lnTo>
                  <a:pt x="60" y="114"/>
                </a:lnTo>
                <a:lnTo>
                  <a:pt x="60" y="111"/>
                </a:lnTo>
                <a:lnTo>
                  <a:pt x="60" y="108"/>
                </a:lnTo>
                <a:lnTo>
                  <a:pt x="63" y="108"/>
                </a:lnTo>
                <a:lnTo>
                  <a:pt x="65" y="108"/>
                </a:lnTo>
                <a:lnTo>
                  <a:pt x="65" y="111"/>
                </a:lnTo>
                <a:lnTo>
                  <a:pt x="68" y="114"/>
                </a:lnTo>
                <a:lnTo>
                  <a:pt x="68" y="111"/>
                </a:lnTo>
                <a:lnTo>
                  <a:pt x="71" y="111"/>
                </a:lnTo>
                <a:lnTo>
                  <a:pt x="71" y="114"/>
                </a:lnTo>
                <a:lnTo>
                  <a:pt x="74" y="114"/>
                </a:lnTo>
                <a:lnTo>
                  <a:pt x="74" y="111"/>
                </a:lnTo>
                <a:lnTo>
                  <a:pt x="77" y="111"/>
                </a:lnTo>
                <a:lnTo>
                  <a:pt x="80" y="114"/>
                </a:lnTo>
                <a:lnTo>
                  <a:pt x="77" y="117"/>
                </a:lnTo>
                <a:lnTo>
                  <a:pt x="80" y="120"/>
                </a:lnTo>
                <a:lnTo>
                  <a:pt x="83" y="123"/>
                </a:lnTo>
                <a:lnTo>
                  <a:pt x="83" y="125"/>
                </a:lnTo>
                <a:lnTo>
                  <a:pt x="83" y="128"/>
                </a:lnTo>
                <a:lnTo>
                  <a:pt x="83" y="131"/>
                </a:lnTo>
                <a:lnTo>
                  <a:pt x="83" y="134"/>
                </a:lnTo>
                <a:lnTo>
                  <a:pt x="83" y="137"/>
                </a:lnTo>
                <a:lnTo>
                  <a:pt x="83" y="140"/>
                </a:lnTo>
                <a:lnTo>
                  <a:pt x="85" y="140"/>
                </a:lnTo>
                <a:lnTo>
                  <a:pt x="88" y="140"/>
                </a:lnTo>
                <a:lnTo>
                  <a:pt x="91" y="140"/>
                </a:lnTo>
                <a:lnTo>
                  <a:pt x="94" y="142"/>
                </a:lnTo>
                <a:lnTo>
                  <a:pt x="94" y="145"/>
                </a:lnTo>
                <a:lnTo>
                  <a:pt x="94" y="148"/>
                </a:lnTo>
                <a:lnTo>
                  <a:pt x="91" y="151"/>
                </a:lnTo>
                <a:lnTo>
                  <a:pt x="91" y="154"/>
                </a:lnTo>
                <a:lnTo>
                  <a:pt x="91" y="157"/>
                </a:lnTo>
                <a:lnTo>
                  <a:pt x="88" y="160"/>
                </a:lnTo>
                <a:lnTo>
                  <a:pt x="88" y="165"/>
                </a:lnTo>
                <a:lnTo>
                  <a:pt x="88" y="171"/>
                </a:lnTo>
                <a:lnTo>
                  <a:pt x="88" y="174"/>
                </a:lnTo>
                <a:lnTo>
                  <a:pt x="91" y="177"/>
                </a:lnTo>
                <a:lnTo>
                  <a:pt x="94" y="179"/>
                </a:lnTo>
                <a:lnTo>
                  <a:pt x="94" y="188"/>
                </a:lnTo>
                <a:lnTo>
                  <a:pt x="94" y="191"/>
                </a:lnTo>
                <a:lnTo>
                  <a:pt x="91" y="194"/>
                </a:lnTo>
                <a:lnTo>
                  <a:pt x="88" y="194"/>
                </a:lnTo>
                <a:lnTo>
                  <a:pt x="88" y="197"/>
                </a:lnTo>
                <a:lnTo>
                  <a:pt x="85" y="197"/>
                </a:lnTo>
                <a:lnTo>
                  <a:pt x="85" y="199"/>
                </a:lnTo>
                <a:lnTo>
                  <a:pt x="83" y="199"/>
                </a:lnTo>
                <a:lnTo>
                  <a:pt x="80" y="199"/>
                </a:lnTo>
                <a:lnTo>
                  <a:pt x="80" y="197"/>
                </a:lnTo>
                <a:lnTo>
                  <a:pt x="77" y="197"/>
                </a:lnTo>
                <a:lnTo>
                  <a:pt x="80" y="199"/>
                </a:lnTo>
                <a:lnTo>
                  <a:pt x="77" y="199"/>
                </a:lnTo>
                <a:lnTo>
                  <a:pt x="77" y="202"/>
                </a:lnTo>
                <a:lnTo>
                  <a:pt x="74" y="202"/>
                </a:lnTo>
                <a:lnTo>
                  <a:pt x="71" y="202"/>
                </a:lnTo>
                <a:lnTo>
                  <a:pt x="68" y="205"/>
                </a:lnTo>
                <a:lnTo>
                  <a:pt x="65" y="205"/>
                </a:lnTo>
                <a:lnTo>
                  <a:pt x="63" y="208"/>
                </a:lnTo>
                <a:lnTo>
                  <a:pt x="60" y="208"/>
                </a:lnTo>
                <a:lnTo>
                  <a:pt x="60" y="211"/>
                </a:lnTo>
                <a:lnTo>
                  <a:pt x="57" y="214"/>
                </a:lnTo>
                <a:lnTo>
                  <a:pt x="54" y="214"/>
                </a:lnTo>
                <a:lnTo>
                  <a:pt x="51" y="214"/>
                </a:lnTo>
                <a:lnTo>
                  <a:pt x="48" y="217"/>
                </a:lnTo>
                <a:lnTo>
                  <a:pt x="46" y="217"/>
                </a:lnTo>
                <a:lnTo>
                  <a:pt x="43" y="219"/>
                </a:lnTo>
                <a:lnTo>
                  <a:pt x="40" y="219"/>
                </a:lnTo>
                <a:lnTo>
                  <a:pt x="40" y="222"/>
                </a:lnTo>
                <a:lnTo>
                  <a:pt x="37" y="222"/>
                </a:lnTo>
                <a:lnTo>
                  <a:pt x="34" y="225"/>
                </a:lnTo>
                <a:lnTo>
                  <a:pt x="34" y="228"/>
                </a:lnTo>
                <a:lnTo>
                  <a:pt x="31" y="228"/>
                </a:lnTo>
                <a:lnTo>
                  <a:pt x="31" y="231"/>
                </a:lnTo>
                <a:lnTo>
                  <a:pt x="31" y="234"/>
                </a:lnTo>
                <a:lnTo>
                  <a:pt x="31" y="236"/>
                </a:lnTo>
                <a:lnTo>
                  <a:pt x="28" y="236"/>
                </a:lnTo>
                <a:lnTo>
                  <a:pt x="26" y="236"/>
                </a:lnTo>
                <a:lnTo>
                  <a:pt x="26" y="234"/>
                </a:lnTo>
                <a:lnTo>
                  <a:pt x="23" y="234"/>
                </a:lnTo>
                <a:lnTo>
                  <a:pt x="20" y="231"/>
                </a:lnTo>
                <a:lnTo>
                  <a:pt x="20" y="228"/>
                </a:lnTo>
                <a:lnTo>
                  <a:pt x="20" y="225"/>
                </a:lnTo>
                <a:lnTo>
                  <a:pt x="17" y="225"/>
                </a:lnTo>
                <a:lnTo>
                  <a:pt x="17" y="222"/>
                </a:lnTo>
                <a:lnTo>
                  <a:pt x="14" y="219"/>
                </a:lnTo>
                <a:lnTo>
                  <a:pt x="14" y="217"/>
                </a:lnTo>
                <a:lnTo>
                  <a:pt x="11" y="217"/>
                </a:lnTo>
                <a:lnTo>
                  <a:pt x="11" y="214"/>
                </a:lnTo>
                <a:lnTo>
                  <a:pt x="11" y="211"/>
                </a:lnTo>
                <a:lnTo>
                  <a:pt x="9" y="211"/>
                </a:lnTo>
                <a:lnTo>
                  <a:pt x="9" y="208"/>
                </a:lnTo>
                <a:lnTo>
                  <a:pt x="6" y="205"/>
                </a:lnTo>
                <a:lnTo>
                  <a:pt x="6" y="202"/>
                </a:lnTo>
                <a:lnTo>
                  <a:pt x="3" y="202"/>
                </a:lnTo>
                <a:lnTo>
                  <a:pt x="3" y="199"/>
                </a:lnTo>
                <a:lnTo>
                  <a:pt x="0" y="197"/>
                </a:lnTo>
                <a:lnTo>
                  <a:pt x="11" y="179"/>
                </a:lnTo>
                <a:lnTo>
                  <a:pt x="14" y="177"/>
                </a:lnTo>
                <a:lnTo>
                  <a:pt x="17" y="171"/>
                </a:lnTo>
                <a:lnTo>
                  <a:pt x="17" y="165"/>
                </a:lnTo>
                <a:lnTo>
                  <a:pt x="20" y="160"/>
                </a:lnTo>
                <a:lnTo>
                  <a:pt x="26" y="151"/>
                </a:lnTo>
                <a:lnTo>
                  <a:pt x="28" y="145"/>
                </a:lnTo>
                <a:lnTo>
                  <a:pt x="31" y="137"/>
                </a:lnTo>
                <a:lnTo>
                  <a:pt x="37" y="128"/>
                </a:lnTo>
                <a:lnTo>
                  <a:pt x="40" y="120"/>
                </a:lnTo>
                <a:lnTo>
                  <a:pt x="46" y="111"/>
                </a:lnTo>
                <a:lnTo>
                  <a:pt x="48" y="108"/>
                </a:lnTo>
                <a:lnTo>
                  <a:pt x="51" y="105"/>
                </a:lnTo>
                <a:lnTo>
                  <a:pt x="51" y="108"/>
                </a:lnTo>
                <a:lnTo>
                  <a:pt x="54" y="111"/>
                </a:lnTo>
                <a:lnTo>
                  <a:pt x="54" y="114"/>
                </a:lnTo>
                <a:close/>
                <a:moveTo>
                  <a:pt x="547" y="0"/>
                </a:moveTo>
                <a:lnTo>
                  <a:pt x="550" y="3"/>
                </a:lnTo>
                <a:lnTo>
                  <a:pt x="550" y="9"/>
                </a:lnTo>
                <a:lnTo>
                  <a:pt x="552" y="14"/>
                </a:lnTo>
                <a:lnTo>
                  <a:pt x="552" y="17"/>
                </a:lnTo>
                <a:lnTo>
                  <a:pt x="555" y="20"/>
                </a:lnTo>
                <a:lnTo>
                  <a:pt x="555" y="26"/>
                </a:lnTo>
                <a:lnTo>
                  <a:pt x="555" y="29"/>
                </a:lnTo>
                <a:lnTo>
                  <a:pt x="558" y="34"/>
                </a:lnTo>
                <a:lnTo>
                  <a:pt x="558" y="37"/>
                </a:lnTo>
                <a:lnTo>
                  <a:pt x="561" y="43"/>
                </a:lnTo>
                <a:lnTo>
                  <a:pt x="561" y="46"/>
                </a:lnTo>
                <a:lnTo>
                  <a:pt x="564" y="51"/>
                </a:lnTo>
                <a:lnTo>
                  <a:pt x="564" y="57"/>
                </a:lnTo>
                <a:lnTo>
                  <a:pt x="564" y="60"/>
                </a:lnTo>
                <a:lnTo>
                  <a:pt x="564" y="63"/>
                </a:lnTo>
                <a:lnTo>
                  <a:pt x="564" y="68"/>
                </a:lnTo>
                <a:lnTo>
                  <a:pt x="567" y="71"/>
                </a:lnTo>
                <a:lnTo>
                  <a:pt x="567" y="74"/>
                </a:lnTo>
                <a:lnTo>
                  <a:pt x="567" y="77"/>
                </a:lnTo>
                <a:lnTo>
                  <a:pt x="567" y="83"/>
                </a:lnTo>
                <a:lnTo>
                  <a:pt x="570" y="88"/>
                </a:lnTo>
                <a:lnTo>
                  <a:pt x="572" y="94"/>
                </a:lnTo>
                <a:lnTo>
                  <a:pt x="575" y="100"/>
                </a:lnTo>
                <a:lnTo>
                  <a:pt x="578" y="100"/>
                </a:lnTo>
                <a:lnTo>
                  <a:pt x="581" y="103"/>
                </a:lnTo>
                <a:lnTo>
                  <a:pt x="581" y="105"/>
                </a:lnTo>
                <a:lnTo>
                  <a:pt x="578" y="108"/>
                </a:lnTo>
                <a:lnTo>
                  <a:pt x="578" y="111"/>
                </a:lnTo>
                <a:lnTo>
                  <a:pt x="578" y="114"/>
                </a:lnTo>
                <a:lnTo>
                  <a:pt x="575" y="117"/>
                </a:lnTo>
                <a:lnTo>
                  <a:pt x="575" y="120"/>
                </a:lnTo>
                <a:lnTo>
                  <a:pt x="575" y="123"/>
                </a:lnTo>
                <a:lnTo>
                  <a:pt x="575" y="125"/>
                </a:lnTo>
                <a:lnTo>
                  <a:pt x="570" y="125"/>
                </a:lnTo>
                <a:lnTo>
                  <a:pt x="564" y="128"/>
                </a:lnTo>
                <a:lnTo>
                  <a:pt x="561" y="134"/>
                </a:lnTo>
                <a:lnTo>
                  <a:pt x="561" y="137"/>
                </a:lnTo>
                <a:lnTo>
                  <a:pt x="564" y="140"/>
                </a:lnTo>
                <a:lnTo>
                  <a:pt x="567" y="145"/>
                </a:lnTo>
                <a:lnTo>
                  <a:pt x="567" y="151"/>
                </a:lnTo>
                <a:lnTo>
                  <a:pt x="567" y="157"/>
                </a:lnTo>
                <a:lnTo>
                  <a:pt x="564" y="162"/>
                </a:lnTo>
                <a:lnTo>
                  <a:pt x="564" y="168"/>
                </a:lnTo>
                <a:lnTo>
                  <a:pt x="564" y="171"/>
                </a:lnTo>
                <a:lnTo>
                  <a:pt x="561" y="174"/>
                </a:lnTo>
                <a:lnTo>
                  <a:pt x="561" y="179"/>
                </a:lnTo>
                <a:lnTo>
                  <a:pt x="558" y="185"/>
                </a:lnTo>
                <a:lnTo>
                  <a:pt x="558" y="188"/>
                </a:lnTo>
                <a:lnTo>
                  <a:pt x="555" y="194"/>
                </a:lnTo>
                <a:lnTo>
                  <a:pt x="552" y="197"/>
                </a:lnTo>
                <a:lnTo>
                  <a:pt x="550" y="202"/>
                </a:lnTo>
                <a:lnTo>
                  <a:pt x="544" y="208"/>
                </a:lnTo>
                <a:lnTo>
                  <a:pt x="544" y="214"/>
                </a:lnTo>
                <a:lnTo>
                  <a:pt x="541" y="219"/>
                </a:lnTo>
                <a:lnTo>
                  <a:pt x="541" y="225"/>
                </a:lnTo>
                <a:lnTo>
                  <a:pt x="544" y="234"/>
                </a:lnTo>
                <a:lnTo>
                  <a:pt x="538" y="242"/>
                </a:lnTo>
                <a:lnTo>
                  <a:pt x="535" y="248"/>
                </a:lnTo>
                <a:lnTo>
                  <a:pt x="533" y="254"/>
                </a:lnTo>
                <a:lnTo>
                  <a:pt x="530" y="256"/>
                </a:lnTo>
                <a:lnTo>
                  <a:pt x="530" y="262"/>
                </a:lnTo>
                <a:lnTo>
                  <a:pt x="527" y="265"/>
                </a:lnTo>
                <a:lnTo>
                  <a:pt x="527" y="268"/>
                </a:lnTo>
                <a:lnTo>
                  <a:pt x="530" y="268"/>
                </a:lnTo>
                <a:lnTo>
                  <a:pt x="530" y="271"/>
                </a:lnTo>
                <a:lnTo>
                  <a:pt x="533" y="273"/>
                </a:lnTo>
                <a:lnTo>
                  <a:pt x="533" y="276"/>
                </a:lnTo>
                <a:lnTo>
                  <a:pt x="533" y="279"/>
                </a:lnTo>
                <a:lnTo>
                  <a:pt x="530" y="282"/>
                </a:lnTo>
                <a:lnTo>
                  <a:pt x="527" y="285"/>
                </a:lnTo>
                <a:lnTo>
                  <a:pt x="527" y="288"/>
                </a:lnTo>
                <a:lnTo>
                  <a:pt x="527" y="291"/>
                </a:lnTo>
                <a:lnTo>
                  <a:pt x="524" y="293"/>
                </a:lnTo>
                <a:lnTo>
                  <a:pt x="524" y="296"/>
                </a:lnTo>
                <a:lnTo>
                  <a:pt x="524" y="299"/>
                </a:lnTo>
                <a:lnTo>
                  <a:pt x="521" y="302"/>
                </a:lnTo>
                <a:lnTo>
                  <a:pt x="518" y="305"/>
                </a:lnTo>
                <a:lnTo>
                  <a:pt x="515" y="305"/>
                </a:lnTo>
                <a:lnTo>
                  <a:pt x="510" y="305"/>
                </a:lnTo>
                <a:lnTo>
                  <a:pt x="507" y="308"/>
                </a:lnTo>
                <a:lnTo>
                  <a:pt x="504" y="313"/>
                </a:lnTo>
                <a:lnTo>
                  <a:pt x="504" y="319"/>
                </a:lnTo>
                <a:lnTo>
                  <a:pt x="504" y="325"/>
                </a:lnTo>
                <a:lnTo>
                  <a:pt x="504" y="330"/>
                </a:lnTo>
                <a:lnTo>
                  <a:pt x="507" y="330"/>
                </a:lnTo>
                <a:lnTo>
                  <a:pt x="504" y="333"/>
                </a:lnTo>
                <a:lnTo>
                  <a:pt x="504" y="336"/>
                </a:lnTo>
                <a:lnTo>
                  <a:pt x="501" y="342"/>
                </a:lnTo>
                <a:lnTo>
                  <a:pt x="498" y="345"/>
                </a:lnTo>
                <a:lnTo>
                  <a:pt x="496" y="347"/>
                </a:lnTo>
                <a:lnTo>
                  <a:pt x="493" y="347"/>
                </a:lnTo>
                <a:lnTo>
                  <a:pt x="490" y="347"/>
                </a:lnTo>
                <a:lnTo>
                  <a:pt x="487" y="347"/>
                </a:lnTo>
                <a:lnTo>
                  <a:pt x="487" y="353"/>
                </a:lnTo>
                <a:lnTo>
                  <a:pt x="490" y="362"/>
                </a:lnTo>
                <a:lnTo>
                  <a:pt x="493" y="365"/>
                </a:lnTo>
                <a:lnTo>
                  <a:pt x="493" y="370"/>
                </a:lnTo>
                <a:lnTo>
                  <a:pt x="493" y="376"/>
                </a:lnTo>
                <a:lnTo>
                  <a:pt x="490" y="379"/>
                </a:lnTo>
                <a:lnTo>
                  <a:pt x="484" y="382"/>
                </a:lnTo>
                <a:lnTo>
                  <a:pt x="478" y="379"/>
                </a:lnTo>
                <a:lnTo>
                  <a:pt x="473" y="379"/>
                </a:lnTo>
                <a:lnTo>
                  <a:pt x="470" y="384"/>
                </a:lnTo>
                <a:lnTo>
                  <a:pt x="464" y="387"/>
                </a:lnTo>
                <a:lnTo>
                  <a:pt x="458" y="384"/>
                </a:lnTo>
                <a:lnTo>
                  <a:pt x="456" y="384"/>
                </a:lnTo>
                <a:lnTo>
                  <a:pt x="450" y="382"/>
                </a:lnTo>
                <a:lnTo>
                  <a:pt x="444" y="382"/>
                </a:lnTo>
                <a:lnTo>
                  <a:pt x="441" y="382"/>
                </a:lnTo>
                <a:lnTo>
                  <a:pt x="439" y="382"/>
                </a:lnTo>
                <a:lnTo>
                  <a:pt x="439" y="384"/>
                </a:lnTo>
                <a:lnTo>
                  <a:pt x="436" y="384"/>
                </a:lnTo>
                <a:lnTo>
                  <a:pt x="433" y="387"/>
                </a:lnTo>
                <a:lnTo>
                  <a:pt x="430" y="387"/>
                </a:lnTo>
                <a:lnTo>
                  <a:pt x="427" y="387"/>
                </a:lnTo>
                <a:lnTo>
                  <a:pt x="427" y="390"/>
                </a:lnTo>
                <a:lnTo>
                  <a:pt x="424" y="393"/>
                </a:lnTo>
                <a:lnTo>
                  <a:pt x="424" y="396"/>
                </a:lnTo>
                <a:lnTo>
                  <a:pt x="424" y="399"/>
                </a:lnTo>
                <a:lnTo>
                  <a:pt x="424" y="402"/>
                </a:lnTo>
                <a:lnTo>
                  <a:pt x="424" y="404"/>
                </a:lnTo>
                <a:lnTo>
                  <a:pt x="427" y="404"/>
                </a:lnTo>
                <a:lnTo>
                  <a:pt x="427" y="407"/>
                </a:lnTo>
                <a:lnTo>
                  <a:pt x="424" y="410"/>
                </a:lnTo>
                <a:lnTo>
                  <a:pt x="421" y="410"/>
                </a:lnTo>
                <a:lnTo>
                  <a:pt x="419" y="410"/>
                </a:lnTo>
                <a:lnTo>
                  <a:pt x="416" y="410"/>
                </a:lnTo>
                <a:lnTo>
                  <a:pt x="410" y="410"/>
                </a:lnTo>
                <a:lnTo>
                  <a:pt x="407" y="407"/>
                </a:lnTo>
                <a:lnTo>
                  <a:pt x="402" y="407"/>
                </a:lnTo>
                <a:lnTo>
                  <a:pt x="396" y="410"/>
                </a:lnTo>
                <a:lnTo>
                  <a:pt x="396" y="413"/>
                </a:lnTo>
                <a:lnTo>
                  <a:pt x="393" y="416"/>
                </a:lnTo>
                <a:lnTo>
                  <a:pt x="396" y="416"/>
                </a:lnTo>
                <a:lnTo>
                  <a:pt x="396" y="419"/>
                </a:lnTo>
                <a:lnTo>
                  <a:pt x="396" y="424"/>
                </a:lnTo>
                <a:lnTo>
                  <a:pt x="396" y="427"/>
                </a:lnTo>
                <a:lnTo>
                  <a:pt x="396" y="430"/>
                </a:lnTo>
                <a:lnTo>
                  <a:pt x="393" y="433"/>
                </a:lnTo>
                <a:lnTo>
                  <a:pt x="390" y="433"/>
                </a:lnTo>
                <a:lnTo>
                  <a:pt x="384" y="433"/>
                </a:lnTo>
                <a:lnTo>
                  <a:pt x="382" y="436"/>
                </a:lnTo>
                <a:lnTo>
                  <a:pt x="379" y="439"/>
                </a:lnTo>
                <a:lnTo>
                  <a:pt x="379" y="441"/>
                </a:lnTo>
                <a:lnTo>
                  <a:pt x="373" y="441"/>
                </a:lnTo>
                <a:lnTo>
                  <a:pt x="370" y="441"/>
                </a:lnTo>
                <a:lnTo>
                  <a:pt x="367" y="439"/>
                </a:lnTo>
                <a:lnTo>
                  <a:pt x="362" y="436"/>
                </a:lnTo>
                <a:lnTo>
                  <a:pt x="359" y="436"/>
                </a:lnTo>
                <a:lnTo>
                  <a:pt x="353" y="439"/>
                </a:lnTo>
                <a:lnTo>
                  <a:pt x="353" y="441"/>
                </a:lnTo>
                <a:lnTo>
                  <a:pt x="353" y="444"/>
                </a:lnTo>
                <a:lnTo>
                  <a:pt x="353" y="447"/>
                </a:lnTo>
                <a:lnTo>
                  <a:pt x="350" y="450"/>
                </a:lnTo>
                <a:lnTo>
                  <a:pt x="350" y="453"/>
                </a:lnTo>
                <a:lnTo>
                  <a:pt x="345" y="453"/>
                </a:lnTo>
                <a:lnTo>
                  <a:pt x="339" y="453"/>
                </a:lnTo>
                <a:lnTo>
                  <a:pt x="336" y="453"/>
                </a:lnTo>
                <a:lnTo>
                  <a:pt x="333" y="450"/>
                </a:lnTo>
                <a:lnTo>
                  <a:pt x="330" y="450"/>
                </a:lnTo>
                <a:lnTo>
                  <a:pt x="330" y="447"/>
                </a:lnTo>
                <a:lnTo>
                  <a:pt x="327" y="447"/>
                </a:lnTo>
                <a:lnTo>
                  <a:pt x="327" y="444"/>
                </a:lnTo>
                <a:lnTo>
                  <a:pt x="325" y="441"/>
                </a:lnTo>
                <a:lnTo>
                  <a:pt x="322" y="441"/>
                </a:lnTo>
                <a:lnTo>
                  <a:pt x="322" y="439"/>
                </a:lnTo>
                <a:lnTo>
                  <a:pt x="319" y="436"/>
                </a:lnTo>
                <a:lnTo>
                  <a:pt x="319" y="433"/>
                </a:lnTo>
                <a:lnTo>
                  <a:pt x="313" y="430"/>
                </a:lnTo>
                <a:lnTo>
                  <a:pt x="310" y="430"/>
                </a:lnTo>
                <a:lnTo>
                  <a:pt x="308" y="433"/>
                </a:lnTo>
                <a:lnTo>
                  <a:pt x="308" y="436"/>
                </a:lnTo>
                <a:lnTo>
                  <a:pt x="308" y="439"/>
                </a:lnTo>
                <a:lnTo>
                  <a:pt x="305" y="441"/>
                </a:lnTo>
                <a:lnTo>
                  <a:pt x="305" y="447"/>
                </a:lnTo>
                <a:lnTo>
                  <a:pt x="305" y="450"/>
                </a:lnTo>
                <a:lnTo>
                  <a:pt x="302" y="450"/>
                </a:lnTo>
                <a:lnTo>
                  <a:pt x="299" y="450"/>
                </a:lnTo>
                <a:lnTo>
                  <a:pt x="293" y="453"/>
                </a:lnTo>
                <a:lnTo>
                  <a:pt x="293" y="450"/>
                </a:lnTo>
                <a:lnTo>
                  <a:pt x="290" y="450"/>
                </a:lnTo>
                <a:lnTo>
                  <a:pt x="290" y="453"/>
                </a:lnTo>
                <a:lnTo>
                  <a:pt x="293" y="453"/>
                </a:lnTo>
                <a:lnTo>
                  <a:pt x="290" y="456"/>
                </a:lnTo>
                <a:lnTo>
                  <a:pt x="290" y="458"/>
                </a:lnTo>
                <a:lnTo>
                  <a:pt x="290" y="461"/>
                </a:lnTo>
                <a:lnTo>
                  <a:pt x="288" y="461"/>
                </a:lnTo>
                <a:lnTo>
                  <a:pt x="285" y="458"/>
                </a:lnTo>
                <a:lnTo>
                  <a:pt x="285" y="461"/>
                </a:lnTo>
                <a:lnTo>
                  <a:pt x="282" y="464"/>
                </a:lnTo>
                <a:lnTo>
                  <a:pt x="279" y="461"/>
                </a:lnTo>
                <a:lnTo>
                  <a:pt x="279" y="458"/>
                </a:lnTo>
                <a:lnTo>
                  <a:pt x="276" y="458"/>
                </a:lnTo>
                <a:lnTo>
                  <a:pt x="273" y="461"/>
                </a:lnTo>
                <a:lnTo>
                  <a:pt x="273" y="458"/>
                </a:lnTo>
                <a:lnTo>
                  <a:pt x="271" y="458"/>
                </a:lnTo>
                <a:lnTo>
                  <a:pt x="271" y="456"/>
                </a:lnTo>
                <a:lnTo>
                  <a:pt x="268" y="458"/>
                </a:lnTo>
                <a:lnTo>
                  <a:pt x="265" y="458"/>
                </a:lnTo>
                <a:lnTo>
                  <a:pt x="265" y="456"/>
                </a:lnTo>
                <a:lnTo>
                  <a:pt x="262" y="458"/>
                </a:lnTo>
                <a:lnTo>
                  <a:pt x="262" y="461"/>
                </a:lnTo>
                <a:lnTo>
                  <a:pt x="259" y="464"/>
                </a:lnTo>
                <a:lnTo>
                  <a:pt x="259" y="467"/>
                </a:lnTo>
                <a:lnTo>
                  <a:pt x="259" y="464"/>
                </a:lnTo>
                <a:lnTo>
                  <a:pt x="256" y="464"/>
                </a:lnTo>
                <a:lnTo>
                  <a:pt x="253" y="464"/>
                </a:lnTo>
                <a:lnTo>
                  <a:pt x="251" y="467"/>
                </a:lnTo>
                <a:lnTo>
                  <a:pt x="248" y="467"/>
                </a:lnTo>
                <a:lnTo>
                  <a:pt x="245" y="467"/>
                </a:lnTo>
                <a:lnTo>
                  <a:pt x="242" y="467"/>
                </a:lnTo>
                <a:lnTo>
                  <a:pt x="242" y="470"/>
                </a:lnTo>
                <a:lnTo>
                  <a:pt x="239" y="476"/>
                </a:lnTo>
                <a:lnTo>
                  <a:pt x="236" y="476"/>
                </a:lnTo>
                <a:lnTo>
                  <a:pt x="234" y="478"/>
                </a:lnTo>
                <a:lnTo>
                  <a:pt x="231" y="476"/>
                </a:lnTo>
                <a:lnTo>
                  <a:pt x="228" y="476"/>
                </a:lnTo>
                <a:lnTo>
                  <a:pt x="225" y="476"/>
                </a:lnTo>
                <a:lnTo>
                  <a:pt x="222" y="476"/>
                </a:lnTo>
                <a:lnTo>
                  <a:pt x="222" y="478"/>
                </a:lnTo>
                <a:lnTo>
                  <a:pt x="222" y="481"/>
                </a:lnTo>
                <a:lnTo>
                  <a:pt x="219" y="481"/>
                </a:lnTo>
                <a:lnTo>
                  <a:pt x="216" y="481"/>
                </a:lnTo>
                <a:lnTo>
                  <a:pt x="216" y="478"/>
                </a:lnTo>
                <a:lnTo>
                  <a:pt x="214" y="478"/>
                </a:lnTo>
                <a:lnTo>
                  <a:pt x="211" y="476"/>
                </a:lnTo>
                <a:lnTo>
                  <a:pt x="208" y="473"/>
                </a:lnTo>
                <a:lnTo>
                  <a:pt x="205" y="473"/>
                </a:lnTo>
                <a:lnTo>
                  <a:pt x="202" y="470"/>
                </a:lnTo>
                <a:lnTo>
                  <a:pt x="199" y="470"/>
                </a:lnTo>
                <a:lnTo>
                  <a:pt x="196" y="470"/>
                </a:lnTo>
                <a:lnTo>
                  <a:pt x="196" y="467"/>
                </a:lnTo>
                <a:lnTo>
                  <a:pt x="191" y="467"/>
                </a:lnTo>
                <a:lnTo>
                  <a:pt x="185" y="467"/>
                </a:lnTo>
                <a:lnTo>
                  <a:pt x="179" y="464"/>
                </a:lnTo>
                <a:lnTo>
                  <a:pt x="177" y="461"/>
                </a:lnTo>
                <a:lnTo>
                  <a:pt x="174" y="458"/>
                </a:lnTo>
                <a:lnTo>
                  <a:pt x="174" y="456"/>
                </a:lnTo>
                <a:lnTo>
                  <a:pt x="171" y="456"/>
                </a:lnTo>
                <a:lnTo>
                  <a:pt x="168" y="456"/>
                </a:lnTo>
                <a:lnTo>
                  <a:pt x="159" y="453"/>
                </a:lnTo>
                <a:lnTo>
                  <a:pt x="159" y="450"/>
                </a:lnTo>
                <a:lnTo>
                  <a:pt x="162" y="450"/>
                </a:lnTo>
                <a:lnTo>
                  <a:pt x="159" y="450"/>
                </a:lnTo>
                <a:lnTo>
                  <a:pt x="159" y="447"/>
                </a:lnTo>
                <a:lnTo>
                  <a:pt x="162" y="447"/>
                </a:lnTo>
                <a:lnTo>
                  <a:pt x="159" y="447"/>
                </a:lnTo>
                <a:lnTo>
                  <a:pt x="159" y="444"/>
                </a:lnTo>
                <a:lnTo>
                  <a:pt x="157" y="444"/>
                </a:lnTo>
                <a:lnTo>
                  <a:pt x="154" y="441"/>
                </a:lnTo>
                <a:lnTo>
                  <a:pt x="154" y="439"/>
                </a:lnTo>
                <a:lnTo>
                  <a:pt x="157" y="439"/>
                </a:lnTo>
                <a:lnTo>
                  <a:pt x="159" y="439"/>
                </a:lnTo>
                <a:lnTo>
                  <a:pt x="162" y="439"/>
                </a:lnTo>
                <a:lnTo>
                  <a:pt x="165" y="441"/>
                </a:lnTo>
                <a:lnTo>
                  <a:pt x="168" y="441"/>
                </a:lnTo>
                <a:lnTo>
                  <a:pt x="171" y="441"/>
                </a:lnTo>
                <a:lnTo>
                  <a:pt x="174" y="441"/>
                </a:lnTo>
                <a:lnTo>
                  <a:pt x="174" y="439"/>
                </a:lnTo>
                <a:lnTo>
                  <a:pt x="171" y="439"/>
                </a:lnTo>
                <a:lnTo>
                  <a:pt x="165" y="439"/>
                </a:lnTo>
                <a:lnTo>
                  <a:pt x="162" y="436"/>
                </a:lnTo>
                <a:lnTo>
                  <a:pt x="159" y="439"/>
                </a:lnTo>
                <a:lnTo>
                  <a:pt x="157" y="439"/>
                </a:lnTo>
                <a:lnTo>
                  <a:pt x="159" y="436"/>
                </a:lnTo>
                <a:lnTo>
                  <a:pt x="159" y="430"/>
                </a:lnTo>
                <a:lnTo>
                  <a:pt x="162" y="430"/>
                </a:lnTo>
                <a:lnTo>
                  <a:pt x="159" y="430"/>
                </a:lnTo>
                <a:lnTo>
                  <a:pt x="159" y="427"/>
                </a:lnTo>
                <a:lnTo>
                  <a:pt x="157" y="427"/>
                </a:lnTo>
                <a:lnTo>
                  <a:pt x="154" y="427"/>
                </a:lnTo>
                <a:lnTo>
                  <a:pt x="154" y="424"/>
                </a:lnTo>
                <a:lnTo>
                  <a:pt x="154" y="421"/>
                </a:lnTo>
                <a:lnTo>
                  <a:pt x="157" y="421"/>
                </a:lnTo>
                <a:lnTo>
                  <a:pt x="157" y="419"/>
                </a:lnTo>
                <a:lnTo>
                  <a:pt x="157" y="416"/>
                </a:lnTo>
                <a:lnTo>
                  <a:pt x="157" y="413"/>
                </a:lnTo>
                <a:lnTo>
                  <a:pt x="159" y="413"/>
                </a:lnTo>
                <a:lnTo>
                  <a:pt x="162" y="413"/>
                </a:lnTo>
                <a:lnTo>
                  <a:pt x="159" y="413"/>
                </a:lnTo>
                <a:lnTo>
                  <a:pt x="159" y="410"/>
                </a:lnTo>
                <a:lnTo>
                  <a:pt x="157" y="410"/>
                </a:lnTo>
                <a:lnTo>
                  <a:pt x="157" y="407"/>
                </a:lnTo>
                <a:lnTo>
                  <a:pt x="157" y="410"/>
                </a:lnTo>
                <a:lnTo>
                  <a:pt x="154" y="407"/>
                </a:lnTo>
                <a:lnTo>
                  <a:pt x="157" y="410"/>
                </a:lnTo>
                <a:lnTo>
                  <a:pt x="157" y="413"/>
                </a:lnTo>
                <a:lnTo>
                  <a:pt x="157" y="416"/>
                </a:lnTo>
                <a:lnTo>
                  <a:pt x="154" y="416"/>
                </a:lnTo>
                <a:lnTo>
                  <a:pt x="154" y="419"/>
                </a:lnTo>
                <a:lnTo>
                  <a:pt x="154" y="421"/>
                </a:lnTo>
                <a:lnTo>
                  <a:pt x="151" y="421"/>
                </a:lnTo>
                <a:lnTo>
                  <a:pt x="154" y="421"/>
                </a:lnTo>
                <a:lnTo>
                  <a:pt x="154" y="424"/>
                </a:lnTo>
                <a:lnTo>
                  <a:pt x="151" y="424"/>
                </a:lnTo>
                <a:lnTo>
                  <a:pt x="154" y="424"/>
                </a:lnTo>
                <a:lnTo>
                  <a:pt x="154" y="427"/>
                </a:lnTo>
                <a:lnTo>
                  <a:pt x="154" y="430"/>
                </a:lnTo>
                <a:lnTo>
                  <a:pt x="157" y="430"/>
                </a:lnTo>
                <a:lnTo>
                  <a:pt x="157" y="433"/>
                </a:lnTo>
                <a:lnTo>
                  <a:pt x="159" y="433"/>
                </a:lnTo>
                <a:lnTo>
                  <a:pt x="157" y="436"/>
                </a:lnTo>
                <a:lnTo>
                  <a:pt x="154" y="436"/>
                </a:lnTo>
                <a:lnTo>
                  <a:pt x="151" y="436"/>
                </a:lnTo>
                <a:lnTo>
                  <a:pt x="145" y="436"/>
                </a:lnTo>
                <a:lnTo>
                  <a:pt x="142" y="436"/>
                </a:lnTo>
                <a:lnTo>
                  <a:pt x="137" y="439"/>
                </a:lnTo>
                <a:lnTo>
                  <a:pt x="134" y="439"/>
                </a:lnTo>
                <a:lnTo>
                  <a:pt x="134" y="441"/>
                </a:lnTo>
                <a:lnTo>
                  <a:pt x="131" y="439"/>
                </a:lnTo>
                <a:lnTo>
                  <a:pt x="128" y="439"/>
                </a:lnTo>
                <a:lnTo>
                  <a:pt x="128" y="436"/>
                </a:lnTo>
                <a:lnTo>
                  <a:pt x="125" y="433"/>
                </a:lnTo>
                <a:lnTo>
                  <a:pt x="125" y="430"/>
                </a:lnTo>
                <a:lnTo>
                  <a:pt x="125" y="427"/>
                </a:lnTo>
                <a:lnTo>
                  <a:pt x="125" y="424"/>
                </a:lnTo>
                <a:lnTo>
                  <a:pt x="122" y="424"/>
                </a:lnTo>
                <a:lnTo>
                  <a:pt x="122" y="421"/>
                </a:lnTo>
                <a:lnTo>
                  <a:pt x="122" y="419"/>
                </a:lnTo>
                <a:lnTo>
                  <a:pt x="125" y="416"/>
                </a:lnTo>
                <a:lnTo>
                  <a:pt x="122" y="416"/>
                </a:lnTo>
                <a:lnTo>
                  <a:pt x="122" y="413"/>
                </a:lnTo>
                <a:lnTo>
                  <a:pt x="122" y="410"/>
                </a:lnTo>
                <a:lnTo>
                  <a:pt x="122" y="407"/>
                </a:lnTo>
                <a:lnTo>
                  <a:pt x="120" y="404"/>
                </a:lnTo>
                <a:lnTo>
                  <a:pt x="120" y="402"/>
                </a:lnTo>
                <a:lnTo>
                  <a:pt x="120" y="399"/>
                </a:lnTo>
                <a:lnTo>
                  <a:pt x="120" y="396"/>
                </a:lnTo>
                <a:lnTo>
                  <a:pt x="117" y="396"/>
                </a:lnTo>
                <a:lnTo>
                  <a:pt x="117" y="393"/>
                </a:lnTo>
                <a:lnTo>
                  <a:pt x="117" y="390"/>
                </a:lnTo>
                <a:lnTo>
                  <a:pt x="117" y="387"/>
                </a:lnTo>
                <a:lnTo>
                  <a:pt x="114" y="387"/>
                </a:lnTo>
                <a:lnTo>
                  <a:pt x="114" y="384"/>
                </a:lnTo>
                <a:lnTo>
                  <a:pt x="114" y="382"/>
                </a:lnTo>
                <a:lnTo>
                  <a:pt x="114" y="379"/>
                </a:lnTo>
                <a:lnTo>
                  <a:pt x="114" y="376"/>
                </a:lnTo>
                <a:lnTo>
                  <a:pt x="111" y="376"/>
                </a:lnTo>
                <a:lnTo>
                  <a:pt x="111" y="373"/>
                </a:lnTo>
                <a:lnTo>
                  <a:pt x="111" y="370"/>
                </a:lnTo>
                <a:lnTo>
                  <a:pt x="111" y="367"/>
                </a:lnTo>
                <a:lnTo>
                  <a:pt x="114" y="367"/>
                </a:lnTo>
                <a:lnTo>
                  <a:pt x="117" y="367"/>
                </a:lnTo>
                <a:lnTo>
                  <a:pt x="120" y="367"/>
                </a:lnTo>
                <a:lnTo>
                  <a:pt x="122" y="367"/>
                </a:lnTo>
                <a:lnTo>
                  <a:pt x="122" y="370"/>
                </a:lnTo>
                <a:lnTo>
                  <a:pt x="125" y="370"/>
                </a:lnTo>
                <a:lnTo>
                  <a:pt x="128" y="370"/>
                </a:lnTo>
                <a:lnTo>
                  <a:pt x="131" y="370"/>
                </a:lnTo>
                <a:lnTo>
                  <a:pt x="131" y="367"/>
                </a:lnTo>
                <a:lnTo>
                  <a:pt x="134" y="367"/>
                </a:lnTo>
                <a:lnTo>
                  <a:pt x="137" y="367"/>
                </a:lnTo>
                <a:lnTo>
                  <a:pt x="140" y="367"/>
                </a:lnTo>
                <a:lnTo>
                  <a:pt x="142" y="367"/>
                </a:lnTo>
                <a:lnTo>
                  <a:pt x="145" y="367"/>
                </a:lnTo>
                <a:lnTo>
                  <a:pt x="148" y="370"/>
                </a:lnTo>
                <a:lnTo>
                  <a:pt x="148" y="367"/>
                </a:lnTo>
                <a:lnTo>
                  <a:pt x="151" y="367"/>
                </a:lnTo>
                <a:lnTo>
                  <a:pt x="151" y="370"/>
                </a:lnTo>
                <a:lnTo>
                  <a:pt x="154" y="370"/>
                </a:lnTo>
                <a:lnTo>
                  <a:pt x="154" y="373"/>
                </a:lnTo>
                <a:lnTo>
                  <a:pt x="157" y="376"/>
                </a:lnTo>
                <a:lnTo>
                  <a:pt x="157" y="379"/>
                </a:lnTo>
                <a:lnTo>
                  <a:pt x="159" y="379"/>
                </a:lnTo>
                <a:lnTo>
                  <a:pt x="162" y="379"/>
                </a:lnTo>
                <a:lnTo>
                  <a:pt x="159" y="379"/>
                </a:lnTo>
                <a:lnTo>
                  <a:pt x="157" y="376"/>
                </a:lnTo>
                <a:lnTo>
                  <a:pt x="157" y="373"/>
                </a:lnTo>
                <a:lnTo>
                  <a:pt x="159" y="373"/>
                </a:lnTo>
                <a:lnTo>
                  <a:pt x="159" y="370"/>
                </a:lnTo>
                <a:lnTo>
                  <a:pt x="162" y="370"/>
                </a:lnTo>
                <a:lnTo>
                  <a:pt x="165" y="370"/>
                </a:lnTo>
                <a:lnTo>
                  <a:pt x="168" y="370"/>
                </a:lnTo>
                <a:lnTo>
                  <a:pt x="171" y="370"/>
                </a:lnTo>
                <a:lnTo>
                  <a:pt x="174" y="370"/>
                </a:lnTo>
                <a:lnTo>
                  <a:pt x="174" y="367"/>
                </a:lnTo>
                <a:lnTo>
                  <a:pt x="177" y="367"/>
                </a:lnTo>
                <a:lnTo>
                  <a:pt x="179" y="367"/>
                </a:lnTo>
                <a:lnTo>
                  <a:pt x="182" y="367"/>
                </a:lnTo>
                <a:lnTo>
                  <a:pt x="185" y="367"/>
                </a:lnTo>
                <a:lnTo>
                  <a:pt x="185" y="365"/>
                </a:lnTo>
                <a:lnTo>
                  <a:pt x="182" y="365"/>
                </a:lnTo>
                <a:lnTo>
                  <a:pt x="185" y="365"/>
                </a:lnTo>
                <a:lnTo>
                  <a:pt x="185" y="362"/>
                </a:lnTo>
                <a:lnTo>
                  <a:pt x="185" y="359"/>
                </a:lnTo>
                <a:lnTo>
                  <a:pt x="185" y="356"/>
                </a:lnTo>
                <a:lnTo>
                  <a:pt x="182" y="356"/>
                </a:lnTo>
                <a:lnTo>
                  <a:pt x="179" y="356"/>
                </a:lnTo>
                <a:lnTo>
                  <a:pt x="179" y="353"/>
                </a:lnTo>
                <a:lnTo>
                  <a:pt x="177" y="353"/>
                </a:lnTo>
                <a:lnTo>
                  <a:pt x="177" y="350"/>
                </a:lnTo>
                <a:lnTo>
                  <a:pt x="179" y="350"/>
                </a:lnTo>
                <a:lnTo>
                  <a:pt x="177" y="350"/>
                </a:lnTo>
                <a:lnTo>
                  <a:pt x="177" y="347"/>
                </a:lnTo>
                <a:lnTo>
                  <a:pt x="174" y="347"/>
                </a:lnTo>
                <a:lnTo>
                  <a:pt x="174" y="345"/>
                </a:lnTo>
                <a:lnTo>
                  <a:pt x="174" y="342"/>
                </a:lnTo>
                <a:lnTo>
                  <a:pt x="174" y="339"/>
                </a:lnTo>
                <a:lnTo>
                  <a:pt x="174" y="336"/>
                </a:lnTo>
                <a:lnTo>
                  <a:pt x="174" y="333"/>
                </a:lnTo>
                <a:lnTo>
                  <a:pt x="174" y="330"/>
                </a:lnTo>
                <a:lnTo>
                  <a:pt x="174" y="328"/>
                </a:lnTo>
                <a:lnTo>
                  <a:pt x="174" y="325"/>
                </a:lnTo>
                <a:lnTo>
                  <a:pt x="177" y="325"/>
                </a:lnTo>
                <a:lnTo>
                  <a:pt x="177" y="322"/>
                </a:lnTo>
                <a:lnTo>
                  <a:pt x="179" y="322"/>
                </a:lnTo>
                <a:lnTo>
                  <a:pt x="182" y="322"/>
                </a:lnTo>
                <a:lnTo>
                  <a:pt x="185" y="322"/>
                </a:lnTo>
                <a:lnTo>
                  <a:pt x="185" y="325"/>
                </a:lnTo>
                <a:lnTo>
                  <a:pt x="188" y="325"/>
                </a:lnTo>
                <a:lnTo>
                  <a:pt x="185" y="322"/>
                </a:lnTo>
                <a:lnTo>
                  <a:pt x="191" y="322"/>
                </a:lnTo>
                <a:lnTo>
                  <a:pt x="194" y="322"/>
                </a:lnTo>
                <a:lnTo>
                  <a:pt x="196" y="322"/>
                </a:lnTo>
                <a:lnTo>
                  <a:pt x="199" y="322"/>
                </a:lnTo>
                <a:lnTo>
                  <a:pt x="199" y="319"/>
                </a:lnTo>
                <a:lnTo>
                  <a:pt x="202" y="319"/>
                </a:lnTo>
                <a:lnTo>
                  <a:pt x="205" y="319"/>
                </a:lnTo>
                <a:lnTo>
                  <a:pt x="205" y="316"/>
                </a:lnTo>
                <a:lnTo>
                  <a:pt x="208" y="313"/>
                </a:lnTo>
                <a:lnTo>
                  <a:pt x="208" y="310"/>
                </a:lnTo>
                <a:lnTo>
                  <a:pt x="208" y="308"/>
                </a:lnTo>
                <a:lnTo>
                  <a:pt x="211" y="308"/>
                </a:lnTo>
                <a:lnTo>
                  <a:pt x="214" y="313"/>
                </a:lnTo>
                <a:lnTo>
                  <a:pt x="216" y="313"/>
                </a:lnTo>
                <a:lnTo>
                  <a:pt x="222" y="313"/>
                </a:lnTo>
                <a:lnTo>
                  <a:pt x="219" y="313"/>
                </a:lnTo>
                <a:lnTo>
                  <a:pt x="222" y="313"/>
                </a:lnTo>
                <a:lnTo>
                  <a:pt x="222" y="310"/>
                </a:lnTo>
                <a:lnTo>
                  <a:pt x="225" y="310"/>
                </a:lnTo>
                <a:lnTo>
                  <a:pt x="228" y="310"/>
                </a:lnTo>
                <a:lnTo>
                  <a:pt x="225" y="310"/>
                </a:lnTo>
                <a:lnTo>
                  <a:pt x="222" y="308"/>
                </a:lnTo>
                <a:lnTo>
                  <a:pt x="219" y="310"/>
                </a:lnTo>
                <a:lnTo>
                  <a:pt x="216" y="310"/>
                </a:lnTo>
                <a:lnTo>
                  <a:pt x="214" y="308"/>
                </a:lnTo>
                <a:lnTo>
                  <a:pt x="211" y="308"/>
                </a:lnTo>
                <a:lnTo>
                  <a:pt x="208" y="308"/>
                </a:lnTo>
                <a:lnTo>
                  <a:pt x="205" y="308"/>
                </a:lnTo>
                <a:lnTo>
                  <a:pt x="202" y="310"/>
                </a:lnTo>
                <a:lnTo>
                  <a:pt x="202" y="313"/>
                </a:lnTo>
                <a:lnTo>
                  <a:pt x="199" y="316"/>
                </a:lnTo>
                <a:lnTo>
                  <a:pt x="196" y="316"/>
                </a:lnTo>
                <a:lnTo>
                  <a:pt x="196" y="313"/>
                </a:lnTo>
                <a:lnTo>
                  <a:pt x="196" y="316"/>
                </a:lnTo>
                <a:lnTo>
                  <a:pt x="194" y="316"/>
                </a:lnTo>
                <a:lnTo>
                  <a:pt x="191" y="319"/>
                </a:lnTo>
                <a:lnTo>
                  <a:pt x="188" y="316"/>
                </a:lnTo>
                <a:lnTo>
                  <a:pt x="185" y="316"/>
                </a:lnTo>
                <a:lnTo>
                  <a:pt x="182" y="316"/>
                </a:lnTo>
                <a:lnTo>
                  <a:pt x="179" y="316"/>
                </a:lnTo>
                <a:lnTo>
                  <a:pt x="179" y="319"/>
                </a:lnTo>
                <a:lnTo>
                  <a:pt x="177" y="319"/>
                </a:lnTo>
                <a:lnTo>
                  <a:pt x="174" y="319"/>
                </a:lnTo>
                <a:lnTo>
                  <a:pt x="177" y="319"/>
                </a:lnTo>
                <a:lnTo>
                  <a:pt x="174" y="322"/>
                </a:lnTo>
                <a:lnTo>
                  <a:pt x="174" y="325"/>
                </a:lnTo>
                <a:lnTo>
                  <a:pt x="171" y="328"/>
                </a:lnTo>
                <a:lnTo>
                  <a:pt x="171" y="330"/>
                </a:lnTo>
                <a:lnTo>
                  <a:pt x="171" y="333"/>
                </a:lnTo>
                <a:lnTo>
                  <a:pt x="168" y="333"/>
                </a:lnTo>
                <a:lnTo>
                  <a:pt x="168" y="336"/>
                </a:lnTo>
                <a:lnTo>
                  <a:pt x="168" y="339"/>
                </a:lnTo>
                <a:lnTo>
                  <a:pt x="168" y="342"/>
                </a:lnTo>
                <a:lnTo>
                  <a:pt x="168" y="345"/>
                </a:lnTo>
                <a:lnTo>
                  <a:pt x="165" y="345"/>
                </a:lnTo>
                <a:lnTo>
                  <a:pt x="165" y="347"/>
                </a:lnTo>
                <a:lnTo>
                  <a:pt x="165" y="350"/>
                </a:lnTo>
                <a:lnTo>
                  <a:pt x="162" y="350"/>
                </a:lnTo>
                <a:lnTo>
                  <a:pt x="162" y="353"/>
                </a:lnTo>
                <a:lnTo>
                  <a:pt x="159" y="356"/>
                </a:lnTo>
                <a:lnTo>
                  <a:pt x="159" y="353"/>
                </a:lnTo>
                <a:lnTo>
                  <a:pt x="157" y="353"/>
                </a:lnTo>
                <a:lnTo>
                  <a:pt x="154" y="353"/>
                </a:lnTo>
                <a:lnTo>
                  <a:pt x="151" y="353"/>
                </a:lnTo>
                <a:lnTo>
                  <a:pt x="151" y="350"/>
                </a:lnTo>
                <a:lnTo>
                  <a:pt x="148" y="350"/>
                </a:lnTo>
                <a:lnTo>
                  <a:pt x="145" y="350"/>
                </a:lnTo>
                <a:lnTo>
                  <a:pt x="145" y="347"/>
                </a:lnTo>
                <a:lnTo>
                  <a:pt x="142" y="347"/>
                </a:lnTo>
                <a:lnTo>
                  <a:pt x="142" y="345"/>
                </a:lnTo>
                <a:lnTo>
                  <a:pt x="145" y="345"/>
                </a:lnTo>
                <a:lnTo>
                  <a:pt x="145" y="342"/>
                </a:lnTo>
                <a:lnTo>
                  <a:pt x="148" y="342"/>
                </a:lnTo>
                <a:lnTo>
                  <a:pt x="148" y="339"/>
                </a:lnTo>
                <a:lnTo>
                  <a:pt x="151" y="339"/>
                </a:lnTo>
                <a:lnTo>
                  <a:pt x="151" y="342"/>
                </a:lnTo>
                <a:lnTo>
                  <a:pt x="151" y="339"/>
                </a:lnTo>
                <a:lnTo>
                  <a:pt x="148" y="339"/>
                </a:lnTo>
                <a:lnTo>
                  <a:pt x="148" y="336"/>
                </a:lnTo>
                <a:lnTo>
                  <a:pt x="145" y="336"/>
                </a:lnTo>
                <a:lnTo>
                  <a:pt x="145" y="339"/>
                </a:lnTo>
                <a:lnTo>
                  <a:pt x="148" y="339"/>
                </a:lnTo>
                <a:lnTo>
                  <a:pt x="145" y="342"/>
                </a:lnTo>
                <a:lnTo>
                  <a:pt x="142" y="342"/>
                </a:lnTo>
                <a:lnTo>
                  <a:pt x="142" y="339"/>
                </a:lnTo>
                <a:lnTo>
                  <a:pt x="140" y="339"/>
                </a:lnTo>
                <a:lnTo>
                  <a:pt x="140" y="342"/>
                </a:lnTo>
                <a:lnTo>
                  <a:pt x="142" y="342"/>
                </a:lnTo>
                <a:lnTo>
                  <a:pt x="142" y="345"/>
                </a:lnTo>
                <a:lnTo>
                  <a:pt x="142" y="347"/>
                </a:lnTo>
                <a:lnTo>
                  <a:pt x="142" y="350"/>
                </a:lnTo>
                <a:lnTo>
                  <a:pt x="145" y="353"/>
                </a:lnTo>
                <a:lnTo>
                  <a:pt x="148" y="353"/>
                </a:lnTo>
                <a:lnTo>
                  <a:pt x="148" y="356"/>
                </a:lnTo>
                <a:lnTo>
                  <a:pt x="148" y="359"/>
                </a:lnTo>
                <a:lnTo>
                  <a:pt x="145" y="359"/>
                </a:lnTo>
                <a:lnTo>
                  <a:pt x="142" y="359"/>
                </a:lnTo>
                <a:lnTo>
                  <a:pt x="140" y="359"/>
                </a:lnTo>
                <a:lnTo>
                  <a:pt x="137" y="359"/>
                </a:lnTo>
                <a:lnTo>
                  <a:pt x="140" y="359"/>
                </a:lnTo>
                <a:lnTo>
                  <a:pt x="137" y="359"/>
                </a:lnTo>
                <a:lnTo>
                  <a:pt x="134" y="359"/>
                </a:lnTo>
                <a:lnTo>
                  <a:pt x="131" y="359"/>
                </a:lnTo>
                <a:lnTo>
                  <a:pt x="128" y="359"/>
                </a:lnTo>
                <a:lnTo>
                  <a:pt x="125" y="359"/>
                </a:lnTo>
                <a:lnTo>
                  <a:pt x="122" y="359"/>
                </a:lnTo>
                <a:lnTo>
                  <a:pt x="122" y="356"/>
                </a:lnTo>
                <a:lnTo>
                  <a:pt x="120" y="356"/>
                </a:lnTo>
                <a:lnTo>
                  <a:pt x="117" y="356"/>
                </a:lnTo>
                <a:lnTo>
                  <a:pt x="114" y="353"/>
                </a:lnTo>
                <a:lnTo>
                  <a:pt x="111" y="353"/>
                </a:lnTo>
                <a:lnTo>
                  <a:pt x="108" y="350"/>
                </a:lnTo>
                <a:lnTo>
                  <a:pt x="103" y="350"/>
                </a:lnTo>
                <a:lnTo>
                  <a:pt x="100" y="347"/>
                </a:lnTo>
                <a:lnTo>
                  <a:pt x="97" y="347"/>
                </a:lnTo>
                <a:lnTo>
                  <a:pt x="94" y="347"/>
                </a:lnTo>
                <a:lnTo>
                  <a:pt x="94" y="345"/>
                </a:lnTo>
                <a:lnTo>
                  <a:pt x="91" y="345"/>
                </a:lnTo>
                <a:lnTo>
                  <a:pt x="85" y="342"/>
                </a:lnTo>
                <a:lnTo>
                  <a:pt x="83" y="339"/>
                </a:lnTo>
                <a:lnTo>
                  <a:pt x="80" y="336"/>
                </a:lnTo>
                <a:lnTo>
                  <a:pt x="74" y="330"/>
                </a:lnTo>
                <a:lnTo>
                  <a:pt x="71" y="328"/>
                </a:lnTo>
                <a:lnTo>
                  <a:pt x="68" y="325"/>
                </a:lnTo>
                <a:lnTo>
                  <a:pt x="68" y="322"/>
                </a:lnTo>
                <a:lnTo>
                  <a:pt x="65" y="319"/>
                </a:lnTo>
                <a:lnTo>
                  <a:pt x="65" y="316"/>
                </a:lnTo>
                <a:lnTo>
                  <a:pt x="65" y="313"/>
                </a:lnTo>
                <a:lnTo>
                  <a:pt x="63" y="313"/>
                </a:lnTo>
                <a:lnTo>
                  <a:pt x="63" y="310"/>
                </a:lnTo>
                <a:lnTo>
                  <a:pt x="65" y="310"/>
                </a:lnTo>
                <a:lnTo>
                  <a:pt x="63" y="308"/>
                </a:lnTo>
                <a:lnTo>
                  <a:pt x="63" y="305"/>
                </a:lnTo>
                <a:lnTo>
                  <a:pt x="63" y="302"/>
                </a:lnTo>
                <a:lnTo>
                  <a:pt x="65" y="299"/>
                </a:lnTo>
                <a:lnTo>
                  <a:pt x="68" y="299"/>
                </a:lnTo>
                <a:lnTo>
                  <a:pt x="71" y="296"/>
                </a:lnTo>
                <a:lnTo>
                  <a:pt x="74" y="293"/>
                </a:lnTo>
                <a:lnTo>
                  <a:pt x="74" y="291"/>
                </a:lnTo>
                <a:lnTo>
                  <a:pt x="77" y="291"/>
                </a:lnTo>
                <a:lnTo>
                  <a:pt x="80" y="291"/>
                </a:lnTo>
                <a:lnTo>
                  <a:pt x="83" y="291"/>
                </a:lnTo>
                <a:lnTo>
                  <a:pt x="85" y="291"/>
                </a:lnTo>
                <a:lnTo>
                  <a:pt x="88" y="291"/>
                </a:lnTo>
                <a:lnTo>
                  <a:pt x="91" y="291"/>
                </a:lnTo>
                <a:lnTo>
                  <a:pt x="97" y="291"/>
                </a:lnTo>
                <a:lnTo>
                  <a:pt x="100" y="291"/>
                </a:lnTo>
                <a:lnTo>
                  <a:pt x="103" y="291"/>
                </a:lnTo>
                <a:lnTo>
                  <a:pt x="105" y="291"/>
                </a:lnTo>
                <a:lnTo>
                  <a:pt x="105" y="293"/>
                </a:lnTo>
                <a:lnTo>
                  <a:pt x="108" y="293"/>
                </a:lnTo>
                <a:lnTo>
                  <a:pt x="111" y="293"/>
                </a:lnTo>
                <a:lnTo>
                  <a:pt x="114" y="296"/>
                </a:lnTo>
                <a:lnTo>
                  <a:pt x="117" y="296"/>
                </a:lnTo>
                <a:lnTo>
                  <a:pt x="120" y="296"/>
                </a:lnTo>
                <a:lnTo>
                  <a:pt x="122" y="296"/>
                </a:lnTo>
                <a:lnTo>
                  <a:pt x="125" y="296"/>
                </a:lnTo>
                <a:lnTo>
                  <a:pt x="128" y="296"/>
                </a:lnTo>
                <a:lnTo>
                  <a:pt x="128" y="299"/>
                </a:lnTo>
                <a:lnTo>
                  <a:pt x="125" y="299"/>
                </a:lnTo>
                <a:lnTo>
                  <a:pt x="125" y="302"/>
                </a:lnTo>
                <a:lnTo>
                  <a:pt x="122" y="302"/>
                </a:lnTo>
                <a:lnTo>
                  <a:pt x="122" y="305"/>
                </a:lnTo>
                <a:lnTo>
                  <a:pt x="125" y="302"/>
                </a:lnTo>
                <a:lnTo>
                  <a:pt x="128" y="302"/>
                </a:lnTo>
                <a:lnTo>
                  <a:pt x="128" y="299"/>
                </a:lnTo>
                <a:lnTo>
                  <a:pt x="131" y="296"/>
                </a:lnTo>
                <a:lnTo>
                  <a:pt x="134" y="296"/>
                </a:lnTo>
                <a:lnTo>
                  <a:pt x="134" y="293"/>
                </a:lnTo>
                <a:lnTo>
                  <a:pt x="137" y="293"/>
                </a:lnTo>
                <a:lnTo>
                  <a:pt x="137" y="291"/>
                </a:lnTo>
                <a:lnTo>
                  <a:pt x="137" y="288"/>
                </a:lnTo>
                <a:lnTo>
                  <a:pt x="140" y="288"/>
                </a:lnTo>
                <a:lnTo>
                  <a:pt x="140" y="285"/>
                </a:lnTo>
                <a:lnTo>
                  <a:pt x="140" y="282"/>
                </a:lnTo>
                <a:lnTo>
                  <a:pt x="137" y="279"/>
                </a:lnTo>
                <a:lnTo>
                  <a:pt x="140" y="279"/>
                </a:lnTo>
                <a:lnTo>
                  <a:pt x="142" y="279"/>
                </a:lnTo>
                <a:lnTo>
                  <a:pt x="145" y="279"/>
                </a:lnTo>
                <a:lnTo>
                  <a:pt x="148" y="279"/>
                </a:lnTo>
                <a:lnTo>
                  <a:pt x="151" y="279"/>
                </a:lnTo>
                <a:lnTo>
                  <a:pt x="157" y="279"/>
                </a:lnTo>
                <a:lnTo>
                  <a:pt x="159" y="279"/>
                </a:lnTo>
                <a:lnTo>
                  <a:pt x="162" y="282"/>
                </a:lnTo>
                <a:lnTo>
                  <a:pt x="162" y="285"/>
                </a:lnTo>
                <a:lnTo>
                  <a:pt x="165" y="285"/>
                </a:lnTo>
                <a:lnTo>
                  <a:pt x="168" y="285"/>
                </a:lnTo>
                <a:lnTo>
                  <a:pt x="171" y="285"/>
                </a:lnTo>
                <a:lnTo>
                  <a:pt x="171" y="288"/>
                </a:lnTo>
                <a:lnTo>
                  <a:pt x="171" y="285"/>
                </a:lnTo>
                <a:lnTo>
                  <a:pt x="174" y="285"/>
                </a:lnTo>
                <a:lnTo>
                  <a:pt x="177" y="285"/>
                </a:lnTo>
                <a:lnTo>
                  <a:pt x="179" y="285"/>
                </a:lnTo>
                <a:lnTo>
                  <a:pt x="182" y="285"/>
                </a:lnTo>
                <a:lnTo>
                  <a:pt x="182" y="282"/>
                </a:lnTo>
                <a:lnTo>
                  <a:pt x="179" y="282"/>
                </a:lnTo>
                <a:lnTo>
                  <a:pt x="177" y="282"/>
                </a:lnTo>
                <a:lnTo>
                  <a:pt x="174" y="285"/>
                </a:lnTo>
                <a:lnTo>
                  <a:pt x="171" y="285"/>
                </a:lnTo>
                <a:lnTo>
                  <a:pt x="171" y="282"/>
                </a:lnTo>
                <a:lnTo>
                  <a:pt x="168" y="282"/>
                </a:lnTo>
                <a:lnTo>
                  <a:pt x="165" y="282"/>
                </a:lnTo>
                <a:lnTo>
                  <a:pt x="165" y="279"/>
                </a:lnTo>
                <a:lnTo>
                  <a:pt x="165" y="282"/>
                </a:lnTo>
                <a:lnTo>
                  <a:pt x="162" y="279"/>
                </a:lnTo>
                <a:lnTo>
                  <a:pt x="159" y="279"/>
                </a:lnTo>
                <a:lnTo>
                  <a:pt x="159" y="276"/>
                </a:lnTo>
                <a:lnTo>
                  <a:pt x="159" y="279"/>
                </a:lnTo>
                <a:lnTo>
                  <a:pt x="157" y="276"/>
                </a:lnTo>
                <a:lnTo>
                  <a:pt x="154" y="276"/>
                </a:lnTo>
                <a:lnTo>
                  <a:pt x="151" y="273"/>
                </a:lnTo>
                <a:lnTo>
                  <a:pt x="148" y="273"/>
                </a:lnTo>
                <a:lnTo>
                  <a:pt x="145" y="273"/>
                </a:lnTo>
                <a:lnTo>
                  <a:pt x="142" y="273"/>
                </a:lnTo>
                <a:lnTo>
                  <a:pt x="140" y="273"/>
                </a:lnTo>
                <a:lnTo>
                  <a:pt x="140" y="276"/>
                </a:lnTo>
                <a:lnTo>
                  <a:pt x="137" y="279"/>
                </a:lnTo>
                <a:lnTo>
                  <a:pt x="137" y="282"/>
                </a:lnTo>
                <a:lnTo>
                  <a:pt x="134" y="285"/>
                </a:lnTo>
                <a:lnTo>
                  <a:pt x="131" y="288"/>
                </a:lnTo>
                <a:lnTo>
                  <a:pt x="131" y="291"/>
                </a:lnTo>
                <a:lnTo>
                  <a:pt x="128" y="291"/>
                </a:lnTo>
                <a:lnTo>
                  <a:pt x="125" y="291"/>
                </a:lnTo>
                <a:lnTo>
                  <a:pt x="122" y="291"/>
                </a:lnTo>
                <a:lnTo>
                  <a:pt x="120" y="291"/>
                </a:lnTo>
                <a:lnTo>
                  <a:pt x="117" y="291"/>
                </a:lnTo>
                <a:lnTo>
                  <a:pt x="114" y="288"/>
                </a:lnTo>
                <a:lnTo>
                  <a:pt x="111" y="288"/>
                </a:lnTo>
                <a:lnTo>
                  <a:pt x="111" y="285"/>
                </a:lnTo>
                <a:lnTo>
                  <a:pt x="111" y="282"/>
                </a:lnTo>
                <a:lnTo>
                  <a:pt x="108" y="282"/>
                </a:lnTo>
                <a:lnTo>
                  <a:pt x="108" y="279"/>
                </a:lnTo>
                <a:lnTo>
                  <a:pt x="108" y="276"/>
                </a:lnTo>
                <a:lnTo>
                  <a:pt x="108" y="273"/>
                </a:lnTo>
                <a:lnTo>
                  <a:pt x="108" y="271"/>
                </a:lnTo>
                <a:lnTo>
                  <a:pt x="111" y="271"/>
                </a:lnTo>
                <a:lnTo>
                  <a:pt x="111" y="268"/>
                </a:lnTo>
                <a:lnTo>
                  <a:pt x="114" y="265"/>
                </a:lnTo>
                <a:lnTo>
                  <a:pt x="114" y="262"/>
                </a:lnTo>
                <a:lnTo>
                  <a:pt x="114" y="259"/>
                </a:lnTo>
                <a:lnTo>
                  <a:pt x="114" y="256"/>
                </a:lnTo>
                <a:lnTo>
                  <a:pt x="114" y="254"/>
                </a:lnTo>
                <a:lnTo>
                  <a:pt x="117" y="254"/>
                </a:lnTo>
                <a:lnTo>
                  <a:pt x="117" y="256"/>
                </a:lnTo>
                <a:lnTo>
                  <a:pt x="120" y="256"/>
                </a:lnTo>
                <a:lnTo>
                  <a:pt x="122" y="259"/>
                </a:lnTo>
                <a:lnTo>
                  <a:pt x="122" y="256"/>
                </a:lnTo>
                <a:lnTo>
                  <a:pt x="120" y="256"/>
                </a:lnTo>
                <a:lnTo>
                  <a:pt x="120" y="254"/>
                </a:lnTo>
                <a:lnTo>
                  <a:pt x="117" y="254"/>
                </a:lnTo>
                <a:lnTo>
                  <a:pt x="114" y="254"/>
                </a:lnTo>
                <a:lnTo>
                  <a:pt x="114" y="251"/>
                </a:lnTo>
                <a:lnTo>
                  <a:pt x="111" y="251"/>
                </a:lnTo>
                <a:lnTo>
                  <a:pt x="114" y="251"/>
                </a:lnTo>
                <a:lnTo>
                  <a:pt x="111" y="251"/>
                </a:lnTo>
                <a:lnTo>
                  <a:pt x="111" y="254"/>
                </a:lnTo>
                <a:lnTo>
                  <a:pt x="111" y="256"/>
                </a:lnTo>
                <a:lnTo>
                  <a:pt x="111" y="259"/>
                </a:lnTo>
                <a:lnTo>
                  <a:pt x="111" y="262"/>
                </a:lnTo>
                <a:lnTo>
                  <a:pt x="108" y="262"/>
                </a:lnTo>
                <a:lnTo>
                  <a:pt x="108" y="265"/>
                </a:lnTo>
                <a:lnTo>
                  <a:pt x="105" y="265"/>
                </a:lnTo>
                <a:lnTo>
                  <a:pt x="108" y="265"/>
                </a:lnTo>
                <a:lnTo>
                  <a:pt x="105" y="268"/>
                </a:lnTo>
                <a:lnTo>
                  <a:pt x="105" y="271"/>
                </a:lnTo>
                <a:lnTo>
                  <a:pt x="105" y="268"/>
                </a:lnTo>
                <a:lnTo>
                  <a:pt x="105" y="271"/>
                </a:lnTo>
                <a:lnTo>
                  <a:pt x="105" y="273"/>
                </a:lnTo>
                <a:lnTo>
                  <a:pt x="103" y="276"/>
                </a:lnTo>
                <a:lnTo>
                  <a:pt x="103" y="279"/>
                </a:lnTo>
                <a:lnTo>
                  <a:pt x="103" y="282"/>
                </a:lnTo>
                <a:lnTo>
                  <a:pt x="103" y="285"/>
                </a:lnTo>
                <a:lnTo>
                  <a:pt x="100" y="285"/>
                </a:lnTo>
                <a:lnTo>
                  <a:pt x="97" y="285"/>
                </a:lnTo>
                <a:lnTo>
                  <a:pt x="94" y="282"/>
                </a:lnTo>
                <a:lnTo>
                  <a:pt x="91" y="282"/>
                </a:lnTo>
                <a:lnTo>
                  <a:pt x="88" y="282"/>
                </a:lnTo>
                <a:lnTo>
                  <a:pt x="85" y="282"/>
                </a:lnTo>
                <a:lnTo>
                  <a:pt x="83" y="282"/>
                </a:lnTo>
                <a:lnTo>
                  <a:pt x="83" y="285"/>
                </a:lnTo>
                <a:lnTo>
                  <a:pt x="80" y="285"/>
                </a:lnTo>
                <a:lnTo>
                  <a:pt x="77" y="285"/>
                </a:lnTo>
                <a:lnTo>
                  <a:pt x="74" y="285"/>
                </a:lnTo>
                <a:lnTo>
                  <a:pt x="77" y="285"/>
                </a:lnTo>
                <a:lnTo>
                  <a:pt x="77" y="288"/>
                </a:lnTo>
                <a:lnTo>
                  <a:pt x="74" y="288"/>
                </a:lnTo>
                <a:lnTo>
                  <a:pt x="71" y="288"/>
                </a:lnTo>
                <a:lnTo>
                  <a:pt x="71" y="291"/>
                </a:lnTo>
                <a:lnTo>
                  <a:pt x="68" y="291"/>
                </a:lnTo>
                <a:lnTo>
                  <a:pt x="65" y="293"/>
                </a:lnTo>
                <a:lnTo>
                  <a:pt x="63" y="293"/>
                </a:lnTo>
                <a:lnTo>
                  <a:pt x="63" y="291"/>
                </a:lnTo>
                <a:lnTo>
                  <a:pt x="54" y="282"/>
                </a:lnTo>
                <a:lnTo>
                  <a:pt x="51" y="279"/>
                </a:lnTo>
                <a:lnTo>
                  <a:pt x="48" y="279"/>
                </a:lnTo>
                <a:lnTo>
                  <a:pt x="48" y="276"/>
                </a:lnTo>
                <a:lnTo>
                  <a:pt x="46" y="273"/>
                </a:lnTo>
                <a:lnTo>
                  <a:pt x="46" y="271"/>
                </a:lnTo>
                <a:lnTo>
                  <a:pt x="43" y="268"/>
                </a:lnTo>
                <a:lnTo>
                  <a:pt x="43" y="265"/>
                </a:lnTo>
                <a:lnTo>
                  <a:pt x="40" y="262"/>
                </a:lnTo>
                <a:lnTo>
                  <a:pt x="40" y="259"/>
                </a:lnTo>
                <a:lnTo>
                  <a:pt x="34" y="254"/>
                </a:lnTo>
                <a:lnTo>
                  <a:pt x="34" y="251"/>
                </a:lnTo>
                <a:lnTo>
                  <a:pt x="34" y="248"/>
                </a:lnTo>
                <a:lnTo>
                  <a:pt x="34" y="245"/>
                </a:lnTo>
                <a:lnTo>
                  <a:pt x="34" y="242"/>
                </a:lnTo>
                <a:lnTo>
                  <a:pt x="34" y="239"/>
                </a:lnTo>
                <a:lnTo>
                  <a:pt x="34" y="236"/>
                </a:lnTo>
                <a:lnTo>
                  <a:pt x="37" y="234"/>
                </a:lnTo>
                <a:lnTo>
                  <a:pt x="37" y="231"/>
                </a:lnTo>
                <a:lnTo>
                  <a:pt x="40" y="228"/>
                </a:lnTo>
                <a:lnTo>
                  <a:pt x="37" y="228"/>
                </a:lnTo>
                <a:lnTo>
                  <a:pt x="40" y="225"/>
                </a:lnTo>
                <a:lnTo>
                  <a:pt x="40" y="228"/>
                </a:lnTo>
                <a:lnTo>
                  <a:pt x="43" y="228"/>
                </a:lnTo>
                <a:lnTo>
                  <a:pt x="43" y="225"/>
                </a:lnTo>
                <a:lnTo>
                  <a:pt x="43" y="222"/>
                </a:lnTo>
                <a:lnTo>
                  <a:pt x="46" y="222"/>
                </a:lnTo>
                <a:lnTo>
                  <a:pt x="48" y="222"/>
                </a:lnTo>
                <a:lnTo>
                  <a:pt x="51" y="225"/>
                </a:lnTo>
                <a:lnTo>
                  <a:pt x="54" y="225"/>
                </a:lnTo>
                <a:lnTo>
                  <a:pt x="54" y="228"/>
                </a:lnTo>
                <a:lnTo>
                  <a:pt x="57" y="231"/>
                </a:lnTo>
                <a:lnTo>
                  <a:pt x="57" y="234"/>
                </a:lnTo>
                <a:lnTo>
                  <a:pt x="60" y="236"/>
                </a:lnTo>
                <a:lnTo>
                  <a:pt x="57" y="239"/>
                </a:lnTo>
                <a:lnTo>
                  <a:pt x="57" y="242"/>
                </a:lnTo>
                <a:lnTo>
                  <a:pt x="60" y="242"/>
                </a:lnTo>
                <a:lnTo>
                  <a:pt x="63" y="242"/>
                </a:lnTo>
                <a:lnTo>
                  <a:pt x="65" y="242"/>
                </a:lnTo>
                <a:lnTo>
                  <a:pt x="63" y="242"/>
                </a:lnTo>
                <a:lnTo>
                  <a:pt x="60" y="242"/>
                </a:lnTo>
                <a:lnTo>
                  <a:pt x="60" y="239"/>
                </a:lnTo>
                <a:lnTo>
                  <a:pt x="60" y="236"/>
                </a:lnTo>
                <a:lnTo>
                  <a:pt x="60" y="234"/>
                </a:lnTo>
                <a:lnTo>
                  <a:pt x="57" y="234"/>
                </a:lnTo>
                <a:lnTo>
                  <a:pt x="57" y="231"/>
                </a:lnTo>
                <a:lnTo>
                  <a:pt x="57" y="228"/>
                </a:lnTo>
                <a:lnTo>
                  <a:pt x="54" y="225"/>
                </a:lnTo>
                <a:lnTo>
                  <a:pt x="54" y="222"/>
                </a:lnTo>
                <a:lnTo>
                  <a:pt x="54" y="219"/>
                </a:lnTo>
                <a:lnTo>
                  <a:pt x="57" y="219"/>
                </a:lnTo>
                <a:lnTo>
                  <a:pt x="60" y="217"/>
                </a:lnTo>
                <a:lnTo>
                  <a:pt x="63" y="217"/>
                </a:lnTo>
                <a:lnTo>
                  <a:pt x="63" y="214"/>
                </a:lnTo>
                <a:lnTo>
                  <a:pt x="65" y="214"/>
                </a:lnTo>
                <a:lnTo>
                  <a:pt x="68" y="211"/>
                </a:lnTo>
                <a:lnTo>
                  <a:pt x="71" y="208"/>
                </a:lnTo>
                <a:lnTo>
                  <a:pt x="74" y="208"/>
                </a:lnTo>
                <a:lnTo>
                  <a:pt x="77" y="208"/>
                </a:lnTo>
                <a:lnTo>
                  <a:pt x="83" y="205"/>
                </a:lnTo>
                <a:lnTo>
                  <a:pt x="83" y="202"/>
                </a:lnTo>
                <a:lnTo>
                  <a:pt x="85" y="202"/>
                </a:lnTo>
                <a:lnTo>
                  <a:pt x="85" y="205"/>
                </a:lnTo>
                <a:lnTo>
                  <a:pt x="88" y="205"/>
                </a:lnTo>
                <a:lnTo>
                  <a:pt x="88" y="202"/>
                </a:lnTo>
                <a:lnTo>
                  <a:pt x="91" y="202"/>
                </a:lnTo>
                <a:lnTo>
                  <a:pt x="91" y="199"/>
                </a:lnTo>
                <a:lnTo>
                  <a:pt x="94" y="197"/>
                </a:lnTo>
                <a:lnTo>
                  <a:pt x="97" y="194"/>
                </a:lnTo>
                <a:lnTo>
                  <a:pt x="100" y="191"/>
                </a:lnTo>
                <a:lnTo>
                  <a:pt x="103" y="191"/>
                </a:lnTo>
                <a:lnTo>
                  <a:pt x="103" y="194"/>
                </a:lnTo>
                <a:lnTo>
                  <a:pt x="103" y="191"/>
                </a:lnTo>
                <a:lnTo>
                  <a:pt x="105" y="191"/>
                </a:lnTo>
                <a:lnTo>
                  <a:pt x="105" y="188"/>
                </a:lnTo>
                <a:lnTo>
                  <a:pt x="105" y="185"/>
                </a:lnTo>
                <a:lnTo>
                  <a:pt x="108" y="185"/>
                </a:lnTo>
                <a:lnTo>
                  <a:pt x="111" y="182"/>
                </a:lnTo>
                <a:lnTo>
                  <a:pt x="114" y="182"/>
                </a:lnTo>
                <a:lnTo>
                  <a:pt x="114" y="179"/>
                </a:lnTo>
                <a:lnTo>
                  <a:pt x="117" y="179"/>
                </a:lnTo>
                <a:lnTo>
                  <a:pt x="120" y="177"/>
                </a:lnTo>
                <a:lnTo>
                  <a:pt x="122" y="174"/>
                </a:lnTo>
                <a:lnTo>
                  <a:pt x="125" y="174"/>
                </a:lnTo>
                <a:lnTo>
                  <a:pt x="128" y="174"/>
                </a:lnTo>
                <a:lnTo>
                  <a:pt x="128" y="171"/>
                </a:lnTo>
                <a:lnTo>
                  <a:pt x="125" y="171"/>
                </a:lnTo>
                <a:lnTo>
                  <a:pt x="122" y="168"/>
                </a:lnTo>
                <a:lnTo>
                  <a:pt x="117" y="165"/>
                </a:lnTo>
                <a:lnTo>
                  <a:pt x="114" y="165"/>
                </a:lnTo>
                <a:lnTo>
                  <a:pt x="114" y="162"/>
                </a:lnTo>
                <a:lnTo>
                  <a:pt x="111" y="160"/>
                </a:lnTo>
                <a:lnTo>
                  <a:pt x="114" y="154"/>
                </a:lnTo>
                <a:lnTo>
                  <a:pt x="117" y="154"/>
                </a:lnTo>
                <a:lnTo>
                  <a:pt x="120" y="157"/>
                </a:lnTo>
                <a:lnTo>
                  <a:pt x="122" y="154"/>
                </a:lnTo>
                <a:lnTo>
                  <a:pt x="125" y="154"/>
                </a:lnTo>
                <a:lnTo>
                  <a:pt x="131" y="154"/>
                </a:lnTo>
                <a:lnTo>
                  <a:pt x="134" y="154"/>
                </a:lnTo>
                <a:lnTo>
                  <a:pt x="137" y="154"/>
                </a:lnTo>
                <a:lnTo>
                  <a:pt x="140" y="154"/>
                </a:lnTo>
                <a:lnTo>
                  <a:pt x="142" y="157"/>
                </a:lnTo>
                <a:lnTo>
                  <a:pt x="142" y="160"/>
                </a:lnTo>
                <a:lnTo>
                  <a:pt x="145" y="160"/>
                </a:lnTo>
                <a:lnTo>
                  <a:pt x="148" y="157"/>
                </a:lnTo>
                <a:lnTo>
                  <a:pt x="148" y="154"/>
                </a:lnTo>
                <a:lnTo>
                  <a:pt x="145" y="154"/>
                </a:lnTo>
                <a:lnTo>
                  <a:pt x="145" y="151"/>
                </a:lnTo>
                <a:lnTo>
                  <a:pt x="148" y="151"/>
                </a:lnTo>
                <a:lnTo>
                  <a:pt x="148" y="148"/>
                </a:lnTo>
                <a:lnTo>
                  <a:pt x="151" y="148"/>
                </a:lnTo>
                <a:lnTo>
                  <a:pt x="154" y="151"/>
                </a:lnTo>
                <a:lnTo>
                  <a:pt x="154" y="154"/>
                </a:lnTo>
                <a:lnTo>
                  <a:pt x="157" y="154"/>
                </a:lnTo>
                <a:lnTo>
                  <a:pt x="159" y="151"/>
                </a:lnTo>
                <a:lnTo>
                  <a:pt x="162" y="151"/>
                </a:lnTo>
                <a:lnTo>
                  <a:pt x="165" y="151"/>
                </a:lnTo>
                <a:lnTo>
                  <a:pt x="168" y="148"/>
                </a:lnTo>
                <a:lnTo>
                  <a:pt x="171" y="148"/>
                </a:lnTo>
                <a:lnTo>
                  <a:pt x="174" y="148"/>
                </a:lnTo>
                <a:lnTo>
                  <a:pt x="174" y="151"/>
                </a:lnTo>
                <a:lnTo>
                  <a:pt x="177" y="151"/>
                </a:lnTo>
                <a:lnTo>
                  <a:pt x="174" y="154"/>
                </a:lnTo>
                <a:lnTo>
                  <a:pt x="177" y="157"/>
                </a:lnTo>
                <a:lnTo>
                  <a:pt x="179" y="157"/>
                </a:lnTo>
                <a:lnTo>
                  <a:pt x="179" y="160"/>
                </a:lnTo>
                <a:lnTo>
                  <a:pt x="182" y="165"/>
                </a:lnTo>
                <a:lnTo>
                  <a:pt x="185" y="165"/>
                </a:lnTo>
                <a:lnTo>
                  <a:pt x="188" y="165"/>
                </a:lnTo>
                <a:lnTo>
                  <a:pt x="194" y="165"/>
                </a:lnTo>
                <a:lnTo>
                  <a:pt x="194" y="160"/>
                </a:lnTo>
                <a:lnTo>
                  <a:pt x="196" y="157"/>
                </a:lnTo>
                <a:lnTo>
                  <a:pt x="199" y="154"/>
                </a:lnTo>
                <a:lnTo>
                  <a:pt x="202" y="154"/>
                </a:lnTo>
                <a:lnTo>
                  <a:pt x="208" y="154"/>
                </a:lnTo>
                <a:lnTo>
                  <a:pt x="211" y="151"/>
                </a:lnTo>
                <a:lnTo>
                  <a:pt x="214" y="151"/>
                </a:lnTo>
                <a:lnTo>
                  <a:pt x="219" y="151"/>
                </a:lnTo>
                <a:lnTo>
                  <a:pt x="225" y="145"/>
                </a:lnTo>
                <a:lnTo>
                  <a:pt x="234" y="151"/>
                </a:lnTo>
                <a:lnTo>
                  <a:pt x="248" y="157"/>
                </a:lnTo>
                <a:lnTo>
                  <a:pt x="253" y="160"/>
                </a:lnTo>
                <a:lnTo>
                  <a:pt x="256" y="162"/>
                </a:lnTo>
                <a:lnTo>
                  <a:pt x="265" y="168"/>
                </a:lnTo>
                <a:lnTo>
                  <a:pt x="271" y="165"/>
                </a:lnTo>
                <a:lnTo>
                  <a:pt x="273" y="171"/>
                </a:lnTo>
                <a:lnTo>
                  <a:pt x="276" y="174"/>
                </a:lnTo>
                <a:lnTo>
                  <a:pt x="279" y="177"/>
                </a:lnTo>
                <a:lnTo>
                  <a:pt x="276" y="179"/>
                </a:lnTo>
                <a:lnTo>
                  <a:pt x="305" y="199"/>
                </a:lnTo>
                <a:lnTo>
                  <a:pt x="302" y="208"/>
                </a:lnTo>
                <a:lnTo>
                  <a:pt x="302" y="211"/>
                </a:lnTo>
                <a:lnTo>
                  <a:pt x="302" y="217"/>
                </a:lnTo>
                <a:lnTo>
                  <a:pt x="299" y="222"/>
                </a:lnTo>
                <a:lnTo>
                  <a:pt x="299" y="225"/>
                </a:lnTo>
                <a:lnTo>
                  <a:pt x="296" y="225"/>
                </a:lnTo>
                <a:lnTo>
                  <a:pt x="299" y="228"/>
                </a:lnTo>
                <a:lnTo>
                  <a:pt x="302" y="231"/>
                </a:lnTo>
                <a:lnTo>
                  <a:pt x="302" y="236"/>
                </a:lnTo>
                <a:lnTo>
                  <a:pt x="305" y="239"/>
                </a:lnTo>
                <a:lnTo>
                  <a:pt x="308" y="242"/>
                </a:lnTo>
                <a:lnTo>
                  <a:pt x="313" y="242"/>
                </a:lnTo>
                <a:lnTo>
                  <a:pt x="319" y="242"/>
                </a:lnTo>
                <a:lnTo>
                  <a:pt x="322" y="242"/>
                </a:lnTo>
                <a:lnTo>
                  <a:pt x="325" y="242"/>
                </a:lnTo>
                <a:lnTo>
                  <a:pt x="327" y="239"/>
                </a:lnTo>
                <a:lnTo>
                  <a:pt x="333" y="239"/>
                </a:lnTo>
                <a:lnTo>
                  <a:pt x="336" y="236"/>
                </a:lnTo>
                <a:lnTo>
                  <a:pt x="339" y="236"/>
                </a:lnTo>
                <a:lnTo>
                  <a:pt x="342" y="236"/>
                </a:lnTo>
                <a:lnTo>
                  <a:pt x="345" y="236"/>
                </a:lnTo>
                <a:lnTo>
                  <a:pt x="347" y="236"/>
                </a:lnTo>
                <a:lnTo>
                  <a:pt x="350" y="234"/>
                </a:lnTo>
                <a:lnTo>
                  <a:pt x="356" y="231"/>
                </a:lnTo>
                <a:lnTo>
                  <a:pt x="359" y="231"/>
                </a:lnTo>
                <a:lnTo>
                  <a:pt x="362" y="228"/>
                </a:lnTo>
                <a:lnTo>
                  <a:pt x="365" y="225"/>
                </a:lnTo>
                <a:lnTo>
                  <a:pt x="367" y="222"/>
                </a:lnTo>
                <a:lnTo>
                  <a:pt x="367" y="219"/>
                </a:lnTo>
                <a:lnTo>
                  <a:pt x="370" y="214"/>
                </a:lnTo>
                <a:lnTo>
                  <a:pt x="373" y="211"/>
                </a:lnTo>
                <a:lnTo>
                  <a:pt x="379" y="208"/>
                </a:lnTo>
                <a:lnTo>
                  <a:pt x="382" y="208"/>
                </a:lnTo>
                <a:lnTo>
                  <a:pt x="384" y="205"/>
                </a:lnTo>
                <a:lnTo>
                  <a:pt x="387" y="202"/>
                </a:lnTo>
                <a:lnTo>
                  <a:pt x="390" y="199"/>
                </a:lnTo>
                <a:lnTo>
                  <a:pt x="393" y="197"/>
                </a:lnTo>
                <a:lnTo>
                  <a:pt x="396" y="194"/>
                </a:lnTo>
                <a:lnTo>
                  <a:pt x="399" y="194"/>
                </a:lnTo>
                <a:lnTo>
                  <a:pt x="399" y="191"/>
                </a:lnTo>
                <a:lnTo>
                  <a:pt x="402" y="188"/>
                </a:lnTo>
                <a:lnTo>
                  <a:pt x="404" y="185"/>
                </a:lnTo>
                <a:lnTo>
                  <a:pt x="404" y="182"/>
                </a:lnTo>
                <a:lnTo>
                  <a:pt x="407" y="177"/>
                </a:lnTo>
                <a:lnTo>
                  <a:pt x="410" y="171"/>
                </a:lnTo>
                <a:lnTo>
                  <a:pt x="413" y="165"/>
                </a:lnTo>
                <a:lnTo>
                  <a:pt x="413" y="162"/>
                </a:lnTo>
                <a:lnTo>
                  <a:pt x="416" y="157"/>
                </a:lnTo>
                <a:lnTo>
                  <a:pt x="410" y="151"/>
                </a:lnTo>
                <a:lnTo>
                  <a:pt x="407" y="151"/>
                </a:lnTo>
                <a:lnTo>
                  <a:pt x="404" y="148"/>
                </a:lnTo>
                <a:lnTo>
                  <a:pt x="399" y="145"/>
                </a:lnTo>
                <a:lnTo>
                  <a:pt x="396" y="145"/>
                </a:lnTo>
                <a:lnTo>
                  <a:pt x="393" y="142"/>
                </a:lnTo>
                <a:lnTo>
                  <a:pt x="390" y="140"/>
                </a:lnTo>
                <a:lnTo>
                  <a:pt x="387" y="137"/>
                </a:lnTo>
                <a:lnTo>
                  <a:pt x="387" y="134"/>
                </a:lnTo>
                <a:lnTo>
                  <a:pt x="384" y="131"/>
                </a:lnTo>
                <a:lnTo>
                  <a:pt x="382" y="128"/>
                </a:lnTo>
                <a:lnTo>
                  <a:pt x="379" y="123"/>
                </a:lnTo>
                <a:lnTo>
                  <a:pt x="376" y="120"/>
                </a:lnTo>
                <a:lnTo>
                  <a:pt x="376" y="117"/>
                </a:lnTo>
                <a:lnTo>
                  <a:pt x="373" y="111"/>
                </a:lnTo>
                <a:lnTo>
                  <a:pt x="373" y="108"/>
                </a:lnTo>
                <a:lnTo>
                  <a:pt x="370" y="103"/>
                </a:lnTo>
                <a:lnTo>
                  <a:pt x="370" y="100"/>
                </a:lnTo>
                <a:lnTo>
                  <a:pt x="367" y="97"/>
                </a:lnTo>
                <a:lnTo>
                  <a:pt x="367" y="94"/>
                </a:lnTo>
                <a:lnTo>
                  <a:pt x="367" y="91"/>
                </a:lnTo>
                <a:lnTo>
                  <a:pt x="367" y="83"/>
                </a:lnTo>
                <a:lnTo>
                  <a:pt x="362" y="77"/>
                </a:lnTo>
                <a:lnTo>
                  <a:pt x="359" y="77"/>
                </a:lnTo>
                <a:lnTo>
                  <a:pt x="356" y="71"/>
                </a:lnTo>
                <a:lnTo>
                  <a:pt x="359" y="68"/>
                </a:lnTo>
                <a:lnTo>
                  <a:pt x="359" y="63"/>
                </a:lnTo>
                <a:lnTo>
                  <a:pt x="359" y="57"/>
                </a:lnTo>
                <a:lnTo>
                  <a:pt x="362" y="54"/>
                </a:lnTo>
                <a:lnTo>
                  <a:pt x="365" y="51"/>
                </a:lnTo>
                <a:lnTo>
                  <a:pt x="367" y="49"/>
                </a:lnTo>
                <a:lnTo>
                  <a:pt x="370" y="49"/>
                </a:lnTo>
                <a:lnTo>
                  <a:pt x="373" y="46"/>
                </a:lnTo>
                <a:lnTo>
                  <a:pt x="376" y="49"/>
                </a:lnTo>
                <a:lnTo>
                  <a:pt x="379" y="51"/>
                </a:lnTo>
                <a:lnTo>
                  <a:pt x="382" y="51"/>
                </a:lnTo>
                <a:lnTo>
                  <a:pt x="384" y="54"/>
                </a:lnTo>
                <a:lnTo>
                  <a:pt x="390" y="57"/>
                </a:lnTo>
                <a:lnTo>
                  <a:pt x="393" y="60"/>
                </a:lnTo>
                <a:lnTo>
                  <a:pt x="393" y="66"/>
                </a:lnTo>
                <a:lnTo>
                  <a:pt x="396" y="68"/>
                </a:lnTo>
                <a:lnTo>
                  <a:pt x="402" y="71"/>
                </a:lnTo>
                <a:lnTo>
                  <a:pt x="404" y="68"/>
                </a:lnTo>
                <a:lnTo>
                  <a:pt x="407" y="63"/>
                </a:lnTo>
                <a:lnTo>
                  <a:pt x="410" y="60"/>
                </a:lnTo>
                <a:lnTo>
                  <a:pt x="413" y="57"/>
                </a:lnTo>
                <a:lnTo>
                  <a:pt x="416" y="54"/>
                </a:lnTo>
                <a:lnTo>
                  <a:pt x="419" y="49"/>
                </a:lnTo>
                <a:lnTo>
                  <a:pt x="421" y="46"/>
                </a:lnTo>
                <a:lnTo>
                  <a:pt x="424" y="43"/>
                </a:lnTo>
                <a:lnTo>
                  <a:pt x="427" y="43"/>
                </a:lnTo>
                <a:lnTo>
                  <a:pt x="430" y="43"/>
                </a:lnTo>
                <a:lnTo>
                  <a:pt x="433" y="43"/>
                </a:lnTo>
                <a:lnTo>
                  <a:pt x="436" y="40"/>
                </a:lnTo>
                <a:lnTo>
                  <a:pt x="439" y="40"/>
                </a:lnTo>
                <a:lnTo>
                  <a:pt x="441" y="37"/>
                </a:lnTo>
                <a:lnTo>
                  <a:pt x="444" y="37"/>
                </a:lnTo>
                <a:lnTo>
                  <a:pt x="447" y="37"/>
                </a:lnTo>
                <a:lnTo>
                  <a:pt x="450" y="37"/>
                </a:lnTo>
                <a:lnTo>
                  <a:pt x="456" y="37"/>
                </a:lnTo>
                <a:lnTo>
                  <a:pt x="456" y="34"/>
                </a:lnTo>
                <a:lnTo>
                  <a:pt x="458" y="34"/>
                </a:lnTo>
                <a:lnTo>
                  <a:pt x="461" y="34"/>
                </a:lnTo>
                <a:lnTo>
                  <a:pt x="464" y="34"/>
                </a:lnTo>
                <a:lnTo>
                  <a:pt x="464" y="31"/>
                </a:lnTo>
                <a:lnTo>
                  <a:pt x="467" y="31"/>
                </a:lnTo>
                <a:lnTo>
                  <a:pt x="470" y="31"/>
                </a:lnTo>
                <a:lnTo>
                  <a:pt x="470" y="29"/>
                </a:lnTo>
                <a:lnTo>
                  <a:pt x="473" y="29"/>
                </a:lnTo>
                <a:lnTo>
                  <a:pt x="473" y="26"/>
                </a:lnTo>
                <a:lnTo>
                  <a:pt x="476" y="26"/>
                </a:lnTo>
                <a:lnTo>
                  <a:pt x="476" y="23"/>
                </a:lnTo>
                <a:lnTo>
                  <a:pt x="481" y="20"/>
                </a:lnTo>
                <a:lnTo>
                  <a:pt x="481" y="17"/>
                </a:lnTo>
                <a:lnTo>
                  <a:pt x="487" y="17"/>
                </a:lnTo>
                <a:lnTo>
                  <a:pt x="490" y="14"/>
                </a:lnTo>
                <a:lnTo>
                  <a:pt x="493" y="12"/>
                </a:lnTo>
                <a:lnTo>
                  <a:pt x="496" y="6"/>
                </a:lnTo>
                <a:lnTo>
                  <a:pt x="498" y="6"/>
                </a:lnTo>
                <a:lnTo>
                  <a:pt x="501" y="3"/>
                </a:lnTo>
                <a:lnTo>
                  <a:pt x="504" y="3"/>
                </a:lnTo>
                <a:lnTo>
                  <a:pt x="507" y="3"/>
                </a:lnTo>
                <a:lnTo>
                  <a:pt x="510" y="0"/>
                </a:lnTo>
                <a:lnTo>
                  <a:pt x="515" y="0"/>
                </a:lnTo>
                <a:lnTo>
                  <a:pt x="518" y="0"/>
                </a:lnTo>
                <a:lnTo>
                  <a:pt x="521" y="0"/>
                </a:lnTo>
                <a:lnTo>
                  <a:pt x="524" y="0"/>
                </a:lnTo>
                <a:lnTo>
                  <a:pt x="530" y="0"/>
                </a:lnTo>
                <a:lnTo>
                  <a:pt x="533" y="0"/>
                </a:lnTo>
                <a:lnTo>
                  <a:pt x="535" y="3"/>
                </a:lnTo>
                <a:lnTo>
                  <a:pt x="541" y="3"/>
                </a:lnTo>
                <a:lnTo>
                  <a:pt x="544" y="0"/>
                </a:lnTo>
                <a:lnTo>
                  <a:pt x="547" y="0"/>
                </a:lnTo>
                <a:close/>
              </a:path>
            </a:pathLst>
          </a:custGeom>
          <a:solidFill>
            <a:srgbClr val="A22A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40">
            <a:extLst>
              <a:ext uri="{FF2B5EF4-FFF2-40B4-BE49-F238E27FC236}">
                <a16:creationId xmlns:a16="http://schemas.microsoft.com/office/drawing/2014/main" id="{BBF45FB6-0E1E-BDA7-026C-E61DA62DBFB0}"/>
              </a:ext>
            </a:extLst>
          </p:cNvPr>
          <p:cNvSpPr>
            <a:spLocks noEditPoints="1"/>
          </p:cNvSpPr>
          <p:nvPr/>
        </p:nvSpPr>
        <p:spPr bwMode="auto">
          <a:xfrm>
            <a:off x="3027363" y="5043488"/>
            <a:ext cx="841375" cy="166688"/>
          </a:xfrm>
          <a:custGeom>
            <a:avLst/>
            <a:gdLst>
              <a:gd name="T0" fmla="*/ 228 w 530"/>
              <a:gd name="T1" fmla="*/ 85 h 105"/>
              <a:gd name="T2" fmla="*/ 225 w 530"/>
              <a:gd name="T3" fmla="*/ 79 h 105"/>
              <a:gd name="T4" fmla="*/ 273 w 530"/>
              <a:gd name="T5" fmla="*/ 57 h 105"/>
              <a:gd name="T6" fmla="*/ 234 w 530"/>
              <a:gd name="T7" fmla="*/ 20 h 105"/>
              <a:gd name="T8" fmla="*/ 242 w 530"/>
              <a:gd name="T9" fmla="*/ 8 h 105"/>
              <a:gd name="T10" fmla="*/ 442 w 530"/>
              <a:gd name="T11" fmla="*/ 5 h 105"/>
              <a:gd name="T12" fmla="*/ 439 w 530"/>
              <a:gd name="T13" fmla="*/ 22 h 105"/>
              <a:gd name="T14" fmla="*/ 439 w 530"/>
              <a:gd name="T15" fmla="*/ 40 h 105"/>
              <a:gd name="T16" fmla="*/ 453 w 530"/>
              <a:gd name="T17" fmla="*/ 42 h 105"/>
              <a:gd name="T18" fmla="*/ 479 w 530"/>
              <a:gd name="T19" fmla="*/ 37 h 105"/>
              <a:gd name="T20" fmla="*/ 484 w 530"/>
              <a:gd name="T21" fmla="*/ 54 h 105"/>
              <a:gd name="T22" fmla="*/ 470 w 530"/>
              <a:gd name="T23" fmla="*/ 74 h 105"/>
              <a:gd name="T24" fmla="*/ 493 w 530"/>
              <a:gd name="T25" fmla="*/ 85 h 105"/>
              <a:gd name="T26" fmla="*/ 518 w 530"/>
              <a:gd name="T27" fmla="*/ 85 h 105"/>
              <a:gd name="T28" fmla="*/ 518 w 530"/>
              <a:gd name="T29" fmla="*/ 105 h 105"/>
              <a:gd name="T30" fmla="*/ 481 w 530"/>
              <a:gd name="T31" fmla="*/ 99 h 105"/>
              <a:gd name="T32" fmla="*/ 453 w 530"/>
              <a:gd name="T33" fmla="*/ 96 h 105"/>
              <a:gd name="T34" fmla="*/ 427 w 530"/>
              <a:gd name="T35" fmla="*/ 91 h 105"/>
              <a:gd name="T36" fmla="*/ 399 w 530"/>
              <a:gd name="T37" fmla="*/ 85 h 105"/>
              <a:gd name="T38" fmla="*/ 365 w 530"/>
              <a:gd name="T39" fmla="*/ 85 h 105"/>
              <a:gd name="T40" fmla="*/ 325 w 530"/>
              <a:gd name="T41" fmla="*/ 88 h 105"/>
              <a:gd name="T42" fmla="*/ 296 w 530"/>
              <a:gd name="T43" fmla="*/ 88 h 105"/>
              <a:gd name="T44" fmla="*/ 248 w 530"/>
              <a:gd name="T45" fmla="*/ 91 h 105"/>
              <a:gd name="T46" fmla="*/ 222 w 530"/>
              <a:gd name="T47" fmla="*/ 96 h 105"/>
              <a:gd name="T48" fmla="*/ 231 w 530"/>
              <a:gd name="T49" fmla="*/ 85 h 105"/>
              <a:gd name="T50" fmla="*/ 251 w 530"/>
              <a:gd name="T51" fmla="*/ 79 h 105"/>
              <a:gd name="T52" fmla="*/ 268 w 530"/>
              <a:gd name="T53" fmla="*/ 74 h 105"/>
              <a:gd name="T54" fmla="*/ 285 w 530"/>
              <a:gd name="T55" fmla="*/ 59 h 105"/>
              <a:gd name="T56" fmla="*/ 305 w 530"/>
              <a:gd name="T57" fmla="*/ 57 h 105"/>
              <a:gd name="T58" fmla="*/ 330 w 530"/>
              <a:gd name="T59" fmla="*/ 54 h 105"/>
              <a:gd name="T60" fmla="*/ 342 w 530"/>
              <a:gd name="T61" fmla="*/ 34 h 105"/>
              <a:gd name="T62" fmla="*/ 376 w 530"/>
              <a:gd name="T63" fmla="*/ 28 h 105"/>
              <a:gd name="T64" fmla="*/ 345 w 530"/>
              <a:gd name="T65" fmla="*/ 25 h 105"/>
              <a:gd name="T66" fmla="*/ 322 w 530"/>
              <a:gd name="T67" fmla="*/ 28 h 105"/>
              <a:gd name="T68" fmla="*/ 299 w 530"/>
              <a:gd name="T69" fmla="*/ 48 h 105"/>
              <a:gd name="T70" fmla="*/ 273 w 530"/>
              <a:gd name="T71" fmla="*/ 54 h 105"/>
              <a:gd name="T72" fmla="*/ 251 w 530"/>
              <a:gd name="T73" fmla="*/ 54 h 105"/>
              <a:gd name="T74" fmla="*/ 248 w 530"/>
              <a:gd name="T75" fmla="*/ 31 h 105"/>
              <a:gd name="T76" fmla="*/ 236 w 530"/>
              <a:gd name="T77" fmla="*/ 40 h 105"/>
              <a:gd name="T78" fmla="*/ 225 w 530"/>
              <a:gd name="T79" fmla="*/ 48 h 105"/>
              <a:gd name="T80" fmla="*/ 219 w 530"/>
              <a:gd name="T81" fmla="*/ 68 h 105"/>
              <a:gd name="T82" fmla="*/ 219 w 530"/>
              <a:gd name="T83" fmla="*/ 85 h 105"/>
              <a:gd name="T84" fmla="*/ 219 w 530"/>
              <a:gd name="T85" fmla="*/ 91 h 105"/>
              <a:gd name="T86" fmla="*/ 222 w 530"/>
              <a:gd name="T87" fmla="*/ 94 h 105"/>
              <a:gd name="T88" fmla="*/ 194 w 530"/>
              <a:gd name="T89" fmla="*/ 96 h 105"/>
              <a:gd name="T90" fmla="*/ 117 w 530"/>
              <a:gd name="T91" fmla="*/ 96 h 105"/>
              <a:gd name="T92" fmla="*/ 83 w 530"/>
              <a:gd name="T93" fmla="*/ 96 h 105"/>
              <a:gd name="T94" fmla="*/ 31 w 530"/>
              <a:gd name="T95" fmla="*/ 99 h 105"/>
              <a:gd name="T96" fmla="*/ 6 w 530"/>
              <a:gd name="T97" fmla="*/ 105 h 105"/>
              <a:gd name="T98" fmla="*/ 9 w 530"/>
              <a:gd name="T99" fmla="*/ 79 h 105"/>
              <a:gd name="T100" fmla="*/ 37 w 530"/>
              <a:gd name="T101" fmla="*/ 82 h 105"/>
              <a:gd name="T102" fmla="*/ 60 w 530"/>
              <a:gd name="T103" fmla="*/ 65 h 105"/>
              <a:gd name="T104" fmla="*/ 77 w 530"/>
              <a:gd name="T105" fmla="*/ 62 h 105"/>
              <a:gd name="T106" fmla="*/ 100 w 530"/>
              <a:gd name="T107" fmla="*/ 65 h 105"/>
              <a:gd name="T108" fmla="*/ 131 w 530"/>
              <a:gd name="T109" fmla="*/ 65 h 105"/>
              <a:gd name="T110" fmla="*/ 157 w 530"/>
              <a:gd name="T111" fmla="*/ 54 h 105"/>
              <a:gd name="T112" fmla="*/ 168 w 530"/>
              <a:gd name="T113" fmla="*/ 31 h 105"/>
              <a:gd name="T114" fmla="*/ 177 w 530"/>
              <a:gd name="T115" fmla="*/ 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0" h="105">
                <a:moveTo>
                  <a:pt x="234" y="77"/>
                </a:moveTo>
                <a:lnTo>
                  <a:pt x="236" y="77"/>
                </a:lnTo>
                <a:lnTo>
                  <a:pt x="239" y="77"/>
                </a:lnTo>
                <a:lnTo>
                  <a:pt x="239" y="79"/>
                </a:lnTo>
                <a:lnTo>
                  <a:pt x="239" y="82"/>
                </a:lnTo>
                <a:lnTo>
                  <a:pt x="239" y="85"/>
                </a:lnTo>
                <a:lnTo>
                  <a:pt x="236" y="85"/>
                </a:lnTo>
                <a:lnTo>
                  <a:pt x="234" y="85"/>
                </a:lnTo>
                <a:lnTo>
                  <a:pt x="234" y="82"/>
                </a:lnTo>
                <a:lnTo>
                  <a:pt x="231" y="82"/>
                </a:lnTo>
                <a:lnTo>
                  <a:pt x="228" y="85"/>
                </a:lnTo>
                <a:lnTo>
                  <a:pt x="225" y="85"/>
                </a:lnTo>
                <a:lnTo>
                  <a:pt x="225" y="82"/>
                </a:lnTo>
                <a:lnTo>
                  <a:pt x="222" y="85"/>
                </a:lnTo>
                <a:lnTo>
                  <a:pt x="219" y="82"/>
                </a:lnTo>
                <a:lnTo>
                  <a:pt x="217" y="82"/>
                </a:lnTo>
                <a:lnTo>
                  <a:pt x="217" y="79"/>
                </a:lnTo>
                <a:lnTo>
                  <a:pt x="214" y="77"/>
                </a:lnTo>
                <a:lnTo>
                  <a:pt x="217" y="77"/>
                </a:lnTo>
                <a:lnTo>
                  <a:pt x="219" y="77"/>
                </a:lnTo>
                <a:lnTo>
                  <a:pt x="222" y="79"/>
                </a:lnTo>
                <a:lnTo>
                  <a:pt x="225" y="79"/>
                </a:lnTo>
                <a:lnTo>
                  <a:pt x="228" y="79"/>
                </a:lnTo>
                <a:lnTo>
                  <a:pt x="231" y="77"/>
                </a:lnTo>
                <a:lnTo>
                  <a:pt x="234" y="77"/>
                </a:lnTo>
                <a:close/>
                <a:moveTo>
                  <a:pt x="279" y="62"/>
                </a:moveTo>
                <a:lnTo>
                  <a:pt x="279" y="59"/>
                </a:lnTo>
                <a:lnTo>
                  <a:pt x="279" y="62"/>
                </a:lnTo>
                <a:close/>
                <a:moveTo>
                  <a:pt x="273" y="57"/>
                </a:moveTo>
                <a:lnTo>
                  <a:pt x="271" y="57"/>
                </a:lnTo>
                <a:lnTo>
                  <a:pt x="271" y="54"/>
                </a:lnTo>
                <a:lnTo>
                  <a:pt x="273" y="54"/>
                </a:lnTo>
                <a:lnTo>
                  <a:pt x="273" y="57"/>
                </a:lnTo>
                <a:close/>
                <a:moveTo>
                  <a:pt x="194" y="11"/>
                </a:moveTo>
                <a:lnTo>
                  <a:pt x="197" y="11"/>
                </a:lnTo>
                <a:lnTo>
                  <a:pt x="199" y="11"/>
                </a:lnTo>
                <a:lnTo>
                  <a:pt x="202" y="11"/>
                </a:lnTo>
                <a:lnTo>
                  <a:pt x="205" y="11"/>
                </a:lnTo>
                <a:lnTo>
                  <a:pt x="205" y="14"/>
                </a:lnTo>
                <a:lnTo>
                  <a:pt x="208" y="14"/>
                </a:lnTo>
                <a:lnTo>
                  <a:pt x="211" y="17"/>
                </a:lnTo>
                <a:lnTo>
                  <a:pt x="211" y="20"/>
                </a:lnTo>
                <a:lnTo>
                  <a:pt x="214" y="20"/>
                </a:lnTo>
                <a:lnTo>
                  <a:pt x="234" y="20"/>
                </a:lnTo>
                <a:lnTo>
                  <a:pt x="236" y="20"/>
                </a:lnTo>
                <a:lnTo>
                  <a:pt x="239" y="20"/>
                </a:lnTo>
                <a:lnTo>
                  <a:pt x="239" y="17"/>
                </a:lnTo>
                <a:lnTo>
                  <a:pt x="239" y="14"/>
                </a:lnTo>
                <a:lnTo>
                  <a:pt x="236" y="14"/>
                </a:lnTo>
                <a:lnTo>
                  <a:pt x="236" y="11"/>
                </a:lnTo>
                <a:lnTo>
                  <a:pt x="236" y="8"/>
                </a:lnTo>
                <a:lnTo>
                  <a:pt x="239" y="8"/>
                </a:lnTo>
                <a:lnTo>
                  <a:pt x="239" y="11"/>
                </a:lnTo>
                <a:lnTo>
                  <a:pt x="242" y="11"/>
                </a:lnTo>
                <a:lnTo>
                  <a:pt x="242" y="8"/>
                </a:lnTo>
                <a:lnTo>
                  <a:pt x="245" y="5"/>
                </a:lnTo>
                <a:lnTo>
                  <a:pt x="242" y="5"/>
                </a:lnTo>
                <a:lnTo>
                  <a:pt x="285" y="5"/>
                </a:lnTo>
                <a:lnTo>
                  <a:pt x="319" y="5"/>
                </a:lnTo>
                <a:lnTo>
                  <a:pt x="322" y="5"/>
                </a:lnTo>
                <a:lnTo>
                  <a:pt x="356" y="5"/>
                </a:lnTo>
                <a:lnTo>
                  <a:pt x="390" y="5"/>
                </a:lnTo>
                <a:lnTo>
                  <a:pt x="407" y="5"/>
                </a:lnTo>
                <a:lnTo>
                  <a:pt x="433" y="5"/>
                </a:lnTo>
                <a:lnTo>
                  <a:pt x="439" y="5"/>
                </a:lnTo>
                <a:lnTo>
                  <a:pt x="442" y="5"/>
                </a:lnTo>
                <a:lnTo>
                  <a:pt x="444" y="5"/>
                </a:lnTo>
                <a:lnTo>
                  <a:pt x="444" y="8"/>
                </a:lnTo>
                <a:lnTo>
                  <a:pt x="447" y="8"/>
                </a:lnTo>
                <a:lnTo>
                  <a:pt x="444" y="11"/>
                </a:lnTo>
                <a:lnTo>
                  <a:pt x="447" y="14"/>
                </a:lnTo>
                <a:lnTo>
                  <a:pt x="444" y="14"/>
                </a:lnTo>
                <a:lnTo>
                  <a:pt x="444" y="17"/>
                </a:lnTo>
                <a:lnTo>
                  <a:pt x="444" y="20"/>
                </a:lnTo>
                <a:lnTo>
                  <a:pt x="442" y="20"/>
                </a:lnTo>
                <a:lnTo>
                  <a:pt x="439" y="20"/>
                </a:lnTo>
                <a:lnTo>
                  <a:pt x="439" y="22"/>
                </a:lnTo>
                <a:lnTo>
                  <a:pt x="439" y="20"/>
                </a:lnTo>
                <a:lnTo>
                  <a:pt x="436" y="20"/>
                </a:lnTo>
                <a:lnTo>
                  <a:pt x="436" y="22"/>
                </a:lnTo>
                <a:lnTo>
                  <a:pt x="433" y="22"/>
                </a:lnTo>
                <a:lnTo>
                  <a:pt x="433" y="25"/>
                </a:lnTo>
                <a:lnTo>
                  <a:pt x="433" y="28"/>
                </a:lnTo>
                <a:lnTo>
                  <a:pt x="433" y="31"/>
                </a:lnTo>
                <a:lnTo>
                  <a:pt x="436" y="31"/>
                </a:lnTo>
                <a:lnTo>
                  <a:pt x="436" y="34"/>
                </a:lnTo>
                <a:lnTo>
                  <a:pt x="436" y="37"/>
                </a:lnTo>
                <a:lnTo>
                  <a:pt x="439" y="40"/>
                </a:lnTo>
                <a:lnTo>
                  <a:pt x="439" y="42"/>
                </a:lnTo>
                <a:lnTo>
                  <a:pt x="436" y="42"/>
                </a:lnTo>
                <a:lnTo>
                  <a:pt x="436" y="45"/>
                </a:lnTo>
                <a:lnTo>
                  <a:pt x="439" y="42"/>
                </a:lnTo>
                <a:lnTo>
                  <a:pt x="439" y="45"/>
                </a:lnTo>
                <a:lnTo>
                  <a:pt x="442" y="45"/>
                </a:lnTo>
                <a:lnTo>
                  <a:pt x="444" y="45"/>
                </a:lnTo>
                <a:lnTo>
                  <a:pt x="447" y="48"/>
                </a:lnTo>
                <a:lnTo>
                  <a:pt x="450" y="48"/>
                </a:lnTo>
                <a:lnTo>
                  <a:pt x="453" y="45"/>
                </a:lnTo>
                <a:lnTo>
                  <a:pt x="453" y="42"/>
                </a:lnTo>
                <a:lnTo>
                  <a:pt x="456" y="42"/>
                </a:lnTo>
                <a:lnTo>
                  <a:pt x="459" y="42"/>
                </a:lnTo>
                <a:lnTo>
                  <a:pt x="461" y="40"/>
                </a:lnTo>
                <a:lnTo>
                  <a:pt x="464" y="40"/>
                </a:lnTo>
                <a:lnTo>
                  <a:pt x="467" y="37"/>
                </a:lnTo>
                <a:lnTo>
                  <a:pt x="467" y="34"/>
                </a:lnTo>
                <a:lnTo>
                  <a:pt x="470" y="34"/>
                </a:lnTo>
                <a:lnTo>
                  <a:pt x="473" y="34"/>
                </a:lnTo>
                <a:lnTo>
                  <a:pt x="473" y="37"/>
                </a:lnTo>
                <a:lnTo>
                  <a:pt x="476" y="37"/>
                </a:lnTo>
                <a:lnTo>
                  <a:pt x="479" y="37"/>
                </a:lnTo>
                <a:lnTo>
                  <a:pt x="481" y="37"/>
                </a:lnTo>
                <a:lnTo>
                  <a:pt x="484" y="37"/>
                </a:lnTo>
                <a:lnTo>
                  <a:pt x="484" y="40"/>
                </a:lnTo>
                <a:lnTo>
                  <a:pt x="487" y="40"/>
                </a:lnTo>
                <a:lnTo>
                  <a:pt x="487" y="42"/>
                </a:lnTo>
                <a:lnTo>
                  <a:pt x="487" y="45"/>
                </a:lnTo>
                <a:lnTo>
                  <a:pt x="490" y="45"/>
                </a:lnTo>
                <a:lnTo>
                  <a:pt x="490" y="48"/>
                </a:lnTo>
                <a:lnTo>
                  <a:pt x="490" y="51"/>
                </a:lnTo>
                <a:lnTo>
                  <a:pt x="487" y="51"/>
                </a:lnTo>
                <a:lnTo>
                  <a:pt x="484" y="54"/>
                </a:lnTo>
                <a:lnTo>
                  <a:pt x="481" y="57"/>
                </a:lnTo>
                <a:lnTo>
                  <a:pt x="479" y="57"/>
                </a:lnTo>
                <a:lnTo>
                  <a:pt x="476" y="59"/>
                </a:lnTo>
                <a:lnTo>
                  <a:pt x="473" y="59"/>
                </a:lnTo>
                <a:lnTo>
                  <a:pt x="473" y="62"/>
                </a:lnTo>
                <a:lnTo>
                  <a:pt x="470" y="62"/>
                </a:lnTo>
                <a:lnTo>
                  <a:pt x="467" y="65"/>
                </a:lnTo>
                <a:lnTo>
                  <a:pt x="467" y="68"/>
                </a:lnTo>
                <a:lnTo>
                  <a:pt x="467" y="71"/>
                </a:lnTo>
                <a:lnTo>
                  <a:pt x="467" y="74"/>
                </a:lnTo>
                <a:lnTo>
                  <a:pt x="470" y="74"/>
                </a:lnTo>
                <a:lnTo>
                  <a:pt x="473" y="74"/>
                </a:lnTo>
                <a:lnTo>
                  <a:pt x="476" y="74"/>
                </a:lnTo>
                <a:lnTo>
                  <a:pt x="479" y="74"/>
                </a:lnTo>
                <a:lnTo>
                  <a:pt x="479" y="77"/>
                </a:lnTo>
                <a:lnTo>
                  <a:pt x="481" y="77"/>
                </a:lnTo>
                <a:lnTo>
                  <a:pt x="484" y="77"/>
                </a:lnTo>
                <a:lnTo>
                  <a:pt x="487" y="77"/>
                </a:lnTo>
                <a:lnTo>
                  <a:pt x="487" y="79"/>
                </a:lnTo>
                <a:lnTo>
                  <a:pt x="490" y="82"/>
                </a:lnTo>
                <a:lnTo>
                  <a:pt x="493" y="82"/>
                </a:lnTo>
                <a:lnTo>
                  <a:pt x="493" y="85"/>
                </a:lnTo>
                <a:lnTo>
                  <a:pt x="496" y="85"/>
                </a:lnTo>
                <a:lnTo>
                  <a:pt x="498" y="85"/>
                </a:lnTo>
                <a:lnTo>
                  <a:pt x="498" y="82"/>
                </a:lnTo>
                <a:lnTo>
                  <a:pt x="501" y="82"/>
                </a:lnTo>
                <a:lnTo>
                  <a:pt x="504" y="82"/>
                </a:lnTo>
                <a:lnTo>
                  <a:pt x="504" y="85"/>
                </a:lnTo>
                <a:lnTo>
                  <a:pt x="507" y="85"/>
                </a:lnTo>
                <a:lnTo>
                  <a:pt x="510" y="85"/>
                </a:lnTo>
                <a:lnTo>
                  <a:pt x="513" y="85"/>
                </a:lnTo>
                <a:lnTo>
                  <a:pt x="516" y="85"/>
                </a:lnTo>
                <a:lnTo>
                  <a:pt x="518" y="85"/>
                </a:lnTo>
                <a:lnTo>
                  <a:pt x="521" y="85"/>
                </a:lnTo>
                <a:lnTo>
                  <a:pt x="524" y="85"/>
                </a:lnTo>
                <a:lnTo>
                  <a:pt x="527" y="85"/>
                </a:lnTo>
                <a:lnTo>
                  <a:pt x="530" y="85"/>
                </a:lnTo>
                <a:lnTo>
                  <a:pt x="530" y="88"/>
                </a:lnTo>
                <a:lnTo>
                  <a:pt x="530" y="91"/>
                </a:lnTo>
                <a:lnTo>
                  <a:pt x="530" y="105"/>
                </a:lnTo>
                <a:lnTo>
                  <a:pt x="527" y="105"/>
                </a:lnTo>
                <a:lnTo>
                  <a:pt x="524" y="105"/>
                </a:lnTo>
                <a:lnTo>
                  <a:pt x="521" y="105"/>
                </a:lnTo>
                <a:lnTo>
                  <a:pt x="518" y="105"/>
                </a:lnTo>
                <a:lnTo>
                  <a:pt x="516" y="105"/>
                </a:lnTo>
                <a:lnTo>
                  <a:pt x="510" y="105"/>
                </a:lnTo>
                <a:lnTo>
                  <a:pt x="507" y="105"/>
                </a:lnTo>
                <a:lnTo>
                  <a:pt x="504" y="102"/>
                </a:lnTo>
                <a:lnTo>
                  <a:pt x="496" y="102"/>
                </a:lnTo>
                <a:lnTo>
                  <a:pt x="493" y="102"/>
                </a:lnTo>
                <a:lnTo>
                  <a:pt x="490" y="102"/>
                </a:lnTo>
                <a:lnTo>
                  <a:pt x="487" y="102"/>
                </a:lnTo>
                <a:lnTo>
                  <a:pt x="484" y="102"/>
                </a:lnTo>
                <a:lnTo>
                  <a:pt x="481" y="102"/>
                </a:lnTo>
                <a:lnTo>
                  <a:pt x="481" y="99"/>
                </a:lnTo>
                <a:lnTo>
                  <a:pt x="479" y="99"/>
                </a:lnTo>
                <a:lnTo>
                  <a:pt x="476" y="99"/>
                </a:lnTo>
                <a:lnTo>
                  <a:pt x="473" y="99"/>
                </a:lnTo>
                <a:lnTo>
                  <a:pt x="470" y="99"/>
                </a:lnTo>
                <a:lnTo>
                  <a:pt x="467" y="99"/>
                </a:lnTo>
                <a:lnTo>
                  <a:pt x="467" y="96"/>
                </a:lnTo>
                <a:lnTo>
                  <a:pt x="464" y="96"/>
                </a:lnTo>
                <a:lnTo>
                  <a:pt x="461" y="96"/>
                </a:lnTo>
                <a:lnTo>
                  <a:pt x="459" y="96"/>
                </a:lnTo>
                <a:lnTo>
                  <a:pt x="456" y="96"/>
                </a:lnTo>
                <a:lnTo>
                  <a:pt x="453" y="96"/>
                </a:lnTo>
                <a:lnTo>
                  <a:pt x="453" y="94"/>
                </a:lnTo>
                <a:lnTo>
                  <a:pt x="450" y="94"/>
                </a:lnTo>
                <a:lnTo>
                  <a:pt x="447" y="94"/>
                </a:lnTo>
                <a:lnTo>
                  <a:pt x="444" y="94"/>
                </a:lnTo>
                <a:lnTo>
                  <a:pt x="442" y="94"/>
                </a:lnTo>
                <a:lnTo>
                  <a:pt x="439" y="94"/>
                </a:lnTo>
                <a:lnTo>
                  <a:pt x="436" y="94"/>
                </a:lnTo>
                <a:lnTo>
                  <a:pt x="436" y="91"/>
                </a:lnTo>
                <a:lnTo>
                  <a:pt x="433" y="91"/>
                </a:lnTo>
                <a:lnTo>
                  <a:pt x="430" y="91"/>
                </a:lnTo>
                <a:lnTo>
                  <a:pt x="427" y="91"/>
                </a:lnTo>
                <a:lnTo>
                  <a:pt x="424" y="91"/>
                </a:lnTo>
                <a:lnTo>
                  <a:pt x="422" y="91"/>
                </a:lnTo>
                <a:lnTo>
                  <a:pt x="419" y="91"/>
                </a:lnTo>
                <a:lnTo>
                  <a:pt x="416" y="91"/>
                </a:lnTo>
                <a:lnTo>
                  <a:pt x="416" y="88"/>
                </a:lnTo>
                <a:lnTo>
                  <a:pt x="413" y="88"/>
                </a:lnTo>
                <a:lnTo>
                  <a:pt x="410" y="88"/>
                </a:lnTo>
                <a:lnTo>
                  <a:pt x="407" y="88"/>
                </a:lnTo>
                <a:lnTo>
                  <a:pt x="404" y="88"/>
                </a:lnTo>
                <a:lnTo>
                  <a:pt x="399" y="88"/>
                </a:lnTo>
                <a:lnTo>
                  <a:pt x="399" y="85"/>
                </a:lnTo>
                <a:lnTo>
                  <a:pt x="399" y="88"/>
                </a:lnTo>
                <a:lnTo>
                  <a:pt x="399" y="85"/>
                </a:lnTo>
                <a:lnTo>
                  <a:pt x="396" y="85"/>
                </a:lnTo>
                <a:lnTo>
                  <a:pt x="393" y="85"/>
                </a:lnTo>
                <a:lnTo>
                  <a:pt x="390" y="85"/>
                </a:lnTo>
                <a:lnTo>
                  <a:pt x="387" y="85"/>
                </a:lnTo>
                <a:lnTo>
                  <a:pt x="385" y="85"/>
                </a:lnTo>
                <a:lnTo>
                  <a:pt x="379" y="85"/>
                </a:lnTo>
                <a:lnTo>
                  <a:pt x="376" y="85"/>
                </a:lnTo>
                <a:lnTo>
                  <a:pt x="370" y="85"/>
                </a:lnTo>
                <a:lnTo>
                  <a:pt x="365" y="85"/>
                </a:lnTo>
                <a:lnTo>
                  <a:pt x="353" y="85"/>
                </a:lnTo>
                <a:lnTo>
                  <a:pt x="348" y="85"/>
                </a:lnTo>
                <a:lnTo>
                  <a:pt x="345" y="85"/>
                </a:lnTo>
                <a:lnTo>
                  <a:pt x="342" y="85"/>
                </a:lnTo>
                <a:lnTo>
                  <a:pt x="339" y="85"/>
                </a:lnTo>
                <a:lnTo>
                  <a:pt x="336" y="85"/>
                </a:lnTo>
                <a:lnTo>
                  <a:pt x="336" y="88"/>
                </a:lnTo>
                <a:lnTo>
                  <a:pt x="333" y="88"/>
                </a:lnTo>
                <a:lnTo>
                  <a:pt x="330" y="88"/>
                </a:lnTo>
                <a:lnTo>
                  <a:pt x="328" y="88"/>
                </a:lnTo>
                <a:lnTo>
                  <a:pt x="325" y="88"/>
                </a:lnTo>
                <a:lnTo>
                  <a:pt x="322" y="88"/>
                </a:lnTo>
                <a:lnTo>
                  <a:pt x="319" y="88"/>
                </a:lnTo>
                <a:lnTo>
                  <a:pt x="316" y="88"/>
                </a:lnTo>
                <a:lnTo>
                  <a:pt x="313" y="88"/>
                </a:lnTo>
                <a:lnTo>
                  <a:pt x="311" y="88"/>
                </a:lnTo>
                <a:lnTo>
                  <a:pt x="305" y="88"/>
                </a:lnTo>
                <a:lnTo>
                  <a:pt x="302" y="88"/>
                </a:lnTo>
                <a:lnTo>
                  <a:pt x="299" y="88"/>
                </a:lnTo>
                <a:lnTo>
                  <a:pt x="299" y="91"/>
                </a:lnTo>
                <a:lnTo>
                  <a:pt x="296" y="91"/>
                </a:lnTo>
                <a:lnTo>
                  <a:pt x="296" y="88"/>
                </a:lnTo>
                <a:lnTo>
                  <a:pt x="293" y="88"/>
                </a:lnTo>
                <a:lnTo>
                  <a:pt x="291" y="88"/>
                </a:lnTo>
                <a:lnTo>
                  <a:pt x="285" y="88"/>
                </a:lnTo>
                <a:lnTo>
                  <a:pt x="285" y="91"/>
                </a:lnTo>
                <a:lnTo>
                  <a:pt x="279" y="91"/>
                </a:lnTo>
                <a:lnTo>
                  <a:pt x="276" y="91"/>
                </a:lnTo>
                <a:lnTo>
                  <a:pt x="265" y="91"/>
                </a:lnTo>
                <a:lnTo>
                  <a:pt x="256" y="91"/>
                </a:lnTo>
                <a:lnTo>
                  <a:pt x="254" y="91"/>
                </a:lnTo>
                <a:lnTo>
                  <a:pt x="251" y="91"/>
                </a:lnTo>
                <a:lnTo>
                  <a:pt x="248" y="91"/>
                </a:lnTo>
                <a:lnTo>
                  <a:pt x="245" y="91"/>
                </a:lnTo>
                <a:lnTo>
                  <a:pt x="242" y="91"/>
                </a:lnTo>
                <a:lnTo>
                  <a:pt x="239" y="91"/>
                </a:lnTo>
                <a:lnTo>
                  <a:pt x="236" y="91"/>
                </a:lnTo>
                <a:lnTo>
                  <a:pt x="234" y="88"/>
                </a:lnTo>
                <a:lnTo>
                  <a:pt x="231" y="91"/>
                </a:lnTo>
                <a:lnTo>
                  <a:pt x="228" y="91"/>
                </a:lnTo>
                <a:lnTo>
                  <a:pt x="225" y="91"/>
                </a:lnTo>
                <a:lnTo>
                  <a:pt x="225" y="94"/>
                </a:lnTo>
                <a:lnTo>
                  <a:pt x="222" y="94"/>
                </a:lnTo>
                <a:lnTo>
                  <a:pt x="222" y="96"/>
                </a:lnTo>
                <a:lnTo>
                  <a:pt x="222" y="99"/>
                </a:lnTo>
                <a:lnTo>
                  <a:pt x="222" y="96"/>
                </a:lnTo>
                <a:lnTo>
                  <a:pt x="222" y="94"/>
                </a:lnTo>
                <a:lnTo>
                  <a:pt x="225" y="91"/>
                </a:lnTo>
                <a:lnTo>
                  <a:pt x="225" y="88"/>
                </a:lnTo>
                <a:lnTo>
                  <a:pt x="222" y="88"/>
                </a:lnTo>
                <a:lnTo>
                  <a:pt x="225" y="85"/>
                </a:lnTo>
                <a:lnTo>
                  <a:pt x="222" y="85"/>
                </a:lnTo>
                <a:lnTo>
                  <a:pt x="225" y="85"/>
                </a:lnTo>
                <a:lnTo>
                  <a:pt x="228" y="85"/>
                </a:lnTo>
                <a:lnTo>
                  <a:pt x="231" y="85"/>
                </a:lnTo>
                <a:lnTo>
                  <a:pt x="234" y="85"/>
                </a:lnTo>
                <a:lnTo>
                  <a:pt x="236" y="85"/>
                </a:lnTo>
                <a:lnTo>
                  <a:pt x="239" y="85"/>
                </a:lnTo>
                <a:lnTo>
                  <a:pt x="239" y="82"/>
                </a:lnTo>
                <a:lnTo>
                  <a:pt x="242" y="82"/>
                </a:lnTo>
                <a:lnTo>
                  <a:pt x="245" y="79"/>
                </a:lnTo>
                <a:lnTo>
                  <a:pt x="242" y="77"/>
                </a:lnTo>
                <a:lnTo>
                  <a:pt x="245" y="77"/>
                </a:lnTo>
                <a:lnTo>
                  <a:pt x="248" y="77"/>
                </a:lnTo>
                <a:lnTo>
                  <a:pt x="248" y="79"/>
                </a:lnTo>
                <a:lnTo>
                  <a:pt x="251" y="79"/>
                </a:lnTo>
                <a:lnTo>
                  <a:pt x="251" y="82"/>
                </a:lnTo>
                <a:lnTo>
                  <a:pt x="254" y="82"/>
                </a:lnTo>
                <a:lnTo>
                  <a:pt x="254" y="79"/>
                </a:lnTo>
                <a:lnTo>
                  <a:pt x="256" y="79"/>
                </a:lnTo>
                <a:lnTo>
                  <a:pt x="256" y="77"/>
                </a:lnTo>
                <a:lnTo>
                  <a:pt x="259" y="77"/>
                </a:lnTo>
                <a:lnTo>
                  <a:pt x="259" y="74"/>
                </a:lnTo>
                <a:lnTo>
                  <a:pt x="262" y="77"/>
                </a:lnTo>
                <a:lnTo>
                  <a:pt x="265" y="77"/>
                </a:lnTo>
                <a:lnTo>
                  <a:pt x="265" y="74"/>
                </a:lnTo>
                <a:lnTo>
                  <a:pt x="268" y="74"/>
                </a:lnTo>
                <a:lnTo>
                  <a:pt x="271" y="77"/>
                </a:lnTo>
                <a:lnTo>
                  <a:pt x="271" y="74"/>
                </a:lnTo>
                <a:lnTo>
                  <a:pt x="273" y="74"/>
                </a:lnTo>
                <a:lnTo>
                  <a:pt x="273" y="71"/>
                </a:lnTo>
                <a:lnTo>
                  <a:pt x="276" y="71"/>
                </a:lnTo>
                <a:lnTo>
                  <a:pt x="276" y="68"/>
                </a:lnTo>
                <a:lnTo>
                  <a:pt x="279" y="68"/>
                </a:lnTo>
                <a:lnTo>
                  <a:pt x="279" y="65"/>
                </a:lnTo>
                <a:lnTo>
                  <a:pt x="279" y="62"/>
                </a:lnTo>
                <a:lnTo>
                  <a:pt x="282" y="59"/>
                </a:lnTo>
                <a:lnTo>
                  <a:pt x="285" y="59"/>
                </a:lnTo>
                <a:lnTo>
                  <a:pt x="288" y="59"/>
                </a:lnTo>
                <a:lnTo>
                  <a:pt x="291" y="59"/>
                </a:lnTo>
                <a:lnTo>
                  <a:pt x="293" y="59"/>
                </a:lnTo>
                <a:lnTo>
                  <a:pt x="293" y="62"/>
                </a:lnTo>
                <a:lnTo>
                  <a:pt x="296" y="65"/>
                </a:lnTo>
                <a:lnTo>
                  <a:pt x="296" y="62"/>
                </a:lnTo>
                <a:lnTo>
                  <a:pt x="296" y="59"/>
                </a:lnTo>
                <a:lnTo>
                  <a:pt x="299" y="59"/>
                </a:lnTo>
                <a:lnTo>
                  <a:pt x="302" y="59"/>
                </a:lnTo>
                <a:lnTo>
                  <a:pt x="305" y="59"/>
                </a:lnTo>
                <a:lnTo>
                  <a:pt x="305" y="57"/>
                </a:lnTo>
                <a:lnTo>
                  <a:pt x="308" y="57"/>
                </a:lnTo>
                <a:lnTo>
                  <a:pt x="308" y="59"/>
                </a:lnTo>
                <a:lnTo>
                  <a:pt x="311" y="59"/>
                </a:lnTo>
                <a:lnTo>
                  <a:pt x="311" y="57"/>
                </a:lnTo>
                <a:lnTo>
                  <a:pt x="313" y="54"/>
                </a:lnTo>
                <a:lnTo>
                  <a:pt x="316" y="54"/>
                </a:lnTo>
                <a:lnTo>
                  <a:pt x="319" y="54"/>
                </a:lnTo>
                <a:lnTo>
                  <a:pt x="322" y="54"/>
                </a:lnTo>
                <a:lnTo>
                  <a:pt x="325" y="54"/>
                </a:lnTo>
                <a:lnTo>
                  <a:pt x="328" y="54"/>
                </a:lnTo>
                <a:lnTo>
                  <a:pt x="330" y="54"/>
                </a:lnTo>
                <a:lnTo>
                  <a:pt x="330" y="51"/>
                </a:lnTo>
                <a:lnTo>
                  <a:pt x="330" y="48"/>
                </a:lnTo>
                <a:lnTo>
                  <a:pt x="333" y="48"/>
                </a:lnTo>
                <a:lnTo>
                  <a:pt x="333" y="45"/>
                </a:lnTo>
                <a:lnTo>
                  <a:pt x="336" y="45"/>
                </a:lnTo>
                <a:lnTo>
                  <a:pt x="336" y="42"/>
                </a:lnTo>
                <a:lnTo>
                  <a:pt x="333" y="42"/>
                </a:lnTo>
                <a:lnTo>
                  <a:pt x="336" y="40"/>
                </a:lnTo>
                <a:lnTo>
                  <a:pt x="336" y="37"/>
                </a:lnTo>
                <a:lnTo>
                  <a:pt x="339" y="34"/>
                </a:lnTo>
                <a:lnTo>
                  <a:pt x="342" y="34"/>
                </a:lnTo>
                <a:lnTo>
                  <a:pt x="348" y="34"/>
                </a:lnTo>
                <a:lnTo>
                  <a:pt x="350" y="34"/>
                </a:lnTo>
                <a:lnTo>
                  <a:pt x="353" y="34"/>
                </a:lnTo>
                <a:lnTo>
                  <a:pt x="356" y="34"/>
                </a:lnTo>
                <a:lnTo>
                  <a:pt x="359" y="34"/>
                </a:lnTo>
                <a:lnTo>
                  <a:pt x="362" y="34"/>
                </a:lnTo>
                <a:lnTo>
                  <a:pt x="365" y="31"/>
                </a:lnTo>
                <a:lnTo>
                  <a:pt x="367" y="31"/>
                </a:lnTo>
                <a:lnTo>
                  <a:pt x="370" y="31"/>
                </a:lnTo>
                <a:lnTo>
                  <a:pt x="373" y="31"/>
                </a:lnTo>
                <a:lnTo>
                  <a:pt x="376" y="28"/>
                </a:lnTo>
                <a:lnTo>
                  <a:pt x="376" y="25"/>
                </a:lnTo>
                <a:lnTo>
                  <a:pt x="373" y="25"/>
                </a:lnTo>
                <a:lnTo>
                  <a:pt x="373" y="28"/>
                </a:lnTo>
                <a:lnTo>
                  <a:pt x="370" y="28"/>
                </a:lnTo>
                <a:lnTo>
                  <a:pt x="362" y="28"/>
                </a:lnTo>
                <a:lnTo>
                  <a:pt x="359" y="25"/>
                </a:lnTo>
                <a:lnTo>
                  <a:pt x="356" y="25"/>
                </a:lnTo>
                <a:lnTo>
                  <a:pt x="353" y="25"/>
                </a:lnTo>
                <a:lnTo>
                  <a:pt x="350" y="25"/>
                </a:lnTo>
                <a:lnTo>
                  <a:pt x="348" y="25"/>
                </a:lnTo>
                <a:lnTo>
                  <a:pt x="345" y="25"/>
                </a:lnTo>
                <a:lnTo>
                  <a:pt x="342" y="25"/>
                </a:lnTo>
                <a:lnTo>
                  <a:pt x="339" y="25"/>
                </a:lnTo>
                <a:lnTo>
                  <a:pt x="336" y="25"/>
                </a:lnTo>
                <a:lnTo>
                  <a:pt x="336" y="28"/>
                </a:lnTo>
                <a:lnTo>
                  <a:pt x="333" y="28"/>
                </a:lnTo>
                <a:lnTo>
                  <a:pt x="330" y="28"/>
                </a:lnTo>
                <a:lnTo>
                  <a:pt x="330" y="25"/>
                </a:lnTo>
                <a:lnTo>
                  <a:pt x="328" y="25"/>
                </a:lnTo>
                <a:lnTo>
                  <a:pt x="325" y="25"/>
                </a:lnTo>
                <a:lnTo>
                  <a:pt x="322" y="25"/>
                </a:lnTo>
                <a:lnTo>
                  <a:pt x="322" y="28"/>
                </a:lnTo>
                <a:lnTo>
                  <a:pt x="319" y="28"/>
                </a:lnTo>
                <a:lnTo>
                  <a:pt x="316" y="31"/>
                </a:lnTo>
                <a:lnTo>
                  <a:pt x="316" y="34"/>
                </a:lnTo>
                <a:lnTo>
                  <a:pt x="313" y="34"/>
                </a:lnTo>
                <a:lnTo>
                  <a:pt x="311" y="37"/>
                </a:lnTo>
                <a:lnTo>
                  <a:pt x="308" y="40"/>
                </a:lnTo>
                <a:lnTo>
                  <a:pt x="308" y="42"/>
                </a:lnTo>
                <a:lnTo>
                  <a:pt x="305" y="42"/>
                </a:lnTo>
                <a:lnTo>
                  <a:pt x="302" y="42"/>
                </a:lnTo>
                <a:lnTo>
                  <a:pt x="299" y="45"/>
                </a:lnTo>
                <a:lnTo>
                  <a:pt x="299" y="48"/>
                </a:lnTo>
                <a:lnTo>
                  <a:pt x="296" y="48"/>
                </a:lnTo>
                <a:lnTo>
                  <a:pt x="293" y="45"/>
                </a:lnTo>
                <a:lnTo>
                  <a:pt x="291" y="45"/>
                </a:lnTo>
                <a:lnTo>
                  <a:pt x="288" y="45"/>
                </a:lnTo>
                <a:lnTo>
                  <a:pt x="285" y="45"/>
                </a:lnTo>
                <a:lnTo>
                  <a:pt x="282" y="45"/>
                </a:lnTo>
                <a:lnTo>
                  <a:pt x="279" y="45"/>
                </a:lnTo>
                <a:lnTo>
                  <a:pt x="276" y="48"/>
                </a:lnTo>
                <a:lnTo>
                  <a:pt x="276" y="51"/>
                </a:lnTo>
                <a:lnTo>
                  <a:pt x="273" y="51"/>
                </a:lnTo>
                <a:lnTo>
                  <a:pt x="273" y="54"/>
                </a:lnTo>
                <a:lnTo>
                  <a:pt x="271" y="54"/>
                </a:lnTo>
                <a:lnTo>
                  <a:pt x="271" y="51"/>
                </a:lnTo>
                <a:lnTo>
                  <a:pt x="268" y="51"/>
                </a:lnTo>
                <a:lnTo>
                  <a:pt x="265" y="54"/>
                </a:lnTo>
                <a:lnTo>
                  <a:pt x="262" y="54"/>
                </a:lnTo>
                <a:lnTo>
                  <a:pt x="259" y="54"/>
                </a:lnTo>
                <a:lnTo>
                  <a:pt x="256" y="54"/>
                </a:lnTo>
                <a:lnTo>
                  <a:pt x="256" y="51"/>
                </a:lnTo>
                <a:lnTo>
                  <a:pt x="254" y="51"/>
                </a:lnTo>
                <a:lnTo>
                  <a:pt x="254" y="54"/>
                </a:lnTo>
                <a:lnTo>
                  <a:pt x="251" y="54"/>
                </a:lnTo>
                <a:lnTo>
                  <a:pt x="248" y="51"/>
                </a:lnTo>
                <a:lnTo>
                  <a:pt x="248" y="48"/>
                </a:lnTo>
                <a:lnTo>
                  <a:pt x="245" y="48"/>
                </a:lnTo>
                <a:lnTo>
                  <a:pt x="245" y="45"/>
                </a:lnTo>
                <a:lnTo>
                  <a:pt x="245" y="42"/>
                </a:lnTo>
                <a:lnTo>
                  <a:pt x="245" y="40"/>
                </a:lnTo>
                <a:lnTo>
                  <a:pt x="248" y="40"/>
                </a:lnTo>
                <a:lnTo>
                  <a:pt x="248" y="37"/>
                </a:lnTo>
                <a:lnTo>
                  <a:pt x="251" y="34"/>
                </a:lnTo>
                <a:lnTo>
                  <a:pt x="251" y="31"/>
                </a:lnTo>
                <a:lnTo>
                  <a:pt x="248" y="31"/>
                </a:lnTo>
                <a:lnTo>
                  <a:pt x="248" y="28"/>
                </a:lnTo>
                <a:lnTo>
                  <a:pt x="248" y="31"/>
                </a:lnTo>
                <a:lnTo>
                  <a:pt x="245" y="31"/>
                </a:lnTo>
                <a:lnTo>
                  <a:pt x="242" y="31"/>
                </a:lnTo>
                <a:lnTo>
                  <a:pt x="242" y="34"/>
                </a:lnTo>
                <a:lnTo>
                  <a:pt x="239" y="34"/>
                </a:lnTo>
                <a:lnTo>
                  <a:pt x="239" y="37"/>
                </a:lnTo>
                <a:lnTo>
                  <a:pt x="236" y="37"/>
                </a:lnTo>
                <a:lnTo>
                  <a:pt x="236" y="34"/>
                </a:lnTo>
                <a:lnTo>
                  <a:pt x="236" y="37"/>
                </a:lnTo>
                <a:lnTo>
                  <a:pt x="236" y="40"/>
                </a:lnTo>
                <a:lnTo>
                  <a:pt x="234" y="40"/>
                </a:lnTo>
                <a:lnTo>
                  <a:pt x="234" y="42"/>
                </a:lnTo>
                <a:lnTo>
                  <a:pt x="234" y="45"/>
                </a:lnTo>
                <a:lnTo>
                  <a:pt x="231" y="45"/>
                </a:lnTo>
                <a:lnTo>
                  <a:pt x="228" y="45"/>
                </a:lnTo>
                <a:lnTo>
                  <a:pt x="228" y="42"/>
                </a:lnTo>
                <a:lnTo>
                  <a:pt x="225" y="45"/>
                </a:lnTo>
                <a:lnTo>
                  <a:pt x="222" y="42"/>
                </a:lnTo>
                <a:lnTo>
                  <a:pt x="222" y="45"/>
                </a:lnTo>
                <a:lnTo>
                  <a:pt x="225" y="45"/>
                </a:lnTo>
                <a:lnTo>
                  <a:pt x="225" y="48"/>
                </a:lnTo>
                <a:lnTo>
                  <a:pt x="225" y="51"/>
                </a:lnTo>
                <a:lnTo>
                  <a:pt x="225" y="54"/>
                </a:lnTo>
                <a:lnTo>
                  <a:pt x="222" y="54"/>
                </a:lnTo>
                <a:lnTo>
                  <a:pt x="222" y="57"/>
                </a:lnTo>
                <a:lnTo>
                  <a:pt x="225" y="59"/>
                </a:lnTo>
                <a:lnTo>
                  <a:pt x="222" y="59"/>
                </a:lnTo>
                <a:lnTo>
                  <a:pt x="222" y="62"/>
                </a:lnTo>
                <a:lnTo>
                  <a:pt x="222" y="65"/>
                </a:lnTo>
                <a:lnTo>
                  <a:pt x="219" y="65"/>
                </a:lnTo>
                <a:lnTo>
                  <a:pt x="217" y="68"/>
                </a:lnTo>
                <a:lnTo>
                  <a:pt x="219" y="68"/>
                </a:lnTo>
                <a:lnTo>
                  <a:pt x="219" y="71"/>
                </a:lnTo>
                <a:lnTo>
                  <a:pt x="217" y="74"/>
                </a:lnTo>
                <a:lnTo>
                  <a:pt x="217" y="77"/>
                </a:lnTo>
                <a:lnTo>
                  <a:pt x="214" y="77"/>
                </a:lnTo>
                <a:lnTo>
                  <a:pt x="214" y="74"/>
                </a:lnTo>
                <a:lnTo>
                  <a:pt x="211" y="77"/>
                </a:lnTo>
                <a:lnTo>
                  <a:pt x="214" y="77"/>
                </a:lnTo>
                <a:lnTo>
                  <a:pt x="214" y="79"/>
                </a:lnTo>
                <a:lnTo>
                  <a:pt x="217" y="82"/>
                </a:lnTo>
                <a:lnTo>
                  <a:pt x="219" y="82"/>
                </a:lnTo>
                <a:lnTo>
                  <a:pt x="219" y="85"/>
                </a:lnTo>
                <a:lnTo>
                  <a:pt x="217" y="85"/>
                </a:lnTo>
                <a:lnTo>
                  <a:pt x="214" y="85"/>
                </a:lnTo>
                <a:lnTo>
                  <a:pt x="211" y="85"/>
                </a:lnTo>
                <a:lnTo>
                  <a:pt x="208" y="88"/>
                </a:lnTo>
                <a:lnTo>
                  <a:pt x="211" y="88"/>
                </a:lnTo>
                <a:lnTo>
                  <a:pt x="214" y="88"/>
                </a:lnTo>
                <a:lnTo>
                  <a:pt x="217" y="85"/>
                </a:lnTo>
                <a:lnTo>
                  <a:pt x="217" y="88"/>
                </a:lnTo>
                <a:lnTo>
                  <a:pt x="219" y="85"/>
                </a:lnTo>
                <a:lnTo>
                  <a:pt x="219" y="88"/>
                </a:lnTo>
                <a:lnTo>
                  <a:pt x="219" y="91"/>
                </a:lnTo>
                <a:lnTo>
                  <a:pt x="214" y="94"/>
                </a:lnTo>
                <a:lnTo>
                  <a:pt x="217" y="94"/>
                </a:lnTo>
                <a:lnTo>
                  <a:pt x="219" y="94"/>
                </a:lnTo>
                <a:lnTo>
                  <a:pt x="219" y="91"/>
                </a:lnTo>
                <a:lnTo>
                  <a:pt x="219" y="88"/>
                </a:lnTo>
                <a:lnTo>
                  <a:pt x="222" y="88"/>
                </a:lnTo>
                <a:lnTo>
                  <a:pt x="222" y="91"/>
                </a:lnTo>
                <a:lnTo>
                  <a:pt x="219" y="91"/>
                </a:lnTo>
                <a:lnTo>
                  <a:pt x="222" y="94"/>
                </a:lnTo>
                <a:lnTo>
                  <a:pt x="219" y="94"/>
                </a:lnTo>
                <a:lnTo>
                  <a:pt x="222" y="94"/>
                </a:lnTo>
                <a:lnTo>
                  <a:pt x="222" y="96"/>
                </a:lnTo>
                <a:lnTo>
                  <a:pt x="219" y="96"/>
                </a:lnTo>
                <a:lnTo>
                  <a:pt x="222" y="99"/>
                </a:lnTo>
                <a:lnTo>
                  <a:pt x="219" y="99"/>
                </a:lnTo>
                <a:lnTo>
                  <a:pt x="217" y="96"/>
                </a:lnTo>
                <a:lnTo>
                  <a:pt x="214" y="96"/>
                </a:lnTo>
                <a:lnTo>
                  <a:pt x="208" y="96"/>
                </a:lnTo>
                <a:lnTo>
                  <a:pt x="205" y="96"/>
                </a:lnTo>
                <a:lnTo>
                  <a:pt x="202" y="96"/>
                </a:lnTo>
                <a:lnTo>
                  <a:pt x="199" y="96"/>
                </a:lnTo>
                <a:lnTo>
                  <a:pt x="194" y="96"/>
                </a:lnTo>
                <a:lnTo>
                  <a:pt x="191" y="96"/>
                </a:lnTo>
                <a:lnTo>
                  <a:pt x="182" y="96"/>
                </a:lnTo>
                <a:lnTo>
                  <a:pt x="168" y="96"/>
                </a:lnTo>
                <a:lnTo>
                  <a:pt x="154" y="96"/>
                </a:lnTo>
                <a:lnTo>
                  <a:pt x="151" y="96"/>
                </a:lnTo>
                <a:lnTo>
                  <a:pt x="148" y="96"/>
                </a:lnTo>
                <a:lnTo>
                  <a:pt x="145" y="96"/>
                </a:lnTo>
                <a:lnTo>
                  <a:pt x="134" y="96"/>
                </a:lnTo>
                <a:lnTo>
                  <a:pt x="131" y="96"/>
                </a:lnTo>
                <a:lnTo>
                  <a:pt x="125" y="96"/>
                </a:lnTo>
                <a:lnTo>
                  <a:pt x="117" y="96"/>
                </a:lnTo>
                <a:lnTo>
                  <a:pt x="114" y="96"/>
                </a:lnTo>
                <a:lnTo>
                  <a:pt x="108" y="96"/>
                </a:lnTo>
                <a:lnTo>
                  <a:pt x="105" y="96"/>
                </a:lnTo>
                <a:lnTo>
                  <a:pt x="103" y="96"/>
                </a:lnTo>
                <a:lnTo>
                  <a:pt x="100" y="96"/>
                </a:lnTo>
                <a:lnTo>
                  <a:pt x="97" y="96"/>
                </a:lnTo>
                <a:lnTo>
                  <a:pt x="94" y="96"/>
                </a:lnTo>
                <a:lnTo>
                  <a:pt x="94" y="99"/>
                </a:lnTo>
                <a:lnTo>
                  <a:pt x="91" y="99"/>
                </a:lnTo>
                <a:lnTo>
                  <a:pt x="83" y="99"/>
                </a:lnTo>
                <a:lnTo>
                  <a:pt x="83" y="96"/>
                </a:lnTo>
                <a:lnTo>
                  <a:pt x="80" y="96"/>
                </a:lnTo>
                <a:lnTo>
                  <a:pt x="80" y="99"/>
                </a:lnTo>
                <a:lnTo>
                  <a:pt x="77" y="99"/>
                </a:lnTo>
                <a:lnTo>
                  <a:pt x="66" y="99"/>
                </a:lnTo>
                <a:lnTo>
                  <a:pt x="63" y="99"/>
                </a:lnTo>
                <a:lnTo>
                  <a:pt x="54" y="99"/>
                </a:lnTo>
                <a:lnTo>
                  <a:pt x="51" y="99"/>
                </a:lnTo>
                <a:lnTo>
                  <a:pt x="48" y="99"/>
                </a:lnTo>
                <a:lnTo>
                  <a:pt x="37" y="99"/>
                </a:lnTo>
                <a:lnTo>
                  <a:pt x="34" y="99"/>
                </a:lnTo>
                <a:lnTo>
                  <a:pt x="31" y="99"/>
                </a:lnTo>
                <a:lnTo>
                  <a:pt x="29" y="99"/>
                </a:lnTo>
                <a:lnTo>
                  <a:pt x="29" y="102"/>
                </a:lnTo>
                <a:lnTo>
                  <a:pt x="26" y="102"/>
                </a:lnTo>
                <a:lnTo>
                  <a:pt x="23" y="102"/>
                </a:lnTo>
                <a:lnTo>
                  <a:pt x="20" y="102"/>
                </a:lnTo>
                <a:lnTo>
                  <a:pt x="17" y="102"/>
                </a:lnTo>
                <a:lnTo>
                  <a:pt x="14" y="102"/>
                </a:lnTo>
                <a:lnTo>
                  <a:pt x="11" y="102"/>
                </a:lnTo>
                <a:lnTo>
                  <a:pt x="9" y="102"/>
                </a:lnTo>
                <a:lnTo>
                  <a:pt x="9" y="105"/>
                </a:lnTo>
                <a:lnTo>
                  <a:pt x="6" y="105"/>
                </a:lnTo>
                <a:lnTo>
                  <a:pt x="3" y="105"/>
                </a:lnTo>
                <a:lnTo>
                  <a:pt x="0" y="105"/>
                </a:lnTo>
                <a:lnTo>
                  <a:pt x="0" y="102"/>
                </a:lnTo>
                <a:lnTo>
                  <a:pt x="0" y="96"/>
                </a:lnTo>
                <a:lnTo>
                  <a:pt x="0" y="94"/>
                </a:lnTo>
                <a:lnTo>
                  <a:pt x="0" y="91"/>
                </a:lnTo>
                <a:lnTo>
                  <a:pt x="0" y="85"/>
                </a:lnTo>
                <a:lnTo>
                  <a:pt x="0" y="79"/>
                </a:lnTo>
                <a:lnTo>
                  <a:pt x="3" y="77"/>
                </a:lnTo>
                <a:lnTo>
                  <a:pt x="3" y="74"/>
                </a:lnTo>
                <a:lnTo>
                  <a:pt x="9" y="79"/>
                </a:lnTo>
                <a:lnTo>
                  <a:pt x="11" y="79"/>
                </a:lnTo>
                <a:lnTo>
                  <a:pt x="14" y="79"/>
                </a:lnTo>
                <a:lnTo>
                  <a:pt x="17" y="79"/>
                </a:lnTo>
                <a:lnTo>
                  <a:pt x="20" y="79"/>
                </a:lnTo>
                <a:lnTo>
                  <a:pt x="23" y="79"/>
                </a:lnTo>
                <a:lnTo>
                  <a:pt x="23" y="77"/>
                </a:lnTo>
                <a:lnTo>
                  <a:pt x="26" y="77"/>
                </a:lnTo>
                <a:lnTo>
                  <a:pt x="29" y="77"/>
                </a:lnTo>
                <a:lnTo>
                  <a:pt x="31" y="79"/>
                </a:lnTo>
                <a:lnTo>
                  <a:pt x="34" y="79"/>
                </a:lnTo>
                <a:lnTo>
                  <a:pt x="37" y="82"/>
                </a:lnTo>
                <a:lnTo>
                  <a:pt x="40" y="82"/>
                </a:lnTo>
                <a:lnTo>
                  <a:pt x="46" y="79"/>
                </a:lnTo>
                <a:lnTo>
                  <a:pt x="46" y="77"/>
                </a:lnTo>
                <a:lnTo>
                  <a:pt x="46" y="74"/>
                </a:lnTo>
                <a:lnTo>
                  <a:pt x="48" y="74"/>
                </a:lnTo>
                <a:lnTo>
                  <a:pt x="51" y="74"/>
                </a:lnTo>
                <a:lnTo>
                  <a:pt x="54" y="74"/>
                </a:lnTo>
                <a:lnTo>
                  <a:pt x="57" y="71"/>
                </a:lnTo>
                <a:lnTo>
                  <a:pt x="57" y="68"/>
                </a:lnTo>
                <a:lnTo>
                  <a:pt x="60" y="68"/>
                </a:lnTo>
                <a:lnTo>
                  <a:pt x="60" y="65"/>
                </a:lnTo>
                <a:lnTo>
                  <a:pt x="57" y="65"/>
                </a:lnTo>
                <a:lnTo>
                  <a:pt x="57" y="62"/>
                </a:lnTo>
                <a:lnTo>
                  <a:pt x="60" y="62"/>
                </a:lnTo>
                <a:lnTo>
                  <a:pt x="63" y="62"/>
                </a:lnTo>
                <a:lnTo>
                  <a:pt x="66" y="62"/>
                </a:lnTo>
                <a:lnTo>
                  <a:pt x="66" y="65"/>
                </a:lnTo>
                <a:lnTo>
                  <a:pt x="68" y="62"/>
                </a:lnTo>
                <a:lnTo>
                  <a:pt x="71" y="65"/>
                </a:lnTo>
                <a:lnTo>
                  <a:pt x="74" y="65"/>
                </a:lnTo>
                <a:lnTo>
                  <a:pt x="77" y="65"/>
                </a:lnTo>
                <a:lnTo>
                  <a:pt x="77" y="62"/>
                </a:lnTo>
                <a:lnTo>
                  <a:pt x="80" y="62"/>
                </a:lnTo>
                <a:lnTo>
                  <a:pt x="83" y="62"/>
                </a:lnTo>
                <a:lnTo>
                  <a:pt x="83" y="65"/>
                </a:lnTo>
                <a:lnTo>
                  <a:pt x="86" y="65"/>
                </a:lnTo>
                <a:lnTo>
                  <a:pt x="86" y="62"/>
                </a:lnTo>
                <a:lnTo>
                  <a:pt x="88" y="62"/>
                </a:lnTo>
                <a:lnTo>
                  <a:pt x="88" y="65"/>
                </a:lnTo>
                <a:lnTo>
                  <a:pt x="91" y="65"/>
                </a:lnTo>
                <a:lnTo>
                  <a:pt x="94" y="65"/>
                </a:lnTo>
                <a:lnTo>
                  <a:pt x="97" y="65"/>
                </a:lnTo>
                <a:lnTo>
                  <a:pt x="100" y="65"/>
                </a:lnTo>
                <a:lnTo>
                  <a:pt x="103" y="65"/>
                </a:lnTo>
                <a:lnTo>
                  <a:pt x="105" y="65"/>
                </a:lnTo>
                <a:lnTo>
                  <a:pt x="108" y="65"/>
                </a:lnTo>
                <a:lnTo>
                  <a:pt x="111" y="65"/>
                </a:lnTo>
                <a:lnTo>
                  <a:pt x="114" y="65"/>
                </a:lnTo>
                <a:lnTo>
                  <a:pt x="117" y="65"/>
                </a:lnTo>
                <a:lnTo>
                  <a:pt x="120" y="65"/>
                </a:lnTo>
                <a:lnTo>
                  <a:pt x="123" y="65"/>
                </a:lnTo>
                <a:lnTo>
                  <a:pt x="125" y="65"/>
                </a:lnTo>
                <a:lnTo>
                  <a:pt x="128" y="65"/>
                </a:lnTo>
                <a:lnTo>
                  <a:pt x="131" y="65"/>
                </a:lnTo>
                <a:lnTo>
                  <a:pt x="134" y="65"/>
                </a:lnTo>
                <a:lnTo>
                  <a:pt x="137" y="62"/>
                </a:lnTo>
                <a:lnTo>
                  <a:pt x="140" y="62"/>
                </a:lnTo>
                <a:lnTo>
                  <a:pt x="142" y="62"/>
                </a:lnTo>
                <a:lnTo>
                  <a:pt x="145" y="62"/>
                </a:lnTo>
                <a:lnTo>
                  <a:pt x="148" y="62"/>
                </a:lnTo>
                <a:lnTo>
                  <a:pt x="151" y="62"/>
                </a:lnTo>
                <a:lnTo>
                  <a:pt x="151" y="59"/>
                </a:lnTo>
                <a:lnTo>
                  <a:pt x="154" y="57"/>
                </a:lnTo>
                <a:lnTo>
                  <a:pt x="157" y="57"/>
                </a:lnTo>
                <a:lnTo>
                  <a:pt x="157" y="54"/>
                </a:lnTo>
                <a:lnTo>
                  <a:pt x="160" y="54"/>
                </a:lnTo>
                <a:lnTo>
                  <a:pt x="160" y="51"/>
                </a:lnTo>
                <a:lnTo>
                  <a:pt x="160" y="48"/>
                </a:lnTo>
                <a:lnTo>
                  <a:pt x="157" y="48"/>
                </a:lnTo>
                <a:lnTo>
                  <a:pt x="157" y="45"/>
                </a:lnTo>
                <a:lnTo>
                  <a:pt x="157" y="42"/>
                </a:lnTo>
                <a:lnTo>
                  <a:pt x="157" y="40"/>
                </a:lnTo>
                <a:lnTo>
                  <a:pt x="160" y="37"/>
                </a:lnTo>
                <a:lnTo>
                  <a:pt x="162" y="34"/>
                </a:lnTo>
                <a:lnTo>
                  <a:pt x="165" y="31"/>
                </a:lnTo>
                <a:lnTo>
                  <a:pt x="168" y="31"/>
                </a:lnTo>
                <a:lnTo>
                  <a:pt x="168" y="28"/>
                </a:lnTo>
                <a:lnTo>
                  <a:pt x="171" y="25"/>
                </a:lnTo>
                <a:lnTo>
                  <a:pt x="171" y="22"/>
                </a:lnTo>
                <a:lnTo>
                  <a:pt x="171" y="20"/>
                </a:lnTo>
                <a:lnTo>
                  <a:pt x="168" y="20"/>
                </a:lnTo>
                <a:lnTo>
                  <a:pt x="171" y="17"/>
                </a:lnTo>
                <a:lnTo>
                  <a:pt x="171" y="14"/>
                </a:lnTo>
                <a:lnTo>
                  <a:pt x="171" y="11"/>
                </a:lnTo>
                <a:lnTo>
                  <a:pt x="174" y="8"/>
                </a:lnTo>
                <a:lnTo>
                  <a:pt x="174" y="5"/>
                </a:lnTo>
                <a:lnTo>
                  <a:pt x="177" y="3"/>
                </a:lnTo>
                <a:lnTo>
                  <a:pt x="177" y="0"/>
                </a:lnTo>
                <a:lnTo>
                  <a:pt x="179" y="0"/>
                </a:lnTo>
                <a:lnTo>
                  <a:pt x="179" y="3"/>
                </a:lnTo>
                <a:lnTo>
                  <a:pt x="182" y="3"/>
                </a:lnTo>
                <a:lnTo>
                  <a:pt x="182" y="5"/>
                </a:lnTo>
                <a:lnTo>
                  <a:pt x="185" y="5"/>
                </a:lnTo>
                <a:lnTo>
                  <a:pt x="188" y="8"/>
                </a:lnTo>
                <a:lnTo>
                  <a:pt x="191" y="8"/>
                </a:lnTo>
                <a:lnTo>
                  <a:pt x="194" y="8"/>
                </a:lnTo>
                <a:lnTo>
                  <a:pt x="194" y="11"/>
                </a:lnTo>
                <a:close/>
              </a:path>
            </a:pathLst>
          </a:custGeom>
          <a:solidFill>
            <a:srgbClr val="A372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1">
            <a:extLst>
              <a:ext uri="{FF2B5EF4-FFF2-40B4-BE49-F238E27FC236}">
                <a16:creationId xmlns:a16="http://schemas.microsoft.com/office/drawing/2014/main" id="{ABEBD3A6-8259-3019-A3C7-CA7AAF2977AE}"/>
              </a:ext>
            </a:extLst>
          </p:cNvPr>
          <p:cNvSpPr>
            <a:spLocks/>
          </p:cNvSpPr>
          <p:nvPr/>
        </p:nvSpPr>
        <p:spPr bwMode="auto">
          <a:xfrm>
            <a:off x="3017838" y="4400550"/>
            <a:ext cx="981075" cy="846138"/>
          </a:xfrm>
          <a:custGeom>
            <a:avLst/>
            <a:gdLst>
              <a:gd name="T0" fmla="*/ 35 w 618"/>
              <a:gd name="T1" fmla="*/ 171 h 533"/>
              <a:gd name="T2" fmla="*/ 23 w 618"/>
              <a:gd name="T3" fmla="*/ 137 h 533"/>
              <a:gd name="T4" fmla="*/ 12 w 618"/>
              <a:gd name="T5" fmla="*/ 97 h 533"/>
              <a:gd name="T6" fmla="*/ 15 w 618"/>
              <a:gd name="T7" fmla="*/ 52 h 533"/>
              <a:gd name="T8" fmla="*/ 15 w 618"/>
              <a:gd name="T9" fmla="*/ 20 h 533"/>
              <a:gd name="T10" fmla="*/ 40 w 618"/>
              <a:gd name="T11" fmla="*/ 0 h 533"/>
              <a:gd name="T12" fmla="*/ 69 w 618"/>
              <a:gd name="T13" fmla="*/ 12 h 533"/>
              <a:gd name="T14" fmla="*/ 66 w 618"/>
              <a:gd name="T15" fmla="*/ 49 h 533"/>
              <a:gd name="T16" fmla="*/ 86 w 618"/>
              <a:gd name="T17" fmla="*/ 49 h 533"/>
              <a:gd name="T18" fmla="*/ 103 w 618"/>
              <a:gd name="T19" fmla="*/ 46 h 533"/>
              <a:gd name="T20" fmla="*/ 100 w 618"/>
              <a:gd name="T21" fmla="*/ 80 h 533"/>
              <a:gd name="T22" fmla="*/ 92 w 618"/>
              <a:gd name="T23" fmla="*/ 106 h 533"/>
              <a:gd name="T24" fmla="*/ 111 w 618"/>
              <a:gd name="T25" fmla="*/ 134 h 533"/>
              <a:gd name="T26" fmla="*/ 129 w 618"/>
              <a:gd name="T27" fmla="*/ 168 h 533"/>
              <a:gd name="T28" fmla="*/ 171 w 618"/>
              <a:gd name="T29" fmla="*/ 188 h 533"/>
              <a:gd name="T30" fmla="*/ 211 w 618"/>
              <a:gd name="T31" fmla="*/ 194 h 533"/>
              <a:gd name="T32" fmla="*/ 225 w 618"/>
              <a:gd name="T33" fmla="*/ 160 h 533"/>
              <a:gd name="T34" fmla="*/ 251 w 618"/>
              <a:gd name="T35" fmla="*/ 168 h 533"/>
              <a:gd name="T36" fmla="*/ 268 w 618"/>
              <a:gd name="T37" fmla="*/ 171 h 533"/>
              <a:gd name="T38" fmla="*/ 311 w 618"/>
              <a:gd name="T39" fmla="*/ 163 h 533"/>
              <a:gd name="T40" fmla="*/ 331 w 618"/>
              <a:gd name="T41" fmla="*/ 180 h 533"/>
              <a:gd name="T42" fmla="*/ 345 w 618"/>
              <a:gd name="T43" fmla="*/ 211 h 533"/>
              <a:gd name="T44" fmla="*/ 354 w 618"/>
              <a:gd name="T45" fmla="*/ 257 h 533"/>
              <a:gd name="T46" fmla="*/ 382 w 618"/>
              <a:gd name="T47" fmla="*/ 279 h 533"/>
              <a:gd name="T48" fmla="*/ 445 w 618"/>
              <a:gd name="T49" fmla="*/ 265 h 533"/>
              <a:gd name="T50" fmla="*/ 487 w 618"/>
              <a:gd name="T51" fmla="*/ 291 h 533"/>
              <a:gd name="T52" fmla="*/ 524 w 618"/>
              <a:gd name="T53" fmla="*/ 282 h 533"/>
              <a:gd name="T54" fmla="*/ 553 w 618"/>
              <a:gd name="T55" fmla="*/ 314 h 533"/>
              <a:gd name="T56" fmla="*/ 610 w 618"/>
              <a:gd name="T57" fmla="*/ 299 h 533"/>
              <a:gd name="T58" fmla="*/ 601 w 618"/>
              <a:gd name="T59" fmla="*/ 322 h 533"/>
              <a:gd name="T60" fmla="*/ 593 w 618"/>
              <a:gd name="T61" fmla="*/ 365 h 533"/>
              <a:gd name="T62" fmla="*/ 553 w 618"/>
              <a:gd name="T63" fmla="*/ 393 h 533"/>
              <a:gd name="T64" fmla="*/ 547 w 618"/>
              <a:gd name="T65" fmla="*/ 427 h 533"/>
              <a:gd name="T66" fmla="*/ 576 w 618"/>
              <a:gd name="T67" fmla="*/ 459 h 533"/>
              <a:gd name="T68" fmla="*/ 596 w 618"/>
              <a:gd name="T69" fmla="*/ 439 h 533"/>
              <a:gd name="T70" fmla="*/ 613 w 618"/>
              <a:gd name="T71" fmla="*/ 445 h 533"/>
              <a:gd name="T72" fmla="*/ 604 w 618"/>
              <a:gd name="T73" fmla="*/ 482 h 533"/>
              <a:gd name="T74" fmla="*/ 576 w 618"/>
              <a:gd name="T75" fmla="*/ 504 h 533"/>
              <a:gd name="T76" fmla="*/ 616 w 618"/>
              <a:gd name="T77" fmla="*/ 513 h 533"/>
              <a:gd name="T78" fmla="*/ 587 w 618"/>
              <a:gd name="T79" fmla="*/ 519 h 533"/>
              <a:gd name="T80" fmla="*/ 539 w 618"/>
              <a:gd name="T81" fmla="*/ 513 h 533"/>
              <a:gd name="T82" fmla="*/ 507 w 618"/>
              <a:gd name="T83" fmla="*/ 487 h 533"/>
              <a:gd name="T84" fmla="*/ 473 w 618"/>
              <a:gd name="T85" fmla="*/ 479 h 533"/>
              <a:gd name="T86" fmla="*/ 493 w 618"/>
              <a:gd name="T87" fmla="*/ 447 h 533"/>
              <a:gd name="T88" fmla="*/ 459 w 618"/>
              <a:gd name="T89" fmla="*/ 447 h 533"/>
              <a:gd name="T90" fmla="*/ 439 w 618"/>
              <a:gd name="T91" fmla="*/ 433 h 533"/>
              <a:gd name="T92" fmla="*/ 450 w 618"/>
              <a:gd name="T93" fmla="*/ 410 h 533"/>
              <a:gd name="T94" fmla="*/ 242 w 618"/>
              <a:gd name="T95" fmla="*/ 413 h 533"/>
              <a:gd name="T96" fmla="*/ 203 w 618"/>
              <a:gd name="T97" fmla="*/ 416 h 533"/>
              <a:gd name="T98" fmla="*/ 177 w 618"/>
              <a:gd name="T99" fmla="*/ 422 h 533"/>
              <a:gd name="T100" fmla="*/ 166 w 618"/>
              <a:gd name="T101" fmla="*/ 459 h 533"/>
              <a:gd name="T102" fmla="*/ 126 w 618"/>
              <a:gd name="T103" fmla="*/ 470 h 533"/>
              <a:gd name="T104" fmla="*/ 89 w 618"/>
              <a:gd name="T105" fmla="*/ 467 h 533"/>
              <a:gd name="T106" fmla="*/ 63 w 618"/>
              <a:gd name="T107" fmla="*/ 476 h 533"/>
              <a:gd name="T108" fmla="*/ 23 w 618"/>
              <a:gd name="T109" fmla="*/ 484 h 533"/>
              <a:gd name="T110" fmla="*/ 17 w 618"/>
              <a:gd name="T111" fmla="*/ 450 h 533"/>
              <a:gd name="T112" fmla="*/ 20 w 618"/>
              <a:gd name="T113" fmla="*/ 416 h 533"/>
              <a:gd name="T114" fmla="*/ 26 w 618"/>
              <a:gd name="T115" fmla="*/ 385 h 533"/>
              <a:gd name="T116" fmla="*/ 17 w 618"/>
              <a:gd name="T117" fmla="*/ 353 h 533"/>
              <a:gd name="T118" fmla="*/ 12 w 618"/>
              <a:gd name="T119" fmla="*/ 319 h 533"/>
              <a:gd name="T120" fmla="*/ 32 w 618"/>
              <a:gd name="T121" fmla="*/ 291 h 533"/>
              <a:gd name="T122" fmla="*/ 26 w 618"/>
              <a:gd name="T123" fmla="*/ 254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18" h="533">
                <a:moveTo>
                  <a:pt x="20" y="222"/>
                </a:moveTo>
                <a:lnTo>
                  <a:pt x="20" y="217"/>
                </a:lnTo>
                <a:lnTo>
                  <a:pt x="20" y="211"/>
                </a:lnTo>
                <a:lnTo>
                  <a:pt x="20" y="205"/>
                </a:lnTo>
                <a:lnTo>
                  <a:pt x="20" y="200"/>
                </a:lnTo>
                <a:lnTo>
                  <a:pt x="20" y="194"/>
                </a:lnTo>
                <a:lnTo>
                  <a:pt x="20" y="188"/>
                </a:lnTo>
                <a:lnTo>
                  <a:pt x="20" y="183"/>
                </a:lnTo>
                <a:lnTo>
                  <a:pt x="20" y="177"/>
                </a:lnTo>
                <a:lnTo>
                  <a:pt x="20" y="171"/>
                </a:lnTo>
                <a:lnTo>
                  <a:pt x="20" y="168"/>
                </a:lnTo>
                <a:lnTo>
                  <a:pt x="23" y="168"/>
                </a:lnTo>
                <a:lnTo>
                  <a:pt x="26" y="168"/>
                </a:lnTo>
                <a:lnTo>
                  <a:pt x="29" y="168"/>
                </a:lnTo>
                <a:lnTo>
                  <a:pt x="32" y="171"/>
                </a:lnTo>
                <a:lnTo>
                  <a:pt x="35" y="171"/>
                </a:lnTo>
                <a:lnTo>
                  <a:pt x="35" y="168"/>
                </a:lnTo>
                <a:lnTo>
                  <a:pt x="35" y="166"/>
                </a:lnTo>
                <a:lnTo>
                  <a:pt x="37" y="163"/>
                </a:lnTo>
                <a:lnTo>
                  <a:pt x="37" y="160"/>
                </a:lnTo>
                <a:lnTo>
                  <a:pt x="37" y="157"/>
                </a:lnTo>
                <a:lnTo>
                  <a:pt x="35" y="154"/>
                </a:lnTo>
                <a:lnTo>
                  <a:pt x="35" y="151"/>
                </a:lnTo>
                <a:lnTo>
                  <a:pt x="37" y="148"/>
                </a:lnTo>
                <a:lnTo>
                  <a:pt x="37" y="146"/>
                </a:lnTo>
                <a:lnTo>
                  <a:pt x="35" y="146"/>
                </a:lnTo>
                <a:lnTo>
                  <a:pt x="32" y="143"/>
                </a:lnTo>
                <a:lnTo>
                  <a:pt x="29" y="143"/>
                </a:lnTo>
                <a:lnTo>
                  <a:pt x="29" y="140"/>
                </a:lnTo>
                <a:lnTo>
                  <a:pt x="26" y="140"/>
                </a:lnTo>
                <a:lnTo>
                  <a:pt x="26" y="137"/>
                </a:lnTo>
                <a:lnTo>
                  <a:pt x="23" y="137"/>
                </a:lnTo>
                <a:lnTo>
                  <a:pt x="20" y="134"/>
                </a:lnTo>
                <a:lnTo>
                  <a:pt x="20" y="131"/>
                </a:lnTo>
                <a:lnTo>
                  <a:pt x="20" y="129"/>
                </a:lnTo>
                <a:lnTo>
                  <a:pt x="17" y="126"/>
                </a:lnTo>
                <a:lnTo>
                  <a:pt x="15" y="126"/>
                </a:lnTo>
                <a:lnTo>
                  <a:pt x="15" y="123"/>
                </a:lnTo>
                <a:lnTo>
                  <a:pt x="15" y="120"/>
                </a:lnTo>
                <a:lnTo>
                  <a:pt x="15" y="117"/>
                </a:lnTo>
                <a:lnTo>
                  <a:pt x="12" y="117"/>
                </a:lnTo>
                <a:lnTo>
                  <a:pt x="12" y="114"/>
                </a:lnTo>
                <a:lnTo>
                  <a:pt x="12" y="111"/>
                </a:lnTo>
                <a:lnTo>
                  <a:pt x="12" y="109"/>
                </a:lnTo>
                <a:lnTo>
                  <a:pt x="12" y="106"/>
                </a:lnTo>
                <a:lnTo>
                  <a:pt x="12" y="103"/>
                </a:lnTo>
                <a:lnTo>
                  <a:pt x="12" y="100"/>
                </a:lnTo>
                <a:lnTo>
                  <a:pt x="12" y="97"/>
                </a:lnTo>
                <a:lnTo>
                  <a:pt x="12" y="94"/>
                </a:lnTo>
                <a:lnTo>
                  <a:pt x="12" y="92"/>
                </a:lnTo>
                <a:lnTo>
                  <a:pt x="12" y="89"/>
                </a:lnTo>
                <a:lnTo>
                  <a:pt x="12" y="86"/>
                </a:lnTo>
                <a:lnTo>
                  <a:pt x="12" y="83"/>
                </a:lnTo>
                <a:lnTo>
                  <a:pt x="12" y="80"/>
                </a:lnTo>
                <a:lnTo>
                  <a:pt x="12" y="77"/>
                </a:lnTo>
                <a:lnTo>
                  <a:pt x="15" y="74"/>
                </a:lnTo>
                <a:lnTo>
                  <a:pt x="15" y="72"/>
                </a:lnTo>
                <a:lnTo>
                  <a:pt x="15" y="69"/>
                </a:lnTo>
                <a:lnTo>
                  <a:pt x="15" y="66"/>
                </a:lnTo>
                <a:lnTo>
                  <a:pt x="15" y="63"/>
                </a:lnTo>
                <a:lnTo>
                  <a:pt x="15" y="60"/>
                </a:lnTo>
                <a:lnTo>
                  <a:pt x="15" y="57"/>
                </a:lnTo>
                <a:lnTo>
                  <a:pt x="15" y="55"/>
                </a:lnTo>
                <a:lnTo>
                  <a:pt x="15" y="52"/>
                </a:lnTo>
                <a:lnTo>
                  <a:pt x="15" y="49"/>
                </a:lnTo>
                <a:lnTo>
                  <a:pt x="15" y="46"/>
                </a:lnTo>
                <a:lnTo>
                  <a:pt x="15" y="43"/>
                </a:lnTo>
                <a:lnTo>
                  <a:pt x="12" y="43"/>
                </a:lnTo>
                <a:lnTo>
                  <a:pt x="12" y="40"/>
                </a:lnTo>
                <a:lnTo>
                  <a:pt x="9" y="40"/>
                </a:lnTo>
                <a:lnTo>
                  <a:pt x="6" y="37"/>
                </a:lnTo>
                <a:lnTo>
                  <a:pt x="6" y="35"/>
                </a:lnTo>
                <a:lnTo>
                  <a:pt x="3" y="32"/>
                </a:lnTo>
                <a:lnTo>
                  <a:pt x="3" y="29"/>
                </a:lnTo>
                <a:lnTo>
                  <a:pt x="3" y="26"/>
                </a:lnTo>
                <a:lnTo>
                  <a:pt x="0" y="26"/>
                </a:lnTo>
                <a:lnTo>
                  <a:pt x="0" y="23"/>
                </a:lnTo>
                <a:lnTo>
                  <a:pt x="9" y="23"/>
                </a:lnTo>
                <a:lnTo>
                  <a:pt x="12" y="20"/>
                </a:lnTo>
                <a:lnTo>
                  <a:pt x="15" y="20"/>
                </a:lnTo>
                <a:lnTo>
                  <a:pt x="15" y="17"/>
                </a:lnTo>
                <a:lnTo>
                  <a:pt x="17" y="17"/>
                </a:lnTo>
                <a:lnTo>
                  <a:pt x="20" y="17"/>
                </a:lnTo>
                <a:lnTo>
                  <a:pt x="20" y="15"/>
                </a:lnTo>
                <a:lnTo>
                  <a:pt x="23" y="15"/>
                </a:lnTo>
                <a:lnTo>
                  <a:pt x="23" y="12"/>
                </a:lnTo>
                <a:lnTo>
                  <a:pt x="23" y="9"/>
                </a:lnTo>
                <a:lnTo>
                  <a:pt x="23" y="6"/>
                </a:lnTo>
                <a:lnTo>
                  <a:pt x="26" y="6"/>
                </a:lnTo>
                <a:lnTo>
                  <a:pt x="26" y="3"/>
                </a:lnTo>
                <a:lnTo>
                  <a:pt x="26" y="0"/>
                </a:lnTo>
                <a:lnTo>
                  <a:pt x="29" y="0"/>
                </a:lnTo>
                <a:lnTo>
                  <a:pt x="32" y="0"/>
                </a:lnTo>
                <a:lnTo>
                  <a:pt x="35" y="0"/>
                </a:lnTo>
                <a:lnTo>
                  <a:pt x="37" y="0"/>
                </a:lnTo>
                <a:lnTo>
                  <a:pt x="40" y="0"/>
                </a:lnTo>
                <a:lnTo>
                  <a:pt x="40" y="3"/>
                </a:lnTo>
                <a:lnTo>
                  <a:pt x="43" y="6"/>
                </a:lnTo>
                <a:lnTo>
                  <a:pt x="46" y="6"/>
                </a:lnTo>
                <a:lnTo>
                  <a:pt x="49" y="6"/>
                </a:lnTo>
                <a:lnTo>
                  <a:pt x="52" y="6"/>
                </a:lnTo>
                <a:lnTo>
                  <a:pt x="54" y="6"/>
                </a:lnTo>
                <a:lnTo>
                  <a:pt x="54" y="9"/>
                </a:lnTo>
                <a:lnTo>
                  <a:pt x="57" y="6"/>
                </a:lnTo>
                <a:lnTo>
                  <a:pt x="60" y="9"/>
                </a:lnTo>
                <a:lnTo>
                  <a:pt x="63" y="9"/>
                </a:lnTo>
                <a:lnTo>
                  <a:pt x="66" y="9"/>
                </a:lnTo>
                <a:lnTo>
                  <a:pt x="66" y="6"/>
                </a:lnTo>
                <a:lnTo>
                  <a:pt x="69" y="6"/>
                </a:lnTo>
                <a:lnTo>
                  <a:pt x="72" y="9"/>
                </a:lnTo>
                <a:lnTo>
                  <a:pt x="69" y="9"/>
                </a:lnTo>
                <a:lnTo>
                  <a:pt x="69" y="12"/>
                </a:lnTo>
                <a:lnTo>
                  <a:pt x="66" y="12"/>
                </a:lnTo>
                <a:lnTo>
                  <a:pt x="66" y="15"/>
                </a:lnTo>
                <a:lnTo>
                  <a:pt x="63" y="15"/>
                </a:lnTo>
                <a:lnTo>
                  <a:pt x="63" y="17"/>
                </a:lnTo>
                <a:lnTo>
                  <a:pt x="63" y="20"/>
                </a:lnTo>
                <a:lnTo>
                  <a:pt x="60" y="23"/>
                </a:lnTo>
                <a:lnTo>
                  <a:pt x="60" y="26"/>
                </a:lnTo>
                <a:lnTo>
                  <a:pt x="60" y="29"/>
                </a:lnTo>
                <a:lnTo>
                  <a:pt x="60" y="32"/>
                </a:lnTo>
                <a:lnTo>
                  <a:pt x="60" y="35"/>
                </a:lnTo>
                <a:lnTo>
                  <a:pt x="60" y="37"/>
                </a:lnTo>
                <a:lnTo>
                  <a:pt x="60" y="40"/>
                </a:lnTo>
                <a:lnTo>
                  <a:pt x="60" y="43"/>
                </a:lnTo>
                <a:lnTo>
                  <a:pt x="60" y="46"/>
                </a:lnTo>
                <a:lnTo>
                  <a:pt x="63" y="46"/>
                </a:lnTo>
                <a:lnTo>
                  <a:pt x="66" y="49"/>
                </a:lnTo>
                <a:lnTo>
                  <a:pt x="69" y="49"/>
                </a:lnTo>
                <a:lnTo>
                  <a:pt x="69" y="52"/>
                </a:lnTo>
                <a:lnTo>
                  <a:pt x="72" y="55"/>
                </a:lnTo>
                <a:lnTo>
                  <a:pt x="72" y="57"/>
                </a:lnTo>
                <a:lnTo>
                  <a:pt x="72" y="60"/>
                </a:lnTo>
                <a:lnTo>
                  <a:pt x="69" y="60"/>
                </a:lnTo>
                <a:lnTo>
                  <a:pt x="69" y="63"/>
                </a:lnTo>
                <a:lnTo>
                  <a:pt x="72" y="63"/>
                </a:lnTo>
                <a:lnTo>
                  <a:pt x="74" y="63"/>
                </a:lnTo>
                <a:lnTo>
                  <a:pt x="77" y="60"/>
                </a:lnTo>
                <a:lnTo>
                  <a:pt x="80" y="60"/>
                </a:lnTo>
                <a:lnTo>
                  <a:pt x="80" y="57"/>
                </a:lnTo>
                <a:lnTo>
                  <a:pt x="83" y="57"/>
                </a:lnTo>
                <a:lnTo>
                  <a:pt x="83" y="55"/>
                </a:lnTo>
                <a:lnTo>
                  <a:pt x="83" y="52"/>
                </a:lnTo>
                <a:lnTo>
                  <a:pt x="86" y="49"/>
                </a:lnTo>
                <a:lnTo>
                  <a:pt x="89" y="46"/>
                </a:lnTo>
                <a:lnTo>
                  <a:pt x="89" y="43"/>
                </a:lnTo>
                <a:lnTo>
                  <a:pt x="92" y="40"/>
                </a:lnTo>
                <a:lnTo>
                  <a:pt x="92" y="37"/>
                </a:lnTo>
                <a:lnTo>
                  <a:pt x="92" y="35"/>
                </a:lnTo>
                <a:lnTo>
                  <a:pt x="92" y="32"/>
                </a:lnTo>
                <a:lnTo>
                  <a:pt x="92" y="29"/>
                </a:lnTo>
                <a:lnTo>
                  <a:pt x="94" y="29"/>
                </a:lnTo>
                <a:lnTo>
                  <a:pt x="94" y="32"/>
                </a:lnTo>
                <a:lnTo>
                  <a:pt x="97" y="32"/>
                </a:lnTo>
                <a:lnTo>
                  <a:pt x="97" y="35"/>
                </a:lnTo>
                <a:lnTo>
                  <a:pt x="97" y="37"/>
                </a:lnTo>
                <a:lnTo>
                  <a:pt x="100" y="37"/>
                </a:lnTo>
                <a:lnTo>
                  <a:pt x="100" y="40"/>
                </a:lnTo>
                <a:lnTo>
                  <a:pt x="103" y="43"/>
                </a:lnTo>
                <a:lnTo>
                  <a:pt x="103" y="46"/>
                </a:lnTo>
                <a:lnTo>
                  <a:pt x="106" y="46"/>
                </a:lnTo>
                <a:lnTo>
                  <a:pt x="106" y="49"/>
                </a:lnTo>
                <a:lnTo>
                  <a:pt x="106" y="52"/>
                </a:lnTo>
                <a:lnTo>
                  <a:pt x="106" y="55"/>
                </a:lnTo>
                <a:lnTo>
                  <a:pt x="106" y="57"/>
                </a:lnTo>
                <a:lnTo>
                  <a:pt x="106" y="60"/>
                </a:lnTo>
                <a:lnTo>
                  <a:pt x="106" y="63"/>
                </a:lnTo>
                <a:lnTo>
                  <a:pt x="106" y="66"/>
                </a:lnTo>
                <a:lnTo>
                  <a:pt x="103" y="69"/>
                </a:lnTo>
                <a:lnTo>
                  <a:pt x="103" y="72"/>
                </a:lnTo>
                <a:lnTo>
                  <a:pt x="103" y="74"/>
                </a:lnTo>
                <a:lnTo>
                  <a:pt x="100" y="74"/>
                </a:lnTo>
                <a:lnTo>
                  <a:pt x="100" y="77"/>
                </a:lnTo>
                <a:lnTo>
                  <a:pt x="103" y="77"/>
                </a:lnTo>
                <a:lnTo>
                  <a:pt x="103" y="80"/>
                </a:lnTo>
                <a:lnTo>
                  <a:pt x="100" y="80"/>
                </a:lnTo>
                <a:lnTo>
                  <a:pt x="97" y="80"/>
                </a:lnTo>
                <a:lnTo>
                  <a:pt x="97" y="83"/>
                </a:lnTo>
                <a:lnTo>
                  <a:pt x="100" y="83"/>
                </a:lnTo>
                <a:lnTo>
                  <a:pt x="100" y="86"/>
                </a:lnTo>
                <a:lnTo>
                  <a:pt x="97" y="86"/>
                </a:lnTo>
                <a:lnTo>
                  <a:pt x="94" y="89"/>
                </a:lnTo>
                <a:lnTo>
                  <a:pt x="97" y="89"/>
                </a:lnTo>
                <a:lnTo>
                  <a:pt x="100" y="89"/>
                </a:lnTo>
                <a:lnTo>
                  <a:pt x="97" y="92"/>
                </a:lnTo>
                <a:lnTo>
                  <a:pt x="97" y="94"/>
                </a:lnTo>
                <a:lnTo>
                  <a:pt x="97" y="97"/>
                </a:lnTo>
                <a:lnTo>
                  <a:pt x="97" y="100"/>
                </a:lnTo>
                <a:lnTo>
                  <a:pt x="94" y="100"/>
                </a:lnTo>
                <a:lnTo>
                  <a:pt x="94" y="103"/>
                </a:lnTo>
                <a:lnTo>
                  <a:pt x="94" y="106"/>
                </a:lnTo>
                <a:lnTo>
                  <a:pt x="92" y="106"/>
                </a:lnTo>
                <a:lnTo>
                  <a:pt x="89" y="106"/>
                </a:lnTo>
                <a:lnTo>
                  <a:pt x="89" y="109"/>
                </a:lnTo>
                <a:lnTo>
                  <a:pt x="89" y="111"/>
                </a:lnTo>
                <a:lnTo>
                  <a:pt x="92" y="111"/>
                </a:lnTo>
                <a:lnTo>
                  <a:pt x="92" y="114"/>
                </a:lnTo>
                <a:lnTo>
                  <a:pt x="92" y="117"/>
                </a:lnTo>
                <a:lnTo>
                  <a:pt x="94" y="120"/>
                </a:lnTo>
                <a:lnTo>
                  <a:pt x="97" y="123"/>
                </a:lnTo>
                <a:lnTo>
                  <a:pt x="97" y="126"/>
                </a:lnTo>
                <a:lnTo>
                  <a:pt x="100" y="126"/>
                </a:lnTo>
                <a:lnTo>
                  <a:pt x="100" y="129"/>
                </a:lnTo>
                <a:lnTo>
                  <a:pt x="103" y="129"/>
                </a:lnTo>
                <a:lnTo>
                  <a:pt x="106" y="129"/>
                </a:lnTo>
                <a:lnTo>
                  <a:pt x="109" y="129"/>
                </a:lnTo>
                <a:lnTo>
                  <a:pt x="111" y="131"/>
                </a:lnTo>
                <a:lnTo>
                  <a:pt x="111" y="134"/>
                </a:lnTo>
                <a:lnTo>
                  <a:pt x="114" y="137"/>
                </a:lnTo>
                <a:lnTo>
                  <a:pt x="117" y="137"/>
                </a:lnTo>
                <a:lnTo>
                  <a:pt x="120" y="140"/>
                </a:lnTo>
                <a:lnTo>
                  <a:pt x="120" y="143"/>
                </a:lnTo>
                <a:lnTo>
                  <a:pt x="123" y="146"/>
                </a:lnTo>
                <a:lnTo>
                  <a:pt x="123" y="148"/>
                </a:lnTo>
                <a:lnTo>
                  <a:pt x="123" y="151"/>
                </a:lnTo>
                <a:lnTo>
                  <a:pt x="120" y="154"/>
                </a:lnTo>
                <a:lnTo>
                  <a:pt x="120" y="157"/>
                </a:lnTo>
                <a:lnTo>
                  <a:pt x="123" y="157"/>
                </a:lnTo>
                <a:lnTo>
                  <a:pt x="123" y="160"/>
                </a:lnTo>
                <a:lnTo>
                  <a:pt x="123" y="163"/>
                </a:lnTo>
                <a:lnTo>
                  <a:pt x="123" y="166"/>
                </a:lnTo>
                <a:lnTo>
                  <a:pt x="126" y="166"/>
                </a:lnTo>
                <a:lnTo>
                  <a:pt x="129" y="166"/>
                </a:lnTo>
                <a:lnTo>
                  <a:pt x="129" y="168"/>
                </a:lnTo>
                <a:lnTo>
                  <a:pt x="131" y="171"/>
                </a:lnTo>
                <a:lnTo>
                  <a:pt x="134" y="174"/>
                </a:lnTo>
                <a:lnTo>
                  <a:pt x="137" y="177"/>
                </a:lnTo>
                <a:lnTo>
                  <a:pt x="140" y="177"/>
                </a:lnTo>
                <a:lnTo>
                  <a:pt x="143" y="180"/>
                </a:lnTo>
                <a:lnTo>
                  <a:pt x="146" y="180"/>
                </a:lnTo>
                <a:lnTo>
                  <a:pt x="146" y="183"/>
                </a:lnTo>
                <a:lnTo>
                  <a:pt x="148" y="183"/>
                </a:lnTo>
                <a:lnTo>
                  <a:pt x="148" y="185"/>
                </a:lnTo>
                <a:lnTo>
                  <a:pt x="151" y="185"/>
                </a:lnTo>
                <a:lnTo>
                  <a:pt x="154" y="185"/>
                </a:lnTo>
                <a:lnTo>
                  <a:pt x="157" y="188"/>
                </a:lnTo>
                <a:lnTo>
                  <a:pt x="163" y="188"/>
                </a:lnTo>
                <a:lnTo>
                  <a:pt x="166" y="188"/>
                </a:lnTo>
                <a:lnTo>
                  <a:pt x="168" y="188"/>
                </a:lnTo>
                <a:lnTo>
                  <a:pt x="171" y="188"/>
                </a:lnTo>
                <a:lnTo>
                  <a:pt x="174" y="188"/>
                </a:lnTo>
                <a:lnTo>
                  <a:pt x="180" y="188"/>
                </a:lnTo>
                <a:lnTo>
                  <a:pt x="183" y="191"/>
                </a:lnTo>
                <a:lnTo>
                  <a:pt x="188" y="197"/>
                </a:lnTo>
                <a:lnTo>
                  <a:pt x="188" y="200"/>
                </a:lnTo>
                <a:lnTo>
                  <a:pt x="191" y="203"/>
                </a:lnTo>
                <a:lnTo>
                  <a:pt x="194" y="205"/>
                </a:lnTo>
                <a:lnTo>
                  <a:pt x="197" y="205"/>
                </a:lnTo>
                <a:lnTo>
                  <a:pt x="200" y="205"/>
                </a:lnTo>
                <a:lnTo>
                  <a:pt x="203" y="205"/>
                </a:lnTo>
                <a:lnTo>
                  <a:pt x="205" y="203"/>
                </a:lnTo>
                <a:lnTo>
                  <a:pt x="205" y="200"/>
                </a:lnTo>
                <a:lnTo>
                  <a:pt x="205" y="197"/>
                </a:lnTo>
                <a:lnTo>
                  <a:pt x="208" y="197"/>
                </a:lnTo>
                <a:lnTo>
                  <a:pt x="208" y="194"/>
                </a:lnTo>
                <a:lnTo>
                  <a:pt x="211" y="194"/>
                </a:lnTo>
                <a:lnTo>
                  <a:pt x="211" y="191"/>
                </a:lnTo>
                <a:lnTo>
                  <a:pt x="214" y="188"/>
                </a:lnTo>
                <a:lnTo>
                  <a:pt x="214" y="185"/>
                </a:lnTo>
                <a:lnTo>
                  <a:pt x="217" y="185"/>
                </a:lnTo>
                <a:lnTo>
                  <a:pt x="217" y="183"/>
                </a:lnTo>
                <a:lnTo>
                  <a:pt x="220" y="183"/>
                </a:lnTo>
                <a:lnTo>
                  <a:pt x="220" y="180"/>
                </a:lnTo>
                <a:lnTo>
                  <a:pt x="223" y="180"/>
                </a:lnTo>
                <a:lnTo>
                  <a:pt x="223" y="177"/>
                </a:lnTo>
                <a:lnTo>
                  <a:pt x="223" y="174"/>
                </a:lnTo>
                <a:lnTo>
                  <a:pt x="223" y="171"/>
                </a:lnTo>
                <a:lnTo>
                  <a:pt x="223" y="168"/>
                </a:lnTo>
                <a:lnTo>
                  <a:pt x="223" y="166"/>
                </a:lnTo>
                <a:lnTo>
                  <a:pt x="225" y="166"/>
                </a:lnTo>
                <a:lnTo>
                  <a:pt x="228" y="163"/>
                </a:lnTo>
                <a:lnTo>
                  <a:pt x="225" y="160"/>
                </a:lnTo>
                <a:lnTo>
                  <a:pt x="228" y="157"/>
                </a:lnTo>
                <a:lnTo>
                  <a:pt x="231" y="157"/>
                </a:lnTo>
                <a:lnTo>
                  <a:pt x="231" y="154"/>
                </a:lnTo>
                <a:lnTo>
                  <a:pt x="234" y="154"/>
                </a:lnTo>
                <a:lnTo>
                  <a:pt x="237" y="151"/>
                </a:lnTo>
                <a:lnTo>
                  <a:pt x="240" y="148"/>
                </a:lnTo>
                <a:lnTo>
                  <a:pt x="242" y="148"/>
                </a:lnTo>
                <a:lnTo>
                  <a:pt x="245" y="148"/>
                </a:lnTo>
                <a:lnTo>
                  <a:pt x="245" y="151"/>
                </a:lnTo>
                <a:lnTo>
                  <a:pt x="248" y="151"/>
                </a:lnTo>
                <a:lnTo>
                  <a:pt x="248" y="154"/>
                </a:lnTo>
                <a:lnTo>
                  <a:pt x="248" y="157"/>
                </a:lnTo>
                <a:lnTo>
                  <a:pt x="248" y="160"/>
                </a:lnTo>
                <a:lnTo>
                  <a:pt x="248" y="163"/>
                </a:lnTo>
                <a:lnTo>
                  <a:pt x="251" y="166"/>
                </a:lnTo>
                <a:lnTo>
                  <a:pt x="251" y="168"/>
                </a:lnTo>
                <a:lnTo>
                  <a:pt x="254" y="168"/>
                </a:lnTo>
                <a:lnTo>
                  <a:pt x="254" y="171"/>
                </a:lnTo>
                <a:lnTo>
                  <a:pt x="254" y="174"/>
                </a:lnTo>
                <a:lnTo>
                  <a:pt x="254" y="177"/>
                </a:lnTo>
                <a:lnTo>
                  <a:pt x="251" y="177"/>
                </a:lnTo>
                <a:lnTo>
                  <a:pt x="251" y="180"/>
                </a:lnTo>
                <a:lnTo>
                  <a:pt x="251" y="183"/>
                </a:lnTo>
                <a:lnTo>
                  <a:pt x="254" y="183"/>
                </a:lnTo>
                <a:lnTo>
                  <a:pt x="254" y="180"/>
                </a:lnTo>
                <a:lnTo>
                  <a:pt x="257" y="180"/>
                </a:lnTo>
                <a:lnTo>
                  <a:pt x="260" y="180"/>
                </a:lnTo>
                <a:lnTo>
                  <a:pt x="262" y="177"/>
                </a:lnTo>
                <a:lnTo>
                  <a:pt x="265" y="177"/>
                </a:lnTo>
                <a:lnTo>
                  <a:pt x="265" y="174"/>
                </a:lnTo>
                <a:lnTo>
                  <a:pt x="268" y="174"/>
                </a:lnTo>
                <a:lnTo>
                  <a:pt x="268" y="171"/>
                </a:lnTo>
                <a:lnTo>
                  <a:pt x="271" y="171"/>
                </a:lnTo>
                <a:lnTo>
                  <a:pt x="271" y="168"/>
                </a:lnTo>
                <a:lnTo>
                  <a:pt x="271" y="166"/>
                </a:lnTo>
                <a:lnTo>
                  <a:pt x="274" y="166"/>
                </a:lnTo>
                <a:lnTo>
                  <a:pt x="277" y="166"/>
                </a:lnTo>
                <a:lnTo>
                  <a:pt x="282" y="166"/>
                </a:lnTo>
                <a:lnTo>
                  <a:pt x="285" y="166"/>
                </a:lnTo>
                <a:lnTo>
                  <a:pt x="288" y="166"/>
                </a:lnTo>
                <a:lnTo>
                  <a:pt x="291" y="166"/>
                </a:lnTo>
                <a:lnTo>
                  <a:pt x="294" y="163"/>
                </a:lnTo>
                <a:lnTo>
                  <a:pt x="297" y="163"/>
                </a:lnTo>
                <a:lnTo>
                  <a:pt x="299" y="163"/>
                </a:lnTo>
                <a:lnTo>
                  <a:pt x="302" y="163"/>
                </a:lnTo>
                <a:lnTo>
                  <a:pt x="305" y="163"/>
                </a:lnTo>
                <a:lnTo>
                  <a:pt x="308" y="163"/>
                </a:lnTo>
                <a:lnTo>
                  <a:pt x="311" y="163"/>
                </a:lnTo>
                <a:lnTo>
                  <a:pt x="314" y="163"/>
                </a:lnTo>
                <a:lnTo>
                  <a:pt x="317" y="163"/>
                </a:lnTo>
                <a:lnTo>
                  <a:pt x="319" y="163"/>
                </a:lnTo>
                <a:lnTo>
                  <a:pt x="322" y="163"/>
                </a:lnTo>
                <a:lnTo>
                  <a:pt x="325" y="163"/>
                </a:lnTo>
                <a:lnTo>
                  <a:pt x="328" y="163"/>
                </a:lnTo>
                <a:lnTo>
                  <a:pt x="328" y="166"/>
                </a:lnTo>
                <a:lnTo>
                  <a:pt x="328" y="168"/>
                </a:lnTo>
                <a:lnTo>
                  <a:pt x="328" y="171"/>
                </a:lnTo>
                <a:lnTo>
                  <a:pt x="328" y="174"/>
                </a:lnTo>
                <a:lnTo>
                  <a:pt x="328" y="177"/>
                </a:lnTo>
                <a:lnTo>
                  <a:pt x="325" y="180"/>
                </a:lnTo>
                <a:lnTo>
                  <a:pt x="328" y="180"/>
                </a:lnTo>
                <a:lnTo>
                  <a:pt x="328" y="183"/>
                </a:lnTo>
                <a:lnTo>
                  <a:pt x="328" y="180"/>
                </a:lnTo>
                <a:lnTo>
                  <a:pt x="331" y="180"/>
                </a:lnTo>
                <a:lnTo>
                  <a:pt x="331" y="183"/>
                </a:lnTo>
                <a:lnTo>
                  <a:pt x="331" y="185"/>
                </a:lnTo>
                <a:lnTo>
                  <a:pt x="331" y="188"/>
                </a:lnTo>
                <a:lnTo>
                  <a:pt x="331" y="191"/>
                </a:lnTo>
                <a:lnTo>
                  <a:pt x="331" y="194"/>
                </a:lnTo>
                <a:lnTo>
                  <a:pt x="331" y="197"/>
                </a:lnTo>
                <a:lnTo>
                  <a:pt x="331" y="200"/>
                </a:lnTo>
                <a:lnTo>
                  <a:pt x="331" y="203"/>
                </a:lnTo>
                <a:lnTo>
                  <a:pt x="331" y="205"/>
                </a:lnTo>
                <a:lnTo>
                  <a:pt x="331" y="208"/>
                </a:lnTo>
                <a:lnTo>
                  <a:pt x="331" y="211"/>
                </a:lnTo>
                <a:lnTo>
                  <a:pt x="334" y="211"/>
                </a:lnTo>
                <a:lnTo>
                  <a:pt x="336" y="211"/>
                </a:lnTo>
                <a:lnTo>
                  <a:pt x="339" y="211"/>
                </a:lnTo>
                <a:lnTo>
                  <a:pt x="342" y="211"/>
                </a:lnTo>
                <a:lnTo>
                  <a:pt x="345" y="211"/>
                </a:lnTo>
                <a:lnTo>
                  <a:pt x="345" y="214"/>
                </a:lnTo>
                <a:lnTo>
                  <a:pt x="345" y="217"/>
                </a:lnTo>
                <a:lnTo>
                  <a:pt x="345" y="220"/>
                </a:lnTo>
                <a:lnTo>
                  <a:pt x="345" y="222"/>
                </a:lnTo>
                <a:lnTo>
                  <a:pt x="345" y="225"/>
                </a:lnTo>
                <a:lnTo>
                  <a:pt x="345" y="228"/>
                </a:lnTo>
                <a:lnTo>
                  <a:pt x="345" y="231"/>
                </a:lnTo>
                <a:lnTo>
                  <a:pt x="345" y="234"/>
                </a:lnTo>
                <a:lnTo>
                  <a:pt x="348" y="234"/>
                </a:lnTo>
                <a:lnTo>
                  <a:pt x="348" y="240"/>
                </a:lnTo>
                <a:lnTo>
                  <a:pt x="351" y="242"/>
                </a:lnTo>
                <a:lnTo>
                  <a:pt x="351" y="245"/>
                </a:lnTo>
                <a:lnTo>
                  <a:pt x="351" y="248"/>
                </a:lnTo>
                <a:lnTo>
                  <a:pt x="351" y="251"/>
                </a:lnTo>
                <a:lnTo>
                  <a:pt x="354" y="254"/>
                </a:lnTo>
                <a:lnTo>
                  <a:pt x="354" y="257"/>
                </a:lnTo>
                <a:lnTo>
                  <a:pt x="354" y="259"/>
                </a:lnTo>
                <a:lnTo>
                  <a:pt x="356" y="262"/>
                </a:lnTo>
                <a:lnTo>
                  <a:pt x="354" y="265"/>
                </a:lnTo>
                <a:lnTo>
                  <a:pt x="351" y="268"/>
                </a:lnTo>
                <a:lnTo>
                  <a:pt x="342" y="274"/>
                </a:lnTo>
                <a:lnTo>
                  <a:pt x="336" y="274"/>
                </a:lnTo>
                <a:lnTo>
                  <a:pt x="334" y="277"/>
                </a:lnTo>
                <a:lnTo>
                  <a:pt x="334" y="279"/>
                </a:lnTo>
                <a:lnTo>
                  <a:pt x="334" y="282"/>
                </a:lnTo>
                <a:lnTo>
                  <a:pt x="336" y="282"/>
                </a:lnTo>
                <a:lnTo>
                  <a:pt x="345" y="282"/>
                </a:lnTo>
                <a:lnTo>
                  <a:pt x="351" y="282"/>
                </a:lnTo>
                <a:lnTo>
                  <a:pt x="356" y="282"/>
                </a:lnTo>
                <a:lnTo>
                  <a:pt x="362" y="279"/>
                </a:lnTo>
                <a:lnTo>
                  <a:pt x="365" y="279"/>
                </a:lnTo>
                <a:lnTo>
                  <a:pt x="382" y="279"/>
                </a:lnTo>
                <a:lnTo>
                  <a:pt x="388" y="279"/>
                </a:lnTo>
                <a:lnTo>
                  <a:pt x="393" y="279"/>
                </a:lnTo>
                <a:lnTo>
                  <a:pt x="402" y="279"/>
                </a:lnTo>
                <a:lnTo>
                  <a:pt x="408" y="279"/>
                </a:lnTo>
                <a:lnTo>
                  <a:pt x="408" y="277"/>
                </a:lnTo>
                <a:lnTo>
                  <a:pt x="410" y="277"/>
                </a:lnTo>
                <a:lnTo>
                  <a:pt x="410" y="271"/>
                </a:lnTo>
                <a:lnTo>
                  <a:pt x="413" y="271"/>
                </a:lnTo>
                <a:lnTo>
                  <a:pt x="416" y="271"/>
                </a:lnTo>
                <a:lnTo>
                  <a:pt x="422" y="265"/>
                </a:lnTo>
                <a:lnTo>
                  <a:pt x="425" y="265"/>
                </a:lnTo>
                <a:lnTo>
                  <a:pt x="428" y="268"/>
                </a:lnTo>
                <a:lnTo>
                  <a:pt x="430" y="265"/>
                </a:lnTo>
                <a:lnTo>
                  <a:pt x="436" y="262"/>
                </a:lnTo>
                <a:lnTo>
                  <a:pt x="442" y="262"/>
                </a:lnTo>
                <a:lnTo>
                  <a:pt x="445" y="265"/>
                </a:lnTo>
                <a:lnTo>
                  <a:pt x="450" y="265"/>
                </a:lnTo>
                <a:lnTo>
                  <a:pt x="453" y="262"/>
                </a:lnTo>
                <a:lnTo>
                  <a:pt x="459" y="259"/>
                </a:lnTo>
                <a:lnTo>
                  <a:pt x="467" y="257"/>
                </a:lnTo>
                <a:lnTo>
                  <a:pt x="473" y="254"/>
                </a:lnTo>
                <a:lnTo>
                  <a:pt x="473" y="251"/>
                </a:lnTo>
                <a:lnTo>
                  <a:pt x="476" y="251"/>
                </a:lnTo>
                <a:lnTo>
                  <a:pt x="479" y="254"/>
                </a:lnTo>
                <a:lnTo>
                  <a:pt x="479" y="257"/>
                </a:lnTo>
                <a:lnTo>
                  <a:pt x="479" y="265"/>
                </a:lnTo>
                <a:lnTo>
                  <a:pt x="482" y="271"/>
                </a:lnTo>
                <a:lnTo>
                  <a:pt x="482" y="279"/>
                </a:lnTo>
                <a:lnTo>
                  <a:pt x="485" y="285"/>
                </a:lnTo>
                <a:lnTo>
                  <a:pt x="485" y="288"/>
                </a:lnTo>
                <a:lnTo>
                  <a:pt x="485" y="291"/>
                </a:lnTo>
                <a:lnTo>
                  <a:pt x="487" y="291"/>
                </a:lnTo>
                <a:lnTo>
                  <a:pt x="487" y="294"/>
                </a:lnTo>
                <a:lnTo>
                  <a:pt x="490" y="294"/>
                </a:lnTo>
                <a:lnTo>
                  <a:pt x="493" y="291"/>
                </a:lnTo>
                <a:lnTo>
                  <a:pt x="496" y="291"/>
                </a:lnTo>
                <a:lnTo>
                  <a:pt x="499" y="288"/>
                </a:lnTo>
                <a:lnTo>
                  <a:pt x="499" y="285"/>
                </a:lnTo>
                <a:lnTo>
                  <a:pt x="502" y="285"/>
                </a:lnTo>
                <a:lnTo>
                  <a:pt x="502" y="282"/>
                </a:lnTo>
                <a:lnTo>
                  <a:pt x="504" y="282"/>
                </a:lnTo>
                <a:lnTo>
                  <a:pt x="507" y="279"/>
                </a:lnTo>
                <a:lnTo>
                  <a:pt x="510" y="279"/>
                </a:lnTo>
                <a:lnTo>
                  <a:pt x="513" y="277"/>
                </a:lnTo>
                <a:lnTo>
                  <a:pt x="516" y="277"/>
                </a:lnTo>
                <a:lnTo>
                  <a:pt x="519" y="279"/>
                </a:lnTo>
                <a:lnTo>
                  <a:pt x="522" y="279"/>
                </a:lnTo>
                <a:lnTo>
                  <a:pt x="524" y="282"/>
                </a:lnTo>
                <a:lnTo>
                  <a:pt x="530" y="285"/>
                </a:lnTo>
                <a:lnTo>
                  <a:pt x="533" y="285"/>
                </a:lnTo>
                <a:lnTo>
                  <a:pt x="536" y="285"/>
                </a:lnTo>
                <a:lnTo>
                  <a:pt x="539" y="288"/>
                </a:lnTo>
                <a:lnTo>
                  <a:pt x="541" y="288"/>
                </a:lnTo>
                <a:lnTo>
                  <a:pt x="541" y="291"/>
                </a:lnTo>
                <a:lnTo>
                  <a:pt x="541" y="294"/>
                </a:lnTo>
                <a:lnTo>
                  <a:pt x="541" y="296"/>
                </a:lnTo>
                <a:lnTo>
                  <a:pt x="544" y="299"/>
                </a:lnTo>
                <a:lnTo>
                  <a:pt x="541" y="302"/>
                </a:lnTo>
                <a:lnTo>
                  <a:pt x="541" y="305"/>
                </a:lnTo>
                <a:lnTo>
                  <a:pt x="541" y="308"/>
                </a:lnTo>
                <a:lnTo>
                  <a:pt x="544" y="308"/>
                </a:lnTo>
                <a:lnTo>
                  <a:pt x="547" y="311"/>
                </a:lnTo>
                <a:lnTo>
                  <a:pt x="547" y="314"/>
                </a:lnTo>
                <a:lnTo>
                  <a:pt x="553" y="314"/>
                </a:lnTo>
                <a:lnTo>
                  <a:pt x="556" y="311"/>
                </a:lnTo>
                <a:lnTo>
                  <a:pt x="556" y="308"/>
                </a:lnTo>
                <a:lnTo>
                  <a:pt x="559" y="308"/>
                </a:lnTo>
                <a:lnTo>
                  <a:pt x="564" y="305"/>
                </a:lnTo>
                <a:lnTo>
                  <a:pt x="570" y="308"/>
                </a:lnTo>
                <a:lnTo>
                  <a:pt x="573" y="311"/>
                </a:lnTo>
                <a:lnTo>
                  <a:pt x="579" y="311"/>
                </a:lnTo>
                <a:lnTo>
                  <a:pt x="581" y="311"/>
                </a:lnTo>
                <a:lnTo>
                  <a:pt x="581" y="308"/>
                </a:lnTo>
                <a:lnTo>
                  <a:pt x="587" y="302"/>
                </a:lnTo>
                <a:lnTo>
                  <a:pt x="590" y="299"/>
                </a:lnTo>
                <a:lnTo>
                  <a:pt x="593" y="299"/>
                </a:lnTo>
                <a:lnTo>
                  <a:pt x="596" y="299"/>
                </a:lnTo>
                <a:lnTo>
                  <a:pt x="598" y="299"/>
                </a:lnTo>
                <a:lnTo>
                  <a:pt x="604" y="299"/>
                </a:lnTo>
                <a:lnTo>
                  <a:pt x="610" y="299"/>
                </a:lnTo>
                <a:lnTo>
                  <a:pt x="613" y="299"/>
                </a:lnTo>
                <a:lnTo>
                  <a:pt x="618" y="296"/>
                </a:lnTo>
                <a:lnTo>
                  <a:pt x="618" y="299"/>
                </a:lnTo>
                <a:lnTo>
                  <a:pt x="616" y="299"/>
                </a:lnTo>
                <a:lnTo>
                  <a:pt x="616" y="302"/>
                </a:lnTo>
                <a:lnTo>
                  <a:pt x="613" y="302"/>
                </a:lnTo>
                <a:lnTo>
                  <a:pt x="610" y="302"/>
                </a:lnTo>
                <a:lnTo>
                  <a:pt x="610" y="305"/>
                </a:lnTo>
                <a:lnTo>
                  <a:pt x="607" y="305"/>
                </a:lnTo>
                <a:lnTo>
                  <a:pt x="607" y="308"/>
                </a:lnTo>
                <a:lnTo>
                  <a:pt x="604" y="308"/>
                </a:lnTo>
                <a:lnTo>
                  <a:pt x="604" y="311"/>
                </a:lnTo>
                <a:lnTo>
                  <a:pt x="604" y="314"/>
                </a:lnTo>
                <a:lnTo>
                  <a:pt x="601" y="316"/>
                </a:lnTo>
                <a:lnTo>
                  <a:pt x="601" y="319"/>
                </a:lnTo>
                <a:lnTo>
                  <a:pt x="601" y="322"/>
                </a:lnTo>
                <a:lnTo>
                  <a:pt x="601" y="325"/>
                </a:lnTo>
                <a:lnTo>
                  <a:pt x="601" y="328"/>
                </a:lnTo>
                <a:lnTo>
                  <a:pt x="601" y="331"/>
                </a:lnTo>
                <a:lnTo>
                  <a:pt x="601" y="333"/>
                </a:lnTo>
                <a:lnTo>
                  <a:pt x="601" y="336"/>
                </a:lnTo>
                <a:lnTo>
                  <a:pt x="601" y="339"/>
                </a:lnTo>
                <a:lnTo>
                  <a:pt x="601" y="342"/>
                </a:lnTo>
                <a:lnTo>
                  <a:pt x="601" y="345"/>
                </a:lnTo>
                <a:lnTo>
                  <a:pt x="601" y="348"/>
                </a:lnTo>
                <a:lnTo>
                  <a:pt x="601" y="351"/>
                </a:lnTo>
                <a:lnTo>
                  <a:pt x="598" y="353"/>
                </a:lnTo>
                <a:lnTo>
                  <a:pt x="598" y="356"/>
                </a:lnTo>
                <a:lnTo>
                  <a:pt x="598" y="359"/>
                </a:lnTo>
                <a:lnTo>
                  <a:pt x="596" y="362"/>
                </a:lnTo>
                <a:lnTo>
                  <a:pt x="593" y="362"/>
                </a:lnTo>
                <a:lnTo>
                  <a:pt x="593" y="365"/>
                </a:lnTo>
                <a:lnTo>
                  <a:pt x="590" y="365"/>
                </a:lnTo>
                <a:lnTo>
                  <a:pt x="584" y="368"/>
                </a:lnTo>
                <a:lnTo>
                  <a:pt x="581" y="368"/>
                </a:lnTo>
                <a:lnTo>
                  <a:pt x="579" y="371"/>
                </a:lnTo>
                <a:lnTo>
                  <a:pt x="576" y="371"/>
                </a:lnTo>
                <a:lnTo>
                  <a:pt x="576" y="373"/>
                </a:lnTo>
                <a:lnTo>
                  <a:pt x="573" y="373"/>
                </a:lnTo>
                <a:lnTo>
                  <a:pt x="570" y="376"/>
                </a:lnTo>
                <a:lnTo>
                  <a:pt x="567" y="379"/>
                </a:lnTo>
                <a:lnTo>
                  <a:pt x="564" y="379"/>
                </a:lnTo>
                <a:lnTo>
                  <a:pt x="561" y="382"/>
                </a:lnTo>
                <a:lnTo>
                  <a:pt x="559" y="382"/>
                </a:lnTo>
                <a:lnTo>
                  <a:pt x="559" y="385"/>
                </a:lnTo>
                <a:lnTo>
                  <a:pt x="556" y="388"/>
                </a:lnTo>
                <a:lnTo>
                  <a:pt x="556" y="390"/>
                </a:lnTo>
                <a:lnTo>
                  <a:pt x="553" y="393"/>
                </a:lnTo>
                <a:lnTo>
                  <a:pt x="553" y="396"/>
                </a:lnTo>
                <a:lnTo>
                  <a:pt x="550" y="396"/>
                </a:lnTo>
                <a:lnTo>
                  <a:pt x="550" y="399"/>
                </a:lnTo>
                <a:lnTo>
                  <a:pt x="547" y="399"/>
                </a:lnTo>
                <a:lnTo>
                  <a:pt x="547" y="402"/>
                </a:lnTo>
                <a:lnTo>
                  <a:pt x="547" y="405"/>
                </a:lnTo>
                <a:lnTo>
                  <a:pt x="547" y="408"/>
                </a:lnTo>
                <a:lnTo>
                  <a:pt x="547" y="410"/>
                </a:lnTo>
                <a:lnTo>
                  <a:pt x="547" y="413"/>
                </a:lnTo>
                <a:lnTo>
                  <a:pt x="547" y="416"/>
                </a:lnTo>
                <a:lnTo>
                  <a:pt x="544" y="416"/>
                </a:lnTo>
                <a:lnTo>
                  <a:pt x="544" y="419"/>
                </a:lnTo>
                <a:lnTo>
                  <a:pt x="544" y="422"/>
                </a:lnTo>
                <a:lnTo>
                  <a:pt x="544" y="425"/>
                </a:lnTo>
                <a:lnTo>
                  <a:pt x="547" y="425"/>
                </a:lnTo>
                <a:lnTo>
                  <a:pt x="547" y="427"/>
                </a:lnTo>
                <a:lnTo>
                  <a:pt x="550" y="427"/>
                </a:lnTo>
                <a:lnTo>
                  <a:pt x="553" y="427"/>
                </a:lnTo>
                <a:lnTo>
                  <a:pt x="553" y="430"/>
                </a:lnTo>
                <a:lnTo>
                  <a:pt x="556" y="430"/>
                </a:lnTo>
                <a:lnTo>
                  <a:pt x="559" y="430"/>
                </a:lnTo>
                <a:lnTo>
                  <a:pt x="559" y="433"/>
                </a:lnTo>
                <a:lnTo>
                  <a:pt x="570" y="433"/>
                </a:lnTo>
                <a:lnTo>
                  <a:pt x="570" y="436"/>
                </a:lnTo>
                <a:lnTo>
                  <a:pt x="570" y="439"/>
                </a:lnTo>
                <a:lnTo>
                  <a:pt x="573" y="442"/>
                </a:lnTo>
                <a:lnTo>
                  <a:pt x="573" y="445"/>
                </a:lnTo>
                <a:lnTo>
                  <a:pt x="573" y="447"/>
                </a:lnTo>
                <a:lnTo>
                  <a:pt x="573" y="450"/>
                </a:lnTo>
                <a:lnTo>
                  <a:pt x="576" y="453"/>
                </a:lnTo>
                <a:lnTo>
                  <a:pt x="576" y="456"/>
                </a:lnTo>
                <a:lnTo>
                  <a:pt x="576" y="459"/>
                </a:lnTo>
                <a:lnTo>
                  <a:pt x="579" y="459"/>
                </a:lnTo>
                <a:lnTo>
                  <a:pt x="579" y="462"/>
                </a:lnTo>
                <a:lnTo>
                  <a:pt x="581" y="464"/>
                </a:lnTo>
                <a:lnTo>
                  <a:pt x="581" y="467"/>
                </a:lnTo>
                <a:lnTo>
                  <a:pt x="584" y="467"/>
                </a:lnTo>
                <a:lnTo>
                  <a:pt x="584" y="464"/>
                </a:lnTo>
                <a:lnTo>
                  <a:pt x="584" y="462"/>
                </a:lnTo>
                <a:lnTo>
                  <a:pt x="584" y="459"/>
                </a:lnTo>
                <a:lnTo>
                  <a:pt x="587" y="459"/>
                </a:lnTo>
                <a:lnTo>
                  <a:pt x="587" y="456"/>
                </a:lnTo>
                <a:lnTo>
                  <a:pt x="587" y="453"/>
                </a:lnTo>
                <a:lnTo>
                  <a:pt x="590" y="450"/>
                </a:lnTo>
                <a:lnTo>
                  <a:pt x="590" y="447"/>
                </a:lnTo>
                <a:lnTo>
                  <a:pt x="590" y="445"/>
                </a:lnTo>
                <a:lnTo>
                  <a:pt x="593" y="442"/>
                </a:lnTo>
                <a:lnTo>
                  <a:pt x="596" y="439"/>
                </a:lnTo>
                <a:lnTo>
                  <a:pt x="596" y="436"/>
                </a:lnTo>
                <a:lnTo>
                  <a:pt x="598" y="433"/>
                </a:lnTo>
                <a:lnTo>
                  <a:pt x="601" y="430"/>
                </a:lnTo>
                <a:lnTo>
                  <a:pt x="604" y="427"/>
                </a:lnTo>
                <a:lnTo>
                  <a:pt x="604" y="425"/>
                </a:lnTo>
                <a:lnTo>
                  <a:pt x="607" y="425"/>
                </a:lnTo>
                <a:lnTo>
                  <a:pt x="610" y="422"/>
                </a:lnTo>
                <a:lnTo>
                  <a:pt x="613" y="425"/>
                </a:lnTo>
                <a:lnTo>
                  <a:pt x="616" y="427"/>
                </a:lnTo>
                <a:lnTo>
                  <a:pt x="616" y="430"/>
                </a:lnTo>
                <a:lnTo>
                  <a:pt x="616" y="433"/>
                </a:lnTo>
                <a:lnTo>
                  <a:pt x="616" y="436"/>
                </a:lnTo>
                <a:lnTo>
                  <a:pt x="616" y="439"/>
                </a:lnTo>
                <a:lnTo>
                  <a:pt x="616" y="442"/>
                </a:lnTo>
                <a:lnTo>
                  <a:pt x="616" y="445"/>
                </a:lnTo>
                <a:lnTo>
                  <a:pt x="613" y="445"/>
                </a:lnTo>
                <a:lnTo>
                  <a:pt x="613" y="447"/>
                </a:lnTo>
                <a:lnTo>
                  <a:pt x="613" y="450"/>
                </a:lnTo>
                <a:lnTo>
                  <a:pt x="613" y="453"/>
                </a:lnTo>
                <a:lnTo>
                  <a:pt x="613" y="456"/>
                </a:lnTo>
                <a:lnTo>
                  <a:pt x="613" y="459"/>
                </a:lnTo>
                <a:lnTo>
                  <a:pt x="616" y="462"/>
                </a:lnTo>
                <a:lnTo>
                  <a:pt x="616" y="464"/>
                </a:lnTo>
                <a:lnTo>
                  <a:pt x="618" y="467"/>
                </a:lnTo>
                <a:lnTo>
                  <a:pt x="618" y="470"/>
                </a:lnTo>
                <a:lnTo>
                  <a:pt x="618" y="473"/>
                </a:lnTo>
                <a:lnTo>
                  <a:pt x="613" y="470"/>
                </a:lnTo>
                <a:lnTo>
                  <a:pt x="604" y="470"/>
                </a:lnTo>
                <a:lnTo>
                  <a:pt x="604" y="473"/>
                </a:lnTo>
                <a:lnTo>
                  <a:pt x="604" y="476"/>
                </a:lnTo>
                <a:lnTo>
                  <a:pt x="604" y="479"/>
                </a:lnTo>
                <a:lnTo>
                  <a:pt x="604" y="482"/>
                </a:lnTo>
                <a:lnTo>
                  <a:pt x="604" y="484"/>
                </a:lnTo>
                <a:lnTo>
                  <a:pt x="601" y="487"/>
                </a:lnTo>
                <a:lnTo>
                  <a:pt x="601" y="490"/>
                </a:lnTo>
                <a:lnTo>
                  <a:pt x="598" y="493"/>
                </a:lnTo>
                <a:lnTo>
                  <a:pt x="598" y="496"/>
                </a:lnTo>
                <a:lnTo>
                  <a:pt x="596" y="496"/>
                </a:lnTo>
                <a:lnTo>
                  <a:pt x="596" y="499"/>
                </a:lnTo>
                <a:lnTo>
                  <a:pt x="593" y="499"/>
                </a:lnTo>
                <a:lnTo>
                  <a:pt x="590" y="499"/>
                </a:lnTo>
                <a:lnTo>
                  <a:pt x="587" y="496"/>
                </a:lnTo>
                <a:lnTo>
                  <a:pt x="584" y="496"/>
                </a:lnTo>
                <a:lnTo>
                  <a:pt x="581" y="499"/>
                </a:lnTo>
                <a:lnTo>
                  <a:pt x="579" y="499"/>
                </a:lnTo>
                <a:lnTo>
                  <a:pt x="576" y="499"/>
                </a:lnTo>
                <a:lnTo>
                  <a:pt x="576" y="501"/>
                </a:lnTo>
                <a:lnTo>
                  <a:pt x="576" y="504"/>
                </a:lnTo>
                <a:lnTo>
                  <a:pt x="579" y="507"/>
                </a:lnTo>
                <a:lnTo>
                  <a:pt x="579" y="504"/>
                </a:lnTo>
                <a:lnTo>
                  <a:pt x="581" y="504"/>
                </a:lnTo>
                <a:lnTo>
                  <a:pt x="584" y="504"/>
                </a:lnTo>
                <a:lnTo>
                  <a:pt x="587" y="501"/>
                </a:lnTo>
                <a:lnTo>
                  <a:pt x="590" y="501"/>
                </a:lnTo>
                <a:lnTo>
                  <a:pt x="590" y="504"/>
                </a:lnTo>
                <a:lnTo>
                  <a:pt x="593" y="504"/>
                </a:lnTo>
                <a:lnTo>
                  <a:pt x="596" y="504"/>
                </a:lnTo>
                <a:lnTo>
                  <a:pt x="598" y="504"/>
                </a:lnTo>
                <a:lnTo>
                  <a:pt x="601" y="507"/>
                </a:lnTo>
                <a:lnTo>
                  <a:pt x="604" y="507"/>
                </a:lnTo>
                <a:lnTo>
                  <a:pt x="607" y="507"/>
                </a:lnTo>
                <a:lnTo>
                  <a:pt x="610" y="510"/>
                </a:lnTo>
                <a:lnTo>
                  <a:pt x="613" y="510"/>
                </a:lnTo>
                <a:lnTo>
                  <a:pt x="616" y="513"/>
                </a:lnTo>
                <a:lnTo>
                  <a:pt x="616" y="516"/>
                </a:lnTo>
                <a:lnTo>
                  <a:pt x="616" y="519"/>
                </a:lnTo>
                <a:lnTo>
                  <a:pt x="616" y="521"/>
                </a:lnTo>
                <a:lnTo>
                  <a:pt x="616" y="524"/>
                </a:lnTo>
                <a:lnTo>
                  <a:pt x="613" y="524"/>
                </a:lnTo>
                <a:lnTo>
                  <a:pt x="613" y="527"/>
                </a:lnTo>
                <a:lnTo>
                  <a:pt x="610" y="530"/>
                </a:lnTo>
                <a:lnTo>
                  <a:pt x="607" y="533"/>
                </a:lnTo>
                <a:lnTo>
                  <a:pt x="604" y="533"/>
                </a:lnTo>
                <a:lnTo>
                  <a:pt x="601" y="530"/>
                </a:lnTo>
                <a:lnTo>
                  <a:pt x="598" y="530"/>
                </a:lnTo>
                <a:lnTo>
                  <a:pt x="598" y="527"/>
                </a:lnTo>
                <a:lnTo>
                  <a:pt x="596" y="527"/>
                </a:lnTo>
                <a:lnTo>
                  <a:pt x="593" y="524"/>
                </a:lnTo>
                <a:lnTo>
                  <a:pt x="590" y="521"/>
                </a:lnTo>
                <a:lnTo>
                  <a:pt x="587" y="519"/>
                </a:lnTo>
                <a:lnTo>
                  <a:pt x="584" y="516"/>
                </a:lnTo>
                <a:lnTo>
                  <a:pt x="581" y="516"/>
                </a:lnTo>
                <a:lnTo>
                  <a:pt x="579" y="516"/>
                </a:lnTo>
                <a:lnTo>
                  <a:pt x="576" y="516"/>
                </a:lnTo>
                <a:lnTo>
                  <a:pt x="573" y="521"/>
                </a:lnTo>
                <a:lnTo>
                  <a:pt x="570" y="521"/>
                </a:lnTo>
                <a:lnTo>
                  <a:pt x="567" y="521"/>
                </a:lnTo>
                <a:lnTo>
                  <a:pt x="564" y="519"/>
                </a:lnTo>
                <a:lnTo>
                  <a:pt x="561" y="519"/>
                </a:lnTo>
                <a:lnTo>
                  <a:pt x="559" y="516"/>
                </a:lnTo>
                <a:lnTo>
                  <a:pt x="556" y="516"/>
                </a:lnTo>
                <a:lnTo>
                  <a:pt x="550" y="516"/>
                </a:lnTo>
                <a:lnTo>
                  <a:pt x="547" y="513"/>
                </a:lnTo>
                <a:lnTo>
                  <a:pt x="544" y="513"/>
                </a:lnTo>
                <a:lnTo>
                  <a:pt x="541" y="513"/>
                </a:lnTo>
                <a:lnTo>
                  <a:pt x="539" y="513"/>
                </a:lnTo>
                <a:lnTo>
                  <a:pt x="539" y="510"/>
                </a:lnTo>
                <a:lnTo>
                  <a:pt x="536" y="510"/>
                </a:lnTo>
                <a:lnTo>
                  <a:pt x="536" y="496"/>
                </a:lnTo>
                <a:lnTo>
                  <a:pt x="536" y="493"/>
                </a:lnTo>
                <a:lnTo>
                  <a:pt x="536" y="490"/>
                </a:lnTo>
                <a:lnTo>
                  <a:pt x="533" y="490"/>
                </a:lnTo>
                <a:lnTo>
                  <a:pt x="530" y="490"/>
                </a:lnTo>
                <a:lnTo>
                  <a:pt x="527" y="490"/>
                </a:lnTo>
                <a:lnTo>
                  <a:pt x="524" y="490"/>
                </a:lnTo>
                <a:lnTo>
                  <a:pt x="522" y="490"/>
                </a:lnTo>
                <a:lnTo>
                  <a:pt x="519" y="490"/>
                </a:lnTo>
                <a:lnTo>
                  <a:pt x="516" y="490"/>
                </a:lnTo>
                <a:lnTo>
                  <a:pt x="513" y="490"/>
                </a:lnTo>
                <a:lnTo>
                  <a:pt x="510" y="490"/>
                </a:lnTo>
                <a:lnTo>
                  <a:pt x="510" y="487"/>
                </a:lnTo>
                <a:lnTo>
                  <a:pt x="507" y="487"/>
                </a:lnTo>
                <a:lnTo>
                  <a:pt x="504" y="487"/>
                </a:lnTo>
                <a:lnTo>
                  <a:pt x="504" y="490"/>
                </a:lnTo>
                <a:lnTo>
                  <a:pt x="502" y="490"/>
                </a:lnTo>
                <a:lnTo>
                  <a:pt x="499" y="490"/>
                </a:lnTo>
                <a:lnTo>
                  <a:pt x="499" y="487"/>
                </a:lnTo>
                <a:lnTo>
                  <a:pt x="496" y="487"/>
                </a:lnTo>
                <a:lnTo>
                  <a:pt x="493" y="484"/>
                </a:lnTo>
                <a:lnTo>
                  <a:pt x="493" y="482"/>
                </a:lnTo>
                <a:lnTo>
                  <a:pt x="490" y="482"/>
                </a:lnTo>
                <a:lnTo>
                  <a:pt x="487" y="482"/>
                </a:lnTo>
                <a:lnTo>
                  <a:pt x="485" y="482"/>
                </a:lnTo>
                <a:lnTo>
                  <a:pt x="485" y="479"/>
                </a:lnTo>
                <a:lnTo>
                  <a:pt x="482" y="479"/>
                </a:lnTo>
                <a:lnTo>
                  <a:pt x="479" y="479"/>
                </a:lnTo>
                <a:lnTo>
                  <a:pt x="476" y="479"/>
                </a:lnTo>
                <a:lnTo>
                  <a:pt x="473" y="479"/>
                </a:lnTo>
                <a:lnTo>
                  <a:pt x="473" y="476"/>
                </a:lnTo>
                <a:lnTo>
                  <a:pt x="473" y="473"/>
                </a:lnTo>
                <a:lnTo>
                  <a:pt x="473" y="470"/>
                </a:lnTo>
                <a:lnTo>
                  <a:pt x="476" y="467"/>
                </a:lnTo>
                <a:lnTo>
                  <a:pt x="479" y="467"/>
                </a:lnTo>
                <a:lnTo>
                  <a:pt x="479" y="464"/>
                </a:lnTo>
                <a:lnTo>
                  <a:pt x="482" y="464"/>
                </a:lnTo>
                <a:lnTo>
                  <a:pt x="485" y="462"/>
                </a:lnTo>
                <a:lnTo>
                  <a:pt x="487" y="462"/>
                </a:lnTo>
                <a:lnTo>
                  <a:pt x="490" y="459"/>
                </a:lnTo>
                <a:lnTo>
                  <a:pt x="493" y="456"/>
                </a:lnTo>
                <a:lnTo>
                  <a:pt x="496" y="456"/>
                </a:lnTo>
                <a:lnTo>
                  <a:pt x="496" y="453"/>
                </a:lnTo>
                <a:lnTo>
                  <a:pt x="496" y="450"/>
                </a:lnTo>
                <a:lnTo>
                  <a:pt x="493" y="450"/>
                </a:lnTo>
                <a:lnTo>
                  <a:pt x="493" y="447"/>
                </a:lnTo>
                <a:lnTo>
                  <a:pt x="493" y="445"/>
                </a:lnTo>
                <a:lnTo>
                  <a:pt x="490" y="445"/>
                </a:lnTo>
                <a:lnTo>
                  <a:pt x="490" y="442"/>
                </a:lnTo>
                <a:lnTo>
                  <a:pt x="487" y="442"/>
                </a:lnTo>
                <a:lnTo>
                  <a:pt x="485" y="442"/>
                </a:lnTo>
                <a:lnTo>
                  <a:pt x="482" y="442"/>
                </a:lnTo>
                <a:lnTo>
                  <a:pt x="479" y="442"/>
                </a:lnTo>
                <a:lnTo>
                  <a:pt x="479" y="439"/>
                </a:lnTo>
                <a:lnTo>
                  <a:pt x="476" y="439"/>
                </a:lnTo>
                <a:lnTo>
                  <a:pt x="473" y="439"/>
                </a:lnTo>
                <a:lnTo>
                  <a:pt x="473" y="442"/>
                </a:lnTo>
                <a:lnTo>
                  <a:pt x="470" y="445"/>
                </a:lnTo>
                <a:lnTo>
                  <a:pt x="467" y="445"/>
                </a:lnTo>
                <a:lnTo>
                  <a:pt x="465" y="447"/>
                </a:lnTo>
                <a:lnTo>
                  <a:pt x="462" y="447"/>
                </a:lnTo>
                <a:lnTo>
                  <a:pt x="459" y="447"/>
                </a:lnTo>
                <a:lnTo>
                  <a:pt x="459" y="450"/>
                </a:lnTo>
                <a:lnTo>
                  <a:pt x="456" y="453"/>
                </a:lnTo>
                <a:lnTo>
                  <a:pt x="453" y="453"/>
                </a:lnTo>
                <a:lnTo>
                  <a:pt x="450" y="450"/>
                </a:lnTo>
                <a:lnTo>
                  <a:pt x="448" y="450"/>
                </a:lnTo>
                <a:lnTo>
                  <a:pt x="445" y="450"/>
                </a:lnTo>
                <a:lnTo>
                  <a:pt x="445" y="447"/>
                </a:lnTo>
                <a:lnTo>
                  <a:pt x="442" y="450"/>
                </a:lnTo>
                <a:lnTo>
                  <a:pt x="442" y="447"/>
                </a:lnTo>
                <a:lnTo>
                  <a:pt x="445" y="447"/>
                </a:lnTo>
                <a:lnTo>
                  <a:pt x="445" y="445"/>
                </a:lnTo>
                <a:lnTo>
                  <a:pt x="442" y="442"/>
                </a:lnTo>
                <a:lnTo>
                  <a:pt x="442" y="439"/>
                </a:lnTo>
                <a:lnTo>
                  <a:pt x="442" y="436"/>
                </a:lnTo>
                <a:lnTo>
                  <a:pt x="439" y="436"/>
                </a:lnTo>
                <a:lnTo>
                  <a:pt x="439" y="433"/>
                </a:lnTo>
                <a:lnTo>
                  <a:pt x="439" y="430"/>
                </a:lnTo>
                <a:lnTo>
                  <a:pt x="439" y="427"/>
                </a:lnTo>
                <a:lnTo>
                  <a:pt x="442" y="427"/>
                </a:lnTo>
                <a:lnTo>
                  <a:pt x="442" y="425"/>
                </a:lnTo>
                <a:lnTo>
                  <a:pt x="445" y="425"/>
                </a:lnTo>
                <a:lnTo>
                  <a:pt x="445" y="427"/>
                </a:lnTo>
                <a:lnTo>
                  <a:pt x="445" y="425"/>
                </a:lnTo>
                <a:lnTo>
                  <a:pt x="448" y="425"/>
                </a:lnTo>
                <a:lnTo>
                  <a:pt x="450" y="425"/>
                </a:lnTo>
                <a:lnTo>
                  <a:pt x="450" y="422"/>
                </a:lnTo>
                <a:lnTo>
                  <a:pt x="450" y="419"/>
                </a:lnTo>
                <a:lnTo>
                  <a:pt x="453" y="419"/>
                </a:lnTo>
                <a:lnTo>
                  <a:pt x="450" y="416"/>
                </a:lnTo>
                <a:lnTo>
                  <a:pt x="453" y="413"/>
                </a:lnTo>
                <a:lnTo>
                  <a:pt x="450" y="413"/>
                </a:lnTo>
                <a:lnTo>
                  <a:pt x="450" y="410"/>
                </a:lnTo>
                <a:lnTo>
                  <a:pt x="448" y="410"/>
                </a:lnTo>
                <a:lnTo>
                  <a:pt x="445" y="410"/>
                </a:lnTo>
                <a:lnTo>
                  <a:pt x="439" y="410"/>
                </a:lnTo>
                <a:lnTo>
                  <a:pt x="413" y="410"/>
                </a:lnTo>
                <a:lnTo>
                  <a:pt x="396" y="410"/>
                </a:lnTo>
                <a:lnTo>
                  <a:pt x="362" y="410"/>
                </a:lnTo>
                <a:lnTo>
                  <a:pt x="328" y="410"/>
                </a:lnTo>
                <a:lnTo>
                  <a:pt x="325" y="410"/>
                </a:lnTo>
                <a:lnTo>
                  <a:pt x="291" y="410"/>
                </a:lnTo>
                <a:lnTo>
                  <a:pt x="248" y="410"/>
                </a:lnTo>
                <a:lnTo>
                  <a:pt x="251" y="410"/>
                </a:lnTo>
                <a:lnTo>
                  <a:pt x="248" y="413"/>
                </a:lnTo>
                <a:lnTo>
                  <a:pt x="248" y="416"/>
                </a:lnTo>
                <a:lnTo>
                  <a:pt x="245" y="416"/>
                </a:lnTo>
                <a:lnTo>
                  <a:pt x="245" y="413"/>
                </a:lnTo>
                <a:lnTo>
                  <a:pt x="242" y="413"/>
                </a:lnTo>
                <a:lnTo>
                  <a:pt x="242" y="416"/>
                </a:lnTo>
                <a:lnTo>
                  <a:pt x="242" y="419"/>
                </a:lnTo>
                <a:lnTo>
                  <a:pt x="245" y="419"/>
                </a:lnTo>
                <a:lnTo>
                  <a:pt x="245" y="422"/>
                </a:lnTo>
                <a:lnTo>
                  <a:pt x="245" y="425"/>
                </a:lnTo>
                <a:lnTo>
                  <a:pt x="242" y="425"/>
                </a:lnTo>
                <a:lnTo>
                  <a:pt x="240" y="425"/>
                </a:lnTo>
                <a:lnTo>
                  <a:pt x="220" y="425"/>
                </a:lnTo>
                <a:lnTo>
                  <a:pt x="217" y="425"/>
                </a:lnTo>
                <a:lnTo>
                  <a:pt x="217" y="422"/>
                </a:lnTo>
                <a:lnTo>
                  <a:pt x="214" y="419"/>
                </a:lnTo>
                <a:lnTo>
                  <a:pt x="211" y="419"/>
                </a:lnTo>
                <a:lnTo>
                  <a:pt x="211" y="416"/>
                </a:lnTo>
                <a:lnTo>
                  <a:pt x="208" y="416"/>
                </a:lnTo>
                <a:lnTo>
                  <a:pt x="205" y="416"/>
                </a:lnTo>
                <a:lnTo>
                  <a:pt x="203" y="416"/>
                </a:lnTo>
                <a:lnTo>
                  <a:pt x="200" y="416"/>
                </a:lnTo>
                <a:lnTo>
                  <a:pt x="200" y="413"/>
                </a:lnTo>
                <a:lnTo>
                  <a:pt x="197" y="413"/>
                </a:lnTo>
                <a:lnTo>
                  <a:pt x="194" y="413"/>
                </a:lnTo>
                <a:lnTo>
                  <a:pt x="191" y="410"/>
                </a:lnTo>
                <a:lnTo>
                  <a:pt x="188" y="410"/>
                </a:lnTo>
                <a:lnTo>
                  <a:pt x="188" y="408"/>
                </a:lnTo>
                <a:lnTo>
                  <a:pt x="185" y="408"/>
                </a:lnTo>
                <a:lnTo>
                  <a:pt x="185" y="405"/>
                </a:lnTo>
                <a:lnTo>
                  <a:pt x="183" y="405"/>
                </a:lnTo>
                <a:lnTo>
                  <a:pt x="183" y="408"/>
                </a:lnTo>
                <a:lnTo>
                  <a:pt x="180" y="410"/>
                </a:lnTo>
                <a:lnTo>
                  <a:pt x="180" y="413"/>
                </a:lnTo>
                <a:lnTo>
                  <a:pt x="177" y="416"/>
                </a:lnTo>
                <a:lnTo>
                  <a:pt x="177" y="419"/>
                </a:lnTo>
                <a:lnTo>
                  <a:pt x="177" y="422"/>
                </a:lnTo>
                <a:lnTo>
                  <a:pt x="174" y="425"/>
                </a:lnTo>
                <a:lnTo>
                  <a:pt x="177" y="425"/>
                </a:lnTo>
                <a:lnTo>
                  <a:pt x="177" y="427"/>
                </a:lnTo>
                <a:lnTo>
                  <a:pt x="177" y="430"/>
                </a:lnTo>
                <a:lnTo>
                  <a:pt x="174" y="433"/>
                </a:lnTo>
                <a:lnTo>
                  <a:pt x="174" y="436"/>
                </a:lnTo>
                <a:lnTo>
                  <a:pt x="171" y="436"/>
                </a:lnTo>
                <a:lnTo>
                  <a:pt x="168" y="439"/>
                </a:lnTo>
                <a:lnTo>
                  <a:pt x="166" y="442"/>
                </a:lnTo>
                <a:lnTo>
                  <a:pt x="163" y="445"/>
                </a:lnTo>
                <a:lnTo>
                  <a:pt x="163" y="447"/>
                </a:lnTo>
                <a:lnTo>
                  <a:pt x="163" y="450"/>
                </a:lnTo>
                <a:lnTo>
                  <a:pt x="163" y="453"/>
                </a:lnTo>
                <a:lnTo>
                  <a:pt x="166" y="453"/>
                </a:lnTo>
                <a:lnTo>
                  <a:pt x="166" y="456"/>
                </a:lnTo>
                <a:lnTo>
                  <a:pt x="166" y="459"/>
                </a:lnTo>
                <a:lnTo>
                  <a:pt x="163" y="459"/>
                </a:lnTo>
                <a:lnTo>
                  <a:pt x="163" y="462"/>
                </a:lnTo>
                <a:lnTo>
                  <a:pt x="160" y="462"/>
                </a:lnTo>
                <a:lnTo>
                  <a:pt x="157" y="464"/>
                </a:lnTo>
                <a:lnTo>
                  <a:pt x="157" y="467"/>
                </a:lnTo>
                <a:lnTo>
                  <a:pt x="154" y="467"/>
                </a:lnTo>
                <a:lnTo>
                  <a:pt x="151" y="467"/>
                </a:lnTo>
                <a:lnTo>
                  <a:pt x="148" y="467"/>
                </a:lnTo>
                <a:lnTo>
                  <a:pt x="146" y="467"/>
                </a:lnTo>
                <a:lnTo>
                  <a:pt x="143" y="467"/>
                </a:lnTo>
                <a:lnTo>
                  <a:pt x="140" y="470"/>
                </a:lnTo>
                <a:lnTo>
                  <a:pt x="137" y="470"/>
                </a:lnTo>
                <a:lnTo>
                  <a:pt x="134" y="470"/>
                </a:lnTo>
                <a:lnTo>
                  <a:pt x="131" y="470"/>
                </a:lnTo>
                <a:lnTo>
                  <a:pt x="129" y="470"/>
                </a:lnTo>
                <a:lnTo>
                  <a:pt x="126" y="470"/>
                </a:lnTo>
                <a:lnTo>
                  <a:pt x="123" y="470"/>
                </a:lnTo>
                <a:lnTo>
                  <a:pt x="120" y="470"/>
                </a:lnTo>
                <a:lnTo>
                  <a:pt x="117" y="470"/>
                </a:lnTo>
                <a:lnTo>
                  <a:pt x="114" y="470"/>
                </a:lnTo>
                <a:lnTo>
                  <a:pt x="111" y="470"/>
                </a:lnTo>
                <a:lnTo>
                  <a:pt x="109" y="470"/>
                </a:lnTo>
                <a:lnTo>
                  <a:pt x="106" y="470"/>
                </a:lnTo>
                <a:lnTo>
                  <a:pt x="103" y="470"/>
                </a:lnTo>
                <a:lnTo>
                  <a:pt x="100" y="470"/>
                </a:lnTo>
                <a:lnTo>
                  <a:pt x="97" y="470"/>
                </a:lnTo>
                <a:lnTo>
                  <a:pt x="94" y="470"/>
                </a:lnTo>
                <a:lnTo>
                  <a:pt x="94" y="467"/>
                </a:lnTo>
                <a:lnTo>
                  <a:pt x="92" y="467"/>
                </a:lnTo>
                <a:lnTo>
                  <a:pt x="92" y="470"/>
                </a:lnTo>
                <a:lnTo>
                  <a:pt x="89" y="470"/>
                </a:lnTo>
                <a:lnTo>
                  <a:pt x="89" y="467"/>
                </a:lnTo>
                <a:lnTo>
                  <a:pt x="86" y="467"/>
                </a:lnTo>
                <a:lnTo>
                  <a:pt x="83" y="467"/>
                </a:lnTo>
                <a:lnTo>
                  <a:pt x="83" y="470"/>
                </a:lnTo>
                <a:lnTo>
                  <a:pt x="80" y="470"/>
                </a:lnTo>
                <a:lnTo>
                  <a:pt x="77" y="470"/>
                </a:lnTo>
                <a:lnTo>
                  <a:pt x="74" y="467"/>
                </a:lnTo>
                <a:lnTo>
                  <a:pt x="72" y="470"/>
                </a:lnTo>
                <a:lnTo>
                  <a:pt x="72" y="467"/>
                </a:lnTo>
                <a:lnTo>
                  <a:pt x="69" y="467"/>
                </a:lnTo>
                <a:lnTo>
                  <a:pt x="66" y="467"/>
                </a:lnTo>
                <a:lnTo>
                  <a:pt x="63" y="467"/>
                </a:lnTo>
                <a:lnTo>
                  <a:pt x="63" y="470"/>
                </a:lnTo>
                <a:lnTo>
                  <a:pt x="66" y="470"/>
                </a:lnTo>
                <a:lnTo>
                  <a:pt x="66" y="473"/>
                </a:lnTo>
                <a:lnTo>
                  <a:pt x="63" y="473"/>
                </a:lnTo>
                <a:lnTo>
                  <a:pt x="63" y="476"/>
                </a:lnTo>
                <a:lnTo>
                  <a:pt x="60" y="479"/>
                </a:lnTo>
                <a:lnTo>
                  <a:pt x="57" y="479"/>
                </a:lnTo>
                <a:lnTo>
                  <a:pt x="54" y="479"/>
                </a:lnTo>
                <a:lnTo>
                  <a:pt x="52" y="479"/>
                </a:lnTo>
                <a:lnTo>
                  <a:pt x="52" y="482"/>
                </a:lnTo>
                <a:lnTo>
                  <a:pt x="52" y="484"/>
                </a:lnTo>
                <a:lnTo>
                  <a:pt x="46" y="487"/>
                </a:lnTo>
                <a:lnTo>
                  <a:pt x="43" y="487"/>
                </a:lnTo>
                <a:lnTo>
                  <a:pt x="40" y="484"/>
                </a:lnTo>
                <a:lnTo>
                  <a:pt x="37" y="484"/>
                </a:lnTo>
                <a:lnTo>
                  <a:pt x="35" y="482"/>
                </a:lnTo>
                <a:lnTo>
                  <a:pt x="32" y="482"/>
                </a:lnTo>
                <a:lnTo>
                  <a:pt x="29" y="482"/>
                </a:lnTo>
                <a:lnTo>
                  <a:pt x="29" y="484"/>
                </a:lnTo>
                <a:lnTo>
                  <a:pt x="26" y="484"/>
                </a:lnTo>
                <a:lnTo>
                  <a:pt x="23" y="484"/>
                </a:lnTo>
                <a:lnTo>
                  <a:pt x="20" y="484"/>
                </a:lnTo>
                <a:lnTo>
                  <a:pt x="17" y="484"/>
                </a:lnTo>
                <a:lnTo>
                  <a:pt x="15" y="484"/>
                </a:lnTo>
                <a:lnTo>
                  <a:pt x="9" y="479"/>
                </a:lnTo>
                <a:lnTo>
                  <a:pt x="12" y="476"/>
                </a:lnTo>
                <a:lnTo>
                  <a:pt x="12" y="473"/>
                </a:lnTo>
                <a:lnTo>
                  <a:pt x="12" y="470"/>
                </a:lnTo>
                <a:lnTo>
                  <a:pt x="12" y="467"/>
                </a:lnTo>
                <a:lnTo>
                  <a:pt x="12" y="464"/>
                </a:lnTo>
                <a:lnTo>
                  <a:pt x="12" y="462"/>
                </a:lnTo>
                <a:lnTo>
                  <a:pt x="12" y="459"/>
                </a:lnTo>
                <a:lnTo>
                  <a:pt x="15" y="459"/>
                </a:lnTo>
                <a:lnTo>
                  <a:pt x="15" y="456"/>
                </a:lnTo>
                <a:lnTo>
                  <a:pt x="17" y="456"/>
                </a:lnTo>
                <a:lnTo>
                  <a:pt x="17" y="453"/>
                </a:lnTo>
                <a:lnTo>
                  <a:pt x="17" y="450"/>
                </a:lnTo>
                <a:lnTo>
                  <a:pt x="17" y="447"/>
                </a:lnTo>
                <a:lnTo>
                  <a:pt x="20" y="447"/>
                </a:lnTo>
                <a:lnTo>
                  <a:pt x="20" y="445"/>
                </a:lnTo>
                <a:lnTo>
                  <a:pt x="20" y="442"/>
                </a:lnTo>
                <a:lnTo>
                  <a:pt x="17" y="442"/>
                </a:lnTo>
                <a:lnTo>
                  <a:pt x="17" y="439"/>
                </a:lnTo>
                <a:lnTo>
                  <a:pt x="17" y="436"/>
                </a:lnTo>
                <a:lnTo>
                  <a:pt x="17" y="433"/>
                </a:lnTo>
                <a:lnTo>
                  <a:pt x="15" y="433"/>
                </a:lnTo>
                <a:lnTo>
                  <a:pt x="15" y="430"/>
                </a:lnTo>
                <a:lnTo>
                  <a:pt x="15" y="427"/>
                </a:lnTo>
                <a:lnTo>
                  <a:pt x="17" y="425"/>
                </a:lnTo>
                <a:lnTo>
                  <a:pt x="17" y="422"/>
                </a:lnTo>
                <a:lnTo>
                  <a:pt x="17" y="419"/>
                </a:lnTo>
                <a:lnTo>
                  <a:pt x="20" y="419"/>
                </a:lnTo>
                <a:lnTo>
                  <a:pt x="20" y="416"/>
                </a:lnTo>
                <a:lnTo>
                  <a:pt x="20" y="413"/>
                </a:lnTo>
                <a:lnTo>
                  <a:pt x="23" y="413"/>
                </a:lnTo>
                <a:lnTo>
                  <a:pt x="23" y="410"/>
                </a:lnTo>
                <a:lnTo>
                  <a:pt x="26" y="410"/>
                </a:lnTo>
                <a:lnTo>
                  <a:pt x="29" y="410"/>
                </a:lnTo>
                <a:lnTo>
                  <a:pt x="32" y="408"/>
                </a:lnTo>
                <a:lnTo>
                  <a:pt x="35" y="408"/>
                </a:lnTo>
                <a:lnTo>
                  <a:pt x="32" y="405"/>
                </a:lnTo>
                <a:lnTo>
                  <a:pt x="32" y="402"/>
                </a:lnTo>
                <a:lnTo>
                  <a:pt x="32" y="399"/>
                </a:lnTo>
                <a:lnTo>
                  <a:pt x="32" y="396"/>
                </a:lnTo>
                <a:lnTo>
                  <a:pt x="32" y="393"/>
                </a:lnTo>
                <a:lnTo>
                  <a:pt x="32" y="390"/>
                </a:lnTo>
                <a:lnTo>
                  <a:pt x="32" y="388"/>
                </a:lnTo>
                <a:lnTo>
                  <a:pt x="29" y="385"/>
                </a:lnTo>
                <a:lnTo>
                  <a:pt x="26" y="385"/>
                </a:lnTo>
                <a:lnTo>
                  <a:pt x="23" y="385"/>
                </a:lnTo>
                <a:lnTo>
                  <a:pt x="20" y="385"/>
                </a:lnTo>
                <a:lnTo>
                  <a:pt x="20" y="382"/>
                </a:lnTo>
                <a:lnTo>
                  <a:pt x="17" y="382"/>
                </a:lnTo>
                <a:lnTo>
                  <a:pt x="17" y="379"/>
                </a:lnTo>
                <a:lnTo>
                  <a:pt x="15" y="376"/>
                </a:lnTo>
                <a:lnTo>
                  <a:pt x="15" y="373"/>
                </a:lnTo>
                <a:lnTo>
                  <a:pt x="15" y="371"/>
                </a:lnTo>
                <a:lnTo>
                  <a:pt x="15" y="368"/>
                </a:lnTo>
                <a:lnTo>
                  <a:pt x="15" y="365"/>
                </a:lnTo>
                <a:lnTo>
                  <a:pt x="17" y="362"/>
                </a:lnTo>
                <a:lnTo>
                  <a:pt x="17" y="359"/>
                </a:lnTo>
                <a:lnTo>
                  <a:pt x="17" y="356"/>
                </a:lnTo>
                <a:lnTo>
                  <a:pt x="20" y="356"/>
                </a:lnTo>
                <a:lnTo>
                  <a:pt x="20" y="353"/>
                </a:lnTo>
                <a:lnTo>
                  <a:pt x="17" y="353"/>
                </a:lnTo>
                <a:lnTo>
                  <a:pt x="17" y="351"/>
                </a:lnTo>
                <a:lnTo>
                  <a:pt x="17" y="348"/>
                </a:lnTo>
                <a:lnTo>
                  <a:pt x="17" y="345"/>
                </a:lnTo>
                <a:lnTo>
                  <a:pt x="17" y="342"/>
                </a:lnTo>
                <a:lnTo>
                  <a:pt x="20" y="342"/>
                </a:lnTo>
                <a:lnTo>
                  <a:pt x="20" y="339"/>
                </a:lnTo>
                <a:lnTo>
                  <a:pt x="20" y="336"/>
                </a:lnTo>
                <a:lnTo>
                  <a:pt x="17" y="333"/>
                </a:lnTo>
                <a:lnTo>
                  <a:pt x="17" y="331"/>
                </a:lnTo>
                <a:lnTo>
                  <a:pt x="15" y="331"/>
                </a:lnTo>
                <a:lnTo>
                  <a:pt x="15" y="328"/>
                </a:lnTo>
                <a:lnTo>
                  <a:pt x="12" y="328"/>
                </a:lnTo>
                <a:lnTo>
                  <a:pt x="9" y="325"/>
                </a:lnTo>
                <a:lnTo>
                  <a:pt x="9" y="322"/>
                </a:lnTo>
                <a:lnTo>
                  <a:pt x="9" y="319"/>
                </a:lnTo>
                <a:lnTo>
                  <a:pt x="12" y="319"/>
                </a:lnTo>
                <a:lnTo>
                  <a:pt x="12" y="316"/>
                </a:lnTo>
                <a:lnTo>
                  <a:pt x="12" y="314"/>
                </a:lnTo>
                <a:lnTo>
                  <a:pt x="12" y="311"/>
                </a:lnTo>
                <a:lnTo>
                  <a:pt x="15" y="308"/>
                </a:lnTo>
                <a:lnTo>
                  <a:pt x="15" y="305"/>
                </a:lnTo>
                <a:lnTo>
                  <a:pt x="17" y="305"/>
                </a:lnTo>
                <a:lnTo>
                  <a:pt x="17" y="302"/>
                </a:lnTo>
                <a:lnTo>
                  <a:pt x="20" y="302"/>
                </a:lnTo>
                <a:lnTo>
                  <a:pt x="20" y="299"/>
                </a:lnTo>
                <a:lnTo>
                  <a:pt x="23" y="299"/>
                </a:lnTo>
                <a:lnTo>
                  <a:pt x="26" y="299"/>
                </a:lnTo>
                <a:lnTo>
                  <a:pt x="29" y="299"/>
                </a:lnTo>
                <a:lnTo>
                  <a:pt x="29" y="296"/>
                </a:lnTo>
                <a:lnTo>
                  <a:pt x="32" y="296"/>
                </a:lnTo>
                <a:lnTo>
                  <a:pt x="32" y="294"/>
                </a:lnTo>
                <a:lnTo>
                  <a:pt x="32" y="291"/>
                </a:lnTo>
                <a:lnTo>
                  <a:pt x="29" y="291"/>
                </a:lnTo>
                <a:lnTo>
                  <a:pt x="29" y="288"/>
                </a:lnTo>
                <a:lnTo>
                  <a:pt x="26" y="288"/>
                </a:lnTo>
                <a:lnTo>
                  <a:pt x="23" y="285"/>
                </a:lnTo>
                <a:lnTo>
                  <a:pt x="23" y="282"/>
                </a:lnTo>
                <a:lnTo>
                  <a:pt x="20" y="282"/>
                </a:lnTo>
                <a:lnTo>
                  <a:pt x="20" y="279"/>
                </a:lnTo>
                <a:lnTo>
                  <a:pt x="17" y="279"/>
                </a:lnTo>
                <a:lnTo>
                  <a:pt x="17" y="277"/>
                </a:lnTo>
                <a:lnTo>
                  <a:pt x="17" y="274"/>
                </a:lnTo>
                <a:lnTo>
                  <a:pt x="17" y="271"/>
                </a:lnTo>
                <a:lnTo>
                  <a:pt x="20" y="268"/>
                </a:lnTo>
                <a:lnTo>
                  <a:pt x="23" y="265"/>
                </a:lnTo>
                <a:lnTo>
                  <a:pt x="26" y="265"/>
                </a:lnTo>
                <a:lnTo>
                  <a:pt x="26" y="259"/>
                </a:lnTo>
                <a:lnTo>
                  <a:pt x="26" y="254"/>
                </a:lnTo>
                <a:lnTo>
                  <a:pt x="26" y="251"/>
                </a:lnTo>
                <a:lnTo>
                  <a:pt x="26" y="248"/>
                </a:lnTo>
                <a:lnTo>
                  <a:pt x="26" y="242"/>
                </a:lnTo>
                <a:lnTo>
                  <a:pt x="23" y="237"/>
                </a:lnTo>
                <a:lnTo>
                  <a:pt x="23" y="231"/>
                </a:lnTo>
                <a:lnTo>
                  <a:pt x="23" y="225"/>
                </a:lnTo>
                <a:lnTo>
                  <a:pt x="20" y="222"/>
                </a:lnTo>
                <a:close/>
              </a:path>
            </a:pathLst>
          </a:custGeom>
          <a:solidFill>
            <a:srgbClr val="392E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2">
            <a:extLst>
              <a:ext uri="{FF2B5EF4-FFF2-40B4-BE49-F238E27FC236}">
                <a16:creationId xmlns:a16="http://schemas.microsoft.com/office/drawing/2014/main" id="{E0637041-C5E1-D3A7-796A-7FEADAFE7D33}"/>
              </a:ext>
            </a:extLst>
          </p:cNvPr>
          <p:cNvSpPr>
            <a:spLocks/>
          </p:cNvSpPr>
          <p:nvPr/>
        </p:nvSpPr>
        <p:spPr bwMode="auto">
          <a:xfrm>
            <a:off x="3041650" y="2643188"/>
            <a:ext cx="4059238" cy="2530475"/>
          </a:xfrm>
          <a:custGeom>
            <a:avLst/>
            <a:gdLst>
              <a:gd name="T0" fmla="*/ 766 w 2557"/>
              <a:gd name="T1" fmla="*/ 14 h 1594"/>
              <a:gd name="T2" fmla="*/ 845 w 2557"/>
              <a:gd name="T3" fmla="*/ 31 h 1594"/>
              <a:gd name="T4" fmla="*/ 991 w 2557"/>
              <a:gd name="T5" fmla="*/ 105 h 1594"/>
              <a:gd name="T6" fmla="*/ 1105 w 2557"/>
              <a:gd name="T7" fmla="*/ 168 h 1594"/>
              <a:gd name="T8" fmla="*/ 1085 w 2557"/>
              <a:gd name="T9" fmla="*/ 270 h 1594"/>
              <a:gd name="T10" fmla="*/ 1193 w 2557"/>
              <a:gd name="T11" fmla="*/ 253 h 1594"/>
              <a:gd name="T12" fmla="*/ 1295 w 2557"/>
              <a:gd name="T13" fmla="*/ 233 h 1594"/>
              <a:gd name="T14" fmla="*/ 1352 w 2557"/>
              <a:gd name="T15" fmla="*/ 322 h 1594"/>
              <a:gd name="T16" fmla="*/ 1355 w 2557"/>
              <a:gd name="T17" fmla="*/ 421 h 1594"/>
              <a:gd name="T18" fmla="*/ 1475 w 2557"/>
              <a:gd name="T19" fmla="*/ 487 h 1594"/>
              <a:gd name="T20" fmla="*/ 1466 w 2557"/>
              <a:gd name="T21" fmla="*/ 592 h 1594"/>
              <a:gd name="T22" fmla="*/ 1489 w 2557"/>
              <a:gd name="T23" fmla="*/ 649 h 1594"/>
              <a:gd name="T24" fmla="*/ 1703 w 2557"/>
              <a:gd name="T25" fmla="*/ 658 h 1594"/>
              <a:gd name="T26" fmla="*/ 1782 w 2557"/>
              <a:gd name="T27" fmla="*/ 715 h 1594"/>
              <a:gd name="T28" fmla="*/ 1882 w 2557"/>
              <a:gd name="T29" fmla="*/ 754 h 1594"/>
              <a:gd name="T30" fmla="*/ 1928 w 2557"/>
              <a:gd name="T31" fmla="*/ 643 h 1594"/>
              <a:gd name="T32" fmla="*/ 1893 w 2557"/>
              <a:gd name="T33" fmla="*/ 538 h 1594"/>
              <a:gd name="T34" fmla="*/ 1913 w 2557"/>
              <a:gd name="T35" fmla="*/ 421 h 1594"/>
              <a:gd name="T36" fmla="*/ 1956 w 2557"/>
              <a:gd name="T37" fmla="*/ 316 h 1594"/>
              <a:gd name="T38" fmla="*/ 2013 w 2557"/>
              <a:gd name="T39" fmla="*/ 418 h 1594"/>
              <a:gd name="T40" fmla="*/ 2116 w 2557"/>
              <a:gd name="T41" fmla="*/ 461 h 1594"/>
              <a:gd name="T42" fmla="*/ 2118 w 2557"/>
              <a:gd name="T43" fmla="*/ 549 h 1594"/>
              <a:gd name="T44" fmla="*/ 2204 w 2557"/>
              <a:gd name="T45" fmla="*/ 604 h 1594"/>
              <a:gd name="T46" fmla="*/ 2355 w 2557"/>
              <a:gd name="T47" fmla="*/ 518 h 1594"/>
              <a:gd name="T48" fmla="*/ 2489 w 2557"/>
              <a:gd name="T49" fmla="*/ 578 h 1594"/>
              <a:gd name="T50" fmla="*/ 2537 w 2557"/>
              <a:gd name="T51" fmla="*/ 689 h 1594"/>
              <a:gd name="T52" fmla="*/ 2494 w 2557"/>
              <a:gd name="T53" fmla="*/ 780 h 1594"/>
              <a:gd name="T54" fmla="*/ 2383 w 2557"/>
              <a:gd name="T55" fmla="*/ 877 h 1594"/>
              <a:gd name="T56" fmla="*/ 2255 w 2557"/>
              <a:gd name="T57" fmla="*/ 971 h 1594"/>
              <a:gd name="T58" fmla="*/ 2138 w 2557"/>
              <a:gd name="T59" fmla="*/ 996 h 1594"/>
              <a:gd name="T60" fmla="*/ 2084 w 2557"/>
              <a:gd name="T61" fmla="*/ 1122 h 1594"/>
              <a:gd name="T62" fmla="*/ 2249 w 2557"/>
              <a:gd name="T63" fmla="*/ 1418 h 1594"/>
              <a:gd name="T64" fmla="*/ 2144 w 2557"/>
              <a:gd name="T65" fmla="*/ 1534 h 1594"/>
              <a:gd name="T66" fmla="*/ 2027 w 2557"/>
              <a:gd name="T67" fmla="*/ 1520 h 1594"/>
              <a:gd name="T68" fmla="*/ 1950 w 2557"/>
              <a:gd name="T69" fmla="*/ 1449 h 1594"/>
              <a:gd name="T70" fmla="*/ 1868 w 2557"/>
              <a:gd name="T71" fmla="*/ 1492 h 1594"/>
              <a:gd name="T72" fmla="*/ 1782 w 2557"/>
              <a:gd name="T73" fmla="*/ 1489 h 1594"/>
              <a:gd name="T74" fmla="*/ 1668 w 2557"/>
              <a:gd name="T75" fmla="*/ 1560 h 1594"/>
              <a:gd name="T76" fmla="*/ 1592 w 2557"/>
              <a:gd name="T77" fmla="*/ 1458 h 1594"/>
              <a:gd name="T78" fmla="*/ 1421 w 2557"/>
              <a:gd name="T79" fmla="*/ 1460 h 1594"/>
              <a:gd name="T80" fmla="*/ 1315 w 2557"/>
              <a:gd name="T81" fmla="*/ 1543 h 1594"/>
              <a:gd name="T82" fmla="*/ 1258 w 2557"/>
              <a:gd name="T83" fmla="*/ 1321 h 1594"/>
              <a:gd name="T84" fmla="*/ 1130 w 2557"/>
              <a:gd name="T85" fmla="*/ 1261 h 1594"/>
              <a:gd name="T86" fmla="*/ 1062 w 2557"/>
              <a:gd name="T87" fmla="*/ 1233 h 1594"/>
              <a:gd name="T88" fmla="*/ 994 w 2557"/>
              <a:gd name="T89" fmla="*/ 1179 h 1594"/>
              <a:gd name="T90" fmla="*/ 917 w 2557"/>
              <a:gd name="T91" fmla="*/ 1068 h 1594"/>
              <a:gd name="T92" fmla="*/ 791 w 2557"/>
              <a:gd name="T93" fmla="*/ 1085 h 1594"/>
              <a:gd name="T94" fmla="*/ 683 w 2557"/>
              <a:gd name="T95" fmla="*/ 1065 h 1594"/>
              <a:gd name="T96" fmla="*/ 549 w 2557"/>
              <a:gd name="T97" fmla="*/ 1008 h 1594"/>
              <a:gd name="T98" fmla="*/ 148 w 2557"/>
              <a:gd name="T99" fmla="*/ 834 h 1594"/>
              <a:gd name="T100" fmla="*/ 8 w 2557"/>
              <a:gd name="T101" fmla="*/ 826 h 1594"/>
              <a:gd name="T102" fmla="*/ 54 w 2557"/>
              <a:gd name="T103" fmla="*/ 743 h 1594"/>
              <a:gd name="T104" fmla="*/ 133 w 2557"/>
              <a:gd name="T105" fmla="*/ 641 h 1594"/>
              <a:gd name="T106" fmla="*/ 190 w 2557"/>
              <a:gd name="T107" fmla="*/ 512 h 1594"/>
              <a:gd name="T108" fmla="*/ 284 w 2557"/>
              <a:gd name="T109" fmla="*/ 444 h 1594"/>
              <a:gd name="T110" fmla="*/ 290 w 2557"/>
              <a:gd name="T111" fmla="*/ 313 h 1594"/>
              <a:gd name="T112" fmla="*/ 358 w 2557"/>
              <a:gd name="T113" fmla="*/ 231 h 1594"/>
              <a:gd name="T114" fmla="*/ 316 w 2557"/>
              <a:gd name="T115" fmla="*/ 80 h 1594"/>
              <a:gd name="T116" fmla="*/ 629 w 2557"/>
              <a:gd name="T117" fmla="*/ 137 h 1594"/>
              <a:gd name="T118" fmla="*/ 635 w 2557"/>
              <a:gd name="T119" fmla="*/ 387 h 1594"/>
              <a:gd name="T120" fmla="*/ 697 w 2557"/>
              <a:gd name="T121" fmla="*/ 219 h 1594"/>
              <a:gd name="T122" fmla="*/ 729 w 2557"/>
              <a:gd name="T123" fmla="*/ 102 h 1594"/>
              <a:gd name="T124" fmla="*/ 706 w 2557"/>
              <a:gd name="T125" fmla="*/ 3 h 1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57" h="1594">
                <a:moveTo>
                  <a:pt x="709" y="6"/>
                </a:moveTo>
                <a:lnTo>
                  <a:pt x="712" y="6"/>
                </a:lnTo>
                <a:lnTo>
                  <a:pt x="714" y="3"/>
                </a:lnTo>
                <a:lnTo>
                  <a:pt x="714" y="0"/>
                </a:lnTo>
                <a:lnTo>
                  <a:pt x="717" y="0"/>
                </a:lnTo>
                <a:lnTo>
                  <a:pt x="720" y="3"/>
                </a:lnTo>
                <a:lnTo>
                  <a:pt x="720" y="6"/>
                </a:lnTo>
                <a:lnTo>
                  <a:pt x="723" y="9"/>
                </a:lnTo>
                <a:lnTo>
                  <a:pt x="723" y="11"/>
                </a:lnTo>
                <a:lnTo>
                  <a:pt x="723" y="14"/>
                </a:lnTo>
                <a:lnTo>
                  <a:pt x="726" y="17"/>
                </a:lnTo>
                <a:lnTo>
                  <a:pt x="726" y="23"/>
                </a:lnTo>
                <a:lnTo>
                  <a:pt x="726" y="26"/>
                </a:lnTo>
                <a:lnTo>
                  <a:pt x="729" y="28"/>
                </a:lnTo>
                <a:lnTo>
                  <a:pt x="732" y="28"/>
                </a:lnTo>
                <a:lnTo>
                  <a:pt x="734" y="28"/>
                </a:lnTo>
                <a:lnTo>
                  <a:pt x="734" y="31"/>
                </a:lnTo>
                <a:lnTo>
                  <a:pt x="734" y="34"/>
                </a:lnTo>
                <a:lnTo>
                  <a:pt x="732" y="34"/>
                </a:lnTo>
                <a:lnTo>
                  <a:pt x="732" y="37"/>
                </a:lnTo>
                <a:lnTo>
                  <a:pt x="734" y="37"/>
                </a:lnTo>
                <a:lnTo>
                  <a:pt x="737" y="40"/>
                </a:lnTo>
                <a:lnTo>
                  <a:pt x="740" y="37"/>
                </a:lnTo>
                <a:lnTo>
                  <a:pt x="740" y="34"/>
                </a:lnTo>
                <a:lnTo>
                  <a:pt x="743" y="34"/>
                </a:lnTo>
                <a:lnTo>
                  <a:pt x="743" y="31"/>
                </a:lnTo>
                <a:lnTo>
                  <a:pt x="746" y="31"/>
                </a:lnTo>
                <a:lnTo>
                  <a:pt x="749" y="31"/>
                </a:lnTo>
                <a:lnTo>
                  <a:pt x="751" y="34"/>
                </a:lnTo>
                <a:lnTo>
                  <a:pt x="751" y="37"/>
                </a:lnTo>
                <a:lnTo>
                  <a:pt x="751" y="40"/>
                </a:lnTo>
                <a:lnTo>
                  <a:pt x="749" y="43"/>
                </a:lnTo>
                <a:lnTo>
                  <a:pt x="749" y="46"/>
                </a:lnTo>
                <a:lnTo>
                  <a:pt x="746" y="46"/>
                </a:lnTo>
                <a:lnTo>
                  <a:pt x="746" y="48"/>
                </a:lnTo>
                <a:lnTo>
                  <a:pt x="746" y="51"/>
                </a:lnTo>
                <a:lnTo>
                  <a:pt x="749" y="54"/>
                </a:lnTo>
                <a:lnTo>
                  <a:pt x="751" y="51"/>
                </a:lnTo>
                <a:lnTo>
                  <a:pt x="754" y="48"/>
                </a:lnTo>
                <a:lnTo>
                  <a:pt x="754" y="46"/>
                </a:lnTo>
                <a:lnTo>
                  <a:pt x="754" y="43"/>
                </a:lnTo>
                <a:lnTo>
                  <a:pt x="757" y="37"/>
                </a:lnTo>
                <a:lnTo>
                  <a:pt x="760" y="34"/>
                </a:lnTo>
                <a:lnTo>
                  <a:pt x="760" y="31"/>
                </a:lnTo>
                <a:lnTo>
                  <a:pt x="763" y="28"/>
                </a:lnTo>
                <a:lnTo>
                  <a:pt x="766" y="23"/>
                </a:lnTo>
                <a:lnTo>
                  <a:pt x="766" y="17"/>
                </a:lnTo>
                <a:lnTo>
                  <a:pt x="766" y="14"/>
                </a:lnTo>
                <a:lnTo>
                  <a:pt x="763" y="14"/>
                </a:lnTo>
                <a:lnTo>
                  <a:pt x="763" y="11"/>
                </a:lnTo>
                <a:lnTo>
                  <a:pt x="763" y="9"/>
                </a:lnTo>
                <a:lnTo>
                  <a:pt x="766" y="6"/>
                </a:lnTo>
                <a:lnTo>
                  <a:pt x="769" y="6"/>
                </a:lnTo>
                <a:lnTo>
                  <a:pt x="771" y="6"/>
                </a:lnTo>
                <a:lnTo>
                  <a:pt x="774" y="6"/>
                </a:lnTo>
                <a:lnTo>
                  <a:pt x="777" y="6"/>
                </a:lnTo>
                <a:lnTo>
                  <a:pt x="780" y="9"/>
                </a:lnTo>
                <a:lnTo>
                  <a:pt x="783" y="9"/>
                </a:lnTo>
                <a:lnTo>
                  <a:pt x="786" y="9"/>
                </a:lnTo>
                <a:lnTo>
                  <a:pt x="788" y="9"/>
                </a:lnTo>
                <a:lnTo>
                  <a:pt x="791" y="11"/>
                </a:lnTo>
                <a:lnTo>
                  <a:pt x="794" y="11"/>
                </a:lnTo>
                <a:lnTo>
                  <a:pt x="797" y="14"/>
                </a:lnTo>
                <a:lnTo>
                  <a:pt x="800" y="20"/>
                </a:lnTo>
                <a:lnTo>
                  <a:pt x="800" y="23"/>
                </a:lnTo>
                <a:lnTo>
                  <a:pt x="800" y="26"/>
                </a:lnTo>
                <a:lnTo>
                  <a:pt x="800" y="28"/>
                </a:lnTo>
                <a:lnTo>
                  <a:pt x="800" y="31"/>
                </a:lnTo>
                <a:lnTo>
                  <a:pt x="800" y="34"/>
                </a:lnTo>
                <a:lnTo>
                  <a:pt x="803" y="34"/>
                </a:lnTo>
                <a:lnTo>
                  <a:pt x="806" y="37"/>
                </a:lnTo>
                <a:lnTo>
                  <a:pt x="808" y="34"/>
                </a:lnTo>
                <a:lnTo>
                  <a:pt x="808" y="31"/>
                </a:lnTo>
                <a:lnTo>
                  <a:pt x="808" y="28"/>
                </a:lnTo>
                <a:lnTo>
                  <a:pt x="808" y="26"/>
                </a:lnTo>
                <a:lnTo>
                  <a:pt x="806" y="26"/>
                </a:lnTo>
                <a:lnTo>
                  <a:pt x="806" y="20"/>
                </a:lnTo>
                <a:lnTo>
                  <a:pt x="803" y="14"/>
                </a:lnTo>
                <a:lnTo>
                  <a:pt x="806" y="11"/>
                </a:lnTo>
                <a:lnTo>
                  <a:pt x="808" y="9"/>
                </a:lnTo>
                <a:lnTo>
                  <a:pt x="811" y="9"/>
                </a:lnTo>
                <a:lnTo>
                  <a:pt x="814" y="6"/>
                </a:lnTo>
                <a:lnTo>
                  <a:pt x="817" y="3"/>
                </a:lnTo>
                <a:lnTo>
                  <a:pt x="820" y="3"/>
                </a:lnTo>
                <a:lnTo>
                  <a:pt x="826" y="0"/>
                </a:lnTo>
                <a:lnTo>
                  <a:pt x="828" y="0"/>
                </a:lnTo>
                <a:lnTo>
                  <a:pt x="834" y="0"/>
                </a:lnTo>
                <a:lnTo>
                  <a:pt x="837" y="3"/>
                </a:lnTo>
                <a:lnTo>
                  <a:pt x="840" y="6"/>
                </a:lnTo>
                <a:lnTo>
                  <a:pt x="840" y="9"/>
                </a:lnTo>
                <a:lnTo>
                  <a:pt x="840" y="11"/>
                </a:lnTo>
                <a:lnTo>
                  <a:pt x="840" y="14"/>
                </a:lnTo>
                <a:lnTo>
                  <a:pt x="843" y="17"/>
                </a:lnTo>
                <a:lnTo>
                  <a:pt x="843" y="23"/>
                </a:lnTo>
                <a:lnTo>
                  <a:pt x="845" y="23"/>
                </a:lnTo>
                <a:lnTo>
                  <a:pt x="845" y="31"/>
                </a:lnTo>
                <a:lnTo>
                  <a:pt x="845" y="37"/>
                </a:lnTo>
                <a:lnTo>
                  <a:pt x="845" y="40"/>
                </a:lnTo>
                <a:lnTo>
                  <a:pt x="845" y="46"/>
                </a:lnTo>
                <a:lnTo>
                  <a:pt x="851" y="54"/>
                </a:lnTo>
                <a:lnTo>
                  <a:pt x="851" y="57"/>
                </a:lnTo>
                <a:lnTo>
                  <a:pt x="854" y="60"/>
                </a:lnTo>
                <a:lnTo>
                  <a:pt x="857" y="63"/>
                </a:lnTo>
                <a:lnTo>
                  <a:pt x="863" y="65"/>
                </a:lnTo>
                <a:lnTo>
                  <a:pt x="868" y="65"/>
                </a:lnTo>
                <a:lnTo>
                  <a:pt x="868" y="68"/>
                </a:lnTo>
                <a:lnTo>
                  <a:pt x="871" y="71"/>
                </a:lnTo>
                <a:lnTo>
                  <a:pt x="874" y="74"/>
                </a:lnTo>
                <a:lnTo>
                  <a:pt x="874" y="80"/>
                </a:lnTo>
                <a:lnTo>
                  <a:pt x="874" y="85"/>
                </a:lnTo>
                <a:lnTo>
                  <a:pt x="874" y="88"/>
                </a:lnTo>
                <a:lnTo>
                  <a:pt x="871" y="94"/>
                </a:lnTo>
                <a:lnTo>
                  <a:pt x="871" y="100"/>
                </a:lnTo>
                <a:lnTo>
                  <a:pt x="868" y="108"/>
                </a:lnTo>
                <a:lnTo>
                  <a:pt x="871" y="114"/>
                </a:lnTo>
                <a:lnTo>
                  <a:pt x="871" y="117"/>
                </a:lnTo>
                <a:lnTo>
                  <a:pt x="874" y="120"/>
                </a:lnTo>
                <a:lnTo>
                  <a:pt x="874" y="125"/>
                </a:lnTo>
                <a:lnTo>
                  <a:pt x="874" y="128"/>
                </a:lnTo>
                <a:lnTo>
                  <a:pt x="877" y="134"/>
                </a:lnTo>
                <a:lnTo>
                  <a:pt x="880" y="134"/>
                </a:lnTo>
                <a:lnTo>
                  <a:pt x="882" y="134"/>
                </a:lnTo>
                <a:lnTo>
                  <a:pt x="891" y="134"/>
                </a:lnTo>
                <a:lnTo>
                  <a:pt x="897" y="131"/>
                </a:lnTo>
                <a:lnTo>
                  <a:pt x="900" y="131"/>
                </a:lnTo>
                <a:lnTo>
                  <a:pt x="902" y="134"/>
                </a:lnTo>
                <a:lnTo>
                  <a:pt x="914" y="131"/>
                </a:lnTo>
                <a:lnTo>
                  <a:pt x="917" y="131"/>
                </a:lnTo>
                <a:lnTo>
                  <a:pt x="922" y="131"/>
                </a:lnTo>
                <a:lnTo>
                  <a:pt x="928" y="131"/>
                </a:lnTo>
                <a:lnTo>
                  <a:pt x="931" y="131"/>
                </a:lnTo>
                <a:lnTo>
                  <a:pt x="937" y="131"/>
                </a:lnTo>
                <a:lnTo>
                  <a:pt x="942" y="131"/>
                </a:lnTo>
                <a:lnTo>
                  <a:pt x="945" y="128"/>
                </a:lnTo>
                <a:lnTo>
                  <a:pt x="951" y="128"/>
                </a:lnTo>
                <a:lnTo>
                  <a:pt x="954" y="125"/>
                </a:lnTo>
                <a:lnTo>
                  <a:pt x="959" y="122"/>
                </a:lnTo>
                <a:lnTo>
                  <a:pt x="965" y="122"/>
                </a:lnTo>
                <a:lnTo>
                  <a:pt x="971" y="120"/>
                </a:lnTo>
                <a:lnTo>
                  <a:pt x="974" y="114"/>
                </a:lnTo>
                <a:lnTo>
                  <a:pt x="979" y="111"/>
                </a:lnTo>
                <a:lnTo>
                  <a:pt x="982" y="108"/>
                </a:lnTo>
                <a:lnTo>
                  <a:pt x="988" y="105"/>
                </a:lnTo>
                <a:lnTo>
                  <a:pt x="991" y="105"/>
                </a:lnTo>
                <a:lnTo>
                  <a:pt x="996" y="102"/>
                </a:lnTo>
                <a:lnTo>
                  <a:pt x="999" y="102"/>
                </a:lnTo>
                <a:lnTo>
                  <a:pt x="1005" y="102"/>
                </a:lnTo>
                <a:lnTo>
                  <a:pt x="1011" y="102"/>
                </a:lnTo>
                <a:lnTo>
                  <a:pt x="1013" y="100"/>
                </a:lnTo>
                <a:lnTo>
                  <a:pt x="1019" y="100"/>
                </a:lnTo>
                <a:lnTo>
                  <a:pt x="1025" y="100"/>
                </a:lnTo>
                <a:lnTo>
                  <a:pt x="1028" y="97"/>
                </a:lnTo>
                <a:lnTo>
                  <a:pt x="1031" y="94"/>
                </a:lnTo>
                <a:lnTo>
                  <a:pt x="1033" y="91"/>
                </a:lnTo>
                <a:lnTo>
                  <a:pt x="1036" y="88"/>
                </a:lnTo>
                <a:lnTo>
                  <a:pt x="1039" y="85"/>
                </a:lnTo>
                <a:lnTo>
                  <a:pt x="1042" y="83"/>
                </a:lnTo>
                <a:lnTo>
                  <a:pt x="1042" y="80"/>
                </a:lnTo>
                <a:lnTo>
                  <a:pt x="1045" y="77"/>
                </a:lnTo>
                <a:lnTo>
                  <a:pt x="1050" y="74"/>
                </a:lnTo>
                <a:lnTo>
                  <a:pt x="1053" y="74"/>
                </a:lnTo>
                <a:lnTo>
                  <a:pt x="1056" y="74"/>
                </a:lnTo>
                <a:lnTo>
                  <a:pt x="1059" y="74"/>
                </a:lnTo>
                <a:lnTo>
                  <a:pt x="1062" y="80"/>
                </a:lnTo>
                <a:lnTo>
                  <a:pt x="1062" y="83"/>
                </a:lnTo>
                <a:lnTo>
                  <a:pt x="1062" y="88"/>
                </a:lnTo>
                <a:lnTo>
                  <a:pt x="1065" y="94"/>
                </a:lnTo>
                <a:lnTo>
                  <a:pt x="1065" y="97"/>
                </a:lnTo>
                <a:lnTo>
                  <a:pt x="1068" y="100"/>
                </a:lnTo>
                <a:lnTo>
                  <a:pt x="1070" y="102"/>
                </a:lnTo>
                <a:lnTo>
                  <a:pt x="1070" y="105"/>
                </a:lnTo>
                <a:lnTo>
                  <a:pt x="1076" y="111"/>
                </a:lnTo>
                <a:lnTo>
                  <a:pt x="1079" y="111"/>
                </a:lnTo>
                <a:lnTo>
                  <a:pt x="1085" y="117"/>
                </a:lnTo>
                <a:lnTo>
                  <a:pt x="1088" y="117"/>
                </a:lnTo>
                <a:lnTo>
                  <a:pt x="1090" y="120"/>
                </a:lnTo>
                <a:lnTo>
                  <a:pt x="1093" y="122"/>
                </a:lnTo>
                <a:lnTo>
                  <a:pt x="1096" y="128"/>
                </a:lnTo>
                <a:lnTo>
                  <a:pt x="1099" y="128"/>
                </a:lnTo>
                <a:lnTo>
                  <a:pt x="1099" y="131"/>
                </a:lnTo>
                <a:lnTo>
                  <a:pt x="1102" y="134"/>
                </a:lnTo>
                <a:lnTo>
                  <a:pt x="1102" y="137"/>
                </a:lnTo>
                <a:lnTo>
                  <a:pt x="1102" y="139"/>
                </a:lnTo>
                <a:lnTo>
                  <a:pt x="1105" y="142"/>
                </a:lnTo>
                <a:lnTo>
                  <a:pt x="1107" y="145"/>
                </a:lnTo>
                <a:lnTo>
                  <a:pt x="1107" y="148"/>
                </a:lnTo>
                <a:lnTo>
                  <a:pt x="1107" y="151"/>
                </a:lnTo>
                <a:lnTo>
                  <a:pt x="1107" y="157"/>
                </a:lnTo>
                <a:lnTo>
                  <a:pt x="1107" y="159"/>
                </a:lnTo>
                <a:lnTo>
                  <a:pt x="1107" y="162"/>
                </a:lnTo>
                <a:lnTo>
                  <a:pt x="1105" y="165"/>
                </a:lnTo>
                <a:lnTo>
                  <a:pt x="1105" y="168"/>
                </a:lnTo>
                <a:lnTo>
                  <a:pt x="1102" y="168"/>
                </a:lnTo>
                <a:lnTo>
                  <a:pt x="1099" y="168"/>
                </a:lnTo>
                <a:lnTo>
                  <a:pt x="1093" y="171"/>
                </a:lnTo>
                <a:lnTo>
                  <a:pt x="1093" y="174"/>
                </a:lnTo>
                <a:lnTo>
                  <a:pt x="1096" y="174"/>
                </a:lnTo>
                <a:lnTo>
                  <a:pt x="1096" y="176"/>
                </a:lnTo>
                <a:lnTo>
                  <a:pt x="1096" y="179"/>
                </a:lnTo>
                <a:lnTo>
                  <a:pt x="1093" y="179"/>
                </a:lnTo>
                <a:lnTo>
                  <a:pt x="1090" y="179"/>
                </a:lnTo>
                <a:lnTo>
                  <a:pt x="1090" y="182"/>
                </a:lnTo>
                <a:lnTo>
                  <a:pt x="1090" y="185"/>
                </a:lnTo>
                <a:lnTo>
                  <a:pt x="1090" y="188"/>
                </a:lnTo>
                <a:lnTo>
                  <a:pt x="1088" y="191"/>
                </a:lnTo>
                <a:lnTo>
                  <a:pt x="1088" y="194"/>
                </a:lnTo>
                <a:lnTo>
                  <a:pt x="1088" y="196"/>
                </a:lnTo>
                <a:lnTo>
                  <a:pt x="1090" y="196"/>
                </a:lnTo>
                <a:lnTo>
                  <a:pt x="1090" y="199"/>
                </a:lnTo>
                <a:lnTo>
                  <a:pt x="1090" y="202"/>
                </a:lnTo>
                <a:lnTo>
                  <a:pt x="1090" y="205"/>
                </a:lnTo>
                <a:lnTo>
                  <a:pt x="1088" y="208"/>
                </a:lnTo>
                <a:lnTo>
                  <a:pt x="1088" y="211"/>
                </a:lnTo>
                <a:lnTo>
                  <a:pt x="1085" y="211"/>
                </a:lnTo>
                <a:lnTo>
                  <a:pt x="1085" y="214"/>
                </a:lnTo>
                <a:lnTo>
                  <a:pt x="1085" y="216"/>
                </a:lnTo>
                <a:lnTo>
                  <a:pt x="1088" y="216"/>
                </a:lnTo>
                <a:lnTo>
                  <a:pt x="1090" y="219"/>
                </a:lnTo>
                <a:lnTo>
                  <a:pt x="1093" y="222"/>
                </a:lnTo>
                <a:lnTo>
                  <a:pt x="1096" y="225"/>
                </a:lnTo>
                <a:lnTo>
                  <a:pt x="1099" y="225"/>
                </a:lnTo>
                <a:lnTo>
                  <a:pt x="1099" y="228"/>
                </a:lnTo>
                <a:lnTo>
                  <a:pt x="1096" y="231"/>
                </a:lnTo>
                <a:lnTo>
                  <a:pt x="1096" y="233"/>
                </a:lnTo>
                <a:lnTo>
                  <a:pt x="1093" y="236"/>
                </a:lnTo>
                <a:lnTo>
                  <a:pt x="1093" y="239"/>
                </a:lnTo>
                <a:lnTo>
                  <a:pt x="1093" y="242"/>
                </a:lnTo>
                <a:lnTo>
                  <a:pt x="1090" y="245"/>
                </a:lnTo>
                <a:lnTo>
                  <a:pt x="1090" y="248"/>
                </a:lnTo>
                <a:lnTo>
                  <a:pt x="1090" y="251"/>
                </a:lnTo>
                <a:lnTo>
                  <a:pt x="1096" y="251"/>
                </a:lnTo>
                <a:lnTo>
                  <a:pt x="1096" y="256"/>
                </a:lnTo>
                <a:lnTo>
                  <a:pt x="1096" y="259"/>
                </a:lnTo>
                <a:lnTo>
                  <a:pt x="1093" y="262"/>
                </a:lnTo>
                <a:lnTo>
                  <a:pt x="1093" y="265"/>
                </a:lnTo>
                <a:lnTo>
                  <a:pt x="1090" y="265"/>
                </a:lnTo>
                <a:lnTo>
                  <a:pt x="1090" y="268"/>
                </a:lnTo>
                <a:lnTo>
                  <a:pt x="1088" y="268"/>
                </a:lnTo>
                <a:lnTo>
                  <a:pt x="1085" y="268"/>
                </a:lnTo>
                <a:lnTo>
                  <a:pt x="1085" y="270"/>
                </a:lnTo>
                <a:lnTo>
                  <a:pt x="1085" y="273"/>
                </a:lnTo>
                <a:lnTo>
                  <a:pt x="1082" y="276"/>
                </a:lnTo>
                <a:lnTo>
                  <a:pt x="1085" y="288"/>
                </a:lnTo>
                <a:lnTo>
                  <a:pt x="1085" y="290"/>
                </a:lnTo>
                <a:lnTo>
                  <a:pt x="1088" y="293"/>
                </a:lnTo>
                <a:lnTo>
                  <a:pt x="1088" y="296"/>
                </a:lnTo>
                <a:lnTo>
                  <a:pt x="1090" y="296"/>
                </a:lnTo>
                <a:lnTo>
                  <a:pt x="1093" y="293"/>
                </a:lnTo>
                <a:lnTo>
                  <a:pt x="1096" y="293"/>
                </a:lnTo>
                <a:lnTo>
                  <a:pt x="1099" y="296"/>
                </a:lnTo>
                <a:lnTo>
                  <a:pt x="1102" y="299"/>
                </a:lnTo>
                <a:lnTo>
                  <a:pt x="1105" y="302"/>
                </a:lnTo>
                <a:lnTo>
                  <a:pt x="1105" y="305"/>
                </a:lnTo>
                <a:lnTo>
                  <a:pt x="1105" y="307"/>
                </a:lnTo>
                <a:lnTo>
                  <a:pt x="1105" y="310"/>
                </a:lnTo>
                <a:lnTo>
                  <a:pt x="1105" y="313"/>
                </a:lnTo>
                <a:lnTo>
                  <a:pt x="1107" y="316"/>
                </a:lnTo>
                <a:lnTo>
                  <a:pt x="1107" y="319"/>
                </a:lnTo>
                <a:lnTo>
                  <a:pt x="1110" y="319"/>
                </a:lnTo>
                <a:lnTo>
                  <a:pt x="1116" y="319"/>
                </a:lnTo>
                <a:lnTo>
                  <a:pt x="1119" y="319"/>
                </a:lnTo>
                <a:lnTo>
                  <a:pt x="1125" y="316"/>
                </a:lnTo>
                <a:lnTo>
                  <a:pt x="1127" y="310"/>
                </a:lnTo>
                <a:lnTo>
                  <a:pt x="1127" y="307"/>
                </a:lnTo>
                <a:lnTo>
                  <a:pt x="1133" y="307"/>
                </a:lnTo>
                <a:lnTo>
                  <a:pt x="1136" y="307"/>
                </a:lnTo>
                <a:lnTo>
                  <a:pt x="1136" y="305"/>
                </a:lnTo>
                <a:lnTo>
                  <a:pt x="1136" y="302"/>
                </a:lnTo>
                <a:lnTo>
                  <a:pt x="1136" y="299"/>
                </a:lnTo>
                <a:lnTo>
                  <a:pt x="1139" y="296"/>
                </a:lnTo>
                <a:lnTo>
                  <a:pt x="1144" y="293"/>
                </a:lnTo>
                <a:lnTo>
                  <a:pt x="1147" y="293"/>
                </a:lnTo>
                <a:lnTo>
                  <a:pt x="1150" y="290"/>
                </a:lnTo>
                <a:lnTo>
                  <a:pt x="1153" y="288"/>
                </a:lnTo>
                <a:lnTo>
                  <a:pt x="1153" y="285"/>
                </a:lnTo>
                <a:lnTo>
                  <a:pt x="1156" y="285"/>
                </a:lnTo>
                <a:lnTo>
                  <a:pt x="1159" y="279"/>
                </a:lnTo>
                <a:lnTo>
                  <a:pt x="1167" y="276"/>
                </a:lnTo>
                <a:lnTo>
                  <a:pt x="1173" y="273"/>
                </a:lnTo>
                <a:lnTo>
                  <a:pt x="1173" y="270"/>
                </a:lnTo>
                <a:lnTo>
                  <a:pt x="1176" y="270"/>
                </a:lnTo>
                <a:lnTo>
                  <a:pt x="1179" y="265"/>
                </a:lnTo>
                <a:lnTo>
                  <a:pt x="1181" y="265"/>
                </a:lnTo>
                <a:lnTo>
                  <a:pt x="1181" y="262"/>
                </a:lnTo>
                <a:lnTo>
                  <a:pt x="1181" y="259"/>
                </a:lnTo>
                <a:lnTo>
                  <a:pt x="1184" y="259"/>
                </a:lnTo>
                <a:lnTo>
                  <a:pt x="1190" y="256"/>
                </a:lnTo>
                <a:lnTo>
                  <a:pt x="1193" y="253"/>
                </a:lnTo>
                <a:lnTo>
                  <a:pt x="1196" y="253"/>
                </a:lnTo>
                <a:lnTo>
                  <a:pt x="1196" y="251"/>
                </a:lnTo>
                <a:lnTo>
                  <a:pt x="1201" y="251"/>
                </a:lnTo>
                <a:lnTo>
                  <a:pt x="1207" y="248"/>
                </a:lnTo>
                <a:lnTo>
                  <a:pt x="1210" y="245"/>
                </a:lnTo>
                <a:lnTo>
                  <a:pt x="1213" y="245"/>
                </a:lnTo>
                <a:lnTo>
                  <a:pt x="1219" y="245"/>
                </a:lnTo>
                <a:lnTo>
                  <a:pt x="1221" y="248"/>
                </a:lnTo>
                <a:lnTo>
                  <a:pt x="1221" y="251"/>
                </a:lnTo>
                <a:lnTo>
                  <a:pt x="1224" y="251"/>
                </a:lnTo>
                <a:lnTo>
                  <a:pt x="1224" y="253"/>
                </a:lnTo>
                <a:lnTo>
                  <a:pt x="1224" y="256"/>
                </a:lnTo>
                <a:lnTo>
                  <a:pt x="1224" y="259"/>
                </a:lnTo>
                <a:lnTo>
                  <a:pt x="1224" y="262"/>
                </a:lnTo>
                <a:lnTo>
                  <a:pt x="1227" y="265"/>
                </a:lnTo>
                <a:lnTo>
                  <a:pt x="1230" y="268"/>
                </a:lnTo>
                <a:lnTo>
                  <a:pt x="1233" y="268"/>
                </a:lnTo>
                <a:lnTo>
                  <a:pt x="1236" y="268"/>
                </a:lnTo>
                <a:lnTo>
                  <a:pt x="1236" y="265"/>
                </a:lnTo>
                <a:lnTo>
                  <a:pt x="1238" y="265"/>
                </a:lnTo>
                <a:lnTo>
                  <a:pt x="1241" y="262"/>
                </a:lnTo>
                <a:lnTo>
                  <a:pt x="1241" y="259"/>
                </a:lnTo>
                <a:lnTo>
                  <a:pt x="1244" y="259"/>
                </a:lnTo>
                <a:lnTo>
                  <a:pt x="1247" y="256"/>
                </a:lnTo>
                <a:lnTo>
                  <a:pt x="1250" y="256"/>
                </a:lnTo>
                <a:lnTo>
                  <a:pt x="1253" y="256"/>
                </a:lnTo>
                <a:lnTo>
                  <a:pt x="1256" y="253"/>
                </a:lnTo>
                <a:lnTo>
                  <a:pt x="1258" y="253"/>
                </a:lnTo>
                <a:lnTo>
                  <a:pt x="1261" y="253"/>
                </a:lnTo>
                <a:lnTo>
                  <a:pt x="1264" y="251"/>
                </a:lnTo>
                <a:lnTo>
                  <a:pt x="1267" y="251"/>
                </a:lnTo>
                <a:lnTo>
                  <a:pt x="1273" y="253"/>
                </a:lnTo>
                <a:lnTo>
                  <a:pt x="1275" y="253"/>
                </a:lnTo>
                <a:lnTo>
                  <a:pt x="1278" y="253"/>
                </a:lnTo>
                <a:lnTo>
                  <a:pt x="1281" y="253"/>
                </a:lnTo>
                <a:lnTo>
                  <a:pt x="1284" y="253"/>
                </a:lnTo>
                <a:lnTo>
                  <a:pt x="1290" y="253"/>
                </a:lnTo>
                <a:lnTo>
                  <a:pt x="1290" y="251"/>
                </a:lnTo>
                <a:lnTo>
                  <a:pt x="1290" y="248"/>
                </a:lnTo>
                <a:lnTo>
                  <a:pt x="1290" y="245"/>
                </a:lnTo>
                <a:lnTo>
                  <a:pt x="1287" y="242"/>
                </a:lnTo>
                <a:lnTo>
                  <a:pt x="1287" y="239"/>
                </a:lnTo>
                <a:lnTo>
                  <a:pt x="1284" y="239"/>
                </a:lnTo>
                <a:lnTo>
                  <a:pt x="1287" y="236"/>
                </a:lnTo>
                <a:lnTo>
                  <a:pt x="1287" y="233"/>
                </a:lnTo>
                <a:lnTo>
                  <a:pt x="1290" y="233"/>
                </a:lnTo>
                <a:lnTo>
                  <a:pt x="1293" y="233"/>
                </a:lnTo>
                <a:lnTo>
                  <a:pt x="1295" y="233"/>
                </a:lnTo>
                <a:lnTo>
                  <a:pt x="1298" y="233"/>
                </a:lnTo>
                <a:lnTo>
                  <a:pt x="1301" y="233"/>
                </a:lnTo>
                <a:lnTo>
                  <a:pt x="1301" y="236"/>
                </a:lnTo>
                <a:lnTo>
                  <a:pt x="1304" y="236"/>
                </a:lnTo>
                <a:lnTo>
                  <a:pt x="1307" y="236"/>
                </a:lnTo>
                <a:lnTo>
                  <a:pt x="1310" y="236"/>
                </a:lnTo>
                <a:lnTo>
                  <a:pt x="1313" y="236"/>
                </a:lnTo>
                <a:lnTo>
                  <a:pt x="1315" y="236"/>
                </a:lnTo>
                <a:lnTo>
                  <a:pt x="1318" y="236"/>
                </a:lnTo>
                <a:lnTo>
                  <a:pt x="1318" y="239"/>
                </a:lnTo>
                <a:lnTo>
                  <a:pt x="1321" y="239"/>
                </a:lnTo>
                <a:lnTo>
                  <a:pt x="1324" y="242"/>
                </a:lnTo>
                <a:lnTo>
                  <a:pt x="1324" y="245"/>
                </a:lnTo>
                <a:lnTo>
                  <a:pt x="1324" y="248"/>
                </a:lnTo>
                <a:lnTo>
                  <a:pt x="1324" y="251"/>
                </a:lnTo>
                <a:lnTo>
                  <a:pt x="1327" y="253"/>
                </a:lnTo>
                <a:lnTo>
                  <a:pt x="1327" y="259"/>
                </a:lnTo>
                <a:lnTo>
                  <a:pt x="1327" y="262"/>
                </a:lnTo>
                <a:lnTo>
                  <a:pt x="1327" y="265"/>
                </a:lnTo>
                <a:lnTo>
                  <a:pt x="1324" y="270"/>
                </a:lnTo>
                <a:lnTo>
                  <a:pt x="1327" y="270"/>
                </a:lnTo>
                <a:lnTo>
                  <a:pt x="1327" y="273"/>
                </a:lnTo>
                <a:lnTo>
                  <a:pt x="1330" y="270"/>
                </a:lnTo>
                <a:lnTo>
                  <a:pt x="1332" y="270"/>
                </a:lnTo>
                <a:lnTo>
                  <a:pt x="1332" y="265"/>
                </a:lnTo>
                <a:lnTo>
                  <a:pt x="1335" y="265"/>
                </a:lnTo>
                <a:lnTo>
                  <a:pt x="1338" y="265"/>
                </a:lnTo>
                <a:lnTo>
                  <a:pt x="1341" y="265"/>
                </a:lnTo>
                <a:lnTo>
                  <a:pt x="1341" y="268"/>
                </a:lnTo>
                <a:lnTo>
                  <a:pt x="1344" y="268"/>
                </a:lnTo>
                <a:lnTo>
                  <a:pt x="1347" y="268"/>
                </a:lnTo>
                <a:lnTo>
                  <a:pt x="1350" y="270"/>
                </a:lnTo>
                <a:lnTo>
                  <a:pt x="1352" y="270"/>
                </a:lnTo>
                <a:lnTo>
                  <a:pt x="1352" y="273"/>
                </a:lnTo>
                <a:lnTo>
                  <a:pt x="1355" y="276"/>
                </a:lnTo>
                <a:lnTo>
                  <a:pt x="1355" y="279"/>
                </a:lnTo>
                <a:lnTo>
                  <a:pt x="1358" y="282"/>
                </a:lnTo>
                <a:lnTo>
                  <a:pt x="1361" y="285"/>
                </a:lnTo>
                <a:lnTo>
                  <a:pt x="1364" y="288"/>
                </a:lnTo>
                <a:lnTo>
                  <a:pt x="1364" y="293"/>
                </a:lnTo>
                <a:lnTo>
                  <a:pt x="1361" y="296"/>
                </a:lnTo>
                <a:lnTo>
                  <a:pt x="1361" y="299"/>
                </a:lnTo>
                <a:lnTo>
                  <a:pt x="1358" y="302"/>
                </a:lnTo>
                <a:lnTo>
                  <a:pt x="1358" y="305"/>
                </a:lnTo>
                <a:lnTo>
                  <a:pt x="1355" y="307"/>
                </a:lnTo>
                <a:lnTo>
                  <a:pt x="1355" y="313"/>
                </a:lnTo>
                <a:lnTo>
                  <a:pt x="1352" y="319"/>
                </a:lnTo>
                <a:lnTo>
                  <a:pt x="1352" y="322"/>
                </a:lnTo>
                <a:lnTo>
                  <a:pt x="1355" y="325"/>
                </a:lnTo>
                <a:lnTo>
                  <a:pt x="1358" y="327"/>
                </a:lnTo>
                <a:lnTo>
                  <a:pt x="1361" y="327"/>
                </a:lnTo>
                <a:lnTo>
                  <a:pt x="1367" y="327"/>
                </a:lnTo>
                <a:lnTo>
                  <a:pt x="1369" y="325"/>
                </a:lnTo>
                <a:lnTo>
                  <a:pt x="1372" y="327"/>
                </a:lnTo>
                <a:lnTo>
                  <a:pt x="1375" y="327"/>
                </a:lnTo>
                <a:lnTo>
                  <a:pt x="1378" y="327"/>
                </a:lnTo>
                <a:lnTo>
                  <a:pt x="1381" y="327"/>
                </a:lnTo>
                <a:lnTo>
                  <a:pt x="1384" y="330"/>
                </a:lnTo>
                <a:lnTo>
                  <a:pt x="1387" y="330"/>
                </a:lnTo>
                <a:lnTo>
                  <a:pt x="1389" y="333"/>
                </a:lnTo>
                <a:lnTo>
                  <a:pt x="1392" y="339"/>
                </a:lnTo>
                <a:lnTo>
                  <a:pt x="1395" y="342"/>
                </a:lnTo>
                <a:lnTo>
                  <a:pt x="1395" y="347"/>
                </a:lnTo>
                <a:lnTo>
                  <a:pt x="1392" y="350"/>
                </a:lnTo>
                <a:lnTo>
                  <a:pt x="1389" y="350"/>
                </a:lnTo>
                <a:lnTo>
                  <a:pt x="1387" y="353"/>
                </a:lnTo>
                <a:lnTo>
                  <a:pt x="1384" y="356"/>
                </a:lnTo>
                <a:lnTo>
                  <a:pt x="1384" y="359"/>
                </a:lnTo>
                <a:lnTo>
                  <a:pt x="1381" y="362"/>
                </a:lnTo>
                <a:lnTo>
                  <a:pt x="1381" y="364"/>
                </a:lnTo>
                <a:lnTo>
                  <a:pt x="1378" y="364"/>
                </a:lnTo>
                <a:lnTo>
                  <a:pt x="1375" y="364"/>
                </a:lnTo>
                <a:lnTo>
                  <a:pt x="1372" y="367"/>
                </a:lnTo>
                <a:lnTo>
                  <a:pt x="1372" y="364"/>
                </a:lnTo>
                <a:lnTo>
                  <a:pt x="1372" y="367"/>
                </a:lnTo>
                <a:lnTo>
                  <a:pt x="1369" y="367"/>
                </a:lnTo>
                <a:lnTo>
                  <a:pt x="1367" y="373"/>
                </a:lnTo>
                <a:lnTo>
                  <a:pt x="1367" y="376"/>
                </a:lnTo>
                <a:lnTo>
                  <a:pt x="1364" y="379"/>
                </a:lnTo>
                <a:lnTo>
                  <a:pt x="1364" y="381"/>
                </a:lnTo>
                <a:lnTo>
                  <a:pt x="1361" y="384"/>
                </a:lnTo>
                <a:lnTo>
                  <a:pt x="1358" y="384"/>
                </a:lnTo>
                <a:lnTo>
                  <a:pt x="1355" y="384"/>
                </a:lnTo>
                <a:lnTo>
                  <a:pt x="1352" y="381"/>
                </a:lnTo>
                <a:lnTo>
                  <a:pt x="1350" y="381"/>
                </a:lnTo>
                <a:lnTo>
                  <a:pt x="1350" y="384"/>
                </a:lnTo>
                <a:lnTo>
                  <a:pt x="1347" y="387"/>
                </a:lnTo>
                <a:lnTo>
                  <a:pt x="1347" y="390"/>
                </a:lnTo>
                <a:lnTo>
                  <a:pt x="1344" y="393"/>
                </a:lnTo>
                <a:lnTo>
                  <a:pt x="1341" y="393"/>
                </a:lnTo>
                <a:lnTo>
                  <a:pt x="1341" y="396"/>
                </a:lnTo>
                <a:lnTo>
                  <a:pt x="1341" y="404"/>
                </a:lnTo>
                <a:lnTo>
                  <a:pt x="1344" y="413"/>
                </a:lnTo>
                <a:lnTo>
                  <a:pt x="1347" y="418"/>
                </a:lnTo>
                <a:lnTo>
                  <a:pt x="1350" y="418"/>
                </a:lnTo>
                <a:lnTo>
                  <a:pt x="1355" y="421"/>
                </a:lnTo>
                <a:lnTo>
                  <a:pt x="1358" y="424"/>
                </a:lnTo>
                <a:lnTo>
                  <a:pt x="1364" y="427"/>
                </a:lnTo>
                <a:lnTo>
                  <a:pt x="1367" y="430"/>
                </a:lnTo>
                <a:lnTo>
                  <a:pt x="1372" y="430"/>
                </a:lnTo>
                <a:lnTo>
                  <a:pt x="1381" y="430"/>
                </a:lnTo>
                <a:lnTo>
                  <a:pt x="1384" y="430"/>
                </a:lnTo>
                <a:lnTo>
                  <a:pt x="1389" y="430"/>
                </a:lnTo>
                <a:lnTo>
                  <a:pt x="1398" y="430"/>
                </a:lnTo>
                <a:lnTo>
                  <a:pt x="1406" y="433"/>
                </a:lnTo>
                <a:lnTo>
                  <a:pt x="1409" y="433"/>
                </a:lnTo>
                <a:lnTo>
                  <a:pt x="1412" y="433"/>
                </a:lnTo>
                <a:lnTo>
                  <a:pt x="1412" y="436"/>
                </a:lnTo>
                <a:lnTo>
                  <a:pt x="1415" y="436"/>
                </a:lnTo>
                <a:lnTo>
                  <a:pt x="1418" y="433"/>
                </a:lnTo>
                <a:lnTo>
                  <a:pt x="1424" y="433"/>
                </a:lnTo>
                <a:lnTo>
                  <a:pt x="1426" y="433"/>
                </a:lnTo>
                <a:lnTo>
                  <a:pt x="1429" y="433"/>
                </a:lnTo>
                <a:lnTo>
                  <a:pt x="1432" y="433"/>
                </a:lnTo>
                <a:lnTo>
                  <a:pt x="1435" y="436"/>
                </a:lnTo>
                <a:lnTo>
                  <a:pt x="1438" y="436"/>
                </a:lnTo>
                <a:lnTo>
                  <a:pt x="1441" y="433"/>
                </a:lnTo>
                <a:lnTo>
                  <a:pt x="1444" y="433"/>
                </a:lnTo>
                <a:lnTo>
                  <a:pt x="1446" y="430"/>
                </a:lnTo>
                <a:lnTo>
                  <a:pt x="1449" y="433"/>
                </a:lnTo>
                <a:lnTo>
                  <a:pt x="1452" y="430"/>
                </a:lnTo>
                <a:lnTo>
                  <a:pt x="1455" y="430"/>
                </a:lnTo>
                <a:lnTo>
                  <a:pt x="1461" y="430"/>
                </a:lnTo>
                <a:lnTo>
                  <a:pt x="1461" y="433"/>
                </a:lnTo>
                <a:lnTo>
                  <a:pt x="1463" y="433"/>
                </a:lnTo>
                <a:lnTo>
                  <a:pt x="1466" y="436"/>
                </a:lnTo>
                <a:lnTo>
                  <a:pt x="1469" y="438"/>
                </a:lnTo>
                <a:lnTo>
                  <a:pt x="1469" y="441"/>
                </a:lnTo>
                <a:lnTo>
                  <a:pt x="1469" y="444"/>
                </a:lnTo>
                <a:lnTo>
                  <a:pt x="1469" y="447"/>
                </a:lnTo>
                <a:lnTo>
                  <a:pt x="1469" y="450"/>
                </a:lnTo>
                <a:lnTo>
                  <a:pt x="1469" y="453"/>
                </a:lnTo>
                <a:lnTo>
                  <a:pt x="1469" y="455"/>
                </a:lnTo>
                <a:lnTo>
                  <a:pt x="1469" y="458"/>
                </a:lnTo>
                <a:lnTo>
                  <a:pt x="1472" y="458"/>
                </a:lnTo>
                <a:lnTo>
                  <a:pt x="1472" y="461"/>
                </a:lnTo>
                <a:lnTo>
                  <a:pt x="1469" y="464"/>
                </a:lnTo>
                <a:lnTo>
                  <a:pt x="1472" y="467"/>
                </a:lnTo>
                <a:lnTo>
                  <a:pt x="1472" y="470"/>
                </a:lnTo>
                <a:lnTo>
                  <a:pt x="1472" y="473"/>
                </a:lnTo>
                <a:lnTo>
                  <a:pt x="1475" y="475"/>
                </a:lnTo>
                <a:lnTo>
                  <a:pt x="1475" y="481"/>
                </a:lnTo>
                <a:lnTo>
                  <a:pt x="1475" y="484"/>
                </a:lnTo>
                <a:lnTo>
                  <a:pt x="1475" y="487"/>
                </a:lnTo>
                <a:lnTo>
                  <a:pt x="1475" y="490"/>
                </a:lnTo>
                <a:lnTo>
                  <a:pt x="1472" y="492"/>
                </a:lnTo>
                <a:lnTo>
                  <a:pt x="1472" y="495"/>
                </a:lnTo>
                <a:lnTo>
                  <a:pt x="1472" y="498"/>
                </a:lnTo>
                <a:lnTo>
                  <a:pt x="1472" y="501"/>
                </a:lnTo>
                <a:lnTo>
                  <a:pt x="1472" y="504"/>
                </a:lnTo>
                <a:lnTo>
                  <a:pt x="1472" y="510"/>
                </a:lnTo>
                <a:lnTo>
                  <a:pt x="1469" y="512"/>
                </a:lnTo>
                <a:lnTo>
                  <a:pt x="1466" y="512"/>
                </a:lnTo>
                <a:lnTo>
                  <a:pt x="1463" y="512"/>
                </a:lnTo>
                <a:lnTo>
                  <a:pt x="1461" y="512"/>
                </a:lnTo>
                <a:lnTo>
                  <a:pt x="1461" y="510"/>
                </a:lnTo>
                <a:lnTo>
                  <a:pt x="1452" y="512"/>
                </a:lnTo>
                <a:lnTo>
                  <a:pt x="1449" y="512"/>
                </a:lnTo>
                <a:lnTo>
                  <a:pt x="1446" y="515"/>
                </a:lnTo>
                <a:lnTo>
                  <a:pt x="1446" y="518"/>
                </a:lnTo>
                <a:lnTo>
                  <a:pt x="1444" y="521"/>
                </a:lnTo>
                <a:lnTo>
                  <a:pt x="1446" y="524"/>
                </a:lnTo>
                <a:lnTo>
                  <a:pt x="1452" y="527"/>
                </a:lnTo>
                <a:lnTo>
                  <a:pt x="1458" y="530"/>
                </a:lnTo>
                <a:lnTo>
                  <a:pt x="1466" y="530"/>
                </a:lnTo>
                <a:lnTo>
                  <a:pt x="1469" y="532"/>
                </a:lnTo>
                <a:lnTo>
                  <a:pt x="1469" y="535"/>
                </a:lnTo>
                <a:lnTo>
                  <a:pt x="1472" y="538"/>
                </a:lnTo>
                <a:lnTo>
                  <a:pt x="1472" y="541"/>
                </a:lnTo>
                <a:lnTo>
                  <a:pt x="1469" y="541"/>
                </a:lnTo>
                <a:lnTo>
                  <a:pt x="1469" y="544"/>
                </a:lnTo>
                <a:lnTo>
                  <a:pt x="1469" y="547"/>
                </a:lnTo>
                <a:lnTo>
                  <a:pt x="1472" y="547"/>
                </a:lnTo>
                <a:lnTo>
                  <a:pt x="1475" y="547"/>
                </a:lnTo>
                <a:lnTo>
                  <a:pt x="1475" y="549"/>
                </a:lnTo>
                <a:lnTo>
                  <a:pt x="1478" y="549"/>
                </a:lnTo>
                <a:lnTo>
                  <a:pt x="1481" y="552"/>
                </a:lnTo>
                <a:lnTo>
                  <a:pt x="1483" y="555"/>
                </a:lnTo>
                <a:lnTo>
                  <a:pt x="1483" y="558"/>
                </a:lnTo>
                <a:lnTo>
                  <a:pt x="1489" y="564"/>
                </a:lnTo>
                <a:lnTo>
                  <a:pt x="1492" y="567"/>
                </a:lnTo>
                <a:lnTo>
                  <a:pt x="1489" y="569"/>
                </a:lnTo>
                <a:lnTo>
                  <a:pt x="1486" y="572"/>
                </a:lnTo>
                <a:lnTo>
                  <a:pt x="1483" y="575"/>
                </a:lnTo>
                <a:lnTo>
                  <a:pt x="1481" y="575"/>
                </a:lnTo>
                <a:lnTo>
                  <a:pt x="1478" y="575"/>
                </a:lnTo>
                <a:lnTo>
                  <a:pt x="1475" y="578"/>
                </a:lnTo>
                <a:lnTo>
                  <a:pt x="1472" y="581"/>
                </a:lnTo>
                <a:lnTo>
                  <a:pt x="1472" y="586"/>
                </a:lnTo>
                <a:lnTo>
                  <a:pt x="1469" y="589"/>
                </a:lnTo>
                <a:lnTo>
                  <a:pt x="1469" y="592"/>
                </a:lnTo>
                <a:lnTo>
                  <a:pt x="1466" y="592"/>
                </a:lnTo>
                <a:lnTo>
                  <a:pt x="1463" y="595"/>
                </a:lnTo>
                <a:lnTo>
                  <a:pt x="1463" y="598"/>
                </a:lnTo>
                <a:lnTo>
                  <a:pt x="1461" y="598"/>
                </a:lnTo>
                <a:lnTo>
                  <a:pt x="1458" y="598"/>
                </a:lnTo>
                <a:lnTo>
                  <a:pt x="1455" y="601"/>
                </a:lnTo>
                <a:lnTo>
                  <a:pt x="1455" y="604"/>
                </a:lnTo>
                <a:lnTo>
                  <a:pt x="1452" y="606"/>
                </a:lnTo>
                <a:lnTo>
                  <a:pt x="1449" y="606"/>
                </a:lnTo>
                <a:lnTo>
                  <a:pt x="1449" y="604"/>
                </a:lnTo>
                <a:lnTo>
                  <a:pt x="1446" y="606"/>
                </a:lnTo>
                <a:lnTo>
                  <a:pt x="1446" y="609"/>
                </a:lnTo>
                <a:lnTo>
                  <a:pt x="1446" y="612"/>
                </a:lnTo>
                <a:lnTo>
                  <a:pt x="1449" y="612"/>
                </a:lnTo>
                <a:lnTo>
                  <a:pt x="1449" y="615"/>
                </a:lnTo>
                <a:lnTo>
                  <a:pt x="1452" y="618"/>
                </a:lnTo>
                <a:lnTo>
                  <a:pt x="1449" y="621"/>
                </a:lnTo>
                <a:lnTo>
                  <a:pt x="1449" y="623"/>
                </a:lnTo>
                <a:lnTo>
                  <a:pt x="1452" y="623"/>
                </a:lnTo>
                <a:lnTo>
                  <a:pt x="1455" y="626"/>
                </a:lnTo>
                <a:lnTo>
                  <a:pt x="1458" y="626"/>
                </a:lnTo>
                <a:lnTo>
                  <a:pt x="1461" y="623"/>
                </a:lnTo>
                <a:lnTo>
                  <a:pt x="1463" y="623"/>
                </a:lnTo>
                <a:lnTo>
                  <a:pt x="1463" y="626"/>
                </a:lnTo>
                <a:lnTo>
                  <a:pt x="1466" y="623"/>
                </a:lnTo>
                <a:lnTo>
                  <a:pt x="1466" y="626"/>
                </a:lnTo>
                <a:lnTo>
                  <a:pt x="1469" y="626"/>
                </a:lnTo>
                <a:lnTo>
                  <a:pt x="1469" y="629"/>
                </a:lnTo>
                <a:lnTo>
                  <a:pt x="1472" y="629"/>
                </a:lnTo>
                <a:lnTo>
                  <a:pt x="1472" y="635"/>
                </a:lnTo>
                <a:lnTo>
                  <a:pt x="1469" y="635"/>
                </a:lnTo>
                <a:lnTo>
                  <a:pt x="1469" y="638"/>
                </a:lnTo>
                <a:lnTo>
                  <a:pt x="1466" y="638"/>
                </a:lnTo>
                <a:lnTo>
                  <a:pt x="1466" y="641"/>
                </a:lnTo>
                <a:lnTo>
                  <a:pt x="1463" y="641"/>
                </a:lnTo>
                <a:lnTo>
                  <a:pt x="1461" y="643"/>
                </a:lnTo>
                <a:lnTo>
                  <a:pt x="1461" y="646"/>
                </a:lnTo>
                <a:lnTo>
                  <a:pt x="1461" y="649"/>
                </a:lnTo>
                <a:lnTo>
                  <a:pt x="1461" y="652"/>
                </a:lnTo>
                <a:lnTo>
                  <a:pt x="1463" y="652"/>
                </a:lnTo>
                <a:lnTo>
                  <a:pt x="1466" y="655"/>
                </a:lnTo>
                <a:lnTo>
                  <a:pt x="1469" y="655"/>
                </a:lnTo>
                <a:lnTo>
                  <a:pt x="1472" y="652"/>
                </a:lnTo>
                <a:lnTo>
                  <a:pt x="1475" y="652"/>
                </a:lnTo>
                <a:lnTo>
                  <a:pt x="1478" y="649"/>
                </a:lnTo>
                <a:lnTo>
                  <a:pt x="1481" y="649"/>
                </a:lnTo>
                <a:lnTo>
                  <a:pt x="1483" y="649"/>
                </a:lnTo>
                <a:lnTo>
                  <a:pt x="1486" y="649"/>
                </a:lnTo>
                <a:lnTo>
                  <a:pt x="1489" y="649"/>
                </a:lnTo>
                <a:lnTo>
                  <a:pt x="1492" y="649"/>
                </a:lnTo>
                <a:lnTo>
                  <a:pt x="1495" y="649"/>
                </a:lnTo>
                <a:lnTo>
                  <a:pt x="1500" y="649"/>
                </a:lnTo>
                <a:lnTo>
                  <a:pt x="1503" y="655"/>
                </a:lnTo>
                <a:lnTo>
                  <a:pt x="1506" y="652"/>
                </a:lnTo>
                <a:lnTo>
                  <a:pt x="1512" y="649"/>
                </a:lnTo>
                <a:lnTo>
                  <a:pt x="1523" y="646"/>
                </a:lnTo>
                <a:lnTo>
                  <a:pt x="1529" y="649"/>
                </a:lnTo>
                <a:lnTo>
                  <a:pt x="1532" y="646"/>
                </a:lnTo>
                <a:lnTo>
                  <a:pt x="1537" y="649"/>
                </a:lnTo>
                <a:lnTo>
                  <a:pt x="1543" y="649"/>
                </a:lnTo>
                <a:lnTo>
                  <a:pt x="1569" y="626"/>
                </a:lnTo>
                <a:lnTo>
                  <a:pt x="1594" y="635"/>
                </a:lnTo>
                <a:lnTo>
                  <a:pt x="1612" y="655"/>
                </a:lnTo>
                <a:lnTo>
                  <a:pt x="1614" y="660"/>
                </a:lnTo>
                <a:lnTo>
                  <a:pt x="1620" y="663"/>
                </a:lnTo>
                <a:lnTo>
                  <a:pt x="1623" y="666"/>
                </a:lnTo>
                <a:lnTo>
                  <a:pt x="1623" y="669"/>
                </a:lnTo>
                <a:lnTo>
                  <a:pt x="1626" y="672"/>
                </a:lnTo>
                <a:lnTo>
                  <a:pt x="1629" y="672"/>
                </a:lnTo>
                <a:lnTo>
                  <a:pt x="1634" y="675"/>
                </a:lnTo>
                <a:lnTo>
                  <a:pt x="1634" y="678"/>
                </a:lnTo>
                <a:lnTo>
                  <a:pt x="1637" y="680"/>
                </a:lnTo>
                <a:lnTo>
                  <a:pt x="1640" y="680"/>
                </a:lnTo>
                <a:lnTo>
                  <a:pt x="1643" y="680"/>
                </a:lnTo>
                <a:lnTo>
                  <a:pt x="1646" y="680"/>
                </a:lnTo>
                <a:lnTo>
                  <a:pt x="1646" y="678"/>
                </a:lnTo>
                <a:lnTo>
                  <a:pt x="1649" y="675"/>
                </a:lnTo>
                <a:lnTo>
                  <a:pt x="1649" y="672"/>
                </a:lnTo>
                <a:lnTo>
                  <a:pt x="1651" y="669"/>
                </a:lnTo>
                <a:lnTo>
                  <a:pt x="1651" y="666"/>
                </a:lnTo>
                <a:lnTo>
                  <a:pt x="1654" y="666"/>
                </a:lnTo>
                <a:lnTo>
                  <a:pt x="1654" y="663"/>
                </a:lnTo>
                <a:lnTo>
                  <a:pt x="1657" y="663"/>
                </a:lnTo>
                <a:lnTo>
                  <a:pt x="1657" y="658"/>
                </a:lnTo>
                <a:lnTo>
                  <a:pt x="1663" y="652"/>
                </a:lnTo>
                <a:lnTo>
                  <a:pt x="1663" y="649"/>
                </a:lnTo>
                <a:lnTo>
                  <a:pt x="1666" y="649"/>
                </a:lnTo>
                <a:lnTo>
                  <a:pt x="1666" y="646"/>
                </a:lnTo>
                <a:lnTo>
                  <a:pt x="1671" y="641"/>
                </a:lnTo>
                <a:lnTo>
                  <a:pt x="1674" y="638"/>
                </a:lnTo>
                <a:lnTo>
                  <a:pt x="1677" y="635"/>
                </a:lnTo>
                <a:lnTo>
                  <a:pt x="1683" y="638"/>
                </a:lnTo>
                <a:lnTo>
                  <a:pt x="1694" y="646"/>
                </a:lnTo>
                <a:lnTo>
                  <a:pt x="1697" y="649"/>
                </a:lnTo>
                <a:lnTo>
                  <a:pt x="1700" y="652"/>
                </a:lnTo>
                <a:lnTo>
                  <a:pt x="1703" y="652"/>
                </a:lnTo>
                <a:lnTo>
                  <a:pt x="1703" y="658"/>
                </a:lnTo>
                <a:lnTo>
                  <a:pt x="1703" y="660"/>
                </a:lnTo>
                <a:lnTo>
                  <a:pt x="1700" y="663"/>
                </a:lnTo>
                <a:lnTo>
                  <a:pt x="1700" y="666"/>
                </a:lnTo>
                <a:lnTo>
                  <a:pt x="1703" y="669"/>
                </a:lnTo>
                <a:lnTo>
                  <a:pt x="1706" y="672"/>
                </a:lnTo>
                <a:lnTo>
                  <a:pt x="1708" y="672"/>
                </a:lnTo>
                <a:lnTo>
                  <a:pt x="1711" y="672"/>
                </a:lnTo>
                <a:lnTo>
                  <a:pt x="1711" y="675"/>
                </a:lnTo>
                <a:lnTo>
                  <a:pt x="1714" y="678"/>
                </a:lnTo>
                <a:lnTo>
                  <a:pt x="1717" y="678"/>
                </a:lnTo>
                <a:lnTo>
                  <a:pt x="1720" y="678"/>
                </a:lnTo>
                <a:lnTo>
                  <a:pt x="1723" y="680"/>
                </a:lnTo>
                <a:lnTo>
                  <a:pt x="1725" y="683"/>
                </a:lnTo>
                <a:lnTo>
                  <a:pt x="1725" y="686"/>
                </a:lnTo>
                <a:lnTo>
                  <a:pt x="1728" y="689"/>
                </a:lnTo>
                <a:lnTo>
                  <a:pt x="1728" y="692"/>
                </a:lnTo>
                <a:lnTo>
                  <a:pt x="1731" y="695"/>
                </a:lnTo>
                <a:lnTo>
                  <a:pt x="1731" y="697"/>
                </a:lnTo>
                <a:lnTo>
                  <a:pt x="1734" y="697"/>
                </a:lnTo>
                <a:lnTo>
                  <a:pt x="1734" y="703"/>
                </a:lnTo>
                <a:lnTo>
                  <a:pt x="1737" y="709"/>
                </a:lnTo>
                <a:lnTo>
                  <a:pt x="1734" y="712"/>
                </a:lnTo>
                <a:lnTo>
                  <a:pt x="1734" y="715"/>
                </a:lnTo>
                <a:lnTo>
                  <a:pt x="1734" y="717"/>
                </a:lnTo>
                <a:lnTo>
                  <a:pt x="1734" y="720"/>
                </a:lnTo>
                <a:lnTo>
                  <a:pt x="1734" y="726"/>
                </a:lnTo>
                <a:lnTo>
                  <a:pt x="1734" y="729"/>
                </a:lnTo>
                <a:lnTo>
                  <a:pt x="1734" y="737"/>
                </a:lnTo>
                <a:lnTo>
                  <a:pt x="1734" y="740"/>
                </a:lnTo>
                <a:lnTo>
                  <a:pt x="1734" y="743"/>
                </a:lnTo>
                <a:lnTo>
                  <a:pt x="1734" y="746"/>
                </a:lnTo>
                <a:lnTo>
                  <a:pt x="1737" y="749"/>
                </a:lnTo>
                <a:lnTo>
                  <a:pt x="1743" y="752"/>
                </a:lnTo>
                <a:lnTo>
                  <a:pt x="1745" y="752"/>
                </a:lnTo>
                <a:lnTo>
                  <a:pt x="1748" y="749"/>
                </a:lnTo>
                <a:lnTo>
                  <a:pt x="1751" y="749"/>
                </a:lnTo>
                <a:lnTo>
                  <a:pt x="1751" y="746"/>
                </a:lnTo>
                <a:lnTo>
                  <a:pt x="1754" y="746"/>
                </a:lnTo>
                <a:lnTo>
                  <a:pt x="1760" y="740"/>
                </a:lnTo>
                <a:lnTo>
                  <a:pt x="1762" y="737"/>
                </a:lnTo>
                <a:lnTo>
                  <a:pt x="1768" y="732"/>
                </a:lnTo>
                <a:lnTo>
                  <a:pt x="1771" y="729"/>
                </a:lnTo>
                <a:lnTo>
                  <a:pt x="1774" y="726"/>
                </a:lnTo>
                <a:lnTo>
                  <a:pt x="1777" y="723"/>
                </a:lnTo>
                <a:lnTo>
                  <a:pt x="1780" y="723"/>
                </a:lnTo>
                <a:lnTo>
                  <a:pt x="1780" y="720"/>
                </a:lnTo>
                <a:lnTo>
                  <a:pt x="1780" y="717"/>
                </a:lnTo>
                <a:lnTo>
                  <a:pt x="1782" y="715"/>
                </a:lnTo>
                <a:lnTo>
                  <a:pt x="1782" y="712"/>
                </a:lnTo>
                <a:lnTo>
                  <a:pt x="1785" y="712"/>
                </a:lnTo>
                <a:lnTo>
                  <a:pt x="1785" y="709"/>
                </a:lnTo>
                <a:lnTo>
                  <a:pt x="1782" y="709"/>
                </a:lnTo>
                <a:lnTo>
                  <a:pt x="1782" y="706"/>
                </a:lnTo>
                <a:lnTo>
                  <a:pt x="1788" y="703"/>
                </a:lnTo>
                <a:lnTo>
                  <a:pt x="1791" y="703"/>
                </a:lnTo>
                <a:lnTo>
                  <a:pt x="1797" y="703"/>
                </a:lnTo>
                <a:lnTo>
                  <a:pt x="1799" y="703"/>
                </a:lnTo>
                <a:lnTo>
                  <a:pt x="1802" y="706"/>
                </a:lnTo>
                <a:lnTo>
                  <a:pt x="1805" y="706"/>
                </a:lnTo>
                <a:lnTo>
                  <a:pt x="1808" y="709"/>
                </a:lnTo>
                <a:lnTo>
                  <a:pt x="1811" y="709"/>
                </a:lnTo>
                <a:lnTo>
                  <a:pt x="1814" y="709"/>
                </a:lnTo>
                <a:lnTo>
                  <a:pt x="1817" y="709"/>
                </a:lnTo>
                <a:lnTo>
                  <a:pt x="1825" y="709"/>
                </a:lnTo>
                <a:lnTo>
                  <a:pt x="1828" y="709"/>
                </a:lnTo>
                <a:lnTo>
                  <a:pt x="1828" y="712"/>
                </a:lnTo>
                <a:lnTo>
                  <a:pt x="1831" y="715"/>
                </a:lnTo>
                <a:lnTo>
                  <a:pt x="1831" y="717"/>
                </a:lnTo>
                <a:lnTo>
                  <a:pt x="1837" y="720"/>
                </a:lnTo>
                <a:lnTo>
                  <a:pt x="1837" y="723"/>
                </a:lnTo>
                <a:lnTo>
                  <a:pt x="1839" y="723"/>
                </a:lnTo>
                <a:lnTo>
                  <a:pt x="1842" y="726"/>
                </a:lnTo>
                <a:lnTo>
                  <a:pt x="1842" y="729"/>
                </a:lnTo>
                <a:lnTo>
                  <a:pt x="1845" y="729"/>
                </a:lnTo>
                <a:lnTo>
                  <a:pt x="1845" y="732"/>
                </a:lnTo>
                <a:lnTo>
                  <a:pt x="1848" y="734"/>
                </a:lnTo>
                <a:lnTo>
                  <a:pt x="1851" y="734"/>
                </a:lnTo>
                <a:lnTo>
                  <a:pt x="1851" y="737"/>
                </a:lnTo>
                <a:lnTo>
                  <a:pt x="1854" y="740"/>
                </a:lnTo>
                <a:lnTo>
                  <a:pt x="1854" y="743"/>
                </a:lnTo>
                <a:lnTo>
                  <a:pt x="1856" y="743"/>
                </a:lnTo>
                <a:lnTo>
                  <a:pt x="1856" y="746"/>
                </a:lnTo>
                <a:lnTo>
                  <a:pt x="1856" y="749"/>
                </a:lnTo>
                <a:lnTo>
                  <a:pt x="1856" y="752"/>
                </a:lnTo>
                <a:lnTo>
                  <a:pt x="1859" y="754"/>
                </a:lnTo>
                <a:lnTo>
                  <a:pt x="1862" y="760"/>
                </a:lnTo>
                <a:lnTo>
                  <a:pt x="1862" y="763"/>
                </a:lnTo>
                <a:lnTo>
                  <a:pt x="1865" y="766"/>
                </a:lnTo>
                <a:lnTo>
                  <a:pt x="1868" y="766"/>
                </a:lnTo>
                <a:lnTo>
                  <a:pt x="1871" y="766"/>
                </a:lnTo>
                <a:lnTo>
                  <a:pt x="1874" y="766"/>
                </a:lnTo>
                <a:lnTo>
                  <a:pt x="1876" y="763"/>
                </a:lnTo>
                <a:lnTo>
                  <a:pt x="1879" y="763"/>
                </a:lnTo>
                <a:lnTo>
                  <a:pt x="1882" y="760"/>
                </a:lnTo>
                <a:lnTo>
                  <a:pt x="1882" y="757"/>
                </a:lnTo>
                <a:lnTo>
                  <a:pt x="1882" y="754"/>
                </a:lnTo>
                <a:lnTo>
                  <a:pt x="1885" y="754"/>
                </a:lnTo>
                <a:lnTo>
                  <a:pt x="1885" y="752"/>
                </a:lnTo>
                <a:lnTo>
                  <a:pt x="1885" y="749"/>
                </a:lnTo>
                <a:lnTo>
                  <a:pt x="1888" y="746"/>
                </a:lnTo>
                <a:lnTo>
                  <a:pt x="1888" y="743"/>
                </a:lnTo>
                <a:lnTo>
                  <a:pt x="1891" y="743"/>
                </a:lnTo>
                <a:lnTo>
                  <a:pt x="1891" y="740"/>
                </a:lnTo>
                <a:lnTo>
                  <a:pt x="1893" y="737"/>
                </a:lnTo>
                <a:lnTo>
                  <a:pt x="1896" y="734"/>
                </a:lnTo>
                <a:lnTo>
                  <a:pt x="1899" y="734"/>
                </a:lnTo>
                <a:lnTo>
                  <a:pt x="1902" y="732"/>
                </a:lnTo>
                <a:lnTo>
                  <a:pt x="1902" y="729"/>
                </a:lnTo>
                <a:lnTo>
                  <a:pt x="1905" y="729"/>
                </a:lnTo>
                <a:lnTo>
                  <a:pt x="1905" y="726"/>
                </a:lnTo>
                <a:lnTo>
                  <a:pt x="1905" y="723"/>
                </a:lnTo>
                <a:lnTo>
                  <a:pt x="1908" y="720"/>
                </a:lnTo>
                <a:lnTo>
                  <a:pt x="1911" y="717"/>
                </a:lnTo>
                <a:lnTo>
                  <a:pt x="1911" y="715"/>
                </a:lnTo>
                <a:lnTo>
                  <a:pt x="1911" y="712"/>
                </a:lnTo>
                <a:lnTo>
                  <a:pt x="1913" y="709"/>
                </a:lnTo>
                <a:lnTo>
                  <a:pt x="1913" y="706"/>
                </a:lnTo>
                <a:lnTo>
                  <a:pt x="1913" y="703"/>
                </a:lnTo>
                <a:lnTo>
                  <a:pt x="1913" y="700"/>
                </a:lnTo>
                <a:lnTo>
                  <a:pt x="1913" y="697"/>
                </a:lnTo>
                <a:lnTo>
                  <a:pt x="1916" y="695"/>
                </a:lnTo>
                <a:lnTo>
                  <a:pt x="1913" y="695"/>
                </a:lnTo>
                <a:lnTo>
                  <a:pt x="1913" y="692"/>
                </a:lnTo>
                <a:lnTo>
                  <a:pt x="1911" y="692"/>
                </a:lnTo>
                <a:lnTo>
                  <a:pt x="1908" y="689"/>
                </a:lnTo>
                <a:lnTo>
                  <a:pt x="1908" y="686"/>
                </a:lnTo>
                <a:lnTo>
                  <a:pt x="1908" y="683"/>
                </a:lnTo>
                <a:lnTo>
                  <a:pt x="1911" y="683"/>
                </a:lnTo>
                <a:lnTo>
                  <a:pt x="1911" y="680"/>
                </a:lnTo>
                <a:lnTo>
                  <a:pt x="1913" y="680"/>
                </a:lnTo>
                <a:lnTo>
                  <a:pt x="1916" y="680"/>
                </a:lnTo>
                <a:lnTo>
                  <a:pt x="1919" y="680"/>
                </a:lnTo>
                <a:lnTo>
                  <a:pt x="1922" y="678"/>
                </a:lnTo>
                <a:lnTo>
                  <a:pt x="1922" y="675"/>
                </a:lnTo>
                <a:lnTo>
                  <a:pt x="1925" y="672"/>
                </a:lnTo>
                <a:lnTo>
                  <a:pt x="1925" y="669"/>
                </a:lnTo>
                <a:lnTo>
                  <a:pt x="1925" y="666"/>
                </a:lnTo>
                <a:lnTo>
                  <a:pt x="1928" y="663"/>
                </a:lnTo>
                <a:lnTo>
                  <a:pt x="1928" y="660"/>
                </a:lnTo>
                <a:lnTo>
                  <a:pt x="1925" y="658"/>
                </a:lnTo>
                <a:lnTo>
                  <a:pt x="1925" y="652"/>
                </a:lnTo>
                <a:lnTo>
                  <a:pt x="1928" y="649"/>
                </a:lnTo>
                <a:lnTo>
                  <a:pt x="1928" y="646"/>
                </a:lnTo>
                <a:lnTo>
                  <a:pt x="1928" y="643"/>
                </a:lnTo>
                <a:lnTo>
                  <a:pt x="1925" y="643"/>
                </a:lnTo>
                <a:lnTo>
                  <a:pt x="1925" y="641"/>
                </a:lnTo>
                <a:lnTo>
                  <a:pt x="1922" y="641"/>
                </a:lnTo>
                <a:lnTo>
                  <a:pt x="1919" y="638"/>
                </a:lnTo>
                <a:lnTo>
                  <a:pt x="1916" y="641"/>
                </a:lnTo>
                <a:lnTo>
                  <a:pt x="1913" y="641"/>
                </a:lnTo>
                <a:lnTo>
                  <a:pt x="1911" y="641"/>
                </a:lnTo>
                <a:lnTo>
                  <a:pt x="1911" y="638"/>
                </a:lnTo>
                <a:lnTo>
                  <a:pt x="1908" y="635"/>
                </a:lnTo>
                <a:lnTo>
                  <a:pt x="1908" y="632"/>
                </a:lnTo>
                <a:lnTo>
                  <a:pt x="1905" y="632"/>
                </a:lnTo>
                <a:lnTo>
                  <a:pt x="1905" y="629"/>
                </a:lnTo>
                <a:lnTo>
                  <a:pt x="1902" y="626"/>
                </a:lnTo>
                <a:lnTo>
                  <a:pt x="1899" y="623"/>
                </a:lnTo>
                <a:lnTo>
                  <a:pt x="1899" y="618"/>
                </a:lnTo>
                <a:lnTo>
                  <a:pt x="1896" y="615"/>
                </a:lnTo>
                <a:lnTo>
                  <a:pt x="1896" y="612"/>
                </a:lnTo>
                <a:lnTo>
                  <a:pt x="1893" y="612"/>
                </a:lnTo>
                <a:lnTo>
                  <a:pt x="1891" y="612"/>
                </a:lnTo>
                <a:lnTo>
                  <a:pt x="1891" y="609"/>
                </a:lnTo>
                <a:lnTo>
                  <a:pt x="1888" y="606"/>
                </a:lnTo>
                <a:lnTo>
                  <a:pt x="1885" y="604"/>
                </a:lnTo>
                <a:lnTo>
                  <a:pt x="1885" y="601"/>
                </a:lnTo>
                <a:lnTo>
                  <a:pt x="1885" y="598"/>
                </a:lnTo>
                <a:lnTo>
                  <a:pt x="1882" y="598"/>
                </a:lnTo>
                <a:lnTo>
                  <a:pt x="1882" y="595"/>
                </a:lnTo>
                <a:lnTo>
                  <a:pt x="1882" y="592"/>
                </a:lnTo>
                <a:lnTo>
                  <a:pt x="1882" y="589"/>
                </a:lnTo>
                <a:lnTo>
                  <a:pt x="1882" y="584"/>
                </a:lnTo>
                <a:lnTo>
                  <a:pt x="1882" y="578"/>
                </a:lnTo>
                <a:lnTo>
                  <a:pt x="1882" y="575"/>
                </a:lnTo>
                <a:lnTo>
                  <a:pt x="1885" y="575"/>
                </a:lnTo>
                <a:lnTo>
                  <a:pt x="1885" y="572"/>
                </a:lnTo>
                <a:lnTo>
                  <a:pt x="1885" y="569"/>
                </a:lnTo>
                <a:lnTo>
                  <a:pt x="1885" y="567"/>
                </a:lnTo>
                <a:lnTo>
                  <a:pt x="1885" y="564"/>
                </a:lnTo>
                <a:lnTo>
                  <a:pt x="1882" y="561"/>
                </a:lnTo>
                <a:lnTo>
                  <a:pt x="1882" y="555"/>
                </a:lnTo>
                <a:lnTo>
                  <a:pt x="1882" y="552"/>
                </a:lnTo>
                <a:lnTo>
                  <a:pt x="1885" y="549"/>
                </a:lnTo>
                <a:lnTo>
                  <a:pt x="1888" y="549"/>
                </a:lnTo>
                <a:lnTo>
                  <a:pt x="1891" y="552"/>
                </a:lnTo>
                <a:lnTo>
                  <a:pt x="1893" y="549"/>
                </a:lnTo>
                <a:lnTo>
                  <a:pt x="1893" y="547"/>
                </a:lnTo>
                <a:lnTo>
                  <a:pt x="1896" y="547"/>
                </a:lnTo>
                <a:lnTo>
                  <a:pt x="1896" y="544"/>
                </a:lnTo>
                <a:lnTo>
                  <a:pt x="1896" y="541"/>
                </a:lnTo>
                <a:lnTo>
                  <a:pt x="1893" y="538"/>
                </a:lnTo>
                <a:lnTo>
                  <a:pt x="1893" y="532"/>
                </a:lnTo>
                <a:lnTo>
                  <a:pt x="1893" y="530"/>
                </a:lnTo>
                <a:lnTo>
                  <a:pt x="1896" y="530"/>
                </a:lnTo>
                <a:lnTo>
                  <a:pt x="1896" y="527"/>
                </a:lnTo>
                <a:lnTo>
                  <a:pt x="1899" y="527"/>
                </a:lnTo>
                <a:lnTo>
                  <a:pt x="1902" y="527"/>
                </a:lnTo>
                <a:lnTo>
                  <a:pt x="1902" y="524"/>
                </a:lnTo>
                <a:lnTo>
                  <a:pt x="1905" y="524"/>
                </a:lnTo>
                <a:lnTo>
                  <a:pt x="1905" y="521"/>
                </a:lnTo>
                <a:lnTo>
                  <a:pt x="1905" y="518"/>
                </a:lnTo>
                <a:lnTo>
                  <a:pt x="1905" y="515"/>
                </a:lnTo>
                <a:lnTo>
                  <a:pt x="1905" y="512"/>
                </a:lnTo>
                <a:lnTo>
                  <a:pt x="1905" y="510"/>
                </a:lnTo>
                <a:lnTo>
                  <a:pt x="1905" y="507"/>
                </a:lnTo>
                <a:lnTo>
                  <a:pt x="1905" y="504"/>
                </a:lnTo>
                <a:lnTo>
                  <a:pt x="1905" y="501"/>
                </a:lnTo>
                <a:lnTo>
                  <a:pt x="1905" y="498"/>
                </a:lnTo>
                <a:lnTo>
                  <a:pt x="1905" y="492"/>
                </a:lnTo>
                <a:lnTo>
                  <a:pt x="1905" y="490"/>
                </a:lnTo>
                <a:lnTo>
                  <a:pt x="1905" y="487"/>
                </a:lnTo>
                <a:lnTo>
                  <a:pt x="1902" y="484"/>
                </a:lnTo>
                <a:lnTo>
                  <a:pt x="1902" y="481"/>
                </a:lnTo>
                <a:lnTo>
                  <a:pt x="1902" y="478"/>
                </a:lnTo>
                <a:lnTo>
                  <a:pt x="1905" y="475"/>
                </a:lnTo>
                <a:lnTo>
                  <a:pt x="1905" y="473"/>
                </a:lnTo>
                <a:lnTo>
                  <a:pt x="1908" y="470"/>
                </a:lnTo>
                <a:lnTo>
                  <a:pt x="1908" y="467"/>
                </a:lnTo>
                <a:lnTo>
                  <a:pt x="1905" y="464"/>
                </a:lnTo>
                <a:lnTo>
                  <a:pt x="1902" y="461"/>
                </a:lnTo>
                <a:lnTo>
                  <a:pt x="1902" y="458"/>
                </a:lnTo>
                <a:lnTo>
                  <a:pt x="1899" y="458"/>
                </a:lnTo>
                <a:lnTo>
                  <a:pt x="1899" y="455"/>
                </a:lnTo>
                <a:lnTo>
                  <a:pt x="1902" y="455"/>
                </a:lnTo>
                <a:lnTo>
                  <a:pt x="1902" y="453"/>
                </a:lnTo>
                <a:lnTo>
                  <a:pt x="1905" y="450"/>
                </a:lnTo>
                <a:lnTo>
                  <a:pt x="1908" y="450"/>
                </a:lnTo>
                <a:lnTo>
                  <a:pt x="1911" y="450"/>
                </a:lnTo>
                <a:lnTo>
                  <a:pt x="1913" y="450"/>
                </a:lnTo>
                <a:lnTo>
                  <a:pt x="1916" y="450"/>
                </a:lnTo>
                <a:lnTo>
                  <a:pt x="1919" y="447"/>
                </a:lnTo>
                <a:lnTo>
                  <a:pt x="1922" y="447"/>
                </a:lnTo>
                <a:lnTo>
                  <a:pt x="1922" y="441"/>
                </a:lnTo>
                <a:lnTo>
                  <a:pt x="1922" y="438"/>
                </a:lnTo>
                <a:lnTo>
                  <a:pt x="1919" y="436"/>
                </a:lnTo>
                <a:lnTo>
                  <a:pt x="1919" y="433"/>
                </a:lnTo>
                <a:lnTo>
                  <a:pt x="1919" y="430"/>
                </a:lnTo>
                <a:lnTo>
                  <a:pt x="1916" y="427"/>
                </a:lnTo>
                <a:lnTo>
                  <a:pt x="1913" y="421"/>
                </a:lnTo>
                <a:lnTo>
                  <a:pt x="1913" y="418"/>
                </a:lnTo>
                <a:lnTo>
                  <a:pt x="1911" y="416"/>
                </a:lnTo>
                <a:lnTo>
                  <a:pt x="1911" y="413"/>
                </a:lnTo>
                <a:lnTo>
                  <a:pt x="1908" y="413"/>
                </a:lnTo>
                <a:lnTo>
                  <a:pt x="1905" y="410"/>
                </a:lnTo>
                <a:lnTo>
                  <a:pt x="1905" y="407"/>
                </a:lnTo>
                <a:lnTo>
                  <a:pt x="1905" y="404"/>
                </a:lnTo>
                <a:lnTo>
                  <a:pt x="1905" y="399"/>
                </a:lnTo>
                <a:lnTo>
                  <a:pt x="1908" y="396"/>
                </a:lnTo>
                <a:lnTo>
                  <a:pt x="1911" y="393"/>
                </a:lnTo>
                <a:lnTo>
                  <a:pt x="1911" y="390"/>
                </a:lnTo>
                <a:lnTo>
                  <a:pt x="1911" y="384"/>
                </a:lnTo>
                <a:lnTo>
                  <a:pt x="1911" y="381"/>
                </a:lnTo>
                <a:lnTo>
                  <a:pt x="1911" y="379"/>
                </a:lnTo>
                <a:lnTo>
                  <a:pt x="1913" y="379"/>
                </a:lnTo>
                <a:lnTo>
                  <a:pt x="1913" y="376"/>
                </a:lnTo>
                <a:lnTo>
                  <a:pt x="1916" y="373"/>
                </a:lnTo>
                <a:lnTo>
                  <a:pt x="1919" y="370"/>
                </a:lnTo>
                <a:lnTo>
                  <a:pt x="1922" y="367"/>
                </a:lnTo>
                <a:lnTo>
                  <a:pt x="1925" y="367"/>
                </a:lnTo>
                <a:lnTo>
                  <a:pt x="1925" y="364"/>
                </a:lnTo>
                <a:lnTo>
                  <a:pt x="1928" y="364"/>
                </a:lnTo>
                <a:lnTo>
                  <a:pt x="1928" y="362"/>
                </a:lnTo>
                <a:lnTo>
                  <a:pt x="1930" y="362"/>
                </a:lnTo>
                <a:lnTo>
                  <a:pt x="1930" y="359"/>
                </a:lnTo>
                <a:lnTo>
                  <a:pt x="1933" y="359"/>
                </a:lnTo>
                <a:lnTo>
                  <a:pt x="1936" y="356"/>
                </a:lnTo>
                <a:lnTo>
                  <a:pt x="1939" y="356"/>
                </a:lnTo>
                <a:lnTo>
                  <a:pt x="1942" y="353"/>
                </a:lnTo>
                <a:lnTo>
                  <a:pt x="1945" y="350"/>
                </a:lnTo>
                <a:lnTo>
                  <a:pt x="1948" y="350"/>
                </a:lnTo>
                <a:lnTo>
                  <a:pt x="1948" y="347"/>
                </a:lnTo>
                <a:lnTo>
                  <a:pt x="1950" y="347"/>
                </a:lnTo>
                <a:lnTo>
                  <a:pt x="1950" y="344"/>
                </a:lnTo>
                <a:lnTo>
                  <a:pt x="1950" y="342"/>
                </a:lnTo>
                <a:lnTo>
                  <a:pt x="1950" y="339"/>
                </a:lnTo>
                <a:lnTo>
                  <a:pt x="1950" y="336"/>
                </a:lnTo>
                <a:lnTo>
                  <a:pt x="1948" y="336"/>
                </a:lnTo>
                <a:lnTo>
                  <a:pt x="1950" y="333"/>
                </a:lnTo>
                <a:lnTo>
                  <a:pt x="1950" y="330"/>
                </a:lnTo>
                <a:lnTo>
                  <a:pt x="1950" y="327"/>
                </a:lnTo>
                <a:lnTo>
                  <a:pt x="1953" y="327"/>
                </a:lnTo>
                <a:lnTo>
                  <a:pt x="1953" y="325"/>
                </a:lnTo>
                <a:lnTo>
                  <a:pt x="1953" y="322"/>
                </a:lnTo>
                <a:lnTo>
                  <a:pt x="1953" y="319"/>
                </a:lnTo>
                <a:lnTo>
                  <a:pt x="1950" y="319"/>
                </a:lnTo>
                <a:lnTo>
                  <a:pt x="1953" y="316"/>
                </a:lnTo>
                <a:lnTo>
                  <a:pt x="1956" y="316"/>
                </a:lnTo>
                <a:lnTo>
                  <a:pt x="1956" y="319"/>
                </a:lnTo>
                <a:lnTo>
                  <a:pt x="1959" y="319"/>
                </a:lnTo>
                <a:lnTo>
                  <a:pt x="1962" y="319"/>
                </a:lnTo>
                <a:lnTo>
                  <a:pt x="1965" y="319"/>
                </a:lnTo>
                <a:lnTo>
                  <a:pt x="1968" y="319"/>
                </a:lnTo>
                <a:lnTo>
                  <a:pt x="1970" y="319"/>
                </a:lnTo>
                <a:lnTo>
                  <a:pt x="1970" y="322"/>
                </a:lnTo>
                <a:lnTo>
                  <a:pt x="1976" y="325"/>
                </a:lnTo>
                <a:lnTo>
                  <a:pt x="1979" y="325"/>
                </a:lnTo>
                <a:lnTo>
                  <a:pt x="1985" y="327"/>
                </a:lnTo>
                <a:lnTo>
                  <a:pt x="1990" y="327"/>
                </a:lnTo>
                <a:lnTo>
                  <a:pt x="1993" y="327"/>
                </a:lnTo>
                <a:lnTo>
                  <a:pt x="1996" y="327"/>
                </a:lnTo>
                <a:lnTo>
                  <a:pt x="1999" y="330"/>
                </a:lnTo>
                <a:lnTo>
                  <a:pt x="2002" y="330"/>
                </a:lnTo>
                <a:lnTo>
                  <a:pt x="2005" y="330"/>
                </a:lnTo>
                <a:lnTo>
                  <a:pt x="2005" y="333"/>
                </a:lnTo>
                <a:lnTo>
                  <a:pt x="2007" y="336"/>
                </a:lnTo>
                <a:lnTo>
                  <a:pt x="2007" y="339"/>
                </a:lnTo>
                <a:lnTo>
                  <a:pt x="2010" y="342"/>
                </a:lnTo>
                <a:lnTo>
                  <a:pt x="2010" y="344"/>
                </a:lnTo>
                <a:lnTo>
                  <a:pt x="2010" y="347"/>
                </a:lnTo>
                <a:lnTo>
                  <a:pt x="2010" y="350"/>
                </a:lnTo>
                <a:lnTo>
                  <a:pt x="2007" y="353"/>
                </a:lnTo>
                <a:lnTo>
                  <a:pt x="2005" y="356"/>
                </a:lnTo>
                <a:lnTo>
                  <a:pt x="2005" y="359"/>
                </a:lnTo>
                <a:lnTo>
                  <a:pt x="2005" y="362"/>
                </a:lnTo>
                <a:lnTo>
                  <a:pt x="2005" y="364"/>
                </a:lnTo>
                <a:lnTo>
                  <a:pt x="2002" y="370"/>
                </a:lnTo>
                <a:lnTo>
                  <a:pt x="2002" y="373"/>
                </a:lnTo>
                <a:lnTo>
                  <a:pt x="2005" y="376"/>
                </a:lnTo>
                <a:lnTo>
                  <a:pt x="2007" y="376"/>
                </a:lnTo>
                <a:lnTo>
                  <a:pt x="2010" y="379"/>
                </a:lnTo>
                <a:lnTo>
                  <a:pt x="2013" y="379"/>
                </a:lnTo>
                <a:lnTo>
                  <a:pt x="2016" y="381"/>
                </a:lnTo>
                <a:lnTo>
                  <a:pt x="2019" y="384"/>
                </a:lnTo>
                <a:lnTo>
                  <a:pt x="2019" y="387"/>
                </a:lnTo>
                <a:lnTo>
                  <a:pt x="2019" y="390"/>
                </a:lnTo>
                <a:lnTo>
                  <a:pt x="2016" y="393"/>
                </a:lnTo>
                <a:lnTo>
                  <a:pt x="2016" y="396"/>
                </a:lnTo>
                <a:lnTo>
                  <a:pt x="2016" y="399"/>
                </a:lnTo>
                <a:lnTo>
                  <a:pt x="2016" y="401"/>
                </a:lnTo>
                <a:lnTo>
                  <a:pt x="2016" y="404"/>
                </a:lnTo>
                <a:lnTo>
                  <a:pt x="2016" y="407"/>
                </a:lnTo>
                <a:lnTo>
                  <a:pt x="2016" y="410"/>
                </a:lnTo>
                <a:lnTo>
                  <a:pt x="2016" y="413"/>
                </a:lnTo>
                <a:lnTo>
                  <a:pt x="2013" y="416"/>
                </a:lnTo>
                <a:lnTo>
                  <a:pt x="2013" y="418"/>
                </a:lnTo>
                <a:lnTo>
                  <a:pt x="2013" y="421"/>
                </a:lnTo>
                <a:lnTo>
                  <a:pt x="2013" y="424"/>
                </a:lnTo>
                <a:lnTo>
                  <a:pt x="2013" y="427"/>
                </a:lnTo>
                <a:lnTo>
                  <a:pt x="2013" y="430"/>
                </a:lnTo>
                <a:lnTo>
                  <a:pt x="2013" y="433"/>
                </a:lnTo>
                <a:lnTo>
                  <a:pt x="2010" y="433"/>
                </a:lnTo>
                <a:lnTo>
                  <a:pt x="2010" y="436"/>
                </a:lnTo>
                <a:lnTo>
                  <a:pt x="2016" y="438"/>
                </a:lnTo>
                <a:lnTo>
                  <a:pt x="2019" y="438"/>
                </a:lnTo>
                <a:lnTo>
                  <a:pt x="2022" y="441"/>
                </a:lnTo>
                <a:lnTo>
                  <a:pt x="2024" y="441"/>
                </a:lnTo>
                <a:lnTo>
                  <a:pt x="2027" y="438"/>
                </a:lnTo>
                <a:lnTo>
                  <a:pt x="2030" y="438"/>
                </a:lnTo>
                <a:lnTo>
                  <a:pt x="2033" y="438"/>
                </a:lnTo>
                <a:lnTo>
                  <a:pt x="2036" y="438"/>
                </a:lnTo>
                <a:lnTo>
                  <a:pt x="2039" y="438"/>
                </a:lnTo>
                <a:lnTo>
                  <a:pt x="2042" y="438"/>
                </a:lnTo>
                <a:lnTo>
                  <a:pt x="2044" y="438"/>
                </a:lnTo>
                <a:lnTo>
                  <a:pt x="2047" y="438"/>
                </a:lnTo>
                <a:lnTo>
                  <a:pt x="2047" y="436"/>
                </a:lnTo>
                <a:lnTo>
                  <a:pt x="2050" y="436"/>
                </a:lnTo>
                <a:lnTo>
                  <a:pt x="2053" y="436"/>
                </a:lnTo>
                <a:lnTo>
                  <a:pt x="2056" y="436"/>
                </a:lnTo>
                <a:lnTo>
                  <a:pt x="2059" y="433"/>
                </a:lnTo>
                <a:lnTo>
                  <a:pt x="2061" y="433"/>
                </a:lnTo>
                <a:lnTo>
                  <a:pt x="2064" y="433"/>
                </a:lnTo>
                <a:lnTo>
                  <a:pt x="2067" y="430"/>
                </a:lnTo>
                <a:lnTo>
                  <a:pt x="2070" y="430"/>
                </a:lnTo>
                <a:lnTo>
                  <a:pt x="2073" y="430"/>
                </a:lnTo>
                <a:lnTo>
                  <a:pt x="2076" y="430"/>
                </a:lnTo>
                <a:lnTo>
                  <a:pt x="2079" y="430"/>
                </a:lnTo>
                <a:lnTo>
                  <a:pt x="2081" y="430"/>
                </a:lnTo>
                <a:lnTo>
                  <a:pt x="2087" y="427"/>
                </a:lnTo>
                <a:lnTo>
                  <a:pt x="2090" y="427"/>
                </a:lnTo>
                <a:lnTo>
                  <a:pt x="2093" y="430"/>
                </a:lnTo>
                <a:lnTo>
                  <a:pt x="2096" y="430"/>
                </a:lnTo>
                <a:lnTo>
                  <a:pt x="2099" y="430"/>
                </a:lnTo>
                <a:lnTo>
                  <a:pt x="2104" y="433"/>
                </a:lnTo>
                <a:lnTo>
                  <a:pt x="2107" y="436"/>
                </a:lnTo>
                <a:lnTo>
                  <a:pt x="2107" y="438"/>
                </a:lnTo>
                <a:lnTo>
                  <a:pt x="2110" y="441"/>
                </a:lnTo>
                <a:lnTo>
                  <a:pt x="2110" y="444"/>
                </a:lnTo>
                <a:lnTo>
                  <a:pt x="2110" y="447"/>
                </a:lnTo>
                <a:lnTo>
                  <a:pt x="2110" y="450"/>
                </a:lnTo>
                <a:lnTo>
                  <a:pt x="2113" y="453"/>
                </a:lnTo>
                <a:lnTo>
                  <a:pt x="2113" y="455"/>
                </a:lnTo>
                <a:lnTo>
                  <a:pt x="2116" y="458"/>
                </a:lnTo>
                <a:lnTo>
                  <a:pt x="2116" y="461"/>
                </a:lnTo>
                <a:lnTo>
                  <a:pt x="2116" y="464"/>
                </a:lnTo>
                <a:lnTo>
                  <a:pt x="2118" y="467"/>
                </a:lnTo>
                <a:lnTo>
                  <a:pt x="2118" y="470"/>
                </a:lnTo>
                <a:lnTo>
                  <a:pt x="2118" y="473"/>
                </a:lnTo>
                <a:lnTo>
                  <a:pt x="2121" y="475"/>
                </a:lnTo>
                <a:lnTo>
                  <a:pt x="2118" y="478"/>
                </a:lnTo>
                <a:lnTo>
                  <a:pt x="2118" y="481"/>
                </a:lnTo>
                <a:lnTo>
                  <a:pt x="2116" y="487"/>
                </a:lnTo>
                <a:lnTo>
                  <a:pt x="2116" y="490"/>
                </a:lnTo>
                <a:lnTo>
                  <a:pt x="2113" y="492"/>
                </a:lnTo>
                <a:lnTo>
                  <a:pt x="2113" y="495"/>
                </a:lnTo>
                <a:lnTo>
                  <a:pt x="2113" y="498"/>
                </a:lnTo>
                <a:lnTo>
                  <a:pt x="2110" y="501"/>
                </a:lnTo>
                <a:lnTo>
                  <a:pt x="2107" y="504"/>
                </a:lnTo>
                <a:lnTo>
                  <a:pt x="2107" y="507"/>
                </a:lnTo>
                <a:lnTo>
                  <a:pt x="2104" y="507"/>
                </a:lnTo>
                <a:lnTo>
                  <a:pt x="2101" y="510"/>
                </a:lnTo>
                <a:lnTo>
                  <a:pt x="2099" y="510"/>
                </a:lnTo>
                <a:lnTo>
                  <a:pt x="2099" y="512"/>
                </a:lnTo>
                <a:lnTo>
                  <a:pt x="2096" y="512"/>
                </a:lnTo>
                <a:lnTo>
                  <a:pt x="2096" y="515"/>
                </a:lnTo>
                <a:lnTo>
                  <a:pt x="2093" y="515"/>
                </a:lnTo>
                <a:lnTo>
                  <a:pt x="2090" y="515"/>
                </a:lnTo>
                <a:lnTo>
                  <a:pt x="2087" y="518"/>
                </a:lnTo>
                <a:lnTo>
                  <a:pt x="2084" y="518"/>
                </a:lnTo>
                <a:lnTo>
                  <a:pt x="2081" y="521"/>
                </a:lnTo>
                <a:lnTo>
                  <a:pt x="2079" y="521"/>
                </a:lnTo>
                <a:lnTo>
                  <a:pt x="2076" y="521"/>
                </a:lnTo>
                <a:lnTo>
                  <a:pt x="2076" y="524"/>
                </a:lnTo>
                <a:lnTo>
                  <a:pt x="2073" y="524"/>
                </a:lnTo>
                <a:lnTo>
                  <a:pt x="2076" y="527"/>
                </a:lnTo>
                <a:lnTo>
                  <a:pt x="2079" y="527"/>
                </a:lnTo>
                <a:lnTo>
                  <a:pt x="2079" y="530"/>
                </a:lnTo>
                <a:lnTo>
                  <a:pt x="2081" y="530"/>
                </a:lnTo>
                <a:lnTo>
                  <a:pt x="2084" y="532"/>
                </a:lnTo>
                <a:lnTo>
                  <a:pt x="2087" y="535"/>
                </a:lnTo>
                <a:lnTo>
                  <a:pt x="2090" y="538"/>
                </a:lnTo>
                <a:lnTo>
                  <a:pt x="2093" y="541"/>
                </a:lnTo>
                <a:lnTo>
                  <a:pt x="2101" y="544"/>
                </a:lnTo>
                <a:lnTo>
                  <a:pt x="2104" y="541"/>
                </a:lnTo>
                <a:lnTo>
                  <a:pt x="2107" y="541"/>
                </a:lnTo>
                <a:lnTo>
                  <a:pt x="2110" y="538"/>
                </a:lnTo>
                <a:lnTo>
                  <a:pt x="2113" y="535"/>
                </a:lnTo>
                <a:lnTo>
                  <a:pt x="2116" y="538"/>
                </a:lnTo>
                <a:lnTo>
                  <a:pt x="2118" y="541"/>
                </a:lnTo>
                <a:lnTo>
                  <a:pt x="2118" y="544"/>
                </a:lnTo>
                <a:lnTo>
                  <a:pt x="2118" y="547"/>
                </a:lnTo>
                <a:lnTo>
                  <a:pt x="2118" y="549"/>
                </a:lnTo>
                <a:lnTo>
                  <a:pt x="2121" y="549"/>
                </a:lnTo>
                <a:lnTo>
                  <a:pt x="2118" y="552"/>
                </a:lnTo>
                <a:lnTo>
                  <a:pt x="2118" y="555"/>
                </a:lnTo>
                <a:lnTo>
                  <a:pt x="2118" y="558"/>
                </a:lnTo>
                <a:lnTo>
                  <a:pt x="2118" y="561"/>
                </a:lnTo>
                <a:lnTo>
                  <a:pt x="2118" y="564"/>
                </a:lnTo>
                <a:lnTo>
                  <a:pt x="2121" y="564"/>
                </a:lnTo>
                <a:lnTo>
                  <a:pt x="2124" y="567"/>
                </a:lnTo>
                <a:lnTo>
                  <a:pt x="2127" y="567"/>
                </a:lnTo>
                <a:lnTo>
                  <a:pt x="2130" y="567"/>
                </a:lnTo>
                <a:lnTo>
                  <a:pt x="2130" y="569"/>
                </a:lnTo>
                <a:lnTo>
                  <a:pt x="2130" y="572"/>
                </a:lnTo>
                <a:lnTo>
                  <a:pt x="2133" y="575"/>
                </a:lnTo>
                <a:lnTo>
                  <a:pt x="2133" y="578"/>
                </a:lnTo>
                <a:lnTo>
                  <a:pt x="2133" y="581"/>
                </a:lnTo>
                <a:lnTo>
                  <a:pt x="2136" y="581"/>
                </a:lnTo>
                <a:lnTo>
                  <a:pt x="2138" y="581"/>
                </a:lnTo>
                <a:lnTo>
                  <a:pt x="2138" y="584"/>
                </a:lnTo>
                <a:lnTo>
                  <a:pt x="2141" y="581"/>
                </a:lnTo>
                <a:lnTo>
                  <a:pt x="2141" y="584"/>
                </a:lnTo>
                <a:lnTo>
                  <a:pt x="2144" y="584"/>
                </a:lnTo>
                <a:lnTo>
                  <a:pt x="2144" y="586"/>
                </a:lnTo>
                <a:lnTo>
                  <a:pt x="2153" y="589"/>
                </a:lnTo>
                <a:lnTo>
                  <a:pt x="2155" y="592"/>
                </a:lnTo>
                <a:lnTo>
                  <a:pt x="2155" y="595"/>
                </a:lnTo>
                <a:lnTo>
                  <a:pt x="2155" y="598"/>
                </a:lnTo>
                <a:lnTo>
                  <a:pt x="2155" y="601"/>
                </a:lnTo>
                <a:lnTo>
                  <a:pt x="2155" y="604"/>
                </a:lnTo>
                <a:lnTo>
                  <a:pt x="2158" y="604"/>
                </a:lnTo>
                <a:lnTo>
                  <a:pt x="2161" y="604"/>
                </a:lnTo>
                <a:lnTo>
                  <a:pt x="2164" y="606"/>
                </a:lnTo>
                <a:lnTo>
                  <a:pt x="2167" y="606"/>
                </a:lnTo>
                <a:lnTo>
                  <a:pt x="2170" y="606"/>
                </a:lnTo>
                <a:lnTo>
                  <a:pt x="2173" y="606"/>
                </a:lnTo>
                <a:lnTo>
                  <a:pt x="2175" y="604"/>
                </a:lnTo>
                <a:lnTo>
                  <a:pt x="2178" y="604"/>
                </a:lnTo>
                <a:lnTo>
                  <a:pt x="2181" y="604"/>
                </a:lnTo>
                <a:lnTo>
                  <a:pt x="2181" y="601"/>
                </a:lnTo>
                <a:lnTo>
                  <a:pt x="2181" y="598"/>
                </a:lnTo>
                <a:lnTo>
                  <a:pt x="2184" y="595"/>
                </a:lnTo>
                <a:lnTo>
                  <a:pt x="2187" y="595"/>
                </a:lnTo>
                <a:lnTo>
                  <a:pt x="2190" y="592"/>
                </a:lnTo>
                <a:lnTo>
                  <a:pt x="2193" y="592"/>
                </a:lnTo>
                <a:lnTo>
                  <a:pt x="2195" y="595"/>
                </a:lnTo>
                <a:lnTo>
                  <a:pt x="2195" y="598"/>
                </a:lnTo>
                <a:lnTo>
                  <a:pt x="2198" y="601"/>
                </a:lnTo>
                <a:lnTo>
                  <a:pt x="2201" y="604"/>
                </a:lnTo>
                <a:lnTo>
                  <a:pt x="2204" y="604"/>
                </a:lnTo>
                <a:lnTo>
                  <a:pt x="2207" y="604"/>
                </a:lnTo>
                <a:lnTo>
                  <a:pt x="2212" y="604"/>
                </a:lnTo>
                <a:lnTo>
                  <a:pt x="2215" y="601"/>
                </a:lnTo>
                <a:lnTo>
                  <a:pt x="2218" y="601"/>
                </a:lnTo>
                <a:lnTo>
                  <a:pt x="2221" y="601"/>
                </a:lnTo>
                <a:lnTo>
                  <a:pt x="2224" y="601"/>
                </a:lnTo>
                <a:lnTo>
                  <a:pt x="2227" y="601"/>
                </a:lnTo>
                <a:lnTo>
                  <a:pt x="2230" y="598"/>
                </a:lnTo>
                <a:lnTo>
                  <a:pt x="2235" y="598"/>
                </a:lnTo>
                <a:lnTo>
                  <a:pt x="2238" y="598"/>
                </a:lnTo>
                <a:lnTo>
                  <a:pt x="2238" y="601"/>
                </a:lnTo>
                <a:lnTo>
                  <a:pt x="2241" y="601"/>
                </a:lnTo>
                <a:lnTo>
                  <a:pt x="2247" y="598"/>
                </a:lnTo>
                <a:lnTo>
                  <a:pt x="2249" y="598"/>
                </a:lnTo>
                <a:lnTo>
                  <a:pt x="2252" y="598"/>
                </a:lnTo>
                <a:lnTo>
                  <a:pt x="2255" y="595"/>
                </a:lnTo>
                <a:lnTo>
                  <a:pt x="2264" y="595"/>
                </a:lnTo>
                <a:lnTo>
                  <a:pt x="2267" y="595"/>
                </a:lnTo>
                <a:lnTo>
                  <a:pt x="2267" y="592"/>
                </a:lnTo>
                <a:lnTo>
                  <a:pt x="2269" y="592"/>
                </a:lnTo>
                <a:lnTo>
                  <a:pt x="2278" y="589"/>
                </a:lnTo>
                <a:lnTo>
                  <a:pt x="2278" y="586"/>
                </a:lnTo>
                <a:lnTo>
                  <a:pt x="2281" y="586"/>
                </a:lnTo>
                <a:lnTo>
                  <a:pt x="2284" y="584"/>
                </a:lnTo>
                <a:lnTo>
                  <a:pt x="2286" y="578"/>
                </a:lnTo>
                <a:lnTo>
                  <a:pt x="2289" y="575"/>
                </a:lnTo>
                <a:lnTo>
                  <a:pt x="2298" y="572"/>
                </a:lnTo>
                <a:lnTo>
                  <a:pt x="2301" y="572"/>
                </a:lnTo>
                <a:lnTo>
                  <a:pt x="2312" y="569"/>
                </a:lnTo>
                <a:lnTo>
                  <a:pt x="2318" y="569"/>
                </a:lnTo>
                <a:lnTo>
                  <a:pt x="2321" y="569"/>
                </a:lnTo>
                <a:lnTo>
                  <a:pt x="2329" y="569"/>
                </a:lnTo>
                <a:lnTo>
                  <a:pt x="2338" y="569"/>
                </a:lnTo>
                <a:lnTo>
                  <a:pt x="2343" y="567"/>
                </a:lnTo>
                <a:lnTo>
                  <a:pt x="2346" y="561"/>
                </a:lnTo>
                <a:lnTo>
                  <a:pt x="2346" y="558"/>
                </a:lnTo>
                <a:lnTo>
                  <a:pt x="2343" y="552"/>
                </a:lnTo>
                <a:lnTo>
                  <a:pt x="2341" y="544"/>
                </a:lnTo>
                <a:lnTo>
                  <a:pt x="2341" y="538"/>
                </a:lnTo>
                <a:lnTo>
                  <a:pt x="2338" y="532"/>
                </a:lnTo>
                <a:lnTo>
                  <a:pt x="2338" y="527"/>
                </a:lnTo>
                <a:lnTo>
                  <a:pt x="2338" y="521"/>
                </a:lnTo>
                <a:lnTo>
                  <a:pt x="2338" y="518"/>
                </a:lnTo>
                <a:lnTo>
                  <a:pt x="2343" y="518"/>
                </a:lnTo>
                <a:lnTo>
                  <a:pt x="2346" y="518"/>
                </a:lnTo>
                <a:lnTo>
                  <a:pt x="2349" y="518"/>
                </a:lnTo>
                <a:lnTo>
                  <a:pt x="2352" y="518"/>
                </a:lnTo>
                <a:lnTo>
                  <a:pt x="2355" y="518"/>
                </a:lnTo>
                <a:lnTo>
                  <a:pt x="2358" y="518"/>
                </a:lnTo>
                <a:lnTo>
                  <a:pt x="2363" y="521"/>
                </a:lnTo>
                <a:lnTo>
                  <a:pt x="2366" y="521"/>
                </a:lnTo>
                <a:lnTo>
                  <a:pt x="2369" y="521"/>
                </a:lnTo>
                <a:lnTo>
                  <a:pt x="2369" y="524"/>
                </a:lnTo>
                <a:lnTo>
                  <a:pt x="2375" y="524"/>
                </a:lnTo>
                <a:lnTo>
                  <a:pt x="2378" y="527"/>
                </a:lnTo>
                <a:lnTo>
                  <a:pt x="2380" y="527"/>
                </a:lnTo>
                <a:lnTo>
                  <a:pt x="2386" y="530"/>
                </a:lnTo>
                <a:lnTo>
                  <a:pt x="2389" y="532"/>
                </a:lnTo>
                <a:lnTo>
                  <a:pt x="2392" y="532"/>
                </a:lnTo>
                <a:lnTo>
                  <a:pt x="2395" y="538"/>
                </a:lnTo>
                <a:lnTo>
                  <a:pt x="2395" y="541"/>
                </a:lnTo>
                <a:lnTo>
                  <a:pt x="2398" y="544"/>
                </a:lnTo>
                <a:lnTo>
                  <a:pt x="2398" y="549"/>
                </a:lnTo>
                <a:lnTo>
                  <a:pt x="2400" y="552"/>
                </a:lnTo>
                <a:lnTo>
                  <a:pt x="2400" y="555"/>
                </a:lnTo>
                <a:lnTo>
                  <a:pt x="2403" y="555"/>
                </a:lnTo>
                <a:lnTo>
                  <a:pt x="2403" y="558"/>
                </a:lnTo>
                <a:lnTo>
                  <a:pt x="2406" y="555"/>
                </a:lnTo>
                <a:lnTo>
                  <a:pt x="2409" y="555"/>
                </a:lnTo>
                <a:lnTo>
                  <a:pt x="2412" y="555"/>
                </a:lnTo>
                <a:lnTo>
                  <a:pt x="2415" y="555"/>
                </a:lnTo>
                <a:lnTo>
                  <a:pt x="2417" y="552"/>
                </a:lnTo>
                <a:lnTo>
                  <a:pt x="2420" y="555"/>
                </a:lnTo>
                <a:lnTo>
                  <a:pt x="2423" y="552"/>
                </a:lnTo>
                <a:lnTo>
                  <a:pt x="2426" y="552"/>
                </a:lnTo>
                <a:lnTo>
                  <a:pt x="2429" y="552"/>
                </a:lnTo>
                <a:lnTo>
                  <a:pt x="2432" y="552"/>
                </a:lnTo>
                <a:lnTo>
                  <a:pt x="2435" y="552"/>
                </a:lnTo>
                <a:lnTo>
                  <a:pt x="2437" y="552"/>
                </a:lnTo>
                <a:lnTo>
                  <a:pt x="2440" y="552"/>
                </a:lnTo>
                <a:lnTo>
                  <a:pt x="2443" y="555"/>
                </a:lnTo>
                <a:lnTo>
                  <a:pt x="2446" y="555"/>
                </a:lnTo>
                <a:lnTo>
                  <a:pt x="2452" y="558"/>
                </a:lnTo>
                <a:lnTo>
                  <a:pt x="2455" y="561"/>
                </a:lnTo>
                <a:lnTo>
                  <a:pt x="2460" y="564"/>
                </a:lnTo>
                <a:lnTo>
                  <a:pt x="2460" y="567"/>
                </a:lnTo>
                <a:lnTo>
                  <a:pt x="2463" y="567"/>
                </a:lnTo>
                <a:lnTo>
                  <a:pt x="2466" y="569"/>
                </a:lnTo>
                <a:lnTo>
                  <a:pt x="2469" y="569"/>
                </a:lnTo>
                <a:lnTo>
                  <a:pt x="2469" y="572"/>
                </a:lnTo>
                <a:lnTo>
                  <a:pt x="2474" y="572"/>
                </a:lnTo>
                <a:lnTo>
                  <a:pt x="2477" y="575"/>
                </a:lnTo>
                <a:lnTo>
                  <a:pt x="2480" y="575"/>
                </a:lnTo>
                <a:lnTo>
                  <a:pt x="2483" y="578"/>
                </a:lnTo>
                <a:lnTo>
                  <a:pt x="2486" y="578"/>
                </a:lnTo>
                <a:lnTo>
                  <a:pt x="2489" y="578"/>
                </a:lnTo>
                <a:lnTo>
                  <a:pt x="2492" y="581"/>
                </a:lnTo>
                <a:lnTo>
                  <a:pt x="2494" y="581"/>
                </a:lnTo>
                <a:lnTo>
                  <a:pt x="2497" y="584"/>
                </a:lnTo>
                <a:lnTo>
                  <a:pt x="2500" y="586"/>
                </a:lnTo>
                <a:lnTo>
                  <a:pt x="2503" y="586"/>
                </a:lnTo>
                <a:lnTo>
                  <a:pt x="2506" y="586"/>
                </a:lnTo>
                <a:lnTo>
                  <a:pt x="2509" y="589"/>
                </a:lnTo>
                <a:lnTo>
                  <a:pt x="2509" y="592"/>
                </a:lnTo>
                <a:lnTo>
                  <a:pt x="2509" y="595"/>
                </a:lnTo>
                <a:lnTo>
                  <a:pt x="2511" y="595"/>
                </a:lnTo>
                <a:lnTo>
                  <a:pt x="2511" y="598"/>
                </a:lnTo>
                <a:lnTo>
                  <a:pt x="2514" y="598"/>
                </a:lnTo>
                <a:lnTo>
                  <a:pt x="2514" y="601"/>
                </a:lnTo>
                <a:lnTo>
                  <a:pt x="2517" y="601"/>
                </a:lnTo>
                <a:lnTo>
                  <a:pt x="2517" y="604"/>
                </a:lnTo>
                <a:lnTo>
                  <a:pt x="2520" y="606"/>
                </a:lnTo>
                <a:lnTo>
                  <a:pt x="2523" y="609"/>
                </a:lnTo>
                <a:lnTo>
                  <a:pt x="2526" y="612"/>
                </a:lnTo>
                <a:lnTo>
                  <a:pt x="2529" y="615"/>
                </a:lnTo>
                <a:lnTo>
                  <a:pt x="2531" y="615"/>
                </a:lnTo>
                <a:lnTo>
                  <a:pt x="2531" y="618"/>
                </a:lnTo>
                <a:lnTo>
                  <a:pt x="2534" y="618"/>
                </a:lnTo>
                <a:lnTo>
                  <a:pt x="2534" y="621"/>
                </a:lnTo>
                <a:lnTo>
                  <a:pt x="2534" y="623"/>
                </a:lnTo>
                <a:lnTo>
                  <a:pt x="2537" y="626"/>
                </a:lnTo>
                <a:lnTo>
                  <a:pt x="2537" y="629"/>
                </a:lnTo>
                <a:lnTo>
                  <a:pt x="2537" y="632"/>
                </a:lnTo>
                <a:lnTo>
                  <a:pt x="2537" y="635"/>
                </a:lnTo>
                <a:lnTo>
                  <a:pt x="2534" y="638"/>
                </a:lnTo>
                <a:lnTo>
                  <a:pt x="2531" y="638"/>
                </a:lnTo>
                <a:lnTo>
                  <a:pt x="2531" y="641"/>
                </a:lnTo>
                <a:lnTo>
                  <a:pt x="2531" y="643"/>
                </a:lnTo>
                <a:lnTo>
                  <a:pt x="2531" y="646"/>
                </a:lnTo>
                <a:lnTo>
                  <a:pt x="2531" y="649"/>
                </a:lnTo>
                <a:lnTo>
                  <a:pt x="2531" y="652"/>
                </a:lnTo>
                <a:lnTo>
                  <a:pt x="2531" y="655"/>
                </a:lnTo>
                <a:lnTo>
                  <a:pt x="2534" y="655"/>
                </a:lnTo>
                <a:lnTo>
                  <a:pt x="2534" y="658"/>
                </a:lnTo>
                <a:lnTo>
                  <a:pt x="2537" y="660"/>
                </a:lnTo>
                <a:lnTo>
                  <a:pt x="2537" y="663"/>
                </a:lnTo>
                <a:lnTo>
                  <a:pt x="2537" y="666"/>
                </a:lnTo>
                <a:lnTo>
                  <a:pt x="2537" y="669"/>
                </a:lnTo>
                <a:lnTo>
                  <a:pt x="2537" y="672"/>
                </a:lnTo>
                <a:lnTo>
                  <a:pt x="2537" y="675"/>
                </a:lnTo>
                <a:lnTo>
                  <a:pt x="2537" y="678"/>
                </a:lnTo>
                <a:lnTo>
                  <a:pt x="2537" y="680"/>
                </a:lnTo>
                <a:lnTo>
                  <a:pt x="2537" y="686"/>
                </a:lnTo>
                <a:lnTo>
                  <a:pt x="2537" y="689"/>
                </a:lnTo>
                <a:lnTo>
                  <a:pt x="2540" y="689"/>
                </a:lnTo>
                <a:lnTo>
                  <a:pt x="2540" y="692"/>
                </a:lnTo>
                <a:lnTo>
                  <a:pt x="2543" y="695"/>
                </a:lnTo>
                <a:lnTo>
                  <a:pt x="2543" y="697"/>
                </a:lnTo>
                <a:lnTo>
                  <a:pt x="2543" y="700"/>
                </a:lnTo>
                <a:lnTo>
                  <a:pt x="2543" y="703"/>
                </a:lnTo>
                <a:lnTo>
                  <a:pt x="2546" y="706"/>
                </a:lnTo>
                <a:lnTo>
                  <a:pt x="2548" y="709"/>
                </a:lnTo>
                <a:lnTo>
                  <a:pt x="2546" y="709"/>
                </a:lnTo>
                <a:lnTo>
                  <a:pt x="2548" y="712"/>
                </a:lnTo>
                <a:lnTo>
                  <a:pt x="2548" y="715"/>
                </a:lnTo>
                <a:lnTo>
                  <a:pt x="2548" y="717"/>
                </a:lnTo>
                <a:lnTo>
                  <a:pt x="2548" y="720"/>
                </a:lnTo>
                <a:lnTo>
                  <a:pt x="2551" y="723"/>
                </a:lnTo>
                <a:lnTo>
                  <a:pt x="2554" y="723"/>
                </a:lnTo>
                <a:lnTo>
                  <a:pt x="2554" y="726"/>
                </a:lnTo>
                <a:lnTo>
                  <a:pt x="2554" y="729"/>
                </a:lnTo>
                <a:lnTo>
                  <a:pt x="2554" y="732"/>
                </a:lnTo>
                <a:lnTo>
                  <a:pt x="2551" y="734"/>
                </a:lnTo>
                <a:lnTo>
                  <a:pt x="2551" y="737"/>
                </a:lnTo>
                <a:lnTo>
                  <a:pt x="2554" y="740"/>
                </a:lnTo>
                <a:lnTo>
                  <a:pt x="2557" y="740"/>
                </a:lnTo>
                <a:lnTo>
                  <a:pt x="2557" y="743"/>
                </a:lnTo>
                <a:lnTo>
                  <a:pt x="2554" y="749"/>
                </a:lnTo>
                <a:lnTo>
                  <a:pt x="2554" y="752"/>
                </a:lnTo>
                <a:lnTo>
                  <a:pt x="2554" y="754"/>
                </a:lnTo>
                <a:lnTo>
                  <a:pt x="2554" y="757"/>
                </a:lnTo>
                <a:lnTo>
                  <a:pt x="2551" y="760"/>
                </a:lnTo>
                <a:lnTo>
                  <a:pt x="2551" y="763"/>
                </a:lnTo>
                <a:lnTo>
                  <a:pt x="2548" y="766"/>
                </a:lnTo>
                <a:lnTo>
                  <a:pt x="2546" y="769"/>
                </a:lnTo>
                <a:lnTo>
                  <a:pt x="2546" y="771"/>
                </a:lnTo>
                <a:lnTo>
                  <a:pt x="2543" y="774"/>
                </a:lnTo>
                <a:lnTo>
                  <a:pt x="2540" y="774"/>
                </a:lnTo>
                <a:lnTo>
                  <a:pt x="2537" y="774"/>
                </a:lnTo>
                <a:lnTo>
                  <a:pt x="2534" y="777"/>
                </a:lnTo>
                <a:lnTo>
                  <a:pt x="2531" y="777"/>
                </a:lnTo>
                <a:lnTo>
                  <a:pt x="2529" y="777"/>
                </a:lnTo>
                <a:lnTo>
                  <a:pt x="2526" y="777"/>
                </a:lnTo>
                <a:lnTo>
                  <a:pt x="2523" y="777"/>
                </a:lnTo>
                <a:lnTo>
                  <a:pt x="2520" y="777"/>
                </a:lnTo>
                <a:lnTo>
                  <a:pt x="2517" y="777"/>
                </a:lnTo>
                <a:lnTo>
                  <a:pt x="2514" y="777"/>
                </a:lnTo>
                <a:lnTo>
                  <a:pt x="2511" y="777"/>
                </a:lnTo>
                <a:lnTo>
                  <a:pt x="2509" y="777"/>
                </a:lnTo>
                <a:lnTo>
                  <a:pt x="2503" y="780"/>
                </a:lnTo>
                <a:lnTo>
                  <a:pt x="2500" y="780"/>
                </a:lnTo>
                <a:lnTo>
                  <a:pt x="2494" y="780"/>
                </a:lnTo>
                <a:lnTo>
                  <a:pt x="2494" y="783"/>
                </a:lnTo>
                <a:lnTo>
                  <a:pt x="2492" y="783"/>
                </a:lnTo>
                <a:lnTo>
                  <a:pt x="2489" y="783"/>
                </a:lnTo>
                <a:lnTo>
                  <a:pt x="2486" y="786"/>
                </a:lnTo>
                <a:lnTo>
                  <a:pt x="2480" y="789"/>
                </a:lnTo>
                <a:lnTo>
                  <a:pt x="2480" y="791"/>
                </a:lnTo>
                <a:lnTo>
                  <a:pt x="2477" y="791"/>
                </a:lnTo>
                <a:lnTo>
                  <a:pt x="2474" y="794"/>
                </a:lnTo>
                <a:lnTo>
                  <a:pt x="2472" y="794"/>
                </a:lnTo>
                <a:lnTo>
                  <a:pt x="2472" y="797"/>
                </a:lnTo>
                <a:lnTo>
                  <a:pt x="2469" y="797"/>
                </a:lnTo>
                <a:lnTo>
                  <a:pt x="2469" y="800"/>
                </a:lnTo>
                <a:lnTo>
                  <a:pt x="2466" y="800"/>
                </a:lnTo>
                <a:lnTo>
                  <a:pt x="2466" y="803"/>
                </a:lnTo>
                <a:lnTo>
                  <a:pt x="2463" y="803"/>
                </a:lnTo>
                <a:lnTo>
                  <a:pt x="2460" y="806"/>
                </a:lnTo>
                <a:lnTo>
                  <a:pt x="2457" y="808"/>
                </a:lnTo>
                <a:lnTo>
                  <a:pt x="2457" y="811"/>
                </a:lnTo>
                <a:lnTo>
                  <a:pt x="2455" y="814"/>
                </a:lnTo>
                <a:lnTo>
                  <a:pt x="2449" y="817"/>
                </a:lnTo>
                <a:lnTo>
                  <a:pt x="2446" y="820"/>
                </a:lnTo>
                <a:lnTo>
                  <a:pt x="2443" y="820"/>
                </a:lnTo>
                <a:lnTo>
                  <a:pt x="2443" y="823"/>
                </a:lnTo>
                <a:lnTo>
                  <a:pt x="2440" y="823"/>
                </a:lnTo>
                <a:lnTo>
                  <a:pt x="2435" y="826"/>
                </a:lnTo>
                <a:lnTo>
                  <a:pt x="2432" y="828"/>
                </a:lnTo>
                <a:lnTo>
                  <a:pt x="2429" y="828"/>
                </a:lnTo>
                <a:lnTo>
                  <a:pt x="2429" y="831"/>
                </a:lnTo>
                <a:lnTo>
                  <a:pt x="2426" y="834"/>
                </a:lnTo>
                <a:lnTo>
                  <a:pt x="2423" y="837"/>
                </a:lnTo>
                <a:lnTo>
                  <a:pt x="2420" y="837"/>
                </a:lnTo>
                <a:lnTo>
                  <a:pt x="2417" y="840"/>
                </a:lnTo>
                <a:lnTo>
                  <a:pt x="2417" y="843"/>
                </a:lnTo>
                <a:lnTo>
                  <a:pt x="2415" y="843"/>
                </a:lnTo>
                <a:lnTo>
                  <a:pt x="2412" y="846"/>
                </a:lnTo>
                <a:lnTo>
                  <a:pt x="2409" y="848"/>
                </a:lnTo>
                <a:lnTo>
                  <a:pt x="2409" y="851"/>
                </a:lnTo>
                <a:lnTo>
                  <a:pt x="2409" y="854"/>
                </a:lnTo>
                <a:lnTo>
                  <a:pt x="2406" y="854"/>
                </a:lnTo>
                <a:lnTo>
                  <a:pt x="2403" y="857"/>
                </a:lnTo>
                <a:lnTo>
                  <a:pt x="2400" y="860"/>
                </a:lnTo>
                <a:lnTo>
                  <a:pt x="2398" y="863"/>
                </a:lnTo>
                <a:lnTo>
                  <a:pt x="2395" y="865"/>
                </a:lnTo>
                <a:lnTo>
                  <a:pt x="2392" y="868"/>
                </a:lnTo>
                <a:lnTo>
                  <a:pt x="2392" y="871"/>
                </a:lnTo>
                <a:lnTo>
                  <a:pt x="2389" y="871"/>
                </a:lnTo>
                <a:lnTo>
                  <a:pt x="2386" y="874"/>
                </a:lnTo>
                <a:lnTo>
                  <a:pt x="2383" y="877"/>
                </a:lnTo>
                <a:lnTo>
                  <a:pt x="2383" y="880"/>
                </a:lnTo>
                <a:lnTo>
                  <a:pt x="2380" y="883"/>
                </a:lnTo>
                <a:lnTo>
                  <a:pt x="2378" y="883"/>
                </a:lnTo>
                <a:lnTo>
                  <a:pt x="2378" y="885"/>
                </a:lnTo>
                <a:lnTo>
                  <a:pt x="2375" y="888"/>
                </a:lnTo>
                <a:lnTo>
                  <a:pt x="2372" y="891"/>
                </a:lnTo>
                <a:lnTo>
                  <a:pt x="2369" y="894"/>
                </a:lnTo>
                <a:lnTo>
                  <a:pt x="2366" y="900"/>
                </a:lnTo>
                <a:lnTo>
                  <a:pt x="2363" y="902"/>
                </a:lnTo>
                <a:lnTo>
                  <a:pt x="2361" y="905"/>
                </a:lnTo>
                <a:lnTo>
                  <a:pt x="2358" y="905"/>
                </a:lnTo>
                <a:lnTo>
                  <a:pt x="2358" y="908"/>
                </a:lnTo>
                <a:lnTo>
                  <a:pt x="2355" y="911"/>
                </a:lnTo>
                <a:lnTo>
                  <a:pt x="2352" y="911"/>
                </a:lnTo>
                <a:lnTo>
                  <a:pt x="2349" y="914"/>
                </a:lnTo>
                <a:lnTo>
                  <a:pt x="2349" y="917"/>
                </a:lnTo>
                <a:lnTo>
                  <a:pt x="2346" y="917"/>
                </a:lnTo>
                <a:lnTo>
                  <a:pt x="2343" y="920"/>
                </a:lnTo>
                <a:lnTo>
                  <a:pt x="2341" y="922"/>
                </a:lnTo>
                <a:lnTo>
                  <a:pt x="2338" y="925"/>
                </a:lnTo>
                <a:lnTo>
                  <a:pt x="2335" y="925"/>
                </a:lnTo>
                <a:lnTo>
                  <a:pt x="2335" y="928"/>
                </a:lnTo>
                <a:lnTo>
                  <a:pt x="2332" y="928"/>
                </a:lnTo>
                <a:lnTo>
                  <a:pt x="2332" y="931"/>
                </a:lnTo>
                <a:lnTo>
                  <a:pt x="2326" y="934"/>
                </a:lnTo>
                <a:lnTo>
                  <a:pt x="2324" y="937"/>
                </a:lnTo>
                <a:lnTo>
                  <a:pt x="2321" y="937"/>
                </a:lnTo>
                <a:lnTo>
                  <a:pt x="2321" y="939"/>
                </a:lnTo>
                <a:lnTo>
                  <a:pt x="2318" y="942"/>
                </a:lnTo>
                <a:lnTo>
                  <a:pt x="2315" y="945"/>
                </a:lnTo>
                <a:lnTo>
                  <a:pt x="2309" y="948"/>
                </a:lnTo>
                <a:lnTo>
                  <a:pt x="2306" y="951"/>
                </a:lnTo>
                <a:lnTo>
                  <a:pt x="2304" y="954"/>
                </a:lnTo>
                <a:lnTo>
                  <a:pt x="2298" y="957"/>
                </a:lnTo>
                <a:lnTo>
                  <a:pt x="2295" y="957"/>
                </a:lnTo>
                <a:lnTo>
                  <a:pt x="2292" y="959"/>
                </a:lnTo>
                <a:lnTo>
                  <a:pt x="2289" y="962"/>
                </a:lnTo>
                <a:lnTo>
                  <a:pt x="2286" y="962"/>
                </a:lnTo>
                <a:lnTo>
                  <a:pt x="2286" y="965"/>
                </a:lnTo>
                <a:lnTo>
                  <a:pt x="2284" y="965"/>
                </a:lnTo>
                <a:lnTo>
                  <a:pt x="2278" y="968"/>
                </a:lnTo>
                <a:lnTo>
                  <a:pt x="2275" y="968"/>
                </a:lnTo>
                <a:lnTo>
                  <a:pt x="2272" y="971"/>
                </a:lnTo>
                <a:lnTo>
                  <a:pt x="2269" y="971"/>
                </a:lnTo>
                <a:lnTo>
                  <a:pt x="2264" y="971"/>
                </a:lnTo>
                <a:lnTo>
                  <a:pt x="2261" y="971"/>
                </a:lnTo>
                <a:lnTo>
                  <a:pt x="2258" y="971"/>
                </a:lnTo>
                <a:lnTo>
                  <a:pt x="2255" y="971"/>
                </a:lnTo>
                <a:lnTo>
                  <a:pt x="2252" y="971"/>
                </a:lnTo>
                <a:lnTo>
                  <a:pt x="2249" y="968"/>
                </a:lnTo>
                <a:lnTo>
                  <a:pt x="2247" y="968"/>
                </a:lnTo>
                <a:lnTo>
                  <a:pt x="2241" y="968"/>
                </a:lnTo>
                <a:lnTo>
                  <a:pt x="2238" y="968"/>
                </a:lnTo>
                <a:lnTo>
                  <a:pt x="2235" y="965"/>
                </a:lnTo>
                <a:lnTo>
                  <a:pt x="2232" y="965"/>
                </a:lnTo>
                <a:lnTo>
                  <a:pt x="2230" y="965"/>
                </a:lnTo>
                <a:lnTo>
                  <a:pt x="2227" y="965"/>
                </a:lnTo>
                <a:lnTo>
                  <a:pt x="2227" y="968"/>
                </a:lnTo>
                <a:lnTo>
                  <a:pt x="2224" y="974"/>
                </a:lnTo>
                <a:lnTo>
                  <a:pt x="2224" y="976"/>
                </a:lnTo>
                <a:lnTo>
                  <a:pt x="2224" y="979"/>
                </a:lnTo>
                <a:lnTo>
                  <a:pt x="2224" y="985"/>
                </a:lnTo>
                <a:lnTo>
                  <a:pt x="2224" y="988"/>
                </a:lnTo>
                <a:lnTo>
                  <a:pt x="2227" y="994"/>
                </a:lnTo>
                <a:lnTo>
                  <a:pt x="2224" y="996"/>
                </a:lnTo>
                <a:lnTo>
                  <a:pt x="2221" y="996"/>
                </a:lnTo>
                <a:lnTo>
                  <a:pt x="2218" y="994"/>
                </a:lnTo>
                <a:lnTo>
                  <a:pt x="2215" y="994"/>
                </a:lnTo>
                <a:lnTo>
                  <a:pt x="2210" y="994"/>
                </a:lnTo>
                <a:lnTo>
                  <a:pt x="2207" y="994"/>
                </a:lnTo>
                <a:lnTo>
                  <a:pt x="2204" y="991"/>
                </a:lnTo>
                <a:lnTo>
                  <a:pt x="2201" y="994"/>
                </a:lnTo>
                <a:lnTo>
                  <a:pt x="2198" y="994"/>
                </a:lnTo>
                <a:lnTo>
                  <a:pt x="2195" y="994"/>
                </a:lnTo>
                <a:lnTo>
                  <a:pt x="2193" y="994"/>
                </a:lnTo>
                <a:lnTo>
                  <a:pt x="2190" y="991"/>
                </a:lnTo>
                <a:lnTo>
                  <a:pt x="2187" y="994"/>
                </a:lnTo>
                <a:lnTo>
                  <a:pt x="2184" y="994"/>
                </a:lnTo>
                <a:lnTo>
                  <a:pt x="2181" y="991"/>
                </a:lnTo>
                <a:lnTo>
                  <a:pt x="2178" y="991"/>
                </a:lnTo>
                <a:lnTo>
                  <a:pt x="2175" y="991"/>
                </a:lnTo>
                <a:lnTo>
                  <a:pt x="2173" y="988"/>
                </a:lnTo>
                <a:lnTo>
                  <a:pt x="2170" y="985"/>
                </a:lnTo>
                <a:lnTo>
                  <a:pt x="2164" y="985"/>
                </a:lnTo>
                <a:lnTo>
                  <a:pt x="2161" y="982"/>
                </a:lnTo>
                <a:lnTo>
                  <a:pt x="2158" y="982"/>
                </a:lnTo>
                <a:lnTo>
                  <a:pt x="2155" y="979"/>
                </a:lnTo>
                <a:lnTo>
                  <a:pt x="2153" y="976"/>
                </a:lnTo>
                <a:lnTo>
                  <a:pt x="2150" y="976"/>
                </a:lnTo>
                <a:lnTo>
                  <a:pt x="2147" y="976"/>
                </a:lnTo>
                <a:lnTo>
                  <a:pt x="2144" y="979"/>
                </a:lnTo>
                <a:lnTo>
                  <a:pt x="2141" y="982"/>
                </a:lnTo>
                <a:lnTo>
                  <a:pt x="2141" y="985"/>
                </a:lnTo>
                <a:lnTo>
                  <a:pt x="2141" y="988"/>
                </a:lnTo>
                <a:lnTo>
                  <a:pt x="2138" y="994"/>
                </a:lnTo>
                <a:lnTo>
                  <a:pt x="2138" y="996"/>
                </a:lnTo>
                <a:lnTo>
                  <a:pt x="2136" y="999"/>
                </a:lnTo>
                <a:lnTo>
                  <a:pt x="2136" y="1002"/>
                </a:lnTo>
                <a:lnTo>
                  <a:pt x="2133" y="1002"/>
                </a:lnTo>
                <a:lnTo>
                  <a:pt x="2130" y="1005"/>
                </a:lnTo>
                <a:lnTo>
                  <a:pt x="2130" y="1008"/>
                </a:lnTo>
                <a:lnTo>
                  <a:pt x="2130" y="1011"/>
                </a:lnTo>
                <a:lnTo>
                  <a:pt x="2133" y="1013"/>
                </a:lnTo>
                <a:lnTo>
                  <a:pt x="2136" y="1016"/>
                </a:lnTo>
                <a:lnTo>
                  <a:pt x="2138" y="1016"/>
                </a:lnTo>
                <a:lnTo>
                  <a:pt x="2141" y="1019"/>
                </a:lnTo>
                <a:lnTo>
                  <a:pt x="2144" y="1019"/>
                </a:lnTo>
                <a:lnTo>
                  <a:pt x="2147" y="1022"/>
                </a:lnTo>
                <a:lnTo>
                  <a:pt x="2150" y="1022"/>
                </a:lnTo>
                <a:lnTo>
                  <a:pt x="2150" y="1025"/>
                </a:lnTo>
                <a:lnTo>
                  <a:pt x="2153" y="1025"/>
                </a:lnTo>
                <a:lnTo>
                  <a:pt x="2155" y="1028"/>
                </a:lnTo>
                <a:lnTo>
                  <a:pt x="2155" y="1031"/>
                </a:lnTo>
                <a:lnTo>
                  <a:pt x="2158" y="1033"/>
                </a:lnTo>
                <a:lnTo>
                  <a:pt x="2158" y="1036"/>
                </a:lnTo>
                <a:lnTo>
                  <a:pt x="2155" y="1039"/>
                </a:lnTo>
                <a:lnTo>
                  <a:pt x="2153" y="1039"/>
                </a:lnTo>
                <a:lnTo>
                  <a:pt x="2150" y="1042"/>
                </a:lnTo>
                <a:lnTo>
                  <a:pt x="2153" y="1048"/>
                </a:lnTo>
                <a:lnTo>
                  <a:pt x="2153" y="1053"/>
                </a:lnTo>
                <a:lnTo>
                  <a:pt x="2153" y="1059"/>
                </a:lnTo>
                <a:lnTo>
                  <a:pt x="2155" y="1062"/>
                </a:lnTo>
                <a:lnTo>
                  <a:pt x="2155" y="1065"/>
                </a:lnTo>
                <a:lnTo>
                  <a:pt x="2158" y="1068"/>
                </a:lnTo>
                <a:lnTo>
                  <a:pt x="2161" y="1070"/>
                </a:lnTo>
                <a:lnTo>
                  <a:pt x="2155" y="1076"/>
                </a:lnTo>
                <a:lnTo>
                  <a:pt x="2153" y="1079"/>
                </a:lnTo>
                <a:lnTo>
                  <a:pt x="2150" y="1079"/>
                </a:lnTo>
                <a:lnTo>
                  <a:pt x="2147" y="1082"/>
                </a:lnTo>
                <a:lnTo>
                  <a:pt x="2144" y="1085"/>
                </a:lnTo>
                <a:lnTo>
                  <a:pt x="2141" y="1087"/>
                </a:lnTo>
                <a:lnTo>
                  <a:pt x="2138" y="1087"/>
                </a:lnTo>
                <a:lnTo>
                  <a:pt x="2138" y="1090"/>
                </a:lnTo>
                <a:lnTo>
                  <a:pt x="2136" y="1093"/>
                </a:lnTo>
                <a:lnTo>
                  <a:pt x="2136" y="1096"/>
                </a:lnTo>
                <a:lnTo>
                  <a:pt x="2130" y="1099"/>
                </a:lnTo>
                <a:lnTo>
                  <a:pt x="2127" y="1099"/>
                </a:lnTo>
                <a:lnTo>
                  <a:pt x="2124" y="1102"/>
                </a:lnTo>
                <a:lnTo>
                  <a:pt x="2116" y="1105"/>
                </a:lnTo>
                <a:lnTo>
                  <a:pt x="2107" y="1107"/>
                </a:lnTo>
                <a:lnTo>
                  <a:pt x="2096" y="1116"/>
                </a:lnTo>
                <a:lnTo>
                  <a:pt x="2093" y="1116"/>
                </a:lnTo>
                <a:lnTo>
                  <a:pt x="2087" y="1119"/>
                </a:lnTo>
                <a:lnTo>
                  <a:pt x="2084" y="1122"/>
                </a:lnTo>
                <a:lnTo>
                  <a:pt x="2084" y="1124"/>
                </a:lnTo>
                <a:lnTo>
                  <a:pt x="2084" y="1127"/>
                </a:lnTo>
                <a:lnTo>
                  <a:pt x="2081" y="1127"/>
                </a:lnTo>
                <a:lnTo>
                  <a:pt x="2081" y="1130"/>
                </a:lnTo>
                <a:lnTo>
                  <a:pt x="2079" y="1133"/>
                </a:lnTo>
                <a:lnTo>
                  <a:pt x="2073" y="1136"/>
                </a:lnTo>
                <a:lnTo>
                  <a:pt x="2070" y="1139"/>
                </a:lnTo>
                <a:lnTo>
                  <a:pt x="2064" y="1147"/>
                </a:lnTo>
                <a:lnTo>
                  <a:pt x="2064" y="1153"/>
                </a:lnTo>
                <a:lnTo>
                  <a:pt x="2064" y="1159"/>
                </a:lnTo>
                <a:lnTo>
                  <a:pt x="2067" y="1159"/>
                </a:lnTo>
                <a:lnTo>
                  <a:pt x="2076" y="1156"/>
                </a:lnTo>
                <a:lnTo>
                  <a:pt x="2087" y="1153"/>
                </a:lnTo>
                <a:lnTo>
                  <a:pt x="2099" y="1150"/>
                </a:lnTo>
                <a:lnTo>
                  <a:pt x="2113" y="1147"/>
                </a:lnTo>
                <a:lnTo>
                  <a:pt x="2127" y="1144"/>
                </a:lnTo>
                <a:lnTo>
                  <a:pt x="2147" y="1142"/>
                </a:lnTo>
                <a:lnTo>
                  <a:pt x="2150" y="1142"/>
                </a:lnTo>
                <a:lnTo>
                  <a:pt x="2187" y="1142"/>
                </a:lnTo>
                <a:lnTo>
                  <a:pt x="2207" y="1142"/>
                </a:lnTo>
                <a:lnTo>
                  <a:pt x="2221" y="1147"/>
                </a:lnTo>
                <a:lnTo>
                  <a:pt x="2232" y="1156"/>
                </a:lnTo>
                <a:lnTo>
                  <a:pt x="2241" y="1167"/>
                </a:lnTo>
                <a:lnTo>
                  <a:pt x="2252" y="1184"/>
                </a:lnTo>
                <a:lnTo>
                  <a:pt x="2267" y="1201"/>
                </a:lnTo>
                <a:lnTo>
                  <a:pt x="2284" y="1216"/>
                </a:lnTo>
                <a:lnTo>
                  <a:pt x="2286" y="1218"/>
                </a:lnTo>
                <a:lnTo>
                  <a:pt x="2289" y="1221"/>
                </a:lnTo>
                <a:lnTo>
                  <a:pt x="2292" y="1221"/>
                </a:lnTo>
                <a:lnTo>
                  <a:pt x="2298" y="1227"/>
                </a:lnTo>
                <a:lnTo>
                  <a:pt x="2298" y="1230"/>
                </a:lnTo>
                <a:lnTo>
                  <a:pt x="2306" y="1238"/>
                </a:lnTo>
                <a:lnTo>
                  <a:pt x="2312" y="1250"/>
                </a:lnTo>
                <a:lnTo>
                  <a:pt x="2312" y="1264"/>
                </a:lnTo>
                <a:lnTo>
                  <a:pt x="2312" y="1281"/>
                </a:lnTo>
                <a:lnTo>
                  <a:pt x="2306" y="1298"/>
                </a:lnTo>
                <a:lnTo>
                  <a:pt x="2304" y="1310"/>
                </a:lnTo>
                <a:lnTo>
                  <a:pt x="2298" y="1324"/>
                </a:lnTo>
                <a:lnTo>
                  <a:pt x="2295" y="1332"/>
                </a:lnTo>
                <a:lnTo>
                  <a:pt x="2292" y="1332"/>
                </a:lnTo>
                <a:lnTo>
                  <a:pt x="2295" y="1338"/>
                </a:lnTo>
                <a:lnTo>
                  <a:pt x="2295" y="1344"/>
                </a:lnTo>
                <a:lnTo>
                  <a:pt x="2295" y="1349"/>
                </a:lnTo>
                <a:lnTo>
                  <a:pt x="2292" y="1358"/>
                </a:lnTo>
                <a:lnTo>
                  <a:pt x="2272" y="1381"/>
                </a:lnTo>
                <a:lnTo>
                  <a:pt x="2264" y="1389"/>
                </a:lnTo>
                <a:lnTo>
                  <a:pt x="2252" y="1412"/>
                </a:lnTo>
                <a:lnTo>
                  <a:pt x="2249" y="1418"/>
                </a:lnTo>
                <a:lnTo>
                  <a:pt x="2241" y="1435"/>
                </a:lnTo>
                <a:lnTo>
                  <a:pt x="2235" y="1449"/>
                </a:lnTo>
                <a:lnTo>
                  <a:pt x="2232" y="1458"/>
                </a:lnTo>
                <a:lnTo>
                  <a:pt x="2232" y="1466"/>
                </a:lnTo>
                <a:lnTo>
                  <a:pt x="2235" y="1480"/>
                </a:lnTo>
                <a:lnTo>
                  <a:pt x="2235" y="1500"/>
                </a:lnTo>
                <a:lnTo>
                  <a:pt x="2232" y="1506"/>
                </a:lnTo>
                <a:lnTo>
                  <a:pt x="2224" y="1569"/>
                </a:lnTo>
                <a:lnTo>
                  <a:pt x="2221" y="1566"/>
                </a:lnTo>
                <a:lnTo>
                  <a:pt x="2218" y="1566"/>
                </a:lnTo>
                <a:lnTo>
                  <a:pt x="2218" y="1569"/>
                </a:lnTo>
                <a:lnTo>
                  <a:pt x="2218" y="1571"/>
                </a:lnTo>
                <a:lnTo>
                  <a:pt x="2215" y="1574"/>
                </a:lnTo>
                <a:lnTo>
                  <a:pt x="2215" y="1577"/>
                </a:lnTo>
                <a:lnTo>
                  <a:pt x="2215" y="1580"/>
                </a:lnTo>
                <a:lnTo>
                  <a:pt x="2215" y="1583"/>
                </a:lnTo>
                <a:lnTo>
                  <a:pt x="2195" y="1594"/>
                </a:lnTo>
                <a:lnTo>
                  <a:pt x="2193" y="1594"/>
                </a:lnTo>
                <a:lnTo>
                  <a:pt x="2190" y="1594"/>
                </a:lnTo>
                <a:lnTo>
                  <a:pt x="2178" y="1591"/>
                </a:lnTo>
                <a:lnTo>
                  <a:pt x="2175" y="1591"/>
                </a:lnTo>
                <a:lnTo>
                  <a:pt x="2175" y="1586"/>
                </a:lnTo>
                <a:lnTo>
                  <a:pt x="2178" y="1580"/>
                </a:lnTo>
                <a:lnTo>
                  <a:pt x="2178" y="1577"/>
                </a:lnTo>
                <a:lnTo>
                  <a:pt x="2178" y="1574"/>
                </a:lnTo>
                <a:lnTo>
                  <a:pt x="2178" y="1571"/>
                </a:lnTo>
                <a:lnTo>
                  <a:pt x="2178" y="1569"/>
                </a:lnTo>
                <a:lnTo>
                  <a:pt x="2175" y="1566"/>
                </a:lnTo>
                <a:lnTo>
                  <a:pt x="2173" y="1566"/>
                </a:lnTo>
                <a:lnTo>
                  <a:pt x="2173" y="1563"/>
                </a:lnTo>
                <a:lnTo>
                  <a:pt x="2170" y="1563"/>
                </a:lnTo>
                <a:lnTo>
                  <a:pt x="2170" y="1560"/>
                </a:lnTo>
                <a:lnTo>
                  <a:pt x="2167" y="1560"/>
                </a:lnTo>
                <a:lnTo>
                  <a:pt x="2167" y="1557"/>
                </a:lnTo>
                <a:lnTo>
                  <a:pt x="2164" y="1554"/>
                </a:lnTo>
                <a:lnTo>
                  <a:pt x="2161" y="1552"/>
                </a:lnTo>
                <a:lnTo>
                  <a:pt x="2161" y="1549"/>
                </a:lnTo>
                <a:lnTo>
                  <a:pt x="2158" y="1549"/>
                </a:lnTo>
                <a:lnTo>
                  <a:pt x="2158" y="1546"/>
                </a:lnTo>
                <a:lnTo>
                  <a:pt x="2155" y="1546"/>
                </a:lnTo>
                <a:lnTo>
                  <a:pt x="2155" y="1543"/>
                </a:lnTo>
                <a:lnTo>
                  <a:pt x="2153" y="1543"/>
                </a:lnTo>
                <a:lnTo>
                  <a:pt x="2153" y="1540"/>
                </a:lnTo>
                <a:lnTo>
                  <a:pt x="2150" y="1540"/>
                </a:lnTo>
                <a:lnTo>
                  <a:pt x="2150" y="1537"/>
                </a:lnTo>
                <a:lnTo>
                  <a:pt x="2147" y="1537"/>
                </a:lnTo>
                <a:lnTo>
                  <a:pt x="2147" y="1534"/>
                </a:lnTo>
                <a:lnTo>
                  <a:pt x="2144" y="1534"/>
                </a:lnTo>
                <a:lnTo>
                  <a:pt x="2141" y="1532"/>
                </a:lnTo>
                <a:lnTo>
                  <a:pt x="2141" y="1529"/>
                </a:lnTo>
                <a:lnTo>
                  <a:pt x="2138" y="1529"/>
                </a:lnTo>
                <a:lnTo>
                  <a:pt x="2138" y="1526"/>
                </a:lnTo>
                <a:lnTo>
                  <a:pt x="2136" y="1523"/>
                </a:lnTo>
                <a:lnTo>
                  <a:pt x="2133" y="1520"/>
                </a:lnTo>
                <a:lnTo>
                  <a:pt x="2130" y="1517"/>
                </a:lnTo>
                <a:lnTo>
                  <a:pt x="2130" y="1515"/>
                </a:lnTo>
                <a:lnTo>
                  <a:pt x="2127" y="1512"/>
                </a:lnTo>
                <a:lnTo>
                  <a:pt x="2127" y="1509"/>
                </a:lnTo>
                <a:lnTo>
                  <a:pt x="2124" y="1506"/>
                </a:lnTo>
                <a:lnTo>
                  <a:pt x="2121" y="1506"/>
                </a:lnTo>
                <a:lnTo>
                  <a:pt x="2118" y="1503"/>
                </a:lnTo>
                <a:lnTo>
                  <a:pt x="2118" y="1506"/>
                </a:lnTo>
                <a:lnTo>
                  <a:pt x="2116" y="1506"/>
                </a:lnTo>
                <a:lnTo>
                  <a:pt x="2113" y="1506"/>
                </a:lnTo>
                <a:lnTo>
                  <a:pt x="2107" y="1506"/>
                </a:lnTo>
                <a:lnTo>
                  <a:pt x="2101" y="1506"/>
                </a:lnTo>
                <a:lnTo>
                  <a:pt x="2099" y="1509"/>
                </a:lnTo>
                <a:lnTo>
                  <a:pt x="2096" y="1509"/>
                </a:lnTo>
                <a:lnTo>
                  <a:pt x="2093" y="1512"/>
                </a:lnTo>
                <a:lnTo>
                  <a:pt x="2090" y="1512"/>
                </a:lnTo>
                <a:lnTo>
                  <a:pt x="2087" y="1515"/>
                </a:lnTo>
                <a:lnTo>
                  <a:pt x="2084" y="1515"/>
                </a:lnTo>
                <a:lnTo>
                  <a:pt x="2081" y="1515"/>
                </a:lnTo>
                <a:lnTo>
                  <a:pt x="2079" y="1515"/>
                </a:lnTo>
                <a:lnTo>
                  <a:pt x="2076" y="1517"/>
                </a:lnTo>
                <a:lnTo>
                  <a:pt x="2073" y="1517"/>
                </a:lnTo>
                <a:lnTo>
                  <a:pt x="2070" y="1517"/>
                </a:lnTo>
                <a:lnTo>
                  <a:pt x="2067" y="1520"/>
                </a:lnTo>
                <a:lnTo>
                  <a:pt x="2064" y="1520"/>
                </a:lnTo>
                <a:lnTo>
                  <a:pt x="2064" y="1523"/>
                </a:lnTo>
                <a:lnTo>
                  <a:pt x="2061" y="1523"/>
                </a:lnTo>
                <a:lnTo>
                  <a:pt x="2059" y="1523"/>
                </a:lnTo>
                <a:lnTo>
                  <a:pt x="2059" y="1526"/>
                </a:lnTo>
                <a:lnTo>
                  <a:pt x="2056" y="1526"/>
                </a:lnTo>
                <a:lnTo>
                  <a:pt x="2053" y="1526"/>
                </a:lnTo>
                <a:lnTo>
                  <a:pt x="2053" y="1529"/>
                </a:lnTo>
                <a:lnTo>
                  <a:pt x="2050" y="1529"/>
                </a:lnTo>
                <a:lnTo>
                  <a:pt x="2047" y="1529"/>
                </a:lnTo>
                <a:lnTo>
                  <a:pt x="2044" y="1529"/>
                </a:lnTo>
                <a:lnTo>
                  <a:pt x="2042" y="1529"/>
                </a:lnTo>
                <a:lnTo>
                  <a:pt x="2036" y="1529"/>
                </a:lnTo>
                <a:lnTo>
                  <a:pt x="2033" y="1529"/>
                </a:lnTo>
                <a:lnTo>
                  <a:pt x="2033" y="1526"/>
                </a:lnTo>
                <a:lnTo>
                  <a:pt x="2030" y="1523"/>
                </a:lnTo>
                <a:lnTo>
                  <a:pt x="2030" y="1520"/>
                </a:lnTo>
                <a:lnTo>
                  <a:pt x="2027" y="1520"/>
                </a:lnTo>
                <a:lnTo>
                  <a:pt x="2024" y="1517"/>
                </a:lnTo>
                <a:lnTo>
                  <a:pt x="2022" y="1515"/>
                </a:lnTo>
                <a:lnTo>
                  <a:pt x="2019" y="1515"/>
                </a:lnTo>
                <a:lnTo>
                  <a:pt x="2016" y="1515"/>
                </a:lnTo>
                <a:lnTo>
                  <a:pt x="2016" y="1512"/>
                </a:lnTo>
                <a:lnTo>
                  <a:pt x="2016" y="1509"/>
                </a:lnTo>
                <a:lnTo>
                  <a:pt x="2019" y="1509"/>
                </a:lnTo>
                <a:lnTo>
                  <a:pt x="2019" y="1506"/>
                </a:lnTo>
                <a:lnTo>
                  <a:pt x="2019" y="1503"/>
                </a:lnTo>
                <a:lnTo>
                  <a:pt x="2022" y="1500"/>
                </a:lnTo>
                <a:lnTo>
                  <a:pt x="2022" y="1497"/>
                </a:lnTo>
                <a:lnTo>
                  <a:pt x="2024" y="1495"/>
                </a:lnTo>
                <a:lnTo>
                  <a:pt x="2024" y="1492"/>
                </a:lnTo>
                <a:lnTo>
                  <a:pt x="2022" y="1489"/>
                </a:lnTo>
                <a:lnTo>
                  <a:pt x="2022" y="1486"/>
                </a:lnTo>
                <a:lnTo>
                  <a:pt x="2019" y="1486"/>
                </a:lnTo>
                <a:lnTo>
                  <a:pt x="2019" y="1483"/>
                </a:lnTo>
                <a:lnTo>
                  <a:pt x="2016" y="1483"/>
                </a:lnTo>
                <a:lnTo>
                  <a:pt x="2016" y="1480"/>
                </a:lnTo>
                <a:lnTo>
                  <a:pt x="2013" y="1480"/>
                </a:lnTo>
                <a:lnTo>
                  <a:pt x="2013" y="1478"/>
                </a:lnTo>
                <a:lnTo>
                  <a:pt x="2010" y="1478"/>
                </a:lnTo>
                <a:lnTo>
                  <a:pt x="2007" y="1478"/>
                </a:lnTo>
                <a:lnTo>
                  <a:pt x="2007" y="1475"/>
                </a:lnTo>
                <a:lnTo>
                  <a:pt x="2005" y="1475"/>
                </a:lnTo>
                <a:lnTo>
                  <a:pt x="2002" y="1472"/>
                </a:lnTo>
                <a:lnTo>
                  <a:pt x="1999" y="1469"/>
                </a:lnTo>
                <a:lnTo>
                  <a:pt x="1996" y="1469"/>
                </a:lnTo>
                <a:lnTo>
                  <a:pt x="1993" y="1469"/>
                </a:lnTo>
                <a:lnTo>
                  <a:pt x="1993" y="1466"/>
                </a:lnTo>
                <a:lnTo>
                  <a:pt x="1990" y="1466"/>
                </a:lnTo>
                <a:lnTo>
                  <a:pt x="1987" y="1463"/>
                </a:lnTo>
                <a:lnTo>
                  <a:pt x="1985" y="1463"/>
                </a:lnTo>
                <a:lnTo>
                  <a:pt x="1982" y="1460"/>
                </a:lnTo>
                <a:lnTo>
                  <a:pt x="1979" y="1460"/>
                </a:lnTo>
                <a:lnTo>
                  <a:pt x="1979" y="1458"/>
                </a:lnTo>
                <a:lnTo>
                  <a:pt x="1976" y="1458"/>
                </a:lnTo>
                <a:lnTo>
                  <a:pt x="1973" y="1458"/>
                </a:lnTo>
                <a:lnTo>
                  <a:pt x="1970" y="1458"/>
                </a:lnTo>
                <a:lnTo>
                  <a:pt x="1970" y="1455"/>
                </a:lnTo>
                <a:lnTo>
                  <a:pt x="1968" y="1455"/>
                </a:lnTo>
                <a:lnTo>
                  <a:pt x="1965" y="1455"/>
                </a:lnTo>
                <a:lnTo>
                  <a:pt x="1962" y="1455"/>
                </a:lnTo>
                <a:lnTo>
                  <a:pt x="1962" y="1452"/>
                </a:lnTo>
                <a:lnTo>
                  <a:pt x="1959" y="1452"/>
                </a:lnTo>
                <a:lnTo>
                  <a:pt x="1956" y="1452"/>
                </a:lnTo>
                <a:lnTo>
                  <a:pt x="1953" y="1452"/>
                </a:lnTo>
                <a:lnTo>
                  <a:pt x="1950" y="1449"/>
                </a:lnTo>
                <a:lnTo>
                  <a:pt x="1948" y="1449"/>
                </a:lnTo>
                <a:lnTo>
                  <a:pt x="1945" y="1449"/>
                </a:lnTo>
                <a:lnTo>
                  <a:pt x="1942" y="1449"/>
                </a:lnTo>
                <a:lnTo>
                  <a:pt x="1939" y="1449"/>
                </a:lnTo>
                <a:lnTo>
                  <a:pt x="1936" y="1449"/>
                </a:lnTo>
                <a:lnTo>
                  <a:pt x="1933" y="1449"/>
                </a:lnTo>
                <a:lnTo>
                  <a:pt x="1930" y="1449"/>
                </a:lnTo>
                <a:lnTo>
                  <a:pt x="1928" y="1449"/>
                </a:lnTo>
                <a:lnTo>
                  <a:pt x="1925" y="1452"/>
                </a:lnTo>
                <a:lnTo>
                  <a:pt x="1922" y="1455"/>
                </a:lnTo>
                <a:lnTo>
                  <a:pt x="1919" y="1455"/>
                </a:lnTo>
                <a:lnTo>
                  <a:pt x="1919" y="1458"/>
                </a:lnTo>
                <a:lnTo>
                  <a:pt x="1916" y="1458"/>
                </a:lnTo>
                <a:lnTo>
                  <a:pt x="1913" y="1458"/>
                </a:lnTo>
                <a:lnTo>
                  <a:pt x="1911" y="1458"/>
                </a:lnTo>
                <a:lnTo>
                  <a:pt x="1908" y="1458"/>
                </a:lnTo>
                <a:lnTo>
                  <a:pt x="1905" y="1458"/>
                </a:lnTo>
                <a:lnTo>
                  <a:pt x="1902" y="1460"/>
                </a:lnTo>
                <a:lnTo>
                  <a:pt x="1899" y="1460"/>
                </a:lnTo>
                <a:lnTo>
                  <a:pt x="1896" y="1460"/>
                </a:lnTo>
                <a:lnTo>
                  <a:pt x="1896" y="1463"/>
                </a:lnTo>
                <a:lnTo>
                  <a:pt x="1899" y="1463"/>
                </a:lnTo>
                <a:lnTo>
                  <a:pt x="1899" y="1466"/>
                </a:lnTo>
                <a:lnTo>
                  <a:pt x="1902" y="1466"/>
                </a:lnTo>
                <a:lnTo>
                  <a:pt x="1902" y="1469"/>
                </a:lnTo>
                <a:lnTo>
                  <a:pt x="1905" y="1469"/>
                </a:lnTo>
                <a:lnTo>
                  <a:pt x="1908" y="1469"/>
                </a:lnTo>
                <a:lnTo>
                  <a:pt x="1908" y="1472"/>
                </a:lnTo>
                <a:lnTo>
                  <a:pt x="1911" y="1472"/>
                </a:lnTo>
                <a:lnTo>
                  <a:pt x="1908" y="1475"/>
                </a:lnTo>
                <a:lnTo>
                  <a:pt x="1908" y="1478"/>
                </a:lnTo>
                <a:lnTo>
                  <a:pt x="1908" y="1480"/>
                </a:lnTo>
                <a:lnTo>
                  <a:pt x="1905" y="1480"/>
                </a:lnTo>
                <a:lnTo>
                  <a:pt x="1905" y="1483"/>
                </a:lnTo>
                <a:lnTo>
                  <a:pt x="1902" y="1486"/>
                </a:lnTo>
                <a:lnTo>
                  <a:pt x="1899" y="1486"/>
                </a:lnTo>
                <a:lnTo>
                  <a:pt x="1896" y="1486"/>
                </a:lnTo>
                <a:lnTo>
                  <a:pt x="1893" y="1489"/>
                </a:lnTo>
                <a:lnTo>
                  <a:pt x="1891" y="1489"/>
                </a:lnTo>
                <a:lnTo>
                  <a:pt x="1888" y="1489"/>
                </a:lnTo>
                <a:lnTo>
                  <a:pt x="1888" y="1492"/>
                </a:lnTo>
                <a:lnTo>
                  <a:pt x="1885" y="1492"/>
                </a:lnTo>
                <a:lnTo>
                  <a:pt x="1882" y="1492"/>
                </a:lnTo>
                <a:lnTo>
                  <a:pt x="1879" y="1492"/>
                </a:lnTo>
                <a:lnTo>
                  <a:pt x="1876" y="1492"/>
                </a:lnTo>
                <a:lnTo>
                  <a:pt x="1874" y="1492"/>
                </a:lnTo>
                <a:lnTo>
                  <a:pt x="1871" y="1492"/>
                </a:lnTo>
                <a:lnTo>
                  <a:pt x="1868" y="1492"/>
                </a:lnTo>
                <a:lnTo>
                  <a:pt x="1865" y="1492"/>
                </a:lnTo>
                <a:lnTo>
                  <a:pt x="1862" y="1495"/>
                </a:lnTo>
                <a:lnTo>
                  <a:pt x="1859" y="1495"/>
                </a:lnTo>
                <a:lnTo>
                  <a:pt x="1856" y="1495"/>
                </a:lnTo>
                <a:lnTo>
                  <a:pt x="1854" y="1497"/>
                </a:lnTo>
                <a:lnTo>
                  <a:pt x="1851" y="1497"/>
                </a:lnTo>
                <a:lnTo>
                  <a:pt x="1848" y="1495"/>
                </a:lnTo>
                <a:lnTo>
                  <a:pt x="1845" y="1495"/>
                </a:lnTo>
                <a:lnTo>
                  <a:pt x="1845" y="1492"/>
                </a:lnTo>
                <a:lnTo>
                  <a:pt x="1842" y="1492"/>
                </a:lnTo>
                <a:lnTo>
                  <a:pt x="1839" y="1492"/>
                </a:lnTo>
                <a:lnTo>
                  <a:pt x="1837" y="1492"/>
                </a:lnTo>
                <a:lnTo>
                  <a:pt x="1837" y="1495"/>
                </a:lnTo>
                <a:lnTo>
                  <a:pt x="1834" y="1495"/>
                </a:lnTo>
                <a:lnTo>
                  <a:pt x="1831" y="1495"/>
                </a:lnTo>
                <a:lnTo>
                  <a:pt x="1831" y="1497"/>
                </a:lnTo>
                <a:lnTo>
                  <a:pt x="1828" y="1497"/>
                </a:lnTo>
                <a:lnTo>
                  <a:pt x="1828" y="1500"/>
                </a:lnTo>
                <a:lnTo>
                  <a:pt x="1828" y="1503"/>
                </a:lnTo>
                <a:lnTo>
                  <a:pt x="1825" y="1503"/>
                </a:lnTo>
                <a:lnTo>
                  <a:pt x="1825" y="1506"/>
                </a:lnTo>
                <a:lnTo>
                  <a:pt x="1825" y="1509"/>
                </a:lnTo>
                <a:lnTo>
                  <a:pt x="1822" y="1509"/>
                </a:lnTo>
                <a:lnTo>
                  <a:pt x="1822" y="1512"/>
                </a:lnTo>
                <a:lnTo>
                  <a:pt x="1819" y="1512"/>
                </a:lnTo>
                <a:lnTo>
                  <a:pt x="1819" y="1515"/>
                </a:lnTo>
                <a:lnTo>
                  <a:pt x="1817" y="1515"/>
                </a:lnTo>
                <a:lnTo>
                  <a:pt x="1814" y="1515"/>
                </a:lnTo>
                <a:lnTo>
                  <a:pt x="1811" y="1517"/>
                </a:lnTo>
                <a:lnTo>
                  <a:pt x="1808" y="1517"/>
                </a:lnTo>
                <a:lnTo>
                  <a:pt x="1805" y="1517"/>
                </a:lnTo>
                <a:lnTo>
                  <a:pt x="1802" y="1517"/>
                </a:lnTo>
                <a:lnTo>
                  <a:pt x="1799" y="1517"/>
                </a:lnTo>
                <a:lnTo>
                  <a:pt x="1797" y="1517"/>
                </a:lnTo>
                <a:lnTo>
                  <a:pt x="1794" y="1515"/>
                </a:lnTo>
                <a:lnTo>
                  <a:pt x="1791" y="1512"/>
                </a:lnTo>
                <a:lnTo>
                  <a:pt x="1794" y="1509"/>
                </a:lnTo>
                <a:lnTo>
                  <a:pt x="1794" y="1506"/>
                </a:lnTo>
                <a:lnTo>
                  <a:pt x="1791" y="1506"/>
                </a:lnTo>
                <a:lnTo>
                  <a:pt x="1788" y="1503"/>
                </a:lnTo>
                <a:lnTo>
                  <a:pt x="1785" y="1500"/>
                </a:lnTo>
                <a:lnTo>
                  <a:pt x="1782" y="1500"/>
                </a:lnTo>
                <a:lnTo>
                  <a:pt x="1785" y="1500"/>
                </a:lnTo>
                <a:lnTo>
                  <a:pt x="1788" y="1500"/>
                </a:lnTo>
                <a:lnTo>
                  <a:pt x="1788" y="1497"/>
                </a:lnTo>
                <a:lnTo>
                  <a:pt x="1785" y="1495"/>
                </a:lnTo>
                <a:lnTo>
                  <a:pt x="1785" y="1489"/>
                </a:lnTo>
                <a:lnTo>
                  <a:pt x="1782" y="1489"/>
                </a:lnTo>
                <a:lnTo>
                  <a:pt x="1782" y="1486"/>
                </a:lnTo>
                <a:lnTo>
                  <a:pt x="1780" y="1483"/>
                </a:lnTo>
                <a:lnTo>
                  <a:pt x="1780" y="1480"/>
                </a:lnTo>
                <a:lnTo>
                  <a:pt x="1777" y="1480"/>
                </a:lnTo>
                <a:lnTo>
                  <a:pt x="1774" y="1483"/>
                </a:lnTo>
                <a:lnTo>
                  <a:pt x="1774" y="1486"/>
                </a:lnTo>
                <a:lnTo>
                  <a:pt x="1771" y="1486"/>
                </a:lnTo>
                <a:lnTo>
                  <a:pt x="1765" y="1486"/>
                </a:lnTo>
                <a:lnTo>
                  <a:pt x="1762" y="1486"/>
                </a:lnTo>
                <a:lnTo>
                  <a:pt x="1757" y="1489"/>
                </a:lnTo>
                <a:lnTo>
                  <a:pt x="1754" y="1489"/>
                </a:lnTo>
                <a:lnTo>
                  <a:pt x="1754" y="1492"/>
                </a:lnTo>
                <a:lnTo>
                  <a:pt x="1751" y="1495"/>
                </a:lnTo>
                <a:lnTo>
                  <a:pt x="1751" y="1497"/>
                </a:lnTo>
                <a:lnTo>
                  <a:pt x="1748" y="1497"/>
                </a:lnTo>
                <a:lnTo>
                  <a:pt x="1748" y="1500"/>
                </a:lnTo>
                <a:lnTo>
                  <a:pt x="1748" y="1503"/>
                </a:lnTo>
                <a:lnTo>
                  <a:pt x="1745" y="1506"/>
                </a:lnTo>
                <a:lnTo>
                  <a:pt x="1743" y="1509"/>
                </a:lnTo>
                <a:lnTo>
                  <a:pt x="1737" y="1509"/>
                </a:lnTo>
                <a:lnTo>
                  <a:pt x="1734" y="1509"/>
                </a:lnTo>
                <a:lnTo>
                  <a:pt x="1731" y="1509"/>
                </a:lnTo>
                <a:lnTo>
                  <a:pt x="1728" y="1506"/>
                </a:lnTo>
                <a:lnTo>
                  <a:pt x="1725" y="1506"/>
                </a:lnTo>
                <a:lnTo>
                  <a:pt x="1723" y="1509"/>
                </a:lnTo>
                <a:lnTo>
                  <a:pt x="1717" y="1509"/>
                </a:lnTo>
                <a:lnTo>
                  <a:pt x="1714" y="1506"/>
                </a:lnTo>
                <a:lnTo>
                  <a:pt x="1711" y="1506"/>
                </a:lnTo>
                <a:lnTo>
                  <a:pt x="1706" y="1506"/>
                </a:lnTo>
                <a:lnTo>
                  <a:pt x="1703" y="1509"/>
                </a:lnTo>
                <a:lnTo>
                  <a:pt x="1700" y="1509"/>
                </a:lnTo>
                <a:lnTo>
                  <a:pt x="1697" y="1515"/>
                </a:lnTo>
                <a:lnTo>
                  <a:pt x="1697" y="1520"/>
                </a:lnTo>
                <a:lnTo>
                  <a:pt x="1697" y="1523"/>
                </a:lnTo>
                <a:lnTo>
                  <a:pt x="1697" y="1529"/>
                </a:lnTo>
                <a:lnTo>
                  <a:pt x="1697" y="1532"/>
                </a:lnTo>
                <a:lnTo>
                  <a:pt x="1697" y="1537"/>
                </a:lnTo>
                <a:lnTo>
                  <a:pt x="1697" y="1540"/>
                </a:lnTo>
                <a:lnTo>
                  <a:pt x="1697" y="1543"/>
                </a:lnTo>
                <a:lnTo>
                  <a:pt x="1694" y="1549"/>
                </a:lnTo>
                <a:lnTo>
                  <a:pt x="1691" y="1554"/>
                </a:lnTo>
                <a:lnTo>
                  <a:pt x="1691" y="1557"/>
                </a:lnTo>
                <a:lnTo>
                  <a:pt x="1688" y="1563"/>
                </a:lnTo>
                <a:lnTo>
                  <a:pt x="1686" y="1566"/>
                </a:lnTo>
                <a:lnTo>
                  <a:pt x="1680" y="1566"/>
                </a:lnTo>
                <a:lnTo>
                  <a:pt x="1677" y="1566"/>
                </a:lnTo>
                <a:lnTo>
                  <a:pt x="1671" y="1563"/>
                </a:lnTo>
                <a:lnTo>
                  <a:pt x="1668" y="1560"/>
                </a:lnTo>
                <a:lnTo>
                  <a:pt x="1666" y="1560"/>
                </a:lnTo>
                <a:lnTo>
                  <a:pt x="1663" y="1557"/>
                </a:lnTo>
                <a:lnTo>
                  <a:pt x="1660" y="1554"/>
                </a:lnTo>
                <a:lnTo>
                  <a:pt x="1654" y="1549"/>
                </a:lnTo>
                <a:lnTo>
                  <a:pt x="1651" y="1543"/>
                </a:lnTo>
                <a:lnTo>
                  <a:pt x="1651" y="1540"/>
                </a:lnTo>
                <a:lnTo>
                  <a:pt x="1649" y="1540"/>
                </a:lnTo>
                <a:lnTo>
                  <a:pt x="1649" y="1537"/>
                </a:lnTo>
                <a:lnTo>
                  <a:pt x="1649" y="1534"/>
                </a:lnTo>
                <a:lnTo>
                  <a:pt x="1649" y="1532"/>
                </a:lnTo>
                <a:lnTo>
                  <a:pt x="1643" y="1532"/>
                </a:lnTo>
                <a:lnTo>
                  <a:pt x="1640" y="1532"/>
                </a:lnTo>
                <a:lnTo>
                  <a:pt x="1640" y="1529"/>
                </a:lnTo>
                <a:lnTo>
                  <a:pt x="1643" y="1526"/>
                </a:lnTo>
                <a:lnTo>
                  <a:pt x="1643" y="1520"/>
                </a:lnTo>
                <a:lnTo>
                  <a:pt x="1646" y="1515"/>
                </a:lnTo>
                <a:lnTo>
                  <a:pt x="1651" y="1506"/>
                </a:lnTo>
                <a:lnTo>
                  <a:pt x="1651" y="1503"/>
                </a:lnTo>
                <a:lnTo>
                  <a:pt x="1654" y="1497"/>
                </a:lnTo>
                <a:lnTo>
                  <a:pt x="1660" y="1495"/>
                </a:lnTo>
                <a:lnTo>
                  <a:pt x="1663" y="1492"/>
                </a:lnTo>
                <a:lnTo>
                  <a:pt x="1666" y="1489"/>
                </a:lnTo>
                <a:lnTo>
                  <a:pt x="1668" y="1486"/>
                </a:lnTo>
                <a:lnTo>
                  <a:pt x="1671" y="1486"/>
                </a:lnTo>
                <a:lnTo>
                  <a:pt x="1668" y="1483"/>
                </a:lnTo>
                <a:lnTo>
                  <a:pt x="1666" y="1483"/>
                </a:lnTo>
                <a:lnTo>
                  <a:pt x="1666" y="1480"/>
                </a:lnTo>
                <a:lnTo>
                  <a:pt x="1666" y="1478"/>
                </a:lnTo>
                <a:lnTo>
                  <a:pt x="1666" y="1472"/>
                </a:lnTo>
                <a:lnTo>
                  <a:pt x="1666" y="1466"/>
                </a:lnTo>
                <a:lnTo>
                  <a:pt x="1666" y="1460"/>
                </a:lnTo>
                <a:lnTo>
                  <a:pt x="1663" y="1460"/>
                </a:lnTo>
                <a:lnTo>
                  <a:pt x="1663" y="1458"/>
                </a:lnTo>
                <a:lnTo>
                  <a:pt x="1660" y="1458"/>
                </a:lnTo>
                <a:lnTo>
                  <a:pt x="1657" y="1452"/>
                </a:lnTo>
                <a:lnTo>
                  <a:pt x="1654" y="1452"/>
                </a:lnTo>
                <a:lnTo>
                  <a:pt x="1649" y="1452"/>
                </a:lnTo>
                <a:lnTo>
                  <a:pt x="1643" y="1455"/>
                </a:lnTo>
                <a:lnTo>
                  <a:pt x="1637" y="1455"/>
                </a:lnTo>
                <a:lnTo>
                  <a:pt x="1631" y="1455"/>
                </a:lnTo>
                <a:lnTo>
                  <a:pt x="1629" y="1455"/>
                </a:lnTo>
                <a:lnTo>
                  <a:pt x="1626" y="1452"/>
                </a:lnTo>
                <a:lnTo>
                  <a:pt x="1620" y="1455"/>
                </a:lnTo>
                <a:lnTo>
                  <a:pt x="1617" y="1458"/>
                </a:lnTo>
                <a:lnTo>
                  <a:pt x="1612" y="1458"/>
                </a:lnTo>
                <a:lnTo>
                  <a:pt x="1603" y="1463"/>
                </a:lnTo>
                <a:lnTo>
                  <a:pt x="1597" y="1460"/>
                </a:lnTo>
                <a:lnTo>
                  <a:pt x="1592" y="1458"/>
                </a:lnTo>
                <a:lnTo>
                  <a:pt x="1586" y="1452"/>
                </a:lnTo>
                <a:lnTo>
                  <a:pt x="1583" y="1446"/>
                </a:lnTo>
                <a:lnTo>
                  <a:pt x="1580" y="1440"/>
                </a:lnTo>
                <a:lnTo>
                  <a:pt x="1572" y="1438"/>
                </a:lnTo>
                <a:lnTo>
                  <a:pt x="1566" y="1435"/>
                </a:lnTo>
                <a:lnTo>
                  <a:pt x="1563" y="1435"/>
                </a:lnTo>
                <a:lnTo>
                  <a:pt x="1560" y="1429"/>
                </a:lnTo>
                <a:lnTo>
                  <a:pt x="1560" y="1423"/>
                </a:lnTo>
                <a:lnTo>
                  <a:pt x="1557" y="1421"/>
                </a:lnTo>
                <a:lnTo>
                  <a:pt x="1555" y="1418"/>
                </a:lnTo>
                <a:lnTo>
                  <a:pt x="1555" y="1415"/>
                </a:lnTo>
                <a:lnTo>
                  <a:pt x="1555" y="1412"/>
                </a:lnTo>
                <a:lnTo>
                  <a:pt x="1552" y="1409"/>
                </a:lnTo>
                <a:lnTo>
                  <a:pt x="1549" y="1403"/>
                </a:lnTo>
                <a:lnTo>
                  <a:pt x="1546" y="1398"/>
                </a:lnTo>
                <a:lnTo>
                  <a:pt x="1540" y="1392"/>
                </a:lnTo>
                <a:lnTo>
                  <a:pt x="1537" y="1389"/>
                </a:lnTo>
                <a:lnTo>
                  <a:pt x="1532" y="1386"/>
                </a:lnTo>
                <a:lnTo>
                  <a:pt x="1529" y="1381"/>
                </a:lnTo>
                <a:lnTo>
                  <a:pt x="1526" y="1381"/>
                </a:lnTo>
                <a:lnTo>
                  <a:pt x="1523" y="1384"/>
                </a:lnTo>
                <a:lnTo>
                  <a:pt x="1518" y="1386"/>
                </a:lnTo>
                <a:lnTo>
                  <a:pt x="1512" y="1386"/>
                </a:lnTo>
                <a:lnTo>
                  <a:pt x="1506" y="1386"/>
                </a:lnTo>
                <a:lnTo>
                  <a:pt x="1503" y="1386"/>
                </a:lnTo>
                <a:lnTo>
                  <a:pt x="1503" y="1392"/>
                </a:lnTo>
                <a:lnTo>
                  <a:pt x="1503" y="1398"/>
                </a:lnTo>
                <a:lnTo>
                  <a:pt x="1498" y="1401"/>
                </a:lnTo>
                <a:lnTo>
                  <a:pt x="1492" y="1403"/>
                </a:lnTo>
                <a:lnTo>
                  <a:pt x="1483" y="1406"/>
                </a:lnTo>
                <a:lnTo>
                  <a:pt x="1478" y="1412"/>
                </a:lnTo>
                <a:lnTo>
                  <a:pt x="1472" y="1415"/>
                </a:lnTo>
                <a:lnTo>
                  <a:pt x="1461" y="1421"/>
                </a:lnTo>
                <a:lnTo>
                  <a:pt x="1455" y="1423"/>
                </a:lnTo>
                <a:lnTo>
                  <a:pt x="1455" y="1429"/>
                </a:lnTo>
                <a:lnTo>
                  <a:pt x="1455" y="1432"/>
                </a:lnTo>
                <a:lnTo>
                  <a:pt x="1458" y="1438"/>
                </a:lnTo>
                <a:lnTo>
                  <a:pt x="1455" y="1440"/>
                </a:lnTo>
                <a:lnTo>
                  <a:pt x="1455" y="1443"/>
                </a:lnTo>
                <a:lnTo>
                  <a:pt x="1449" y="1443"/>
                </a:lnTo>
                <a:lnTo>
                  <a:pt x="1446" y="1446"/>
                </a:lnTo>
                <a:lnTo>
                  <a:pt x="1438" y="1446"/>
                </a:lnTo>
                <a:lnTo>
                  <a:pt x="1435" y="1449"/>
                </a:lnTo>
                <a:lnTo>
                  <a:pt x="1432" y="1452"/>
                </a:lnTo>
                <a:lnTo>
                  <a:pt x="1429" y="1452"/>
                </a:lnTo>
                <a:lnTo>
                  <a:pt x="1426" y="1455"/>
                </a:lnTo>
                <a:lnTo>
                  <a:pt x="1426" y="1458"/>
                </a:lnTo>
                <a:lnTo>
                  <a:pt x="1421" y="1460"/>
                </a:lnTo>
                <a:lnTo>
                  <a:pt x="1418" y="1463"/>
                </a:lnTo>
                <a:lnTo>
                  <a:pt x="1415" y="1466"/>
                </a:lnTo>
                <a:lnTo>
                  <a:pt x="1412" y="1469"/>
                </a:lnTo>
                <a:lnTo>
                  <a:pt x="1409" y="1472"/>
                </a:lnTo>
                <a:lnTo>
                  <a:pt x="1404" y="1480"/>
                </a:lnTo>
                <a:lnTo>
                  <a:pt x="1401" y="1480"/>
                </a:lnTo>
                <a:lnTo>
                  <a:pt x="1398" y="1480"/>
                </a:lnTo>
                <a:lnTo>
                  <a:pt x="1395" y="1483"/>
                </a:lnTo>
                <a:lnTo>
                  <a:pt x="1392" y="1483"/>
                </a:lnTo>
                <a:lnTo>
                  <a:pt x="1387" y="1483"/>
                </a:lnTo>
                <a:lnTo>
                  <a:pt x="1384" y="1483"/>
                </a:lnTo>
                <a:lnTo>
                  <a:pt x="1381" y="1483"/>
                </a:lnTo>
                <a:lnTo>
                  <a:pt x="1375" y="1483"/>
                </a:lnTo>
                <a:lnTo>
                  <a:pt x="1372" y="1483"/>
                </a:lnTo>
                <a:lnTo>
                  <a:pt x="1372" y="1480"/>
                </a:lnTo>
                <a:lnTo>
                  <a:pt x="1375" y="1478"/>
                </a:lnTo>
                <a:lnTo>
                  <a:pt x="1375" y="1475"/>
                </a:lnTo>
                <a:lnTo>
                  <a:pt x="1375" y="1472"/>
                </a:lnTo>
                <a:lnTo>
                  <a:pt x="1375" y="1469"/>
                </a:lnTo>
                <a:lnTo>
                  <a:pt x="1375" y="1463"/>
                </a:lnTo>
                <a:lnTo>
                  <a:pt x="1372" y="1463"/>
                </a:lnTo>
                <a:lnTo>
                  <a:pt x="1367" y="1463"/>
                </a:lnTo>
                <a:lnTo>
                  <a:pt x="1367" y="1466"/>
                </a:lnTo>
                <a:lnTo>
                  <a:pt x="1364" y="1469"/>
                </a:lnTo>
                <a:lnTo>
                  <a:pt x="1364" y="1478"/>
                </a:lnTo>
                <a:lnTo>
                  <a:pt x="1361" y="1483"/>
                </a:lnTo>
                <a:lnTo>
                  <a:pt x="1358" y="1489"/>
                </a:lnTo>
                <a:lnTo>
                  <a:pt x="1355" y="1489"/>
                </a:lnTo>
                <a:lnTo>
                  <a:pt x="1355" y="1483"/>
                </a:lnTo>
                <a:lnTo>
                  <a:pt x="1352" y="1478"/>
                </a:lnTo>
                <a:lnTo>
                  <a:pt x="1350" y="1478"/>
                </a:lnTo>
                <a:lnTo>
                  <a:pt x="1344" y="1480"/>
                </a:lnTo>
                <a:lnTo>
                  <a:pt x="1341" y="1489"/>
                </a:lnTo>
                <a:lnTo>
                  <a:pt x="1338" y="1492"/>
                </a:lnTo>
                <a:lnTo>
                  <a:pt x="1335" y="1495"/>
                </a:lnTo>
                <a:lnTo>
                  <a:pt x="1332" y="1495"/>
                </a:lnTo>
                <a:lnTo>
                  <a:pt x="1330" y="1497"/>
                </a:lnTo>
                <a:lnTo>
                  <a:pt x="1327" y="1500"/>
                </a:lnTo>
                <a:lnTo>
                  <a:pt x="1324" y="1503"/>
                </a:lnTo>
                <a:lnTo>
                  <a:pt x="1321" y="1506"/>
                </a:lnTo>
                <a:lnTo>
                  <a:pt x="1315" y="1512"/>
                </a:lnTo>
                <a:lnTo>
                  <a:pt x="1313" y="1515"/>
                </a:lnTo>
                <a:lnTo>
                  <a:pt x="1313" y="1517"/>
                </a:lnTo>
                <a:lnTo>
                  <a:pt x="1313" y="1520"/>
                </a:lnTo>
                <a:lnTo>
                  <a:pt x="1315" y="1526"/>
                </a:lnTo>
                <a:lnTo>
                  <a:pt x="1315" y="1532"/>
                </a:lnTo>
                <a:lnTo>
                  <a:pt x="1315" y="1537"/>
                </a:lnTo>
                <a:lnTo>
                  <a:pt x="1315" y="1543"/>
                </a:lnTo>
                <a:lnTo>
                  <a:pt x="1315" y="1552"/>
                </a:lnTo>
                <a:lnTo>
                  <a:pt x="1313" y="1552"/>
                </a:lnTo>
                <a:lnTo>
                  <a:pt x="1301" y="1554"/>
                </a:lnTo>
                <a:lnTo>
                  <a:pt x="1295" y="1557"/>
                </a:lnTo>
                <a:lnTo>
                  <a:pt x="1287" y="1560"/>
                </a:lnTo>
                <a:lnTo>
                  <a:pt x="1275" y="1563"/>
                </a:lnTo>
                <a:lnTo>
                  <a:pt x="1270" y="1566"/>
                </a:lnTo>
                <a:lnTo>
                  <a:pt x="1270" y="1560"/>
                </a:lnTo>
                <a:lnTo>
                  <a:pt x="1270" y="1552"/>
                </a:lnTo>
                <a:lnTo>
                  <a:pt x="1267" y="1540"/>
                </a:lnTo>
                <a:lnTo>
                  <a:pt x="1267" y="1532"/>
                </a:lnTo>
                <a:lnTo>
                  <a:pt x="1258" y="1520"/>
                </a:lnTo>
                <a:lnTo>
                  <a:pt x="1256" y="1509"/>
                </a:lnTo>
                <a:lnTo>
                  <a:pt x="1256" y="1503"/>
                </a:lnTo>
                <a:lnTo>
                  <a:pt x="1258" y="1500"/>
                </a:lnTo>
                <a:lnTo>
                  <a:pt x="1258" y="1495"/>
                </a:lnTo>
                <a:lnTo>
                  <a:pt x="1258" y="1489"/>
                </a:lnTo>
                <a:lnTo>
                  <a:pt x="1258" y="1486"/>
                </a:lnTo>
                <a:lnTo>
                  <a:pt x="1256" y="1483"/>
                </a:lnTo>
                <a:lnTo>
                  <a:pt x="1256" y="1480"/>
                </a:lnTo>
                <a:lnTo>
                  <a:pt x="1256" y="1478"/>
                </a:lnTo>
                <a:lnTo>
                  <a:pt x="1253" y="1475"/>
                </a:lnTo>
                <a:lnTo>
                  <a:pt x="1253" y="1472"/>
                </a:lnTo>
                <a:lnTo>
                  <a:pt x="1253" y="1469"/>
                </a:lnTo>
                <a:lnTo>
                  <a:pt x="1256" y="1466"/>
                </a:lnTo>
                <a:lnTo>
                  <a:pt x="1258" y="1458"/>
                </a:lnTo>
                <a:lnTo>
                  <a:pt x="1264" y="1452"/>
                </a:lnTo>
                <a:lnTo>
                  <a:pt x="1267" y="1443"/>
                </a:lnTo>
                <a:lnTo>
                  <a:pt x="1273" y="1435"/>
                </a:lnTo>
                <a:lnTo>
                  <a:pt x="1275" y="1423"/>
                </a:lnTo>
                <a:lnTo>
                  <a:pt x="1273" y="1418"/>
                </a:lnTo>
                <a:lnTo>
                  <a:pt x="1273" y="1412"/>
                </a:lnTo>
                <a:lnTo>
                  <a:pt x="1273" y="1403"/>
                </a:lnTo>
                <a:lnTo>
                  <a:pt x="1275" y="1398"/>
                </a:lnTo>
                <a:lnTo>
                  <a:pt x="1278" y="1392"/>
                </a:lnTo>
                <a:lnTo>
                  <a:pt x="1284" y="1381"/>
                </a:lnTo>
                <a:lnTo>
                  <a:pt x="1287" y="1375"/>
                </a:lnTo>
                <a:lnTo>
                  <a:pt x="1287" y="1369"/>
                </a:lnTo>
                <a:lnTo>
                  <a:pt x="1284" y="1366"/>
                </a:lnTo>
                <a:lnTo>
                  <a:pt x="1284" y="1364"/>
                </a:lnTo>
                <a:lnTo>
                  <a:pt x="1281" y="1358"/>
                </a:lnTo>
                <a:lnTo>
                  <a:pt x="1281" y="1349"/>
                </a:lnTo>
                <a:lnTo>
                  <a:pt x="1278" y="1344"/>
                </a:lnTo>
                <a:lnTo>
                  <a:pt x="1275" y="1341"/>
                </a:lnTo>
                <a:lnTo>
                  <a:pt x="1273" y="1338"/>
                </a:lnTo>
                <a:lnTo>
                  <a:pt x="1270" y="1335"/>
                </a:lnTo>
                <a:lnTo>
                  <a:pt x="1261" y="1318"/>
                </a:lnTo>
                <a:lnTo>
                  <a:pt x="1258" y="1321"/>
                </a:lnTo>
                <a:lnTo>
                  <a:pt x="1238" y="1327"/>
                </a:lnTo>
                <a:lnTo>
                  <a:pt x="1236" y="1327"/>
                </a:lnTo>
                <a:lnTo>
                  <a:pt x="1230" y="1327"/>
                </a:lnTo>
                <a:lnTo>
                  <a:pt x="1227" y="1327"/>
                </a:lnTo>
                <a:lnTo>
                  <a:pt x="1224" y="1327"/>
                </a:lnTo>
                <a:lnTo>
                  <a:pt x="1221" y="1327"/>
                </a:lnTo>
                <a:lnTo>
                  <a:pt x="1219" y="1327"/>
                </a:lnTo>
                <a:lnTo>
                  <a:pt x="1219" y="1324"/>
                </a:lnTo>
                <a:lnTo>
                  <a:pt x="1219" y="1321"/>
                </a:lnTo>
                <a:lnTo>
                  <a:pt x="1216" y="1321"/>
                </a:lnTo>
                <a:lnTo>
                  <a:pt x="1216" y="1318"/>
                </a:lnTo>
                <a:lnTo>
                  <a:pt x="1216" y="1315"/>
                </a:lnTo>
                <a:lnTo>
                  <a:pt x="1216" y="1312"/>
                </a:lnTo>
                <a:lnTo>
                  <a:pt x="1216" y="1310"/>
                </a:lnTo>
                <a:lnTo>
                  <a:pt x="1216" y="1307"/>
                </a:lnTo>
                <a:lnTo>
                  <a:pt x="1213" y="1307"/>
                </a:lnTo>
                <a:lnTo>
                  <a:pt x="1213" y="1304"/>
                </a:lnTo>
                <a:lnTo>
                  <a:pt x="1210" y="1301"/>
                </a:lnTo>
                <a:lnTo>
                  <a:pt x="1207" y="1298"/>
                </a:lnTo>
                <a:lnTo>
                  <a:pt x="1207" y="1295"/>
                </a:lnTo>
                <a:lnTo>
                  <a:pt x="1204" y="1295"/>
                </a:lnTo>
                <a:lnTo>
                  <a:pt x="1204" y="1298"/>
                </a:lnTo>
                <a:lnTo>
                  <a:pt x="1201" y="1298"/>
                </a:lnTo>
                <a:lnTo>
                  <a:pt x="1199" y="1298"/>
                </a:lnTo>
                <a:lnTo>
                  <a:pt x="1196" y="1298"/>
                </a:lnTo>
                <a:lnTo>
                  <a:pt x="1196" y="1295"/>
                </a:lnTo>
                <a:lnTo>
                  <a:pt x="1196" y="1292"/>
                </a:lnTo>
                <a:lnTo>
                  <a:pt x="1193" y="1290"/>
                </a:lnTo>
                <a:lnTo>
                  <a:pt x="1190" y="1290"/>
                </a:lnTo>
                <a:lnTo>
                  <a:pt x="1193" y="1287"/>
                </a:lnTo>
                <a:lnTo>
                  <a:pt x="1193" y="1284"/>
                </a:lnTo>
                <a:lnTo>
                  <a:pt x="1193" y="1281"/>
                </a:lnTo>
                <a:lnTo>
                  <a:pt x="1190" y="1278"/>
                </a:lnTo>
                <a:lnTo>
                  <a:pt x="1176" y="1287"/>
                </a:lnTo>
                <a:lnTo>
                  <a:pt x="1176" y="1284"/>
                </a:lnTo>
                <a:lnTo>
                  <a:pt x="1173" y="1284"/>
                </a:lnTo>
                <a:lnTo>
                  <a:pt x="1173" y="1281"/>
                </a:lnTo>
                <a:lnTo>
                  <a:pt x="1170" y="1281"/>
                </a:lnTo>
                <a:lnTo>
                  <a:pt x="1150" y="1253"/>
                </a:lnTo>
                <a:lnTo>
                  <a:pt x="1147" y="1253"/>
                </a:lnTo>
                <a:lnTo>
                  <a:pt x="1144" y="1253"/>
                </a:lnTo>
                <a:lnTo>
                  <a:pt x="1144" y="1255"/>
                </a:lnTo>
                <a:lnTo>
                  <a:pt x="1142" y="1255"/>
                </a:lnTo>
                <a:lnTo>
                  <a:pt x="1142" y="1258"/>
                </a:lnTo>
                <a:lnTo>
                  <a:pt x="1139" y="1258"/>
                </a:lnTo>
                <a:lnTo>
                  <a:pt x="1136" y="1258"/>
                </a:lnTo>
                <a:lnTo>
                  <a:pt x="1133" y="1261"/>
                </a:lnTo>
                <a:lnTo>
                  <a:pt x="1130" y="1261"/>
                </a:lnTo>
                <a:lnTo>
                  <a:pt x="1127" y="1261"/>
                </a:lnTo>
                <a:lnTo>
                  <a:pt x="1127" y="1264"/>
                </a:lnTo>
                <a:lnTo>
                  <a:pt x="1125" y="1267"/>
                </a:lnTo>
                <a:lnTo>
                  <a:pt x="1122" y="1270"/>
                </a:lnTo>
                <a:lnTo>
                  <a:pt x="1119" y="1270"/>
                </a:lnTo>
                <a:lnTo>
                  <a:pt x="1116" y="1273"/>
                </a:lnTo>
                <a:lnTo>
                  <a:pt x="1116" y="1275"/>
                </a:lnTo>
                <a:lnTo>
                  <a:pt x="1113" y="1275"/>
                </a:lnTo>
                <a:lnTo>
                  <a:pt x="1110" y="1273"/>
                </a:lnTo>
                <a:lnTo>
                  <a:pt x="1110" y="1270"/>
                </a:lnTo>
                <a:lnTo>
                  <a:pt x="1107" y="1270"/>
                </a:lnTo>
                <a:lnTo>
                  <a:pt x="1105" y="1270"/>
                </a:lnTo>
                <a:lnTo>
                  <a:pt x="1102" y="1270"/>
                </a:lnTo>
                <a:lnTo>
                  <a:pt x="1099" y="1270"/>
                </a:lnTo>
                <a:lnTo>
                  <a:pt x="1096" y="1270"/>
                </a:lnTo>
                <a:lnTo>
                  <a:pt x="1093" y="1270"/>
                </a:lnTo>
                <a:lnTo>
                  <a:pt x="1090" y="1270"/>
                </a:lnTo>
                <a:lnTo>
                  <a:pt x="1090" y="1267"/>
                </a:lnTo>
                <a:lnTo>
                  <a:pt x="1090" y="1264"/>
                </a:lnTo>
                <a:lnTo>
                  <a:pt x="1090" y="1261"/>
                </a:lnTo>
                <a:lnTo>
                  <a:pt x="1090" y="1258"/>
                </a:lnTo>
                <a:lnTo>
                  <a:pt x="1090" y="1255"/>
                </a:lnTo>
                <a:lnTo>
                  <a:pt x="1090" y="1253"/>
                </a:lnTo>
                <a:lnTo>
                  <a:pt x="1093" y="1253"/>
                </a:lnTo>
                <a:lnTo>
                  <a:pt x="1096" y="1253"/>
                </a:lnTo>
                <a:lnTo>
                  <a:pt x="1096" y="1250"/>
                </a:lnTo>
                <a:lnTo>
                  <a:pt x="1099" y="1250"/>
                </a:lnTo>
                <a:lnTo>
                  <a:pt x="1102" y="1247"/>
                </a:lnTo>
                <a:lnTo>
                  <a:pt x="1105" y="1244"/>
                </a:lnTo>
                <a:lnTo>
                  <a:pt x="1107" y="1241"/>
                </a:lnTo>
                <a:lnTo>
                  <a:pt x="1107" y="1238"/>
                </a:lnTo>
                <a:lnTo>
                  <a:pt x="1107" y="1236"/>
                </a:lnTo>
                <a:lnTo>
                  <a:pt x="1105" y="1236"/>
                </a:lnTo>
                <a:lnTo>
                  <a:pt x="1102" y="1236"/>
                </a:lnTo>
                <a:lnTo>
                  <a:pt x="1099" y="1236"/>
                </a:lnTo>
                <a:lnTo>
                  <a:pt x="1096" y="1236"/>
                </a:lnTo>
                <a:lnTo>
                  <a:pt x="1096" y="1233"/>
                </a:lnTo>
                <a:lnTo>
                  <a:pt x="1096" y="1230"/>
                </a:lnTo>
                <a:lnTo>
                  <a:pt x="1096" y="1227"/>
                </a:lnTo>
                <a:lnTo>
                  <a:pt x="1093" y="1227"/>
                </a:lnTo>
                <a:lnTo>
                  <a:pt x="1093" y="1224"/>
                </a:lnTo>
                <a:lnTo>
                  <a:pt x="1088" y="1224"/>
                </a:lnTo>
                <a:lnTo>
                  <a:pt x="1070" y="1227"/>
                </a:lnTo>
                <a:lnTo>
                  <a:pt x="1068" y="1227"/>
                </a:lnTo>
                <a:lnTo>
                  <a:pt x="1068" y="1230"/>
                </a:lnTo>
                <a:lnTo>
                  <a:pt x="1065" y="1230"/>
                </a:lnTo>
                <a:lnTo>
                  <a:pt x="1065" y="1233"/>
                </a:lnTo>
                <a:lnTo>
                  <a:pt x="1062" y="1233"/>
                </a:lnTo>
                <a:lnTo>
                  <a:pt x="1062" y="1236"/>
                </a:lnTo>
                <a:lnTo>
                  <a:pt x="1062" y="1238"/>
                </a:lnTo>
                <a:lnTo>
                  <a:pt x="1059" y="1241"/>
                </a:lnTo>
                <a:lnTo>
                  <a:pt x="1056" y="1244"/>
                </a:lnTo>
                <a:lnTo>
                  <a:pt x="1056" y="1241"/>
                </a:lnTo>
                <a:lnTo>
                  <a:pt x="1053" y="1238"/>
                </a:lnTo>
                <a:lnTo>
                  <a:pt x="1053" y="1236"/>
                </a:lnTo>
                <a:lnTo>
                  <a:pt x="1053" y="1233"/>
                </a:lnTo>
                <a:lnTo>
                  <a:pt x="1050" y="1230"/>
                </a:lnTo>
                <a:lnTo>
                  <a:pt x="1050" y="1227"/>
                </a:lnTo>
                <a:lnTo>
                  <a:pt x="1048" y="1227"/>
                </a:lnTo>
                <a:lnTo>
                  <a:pt x="1048" y="1224"/>
                </a:lnTo>
                <a:lnTo>
                  <a:pt x="1048" y="1221"/>
                </a:lnTo>
                <a:lnTo>
                  <a:pt x="1045" y="1221"/>
                </a:lnTo>
                <a:lnTo>
                  <a:pt x="1045" y="1218"/>
                </a:lnTo>
                <a:lnTo>
                  <a:pt x="1042" y="1216"/>
                </a:lnTo>
                <a:lnTo>
                  <a:pt x="1039" y="1213"/>
                </a:lnTo>
                <a:lnTo>
                  <a:pt x="1036" y="1210"/>
                </a:lnTo>
                <a:lnTo>
                  <a:pt x="1036" y="1207"/>
                </a:lnTo>
                <a:lnTo>
                  <a:pt x="1036" y="1204"/>
                </a:lnTo>
                <a:lnTo>
                  <a:pt x="1033" y="1204"/>
                </a:lnTo>
                <a:lnTo>
                  <a:pt x="1033" y="1201"/>
                </a:lnTo>
                <a:lnTo>
                  <a:pt x="1033" y="1199"/>
                </a:lnTo>
                <a:lnTo>
                  <a:pt x="1033" y="1196"/>
                </a:lnTo>
                <a:lnTo>
                  <a:pt x="1033" y="1193"/>
                </a:lnTo>
                <a:lnTo>
                  <a:pt x="1031" y="1190"/>
                </a:lnTo>
                <a:lnTo>
                  <a:pt x="1031" y="1187"/>
                </a:lnTo>
                <a:lnTo>
                  <a:pt x="1031" y="1184"/>
                </a:lnTo>
                <a:lnTo>
                  <a:pt x="1028" y="1181"/>
                </a:lnTo>
                <a:lnTo>
                  <a:pt x="1031" y="1181"/>
                </a:lnTo>
                <a:lnTo>
                  <a:pt x="1031" y="1179"/>
                </a:lnTo>
                <a:lnTo>
                  <a:pt x="1031" y="1176"/>
                </a:lnTo>
                <a:lnTo>
                  <a:pt x="1031" y="1173"/>
                </a:lnTo>
                <a:lnTo>
                  <a:pt x="1028" y="1173"/>
                </a:lnTo>
                <a:lnTo>
                  <a:pt x="1025" y="1173"/>
                </a:lnTo>
                <a:lnTo>
                  <a:pt x="1022" y="1173"/>
                </a:lnTo>
                <a:lnTo>
                  <a:pt x="1019" y="1173"/>
                </a:lnTo>
                <a:lnTo>
                  <a:pt x="1016" y="1176"/>
                </a:lnTo>
                <a:lnTo>
                  <a:pt x="1013" y="1176"/>
                </a:lnTo>
                <a:lnTo>
                  <a:pt x="1011" y="1176"/>
                </a:lnTo>
                <a:lnTo>
                  <a:pt x="1008" y="1179"/>
                </a:lnTo>
                <a:lnTo>
                  <a:pt x="1005" y="1179"/>
                </a:lnTo>
                <a:lnTo>
                  <a:pt x="1002" y="1179"/>
                </a:lnTo>
                <a:lnTo>
                  <a:pt x="999" y="1179"/>
                </a:lnTo>
                <a:lnTo>
                  <a:pt x="999" y="1176"/>
                </a:lnTo>
                <a:lnTo>
                  <a:pt x="996" y="1176"/>
                </a:lnTo>
                <a:lnTo>
                  <a:pt x="996" y="1179"/>
                </a:lnTo>
                <a:lnTo>
                  <a:pt x="994" y="1179"/>
                </a:lnTo>
                <a:lnTo>
                  <a:pt x="991" y="1176"/>
                </a:lnTo>
                <a:lnTo>
                  <a:pt x="982" y="1173"/>
                </a:lnTo>
                <a:lnTo>
                  <a:pt x="988" y="1162"/>
                </a:lnTo>
                <a:lnTo>
                  <a:pt x="979" y="1159"/>
                </a:lnTo>
                <a:lnTo>
                  <a:pt x="976" y="1156"/>
                </a:lnTo>
                <a:lnTo>
                  <a:pt x="971" y="1153"/>
                </a:lnTo>
                <a:lnTo>
                  <a:pt x="971" y="1150"/>
                </a:lnTo>
                <a:lnTo>
                  <a:pt x="968" y="1147"/>
                </a:lnTo>
                <a:lnTo>
                  <a:pt x="959" y="1144"/>
                </a:lnTo>
                <a:lnTo>
                  <a:pt x="954" y="1144"/>
                </a:lnTo>
                <a:lnTo>
                  <a:pt x="948" y="1147"/>
                </a:lnTo>
                <a:lnTo>
                  <a:pt x="942" y="1147"/>
                </a:lnTo>
                <a:lnTo>
                  <a:pt x="939" y="1147"/>
                </a:lnTo>
                <a:lnTo>
                  <a:pt x="934" y="1144"/>
                </a:lnTo>
                <a:lnTo>
                  <a:pt x="934" y="1142"/>
                </a:lnTo>
                <a:lnTo>
                  <a:pt x="928" y="1133"/>
                </a:lnTo>
                <a:lnTo>
                  <a:pt x="928" y="1130"/>
                </a:lnTo>
                <a:lnTo>
                  <a:pt x="928" y="1119"/>
                </a:lnTo>
                <a:lnTo>
                  <a:pt x="925" y="1116"/>
                </a:lnTo>
                <a:lnTo>
                  <a:pt x="925" y="1110"/>
                </a:lnTo>
                <a:lnTo>
                  <a:pt x="925" y="1107"/>
                </a:lnTo>
                <a:lnTo>
                  <a:pt x="925" y="1105"/>
                </a:lnTo>
                <a:lnTo>
                  <a:pt x="925" y="1102"/>
                </a:lnTo>
                <a:lnTo>
                  <a:pt x="928" y="1102"/>
                </a:lnTo>
                <a:lnTo>
                  <a:pt x="934" y="1105"/>
                </a:lnTo>
                <a:lnTo>
                  <a:pt x="937" y="1105"/>
                </a:lnTo>
                <a:lnTo>
                  <a:pt x="939" y="1102"/>
                </a:lnTo>
                <a:lnTo>
                  <a:pt x="939" y="1099"/>
                </a:lnTo>
                <a:lnTo>
                  <a:pt x="939" y="1096"/>
                </a:lnTo>
                <a:lnTo>
                  <a:pt x="942" y="1093"/>
                </a:lnTo>
                <a:lnTo>
                  <a:pt x="945" y="1090"/>
                </a:lnTo>
                <a:lnTo>
                  <a:pt x="948" y="1090"/>
                </a:lnTo>
                <a:lnTo>
                  <a:pt x="948" y="1087"/>
                </a:lnTo>
                <a:lnTo>
                  <a:pt x="945" y="1085"/>
                </a:lnTo>
                <a:lnTo>
                  <a:pt x="942" y="1085"/>
                </a:lnTo>
                <a:lnTo>
                  <a:pt x="942" y="1082"/>
                </a:lnTo>
                <a:lnTo>
                  <a:pt x="939" y="1079"/>
                </a:lnTo>
                <a:lnTo>
                  <a:pt x="939" y="1076"/>
                </a:lnTo>
                <a:lnTo>
                  <a:pt x="937" y="1073"/>
                </a:lnTo>
                <a:lnTo>
                  <a:pt x="939" y="1070"/>
                </a:lnTo>
                <a:lnTo>
                  <a:pt x="942" y="1070"/>
                </a:lnTo>
                <a:lnTo>
                  <a:pt x="945" y="1068"/>
                </a:lnTo>
                <a:lnTo>
                  <a:pt x="942" y="1068"/>
                </a:lnTo>
                <a:lnTo>
                  <a:pt x="939" y="1068"/>
                </a:lnTo>
                <a:lnTo>
                  <a:pt x="937" y="1068"/>
                </a:lnTo>
                <a:lnTo>
                  <a:pt x="934" y="1068"/>
                </a:lnTo>
                <a:lnTo>
                  <a:pt x="925" y="1068"/>
                </a:lnTo>
                <a:lnTo>
                  <a:pt x="917" y="1068"/>
                </a:lnTo>
                <a:lnTo>
                  <a:pt x="911" y="1073"/>
                </a:lnTo>
                <a:lnTo>
                  <a:pt x="908" y="1073"/>
                </a:lnTo>
                <a:lnTo>
                  <a:pt x="908" y="1076"/>
                </a:lnTo>
                <a:lnTo>
                  <a:pt x="905" y="1079"/>
                </a:lnTo>
                <a:lnTo>
                  <a:pt x="902" y="1079"/>
                </a:lnTo>
                <a:lnTo>
                  <a:pt x="900" y="1082"/>
                </a:lnTo>
                <a:lnTo>
                  <a:pt x="897" y="1085"/>
                </a:lnTo>
                <a:lnTo>
                  <a:pt x="894" y="1085"/>
                </a:lnTo>
                <a:lnTo>
                  <a:pt x="894" y="1082"/>
                </a:lnTo>
                <a:lnTo>
                  <a:pt x="894" y="1079"/>
                </a:lnTo>
                <a:lnTo>
                  <a:pt x="894" y="1076"/>
                </a:lnTo>
                <a:lnTo>
                  <a:pt x="897" y="1070"/>
                </a:lnTo>
                <a:lnTo>
                  <a:pt x="897" y="1065"/>
                </a:lnTo>
                <a:lnTo>
                  <a:pt x="897" y="1062"/>
                </a:lnTo>
                <a:lnTo>
                  <a:pt x="897" y="1059"/>
                </a:lnTo>
                <a:lnTo>
                  <a:pt x="897" y="1056"/>
                </a:lnTo>
                <a:lnTo>
                  <a:pt x="897" y="1053"/>
                </a:lnTo>
                <a:lnTo>
                  <a:pt x="894" y="1053"/>
                </a:lnTo>
                <a:lnTo>
                  <a:pt x="891" y="1056"/>
                </a:lnTo>
                <a:lnTo>
                  <a:pt x="885" y="1056"/>
                </a:lnTo>
                <a:lnTo>
                  <a:pt x="877" y="1056"/>
                </a:lnTo>
                <a:lnTo>
                  <a:pt x="868" y="1056"/>
                </a:lnTo>
                <a:lnTo>
                  <a:pt x="860" y="1056"/>
                </a:lnTo>
                <a:lnTo>
                  <a:pt x="857" y="1059"/>
                </a:lnTo>
                <a:lnTo>
                  <a:pt x="851" y="1059"/>
                </a:lnTo>
                <a:lnTo>
                  <a:pt x="848" y="1062"/>
                </a:lnTo>
                <a:lnTo>
                  <a:pt x="848" y="1065"/>
                </a:lnTo>
                <a:lnTo>
                  <a:pt x="845" y="1068"/>
                </a:lnTo>
                <a:lnTo>
                  <a:pt x="845" y="1070"/>
                </a:lnTo>
                <a:lnTo>
                  <a:pt x="848" y="1073"/>
                </a:lnTo>
                <a:lnTo>
                  <a:pt x="848" y="1076"/>
                </a:lnTo>
                <a:lnTo>
                  <a:pt x="848" y="1079"/>
                </a:lnTo>
                <a:lnTo>
                  <a:pt x="845" y="1079"/>
                </a:lnTo>
                <a:lnTo>
                  <a:pt x="845" y="1082"/>
                </a:lnTo>
                <a:lnTo>
                  <a:pt x="843" y="1085"/>
                </a:lnTo>
                <a:lnTo>
                  <a:pt x="840" y="1085"/>
                </a:lnTo>
                <a:lnTo>
                  <a:pt x="837" y="1087"/>
                </a:lnTo>
                <a:lnTo>
                  <a:pt x="834" y="1087"/>
                </a:lnTo>
                <a:lnTo>
                  <a:pt x="828" y="1087"/>
                </a:lnTo>
                <a:lnTo>
                  <a:pt x="823" y="1087"/>
                </a:lnTo>
                <a:lnTo>
                  <a:pt x="817" y="1087"/>
                </a:lnTo>
                <a:lnTo>
                  <a:pt x="814" y="1085"/>
                </a:lnTo>
                <a:lnTo>
                  <a:pt x="808" y="1085"/>
                </a:lnTo>
                <a:lnTo>
                  <a:pt x="806" y="1085"/>
                </a:lnTo>
                <a:lnTo>
                  <a:pt x="803" y="1085"/>
                </a:lnTo>
                <a:lnTo>
                  <a:pt x="797" y="1085"/>
                </a:lnTo>
                <a:lnTo>
                  <a:pt x="794" y="1085"/>
                </a:lnTo>
                <a:lnTo>
                  <a:pt x="791" y="1085"/>
                </a:lnTo>
                <a:lnTo>
                  <a:pt x="791" y="1082"/>
                </a:lnTo>
                <a:lnTo>
                  <a:pt x="788" y="1079"/>
                </a:lnTo>
                <a:lnTo>
                  <a:pt x="783" y="1076"/>
                </a:lnTo>
                <a:lnTo>
                  <a:pt x="783" y="1073"/>
                </a:lnTo>
                <a:lnTo>
                  <a:pt x="780" y="1073"/>
                </a:lnTo>
                <a:lnTo>
                  <a:pt x="777" y="1070"/>
                </a:lnTo>
                <a:lnTo>
                  <a:pt x="771" y="1070"/>
                </a:lnTo>
                <a:lnTo>
                  <a:pt x="769" y="1070"/>
                </a:lnTo>
                <a:lnTo>
                  <a:pt x="769" y="1073"/>
                </a:lnTo>
                <a:lnTo>
                  <a:pt x="766" y="1076"/>
                </a:lnTo>
                <a:lnTo>
                  <a:pt x="763" y="1079"/>
                </a:lnTo>
                <a:lnTo>
                  <a:pt x="760" y="1082"/>
                </a:lnTo>
                <a:lnTo>
                  <a:pt x="757" y="1082"/>
                </a:lnTo>
                <a:lnTo>
                  <a:pt x="754" y="1082"/>
                </a:lnTo>
                <a:lnTo>
                  <a:pt x="751" y="1079"/>
                </a:lnTo>
                <a:lnTo>
                  <a:pt x="749" y="1079"/>
                </a:lnTo>
                <a:lnTo>
                  <a:pt x="749" y="1076"/>
                </a:lnTo>
                <a:lnTo>
                  <a:pt x="749" y="1073"/>
                </a:lnTo>
                <a:lnTo>
                  <a:pt x="746" y="1070"/>
                </a:lnTo>
                <a:lnTo>
                  <a:pt x="746" y="1068"/>
                </a:lnTo>
                <a:lnTo>
                  <a:pt x="743" y="1068"/>
                </a:lnTo>
                <a:lnTo>
                  <a:pt x="740" y="1068"/>
                </a:lnTo>
                <a:lnTo>
                  <a:pt x="740" y="1070"/>
                </a:lnTo>
                <a:lnTo>
                  <a:pt x="737" y="1070"/>
                </a:lnTo>
                <a:lnTo>
                  <a:pt x="734" y="1073"/>
                </a:lnTo>
                <a:lnTo>
                  <a:pt x="732" y="1076"/>
                </a:lnTo>
                <a:lnTo>
                  <a:pt x="732" y="1079"/>
                </a:lnTo>
                <a:lnTo>
                  <a:pt x="729" y="1079"/>
                </a:lnTo>
                <a:lnTo>
                  <a:pt x="726" y="1079"/>
                </a:lnTo>
                <a:lnTo>
                  <a:pt x="726" y="1082"/>
                </a:lnTo>
                <a:lnTo>
                  <a:pt x="723" y="1085"/>
                </a:lnTo>
                <a:lnTo>
                  <a:pt x="720" y="1085"/>
                </a:lnTo>
                <a:lnTo>
                  <a:pt x="720" y="1082"/>
                </a:lnTo>
                <a:lnTo>
                  <a:pt x="720" y="1079"/>
                </a:lnTo>
                <a:lnTo>
                  <a:pt x="720" y="1076"/>
                </a:lnTo>
                <a:lnTo>
                  <a:pt x="717" y="1073"/>
                </a:lnTo>
                <a:lnTo>
                  <a:pt x="714" y="1073"/>
                </a:lnTo>
                <a:lnTo>
                  <a:pt x="712" y="1070"/>
                </a:lnTo>
                <a:lnTo>
                  <a:pt x="712" y="1068"/>
                </a:lnTo>
                <a:lnTo>
                  <a:pt x="706" y="1065"/>
                </a:lnTo>
                <a:lnTo>
                  <a:pt x="703" y="1062"/>
                </a:lnTo>
                <a:lnTo>
                  <a:pt x="697" y="1062"/>
                </a:lnTo>
                <a:lnTo>
                  <a:pt x="695" y="1062"/>
                </a:lnTo>
                <a:lnTo>
                  <a:pt x="692" y="1062"/>
                </a:lnTo>
                <a:lnTo>
                  <a:pt x="686" y="1059"/>
                </a:lnTo>
                <a:lnTo>
                  <a:pt x="683" y="1059"/>
                </a:lnTo>
                <a:lnTo>
                  <a:pt x="683" y="1062"/>
                </a:lnTo>
                <a:lnTo>
                  <a:pt x="683" y="1065"/>
                </a:lnTo>
                <a:lnTo>
                  <a:pt x="683" y="1068"/>
                </a:lnTo>
                <a:lnTo>
                  <a:pt x="680" y="1070"/>
                </a:lnTo>
                <a:lnTo>
                  <a:pt x="675" y="1073"/>
                </a:lnTo>
                <a:lnTo>
                  <a:pt x="672" y="1073"/>
                </a:lnTo>
                <a:lnTo>
                  <a:pt x="669" y="1070"/>
                </a:lnTo>
                <a:lnTo>
                  <a:pt x="666" y="1070"/>
                </a:lnTo>
                <a:lnTo>
                  <a:pt x="663" y="1070"/>
                </a:lnTo>
                <a:lnTo>
                  <a:pt x="660" y="1068"/>
                </a:lnTo>
                <a:lnTo>
                  <a:pt x="657" y="1068"/>
                </a:lnTo>
                <a:lnTo>
                  <a:pt x="655" y="1068"/>
                </a:lnTo>
                <a:lnTo>
                  <a:pt x="652" y="1070"/>
                </a:lnTo>
                <a:lnTo>
                  <a:pt x="649" y="1070"/>
                </a:lnTo>
                <a:lnTo>
                  <a:pt x="646" y="1070"/>
                </a:lnTo>
                <a:lnTo>
                  <a:pt x="640" y="1070"/>
                </a:lnTo>
                <a:lnTo>
                  <a:pt x="638" y="1070"/>
                </a:lnTo>
                <a:lnTo>
                  <a:pt x="635" y="1073"/>
                </a:lnTo>
                <a:lnTo>
                  <a:pt x="635" y="1076"/>
                </a:lnTo>
                <a:lnTo>
                  <a:pt x="632" y="1073"/>
                </a:lnTo>
                <a:lnTo>
                  <a:pt x="629" y="1073"/>
                </a:lnTo>
                <a:lnTo>
                  <a:pt x="626" y="1073"/>
                </a:lnTo>
                <a:lnTo>
                  <a:pt x="626" y="1076"/>
                </a:lnTo>
                <a:lnTo>
                  <a:pt x="623" y="1076"/>
                </a:lnTo>
                <a:lnTo>
                  <a:pt x="620" y="1076"/>
                </a:lnTo>
                <a:lnTo>
                  <a:pt x="618" y="1073"/>
                </a:lnTo>
                <a:lnTo>
                  <a:pt x="615" y="1073"/>
                </a:lnTo>
                <a:lnTo>
                  <a:pt x="612" y="1073"/>
                </a:lnTo>
                <a:lnTo>
                  <a:pt x="612" y="1070"/>
                </a:lnTo>
                <a:lnTo>
                  <a:pt x="612" y="1068"/>
                </a:lnTo>
                <a:lnTo>
                  <a:pt x="609" y="1068"/>
                </a:lnTo>
                <a:lnTo>
                  <a:pt x="606" y="1068"/>
                </a:lnTo>
                <a:lnTo>
                  <a:pt x="603" y="1068"/>
                </a:lnTo>
                <a:lnTo>
                  <a:pt x="601" y="1070"/>
                </a:lnTo>
                <a:lnTo>
                  <a:pt x="598" y="1070"/>
                </a:lnTo>
                <a:lnTo>
                  <a:pt x="595" y="1073"/>
                </a:lnTo>
                <a:lnTo>
                  <a:pt x="592" y="1073"/>
                </a:lnTo>
                <a:lnTo>
                  <a:pt x="586" y="1070"/>
                </a:lnTo>
                <a:lnTo>
                  <a:pt x="581" y="1068"/>
                </a:lnTo>
                <a:lnTo>
                  <a:pt x="569" y="1062"/>
                </a:lnTo>
                <a:lnTo>
                  <a:pt x="566" y="1053"/>
                </a:lnTo>
                <a:lnTo>
                  <a:pt x="566" y="1050"/>
                </a:lnTo>
                <a:lnTo>
                  <a:pt x="566" y="1048"/>
                </a:lnTo>
                <a:lnTo>
                  <a:pt x="566" y="1042"/>
                </a:lnTo>
                <a:lnTo>
                  <a:pt x="566" y="1036"/>
                </a:lnTo>
                <a:lnTo>
                  <a:pt x="566" y="1031"/>
                </a:lnTo>
                <a:lnTo>
                  <a:pt x="564" y="1025"/>
                </a:lnTo>
                <a:lnTo>
                  <a:pt x="561" y="1019"/>
                </a:lnTo>
                <a:lnTo>
                  <a:pt x="555" y="1013"/>
                </a:lnTo>
                <a:lnTo>
                  <a:pt x="549" y="1008"/>
                </a:lnTo>
                <a:lnTo>
                  <a:pt x="544" y="1002"/>
                </a:lnTo>
                <a:lnTo>
                  <a:pt x="535" y="994"/>
                </a:lnTo>
                <a:lnTo>
                  <a:pt x="521" y="965"/>
                </a:lnTo>
                <a:lnTo>
                  <a:pt x="492" y="905"/>
                </a:lnTo>
                <a:lnTo>
                  <a:pt x="475" y="871"/>
                </a:lnTo>
                <a:lnTo>
                  <a:pt x="475" y="865"/>
                </a:lnTo>
                <a:lnTo>
                  <a:pt x="472" y="863"/>
                </a:lnTo>
                <a:lnTo>
                  <a:pt x="472" y="860"/>
                </a:lnTo>
                <a:lnTo>
                  <a:pt x="470" y="848"/>
                </a:lnTo>
                <a:lnTo>
                  <a:pt x="470" y="826"/>
                </a:lnTo>
                <a:lnTo>
                  <a:pt x="478" y="811"/>
                </a:lnTo>
                <a:lnTo>
                  <a:pt x="489" y="800"/>
                </a:lnTo>
                <a:lnTo>
                  <a:pt x="512" y="786"/>
                </a:lnTo>
                <a:lnTo>
                  <a:pt x="515" y="780"/>
                </a:lnTo>
                <a:lnTo>
                  <a:pt x="515" y="774"/>
                </a:lnTo>
                <a:lnTo>
                  <a:pt x="512" y="771"/>
                </a:lnTo>
                <a:lnTo>
                  <a:pt x="512" y="769"/>
                </a:lnTo>
                <a:lnTo>
                  <a:pt x="509" y="769"/>
                </a:lnTo>
                <a:lnTo>
                  <a:pt x="501" y="769"/>
                </a:lnTo>
                <a:lnTo>
                  <a:pt x="495" y="774"/>
                </a:lnTo>
                <a:lnTo>
                  <a:pt x="489" y="777"/>
                </a:lnTo>
                <a:lnTo>
                  <a:pt x="475" y="777"/>
                </a:lnTo>
                <a:lnTo>
                  <a:pt x="450" y="769"/>
                </a:lnTo>
                <a:lnTo>
                  <a:pt x="430" y="763"/>
                </a:lnTo>
                <a:lnTo>
                  <a:pt x="410" y="757"/>
                </a:lnTo>
                <a:lnTo>
                  <a:pt x="404" y="752"/>
                </a:lnTo>
                <a:lnTo>
                  <a:pt x="398" y="743"/>
                </a:lnTo>
                <a:lnTo>
                  <a:pt x="390" y="720"/>
                </a:lnTo>
                <a:lnTo>
                  <a:pt x="381" y="712"/>
                </a:lnTo>
                <a:lnTo>
                  <a:pt x="361" y="706"/>
                </a:lnTo>
                <a:lnTo>
                  <a:pt x="350" y="709"/>
                </a:lnTo>
                <a:lnTo>
                  <a:pt x="344" y="712"/>
                </a:lnTo>
                <a:lnTo>
                  <a:pt x="341" y="715"/>
                </a:lnTo>
                <a:lnTo>
                  <a:pt x="333" y="720"/>
                </a:lnTo>
                <a:lnTo>
                  <a:pt x="327" y="729"/>
                </a:lnTo>
                <a:lnTo>
                  <a:pt x="327" y="740"/>
                </a:lnTo>
                <a:lnTo>
                  <a:pt x="324" y="752"/>
                </a:lnTo>
                <a:lnTo>
                  <a:pt x="316" y="763"/>
                </a:lnTo>
                <a:lnTo>
                  <a:pt x="304" y="769"/>
                </a:lnTo>
                <a:lnTo>
                  <a:pt x="296" y="774"/>
                </a:lnTo>
                <a:lnTo>
                  <a:pt x="279" y="780"/>
                </a:lnTo>
                <a:lnTo>
                  <a:pt x="253" y="791"/>
                </a:lnTo>
                <a:lnTo>
                  <a:pt x="219" y="811"/>
                </a:lnTo>
                <a:lnTo>
                  <a:pt x="208" y="817"/>
                </a:lnTo>
                <a:lnTo>
                  <a:pt x="193" y="823"/>
                </a:lnTo>
                <a:lnTo>
                  <a:pt x="173" y="831"/>
                </a:lnTo>
                <a:lnTo>
                  <a:pt x="159" y="837"/>
                </a:lnTo>
                <a:lnTo>
                  <a:pt x="148" y="834"/>
                </a:lnTo>
                <a:lnTo>
                  <a:pt x="142" y="828"/>
                </a:lnTo>
                <a:lnTo>
                  <a:pt x="136" y="828"/>
                </a:lnTo>
                <a:lnTo>
                  <a:pt x="125" y="840"/>
                </a:lnTo>
                <a:lnTo>
                  <a:pt x="116" y="848"/>
                </a:lnTo>
                <a:lnTo>
                  <a:pt x="99" y="854"/>
                </a:lnTo>
                <a:lnTo>
                  <a:pt x="88" y="860"/>
                </a:lnTo>
                <a:lnTo>
                  <a:pt x="65" y="885"/>
                </a:lnTo>
                <a:lnTo>
                  <a:pt x="57" y="894"/>
                </a:lnTo>
                <a:lnTo>
                  <a:pt x="48" y="894"/>
                </a:lnTo>
                <a:lnTo>
                  <a:pt x="31" y="894"/>
                </a:lnTo>
                <a:lnTo>
                  <a:pt x="20" y="894"/>
                </a:lnTo>
                <a:lnTo>
                  <a:pt x="11" y="900"/>
                </a:lnTo>
                <a:lnTo>
                  <a:pt x="5" y="902"/>
                </a:lnTo>
                <a:lnTo>
                  <a:pt x="5" y="900"/>
                </a:lnTo>
                <a:lnTo>
                  <a:pt x="2" y="900"/>
                </a:lnTo>
                <a:lnTo>
                  <a:pt x="2" y="897"/>
                </a:lnTo>
                <a:lnTo>
                  <a:pt x="2" y="894"/>
                </a:lnTo>
                <a:lnTo>
                  <a:pt x="2" y="891"/>
                </a:lnTo>
                <a:lnTo>
                  <a:pt x="2" y="888"/>
                </a:lnTo>
                <a:lnTo>
                  <a:pt x="2" y="885"/>
                </a:lnTo>
                <a:lnTo>
                  <a:pt x="2" y="883"/>
                </a:lnTo>
                <a:lnTo>
                  <a:pt x="2" y="880"/>
                </a:lnTo>
                <a:lnTo>
                  <a:pt x="0" y="877"/>
                </a:lnTo>
                <a:lnTo>
                  <a:pt x="0" y="874"/>
                </a:lnTo>
                <a:lnTo>
                  <a:pt x="2" y="874"/>
                </a:lnTo>
                <a:lnTo>
                  <a:pt x="2" y="871"/>
                </a:lnTo>
                <a:lnTo>
                  <a:pt x="0" y="871"/>
                </a:lnTo>
                <a:lnTo>
                  <a:pt x="0" y="868"/>
                </a:lnTo>
                <a:lnTo>
                  <a:pt x="0" y="865"/>
                </a:lnTo>
                <a:lnTo>
                  <a:pt x="2" y="865"/>
                </a:lnTo>
                <a:lnTo>
                  <a:pt x="2" y="863"/>
                </a:lnTo>
                <a:lnTo>
                  <a:pt x="5" y="860"/>
                </a:lnTo>
                <a:lnTo>
                  <a:pt x="2" y="860"/>
                </a:lnTo>
                <a:lnTo>
                  <a:pt x="2" y="857"/>
                </a:lnTo>
                <a:lnTo>
                  <a:pt x="0" y="857"/>
                </a:lnTo>
                <a:lnTo>
                  <a:pt x="0" y="854"/>
                </a:lnTo>
                <a:lnTo>
                  <a:pt x="2" y="851"/>
                </a:lnTo>
                <a:lnTo>
                  <a:pt x="2" y="848"/>
                </a:lnTo>
                <a:lnTo>
                  <a:pt x="2" y="846"/>
                </a:lnTo>
                <a:lnTo>
                  <a:pt x="2" y="843"/>
                </a:lnTo>
                <a:lnTo>
                  <a:pt x="0" y="843"/>
                </a:lnTo>
                <a:lnTo>
                  <a:pt x="0" y="840"/>
                </a:lnTo>
                <a:lnTo>
                  <a:pt x="0" y="837"/>
                </a:lnTo>
                <a:lnTo>
                  <a:pt x="0" y="834"/>
                </a:lnTo>
                <a:lnTo>
                  <a:pt x="2" y="831"/>
                </a:lnTo>
                <a:lnTo>
                  <a:pt x="5" y="831"/>
                </a:lnTo>
                <a:lnTo>
                  <a:pt x="8" y="828"/>
                </a:lnTo>
                <a:lnTo>
                  <a:pt x="8" y="826"/>
                </a:lnTo>
                <a:lnTo>
                  <a:pt x="8" y="823"/>
                </a:lnTo>
                <a:lnTo>
                  <a:pt x="5" y="823"/>
                </a:lnTo>
                <a:lnTo>
                  <a:pt x="5" y="820"/>
                </a:lnTo>
                <a:lnTo>
                  <a:pt x="5" y="817"/>
                </a:lnTo>
                <a:lnTo>
                  <a:pt x="8" y="817"/>
                </a:lnTo>
                <a:lnTo>
                  <a:pt x="8" y="814"/>
                </a:lnTo>
                <a:lnTo>
                  <a:pt x="8" y="811"/>
                </a:lnTo>
                <a:lnTo>
                  <a:pt x="8" y="808"/>
                </a:lnTo>
                <a:lnTo>
                  <a:pt x="11" y="808"/>
                </a:lnTo>
                <a:lnTo>
                  <a:pt x="11" y="806"/>
                </a:lnTo>
                <a:lnTo>
                  <a:pt x="11" y="803"/>
                </a:lnTo>
                <a:lnTo>
                  <a:pt x="11" y="800"/>
                </a:lnTo>
                <a:lnTo>
                  <a:pt x="11" y="797"/>
                </a:lnTo>
                <a:lnTo>
                  <a:pt x="8" y="797"/>
                </a:lnTo>
                <a:lnTo>
                  <a:pt x="5" y="797"/>
                </a:lnTo>
                <a:lnTo>
                  <a:pt x="5" y="794"/>
                </a:lnTo>
                <a:lnTo>
                  <a:pt x="8" y="794"/>
                </a:lnTo>
                <a:lnTo>
                  <a:pt x="8" y="791"/>
                </a:lnTo>
                <a:lnTo>
                  <a:pt x="11" y="791"/>
                </a:lnTo>
                <a:lnTo>
                  <a:pt x="11" y="789"/>
                </a:lnTo>
                <a:lnTo>
                  <a:pt x="11" y="786"/>
                </a:lnTo>
                <a:lnTo>
                  <a:pt x="11" y="783"/>
                </a:lnTo>
                <a:lnTo>
                  <a:pt x="11" y="780"/>
                </a:lnTo>
                <a:lnTo>
                  <a:pt x="11" y="777"/>
                </a:lnTo>
                <a:lnTo>
                  <a:pt x="14" y="774"/>
                </a:lnTo>
                <a:lnTo>
                  <a:pt x="14" y="771"/>
                </a:lnTo>
                <a:lnTo>
                  <a:pt x="14" y="769"/>
                </a:lnTo>
                <a:lnTo>
                  <a:pt x="14" y="766"/>
                </a:lnTo>
                <a:lnTo>
                  <a:pt x="14" y="763"/>
                </a:lnTo>
                <a:lnTo>
                  <a:pt x="14" y="760"/>
                </a:lnTo>
                <a:lnTo>
                  <a:pt x="14" y="757"/>
                </a:lnTo>
                <a:lnTo>
                  <a:pt x="14" y="754"/>
                </a:lnTo>
                <a:lnTo>
                  <a:pt x="14" y="752"/>
                </a:lnTo>
                <a:lnTo>
                  <a:pt x="14" y="749"/>
                </a:lnTo>
                <a:lnTo>
                  <a:pt x="17" y="749"/>
                </a:lnTo>
                <a:lnTo>
                  <a:pt x="20" y="749"/>
                </a:lnTo>
                <a:lnTo>
                  <a:pt x="22" y="746"/>
                </a:lnTo>
                <a:lnTo>
                  <a:pt x="25" y="746"/>
                </a:lnTo>
                <a:lnTo>
                  <a:pt x="28" y="749"/>
                </a:lnTo>
                <a:lnTo>
                  <a:pt x="31" y="749"/>
                </a:lnTo>
                <a:lnTo>
                  <a:pt x="34" y="749"/>
                </a:lnTo>
                <a:lnTo>
                  <a:pt x="37" y="749"/>
                </a:lnTo>
                <a:lnTo>
                  <a:pt x="39" y="749"/>
                </a:lnTo>
                <a:lnTo>
                  <a:pt x="42" y="749"/>
                </a:lnTo>
                <a:lnTo>
                  <a:pt x="45" y="749"/>
                </a:lnTo>
                <a:lnTo>
                  <a:pt x="48" y="746"/>
                </a:lnTo>
                <a:lnTo>
                  <a:pt x="51" y="743"/>
                </a:lnTo>
                <a:lnTo>
                  <a:pt x="54" y="743"/>
                </a:lnTo>
                <a:lnTo>
                  <a:pt x="59" y="743"/>
                </a:lnTo>
                <a:lnTo>
                  <a:pt x="65" y="740"/>
                </a:lnTo>
                <a:lnTo>
                  <a:pt x="71" y="740"/>
                </a:lnTo>
                <a:lnTo>
                  <a:pt x="74" y="740"/>
                </a:lnTo>
                <a:lnTo>
                  <a:pt x="79" y="749"/>
                </a:lnTo>
                <a:lnTo>
                  <a:pt x="82" y="746"/>
                </a:lnTo>
                <a:lnTo>
                  <a:pt x="85" y="746"/>
                </a:lnTo>
                <a:lnTo>
                  <a:pt x="91" y="743"/>
                </a:lnTo>
                <a:lnTo>
                  <a:pt x="96" y="743"/>
                </a:lnTo>
                <a:lnTo>
                  <a:pt x="102" y="740"/>
                </a:lnTo>
                <a:lnTo>
                  <a:pt x="108" y="740"/>
                </a:lnTo>
                <a:lnTo>
                  <a:pt x="114" y="737"/>
                </a:lnTo>
                <a:lnTo>
                  <a:pt x="116" y="734"/>
                </a:lnTo>
                <a:lnTo>
                  <a:pt x="116" y="732"/>
                </a:lnTo>
                <a:lnTo>
                  <a:pt x="116" y="729"/>
                </a:lnTo>
                <a:lnTo>
                  <a:pt x="119" y="726"/>
                </a:lnTo>
                <a:lnTo>
                  <a:pt x="119" y="723"/>
                </a:lnTo>
                <a:lnTo>
                  <a:pt x="119" y="720"/>
                </a:lnTo>
                <a:lnTo>
                  <a:pt x="122" y="717"/>
                </a:lnTo>
                <a:lnTo>
                  <a:pt x="122" y="715"/>
                </a:lnTo>
                <a:lnTo>
                  <a:pt x="122" y="712"/>
                </a:lnTo>
                <a:lnTo>
                  <a:pt x="125" y="712"/>
                </a:lnTo>
                <a:lnTo>
                  <a:pt x="125" y="709"/>
                </a:lnTo>
                <a:lnTo>
                  <a:pt x="125" y="706"/>
                </a:lnTo>
                <a:lnTo>
                  <a:pt x="125" y="703"/>
                </a:lnTo>
                <a:lnTo>
                  <a:pt x="128" y="700"/>
                </a:lnTo>
                <a:lnTo>
                  <a:pt x="128" y="697"/>
                </a:lnTo>
                <a:lnTo>
                  <a:pt x="128" y="695"/>
                </a:lnTo>
                <a:lnTo>
                  <a:pt x="128" y="692"/>
                </a:lnTo>
                <a:lnTo>
                  <a:pt x="131" y="689"/>
                </a:lnTo>
                <a:lnTo>
                  <a:pt x="131" y="686"/>
                </a:lnTo>
                <a:lnTo>
                  <a:pt x="133" y="683"/>
                </a:lnTo>
                <a:lnTo>
                  <a:pt x="136" y="683"/>
                </a:lnTo>
                <a:lnTo>
                  <a:pt x="136" y="680"/>
                </a:lnTo>
                <a:lnTo>
                  <a:pt x="139" y="678"/>
                </a:lnTo>
                <a:lnTo>
                  <a:pt x="139" y="675"/>
                </a:lnTo>
                <a:lnTo>
                  <a:pt x="136" y="672"/>
                </a:lnTo>
                <a:lnTo>
                  <a:pt x="136" y="669"/>
                </a:lnTo>
                <a:lnTo>
                  <a:pt x="136" y="666"/>
                </a:lnTo>
                <a:lnTo>
                  <a:pt x="136" y="663"/>
                </a:lnTo>
                <a:lnTo>
                  <a:pt x="136" y="660"/>
                </a:lnTo>
                <a:lnTo>
                  <a:pt x="136" y="658"/>
                </a:lnTo>
                <a:lnTo>
                  <a:pt x="136" y="655"/>
                </a:lnTo>
                <a:lnTo>
                  <a:pt x="136" y="652"/>
                </a:lnTo>
                <a:lnTo>
                  <a:pt x="136" y="649"/>
                </a:lnTo>
                <a:lnTo>
                  <a:pt x="136" y="646"/>
                </a:lnTo>
                <a:lnTo>
                  <a:pt x="136" y="643"/>
                </a:lnTo>
                <a:lnTo>
                  <a:pt x="133" y="641"/>
                </a:lnTo>
                <a:lnTo>
                  <a:pt x="133" y="638"/>
                </a:lnTo>
                <a:lnTo>
                  <a:pt x="133" y="635"/>
                </a:lnTo>
                <a:lnTo>
                  <a:pt x="131" y="635"/>
                </a:lnTo>
                <a:lnTo>
                  <a:pt x="131" y="632"/>
                </a:lnTo>
                <a:lnTo>
                  <a:pt x="131" y="629"/>
                </a:lnTo>
                <a:lnTo>
                  <a:pt x="128" y="629"/>
                </a:lnTo>
                <a:lnTo>
                  <a:pt x="128" y="626"/>
                </a:lnTo>
                <a:lnTo>
                  <a:pt x="128" y="623"/>
                </a:lnTo>
                <a:lnTo>
                  <a:pt x="131" y="618"/>
                </a:lnTo>
                <a:lnTo>
                  <a:pt x="133" y="615"/>
                </a:lnTo>
                <a:lnTo>
                  <a:pt x="139" y="609"/>
                </a:lnTo>
                <a:lnTo>
                  <a:pt x="139" y="606"/>
                </a:lnTo>
                <a:lnTo>
                  <a:pt x="145" y="606"/>
                </a:lnTo>
                <a:lnTo>
                  <a:pt x="151" y="601"/>
                </a:lnTo>
                <a:lnTo>
                  <a:pt x="153" y="595"/>
                </a:lnTo>
                <a:lnTo>
                  <a:pt x="159" y="589"/>
                </a:lnTo>
                <a:lnTo>
                  <a:pt x="162" y="584"/>
                </a:lnTo>
                <a:lnTo>
                  <a:pt x="168" y="578"/>
                </a:lnTo>
                <a:lnTo>
                  <a:pt x="168" y="575"/>
                </a:lnTo>
                <a:lnTo>
                  <a:pt x="168" y="572"/>
                </a:lnTo>
                <a:lnTo>
                  <a:pt x="165" y="572"/>
                </a:lnTo>
                <a:lnTo>
                  <a:pt x="165" y="569"/>
                </a:lnTo>
                <a:lnTo>
                  <a:pt x="165" y="567"/>
                </a:lnTo>
                <a:lnTo>
                  <a:pt x="168" y="564"/>
                </a:lnTo>
                <a:lnTo>
                  <a:pt x="168" y="561"/>
                </a:lnTo>
                <a:lnTo>
                  <a:pt x="170" y="561"/>
                </a:lnTo>
                <a:lnTo>
                  <a:pt x="173" y="558"/>
                </a:lnTo>
                <a:lnTo>
                  <a:pt x="176" y="558"/>
                </a:lnTo>
                <a:lnTo>
                  <a:pt x="179" y="558"/>
                </a:lnTo>
                <a:lnTo>
                  <a:pt x="182" y="558"/>
                </a:lnTo>
                <a:lnTo>
                  <a:pt x="185" y="561"/>
                </a:lnTo>
                <a:lnTo>
                  <a:pt x="190" y="555"/>
                </a:lnTo>
                <a:lnTo>
                  <a:pt x="196" y="549"/>
                </a:lnTo>
                <a:lnTo>
                  <a:pt x="202" y="547"/>
                </a:lnTo>
                <a:lnTo>
                  <a:pt x="199" y="544"/>
                </a:lnTo>
                <a:lnTo>
                  <a:pt x="199" y="541"/>
                </a:lnTo>
                <a:lnTo>
                  <a:pt x="196" y="541"/>
                </a:lnTo>
                <a:lnTo>
                  <a:pt x="196" y="538"/>
                </a:lnTo>
                <a:lnTo>
                  <a:pt x="196" y="535"/>
                </a:lnTo>
                <a:lnTo>
                  <a:pt x="193" y="532"/>
                </a:lnTo>
                <a:lnTo>
                  <a:pt x="193" y="530"/>
                </a:lnTo>
                <a:lnTo>
                  <a:pt x="193" y="527"/>
                </a:lnTo>
                <a:lnTo>
                  <a:pt x="190" y="527"/>
                </a:lnTo>
                <a:lnTo>
                  <a:pt x="190" y="524"/>
                </a:lnTo>
                <a:lnTo>
                  <a:pt x="190" y="521"/>
                </a:lnTo>
                <a:lnTo>
                  <a:pt x="190" y="518"/>
                </a:lnTo>
                <a:lnTo>
                  <a:pt x="190" y="515"/>
                </a:lnTo>
                <a:lnTo>
                  <a:pt x="190" y="512"/>
                </a:lnTo>
                <a:lnTo>
                  <a:pt x="193" y="512"/>
                </a:lnTo>
                <a:lnTo>
                  <a:pt x="193" y="510"/>
                </a:lnTo>
                <a:lnTo>
                  <a:pt x="193" y="507"/>
                </a:lnTo>
                <a:lnTo>
                  <a:pt x="196" y="507"/>
                </a:lnTo>
                <a:lnTo>
                  <a:pt x="196" y="504"/>
                </a:lnTo>
                <a:lnTo>
                  <a:pt x="199" y="504"/>
                </a:lnTo>
                <a:lnTo>
                  <a:pt x="199" y="501"/>
                </a:lnTo>
                <a:lnTo>
                  <a:pt x="205" y="501"/>
                </a:lnTo>
                <a:lnTo>
                  <a:pt x="210" y="498"/>
                </a:lnTo>
                <a:lnTo>
                  <a:pt x="216" y="498"/>
                </a:lnTo>
                <a:lnTo>
                  <a:pt x="222" y="495"/>
                </a:lnTo>
                <a:lnTo>
                  <a:pt x="227" y="492"/>
                </a:lnTo>
                <a:lnTo>
                  <a:pt x="233" y="492"/>
                </a:lnTo>
                <a:lnTo>
                  <a:pt x="236" y="490"/>
                </a:lnTo>
                <a:lnTo>
                  <a:pt x="239" y="490"/>
                </a:lnTo>
                <a:lnTo>
                  <a:pt x="242" y="490"/>
                </a:lnTo>
                <a:lnTo>
                  <a:pt x="245" y="490"/>
                </a:lnTo>
                <a:lnTo>
                  <a:pt x="247" y="492"/>
                </a:lnTo>
                <a:lnTo>
                  <a:pt x="250" y="492"/>
                </a:lnTo>
                <a:lnTo>
                  <a:pt x="253" y="492"/>
                </a:lnTo>
                <a:lnTo>
                  <a:pt x="253" y="495"/>
                </a:lnTo>
                <a:lnTo>
                  <a:pt x="253" y="492"/>
                </a:lnTo>
                <a:lnTo>
                  <a:pt x="256" y="492"/>
                </a:lnTo>
                <a:lnTo>
                  <a:pt x="256" y="490"/>
                </a:lnTo>
                <a:lnTo>
                  <a:pt x="259" y="490"/>
                </a:lnTo>
                <a:lnTo>
                  <a:pt x="259" y="487"/>
                </a:lnTo>
                <a:lnTo>
                  <a:pt x="262" y="487"/>
                </a:lnTo>
                <a:lnTo>
                  <a:pt x="262" y="484"/>
                </a:lnTo>
                <a:lnTo>
                  <a:pt x="264" y="481"/>
                </a:lnTo>
                <a:lnTo>
                  <a:pt x="267" y="481"/>
                </a:lnTo>
                <a:lnTo>
                  <a:pt x="267" y="478"/>
                </a:lnTo>
                <a:lnTo>
                  <a:pt x="267" y="475"/>
                </a:lnTo>
                <a:lnTo>
                  <a:pt x="267" y="473"/>
                </a:lnTo>
                <a:lnTo>
                  <a:pt x="270" y="473"/>
                </a:lnTo>
                <a:lnTo>
                  <a:pt x="270" y="470"/>
                </a:lnTo>
                <a:lnTo>
                  <a:pt x="273" y="467"/>
                </a:lnTo>
                <a:lnTo>
                  <a:pt x="276" y="467"/>
                </a:lnTo>
                <a:lnTo>
                  <a:pt x="276" y="464"/>
                </a:lnTo>
                <a:lnTo>
                  <a:pt x="279" y="464"/>
                </a:lnTo>
                <a:lnTo>
                  <a:pt x="279" y="461"/>
                </a:lnTo>
                <a:lnTo>
                  <a:pt x="282" y="461"/>
                </a:lnTo>
                <a:lnTo>
                  <a:pt x="282" y="458"/>
                </a:lnTo>
                <a:lnTo>
                  <a:pt x="282" y="455"/>
                </a:lnTo>
                <a:lnTo>
                  <a:pt x="282" y="453"/>
                </a:lnTo>
                <a:lnTo>
                  <a:pt x="284" y="453"/>
                </a:lnTo>
                <a:lnTo>
                  <a:pt x="284" y="450"/>
                </a:lnTo>
                <a:lnTo>
                  <a:pt x="284" y="447"/>
                </a:lnTo>
                <a:lnTo>
                  <a:pt x="284" y="444"/>
                </a:lnTo>
                <a:lnTo>
                  <a:pt x="284" y="441"/>
                </a:lnTo>
                <a:lnTo>
                  <a:pt x="284" y="438"/>
                </a:lnTo>
                <a:lnTo>
                  <a:pt x="284" y="436"/>
                </a:lnTo>
                <a:lnTo>
                  <a:pt x="284" y="433"/>
                </a:lnTo>
                <a:lnTo>
                  <a:pt x="284" y="430"/>
                </a:lnTo>
                <a:lnTo>
                  <a:pt x="284" y="427"/>
                </a:lnTo>
                <a:lnTo>
                  <a:pt x="284" y="424"/>
                </a:lnTo>
                <a:lnTo>
                  <a:pt x="284" y="421"/>
                </a:lnTo>
                <a:lnTo>
                  <a:pt x="287" y="421"/>
                </a:lnTo>
                <a:lnTo>
                  <a:pt x="287" y="418"/>
                </a:lnTo>
                <a:lnTo>
                  <a:pt x="290" y="416"/>
                </a:lnTo>
                <a:lnTo>
                  <a:pt x="293" y="416"/>
                </a:lnTo>
                <a:lnTo>
                  <a:pt x="296" y="416"/>
                </a:lnTo>
                <a:lnTo>
                  <a:pt x="296" y="413"/>
                </a:lnTo>
                <a:lnTo>
                  <a:pt x="299" y="413"/>
                </a:lnTo>
                <a:lnTo>
                  <a:pt x="302" y="413"/>
                </a:lnTo>
                <a:lnTo>
                  <a:pt x="302" y="410"/>
                </a:lnTo>
                <a:lnTo>
                  <a:pt x="302" y="407"/>
                </a:lnTo>
                <a:lnTo>
                  <a:pt x="304" y="407"/>
                </a:lnTo>
                <a:lnTo>
                  <a:pt x="304" y="404"/>
                </a:lnTo>
                <a:lnTo>
                  <a:pt x="304" y="401"/>
                </a:lnTo>
                <a:lnTo>
                  <a:pt x="304" y="399"/>
                </a:lnTo>
                <a:lnTo>
                  <a:pt x="304" y="396"/>
                </a:lnTo>
                <a:lnTo>
                  <a:pt x="304" y="393"/>
                </a:lnTo>
                <a:lnTo>
                  <a:pt x="304" y="390"/>
                </a:lnTo>
                <a:lnTo>
                  <a:pt x="304" y="387"/>
                </a:lnTo>
                <a:lnTo>
                  <a:pt x="304" y="384"/>
                </a:lnTo>
                <a:lnTo>
                  <a:pt x="302" y="384"/>
                </a:lnTo>
                <a:lnTo>
                  <a:pt x="299" y="381"/>
                </a:lnTo>
                <a:lnTo>
                  <a:pt x="296" y="381"/>
                </a:lnTo>
                <a:lnTo>
                  <a:pt x="293" y="379"/>
                </a:lnTo>
                <a:lnTo>
                  <a:pt x="287" y="373"/>
                </a:lnTo>
                <a:lnTo>
                  <a:pt x="282" y="367"/>
                </a:lnTo>
                <a:lnTo>
                  <a:pt x="279" y="362"/>
                </a:lnTo>
                <a:lnTo>
                  <a:pt x="273" y="356"/>
                </a:lnTo>
                <a:lnTo>
                  <a:pt x="270" y="356"/>
                </a:lnTo>
                <a:lnTo>
                  <a:pt x="273" y="350"/>
                </a:lnTo>
                <a:lnTo>
                  <a:pt x="276" y="344"/>
                </a:lnTo>
                <a:lnTo>
                  <a:pt x="279" y="339"/>
                </a:lnTo>
                <a:lnTo>
                  <a:pt x="282" y="333"/>
                </a:lnTo>
                <a:lnTo>
                  <a:pt x="284" y="327"/>
                </a:lnTo>
                <a:lnTo>
                  <a:pt x="284" y="325"/>
                </a:lnTo>
                <a:lnTo>
                  <a:pt x="287" y="325"/>
                </a:lnTo>
                <a:lnTo>
                  <a:pt x="290" y="325"/>
                </a:lnTo>
                <a:lnTo>
                  <a:pt x="290" y="322"/>
                </a:lnTo>
                <a:lnTo>
                  <a:pt x="290" y="319"/>
                </a:lnTo>
                <a:lnTo>
                  <a:pt x="290" y="316"/>
                </a:lnTo>
                <a:lnTo>
                  <a:pt x="290" y="313"/>
                </a:lnTo>
                <a:lnTo>
                  <a:pt x="290" y="310"/>
                </a:lnTo>
                <a:lnTo>
                  <a:pt x="293" y="307"/>
                </a:lnTo>
                <a:lnTo>
                  <a:pt x="296" y="307"/>
                </a:lnTo>
                <a:lnTo>
                  <a:pt x="299" y="305"/>
                </a:lnTo>
                <a:lnTo>
                  <a:pt x="302" y="302"/>
                </a:lnTo>
                <a:lnTo>
                  <a:pt x="304" y="299"/>
                </a:lnTo>
                <a:lnTo>
                  <a:pt x="307" y="299"/>
                </a:lnTo>
                <a:lnTo>
                  <a:pt x="310" y="299"/>
                </a:lnTo>
                <a:lnTo>
                  <a:pt x="313" y="299"/>
                </a:lnTo>
                <a:lnTo>
                  <a:pt x="316" y="302"/>
                </a:lnTo>
                <a:lnTo>
                  <a:pt x="319" y="302"/>
                </a:lnTo>
                <a:lnTo>
                  <a:pt x="321" y="305"/>
                </a:lnTo>
                <a:lnTo>
                  <a:pt x="324" y="305"/>
                </a:lnTo>
                <a:lnTo>
                  <a:pt x="324" y="307"/>
                </a:lnTo>
                <a:lnTo>
                  <a:pt x="327" y="307"/>
                </a:lnTo>
                <a:lnTo>
                  <a:pt x="330" y="310"/>
                </a:lnTo>
                <a:lnTo>
                  <a:pt x="333" y="310"/>
                </a:lnTo>
                <a:lnTo>
                  <a:pt x="336" y="313"/>
                </a:lnTo>
                <a:lnTo>
                  <a:pt x="339" y="313"/>
                </a:lnTo>
                <a:lnTo>
                  <a:pt x="341" y="313"/>
                </a:lnTo>
                <a:lnTo>
                  <a:pt x="341" y="310"/>
                </a:lnTo>
                <a:lnTo>
                  <a:pt x="341" y="307"/>
                </a:lnTo>
                <a:lnTo>
                  <a:pt x="344" y="305"/>
                </a:lnTo>
                <a:lnTo>
                  <a:pt x="344" y="302"/>
                </a:lnTo>
                <a:lnTo>
                  <a:pt x="344" y="299"/>
                </a:lnTo>
                <a:lnTo>
                  <a:pt x="347" y="299"/>
                </a:lnTo>
                <a:lnTo>
                  <a:pt x="347" y="296"/>
                </a:lnTo>
                <a:lnTo>
                  <a:pt x="347" y="293"/>
                </a:lnTo>
                <a:lnTo>
                  <a:pt x="347" y="290"/>
                </a:lnTo>
                <a:lnTo>
                  <a:pt x="347" y="288"/>
                </a:lnTo>
                <a:lnTo>
                  <a:pt x="347" y="285"/>
                </a:lnTo>
                <a:lnTo>
                  <a:pt x="347" y="282"/>
                </a:lnTo>
                <a:lnTo>
                  <a:pt x="347" y="279"/>
                </a:lnTo>
                <a:lnTo>
                  <a:pt x="347" y="276"/>
                </a:lnTo>
                <a:lnTo>
                  <a:pt x="350" y="276"/>
                </a:lnTo>
                <a:lnTo>
                  <a:pt x="350" y="273"/>
                </a:lnTo>
                <a:lnTo>
                  <a:pt x="353" y="270"/>
                </a:lnTo>
                <a:lnTo>
                  <a:pt x="353" y="268"/>
                </a:lnTo>
                <a:lnTo>
                  <a:pt x="353" y="265"/>
                </a:lnTo>
                <a:lnTo>
                  <a:pt x="356" y="262"/>
                </a:lnTo>
                <a:lnTo>
                  <a:pt x="356" y="259"/>
                </a:lnTo>
                <a:lnTo>
                  <a:pt x="358" y="259"/>
                </a:lnTo>
                <a:lnTo>
                  <a:pt x="358" y="256"/>
                </a:lnTo>
                <a:lnTo>
                  <a:pt x="361" y="253"/>
                </a:lnTo>
                <a:lnTo>
                  <a:pt x="358" y="248"/>
                </a:lnTo>
                <a:lnTo>
                  <a:pt x="358" y="242"/>
                </a:lnTo>
                <a:lnTo>
                  <a:pt x="358" y="236"/>
                </a:lnTo>
                <a:lnTo>
                  <a:pt x="358" y="231"/>
                </a:lnTo>
                <a:lnTo>
                  <a:pt x="358" y="225"/>
                </a:lnTo>
                <a:lnTo>
                  <a:pt x="358" y="219"/>
                </a:lnTo>
                <a:lnTo>
                  <a:pt x="358" y="216"/>
                </a:lnTo>
                <a:lnTo>
                  <a:pt x="356" y="216"/>
                </a:lnTo>
                <a:lnTo>
                  <a:pt x="356" y="214"/>
                </a:lnTo>
                <a:lnTo>
                  <a:pt x="353" y="214"/>
                </a:lnTo>
                <a:lnTo>
                  <a:pt x="350" y="214"/>
                </a:lnTo>
                <a:lnTo>
                  <a:pt x="350" y="211"/>
                </a:lnTo>
                <a:lnTo>
                  <a:pt x="347" y="211"/>
                </a:lnTo>
                <a:lnTo>
                  <a:pt x="344" y="211"/>
                </a:lnTo>
                <a:lnTo>
                  <a:pt x="341" y="211"/>
                </a:lnTo>
                <a:lnTo>
                  <a:pt x="341" y="208"/>
                </a:lnTo>
                <a:lnTo>
                  <a:pt x="339" y="208"/>
                </a:lnTo>
                <a:lnTo>
                  <a:pt x="339" y="205"/>
                </a:lnTo>
                <a:lnTo>
                  <a:pt x="339" y="202"/>
                </a:lnTo>
                <a:lnTo>
                  <a:pt x="339" y="199"/>
                </a:lnTo>
                <a:lnTo>
                  <a:pt x="336" y="196"/>
                </a:lnTo>
                <a:lnTo>
                  <a:pt x="336" y="194"/>
                </a:lnTo>
                <a:lnTo>
                  <a:pt x="336" y="191"/>
                </a:lnTo>
                <a:lnTo>
                  <a:pt x="333" y="191"/>
                </a:lnTo>
                <a:lnTo>
                  <a:pt x="333" y="188"/>
                </a:lnTo>
                <a:lnTo>
                  <a:pt x="330" y="188"/>
                </a:lnTo>
                <a:lnTo>
                  <a:pt x="327" y="188"/>
                </a:lnTo>
                <a:lnTo>
                  <a:pt x="327" y="185"/>
                </a:lnTo>
                <a:lnTo>
                  <a:pt x="324" y="185"/>
                </a:lnTo>
                <a:lnTo>
                  <a:pt x="324" y="182"/>
                </a:lnTo>
                <a:lnTo>
                  <a:pt x="324" y="179"/>
                </a:lnTo>
                <a:lnTo>
                  <a:pt x="324" y="176"/>
                </a:lnTo>
                <a:lnTo>
                  <a:pt x="324" y="174"/>
                </a:lnTo>
                <a:lnTo>
                  <a:pt x="327" y="174"/>
                </a:lnTo>
                <a:lnTo>
                  <a:pt x="327" y="171"/>
                </a:lnTo>
                <a:lnTo>
                  <a:pt x="330" y="168"/>
                </a:lnTo>
                <a:lnTo>
                  <a:pt x="330" y="165"/>
                </a:lnTo>
                <a:lnTo>
                  <a:pt x="333" y="159"/>
                </a:lnTo>
                <a:lnTo>
                  <a:pt x="333" y="154"/>
                </a:lnTo>
                <a:lnTo>
                  <a:pt x="333" y="148"/>
                </a:lnTo>
                <a:lnTo>
                  <a:pt x="330" y="142"/>
                </a:lnTo>
                <a:lnTo>
                  <a:pt x="330" y="137"/>
                </a:lnTo>
                <a:lnTo>
                  <a:pt x="330" y="131"/>
                </a:lnTo>
                <a:lnTo>
                  <a:pt x="327" y="125"/>
                </a:lnTo>
                <a:lnTo>
                  <a:pt x="327" y="120"/>
                </a:lnTo>
                <a:lnTo>
                  <a:pt x="324" y="117"/>
                </a:lnTo>
                <a:lnTo>
                  <a:pt x="321" y="114"/>
                </a:lnTo>
                <a:lnTo>
                  <a:pt x="321" y="111"/>
                </a:lnTo>
                <a:lnTo>
                  <a:pt x="316" y="111"/>
                </a:lnTo>
                <a:lnTo>
                  <a:pt x="316" y="102"/>
                </a:lnTo>
                <a:lnTo>
                  <a:pt x="316" y="94"/>
                </a:lnTo>
                <a:lnTo>
                  <a:pt x="316" y="80"/>
                </a:lnTo>
                <a:lnTo>
                  <a:pt x="327" y="80"/>
                </a:lnTo>
                <a:lnTo>
                  <a:pt x="341" y="83"/>
                </a:lnTo>
                <a:lnTo>
                  <a:pt x="347" y="88"/>
                </a:lnTo>
                <a:lnTo>
                  <a:pt x="353" y="91"/>
                </a:lnTo>
                <a:lnTo>
                  <a:pt x="373" y="102"/>
                </a:lnTo>
                <a:lnTo>
                  <a:pt x="387" y="108"/>
                </a:lnTo>
                <a:lnTo>
                  <a:pt x="404" y="114"/>
                </a:lnTo>
                <a:lnTo>
                  <a:pt x="430" y="114"/>
                </a:lnTo>
                <a:lnTo>
                  <a:pt x="438" y="111"/>
                </a:lnTo>
                <a:lnTo>
                  <a:pt x="450" y="111"/>
                </a:lnTo>
                <a:lnTo>
                  <a:pt x="461" y="111"/>
                </a:lnTo>
                <a:lnTo>
                  <a:pt x="467" y="108"/>
                </a:lnTo>
                <a:lnTo>
                  <a:pt x="475" y="111"/>
                </a:lnTo>
                <a:lnTo>
                  <a:pt x="481" y="114"/>
                </a:lnTo>
                <a:lnTo>
                  <a:pt x="484" y="117"/>
                </a:lnTo>
                <a:lnTo>
                  <a:pt x="489" y="125"/>
                </a:lnTo>
                <a:lnTo>
                  <a:pt x="492" y="125"/>
                </a:lnTo>
                <a:lnTo>
                  <a:pt x="498" y="125"/>
                </a:lnTo>
                <a:lnTo>
                  <a:pt x="501" y="125"/>
                </a:lnTo>
                <a:lnTo>
                  <a:pt x="498" y="134"/>
                </a:lnTo>
                <a:lnTo>
                  <a:pt x="498" y="139"/>
                </a:lnTo>
                <a:lnTo>
                  <a:pt x="501" y="142"/>
                </a:lnTo>
                <a:lnTo>
                  <a:pt x="507" y="145"/>
                </a:lnTo>
                <a:lnTo>
                  <a:pt x="509" y="148"/>
                </a:lnTo>
                <a:lnTo>
                  <a:pt x="518" y="148"/>
                </a:lnTo>
                <a:lnTo>
                  <a:pt x="521" y="148"/>
                </a:lnTo>
                <a:lnTo>
                  <a:pt x="526" y="151"/>
                </a:lnTo>
                <a:lnTo>
                  <a:pt x="529" y="151"/>
                </a:lnTo>
                <a:lnTo>
                  <a:pt x="535" y="154"/>
                </a:lnTo>
                <a:lnTo>
                  <a:pt x="544" y="154"/>
                </a:lnTo>
                <a:lnTo>
                  <a:pt x="549" y="154"/>
                </a:lnTo>
                <a:lnTo>
                  <a:pt x="558" y="151"/>
                </a:lnTo>
                <a:lnTo>
                  <a:pt x="561" y="151"/>
                </a:lnTo>
                <a:lnTo>
                  <a:pt x="566" y="148"/>
                </a:lnTo>
                <a:lnTo>
                  <a:pt x="578" y="148"/>
                </a:lnTo>
                <a:lnTo>
                  <a:pt x="581" y="145"/>
                </a:lnTo>
                <a:lnTo>
                  <a:pt x="586" y="148"/>
                </a:lnTo>
                <a:lnTo>
                  <a:pt x="592" y="151"/>
                </a:lnTo>
                <a:lnTo>
                  <a:pt x="598" y="151"/>
                </a:lnTo>
                <a:lnTo>
                  <a:pt x="601" y="148"/>
                </a:lnTo>
                <a:lnTo>
                  <a:pt x="609" y="148"/>
                </a:lnTo>
                <a:lnTo>
                  <a:pt x="612" y="145"/>
                </a:lnTo>
                <a:lnTo>
                  <a:pt x="612" y="142"/>
                </a:lnTo>
                <a:lnTo>
                  <a:pt x="615" y="139"/>
                </a:lnTo>
                <a:lnTo>
                  <a:pt x="620" y="134"/>
                </a:lnTo>
                <a:lnTo>
                  <a:pt x="623" y="134"/>
                </a:lnTo>
                <a:lnTo>
                  <a:pt x="629" y="134"/>
                </a:lnTo>
                <a:lnTo>
                  <a:pt x="629" y="137"/>
                </a:lnTo>
                <a:lnTo>
                  <a:pt x="632" y="142"/>
                </a:lnTo>
                <a:lnTo>
                  <a:pt x="635" y="145"/>
                </a:lnTo>
                <a:lnTo>
                  <a:pt x="638" y="148"/>
                </a:lnTo>
                <a:lnTo>
                  <a:pt x="643" y="154"/>
                </a:lnTo>
                <a:lnTo>
                  <a:pt x="646" y="162"/>
                </a:lnTo>
                <a:lnTo>
                  <a:pt x="646" y="168"/>
                </a:lnTo>
                <a:lnTo>
                  <a:pt x="640" y="179"/>
                </a:lnTo>
                <a:lnTo>
                  <a:pt x="638" y="194"/>
                </a:lnTo>
                <a:lnTo>
                  <a:pt x="635" y="205"/>
                </a:lnTo>
                <a:lnTo>
                  <a:pt x="635" y="216"/>
                </a:lnTo>
                <a:lnTo>
                  <a:pt x="635" y="219"/>
                </a:lnTo>
                <a:lnTo>
                  <a:pt x="632" y="228"/>
                </a:lnTo>
                <a:lnTo>
                  <a:pt x="629" y="236"/>
                </a:lnTo>
                <a:lnTo>
                  <a:pt x="620" y="242"/>
                </a:lnTo>
                <a:lnTo>
                  <a:pt x="609" y="251"/>
                </a:lnTo>
                <a:lnTo>
                  <a:pt x="603" y="256"/>
                </a:lnTo>
                <a:lnTo>
                  <a:pt x="598" y="262"/>
                </a:lnTo>
                <a:lnTo>
                  <a:pt x="583" y="265"/>
                </a:lnTo>
                <a:lnTo>
                  <a:pt x="578" y="268"/>
                </a:lnTo>
                <a:lnTo>
                  <a:pt x="572" y="270"/>
                </a:lnTo>
                <a:lnTo>
                  <a:pt x="569" y="276"/>
                </a:lnTo>
                <a:lnTo>
                  <a:pt x="564" y="290"/>
                </a:lnTo>
                <a:lnTo>
                  <a:pt x="564" y="307"/>
                </a:lnTo>
                <a:lnTo>
                  <a:pt x="564" y="325"/>
                </a:lnTo>
                <a:lnTo>
                  <a:pt x="564" y="333"/>
                </a:lnTo>
                <a:lnTo>
                  <a:pt x="564" y="336"/>
                </a:lnTo>
                <a:lnTo>
                  <a:pt x="566" y="342"/>
                </a:lnTo>
                <a:lnTo>
                  <a:pt x="575" y="347"/>
                </a:lnTo>
                <a:lnTo>
                  <a:pt x="583" y="350"/>
                </a:lnTo>
                <a:lnTo>
                  <a:pt x="589" y="356"/>
                </a:lnTo>
                <a:lnTo>
                  <a:pt x="589" y="362"/>
                </a:lnTo>
                <a:lnTo>
                  <a:pt x="592" y="364"/>
                </a:lnTo>
                <a:lnTo>
                  <a:pt x="592" y="370"/>
                </a:lnTo>
                <a:lnTo>
                  <a:pt x="586" y="381"/>
                </a:lnTo>
                <a:lnTo>
                  <a:pt x="578" y="399"/>
                </a:lnTo>
                <a:lnTo>
                  <a:pt x="578" y="407"/>
                </a:lnTo>
                <a:lnTo>
                  <a:pt x="581" y="404"/>
                </a:lnTo>
                <a:lnTo>
                  <a:pt x="595" y="401"/>
                </a:lnTo>
                <a:lnTo>
                  <a:pt x="603" y="399"/>
                </a:lnTo>
                <a:lnTo>
                  <a:pt x="612" y="401"/>
                </a:lnTo>
                <a:lnTo>
                  <a:pt x="615" y="404"/>
                </a:lnTo>
                <a:lnTo>
                  <a:pt x="623" y="407"/>
                </a:lnTo>
                <a:lnTo>
                  <a:pt x="629" y="407"/>
                </a:lnTo>
                <a:lnTo>
                  <a:pt x="635" y="404"/>
                </a:lnTo>
                <a:lnTo>
                  <a:pt x="638" y="401"/>
                </a:lnTo>
                <a:lnTo>
                  <a:pt x="638" y="393"/>
                </a:lnTo>
                <a:lnTo>
                  <a:pt x="638" y="390"/>
                </a:lnTo>
                <a:lnTo>
                  <a:pt x="635" y="387"/>
                </a:lnTo>
                <a:lnTo>
                  <a:pt x="632" y="384"/>
                </a:lnTo>
                <a:lnTo>
                  <a:pt x="626" y="379"/>
                </a:lnTo>
                <a:lnTo>
                  <a:pt x="623" y="376"/>
                </a:lnTo>
                <a:lnTo>
                  <a:pt x="623" y="370"/>
                </a:lnTo>
                <a:lnTo>
                  <a:pt x="626" y="370"/>
                </a:lnTo>
                <a:lnTo>
                  <a:pt x="632" y="364"/>
                </a:lnTo>
                <a:lnTo>
                  <a:pt x="635" y="362"/>
                </a:lnTo>
                <a:lnTo>
                  <a:pt x="635" y="356"/>
                </a:lnTo>
                <a:lnTo>
                  <a:pt x="635" y="347"/>
                </a:lnTo>
                <a:lnTo>
                  <a:pt x="635" y="344"/>
                </a:lnTo>
                <a:lnTo>
                  <a:pt x="638" y="344"/>
                </a:lnTo>
                <a:lnTo>
                  <a:pt x="643" y="342"/>
                </a:lnTo>
                <a:lnTo>
                  <a:pt x="649" y="344"/>
                </a:lnTo>
                <a:lnTo>
                  <a:pt x="657" y="347"/>
                </a:lnTo>
                <a:lnTo>
                  <a:pt x="666" y="347"/>
                </a:lnTo>
                <a:lnTo>
                  <a:pt x="672" y="344"/>
                </a:lnTo>
                <a:lnTo>
                  <a:pt x="675" y="342"/>
                </a:lnTo>
                <a:lnTo>
                  <a:pt x="677" y="336"/>
                </a:lnTo>
                <a:lnTo>
                  <a:pt x="677" y="325"/>
                </a:lnTo>
                <a:lnTo>
                  <a:pt x="680" y="319"/>
                </a:lnTo>
                <a:lnTo>
                  <a:pt x="680" y="307"/>
                </a:lnTo>
                <a:lnTo>
                  <a:pt x="683" y="299"/>
                </a:lnTo>
                <a:lnTo>
                  <a:pt x="683" y="293"/>
                </a:lnTo>
                <a:lnTo>
                  <a:pt x="680" y="288"/>
                </a:lnTo>
                <a:lnTo>
                  <a:pt x="677" y="285"/>
                </a:lnTo>
                <a:lnTo>
                  <a:pt x="675" y="282"/>
                </a:lnTo>
                <a:lnTo>
                  <a:pt x="672" y="279"/>
                </a:lnTo>
                <a:lnTo>
                  <a:pt x="672" y="273"/>
                </a:lnTo>
                <a:lnTo>
                  <a:pt x="672" y="270"/>
                </a:lnTo>
                <a:lnTo>
                  <a:pt x="672" y="262"/>
                </a:lnTo>
                <a:lnTo>
                  <a:pt x="675" y="259"/>
                </a:lnTo>
                <a:lnTo>
                  <a:pt x="675" y="251"/>
                </a:lnTo>
                <a:lnTo>
                  <a:pt x="672" y="248"/>
                </a:lnTo>
                <a:lnTo>
                  <a:pt x="666" y="245"/>
                </a:lnTo>
                <a:lnTo>
                  <a:pt x="666" y="239"/>
                </a:lnTo>
                <a:lnTo>
                  <a:pt x="666" y="233"/>
                </a:lnTo>
                <a:lnTo>
                  <a:pt x="669" y="231"/>
                </a:lnTo>
                <a:lnTo>
                  <a:pt x="672" y="225"/>
                </a:lnTo>
                <a:lnTo>
                  <a:pt x="669" y="219"/>
                </a:lnTo>
                <a:lnTo>
                  <a:pt x="669" y="216"/>
                </a:lnTo>
                <a:lnTo>
                  <a:pt x="672" y="216"/>
                </a:lnTo>
                <a:lnTo>
                  <a:pt x="677" y="216"/>
                </a:lnTo>
                <a:lnTo>
                  <a:pt x="680" y="216"/>
                </a:lnTo>
                <a:lnTo>
                  <a:pt x="686" y="214"/>
                </a:lnTo>
                <a:lnTo>
                  <a:pt x="689" y="216"/>
                </a:lnTo>
                <a:lnTo>
                  <a:pt x="692" y="216"/>
                </a:lnTo>
                <a:lnTo>
                  <a:pt x="695" y="216"/>
                </a:lnTo>
                <a:lnTo>
                  <a:pt x="697" y="219"/>
                </a:lnTo>
                <a:lnTo>
                  <a:pt x="700" y="222"/>
                </a:lnTo>
                <a:lnTo>
                  <a:pt x="703" y="222"/>
                </a:lnTo>
                <a:lnTo>
                  <a:pt x="706" y="219"/>
                </a:lnTo>
                <a:lnTo>
                  <a:pt x="709" y="222"/>
                </a:lnTo>
                <a:lnTo>
                  <a:pt x="712" y="222"/>
                </a:lnTo>
                <a:lnTo>
                  <a:pt x="714" y="219"/>
                </a:lnTo>
                <a:lnTo>
                  <a:pt x="714" y="216"/>
                </a:lnTo>
                <a:lnTo>
                  <a:pt x="717" y="216"/>
                </a:lnTo>
                <a:lnTo>
                  <a:pt x="720" y="214"/>
                </a:lnTo>
                <a:lnTo>
                  <a:pt x="723" y="214"/>
                </a:lnTo>
                <a:lnTo>
                  <a:pt x="723" y="211"/>
                </a:lnTo>
                <a:lnTo>
                  <a:pt x="726" y="211"/>
                </a:lnTo>
                <a:lnTo>
                  <a:pt x="729" y="211"/>
                </a:lnTo>
                <a:lnTo>
                  <a:pt x="734" y="211"/>
                </a:lnTo>
                <a:lnTo>
                  <a:pt x="734" y="205"/>
                </a:lnTo>
                <a:lnTo>
                  <a:pt x="737" y="202"/>
                </a:lnTo>
                <a:lnTo>
                  <a:pt x="740" y="202"/>
                </a:lnTo>
                <a:lnTo>
                  <a:pt x="743" y="205"/>
                </a:lnTo>
                <a:lnTo>
                  <a:pt x="746" y="205"/>
                </a:lnTo>
                <a:lnTo>
                  <a:pt x="749" y="205"/>
                </a:lnTo>
                <a:lnTo>
                  <a:pt x="751" y="202"/>
                </a:lnTo>
                <a:lnTo>
                  <a:pt x="754" y="202"/>
                </a:lnTo>
                <a:lnTo>
                  <a:pt x="757" y="199"/>
                </a:lnTo>
                <a:lnTo>
                  <a:pt x="763" y="196"/>
                </a:lnTo>
                <a:lnTo>
                  <a:pt x="763" y="194"/>
                </a:lnTo>
                <a:lnTo>
                  <a:pt x="766" y="191"/>
                </a:lnTo>
                <a:lnTo>
                  <a:pt x="766" y="185"/>
                </a:lnTo>
                <a:lnTo>
                  <a:pt x="763" y="182"/>
                </a:lnTo>
                <a:lnTo>
                  <a:pt x="757" y="179"/>
                </a:lnTo>
                <a:lnTo>
                  <a:pt x="749" y="176"/>
                </a:lnTo>
                <a:lnTo>
                  <a:pt x="746" y="176"/>
                </a:lnTo>
                <a:lnTo>
                  <a:pt x="743" y="174"/>
                </a:lnTo>
                <a:lnTo>
                  <a:pt x="740" y="165"/>
                </a:lnTo>
                <a:lnTo>
                  <a:pt x="740" y="162"/>
                </a:lnTo>
                <a:lnTo>
                  <a:pt x="740" y="157"/>
                </a:lnTo>
                <a:lnTo>
                  <a:pt x="743" y="154"/>
                </a:lnTo>
                <a:lnTo>
                  <a:pt x="749" y="151"/>
                </a:lnTo>
                <a:lnTo>
                  <a:pt x="754" y="148"/>
                </a:lnTo>
                <a:lnTo>
                  <a:pt x="757" y="142"/>
                </a:lnTo>
                <a:lnTo>
                  <a:pt x="757" y="137"/>
                </a:lnTo>
                <a:lnTo>
                  <a:pt x="751" y="122"/>
                </a:lnTo>
                <a:lnTo>
                  <a:pt x="751" y="117"/>
                </a:lnTo>
                <a:lnTo>
                  <a:pt x="746" y="105"/>
                </a:lnTo>
                <a:lnTo>
                  <a:pt x="743" y="102"/>
                </a:lnTo>
                <a:lnTo>
                  <a:pt x="740" y="102"/>
                </a:lnTo>
                <a:lnTo>
                  <a:pt x="737" y="102"/>
                </a:lnTo>
                <a:lnTo>
                  <a:pt x="734" y="102"/>
                </a:lnTo>
                <a:lnTo>
                  <a:pt x="729" y="102"/>
                </a:lnTo>
                <a:lnTo>
                  <a:pt x="729" y="100"/>
                </a:lnTo>
                <a:lnTo>
                  <a:pt x="729" y="97"/>
                </a:lnTo>
                <a:lnTo>
                  <a:pt x="723" y="94"/>
                </a:lnTo>
                <a:lnTo>
                  <a:pt x="717" y="94"/>
                </a:lnTo>
                <a:lnTo>
                  <a:pt x="714" y="94"/>
                </a:lnTo>
                <a:lnTo>
                  <a:pt x="709" y="94"/>
                </a:lnTo>
                <a:lnTo>
                  <a:pt x="700" y="94"/>
                </a:lnTo>
                <a:lnTo>
                  <a:pt x="697" y="91"/>
                </a:lnTo>
                <a:lnTo>
                  <a:pt x="692" y="91"/>
                </a:lnTo>
                <a:lnTo>
                  <a:pt x="686" y="88"/>
                </a:lnTo>
                <a:lnTo>
                  <a:pt x="686" y="85"/>
                </a:lnTo>
                <a:lnTo>
                  <a:pt x="683" y="85"/>
                </a:lnTo>
                <a:lnTo>
                  <a:pt x="677" y="83"/>
                </a:lnTo>
                <a:lnTo>
                  <a:pt x="672" y="83"/>
                </a:lnTo>
                <a:lnTo>
                  <a:pt x="666" y="83"/>
                </a:lnTo>
                <a:lnTo>
                  <a:pt x="663" y="83"/>
                </a:lnTo>
                <a:lnTo>
                  <a:pt x="660" y="80"/>
                </a:lnTo>
                <a:lnTo>
                  <a:pt x="660" y="77"/>
                </a:lnTo>
                <a:lnTo>
                  <a:pt x="655" y="77"/>
                </a:lnTo>
                <a:lnTo>
                  <a:pt x="652" y="74"/>
                </a:lnTo>
                <a:lnTo>
                  <a:pt x="649" y="71"/>
                </a:lnTo>
                <a:lnTo>
                  <a:pt x="640" y="63"/>
                </a:lnTo>
                <a:lnTo>
                  <a:pt x="638" y="63"/>
                </a:lnTo>
                <a:lnTo>
                  <a:pt x="635" y="57"/>
                </a:lnTo>
                <a:lnTo>
                  <a:pt x="635" y="54"/>
                </a:lnTo>
                <a:lnTo>
                  <a:pt x="635" y="48"/>
                </a:lnTo>
                <a:lnTo>
                  <a:pt x="635" y="46"/>
                </a:lnTo>
                <a:lnTo>
                  <a:pt x="646" y="40"/>
                </a:lnTo>
                <a:lnTo>
                  <a:pt x="652" y="37"/>
                </a:lnTo>
                <a:lnTo>
                  <a:pt x="652" y="31"/>
                </a:lnTo>
                <a:lnTo>
                  <a:pt x="655" y="31"/>
                </a:lnTo>
                <a:lnTo>
                  <a:pt x="655" y="28"/>
                </a:lnTo>
                <a:lnTo>
                  <a:pt x="655" y="26"/>
                </a:lnTo>
                <a:lnTo>
                  <a:pt x="655" y="23"/>
                </a:lnTo>
                <a:lnTo>
                  <a:pt x="655" y="20"/>
                </a:lnTo>
                <a:lnTo>
                  <a:pt x="660" y="20"/>
                </a:lnTo>
                <a:lnTo>
                  <a:pt x="669" y="17"/>
                </a:lnTo>
                <a:lnTo>
                  <a:pt x="672" y="14"/>
                </a:lnTo>
                <a:lnTo>
                  <a:pt x="675" y="11"/>
                </a:lnTo>
                <a:lnTo>
                  <a:pt x="677" y="11"/>
                </a:lnTo>
                <a:lnTo>
                  <a:pt x="683" y="9"/>
                </a:lnTo>
                <a:lnTo>
                  <a:pt x="686" y="6"/>
                </a:lnTo>
                <a:lnTo>
                  <a:pt x="689" y="6"/>
                </a:lnTo>
                <a:lnTo>
                  <a:pt x="692" y="3"/>
                </a:lnTo>
                <a:lnTo>
                  <a:pt x="695" y="0"/>
                </a:lnTo>
                <a:lnTo>
                  <a:pt x="700" y="0"/>
                </a:lnTo>
                <a:lnTo>
                  <a:pt x="703" y="0"/>
                </a:lnTo>
                <a:lnTo>
                  <a:pt x="706" y="3"/>
                </a:lnTo>
                <a:lnTo>
                  <a:pt x="709" y="6"/>
                </a:lnTo>
                <a:close/>
              </a:path>
            </a:pathLst>
          </a:custGeom>
          <a:solidFill>
            <a:srgbClr val="7BC36F"/>
          </a:solidFill>
          <a:ln w="19050">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49" name="Freeform 43">
            <a:extLst>
              <a:ext uri="{FF2B5EF4-FFF2-40B4-BE49-F238E27FC236}">
                <a16:creationId xmlns:a16="http://schemas.microsoft.com/office/drawing/2014/main" id="{C6909E74-E147-8AB1-267E-38A63DF7D39A}"/>
              </a:ext>
            </a:extLst>
          </p:cNvPr>
          <p:cNvSpPr>
            <a:spLocks/>
          </p:cNvSpPr>
          <p:nvPr/>
        </p:nvSpPr>
        <p:spPr bwMode="auto">
          <a:xfrm>
            <a:off x="6119813" y="1441450"/>
            <a:ext cx="3055938" cy="3705225"/>
          </a:xfrm>
          <a:custGeom>
            <a:avLst/>
            <a:gdLst>
              <a:gd name="T0" fmla="*/ 1803 w 1925"/>
              <a:gd name="T1" fmla="*/ 435 h 2334"/>
              <a:gd name="T2" fmla="*/ 1900 w 1925"/>
              <a:gd name="T3" fmla="*/ 484 h 2334"/>
              <a:gd name="T4" fmla="*/ 1905 w 1925"/>
              <a:gd name="T5" fmla="*/ 623 h 2334"/>
              <a:gd name="T6" fmla="*/ 1786 w 1925"/>
              <a:gd name="T7" fmla="*/ 783 h 2334"/>
              <a:gd name="T8" fmla="*/ 1649 w 1925"/>
              <a:gd name="T9" fmla="*/ 851 h 2334"/>
              <a:gd name="T10" fmla="*/ 1595 w 1925"/>
              <a:gd name="T11" fmla="*/ 951 h 2334"/>
              <a:gd name="T12" fmla="*/ 1566 w 1925"/>
              <a:gd name="T13" fmla="*/ 1036 h 2334"/>
              <a:gd name="T14" fmla="*/ 1532 w 1925"/>
              <a:gd name="T15" fmla="*/ 1138 h 2334"/>
              <a:gd name="T16" fmla="*/ 1487 w 1925"/>
              <a:gd name="T17" fmla="*/ 1164 h 2334"/>
              <a:gd name="T18" fmla="*/ 1455 w 1925"/>
              <a:gd name="T19" fmla="*/ 1329 h 2334"/>
              <a:gd name="T20" fmla="*/ 1347 w 1925"/>
              <a:gd name="T21" fmla="*/ 1491 h 2334"/>
              <a:gd name="T22" fmla="*/ 1287 w 1925"/>
              <a:gd name="T23" fmla="*/ 1614 h 2334"/>
              <a:gd name="T24" fmla="*/ 1219 w 1925"/>
              <a:gd name="T25" fmla="*/ 1640 h 2334"/>
              <a:gd name="T26" fmla="*/ 1088 w 1925"/>
              <a:gd name="T27" fmla="*/ 1899 h 2334"/>
              <a:gd name="T28" fmla="*/ 997 w 1925"/>
              <a:gd name="T29" fmla="*/ 2143 h 2334"/>
              <a:gd name="T30" fmla="*/ 906 w 1925"/>
              <a:gd name="T31" fmla="*/ 2289 h 2334"/>
              <a:gd name="T32" fmla="*/ 786 w 1925"/>
              <a:gd name="T33" fmla="*/ 2331 h 2334"/>
              <a:gd name="T34" fmla="*/ 632 w 1925"/>
              <a:gd name="T35" fmla="*/ 2163 h 2334"/>
              <a:gd name="T36" fmla="*/ 561 w 1925"/>
              <a:gd name="T37" fmla="*/ 2197 h 2334"/>
              <a:gd name="T38" fmla="*/ 333 w 1925"/>
              <a:gd name="T39" fmla="*/ 2257 h 2334"/>
              <a:gd name="T40" fmla="*/ 333 w 1925"/>
              <a:gd name="T41" fmla="*/ 2138 h 2334"/>
              <a:gd name="T42" fmla="*/ 168 w 1925"/>
              <a:gd name="T43" fmla="*/ 1864 h 2334"/>
              <a:gd name="T44" fmla="*/ 205 w 1925"/>
              <a:gd name="T45" fmla="*/ 1736 h 2334"/>
              <a:gd name="T46" fmla="*/ 336 w 1925"/>
              <a:gd name="T47" fmla="*/ 1725 h 2334"/>
              <a:gd name="T48" fmla="*/ 461 w 1925"/>
              <a:gd name="T49" fmla="*/ 1617 h 2334"/>
              <a:gd name="T50" fmla="*/ 584 w 1925"/>
              <a:gd name="T51" fmla="*/ 1534 h 2334"/>
              <a:gd name="T52" fmla="*/ 598 w 1925"/>
              <a:gd name="T53" fmla="*/ 1417 h 2334"/>
              <a:gd name="T54" fmla="*/ 521 w 1925"/>
              <a:gd name="T55" fmla="*/ 1324 h 2334"/>
              <a:gd name="T56" fmla="*/ 404 w 1925"/>
              <a:gd name="T57" fmla="*/ 1309 h 2334"/>
              <a:gd name="T58" fmla="*/ 239 w 1925"/>
              <a:gd name="T59" fmla="*/ 1361 h 2334"/>
              <a:gd name="T60" fmla="*/ 145 w 1925"/>
              <a:gd name="T61" fmla="*/ 1289 h 2334"/>
              <a:gd name="T62" fmla="*/ 151 w 1925"/>
              <a:gd name="T63" fmla="*/ 1184 h 2334"/>
              <a:gd name="T64" fmla="*/ 71 w 1925"/>
              <a:gd name="T65" fmla="*/ 1136 h 2334"/>
              <a:gd name="T66" fmla="*/ 11 w 1925"/>
              <a:gd name="T67" fmla="*/ 1030 h 2334"/>
              <a:gd name="T68" fmla="*/ 17 w 1925"/>
              <a:gd name="T69" fmla="*/ 885 h 2334"/>
              <a:gd name="T70" fmla="*/ 103 w 1925"/>
              <a:gd name="T71" fmla="*/ 791 h 2334"/>
              <a:gd name="T72" fmla="*/ 262 w 1925"/>
              <a:gd name="T73" fmla="*/ 768 h 2334"/>
              <a:gd name="T74" fmla="*/ 362 w 1925"/>
              <a:gd name="T75" fmla="*/ 803 h 2334"/>
              <a:gd name="T76" fmla="*/ 419 w 1925"/>
              <a:gd name="T77" fmla="*/ 882 h 2334"/>
              <a:gd name="T78" fmla="*/ 467 w 1925"/>
              <a:gd name="T79" fmla="*/ 851 h 2334"/>
              <a:gd name="T80" fmla="*/ 493 w 1925"/>
              <a:gd name="T81" fmla="*/ 805 h 2334"/>
              <a:gd name="T82" fmla="*/ 379 w 1925"/>
              <a:gd name="T83" fmla="*/ 766 h 2334"/>
              <a:gd name="T84" fmla="*/ 350 w 1925"/>
              <a:gd name="T85" fmla="*/ 686 h 2334"/>
              <a:gd name="T86" fmla="*/ 296 w 1925"/>
              <a:gd name="T87" fmla="*/ 620 h 2334"/>
              <a:gd name="T88" fmla="*/ 396 w 1925"/>
              <a:gd name="T89" fmla="*/ 563 h 2334"/>
              <a:gd name="T90" fmla="*/ 470 w 1925"/>
              <a:gd name="T91" fmla="*/ 487 h 2334"/>
              <a:gd name="T92" fmla="*/ 547 w 1925"/>
              <a:gd name="T93" fmla="*/ 401 h 2334"/>
              <a:gd name="T94" fmla="*/ 604 w 1925"/>
              <a:gd name="T95" fmla="*/ 321 h 2334"/>
              <a:gd name="T96" fmla="*/ 496 w 1925"/>
              <a:gd name="T97" fmla="*/ 282 h 2334"/>
              <a:gd name="T98" fmla="*/ 430 w 1925"/>
              <a:gd name="T99" fmla="*/ 230 h 2334"/>
              <a:gd name="T100" fmla="*/ 293 w 1925"/>
              <a:gd name="T101" fmla="*/ 293 h 2334"/>
              <a:gd name="T102" fmla="*/ 439 w 1925"/>
              <a:gd name="T103" fmla="*/ 159 h 2334"/>
              <a:gd name="T104" fmla="*/ 564 w 1925"/>
              <a:gd name="T105" fmla="*/ 125 h 2334"/>
              <a:gd name="T106" fmla="*/ 721 w 1925"/>
              <a:gd name="T107" fmla="*/ 111 h 2334"/>
              <a:gd name="T108" fmla="*/ 854 w 1925"/>
              <a:gd name="T109" fmla="*/ 108 h 2334"/>
              <a:gd name="T110" fmla="*/ 988 w 1925"/>
              <a:gd name="T111" fmla="*/ 139 h 2334"/>
              <a:gd name="T112" fmla="*/ 1102 w 1925"/>
              <a:gd name="T113" fmla="*/ 196 h 2334"/>
              <a:gd name="T114" fmla="*/ 1213 w 1925"/>
              <a:gd name="T115" fmla="*/ 210 h 2334"/>
              <a:gd name="T116" fmla="*/ 1267 w 1925"/>
              <a:gd name="T117" fmla="*/ 134 h 2334"/>
              <a:gd name="T118" fmla="*/ 1333 w 1925"/>
              <a:gd name="T119" fmla="*/ 77 h 2334"/>
              <a:gd name="T120" fmla="*/ 1424 w 1925"/>
              <a:gd name="T121" fmla="*/ 54 h 2334"/>
              <a:gd name="T122" fmla="*/ 1492 w 1925"/>
              <a:gd name="T123" fmla="*/ 3 h 2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25" h="2334">
                <a:moveTo>
                  <a:pt x="1612" y="37"/>
                </a:moveTo>
                <a:lnTo>
                  <a:pt x="1638" y="71"/>
                </a:lnTo>
                <a:lnTo>
                  <a:pt x="1663" y="105"/>
                </a:lnTo>
                <a:lnTo>
                  <a:pt x="1686" y="139"/>
                </a:lnTo>
                <a:lnTo>
                  <a:pt x="1709" y="171"/>
                </a:lnTo>
                <a:lnTo>
                  <a:pt x="1732" y="202"/>
                </a:lnTo>
                <a:lnTo>
                  <a:pt x="1743" y="256"/>
                </a:lnTo>
                <a:lnTo>
                  <a:pt x="1751" y="299"/>
                </a:lnTo>
                <a:lnTo>
                  <a:pt x="1763" y="341"/>
                </a:lnTo>
                <a:lnTo>
                  <a:pt x="1771" y="378"/>
                </a:lnTo>
                <a:lnTo>
                  <a:pt x="1769" y="390"/>
                </a:lnTo>
                <a:lnTo>
                  <a:pt x="1769" y="393"/>
                </a:lnTo>
                <a:lnTo>
                  <a:pt x="1769" y="390"/>
                </a:lnTo>
                <a:lnTo>
                  <a:pt x="1766" y="393"/>
                </a:lnTo>
                <a:lnTo>
                  <a:pt x="1766" y="395"/>
                </a:lnTo>
                <a:lnTo>
                  <a:pt x="1766" y="398"/>
                </a:lnTo>
                <a:lnTo>
                  <a:pt x="1763" y="398"/>
                </a:lnTo>
                <a:lnTo>
                  <a:pt x="1760" y="398"/>
                </a:lnTo>
                <a:lnTo>
                  <a:pt x="1760" y="401"/>
                </a:lnTo>
                <a:lnTo>
                  <a:pt x="1763" y="404"/>
                </a:lnTo>
                <a:lnTo>
                  <a:pt x="1763" y="410"/>
                </a:lnTo>
                <a:lnTo>
                  <a:pt x="1766" y="407"/>
                </a:lnTo>
                <a:lnTo>
                  <a:pt x="1769" y="407"/>
                </a:lnTo>
                <a:lnTo>
                  <a:pt x="1766" y="410"/>
                </a:lnTo>
                <a:lnTo>
                  <a:pt x="1766" y="413"/>
                </a:lnTo>
                <a:lnTo>
                  <a:pt x="1763" y="413"/>
                </a:lnTo>
                <a:lnTo>
                  <a:pt x="1763" y="415"/>
                </a:lnTo>
                <a:lnTo>
                  <a:pt x="1760" y="415"/>
                </a:lnTo>
                <a:lnTo>
                  <a:pt x="1763" y="418"/>
                </a:lnTo>
                <a:lnTo>
                  <a:pt x="1760" y="418"/>
                </a:lnTo>
                <a:lnTo>
                  <a:pt x="1760" y="421"/>
                </a:lnTo>
                <a:lnTo>
                  <a:pt x="1766" y="421"/>
                </a:lnTo>
                <a:lnTo>
                  <a:pt x="1769" y="427"/>
                </a:lnTo>
                <a:lnTo>
                  <a:pt x="1771" y="430"/>
                </a:lnTo>
                <a:lnTo>
                  <a:pt x="1777" y="432"/>
                </a:lnTo>
                <a:lnTo>
                  <a:pt x="1774" y="432"/>
                </a:lnTo>
                <a:lnTo>
                  <a:pt x="1774" y="435"/>
                </a:lnTo>
                <a:lnTo>
                  <a:pt x="1777" y="435"/>
                </a:lnTo>
                <a:lnTo>
                  <a:pt x="1780" y="435"/>
                </a:lnTo>
                <a:lnTo>
                  <a:pt x="1786" y="432"/>
                </a:lnTo>
                <a:lnTo>
                  <a:pt x="1789" y="432"/>
                </a:lnTo>
                <a:lnTo>
                  <a:pt x="1791" y="432"/>
                </a:lnTo>
                <a:lnTo>
                  <a:pt x="1794" y="432"/>
                </a:lnTo>
                <a:lnTo>
                  <a:pt x="1797" y="435"/>
                </a:lnTo>
                <a:lnTo>
                  <a:pt x="1797" y="438"/>
                </a:lnTo>
                <a:lnTo>
                  <a:pt x="1800" y="438"/>
                </a:lnTo>
                <a:lnTo>
                  <a:pt x="1800" y="435"/>
                </a:lnTo>
                <a:lnTo>
                  <a:pt x="1800" y="432"/>
                </a:lnTo>
                <a:lnTo>
                  <a:pt x="1803" y="435"/>
                </a:lnTo>
                <a:lnTo>
                  <a:pt x="1806" y="435"/>
                </a:lnTo>
                <a:lnTo>
                  <a:pt x="1808" y="432"/>
                </a:lnTo>
                <a:lnTo>
                  <a:pt x="1811" y="432"/>
                </a:lnTo>
                <a:lnTo>
                  <a:pt x="1820" y="435"/>
                </a:lnTo>
                <a:lnTo>
                  <a:pt x="1823" y="435"/>
                </a:lnTo>
                <a:lnTo>
                  <a:pt x="1828" y="435"/>
                </a:lnTo>
                <a:lnTo>
                  <a:pt x="1831" y="435"/>
                </a:lnTo>
                <a:lnTo>
                  <a:pt x="1834" y="435"/>
                </a:lnTo>
                <a:lnTo>
                  <a:pt x="1834" y="432"/>
                </a:lnTo>
                <a:lnTo>
                  <a:pt x="1837" y="432"/>
                </a:lnTo>
                <a:lnTo>
                  <a:pt x="1840" y="435"/>
                </a:lnTo>
                <a:lnTo>
                  <a:pt x="1843" y="435"/>
                </a:lnTo>
                <a:lnTo>
                  <a:pt x="1843" y="432"/>
                </a:lnTo>
                <a:lnTo>
                  <a:pt x="1848" y="435"/>
                </a:lnTo>
                <a:lnTo>
                  <a:pt x="1848" y="438"/>
                </a:lnTo>
                <a:lnTo>
                  <a:pt x="1851" y="441"/>
                </a:lnTo>
                <a:lnTo>
                  <a:pt x="1851" y="435"/>
                </a:lnTo>
                <a:lnTo>
                  <a:pt x="1857" y="435"/>
                </a:lnTo>
                <a:lnTo>
                  <a:pt x="1860" y="438"/>
                </a:lnTo>
                <a:lnTo>
                  <a:pt x="1860" y="441"/>
                </a:lnTo>
                <a:lnTo>
                  <a:pt x="1863" y="438"/>
                </a:lnTo>
                <a:lnTo>
                  <a:pt x="1863" y="441"/>
                </a:lnTo>
                <a:lnTo>
                  <a:pt x="1865" y="444"/>
                </a:lnTo>
                <a:lnTo>
                  <a:pt x="1868" y="447"/>
                </a:lnTo>
                <a:lnTo>
                  <a:pt x="1871" y="447"/>
                </a:lnTo>
                <a:lnTo>
                  <a:pt x="1874" y="447"/>
                </a:lnTo>
                <a:lnTo>
                  <a:pt x="1874" y="450"/>
                </a:lnTo>
                <a:lnTo>
                  <a:pt x="1871" y="450"/>
                </a:lnTo>
                <a:lnTo>
                  <a:pt x="1871" y="452"/>
                </a:lnTo>
                <a:lnTo>
                  <a:pt x="1871" y="455"/>
                </a:lnTo>
                <a:lnTo>
                  <a:pt x="1871" y="458"/>
                </a:lnTo>
                <a:lnTo>
                  <a:pt x="1874" y="458"/>
                </a:lnTo>
                <a:lnTo>
                  <a:pt x="1877" y="458"/>
                </a:lnTo>
                <a:lnTo>
                  <a:pt x="1882" y="464"/>
                </a:lnTo>
                <a:lnTo>
                  <a:pt x="1880" y="464"/>
                </a:lnTo>
                <a:lnTo>
                  <a:pt x="1882" y="467"/>
                </a:lnTo>
                <a:lnTo>
                  <a:pt x="1882" y="469"/>
                </a:lnTo>
                <a:lnTo>
                  <a:pt x="1885" y="469"/>
                </a:lnTo>
                <a:lnTo>
                  <a:pt x="1885" y="472"/>
                </a:lnTo>
                <a:lnTo>
                  <a:pt x="1882" y="475"/>
                </a:lnTo>
                <a:lnTo>
                  <a:pt x="1882" y="478"/>
                </a:lnTo>
                <a:lnTo>
                  <a:pt x="1885" y="478"/>
                </a:lnTo>
                <a:lnTo>
                  <a:pt x="1888" y="478"/>
                </a:lnTo>
                <a:lnTo>
                  <a:pt x="1891" y="481"/>
                </a:lnTo>
                <a:lnTo>
                  <a:pt x="1891" y="478"/>
                </a:lnTo>
                <a:lnTo>
                  <a:pt x="1897" y="478"/>
                </a:lnTo>
                <a:lnTo>
                  <a:pt x="1897" y="481"/>
                </a:lnTo>
                <a:lnTo>
                  <a:pt x="1897" y="484"/>
                </a:lnTo>
                <a:lnTo>
                  <a:pt x="1900" y="484"/>
                </a:lnTo>
                <a:lnTo>
                  <a:pt x="1902" y="489"/>
                </a:lnTo>
                <a:lnTo>
                  <a:pt x="1900" y="489"/>
                </a:lnTo>
                <a:lnTo>
                  <a:pt x="1902" y="492"/>
                </a:lnTo>
                <a:lnTo>
                  <a:pt x="1905" y="492"/>
                </a:lnTo>
                <a:lnTo>
                  <a:pt x="1902" y="492"/>
                </a:lnTo>
                <a:lnTo>
                  <a:pt x="1908" y="492"/>
                </a:lnTo>
                <a:lnTo>
                  <a:pt x="1911" y="492"/>
                </a:lnTo>
                <a:lnTo>
                  <a:pt x="1908" y="492"/>
                </a:lnTo>
                <a:lnTo>
                  <a:pt x="1911" y="489"/>
                </a:lnTo>
                <a:lnTo>
                  <a:pt x="1911" y="492"/>
                </a:lnTo>
                <a:lnTo>
                  <a:pt x="1914" y="489"/>
                </a:lnTo>
                <a:lnTo>
                  <a:pt x="1917" y="489"/>
                </a:lnTo>
                <a:lnTo>
                  <a:pt x="1920" y="489"/>
                </a:lnTo>
                <a:lnTo>
                  <a:pt x="1920" y="495"/>
                </a:lnTo>
                <a:lnTo>
                  <a:pt x="1922" y="495"/>
                </a:lnTo>
                <a:lnTo>
                  <a:pt x="1925" y="501"/>
                </a:lnTo>
                <a:lnTo>
                  <a:pt x="1922" y="501"/>
                </a:lnTo>
                <a:lnTo>
                  <a:pt x="1922" y="504"/>
                </a:lnTo>
                <a:lnTo>
                  <a:pt x="1917" y="509"/>
                </a:lnTo>
                <a:lnTo>
                  <a:pt x="1917" y="512"/>
                </a:lnTo>
                <a:lnTo>
                  <a:pt x="1917" y="515"/>
                </a:lnTo>
                <a:lnTo>
                  <a:pt x="1911" y="521"/>
                </a:lnTo>
                <a:lnTo>
                  <a:pt x="1911" y="524"/>
                </a:lnTo>
                <a:lnTo>
                  <a:pt x="1914" y="526"/>
                </a:lnTo>
                <a:lnTo>
                  <a:pt x="1917" y="529"/>
                </a:lnTo>
                <a:lnTo>
                  <a:pt x="1917" y="532"/>
                </a:lnTo>
                <a:lnTo>
                  <a:pt x="1911" y="532"/>
                </a:lnTo>
                <a:lnTo>
                  <a:pt x="1905" y="538"/>
                </a:lnTo>
                <a:lnTo>
                  <a:pt x="1905" y="543"/>
                </a:lnTo>
                <a:lnTo>
                  <a:pt x="1908" y="546"/>
                </a:lnTo>
                <a:lnTo>
                  <a:pt x="1911" y="552"/>
                </a:lnTo>
                <a:lnTo>
                  <a:pt x="1911" y="555"/>
                </a:lnTo>
                <a:lnTo>
                  <a:pt x="1911" y="558"/>
                </a:lnTo>
                <a:lnTo>
                  <a:pt x="1914" y="561"/>
                </a:lnTo>
                <a:lnTo>
                  <a:pt x="1914" y="563"/>
                </a:lnTo>
                <a:lnTo>
                  <a:pt x="1917" y="563"/>
                </a:lnTo>
                <a:lnTo>
                  <a:pt x="1917" y="566"/>
                </a:lnTo>
                <a:lnTo>
                  <a:pt x="1917" y="569"/>
                </a:lnTo>
                <a:lnTo>
                  <a:pt x="1911" y="575"/>
                </a:lnTo>
                <a:lnTo>
                  <a:pt x="1914" y="583"/>
                </a:lnTo>
                <a:lnTo>
                  <a:pt x="1911" y="586"/>
                </a:lnTo>
                <a:lnTo>
                  <a:pt x="1905" y="592"/>
                </a:lnTo>
                <a:lnTo>
                  <a:pt x="1902" y="592"/>
                </a:lnTo>
                <a:lnTo>
                  <a:pt x="1902" y="595"/>
                </a:lnTo>
                <a:lnTo>
                  <a:pt x="1905" y="600"/>
                </a:lnTo>
                <a:lnTo>
                  <a:pt x="1902" y="606"/>
                </a:lnTo>
                <a:lnTo>
                  <a:pt x="1902" y="609"/>
                </a:lnTo>
                <a:lnTo>
                  <a:pt x="1902" y="620"/>
                </a:lnTo>
                <a:lnTo>
                  <a:pt x="1905" y="623"/>
                </a:lnTo>
                <a:lnTo>
                  <a:pt x="1900" y="626"/>
                </a:lnTo>
                <a:lnTo>
                  <a:pt x="1900" y="632"/>
                </a:lnTo>
                <a:lnTo>
                  <a:pt x="1894" y="632"/>
                </a:lnTo>
                <a:lnTo>
                  <a:pt x="1894" y="635"/>
                </a:lnTo>
                <a:lnTo>
                  <a:pt x="1891" y="635"/>
                </a:lnTo>
                <a:lnTo>
                  <a:pt x="1891" y="637"/>
                </a:lnTo>
                <a:lnTo>
                  <a:pt x="1882" y="643"/>
                </a:lnTo>
                <a:lnTo>
                  <a:pt x="1885" y="646"/>
                </a:lnTo>
                <a:lnTo>
                  <a:pt x="1888" y="646"/>
                </a:lnTo>
                <a:lnTo>
                  <a:pt x="1894" y="649"/>
                </a:lnTo>
                <a:lnTo>
                  <a:pt x="1897" y="649"/>
                </a:lnTo>
                <a:lnTo>
                  <a:pt x="1900" y="649"/>
                </a:lnTo>
                <a:lnTo>
                  <a:pt x="1902" y="657"/>
                </a:lnTo>
                <a:lnTo>
                  <a:pt x="1905" y="657"/>
                </a:lnTo>
                <a:lnTo>
                  <a:pt x="1908" y="663"/>
                </a:lnTo>
                <a:lnTo>
                  <a:pt x="1911" y="663"/>
                </a:lnTo>
                <a:lnTo>
                  <a:pt x="1914" y="666"/>
                </a:lnTo>
                <a:lnTo>
                  <a:pt x="1911" y="669"/>
                </a:lnTo>
                <a:lnTo>
                  <a:pt x="1914" y="674"/>
                </a:lnTo>
                <a:lnTo>
                  <a:pt x="1917" y="680"/>
                </a:lnTo>
                <a:lnTo>
                  <a:pt x="1914" y="683"/>
                </a:lnTo>
                <a:lnTo>
                  <a:pt x="1914" y="689"/>
                </a:lnTo>
                <a:lnTo>
                  <a:pt x="1914" y="692"/>
                </a:lnTo>
                <a:lnTo>
                  <a:pt x="1908" y="694"/>
                </a:lnTo>
                <a:lnTo>
                  <a:pt x="1905" y="703"/>
                </a:lnTo>
                <a:lnTo>
                  <a:pt x="1905" y="709"/>
                </a:lnTo>
                <a:lnTo>
                  <a:pt x="1900" y="711"/>
                </a:lnTo>
                <a:lnTo>
                  <a:pt x="1897" y="714"/>
                </a:lnTo>
                <a:lnTo>
                  <a:pt x="1894" y="714"/>
                </a:lnTo>
                <a:lnTo>
                  <a:pt x="1888" y="717"/>
                </a:lnTo>
                <a:lnTo>
                  <a:pt x="1885" y="720"/>
                </a:lnTo>
                <a:lnTo>
                  <a:pt x="1880" y="723"/>
                </a:lnTo>
                <a:lnTo>
                  <a:pt x="1874" y="723"/>
                </a:lnTo>
                <a:lnTo>
                  <a:pt x="1871" y="723"/>
                </a:lnTo>
                <a:lnTo>
                  <a:pt x="1865" y="731"/>
                </a:lnTo>
                <a:lnTo>
                  <a:pt x="1860" y="734"/>
                </a:lnTo>
                <a:lnTo>
                  <a:pt x="1857" y="737"/>
                </a:lnTo>
                <a:lnTo>
                  <a:pt x="1854" y="740"/>
                </a:lnTo>
                <a:lnTo>
                  <a:pt x="1851" y="740"/>
                </a:lnTo>
                <a:lnTo>
                  <a:pt x="1845" y="740"/>
                </a:lnTo>
                <a:lnTo>
                  <a:pt x="1843" y="743"/>
                </a:lnTo>
                <a:lnTo>
                  <a:pt x="1840" y="746"/>
                </a:lnTo>
                <a:lnTo>
                  <a:pt x="1828" y="757"/>
                </a:lnTo>
                <a:lnTo>
                  <a:pt x="1817" y="766"/>
                </a:lnTo>
                <a:lnTo>
                  <a:pt x="1808" y="768"/>
                </a:lnTo>
                <a:lnTo>
                  <a:pt x="1800" y="774"/>
                </a:lnTo>
                <a:lnTo>
                  <a:pt x="1791" y="780"/>
                </a:lnTo>
                <a:lnTo>
                  <a:pt x="1789" y="780"/>
                </a:lnTo>
                <a:lnTo>
                  <a:pt x="1786" y="783"/>
                </a:lnTo>
                <a:lnTo>
                  <a:pt x="1783" y="783"/>
                </a:lnTo>
                <a:lnTo>
                  <a:pt x="1780" y="785"/>
                </a:lnTo>
                <a:lnTo>
                  <a:pt x="1774" y="791"/>
                </a:lnTo>
                <a:lnTo>
                  <a:pt x="1771" y="794"/>
                </a:lnTo>
                <a:lnTo>
                  <a:pt x="1769" y="797"/>
                </a:lnTo>
                <a:lnTo>
                  <a:pt x="1766" y="797"/>
                </a:lnTo>
                <a:lnTo>
                  <a:pt x="1766" y="800"/>
                </a:lnTo>
                <a:lnTo>
                  <a:pt x="1763" y="800"/>
                </a:lnTo>
                <a:lnTo>
                  <a:pt x="1760" y="800"/>
                </a:lnTo>
                <a:lnTo>
                  <a:pt x="1760" y="797"/>
                </a:lnTo>
                <a:lnTo>
                  <a:pt x="1757" y="797"/>
                </a:lnTo>
                <a:lnTo>
                  <a:pt x="1754" y="800"/>
                </a:lnTo>
                <a:lnTo>
                  <a:pt x="1751" y="797"/>
                </a:lnTo>
                <a:lnTo>
                  <a:pt x="1749" y="794"/>
                </a:lnTo>
                <a:lnTo>
                  <a:pt x="1740" y="791"/>
                </a:lnTo>
                <a:lnTo>
                  <a:pt x="1740" y="788"/>
                </a:lnTo>
                <a:lnTo>
                  <a:pt x="1720" y="783"/>
                </a:lnTo>
                <a:lnTo>
                  <a:pt x="1697" y="774"/>
                </a:lnTo>
                <a:lnTo>
                  <a:pt x="1692" y="794"/>
                </a:lnTo>
                <a:lnTo>
                  <a:pt x="1689" y="791"/>
                </a:lnTo>
                <a:lnTo>
                  <a:pt x="1689" y="794"/>
                </a:lnTo>
                <a:lnTo>
                  <a:pt x="1692" y="797"/>
                </a:lnTo>
                <a:lnTo>
                  <a:pt x="1689" y="797"/>
                </a:lnTo>
                <a:lnTo>
                  <a:pt x="1686" y="800"/>
                </a:lnTo>
                <a:lnTo>
                  <a:pt x="1689" y="803"/>
                </a:lnTo>
                <a:lnTo>
                  <a:pt x="1686" y="805"/>
                </a:lnTo>
                <a:lnTo>
                  <a:pt x="1683" y="805"/>
                </a:lnTo>
                <a:lnTo>
                  <a:pt x="1683" y="808"/>
                </a:lnTo>
                <a:lnTo>
                  <a:pt x="1680" y="811"/>
                </a:lnTo>
                <a:lnTo>
                  <a:pt x="1680" y="814"/>
                </a:lnTo>
                <a:lnTo>
                  <a:pt x="1677" y="817"/>
                </a:lnTo>
                <a:lnTo>
                  <a:pt x="1677" y="820"/>
                </a:lnTo>
                <a:lnTo>
                  <a:pt x="1675" y="822"/>
                </a:lnTo>
                <a:lnTo>
                  <a:pt x="1672" y="822"/>
                </a:lnTo>
                <a:lnTo>
                  <a:pt x="1669" y="825"/>
                </a:lnTo>
                <a:lnTo>
                  <a:pt x="1666" y="828"/>
                </a:lnTo>
                <a:lnTo>
                  <a:pt x="1666" y="831"/>
                </a:lnTo>
                <a:lnTo>
                  <a:pt x="1666" y="834"/>
                </a:lnTo>
                <a:lnTo>
                  <a:pt x="1663" y="834"/>
                </a:lnTo>
                <a:lnTo>
                  <a:pt x="1663" y="837"/>
                </a:lnTo>
                <a:lnTo>
                  <a:pt x="1660" y="840"/>
                </a:lnTo>
                <a:lnTo>
                  <a:pt x="1660" y="842"/>
                </a:lnTo>
                <a:lnTo>
                  <a:pt x="1658" y="842"/>
                </a:lnTo>
                <a:lnTo>
                  <a:pt x="1660" y="845"/>
                </a:lnTo>
                <a:lnTo>
                  <a:pt x="1658" y="845"/>
                </a:lnTo>
                <a:lnTo>
                  <a:pt x="1658" y="848"/>
                </a:lnTo>
                <a:lnTo>
                  <a:pt x="1655" y="848"/>
                </a:lnTo>
                <a:lnTo>
                  <a:pt x="1652" y="851"/>
                </a:lnTo>
                <a:lnTo>
                  <a:pt x="1649" y="851"/>
                </a:lnTo>
                <a:lnTo>
                  <a:pt x="1649" y="854"/>
                </a:lnTo>
                <a:lnTo>
                  <a:pt x="1643" y="857"/>
                </a:lnTo>
                <a:lnTo>
                  <a:pt x="1646" y="857"/>
                </a:lnTo>
                <a:lnTo>
                  <a:pt x="1643" y="865"/>
                </a:lnTo>
                <a:lnTo>
                  <a:pt x="1638" y="871"/>
                </a:lnTo>
                <a:lnTo>
                  <a:pt x="1640" y="874"/>
                </a:lnTo>
                <a:lnTo>
                  <a:pt x="1638" y="877"/>
                </a:lnTo>
                <a:lnTo>
                  <a:pt x="1635" y="877"/>
                </a:lnTo>
                <a:lnTo>
                  <a:pt x="1629" y="877"/>
                </a:lnTo>
                <a:lnTo>
                  <a:pt x="1623" y="877"/>
                </a:lnTo>
                <a:lnTo>
                  <a:pt x="1620" y="874"/>
                </a:lnTo>
                <a:lnTo>
                  <a:pt x="1618" y="877"/>
                </a:lnTo>
                <a:lnTo>
                  <a:pt x="1618" y="879"/>
                </a:lnTo>
                <a:lnTo>
                  <a:pt x="1618" y="882"/>
                </a:lnTo>
                <a:lnTo>
                  <a:pt x="1618" y="885"/>
                </a:lnTo>
                <a:lnTo>
                  <a:pt x="1615" y="885"/>
                </a:lnTo>
                <a:lnTo>
                  <a:pt x="1615" y="888"/>
                </a:lnTo>
                <a:lnTo>
                  <a:pt x="1612" y="888"/>
                </a:lnTo>
                <a:lnTo>
                  <a:pt x="1612" y="891"/>
                </a:lnTo>
                <a:lnTo>
                  <a:pt x="1612" y="894"/>
                </a:lnTo>
                <a:lnTo>
                  <a:pt x="1612" y="896"/>
                </a:lnTo>
                <a:lnTo>
                  <a:pt x="1615" y="896"/>
                </a:lnTo>
                <a:lnTo>
                  <a:pt x="1618" y="902"/>
                </a:lnTo>
                <a:lnTo>
                  <a:pt x="1618" y="905"/>
                </a:lnTo>
                <a:lnTo>
                  <a:pt x="1615" y="908"/>
                </a:lnTo>
                <a:lnTo>
                  <a:pt x="1615" y="911"/>
                </a:lnTo>
                <a:lnTo>
                  <a:pt x="1615" y="914"/>
                </a:lnTo>
                <a:lnTo>
                  <a:pt x="1615" y="916"/>
                </a:lnTo>
                <a:lnTo>
                  <a:pt x="1615" y="919"/>
                </a:lnTo>
                <a:lnTo>
                  <a:pt x="1612" y="922"/>
                </a:lnTo>
                <a:lnTo>
                  <a:pt x="1609" y="922"/>
                </a:lnTo>
                <a:lnTo>
                  <a:pt x="1609" y="925"/>
                </a:lnTo>
                <a:lnTo>
                  <a:pt x="1606" y="925"/>
                </a:lnTo>
                <a:lnTo>
                  <a:pt x="1606" y="928"/>
                </a:lnTo>
                <a:lnTo>
                  <a:pt x="1603" y="928"/>
                </a:lnTo>
                <a:lnTo>
                  <a:pt x="1601" y="928"/>
                </a:lnTo>
                <a:lnTo>
                  <a:pt x="1601" y="931"/>
                </a:lnTo>
                <a:lnTo>
                  <a:pt x="1601" y="933"/>
                </a:lnTo>
                <a:lnTo>
                  <a:pt x="1598" y="936"/>
                </a:lnTo>
                <a:lnTo>
                  <a:pt x="1601" y="936"/>
                </a:lnTo>
                <a:lnTo>
                  <a:pt x="1595" y="936"/>
                </a:lnTo>
                <a:lnTo>
                  <a:pt x="1592" y="936"/>
                </a:lnTo>
                <a:lnTo>
                  <a:pt x="1592" y="939"/>
                </a:lnTo>
                <a:lnTo>
                  <a:pt x="1589" y="942"/>
                </a:lnTo>
                <a:lnTo>
                  <a:pt x="1589" y="945"/>
                </a:lnTo>
                <a:lnTo>
                  <a:pt x="1592" y="945"/>
                </a:lnTo>
                <a:lnTo>
                  <a:pt x="1595" y="945"/>
                </a:lnTo>
                <a:lnTo>
                  <a:pt x="1595" y="948"/>
                </a:lnTo>
                <a:lnTo>
                  <a:pt x="1595" y="951"/>
                </a:lnTo>
                <a:lnTo>
                  <a:pt x="1592" y="951"/>
                </a:lnTo>
                <a:lnTo>
                  <a:pt x="1589" y="951"/>
                </a:lnTo>
                <a:lnTo>
                  <a:pt x="1589" y="953"/>
                </a:lnTo>
                <a:lnTo>
                  <a:pt x="1589" y="956"/>
                </a:lnTo>
                <a:lnTo>
                  <a:pt x="1586" y="959"/>
                </a:lnTo>
                <a:lnTo>
                  <a:pt x="1586" y="962"/>
                </a:lnTo>
                <a:lnTo>
                  <a:pt x="1586" y="965"/>
                </a:lnTo>
                <a:lnTo>
                  <a:pt x="1583" y="965"/>
                </a:lnTo>
                <a:lnTo>
                  <a:pt x="1583" y="968"/>
                </a:lnTo>
                <a:lnTo>
                  <a:pt x="1583" y="971"/>
                </a:lnTo>
                <a:lnTo>
                  <a:pt x="1581" y="971"/>
                </a:lnTo>
                <a:lnTo>
                  <a:pt x="1578" y="971"/>
                </a:lnTo>
                <a:lnTo>
                  <a:pt x="1578" y="973"/>
                </a:lnTo>
                <a:lnTo>
                  <a:pt x="1578" y="976"/>
                </a:lnTo>
                <a:lnTo>
                  <a:pt x="1575" y="976"/>
                </a:lnTo>
                <a:lnTo>
                  <a:pt x="1572" y="976"/>
                </a:lnTo>
                <a:lnTo>
                  <a:pt x="1569" y="976"/>
                </a:lnTo>
                <a:lnTo>
                  <a:pt x="1569" y="979"/>
                </a:lnTo>
                <a:lnTo>
                  <a:pt x="1569" y="982"/>
                </a:lnTo>
                <a:lnTo>
                  <a:pt x="1572" y="982"/>
                </a:lnTo>
                <a:lnTo>
                  <a:pt x="1572" y="985"/>
                </a:lnTo>
                <a:lnTo>
                  <a:pt x="1572" y="988"/>
                </a:lnTo>
                <a:lnTo>
                  <a:pt x="1569" y="988"/>
                </a:lnTo>
                <a:lnTo>
                  <a:pt x="1569" y="990"/>
                </a:lnTo>
                <a:lnTo>
                  <a:pt x="1569" y="993"/>
                </a:lnTo>
                <a:lnTo>
                  <a:pt x="1569" y="996"/>
                </a:lnTo>
                <a:lnTo>
                  <a:pt x="1569" y="999"/>
                </a:lnTo>
                <a:lnTo>
                  <a:pt x="1566" y="999"/>
                </a:lnTo>
                <a:lnTo>
                  <a:pt x="1564" y="999"/>
                </a:lnTo>
                <a:lnTo>
                  <a:pt x="1564" y="1002"/>
                </a:lnTo>
                <a:lnTo>
                  <a:pt x="1566" y="1002"/>
                </a:lnTo>
                <a:lnTo>
                  <a:pt x="1566" y="1005"/>
                </a:lnTo>
                <a:lnTo>
                  <a:pt x="1564" y="1005"/>
                </a:lnTo>
                <a:lnTo>
                  <a:pt x="1566" y="1008"/>
                </a:lnTo>
                <a:lnTo>
                  <a:pt x="1566" y="1010"/>
                </a:lnTo>
                <a:lnTo>
                  <a:pt x="1566" y="1013"/>
                </a:lnTo>
                <a:lnTo>
                  <a:pt x="1564" y="1016"/>
                </a:lnTo>
                <a:lnTo>
                  <a:pt x="1566" y="1019"/>
                </a:lnTo>
                <a:lnTo>
                  <a:pt x="1564" y="1019"/>
                </a:lnTo>
                <a:lnTo>
                  <a:pt x="1566" y="1022"/>
                </a:lnTo>
                <a:lnTo>
                  <a:pt x="1569" y="1022"/>
                </a:lnTo>
                <a:lnTo>
                  <a:pt x="1569" y="1025"/>
                </a:lnTo>
                <a:lnTo>
                  <a:pt x="1572" y="1025"/>
                </a:lnTo>
                <a:lnTo>
                  <a:pt x="1572" y="1027"/>
                </a:lnTo>
                <a:lnTo>
                  <a:pt x="1575" y="1030"/>
                </a:lnTo>
                <a:lnTo>
                  <a:pt x="1572" y="1030"/>
                </a:lnTo>
                <a:lnTo>
                  <a:pt x="1572" y="1033"/>
                </a:lnTo>
                <a:lnTo>
                  <a:pt x="1569" y="1036"/>
                </a:lnTo>
                <a:lnTo>
                  <a:pt x="1566" y="1036"/>
                </a:lnTo>
                <a:lnTo>
                  <a:pt x="1564" y="1036"/>
                </a:lnTo>
                <a:lnTo>
                  <a:pt x="1564" y="1033"/>
                </a:lnTo>
                <a:lnTo>
                  <a:pt x="1561" y="1036"/>
                </a:lnTo>
                <a:lnTo>
                  <a:pt x="1558" y="1036"/>
                </a:lnTo>
                <a:lnTo>
                  <a:pt x="1555" y="1033"/>
                </a:lnTo>
                <a:lnTo>
                  <a:pt x="1555" y="1036"/>
                </a:lnTo>
                <a:lnTo>
                  <a:pt x="1555" y="1039"/>
                </a:lnTo>
                <a:lnTo>
                  <a:pt x="1555" y="1042"/>
                </a:lnTo>
                <a:lnTo>
                  <a:pt x="1555" y="1045"/>
                </a:lnTo>
                <a:lnTo>
                  <a:pt x="1555" y="1047"/>
                </a:lnTo>
                <a:lnTo>
                  <a:pt x="1552" y="1047"/>
                </a:lnTo>
                <a:lnTo>
                  <a:pt x="1552" y="1050"/>
                </a:lnTo>
                <a:lnTo>
                  <a:pt x="1552" y="1053"/>
                </a:lnTo>
                <a:lnTo>
                  <a:pt x="1549" y="1053"/>
                </a:lnTo>
                <a:lnTo>
                  <a:pt x="1549" y="1056"/>
                </a:lnTo>
                <a:lnTo>
                  <a:pt x="1549" y="1059"/>
                </a:lnTo>
                <a:lnTo>
                  <a:pt x="1552" y="1067"/>
                </a:lnTo>
                <a:lnTo>
                  <a:pt x="1552" y="1070"/>
                </a:lnTo>
                <a:lnTo>
                  <a:pt x="1552" y="1073"/>
                </a:lnTo>
                <a:lnTo>
                  <a:pt x="1555" y="1076"/>
                </a:lnTo>
                <a:lnTo>
                  <a:pt x="1555" y="1079"/>
                </a:lnTo>
                <a:lnTo>
                  <a:pt x="1555" y="1082"/>
                </a:lnTo>
                <a:lnTo>
                  <a:pt x="1558" y="1084"/>
                </a:lnTo>
                <a:lnTo>
                  <a:pt x="1555" y="1096"/>
                </a:lnTo>
                <a:lnTo>
                  <a:pt x="1555" y="1099"/>
                </a:lnTo>
                <a:lnTo>
                  <a:pt x="1552" y="1099"/>
                </a:lnTo>
                <a:lnTo>
                  <a:pt x="1552" y="1101"/>
                </a:lnTo>
                <a:lnTo>
                  <a:pt x="1549" y="1104"/>
                </a:lnTo>
                <a:lnTo>
                  <a:pt x="1549" y="1107"/>
                </a:lnTo>
                <a:lnTo>
                  <a:pt x="1549" y="1110"/>
                </a:lnTo>
                <a:lnTo>
                  <a:pt x="1549" y="1113"/>
                </a:lnTo>
                <a:lnTo>
                  <a:pt x="1549" y="1116"/>
                </a:lnTo>
                <a:lnTo>
                  <a:pt x="1546" y="1116"/>
                </a:lnTo>
                <a:lnTo>
                  <a:pt x="1544" y="1116"/>
                </a:lnTo>
                <a:lnTo>
                  <a:pt x="1544" y="1119"/>
                </a:lnTo>
                <a:lnTo>
                  <a:pt x="1541" y="1119"/>
                </a:lnTo>
                <a:lnTo>
                  <a:pt x="1541" y="1121"/>
                </a:lnTo>
                <a:lnTo>
                  <a:pt x="1544" y="1121"/>
                </a:lnTo>
                <a:lnTo>
                  <a:pt x="1544" y="1124"/>
                </a:lnTo>
                <a:lnTo>
                  <a:pt x="1544" y="1127"/>
                </a:lnTo>
                <a:lnTo>
                  <a:pt x="1544" y="1130"/>
                </a:lnTo>
                <a:lnTo>
                  <a:pt x="1544" y="1133"/>
                </a:lnTo>
                <a:lnTo>
                  <a:pt x="1544" y="1136"/>
                </a:lnTo>
                <a:lnTo>
                  <a:pt x="1541" y="1136"/>
                </a:lnTo>
                <a:lnTo>
                  <a:pt x="1538" y="1136"/>
                </a:lnTo>
                <a:lnTo>
                  <a:pt x="1538" y="1138"/>
                </a:lnTo>
                <a:lnTo>
                  <a:pt x="1535" y="1136"/>
                </a:lnTo>
                <a:lnTo>
                  <a:pt x="1535" y="1138"/>
                </a:lnTo>
                <a:lnTo>
                  <a:pt x="1532" y="1138"/>
                </a:lnTo>
                <a:lnTo>
                  <a:pt x="1532" y="1141"/>
                </a:lnTo>
                <a:lnTo>
                  <a:pt x="1532" y="1144"/>
                </a:lnTo>
                <a:lnTo>
                  <a:pt x="1532" y="1147"/>
                </a:lnTo>
                <a:lnTo>
                  <a:pt x="1529" y="1147"/>
                </a:lnTo>
                <a:lnTo>
                  <a:pt x="1529" y="1144"/>
                </a:lnTo>
                <a:lnTo>
                  <a:pt x="1527" y="1147"/>
                </a:lnTo>
                <a:lnTo>
                  <a:pt x="1527" y="1150"/>
                </a:lnTo>
                <a:lnTo>
                  <a:pt x="1524" y="1150"/>
                </a:lnTo>
                <a:lnTo>
                  <a:pt x="1521" y="1150"/>
                </a:lnTo>
                <a:lnTo>
                  <a:pt x="1518" y="1150"/>
                </a:lnTo>
                <a:lnTo>
                  <a:pt x="1518" y="1153"/>
                </a:lnTo>
                <a:lnTo>
                  <a:pt x="1521" y="1153"/>
                </a:lnTo>
                <a:lnTo>
                  <a:pt x="1524" y="1153"/>
                </a:lnTo>
                <a:lnTo>
                  <a:pt x="1524" y="1156"/>
                </a:lnTo>
                <a:lnTo>
                  <a:pt x="1521" y="1156"/>
                </a:lnTo>
                <a:lnTo>
                  <a:pt x="1521" y="1158"/>
                </a:lnTo>
                <a:lnTo>
                  <a:pt x="1524" y="1158"/>
                </a:lnTo>
                <a:lnTo>
                  <a:pt x="1521" y="1158"/>
                </a:lnTo>
                <a:lnTo>
                  <a:pt x="1521" y="1161"/>
                </a:lnTo>
                <a:lnTo>
                  <a:pt x="1518" y="1161"/>
                </a:lnTo>
                <a:lnTo>
                  <a:pt x="1515" y="1161"/>
                </a:lnTo>
                <a:lnTo>
                  <a:pt x="1515" y="1158"/>
                </a:lnTo>
                <a:lnTo>
                  <a:pt x="1515" y="1161"/>
                </a:lnTo>
                <a:lnTo>
                  <a:pt x="1515" y="1158"/>
                </a:lnTo>
                <a:lnTo>
                  <a:pt x="1512" y="1158"/>
                </a:lnTo>
                <a:lnTo>
                  <a:pt x="1512" y="1156"/>
                </a:lnTo>
                <a:lnTo>
                  <a:pt x="1509" y="1156"/>
                </a:lnTo>
                <a:lnTo>
                  <a:pt x="1509" y="1158"/>
                </a:lnTo>
                <a:lnTo>
                  <a:pt x="1509" y="1161"/>
                </a:lnTo>
                <a:lnTo>
                  <a:pt x="1512" y="1161"/>
                </a:lnTo>
                <a:lnTo>
                  <a:pt x="1512" y="1164"/>
                </a:lnTo>
                <a:lnTo>
                  <a:pt x="1509" y="1164"/>
                </a:lnTo>
                <a:lnTo>
                  <a:pt x="1507" y="1164"/>
                </a:lnTo>
                <a:lnTo>
                  <a:pt x="1507" y="1161"/>
                </a:lnTo>
                <a:lnTo>
                  <a:pt x="1507" y="1164"/>
                </a:lnTo>
                <a:lnTo>
                  <a:pt x="1504" y="1164"/>
                </a:lnTo>
                <a:lnTo>
                  <a:pt x="1504" y="1161"/>
                </a:lnTo>
                <a:lnTo>
                  <a:pt x="1504" y="1164"/>
                </a:lnTo>
                <a:lnTo>
                  <a:pt x="1501" y="1164"/>
                </a:lnTo>
                <a:lnTo>
                  <a:pt x="1498" y="1164"/>
                </a:lnTo>
                <a:lnTo>
                  <a:pt x="1501" y="1164"/>
                </a:lnTo>
                <a:lnTo>
                  <a:pt x="1498" y="1164"/>
                </a:lnTo>
                <a:lnTo>
                  <a:pt x="1498" y="1167"/>
                </a:lnTo>
                <a:lnTo>
                  <a:pt x="1495" y="1167"/>
                </a:lnTo>
                <a:lnTo>
                  <a:pt x="1492" y="1167"/>
                </a:lnTo>
                <a:lnTo>
                  <a:pt x="1492" y="1164"/>
                </a:lnTo>
                <a:lnTo>
                  <a:pt x="1492" y="1161"/>
                </a:lnTo>
                <a:lnTo>
                  <a:pt x="1489" y="1164"/>
                </a:lnTo>
                <a:lnTo>
                  <a:pt x="1487" y="1164"/>
                </a:lnTo>
                <a:lnTo>
                  <a:pt x="1487" y="1167"/>
                </a:lnTo>
                <a:lnTo>
                  <a:pt x="1484" y="1167"/>
                </a:lnTo>
                <a:lnTo>
                  <a:pt x="1481" y="1167"/>
                </a:lnTo>
                <a:lnTo>
                  <a:pt x="1481" y="1170"/>
                </a:lnTo>
                <a:lnTo>
                  <a:pt x="1481" y="1173"/>
                </a:lnTo>
                <a:lnTo>
                  <a:pt x="1478" y="1173"/>
                </a:lnTo>
                <a:lnTo>
                  <a:pt x="1478" y="1175"/>
                </a:lnTo>
                <a:lnTo>
                  <a:pt x="1478" y="1178"/>
                </a:lnTo>
                <a:lnTo>
                  <a:pt x="1478" y="1181"/>
                </a:lnTo>
                <a:lnTo>
                  <a:pt x="1472" y="1190"/>
                </a:lnTo>
                <a:lnTo>
                  <a:pt x="1470" y="1190"/>
                </a:lnTo>
                <a:lnTo>
                  <a:pt x="1467" y="1190"/>
                </a:lnTo>
                <a:lnTo>
                  <a:pt x="1464" y="1190"/>
                </a:lnTo>
                <a:lnTo>
                  <a:pt x="1461" y="1190"/>
                </a:lnTo>
                <a:lnTo>
                  <a:pt x="1461" y="1193"/>
                </a:lnTo>
                <a:lnTo>
                  <a:pt x="1461" y="1195"/>
                </a:lnTo>
                <a:lnTo>
                  <a:pt x="1464" y="1195"/>
                </a:lnTo>
                <a:lnTo>
                  <a:pt x="1461" y="1198"/>
                </a:lnTo>
                <a:lnTo>
                  <a:pt x="1464" y="1201"/>
                </a:lnTo>
                <a:lnTo>
                  <a:pt x="1472" y="1204"/>
                </a:lnTo>
                <a:lnTo>
                  <a:pt x="1475" y="1207"/>
                </a:lnTo>
                <a:lnTo>
                  <a:pt x="1472" y="1221"/>
                </a:lnTo>
                <a:lnTo>
                  <a:pt x="1470" y="1221"/>
                </a:lnTo>
                <a:lnTo>
                  <a:pt x="1467" y="1224"/>
                </a:lnTo>
                <a:lnTo>
                  <a:pt x="1464" y="1224"/>
                </a:lnTo>
                <a:lnTo>
                  <a:pt x="1458" y="1230"/>
                </a:lnTo>
                <a:lnTo>
                  <a:pt x="1458" y="1238"/>
                </a:lnTo>
                <a:lnTo>
                  <a:pt x="1461" y="1241"/>
                </a:lnTo>
                <a:lnTo>
                  <a:pt x="1461" y="1247"/>
                </a:lnTo>
                <a:lnTo>
                  <a:pt x="1470" y="1249"/>
                </a:lnTo>
                <a:lnTo>
                  <a:pt x="1478" y="1252"/>
                </a:lnTo>
                <a:lnTo>
                  <a:pt x="1478" y="1258"/>
                </a:lnTo>
                <a:lnTo>
                  <a:pt x="1475" y="1261"/>
                </a:lnTo>
                <a:lnTo>
                  <a:pt x="1475" y="1264"/>
                </a:lnTo>
                <a:lnTo>
                  <a:pt x="1470" y="1267"/>
                </a:lnTo>
                <a:lnTo>
                  <a:pt x="1467" y="1272"/>
                </a:lnTo>
                <a:lnTo>
                  <a:pt x="1464" y="1281"/>
                </a:lnTo>
                <a:lnTo>
                  <a:pt x="1467" y="1284"/>
                </a:lnTo>
                <a:lnTo>
                  <a:pt x="1464" y="1289"/>
                </a:lnTo>
                <a:lnTo>
                  <a:pt x="1464" y="1292"/>
                </a:lnTo>
                <a:lnTo>
                  <a:pt x="1461" y="1295"/>
                </a:lnTo>
                <a:lnTo>
                  <a:pt x="1464" y="1298"/>
                </a:lnTo>
                <a:lnTo>
                  <a:pt x="1461" y="1301"/>
                </a:lnTo>
                <a:lnTo>
                  <a:pt x="1458" y="1304"/>
                </a:lnTo>
                <a:lnTo>
                  <a:pt x="1458" y="1306"/>
                </a:lnTo>
                <a:lnTo>
                  <a:pt x="1458" y="1312"/>
                </a:lnTo>
                <a:lnTo>
                  <a:pt x="1458" y="1321"/>
                </a:lnTo>
                <a:lnTo>
                  <a:pt x="1458" y="1324"/>
                </a:lnTo>
                <a:lnTo>
                  <a:pt x="1455" y="1329"/>
                </a:lnTo>
                <a:lnTo>
                  <a:pt x="1455" y="1335"/>
                </a:lnTo>
                <a:lnTo>
                  <a:pt x="1450" y="1343"/>
                </a:lnTo>
                <a:lnTo>
                  <a:pt x="1447" y="1343"/>
                </a:lnTo>
                <a:lnTo>
                  <a:pt x="1444" y="1343"/>
                </a:lnTo>
                <a:lnTo>
                  <a:pt x="1438" y="1346"/>
                </a:lnTo>
                <a:lnTo>
                  <a:pt x="1435" y="1349"/>
                </a:lnTo>
                <a:lnTo>
                  <a:pt x="1433" y="1349"/>
                </a:lnTo>
                <a:lnTo>
                  <a:pt x="1418" y="1355"/>
                </a:lnTo>
                <a:lnTo>
                  <a:pt x="1413" y="1355"/>
                </a:lnTo>
                <a:lnTo>
                  <a:pt x="1407" y="1358"/>
                </a:lnTo>
                <a:lnTo>
                  <a:pt x="1404" y="1358"/>
                </a:lnTo>
                <a:lnTo>
                  <a:pt x="1401" y="1361"/>
                </a:lnTo>
                <a:lnTo>
                  <a:pt x="1393" y="1361"/>
                </a:lnTo>
                <a:lnTo>
                  <a:pt x="1387" y="1366"/>
                </a:lnTo>
                <a:lnTo>
                  <a:pt x="1384" y="1369"/>
                </a:lnTo>
                <a:lnTo>
                  <a:pt x="1378" y="1372"/>
                </a:lnTo>
                <a:lnTo>
                  <a:pt x="1376" y="1372"/>
                </a:lnTo>
                <a:lnTo>
                  <a:pt x="1373" y="1378"/>
                </a:lnTo>
                <a:lnTo>
                  <a:pt x="1370" y="1380"/>
                </a:lnTo>
                <a:lnTo>
                  <a:pt x="1367" y="1383"/>
                </a:lnTo>
                <a:lnTo>
                  <a:pt x="1364" y="1386"/>
                </a:lnTo>
                <a:lnTo>
                  <a:pt x="1358" y="1392"/>
                </a:lnTo>
                <a:lnTo>
                  <a:pt x="1341" y="1398"/>
                </a:lnTo>
                <a:lnTo>
                  <a:pt x="1341" y="1403"/>
                </a:lnTo>
                <a:lnTo>
                  <a:pt x="1336" y="1403"/>
                </a:lnTo>
                <a:lnTo>
                  <a:pt x="1333" y="1403"/>
                </a:lnTo>
                <a:lnTo>
                  <a:pt x="1336" y="1406"/>
                </a:lnTo>
                <a:lnTo>
                  <a:pt x="1339" y="1409"/>
                </a:lnTo>
                <a:lnTo>
                  <a:pt x="1341" y="1409"/>
                </a:lnTo>
                <a:lnTo>
                  <a:pt x="1350" y="1409"/>
                </a:lnTo>
                <a:lnTo>
                  <a:pt x="1353" y="1415"/>
                </a:lnTo>
                <a:lnTo>
                  <a:pt x="1356" y="1415"/>
                </a:lnTo>
                <a:lnTo>
                  <a:pt x="1356" y="1417"/>
                </a:lnTo>
                <a:lnTo>
                  <a:pt x="1353" y="1420"/>
                </a:lnTo>
                <a:lnTo>
                  <a:pt x="1353" y="1423"/>
                </a:lnTo>
                <a:lnTo>
                  <a:pt x="1356" y="1423"/>
                </a:lnTo>
                <a:lnTo>
                  <a:pt x="1356" y="1426"/>
                </a:lnTo>
                <a:lnTo>
                  <a:pt x="1356" y="1429"/>
                </a:lnTo>
                <a:lnTo>
                  <a:pt x="1356" y="1432"/>
                </a:lnTo>
                <a:lnTo>
                  <a:pt x="1356" y="1435"/>
                </a:lnTo>
                <a:lnTo>
                  <a:pt x="1356" y="1437"/>
                </a:lnTo>
                <a:lnTo>
                  <a:pt x="1353" y="1440"/>
                </a:lnTo>
                <a:lnTo>
                  <a:pt x="1353" y="1443"/>
                </a:lnTo>
                <a:lnTo>
                  <a:pt x="1353" y="1446"/>
                </a:lnTo>
                <a:lnTo>
                  <a:pt x="1353" y="1449"/>
                </a:lnTo>
                <a:lnTo>
                  <a:pt x="1347" y="1466"/>
                </a:lnTo>
                <a:lnTo>
                  <a:pt x="1344" y="1474"/>
                </a:lnTo>
                <a:lnTo>
                  <a:pt x="1350" y="1486"/>
                </a:lnTo>
                <a:lnTo>
                  <a:pt x="1347" y="1491"/>
                </a:lnTo>
                <a:lnTo>
                  <a:pt x="1344" y="1491"/>
                </a:lnTo>
                <a:lnTo>
                  <a:pt x="1347" y="1494"/>
                </a:lnTo>
                <a:lnTo>
                  <a:pt x="1347" y="1497"/>
                </a:lnTo>
                <a:lnTo>
                  <a:pt x="1344" y="1497"/>
                </a:lnTo>
                <a:lnTo>
                  <a:pt x="1344" y="1500"/>
                </a:lnTo>
                <a:lnTo>
                  <a:pt x="1339" y="1520"/>
                </a:lnTo>
                <a:lnTo>
                  <a:pt x="1324" y="1534"/>
                </a:lnTo>
                <a:lnTo>
                  <a:pt x="1321" y="1548"/>
                </a:lnTo>
                <a:lnTo>
                  <a:pt x="1319" y="1548"/>
                </a:lnTo>
                <a:lnTo>
                  <a:pt x="1319" y="1551"/>
                </a:lnTo>
                <a:lnTo>
                  <a:pt x="1319" y="1557"/>
                </a:lnTo>
                <a:lnTo>
                  <a:pt x="1321" y="1554"/>
                </a:lnTo>
                <a:lnTo>
                  <a:pt x="1324" y="1557"/>
                </a:lnTo>
                <a:lnTo>
                  <a:pt x="1321" y="1560"/>
                </a:lnTo>
                <a:lnTo>
                  <a:pt x="1319" y="1560"/>
                </a:lnTo>
                <a:lnTo>
                  <a:pt x="1319" y="1565"/>
                </a:lnTo>
                <a:lnTo>
                  <a:pt x="1321" y="1568"/>
                </a:lnTo>
                <a:lnTo>
                  <a:pt x="1319" y="1568"/>
                </a:lnTo>
                <a:lnTo>
                  <a:pt x="1319" y="1571"/>
                </a:lnTo>
                <a:lnTo>
                  <a:pt x="1324" y="1580"/>
                </a:lnTo>
                <a:lnTo>
                  <a:pt x="1321" y="1580"/>
                </a:lnTo>
                <a:lnTo>
                  <a:pt x="1321" y="1583"/>
                </a:lnTo>
                <a:lnTo>
                  <a:pt x="1321" y="1585"/>
                </a:lnTo>
                <a:lnTo>
                  <a:pt x="1321" y="1588"/>
                </a:lnTo>
                <a:lnTo>
                  <a:pt x="1321" y="1591"/>
                </a:lnTo>
                <a:lnTo>
                  <a:pt x="1319" y="1591"/>
                </a:lnTo>
                <a:lnTo>
                  <a:pt x="1316" y="1594"/>
                </a:lnTo>
                <a:lnTo>
                  <a:pt x="1316" y="1597"/>
                </a:lnTo>
                <a:lnTo>
                  <a:pt x="1313" y="1600"/>
                </a:lnTo>
                <a:lnTo>
                  <a:pt x="1313" y="1603"/>
                </a:lnTo>
                <a:lnTo>
                  <a:pt x="1310" y="1608"/>
                </a:lnTo>
                <a:lnTo>
                  <a:pt x="1310" y="1605"/>
                </a:lnTo>
                <a:lnTo>
                  <a:pt x="1307" y="1605"/>
                </a:lnTo>
                <a:lnTo>
                  <a:pt x="1304" y="1605"/>
                </a:lnTo>
                <a:lnTo>
                  <a:pt x="1304" y="1603"/>
                </a:lnTo>
                <a:lnTo>
                  <a:pt x="1304" y="1600"/>
                </a:lnTo>
                <a:lnTo>
                  <a:pt x="1302" y="1603"/>
                </a:lnTo>
                <a:lnTo>
                  <a:pt x="1299" y="1603"/>
                </a:lnTo>
                <a:lnTo>
                  <a:pt x="1296" y="1603"/>
                </a:lnTo>
                <a:lnTo>
                  <a:pt x="1293" y="1600"/>
                </a:lnTo>
                <a:lnTo>
                  <a:pt x="1290" y="1600"/>
                </a:lnTo>
                <a:lnTo>
                  <a:pt x="1290" y="1603"/>
                </a:lnTo>
                <a:lnTo>
                  <a:pt x="1290" y="1605"/>
                </a:lnTo>
                <a:lnTo>
                  <a:pt x="1287" y="1605"/>
                </a:lnTo>
                <a:lnTo>
                  <a:pt x="1290" y="1605"/>
                </a:lnTo>
                <a:lnTo>
                  <a:pt x="1290" y="1608"/>
                </a:lnTo>
                <a:lnTo>
                  <a:pt x="1287" y="1608"/>
                </a:lnTo>
                <a:lnTo>
                  <a:pt x="1287" y="1611"/>
                </a:lnTo>
                <a:lnTo>
                  <a:pt x="1287" y="1614"/>
                </a:lnTo>
                <a:lnTo>
                  <a:pt x="1287" y="1617"/>
                </a:lnTo>
                <a:lnTo>
                  <a:pt x="1287" y="1620"/>
                </a:lnTo>
                <a:lnTo>
                  <a:pt x="1287" y="1622"/>
                </a:lnTo>
                <a:lnTo>
                  <a:pt x="1284" y="1622"/>
                </a:lnTo>
                <a:lnTo>
                  <a:pt x="1284" y="1625"/>
                </a:lnTo>
                <a:lnTo>
                  <a:pt x="1284" y="1628"/>
                </a:lnTo>
                <a:lnTo>
                  <a:pt x="1284" y="1631"/>
                </a:lnTo>
                <a:lnTo>
                  <a:pt x="1282" y="1631"/>
                </a:lnTo>
                <a:lnTo>
                  <a:pt x="1282" y="1634"/>
                </a:lnTo>
                <a:lnTo>
                  <a:pt x="1279" y="1634"/>
                </a:lnTo>
                <a:lnTo>
                  <a:pt x="1279" y="1637"/>
                </a:lnTo>
                <a:lnTo>
                  <a:pt x="1276" y="1637"/>
                </a:lnTo>
                <a:lnTo>
                  <a:pt x="1276" y="1640"/>
                </a:lnTo>
                <a:lnTo>
                  <a:pt x="1276" y="1637"/>
                </a:lnTo>
                <a:lnTo>
                  <a:pt x="1273" y="1637"/>
                </a:lnTo>
                <a:lnTo>
                  <a:pt x="1270" y="1637"/>
                </a:lnTo>
                <a:lnTo>
                  <a:pt x="1267" y="1637"/>
                </a:lnTo>
                <a:lnTo>
                  <a:pt x="1265" y="1640"/>
                </a:lnTo>
                <a:lnTo>
                  <a:pt x="1265" y="1637"/>
                </a:lnTo>
                <a:lnTo>
                  <a:pt x="1262" y="1640"/>
                </a:lnTo>
                <a:lnTo>
                  <a:pt x="1265" y="1640"/>
                </a:lnTo>
                <a:lnTo>
                  <a:pt x="1262" y="1642"/>
                </a:lnTo>
                <a:lnTo>
                  <a:pt x="1259" y="1642"/>
                </a:lnTo>
                <a:lnTo>
                  <a:pt x="1256" y="1640"/>
                </a:lnTo>
                <a:lnTo>
                  <a:pt x="1256" y="1642"/>
                </a:lnTo>
                <a:lnTo>
                  <a:pt x="1253" y="1642"/>
                </a:lnTo>
                <a:lnTo>
                  <a:pt x="1253" y="1645"/>
                </a:lnTo>
                <a:lnTo>
                  <a:pt x="1253" y="1648"/>
                </a:lnTo>
                <a:lnTo>
                  <a:pt x="1253" y="1651"/>
                </a:lnTo>
                <a:lnTo>
                  <a:pt x="1256" y="1651"/>
                </a:lnTo>
                <a:lnTo>
                  <a:pt x="1259" y="1651"/>
                </a:lnTo>
                <a:lnTo>
                  <a:pt x="1259" y="1654"/>
                </a:lnTo>
                <a:lnTo>
                  <a:pt x="1256" y="1654"/>
                </a:lnTo>
                <a:lnTo>
                  <a:pt x="1253" y="1654"/>
                </a:lnTo>
                <a:lnTo>
                  <a:pt x="1253" y="1657"/>
                </a:lnTo>
                <a:lnTo>
                  <a:pt x="1250" y="1657"/>
                </a:lnTo>
                <a:lnTo>
                  <a:pt x="1250" y="1654"/>
                </a:lnTo>
                <a:lnTo>
                  <a:pt x="1247" y="1654"/>
                </a:lnTo>
                <a:lnTo>
                  <a:pt x="1245" y="1654"/>
                </a:lnTo>
                <a:lnTo>
                  <a:pt x="1242" y="1654"/>
                </a:lnTo>
                <a:lnTo>
                  <a:pt x="1242" y="1651"/>
                </a:lnTo>
                <a:lnTo>
                  <a:pt x="1239" y="1651"/>
                </a:lnTo>
                <a:lnTo>
                  <a:pt x="1236" y="1651"/>
                </a:lnTo>
                <a:lnTo>
                  <a:pt x="1236" y="1648"/>
                </a:lnTo>
                <a:lnTo>
                  <a:pt x="1236" y="1645"/>
                </a:lnTo>
                <a:lnTo>
                  <a:pt x="1233" y="1645"/>
                </a:lnTo>
                <a:lnTo>
                  <a:pt x="1230" y="1642"/>
                </a:lnTo>
                <a:lnTo>
                  <a:pt x="1227" y="1642"/>
                </a:lnTo>
                <a:lnTo>
                  <a:pt x="1219" y="1640"/>
                </a:lnTo>
                <a:lnTo>
                  <a:pt x="1213" y="1640"/>
                </a:lnTo>
                <a:lnTo>
                  <a:pt x="1208" y="1645"/>
                </a:lnTo>
                <a:lnTo>
                  <a:pt x="1199" y="1648"/>
                </a:lnTo>
                <a:lnTo>
                  <a:pt x="1202" y="1651"/>
                </a:lnTo>
                <a:lnTo>
                  <a:pt x="1202" y="1657"/>
                </a:lnTo>
                <a:lnTo>
                  <a:pt x="1202" y="1659"/>
                </a:lnTo>
                <a:lnTo>
                  <a:pt x="1205" y="1665"/>
                </a:lnTo>
                <a:lnTo>
                  <a:pt x="1208" y="1677"/>
                </a:lnTo>
                <a:lnTo>
                  <a:pt x="1199" y="1679"/>
                </a:lnTo>
                <a:lnTo>
                  <a:pt x="1193" y="1688"/>
                </a:lnTo>
                <a:lnTo>
                  <a:pt x="1188" y="1688"/>
                </a:lnTo>
                <a:lnTo>
                  <a:pt x="1185" y="1691"/>
                </a:lnTo>
                <a:lnTo>
                  <a:pt x="1185" y="1694"/>
                </a:lnTo>
                <a:lnTo>
                  <a:pt x="1182" y="1691"/>
                </a:lnTo>
                <a:lnTo>
                  <a:pt x="1179" y="1691"/>
                </a:lnTo>
                <a:lnTo>
                  <a:pt x="1171" y="1699"/>
                </a:lnTo>
                <a:lnTo>
                  <a:pt x="1165" y="1705"/>
                </a:lnTo>
                <a:lnTo>
                  <a:pt x="1168" y="1708"/>
                </a:lnTo>
                <a:lnTo>
                  <a:pt x="1159" y="1711"/>
                </a:lnTo>
                <a:lnTo>
                  <a:pt x="1156" y="1705"/>
                </a:lnTo>
                <a:lnTo>
                  <a:pt x="1145" y="1702"/>
                </a:lnTo>
                <a:lnTo>
                  <a:pt x="1142" y="1705"/>
                </a:lnTo>
                <a:lnTo>
                  <a:pt x="1142" y="1708"/>
                </a:lnTo>
                <a:lnTo>
                  <a:pt x="1139" y="1714"/>
                </a:lnTo>
                <a:lnTo>
                  <a:pt x="1139" y="1716"/>
                </a:lnTo>
                <a:lnTo>
                  <a:pt x="1136" y="1719"/>
                </a:lnTo>
                <a:lnTo>
                  <a:pt x="1136" y="1722"/>
                </a:lnTo>
                <a:lnTo>
                  <a:pt x="1136" y="1728"/>
                </a:lnTo>
                <a:lnTo>
                  <a:pt x="1142" y="1790"/>
                </a:lnTo>
                <a:lnTo>
                  <a:pt x="1136" y="1793"/>
                </a:lnTo>
                <a:lnTo>
                  <a:pt x="1136" y="1799"/>
                </a:lnTo>
                <a:lnTo>
                  <a:pt x="1131" y="1805"/>
                </a:lnTo>
                <a:lnTo>
                  <a:pt x="1131" y="1807"/>
                </a:lnTo>
                <a:lnTo>
                  <a:pt x="1128" y="1807"/>
                </a:lnTo>
                <a:lnTo>
                  <a:pt x="1125" y="1813"/>
                </a:lnTo>
                <a:lnTo>
                  <a:pt x="1125" y="1819"/>
                </a:lnTo>
                <a:lnTo>
                  <a:pt x="1128" y="1827"/>
                </a:lnTo>
                <a:lnTo>
                  <a:pt x="1128" y="1836"/>
                </a:lnTo>
                <a:lnTo>
                  <a:pt x="1131" y="1842"/>
                </a:lnTo>
                <a:lnTo>
                  <a:pt x="1131" y="1847"/>
                </a:lnTo>
                <a:lnTo>
                  <a:pt x="1119" y="1859"/>
                </a:lnTo>
                <a:lnTo>
                  <a:pt x="1114" y="1867"/>
                </a:lnTo>
                <a:lnTo>
                  <a:pt x="1111" y="1876"/>
                </a:lnTo>
                <a:lnTo>
                  <a:pt x="1108" y="1881"/>
                </a:lnTo>
                <a:lnTo>
                  <a:pt x="1102" y="1887"/>
                </a:lnTo>
                <a:lnTo>
                  <a:pt x="1099" y="1893"/>
                </a:lnTo>
                <a:lnTo>
                  <a:pt x="1096" y="1893"/>
                </a:lnTo>
                <a:lnTo>
                  <a:pt x="1091" y="1896"/>
                </a:lnTo>
                <a:lnTo>
                  <a:pt x="1088" y="1899"/>
                </a:lnTo>
                <a:lnTo>
                  <a:pt x="1088" y="1901"/>
                </a:lnTo>
                <a:lnTo>
                  <a:pt x="1085" y="1907"/>
                </a:lnTo>
                <a:lnTo>
                  <a:pt x="1085" y="1910"/>
                </a:lnTo>
                <a:lnTo>
                  <a:pt x="1082" y="1913"/>
                </a:lnTo>
                <a:lnTo>
                  <a:pt x="1079" y="1919"/>
                </a:lnTo>
                <a:lnTo>
                  <a:pt x="1077" y="1927"/>
                </a:lnTo>
                <a:lnTo>
                  <a:pt x="1068" y="1947"/>
                </a:lnTo>
                <a:lnTo>
                  <a:pt x="1065" y="1950"/>
                </a:lnTo>
                <a:lnTo>
                  <a:pt x="1062" y="1953"/>
                </a:lnTo>
                <a:lnTo>
                  <a:pt x="1062" y="1956"/>
                </a:lnTo>
                <a:lnTo>
                  <a:pt x="1065" y="1956"/>
                </a:lnTo>
                <a:lnTo>
                  <a:pt x="1065" y="1958"/>
                </a:lnTo>
                <a:lnTo>
                  <a:pt x="1065" y="1961"/>
                </a:lnTo>
                <a:lnTo>
                  <a:pt x="1065" y="1967"/>
                </a:lnTo>
                <a:lnTo>
                  <a:pt x="1065" y="1973"/>
                </a:lnTo>
                <a:lnTo>
                  <a:pt x="1068" y="1975"/>
                </a:lnTo>
                <a:lnTo>
                  <a:pt x="1065" y="1987"/>
                </a:lnTo>
                <a:lnTo>
                  <a:pt x="1065" y="1993"/>
                </a:lnTo>
                <a:lnTo>
                  <a:pt x="1071" y="2001"/>
                </a:lnTo>
                <a:lnTo>
                  <a:pt x="1062" y="2007"/>
                </a:lnTo>
                <a:lnTo>
                  <a:pt x="1054" y="2010"/>
                </a:lnTo>
                <a:lnTo>
                  <a:pt x="1048" y="2015"/>
                </a:lnTo>
                <a:lnTo>
                  <a:pt x="1045" y="2030"/>
                </a:lnTo>
                <a:lnTo>
                  <a:pt x="1042" y="2030"/>
                </a:lnTo>
                <a:lnTo>
                  <a:pt x="1040" y="2035"/>
                </a:lnTo>
                <a:lnTo>
                  <a:pt x="1040" y="2041"/>
                </a:lnTo>
                <a:lnTo>
                  <a:pt x="1037" y="2047"/>
                </a:lnTo>
                <a:lnTo>
                  <a:pt x="1031" y="2049"/>
                </a:lnTo>
                <a:lnTo>
                  <a:pt x="1025" y="2058"/>
                </a:lnTo>
                <a:lnTo>
                  <a:pt x="1022" y="2058"/>
                </a:lnTo>
                <a:lnTo>
                  <a:pt x="1020" y="2064"/>
                </a:lnTo>
                <a:lnTo>
                  <a:pt x="1020" y="2067"/>
                </a:lnTo>
                <a:lnTo>
                  <a:pt x="1005" y="2086"/>
                </a:lnTo>
                <a:lnTo>
                  <a:pt x="1000" y="2089"/>
                </a:lnTo>
                <a:lnTo>
                  <a:pt x="997" y="2095"/>
                </a:lnTo>
                <a:lnTo>
                  <a:pt x="1008" y="2095"/>
                </a:lnTo>
                <a:lnTo>
                  <a:pt x="1008" y="2098"/>
                </a:lnTo>
                <a:lnTo>
                  <a:pt x="1005" y="2101"/>
                </a:lnTo>
                <a:lnTo>
                  <a:pt x="1005" y="2106"/>
                </a:lnTo>
                <a:lnTo>
                  <a:pt x="1005" y="2112"/>
                </a:lnTo>
                <a:lnTo>
                  <a:pt x="1008" y="2118"/>
                </a:lnTo>
                <a:lnTo>
                  <a:pt x="1008" y="2121"/>
                </a:lnTo>
                <a:lnTo>
                  <a:pt x="1011" y="2129"/>
                </a:lnTo>
                <a:lnTo>
                  <a:pt x="1017" y="2135"/>
                </a:lnTo>
                <a:lnTo>
                  <a:pt x="1017" y="2143"/>
                </a:lnTo>
                <a:lnTo>
                  <a:pt x="1008" y="2141"/>
                </a:lnTo>
                <a:lnTo>
                  <a:pt x="1005" y="2143"/>
                </a:lnTo>
                <a:lnTo>
                  <a:pt x="1002" y="2146"/>
                </a:lnTo>
                <a:lnTo>
                  <a:pt x="997" y="2143"/>
                </a:lnTo>
                <a:lnTo>
                  <a:pt x="994" y="2143"/>
                </a:lnTo>
                <a:lnTo>
                  <a:pt x="988" y="2155"/>
                </a:lnTo>
                <a:lnTo>
                  <a:pt x="983" y="2155"/>
                </a:lnTo>
                <a:lnTo>
                  <a:pt x="974" y="2152"/>
                </a:lnTo>
                <a:lnTo>
                  <a:pt x="965" y="2152"/>
                </a:lnTo>
                <a:lnTo>
                  <a:pt x="963" y="2152"/>
                </a:lnTo>
                <a:lnTo>
                  <a:pt x="965" y="2160"/>
                </a:lnTo>
                <a:lnTo>
                  <a:pt x="963" y="2160"/>
                </a:lnTo>
                <a:lnTo>
                  <a:pt x="954" y="2163"/>
                </a:lnTo>
                <a:lnTo>
                  <a:pt x="951" y="2169"/>
                </a:lnTo>
                <a:lnTo>
                  <a:pt x="948" y="2172"/>
                </a:lnTo>
                <a:lnTo>
                  <a:pt x="948" y="2175"/>
                </a:lnTo>
                <a:lnTo>
                  <a:pt x="940" y="2175"/>
                </a:lnTo>
                <a:lnTo>
                  <a:pt x="934" y="2180"/>
                </a:lnTo>
                <a:lnTo>
                  <a:pt x="937" y="2186"/>
                </a:lnTo>
                <a:lnTo>
                  <a:pt x="931" y="2192"/>
                </a:lnTo>
                <a:lnTo>
                  <a:pt x="931" y="2197"/>
                </a:lnTo>
                <a:lnTo>
                  <a:pt x="928" y="2200"/>
                </a:lnTo>
                <a:lnTo>
                  <a:pt x="926" y="2200"/>
                </a:lnTo>
                <a:lnTo>
                  <a:pt x="920" y="2203"/>
                </a:lnTo>
                <a:lnTo>
                  <a:pt x="917" y="2209"/>
                </a:lnTo>
                <a:lnTo>
                  <a:pt x="917" y="2212"/>
                </a:lnTo>
                <a:lnTo>
                  <a:pt x="914" y="2215"/>
                </a:lnTo>
                <a:lnTo>
                  <a:pt x="914" y="2220"/>
                </a:lnTo>
                <a:lnTo>
                  <a:pt x="923" y="2220"/>
                </a:lnTo>
                <a:lnTo>
                  <a:pt x="923" y="2232"/>
                </a:lnTo>
                <a:lnTo>
                  <a:pt x="926" y="2232"/>
                </a:lnTo>
                <a:lnTo>
                  <a:pt x="926" y="2237"/>
                </a:lnTo>
                <a:lnTo>
                  <a:pt x="923" y="2237"/>
                </a:lnTo>
                <a:lnTo>
                  <a:pt x="920" y="2240"/>
                </a:lnTo>
                <a:lnTo>
                  <a:pt x="917" y="2246"/>
                </a:lnTo>
                <a:lnTo>
                  <a:pt x="920" y="2246"/>
                </a:lnTo>
                <a:lnTo>
                  <a:pt x="920" y="2249"/>
                </a:lnTo>
                <a:lnTo>
                  <a:pt x="923" y="2249"/>
                </a:lnTo>
                <a:lnTo>
                  <a:pt x="923" y="2257"/>
                </a:lnTo>
                <a:lnTo>
                  <a:pt x="920" y="2257"/>
                </a:lnTo>
                <a:lnTo>
                  <a:pt x="920" y="2260"/>
                </a:lnTo>
                <a:lnTo>
                  <a:pt x="914" y="2260"/>
                </a:lnTo>
                <a:lnTo>
                  <a:pt x="914" y="2263"/>
                </a:lnTo>
                <a:lnTo>
                  <a:pt x="911" y="2269"/>
                </a:lnTo>
                <a:lnTo>
                  <a:pt x="911" y="2272"/>
                </a:lnTo>
                <a:lnTo>
                  <a:pt x="914" y="2274"/>
                </a:lnTo>
                <a:lnTo>
                  <a:pt x="911" y="2274"/>
                </a:lnTo>
                <a:lnTo>
                  <a:pt x="911" y="2277"/>
                </a:lnTo>
                <a:lnTo>
                  <a:pt x="914" y="2277"/>
                </a:lnTo>
                <a:lnTo>
                  <a:pt x="911" y="2280"/>
                </a:lnTo>
                <a:lnTo>
                  <a:pt x="909" y="2280"/>
                </a:lnTo>
                <a:lnTo>
                  <a:pt x="906" y="2283"/>
                </a:lnTo>
                <a:lnTo>
                  <a:pt x="906" y="2289"/>
                </a:lnTo>
                <a:lnTo>
                  <a:pt x="903" y="2294"/>
                </a:lnTo>
                <a:lnTo>
                  <a:pt x="900" y="2297"/>
                </a:lnTo>
                <a:lnTo>
                  <a:pt x="897" y="2297"/>
                </a:lnTo>
                <a:lnTo>
                  <a:pt x="894" y="2300"/>
                </a:lnTo>
                <a:lnTo>
                  <a:pt x="891" y="2300"/>
                </a:lnTo>
                <a:lnTo>
                  <a:pt x="891" y="2303"/>
                </a:lnTo>
                <a:lnTo>
                  <a:pt x="889" y="2300"/>
                </a:lnTo>
                <a:lnTo>
                  <a:pt x="886" y="2300"/>
                </a:lnTo>
                <a:lnTo>
                  <a:pt x="883" y="2297"/>
                </a:lnTo>
                <a:lnTo>
                  <a:pt x="880" y="2300"/>
                </a:lnTo>
                <a:lnTo>
                  <a:pt x="877" y="2300"/>
                </a:lnTo>
                <a:lnTo>
                  <a:pt x="871" y="2300"/>
                </a:lnTo>
                <a:lnTo>
                  <a:pt x="869" y="2306"/>
                </a:lnTo>
                <a:lnTo>
                  <a:pt x="871" y="2306"/>
                </a:lnTo>
                <a:lnTo>
                  <a:pt x="871" y="2314"/>
                </a:lnTo>
                <a:lnTo>
                  <a:pt x="874" y="2314"/>
                </a:lnTo>
                <a:lnTo>
                  <a:pt x="874" y="2317"/>
                </a:lnTo>
                <a:lnTo>
                  <a:pt x="871" y="2320"/>
                </a:lnTo>
                <a:lnTo>
                  <a:pt x="869" y="2320"/>
                </a:lnTo>
                <a:lnTo>
                  <a:pt x="871" y="2323"/>
                </a:lnTo>
                <a:lnTo>
                  <a:pt x="866" y="2323"/>
                </a:lnTo>
                <a:lnTo>
                  <a:pt x="857" y="2323"/>
                </a:lnTo>
                <a:lnTo>
                  <a:pt x="857" y="2326"/>
                </a:lnTo>
                <a:lnTo>
                  <a:pt x="852" y="2326"/>
                </a:lnTo>
                <a:lnTo>
                  <a:pt x="849" y="2326"/>
                </a:lnTo>
                <a:lnTo>
                  <a:pt x="846" y="2328"/>
                </a:lnTo>
                <a:lnTo>
                  <a:pt x="849" y="2331"/>
                </a:lnTo>
                <a:lnTo>
                  <a:pt x="846" y="2331"/>
                </a:lnTo>
                <a:lnTo>
                  <a:pt x="834" y="2331"/>
                </a:lnTo>
                <a:lnTo>
                  <a:pt x="832" y="2323"/>
                </a:lnTo>
                <a:lnTo>
                  <a:pt x="823" y="2320"/>
                </a:lnTo>
                <a:lnTo>
                  <a:pt x="815" y="2326"/>
                </a:lnTo>
                <a:lnTo>
                  <a:pt x="812" y="2326"/>
                </a:lnTo>
                <a:lnTo>
                  <a:pt x="812" y="2323"/>
                </a:lnTo>
                <a:lnTo>
                  <a:pt x="809" y="2323"/>
                </a:lnTo>
                <a:lnTo>
                  <a:pt x="806" y="2323"/>
                </a:lnTo>
                <a:lnTo>
                  <a:pt x="806" y="2320"/>
                </a:lnTo>
                <a:lnTo>
                  <a:pt x="803" y="2320"/>
                </a:lnTo>
                <a:lnTo>
                  <a:pt x="803" y="2323"/>
                </a:lnTo>
                <a:lnTo>
                  <a:pt x="797" y="2320"/>
                </a:lnTo>
                <a:lnTo>
                  <a:pt x="797" y="2323"/>
                </a:lnTo>
                <a:lnTo>
                  <a:pt x="797" y="2326"/>
                </a:lnTo>
                <a:lnTo>
                  <a:pt x="797" y="2328"/>
                </a:lnTo>
                <a:lnTo>
                  <a:pt x="795" y="2328"/>
                </a:lnTo>
                <a:lnTo>
                  <a:pt x="795" y="2331"/>
                </a:lnTo>
                <a:lnTo>
                  <a:pt x="792" y="2331"/>
                </a:lnTo>
                <a:lnTo>
                  <a:pt x="789" y="2331"/>
                </a:lnTo>
                <a:lnTo>
                  <a:pt x="789" y="2334"/>
                </a:lnTo>
                <a:lnTo>
                  <a:pt x="786" y="2331"/>
                </a:lnTo>
                <a:lnTo>
                  <a:pt x="783" y="2331"/>
                </a:lnTo>
                <a:lnTo>
                  <a:pt x="780" y="2331"/>
                </a:lnTo>
                <a:lnTo>
                  <a:pt x="778" y="2328"/>
                </a:lnTo>
                <a:lnTo>
                  <a:pt x="778" y="2323"/>
                </a:lnTo>
                <a:lnTo>
                  <a:pt x="775" y="2326"/>
                </a:lnTo>
                <a:lnTo>
                  <a:pt x="772" y="2328"/>
                </a:lnTo>
                <a:lnTo>
                  <a:pt x="769" y="2328"/>
                </a:lnTo>
                <a:lnTo>
                  <a:pt x="766" y="2326"/>
                </a:lnTo>
                <a:lnTo>
                  <a:pt x="763" y="2326"/>
                </a:lnTo>
                <a:lnTo>
                  <a:pt x="766" y="2320"/>
                </a:lnTo>
                <a:lnTo>
                  <a:pt x="763" y="2309"/>
                </a:lnTo>
                <a:lnTo>
                  <a:pt x="766" y="2306"/>
                </a:lnTo>
                <a:lnTo>
                  <a:pt x="763" y="2291"/>
                </a:lnTo>
                <a:lnTo>
                  <a:pt x="766" y="2274"/>
                </a:lnTo>
                <a:lnTo>
                  <a:pt x="755" y="2263"/>
                </a:lnTo>
                <a:lnTo>
                  <a:pt x="752" y="2266"/>
                </a:lnTo>
                <a:lnTo>
                  <a:pt x="743" y="2263"/>
                </a:lnTo>
                <a:lnTo>
                  <a:pt x="740" y="2269"/>
                </a:lnTo>
                <a:lnTo>
                  <a:pt x="732" y="2272"/>
                </a:lnTo>
                <a:lnTo>
                  <a:pt x="718" y="2272"/>
                </a:lnTo>
                <a:lnTo>
                  <a:pt x="706" y="2266"/>
                </a:lnTo>
                <a:lnTo>
                  <a:pt x="706" y="2254"/>
                </a:lnTo>
                <a:lnTo>
                  <a:pt x="706" y="2249"/>
                </a:lnTo>
                <a:lnTo>
                  <a:pt x="703" y="2246"/>
                </a:lnTo>
                <a:lnTo>
                  <a:pt x="701" y="2249"/>
                </a:lnTo>
                <a:lnTo>
                  <a:pt x="698" y="2243"/>
                </a:lnTo>
                <a:lnTo>
                  <a:pt x="695" y="2237"/>
                </a:lnTo>
                <a:lnTo>
                  <a:pt x="686" y="2232"/>
                </a:lnTo>
                <a:lnTo>
                  <a:pt x="681" y="2232"/>
                </a:lnTo>
                <a:lnTo>
                  <a:pt x="675" y="2223"/>
                </a:lnTo>
                <a:lnTo>
                  <a:pt x="675" y="2217"/>
                </a:lnTo>
                <a:lnTo>
                  <a:pt x="684" y="2195"/>
                </a:lnTo>
                <a:lnTo>
                  <a:pt x="684" y="2192"/>
                </a:lnTo>
                <a:lnTo>
                  <a:pt x="672" y="2186"/>
                </a:lnTo>
                <a:lnTo>
                  <a:pt x="669" y="2183"/>
                </a:lnTo>
                <a:lnTo>
                  <a:pt x="666" y="2183"/>
                </a:lnTo>
                <a:lnTo>
                  <a:pt x="664" y="2180"/>
                </a:lnTo>
                <a:lnTo>
                  <a:pt x="661" y="2183"/>
                </a:lnTo>
                <a:lnTo>
                  <a:pt x="658" y="2186"/>
                </a:lnTo>
                <a:lnTo>
                  <a:pt x="655" y="2183"/>
                </a:lnTo>
                <a:lnTo>
                  <a:pt x="652" y="2180"/>
                </a:lnTo>
                <a:lnTo>
                  <a:pt x="652" y="2178"/>
                </a:lnTo>
                <a:lnTo>
                  <a:pt x="649" y="2175"/>
                </a:lnTo>
                <a:lnTo>
                  <a:pt x="647" y="2175"/>
                </a:lnTo>
                <a:lnTo>
                  <a:pt x="644" y="2175"/>
                </a:lnTo>
                <a:lnTo>
                  <a:pt x="641" y="2172"/>
                </a:lnTo>
                <a:lnTo>
                  <a:pt x="638" y="2166"/>
                </a:lnTo>
                <a:lnTo>
                  <a:pt x="632" y="2166"/>
                </a:lnTo>
                <a:lnTo>
                  <a:pt x="632" y="2163"/>
                </a:lnTo>
                <a:lnTo>
                  <a:pt x="629" y="2163"/>
                </a:lnTo>
                <a:lnTo>
                  <a:pt x="629" y="2158"/>
                </a:lnTo>
                <a:lnTo>
                  <a:pt x="624" y="2155"/>
                </a:lnTo>
                <a:lnTo>
                  <a:pt x="621" y="2158"/>
                </a:lnTo>
                <a:lnTo>
                  <a:pt x="615" y="2155"/>
                </a:lnTo>
                <a:lnTo>
                  <a:pt x="612" y="2155"/>
                </a:lnTo>
                <a:lnTo>
                  <a:pt x="609" y="2155"/>
                </a:lnTo>
                <a:lnTo>
                  <a:pt x="607" y="2152"/>
                </a:lnTo>
                <a:lnTo>
                  <a:pt x="607" y="2149"/>
                </a:lnTo>
                <a:lnTo>
                  <a:pt x="604" y="2146"/>
                </a:lnTo>
                <a:lnTo>
                  <a:pt x="604" y="2143"/>
                </a:lnTo>
                <a:lnTo>
                  <a:pt x="607" y="2141"/>
                </a:lnTo>
                <a:lnTo>
                  <a:pt x="607" y="2138"/>
                </a:lnTo>
                <a:lnTo>
                  <a:pt x="604" y="2132"/>
                </a:lnTo>
                <a:lnTo>
                  <a:pt x="604" y="2129"/>
                </a:lnTo>
                <a:lnTo>
                  <a:pt x="604" y="2126"/>
                </a:lnTo>
                <a:lnTo>
                  <a:pt x="601" y="2123"/>
                </a:lnTo>
                <a:lnTo>
                  <a:pt x="598" y="2123"/>
                </a:lnTo>
                <a:lnTo>
                  <a:pt x="598" y="2121"/>
                </a:lnTo>
                <a:lnTo>
                  <a:pt x="595" y="2118"/>
                </a:lnTo>
                <a:lnTo>
                  <a:pt x="595" y="2121"/>
                </a:lnTo>
                <a:lnTo>
                  <a:pt x="592" y="2126"/>
                </a:lnTo>
                <a:lnTo>
                  <a:pt x="592" y="2132"/>
                </a:lnTo>
                <a:lnTo>
                  <a:pt x="592" y="2135"/>
                </a:lnTo>
                <a:lnTo>
                  <a:pt x="592" y="2141"/>
                </a:lnTo>
                <a:lnTo>
                  <a:pt x="592" y="2143"/>
                </a:lnTo>
                <a:lnTo>
                  <a:pt x="592" y="2146"/>
                </a:lnTo>
                <a:lnTo>
                  <a:pt x="592" y="2149"/>
                </a:lnTo>
                <a:lnTo>
                  <a:pt x="592" y="2152"/>
                </a:lnTo>
                <a:lnTo>
                  <a:pt x="590" y="2155"/>
                </a:lnTo>
                <a:lnTo>
                  <a:pt x="592" y="2160"/>
                </a:lnTo>
                <a:lnTo>
                  <a:pt x="590" y="2166"/>
                </a:lnTo>
                <a:lnTo>
                  <a:pt x="590" y="2169"/>
                </a:lnTo>
                <a:lnTo>
                  <a:pt x="590" y="2175"/>
                </a:lnTo>
                <a:lnTo>
                  <a:pt x="590" y="2178"/>
                </a:lnTo>
                <a:lnTo>
                  <a:pt x="590" y="2180"/>
                </a:lnTo>
                <a:lnTo>
                  <a:pt x="587" y="2180"/>
                </a:lnTo>
                <a:lnTo>
                  <a:pt x="587" y="2183"/>
                </a:lnTo>
                <a:lnTo>
                  <a:pt x="584" y="2189"/>
                </a:lnTo>
                <a:lnTo>
                  <a:pt x="587" y="2189"/>
                </a:lnTo>
                <a:lnTo>
                  <a:pt x="584" y="2192"/>
                </a:lnTo>
                <a:lnTo>
                  <a:pt x="581" y="2195"/>
                </a:lnTo>
                <a:lnTo>
                  <a:pt x="578" y="2195"/>
                </a:lnTo>
                <a:lnTo>
                  <a:pt x="570" y="2197"/>
                </a:lnTo>
                <a:lnTo>
                  <a:pt x="570" y="2200"/>
                </a:lnTo>
                <a:lnTo>
                  <a:pt x="570" y="2203"/>
                </a:lnTo>
                <a:lnTo>
                  <a:pt x="567" y="2203"/>
                </a:lnTo>
                <a:lnTo>
                  <a:pt x="564" y="2203"/>
                </a:lnTo>
                <a:lnTo>
                  <a:pt x="561" y="2197"/>
                </a:lnTo>
                <a:lnTo>
                  <a:pt x="544" y="2200"/>
                </a:lnTo>
                <a:lnTo>
                  <a:pt x="510" y="2203"/>
                </a:lnTo>
                <a:lnTo>
                  <a:pt x="481" y="2206"/>
                </a:lnTo>
                <a:lnTo>
                  <a:pt x="473" y="2197"/>
                </a:lnTo>
                <a:lnTo>
                  <a:pt x="467" y="2189"/>
                </a:lnTo>
                <a:lnTo>
                  <a:pt x="467" y="2186"/>
                </a:lnTo>
                <a:lnTo>
                  <a:pt x="470" y="2183"/>
                </a:lnTo>
                <a:lnTo>
                  <a:pt x="470" y="2180"/>
                </a:lnTo>
                <a:lnTo>
                  <a:pt x="467" y="2180"/>
                </a:lnTo>
                <a:lnTo>
                  <a:pt x="467" y="2178"/>
                </a:lnTo>
                <a:lnTo>
                  <a:pt x="467" y="2175"/>
                </a:lnTo>
                <a:lnTo>
                  <a:pt x="464" y="2175"/>
                </a:lnTo>
                <a:lnTo>
                  <a:pt x="467" y="2172"/>
                </a:lnTo>
                <a:lnTo>
                  <a:pt x="464" y="2172"/>
                </a:lnTo>
                <a:lnTo>
                  <a:pt x="464" y="2169"/>
                </a:lnTo>
                <a:lnTo>
                  <a:pt x="467" y="2166"/>
                </a:lnTo>
                <a:lnTo>
                  <a:pt x="464" y="2166"/>
                </a:lnTo>
                <a:lnTo>
                  <a:pt x="461" y="2163"/>
                </a:lnTo>
                <a:lnTo>
                  <a:pt x="461" y="2160"/>
                </a:lnTo>
                <a:lnTo>
                  <a:pt x="459" y="2158"/>
                </a:lnTo>
                <a:lnTo>
                  <a:pt x="459" y="2160"/>
                </a:lnTo>
                <a:lnTo>
                  <a:pt x="456" y="2160"/>
                </a:lnTo>
                <a:lnTo>
                  <a:pt x="450" y="2166"/>
                </a:lnTo>
                <a:lnTo>
                  <a:pt x="441" y="2178"/>
                </a:lnTo>
                <a:lnTo>
                  <a:pt x="436" y="2180"/>
                </a:lnTo>
                <a:lnTo>
                  <a:pt x="430" y="2183"/>
                </a:lnTo>
                <a:lnTo>
                  <a:pt x="427" y="2189"/>
                </a:lnTo>
                <a:lnTo>
                  <a:pt x="424" y="2192"/>
                </a:lnTo>
                <a:lnTo>
                  <a:pt x="416" y="2197"/>
                </a:lnTo>
                <a:lnTo>
                  <a:pt x="413" y="2203"/>
                </a:lnTo>
                <a:lnTo>
                  <a:pt x="410" y="2203"/>
                </a:lnTo>
                <a:lnTo>
                  <a:pt x="407" y="2206"/>
                </a:lnTo>
                <a:lnTo>
                  <a:pt x="399" y="2212"/>
                </a:lnTo>
                <a:lnTo>
                  <a:pt x="387" y="2223"/>
                </a:lnTo>
                <a:lnTo>
                  <a:pt x="379" y="2235"/>
                </a:lnTo>
                <a:lnTo>
                  <a:pt x="365" y="2243"/>
                </a:lnTo>
                <a:lnTo>
                  <a:pt x="362" y="2243"/>
                </a:lnTo>
                <a:lnTo>
                  <a:pt x="359" y="2243"/>
                </a:lnTo>
                <a:lnTo>
                  <a:pt x="353" y="2240"/>
                </a:lnTo>
                <a:lnTo>
                  <a:pt x="350" y="2243"/>
                </a:lnTo>
                <a:lnTo>
                  <a:pt x="347" y="2240"/>
                </a:lnTo>
                <a:lnTo>
                  <a:pt x="345" y="2240"/>
                </a:lnTo>
                <a:lnTo>
                  <a:pt x="342" y="2240"/>
                </a:lnTo>
                <a:lnTo>
                  <a:pt x="339" y="2237"/>
                </a:lnTo>
                <a:lnTo>
                  <a:pt x="336" y="2243"/>
                </a:lnTo>
                <a:lnTo>
                  <a:pt x="336" y="2246"/>
                </a:lnTo>
                <a:lnTo>
                  <a:pt x="333" y="2249"/>
                </a:lnTo>
                <a:lnTo>
                  <a:pt x="336" y="2252"/>
                </a:lnTo>
                <a:lnTo>
                  <a:pt x="333" y="2257"/>
                </a:lnTo>
                <a:lnTo>
                  <a:pt x="333" y="2260"/>
                </a:lnTo>
                <a:lnTo>
                  <a:pt x="333" y="2263"/>
                </a:lnTo>
                <a:lnTo>
                  <a:pt x="333" y="2266"/>
                </a:lnTo>
                <a:lnTo>
                  <a:pt x="333" y="2269"/>
                </a:lnTo>
                <a:lnTo>
                  <a:pt x="330" y="2269"/>
                </a:lnTo>
                <a:lnTo>
                  <a:pt x="333" y="2272"/>
                </a:lnTo>
                <a:lnTo>
                  <a:pt x="333" y="2274"/>
                </a:lnTo>
                <a:lnTo>
                  <a:pt x="330" y="2274"/>
                </a:lnTo>
                <a:lnTo>
                  <a:pt x="330" y="2277"/>
                </a:lnTo>
                <a:lnTo>
                  <a:pt x="330" y="2280"/>
                </a:lnTo>
                <a:lnTo>
                  <a:pt x="330" y="2283"/>
                </a:lnTo>
                <a:lnTo>
                  <a:pt x="328" y="2286"/>
                </a:lnTo>
                <a:lnTo>
                  <a:pt x="328" y="2289"/>
                </a:lnTo>
                <a:lnTo>
                  <a:pt x="325" y="2291"/>
                </a:lnTo>
                <a:lnTo>
                  <a:pt x="325" y="2294"/>
                </a:lnTo>
                <a:lnTo>
                  <a:pt x="325" y="2297"/>
                </a:lnTo>
                <a:lnTo>
                  <a:pt x="322" y="2300"/>
                </a:lnTo>
                <a:lnTo>
                  <a:pt x="322" y="2303"/>
                </a:lnTo>
                <a:lnTo>
                  <a:pt x="322" y="2306"/>
                </a:lnTo>
                <a:lnTo>
                  <a:pt x="322" y="2309"/>
                </a:lnTo>
                <a:lnTo>
                  <a:pt x="319" y="2311"/>
                </a:lnTo>
                <a:lnTo>
                  <a:pt x="319" y="2314"/>
                </a:lnTo>
                <a:lnTo>
                  <a:pt x="319" y="2317"/>
                </a:lnTo>
                <a:lnTo>
                  <a:pt x="316" y="2320"/>
                </a:lnTo>
                <a:lnTo>
                  <a:pt x="316" y="2323"/>
                </a:lnTo>
                <a:lnTo>
                  <a:pt x="316" y="2326"/>
                </a:lnTo>
                <a:lnTo>
                  <a:pt x="316" y="2328"/>
                </a:lnTo>
                <a:lnTo>
                  <a:pt x="313" y="2331"/>
                </a:lnTo>
                <a:lnTo>
                  <a:pt x="310" y="2328"/>
                </a:lnTo>
                <a:lnTo>
                  <a:pt x="308" y="2328"/>
                </a:lnTo>
                <a:lnTo>
                  <a:pt x="305" y="2328"/>
                </a:lnTo>
                <a:lnTo>
                  <a:pt x="302" y="2328"/>
                </a:lnTo>
                <a:lnTo>
                  <a:pt x="299" y="2326"/>
                </a:lnTo>
                <a:lnTo>
                  <a:pt x="296" y="2323"/>
                </a:lnTo>
                <a:lnTo>
                  <a:pt x="296" y="2326"/>
                </a:lnTo>
                <a:lnTo>
                  <a:pt x="293" y="2326"/>
                </a:lnTo>
                <a:lnTo>
                  <a:pt x="291" y="2326"/>
                </a:lnTo>
                <a:lnTo>
                  <a:pt x="285" y="2326"/>
                </a:lnTo>
                <a:lnTo>
                  <a:pt x="293" y="2263"/>
                </a:lnTo>
                <a:lnTo>
                  <a:pt x="296" y="2257"/>
                </a:lnTo>
                <a:lnTo>
                  <a:pt x="296" y="2237"/>
                </a:lnTo>
                <a:lnTo>
                  <a:pt x="293" y="2223"/>
                </a:lnTo>
                <a:lnTo>
                  <a:pt x="293" y="2215"/>
                </a:lnTo>
                <a:lnTo>
                  <a:pt x="296" y="2206"/>
                </a:lnTo>
                <a:lnTo>
                  <a:pt x="302" y="2192"/>
                </a:lnTo>
                <a:lnTo>
                  <a:pt x="310" y="2175"/>
                </a:lnTo>
                <a:lnTo>
                  <a:pt x="313" y="2169"/>
                </a:lnTo>
                <a:lnTo>
                  <a:pt x="325" y="2146"/>
                </a:lnTo>
                <a:lnTo>
                  <a:pt x="333" y="2138"/>
                </a:lnTo>
                <a:lnTo>
                  <a:pt x="353" y="2115"/>
                </a:lnTo>
                <a:lnTo>
                  <a:pt x="356" y="2106"/>
                </a:lnTo>
                <a:lnTo>
                  <a:pt x="356" y="2101"/>
                </a:lnTo>
                <a:lnTo>
                  <a:pt x="356" y="2095"/>
                </a:lnTo>
                <a:lnTo>
                  <a:pt x="353" y="2089"/>
                </a:lnTo>
                <a:lnTo>
                  <a:pt x="356" y="2089"/>
                </a:lnTo>
                <a:lnTo>
                  <a:pt x="359" y="2081"/>
                </a:lnTo>
                <a:lnTo>
                  <a:pt x="365" y="2067"/>
                </a:lnTo>
                <a:lnTo>
                  <a:pt x="367" y="2055"/>
                </a:lnTo>
                <a:lnTo>
                  <a:pt x="373" y="2038"/>
                </a:lnTo>
                <a:lnTo>
                  <a:pt x="373" y="2021"/>
                </a:lnTo>
                <a:lnTo>
                  <a:pt x="373" y="2007"/>
                </a:lnTo>
                <a:lnTo>
                  <a:pt x="367" y="1995"/>
                </a:lnTo>
                <a:lnTo>
                  <a:pt x="359" y="1987"/>
                </a:lnTo>
                <a:lnTo>
                  <a:pt x="359" y="1984"/>
                </a:lnTo>
                <a:lnTo>
                  <a:pt x="353" y="1978"/>
                </a:lnTo>
                <a:lnTo>
                  <a:pt x="350" y="1978"/>
                </a:lnTo>
                <a:lnTo>
                  <a:pt x="347" y="1975"/>
                </a:lnTo>
                <a:lnTo>
                  <a:pt x="345" y="1973"/>
                </a:lnTo>
                <a:lnTo>
                  <a:pt x="328" y="1958"/>
                </a:lnTo>
                <a:lnTo>
                  <a:pt x="313" y="1941"/>
                </a:lnTo>
                <a:lnTo>
                  <a:pt x="302" y="1924"/>
                </a:lnTo>
                <a:lnTo>
                  <a:pt x="293" y="1913"/>
                </a:lnTo>
                <a:lnTo>
                  <a:pt x="282" y="1904"/>
                </a:lnTo>
                <a:lnTo>
                  <a:pt x="268" y="1899"/>
                </a:lnTo>
                <a:lnTo>
                  <a:pt x="248" y="1899"/>
                </a:lnTo>
                <a:lnTo>
                  <a:pt x="211" y="1899"/>
                </a:lnTo>
                <a:lnTo>
                  <a:pt x="208" y="1899"/>
                </a:lnTo>
                <a:lnTo>
                  <a:pt x="188" y="1901"/>
                </a:lnTo>
                <a:lnTo>
                  <a:pt x="174" y="1904"/>
                </a:lnTo>
                <a:lnTo>
                  <a:pt x="160" y="1907"/>
                </a:lnTo>
                <a:lnTo>
                  <a:pt x="148" y="1910"/>
                </a:lnTo>
                <a:lnTo>
                  <a:pt x="137" y="1913"/>
                </a:lnTo>
                <a:lnTo>
                  <a:pt x="128" y="1916"/>
                </a:lnTo>
                <a:lnTo>
                  <a:pt x="125" y="1916"/>
                </a:lnTo>
                <a:lnTo>
                  <a:pt x="125" y="1910"/>
                </a:lnTo>
                <a:lnTo>
                  <a:pt x="125" y="1904"/>
                </a:lnTo>
                <a:lnTo>
                  <a:pt x="131" y="1896"/>
                </a:lnTo>
                <a:lnTo>
                  <a:pt x="134" y="1893"/>
                </a:lnTo>
                <a:lnTo>
                  <a:pt x="140" y="1890"/>
                </a:lnTo>
                <a:lnTo>
                  <a:pt x="142" y="1887"/>
                </a:lnTo>
                <a:lnTo>
                  <a:pt x="142" y="1884"/>
                </a:lnTo>
                <a:lnTo>
                  <a:pt x="145" y="1884"/>
                </a:lnTo>
                <a:lnTo>
                  <a:pt x="145" y="1881"/>
                </a:lnTo>
                <a:lnTo>
                  <a:pt x="145" y="1879"/>
                </a:lnTo>
                <a:lnTo>
                  <a:pt x="148" y="1876"/>
                </a:lnTo>
                <a:lnTo>
                  <a:pt x="154" y="1873"/>
                </a:lnTo>
                <a:lnTo>
                  <a:pt x="157" y="1873"/>
                </a:lnTo>
                <a:lnTo>
                  <a:pt x="168" y="1864"/>
                </a:lnTo>
                <a:lnTo>
                  <a:pt x="177" y="1862"/>
                </a:lnTo>
                <a:lnTo>
                  <a:pt x="185" y="1859"/>
                </a:lnTo>
                <a:lnTo>
                  <a:pt x="188" y="1856"/>
                </a:lnTo>
                <a:lnTo>
                  <a:pt x="191" y="1856"/>
                </a:lnTo>
                <a:lnTo>
                  <a:pt x="197" y="1853"/>
                </a:lnTo>
                <a:lnTo>
                  <a:pt x="197" y="1850"/>
                </a:lnTo>
                <a:lnTo>
                  <a:pt x="199" y="1847"/>
                </a:lnTo>
                <a:lnTo>
                  <a:pt x="199" y="1844"/>
                </a:lnTo>
                <a:lnTo>
                  <a:pt x="202" y="1844"/>
                </a:lnTo>
                <a:lnTo>
                  <a:pt x="205" y="1842"/>
                </a:lnTo>
                <a:lnTo>
                  <a:pt x="208" y="1839"/>
                </a:lnTo>
                <a:lnTo>
                  <a:pt x="211" y="1836"/>
                </a:lnTo>
                <a:lnTo>
                  <a:pt x="214" y="1836"/>
                </a:lnTo>
                <a:lnTo>
                  <a:pt x="216" y="1833"/>
                </a:lnTo>
                <a:lnTo>
                  <a:pt x="222" y="1827"/>
                </a:lnTo>
                <a:lnTo>
                  <a:pt x="219" y="1825"/>
                </a:lnTo>
                <a:lnTo>
                  <a:pt x="216" y="1822"/>
                </a:lnTo>
                <a:lnTo>
                  <a:pt x="216" y="1819"/>
                </a:lnTo>
                <a:lnTo>
                  <a:pt x="214" y="1816"/>
                </a:lnTo>
                <a:lnTo>
                  <a:pt x="214" y="1810"/>
                </a:lnTo>
                <a:lnTo>
                  <a:pt x="214" y="1805"/>
                </a:lnTo>
                <a:lnTo>
                  <a:pt x="211" y="1799"/>
                </a:lnTo>
                <a:lnTo>
                  <a:pt x="214" y="1796"/>
                </a:lnTo>
                <a:lnTo>
                  <a:pt x="216" y="1796"/>
                </a:lnTo>
                <a:lnTo>
                  <a:pt x="219" y="1793"/>
                </a:lnTo>
                <a:lnTo>
                  <a:pt x="219" y="1790"/>
                </a:lnTo>
                <a:lnTo>
                  <a:pt x="216" y="1788"/>
                </a:lnTo>
                <a:lnTo>
                  <a:pt x="216" y="1785"/>
                </a:lnTo>
                <a:lnTo>
                  <a:pt x="214" y="1782"/>
                </a:lnTo>
                <a:lnTo>
                  <a:pt x="211" y="1782"/>
                </a:lnTo>
                <a:lnTo>
                  <a:pt x="211" y="1779"/>
                </a:lnTo>
                <a:lnTo>
                  <a:pt x="208" y="1779"/>
                </a:lnTo>
                <a:lnTo>
                  <a:pt x="205" y="1776"/>
                </a:lnTo>
                <a:lnTo>
                  <a:pt x="202" y="1776"/>
                </a:lnTo>
                <a:lnTo>
                  <a:pt x="199" y="1773"/>
                </a:lnTo>
                <a:lnTo>
                  <a:pt x="197" y="1773"/>
                </a:lnTo>
                <a:lnTo>
                  <a:pt x="194" y="1770"/>
                </a:lnTo>
                <a:lnTo>
                  <a:pt x="191" y="1768"/>
                </a:lnTo>
                <a:lnTo>
                  <a:pt x="191" y="1765"/>
                </a:lnTo>
                <a:lnTo>
                  <a:pt x="191" y="1762"/>
                </a:lnTo>
                <a:lnTo>
                  <a:pt x="194" y="1759"/>
                </a:lnTo>
                <a:lnTo>
                  <a:pt x="197" y="1759"/>
                </a:lnTo>
                <a:lnTo>
                  <a:pt x="197" y="1756"/>
                </a:lnTo>
                <a:lnTo>
                  <a:pt x="199" y="1753"/>
                </a:lnTo>
                <a:lnTo>
                  <a:pt x="199" y="1751"/>
                </a:lnTo>
                <a:lnTo>
                  <a:pt x="202" y="1745"/>
                </a:lnTo>
                <a:lnTo>
                  <a:pt x="202" y="1742"/>
                </a:lnTo>
                <a:lnTo>
                  <a:pt x="202" y="1739"/>
                </a:lnTo>
                <a:lnTo>
                  <a:pt x="205" y="1736"/>
                </a:lnTo>
                <a:lnTo>
                  <a:pt x="208" y="1733"/>
                </a:lnTo>
                <a:lnTo>
                  <a:pt x="211" y="1733"/>
                </a:lnTo>
                <a:lnTo>
                  <a:pt x="214" y="1733"/>
                </a:lnTo>
                <a:lnTo>
                  <a:pt x="216" y="1736"/>
                </a:lnTo>
                <a:lnTo>
                  <a:pt x="219" y="1739"/>
                </a:lnTo>
                <a:lnTo>
                  <a:pt x="222" y="1739"/>
                </a:lnTo>
                <a:lnTo>
                  <a:pt x="225" y="1742"/>
                </a:lnTo>
                <a:lnTo>
                  <a:pt x="231" y="1742"/>
                </a:lnTo>
                <a:lnTo>
                  <a:pt x="234" y="1745"/>
                </a:lnTo>
                <a:lnTo>
                  <a:pt x="236" y="1748"/>
                </a:lnTo>
                <a:lnTo>
                  <a:pt x="239" y="1748"/>
                </a:lnTo>
                <a:lnTo>
                  <a:pt x="242" y="1748"/>
                </a:lnTo>
                <a:lnTo>
                  <a:pt x="245" y="1751"/>
                </a:lnTo>
                <a:lnTo>
                  <a:pt x="248" y="1751"/>
                </a:lnTo>
                <a:lnTo>
                  <a:pt x="251" y="1748"/>
                </a:lnTo>
                <a:lnTo>
                  <a:pt x="254" y="1751"/>
                </a:lnTo>
                <a:lnTo>
                  <a:pt x="256" y="1751"/>
                </a:lnTo>
                <a:lnTo>
                  <a:pt x="259" y="1751"/>
                </a:lnTo>
                <a:lnTo>
                  <a:pt x="262" y="1751"/>
                </a:lnTo>
                <a:lnTo>
                  <a:pt x="265" y="1748"/>
                </a:lnTo>
                <a:lnTo>
                  <a:pt x="268" y="1751"/>
                </a:lnTo>
                <a:lnTo>
                  <a:pt x="271" y="1751"/>
                </a:lnTo>
                <a:lnTo>
                  <a:pt x="276" y="1751"/>
                </a:lnTo>
                <a:lnTo>
                  <a:pt x="279" y="1751"/>
                </a:lnTo>
                <a:lnTo>
                  <a:pt x="282" y="1753"/>
                </a:lnTo>
                <a:lnTo>
                  <a:pt x="285" y="1753"/>
                </a:lnTo>
                <a:lnTo>
                  <a:pt x="288" y="1751"/>
                </a:lnTo>
                <a:lnTo>
                  <a:pt x="285" y="1745"/>
                </a:lnTo>
                <a:lnTo>
                  <a:pt x="285" y="1742"/>
                </a:lnTo>
                <a:lnTo>
                  <a:pt x="285" y="1736"/>
                </a:lnTo>
                <a:lnTo>
                  <a:pt x="285" y="1733"/>
                </a:lnTo>
                <a:lnTo>
                  <a:pt x="285" y="1731"/>
                </a:lnTo>
                <a:lnTo>
                  <a:pt x="288" y="1725"/>
                </a:lnTo>
                <a:lnTo>
                  <a:pt x="288" y="1722"/>
                </a:lnTo>
                <a:lnTo>
                  <a:pt x="291" y="1722"/>
                </a:lnTo>
                <a:lnTo>
                  <a:pt x="293" y="1722"/>
                </a:lnTo>
                <a:lnTo>
                  <a:pt x="296" y="1722"/>
                </a:lnTo>
                <a:lnTo>
                  <a:pt x="299" y="1725"/>
                </a:lnTo>
                <a:lnTo>
                  <a:pt x="302" y="1725"/>
                </a:lnTo>
                <a:lnTo>
                  <a:pt x="308" y="1725"/>
                </a:lnTo>
                <a:lnTo>
                  <a:pt x="310" y="1725"/>
                </a:lnTo>
                <a:lnTo>
                  <a:pt x="313" y="1728"/>
                </a:lnTo>
                <a:lnTo>
                  <a:pt x="316" y="1728"/>
                </a:lnTo>
                <a:lnTo>
                  <a:pt x="319" y="1728"/>
                </a:lnTo>
                <a:lnTo>
                  <a:pt x="322" y="1728"/>
                </a:lnTo>
                <a:lnTo>
                  <a:pt x="325" y="1728"/>
                </a:lnTo>
                <a:lnTo>
                  <a:pt x="330" y="1728"/>
                </a:lnTo>
                <a:lnTo>
                  <a:pt x="333" y="1728"/>
                </a:lnTo>
                <a:lnTo>
                  <a:pt x="336" y="1725"/>
                </a:lnTo>
                <a:lnTo>
                  <a:pt x="339" y="1725"/>
                </a:lnTo>
                <a:lnTo>
                  <a:pt x="345" y="1722"/>
                </a:lnTo>
                <a:lnTo>
                  <a:pt x="347" y="1722"/>
                </a:lnTo>
                <a:lnTo>
                  <a:pt x="347" y="1719"/>
                </a:lnTo>
                <a:lnTo>
                  <a:pt x="350" y="1719"/>
                </a:lnTo>
                <a:lnTo>
                  <a:pt x="353" y="1716"/>
                </a:lnTo>
                <a:lnTo>
                  <a:pt x="356" y="1714"/>
                </a:lnTo>
                <a:lnTo>
                  <a:pt x="359" y="1714"/>
                </a:lnTo>
                <a:lnTo>
                  <a:pt x="365" y="1711"/>
                </a:lnTo>
                <a:lnTo>
                  <a:pt x="367" y="1708"/>
                </a:lnTo>
                <a:lnTo>
                  <a:pt x="370" y="1705"/>
                </a:lnTo>
                <a:lnTo>
                  <a:pt x="376" y="1702"/>
                </a:lnTo>
                <a:lnTo>
                  <a:pt x="379" y="1699"/>
                </a:lnTo>
                <a:lnTo>
                  <a:pt x="382" y="1696"/>
                </a:lnTo>
                <a:lnTo>
                  <a:pt x="382" y="1694"/>
                </a:lnTo>
                <a:lnTo>
                  <a:pt x="385" y="1694"/>
                </a:lnTo>
                <a:lnTo>
                  <a:pt x="387" y="1691"/>
                </a:lnTo>
                <a:lnTo>
                  <a:pt x="393" y="1688"/>
                </a:lnTo>
                <a:lnTo>
                  <a:pt x="393" y="1685"/>
                </a:lnTo>
                <a:lnTo>
                  <a:pt x="396" y="1685"/>
                </a:lnTo>
                <a:lnTo>
                  <a:pt x="396" y="1682"/>
                </a:lnTo>
                <a:lnTo>
                  <a:pt x="399" y="1682"/>
                </a:lnTo>
                <a:lnTo>
                  <a:pt x="402" y="1679"/>
                </a:lnTo>
                <a:lnTo>
                  <a:pt x="404" y="1677"/>
                </a:lnTo>
                <a:lnTo>
                  <a:pt x="407" y="1674"/>
                </a:lnTo>
                <a:lnTo>
                  <a:pt x="410" y="1674"/>
                </a:lnTo>
                <a:lnTo>
                  <a:pt x="410" y="1671"/>
                </a:lnTo>
                <a:lnTo>
                  <a:pt x="413" y="1668"/>
                </a:lnTo>
                <a:lnTo>
                  <a:pt x="416" y="1668"/>
                </a:lnTo>
                <a:lnTo>
                  <a:pt x="419" y="1665"/>
                </a:lnTo>
                <a:lnTo>
                  <a:pt x="419" y="1662"/>
                </a:lnTo>
                <a:lnTo>
                  <a:pt x="422" y="1662"/>
                </a:lnTo>
                <a:lnTo>
                  <a:pt x="424" y="1659"/>
                </a:lnTo>
                <a:lnTo>
                  <a:pt x="427" y="1657"/>
                </a:lnTo>
                <a:lnTo>
                  <a:pt x="430" y="1651"/>
                </a:lnTo>
                <a:lnTo>
                  <a:pt x="433" y="1648"/>
                </a:lnTo>
                <a:lnTo>
                  <a:pt x="436" y="1645"/>
                </a:lnTo>
                <a:lnTo>
                  <a:pt x="439" y="1642"/>
                </a:lnTo>
                <a:lnTo>
                  <a:pt x="439" y="1640"/>
                </a:lnTo>
                <a:lnTo>
                  <a:pt x="441" y="1640"/>
                </a:lnTo>
                <a:lnTo>
                  <a:pt x="444" y="1637"/>
                </a:lnTo>
                <a:lnTo>
                  <a:pt x="444" y="1634"/>
                </a:lnTo>
                <a:lnTo>
                  <a:pt x="447" y="1631"/>
                </a:lnTo>
                <a:lnTo>
                  <a:pt x="450" y="1628"/>
                </a:lnTo>
                <a:lnTo>
                  <a:pt x="453" y="1628"/>
                </a:lnTo>
                <a:lnTo>
                  <a:pt x="453" y="1625"/>
                </a:lnTo>
                <a:lnTo>
                  <a:pt x="456" y="1622"/>
                </a:lnTo>
                <a:lnTo>
                  <a:pt x="459" y="1620"/>
                </a:lnTo>
                <a:lnTo>
                  <a:pt x="461" y="1617"/>
                </a:lnTo>
                <a:lnTo>
                  <a:pt x="464" y="1614"/>
                </a:lnTo>
                <a:lnTo>
                  <a:pt x="467" y="1611"/>
                </a:lnTo>
                <a:lnTo>
                  <a:pt x="470" y="1611"/>
                </a:lnTo>
                <a:lnTo>
                  <a:pt x="470" y="1608"/>
                </a:lnTo>
                <a:lnTo>
                  <a:pt x="470" y="1605"/>
                </a:lnTo>
                <a:lnTo>
                  <a:pt x="473" y="1603"/>
                </a:lnTo>
                <a:lnTo>
                  <a:pt x="476" y="1600"/>
                </a:lnTo>
                <a:lnTo>
                  <a:pt x="478" y="1600"/>
                </a:lnTo>
                <a:lnTo>
                  <a:pt x="478" y="1597"/>
                </a:lnTo>
                <a:lnTo>
                  <a:pt x="481" y="1594"/>
                </a:lnTo>
                <a:lnTo>
                  <a:pt x="484" y="1594"/>
                </a:lnTo>
                <a:lnTo>
                  <a:pt x="487" y="1591"/>
                </a:lnTo>
                <a:lnTo>
                  <a:pt x="490" y="1588"/>
                </a:lnTo>
                <a:lnTo>
                  <a:pt x="490" y="1585"/>
                </a:lnTo>
                <a:lnTo>
                  <a:pt x="493" y="1585"/>
                </a:lnTo>
                <a:lnTo>
                  <a:pt x="496" y="1583"/>
                </a:lnTo>
                <a:lnTo>
                  <a:pt x="501" y="1580"/>
                </a:lnTo>
                <a:lnTo>
                  <a:pt x="504" y="1580"/>
                </a:lnTo>
                <a:lnTo>
                  <a:pt x="504" y="1577"/>
                </a:lnTo>
                <a:lnTo>
                  <a:pt x="507" y="1577"/>
                </a:lnTo>
                <a:lnTo>
                  <a:pt x="510" y="1574"/>
                </a:lnTo>
                <a:lnTo>
                  <a:pt x="516" y="1571"/>
                </a:lnTo>
                <a:lnTo>
                  <a:pt x="518" y="1568"/>
                </a:lnTo>
                <a:lnTo>
                  <a:pt x="518" y="1565"/>
                </a:lnTo>
                <a:lnTo>
                  <a:pt x="521" y="1563"/>
                </a:lnTo>
                <a:lnTo>
                  <a:pt x="524" y="1560"/>
                </a:lnTo>
                <a:lnTo>
                  <a:pt x="527" y="1560"/>
                </a:lnTo>
                <a:lnTo>
                  <a:pt x="527" y="1557"/>
                </a:lnTo>
                <a:lnTo>
                  <a:pt x="530" y="1557"/>
                </a:lnTo>
                <a:lnTo>
                  <a:pt x="530" y="1554"/>
                </a:lnTo>
                <a:lnTo>
                  <a:pt x="533" y="1554"/>
                </a:lnTo>
                <a:lnTo>
                  <a:pt x="533" y="1551"/>
                </a:lnTo>
                <a:lnTo>
                  <a:pt x="535" y="1551"/>
                </a:lnTo>
                <a:lnTo>
                  <a:pt x="538" y="1548"/>
                </a:lnTo>
                <a:lnTo>
                  <a:pt x="541" y="1548"/>
                </a:lnTo>
                <a:lnTo>
                  <a:pt x="541" y="1546"/>
                </a:lnTo>
                <a:lnTo>
                  <a:pt x="547" y="1543"/>
                </a:lnTo>
                <a:lnTo>
                  <a:pt x="550" y="1540"/>
                </a:lnTo>
                <a:lnTo>
                  <a:pt x="553" y="1540"/>
                </a:lnTo>
                <a:lnTo>
                  <a:pt x="555" y="1540"/>
                </a:lnTo>
                <a:lnTo>
                  <a:pt x="555" y="1537"/>
                </a:lnTo>
                <a:lnTo>
                  <a:pt x="561" y="1537"/>
                </a:lnTo>
                <a:lnTo>
                  <a:pt x="564" y="1537"/>
                </a:lnTo>
                <a:lnTo>
                  <a:pt x="570" y="1534"/>
                </a:lnTo>
                <a:lnTo>
                  <a:pt x="572" y="1534"/>
                </a:lnTo>
                <a:lnTo>
                  <a:pt x="575" y="1534"/>
                </a:lnTo>
                <a:lnTo>
                  <a:pt x="578" y="1534"/>
                </a:lnTo>
                <a:lnTo>
                  <a:pt x="581" y="1534"/>
                </a:lnTo>
                <a:lnTo>
                  <a:pt x="584" y="1534"/>
                </a:lnTo>
                <a:lnTo>
                  <a:pt x="587" y="1534"/>
                </a:lnTo>
                <a:lnTo>
                  <a:pt x="590" y="1534"/>
                </a:lnTo>
                <a:lnTo>
                  <a:pt x="592" y="1534"/>
                </a:lnTo>
                <a:lnTo>
                  <a:pt x="595" y="1534"/>
                </a:lnTo>
                <a:lnTo>
                  <a:pt x="598" y="1531"/>
                </a:lnTo>
                <a:lnTo>
                  <a:pt x="601" y="1531"/>
                </a:lnTo>
                <a:lnTo>
                  <a:pt x="604" y="1531"/>
                </a:lnTo>
                <a:lnTo>
                  <a:pt x="607" y="1528"/>
                </a:lnTo>
                <a:lnTo>
                  <a:pt x="607" y="1526"/>
                </a:lnTo>
                <a:lnTo>
                  <a:pt x="609" y="1523"/>
                </a:lnTo>
                <a:lnTo>
                  <a:pt x="612" y="1520"/>
                </a:lnTo>
                <a:lnTo>
                  <a:pt x="612" y="1517"/>
                </a:lnTo>
                <a:lnTo>
                  <a:pt x="615" y="1514"/>
                </a:lnTo>
                <a:lnTo>
                  <a:pt x="615" y="1511"/>
                </a:lnTo>
                <a:lnTo>
                  <a:pt x="615" y="1509"/>
                </a:lnTo>
                <a:lnTo>
                  <a:pt x="615" y="1506"/>
                </a:lnTo>
                <a:lnTo>
                  <a:pt x="618" y="1500"/>
                </a:lnTo>
                <a:lnTo>
                  <a:pt x="618" y="1497"/>
                </a:lnTo>
                <a:lnTo>
                  <a:pt x="615" y="1497"/>
                </a:lnTo>
                <a:lnTo>
                  <a:pt x="612" y="1494"/>
                </a:lnTo>
                <a:lnTo>
                  <a:pt x="612" y="1491"/>
                </a:lnTo>
                <a:lnTo>
                  <a:pt x="615" y="1489"/>
                </a:lnTo>
                <a:lnTo>
                  <a:pt x="615" y="1486"/>
                </a:lnTo>
                <a:lnTo>
                  <a:pt x="615" y="1483"/>
                </a:lnTo>
                <a:lnTo>
                  <a:pt x="615" y="1480"/>
                </a:lnTo>
                <a:lnTo>
                  <a:pt x="612" y="1480"/>
                </a:lnTo>
                <a:lnTo>
                  <a:pt x="609" y="1477"/>
                </a:lnTo>
                <a:lnTo>
                  <a:pt x="609" y="1474"/>
                </a:lnTo>
                <a:lnTo>
                  <a:pt x="609" y="1472"/>
                </a:lnTo>
                <a:lnTo>
                  <a:pt x="609" y="1469"/>
                </a:lnTo>
                <a:lnTo>
                  <a:pt x="607" y="1466"/>
                </a:lnTo>
                <a:lnTo>
                  <a:pt x="609" y="1466"/>
                </a:lnTo>
                <a:lnTo>
                  <a:pt x="607" y="1463"/>
                </a:lnTo>
                <a:lnTo>
                  <a:pt x="604" y="1460"/>
                </a:lnTo>
                <a:lnTo>
                  <a:pt x="604" y="1457"/>
                </a:lnTo>
                <a:lnTo>
                  <a:pt x="604" y="1454"/>
                </a:lnTo>
                <a:lnTo>
                  <a:pt x="604" y="1452"/>
                </a:lnTo>
                <a:lnTo>
                  <a:pt x="601" y="1449"/>
                </a:lnTo>
                <a:lnTo>
                  <a:pt x="601" y="1446"/>
                </a:lnTo>
                <a:lnTo>
                  <a:pt x="598" y="1446"/>
                </a:lnTo>
                <a:lnTo>
                  <a:pt x="598" y="1443"/>
                </a:lnTo>
                <a:lnTo>
                  <a:pt x="598" y="1437"/>
                </a:lnTo>
                <a:lnTo>
                  <a:pt x="598" y="1435"/>
                </a:lnTo>
                <a:lnTo>
                  <a:pt x="598" y="1432"/>
                </a:lnTo>
                <a:lnTo>
                  <a:pt x="598" y="1429"/>
                </a:lnTo>
                <a:lnTo>
                  <a:pt x="598" y="1426"/>
                </a:lnTo>
                <a:lnTo>
                  <a:pt x="598" y="1423"/>
                </a:lnTo>
                <a:lnTo>
                  <a:pt x="598" y="1420"/>
                </a:lnTo>
                <a:lnTo>
                  <a:pt x="598" y="1417"/>
                </a:lnTo>
                <a:lnTo>
                  <a:pt x="595" y="1415"/>
                </a:lnTo>
                <a:lnTo>
                  <a:pt x="595" y="1412"/>
                </a:lnTo>
                <a:lnTo>
                  <a:pt x="592" y="1412"/>
                </a:lnTo>
                <a:lnTo>
                  <a:pt x="592" y="1409"/>
                </a:lnTo>
                <a:lnTo>
                  <a:pt x="592" y="1406"/>
                </a:lnTo>
                <a:lnTo>
                  <a:pt x="592" y="1403"/>
                </a:lnTo>
                <a:lnTo>
                  <a:pt x="592" y="1400"/>
                </a:lnTo>
                <a:lnTo>
                  <a:pt x="592" y="1398"/>
                </a:lnTo>
                <a:lnTo>
                  <a:pt x="592" y="1395"/>
                </a:lnTo>
                <a:lnTo>
                  <a:pt x="595" y="1395"/>
                </a:lnTo>
                <a:lnTo>
                  <a:pt x="598" y="1392"/>
                </a:lnTo>
                <a:lnTo>
                  <a:pt x="598" y="1389"/>
                </a:lnTo>
                <a:lnTo>
                  <a:pt x="598" y="1386"/>
                </a:lnTo>
                <a:lnTo>
                  <a:pt x="598" y="1383"/>
                </a:lnTo>
                <a:lnTo>
                  <a:pt x="595" y="1380"/>
                </a:lnTo>
                <a:lnTo>
                  <a:pt x="595" y="1378"/>
                </a:lnTo>
                <a:lnTo>
                  <a:pt x="595" y="1375"/>
                </a:lnTo>
                <a:lnTo>
                  <a:pt x="592" y="1375"/>
                </a:lnTo>
                <a:lnTo>
                  <a:pt x="592" y="1372"/>
                </a:lnTo>
                <a:lnTo>
                  <a:pt x="590" y="1372"/>
                </a:lnTo>
                <a:lnTo>
                  <a:pt x="587" y="1369"/>
                </a:lnTo>
                <a:lnTo>
                  <a:pt x="584" y="1366"/>
                </a:lnTo>
                <a:lnTo>
                  <a:pt x="581" y="1363"/>
                </a:lnTo>
                <a:lnTo>
                  <a:pt x="578" y="1361"/>
                </a:lnTo>
                <a:lnTo>
                  <a:pt x="578" y="1358"/>
                </a:lnTo>
                <a:lnTo>
                  <a:pt x="575" y="1358"/>
                </a:lnTo>
                <a:lnTo>
                  <a:pt x="575" y="1355"/>
                </a:lnTo>
                <a:lnTo>
                  <a:pt x="572" y="1355"/>
                </a:lnTo>
                <a:lnTo>
                  <a:pt x="572" y="1352"/>
                </a:lnTo>
                <a:lnTo>
                  <a:pt x="570" y="1352"/>
                </a:lnTo>
                <a:lnTo>
                  <a:pt x="570" y="1349"/>
                </a:lnTo>
                <a:lnTo>
                  <a:pt x="570" y="1346"/>
                </a:lnTo>
                <a:lnTo>
                  <a:pt x="567" y="1343"/>
                </a:lnTo>
                <a:lnTo>
                  <a:pt x="564" y="1343"/>
                </a:lnTo>
                <a:lnTo>
                  <a:pt x="561" y="1343"/>
                </a:lnTo>
                <a:lnTo>
                  <a:pt x="558" y="1341"/>
                </a:lnTo>
                <a:lnTo>
                  <a:pt x="555" y="1338"/>
                </a:lnTo>
                <a:lnTo>
                  <a:pt x="553" y="1338"/>
                </a:lnTo>
                <a:lnTo>
                  <a:pt x="550" y="1335"/>
                </a:lnTo>
                <a:lnTo>
                  <a:pt x="547" y="1335"/>
                </a:lnTo>
                <a:lnTo>
                  <a:pt x="544" y="1335"/>
                </a:lnTo>
                <a:lnTo>
                  <a:pt x="541" y="1332"/>
                </a:lnTo>
                <a:lnTo>
                  <a:pt x="538" y="1332"/>
                </a:lnTo>
                <a:lnTo>
                  <a:pt x="535" y="1329"/>
                </a:lnTo>
                <a:lnTo>
                  <a:pt x="530" y="1329"/>
                </a:lnTo>
                <a:lnTo>
                  <a:pt x="530" y="1326"/>
                </a:lnTo>
                <a:lnTo>
                  <a:pt x="527" y="1326"/>
                </a:lnTo>
                <a:lnTo>
                  <a:pt x="524" y="1324"/>
                </a:lnTo>
                <a:lnTo>
                  <a:pt x="521" y="1324"/>
                </a:lnTo>
                <a:lnTo>
                  <a:pt x="521" y="1321"/>
                </a:lnTo>
                <a:lnTo>
                  <a:pt x="516" y="1318"/>
                </a:lnTo>
                <a:lnTo>
                  <a:pt x="513" y="1315"/>
                </a:lnTo>
                <a:lnTo>
                  <a:pt x="507" y="1312"/>
                </a:lnTo>
                <a:lnTo>
                  <a:pt x="504" y="1312"/>
                </a:lnTo>
                <a:lnTo>
                  <a:pt x="501" y="1309"/>
                </a:lnTo>
                <a:lnTo>
                  <a:pt x="498" y="1309"/>
                </a:lnTo>
                <a:lnTo>
                  <a:pt x="496" y="1309"/>
                </a:lnTo>
                <a:lnTo>
                  <a:pt x="493" y="1309"/>
                </a:lnTo>
                <a:lnTo>
                  <a:pt x="490" y="1309"/>
                </a:lnTo>
                <a:lnTo>
                  <a:pt x="487" y="1309"/>
                </a:lnTo>
                <a:lnTo>
                  <a:pt x="484" y="1309"/>
                </a:lnTo>
                <a:lnTo>
                  <a:pt x="481" y="1312"/>
                </a:lnTo>
                <a:lnTo>
                  <a:pt x="478" y="1309"/>
                </a:lnTo>
                <a:lnTo>
                  <a:pt x="476" y="1312"/>
                </a:lnTo>
                <a:lnTo>
                  <a:pt x="473" y="1312"/>
                </a:lnTo>
                <a:lnTo>
                  <a:pt x="470" y="1312"/>
                </a:lnTo>
                <a:lnTo>
                  <a:pt x="467" y="1312"/>
                </a:lnTo>
                <a:lnTo>
                  <a:pt x="464" y="1315"/>
                </a:lnTo>
                <a:lnTo>
                  <a:pt x="464" y="1312"/>
                </a:lnTo>
                <a:lnTo>
                  <a:pt x="461" y="1312"/>
                </a:lnTo>
                <a:lnTo>
                  <a:pt x="461" y="1309"/>
                </a:lnTo>
                <a:lnTo>
                  <a:pt x="459" y="1306"/>
                </a:lnTo>
                <a:lnTo>
                  <a:pt x="459" y="1301"/>
                </a:lnTo>
                <a:lnTo>
                  <a:pt x="456" y="1298"/>
                </a:lnTo>
                <a:lnTo>
                  <a:pt x="456" y="1295"/>
                </a:lnTo>
                <a:lnTo>
                  <a:pt x="453" y="1289"/>
                </a:lnTo>
                <a:lnTo>
                  <a:pt x="450" y="1289"/>
                </a:lnTo>
                <a:lnTo>
                  <a:pt x="447" y="1287"/>
                </a:lnTo>
                <a:lnTo>
                  <a:pt x="441" y="1284"/>
                </a:lnTo>
                <a:lnTo>
                  <a:pt x="439" y="1284"/>
                </a:lnTo>
                <a:lnTo>
                  <a:pt x="436" y="1281"/>
                </a:lnTo>
                <a:lnTo>
                  <a:pt x="430" y="1281"/>
                </a:lnTo>
                <a:lnTo>
                  <a:pt x="430" y="1278"/>
                </a:lnTo>
                <a:lnTo>
                  <a:pt x="427" y="1278"/>
                </a:lnTo>
                <a:lnTo>
                  <a:pt x="424" y="1278"/>
                </a:lnTo>
                <a:lnTo>
                  <a:pt x="419" y="1275"/>
                </a:lnTo>
                <a:lnTo>
                  <a:pt x="416" y="1275"/>
                </a:lnTo>
                <a:lnTo>
                  <a:pt x="413" y="1275"/>
                </a:lnTo>
                <a:lnTo>
                  <a:pt x="410" y="1275"/>
                </a:lnTo>
                <a:lnTo>
                  <a:pt x="407" y="1275"/>
                </a:lnTo>
                <a:lnTo>
                  <a:pt x="404" y="1275"/>
                </a:lnTo>
                <a:lnTo>
                  <a:pt x="399" y="1275"/>
                </a:lnTo>
                <a:lnTo>
                  <a:pt x="399" y="1278"/>
                </a:lnTo>
                <a:lnTo>
                  <a:pt x="399" y="1284"/>
                </a:lnTo>
                <a:lnTo>
                  <a:pt x="399" y="1289"/>
                </a:lnTo>
                <a:lnTo>
                  <a:pt x="402" y="1295"/>
                </a:lnTo>
                <a:lnTo>
                  <a:pt x="402" y="1301"/>
                </a:lnTo>
                <a:lnTo>
                  <a:pt x="404" y="1309"/>
                </a:lnTo>
                <a:lnTo>
                  <a:pt x="407" y="1315"/>
                </a:lnTo>
                <a:lnTo>
                  <a:pt x="407" y="1318"/>
                </a:lnTo>
                <a:lnTo>
                  <a:pt x="404" y="1324"/>
                </a:lnTo>
                <a:lnTo>
                  <a:pt x="399" y="1326"/>
                </a:lnTo>
                <a:lnTo>
                  <a:pt x="390" y="1326"/>
                </a:lnTo>
                <a:lnTo>
                  <a:pt x="382" y="1326"/>
                </a:lnTo>
                <a:lnTo>
                  <a:pt x="379" y="1326"/>
                </a:lnTo>
                <a:lnTo>
                  <a:pt x="373" y="1326"/>
                </a:lnTo>
                <a:lnTo>
                  <a:pt x="362" y="1329"/>
                </a:lnTo>
                <a:lnTo>
                  <a:pt x="359" y="1329"/>
                </a:lnTo>
                <a:lnTo>
                  <a:pt x="350" y="1332"/>
                </a:lnTo>
                <a:lnTo>
                  <a:pt x="347" y="1335"/>
                </a:lnTo>
                <a:lnTo>
                  <a:pt x="345" y="1341"/>
                </a:lnTo>
                <a:lnTo>
                  <a:pt x="342" y="1343"/>
                </a:lnTo>
                <a:lnTo>
                  <a:pt x="339" y="1343"/>
                </a:lnTo>
                <a:lnTo>
                  <a:pt x="339" y="1346"/>
                </a:lnTo>
                <a:lnTo>
                  <a:pt x="330" y="1349"/>
                </a:lnTo>
                <a:lnTo>
                  <a:pt x="328" y="1349"/>
                </a:lnTo>
                <a:lnTo>
                  <a:pt x="328" y="1352"/>
                </a:lnTo>
                <a:lnTo>
                  <a:pt x="325" y="1352"/>
                </a:lnTo>
                <a:lnTo>
                  <a:pt x="316" y="1352"/>
                </a:lnTo>
                <a:lnTo>
                  <a:pt x="313" y="1355"/>
                </a:lnTo>
                <a:lnTo>
                  <a:pt x="310" y="1355"/>
                </a:lnTo>
                <a:lnTo>
                  <a:pt x="308" y="1355"/>
                </a:lnTo>
                <a:lnTo>
                  <a:pt x="302" y="1358"/>
                </a:lnTo>
                <a:lnTo>
                  <a:pt x="299" y="1358"/>
                </a:lnTo>
                <a:lnTo>
                  <a:pt x="299" y="1355"/>
                </a:lnTo>
                <a:lnTo>
                  <a:pt x="296" y="1355"/>
                </a:lnTo>
                <a:lnTo>
                  <a:pt x="291" y="1355"/>
                </a:lnTo>
                <a:lnTo>
                  <a:pt x="288" y="1358"/>
                </a:lnTo>
                <a:lnTo>
                  <a:pt x="285" y="1358"/>
                </a:lnTo>
                <a:lnTo>
                  <a:pt x="282" y="1358"/>
                </a:lnTo>
                <a:lnTo>
                  <a:pt x="279" y="1358"/>
                </a:lnTo>
                <a:lnTo>
                  <a:pt x="276" y="1358"/>
                </a:lnTo>
                <a:lnTo>
                  <a:pt x="273" y="1361"/>
                </a:lnTo>
                <a:lnTo>
                  <a:pt x="268" y="1361"/>
                </a:lnTo>
                <a:lnTo>
                  <a:pt x="265" y="1361"/>
                </a:lnTo>
                <a:lnTo>
                  <a:pt x="262" y="1361"/>
                </a:lnTo>
                <a:lnTo>
                  <a:pt x="259" y="1358"/>
                </a:lnTo>
                <a:lnTo>
                  <a:pt x="256" y="1355"/>
                </a:lnTo>
                <a:lnTo>
                  <a:pt x="256" y="1352"/>
                </a:lnTo>
                <a:lnTo>
                  <a:pt x="254" y="1349"/>
                </a:lnTo>
                <a:lnTo>
                  <a:pt x="251" y="1349"/>
                </a:lnTo>
                <a:lnTo>
                  <a:pt x="248" y="1352"/>
                </a:lnTo>
                <a:lnTo>
                  <a:pt x="245" y="1352"/>
                </a:lnTo>
                <a:lnTo>
                  <a:pt x="242" y="1355"/>
                </a:lnTo>
                <a:lnTo>
                  <a:pt x="242" y="1358"/>
                </a:lnTo>
                <a:lnTo>
                  <a:pt x="242" y="1361"/>
                </a:lnTo>
                <a:lnTo>
                  <a:pt x="239" y="1361"/>
                </a:lnTo>
                <a:lnTo>
                  <a:pt x="236" y="1361"/>
                </a:lnTo>
                <a:lnTo>
                  <a:pt x="234" y="1363"/>
                </a:lnTo>
                <a:lnTo>
                  <a:pt x="231" y="1363"/>
                </a:lnTo>
                <a:lnTo>
                  <a:pt x="228" y="1363"/>
                </a:lnTo>
                <a:lnTo>
                  <a:pt x="225" y="1363"/>
                </a:lnTo>
                <a:lnTo>
                  <a:pt x="222" y="1361"/>
                </a:lnTo>
                <a:lnTo>
                  <a:pt x="219" y="1361"/>
                </a:lnTo>
                <a:lnTo>
                  <a:pt x="216" y="1361"/>
                </a:lnTo>
                <a:lnTo>
                  <a:pt x="216" y="1358"/>
                </a:lnTo>
                <a:lnTo>
                  <a:pt x="216" y="1355"/>
                </a:lnTo>
                <a:lnTo>
                  <a:pt x="216" y="1352"/>
                </a:lnTo>
                <a:lnTo>
                  <a:pt x="216" y="1349"/>
                </a:lnTo>
                <a:lnTo>
                  <a:pt x="214" y="1346"/>
                </a:lnTo>
                <a:lnTo>
                  <a:pt x="205" y="1343"/>
                </a:lnTo>
                <a:lnTo>
                  <a:pt x="205" y="1341"/>
                </a:lnTo>
                <a:lnTo>
                  <a:pt x="202" y="1341"/>
                </a:lnTo>
                <a:lnTo>
                  <a:pt x="202" y="1338"/>
                </a:lnTo>
                <a:lnTo>
                  <a:pt x="199" y="1341"/>
                </a:lnTo>
                <a:lnTo>
                  <a:pt x="199" y="1338"/>
                </a:lnTo>
                <a:lnTo>
                  <a:pt x="197" y="1338"/>
                </a:lnTo>
                <a:lnTo>
                  <a:pt x="194" y="1338"/>
                </a:lnTo>
                <a:lnTo>
                  <a:pt x="194" y="1335"/>
                </a:lnTo>
                <a:lnTo>
                  <a:pt x="194" y="1332"/>
                </a:lnTo>
                <a:lnTo>
                  <a:pt x="191" y="1329"/>
                </a:lnTo>
                <a:lnTo>
                  <a:pt x="191" y="1326"/>
                </a:lnTo>
                <a:lnTo>
                  <a:pt x="191" y="1324"/>
                </a:lnTo>
                <a:lnTo>
                  <a:pt x="188" y="1324"/>
                </a:lnTo>
                <a:lnTo>
                  <a:pt x="185" y="1324"/>
                </a:lnTo>
                <a:lnTo>
                  <a:pt x="182" y="1321"/>
                </a:lnTo>
                <a:lnTo>
                  <a:pt x="179" y="1321"/>
                </a:lnTo>
                <a:lnTo>
                  <a:pt x="179" y="1318"/>
                </a:lnTo>
                <a:lnTo>
                  <a:pt x="179" y="1315"/>
                </a:lnTo>
                <a:lnTo>
                  <a:pt x="179" y="1312"/>
                </a:lnTo>
                <a:lnTo>
                  <a:pt x="179" y="1309"/>
                </a:lnTo>
                <a:lnTo>
                  <a:pt x="182" y="1306"/>
                </a:lnTo>
                <a:lnTo>
                  <a:pt x="179" y="1306"/>
                </a:lnTo>
                <a:lnTo>
                  <a:pt x="179" y="1304"/>
                </a:lnTo>
                <a:lnTo>
                  <a:pt x="179" y="1301"/>
                </a:lnTo>
                <a:lnTo>
                  <a:pt x="179" y="1298"/>
                </a:lnTo>
                <a:lnTo>
                  <a:pt x="177" y="1295"/>
                </a:lnTo>
                <a:lnTo>
                  <a:pt x="174" y="1292"/>
                </a:lnTo>
                <a:lnTo>
                  <a:pt x="171" y="1295"/>
                </a:lnTo>
                <a:lnTo>
                  <a:pt x="168" y="1298"/>
                </a:lnTo>
                <a:lnTo>
                  <a:pt x="165" y="1298"/>
                </a:lnTo>
                <a:lnTo>
                  <a:pt x="162" y="1301"/>
                </a:lnTo>
                <a:lnTo>
                  <a:pt x="154" y="1298"/>
                </a:lnTo>
                <a:lnTo>
                  <a:pt x="151" y="1295"/>
                </a:lnTo>
                <a:lnTo>
                  <a:pt x="148" y="1292"/>
                </a:lnTo>
                <a:lnTo>
                  <a:pt x="145" y="1289"/>
                </a:lnTo>
                <a:lnTo>
                  <a:pt x="142" y="1287"/>
                </a:lnTo>
                <a:lnTo>
                  <a:pt x="140" y="1287"/>
                </a:lnTo>
                <a:lnTo>
                  <a:pt x="140" y="1284"/>
                </a:lnTo>
                <a:lnTo>
                  <a:pt x="137" y="1284"/>
                </a:lnTo>
                <a:lnTo>
                  <a:pt x="134" y="1281"/>
                </a:lnTo>
                <a:lnTo>
                  <a:pt x="137" y="1281"/>
                </a:lnTo>
                <a:lnTo>
                  <a:pt x="137" y="1278"/>
                </a:lnTo>
                <a:lnTo>
                  <a:pt x="140" y="1278"/>
                </a:lnTo>
                <a:lnTo>
                  <a:pt x="142" y="1278"/>
                </a:lnTo>
                <a:lnTo>
                  <a:pt x="145" y="1275"/>
                </a:lnTo>
                <a:lnTo>
                  <a:pt x="148" y="1275"/>
                </a:lnTo>
                <a:lnTo>
                  <a:pt x="151" y="1272"/>
                </a:lnTo>
                <a:lnTo>
                  <a:pt x="154" y="1272"/>
                </a:lnTo>
                <a:lnTo>
                  <a:pt x="157" y="1272"/>
                </a:lnTo>
                <a:lnTo>
                  <a:pt x="157" y="1269"/>
                </a:lnTo>
                <a:lnTo>
                  <a:pt x="160" y="1269"/>
                </a:lnTo>
                <a:lnTo>
                  <a:pt x="160" y="1267"/>
                </a:lnTo>
                <a:lnTo>
                  <a:pt x="162" y="1267"/>
                </a:lnTo>
                <a:lnTo>
                  <a:pt x="165" y="1264"/>
                </a:lnTo>
                <a:lnTo>
                  <a:pt x="168" y="1264"/>
                </a:lnTo>
                <a:lnTo>
                  <a:pt x="168" y="1261"/>
                </a:lnTo>
                <a:lnTo>
                  <a:pt x="171" y="1258"/>
                </a:lnTo>
                <a:lnTo>
                  <a:pt x="174" y="1255"/>
                </a:lnTo>
                <a:lnTo>
                  <a:pt x="174" y="1252"/>
                </a:lnTo>
                <a:lnTo>
                  <a:pt x="174" y="1249"/>
                </a:lnTo>
                <a:lnTo>
                  <a:pt x="177" y="1247"/>
                </a:lnTo>
                <a:lnTo>
                  <a:pt x="177" y="1244"/>
                </a:lnTo>
                <a:lnTo>
                  <a:pt x="179" y="1238"/>
                </a:lnTo>
                <a:lnTo>
                  <a:pt x="179" y="1235"/>
                </a:lnTo>
                <a:lnTo>
                  <a:pt x="182" y="1232"/>
                </a:lnTo>
                <a:lnTo>
                  <a:pt x="179" y="1230"/>
                </a:lnTo>
                <a:lnTo>
                  <a:pt x="179" y="1227"/>
                </a:lnTo>
                <a:lnTo>
                  <a:pt x="179" y="1224"/>
                </a:lnTo>
                <a:lnTo>
                  <a:pt x="177" y="1221"/>
                </a:lnTo>
                <a:lnTo>
                  <a:pt x="177" y="1218"/>
                </a:lnTo>
                <a:lnTo>
                  <a:pt x="177" y="1215"/>
                </a:lnTo>
                <a:lnTo>
                  <a:pt x="174" y="1212"/>
                </a:lnTo>
                <a:lnTo>
                  <a:pt x="174" y="1210"/>
                </a:lnTo>
                <a:lnTo>
                  <a:pt x="171" y="1207"/>
                </a:lnTo>
                <a:lnTo>
                  <a:pt x="171" y="1204"/>
                </a:lnTo>
                <a:lnTo>
                  <a:pt x="171" y="1201"/>
                </a:lnTo>
                <a:lnTo>
                  <a:pt x="171" y="1198"/>
                </a:lnTo>
                <a:lnTo>
                  <a:pt x="168" y="1195"/>
                </a:lnTo>
                <a:lnTo>
                  <a:pt x="168" y="1193"/>
                </a:lnTo>
                <a:lnTo>
                  <a:pt x="165" y="1190"/>
                </a:lnTo>
                <a:lnTo>
                  <a:pt x="160" y="1187"/>
                </a:lnTo>
                <a:lnTo>
                  <a:pt x="157" y="1187"/>
                </a:lnTo>
                <a:lnTo>
                  <a:pt x="154" y="1187"/>
                </a:lnTo>
                <a:lnTo>
                  <a:pt x="151" y="1184"/>
                </a:lnTo>
                <a:lnTo>
                  <a:pt x="148" y="1184"/>
                </a:lnTo>
                <a:lnTo>
                  <a:pt x="142" y="1187"/>
                </a:lnTo>
                <a:lnTo>
                  <a:pt x="140" y="1187"/>
                </a:lnTo>
                <a:lnTo>
                  <a:pt x="137" y="1187"/>
                </a:lnTo>
                <a:lnTo>
                  <a:pt x="134" y="1187"/>
                </a:lnTo>
                <a:lnTo>
                  <a:pt x="131" y="1187"/>
                </a:lnTo>
                <a:lnTo>
                  <a:pt x="128" y="1187"/>
                </a:lnTo>
                <a:lnTo>
                  <a:pt x="125" y="1190"/>
                </a:lnTo>
                <a:lnTo>
                  <a:pt x="122" y="1190"/>
                </a:lnTo>
                <a:lnTo>
                  <a:pt x="120" y="1190"/>
                </a:lnTo>
                <a:lnTo>
                  <a:pt x="117" y="1193"/>
                </a:lnTo>
                <a:lnTo>
                  <a:pt x="114" y="1193"/>
                </a:lnTo>
                <a:lnTo>
                  <a:pt x="111" y="1193"/>
                </a:lnTo>
                <a:lnTo>
                  <a:pt x="108" y="1193"/>
                </a:lnTo>
                <a:lnTo>
                  <a:pt x="108" y="1195"/>
                </a:lnTo>
                <a:lnTo>
                  <a:pt x="105" y="1195"/>
                </a:lnTo>
                <a:lnTo>
                  <a:pt x="103" y="1195"/>
                </a:lnTo>
                <a:lnTo>
                  <a:pt x="100" y="1195"/>
                </a:lnTo>
                <a:lnTo>
                  <a:pt x="97" y="1195"/>
                </a:lnTo>
                <a:lnTo>
                  <a:pt x="94" y="1195"/>
                </a:lnTo>
                <a:lnTo>
                  <a:pt x="91" y="1195"/>
                </a:lnTo>
                <a:lnTo>
                  <a:pt x="88" y="1195"/>
                </a:lnTo>
                <a:lnTo>
                  <a:pt x="85" y="1198"/>
                </a:lnTo>
                <a:lnTo>
                  <a:pt x="83" y="1198"/>
                </a:lnTo>
                <a:lnTo>
                  <a:pt x="80" y="1195"/>
                </a:lnTo>
                <a:lnTo>
                  <a:pt x="77" y="1195"/>
                </a:lnTo>
                <a:lnTo>
                  <a:pt x="71" y="1193"/>
                </a:lnTo>
                <a:lnTo>
                  <a:pt x="71" y="1190"/>
                </a:lnTo>
                <a:lnTo>
                  <a:pt x="74" y="1190"/>
                </a:lnTo>
                <a:lnTo>
                  <a:pt x="74" y="1187"/>
                </a:lnTo>
                <a:lnTo>
                  <a:pt x="74" y="1184"/>
                </a:lnTo>
                <a:lnTo>
                  <a:pt x="74" y="1181"/>
                </a:lnTo>
                <a:lnTo>
                  <a:pt x="74" y="1178"/>
                </a:lnTo>
                <a:lnTo>
                  <a:pt x="74" y="1175"/>
                </a:lnTo>
                <a:lnTo>
                  <a:pt x="74" y="1173"/>
                </a:lnTo>
                <a:lnTo>
                  <a:pt x="77" y="1170"/>
                </a:lnTo>
                <a:lnTo>
                  <a:pt x="77" y="1167"/>
                </a:lnTo>
                <a:lnTo>
                  <a:pt x="77" y="1164"/>
                </a:lnTo>
                <a:lnTo>
                  <a:pt x="77" y="1161"/>
                </a:lnTo>
                <a:lnTo>
                  <a:pt x="77" y="1158"/>
                </a:lnTo>
                <a:lnTo>
                  <a:pt x="77" y="1156"/>
                </a:lnTo>
                <a:lnTo>
                  <a:pt x="77" y="1153"/>
                </a:lnTo>
                <a:lnTo>
                  <a:pt x="77" y="1150"/>
                </a:lnTo>
                <a:lnTo>
                  <a:pt x="80" y="1147"/>
                </a:lnTo>
                <a:lnTo>
                  <a:pt x="80" y="1144"/>
                </a:lnTo>
                <a:lnTo>
                  <a:pt x="80" y="1141"/>
                </a:lnTo>
                <a:lnTo>
                  <a:pt x="77" y="1138"/>
                </a:lnTo>
                <a:lnTo>
                  <a:pt x="74" y="1136"/>
                </a:lnTo>
                <a:lnTo>
                  <a:pt x="71" y="1136"/>
                </a:lnTo>
                <a:lnTo>
                  <a:pt x="68" y="1133"/>
                </a:lnTo>
                <a:lnTo>
                  <a:pt x="66" y="1133"/>
                </a:lnTo>
                <a:lnTo>
                  <a:pt x="63" y="1130"/>
                </a:lnTo>
                <a:lnTo>
                  <a:pt x="63" y="1127"/>
                </a:lnTo>
                <a:lnTo>
                  <a:pt x="66" y="1121"/>
                </a:lnTo>
                <a:lnTo>
                  <a:pt x="66" y="1119"/>
                </a:lnTo>
                <a:lnTo>
                  <a:pt x="66" y="1116"/>
                </a:lnTo>
                <a:lnTo>
                  <a:pt x="66" y="1113"/>
                </a:lnTo>
                <a:lnTo>
                  <a:pt x="68" y="1110"/>
                </a:lnTo>
                <a:lnTo>
                  <a:pt x="71" y="1107"/>
                </a:lnTo>
                <a:lnTo>
                  <a:pt x="71" y="1104"/>
                </a:lnTo>
                <a:lnTo>
                  <a:pt x="71" y="1101"/>
                </a:lnTo>
                <a:lnTo>
                  <a:pt x="71" y="1099"/>
                </a:lnTo>
                <a:lnTo>
                  <a:pt x="68" y="1096"/>
                </a:lnTo>
                <a:lnTo>
                  <a:pt x="68" y="1093"/>
                </a:lnTo>
                <a:lnTo>
                  <a:pt x="66" y="1090"/>
                </a:lnTo>
                <a:lnTo>
                  <a:pt x="66" y="1087"/>
                </a:lnTo>
                <a:lnTo>
                  <a:pt x="63" y="1087"/>
                </a:lnTo>
                <a:lnTo>
                  <a:pt x="60" y="1087"/>
                </a:lnTo>
                <a:lnTo>
                  <a:pt x="57" y="1084"/>
                </a:lnTo>
                <a:lnTo>
                  <a:pt x="54" y="1084"/>
                </a:lnTo>
                <a:lnTo>
                  <a:pt x="51" y="1084"/>
                </a:lnTo>
                <a:lnTo>
                  <a:pt x="46" y="1084"/>
                </a:lnTo>
                <a:lnTo>
                  <a:pt x="40" y="1082"/>
                </a:lnTo>
                <a:lnTo>
                  <a:pt x="37" y="1082"/>
                </a:lnTo>
                <a:lnTo>
                  <a:pt x="31" y="1079"/>
                </a:lnTo>
                <a:lnTo>
                  <a:pt x="31" y="1076"/>
                </a:lnTo>
                <a:lnTo>
                  <a:pt x="29" y="1076"/>
                </a:lnTo>
                <a:lnTo>
                  <a:pt x="29" y="1073"/>
                </a:lnTo>
                <a:lnTo>
                  <a:pt x="26" y="1070"/>
                </a:lnTo>
                <a:lnTo>
                  <a:pt x="23" y="1067"/>
                </a:lnTo>
                <a:lnTo>
                  <a:pt x="20" y="1064"/>
                </a:lnTo>
                <a:lnTo>
                  <a:pt x="17" y="1064"/>
                </a:lnTo>
                <a:lnTo>
                  <a:pt x="14" y="1064"/>
                </a:lnTo>
                <a:lnTo>
                  <a:pt x="11" y="1062"/>
                </a:lnTo>
                <a:lnTo>
                  <a:pt x="9" y="1062"/>
                </a:lnTo>
                <a:lnTo>
                  <a:pt x="6" y="1062"/>
                </a:lnTo>
                <a:lnTo>
                  <a:pt x="3" y="1062"/>
                </a:lnTo>
                <a:lnTo>
                  <a:pt x="0" y="1059"/>
                </a:lnTo>
                <a:lnTo>
                  <a:pt x="0" y="1056"/>
                </a:lnTo>
                <a:lnTo>
                  <a:pt x="0" y="1053"/>
                </a:lnTo>
                <a:lnTo>
                  <a:pt x="0" y="1050"/>
                </a:lnTo>
                <a:lnTo>
                  <a:pt x="3" y="1047"/>
                </a:lnTo>
                <a:lnTo>
                  <a:pt x="6" y="1045"/>
                </a:lnTo>
                <a:lnTo>
                  <a:pt x="9" y="1042"/>
                </a:lnTo>
                <a:lnTo>
                  <a:pt x="11" y="1039"/>
                </a:lnTo>
                <a:lnTo>
                  <a:pt x="11" y="1036"/>
                </a:lnTo>
                <a:lnTo>
                  <a:pt x="11" y="1033"/>
                </a:lnTo>
                <a:lnTo>
                  <a:pt x="11" y="1030"/>
                </a:lnTo>
                <a:lnTo>
                  <a:pt x="14" y="1027"/>
                </a:lnTo>
                <a:lnTo>
                  <a:pt x="14" y="1025"/>
                </a:lnTo>
                <a:lnTo>
                  <a:pt x="14" y="1022"/>
                </a:lnTo>
                <a:lnTo>
                  <a:pt x="14" y="1019"/>
                </a:lnTo>
                <a:lnTo>
                  <a:pt x="17" y="1019"/>
                </a:lnTo>
                <a:lnTo>
                  <a:pt x="20" y="1016"/>
                </a:lnTo>
                <a:lnTo>
                  <a:pt x="23" y="1013"/>
                </a:lnTo>
                <a:lnTo>
                  <a:pt x="23" y="1010"/>
                </a:lnTo>
                <a:lnTo>
                  <a:pt x="29" y="1005"/>
                </a:lnTo>
                <a:lnTo>
                  <a:pt x="29" y="1002"/>
                </a:lnTo>
                <a:lnTo>
                  <a:pt x="31" y="999"/>
                </a:lnTo>
                <a:lnTo>
                  <a:pt x="31" y="996"/>
                </a:lnTo>
                <a:lnTo>
                  <a:pt x="34" y="993"/>
                </a:lnTo>
                <a:lnTo>
                  <a:pt x="34" y="990"/>
                </a:lnTo>
                <a:lnTo>
                  <a:pt x="34" y="988"/>
                </a:lnTo>
                <a:lnTo>
                  <a:pt x="37" y="985"/>
                </a:lnTo>
                <a:lnTo>
                  <a:pt x="37" y="982"/>
                </a:lnTo>
                <a:lnTo>
                  <a:pt x="40" y="979"/>
                </a:lnTo>
                <a:lnTo>
                  <a:pt x="40" y="976"/>
                </a:lnTo>
                <a:lnTo>
                  <a:pt x="40" y="971"/>
                </a:lnTo>
                <a:lnTo>
                  <a:pt x="37" y="968"/>
                </a:lnTo>
                <a:lnTo>
                  <a:pt x="37" y="965"/>
                </a:lnTo>
                <a:lnTo>
                  <a:pt x="34" y="962"/>
                </a:lnTo>
                <a:lnTo>
                  <a:pt x="34" y="959"/>
                </a:lnTo>
                <a:lnTo>
                  <a:pt x="31" y="956"/>
                </a:lnTo>
                <a:lnTo>
                  <a:pt x="29" y="951"/>
                </a:lnTo>
                <a:lnTo>
                  <a:pt x="26" y="951"/>
                </a:lnTo>
                <a:lnTo>
                  <a:pt x="23" y="948"/>
                </a:lnTo>
                <a:lnTo>
                  <a:pt x="20" y="945"/>
                </a:lnTo>
                <a:lnTo>
                  <a:pt x="17" y="942"/>
                </a:lnTo>
                <a:lnTo>
                  <a:pt x="14" y="939"/>
                </a:lnTo>
                <a:lnTo>
                  <a:pt x="14" y="936"/>
                </a:lnTo>
                <a:lnTo>
                  <a:pt x="11" y="933"/>
                </a:lnTo>
                <a:lnTo>
                  <a:pt x="11" y="928"/>
                </a:lnTo>
                <a:lnTo>
                  <a:pt x="11" y="925"/>
                </a:lnTo>
                <a:lnTo>
                  <a:pt x="11" y="922"/>
                </a:lnTo>
                <a:lnTo>
                  <a:pt x="11" y="919"/>
                </a:lnTo>
                <a:lnTo>
                  <a:pt x="11" y="916"/>
                </a:lnTo>
                <a:lnTo>
                  <a:pt x="11" y="914"/>
                </a:lnTo>
                <a:lnTo>
                  <a:pt x="11" y="911"/>
                </a:lnTo>
                <a:lnTo>
                  <a:pt x="14" y="908"/>
                </a:lnTo>
                <a:lnTo>
                  <a:pt x="14" y="905"/>
                </a:lnTo>
                <a:lnTo>
                  <a:pt x="17" y="902"/>
                </a:lnTo>
                <a:lnTo>
                  <a:pt x="17" y="899"/>
                </a:lnTo>
                <a:lnTo>
                  <a:pt x="17" y="896"/>
                </a:lnTo>
                <a:lnTo>
                  <a:pt x="17" y="894"/>
                </a:lnTo>
                <a:lnTo>
                  <a:pt x="17" y="891"/>
                </a:lnTo>
                <a:lnTo>
                  <a:pt x="17" y="888"/>
                </a:lnTo>
                <a:lnTo>
                  <a:pt x="17" y="885"/>
                </a:lnTo>
                <a:lnTo>
                  <a:pt x="14" y="882"/>
                </a:lnTo>
                <a:lnTo>
                  <a:pt x="14" y="877"/>
                </a:lnTo>
                <a:lnTo>
                  <a:pt x="14" y="874"/>
                </a:lnTo>
                <a:lnTo>
                  <a:pt x="14" y="871"/>
                </a:lnTo>
                <a:lnTo>
                  <a:pt x="17" y="865"/>
                </a:lnTo>
                <a:lnTo>
                  <a:pt x="17" y="859"/>
                </a:lnTo>
                <a:lnTo>
                  <a:pt x="20" y="857"/>
                </a:lnTo>
                <a:lnTo>
                  <a:pt x="20" y="854"/>
                </a:lnTo>
                <a:lnTo>
                  <a:pt x="23" y="851"/>
                </a:lnTo>
                <a:lnTo>
                  <a:pt x="26" y="848"/>
                </a:lnTo>
                <a:lnTo>
                  <a:pt x="26" y="845"/>
                </a:lnTo>
                <a:lnTo>
                  <a:pt x="29" y="845"/>
                </a:lnTo>
                <a:lnTo>
                  <a:pt x="31" y="845"/>
                </a:lnTo>
                <a:lnTo>
                  <a:pt x="34" y="845"/>
                </a:lnTo>
                <a:lnTo>
                  <a:pt x="37" y="845"/>
                </a:lnTo>
                <a:lnTo>
                  <a:pt x="40" y="848"/>
                </a:lnTo>
                <a:lnTo>
                  <a:pt x="43" y="848"/>
                </a:lnTo>
                <a:lnTo>
                  <a:pt x="46" y="848"/>
                </a:lnTo>
                <a:lnTo>
                  <a:pt x="48" y="845"/>
                </a:lnTo>
                <a:lnTo>
                  <a:pt x="51" y="845"/>
                </a:lnTo>
                <a:lnTo>
                  <a:pt x="54" y="845"/>
                </a:lnTo>
                <a:lnTo>
                  <a:pt x="54" y="842"/>
                </a:lnTo>
                <a:lnTo>
                  <a:pt x="57" y="840"/>
                </a:lnTo>
                <a:lnTo>
                  <a:pt x="57" y="837"/>
                </a:lnTo>
                <a:lnTo>
                  <a:pt x="60" y="837"/>
                </a:lnTo>
                <a:lnTo>
                  <a:pt x="60" y="834"/>
                </a:lnTo>
                <a:lnTo>
                  <a:pt x="63" y="834"/>
                </a:lnTo>
                <a:lnTo>
                  <a:pt x="63" y="831"/>
                </a:lnTo>
                <a:lnTo>
                  <a:pt x="63" y="828"/>
                </a:lnTo>
                <a:lnTo>
                  <a:pt x="66" y="828"/>
                </a:lnTo>
                <a:lnTo>
                  <a:pt x="66" y="825"/>
                </a:lnTo>
                <a:lnTo>
                  <a:pt x="68" y="822"/>
                </a:lnTo>
                <a:lnTo>
                  <a:pt x="71" y="820"/>
                </a:lnTo>
                <a:lnTo>
                  <a:pt x="74" y="817"/>
                </a:lnTo>
                <a:lnTo>
                  <a:pt x="77" y="817"/>
                </a:lnTo>
                <a:lnTo>
                  <a:pt x="80" y="814"/>
                </a:lnTo>
                <a:lnTo>
                  <a:pt x="83" y="814"/>
                </a:lnTo>
                <a:lnTo>
                  <a:pt x="83" y="811"/>
                </a:lnTo>
                <a:lnTo>
                  <a:pt x="85" y="808"/>
                </a:lnTo>
                <a:lnTo>
                  <a:pt x="88" y="808"/>
                </a:lnTo>
                <a:lnTo>
                  <a:pt x="88" y="805"/>
                </a:lnTo>
                <a:lnTo>
                  <a:pt x="91" y="805"/>
                </a:lnTo>
                <a:lnTo>
                  <a:pt x="91" y="803"/>
                </a:lnTo>
                <a:lnTo>
                  <a:pt x="94" y="800"/>
                </a:lnTo>
                <a:lnTo>
                  <a:pt x="94" y="797"/>
                </a:lnTo>
                <a:lnTo>
                  <a:pt x="97" y="797"/>
                </a:lnTo>
                <a:lnTo>
                  <a:pt x="97" y="794"/>
                </a:lnTo>
                <a:lnTo>
                  <a:pt x="100" y="794"/>
                </a:lnTo>
                <a:lnTo>
                  <a:pt x="103" y="791"/>
                </a:lnTo>
                <a:lnTo>
                  <a:pt x="105" y="788"/>
                </a:lnTo>
                <a:lnTo>
                  <a:pt x="108" y="785"/>
                </a:lnTo>
                <a:lnTo>
                  <a:pt x="111" y="785"/>
                </a:lnTo>
                <a:lnTo>
                  <a:pt x="117" y="783"/>
                </a:lnTo>
                <a:lnTo>
                  <a:pt x="120" y="780"/>
                </a:lnTo>
                <a:lnTo>
                  <a:pt x="122" y="780"/>
                </a:lnTo>
                <a:lnTo>
                  <a:pt x="122" y="777"/>
                </a:lnTo>
                <a:lnTo>
                  <a:pt x="125" y="777"/>
                </a:lnTo>
                <a:lnTo>
                  <a:pt x="128" y="774"/>
                </a:lnTo>
                <a:lnTo>
                  <a:pt x="131" y="774"/>
                </a:lnTo>
                <a:lnTo>
                  <a:pt x="134" y="771"/>
                </a:lnTo>
                <a:lnTo>
                  <a:pt x="134" y="768"/>
                </a:lnTo>
                <a:lnTo>
                  <a:pt x="134" y="771"/>
                </a:lnTo>
                <a:lnTo>
                  <a:pt x="137" y="771"/>
                </a:lnTo>
                <a:lnTo>
                  <a:pt x="140" y="768"/>
                </a:lnTo>
                <a:lnTo>
                  <a:pt x="148" y="763"/>
                </a:lnTo>
                <a:lnTo>
                  <a:pt x="154" y="760"/>
                </a:lnTo>
                <a:lnTo>
                  <a:pt x="160" y="760"/>
                </a:lnTo>
                <a:lnTo>
                  <a:pt x="165" y="757"/>
                </a:lnTo>
                <a:lnTo>
                  <a:pt x="177" y="757"/>
                </a:lnTo>
                <a:lnTo>
                  <a:pt x="182" y="757"/>
                </a:lnTo>
                <a:lnTo>
                  <a:pt x="188" y="757"/>
                </a:lnTo>
                <a:lnTo>
                  <a:pt x="194" y="760"/>
                </a:lnTo>
                <a:lnTo>
                  <a:pt x="199" y="763"/>
                </a:lnTo>
                <a:lnTo>
                  <a:pt x="205" y="766"/>
                </a:lnTo>
                <a:lnTo>
                  <a:pt x="208" y="768"/>
                </a:lnTo>
                <a:lnTo>
                  <a:pt x="211" y="768"/>
                </a:lnTo>
                <a:lnTo>
                  <a:pt x="214" y="771"/>
                </a:lnTo>
                <a:lnTo>
                  <a:pt x="216" y="771"/>
                </a:lnTo>
                <a:lnTo>
                  <a:pt x="219" y="774"/>
                </a:lnTo>
                <a:lnTo>
                  <a:pt x="222" y="774"/>
                </a:lnTo>
                <a:lnTo>
                  <a:pt x="225" y="777"/>
                </a:lnTo>
                <a:lnTo>
                  <a:pt x="228" y="777"/>
                </a:lnTo>
                <a:lnTo>
                  <a:pt x="231" y="777"/>
                </a:lnTo>
                <a:lnTo>
                  <a:pt x="234" y="777"/>
                </a:lnTo>
                <a:lnTo>
                  <a:pt x="236" y="777"/>
                </a:lnTo>
                <a:lnTo>
                  <a:pt x="239" y="777"/>
                </a:lnTo>
                <a:lnTo>
                  <a:pt x="242" y="777"/>
                </a:lnTo>
                <a:lnTo>
                  <a:pt x="242" y="774"/>
                </a:lnTo>
                <a:lnTo>
                  <a:pt x="245" y="774"/>
                </a:lnTo>
                <a:lnTo>
                  <a:pt x="245" y="771"/>
                </a:lnTo>
                <a:lnTo>
                  <a:pt x="248" y="771"/>
                </a:lnTo>
                <a:lnTo>
                  <a:pt x="248" y="768"/>
                </a:lnTo>
                <a:lnTo>
                  <a:pt x="251" y="768"/>
                </a:lnTo>
                <a:lnTo>
                  <a:pt x="254" y="768"/>
                </a:lnTo>
                <a:lnTo>
                  <a:pt x="256" y="768"/>
                </a:lnTo>
                <a:lnTo>
                  <a:pt x="256" y="766"/>
                </a:lnTo>
                <a:lnTo>
                  <a:pt x="259" y="766"/>
                </a:lnTo>
                <a:lnTo>
                  <a:pt x="262" y="768"/>
                </a:lnTo>
                <a:lnTo>
                  <a:pt x="265" y="768"/>
                </a:lnTo>
                <a:lnTo>
                  <a:pt x="268" y="768"/>
                </a:lnTo>
                <a:lnTo>
                  <a:pt x="268" y="771"/>
                </a:lnTo>
                <a:lnTo>
                  <a:pt x="271" y="771"/>
                </a:lnTo>
                <a:lnTo>
                  <a:pt x="271" y="774"/>
                </a:lnTo>
                <a:lnTo>
                  <a:pt x="273" y="774"/>
                </a:lnTo>
                <a:lnTo>
                  <a:pt x="273" y="777"/>
                </a:lnTo>
                <a:lnTo>
                  <a:pt x="273" y="780"/>
                </a:lnTo>
                <a:lnTo>
                  <a:pt x="273" y="783"/>
                </a:lnTo>
                <a:lnTo>
                  <a:pt x="273" y="785"/>
                </a:lnTo>
                <a:lnTo>
                  <a:pt x="273" y="788"/>
                </a:lnTo>
                <a:lnTo>
                  <a:pt x="273" y="791"/>
                </a:lnTo>
                <a:lnTo>
                  <a:pt x="276" y="794"/>
                </a:lnTo>
                <a:lnTo>
                  <a:pt x="279" y="794"/>
                </a:lnTo>
                <a:lnTo>
                  <a:pt x="282" y="794"/>
                </a:lnTo>
                <a:lnTo>
                  <a:pt x="285" y="794"/>
                </a:lnTo>
                <a:lnTo>
                  <a:pt x="288" y="794"/>
                </a:lnTo>
                <a:lnTo>
                  <a:pt x="291" y="797"/>
                </a:lnTo>
                <a:lnTo>
                  <a:pt x="293" y="794"/>
                </a:lnTo>
                <a:lnTo>
                  <a:pt x="296" y="794"/>
                </a:lnTo>
                <a:lnTo>
                  <a:pt x="299" y="794"/>
                </a:lnTo>
                <a:lnTo>
                  <a:pt x="302" y="794"/>
                </a:lnTo>
                <a:lnTo>
                  <a:pt x="305" y="794"/>
                </a:lnTo>
                <a:lnTo>
                  <a:pt x="308" y="794"/>
                </a:lnTo>
                <a:lnTo>
                  <a:pt x="310" y="794"/>
                </a:lnTo>
                <a:lnTo>
                  <a:pt x="313" y="794"/>
                </a:lnTo>
                <a:lnTo>
                  <a:pt x="316" y="794"/>
                </a:lnTo>
                <a:lnTo>
                  <a:pt x="316" y="791"/>
                </a:lnTo>
                <a:lnTo>
                  <a:pt x="319" y="791"/>
                </a:lnTo>
                <a:lnTo>
                  <a:pt x="322" y="791"/>
                </a:lnTo>
                <a:lnTo>
                  <a:pt x="325" y="791"/>
                </a:lnTo>
                <a:lnTo>
                  <a:pt x="328" y="791"/>
                </a:lnTo>
                <a:lnTo>
                  <a:pt x="330" y="791"/>
                </a:lnTo>
                <a:lnTo>
                  <a:pt x="333" y="791"/>
                </a:lnTo>
                <a:lnTo>
                  <a:pt x="336" y="788"/>
                </a:lnTo>
                <a:lnTo>
                  <a:pt x="339" y="788"/>
                </a:lnTo>
                <a:lnTo>
                  <a:pt x="342" y="785"/>
                </a:lnTo>
                <a:lnTo>
                  <a:pt x="345" y="785"/>
                </a:lnTo>
                <a:lnTo>
                  <a:pt x="347" y="785"/>
                </a:lnTo>
                <a:lnTo>
                  <a:pt x="350" y="785"/>
                </a:lnTo>
                <a:lnTo>
                  <a:pt x="353" y="785"/>
                </a:lnTo>
                <a:lnTo>
                  <a:pt x="353" y="788"/>
                </a:lnTo>
                <a:lnTo>
                  <a:pt x="356" y="791"/>
                </a:lnTo>
                <a:lnTo>
                  <a:pt x="356" y="794"/>
                </a:lnTo>
                <a:lnTo>
                  <a:pt x="356" y="797"/>
                </a:lnTo>
                <a:lnTo>
                  <a:pt x="359" y="797"/>
                </a:lnTo>
                <a:lnTo>
                  <a:pt x="359" y="800"/>
                </a:lnTo>
                <a:lnTo>
                  <a:pt x="362" y="800"/>
                </a:lnTo>
                <a:lnTo>
                  <a:pt x="362" y="803"/>
                </a:lnTo>
                <a:lnTo>
                  <a:pt x="362" y="805"/>
                </a:lnTo>
                <a:lnTo>
                  <a:pt x="365" y="808"/>
                </a:lnTo>
                <a:lnTo>
                  <a:pt x="365" y="811"/>
                </a:lnTo>
                <a:lnTo>
                  <a:pt x="365" y="814"/>
                </a:lnTo>
                <a:lnTo>
                  <a:pt x="367" y="817"/>
                </a:lnTo>
                <a:lnTo>
                  <a:pt x="367" y="820"/>
                </a:lnTo>
                <a:lnTo>
                  <a:pt x="370" y="820"/>
                </a:lnTo>
                <a:lnTo>
                  <a:pt x="373" y="822"/>
                </a:lnTo>
                <a:lnTo>
                  <a:pt x="376" y="825"/>
                </a:lnTo>
                <a:lnTo>
                  <a:pt x="373" y="828"/>
                </a:lnTo>
                <a:lnTo>
                  <a:pt x="373" y="831"/>
                </a:lnTo>
                <a:lnTo>
                  <a:pt x="370" y="831"/>
                </a:lnTo>
                <a:lnTo>
                  <a:pt x="367" y="834"/>
                </a:lnTo>
                <a:lnTo>
                  <a:pt x="365" y="837"/>
                </a:lnTo>
                <a:lnTo>
                  <a:pt x="365" y="840"/>
                </a:lnTo>
                <a:lnTo>
                  <a:pt x="362" y="842"/>
                </a:lnTo>
                <a:lnTo>
                  <a:pt x="362" y="845"/>
                </a:lnTo>
                <a:lnTo>
                  <a:pt x="365" y="848"/>
                </a:lnTo>
                <a:lnTo>
                  <a:pt x="365" y="851"/>
                </a:lnTo>
                <a:lnTo>
                  <a:pt x="362" y="854"/>
                </a:lnTo>
                <a:lnTo>
                  <a:pt x="362" y="857"/>
                </a:lnTo>
                <a:lnTo>
                  <a:pt x="362" y="859"/>
                </a:lnTo>
                <a:lnTo>
                  <a:pt x="362" y="862"/>
                </a:lnTo>
                <a:lnTo>
                  <a:pt x="362" y="865"/>
                </a:lnTo>
                <a:lnTo>
                  <a:pt x="365" y="865"/>
                </a:lnTo>
                <a:lnTo>
                  <a:pt x="365" y="868"/>
                </a:lnTo>
                <a:lnTo>
                  <a:pt x="365" y="871"/>
                </a:lnTo>
                <a:lnTo>
                  <a:pt x="365" y="874"/>
                </a:lnTo>
                <a:lnTo>
                  <a:pt x="367" y="877"/>
                </a:lnTo>
                <a:lnTo>
                  <a:pt x="370" y="877"/>
                </a:lnTo>
                <a:lnTo>
                  <a:pt x="373" y="879"/>
                </a:lnTo>
                <a:lnTo>
                  <a:pt x="376" y="879"/>
                </a:lnTo>
                <a:lnTo>
                  <a:pt x="379" y="882"/>
                </a:lnTo>
                <a:lnTo>
                  <a:pt x="382" y="882"/>
                </a:lnTo>
                <a:lnTo>
                  <a:pt x="385" y="885"/>
                </a:lnTo>
                <a:lnTo>
                  <a:pt x="387" y="885"/>
                </a:lnTo>
                <a:lnTo>
                  <a:pt x="390" y="888"/>
                </a:lnTo>
                <a:lnTo>
                  <a:pt x="393" y="888"/>
                </a:lnTo>
                <a:lnTo>
                  <a:pt x="396" y="888"/>
                </a:lnTo>
                <a:lnTo>
                  <a:pt x="396" y="891"/>
                </a:lnTo>
                <a:lnTo>
                  <a:pt x="399" y="891"/>
                </a:lnTo>
                <a:lnTo>
                  <a:pt x="402" y="888"/>
                </a:lnTo>
                <a:lnTo>
                  <a:pt x="404" y="888"/>
                </a:lnTo>
                <a:lnTo>
                  <a:pt x="407" y="888"/>
                </a:lnTo>
                <a:lnTo>
                  <a:pt x="410" y="888"/>
                </a:lnTo>
                <a:lnTo>
                  <a:pt x="413" y="888"/>
                </a:lnTo>
                <a:lnTo>
                  <a:pt x="416" y="885"/>
                </a:lnTo>
                <a:lnTo>
                  <a:pt x="416" y="882"/>
                </a:lnTo>
                <a:lnTo>
                  <a:pt x="419" y="882"/>
                </a:lnTo>
                <a:lnTo>
                  <a:pt x="422" y="882"/>
                </a:lnTo>
                <a:lnTo>
                  <a:pt x="424" y="882"/>
                </a:lnTo>
                <a:lnTo>
                  <a:pt x="427" y="879"/>
                </a:lnTo>
                <a:lnTo>
                  <a:pt x="427" y="882"/>
                </a:lnTo>
                <a:lnTo>
                  <a:pt x="430" y="882"/>
                </a:lnTo>
                <a:lnTo>
                  <a:pt x="433" y="882"/>
                </a:lnTo>
                <a:lnTo>
                  <a:pt x="433" y="879"/>
                </a:lnTo>
                <a:lnTo>
                  <a:pt x="436" y="879"/>
                </a:lnTo>
                <a:lnTo>
                  <a:pt x="439" y="882"/>
                </a:lnTo>
                <a:lnTo>
                  <a:pt x="441" y="882"/>
                </a:lnTo>
                <a:lnTo>
                  <a:pt x="444" y="882"/>
                </a:lnTo>
                <a:lnTo>
                  <a:pt x="444" y="885"/>
                </a:lnTo>
                <a:lnTo>
                  <a:pt x="444" y="888"/>
                </a:lnTo>
                <a:lnTo>
                  <a:pt x="447" y="888"/>
                </a:lnTo>
                <a:lnTo>
                  <a:pt x="447" y="891"/>
                </a:lnTo>
                <a:lnTo>
                  <a:pt x="450" y="891"/>
                </a:lnTo>
                <a:lnTo>
                  <a:pt x="450" y="894"/>
                </a:lnTo>
                <a:lnTo>
                  <a:pt x="453" y="894"/>
                </a:lnTo>
                <a:lnTo>
                  <a:pt x="456" y="894"/>
                </a:lnTo>
                <a:lnTo>
                  <a:pt x="459" y="894"/>
                </a:lnTo>
                <a:lnTo>
                  <a:pt x="461" y="894"/>
                </a:lnTo>
                <a:lnTo>
                  <a:pt x="464" y="894"/>
                </a:lnTo>
                <a:lnTo>
                  <a:pt x="464" y="896"/>
                </a:lnTo>
                <a:lnTo>
                  <a:pt x="467" y="896"/>
                </a:lnTo>
                <a:lnTo>
                  <a:pt x="470" y="896"/>
                </a:lnTo>
                <a:lnTo>
                  <a:pt x="470" y="894"/>
                </a:lnTo>
                <a:lnTo>
                  <a:pt x="473" y="894"/>
                </a:lnTo>
                <a:lnTo>
                  <a:pt x="473" y="891"/>
                </a:lnTo>
                <a:lnTo>
                  <a:pt x="473" y="888"/>
                </a:lnTo>
                <a:lnTo>
                  <a:pt x="470" y="885"/>
                </a:lnTo>
                <a:lnTo>
                  <a:pt x="467" y="885"/>
                </a:lnTo>
                <a:lnTo>
                  <a:pt x="464" y="882"/>
                </a:lnTo>
                <a:lnTo>
                  <a:pt x="461" y="882"/>
                </a:lnTo>
                <a:lnTo>
                  <a:pt x="461" y="879"/>
                </a:lnTo>
                <a:lnTo>
                  <a:pt x="459" y="879"/>
                </a:lnTo>
                <a:lnTo>
                  <a:pt x="459" y="877"/>
                </a:lnTo>
                <a:lnTo>
                  <a:pt x="459" y="874"/>
                </a:lnTo>
                <a:lnTo>
                  <a:pt x="456" y="874"/>
                </a:lnTo>
                <a:lnTo>
                  <a:pt x="456" y="871"/>
                </a:lnTo>
                <a:lnTo>
                  <a:pt x="459" y="871"/>
                </a:lnTo>
                <a:lnTo>
                  <a:pt x="456" y="868"/>
                </a:lnTo>
                <a:lnTo>
                  <a:pt x="459" y="868"/>
                </a:lnTo>
                <a:lnTo>
                  <a:pt x="459" y="865"/>
                </a:lnTo>
                <a:lnTo>
                  <a:pt x="459" y="862"/>
                </a:lnTo>
                <a:lnTo>
                  <a:pt x="461" y="862"/>
                </a:lnTo>
                <a:lnTo>
                  <a:pt x="461" y="859"/>
                </a:lnTo>
                <a:lnTo>
                  <a:pt x="464" y="857"/>
                </a:lnTo>
                <a:lnTo>
                  <a:pt x="467" y="854"/>
                </a:lnTo>
                <a:lnTo>
                  <a:pt x="467" y="851"/>
                </a:lnTo>
                <a:lnTo>
                  <a:pt x="470" y="851"/>
                </a:lnTo>
                <a:lnTo>
                  <a:pt x="470" y="848"/>
                </a:lnTo>
                <a:lnTo>
                  <a:pt x="473" y="848"/>
                </a:lnTo>
                <a:lnTo>
                  <a:pt x="473" y="845"/>
                </a:lnTo>
                <a:lnTo>
                  <a:pt x="476" y="845"/>
                </a:lnTo>
                <a:lnTo>
                  <a:pt x="478" y="845"/>
                </a:lnTo>
                <a:lnTo>
                  <a:pt x="478" y="842"/>
                </a:lnTo>
                <a:lnTo>
                  <a:pt x="481" y="842"/>
                </a:lnTo>
                <a:lnTo>
                  <a:pt x="484" y="842"/>
                </a:lnTo>
                <a:lnTo>
                  <a:pt x="484" y="845"/>
                </a:lnTo>
                <a:lnTo>
                  <a:pt x="487" y="845"/>
                </a:lnTo>
                <a:lnTo>
                  <a:pt x="490" y="845"/>
                </a:lnTo>
                <a:lnTo>
                  <a:pt x="493" y="845"/>
                </a:lnTo>
                <a:lnTo>
                  <a:pt x="496" y="845"/>
                </a:lnTo>
                <a:lnTo>
                  <a:pt x="498" y="842"/>
                </a:lnTo>
                <a:lnTo>
                  <a:pt x="498" y="840"/>
                </a:lnTo>
                <a:lnTo>
                  <a:pt x="501" y="840"/>
                </a:lnTo>
                <a:lnTo>
                  <a:pt x="504" y="837"/>
                </a:lnTo>
                <a:lnTo>
                  <a:pt x="507" y="837"/>
                </a:lnTo>
                <a:lnTo>
                  <a:pt x="510" y="834"/>
                </a:lnTo>
                <a:lnTo>
                  <a:pt x="513" y="834"/>
                </a:lnTo>
                <a:lnTo>
                  <a:pt x="516" y="834"/>
                </a:lnTo>
                <a:lnTo>
                  <a:pt x="518" y="834"/>
                </a:lnTo>
                <a:lnTo>
                  <a:pt x="518" y="831"/>
                </a:lnTo>
                <a:lnTo>
                  <a:pt x="518" y="828"/>
                </a:lnTo>
                <a:lnTo>
                  <a:pt x="521" y="828"/>
                </a:lnTo>
                <a:lnTo>
                  <a:pt x="521" y="825"/>
                </a:lnTo>
                <a:lnTo>
                  <a:pt x="524" y="822"/>
                </a:lnTo>
                <a:lnTo>
                  <a:pt x="527" y="820"/>
                </a:lnTo>
                <a:lnTo>
                  <a:pt x="527" y="817"/>
                </a:lnTo>
                <a:lnTo>
                  <a:pt x="527" y="814"/>
                </a:lnTo>
                <a:lnTo>
                  <a:pt x="530" y="814"/>
                </a:lnTo>
                <a:lnTo>
                  <a:pt x="530" y="811"/>
                </a:lnTo>
                <a:lnTo>
                  <a:pt x="527" y="811"/>
                </a:lnTo>
                <a:lnTo>
                  <a:pt x="527" y="808"/>
                </a:lnTo>
                <a:lnTo>
                  <a:pt x="524" y="808"/>
                </a:lnTo>
                <a:lnTo>
                  <a:pt x="521" y="808"/>
                </a:lnTo>
                <a:lnTo>
                  <a:pt x="521" y="811"/>
                </a:lnTo>
                <a:lnTo>
                  <a:pt x="518" y="811"/>
                </a:lnTo>
                <a:lnTo>
                  <a:pt x="516" y="811"/>
                </a:lnTo>
                <a:lnTo>
                  <a:pt x="513" y="811"/>
                </a:lnTo>
                <a:lnTo>
                  <a:pt x="510" y="811"/>
                </a:lnTo>
                <a:lnTo>
                  <a:pt x="507" y="811"/>
                </a:lnTo>
                <a:lnTo>
                  <a:pt x="504" y="811"/>
                </a:lnTo>
                <a:lnTo>
                  <a:pt x="504" y="808"/>
                </a:lnTo>
                <a:lnTo>
                  <a:pt x="501" y="808"/>
                </a:lnTo>
                <a:lnTo>
                  <a:pt x="498" y="808"/>
                </a:lnTo>
                <a:lnTo>
                  <a:pt x="496" y="808"/>
                </a:lnTo>
                <a:lnTo>
                  <a:pt x="493" y="805"/>
                </a:lnTo>
                <a:lnTo>
                  <a:pt x="490" y="805"/>
                </a:lnTo>
                <a:lnTo>
                  <a:pt x="487" y="805"/>
                </a:lnTo>
                <a:lnTo>
                  <a:pt x="484" y="805"/>
                </a:lnTo>
                <a:lnTo>
                  <a:pt x="481" y="803"/>
                </a:lnTo>
                <a:lnTo>
                  <a:pt x="478" y="803"/>
                </a:lnTo>
                <a:lnTo>
                  <a:pt x="476" y="803"/>
                </a:lnTo>
                <a:lnTo>
                  <a:pt x="473" y="805"/>
                </a:lnTo>
                <a:lnTo>
                  <a:pt x="470" y="805"/>
                </a:lnTo>
                <a:lnTo>
                  <a:pt x="467" y="805"/>
                </a:lnTo>
                <a:lnTo>
                  <a:pt x="464" y="803"/>
                </a:lnTo>
                <a:lnTo>
                  <a:pt x="461" y="803"/>
                </a:lnTo>
                <a:lnTo>
                  <a:pt x="459" y="800"/>
                </a:lnTo>
                <a:lnTo>
                  <a:pt x="456" y="800"/>
                </a:lnTo>
                <a:lnTo>
                  <a:pt x="453" y="800"/>
                </a:lnTo>
                <a:lnTo>
                  <a:pt x="450" y="797"/>
                </a:lnTo>
                <a:lnTo>
                  <a:pt x="447" y="797"/>
                </a:lnTo>
                <a:lnTo>
                  <a:pt x="444" y="797"/>
                </a:lnTo>
                <a:lnTo>
                  <a:pt x="441" y="794"/>
                </a:lnTo>
                <a:lnTo>
                  <a:pt x="439" y="794"/>
                </a:lnTo>
                <a:lnTo>
                  <a:pt x="436" y="794"/>
                </a:lnTo>
                <a:lnTo>
                  <a:pt x="433" y="794"/>
                </a:lnTo>
                <a:lnTo>
                  <a:pt x="433" y="791"/>
                </a:lnTo>
                <a:lnTo>
                  <a:pt x="430" y="794"/>
                </a:lnTo>
                <a:lnTo>
                  <a:pt x="430" y="791"/>
                </a:lnTo>
                <a:lnTo>
                  <a:pt x="427" y="791"/>
                </a:lnTo>
                <a:lnTo>
                  <a:pt x="424" y="791"/>
                </a:lnTo>
                <a:lnTo>
                  <a:pt x="422" y="791"/>
                </a:lnTo>
                <a:lnTo>
                  <a:pt x="422" y="794"/>
                </a:lnTo>
                <a:lnTo>
                  <a:pt x="419" y="794"/>
                </a:lnTo>
                <a:lnTo>
                  <a:pt x="416" y="794"/>
                </a:lnTo>
                <a:lnTo>
                  <a:pt x="413" y="797"/>
                </a:lnTo>
                <a:lnTo>
                  <a:pt x="410" y="797"/>
                </a:lnTo>
                <a:lnTo>
                  <a:pt x="407" y="797"/>
                </a:lnTo>
                <a:lnTo>
                  <a:pt x="407" y="794"/>
                </a:lnTo>
                <a:lnTo>
                  <a:pt x="404" y="791"/>
                </a:lnTo>
                <a:lnTo>
                  <a:pt x="404" y="788"/>
                </a:lnTo>
                <a:lnTo>
                  <a:pt x="402" y="785"/>
                </a:lnTo>
                <a:lnTo>
                  <a:pt x="402" y="783"/>
                </a:lnTo>
                <a:lnTo>
                  <a:pt x="399" y="780"/>
                </a:lnTo>
                <a:lnTo>
                  <a:pt x="396" y="777"/>
                </a:lnTo>
                <a:lnTo>
                  <a:pt x="396" y="774"/>
                </a:lnTo>
                <a:lnTo>
                  <a:pt x="393" y="771"/>
                </a:lnTo>
                <a:lnTo>
                  <a:pt x="390" y="771"/>
                </a:lnTo>
                <a:lnTo>
                  <a:pt x="390" y="768"/>
                </a:lnTo>
                <a:lnTo>
                  <a:pt x="387" y="768"/>
                </a:lnTo>
                <a:lnTo>
                  <a:pt x="387" y="766"/>
                </a:lnTo>
                <a:lnTo>
                  <a:pt x="385" y="766"/>
                </a:lnTo>
                <a:lnTo>
                  <a:pt x="382" y="766"/>
                </a:lnTo>
                <a:lnTo>
                  <a:pt x="379" y="766"/>
                </a:lnTo>
                <a:lnTo>
                  <a:pt x="376" y="763"/>
                </a:lnTo>
                <a:lnTo>
                  <a:pt x="373" y="763"/>
                </a:lnTo>
                <a:lnTo>
                  <a:pt x="373" y="760"/>
                </a:lnTo>
                <a:lnTo>
                  <a:pt x="370" y="760"/>
                </a:lnTo>
                <a:lnTo>
                  <a:pt x="370" y="757"/>
                </a:lnTo>
                <a:lnTo>
                  <a:pt x="370" y="754"/>
                </a:lnTo>
                <a:lnTo>
                  <a:pt x="370" y="751"/>
                </a:lnTo>
                <a:lnTo>
                  <a:pt x="373" y="751"/>
                </a:lnTo>
                <a:lnTo>
                  <a:pt x="373" y="748"/>
                </a:lnTo>
                <a:lnTo>
                  <a:pt x="373" y="746"/>
                </a:lnTo>
                <a:lnTo>
                  <a:pt x="373" y="743"/>
                </a:lnTo>
                <a:lnTo>
                  <a:pt x="370" y="743"/>
                </a:lnTo>
                <a:lnTo>
                  <a:pt x="370" y="740"/>
                </a:lnTo>
                <a:lnTo>
                  <a:pt x="370" y="737"/>
                </a:lnTo>
                <a:lnTo>
                  <a:pt x="370" y="734"/>
                </a:lnTo>
                <a:lnTo>
                  <a:pt x="373" y="731"/>
                </a:lnTo>
                <a:lnTo>
                  <a:pt x="373" y="729"/>
                </a:lnTo>
                <a:lnTo>
                  <a:pt x="370" y="726"/>
                </a:lnTo>
                <a:lnTo>
                  <a:pt x="370" y="723"/>
                </a:lnTo>
                <a:lnTo>
                  <a:pt x="367" y="723"/>
                </a:lnTo>
                <a:lnTo>
                  <a:pt x="367" y="720"/>
                </a:lnTo>
                <a:lnTo>
                  <a:pt x="365" y="717"/>
                </a:lnTo>
                <a:lnTo>
                  <a:pt x="362" y="717"/>
                </a:lnTo>
                <a:lnTo>
                  <a:pt x="359" y="720"/>
                </a:lnTo>
                <a:lnTo>
                  <a:pt x="356" y="723"/>
                </a:lnTo>
                <a:lnTo>
                  <a:pt x="353" y="726"/>
                </a:lnTo>
                <a:lnTo>
                  <a:pt x="350" y="729"/>
                </a:lnTo>
                <a:lnTo>
                  <a:pt x="350" y="726"/>
                </a:lnTo>
                <a:lnTo>
                  <a:pt x="347" y="729"/>
                </a:lnTo>
                <a:lnTo>
                  <a:pt x="345" y="729"/>
                </a:lnTo>
                <a:lnTo>
                  <a:pt x="342" y="726"/>
                </a:lnTo>
                <a:lnTo>
                  <a:pt x="342" y="723"/>
                </a:lnTo>
                <a:lnTo>
                  <a:pt x="342" y="720"/>
                </a:lnTo>
                <a:lnTo>
                  <a:pt x="342" y="717"/>
                </a:lnTo>
                <a:lnTo>
                  <a:pt x="342" y="714"/>
                </a:lnTo>
                <a:lnTo>
                  <a:pt x="339" y="714"/>
                </a:lnTo>
                <a:lnTo>
                  <a:pt x="339" y="711"/>
                </a:lnTo>
                <a:lnTo>
                  <a:pt x="339" y="709"/>
                </a:lnTo>
                <a:lnTo>
                  <a:pt x="339" y="706"/>
                </a:lnTo>
                <a:lnTo>
                  <a:pt x="339" y="703"/>
                </a:lnTo>
                <a:lnTo>
                  <a:pt x="342" y="703"/>
                </a:lnTo>
                <a:lnTo>
                  <a:pt x="342" y="700"/>
                </a:lnTo>
                <a:lnTo>
                  <a:pt x="345" y="700"/>
                </a:lnTo>
                <a:lnTo>
                  <a:pt x="345" y="697"/>
                </a:lnTo>
                <a:lnTo>
                  <a:pt x="347" y="697"/>
                </a:lnTo>
                <a:lnTo>
                  <a:pt x="350" y="694"/>
                </a:lnTo>
                <a:lnTo>
                  <a:pt x="353" y="692"/>
                </a:lnTo>
                <a:lnTo>
                  <a:pt x="353" y="689"/>
                </a:lnTo>
                <a:lnTo>
                  <a:pt x="350" y="686"/>
                </a:lnTo>
                <a:lnTo>
                  <a:pt x="350" y="683"/>
                </a:lnTo>
                <a:lnTo>
                  <a:pt x="350" y="680"/>
                </a:lnTo>
                <a:lnTo>
                  <a:pt x="353" y="680"/>
                </a:lnTo>
                <a:lnTo>
                  <a:pt x="353" y="677"/>
                </a:lnTo>
                <a:lnTo>
                  <a:pt x="353" y="674"/>
                </a:lnTo>
                <a:lnTo>
                  <a:pt x="353" y="672"/>
                </a:lnTo>
                <a:lnTo>
                  <a:pt x="353" y="669"/>
                </a:lnTo>
                <a:lnTo>
                  <a:pt x="353" y="666"/>
                </a:lnTo>
                <a:lnTo>
                  <a:pt x="353" y="663"/>
                </a:lnTo>
                <a:lnTo>
                  <a:pt x="353" y="660"/>
                </a:lnTo>
                <a:lnTo>
                  <a:pt x="353" y="657"/>
                </a:lnTo>
                <a:lnTo>
                  <a:pt x="353" y="655"/>
                </a:lnTo>
                <a:lnTo>
                  <a:pt x="353" y="652"/>
                </a:lnTo>
                <a:lnTo>
                  <a:pt x="353" y="649"/>
                </a:lnTo>
                <a:lnTo>
                  <a:pt x="353" y="646"/>
                </a:lnTo>
                <a:lnTo>
                  <a:pt x="350" y="643"/>
                </a:lnTo>
                <a:lnTo>
                  <a:pt x="350" y="640"/>
                </a:lnTo>
                <a:lnTo>
                  <a:pt x="350" y="637"/>
                </a:lnTo>
                <a:lnTo>
                  <a:pt x="347" y="637"/>
                </a:lnTo>
                <a:lnTo>
                  <a:pt x="347" y="635"/>
                </a:lnTo>
                <a:lnTo>
                  <a:pt x="345" y="635"/>
                </a:lnTo>
                <a:lnTo>
                  <a:pt x="342" y="635"/>
                </a:lnTo>
                <a:lnTo>
                  <a:pt x="339" y="635"/>
                </a:lnTo>
                <a:lnTo>
                  <a:pt x="336" y="635"/>
                </a:lnTo>
                <a:lnTo>
                  <a:pt x="333" y="635"/>
                </a:lnTo>
                <a:lnTo>
                  <a:pt x="330" y="635"/>
                </a:lnTo>
                <a:lnTo>
                  <a:pt x="328" y="637"/>
                </a:lnTo>
                <a:lnTo>
                  <a:pt x="325" y="637"/>
                </a:lnTo>
                <a:lnTo>
                  <a:pt x="322" y="637"/>
                </a:lnTo>
                <a:lnTo>
                  <a:pt x="319" y="637"/>
                </a:lnTo>
                <a:lnTo>
                  <a:pt x="319" y="640"/>
                </a:lnTo>
                <a:lnTo>
                  <a:pt x="316" y="640"/>
                </a:lnTo>
                <a:lnTo>
                  <a:pt x="313" y="640"/>
                </a:lnTo>
                <a:lnTo>
                  <a:pt x="310" y="640"/>
                </a:lnTo>
                <a:lnTo>
                  <a:pt x="308" y="640"/>
                </a:lnTo>
                <a:lnTo>
                  <a:pt x="305" y="640"/>
                </a:lnTo>
                <a:lnTo>
                  <a:pt x="302" y="640"/>
                </a:lnTo>
                <a:lnTo>
                  <a:pt x="299" y="640"/>
                </a:lnTo>
                <a:lnTo>
                  <a:pt x="296" y="640"/>
                </a:lnTo>
                <a:lnTo>
                  <a:pt x="293" y="640"/>
                </a:lnTo>
                <a:lnTo>
                  <a:pt x="293" y="637"/>
                </a:lnTo>
                <a:lnTo>
                  <a:pt x="291" y="637"/>
                </a:lnTo>
                <a:lnTo>
                  <a:pt x="291" y="635"/>
                </a:lnTo>
                <a:lnTo>
                  <a:pt x="291" y="632"/>
                </a:lnTo>
                <a:lnTo>
                  <a:pt x="291" y="629"/>
                </a:lnTo>
                <a:lnTo>
                  <a:pt x="291" y="626"/>
                </a:lnTo>
                <a:lnTo>
                  <a:pt x="291" y="623"/>
                </a:lnTo>
                <a:lnTo>
                  <a:pt x="293" y="623"/>
                </a:lnTo>
                <a:lnTo>
                  <a:pt x="296" y="620"/>
                </a:lnTo>
                <a:lnTo>
                  <a:pt x="299" y="620"/>
                </a:lnTo>
                <a:lnTo>
                  <a:pt x="302" y="617"/>
                </a:lnTo>
                <a:lnTo>
                  <a:pt x="302" y="615"/>
                </a:lnTo>
                <a:lnTo>
                  <a:pt x="302" y="612"/>
                </a:lnTo>
                <a:lnTo>
                  <a:pt x="302" y="609"/>
                </a:lnTo>
                <a:lnTo>
                  <a:pt x="302" y="606"/>
                </a:lnTo>
                <a:lnTo>
                  <a:pt x="305" y="606"/>
                </a:lnTo>
                <a:lnTo>
                  <a:pt x="305" y="603"/>
                </a:lnTo>
                <a:lnTo>
                  <a:pt x="305" y="600"/>
                </a:lnTo>
                <a:lnTo>
                  <a:pt x="305" y="598"/>
                </a:lnTo>
                <a:lnTo>
                  <a:pt x="305" y="595"/>
                </a:lnTo>
                <a:lnTo>
                  <a:pt x="305" y="592"/>
                </a:lnTo>
                <a:lnTo>
                  <a:pt x="308" y="592"/>
                </a:lnTo>
                <a:lnTo>
                  <a:pt x="308" y="589"/>
                </a:lnTo>
                <a:lnTo>
                  <a:pt x="310" y="589"/>
                </a:lnTo>
                <a:lnTo>
                  <a:pt x="313" y="589"/>
                </a:lnTo>
                <a:lnTo>
                  <a:pt x="316" y="592"/>
                </a:lnTo>
                <a:lnTo>
                  <a:pt x="319" y="592"/>
                </a:lnTo>
                <a:lnTo>
                  <a:pt x="322" y="592"/>
                </a:lnTo>
                <a:lnTo>
                  <a:pt x="325" y="592"/>
                </a:lnTo>
                <a:lnTo>
                  <a:pt x="328" y="589"/>
                </a:lnTo>
                <a:lnTo>
                  <a:pt x="330" y="589"/>
                </a:lnTo>
                <a:lnTo>
                  <a:pt x="333" y="589"/>
                </a:lnTo>
                <a:lnTo>
                  <a:pt x="336" y="589"/>
                </a:lnTo>
                <a:lnTo>
                  <a:pt x="336" y="586"/>
                </a:lnTo>
                <a:lnTo>
                  <a:pt x="339" y="586"/>
                </a:lnTo>
                <a:lnTo>
                  <a:pt x="342" y="586"/>
                </a:lnTo>
                <a:lnTo>
                  <a:pt x="345" y="583"/>
                </a:lnTo>
                <a:lnTo>
                  <a:pt x="347" y="583"/>
                </a:lnTo>
                <a:lnTo>
                  <a:pt x="350" y="583"/>
                </a:lnTo>
                <a:lnTo>
                  <a:pt x="353" y="580"/>
                </a:lnTo>
                <a:lnTo>
                  <a:pt x="356" y="580"/>
                </a:lnTo>
                <a:lnTo>
                  <a:pt x="356" y="578"/>
                </a:lnTo>
                <a:lnTo>
                  <a:pt x="359" y="575"/>
                </a:lnTo>
                <a:lnTo>
                  <a:pt x="362" y="575"/>
                </a:lnTo>
                <a:lnTo>
                  <a:pt x="362" y="572"/>
                </a:lnTo>
                <a:lnTo>
                  <a:pt x="365" y="572"/>
                </a:lnTo>
                <a:lnTo>
                  <a:pt x="367" y="572"/>
                </a:lnTo>
                <a:lnTo>
                  <a:pt x="370" y="569"/>
                </a:lnTo>
                <a:lnTo>
                  <a:pt x="373" y="569"/>
                </a:lnTo>
                <a:lnTo>
                  <a:pt x="376" y="569"/>
                </a:lnTo>
                <a:lnTo>
                  <a:pt x="379" y="569"/>
                </a:lnTo>
                <a:lnTo>
                  <a:pt x="379" y="566"/>
                </a:lnTo>
                <a:lnTo>
                  <a:pt x="382" y="566"/>
                </a:lnTo>
                <a:lnTo>
                  <a:pt x="385" y="566"/>
                </a:lnTo>
                <a:lnTo>
                  <a:pt x="387" y="566"/>
                </a:lnTo>
                <a:lnTo>
                  <a:pt x="390" y="563"/>
                </a:lnTo>
                <a:lnTo>
                  <a:pt x="393" y="563"/>
                </a:lnTo>
                <a:lnTo>
                  <a:pt x="396" y="563"/>
                </a:lnTo>
                <a:lnTo>
                  <a:pt x="399" y="566"/>
                </a:lnTo>
                <a:lnTo>
                  <a:pt x="402" y="563"/>
                </a:lnTo>
                <a:lnTo>
                  <a:pt x="404" y="563"/>
                </a:lnTo>
                <a:lnTo>
                  <a:pt x="407" y="561"/>
                </a:lnTo>
                <a:lnTo>
                  <a:pt x="410" y="561"/>
                </a:lnTo>
                <a:lnTo>
                  <a:pt x="413" y="561"/>
                </a:lnTo>
                <a:lnTo>
                  <a:pt x="416" y="558"/>
                </a:lnTo>
                <a:lnTo>
                  <a:pt x="419" y="558"/>
                </a:lnTo>
                <a:lnTo>
                  <a:pt x="422" y="558"/>
                </a:lnTo>
                <a:lnTo>
                  <a:pt x="424" y="558"/>
                </a:lnTo>
                <a:lnTo>
                  <a:pt x="424" y="555"/>
                </a:lnTo>
                <a:lnTo>
                  <a:pt x="427" y="555"/>
                </a:lnTo>
                <a:lnTo>
                  <a:pt x="430" y="555"/>
                </a:lnTo>
                <a:lnTo>
                  <a:pt x="433" y="555"/>
                </a:lnTo>
                <a:lnTo>
                  <a:pt x="433" y="552"/>
                </a:lnTo>
                <a:lnTo>
                  <a:pt x="436" y="552"/>
                </a:lnTo>
                <a:lnTo>
                  <a:pt x="439" y="552"/>
                </a:lnTo>
                <a:lnTo>
                  <a:pt x="439" y="549"/>
                </a:lnTo>
                <a:lnTo>
                  <a:pt x="441" y="549"/>
                </a:lnTo>
                <a:lnTo>
                  <a:pt x="441" y="546"/>
                </a:lnTo>
                <a:lnTo>
                  <a:pt x="441" y="543"/>
                </a:lnTo>
                <a:lnTo>
                  <a:pt x="444" y="543"/>
                </a:lnTo>
                <a:lnTo>
                  <a:pt x="447" y="543"/>
                </a:lnTo>
                <a:lnTo>
                  <a:pt x="450" y="543"/>
                </a:lnTo>
                <a:lnTo>
                  <a:pt x="450" y="541"/>
                </a:lnTo>
                <a:lnTo>
                  <a:pt x="453" y="541"/>
                </a:lnTo>
                <a:lnTo>
                  <a:pt x="456" y="541"/>
                </a:lnTo>
                <a:lnTo>
                  <a:pt x="459" y="541"/>
                </a:lnTo>
                <a:lnTo>
                  <a:pt x="461" y="541"/>
                </a:lnTo>
                <a:lnTo>
                  <a:pt x="461" y="538"/>
                </a:lnTo>
                <a:lnTo>
                  <a:pt x="464" y="538"/>
                </a:lnTo>
                <a:lnTo>
                  <a:pt x="467" y="535"/>
                </a:lnTo>
                <a:lnTo>
                  <a:pt x="467" y="532"/>
                </a:lnTo>
                <a:lnTo>
                  <a:pt x="467" y="529"/>
                </a:lnTo>
                <a:lnTo>
                  <a:pt x="467" y="526"/>
                </a:lnTo>
                <a:lnTo>
                  <a:pt x="464" y="524"/>
                </a:lnTo>
                <a:lnTo>
                  <a:pt x="464" y="521"/>
                </a:lnTo>
                <a:lnTo>
                  <a:pt x="461" y="518"/>
                </a:lnTo>
                <a:lnTo>
                  <a:pt x="461" y="515"/>
                </a:lnTo>
                <a:lnTo>
                  <a:pt x="461" y="512"/>
                </a:lnTo>
                <a:lnTo>
                  <a:pt x="461" y="509"/>
                </a:lnTo>
                <a:lnTo>
                  <a:pt x="464" y="506"/>
                </a:lnTo>
                <a:lnTo>
                  <a:pt x="464" y="504"/>
                </a:lnTo>
                <a:lnTo>
                  <a:pt x="464" y="501"/>
                </a:lnTo>
                <a:lnTo>
                  <a:pt x="467" y="498"/>
                </a:lnTo>
                <a:lnTo>
                  <a:pt x="467" y="495"/>
                </a:lnTo>
                <a:lnTo>
                  <a:pt x="470" y="492"/>
                </a:lnTo>
                <a:lnTo>
                  <a:pt x="470" y="489"/>
                </a:lnTo>
                <a:lnTo>
                  <a:pt x="470" y="487"/>
                </a:lnTo>
                <a:lnTo>
                  <a:pt x="470" y="484"/>
                </a:lnTo>
                <a:lnTo>
                  <a:pt x="473" y="484"/>
                </a:lnTo>
                <a:lnTo>
                  <a:pt x="473" y="481"/>
                </a:lnTo>
                <a:lnTo>
                  <a:pt x="473" y="478"/>
                </a:lnTo>
                <a:lnTo>
                  <a:pt x="473" y="475"/>
                </a:lnTo>
                <a:lnTo>
                  <a:pt x="476" y="475"/>
                </a:lnTo>
                <a:lnTo>
                  <a:pt x="476" y="472"/>
                </a:lnTo>
                <a:lnTo>
                  <a:pt x="478" y="469"/>
                </a:lnTo>
                <a:lnTo>
                  <a:pt x="478" y="467"/>
                </a:lnTo>
                <a:lnTo>
                  <a:pt x="481" y="464"/>
                </a:lnTo>
                <a:lnTo>
                  <a:pt x="481" y="461"/>
                </a:lnTo>
                <a:lnTo>
                  <a:pt x="484" y="458"/>
                </a:lnTo>
                <a:lnTo>
                  <a:pt x="487" y="455"/>
                </a:lnTo>
                <a:lnTo>
                  <a:pt x="487" y="452"/>
                </a:lnTo>
                <a:lnTo>
                  <a:pt x="487" y="450"/>
                </a:lnTo>
                <a:lnTo>
                  <a:pt x="490" y="450"/>
                </a:lnTo>
                <a:lnTo>
                  <a:pt x="490" y="447"/>
                </a:lnTo>
                <a:lnTo>
                  <a:pt x="490" y="444"/>
                </a:lnTo>
                <a:lnTo>
                  <a:pt x="490" y="441"/>
                </a:lnTo>
                <a:lnTo>
                  <a:pt x="487" y="438"/>
                </a:lnTo>
                <a:lnTo>
                  <a:pt x="490" y="435"/>
                </a:lnTo>
                <a:lnTo>
                  <a:pt x="490" y="432"/>
                </a:lnTo>
                <a:lnTo>
                  <a:pt x="490" y="430"/>
                </a:lnTo>
                <a:lnTo>
                  <a:pt x="490" y="427"/>
                </a:lnTo>
                <a:lnTo>
                  <a:pt x="490" y="424"/>
                </a:lnTo>
                <a:lnTo>
                  <a:pt x="493" y="421"/>
                </a:lnTo>
                <a:lnTo>
                  <a:pt x="493" y="418"/>
                </a:lnTo>
                <a:lnTo>
                  <a:pt x="493" y="415"/>
                </a:lnTo>
                <a:lnTo>
                  <a:pt x="496" y="415"/>
                </a:lnTo>
                <a:lnTo>
                  <a:pt x="496" y="413"/>
                </a:lnTo>
                <a:lnTo>
                  <a:pt x="498" y="410"/>
                </a:lnTo>
                <a:lnTo>
                  <a:pt x="501" y="410"/>
                </a:lnTo>
                <a:lnTo>
                  <a:pt x="504" y="407"/>
                </a:lnTo>
                <a:lnTo>
                  <a:pt x="507" y="407"/>
                </a:lnTo>
                <a:lnTo>
                  <a:pt x="510" y="407"/>
                </a:lnTo>
                <a:lnTo>
                  <a:pt x="510" y="404"/>
                </a:lnTo>
                <a:lnTo>
                  <a:pt x="513" y="404"/>
                </a:lnTo>
                <a:lnTo>
                  <a:pt x="516" y="404"/>
                </a:lnTo>
                <a:lnTo>
                  <a:pt x="518" y="404"/>
                </a:lnTo>
                <a:lnTo>
                  <a:pt x="521" y="401"/>
                </a:lnTo>
                <a:lnTo>
                  <a:pt x="524" y="401"/>
                </a:lnTo>
                <a:lnTo>
                  <a:pt x="527" y="401"/>
                </a:lnTo>
                <a:lnTo>
                  <a:pt x="530" y="401"/>
                </a:lnTo>
                <a:lnTo>
                  <a:pt x="533" y="401"/>
                </a:lnTo>
                <a:lnTo>
                  <a:pt x="535" y="401"/>
                </a:lnTo>
                <a:lnTo>
                  <a:pt x="538" y="401"/>
                </a:lnTo>
                <a:lnTo>
                  <a:pt x="541" y="401"/>
                </a:lnTo>
                <a:lnTo>
                  <a:pt x="544" y="401"/>
                </a:lnTo>
                <a:lnTo>
                  <a:pt x="547" y="401"/>
                </a:lnTo>
                <a:lnTo>
                  <a:pt x="550" y="401"/>
                </a:lnTo>
                <a:lnTo>
                  <a:pt x="550" y="404"/>
                </a:lnTo>
                <a:lnTo>
                  <a:pt x="550" y="407"/>
                </a:lnTo>
                <a:lnTo>
                  <a:pt x="550" y="410"/>
                </a:lnTo>
                <a:lnTo>
                  <a:pt x="550" y="413"/>
                </a:lnTo>
                <a:lnTo>
                  <a:pt x="553" y="415"/>
                </a:lnTo>
                <a:lnTo>
                  <a:pt x="555" y="415"/>
                </a:lnTo>
                <a:lnTo>
                  <a:pt x="558" y="415"/>
                </a:lnTo>
                <a:lnTo>
                  <a:pt x="561" y="415"/>
                </a:lnTo>
                <a:lnTo>
                  <a:pt x="564" y="413"/>
                </a:lnTo>
                <a:lnTo>
                  <a:pt x="567" y="413"/>
                </a:lnTo>
                <a:lnTo>
                  <a:pt x="570" y="410"/>
                </a:lnTo>
                <a:lnTo>
                  <a:pt x="572" y="404"/>
                </a:lnTo>
                <a:lnTo>
                  <a:pt x="575" y="404"/>
                </a:lnTo>
                <a:lnTo>
                  <a:pt x="575" y="401"/>
                </a:lnTo>
                <a:lnTo>
                  <a:pt x="578" y="401"/>
                </a:lnTo>
                <a:lnTo>
                  <a:pt x="578" y="398"/>
                </a:lnTo>
                <a:lnTo>
                  <a:pt x="581" y="398"/>
                </a:lnTo>
                <a:lnTo>
                  <a:pt x="584" y="395"/>
                </a:lnTo>
                <a:lnTo>
                  <a:pt x="587" y="395"/>
                </a:lnTo>
                <a:lnTo>
                  <a:pt x="590" y="393"/>
                </a:lnTo>
                <a:lnTo>
                  <a:pt x="592" y="393"/>
                </a:lnTo>
                <a:lnTo>
                  <a:pt x="595" y="393"/>
                </a:lnTo>
                <a:lnTo>
                  <a:pt x="598" y="390"/>
                </a:lnTo>
                <a:lnTo>
                  <a:pt x="601" y="390"/>
                </a:lnTo>
                <a:lnTo>
                  <a:pt x="601" y="387"/>
                </a:lnTo>
                <a:lnTo>
                  <a:pt x="601" y="384"/>
                </a:lnTo>
                <a:lnTo>
                  <a:pt x="601" y="381"/>
                </a:lnTo>
                <a:lnTo>
                  <a:pt x="604" y="378"/>
                </a:lnTo>
                <a:lnTo>
                  <a:pt x="601" y="376"/>
                </a:lnTo>
                <a:lnTo>
                  <a:pt x="601" y="373"/>
                </a:lnTo>
                <a:lnTo>
                  <a:pt x="604" y="370"/>
                </a:lnTo>
                <a:lnTo>
                  <a:pt x="604" y="367"/>
                </a:lnTo>
                <a:lnTo>
                  <a:pt x="604" y="364"/>
                </a:lnTo>
                <a:lnTo>
                  <a:pt x="604" y="361"/>
                </a:lnTo>
                <a:lnTo>
                  <a:pt x="604" y="358"/>
                </a:lnTo>
                <a:lnTo>
                  <a:pt x="604" y="356"/>
                </a:lnTo>
                <a:lnTo>
                  <a:pt x="604" y="353"/>
                </a:lnTo>
                <a:lnTo>
                  <a:pt x="604" y="350"/>
                </a:lnTo>
                <a:lnTo>
                  <a:pt x="604" y="347"/>
                </a:lnTo>
                <a:lnTo>
                  <a:pt x="604" y="344"/>
                </a:lnTo>
                <a:lnTo>
                  <a:pt x="604" y="341"/>
                </a:lnTo>
                <a:lnTo>
                  <a:pt x="604" y="339"/>
                </a:lnTo>
                <a:lnTo>
                  <a:pt x="604" y="336"/>
                </a:lnTo>
                <a:lnTo>
                  <a:pt x="604" y="333"/>
                </a:lnTo>
                <a:lnTo>
                  <a:pt x="604" y="330"/>
                </a:lnTo>
                <a:lnTo>
                  <a:pt x="604" y="327"/>
                </a:lnTo>
                <a:lnTo>
                  <a:pt x="604" y="324"/>
                </a:lnTo>
                <a:lnTo>
                  <a:pt x="604" y="321"/>
                </a:lnTo>
                <a:lnTo>
                  <a:pt x="601" y="319"/>
                </a:lnTo>
                <a:lnTo>
                  <a:pt x="601" y="316"/>
                </a:lnTo>
                <a:lnTo>
                  <a:pt x="598" y="313"/>
                </a:lnTo>
                <a:lnTo>
                  <a:pt x="598" y="310"/>
                </a:lnTo>
                <a:lnTo>
                  <a:pt x="595" y="310"/>
                </a:lnTo>
                <a:lnTo>
                  <a:pt x="595" y="307"/>
                </a:lnTo>
                <a:lnTo>
                  <a:pt x="595" y="304"/>
                </a:lnTo>
                <a:lnTo>
                  <a:pt x="595" y="301"/>
                </a:lnTo>
                <a:lnTo>
                  <a:pt x="598" y="301"/>
                </a:lnTo>
                <a:lnTo>
                  <a:pt x="598" y="299"/>
                </a:lnTo>
                <a:lnTo>
                  <a:pt x="598" y="296"/>
                </a:lnTo>
                <a:lnTo>
                  <a:pt x="595" y="296"/>
                </a:lnTo>
                <a:lnTo>
                  <a:pt x="595" y="293"/>
                </a:lnTo>
                <a:lnTo>
                  <a:pt x="598" y="293"/>
                </a:lnTo>
                <a:lnTo>
                  <a:pt x="595" y="290"/>
                </a:lnTo>
                <a:lnTo>
                  <a:pt x="592" y="287"/>
                </a:lnTo>
                <a:lnTo>
                  <a:pt x="590" y="287"/>
                </a:lnTo>
                <a:lnTo>
                  <a:pt x="587" y="284"/>
                </a:lnTo>
                <a:lnTo>
                  <a:pt x="584" y="284"/>
                </a:lnTo>
                <a:lnTo>
                  <a:pt x="581" y="284"/>
                </a:lnTo>
                <a:lnTo>
                  <a:pt x="578" y="284"/>
                </a:lnTo>
                <a:lnTo>
                  <a:pt x="575" y="287"/>
                </a:lnTo>
                <a:lnTo>
                  <a:pt x="572" y="287"/>
                </a:lnTo>
                <a:lnTo>
                  <a:pt x="570" y="287"/>
                </a:lnTo>
                <a:lnTo>
                  <a:pt x="567" y="287"/>
                </a:lnTo>
                <a:lnTo>
                  <a:pt x="564" y="287"/>
                </a:lnTo>
                <a:lnTo>
                  <a:pt x="561" y="287"/>
                </a:lnTo>
                <a:lnTo>
                  <a:pt x="558" y="287"/>
                </a:lnTo>
                <a:lnTo>
                  <a:pt x="555" y="284"/>
                </a:lnTo>
                <a:lnTo>
                  <a:pt x="553" y="282"/>
                </a:lnTo>
                <a:lnTo>
                  <a:pt x="550" y="282"/>
                </a:lnTo>
                <a:lnTo>
                  <a:pt x="547" y="282"/>
                </a:lnTo>
                <a:lnTo>
                  <a:pt x="544" y="282"/>
                </a:lnTo>
                <a:lnTo>
                  <a:pt x="541" y="282"/>
                </a:lnTo>
                <a:lnTo>
                  <a:pt x="538" y="279"/>
                </a:lnTo>
                <a:lnTo>
                  <a:pt x="533" y="276"/>
                </a:lnTo>
                <a:lnTo>
                  <a:pt x="530" y="276"/>
                </a:lnTo>
                <a:lnTo>
                  <a:pt x="527" y="276"/>
                </a:lnTo>
                <a:lnTo>
                  <a:pt x="524" y="276"/>
                </a:lnTo>
                <a:lnTo>
                  <a:pt x="521" y="276"/>
                </a:lnTo>
                <a:lnTo>
                  <a:pt x="518" y="276"/>
                </a:lnTo>
                <a:lnTo>
                  <a:pt x="516" y="276"/>
                </a:lnTo>
                <a:lnTo>
                  <a:pt x="513" y="276"/>
                </a:lnTo>
                <a:lnTo>
                  <a:pt x="510" y="279"/>
                </a:lnTo>
                <a:lnTo>
                  <a:pt x="507" y="279"/>
                </a:lnTo>
                <a:lnTo>
                  <a:pt x="504" y="279"/>
                </a:lnTo>
                <a:lnTo>
                  <a:pt x="501" y="282"/>
                </a:lnTo>
                <a:lnTo>
                  <a:pt x="498" y="282"/>
                </a:lnTo>
                <a:lnTo>
                  <a:pt x="496" y="282"/>
                </a:lnTo>
                <a:lnTo>
                  <a:pt x="493" y="282"/>
                </a:lnTo>
                <a:lnTo>
                  <a:pt x="490" y="279"/>
                </a:lnTo>
                <a:lnTo>
                  <a:pt x="490" y="276"/>
                </a:lnTo>
                <a:lnTo>
                  <a:pt x="493" y="276"/>
                </a:lnTo>
                <a:lnTo>
                  <a:pt x="493" y="273"/>
                </a:lnTo>
                <a:lnTo>
                  <a:pt x="496" y="273"/>
                </a:lnTo>
                <a:lnTo>
                  <a:pt x="496" y="270"/>
                </a:lnTo>
                <a:lnTo>
                  <a:pt x="498" y="270"/>
                </a:lnTo>
                <a:lnTo>
                  <a:pt x="498" y="267"/>
                </a:lnTo>
                <a:lnTo>
                  <a:pt x="498" y="264"/>
                </a:lnTo>
                <a:lnTo>
                  <a:pt x="498" y="262"/>
                </a:lnTo>
                <a:lnTo>
                  <a:pt x="498" y="259"/>
                </a:lnTo>
                <a:lnTo>
                  <a:pt x="498" y="256"/>
                </a:lnTo>
                <a:lnTo>
                  <a:pt x="501" y="253"/>
                </a:lnTo>
                <a:lnTo>
                  <a:pt x="501" y="250"/>
                </a:lnTo>
                <a:lnTo>
                  <a:pt x="501" y="247"/>
                </a:lnTo>
                <a:lnTo>
                  <a:pt x="501" y="245"/>
                </a:lnTo>
                <a:lnTo>
                  <a:pt x="501" y="242"/>
                </a:lnTo>
                <a:lnTo>
                  <a:pt x="498" y="239"/>
                </a:lnTo>
                <a:lnTo>
                  <a:pt x="496" y="236"/>
                </a:lnTo>
                <a:lnTo>
                  <a:pt x="496" y="233"/>
                </a:lnTo>
                <a:lnTo>
                  <a:pt x="493" y="230"/>
                </a:lnTo>
                <a:lnTo>
                  <a:pt x="493" y="227"/>
                </a:lnTo>
                <a:lnTo>
                  <a:pt x="493" y="225"/>
                </a:lnTo>
                <a:lnTo>
                  <a:pt x="493" y="222"/>
                </a:lnTo>
                <a:lnTo>
                  <a:pt x="490" y="222"/>
                </a:lnTo>
                <a:lnTo>
                  <a:pt x="490" y="219"/>
                </a:lnTo>
                <a:lnTo>
                  <a:pt x="487" y="216"/>
                </a:lnTo>
                <a:lnTo>
                  <a:pt x="484" y="216"/>
                </a:lnTo>
                <a:lnTo>
                  <a:pt x="481" y="216"/>
                </a:lnTo>
                <a:lnTo>
                  <a:pt x="478" y="216"/>
                </a:lnTo>
                <a:lnTo>
                  <a:pt x="476" y="216"/>
                </a:lnTo>
                <a:lnTo>
                  <a:pt x="476" y="219"/>
                </a:lnTo>
                <a:lnTo>
                  <a:pt x="473" y="219"/>
                </a:lnTo>
                <a:lnTo>
                  <a:pt x="470" y="222"/>
                </a:lnTo>
                <a:lnTo>
                  <a:pt x="467" y="222"/>
                </a:lnTo>
                <a:lnTo>
                  <a:pt x="464" y="225"/>
                </a:lnTo>
                <a:lnTo>
                  <a:pt x="461" y="225"/>
                </a:lnTo>
                <a:lnTo>
                  <a:pt x="459" y="227"/>
                </a:lnTo>
                <a:lnTo>
                  <a:pt x="456" y="227"/>
                </a:lnTo>
                <a:lnTo>
                  <a:pt x="453" y="227"/>
                </a:lnTo>
                <a:lnTo>
                  <a:pt x="450" y="227"/>
                </a:lnTo>
                <a:lnTo>
                  <a:pt x="447" y="230"/>
                </a:lnTo>
                <a:lnTo>
                  <a:pt x="444" y="230"/>
                </a:lnTo>
                <a:lnTo>
                  <a:pt x="441" y="227"/>
                </a:lnTo>
                <a:lnTo>
                  <a:pt x="439" y="230"/>
                </a:lnTo>
                <a:lnTo>
                  <a:pt x="436" y="230"/>
                </a:lnTo>
                <a:lnTo>
                  <a:pt x="433" y="230"/>
                </a:lnTo>
                <a:lnTo>
                  <a:pt x="430" y="230"/>
                </a:lnTo>
                <a:lnTo>
                  <a:pt x="427" y="233"/>
                </a:lnTo>
                <a:lnTo>
                  <a:pt x="424" y="233"/>
                </a:lnTo>
                <a:lnTo>
                  <a:pt x="422" y="236"/>
                </a:lnTo>
                <a:lnTo>
                  <a:pt x="419" y="236"/>
                </a:lnTo>
                <a:lnTo>
                  <a:pt x="416" y="236"/>
                </a:lnTo>
                <a:lnTo>
                  <a:pt x="413" y="236"/>
                </a:lnTo>
                <a:lnTo>
                  <a:pt x="410" y="239"/>
                </a:lnTo>
                <a:lnTo>
                  <a:pt x="407" y="239"/>
                </a:lnTo>
                <a:lnTo>
                  <a:pt x="404" y="239"/>
                </a:lnTo>
                <a:lnTo>
                  <a:pt x="402" y="239"/>
                </a:lnTo>
                <a:lnTo>
                  <a:pt x="399" y="242"/>
                </a:lnTo>
                <a:lnTo>
                  <a:pt x="396" y="242"/>
                </a:lnTo>
                <a:lnTo>
                  <a:pt x="396" y="245"/>
                </a:lnTo>
                <a:lnTo>
                  <a:pt x="393" y="245"/>
                </a:lnTo>
                <a:lnTo>
                  <a:pt x="390" y="247"/>
                </a:lnTo>
                <a:lnTo>
                  <a:pt x="390" y="250"/>
                </a:lnTo>
                <a:lnTo>
                  <a:pt x="387" y="250"/>
                </a:lnTo>
                <a:lnTo>
                  <a:pt x="387" y="253"/>
                </a:lnTo>
                <a:lnTo>
                  <a:pt x="387" y="256"/>
                </a:lnTo>
                <a:lnTo>
                  <a:pt x="385" y="259"/>
                </a:lnTo>
                <a:lnTo>
                  <a:pt x="385" y="262"/>
                </a:lnTo>
                <a:lnTo>
                  <a:pt x="385" y="264"/>
                </a:lnTo>
                <a:lnTo>
                  <a:pt x="382" y="264"/>
                </a:lnTo>
                <a:lnTo>
                  <a:pt x="382" y="267"/>
                </a:lnTo>
                <a:lnTo>
                  <a:pt x="382" y="270"/>
                </a:lnTo>
                <a:lnTo>
                  <a:pt x="379" y="270"/>
                </a:lnTo>
                <a:lnTo>
                  <a:pt x="379" y="273"/>
                </a:lnTo>
                <a:lnTo>
                  <a:pt x="376" y="276"/>
                </a:lnTo>
                <a:lnTo>
                  <a:pt x="373" y="279"/>
                </a:lnTo>
                <a:lnTo>
                  <a:pt x="370" y="282"/>
                </a:lnTo>
                <a:lnTo>
                  <a:pt x="367" y="284"/>
                </a:lnTo>
                <a:lnTo>
                  <a:pt x="365" y="284"/>
                </a:lnTo>
                <a:lnTo>
                  <a:pt x="362" y="284"/>
                </a:lnTo>
                <a:lnTo>
                  <a:pt x="362" y="287"/>
                </a:lnTo>
                <a:lnTo>
                  <a:pt x="356" y="287"/>
                </a:lnTo>
                <a:lnTo>
                  <a:pt x="353" y="287"/>
                </a:lnTo>
                <a:lnTo>
                  <a:pt x="350" y="287"/>
                </a:lnTo>
                <a:lnTo>
                  <a:pt x="350" y="290"/>
                </a:lnTo>
                <a:lnTo>
                  <a:pt x="345" y="290"/>
                </a:lnTo>
                <a:lnTo>
                  <a:pt x="342" y="290"/>
                </a:lnTo>
                <a:lnTo>
                  <a:pt x="339" y="290"/>
                </a:lnTo>
                <a:lnTo>
                  <a:pt x="336" y="290"/>
                </a:lnTo>
                <a:lnTo>
                  <a:pt x="333" y="290"/>
                </a:lnTo>
                <a:lnTo>
                  <a:pt x="330" y="290"/>
                </a:lnTo>
                <a:lnTo>
                  <a:pt x="328" y="290"/>
                </a:lnTo>
                <a:lnTo>
                  <a:pt x="325" y="290"/>
                </a:lnTo>
                <a:lnTo>
                  <a:pt x="322" y="290"/>
                </a:lnTo>
                <a:lnTo>
                  <a:pt x="319" y="290"/>
                </a:lnTo>
                <a:lnTo>
                  <a:pt x="293" y="293"/>
                </a:lnTo>
                <a:lnTo>
                  <a:pt x="296" y="290"/>
                </a:lnTo>
                <a:lnTo>
                  <a:pt x="299" y="284"/>
                </a:lnTo>
                <a:lnTo>
                  <a:pt x="305" y="282"/>
                </a:lnTo>
                <a:lnTo>
                  <a:pt x="308" y="276"/>
                </a:lnTo>
                <a:lnTo>
                  <a:pt x="310" y="270"/>
                </a:lnTo>
                <a:lnTo>
                  <a:pt x="316" y="267"/>
                </a:lnTo>
                <a:lnTo>
                  <a:pt x="319" y="262"/>
                </a:lnTo>
                <a:lnTo>
                  <a:pt x="322" y="259"/>
                </a:lnTo>
                <a:lnTo>
                  <a:pt x="328" y="253"/>
                </a:lnTo>
                <a:lnTo>
                  <a:pt x="330" y="250"/>
                </a:lnTo>
                <a:lnTo>
                  <a:pt x="333" y="245"/>
                </a:lnTo>
                <a:lnTo>
                  <a:pt x="339" y="242"/>
                </a:lnTo>
                <a:lnTo>
                  <a:pt x="342" y="236"/>
                </a:lnTo>
                <a:lnTo>
                  <a:pt x="345" y="233"/>
                </a:lnTo>
                <a:lnTo>
                  <a:pt x="347" y="230"/>
                </a:lnTo>
                <a:lnTo>
                  <a:pt x="350" y="227"/>
                </a:lnTo>
                <a:lnTo>
                  <a:pt x="353" y="222"/>
                </a:lnTo>
                <a:lnTo>
                  <a:pt x="356" y="219"/>
                </a:lnTo>
                <a:lnTo>
                  <a:pt x="362" y="213"/>
                </a:lnTo>
                <a:lnTo>
                  <a:pt x="365" y="210"/>
                </a:lnTo>
                <a:lnTo>
                  <a:pt x="370" y="205"/>
                </a:lnTo>
                <a:lnTo>
                  <a:pt x="373" y="205"/>
                </a:lnTo>
                <a:lnTo>
                  <a:pt x="379" y="205"/>
                </a:lnTo>
                <a:lnTo>
                  <a:pt x="382" y="205"/>
                </a:lnTo>
                <a:lnTo>
                  <a:pt x="385" y="202"/>
                </a:lnTo>
                <a:lnTo>
                  <a:pt x="385" y="196"/>
                </a:lnTo>
                <a:lnTo>
                  <a:pt x="385" y="193"/>
                </a:lnTo>
                <a:lnTo>
                  <a:pt x="387" y="188"/>
                </a:lnTo>
                <a:lnTo>
                  <a:pt x="390" y="185"/>
                </a:lnTo>
                <a:lnTo>
                  <a:pt x="393" y="182"/>
                </a:lnTo>
                <a:lnTo>
                  <a:pt x="396" y="182"/>
                </a:lnTo>
                <a:lnTo>
                  <a:pt x="396" y="179"/>
                </a:lnTo>
                <a:lnTo>
                  <a:pt x="399" y="179"/>
                </a:lnTo>
                <a:lnTo>
                  <a:pt x="402" y="176"/>
                </a:lnTo>
                <a:lnTo>
                  <a:pt x="404" y="176"/>
                </a:lnTo>
                <a:lnTo>
                  <a:pt x="407" y="173"/>
                </a:lnTo>
                <a:lnTo>
                  <a:pt x="410" y="173"/>
                </a:lnTo>
                <a:lnTo>
                  <a:pt x="410" y="171"/>
                </a:lnTo>
                <a:lnTo>
                  <a:pt x="413" y="171"/>
                </a:lnTo>
                <a:lnTo>
                  <a:pt x="416" y="171"/>
                </a:lnTo>
                <a:lnTo>
                  <a:pt x="419" y="171"/>
                </a:lnTo>
                <a:lnTo>
                  <a:pt x="419" y="168"/>
                </a:lnTo>
                <a:lnTo>
                  <a:pt x="422" y="168"/>
                </a:lnTo>
                <a:lnTo>
                  <a:pt x="424" y="165"/>
                </a:lnTo>
                <a:lnTo>
                  <a:pt x="427" y="165"/>
                </a:lnTo>
                <a:lnTo>
                  <a:pt x="430" y="162"/>
                </a:lnTo>
                <a:lnTo>
                  <a:pt x="433" y="162"/>
                </a:lnTo>
                <a:lnTo>
                  <a:pt x="436" y="159"/>
                </a:lnTo>
                <a:lnTo>
                  <a:pt x="439" y="159"/>
                </a:lnTo>
                <a:lnTo>
                  <a:pt x="439" y="156"/>
                </a:lnTo>
                <a:lnTo>
                  <a:pt x="441" y="156"/>
                </a:lnTo>
                <a:lnTo>
                  <a:pt x="444" y="153"/>
                </a:lnTo>
                <a:lnTo>
                  <a:pt x="447" y="153"/>
                </a:lnTo>
                <a:lnTo>
                  <a:pt x="447" y="151"/>
                </a:lnTo>
                <a:lnTo>
                  <a:pt x="450" y="151"/>
                </a:lnTo>
                <a:lnTo>
                  <a:pt x="453" y="148"/>
                </a:lnTo>
                <a:lnTo>
                  <a:pt x="456" y="148"/>
                </a:lnTo>
                <a:lnTo>
                  <a:pt x="459" y="145"/>
                </a:lnTo>
                <a:lnTo>
                  <a:pt x="461" y="145"/>
                </a:lnTo>
                <a:lnTo>
                  <a:pt x="464" y="145"/>
                </a:lnTo>
                <a:lnTo>
                  <a:pt x="464" y="142"/>
                </a:lnTo>
                <a:lnTo>
                  <a:pt x="467" y="142"/>
                </a:lnTo>
                <a:lnTo>
                  <a:pt x="470" y="142"/>
                </a:lnTo>
                <a:lnTo>
                  <a:pt x="473" y="142"/>
                </a:lnTo>
                <a:lnTo>
                  <a:pt x="476" y="139"/>
                </a:lnTo>
                <a:lnTo>
                  <a:pt x="478" y="139"/>
                </a:lnTo>
                <a:lnTo>
                  <a:pt x="481" y="139"/>
                </a:lnTo>
                <a:lnTo>
                  <a:pt x="484" y="139"/>
                </a:lnTo>
                <a:lnTo>
                  <a:pt x="487" y="139"/>
                </a:lnTo>
                <a:lnTo>
                  <a:pt x="490" y="139"/>
                </a:lnTo>
                <a:lnTo>
                  <a:pt x="490" y="136"/>
                </a:lnTo>
                <a:lnTo>
                  <a:pt x="493" y="136"/>
                </a:lnTo>
                <a:lnTo>
                  <a:pt x="496" y="136"/>
                </a:lnTo>
                <a:lnTo>
                  <a:pt x="498" y="136"/>
                </a:lnTo>
                <a:lnTo>
                  <a:pt x="501" y="136"/>
                </a:lnTo>
                <a:lnTo>
                  <a:pt x="504" y="136"/>
                </a:lnTo>
                <a:lnTo>
                  <a:pt x="507" y="136"/>
                </a:lnTo>
                <a:lnTo>
                  <a:pt x="507" y="134"/>
                </a:lnTo>
                <a:lnTo>
                  <a:pt x="510" y="134"/>
                </a:lnTo>
                <a:lnTo>
                  <a:pt x="513" y="134"/>
                </a:lnTo>
                <a:lnTo>
                  <a:pt x="516" y="134"/>
                </a:lnTo>
                <a:lnTo>
                  <a:pt x="518" y="134"/>
                </a:lnTo>
                <a:lnTo>
                  <a:pt x="521" y="134"/>
                </a:lnTo>
                <a:lnTo>
                  <a:pt x="524" y="131"/>
                </a:lnTo>
                <a:lnTo>
                  <a:pt x="527" y="131"/>
                </a:lnTo>
                <a:lnTo>
                  <a:pt x="530" y="131"/>
                </a:lnTo>
                <a:lnTo>
                  <a:pt x="533" y="131"/>
                </a:lnTo>
                <a:lnTo>
                  <a:pt x="535" y="131"/>
                </a:lnTo>
                <a:lnTo>
                  <a:pt x="538" y="131"/>
                </a:lnTo>
                <a:lnTo>
                  <a:pt x="541" y="131"/>
                </a:lnTo>
                <a:lnTo>
                  <a:pt x="544" y="131"/>
                </a:lnTo>
                <a:lnTo>
                  <a:pt x="547" y="128"/>
                </a:lnTo>
                <a:lnTo>
                  <a:pt x="550" y="128"/>
                </a:lnTo>
                <a:lnTo>
                  <a:pt x="553" y="128"/>
                </a:lnTo>
                <a:lnTo>
                  <a:pt x="555" y="128"/>
                </a:lnTo>
                <a:lnTo>
                  <a:pt x="558" y="128"/>
                </a:lnTo>
                <a:lnTo>
                  <a:pt x="561" y="128"/>
                </a:lnTo>
                <a:lnTo>
                  <a:pt x="564" y="125"/>
                </a:lnTo>
                <a:lnTo>
                  <a:pt x="570" y="125"/>
                </a:lnTo>
                <a:lnTo>
                  <a:pt x="572" y="122"/>
                </a:lnTo>
                <a:lnTo>
                  <a:pt x="575" y="122"/>
                </a:lnTo>
                <a:lnTo>
                  <a:pt x="578" y="122"/>
                </a:lnTo>
                <a:lnTo>
                  <a:pt x="584" y="119"/>
                </a:lnTo>
                <a:lnTo>
                  <a:pt x="587" y="119"/>
                </a:lnTo>
                <a:lnTo>
                  <a:pt x="592" y="116"/>
                </a:lnTo>
                <a:lnTo>
                  <a:pt x="598" y="116"/>
                </a:lnTo>
                <a:lnTo>
                  <a:pt x="601" y="114"/>
                </a:lnTo>
                <a:lnTo>
                  <a:pt x="607" y="114"/>
                </a:lnTo>
                <a:lnTo>
                  <a:pt x="612" y="111"/>
                </a:lnTo>
                <a:lnTo>
                  <a:pt x="615" y="111"/>
                </a:lnTo>
                <a:lnTo>
                  <a:pt x="618" y="108"/>
                </a:lnTo>
                <a:lnTo>
                  <a:pt x="621" y="108"/>
                </a:lnTo>
                <a:lnTo>
                  <a:pt x="624" y="108"/>
                </a:lnTo>
                <a:lnTo>
                  <a:pt x="627" y="108"/>
                </a:lnTo>
                <a:lnTo>
                  <a:pt x="629" y="108"/>
                </a:lnTo>
                <a:lnTo>
                  <a:pt x="632" y="108"/>
                </a:lnTo>
                <a:lnTo>
                  <a:pt x="635" y="105"/>
                </a:lnTo>
                <a:lnTo>
                  <a:pt x="638" y="105"/>
                </a:lnTo>
                <a:lnTo>
                  <a:pt x="641" y="105"/>
                </a:lnTo>
                <a:lnTo>
                  <a:pt x="644" y="105"/>
                </a:lnTo>
                <a:lnTo>
                  <a:pt x="647" y="105"/>
                </a:lnTo>
                <a:lnTo>
                  <a:pt x="649" y="105"/>
                </a:lnTo>
                <a:lnTo>
                  <a:pt x="652" y="105"/>
                </a:lnTo>
                <a:lnTo>
                  <a:pt x="655" y="105"/>
                </a:lnTo>
                <a:lnTo>
                  <a:pt x="658" y="105"/>
                </a:lnTo>
                <a:lnTo>
                  <a:pt x="661" y="105"/>
                </a:lnTo>
                <a:lnTo>
                  <a:pt x="664" y="105"/>
                </a:lnTo>
                <a:lnTo>
                  <a:pt x="666" y="105"/>
                </a:lnTo>
                <a:lnTo>
                  <a:pt x="669" y="105"/>
                </a:lnTo>
                <a:lnTo>
                  <a:pt x="672" y="105"/>
                </a:lnTo>
                <a:lnTo>
                  <a:pt x="675" y="105"/>
                </a:lnTo>
                <a:lnTo>
                  <a:pt x="678" y="105"/>
                </a:lnTo>
                <a:lnTo>
                  <a:pt x="681" y="105"/>
                </a:lnTo>
                <a:lnTo>
                  <a:pt x="684" y="105"/>
                </a:lnTo>
                <a:lnTo>
                  <a:pt x="686" y="105"/>
                </a:lnTo>
                <a:lnTo>
                  <a:pt x="689" y="105"/>
                </a:lnTo>
                <a:lnTo>
                  <a:pt x="692" y="105"/>
                </a:lnTo>
                <a:lnTo>
                  <a:pt x="695" y="108"/>
                </a:lnTo>
                <a:lnTo>
                  <a:pt x="698" y="108"/>
                </a:lnTo>
                <a:lnTo>
                  <a:pt x="701" y="108"/>
                </a:lnTo>
                <a:lnTo>
                  <a:pt x="703" y="108"/>
                </a:lnTo>
                <a:lnTo>
                  <a:pt x="706" y="111"/>
                </a:lnTo>
                <a:lnTo>
                  <a:pt x="709" y="111"/>
                </a:lnTo>
                <a:lnTo>
                  <a:pt x="712" y="111"/>
                </a:lnTo>
                <a:lnTo>
                  <a:pt x="715" y="111"/>
                </a:lnTo>
                <a:lnTo>
                  <a:pt x="718" y="111"/>
                </a:lnTo>
                <a:lnTo>
                  <a:pt x="721" y="111"/>
                </a:lnTo>
                <a:lnTo>
                  <a:pt x="723" y="111"/>
                </a:lnTo>
                <a:lnTo>
                  <a:pt x="726" y="111"/>
                </a:lnTo>
                <a:lnTo>
                  <a:pt x="729" y="111"/>
                </a:lnTo>
                <a:lnTo>
                  <a:pt x="732" y="111"/>
                </a:lnTo>
                <a:lnTo>
                  <a:pt x="735" y="111"/>
                </a:lnTo>
                <a:lnTo>
                  <a:pt x="735" y="114"/>
                </a:lnTo>
                <a:lnTo>
                  <a:pt x="738" y="114"/>
                </a:lnTo>
                <a:lnTo>
                  <a:pt x="740" y="114"/>
                </a:lnTo>
                <a:lnTo>
                  <a:pt x="743" y="114"/>
                </a:lnTo>
                <a:lnTo>
                  <a:pt x="746" y="114"/>
                </a:lnTo>
                <a:lnTo>
                  <a:pt x="749" y="114"/>
                </a:lnTo>
                <a:lnTo>
                  <a:pt x="752" y="114"/>
                </a:lnTo>
                <a:lnTo>
                  <a:pt x="755" y="114"/>
                </a:lnTo>
                <a:lnTo>
                  <a:pt x="758" y="114"/>
                </a:lnTo>
                <a:lnTo>
                  <a:pt x="760" y="114"/>
                </a:lnTo>
                <a:lnTo>
                  <a:pt x="763" y="114"/>
                </a:lnTo>
                <a:lnTo>
                  <a:pt x="766" y="114"/>
                </a:lnTo>
                <a:lnTo>
                  <a:pt x="769" y="114"/>
                </a:lnTo>
                <a:lnTo>
                  <a:pt x="772" y="114"/>
                </a:lnTo>
                <a:lnTo>
                  <a:pt x="775" y="114"/>
                </a:lnTo>
                <a:lnTo>
                  <a:pt x="778" y="114"/>
                </a:lnTo>
                <a:lnTo>
                  <a:pt x="780" y="114"/>
                </a:lnTo>
                <a:lnTo>
                  <a:pt x="780" y="111"/>
                </a:lnTo>
                <a:lnTo>
                  <a:pt x="783" y="111"/>
                </a:lnTo>
                <a:lnTo>
                  <a:pt x="786" y="111"/>
                </a:lnTo>
                <a:lnTo>
                  <a:pt x="789" y="111"/>
                </a:lnTo>
                <a:lnTo>
                  <a:pt x="792" y="111"/>
                </a:lnTo>
                <a:lnTo>
                  <a:pt x="795" y="111"/>
                </a:lnTo>
                <a:lnTo>
                  <a:pt x="797" y="111"/>
                </a:lnTo>
                <a:lnTo>
                  <a:pt x="800" y="111"/>
                </a:lnTo>
                <a:lnTo>
                  <a:pt x="803" y="108"/>
                </a:lnTo>
                <a:lnTo>
                  <a:pt x="806" y="108"/>
                </a:lnTo>
                <a:lnTo>
                  <a:pt x="809" y="108"/>
                </a:lnTo>
                <a:lnTo>
                  <a:pt x="812" y="108"/>
                </a:lnTo>
                <a:lnTo>
                  <a:pt x="815" y="108"/>
                </a:lnTo>
                <a:lnTo>
                  <a:pt x="817" y="108"/>
                </a:lnTo>
                <a:lnTo>
                  <a:pt x="820" y="108"/>
                </a:lnTo>
                <a:lnTo>
                  <a:pt x="823" y="108"/>
                </a:lnTo>
                <a:lnTo>
                  <a:pt x="826" y="108"/>
                </a:lnTo>
                <a:lnTo>
                  <a:pt x="829" y="108"/>
                </a:lnTo>
                <a:lnTo>
                  <a:pt x="832" y="108"/>
                </a:lnTo>
                <a:lnTo>
                  <a:pt x="834" y="108"/>
                </a:lnTo>
                <a:lnTo>
                  <a:pt x="837" y="108"/>
                </a:lnTo>
                <a:lnTo>
                  <a:pt x="840" y="108"/>
                </a:lnTo>
                <a:lnTo>
                  <a:pt x="843" y="108"/>
                </a:lnTo>
                <a:lnTo>
                  <a:pt x="846" y="108"/>
                </a:lnTo>
                <a:lnTo>
                  <a:pt x="849" y="108"/>
                </a:lnTo>
                <a:lnTo>
                  <a:pt x="852" y="108"/>
                </a:lnTo>
                <a:lnTo>
                  <a:pt x="854" y="108"/>
                </a:lnTo>
                <a:lnTo>
                  <a:pt x="857" y="108"/>
                </a:lnTo>
                <a:lnTo>
                  <a:pt x="860" y="108"/>
                </a:lnTo>
                <a:lnTo>
                  <a:pt x="860" y="105"/>
                </a:lnTo>
                <a:lnTo>
                  <a:pt x="863" y="108"/>
                </a:lnTo>
                <a:lnTo>
                  <a:pt x="866" y="108"/>
                </a:lnTo>
                <a:lnTo>
                  <a:pt x="869" y="108"/>
                </a:lnTo>
                <a:lnTo>
                  <a:pt x="871" y="108"/>
                </a:lnTo>
                <a:lnTo>
                  <a:pt x="874" y="108"/>
                </a:lnTo>
                <a:lnTo>
                  <a:pt x="877" y="108"/>
                </a:lnTo>
                <a:lnTo>
                  <a:pt x="880" y="108"/>
                </a:lnTo>
                <a:lnTo>
                  <a:pt x="883" y="108"/>
                </a:lnTo>
                <a:lnTo>
                  <a:pt x="886" y="111"/>
                </a:lnTo>
                <a:lnTo>
                  <a:pt x="889" y="111"/>
                </a:lnTo>
                <a:lnTo>
                  <a:pt x="891" y="111"/>
                </a:lnTo>
                <a:lnTo>
                  <a:pt x="894" y="111"/>
                </a:lnTo>
                <a:lnTo>
                  <a:pt x="897" y="111"/>
                </a:lnTo>
                <a:lnTo>
                  <a:pt x="897" y="114"/>
                </a:lnTo>
                <a:lnTo>
                  <a:pt x="900" y="114"/>
                </a:lnTo>
                <a:lnTo>
                  <a:pt x="903" y="114"/>
                </a:lnTo>
                <a:lnTo>
                  <a:pt x="906" y="114"/>
                </a:lnTo>
                <a:lnTo>
                  <a:pt x="909" y="116"/>
                </a:lnTo>
                <a:lnTo>
                  <a:pt x="911" y="116"/>
                </a:lnTo>
                <a:lnTo>
                  <a:pt x="914" y="119"/>
                </a:lnTo>
                <a:lnTo>
                  <a:pt x="917" y="119"/>
                </a:lnTo>
                <a:lnTo>
                  <a:pt x="920" y="119"/>
                </a:lnTo>
                <a:lnTo>
                  <a:pt x="923" y="122"/>
                </a:lnTo>
                <a:lnTo>
                  <a:pt x="926" y="122"/>
                </a:lnTo>
                <a:lnTo>
                  <a:pt x="928" y="122"/>
                </a:lnTo>
                <a:lnTo>
                  <a:pt x="931" y="122"/>
                </a:lnTo>
                <a:lnTo>
                  <a:pt x="934" y="125"/>
                </a:lnTo>
                <a:lnTo>
                  <a:pt x="937" y="125"/>
                </a:lnTo>
                <a:lnTo>
                  <a:pt x="940" y="125"/>
                </a:lnTo>
                <a:lnTo>
                  <a:pt x="943" y="125"/>
                </a:lnTo>
                <a:lnTo>
                  <a:pt x="946" y="128"/>
                </a:lnTo>
                <a:lnTo>
                  <a:pt x="948" y="128"/>
                </a:lnTo>
                <a:lnTo>
                  <a:pt x="951" y="128"/>
                </a:lnTo>
                <a:lnTo>
                  <a:pt x="954" y="131"/>
                </a:lnTo>
                <a:lnTo>
                  <a:pt x="957" y="131"/>
                </a:lnTo>
                <a:lnTo>
                  <a:pt x="960" y="131"/>
                </a:lnTo>
                <a:lnTo>
                  <a:pt x="963" y="134"/>
                </a:lnTo>
                <a:lnTo>
                  <a:pt x="965" y="134"/>
                </a:lnTo>
                <a:lnTo>
                  <a:pt x="968" y="134"/>
                </a:lnTo>
                <a:lnTo>
                  <a:pt x="971" y="134"/>
                </a:lnTo>
                <a:lnTo>
                  <a:pt x="974" y="136"/>
                </a:lnTo>
                <a:lnTo>
                  <a:pt x="977" y="136"/>
                </a:lnTo>
                <a:lnTo>
                  <a:pt x="980" y="136"/>
                </a:lnTo>
                <a:lnTo>
                  <a:pt x="983" y="136"/>
                </a:lnTo>
                <a:lnTo>
                  <a:pt x="985" y="139"/>
                </a:lnTo>
                <a:lnTo>
                  <a:pt x="988" y="139"/>
                </a:lnTo>
                <a:lnTo>
                  <a:pt x="991" y="139"/>
                </a:lnTo>
                <a:lnTo>
                  <a:pt x="994" y="139"/>
                </a:lnTo>
                <a:lnTo>
                  <a:pt x="994" y="142"/>
                </a:lnTo>
                <a:lnTo>
                  <a:pt x="997" y="142"/>
                </a:lnTo>
                <a:lnTo>
                  <a:pt x="1000" y="142"/>
                </a:lnTo>
                <a:lnTo>
                  <a:pt x="1002" y="142"/>
                </a:lnTo>
                <a:lnTo>
                  <a:pt x="1002" y="145"/>
                </a:lnTo>
                <a:lnTo>
                  <a:pt x="1005" y="145"/>
                </a:lnTo>
                <a:lnTo>
                  <a:pt x="1008" y="145"/>
                </a:lnTo>
                <a:lnTo>
                  <a:pt x="1011" y="148"/>
                </a:lnTo>
                <a:lnTo>
                  <a:pt x="1014" y="148"/>
                </a:lnTo>
                <a:lnTo>
                  <a:pt x="1017" y="151"/>
                </a:lnTo>
                <a:lnTo>
                  <a:pt x="1020" y="151"/>
                </a:lnTo>
                <a:lnTo>
                  <a:pt x="1020" y="153"/>
                </a:lnTo>
                <a:lnTo>
                  <a:pt x="1022" y="153"/>
                </a:lnTo>
                <a:lnTo>
                  <a:pt x="1025" y="156"/>
                </a:lnTo>
                <a:lnTo>
                  <a:pt x="1028" y="156"/>
                </a:lnTo>
                <a:lnTo>
                  <a:pt x="1028" y="159"/>
                </a:lnTo>
                <a:lnTo>
                  <a:pt x="1031" y="159"/>
                </a:lnTo>
                <a:lnTo>
                  <a:pt x="1034" y="159"/>
                </a:lnTo>
                <a:lnTo>
                  <a:pt x="1034" y="162"/>
                </a:lnTo>
                <a:lnTo>
                  <a:pt x="1037" y="162"/>
                </a:lnTo>
                <a:lnTo>
                  <a:pt x="1040" y="165"/>
                </a:lnTo>
                <a:lnTo>
                  <a:pt x="1042" y="165"/>
                </a:lnTo>
                <a:lnTo>
                  <a:pt x="1042" y="168"/>
                </a:lnTo>
                <a:lnTo>
                  <a:pt x="1045" y="168"/>
                </a:lnTo>
                <a:lnTo>
                  <a:pt x="1048" y="168"/>
                </a:lnTo>
                <a:lnTo>
                  <a:pt x="1048" y="171"/>
                </a:lnTo>
                <a:lnTo>
                  <a:pt x="1051" y="171"/>
                </a:lnTo>
                <a:lnTo>
                  <a:pt x="1054" y="171"/>
                </a:lnTo>
                <a:lnTo>
                  <a:pt x="1057" y="173"/>
                </a:lnTo>
                <a:lnTo>
                  <a:pt x="1059" y="173"/>
                </a:lnTo>
                <a:lnTo>
                  <a:pt x="1062" y="176"/>
                </a:lnTo>
                <a:lnTo>
                  <a:pt x="1065" y="176"/>
                </a:lnTo>
                <a:lnTo>
                  <a:pt x="1065" y="179"/>
                </a:lnTo>
                <a:lnTo>
                  <a:pt x="1068" y="179"/>
                </a:lnTo>
                <a:lnTo>
                  <a:pt x="1071" y="179"/>
                </a:lnTo>
                <a:lnTo>
                  <a:pt x="1071" y="182"/>
                </a:lnTo>
                <a:lnTo>
                  <a:pt x="1074" y="182"/>
                </a:lnTo>
                <a:lnTo>
                  <a:pt x="1074" y="185"/>
                </a:lnTo>
                <a:lnTo>
                  <a:pt x="1077" y="185"/>
                </a:lnTo>
                <a:lnTo>
                  <a:pt x="1077" y="188"/>
                </a:lnTo>
                <a:lnTo>
                  <a:pt x="1079" y="188"/>
                </a:lnTo>
                <a:lnTo>
                  <a:pt x="1079" y="190"/>
                </a:lnTo>
                <a:lnTo>
                  <a:pt x="1085" y="190"/>
                </a:lnTo>
                <a:lnTo>
                  <a:pt x="1088" y="193"/>
                </a:lnTo>
                <a:lnTo>
                  <a:pt x="1094" y="193"/>
                </a:lnTo>
                <a:lnTo>
                  <a:pt x="1096" y="196"/>
                </a:lnTo>
                <a:lnTo>
                  <a:pt x="1102" y="196"/>
                </a:lnTo>
                <a:lnTo>
                  <a:pt x="1105" y="196"/>
                </a:lnTo>
                <a:lnTo>
                  <a:pt x="1108" y="196"/>
                </a:lnTo>
                <a:lnTo>
                  <a:pt x="1111" y="196"/>
                </a:lnTo>
                <a:lnTo>
                  <a:pt x="1114" y="196"/>
                </a:lnTo>
                <a:lnTo>
                  <a:pt x="1114" y="193"/>
                </a:lnTo>
                <a:lnTo>
                  <a:pt x="1114" y="190"/>
                </a:lnTo>
                <a:lnTo>
                  <a:pt x="1116" y="190"/>
                </a:lnTo>
                <a:lnTo>
                  <a:pt x="1119" y="190"/>
                </a:lnTo>
                <a:lnTo>
                  <a:pt x="1122" y="190"/>
                </a:lnTo>
                <a:lnTo>
                  <a:pt x="1125" y="190"/>
                </a:lnTo>
                <a:lnTo>
                  <a:pt x="1128" y="193"/>
                </a:lnTo>
                <a:lnTo>
                  <a:pt x="1131" y="193"/>
                </a:lnTo>
                <a:lnTo>
                  <a:pt x="1131" y="196"/>
                </a:lnTo>
                <a:lnTo>
                  <a:pt x="1134" y="196"/>
                </a:lnTo>
                <a:lnTo>
                  <a:pt x="1136" y="193"/>
                </a:lnTo>
                <a:lnTo>
                  <a:pt x="1139" y="193"/>
                </a:lnTo>
                <a:lnTo>
                  <a:pt x="1139" y="196"/>
                </a:lnTo>
                <a:lnTo>
                  <a:pt x="1142" y="196"/>
                </a:lnTo>
                <a:lnTo>
                  <a:pt x="1142" y="199"/>
                </a:lnTo>
                <a:lnTo>
                  <a:pt x="1145" y="202"/>
                </a:lnTo>
                <a:lnTo>
                  <a:pt x="1145" y="205"/>
                </a:lnTo>
                <a:lnTo>
                  <a:pt x="1148" y="202"/>
                </a:lnTo>
                <a:lnTo>
                  <a:pt x="1148" y="199"/>
                </a:lnTo>
                <a:lnTo>
                  <a:pt x="1151" y="199"/>
                </a:lnTo>
                <a:lnTo>
                  <a:pt x="1153" y="199"/>
                </a:lnTo>
                <a:lnTo>
                  <a:pt x="1156" y="199"/>
                </a:lnTo>
                <a:lnTo>
                  <a:pt x="1159" y="202"/>
                </a:lnTo>
                <a:lnTo>
                  <a:pt x="1162" y="205"/>
                </a:lnTo>
                <a:lnTo>
                  <a:pt x="1165" y="205"/>
                </a:lnTo>
                <a:lnTo>
                  <a:pt x="1168" y="205"/>
                </a:lnTo>
                <a:lnTo>
                  <a:pt x="1171" y="205"/>
                </a:lnTo>
                <a:lnTo>
                  <a:pt x="1173" y="205"/>
                </a:lnTo>
                <a:lnTo>
                  <a:pt x="1176" y="205"/>
                </a:lnTo>
                <a:lnTo>
                  <a:pt x="1179" y="205"/>
                </a:lnTo>
                <a:lnTo>
                  <a:pt x="1182" y="208"/>
                </a:lnTo>
                <a:lnTo>
                  <a:pt x="1182" y="205"/>
                </a:lnTo>
                <a:lnTo>
                  <a:pt x="1185" y="205"/>
                </a:lnTo>
                <a:lnTo>
                  <a:pt x="1188" y="205"/>
                </a:lnTo>
                <a:lnTo>
                  <a:pt x="1190" y="205"/>
                </a:lnTo>
                <a:lnTo>
                  <a:pt x="1193" y="205"/>
                </a:lnTo>
                <a:lnTo>
                  <a:pt x="1196" y="205"/>
                </a:lnTo>
                <a:lnTo>
                  <a:pt x="1196" y="208"/>
                </a:lnTo>
                <a:lnTo>
                  <a:pt x="1199" y="208"/>
                </a:lnTo>
                <a:lnTo>
                  <a:pt x="1202" y="208"/>
                </a:lnTo>
                <a:lnTo>
                  <a:pt x="1205" y="208"/>
                </a:lnTo>
                <a:lnTo>
                  <a:pt x="1208" y="208"/>
                </a:lnTo>
                <a:lnTo>
                  <a:pt x="1208" y="210"/>
                </a:lnTo>
                <a:lnTo>
                  <a:pt x="1210" y="210"/>
                </a:lnTo>
                <a:lnTo>
                  <a:pt x="1213" y="210"/>
                </a:lnTo>
                <a:lnTo>
                  <a:pt x="1216" y="208"/>
                </a:lnTo>
                <a:lnTo>
                  <a:pt x="1213" y="205"/>
                </a:lnTo>
                <a:lnTo>
                  <a:pt x="1216" y="205"/>
                </a:lnTo>
                <a:lnTo>
                  <a:pt x="1216" y="202"/>
                </a:lnTo>
                <a:lnTo>
                  <a:pt x="1216" y="199"/>
                </a:lnTo>
                <a:lnTo>
                  <a:pt x="1216" y="196"/>
                </a:lnTo>
                <a:lnTo>
                  <a:pt x="1216" y="193"/>
                </a:lnTo>
                <a:lnTo>
                  <a:pt x="1216" y="190"/>
                </a:lnTo>
                <a:lnTo>
                  <a:pt x="1219" y="188"/>
                </a:lnTo>
                <a:lnTo>
                  <a:pt x="1219" y="185"/>
                </a:lnTo>
                <a:lnTo>
                  <a:pt x="1222" y="185"/>
                </a:lnTo>
                <a:lnTo>
                  <a:pt x="1225" y="185"/>
                </a:lnTo>
                <a:lnTo>
                  <a:pt x="1227" y="185"/>
                </a:lnTo>
                <a:lnTo>
                  <a:pt x="1230" y="185"/>
                </a:lnTo>
                <a:lnTo>
                  <a:pt x="1230" y="182"/>
                </a:lnTo>
                <a:lnTo>
                  <a:pt x="1233" y="182"/>
                </a:lnTo>
                <a:lnTo>
                  <a:pt x="1233" y="179"/>
                </a:lnTo>
                <a:lnTo>
                  <a:pt x="1233" y="176"/>
                </a:lnTo>
                <a:lnTo>
                  <a:pt x="1236" y="173"/>
                </a:lnTo>
                <a:lnTo>
                  <a:pt x="1236" y="171"/>
                </a:lnTo>
                <a:lnTo>
                  <a:pt x="1233" y="171"/>
                </a:lnTo>
                <a:lnTo>
                  <a:pt x="1230" y="171"/>
                </a:lnTo>
                <a:lnTo>
                  <a:pt x="1230" y="168"/>
                </a:lnTo>
                <a:lnTo>
                  <a:pt x="1230" y="165"/>
                </a:lnTo>
                <a:lnTo>
                  <a:pt x="1233" y="165"/>
                </a:lnTo>
                <a:lnTo>
                  <a:pt x="1236" y="162"/>
                </a:lnTo>
                <a:lnTo>
                  <a:pt x="1236" y="159"/>
                </a:lnTo>
                <a:lnTo>
                  <a:pt x="1239" y="159"/>
                </a:lnTo>
                <a:lnTo>
                  <a:pt x="1242" y="156"/>
                </a:lnTo>
                <a:lnTo>
                  <a:pt x="1239" y="156"/>
                </a:lnTo>
                <a:lnTo>
                  <a:pt x="1239" y="153"/>
                </a:lnTo>
                <a:lnTo>
                  <a:pt x="1242" y="151"/>
                </a:lnTo>
                <a:lnTo>
                  <a:pt x="1245" y="151"/>
                </a:lnTo>
                <a:lnTo>
                  <a:pt x="1245" y="148"/>
                </a:lnTo>
                <a:lnTo>
                  <a:pt x="1245" y="145"/>
                </a:lnTo>
                <a:lnTo>
                  <a:pt x="1247" y="145"/>
                </a:lnTo>
                <a:lnTo>
                  <a:pt x="1247" y="142"/>
                </a:lnTo>
                <a:lnTo>
                  <a:pt x="1250" y="142"/>
                </a:lnTo>
                <a:lnTo>
                  <a:pt x="1250" y="139"/>
                </a:lnTo>
                <a:lnTo>
                  <a:pt x="1253" y="139"/>
                </a:lnTo>
                <a:lnTo>
                  <a:pt x="1253" y="142"/>
                </a:lnTo>
                <a:lnTo>
                  <a:pt x="1256" y="142"/>
                </a:lnTo>
                <a:lnTo>
                  <a:pt x="1259" y="142"/>
                </a:lnTo>
                <a:lnTo>
                  <a:pt x="1259" y="139"/>
                </a:lnTo>
                <a:lnTo>
                  <a:pt x="1262" y="136"/>
                </a:lnTo>
                <a:lnTo>
                  <a:pt x="1262" y="134"/>
                </a:lnTo>
                <a:lnTo>
                  <a:pt x="1262" y="131"/>
                </a:lnTo>
                <a:lnTo>
                  <a:pt x="1265" y="131"/>
                </a:lnTo>
                <a:lnTo>
                  <a:pt x="1267" y="134"/>
                </a:lnTo>
                <a:lnTo>
                  <a:pt x="1267" y="136"/>
                </a:lnTo>
                <a:lnTo>
                  <a:pt x="1267" y="139"/>
                </a:lnTo>
                <a:lnTo>
                  <a:pt x="1270" y="139"/>
                </a:lnTo>
                <a:lnTo>
                  <a:pt x="1273" y="139"/>
                </a:lnTo>
                <a:lnTo>
                  <a:pt x="1276" y="139"/>
                </a:lnTo>
                <a:lnTo>
                  <a:pt x="1279" y="139"/>
                </a:lnTo>
                <a:lnTo>
                  <a:pt x="1279" y="136"/>
                </a:lnTo>
                <a:lnTo>
                  <a:pt x="1279" y="134"/>
                </a:lnTo>
                <a:lnTo>
                  <a:pt x="1279" y="131"/>
                </a:lnTo>
                <a:lnTo>
                  <a:pt x="1282" y="131"/>
                </a:lnTo>
                <a:lnTo>
                  <a:pt x="1282" y="128"/>
                </a:lnTo>
                <a:lnTo>
                  <a:pt x="1284" y="128"/>
                </a:lnTo>
                <a:lnTo>
                  <a:pt x="1287" y="128"/>
                </a:lnTo>
                <a:lnTo>
                  <a:pt x="1290" y="128"/>
                </a:lnTo>
                <a:lnTo>
                  <a:pt x="1293" y="128"/>
                </a:lnTo>
                <a:lnTo>
                  <a:pt x="1293" y="125"/>
                </a:lnTo>
                <a:lnTo>
                  <a:pt x="1296" y="125"/>
                </a:lnTo>
                <a:lnTo>
                  <a:pt x="1296" y="122"/>
                </a:lnTo>
                <a:lnTo>
                  <a:pt x="1299" y="122"/>
                </a:lnTo>
                <a:lnTo>
                  <a:pt x="1299" y="119"/>
                </a:lnTo>
                <a:lnTo>
                  <a:pt x="1299" y="116"/>
                </a:lnTo>
                <a:lnTo>
                  <a:pt x="1302" y="116"/>
                </a:lnTo>
                <a:lnTo>
                  <a:pt x="1304" y="114"/>
                </a:lnTo>
                <a:lnTo>
                  <a:pt x="1304" y="111"/>
                </a:lnTo>
                <a:lnTo>
                  <a:pt x="1307" y="108"/>
                </a:lnTo>
                <a:lnTo>
                  <a:pt x="1310" y="105"/>
                </a:lnTo>
                <a:lnTo>
                  <a:pt x="1313" y="108"/>
                </a:lnTo>
                <a:lnTo>
                  <a:pt x="1313" y="111"/>
                </a:lnTo>
                <a:lnTo>
                  <a:pt x="1316" y="111"/>
                </a:lnTo>
                <a:lnTo>
                  <a:pt x="1319" y="111"/>
                </a:lnTo>
                <a:lnTo>
                  <a:pt x="1319" y="108"/>
                </a:lnTo>
                <a:lnTo>
                  <a:pt x="1316" y="105"/>
                </a:lnTo>
                <a:lnTo>
                  <a:pt x="1316" y="102"/>
                </a:lnTo>
                <a:lnTo>
                  <a:pt x="1316" y="99"/>
                </a:lnTo>
                <a:lnTo>
                  <a:pt x="1319" y="99"/>
                </a:lnTo>
                <a:lnTo>
                  <a:pt x="1321" y="99"/>
                </a:lnTo>
                <a:lnTo>
                  <a:pt x="1324" y="99"/>
                </a:lnTo>
                <a:lnTo>
                  <a:pt x="1327" y="97"/>
                </a:lnTo>
                <a:lnTo>
                  <a:pt x="1324" y="94"/>
                </a:lnTo>
                <a:lnTo>
                  <a:pt x="1327" y="91"/>
                </a:lnTo>
                <a:lnTo>
                  <a:pt x="1330" y="91"/>
                </a:lnTo>
                <a:lnTo>
                  <a:pt x="1330" y="88"/>
                </a:lnTo>
                <a:lnTo>
                  <a:pt x="1333" y="85"/>
                </a:lnTo>
                <a:lnTo>
                  <a:pt x="1336" y="85"/>
                </a:lnTo>
                <a:lnTo>
                  <a:pt x="1339" y="82"/>
                </a:lnTo>
                <a:lnTo>
                  <a:pt x="1339" y="79"/>
                </a:lnTo>
                <a:lnTo>
                  <a:pt x="1336" y="79"/>
                </a:lnTo>
                <a:lnTo>
                  <a:pt x="1336" y="77"/>
                </a:lnTo>
                <a:lnTo>
                  <a:pt x="1333" y="77"/>
                </a:lnTo>
                <a:lnTo>
                  <a:pt x="1330" y="74"/>
                </a:lnTo>
                <a:lnTo>
                  <a:pt x="1330" y="71"/>
                </a:lnTo>
                <a:lnTo>
                  <a:pt x="1333" y="71"/>
                </a:lnTo>
                <a:lnTo>
                  <a:pt x="1333" y="74"/>
                </a:lnTo>
                <a:lnTo>
                  <a:pt x="1336" y="74"/>
                </a:lnTo>
                <a:lnTo>
                  <a:pt x="1339" y="74"/>
                </a:lnTo>
                <a:lnTo>
                  <a:pt x="1339" y="77"/>
                </a:lnTo>
                <a:lnTo>
                  <a:pt x="1341" y="77"/>
                </a:lnTo>
                <a:lnTo>
                  <a:pt x="1344" y="74"/>
                </a:lnTo>
                <a:lnTo>
                  <a:pt x="1344" y="71"/>
                </a:lnTo>
                <a:lnTo>
                  <a:pt x="1347" y="71"/>
                </a:lnTo>
                <a:lnTo>
                  <a:pt x="1350" y="74"/>
                </a:lnTo>
                <a:lnTo>
                  <a:pt x="1353" y="74"/>
                </a:lnTo>
                <a:lnTo>
                  <a:pt x="1356" y="74"/>
                </a:lnTo>
                <a:lnTo>
                  <a:pt x="1356" y="71"/>
                </a:lnTo>
                <a:lnTo>
                  <a:pt x="1358" y="71"/>
                </a:lnTo>
                <a:lnTo>
                  <a:pt x="1361" y="71"/>
                </a:lnTo>
                <a:lnTo>
                  <a:pt x="1361" y="68"/>
                </a:lnTo>
                <a:lnTo>
                  <a:pt x="1364" y="68"/>
                </a:lnTo>
                <a:lnTo>
                  <a:pt x="1367" y="68"/>
                </a:lnTo>
                <a:lnTo>
                  <a:pt x="1370" y="65"/>
                </a:lnTo>
                <a:lnTo>
                  <a:pt x="1373" y="62"/>
                </a:lnTo>
                <a:lnTo>
                  <a:pt x="1376" y="62"/>
                </a:lnTo>
                <a:lnTo>
                  <a:pt x="1378" y="62"/>
                </a:lnTo>
                <a:lnTo>
                  <a:pt x="1381" y="62"/>
                </a:lnTo>
                <a:lnTo>
                  <a:pt x="1384" y="62"/>
                </a:lnTo>
                <a:lnTo>
                  <a:pt x="1384" y="60"/>
                </a:lnTo>
                <a:lnTo>
                  <a:pt x="1387" y="57"/>
                </a:lnTo>
                <a:lnTo>
                  <a:pt x="1390" y="57"/>
                </a:lnTo>
                <a:lnTo>
                  <a:pt x="1393" y="57"/>
                </a:lnTo>
                <a:lnTo>
                  <a:pt x="1396" y="57"/>
                </a:lnTo>
                <a:lnTo>
                  <a:pt x="1396" y="54"/>
                </a:lnTo>
                <a:lnTo>
                  <a:pt x="1398" y="54"/>
                </a:lnTo>
                <a:lnTo>
                  <a:pt x="1401" y="54"/>
                </a:lnTo>
                <a:lnTo>
                  <a:pt x="1404" y="51"/>
                </a:lnTo>
                <a:lnTo>
                  <a:pt x="1407" y="54"/>
                </a:lnTo>
                <a:lnTo>
                  <a:pt x="1404" y="57"/>
                </a:lnTo>
                <a:lnTo>
                  <a:pt x="1407" y="60"/>
                </a:lnTo>
                <a:lnTo>
                  <a:pt x="1410" y="60"/>
                </a:lnTo>
                <a:lnTo>
                  <a:pt x="1413" y="60"/>
                </a:lnTo>
                <a:lnTo>
                  <a:pt x="1415" y="60"/>
                </a:lnTo>
                <a:lnTo>
                  <a:pt x="1418" y="57"/>
                </a:lnTo>
                <a:lnTo>
                  <a:pt x="1421" y="57"/>
                </a:lnTo>
                <a:lnTo>
                  <a:pt x="1421" y="60"/>
                </a:lnTo>
                <a:lnTo>
                  <a:pt x="1421" y="62"/>
                </a:lnTo>
                <a:lnTo>
                  <a:pt x="1424" y="62"/>
                </a:lnTo>
                <a:lnTo>
                  <a:pt x="1424" y="60"/>
                </a:lnTo>
                <a:lnTo>
                  <a:pt x="1424" y="57"/>
                </a:lnTo>
                <a:lnTo>
                  <a:pt x="1424" y="54"/>
                </a:lnTo>
                <a:lnTo>
                  <a:pt x="1427" y="54"/>
                </a:lnTo>
                <a:lnTo>
                  <a:pt x="1430" y="51"/>
                </a:lnTo>
                <a:lnTo>
                  <a:pt x="1430" y="54"/>
                </a:lnTo>
                <a:lnTo>
                  <a:pt x="1433" y="54"/>
                </a:lnTo>
                <a:lnTo>
                  <a:pt x="1433" y="57"/>
                </a:lnTo>
                <a:lnTo>
                  <a:pt x="1430" y="57"/>
                </a:lnTo>
                <a:lnTo>
                  <a:pt x="1430" y="60"/>
                </a:lnTo>
                <a:lnTo>
                  <a:pt x="1433" y="60"/>
                </a:lnTo>
                <a:lnTo>
                  <a:pt x="1435" y="60"/>
                </a:lnTo>
                <a:lnTo>
                  <a:pt x="1435" y="57"/>
                </a:lnTo>
                <a:lnTo>
                  <a:pt x="1438" y="57"/>
                </a:lnTo>
                <a:lnTo>
                  <a:pt x="1441" y="57"/>
                </a:lnTo>
                <a:lnTo>
                  <a:pt x="1444" y="60"/>
                </a:lnTo>
                <a:lnTo>
                  <a:pt x="1447" y="60"/>
                </a:lnTo>
                <a:lnTo>
                  <a:pt x="1450" y="57"/>
                </a:lnTo>
                <a:lnTo>
                  <a:pt x="1450" y="54"/>
                </a:lnTo>
                <a:lnTo>
                  <a:pt x="1452" y="51"/>
                </a:lnTo>
                <a:lnTo>
                  <a:pt x="1455" y="51"/>
                </a:lnTo>
                <a:lnTo>
                  <a:pt x="1458" y="51"/>
                </a:lnTo>
                <a:lnTo>
                  <a:pt x="1458" y="48"/>
                </a:lnTo>
                <a:lnTo>
                  <a:pt x="1461" y="48"/>
                </a:lnTo>
                <a:lnTo>
                  <a:pt x="1461" y="45"/>
                </a:lnTo>
                <a:lnTo>
                  <a:pt x="1458" y="45"/>
                </a:lnTo>
                <a:lnTo>
                  <a:pt x="1455" y="45"/>
                </a:lnTo>
                <a:lnTo>
                  <a:pt x="1455" y="42"/>
                </a:lnTo>
                <a:lnTo>
                  <a:pt x="1455" y="40"/>
                </a:lnTo>
                <a:lnTo>
                  <a:pt x="1458" y="40"/>
                </a:lnTo>
                <a:lnTo>
                  <a:pt x="1461" y="40"/>
                </a:lnTo>
                <a:lnTo>
                  <a:pt x="1464" y="40"/>
                </a:lnTo>
                <a:lnTo>
                  <a:pt x="1464" y="37"/>
                </a:lnTo>
                <a:lnTo>
                  <a:pt x="1464" y="34"/>
                </a:lnTo>
                <a:lnTo>
                  <a:pt x="1464" y="31"/>
                </a:lnTo>
                <a:lnTo>
                  <a:pt x="1464" y="28"/>
                </a:lnTo>
                <a:lnTo>
                  <a:pt x="1467" y="28"/>
                </a:lnTo>
                <a:lnTo>
                  <a:pt x="1467" y="25"/>
                </a:lnTo>
                <a:lnTo>
                  <a:pt x="1470" y="23"/>
                </a:lnTo>
                <a:lnTo>
                  <a:pt x="1470" y="20"/>
                </a:lnTo>
                <a:lnTo>
                  <a:pt x="1472" y="20"/>
                </a:lnTo>
                <a:lnTo>
                  <a:pt x="1475" y="17"/>
                </a:lnTo>
                <a:lnTo>
                  <a:pt x="1475" y="14"/>
                </a:lnTo>
                <a:lnTo>
                  <a:pt x="1478" y="14"/>
                </a:lnTo>
                <a:lnTo>
                  <a:pt x="1481" y="14"/>
                </a:lnTo>
                <a:lnTo>
                  <a:pt x="1484" y="11"/>
                </a:lnTo>
                <a:lnTo>
                  <a:pt x="1487" y="11"/>
                </a:lnTo>
                <a:lnTo>
                  <a:pt x="1487" y="8"/>
                </a:lnTo>
                <a:lnTo>
                  <a:pt x="1487" y="5"/>
                </a:lnTo>
                <a:lnTo>
                  <a:pt x="1489" y="5"/>
                </a:lnTo>
                <a:lnTo>
                  <a:pt x="1489" y="3"/>
                </a:lnTo>
                <a:lnTo>
                  <a:pt x="1492" y="3"/>
                </a:lnTo>
                <a:lnTo>
                  <a:pt x="1492" y="0"/>
                </a:lnTo>
                <a:lnTo>
                  <a:pt x="1495" y="0"/>
                </a:lnTo>
                <a:lnTo>
                  <a:pt x="1498" y="0"/>
                </a:lnTo>
                <a:lnTo>
                  <a:pt x="1501" y="0"/>
                </a:lnTo>
                <a:lnTo>
                  <a:pt x="1504" y="0"/>
                </a:lnTo>
                <a:lnTo>
                  <a:pt x="1507" y="0"/>
                </a:lnTo>
                <a:lnTo>
                  <a:pt x="1509" y="0"/>
                </a:lnTo>
                <a:lnTo>
                  <a:pt x="1512" y="0"/>
                </a:lnTo>
                <a:lnTo>
                  <a:pt x="1515" y="0"/>
                </a:lnTo>
                <a:lnTo>
                  <a:pt x="1518" y="0"/>
                </a:lnTo>
                <a:lnTo>
                  <a:pt x="1521" y="0"/>
                </a:lnTo>
                <a:lnTo>
                  <a:pt x="1524" y="0"/>
                </a:lnTo>
                <a:lnTo>
                  <a:pt x="1527" y="0"/>
                </a:lnTo>
                <a:lnTo>
                  <a:pt x="1529" y="0"/>
                </a:lnTo>
                <a:lnTo>
                  <a:pt x="1532" y="0"/>
                </a:lnTo>
                <a:lnTo>
                  <a:pt x="1535" y="0"/>
                </a:lnTo>
                <a:lnTo>
                  <a:pt x="1538" y="0"/>
                </a:lnTo>
                <a:lnTo>
                  <a:pt x="1541" y="0"/>
                </a:lnTo>
                <a:lnTo>
                  <a:pt x="1544" y="0"/>
                </a:lnTo>
                <a:lnTo>
                  <a:pt x="1546" y="0"/>
                </a:lnTo>
                <a:lnTo>
                  <a:pt x="1549" y="0"/>
                </a:lnTo>
                <a:lnTo>
                  <a:pt x="1552" y="0"/>
                </a:lnTo>
                <a:lnTo>
                  <a:pt x="1555" y="0"/>
                </a:lnTo>
                <a:lnTo>
                  <a:pt x="1558" y="0"/>
                </a:lnTo>
                <a:lnTo>
                  <a:pt x="1561" y="0"/>
                </a:lnTo>
                <a:lnTo>
                  <a:pt x="1564" y="0"/>
                </a:lnTo>
                <a:lnTo>
                  <a:pt x="1566" y="0"/>
                </a:lnTo>
                <a:lnTo>
                  <a:pt x="1569" y="0"/>
                </a:lnTo>
                <a:lnTo>
                  <a:pt x="1572" y="0"/>
                </a:lnTo>
                <a:lnTo>
                  <a:pt x="1575" y="0"/>
                </a:lnTo>
                <a:lnTo>
                  <a:pt x="1578" y="0"/>
                </a:lnTo>
                <a:lnTo>
                  <a:pt x="1581" y="0"/>
                </a:lnTo>
                <a:lnTo>
                  <a:pt x="1583" y="0"/>
                </a:lnTo>
                <a:lnTo>
                  <a:pt x="1586" y="0"/>
                </a:lnTo>
                <a:lnTo>
                  <a:pt x="1612" y="37"/>
                </a:lnTo>
                <a:close/>
              </a:path>
            </a:pathLst>
          </a:custGeom>
          <a:solidFill>
            <a:srgbClr val="BFE1B9"/>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50" name="Freeform 44">
            <a:extLst>
              <a:ext uri="{FF2B5EF4-FFF2-40B4-BE49-F238E27FC236}">
                <a16:creationId xmlns:a16="http://schemas.microsoft.com/office/drawing/2014/main" id="{B9B9F88C-A434-E353-A5F2-ECADBDA4DC93}"/>
              </a:ext>
            </a:extLst>
          </p:cNvPr>
          <p:cNvSpPr>
            <a:spLocks/>
          </p:cNvSpPr>
          <p:nvPr/>
        </p:nvSpPr>
        <p:spPr bwMode="auto">
          <a:xfrm>
            <a:off x="3430588" y="1346200"/>
            <a:ext cx="3648075" cy="2513013"/>
          </a:xfrm>
          <a:custGeom>
            <a:avLst/>
            <a:gdLst>
              <a:gd name="T0" fmla="*/ 899 w 2298"/>
              <a:gd name="T1" fmla="*/ 68 h 1583"/>
              <a:gd name="T2" fmla="*/ 1070 w 2298"/>
              <a:gd name="T3" fmla="*/ 256 h 1583"/>
              <a:gd name="T4" fmla="*/ 1287 w 2298"/>
              <a:gd name="T5" fmla="*/ 239 h 1583"/>
              <a:gd name="T6" fmla="*/ 1498 w 2298"/>
              <a:gd name="T7" fmla="*/ 194 h 1583"/>
              <a:gd name="T8" fmla="*/ 1583 w 2298"/>
              <a:gd name="T9" fmla="*/ 256 h 1583"/>
              <a:gd name="T10" fmla="*/ 1668 w 2298"/>
              <a:gd name="T11" fmla="*/ 305 h 1583"/>
              <a:gd name="T12" fmla="*/ 1822 w 2298"/>
              <a:gd name="T13" fmla="*/ 342 h 1583"/>
              <a:gd name="T14" fmla="*/ 1942 w 2298"/>
              <a:gd name="T15" fmla="*/ 350 h 1583"/>
              <a:gd name="T16" fmla="*/ 2081 w 2298"/>
              <a:gd name="T17" fmla="*/ 313 h 1583"/>
              <a:gd name="T18" fmla="*/ 2184 w 2298"/>
              <a:gd name="T19" fmla="*/ 282 h 1583"/>
              <a:gd name="T20" fmla="*/ 2235 w 2298"/>
              <a:gd name="T21" fmla="*/ 342 h 1583"/>
              <a:gd name="T22" fmla="*/ 2298 w 2298"/>
              <a:gd name="T23" fmla="*/ 401 h 1583"/>
              <a:gd name="T24" fmla="*/ 2244 w 2298"/>
              <a:gd name="T25" fmla="*/ 461 h 1583"/>
              <a:gd name="T26" fmla="*/ 2172 w 2298"/>
              <a:gd name="T27" fmla="*/ 527 h 1583"/>
              <a:gd name="T28" fmla="*/ 2133 w 2298"/>
              <a:gd name="T29" fmla="*/ 612 h 1583"/>
              <a:gd name="T30" fmla="*/ 2030 w 2298"/>
              <a:gd name="T31" fmla="*/ 646 h 1583"/>
              <a:gd name="T32" fmla="*/ 2007 w 2298"/>
              <a:gd name="T33" fmla="*/ 700 h 1583"/>
              <a:gd name="T34" fmla="*/ 2036 w 2298"/>
              <a:gd name="T35" fmla="*/ 763 h 1583"/>
              <a:gd name="T36" fmla="*/ 2073 w 2298"/>
              <a:gd name="T37" fmla="*/ 826 h 1583"/>
              <a:gd name="T38" fmla="*/ 2164 w 2298"/>
              <a:gd name="T39" fmla="*/ 865 h 1583"/>
              <a:gd name="T40" fmla="*/ 2192 w 2298"/>
              <a:gd name="T41" fmla="*/ 900 h 1583"/>
              <a:gd name="T42" fmla="*/ 2161 w 2298"/>
              <a:gd name="T43" fmla="*/ 956 h 1583"/>
              <a:gd name="T44" fmla="*/ 2070 w 2298"/>
              <a:gd name="T45" fmla="*/ 939 h 1583"/>
              <a:gd name="T46" fmla="*/ 2044 w 2298"/>
              <a:gd name="T47" fmla="*/ 845 h 1583"/>
              <a:gd name="T48" fmla="*/ 1953 w 2298"/>
              <a:gd name="T49" fmla="*/ 826 h 1583"/>
              <a:gd name="T50" fmla="*/ 1816 w 2298"/>
              <a:gd name="T51" fmla="*/ 837 h 1583"/>
              <a:gd name="T52" fmla="*/ 1731 w 2298"/>
              <a:gd name="T53" fmla="*/ 905 h 1583"/>
              <a:gd name="T54" fmla="*/ 1728 w 2298"/>
              <a:gd name="T55" fmla="*/ 1022 h 1583"/>
              <a:gd name="T56" fmla="*/ 1717 w 2298"/>
              <a:gd name="T57" fmla="*/ 1127 h 1583"/>
              <a:gd name="T58" fmla="*/ 1668 w 2298"/>
              <a:gd name="T59" fmla="*/ 1196 h 1583"/>
              <a:gd name="T60" fmla="*/ 1657 w 2298"/>
              <a:gd name="T61" fmla="*/ 1298 h 1583"/>
              <a:gd name="T62" fmla="*/ 1637 w 2298"/>
              <a:gd name="T63" fmla="*/ 1401 h 1583"/>
              <a:gd name="T64" fmla="*/ 1674 w 2298"/>
              <a:gd name="T65" fmla="*/ 1497 h 1583"/>
              <a:gd name="T66" fmla="*/ 1629 w 2298"/>
              <a:gd name="T67" fmla="*/ 1583 h 1583"/>
              <a:gd name="T68" fmla="*/ 1540 w 2298"/>
              <a:gd name="T69" fmla="*/ 1529 h 1583"/>
              <a:gd name="T70" fmla="*/ 1469 w 2298"/>
              <a:gd name="T71" fmla="*/ 1495 h 1583"/>
              <a:gd name="T72" fmla="*/ 1375 w 2298"/>
              <a:gd name="T73" fmla="*/ 1480 h 1583"/>
              <a:gd name="T74" fmla="*/ 1218 w 2298"/>
              <a:gd name="T75" fmla="*/ 1443 h 1583"/>
              <a:gd name="T76" fmla="*/ 1230 w 2298"/>
              <a:gd name="T77" fmla="*/ 1364 h 1583"/>
              <a:gd name="T78" fmla="*/ 1224 w 2298"/>
              <a:gd name="T79" fmla="*/ 1272 h 1583"/>
              <a:gd name="T80" fmla="*/ 1096 w 2298"/>
              <a:gd name="T81" fmla="*/ 1221 h 1583"/>
              <a:gd name="T82" fmla="*/ 1116 w 2298"/>
              <a:gd name="T83" fmla="*/ 1144 h 1583"/>
              <a:gd name="T84" fmla="*/ 1073 w 2298"/>
              <a:gd name="T85" fmla="*/ 1056 h 1583"/>
              <a:gd name="T86" fmla="*/ 988 w 2298"/>
              <a:gd name="T87" fmla="*/ 1085 h 1583"/>
              <a:gd name="T88" fmla="*/ 882 w 2298"/>
              <a:gd name="T89" fmla="*/ 1124 h 1583"/>
              <a:gd name="T90" fmla="*/ 851 w 2298"/>
              <a:gd name="T91" fmla="*/ 1048 h 1583"/>
              <a:gd name="T92" fmla="*/ 857 w 2298"/>
              <a:gd name="T93" fmla="*/ 954 h 1583"/>
              <a:gd name="T94" fmla="*/ 734 w 2298"/>
              <a:gd name="T95" fmla="*/ 928 h 1583"/>
              <a:gd name="T96" fmla="*/ 606 w 2298"/>
              <a:gd name="T97" fmla="*/ 871 h 1583"/>
              <a:gd name="T98" fmla="*/ 541 w 2298"/>
              <a:gd name="T99" fmla="*/ 826 h 1583"/>
              <a:gd name="T100" fmla="*/ 489 w 2298"/>
              <a:gd name="T101" fmla="*/ 851 h 1583"/>
              <a:gd name="T102" fmla="*/ 390 w 2298"/>
              <a:gd name="T103" fmla="*/ 871 h 1583"/>
              <a:gd name="T104" fmla="*/ 498 w 2298"/>
              <a:gd name="T105" fmla="*/ 991 h 1583"/>
              <a:gd name="T106" fmla="*/ 424 w 2298"/>
              <a:gd name="T107" fmla="*/ 1036 h 1583"/>
              <a:gd name="T108" fmla="*/ 393 w 2298"/>
              <a:gd name="T109" fmla="*/ 1210 h 1583"/>
              <a:gd name="T110" fmla="*/ 401 w 2298"/>
              <a:gd name="T111" fmla="*/ 979 h 1583"/>
              <a:gd name="T112" fmla="*/ 222 w 2298"/>
              <a:gd name="T113" fmla="*/ 925 h 1583"/>
              <a:gd name="T114" fmla="*/ 37 w 2298"/>
              <a:gd name="T115" fmla="*/ 640 h 1583"/>
              <a:gd name="T116" fmla="*/ 62 w 2298"/>
              <a:gd name="T117" fmla="*/ 433 h 1583"/>
              <a:gd name="T118" fmla="*/ 207 w 2298"/>
              <a:gd name="T119" fmla="*/ 236 h 1583"/>
              <a:gd name="T120" fmla="*/ 338 w 2298"/>
              <a:gd name="T121" fmla="*/ 63 h 1583"/>
              <a:gd name="T122" fmla="*/ 561 w 2298"/>
              <a:gd name="T123" fmla="*/ 48 h 1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98" h="1583">
                <a:moveTo>
                  <a:pt x="706" y="26"/>
                </a:moveTo>
                <a:lnTo>
                  <a:pt x="709" y="26"/>
                </a:lnTo>
                <a:lnTo>
                  <a:pt x="712" y="26"/>
                </a:lnTo>
                <a:lnTo>
                  <a:pt x="717" y="28"/>
                </a:lnTo>
                <a:lnTo>
                  <a:pt x="723" y="28"/>
                </a:lnTo>
                <a:lnTo>
                  <a:pt x="729" y="31"/>
                </a:lnTo>
                <a:lnTo>
                  <a:pt x="734" y="34"/>
                </a:lnTo>
                <a:lnTo>
                  <a:pt x="740" y="37"/>
                </a:lnTo>
                <a:lnTo>
                  <a:pt x="746" y="37"/>
                </a:lnTo>
                <a:lnTo>
                  <a:pt x="751" y="40"/>
                </a:lnTo>
                <a:lnTo>
                  <a:pt x="757" y="43"/>
                </a:lnTo>
                <a:lnTo>
                  <a:pt x="763" y="45"/>
                </a:lnTo>
                <a:lnTo>
                  <a:pt x="768" y="48"/>
                </a:lnTo>
                <a:lnTo>
                  <a:pt x="774" y="48"/>
                </a:lnTo>
                <a:lnTo>
                  <a:pt x="780" y="51"/>
                </a:lnTo>
                <a:lnTo>
                  <a:pt x="786" y="54"/>
                </a:lnTo>
                <a:lnTo>
                  <a:pt x="791" y="57"/>
                </a:lnTo>
                <a:lnTo>
                  <a:pt x="797" y="60"/>
                </a:lnTo>
                <a:lnTo>
                  <a:pt x="803" y="60"/>
                </a:lnTo>
                <a:lnTo>
                  <a:pt x="808" y="63"/>
                </a:lnTo>
                <a:lnTo>
                  <a:pt x="814" y="65"/>
                </a:lnTo>
                <a:lnTo>
                  <a:pt x="820" y="65"/>
                </a:lnTo>
                <a:lnTo>
                  <a:pt x="825" y="68"/>
                </a:lnTo>
                <a:lnTo>
                  <a:pt x="831" y="68"/>
                </a:lnTo>
                <a:lnTo>
                  <a:pt x="837" y="71"/>
                </a:lnTo>
                <a:lnTo>
                  <a:pt x="843" y="71"/>
                </a:lnTo>
                <a:lnTo>
                  <a:pt x="848" y="74"/>
                </a:lnTo>
                <a:lnTo>
                  <a:pt x="851" y="74"/>
                </a:lnTo>
                <a:lnTo>
                  <a:pt x="851" y="77"/>
                </a:lnTo>
                <a:lnTo>
                  <a:pt x="854" y="77"/>
                </a:lnTo>
                <a:lnTo>
                  <a:pt x="857" y="80"/>
                </a:lnTo>
                <a:lnTo>
                  <a:pt x="860" y="80"/>
                </a:lnTo>
                <a:lnTo>
                  <a:pt x="860" y="83"/>
                </a:lnTo>
                <a:lnTo>
                  <a:pt x="862" y="83"/>
                </a:lnTo>
                <a:lnTo>
                  <a:pt x="868" y="80"/>
                </a:lnTo>
                <a:lnTo>
                  <a:pt x="874" y="77"/>
                </a:lnTo>
                <a:lnTo>
                  <a:pt x="880" y="74"/>
                </a:lnTo>
                <a:lnTo>
                  <a:pt x="885" y="68"/>
                </a:lnTo>
                <a:lnTo>
                  <a:pt x="891" y="68"/>
                </a:lnTo>
                <a:lnTo>
                  <a:pt x="897" y="68"/>
                </a:lnTo>
                <a:lnTo>
                  <a:pt x="899" y="68"/>
                </a:lnTo>
                <a:lnTo>
                  <a:pt x="902" y="68"/>
                </a:lnTo>
                <a:lnTo>
                  <a:pt x="908" y="71"/>
                </a:lnTo>
                <a:lnTo>
                  <a:pt x="914" y="74"/>
                </a:lnTo>
                <a:lnTo>
                  <a:pt x="919" y="77"/>
                </a:lnTo>
                <a:lnTo>
                  <a:pt x="925" y="80"/>
                </a:lnTo>
                <a:lnTo>
                  <a:pt x="931" y="85"/>
                </a:lnTo>
                <a:lnTo>
                  <a:pt x="936" y="88"/>
                </a:lnTo>
                <a:lnTo>
                  <a:pt x="939" y="91"/>
                </a:lnTo>
                <a:lnTo>
                  <a:pt x="945" y="94"/>
                </a:lnTo>
                <a:lnTo>
                  <a:pt x="948" y="94"/>
                </a:lnTo>
                <a:lnTo>
                  <a:pt x="951" y="100"/>
                </a:lnTo>
                <a:lnTo>
                  <a:pt x="956" y="105"/>
                </a:lnTo>
                <a:lnTo>
                  <a:pt x="962" y="111"/>
                </a:lnTo>
                <a:lnTo>
                  <a:pt x="968" y="117"/>
                </a:lnTo>
                <a:lnTo>
                  <a:pt x="971" y="120"/>
                </a:lnTo>
                <a:lnTo>
                  <a:pt x="974" y="122"/>
                </a:lnTo>
                <a:lnTo>
                  <a:pt x="979" y="128"/>
                </a:lnTo>
                <a:lnTo>
                  <a:pt x="985" y="134"/>
                </a:lnTo>
                <a:lnTo>
                  <a:pt x="991" y="139"/>
                </a:lnTo>
                <a:lnTo>
                  <a:pt x="996" y="145"/>
                </a:lnTo>
                <a:lnTo>
                  <a:pt x="1002" y="151"/>
                </a:lnTo>
                <a:lnTo>
                  <a:pt x="1008" y="157"/>
                </a:lnTo>
                <a:lnTo>
                  <a:pt x="1011" y="159"/>
                </a:lnTo>
                <a:lnTo>
                  <a:pt x="1016" y="165"/>
                </a:lnTo>
                <a:lnTo>
                  <a:pt x="1022" y="171"/>
                </a:lnTo>
                <a:lnTo>
                  <a:pt x="1028" y="176"/>
                </a:lnTo>
                <a:lnTo>
                  <a:pt x="1030" y="179"/>
                </a:lnTo>
                <a:lnTo>
                  <a:pt x="1033" y="185"/>
                </a:lnTo>
                <a:lnTo>
                  <a:pt x="1036" y="191"/>
                </a:lnTo>
                <a:lnTo>
                  <a:pt x="1039" y="196"/>
                </a:lnTo>
                <a:lnTo>
                  <a:pt x="1042" y="202"/>
                </a:lnTo>
                <a:lnTo>
                  <a:pt x="1045" y="208"/>
                </a:lnTo>
                <a:lnTo>
                  <a:pt x="1048" y="213"/>
                </a:lnTo>
                <a:lnTo>
                  <a:pt x="1050" y="219"/>
                </a:lnTo>
                <a:lnTo>
                  <a:pt x="1053" y="225"/>
                </a:lnTo>
                <a:lnTo>
                  <a:pt x="1056" y="231"/>
                </a:lnTo>
                <a:lnTo>
                  <a:pt x="1059" y="236"/>
                </a:lnTo>
                <a:lnTo>
                  <a:pt x="1062" y="242"/>
                </a:lnTo>
                <a:lnTo>
                  <a:pt x="1068" y="248"/>
                </a:lnTo>
                <a:lnTo>
                  <a:pt x="1070" y="253"/>
                </a:lnTo>
                <a:lnTo>
                  <a:pt x="1070" y="256"/>
                </a:lnTo>
                <a:lnTo>
                  <a:pt x="1076" y="259"/>
                </a:lnTo>
                <a:lnTo>
                  <a:pt x="1082" y="265"/>
                </a:lnTo>
                <a:lnTo>
                  <a:pt x="1087" y="268"/>
                </a:lnTo>
                <a:lnTo>
                  <a:pt x="1093" y="273"/>
                </a:lnTo>
                <a:lnTo>
                  <a:pt x="1099" y="279"/>
                </a:lnTo>
                <a:lnTo>
                  <a:pt x="1105" y="285"/>
                </a:lnTo>
                <a:lnTo>
                  <a:pt x="1110" y="287"/>
                </a:lnTo>
                <a:lnTo>
                  <a:pt x="1110" y="290"/>
                </a:lnTo>
                <a:lnTo>
                  <a:pt x="1116" y="290"/>
                </a:lnTo>
                <a:lnTo>
                  <a:pt x="1122" y="290"/>
                </a:lnTo>
                <a:lnTo>
                  <a:pt x="1127" y="290"/>
                </a:lnTo>
                <a:lnTo>
                  <a:pt x="1133" y="290"/>
                </a:lnTo>
                <a:lnTo>
                  <a:pt x="1142" y="290"/>
                </a:lnTo>
                <a:lnTo>
                  <a:pt x="1147" y="290"/>
                </a:lnTo>
                <a:lnTo>
                  <a:pt x="1153" y="290"/>
                </a:lnTo>
                <a:lnTo>
                  <a:pt x="1159" y="290"/>
                </a:lnTo>
                <a:lnTo>
                  <a:pt x="1161" y="290"/>
                </a:lnTo>
                <a:lnTo>
                  <a:pt x="1164" y="290"/>
                </a:lnTo>
                <a:lnTo>
                  <a:pt x="1167" y="287"/>
                </a:lnTo>
                <a:lnTo>
                  <a:pt x="1176" y="282"/>
                </a:lnTo>
                <a:lnTo>
                  <a:pt x="1181" y="276"/>
                </a:lnTo>
                <a:lnTo>
                  <a:pt x="1184" y="270"/>
                </a:lnTo>
                <a:lnTo>
                  <a:pt x="1190" y="265"/>
                </a:lnTo>
                <a:lnTo>
                  <a:pt x="1196" y="259"/>
                </a:lnTo>
                <a:lnTo>
                  <a:pt x="1199" y="253"/>
                </a:lnTo>
                <a:lnTo>
                  <a:pt x="1204" y="250"/>
                </a:lnTo>
                <a:lnTo>
                  <a:pt x="1210" y="250"/>
                </a:lnTo>
                <a:lnTo>
                  <a:pt x="1216" y="250"/>
                </a:lnTo>
                <a:lnTo>
                  <a:pt x="1218" y="250"/>
                </a:lnTo>
                <a:lnTo>
                  <a:pt x="1221" y="250"/>
                </a:lnTo>
                <a:lnTo>
                  <a:pt x="1227" y="253"/>
                </a:lnTo>
                <a:lnTo>
                  <a:pt x="1233" y="253"/>
                </a:lnTo>
                <a:lnTo>
                  <a:pt x="1238" y="253"/>
                </a:lnTo>
                <a:lnTo>
                  <a:pt x="1244" y="256"/>
                </a:lnTo>
                <a:lnTo>
                  <a:pt x="1250" y="256"/>
                </a:lnTo>
                <a:lnTo>
                  <a:pt x="1255" y="256"/>
                </a:lnTo>
                <a:lnTo>
                  <a:pt x="1261" y="253"/>
                </a:lnTo>
                <a:lnTo>
                  <a:pt x="1267" y="250"/>
                </a:lnTo>
                <a:lnTo>
                  <a:pt x="1273" y="248"/>
                </a:lnTo>
                <a:lnTo>
                  <a:pt x="1278" y="245"/>
                </a:lnTo>
                <a:lnTo>
                  <a:pt x="1287" y="239"/>
                </a:lnTo>
                <a:lnTo>
                  <a:pt x="1292" y="236"/>
                </a:lnTo>
                <a:lnTo>
                  <a:pt x="1295" y="236"/>
                </a:lnTo>
                <a:lnTo>
                  <a:pt x="1298" y="233"/>
                </a:lnTo>
                <a:lnTo>
                  <a:pt x="1304" y="231"/>
                </a:lnTo>
                <a:lnTo>
                  <a:pt x="1310" y="228"/>
                </a:lnTo>
                <a:lnTo>
                  <a:pt x="1315" y="222"/>
                </a:lnTo>
                <a:lnTo>
                  <a:pt x="1321" y="219"/>
                </a:lnTo>
                <a:lnTo>
                  <a:pt x="1327" y="216"/>
                </a:lnTo>
                <a:lnTo>
                  <a:pt x="1332" y="213"/>
                </a:lnTo>
                <a:lnTo>
                  <a:pt x="1338" y="211"/>
                </a:lnTo>
                <a:lnTo>
                  <a:pt x="1344" y="205"/>
                </a:lnTo>
                <a:lnTo>
                  <a:pt x="1349" y="202"/>
                </a:lnTo>
                <a:lnTo>
                  <a:pt x="1358" y="199"/>
                </a:lnTo>
                <a:lnTo>
                  <a:pt x="1364" y="196"/>
                </a:lnTo>
                <a:lnTo>
                  <a:pt x="1369" y="194"/>
                </a:lnTo>
                <a:lnTo>
                  <a:pt x="1375" y="188"/>
                </a:lnTo>
                <a:lnTo>
                  <a:pt x="1381" y="185"/>
                </a:lnTo>
                <a:lnTo>
                  <a:pt x="1386" y="182"/>
                </a:lnTo>
                <a:lnTo>
                  <a:pt x="1392" y="179"/>
                </a:lnTo>
                <a:lnTo>
                  <a:pt x="1398" y="176"/>
                </a:lnTo>
                <a:lnTo>
                  <a:pt x="1401" y="176"/>
                </a:lnTo>
                <a:lnTo>
                  <a:pt x="1404" y="176"/>
                </a:lnTo>
                <a:lnTo>
                  <a:pt x="1409" y="176"/>
                </a:lnTo>
                <a:lnTo>
                  <a:pt x="1415" y="176"/>
                </a:lnTo>
                <a:lnTo>
                  <a:pt x="1421" y="179"/>
                </a:lnTo>
                <a:lnTo>
                  <a:pt x="1426" y="179"/>
                </a:lnTo>
                <a:lnTo>
                  <a:pt x="1432" y="179"/>
                </a:lnTo>
                <a:lnTo>
                  <a:pt x="1438" y="182"/>
                </a:lnTo>
                <a:lnTo>
                  <a:pt x="1443" y="182"/>
                </a:lnTo>
                <a:lnTo>
                  <a:pt x="1449" y="182"/>
                </a:lnTo>
                <a:lnTo>
                  <a:pt x="1455" y="182"/>
                </a:lnTo>
                <a:lnTo>
                  <a:pt x="1458" y="185"/>
                </a:lnTo>
                <a:lnTo>
                  <a:pt x="1461" y="185"/>
                </a:lnTo>
                <a:lnTo>
                  <a:pt x="1466" y="185"/>
                </a:lnTo>
                <a:lnTo>
                  <a:pt x="1472" y="185"/>
                </a:lnTo>
                <a:lnTo>
                  <a:pt x="1475" y="188"/>
                </a:lnTo>
                <a:lnTo>
                  <a:pt x="1480" y="188"/>
                </a:lnTo>
                <a:lnTo>
                  <a:pt x="1486" y="188"/>
                </a:lnTo>
                <a:lnTo>
                  <a:pt x="1492" y="191"/>
                </a:lnTo>
                <a:lnTo>
                  <a:pt x="1498" y="191"/>
                </a:lnTo>
                <a:lnTo>
                  <a:pt x="1498" y="194"/>
                </a:lnTo>
                <a:lnTo>
                  <a:pt x="1500" y="196"/>
                </a:lnTo>
                <a:lnTo>
                  <a:pt x="1500" y="199"/>
                </a:lnTo>
                <a:lnTo>
                  <a:pt x="1503" y="199"/>
                </a:lnTo>
                <a:lnTo>
                  <a:pt x="1506" y="202"/>
                </a:lnTo>
                <a:lnTo>
                  <a:pt x="1509" y="202"/>
                </a:lnTo>
                <a:lnTo>
                  <a:pt x="1512" y="205"/>
                </a:lnTo>
                <a:lnTo>
                  <a:pt x="1515" y="205"/>
                </a:lnTo>
                <a:lnTo>
                  <a:pt x="1517" y="205"/>
                </a:lnTo>
                <a:lnTo>
                  <a:pt x="1520" y="208"/>
                </a:lnTo>
                <a:lnTo>
                  <a:pt x="1523" y="208"/>
                </a:lnTo>
                <a:lnTo>
                  <a:pt x="1523" y="211"/>
                </a:lnTo>
                <a:lnTo>
                  <a:pt x="1526" y="213"/>
                </a:lnTo>
                <a:lnTo>
                  <a:pt x="1529" y="216"/>
                </a:lnTo>
                <a:lnTo>
                  <a:pt x="1532" y="219"/>
                </a:lnTo>
                <a:lnTo>
                  <a:pt x="1535" y="219"/>
                </a:lnTo>
                <a:lnTo>
                  <a:pt x="1537" y="219"/>
                </a:lnTo>
                <a:lnTo>
                  <a:pt x="1540" y="219"/>
                </a:lnTo>
                <a:lnTo>
                  <a:pt x="1543" y="219"/>
                </a:lnTo>
                <a:lnTo>
                  <a:pt x="1546" y="222"/>
                </a:lnTo>
                <a:lnTo>
                  <a:pt x="1549" y="222"/>
                </a:lnTo>
                <a:lnTo>
                  <a:pt x="1549" y="225"/>
                </a:lnTo>
                <a:lnTo>
                  <a:pt x="1552" y="228"/>
                </a:lnTo>
                <a:lnTo>
                  <a:pt x="1552" y="231"/>
                </a:lnTo>
                <a:lnTo>
                  <a:pt x="1554" y="231"/>
                </a:lnTo>
                <a:lnTo>
                  <a:pt x="1554" y="233"/>
                </a:lnTo>
                <a:lnTo>
                  <a:pt x="1557" y="233"/>
                </a:lnTo>
                <a:lnTo>
                  <a:pt x="1557" y="236"/>
                </a:lnTo>
                <a:lnTo>
                  <a:pt x="1560" y="236"/>
                </a:lnTo>
                <a:lnTo>
                  <a:pt x="1560" y="239"/>
                </a:lnTo>
                <a:lnTo>
                  <a:pt x="1563" y="239"/>
                </a:lnTo>
                <a:lnTo>
                  <a:pt x="1563" y="242"/>
                </a:lnTo>
                <a:lnTo>
                  <a:pt x="1566" y="242"/>
                </a:lnTo>
                <a:lnTo>
                  <a:pt x="1569" y="242"/>
                </a:lnTo>
                <a:lnTo>
                  <a:pt x="1569" y="245"/>
                </a:lnTo>
                <a:lnTo>
                  <a:pt x="1572" y="245"/>
                </a:lnTo>
                <a:lnTo>
                  <a:pt x="1572" y="248"/>
                </a:lnTo>
                <a:lnTo>
                  <a:pt x="1574" y="248"/>
                </a:lnTo>
                <a:lnTo>
                  <a:pt x="1574" y="250"/>
                </a:lnTo>
                <a:lnTo>
                  <a:pt x="1577" y="250"/>
                </a:lnTo>
                <a:lnTo>
                  <a:pt x="1580" y="253"/>
                </a:lnTo>
                <a:lnTo>
                  <a:pt x="1583" y="256"/>
                </a:lnTo>
                <a:lnTo>
                  <a:pt x="1586" y="259"/>
                </a:lnTo>
                <a:lnTo>
                  <a:pt x="1589" y="259"/>
                </a:lnTo>
                <a:lnTo>
                  <a:pt x="1589" y="262"/>
                </a:lnTo>
                <a:lnTo>
                  <a:pt x="1592" y="262"/>
                </a:lnTo>
                <a:lnTo>
                  <a:pt x="1592" y="265"/>
                </a:lnTo>
                <a:lnTo>
                  <a:pt x="1594" y="265"/>
                </a:lnTo>
                <a:lnTo>
                  <a:pt x="1594" y="268"/>
                </a:lnTo>
                <a:lnTo>
                  <a:pt x="1597" y="270"/>
                </a:lnTo>
                <a:lnTo>
                  <a:pt x="1600" y="268"/>
                </a:lnTo>
                <a:lnTo>
                  <a:pt x="1603" y="265"/>
                </a:lnTo>
                <a:lnTo>
                  <a:pt x="1606" y="265"/>
                </a:lnTo>
                <a:lnTo>
                  <a:pt x="1609" y="262"/>
                </a:lnTo>
                <a:lnTo>
                  <a:pt x="1611" y="262"/>
                </a:lnTo>
                <a:lnTo>
                  <a:pt x="1614" y="262"/>
                </a:lnTo>
                <a:lnTo>
                  <a:pt x="1617" y="262"/>
                </a:lnTo>
                <a:lnTo>
                  <a:pt x="1620" y="262"/>
                </a:lnTo>
                <a:lnTo>
                  <a:pt x="1623" y="262"/>
                </a:lnTo>
                <a:lnTo>
                  <a:pt x="1626" y="262"/>
                </a:lnTo>
                <a:lnTo>
                  <a:pt x="1629" y="265"/>
                </a:lnTo>
                <a:lnTo>
                  <a:pt x="1631" y="265"/>
                </a:lnTo>
                <a:lnTo>
                  <a:pt x="1634" y="268"/>
                </a:lnTo>
                <a:lnTo>
                  <a:pt x="1637" y="268"/>
                </a:lnTo>
                <a:lnTo>
                  <a:pt x="1637" y="270"/>
                </a:lnTo>
                <a:lnTo>
                  <a:pt x="1640" y="270"/>
                </a:lnTo>
                <a:lnTo>
                  <a:pt x="1640" y="273"/>
                </a:lnTo>
                <a:lnTo>
                  <a:pt x="1643" y="273"/>
                </a:lnTo>
                <a:lnTo>
                  <a:pt x="1646" y="276"/>
                </a:lnTo>
                <a:lnTo>
                  <a:pt x="1648" y="276"/>
                </a:lnTo>
                <a:lnTo>
                  <a:pt x="1648" y="279"/>
                </a:lnTo>
                <a:lnTo>
                  <a:pt x="1651" y="279"/>
                </a:lnTo>
                <a:lnTo>
                  <a:pt x="1654" y="282"/>
                </a:lnTo>
                <a:lnTo>
                  <a:pt x="1657" y="282"/>
                </a:lnTo>
                <a:lnTo>
                  <a:pt x="1657" y="285"/>
                </a:lnTo>
                <a:lnTo>
                  <a:pt x="1660" y="287"/>
                </a:lnTo>
                <a:lnTo>
                  <a:pt x="1660" y="290"/>
                </a:lnTo>
                <a:lnTo>
                  <a:pt x="1663" y="290"/>
                </a:lnTo>
                <a:lnTo>
                  <a:pt x="1663" y="293"/>
                </a:lnTo>
                <a:lnTo>
                  <a:pt x="1666" y="296"/>
                </a:lnTo>
                <a:lnTo>
                  <a:pt x="1666" y="299"/>
                </a:lnTo>
                <a:lnTo>
                  <a:pt x="1668" y="302"/>
                </a:lnTo>
                <a:lnTo>
                  <a:pt x="1668" y="305"/>
                </a:lnTo>
                <a:lnTo>
                  <a:pt x="1671" y="307"/>
                </a:lnTo>
                <a:lnTo>
                  <a:pt x="1677" y="310"/>
                </a:lnTo>
                <a:lnTo>
                  <a:pt x="1680" y="310"/>
                </a:lnTo>
                <a:lnTo>
                  <a:pt x="1685" y="313"/>
                </a:lnTo>
                <a:lnTo>
                  <a:pt x="1691" y="313"/>
                </a:lnTo>
                <a:lnTo>
                  <a:pt x="1694" y="316"/>
                </a:lnTo>
                <a:lnTo>
                  <a:pt x="1700" y="316"/>
                </a:lnTo>
                <a:lnTo>
                  <a:pt x="1703" y="319"/>
                </a:lnTo>
                <a:lnTo>
                  <a:pt x="1708" y="319"/>
                </a:lnTo>
                <a:lnTo>
                  <a:pt x="1714" y="322"/>
                </a:lnTo>
                <a:lnTo>
                  <a:pt x="1717" y="322"/>
                </a:lnTo>
                <a:lnTo>
                  <a:pt x="1723" y="324"/>
                </a:lnTo>
                <a:lnTo>
                  <a:pt x="1725" y="324"/>
                </a:lnTo>
                <a:lnTo>
                  <a:pt x="1731" y="324"/>
                </a:lnTo>
                <a:lnTo>
                  <a:pt x="1737" y="327"/>
                </a:lnTo>
                <a:lnTo>
                  <a:pt x="1740" y="327"/>
                </a:lnTo>
                <a:lnTo>
                  <a:pt x="1745" y="330"/>
                </a:lnTo>
                <a:lnTo>
                  <a:pt x="1748" y="330"/>
                </a:lnTo>
                <a:lnTo>
                  <a:pt x="1754" y="333"/>
                </a:lnTo>
                <a:lnTo>
                  <a:pt x="1760" y="333"/>
                </a:lnTo>
                <a:lnTo>
                  <a:pt x="1762" y="336"/>
                </a:lnTo>
                <a:lnTo>
                  <a:pt x="1768" y="336"/>
                </a:lnTo>
                <a:lnTo>
                  <a:pt x="1771" y="339"/>
                </a:lnTo>
                <a:lnTo>
                  <a:pt x="1774" y="339"/>
                </a:lnTo>
                <a:lnTo>
                  <a:pt x="1777" y="339"/>
                </a:lnTo>
                <a:lnTo>
                  <a:pt x="1779" y="339"/>
                </a:lnTo>
                <a:lnTo>
                  <a:pt x="1782" y="339"/>
                </a:lnTo>
                <a:lnTo>
                  <a:pt x="1785" y="339"/>
                </a:lnTo>
                <a:lnTo>
                  <a:pt x="1788" y="339"/>
                </a:lnTo>
                <a:lnTo>
                  <a:pt x="1791" y="339"/>
                </a:lnTo>
                <a:lnTo>
                  <a:pt x="1794" y="339"/>
                </a:lnTo>
                <a:lnTo>
                  <a:pt x="1797" y="339"/>
                </a:lnTo>
                <a:lnTo>
                  <a:pt x="1799" y="339"/>
                </a:lnTo>
                <a:lnTo>
                  <a:pt x="1802" y="342"/>
                </a:lnTo>
                <a:lnTo>
                  <a:pt x="1805" y="342"/>
                </a:lnTo>
                <a:lnTo>
                  <a:pt x="1808" y="342"/>
                </a:lnTo>
                <a:lnTo>
                  <a:pt x="1811" y="342"/>
                </a:lnTo>
                <a:lnTo>
                  <a:pt x="1814" y="342"/>
                </a:lnTo>
                <a:lnTo>
                  <a:pt x="1816" y="342"/>
                </a:lnTo>
                <a:lnTo>
                  <a:pt x="1819" y="342"/>
                </a:lnTo>
                <a:lnTo>
                  <a:pt x="1822" y="342"/>
                </a:lnTo>
                <a:lnTo>
                  <a:pt x="1825" y="342"/>
                </a:lnTo>
                <a:lnTo>
                  <a:pt x="1828" y="342"/>
                </a:lnTo>
                <a:lnTo>
                  <a:pt x="1831" y="342"/>
                </a:lnTo>
                <a:lnTo>
                  <a:pt x="1834" y="342"/>
                </a:lnTo>
                <a:lnTo>
                  <a:pt x="1836" y="344"/>
                </a:lnTo>
                <a:lnTo>
                  <a:pt x="1839" y="344"/>
                </a:lnTo>
                <a:lnTo>
                  <a:pt x="1842" y="344"/>
                </a:lnTo>
                <a:lnTo>
                  <a:pt x="1845" y="344"/>
                </a:lnTo>
                <a:lnTo>
                  <a:pt x="1848" y="344"/>
                </a:lnTo>
                <a:lnTo>
                  <a:pt x="1851" y="344"/>
                </a:lnTo>
                <a:lnTo>
                  <a:pt x="1854" y="344"/>
                </a:lnTo>
                <a:lnTo>
                  <a:pt x="1856" y="344"/>
                </a:lnTo>
                <a:lnTo>
                  <a:pt x="1859" y="344"/>
                </a:lnTo>
                <a:lnTo>
                  <a:pt x="1862" y="344"/>
                </a:lnTo>
                <a:lnTo>
                  <a:pt x="1862" y="347"/>
                </a:lnTo>
                <a:lnTo>
                  <a:pt x="1865" y="347"/>
                </a:lnTo>
                <a:lnTo>
                  <a:pt x="1868" y="347"/>
                </a:lnTo>
                <a:lnTo>
                  <a:pt x="1871" y="347"/>
                </a:lnTo>
                <a:lnTo>
                  <a:pt x="1873" y="347"/>
                </a:lnTo>
                <a:lnTo>
                  <a:pt x="1876" y="350"/>
                </a:lnTo>
                <a:lnTo>
                  <a:pt x="1879" y="350"/>
                </a:lnTo>
                <a:lnTo>
                  <a:pt x="1882" y="350"/>
                </a:lnTo>
                <a:lnTo>
                  <a:pt x="1885" y="350"/>
                </a:lnTo>
                <a:lnTo>
                  <a:pt x="1888" y="350"/>
                </a:lnTo>
                <a:lnTo>
                  <a:pt x="1891" y="350"/>
                </a:lnTo>
                <a:lnTo>
                  <a:pt x="1891" y="347"/>
                </a:lnTo>
                <a:lnTo>
                  <a:pt x="1893" y="347"/>
                </a:lnTo>
                <a:lnTo>
                  <a:pt x="1896" y="347"/>
                </a:lnTo>
                <a:lnTo>
                  <a:pt x="1899" y="347"/>
                </a:lnTo>
                <a:lnTo>
                  <a:pt x="1902" y="344"/>
                </a:lnTo>
                <a:lnTo>
                  <a:pt x="1905" y="344"/>
                </a:lnTo>
                <a:lnTo>
                  <a:pt x="1908" y="344"/>
                </a:lnTo>
                <a:lnTo>
                  <a:pt x="1910" y="344"/>
                </a:lnTo>
                <a:lnTo>
                  <a:pt x="1913" y="344"/>
                </a:lnTo>
                <a:lnTo>
                  <a:pt x="1916" y="347"/>
                </a:lnTo>
                <a:lnTo>
                  <a:pt x="1919" y="350"/>
                </a:lnTo>
                <a:lnTo>
                  <a:pt x="1922" y="350"/>
                </a:lnTo>
                <a:lnTo>
                  <a:pt x="1928" y="350"/>
                </a:lnTo>
                <a:lnTo>
                  <a:pt x="1930" y="350"/>
                </a:lnTo>
                <a:lnTo>
                  <a:pt x="1936" y="350"/>
                </a:lnTo>
                <a:lnTo>
                  <a:pt x="1942" y="350"/>
                </a:lnTo>
                <a:lnTo>
                  <a:pt x="1945" y="350"/>
                </a:lnTo>
                <a:lnTo>
                  <a:pt x="1950" y="350"/>
                </a:lnTo>
                <a:lnTo>
                  <a:pt x="1953" y="350"/>
                </a:lnTo>
                <a:lnTo>
                  <a:pt x="1959" y="353"/>
                </a:lnTo>
                <a:lnTo>
                  <a:pt x="1965" y="353"/>
                </a:lnTo>
                <a:lnTo>
                  <a:pt x="1967" y="353"/>
                </a:lnTo>
                <a:lnTo>
                  <a:pt x="1973" y="353"/>
                </a:lnTo>
                <a:lnTo>
                  <a:pt x="1976" y="353"/>
                </a:lnTo>
                <a:lnTo>
                  <a:pt x="1982" y="353"/>
                </a:lnTo>
                <a:lnTo>
                  <a:pt x="1987" y="353"/>
                </a:lnTo>
                <a:lnTo>
                  <a:pt x="2013" y="350"/>
                </a:lnTo>
                <a:lnTo>
                  <a:pt x="2016" y="350"/>
                </a:lnTo>
                <a:lnTo>
                  <a:pt x="2019" y="350"/>
                </a:lnTo>
                <a:lnTo>
                  <a:pt x="2022" y="350"/>
                </a:lnTo>
                <a:lnTo>
                  <a:pt x="2024" y="350"/>
                </a:lnTo>
                <a:lnTo>
                  <a:pt x="2027" y="350"/>
                </a:lnTo>
                <a:lnTo>
                  <a:pt x="2030" y="350"/>
                </a:lnTo>
                <a:lnTo>
                  <a:pt x="2033" y="350"/>
                </a:lnTo>
                <a:lnTo>
                  <a:pt x="2036" y="350"/>
                </a:lnTo>
                <a:lnTo>
                  <a:pt x="2039" y="350"/>
                </a:lnTo>
                <a:lnTo>
                  <a:pt x="2044" y="350"/>
                </a:lnTo>
                <a:lnTo>
                  <a:pt x="2044" y="347"/>
                </a:lnTo>
                <a:lnTo>
                  <a:pt x="2047" y="347"/>
                </a:lnTo>
                <a:lnTo>
                  <a:pt x="2050" y="347"/>
                </a:lnTo>
                <a:lnTo>
                  <a:pt x="2056" y="347"/>
                </a:lnTo>
                <a:lnTo>
                  <a:pt x="2056" y="344"/>
                </a:lnTo>
                <a:lnTo>
                  <a:pt x="2059" y="344"/>
                </a:lnTo>
                <a:lnTo>
                  <a:pt x="2061" y="344"/>
                </a:lnTo>
                <a:lnTo>
                  <a:pt x="2064" y="342"/>
                </a:lnTo>
                <a:lnTo>
                  <a:pt x="2067" y="339"/>
                </a:lnTo>
                <a:lnTo>
                  <a:pt x="2070" y="336"/>
                </a:lnTo>
                <a:lnTo>
                  <a:pt x="2073" y="333"/>
                </a:lnTo>
                <a:lnTo>
                  <a:pt x="2073" y="330"/>
                </a:lnTo>
                <a:lnTo>
                  <a:pt x="2076" y="330"/>
                </a:lnTo>
                <a:lnTo>
                  <a:pt x="2076" y="327"/>
                </a:lnTo>
                <a:lnTo>
                  <a:pt x="2076" y="324"/>
                </a:lnTo>
                <a:lnTo>
                  <a:pt x="2079" y="324"/>
                </a:lnTo>
                <a:lnTo>
                  <a:pt x="2079" y="322"/>
                </a:lnTo>
                <a:lnTo>
                  <a:pt x="2079" y="319"/>
                </a:lnTo>
                <a:lnTo>
                  <a:pt x="2081" y="316"/>
                </a:lnTo>
                <a:lnTo>
                  <a:pt x="2081" y="313"/>
                </a:lnTo>
                <a:lnTo>
                  <a:pt x="2081" y="310"/>
                </a:lnTo>
                <a:lnTo>
                  <a:pt x="2084" y="310"/>
                </a:lnTo>
                <a:lnTo>
                  <a:pt x="2084" y="307"/>
                </a:lnTo>
                <a:lnTo>
                  <a:pt x="2087" y="305"/>
                </a:lnTo>
                <a:lnTo>
                  <a:pt x="2090" y="305"/>
                </a:lnTo>
                <a:lnTo>
                  <a:pt x="2090" y="302"/>
                </a:lnTo>
                <a:lnTo>
                  <a:pt x="2093" y="302"/>
                </a:lnTo>
                <a:lnTo>
                  <a:pt x="2096" y="299"/>
                </a:lnTo>
                <a:lnTo>
                  <a:pt x="2098" y="299"/>
                </a:lnTo>
                <a:lnTo>
                  <a:pt x="2101" y="299"/>
                </a:lnTo>
                <a:lnTo>
                  <a:pt x="2104" y="299"/>
                </a:lnTo>
                <a:lnTo>
                  <a:pt x="2107" y="296"/>
                </a:lnTo>
                <a:lnTo>
                  <a:pt x="2110" y="296"/>
                </a:lnTo>
                <a:lnTo>
                  <a:pt x="2113" y="296"/>
                </a:lnTo>
                <a:lnTo>
                  <a:pt x="2116" y="296"/>
                </a:lnTo>
                <a:lnTo>
                  <a:pt x="2118" y="293"/>
                </a:lnTo>
                <a:lnTo>
                  <a:pt x="2121" y="293"/>
                </a:lnTo>
                <a:lnTo>
                  <a:pt x="2124" y="290"/>
                </a:lnTo>
                <a:lnTo>
                  <a:pt x="2127" y="290"/>
                </a:lnTo>
                <a:lnTo>
                  <a:pt x="2130" y="290"/>
                </a:lnTo>
                <a:lnTo>
                  <a:pt x="2133" y="290"/>
                </a:lnTo>
                <a:lnTo>
                  <a:pt x="2135" y="287"/>
                </a:lnTo>
                <a:lnTo>
                  <a:pt x="2138" y="290"/>
                </a:lnTo>
                <a:lnTo>
                  <a:pt x="2141" y="290"/>
                </a:lnTo>
                <a:lnTo>
                  <a:pt x="2144" y="287"/>
                </a:lnTo>
                <a:lnTo>
                  <a:pt x="2147" y="287"/>
                </a:lnTo>
                <a:lnTo>
                  <a:pt x="2150" y="287"/>
                </a:lnTo>
                <a:lnTo>
                  <a:pt x="2153" y="287"/>
                </a:lnTo>
                <a:lnTo>
                  <a:pt x="2155" y="285"/>
                </a:lnTo>
                <a:lnTo>
                  <a:pt x="2158" y="285"/>
                </a:lnTo>
                <a:lnTo>
                  <a:pt x="2161" y="282"/>
                </a:lnTo>
                <a:lnTo>
                  <a:pt x="2164" y="282"/>
                </a:lnTo>
                <a:lnTo>
                  <a:pt x="2167" y="279"/>
                </a:lnTo>
                <a:lnTo>
                  <a:pt x="2170" y="279"/>
                </a:lnTo>
                <a:lnTo>
                  <a:pt x="2170" y="276"/>
                </a:lnTo>
                <a:lnTo>
                  <a:pt x="2172" y="276"/>
                </a:lnTo>
                <a:lnTo>
                  <a:pt x="2175" y="276"/>
                </a:lnTo>
                <a:lnTo>
                  <a:pt x="2178" y="276"/>
                </a:lnTo>
                <a:lnTo>
                  <a:pt x="2181" y="276"/>
                </a:lnTo>
                <a:lnTo>
                  <a:pt x="2184" y="279"/>
                </a:lnTo>
                <a:lnTo>
                  <a:pt x="2184" y="282"/>
                </a:lnTo>
                <a:lnTo>
                  <a:pt x="2187" y="282"/>
                </a:lnTo>
                <a:lnTo>
                  <a:pt x="2187" y="285"/>
                </a:lnTo>
                <a:lnTo>
                  <a:pt x="2187" y="287"/>
                </a:lnTo>
                <a:lnTo>
                  <a:pt x="2187" y="290"/>
                </a:lnTo>
                <a:lnTo>
                  <a:pt x="2190" y="293"/>
                </a:lnTo>
                <a:lnTo>
                  <a:pt x="2190" y="296"/>
                </a:lnTo>
                <a:lnTo>
                  <a:pt x="2192" y="299"/>
                </a:lnTo>
                <a:lnTo>
                  <a:pt x="2195" y="302"/>
                </a:lnTo>
                <a:lnTo>
                  <a:pt x="2195" y="305"/>
                </a:lnTo>
                <a:lnTo>
                  <a:pt x="2195" y="307"/>
                </a:lnTo>
                <a:lnTo>
                  <a:pt x="2195" y="310"/>
                </a:lnTo>
                <a:lnTo>
                  <a:pt x="2195" y="313"/>
                </a:lnTo>
                <a:lnTo>
                  <a:pt x="2192" y="316"/>
                </a:lnTo>
                <a:lnTo>
                  <a:pt x="2192" y="319"/>
                </a:lnTo>
                <a:lnTo>
                  <a:pt x="2192" y="322"/>
                </a:lnTo>
                <a:lnTo>
                  <a:pt x="2192" y="324"/>
                </a:lnTo>
                <a:lnTo>
                  <a:pt x="2192" y="327"/>
                </a:lnTo>
                <a:lnTo>
                  <a:pt x="2192" y="330"/>
                </a:lnTo>
                <a:lnTo>
                  <a:pt x="2190" y="330"/>
                </a:lnTo>
                <a:lnTo>
                  <a:pt x="2190" y="333"/>
                </a:lnTo>
                <a:lnTo>
                  <a:pt x="2187" y="333"/>
                </a:lnTo>
                <a:lnTo>
                  <a:pt x="2187" y="336"/>
                </a:lnTo>
                <a:lnTo>
                  <a:pt x="2184" y="336"/>
                </a:lnTo>
                <a:lnTo>
                  <a:pt x="2184" y="339"/>
                </a:lnTo>
                <a:lnTo>
                  <a:pt x="2187" y="342"/>
                </a:lnTo>
                <a:lnTo>
                  <a:pt x="2190" y="342"/>
                </a:lnTo>
                <a:lnTo>
                  <a:pt x="2192" y="342"/>
                </a:lnTo>
                <a:lnTo>
                  <a:pt x="2195" y="342"/>
                </a:lnTo>
                <a:lnTo>
                  <a:pt x="2198" y="339"/>
                </a:lnTo>
                <a:lnTo>
                  <a:pt x="2201" y="339"/>
                </a:lnTo>
                <a:lnTo>
                  <a:pt x="2204" y="339"/>
                </a:lnTo>
                <a:lnTo>
                  <a:pt x="2207" y="336"/>
                </a:lnTo>
                <a:lnTo>
                  <a:pt x="2210" y="336"/>
                </a:lnTo>
                <a:lnTo>
                  <a:pt x="2212" y="336"/>
                </a:lnTo>
                <a:lnTo>
                  <a:pt x="2215" y="336"/>
                </a:lnTo>
                <a:lnTo>
                  <a:pt x="2218" y="336"/>
                </a:lnTo>
                <a:lnTo>
                  <a:pt x="2221" y="336"/>
                </a:lnTo>
                <a:lnTo>
                  <a:pt x="2224" y="336"/>
                </a:lnTo>
                <a:lnTo>
                  <a:pt x="2227" y="336"/>
                </a:lnTo>
                <a:lnTo>
                  <a:pt x="2232" y="339"/>
                </a:lnTo>
                <a:lnTo>
                  <a:pt x="2235" y="342"/>
                </a:lnTo>
                <a:lnTo>
                  <a:pt x="2238" y="342"/>
                </a:lnTo>
                <a:lnTo>
                  <a:pt x="2241" y="342"/>
                </a:lnTo>
                <a:lnTo>
                  <a:pt x="2244" y="342"/>
                </a:lnTo>
                <a:lnTo>
                  <a:pt x="2247" y="342"/>
                </a:lnTo>
                <a:lnTo>
                  <a:pt x="2249" y="344"/>
                </a:lnTo>
                <a:lnTo>
                  <a:pt x="2252" y="347"/>
                </a:lnTo>
                <a:lnTo>
                  <a:pt x="2255" y="347"/>
                </a:lnTo>
                <a:lnTo>
                  <a:pt x="2258" y="347"/>
                </a:lnTo>
                <a:lnTo>
                  <a:pt x="2261" y="347"/>
                </a:lnTo>
                <a:lnTo>
                  <a:pt x="2264" y="347"/>
                </a:lnTo>
                <a:lnTo>
                  <a:pt x="2266" y="347"/>
                </a:lnTo>
                <a:lnTo>
                  <a:pt x="2269" y="347"/>
                </a:lnTo>
                <a:lnTo>
                  <a:pt x="2272" y="344"/>
                </a:lnTo>
                <a:lnTo>
                  <a:pt x="2275" y="344"/>
                </a:lnTo>
                <a:lnTo>
                  <a:pt x="2278" y="344"/>
                </a:lnTo>
                <a:lnTo>
                  <a:pt x="2281" y="344"/>
                </a:lnTo>
                <a:lnTo>
                  <a:pt x="2284" y="347"/>
                </a:lnTo>
                <a:lnTo>
                  <a:pt x="2286" y="347"/>
                </a:lnTo>
                <a:lnTo>
                  <a:pt x="2289" y="350"/>
                </a:lnTo>
                <a:lnTo>
                  <a:pt x="2292" y="353"/>
                </a:lnTo>
                <a:lnTo>
                  <a:pt x="2289" y="353"/>
                </a:lnTo>
                <a:lnTo>
                  <a:pt x="2289" y="356"/>
                </a:lnTo>
                <a:lnTo>
                  <a:pt x="2292" y="356"/>
                </a:lnTo>
                <a:lnTo>
                  <a:pt x="2292" y="359"/>
                </a:lnTo>
                <a:lnTo>
                  <a:pt x="2292" y="361"/>
                </a:lnTo>
                <a:lnTo>
                  <a:pt x="2289" y="361"/>
                </a:lnTo>
                <a:lnTo>
                  <a:pt x="2289" y="364"/>
                </a:lnTo>
                <a:lnTo>
                  <a:pt x="2289" y="367"/>
                </a:lnTo>
                <a:lnTo>
                  <a:pt x="2289" y="370"/>
                </a:lnTo>
                <a:lnTo>
                  <a:pt x="2292" y="370"/>
                </a:lnTo>
                <a:lnTo>
                  <a:pt x="2292" y="373"/>
                </a:lnTo>
                <a:lnTo>
                  <a:pt x="2295" y="376"/>
                </a:lnTo>
                <a:lnTo>
                  <a:pt x="2295" y="379"/>
                </a:lnTo>
                <a:lnTo>
                  <a:pt x="2298" y="381"/>
                </a:lnTo>
                <a:lnTo>
                  <a:pt x="2298" y="384"/>
                </a:lnTo>
                <a:lnTo>
                  <a:pt x="2298" y="387"/>
                </a:lnTo>
                <a:lnTo>
                  <a:pt x="2298" y="390"/>
                </a:lnTo>
                <a:lnTo>
                  <a:pt x="2298" y="393"/>
                </a:lnTo>
                <a:lnTo>
                  <a:pt x="2298" y="396"/>
                </a:lnTo>
                <a:lnTo>
                  <a:pt x="2298" y="399"/>
                </a:lnTo>
                <a:lnTo>
                  <a:pt x="2298" y="401"/>
                </a:lnTo>
                <a:lnTo>
                  <a:pt x="2298" y="404"/>
                </a:lnTo>
                <a:lnTo>
                  <a:pt x="2298" y="407"/>
                </a:lnTo>
                <a:lnTo>
                  <a:pt x="2298" y="410"/>
                </a:lnTo>
                <a:lnTo>
                  <a:pt x="2298" y="413"/>
                </a:lnTo>
                <a:lnTo>
                  <a:pt x="2298" y="416"/>
                </a:lnTo>
                <a:lnTo>
                  <a:pt x="2298" y="418"/>
                </a:lnTo>
                <a:lnTo>
                  <a:pt x="2298" y="421"/>
                </a:lnTo>
                <a:lnTo>
                  <a:pt x="2298" y="424"/>
                </a:lnTo>
                <a:lnTo>
                  <a:pt x="2298" y="427"/>
                </a:lnTo>
                <a:lnTo>
                  <a:pt x="2298" y="430"/>
                </a:lnTo>
                <a:lnTo>
                  <a:pt x="2295" y="433"/>
                </a:lnTo>
                <a:lnTo>
                  <a:pt x="2295" y="436"/>
                </a:lnTo>
                <a:lnTo>
                  <a:pt x="2298" y="438"/>
                </a:lnTo>
                <a:lnTo>
                  <a:pt x="2295" y="441"/>
                </a:lnTo>
                <a:lnTo>
                  <a:pt x="2295" y="444"/>
                </a:lnTo>
                <a:lnTo>
                  <a:pt x="2295" y="447"/>
                </a:lnTo>
                <a:lnTo>
                  <a:pt x="2295" y="450"/>
                </a:lnTo>
                <a:lnTo>
                  <a:pt x="2292" y="450"/>
                </a:lnTo>
                <a:lnTo>
                  <a:pt x="2289" y="453"/>
                </a:lnTo>
                <a:lnTo>
                  <a:pt x="2286" y="453"/>
                </a:lnTo>
                <a:lnTo>
                  <a:pt x="2284" y="453"/>
                </a:lnTo>
                <a:lnTo>
                  <a:pt x="2281" y="455"/>
                </a:lnTo>
                <a:lnTo>
                  <a:pt x="2278" y="455"/>
                </a:lnTo>
                <a:lnTo>
                  <a:pt x="2275" y="458"/>
                </a:lnTo>
                <a:lnTo>
                  <a:pt x="2272" y="458"/>
                </a:lnTo>
                <a:lnTo>
                  <a:pt x="2272" y="461"/>
                </a:lnTo>
                <a:lnTo>
                  <a:pt x="2269" y="461"/>
                </a:lnTo>
                <a:lnTo>
                  <a:pt x="2269" y="464"/>
                </a:lnTo>
                <a:lnTo>
                  <a:pt x="2266" y="464"/>
                </a:lnTo>
                <a:lnTo>
                  <a:pt x="2264" y="470"/>
                </a:lnTo>
                <a:lnTo>
                  <a:pt x="2261" y="473"/>
                </a:lnTo>
                <a:lnTo>
                  <a:pt x="2258" y="473"/>
                </a:lnTo>
                <a:lnTo>
                  <a:pt x="2255" y="475"/>
                </a:lnTo>
                <a:lnTo>
                  <a:pt x="2252" y="475"/>
                </a:lnTo>
                <a:lnTo>
                  <a:pt x="2249" y="475"/>
                </a:lnTo>
                <a:lnTo>
                  <a:pt x="2247" y="475"/>
                </a:lnTo>
                <a:lnTo>
                  <a:pt x="2244" y="473"/>
                </a:lnTo>
                <a:lnTo>
                  <a:pt x="2244" y="470"/>
                </a:lnTo>
                <a:lnTo>
                  <a:pt x="2244" y="467"/>
                </a:lnTo>
                <a:lnTo>
                  <a:pt x="2244" y="464"/>
                </a:lnTo>
                <a:lnTo>
                  <a:pt x="2244" y="461"/>
                </a:lnTo>
                <a:lnTo>
                  <a:pt x="2241" y="461"/>
                </a:lnTo>
                <a:lnTo>
                  <a:pt x="2238" y="461"/>
                </a:lnTo>
                <a:lnTo>
                  <a:pt x="2235" y="461"/>
                </a:lnTo>
                <a:lnTo>
                  <a:pt x="2232" y="461"/>
                </a:lnTo>
                <a:lnTo>
                  <a:pt x="2229" y="461"/>
                </a:lnTo>
                <a:lnTo>
                  <a:pt x="2227" y="461"/>
                </a:lnTo>
                <a:lnTo>
                  <a:pt x="2224" y="461"/>
                </a:lnTo>
                <a:lnTo>
                  <a:pt x="2221" y="461"/>
                </a:lnTo>
                <a:lnTo>
                  <a:pt x="2218" y="461"/>
                </a:lnTo>
                <a:lnTo>
                  <a:pt x="2215" y="461"/>
                </a:lnTo>
                <a:lnTo>
                  <a:pt x="2212" y="464"/>
                </a:lnTo>
                <a:lnTo>
                  <a:pt x="2210" y="464"/>
                </a:lnTo>
                <a:lnTo>
                  <a:pt x="2207" y="464"/>
                </a:lnTo>
                <a:lnTo>
                  <a:pt x="2204" y="464"/>
                </a:lnTo>
                <a:lnTo>
                  <a:pt x="2204" y="467"/>
                </a:lnTo>
                <a:lnTo>
                  <a:pt x="2201" y="467"/>
                </a:lnTo>
                <a:lnTo>
                  <a:pt x="2198" y="467"/>
                </a:lnTo>
                <a:lnTo>
                  <a:pt x="2195" y="470"/>
                </a:lnTo>
                <a:lnTo>
                  <a:pt x="2192" y="470"/>
                </a:lnTo>
                <a:lnTo>
                  <a:pt x="2190" y="473"/>
                </a:lnTo>
                <a:lnTo>
                  <a:pt x="2190" y="475"/>
                </a:lnTo>
                <a:lnTo>
                  <a:pt x="2187" y="475"/>
                </a:lnTo>
                <a:lnTo>
                  <a:pt x="2187" y="478"/>
                </a:lnTo>
                <a:lnTo>
                  <a:pt x="2187" y="481"/>
                </a:lnTo>
                <a:lnTo>
                  <a:pt x="2184" y="484"/>
                </a:lnTo>
                <a:lnTo>
                  <a:pt x="2184" y="487"/>
                </a:lnTo>
                <a:lnTo>
                  <a:pt x="2184" y="490"/>
                </a:lnTo>
                <a:lnTo>
                  <a:pt x="2184" y="492"/>
                </a:lnTo>
                <a:lnTo>
                  <a:pt x="2184" y="495"/>
                </a:lnTo>
                <a:lnTo>
                  <a:pt x="2181" y="498"/>
                </a:lnTo>
                <a:lnTo>
                  <a:pt x="2184" y="501"/>
                </a:lnTo>
                <a:lnTo>
                  <a:pt x="2184" y="504"/>
                </a:lnTo>
                <a:lnTo>
                  <a:pt x="2184" y="507"/>
                </a:lnTo>
                <a:lnTo>
                  <a:pt x="2184" y="510"/>
                </a:lnTo>
                <a:lnTo>
                  <a:pt x="2181" y="510"/>
                </a:lnTo>
                <a:lnTo>
                  <a:pt x="2181" y="512"/>
                </a:lnTo>
                <a:lnTo>
                  <a:pt x="2181" y="515"/>
                </a:lnTo>
                <a:lnTo>
                  <a:pt x="2178" y="518"/>
                </a:lnTo>
                <a:lnTo>
                  <a:pt x="2175" y="521"/>
                </a:lnTo>
                <a:lnTo>
                  <a:pt x="2175" y="524"/>
                </a:lnTo>
                <a:lnTo>
                  <a:pt x="2172" y="527"/>
                </a:lnTo>
                <a:lnTo>
                  <a:pt x="2172" y="529"/>
                </a:lnTo>
                <a:lnTo>
                  <a:pt x="2170" y="532"/>
                </a:lnTo>
                <a:lnTo>
                  <a:pt x="2170" y="535"/>
                </a:lnTo>
                <a:lnTo>
                  <a:pt x="2167" y="535"/>
                </a:lnTo>
                <a:lnTo>
                  <a:pt x="2167" y="538"/>
                </a:lnTo>
                <a:lnTo>
                  <a:pt x="2167" y="541"/>
                </a:lnTo>
                <a:lnTo>
                  <a:pt x="2167" y="544"/>
                </a:lnTo>
                <a:lnTo>
                  <a:pt x="2164" y="544"/>
                </a:lnTo>
                <a:lnTo>
                  <a:pt x="2164" y="547"/>
                </a:lnTo>
                <a:lnTo>
                  <a:pt x="2164" y="549"/>
                </a:lnTo>
                <a:lnTo>
                  <a:pt x="2164" y="552"/>
                </a:lnTo>
                <a:lnTo>
                  <a:pt x="2161" y="555"/>
                </a:lnTo>
                <a:lnTo>
                  <a:pt x="2161" y="558"/>
                </a:lnTo>
                <a:lnTo>
                  <a:pt x="2158" y="561"/>
                </a:lnTo>
                <a:lnTo>
                  <a:pt x="2158" y="564"/>
                </a:lnTo>
                <a:lnTo>
                  <a:pt x="2158" y="566"/>
                </a:lnTo>
                <a:lnTo>
                  <a:pt x="2155" y="569"/>
                </a:lnTo>
                <a:lnTo>
                  <a:pt x="2155" y="572"/>
                </a:lnTo>
                <a:lnTo>
                  <a:pt x="2155" y="575"/>
                </a:lnTo>
                <a:lnTo>
                  <a:pt x="2155" y="578"/>
                </a:lnTo>
                <a:lnTo>
                  <a:pt x="2158" y="581"/>
                </a:lnTo>
                <a:lnTo>
                  <a:pt x="2158" y="584"/>
                </a:lnTo>
                <a:lnTo>
                  <a:pt x="2161" y="586"/>
                </a:lnTo>
                <a:lnTo>
                  <a:pt x="2161" y="589"/>
                </a:lnTo>
                <a:lnTo>
                  <a:pt x="2161" y="592"/>
                </a:lnTo>
                <a:lnTo>
                  <a:pt x="2161" y="595"/>
                </a:lnTo>
                <a:lnTo>
                  <a:pt x="2158" y="598"/>
                </a:lnTo>
                <a:lnTo>
                  <a:pt x="2155" y="598"/>
                </a:lnTo>
                <a:lnTo>
                  <a:pt x="2155" y="601"/>
                </a:lnTo>
                <a:lnTo>
                  <a:pt x="2153" y="601"/>
                </a:lnTo>
                <a:lnTo>
                  <a:pt x="2150" y="601"/>
                </a:lnTo>
                <a:lnTo>
                  <a:pt x="2147" y="601"/>
                </a:lnTo>
                <a:lnTo>
                  <a:pt x="2144" y="601"/>
                </a:lnTo>
                <a:lnTo>
                  <a:pt x="2144" y="603"/>
                </a:lnTo>
                <a:lnTo>
                  <a:pt x="2141" y="603"/>
                </a:lnTo>
                <a:lnTo>
                  <a:pt x="2138" y="603"/>
                </a:lnTo>
                <a:lnTo>
                  <a:pt x="2135" y="603"/>
                </a:lnTo>
                <a:lnTo>
                  <a:pt x="2135" y="606"/>
                </a:lnTo>
                <a:lnTo>
                  <a:pt x="2135" y="609"/>
                </a:lnTo>
                <a:lnTo>
                  <a:pt x="2133" y="609"/>
                </a:lnTo>
                <a:lnTo>
                  <a:pt x="2133" y="612"/>
                </a:lnTo>
                <a:lnTo>
                  <a:pt x="2130" y="612"/>
                </a:lnTo>
                <a:lnTo>
                  <a:pt x="2127" y="612"/>
                </a:lnTo>
                <a:lnTo>
                  <a:pt x="2127" y="615"/>
                </a:lnTo>
                <a:lnTo>
                  <a:pt x="2124" y="615"/>
                </a:lnTo>
                <a:lnTo>
                  <a:pt x="2121" y="615"/>
                </a:lnTo>
                <a:lnTo>
                  <a:pt x="2118" y="615"/>
                </a:lnTo>
                <a:lnTo>
                  <a:pt x="2118" y="618"/>
                </a:lnTo>
                <a:lnTo>
                  <a:pt x="2116" y="618"/>
                </a:lnTo>
                <a:lnTo>
                  <a:pt x="2113" y="618"/>
                </a:lnTo>
                <a:lnTo>
                  <a:pt x="2110" y="618"/>
                </a:lnTo>
                <a:lnTo>
                  <a:pt x="2107" y="621"/>
                </a:lnTo>
                <a:lnTo>
                  <a:pt x="2104" y="621"/>
                </a:lnTo>
                <a:lnTo>
                  <a:pt x="2101" y="621"/>
                </a:lnTo>
                <a:lnTo>
                  <a:pt x="2098" y="623"/>
                </a:lnTo>
                <a:lnTo>
                  <a:pt x="2096" y="623"/>
                </a:lnTo>
                <a:lnTo>
                  <a:pt x="2093" y="626"/>
                </a:lnTo>
                <a:lnTo>
                  <a:pt x="2090" y="623"/>
                </a:lnTo>
                <a:lnTo>
                  <a:pt x="2087" y="623"/>
                </a:lnTo>
                <a:lnTo>
                  <a:pt x="2084" y="623"/>
                </a:lnTo>
                <a:lnTo>
                  <a:pt x="2081" y="626"/>
                </a:lnTo>
                <a:lnTo>
                  <a:pt x="2079" y="626"/>
                </a:lnTo>
                <a:lnTo>
                  <a:pt x="2076" y="626"/>
                </a:lnTo>
                <a:lnTo>
                  <a:pt x="2073" y="626"/>
                </a:lnTo>
                <a:lnTo>
                  <a:pt x="2073" y="629"/>
                </a:lnTo>
                <a:lnTo>
                  <a:pt x="2070" y="629"/>
                </a:lnTo>
                <a:lnTo>
                  <a:pt x="2067" y="629"/>
                </a:lnTo>
                <a:lnTo>
                  <a:pt x="2064" y="629"/>
                </a:lnTo>
                <a:lnTo>
                  <a:pt x="2061" y="632"/>
                </a:lnTo>
                <a:lnTo>
                  <a:pt x="2059" y="632"/>
                </a:lnTo>
                <a:lnTo>
                  <a:pt x="2056" y="632"/>
                </a:lnTo>
                <a:lnTo>
                  <a:pt x="2056" y="635"/>
                </a:lnTo>
                <a:lnTo>
                  <a:pt x="2053" y="635"/>
                </a:lnTo>
                <a:lnTo>
                  <a:pt x="2050" y="638"/>
                </a:lnTo>
                <a:lnTo>
                  <a:pt x="2050" y="640"/>
                </a:lnTo>
                <a:lnTo>
                  <a:pt x="2047" y="640"/>
                </a:lnTo>
                <a:lnTo>
                  <a:pt x="2044" y="643"/>
                </a:lnTo>
                <a:lnTo>
                  <a:pt x="2041" y="643"/>
                </a:lnTo>
                <a:lnTo>
                  <a:pt x="2039" y="643"/>
                </a:lnTo>
                <a:lnTo>
                  <a:pt x="2036" y="646"/>
                </a:lnTo>
                <a:lnTo>
                  <a:pt x="2033" y="646"/>
                </a:lnTo>
                <a:lnTo>
                  <a:pt x="2030" y="646"/>
                </a:lnTo>
                <a:lnTo>
                  <a:pt x="2030" y="649"/>
                </a:lnTo>
                <a:lnTo>
                  <a:pt x="2027" y="649"/>
                </a:lnTo>
                <a:lnTo>
                  <a:pt x="2024" y="649"/>
                </a:lnTo>
                <a:lnTo>
                  <a:pt x="2022" y="649"/>
                </a:lnTo>
                <a:lnTo>
                  <a:pt x="2019" y="652"/>
                </a:lnTo>
                <a:lnTo>
                  <a:pt x="2016" y="652"/>
                </a:lnTo>
                <a:lnTo>
                  <a:pt x="2013" y="652"/>
                </a:lnTo>
                <a:lnTo>
                  <a:pt x="2010" y="652"/>
                </a:lnTo>
                <a:lnTo>
                  <a:pt x="2007" y="649"/>
                </a:lnTo>
                <a:lnTo>
                  <a:pt x="2004" y="649"/>
                </a:lnTo>
                <a:lnTo>
                  <a:pt x="2002" y="649"/>
                </a:lnTo>
                <a:lnTo>
                  <a:pt x="2002" y="652"/>
                </a:lnTo>
                <a:lnTo>
                  <a:pt x="1999" y="652"/>
                </a:lnTo>
                <a:lnTo>
                  <a:pt x="1999" y="655"/>
                </a:lnTo>
                <a:lnTo>
                  <a:pt x="1999" y="658"/>
                </a:lnTo>
                <a:lnTo>
                  <a:pt x="1999" y="660"/>
                </a:lnTo>
                <a:lnTo>
                  <a:pt x="1999" y="663"/>
                </a:lnTo>
                <a:lnTo>
                  <a:pt x="1999" y="666"/>
                </a:lnTo>
                <a:lnTo>
                  <a:pt x="1996" y="666"/>
                </a:lnTo>
                <a:lnTo>
                  <a:pt x="1996" y="669"/>
                </a:lnTo>
                <a:lnTo>
                  <a:pt x="1996" y="672"/>
                </a:lnTo>
                <a:lnTo>
                  <a:pt x="1996" y="675"/>
                </a:lnTo>
                <a:lnTo>
                  <a:pt x="1996" y="677"/>
                </a:lnTo>
                <a:lnTo>
                  <a:pt x="1993" y="680"/>
                </a:lnTo>
                <a:lnTo>
                  <a:pt x="1990" y="680"/>
                </a:lnTo>
                <a:lnTo>
                  <a:pt x="1987" y="683"/>
                </a:lnTo>
                <a:lnTo>
                  <a:pt x="1985" y="683"/>
                </a:lnTo>
                <a:lnTo>
                  <a:pt x="1985" y="686"/>
                </a:lnTo>
                <a:lnTo>
                  <a:pt x="1985" y="689"/>
                </a:lnTo>
                <a:lnTo>
                  <a:pt x="1985" y="692"/>
                </a:lnTo>
                <a:lnTo>
                  <a:pt x="1985" y="695"/>
                </a:lnTo>
                <a:lnTo>
                  <a:pt x="1985" y="697"/>
                </a:lnTo>
                <a:lnTo>
                  <a:pt x="1987" y="697"/>
                </a:lnTo>
                <a:lnTo>
                  <a:pt x="1987" y="700"/>
                </a:lnTo>
                <a:lnTo>
                  <a:pt x="1990" y="700"/>
                </a:lnTo>
                <a:lnTo>
                  <a:pt x="1993" y="700"/>
                </a:lnTo>
                <a:lnTo>
                  <a:pt x="1996" y="700"/>
                </a:lnTo>
                <a:lnTo>
                  <a:pt x="1999" y="700"/>
                </a:lnTo>
                <a:lnTo>
                  <a:pt x="2002" y="700"/>
                </a:lnTo>
                <a:lnTo>
                  <a:pt x="2004" y="700"/>
                </a:lnTo>
                <a:lnTo>
                  <a:pt x="2007" y="700"/>
                </a:lnTo>
                <a:lnTo>
                  <a:pt x="2010" y="700"/>
                </a:lnTo>
                <a:lnTo>
                  <a:pt x="2013" y="700"/>
                </a:lnTo>
                <a:lnTo>
                  <a:pt x="2013" y="697"/>
                </a:lnTo>
                <a:lnTo>
                  <a:pt x="2016" y="697"/>
                </a:lnTo>
                <a:lnTo>
                  <a:pt x="2019" y="697"/>
                </a:lnTo>
                <a:lnTo>
                  <a:pt x="2022" y="697"/>
                </a:lnTo>
                <a:lnTo>
                  <a:pt x="2024" y="695"/>
                </a:lnTo>
                <a:lnTo>
                  <a:pt x="2027" y="695"/>
                </a:lnTo>
                <a:lnTo>
                  <a:pt x="2030" y="695"/>
                </a:lnTo>
                <a:lnTo>
                  <a:pt x="2033" y="695"/>
                </a:lnTo>
                <a:lnTo>
                  <a:pt x="2036" y="695"/>
                </a:lnTo>
                <a:lnTo>
                  <a:pt x="2039" y="695"/>
                </a:lnTo>
                <a:lnTo>
                  <a:pt x="2041" y="695"/>
                </a:lnTo>
                <a:lnTo>
                  <a:pt x="2041" y="697"/>
                </a:lnTo>
                <a:lnTo>
                  <a:pt x="2044" y="697"/>
                </a:lnTo>
                <a:lnTo>
                  <a:pt x="2044" y="700"/>
                </a:lnTo>
                <a:lnTo>
                  <a:pt x="2044" y="703"/>
                </a:lnTo>
                <a:lnTo>
                  <a:pt x="2047" y="706"/>
                </a:lnTo>
                <a:lnTo>
                  <a:pt x="2047" y="709"/>
                </a:lnTo>
                <a:lnTo>
                  <a:pt x="2047" y="712"/>
                </a:lnTo>
                <a:lnTo>
                  <a:pt x="2047" y="715"/>
                </a:lnTo>
                <a:lnTo>
                  <a:pt x="2047" y="717"/>
                </a:lnTo>
                <a:lnTo>
                  <a:pt x="2047" y="720"/>
                </a:lnTo>
                <a:lnTo>
                  <a:pt x="2047" y="723"/>
                </a:lnTo>
                <a:lnTo>
                  <a:pt x="2047" y="726"/>
                </a:lnTo>
                <a:lnTo>
                  <a:pt x="2047" y="729"/>
                </a:lnTo>
                <a:lnTo>
                  <a:pt x="2047" y="732"/>
                </a:lnTo>
                <a:lnTo>
                  <a:pt x="2047" y="734"/>
                </a:lnTo>
                <a:lnTo>
                  <a:pt x="2047" y="737"/>
                </a:lnTo>
                <a:lnTo>
                  <a:pt x="2047" y="740"/>
                </a:lnTo>
                <a:lnTo>
                  <a:pt x="2044" y="740"/>
                </a:lnTo>
                <a:lnTo>
                  <a:pt x="2044" y="743"/>
                </a:lnTo>
                <a:lnTo>
                  <a:pt x="2044" y="746"/>
                </a:lnTo>
                <a:lnTo>
                  <a:pt x="2047" y="749"/>
                </a:lnTo>
                <a:lnTo>
                  <a:pt x="2047" y="752"/>
                </a:lnTo>
                <a:lnTo>
                  <a:pt x="2044" y="754"/>
                </a:lnTo>
                <a:lnTo>
                  <a:pt x="2041" y="757"/>
                </a:lnTo>
                <a:lnTo>
                  <a:pt x="2039" y="757"/>
                </a:lnTo>
                <a:lnTo>
                  <a:pt x="2039" y="760"/>
                </a:lnTo>
                <a:lnTo>
                  <a:pt x="2036" y="760"/>
                </a:lnTo>
                <a:lnTo>
                  <a:pt x="2036" y="763"/>
                </a:lnTo>
                <a:lnTo>
                  <a:pt x="2033" y="763"/>
                </a:lnTo>
                <a:lnTo>
                  <a:pt x="2033" y="766"/>
                </a:lnTo>
                <a:lnTo>
                  <a:pt x="2033" y="769"/>
                </a:lnTo>
                <a:lnTo>
                  <a:pt x="2033" y="771"/>
                </a:lnTo>
                <a:lnTo>
                  <a:pt x="2033" y="774"/>
                </a:lnTo>
                <a:lnTo>
                  <a:pt x="2036" y="774"/>
                </a:lnTo>
                <a:lnTo>
                  <a:pt x="2036" y="777"/>
                </a:lnTo>
                <a:lnTo>
                  <a:pt x="2036" y="780"/>
                </a:lnTo>
                <a:lnTo>
                  <a:pt x="2036" y="783"/>
                </a:lnTo>
                <a:lnTo>
                  <a:pt x="2036" y="786"/>
                </a:lnTo>
                <a:lnTo>
                  <a:pt x="2039" y="789"/>
                </a:lnTo>
                <a:lnTo>
                  <a:pt x="2041" y="789"/>
                </a:lnTo>
                <a:lnTo>
                  <a:pt x="2044" y="786"/>
                </a:lnTo>
                <a:lnTo>
                  <a:pt x="2044" y="789"/>
                </a:lnTo>
                <a:lnTo>
                  <a:pt x="2047" y="786"/>
                </a:lnTo>
                <a:lnTo>
                  <a:pt x="2050" y="783"/>
                </a:lnTo>
                <a:lnTo>
                  <a:pt x="2053" y="780"/>
                </a:lnTo>
                <a:lnTo>
                  <a:pt x="2056" y="777"/>
                </a:lnTo>
                <a:lnTo>
                  <a:pt x="2059" y="777"/>
                </a:lnTo>
                <a:lnTo>
                  <a:pt x="2061" y="780"/>
                </a:lnTo>
                <a:lnTo>
                  <a:pt x="2061" y="783"/>
                </a:lnTo>
                <a:lnTo>
                  <a:pt x="2064" y="783"/>
                </a:lnTo>
                <a:lnTo>
                  <a:pt x="2064" y="786"/>
                </a:lnTo>
                <a:lnTo>
                  <a:pt x="2067" y="789"/>
                </a:lnTo>
                <a:lnTo>
                  <a:pt x="2067" y="791"/>
                </a:lnTo>
                <a:lnTo>
                  <a:pt x="2064" y="794"/>
                </a:lnTo>
                <a:lnTo>
                  <a:pt x="2064" y="797"/>
                </a:lnTo>
                <a:lnTo>
                  <a:pt x="2064" y="800"/>
                </a:lnTo>
                <a:lnTo>
                  <a:pt x="2064" y="803"/>
                </a:lnTo>
                <a:lnTo>
                  <a:pt x="2067" y="803"/>
                </a:lnTo>
                <a:lnTo>
                  <a:pt x="2067" y="806"/>
                </a:lnTo>
                <a:lnTo>
                  <a:pt x="2067" y="808"/>
                </a:lnTo>
                <a:lnTo>
                  <a:pt x="2067" y="811"/>
                </a:lnTo>
                <a:lnTo>
                  <a:pt x="2064" y="811"/>
                </a:lnTo>
                <a:lnTo>
                  <a:pt x="2064" y="814"/>
                </a:lnTo>
                <a:lnTo>
                  <a:pt x="2064" y="817"/>
                </a:lnTo>
                <a:lnTo>
                  <a:pt x="2064" y="820"/>
                </a:lnTo>
                <a:lnTo>
                  <a:pt x="2067" y="820"/>
                </a:lnTo>
                <a:lnTo>
                  <a:pt x="2067" y="823"/>
                </a:lnTo>
                <a:lnTo>
                  <a:pt x="2070" y="823"/>
                </a:lnTo>
                <a:lnTo>
                  <a:pt x="2073" y="826"/>
                </a:lnTo>
                <a:lnTo>
                  <a:pt x="2076" y="826"/>
                </a:lnTo>
                <a:lnTo>
                  <a:pt x="2079" y="826"/>
                </a:lnTo>
                <a:lnTo>
                  <a:pt x="2081" y="826"/>
                </a:lnTo>
                <a:lnTo>
                  <a:pt x="2081" y="828"/>
                </a:lnTo>
                <a:lnTo>
                  <a:pt x="2084" y="828"/>
                </a:lnTo>
                <a:lnTo>
                  <a:pt x="2084" y="831"/>
                </a:lnTo>
                <a:lnTo>
                  <a:pt x="2087" y="831"/>
                </a:lnTo>
                <a:lnTo>
                  <a:pt x="2090" y="834"/>
                </a:lnTo>
                <a:lnTo>
                  <a:pt x="2090" y="837"/>
                </a:lnTo>
                <a:lnTo>
                  <a:pt x="2093" y="840"/>
                </a:lnTo>
                <a:lnTo>
                  <a:pt x="2096" y="843"/>
                </a:lnTo>
                <a:lnTo>
                  <a:pt x="2096" y="845"/>
                </a:lnTo>
                <a:lnTo>
                  <a:pt x="2098" y="848"/>
                </a:lnTo>
                <a:lnTo>
                  <a:pt x="2098" y="851"/>
                </a:lnTo>
                <a:lnTo>
                  <a:pt x="2101" y="854"/>
                </a:lnTo>
                <a:lnTo>
                  <a:pt x="2101" y="857"/>
                </a:lnTo>
                <a:lnTo>
                  <a:pt x="2104" y="857"/>
                </a:lnTo>
                <a:lnTo>
                  <a:pt x="2107" y="857"/>
                </a:lnTo>
                <a:lnTo>
                  <a:pt x="2110" y="854"/>
                </a:lnTo>
                <a:lnTo>
                  <a:pt x="2113" y="854"/>
                </a:lnTo>
                <a:lnTo>
                  <a:pt x="2116" y="854"/>
                </a:lnTo>
                <a:lnTo>
                  <a:pt x="2116" y="851"/>
                </a:lnTo>
                <a:lnTo>
                  <a:pt x="2118" y="851"/>
                </a:lnTo>
                <a:lnTo>
                  <a:pt x="2121" y="851"/>
                </a:lnTo>
                <a:lnTo>
                  <a:pt x="2124" y="851"/>
                </a:lnTo>
                <a:lnTo>
                  <a:pt x="2124" y="854"/>
                </a:lnTo>
                <a:lnTo>
                  <a:pt x="2127" y="851"/>
                </a:lnTo>
                <a:lnTo>
                  <a:pt x="2127" y="854"/>
                </a:lnTo>
                <a:lnTo>
                  <a:pt x="2130" y="854"/>
                </a:lnTo>
                <a:lnTo>
                  <a:pt x="2133" y="854"/>
                </a:lnTo>
                <a:lnTo>
                  <a:pt x="2135" y="854"/>
                </a:lnTo>
                <a:lnTo>
                  <a:pt x="2138" y="857"/>
                </a:lnTo>
                <a:lnTo>
                  <a:pt x="2141" y="857"/>
                </a:lnTo>
                <a:lnTo>
                  <a:pt x="2144" y="857"/>
                </a:lnTo>
                <a:lnTo>
                  <a:pt x="2147" y="860"/>
                </a:lnTo>
                <a:lnTo>
                  <a:pt x="2150" y="860"/>
                </a:lnTo>
                <a:lnTo>
                  <a:pt x="2153" y="860"/>
                </a:lnTo>
                <a:lnTo>
                  <a:pt x="2155" y="863"/>
                </a:lnTo>
                <a:lnTo>
                  <a:pt x="2158" y="863"/>
                </a:lnTo>
                <a:lnTo>
                  <a:pt x="2161" y="865"/>
                </a:lnTo>
                <a:lnTo>
                  <a:pt x="2164" y="865"/>
                </a:lnTo>
                <a:lnTo>
                  <a:pt x="2167" y="865"/>
                </a:lnTo>
                <a:lnTo>
                  <a:pt x="2170" y="863"/>
                </a:lnTo>
                <a:lnTo>
                  <a:pt x="2172" y="863"/>
                </a:lnTo>
                <a:lnTo>
                  <a:pt x="2175" y="863"/>
                </a:lnTo>
                <a:lnTo>
                  <a:pt x="2178" y="865"/>
                </a:lnTo>
                <a:lnTo>
                  <a:pt x="2181" y="865"/>
                </a:lnTo>
                <a:lnTo>
                  <a:pt x="2184" y="865"/>
                </a:lnTo>
                <a:lnTo>
                  <a:pt x="2187" y="865"/>
                </a:lnTo>
                <a:lnTo>
                  <a:pt x="2190" y="868"/>
                </a:lnTo>
                <a:lnTo>
                  <a:pt x="2192" y="868"/>
                </a:lnTo>
                <a:lnTo>
                  <a:pt x="2195" y="868"/>
                </a:lnTo>
                <a:lnTo>
                  <a:pt x="2198" y="868"/>
                </a:lnTo>
                <a:lnTo>
                  <a:pt x="2198" y="871"/>
                </a:lnTo>
                <a:lnTo>
                  <a:pt x="2201" y="871"/>
                </a:lnTo>
                <a:lnTo>
                  <a:pt x="2204" y="871"/>
                </a:lnTo>
                <a:lnTo>
                  <a:pt x="2207" y="871"/>
                </a:lnTo>
                <a:lnTo>
                  <a:pt x="2210" y="871"/>
                </a:lnTo>
                <a:lnTo>
                  <a:pt x="2212" y="871"/>
                </a:lnTo>
                <a:lnTo>
                  <a:pt x="2215" y="871"/>
                </a:lnTo>
                <a:lnTo>
                  <a:pt x="2215" y="868"/>
                </a:lnTo>
                <a:lnTo>
                  <a:pt x="2218" y="868"/>
                </a:lnTo>
                <a:lnTo>
                  <a:pt x="2221" y="868"/>
                </a:lnTo>
                <a:lnTo>
                  <a:pt x="2221" y="871"/>
                </a:lnTo>
                <a:lnTo>
                  <a:pt x="2224" y="871"/>
                </a:lnTo>
                <a:lnTo>
                  <a:pt x="2224" y="874"/>
                </a:lnTo>
                <a:lnTo>
                  <a:pt x="2221" y="874"/>
                </a:lnTo>
                <a:lnTo>
                  <a:pt x="2221" y="877"/>
                </a:lnTo>
                <a:lnTo>
                  <a:pt x="2221" y="880"/>
                </a:lnTo>
                <a:lnTo>
                  <a:pt x="2218" y="882"/>
                </a:lnTo>
                <a:lnTo>
                  <a:pt x="2215" y="885"/>
                </a:lnTo>
                <a:lnTo>
                  <a:pt x="2215" y="888"/>
                </a:lnTo>
                <a:lnTo>
                  <a:pt x="2212" y="888"/>
                </a:lnTo>
                <a:lnTo>
                  <a:pt x="2212" y="891"/>
                </a:lnTo>
                <a:lnTo>
                  <a:pt x="2212" y="894"/>
                </a:lnTo>
                <a:lnTo>
                  <a:pt x="2210" y="894"/>
                </a:lnTo>
                <a:lnTo>
                  <a:pt x="2207" y="894"/>
                </a:lnTo>
                <a:lnTo>
                  <a:pt x="2204" y="894"/>
                </a:lnTo>
                <a:lnTo>
                  <a:pt x="2201" y="897"/>
                </a:lnTo>
                <a:lnTo>
                  <a:pt x="2198" y="897"/>
                </a:lnTo>
                <a:lnTo>
                  <a:pt x="2195" y="900"/>
                </a:lnTo>
                <a:lnTo>
                  <a:pt x="2192" y="900"/>
                </a:lnTo>
                <a:lnTo>
                  <a:pt x="2192" y="902"/>
                </a:lnTo>
                <a:lnTo>
                  <a:pt x="2190" y="905"/>
                </a:lnTo>
                <a:lnTo>
                  <a:pt x="2187" y="905"/>
                </a:lnTo>
                <a:lnTo>
                  <a:pt x="2184" y="905"/>
                </a:lnTo>
                <a:lnTo>
                  <a:pt x="2181" y="905"/>
                </a:lnTo>
                <a:lnTo>
                  <a:pt x="2178" y="905"/>
                </a:lnTo>
                <a:lnTo>
                  <a:pt x="2178" y="902"/>
                </a:lnTo>
                <a:lnTo>
                  <a:pt x="2175" y="902"/>
                </a:lnTo>
                <a:lnTo>
                  <a:pt x="2172" y="902"/>
                </a:lnTo>
                <a:lnTo>
                  <a:pt x="2172" y="905"/>
                </a:lnTo>
                <a:lnTo>
                  <a:pt x="2170" y="905"/>
                </a:lnTo>
                <a:lnTo>
                  <a:pt x="2167" y="905"/>
                </a:lnTo>
                <a:lnTo>
                  <a:pt x="2167" y="908"/>
                </a:lnTo>
                <a:lnTo>
                  <a:pt x="2164" y="908"/>
                </a:lnTo>
                <a:lnTo>
                  <a:pt x="2164" y="911"/>
                </a:lnTo>
                <a:lnTo>
                  <a:pt x="2161" y="911"/>
                </a:lnTo>
                <a:lnTo>
                  <a:pt x="2161" y="914"/>
                </a:lnTo>
                <a:lnTo>
                  <a:pt x="2158" y="917"/>
                </a:lnTo>
                <a:lnTo>
                  <a:pt x="2155" y="919"/>
                </a:lnTo>
                <a:lnTo>
                  <a:pt x="2155" y="922"/>
                </a:lnTo>
                <a:lnTo>
                  <a:pt x="2153" y="922"/>
                </a:lnTo>
                <a:lnTo>
                  <a:pt x="2153" y="925"/>
                </a:lnTo>
                <a:lnTo>
                  <a:pt x="2153" y="928"/>
                </a:lnTo>
                <a:lnTo>
                  <a:pt x="2150" y="928"/>
                </a:lnTo>
                <a:lnTo>
                  <a:pt x="2153" y="931"/>
                </a:lnTo>
                <a:lnTo>
                  <a:pt x="2150" y="931"/>
                </a:lnTo>
                <a:lnTo>
                  <a:pt x="2150" y="934"/>
                </a:lnTo>
                <a:lnTo>
                  <a:pt x="2153" y="934"/>
                </a:lnTo>
                <a:lnTo>
                  <a:pt x="2153" y="937"/>
                </a:lnTo>
                <a:lnTo>
                  <a:pt x="2153" y="939"/>
                </a:lnTo>
                <a:lnTo>
                  <a:pt x="2155" y="939"/>
                </a:lnTo>
                <a:lnTo>
                  <a:pt x="2155" y="942"/>
                </a:lnTo>
                <a:lnTo>
                  <a:pt x="2158" y="942"/>
                </a:lnTo>
                <a:lnTo>
                  <a:pt x="2161" y="945"/>
                </a:lnTo>
                <a:lnTo>
                  <a:pt x="2164" y="945"/>
                </a:lnTo>
                <a:lnTo>
                  <a:pt x="2167" y="948"/>
                </a:lnTo>
                <a:lnTo>
                  <a:pt x="2167" y="951"/>
                </a:lnTo>
                <a:lnTo>
                  <a:pt x="2167" y="954"/>
                </a:lnTo>
                <a:lnTo>
                  <a:pt x="2164" y="954"/>
                </a:lnTo>
                <a:lnTo>
                  <a:pt x="2164" y="956"/>
                </a:lnTo>
                <a:lnTo>
                  <a:pt x="2161" y="956"/>
                </a:lnTo>
                <a:lnTo>
                  <a:pt x="2158" y="956"/>
                </a:lnTo>
                <a:lnTo>
                  <a:pt x="2158" y="954"/>
                </a:lnTo>
                <a:lnTo>
                  <a:pt x="2155" y="954"/>
                </a:lnTo>
                <a:lnTo>
                  <a:pt x="2153" y="954"/>
                </a:lnTo>
                <a:lnTo>
                  <a:pt x="2150" y="954"/>
                </a:lnTo>
                <a:lnTo>
                  <a:pt x="2147" y="954"/>
                </a:lnTo>
                <a:lnTo>
                  <a:pt x="2144" y="954"/>
                </a:lnTo>
                <a:lnTo>
                  <a:pt x="2144" y="951"/>
                </a:lnTo>
                <a:lnTo>
                  <a:pt x="2141" y="951"/>
                </a:lnTo>
                <a:lnTo>
                  <a:pt x="2141" y="948"/>
                </a:lnTo>
                <a:lnTo>
                  <a:pt x="2138" y="948"/>
                </a:lnTo>
                <a:lnTo>
                  <a:pt x="2138" y="945"/>
                </a:lnTo>
                <a:lnTo>
                  <a:pt x="2138" y="942"/>
                </a:lnTo>
                <a:lnTo>
                  <a:pt x="2135" y="942"/>
                </a:lnTo>
                <a:lnTo>
                  <a:pt x="2133" y="942"/>
                </a:lnTo>
                <a:lnTo>
                  <a:pt x="2130" y="939"/>
                </a:lnTo>
                <a:lnTo>
                  <a:pt x="2127" y="939"/>
                </a:lnTo>
                <a:lnTo>
                  <a:pt x="2127" y="942"/>
                </a:lnTo>
                <a:lnTo>
                  <a:pt x="2124" y="942"/>
                </a:lnTo>
                <a:lnTo>
                  <a:pt x="2121" y="942"/>
                </a:lnTo>
                <a:lnTo>
                  <a:pt x="2121" y="939"/>
                </a:lnTo>
                <a:lnTo>
                  <a:pt x="2118" y="942"/>
                </a:lnTo>
                <a:lnTo>
                  <a:pt x="2116" y="942"/>
                </a:lnTo>
                <a:lnTo>
                  <a:pt x="2113" y="942"/>
                </a:lnTo>
                <a:lnTo>
                  <a:pt x="2110" y="942"/>
                </a:lnTo>
                <a:lnTo>
                  <a:pt x="2110" y="945"/>
                </a:lnTo>
                <a:lnTo>
                  <a:pt x="2107" y="948"/>
                </a:lnTo>
                <a:lnTo>
                  <a:pt x="2104" y="948"/>
                </a:lnTo>
                <a:lnTo>
                  <a:pt x="2101" y="948"/>
                </a:lnTo>
                <a:lnTo>
                  <a:pt x="2098" y="948"/>
                </a:lnTo>
                <a:lnTo>
                  <a:pt x="2096" y="948"/>
                </a:lnTo>
                <a:lnTo>
                  <a:pt x="2093" y="951"/>
                </a:lnTo>
                <a:lnTo>
                  <a:pt x="2090" y="951"/>
                </a:lnTo>
                <a:lnTo>
                  <a:pt x="2090" y="948"/>
                </a:lnTo>
                <a:lnTo>
                  <a:pt x="2087" y="948"/>
                </a:lnTo>
                <a:lnTo>
                  <a:pt x="2084" y="948"/>
                </a:lnTo>
                <a:lnTo>
                  <a:pt x="2081" y="945"/>
                </a:lnTo>
                <a:lnTo>
                  <a:pt x="2079" y="945"/>
                </a:lnTo>
                <a:lnTo>
                  <a:pt x="2076" y="942"/>
                </a:lnTo>
                <a:lnTo>
                  <a:pt x="2073" y="942"/>
                </a:lnTo>
                <a:lnTo>
                  <a:pt x="2070" y="939"/>
                </a:lnTo>
                <a:lnTo>
                  <a:pt x="2067" y="939"/>
                </a:lnTo>
                <a:lnTo>
                  <a:pt x="2064" y="937"/>
                </a:lnTo>
                <a:lnTo>
                  <a:pt x="2061" y="937"/>
                </a:lnTo>
                <a:lnTo>
                  <a:pt x="2059" y="934"/>
                </a:lnTo>
                <a:lnTo>
                  <a:pt x="2059" y="931"/>
                </a:lnTo>
                <a:lnTo>
                  <a:pt x="2059" y="928"/>
                </a:lnTo>
                <a:lnTo>
                  <a:pt x="2059" y="925"/>
                </a:lnTo>
                <a:lnTo>
                  <a:pt x="2056" y="925"/>
                </a:lnTo>
                <a:lnTo>
                  <a:pt x="2056" y="922"/>
                </a:lnTo>
                <a:lnTo>
                  <a:pt x="2056" y="919"/>
                </a:lnTo>
                <a:lnTo>
                  <a:pt x="2056" y="917"/>
                </a:lnTo>
                <a:lnTo>
                  <a:pt x="2056" y="914"/>
                </a:lnTo>
                <a:lnTo>
                  <a:pt x="2059" y="911"/>
                </a:lnTo>
                <a:lnTo>
                  <a:pt x="2059" y="908"/>
                </a:lnTo>
                <a:lnTo>
                  <a:pt x="2056" y="905"/>
                </a:lnTo>
                <a:lnTo>
                  <a:pt x="2056" y="902"/>
                </a:lnTo>
                <a:lnTo>
                  <a:pt x="2059" y="900"/>
                </a:lnTo>
                <a:lnTo>
                  <a:pt x="2059" y="897"/>
                </a:lnTo>
                <a:lnTo>
                  <a:pt x="2061" y="894"/>
                </a:lnTo>
                <a:lnTo>
                  <a:pt x="2064" y="891"/>
                </a:lnTo>
                <a:lnTo>
                  <a:pt x="2067" y="891"/>
                </a:lnTo>
                <a:lnTo>
                  <a:pt x="2067" y="888"/>
                </a:lnTo>
                <a:lnTo>
                  <a:pt x="2070" y="885"/>
                </a:lnTo>
                <a:lnTo>
                  <a:pt x="2067" y="882"/>
                </a:lnTo>
                <a:lnTo>
                  <a:pt x="2064" y="880"/>
                </a:lnTo>
                <a:lnTo>
                  <a:pt x="2061" y="880"/>
                </a:lnTo>
                <a:lnTo>
                  <a:pt x="2061" y="877"/>
                </a:lnTo>
                <a:lnTo>
                  <a:pt x="2059" y="874"/>
                </a:lnTo>
                <a:lnTo>
                  <a:pt x="2059" y="871"/>
                </a:lnTo>
                <a:lnTo>
                  <a:pt x="2059" y="868"/>
                </a:lnTo>
                <a:lnTo>
                  <a:pt x="2056" y="865"/>
                </a:lnTo>
                <a:lnTo>
                  <a:pt x="2056" y="863"/>
                </a:lnTo>
                <a:lnTo>
                  <a:pt x="2056" y="860"/>
                </a:lnTo>
                <a:lnTo>
                  <a:pt x="2053" y="860"/>
                </a:lnTo>
                <a:lnTo>
                  <a:pt x="2053" y="857"/>
                </a:lnTo>
                <a:lnTo>
                  <a:pt x="2050" y="857"/>
                </a:lnTo>
                <a:lnTo>
                  <a:pt x="2050" y="854"/>
                </a:lnTo>
                <a:lnTo>
                  <a:pt x="2050" y="851"/>
                </a:lnTo>
                <a:lnTo>
                  <a:pt x="2047" y="848"/>
                </a:lnTo>
                <a:lnTo>
                  <a:pt x="2047" y="845"/>
                </a:lnTo>
                <a:lnTo>
                  <a:pt x="2044" y="845"/>
                </a:lnTo>
                <a:lnTo>
                  <a:pt x="2041" y="845"/>
                </a:lnTo>
                <a:lnTo>
                  <a:pt x="2039" y="845"/>
                </a:lnTo>
                <a:lnTo>
                  <a:pt x="2036" y="845"/>
                </a:lnTo>
                <a:lnTo>
                  <a:pt x="2033" y="848"/>
                </a:lnTo>
                <a:lnTo>
                  <a:pt x="2030" y="848"/>
                </a:lnTo>
                <a:lnTo>
                  <a:pt x="2027" y="851"/>
                </a:lnTo>
                <a:lnTo>
                  <a:pt x="2024" y="851"/>
                </a:lnTo>
                <a:lnTo>
                  <a:pt x="2022" y="851"/>
                </a:lnTo>
                <a:lnTo>
                  <a:pt x="2019" y="851"/>
                </a:lnTo>
                <a:lnTo>
                  <a:pt x="2016" y="851"/>
                </a:lnTo>
                <a:lnTo>
                  <a:pt x="2013" y="851"/>
                </a:lnTo>
                <a:lnTo>
                  <a:pt x="2010" y="851"/>
                </a:lnTo>
                <a:lnTo>
                  <a:pt x="2010" y="854"/>
                </a:lnTo>
                <a:lnTo>
                  <a:pt x="2007" y="854"/>
                </a:lnTo>
                <a:lnTo>
                  <a:pt x="2004" y="854"/>
                </a:lnTo>
                <a:lnTo>
                  <a:pt x="2002" y="854"/>
                </a:lnTo>
                <a:lnTo>
                  <a:pt x="1999" y="854"/>
                </a:lnTo>
                <a:lnTo>
                  <a:pt x="1996" y="854"/>
                </a:lnTo>
                <a:lnTo>
                  <a:pt x="1993" y="854"/>
                </a:lnTo>
                <a:lnTo>
                  <a:pt x="1990" y="854"/>
                </a:lnTo>
                <a:lnTo>
                  <a:pt x="1987" y="854"/>
                </a:lnTo>
                <a:lnTo>
                  <a:pt x="1985" y="857"/>
                </a:lnTo>
                <a:lnTo>
                  <a:pt x="1982" y="854"/>
                </a:lnTo>
                <a:lnTo>
                  <a:pt x="1979" y="854"/>
                </a:lnTo>
                <a:lnTo>
                  <a:pt x="1976" y="854"/>
                </a:lnTo>
                <a:lnTo>
                  <a:pt x="1973" y="854"/>
                </a:lnTo>
                <a:lnTo>
                  <a:pt x="1970" y="854"/>
                </a:lnTo>
                <a:lnTo>
                  <a:pt x="1967" y="851"/>
                </a:lnTo>
                <a:lnTo>
                  <a:pt x="1967" y="848"/>
                </a:lnTo>
                <a:lnTo>
                  <a:pt x="1967" y="845"/>
                </a:lnTo>
                <a:lnTo>
                  <a:pt x="1967" y="843"/>
                </a:lnTo>
                <a:lnTo>
                  <a:pt x="1967" y="840"/>
                </a:lnTo>
                <a:lnTo>
                  <a:pt x="1967" y="837"/>
                </a:lnTo>
                <a:lnTo>
                  <a:pt x="1967" y="834"/>
                </a:lnTo>
                <a:lnTo>
                  <a:pt x="1965" y="834"/>
                </a:lnTo>
                <a:lnTo>
                  <a:pt x="1965" y="831"/>
                </a:lnTo>
                <a:lnTo>
                  <a:pt x="1962" y="831"/>
                </a:lnTo>
                <a:lnTo>
                  <a:pt x="1962" y="828"/>
                </a:lnTo>
                <a:lnTo>
                  <a:pt x="1959" y="828"/>
                </a:lnTo>
                <a:lnTo>
                  <a:pt x="1956" y="828"/>
                </a:lnTo>
                <a:lnTo>
                  <a:pt x="1953" y="826"/>
                </a:lnTo>
                <a:lnTo>
                  <a:pt x="1950" y="826"/>
                </a:lnTo>
                <a:lnTo>
                  <a:pt x="1950" y="828"/>
                </a:lnTo>
                <a:lnTo>
                  <a:pt x="1948" y="828"/>
                </a:lnTo>
                <a:lnTo>
                  <a:pt x="1945" y="828"/>
                </a:lnTo>
                <a:lnTo>
                  <a:pt x="1942" y="828"/>
                </a:lnTo>
                <a:lnTo>
                  <a:pt x="1942" y="831"/>
                </a:lnTo>
                <a:lnTo>
                  <a:pt x="1939" y="831"/>
                </a:lnTo>
                <a:lnTo>
                  <a:pt x="1939" y="834"/>
                </a:lnTo>
                <a:lnTo>
                  <a:pt x="1936" y="834"/>
                </a:lnTo>
                <a:lnTo>
                  <a:pt x="1936" y="837"/>
                </a:lnTo>
                <a:lnTo>
                  <a:pt x="1933" y="837"/>
                </a:lnTo>
                <a:lnTo>
                  <a:pt x="1930" y="837"/>
                </a:lnTo>
                <a:lnTo>
                  <a:pt x="1928" y="837"/>
                </a:lnTo>
                <a:lnTo>
                  <a:pt x="1925" y="837"/>
                </a:lnTo>
                <a:lnTo>
                  <a:pt x="1922" y="837"/>
                </a:lnTo>
                <a:lnTo>
                  <a:pt x="1919" y="837"/>
                </a:lnTo>
                <a:lnTo>
                  <a:pt x="1916" y="834"/>
                </a:lnTo>
                <a:lnTo>
                  <a:pt x="1913" y="834"/>
                </a:lnTo>
                <a:lnTo>
                  <a:pt x="1910" y="831"/>
                </a:lnTo>
                <a:lnTo>
                  <a:pt x="1908" y="831"/>
                </a:lnTo>
                <a:lnTo>
                  <a:pt x="1905" y="828"/>
                </a:lnTo>
                <a:lnTo>
                  <a:pt x="1902" y="828"/>
                </a:lnTo>
                <a:lnTo>
                  <a:pt x="1899" y="826"/>
                </a:lnTo>
                <a:lnTo>
                  <a:pt x="1893" y="823"/>
                </a:lnTo>
                <a:lnTo>
                  <a:pt x="1888" y="820"/>
                </a:lnTo>
                <a:lnTo>
                  <a:pt x="1882" y="817"/>
                </a:lnTo>
                <a:lnTo>
                  <a:pt x="1876" y="817"/>
                </a:lnTo>
                <a:lnTo>
                  <a:pt x="1871" y="817"/>
                </a:lnTo>
                <a:lnTo>
                  <a:pt x="1859" y="817"/>
                </a:lnTo>
                <a:lnTo>
                  <a:pt x="1854" y="820"/>
                </a:lnTo>
                <a:lnTo>
                  <a:pt x="1848" y="820"/>
                </a:lnTo>
                <a:lnTo>
                  <a:pt x="1842" y="823"/>
                </a:lnTo>
                <a:lnTo>
                  <a:pt x="1834" y="828"/>
                </a:lnTo>
                <a:lnTo>
                  <a:pt x="1831" y="831"/>
                </a:lnTo>
                <a:lnTo>
                  <a:pt x="1828" y="831"/>
                </a:lnTo>
                <a:lnTo>
                  <a:pt x="1828" y="828"/>
                </a:lnTo>
                <a:lnTo>
                  <a:pt x="1828" y="831"/>
                </a:lnTo>
                <a:lnTo>
                  <a:pt x="1825" y="834"/>
                </a:lnTo>
                <a:lnTo>
                  <a:pt x="1822" y="834"/>
                </a:lnTo>
                <a:lnTo>
                  <a:pt x="1819" y="837"/>
                </a:lnTo>
                <a:lnTo>
                  <a:pt x="1816" y="837"/>
                </a:lnTo>
                <a:lnTo>
                  <a:pt x="1816" y="840"/>
                </a:lnTo>
                <a:lnTo>
                  <a:pt x="1814" y="840"/>
                </a:lnTo>
                <a:lnTo>
                  <a:pt x="1811" y="843"/>
                </a:lnTo>
                <a:lnTo>
                  <a:pt x="1805" y="845"/>
                </a:lnTo>
                <a:lnTo>
                  <a:pt x="1802" y="845"/>
                </a:lnTo>
                <a:lnTo>
                  <a:pt x="1799" y="848"/>
                </a:lnTo>
                <a:lnTo>
                  <a:pt x="1797" y="851"/>
                </a:lnTo>
                <a:lnTo>
                  <a:pt x="1794" y="854"/>
                </a:lnTo>
                <a:lnTo>
                  <a:pt x="1791" y="854"/>
                </a:lnTo>
                <a:lnTo>
                  <a:pt x="1791" y="857"/>
                </a:lnTo>
                <a:lnTo>
                  <a:pt x="1788" y="857"/>
                </a:lnTo>
                <a:lnTo>
                  <a:pt x="1788" y="860"/>
                </a:lnTo>
                <a:lnTo>
                  <a:pt x="1785" y="863"/>
                </a:lnTo>
                <a:lnTo>
                  <a:pt x="1785" y="865"/>
                </a:lnTo>
                <a:lnTo>
                  <a:pt x="1782" y="865"/>
                </a:lnTo>
                <a:lnTo>
                  <a:pt x="1782" y="868"/>
                </a:lnTo>
                <a:lnTo>
                  <a:pt x="1779" y="868"/>
                </a:lnTo>
                <a:lnTo>
                  <a:pt x="1777" y="871"/>
                </a:lnTo>
                <a:lnTo>
                  <a:pt x="1777" y="874"/>
                </a:lnTo>
                <a:lnTo>
                  <a:pt x="1774" y="874"/>
                </a:lnTo>
                <a:lnTo>
                  <a:pt x="1771" y="877"/>
                </a:lnTo>
                <a:lnTo>
                  <a:pt x="1768" y="877"/>
                </a:lnTo>
                <a:lnTo>
                  <a:pt x="1765" y="880"/>
                </a:lnTo>
                <a:lnTo>
                  <a:pt x="1762" y="882"/>
                </a:lnTo>
                <a:lnTo>
                  <a:pt x="1760" y="885"/>
                </a:lnTo>
                <a:lnTo>
                  <a:pt x="1760" y="888"/>
                </a:lnTo>
                <a:lnTo>
                  <a:pt x="1757" y="888"/>
                </a:lnTo>
                <a:lnTo>
                  <a:pt x="1757" y="891"/>
                </a:lnTo>
                <a:lnTo>
                  <a:pt x="1757" y="894"/>
                </a:lnTo>
                <a:lnTo>
                  <a:pt x="1754" y="894"/>
                </a:lnTo>
                <a:lnTo>
                  <a:pt x="1754" y="897"/>
                </a:lnTo>
                <a:lnTo>
                  <a:pt x="1751" y="897"/>
                </a:lnTo>
                <a:lnTo>
                  <a:pt x="1751" y="900"/>
                </a:lnTo>
                <a:lnTo>
                  <a:pt x="1748" y="902"/>
                </a:lnTo>
                <a:lnTo>
                  <a:pt x="1748" y="905"/>
                </a:lnTo>
                <a:lnTo>
                  <a:pt x="1745" y="905"/>
                </a:lnTo>
                <a:lnTo>
                  <a:pt x="1742" y="905"/>
                </a:lnTo>
                <a:lnTo>
                  <a:pt x="1740" y="908"/>
                </a:lnTo>
                <a:lnTo>
                  <a:pt x="1737" y="908"/>
                </a:lnTo>
                <a:lnTo>
                  <a:pt x="1734" y="908"/>
                </a:lnTo>
                <a:lnTo>
                  <a:pt x="1731" y="905"/>
                </a:lnTo>
                <a:lnTo>
                  <a:pt x="1728" y="905"/>
                </a:lnTo>
                <a:lnTo>
                  <a:pt x="1725" y="905"/>
                </a:lnTo>
                <a:lnTo>
                  <a:pt x="1723" y="905"/>
                </a:lnTo>
                <a:lnTo>
                  <a:pt x="1720" y="905"/>
                </a:lnTo>
                <a:lnTo>
                  <a:pt x="1720" y="908"/>
                </a:lnTo>
                <a:lnTo>
                  <a:pt x="1717" y="911"/>
                </a:lnTo>
                <a:lnTo>
                  <a:pt x="1714" y="914"/>
                </a:lnTo>
                <a:lnTo>
                  <a:pt x="1714" y="917"/>
                </a:lnTo>
                <a:lnTo>
                  <a:pt x="1711" y="919"/>
                </a:lnTo>
                <a:lnTo>
                  <a:pt x="1711" y="925"/>
                </a:lnTo>
                <a:lnTo>
                  <a:pt x="1708" y="931"/>
                </a:lnTo>
                <a:lnTo>
                  <a:pt x="1708" y="934"/>
                </a:lnTo>
                <a:lnTo>
                  <a:pt x="1708" y="937"/>
                </a:lnTo>
                <a:lnTo>
                  <a:pt x="1708" y="942"/>
                </a:lnTo>
                <a:lnTo>
                  <a:pt x="1711" y="945"/>
                </a:lnTo>
                <a:lnTo>
                  <a:pt x="1711" y="948"/>
                </a:lnTo>
                <a:lnTo>
                  <a:pt x="1711" y="951"/>
                </a:lnTo>
                <a:lnTo>
                  <a:pt x="1711" y="954"/>
                </a:lnTo>
                <a:lnTo>
                  <a:pt x="1711" y="956"/>
                </a:lnTo>
                <a:lnTo>
                  <a:pt x="1711" y="959"/>
                </a:lnTo>
                <a:lnTo>
                  <a:pt x="1711" y="962"/>
                </a:lnTo>
                <a:lnTo>
                  <a:pt x="1708" y="965"/>
                </a:lnTo>
                <a:lnTo>
                  <a:pt x="1708" y="968"/>
                </a:lnTo>
                <a:lnTo>
                  <a:pt x="1705" y="971"/>
                </a:lnTo>
                <a:lnTo>
                  <a:pt x="1705" y="974"/>
                </a:lnTo>
                <a:lnTo>
                  <a:pt x="1705" y="976"/>
                </a:lnTo>
                <a:lnTo>
                  <a:pt x="1705" y="979"/>
                </a:lnTo>
                <a:lnTo>
                  <a:pt x="1705" y="982"/>
                </a:lnTo>
                <a:lnTo>
                  <a:pt x="1705" y="985"/>
                </a:lnTo>
                <a:lnTo>
                  <a:pt x="1705" y="988"/>
                </a:lnTo>
                <a:lnTo>
                  <a:pt x="1705" y="993"/>
                </a:lnTo>
                <a:lnTo>
                  <a:pt x="1708" y="996"/>
                </a:lnTo>
                <a:lnTo>
                  <a:pt x="1708" y="999"/>
                </a:lnTo>
                <a:lnTo>
                  <a:pt x="1711" y="1002"/>
                </a:lnTo>
                <a:lnTo>
                  <a:pt x="1714" y="1005"/>
                </a:lnTo>
                <a:lnTo>
                  <a:pt x="1717" y="1008"/>
                </a:lnTo>
                <a:lnTo>
                  <a:pt x="1720" y="1011"/>
                </a:lnTo>
                <a:lnTo>
                  <a:pt x="1723" y="1011"/>
                </a:lnTo>
                <a:lnTo>
                  <a:pt x="1725" y="1016"/>
                </a:lnTo>
                <a:lnTo>
                  <a:pt x="1728" y="1019"/>
                </a:lnTo>
                <a:lnTo>
                  <a:pt x="1728" y="1022"/>
                </a:lnTo>
                <a:lnTo>
                  <a:pt x="1731" y="1025"/>
                </a:lnTo>
                <a:lnTo>
                  <a:pt x="1731" y="1028"/>
                </a:lnTo>
                <a:lnTo>
                  <a:pt x="1734" y="1031"/>
                </a:lnTo>
                <a:lnTo>
                  <a:pt x="1734" y="1036"/>
                </a:lnTo>
                <a:lnTo>
                  <a:pt x="1734" y="1039"/>
                </a:lnTo>
                <a:lnTo>
                  <a:pt x="1731" y="1042"/>
                </a:lnTo>
                <a:lnTo>
                  <a:pt x="1731" y="1045"/>
                </a:lnTo>
                <a:lnTo>
                  <a:pt x="1728" y="1048"/>
                </a:lnTo>
                <a:lnTo>
                  <a:pt x="1728" y="1050"/>
                </a:lnTo>
                <a:lnTo>
                  <a:pt x="1728" y="1053"/>
                </a:lnTo>
                <a:lnTo>
                  <a:pt x="1725" y="1056"/>
                </a:lnTo>
                <a:lnTo>
                  <a:pt x="1725" y="1059"/>
                </a:lnTo>
                <a:lnTo>
                  <a:pt x="1723" y="1062"/>
                </a:lnTo>
                <a:lnTo>
                  <a:pt x="1723" y="1065"/>
                </a:lnTo>
                <a:lnTo>
                  <a:pt x="1717" y="1070"/>
                </a:lnTo>
                <a:lnTo>
                  <a:pt x="1717" y="1073"/>
                </a:lnTo>
                <a:lnTo>
                  <a:pt x="1714" y="1076"/>
                </a:lnTo>
                <a:lnTo>
                  <a:pt x="1711" y="1079"/>
                </a:lnTo>
                <a:lnTo>
                  <a:pt x="1708" y="1079"/>
                </a:lnTo>
                <a:lnTo>
                  <a:pt x="1708" y="1082"/>
                </a:lnTo>
                <a:lnTo>
                  <a:pt x="1708" y="1085"/>
                </a:lnTo>
                <a:lnTo>
                  <a:pt x="1708" y="1087"/>
                </a:lnTo>
                <a:lnTo>
                  <a:pt x="1705" y="1090"/>
                </a:lnTo>
                <a:lnTo>
                  <a:pt x="1705" y="1093"/>
                </a:lnTo>
                <a:lnTo>
                  <a:pt x="1705" y="1096"/>
                </a:lnTo>
                <a:lnTo>
                  <a:pt x="1705" y="1099"/>
                </a:lnTo>
                <a:lnTo>
                  <a:pt x="1703" y="1102"/>
                </a:lnTo>
                <a:lnTo>
                  <a:pt x="1700" y="1105"/>
                </a:lnTo>
                <a:lnTo>
                  <a:pt x="1697" y="1107"/>
                </a:lnTo>
                <a:lnTo>
                  <a:pt x="1694" y="1110"/>
                </a:lnTo>
                <a:lnTo>
                  <a:pt x="1694" y="1113"/>
                </a:lnTo>
                <a:lnTo>
                  <a:pt x="1694" y="1116"/>
                </a:lnTo>
                <a:lnTo>
                  <a:pt x="1694" y="1119"/>
                </a:lnTo>
                <a:lnTo>
                  <a:pt x="1697" y="1122"/>
                </a:lnTo>
                <a:lnTo>
                  <a:pt x="1700" y="1122"/>
                </a:lnTo>
                <a:lnTo>
                  <a:pt x="1703" y="1122"/>
                </a:lnTo>
                <a:lnTo>
                  <a:pt x="1705" y="1122"/>
                </a:lnTo>
                <a:lnTo>
                  <a:pt x="1708" y="1124"/>
                </a:lnTo>
                <a:lnTo>
                  <a:pt x="1711" y="1124"/>
                </a:lnTo>
                <a:lnTo>
                  <a:pt x="1714" y="1124"/>
                </a:lnTo>
                <a:lnTo>
                  <a:pt x="1717" y="1127"/>
                </a:lnTo>
                <a:lnTo>
                  <a:pt x="1720" y="1130"/>
                </a:lnTo>
                <a:lnTo>
                  <a:pt x="1723" y="1133"/>
                </a:lnTo>
                <a:lnTo>
                  <a:pt x="1723" y="1136"/>
                </a:lnTo>
                <a:lnTo>
                  <a:pt x="1720" y="1136"/>
                </a:lnTo>
                <a:lnTo>
                  <a:pt x="1717" y="1136"/>
                </a:lnTo>
                <a:lnTo>
                  <a:pt x="1714" y="1136"/>
                </a:lnTo>
                <a:lnTo>
                  <a:pt x="1711" y="1136"/>
                </a:lnTo>
                <a:lnTo>
                  <a:pt x="1711" y="1133"/>
                </a:lnTo>
                <a:lnTo>
                  <a:pt x="1708" y="1133"/>
                </a:lnTo>
                <a:lnTo>
                  <a:pt x="1705" y="1136"/>
                </a:lnTo>
                <a:lnTo>
                  <a:pt x="1708" y="1136"/>
                </a:lnTo>
                <a:lnTo>
                  <a:pt x="1708" y="1139"/>
                </a:lnTo>
                <a:lnTo>
                  <a:pt x="1708" y="1142"/>
                </a:lnTo>
                <a:lnTo>
                  <a:pt x="1708" y="1144"/>
                </a:lnTo>
                <a:lnTo>
                  <a:pt x="1705" y="1144"/>
                </a:lnTo>
                <a:lnTo>
                  <a:pt x="1705" y="1147"/>
                </a:lnTo>
                <a:lnTo>
                  <a:pt x="1705" y="1150"/>
                </a:lnTo>
                <a:lnTo>
                  <a:pt x="1703" y="1153"/>
                </a:lnTo>
                <a:lnTo>
                  <a:pt x="1705" y="1153"/>
                </a:lnTo>
                <a:lnTo>
                  <a:pt x="1705" y="1156"/>
                </a:lnTo>
                <a:lnTo>
                  <a:pt x="1705" y="1159"/>
                </a:lnTo>
                <a:lnTo>
                  <a:pt x="1705" y="1161"/>
                </a:lnTo>
                <a:lnTo>
                  <a:pt x="1705" y="1164"/>
                </a:lnTo>
                <a:lnTo>
                  <a:pt x="1703" y="1164"/>
                </a:lnTo>
                <a:lnTo>
                  <a:pt x="1703" y="1167"/>
                </a:lnTo>
                <a:lnTo>
                  <a:pt x="1700" y="1167"/>
                </a:lnTo>
                <a:lnTo>
                  <a:pt x="1697" y="1170"/>
                </a:lnTo>
                <a:lnTo>
                  <a:pt x="1694" y="1173"/>
                </a:lnTo>
                <a:lnTo>
                  <a:pt x="1691" y="1173"/>
                </a:lnTo>
                <a:lnTo>
                  <a:pt x="1688" y="1176"/>
                </a:lnTo>
                <a:lnTo>
                  <a:pt x="1685" y="1176"/>
                </a:lnTo>
                <a:lnTo>
                  <a:pt x="1685" y="1179"/>
                </a:lnTo>
                <a:lnTo>
                  <a:pt x="1683" y="1179"/>
                </a:lnTo>
                <a:lnTo>
                  <a:pt x="1683" y="1181"/>
                </a:lnTo>
                <a:lnTo>
                  <a:pt x="1680" y="1181"/>
                </a:lnTo>
                <a:lnTo>
                  <a:pt x="1680" y="1184"/>
                </a:lnTo>
                <a:lnTo>
                  <a:pt x="1677" y="1184"/>
                </a:lnTo>
                <a:lnTo>
                  <a:pt x="1674" y="1187"/>
                </a:lnTo>
                <a:lnTo>
                  <a:pt x="1671" y="1190"/>
                </a:lnTo>
                <a:lnTo>
                  <a:pt x="1668" y="1193"/>
                </a:lnTo>
                <a:lnTo>
                  <a:pt x="1668" y="1196"/>
                </a:lnTo>
                <a:lnTo>
                  <a:pt x="1666" y="1196"/>
                </a:lnTo>
                <a:lnTo>
                  <a:pt x="1666" y="1198"/>
                </a:lnTo>
                <a:lnTo>
                  <a:pt x="1666" y="1201"/>
                </a:lnTo>
                <a:lnTo>
                  <a:pt x="1666" y="1207"/>
                </a:lnTo>
                <a:lnTo>
                  <a:pt x="1666" y="1210"/>
                </a:lnTo>
                <a:lnTo>
                  <a:pt x="1663" y="1213"/>
                </a:lnTo>
                <a:lnTo>
                  <a:pt x="1660" y="1216"/>
                </a:lnTo>
                <a:lnTo>
                  <a:pt x="1660" y="1221"/>
                </a:lnTo>
                <a:lnTo>
                  <a:pt x="1660" y="1224"/>
                </a:lnTo>
                <a:lnTo>
                  <a:pt x="1660" y="1227"/>
                </a:lnTo>
                <a:lnTo>
                  <a:pt x="1663" y="1230"/>
                </a:lnTo>
                <a:lnTo>
                  <a:pt x="1666" y="1230"/>
                </a:lnTo>
                <a:lnTo>
                  <a:pt x="1666" y="1233"/>
                </a:lnTo>
                <a:lnTo>
                  <a:pt x="1668" y="1235"/>
                </a:lnTo>
                <a:lnTo>
                  <a:pt x="1668" y="1238"/>
                </a:lnTo>
                <a:lnTo>
                  <a:pt x="1671" y="1244"/>
                </a:lnTo>
                <a:lnTo>
                  <a:pt x="1674" y="1247"/>
                </a:lnTo>
                <a:lnTo>
                  <a:pt x="1674" y="1250"/>
                </a:lnTo>
                <a:lnTo>
                  <a:pt x="1674" y="1253"/>
                </a:lnTo>
                <a:lnTo>
                  <a:pt x="1677" y="1255"/>
                </a:lnTo>
                <a:lnTo>
                  <a:pt x="1677" y="1258"/>
                </a:lnTo>
                <a:lnTo>
                  <a:pt x="1677" y="1264"/>
                </a:lnTo>
                <a:lnTo>
                  <a:pt x="1674" y="1264"/>
                </a:lnTo>
                <a:lnTo>
                  <a:pt x="1671" y="1267"/>
                </a:lnTo>
                <a:lnTo>
                  <a:pt x="1668" y="1267"/>
                </a:lnTo>
                <a:lnTo>
                  <a:pt x="1666" y="1267"/>
                </a:lnTo>
                <a:lnTo>
                  <a:pt x="1663" y="1267"/>
                </a:lnTo>
                <a:lnTo>
                  <a:pt x="1660" y="1267"/>
                </a:lnTo>
                <a:lnTo>
                  <a:pt x="1657" y="1270"/>
                </a:lnTo>
                <a:lnTo>
                  <a:pt x="1657" y="1272"/>
                </a:lnTo>
                <a:lnTo>
                  <a:pt x="1654" y="1272"/>
                </a:lnTo>
                <a:lnTo>
                  <a:pt x="1654" y="1275"/>
                </a:lnTo>
                <a:lnTo>
                  <a:pt x="1657" y="1275"/>
                </a:lnTo>
                <a:lnTo>
                  <a:pt x="1657" y="1278"/>
                </a:lnTo>
                <a:lnTo>
                  <a:pt x="1660" y="1281"/>
                </a:lnTo>
                <a:lnTo>
                  <a:pt x="1663" y="1284"/>
                </a:lnTo>
                <a:lnTo>
                  <a:pt x="1663" y="1287"/>
                </a:lnTo>
                <a:lnTo>
                  <a:pt x="1660" y="1290"/>
                </a:lnTo>
                <a:lnTo>
                  <a:pt x="1660" y="1292"/>
                </a:lnTo>
                <a:lnTo>
                  <a:pt x="1657" y="1295"/>
                </a:lnTo>
                <a:lnTo>
                  <a:pt x="1657" y="1298"/>
                </a:lnTo>
                <a:lnTo>
                  <a:pt x="1657" y="1301"/>
                </a:lnTo>
                <a:lnTo>
                  <a:pt x="1660" y="1304"/>
                </a:lnTo>
                <a:lnTo>
                  <a:pt x="1660" y="1307"/>
                </a:lnTo>
                <a:lnTo>
                  <a:pt x="1660" y="1309"/>
                </a:lnTo>
                <a:lnTo>
                  <a:pt x="1660" y="1315"/>
                </a:lnTo>
                <a:lnTo>
                  <a:pt x="1660" y="1318"/>
                </a:lnTo>
                <a:lnTo>
                  <a:pt x="1660" y="1321"/>
                </a:lnTo>
                <a:lnTo>
                  <a:pt x="1660" y="1324"/>
                </a:lnTo>
                <a:lnTo>
                  <a:pt x="1660" y="1327"/>
                </a:lnTo>
                <a:lnTo>
                  <a:pt x="1660" y="1329"/>
                </a:lnTo>
                <a:lnTo>
                  <a:pt x="1660" y="1332"/>
                </a:lnTo>
                <a:lnTo>
                  <a:pt x="1660" y="1335"/>
                </a:lnTo>
                <a:lnTo>
                  <a:pt x="1660" y="1338"/>
                </a:lnTo>
                <a:lnTo>
                  <a:pt x="1660" y="1341"/>
                </a:lnTo>
                <a:lnTo>
                  <a:pt x="1657" y="1341"/>
                </a:lnTo>
                <a:lnTo>
                  <a:pt x="1657" y="1344"/>
                </a:lnTo>
                <a:lnTo>
                  <a:pt x="1654" y="1344"/>
                </a:lnTo>
                <a:lnTo>
                  <a:pt x="1651" y="1344"/>
                </a:lnTo>
                <a:lnTo>
                  <a:pt x="1651" y="1347"/>
                </a:lnTo>
                <a:lnTo>
                  <a:pt x="1648" y="1347"/>
                </a:lnTo>
                <a:lnTo>
                  <a:pt x="1648" y="1349"/>
                </a:lnTo>
                <a:lnTo>
                  <a:pt x="1648" y="1355"/>
                </a:lnTo>
                <a:lnTo>
                  <a:pt x="1651" y="1358"/>
                </a:lnTo>
                <a:lnTo>
                  <a:pt x="1651" y="1361"/>
                </a:lnTo>
                <a:lnTo>
                  <a:pt x="1651" y="1364"/>
                </a:lnTo>
                <a:lnTo>
                  <a:pt x="1648" y="1364"/>
                </a:lnTo>
                <a:lnTo>
                  <a:pt x="1648" y="1366"/>
                </a:lnTo>
                <a:lnTo>
                  <a:pt x="1646" y="1369"/>
                </a:lnTo>
                <a:lnTo>
                  <a:pt x="1643" y="1366"/>
                </a:lnTo>
                <a:lnTo>
                  <a:pt x="1640" y="1366"/>
                </a:lnTo>
                <a:lnTo>
                  <a:pt x="1637" y="1369"/>
                </a:lnTo>
                <a:lnTo>
                  <a:pt x="1637" y="1372"/>
                </a:lnTo>
                <a:lnTo>
                  <a:pt x="1637" y="1378"/>
                </a:lnTo>
                <a:lnTo>
                  <a:pt x="1640" y="1381"/>
                </a:lnTo>
                <a:lnTo>
                  <a:pt x="1640" y="1384"/>
                </a:lnTo>
                <a:lnTo>
                  <a:pt x="1640" y="1386"/>
                </a:lnTo>
                <a:lnTo>
                  <a:pt x="1640" y="1389"/>
                </a:lnTo>
                <a:lnTo>
                  <a:pt x="1640" y="1392"/>
                </a:lnTo>
                <a:lnTo>
                  <a:pt x="1637" y="1392"/>
                </a:lnTo>
                <a:lnTo>
                  <a:pt x="1637" y="1395"/>
                </a:lnTo>
                <a:lnTo>
                  <a:pt x="1637" y="1401"/>
                </a:lnTo>
                <a:lnTo>
                  <a:pt x="1637" y="1406"/>
                </a:lnTo>
                <a:lnTo>
                  <a:pt x="1637" y="1409"/>
                </a:lnTo>
                <a:lnTo>
                  <a:pt x="1637" y="1412"/>
                </a:lnTo>
                <a:lnTo>
                  <a:pt x="1637" y="1415"/>
                </a:lnTo>
                <a:lnTo>
                  <a:pt x="1640" y="1415"/>
                </a:lnTo>
                <a:lnTo>
                  <a:pt x="1640" y="1418"/>
                </a:lnTo>
                <a:lnTo>
                  <a:pt x="1640" y="1421"/>
                </a:lnTo>
                <a:lnTo>
                  <a:pt x="1643" y="1423"/>
                </a:lnTo>
                <a:lnTo>
                  <a:pt x="1646" y="1426"/>
                </a:lnTo>
                <a:lnTo>
                  <a:pt x="1646" y="1429"/>
                </a:lnTo>
                <a:lnTo>
                  <a:pt x="1648" y="1429"/>
                </a:lnTo>
                <a:lnTo>
                  <a:pt x="1651" y="1429"/>
                </a:lnTo>
                <a:lnTo>
                  <a:pt x="1651" y="1432"/>
                </a:lnTo>
                <a:lnTo>
                  <a:pt x="1654" y="1435"/>
                </a:lnTo>
                <a:lnTo>
                  <a:pt x="1654" y="1440"/>
                </a:lnTo>
                <a:lnTo>
                  <a:pt x="1657" y="1443"/>
                </a:lnTo>
                <a:lnTo>
                  <a:pt x="1660" y="1446"/>
                </a:lnTo>
                <a:lnTo>
                  <a:pt x="1660" y="1449"/>
                </a:lnTo>
                <a:lnTo>
                  <a:pt x="1663" y="1449"/>
                </a:lnTo>
                <a:lnTo>
                  <a:pt x="1663" y="1452"/>
                </a:lnTo>
                <a:lnTo>
                  <a:pt x="1666" y="1455"/>
                </a:lnTo>
                <a:lnTo>
                  <a:pt x="1666" y="1458"/>
                </a:lnTo>
                <a:lnTo>
                  <a:pt x="1668" y="1458"/>
                </a:lnTo>
                <a:lnTo>
                  <a:pt x="1671" y="1458"/>
                </a:lnTo>
                <a:lnTo>
                  <a:pt x="1674" y="1455"/>
                </a:lnTo>
                <a:lnTo>
                  <a:pt x="1677" y="1458"/>
                </a:lnTo>
                <a:lnTo>
                  <a:pt x="1680" y="1458"/>
                </a:lnTo>
                <a:lnTo>
                  <a:pt x="1680" y="1460"/>
                </a:lnTo>
                <a:lnTo>
                  <a:pt x="1683" y="1460"/>
                </a:lnTo>
                <a:lnTo>
                  <a:pt x="1683" y="1463"/>
                </a:lnTo>
                <a:lnTo>
                  <a:pt x="1683" y="1466"/>
                </a:lnTo>
                <a:lnTo>
                  <a:pt x="1680" y="1469"/>
                </a:lnTo>
                <a:lnTo>
                  <a:pt x="1680" y="1475"/>
                </a:lnTo>
                <a:lnTo>
                  <a:pt x="1683" y="1477"/>
                </a:lnTo>
                <a:lnTo>
                  <a:pt x="1683" y="1480"/>
                </a:lnTo>
                <a:lnTo>
                  <a:pt x="1680" y="1483"/>
                </a:lnTo>
                <a:lnTo>
                  <a:pt x="1680" y="1486"/>
                </a:lnTo>
                <a:lnTo>
                  <a:pt x="1680" y="1489"/>
                </a:lnTo>
                <a:lnTo>
                  <a:pt x="1677" y="1492"/>
                </a:lnTo>
                <a:lnTo>
                  <a:pt x="1677" y="1495"/>
                </a:lnTo>
                <a:lnTo>
                  <a:pt x="1674" y="1497"/>
                </a:lnTo>
                <a:lnTo>
                  <a:pt x="1671" y="1497"/>
                </a:lnTo>
                <a:lnTo>
                  <a:pt x="1668" y="1497"/>
                </a:lnTo>
                <a:lnTo>
                  <a:pt x="1666" y="1497"/>
                </a:lnTo>
                <a:lnTo>
                  <a:pt x="1666" y="1500"/>
                </a:lnTo>
                <a:lnTo>
                  <a:pt x="1663" y="1500"/>
                </a:lnTo>
                <a:lnTo>
                  <a:pt x="1663" y="1503"/>
                </a:lnTo>
                <a:lnTo>
                  <a:pt x="1663" y="1506"/>
                </a:lnTo>
                <a:lnTo>
                  <a:pt x="1666" y="1509"/>
                </a:lnTo>
                <a:lnTo>
                  <a:pt x="1668" y="1509"/>
                </a:lnTo>
                <a:lnTo>
                  <a:pt x="1668" y="1512"/>
                </a:lnTo>
                <a:lnTo>
                  <a:pt x="1671" y="1512"/>
                </a:lnTo>
                <a:lnTo>
                  <a:pt x="1668" y="1514"/>
                </a:lnTo>
                <a:lnTo>
                  <a:pt x="1668" y="1517"/>
                </a:lnTo>
                <a:lnTo>
                  <a:pt x="1668" y="1520"/>
                </a:lnTo>
                <a:lnTo>
                  <a:pt x="1668" y="1523"/>
                </a:lnTo>
                <a:lnTo>
                  <a:pt x="1668" y="1526"/>
                </a:lnTo>
                <a:lnTo>
                  <a:pt x="1666" y="1529"/>
                </a:lnTo>
                <a:lnTo>
                  <a:pt x="1666" y="1532"/>
                </a:lnTo>
                <a:lnTo>
                  <a:pt x="1666" y="1534"/>
                </a:lnTo>
                <a:lnTo>
                  <a:pt x="1663" y="1537"/>
                </a:lnTo>
                <a:lnTo>
                  <a:pt x="1660" y="1540"/>
                </a:lnTo>
                <a:lnTo>
                  <a:pt x="1660" y="1543"/>
                </a:lnTo>
                <a:lnTo>
                  <a:pt x="1660" y="1546"/>
                </a:lnTo>
                <a:lnTo>
                  <a:pt x="1657" y="1546"/>
                </a:lnTo>
                <a:lnTo>
                  <a:pt x="1657" y="1549"/>
                </a:lnTo>
                <a:lnTo>
                  <a:pt x="1654" y="1551"/>
                </a:lnTo>
                <a:lnTo>
                  <a:pt x="1651" y="1551"/>
                </a:lnTo>
                <a:lnTo>
                  <a:pt x="1648" y="1554"/>
                </a:lnTo>
                <a:lnTo>
                  <a:pt x="1646" y="1557"/>
                </a:lnTo>
                <a:lnTo>
                  <a:pt x="1646" y="1560"/>
                </a:lnTo>
                <a:lnTo>
                  <a:pt x="1643" y="1560"/>
                </a:lnTo>
                <a:lnTo>
                  <a:pt x="1643" y="1563"/>
                </a:lnTo>
                <a:lnTo>
                  <a:pt x="1640" y="1566"/>
                </a:lnTo>
                <a:lnTo>
                  <a:pt x="1640" y="1569"/>
                </a:lnTo>
                <a:lnTo>
                  <a:pt x="1640" y="1571"/>
                </a:lnTo>
                <a:lnTo>
                  <a:pt x="1637" y="1571"/>
                </a:lnTo>
                <a:lnTo>
                  <a:pt x="1637" y="1574"/>
                </a:lnTo>
                <a:lnTo>
                  <a:pt x="1637" y="1577"/>
                </a:lnTo>
                <a:lnTo>
                  <a:pt x="1634" y="1580"/>
                </a:lnTo>
                <a:lnTo>
                  <a:pt x="1631" y="1580"/>
                </a:lnTo>
                <a:lnTo>
                  <a:pt x="1629" y="1583"/>
                </a:lnTo>
                <a:lnTo>
                  <a:pt x="1626" y="1583"/>
                </a:lnTo>
                <a:lnTo>
                  <a:pt x="1623" y="1583"/>
                </a:lnTo>
                <a:lnTo>
                  <a:pt x="1620" y="1583"/>
                </a:lnTo>
                <a:lnTo>
                  <a:pt x="1617" y="1580"/>
                </a:lnTo>
                <a:lnTo>
                  <a:pt x="1617" y="1577"/>
                </a:lnTo>
                <a:lnTo>
                  <a:pt x="1614" y="1571"/>
                </a:lnTo>
                <a:lnTo>
                  <a:pt x="1611" y="1569"/>
                </a:lnTo>
                <a:lnTo>
                  <a:pt x="1611" y="1566"/>
                </a:lnTo>
                <a:lnTo>
                  <a:pt x="1611" y="1563"/>
                </a:lnTo>
                <a:lnTo>
                  <a:pt x="1611" y="1560"/>
                </a:lnTo>
                <a:lnTo>
                  <a:pt x="1609" y="1560"/>
                </a:lnTo>
                <a:lnTo>
                  <a:pt x="1609" y="1557"/>
                </a:lnTo>
                <a:lnTo>
                  <a:pt x="1606" y="1554"/>
                </a:lnTo>
                <a:lnTo>
                  <a:pt x="1606" y="1551"/>
                </a:lnTo>
                <a:lnTo>
                  <a:pt x="1603" y="1551"/>
                </a:lnTo>
                <a:lnTo>
                  <a:pt x="1600" y="1549"/>
                </a:lnTo>
                <a:lnTo>
                  <a:pt x="1600" y="1546"/>
                </a:lnTo>
                <a:lnTo>
                  <a:pt x="1597" y="1546"/>
                </a:lnTo>
                <a:lnTo>
                  <a:pt x="1597" y="1543"/>
                </a:lnTo>
                <a:lnTo>
                  <a:pt x="1594" y="1540"/>
                </a:lnTo>
                <a:lnTo>
                  <a:pt x="1592" y="1540"/>
                </a:lnTo>
                <a:lnTo>
                  <a:pt x="1592" y="1537"/>
                </a:lnTo>
                <a:lnTo>
                  <a:pt x="1586" y="1534"/>
                </a:lnTo>
                <a:lnTo>
                  <a:pt x="1586" y="1532"/>
                </a:lnTo>
                <a:lnTo>
                  <a:pt x="1583" y="1529"/>
                </a:lnTo>
                <a:lnTo>
                  <a:pt x="1583" y="1526"/>
                </a:lnTo>
                <a:lnTo>
                  <a:pt x="1580" y="1526"/>
                </a:lnTo>
                <a:lnTo>
                  <a:pt x="1572" y="1526"/>
                </a:lnTo>
                <a:lnTo>
                  <a:pt x="1569" y="1526"/>
                </a:lnTo>
                <a:lnTo>
                  <a:pt x="1566" y="1526"/>
                </a:lnTo>
                <a:lnTo>
                  <a:pt x="1563" y="1526"/>
                </a:lnTo>
                <a:lnTo>
                  <a:pt x="1560" y="1523"/>
                </a:lnTo>
                <a:lnTo>
                  <a:pt x="1557" y="1523"/>
                </a:lnTo>
                <a:lnTo>
                  <a:pt x="1554" y="1520"/>
                </a:lnTo>
                <a:lnTo>
                  <a:pt x="1552" y="1520"/>
                </a:lnTo>
                <a:lnTo>
                  <a:pt x="1546" y="1520"/>
                </a:lnTo>
                <a:lnTo>
                  <a:pt x="1543" y="1520"/>
                </a:lnTo>
                <a:lnTo>
                  <a:pt x="1537" y="1523"/>
                </a:lnTo>
                <a:lnTo>
                  <a:pt x="1537" y="1526"/>
                </a:lnTo>
                <a:lnTo>
                  <a:pt x="1540" y="1526"/>
                </a:lnTo>
                <a:lnTo>
                  <a:pt x="1540" y="1529"/>
                </a:lnTo>
                <a:lnTo>
                  <a:pt x="1537" y="1529"/>
                </a:lnTo>
                <a:lnTo>
                  <a:pt x="1537" y="1532"/>
                </a:lnTo>
                <a:lnTo>
                  <a:pt x="1535" y="1534"/>
                </a:lnTo>
                <a:lnTo>
                  <a:pt x="1535" y="1537"/>
                </a:lnTo>
                <a:lnTo>
                  <a:pt x="1535" y="1540"/>
                </a:lnTo>
                <a:lnTo>
                  <a:pt x="1532" y="1540"/>
                </a:lnTo>
                <a:lnTo>
                  <a:pt x="1529" y="1543"/>
                </a:lnTo>
                <a:lnTo>
                  <a:pt x="1526" y="1546"/>
                </a:lnTo>
                <a:lnTo>
                  <a:pt x="1523" y="1549"/>
                </a:lnTo>
                <a:lnTo>
                  <a:pt x="1517" y="1554"/>
                </a:lnTo>
                <a:lnTo>
                  <a:pt x="1515" y="1557"/>
                </a:lnTo>
                <a:lnTo>
                  <a:pt x="1509" y="1563"/>
                </a:lnTo>
                <a:lnTo>
                  <a:pt x="1506" y="1563"/>
                </a:lnTo>
                <a:lnTo>
                  <a:pt x="1506" y="1566"/>
                </a:lnTo>
                <a:lnTo>
                  <a:pt x="1503" y="1566"/>
                </a:lnTo>
                <a:lnTo>
                  <a:pt x="1500" y="1569"/>
                </a:lnTo>
                <a:lnTo>
                  <a:pt x="1498" y="1569"/>
                </a:lnTo>
                <a:lnTo>
                  <a:pt x="1492" y="1566"/>
                </a:lnTo>
                <a:lnTo>
                  <a:pt x="1489" y="1563"/>
                </a:lnTo>
                <a:lnTo>
                  <a:pt x="1489" y="1560"/>
                </a:lnTo>
                <a:lnTo>
                  <a:pt x="1489" y="1557"/>
                </a:lnTo>
                <a:lnTo>
                  <a:pt x="1489" y="1554"/>
                </a:lnTo>
                <a:lnTo>
                  <a:pt x="1489" y="1546"/>
                </a:lnTo>
                <a:lnTo>
                  <a:pt x="1489" y="1543"/>
                </a:lnTo>
                <a:lnTo>
                  <a:pt x="1489" y="1537"/>
                </a:lnTo>
                <a:lnTo>
                  <a:pt x="1489" y="1534"/>
                </a:lnTo>
                <a:lnTo>
                  <a:pt x="1489" y="1532"/>
                </a:lnTo>
                <a:lnTo>
                  <a:pt x="1489" y="1529"/>
                </a:lnTo>
                <a:lnTo>
                  <a:pt x="1492" y="1526"/>
                </a:lnTo>
                <a:lnTo>
                  <a:pt x="1489" y="1520"/>
                </a:lnTo>
                <a:lnTo>
                  <a:pt x="1489" y="1514"/>
                </a:lnTo>
                <a:lnTo>
                  <a:pt x="1486" y="1514"/>
                </a:lnTo>
                <a:lnTo>
                  <a:pt x="1486" y="1512"/>
                </a:lnTo>
                <a:lnTo>
                  <a:pt x="1483" y="1509"/>
                </a:lnTo>
                <a:lnTo>
                  <a:pt x="1483" y="1506"/>
                </a:lnTo>
                <a:lnTo>
                  <a:pt x="1480" y="1503"/>
                </a:lnTo>
                <a:lnTo>
                  <a:pt x="1480" y="1500"/>
                </a:lnTo>
                <a:lnTo>
                  <a:pt x="1478" y="1497"/>
                </a:lnTo>
                <a:lnTo>
                  <a:pt x="1475" y="1495"/>
                </a:lnTo>
                <a:lnTo>
                  <a:pt x="1472" y="1495"/>
                </a:lnTo>
                <a:lnTo>
                  <a:pt x="1469" y="1495"/>
                </a:lnTo>
                <a:lnTo>
                  <a:pt x="1466" y="1492"/>
                </a:lnTo>
                <a:lnTo>
                  <a:pt x="1466" y="1489"/>
                </a:lnTo>
                <a:lnTo>
                  <a:pt x="1463" y="1489"/>
                </a:lnTo>
                <a:lnTo>
                  <a:pt x="1461" y="1489"/>
                </a:lnTo>
                <a:lnTo>
                  <a:pt x="1458" y="1486"/>
                </a:lnTo>
                <a:lnTo>
                  <a:pt x="1455" y="1483"/>
                </a:lnTo>
                <a:lnTo>
                  <a:pt x="1455" y="1480"/>
                </a:lnTo>
                <a:lnTo>
                  <a:pt x="1458" y="1477"/>
                </a:lnTo>
                <a:lnTo>
                  <a:pt x="1458" y="1475"/>
                </a:lnTo>
                <a:lnTo>
                  <a:pt x="1458" y="1469"/>
                </a:lnTo>
                <a:lnTo>
                  <a:pt x="1455" y="1469"/>
                </a:lnTo>
                <a:lnTo>
                  <a:pt x="1452" y="1466"/>
                </a:lnTo>
                <a:lnTo>
                  <a:pt x="1449" y="1463"/>
                </a:lnTo>
                <a:lnTo>
                  <a:pt x="1438" y="1455"/>
                </a:lnTo>
                <a:lnTo>
                  <a:pt x="1432" y="1452"/>
                </a:lnTo>
                <a:lnTo>
                  <a:pt x="1429" y="1455"/>
                </a:lnTo>
                <a:lnTo>
                  <a:pt x="1426" y="1458"/>
                </a:lnTo>
                <a:lnTo>
                  <a:pt x="1421" y="1463"/>
                </a:lnTo>
                <a:lnTo>
                  <a:pt x="1421" y="1466"/>
                </a:lnTo>
                <a:lnTo>
                  <a:pt x="1418" y="1466"/>
                </a:lnTo>
                <a:lnTo>
                  <a:pt x="1418" y="1469"/>
                </a:lnTo>
                <a:lnTo>
                  <a:pt x="1412" y="1475"/>
                </a:lnTo>
                <a:lnTo>
                  <a:pt x="1412" y="1480"/>
                </a:lnTo>
                <a:lnTo>
                  <a:pt x="1409" y="1480"/>
                </a:lnTo>
                <a:lnTo>
                  <a:pt x="1409" y="1483"/>
                </a:lnTo>
                <a:lnTo>
                  <a:pt x="1406" y="1483"/>
                </a:lnTo>
                <a:lnTo>
                  <a:pt x="1406" y="1486"/>
                </a:lnTo>
                <a:lnTo>
                  <a:pt x="1404" y="1489"/>
                </a:lnTo>
                <a:lnTo>
                  <a:pt x="1404" y="1492"/>
                </a:lnTo>
                <a:lnTo>
                  <a:pt x="1401" y="1495"/>
                </a:lnTo>
                <a:lnTo>
                  <a:pt x="1401" y="1497"/>
                </a:lnTo>
                <a:lnTo>
                  <a:pt x="1398" y="1497"/>
                </a:lnTo>
                <a:lnTo>
                  <a:pt x="1395" y="1497"/>
                </a:lnTo>
                <a:lnTo>
                  <a:pt x="1392" y="1497"/>
                </a:lnTo>
                <a:lnTo>
                  <a:pt x="1389" y="1495"/>
                </a:lnTo>
                <a:lnTo>
                  <a:pt x="1389" y="1492"/>
                </a:lnTo>
                <a:lnTo>
                  <a:pt x="1384" y="1489"/>
                </a:lnTo>
                <a:lnTo>
                  <a:pt x="1381" y="1489"/>
                </a:lnTo>
                <a:lnTo>
                  <a:pt x="1378" y="1486"/>
                </a:lnTo>
                <a:lnTo>
                  <a:pt x="1378" y="1483"/>
                </a:lnTo>
                <a:lnTo>
                  <a:pt x="1375" y="1480"/>
                </a:lnTo>
                <a:lnTo>
                  <a:pt x="1369" y="1477"/>
                </a:lnTo>
                <a:lnTo>
                  <a:pt x="1367" y="1472"/>
                </a:lnTo>
                <a:lnTo>
                  <a:pt x="1349" y="1452"/>
                </a:lnTo>
                <a:lnTo>
                  <a:pt x="1324" y="1443"/>
                </a:lnTo>
                <a:lnTo>
                  <a:pt x="1298" y="1466"/>
                </a:lnTo>
                <a:lnTo>
                  <a:pt x="1292" y="1466"/>
                </a:lnTo>
                <a:lnTo>
                  <a:pt x="1287" y="1463"/>
                </a:lnTo>
                <a:lnTo>
                  <a:pt x="1284" y="1466"/>
                </a:lnTo>
                <a:lnTo>
                  <a:pt x="1278" y="1463"/>
                </a:lnTo>
                <a:lnTo>
                  <a:pt x="1267" y="1466"/>
                </a:lnTo>
                <a:lnTo>
                  <a:pt x="1261" y="1469"/>
                </a:lnTo>
                <a:lnTo>
                  <a:pt x="1258" y="1472"/>
                </a:lnTo>
                <a:lnTo>
                  <a:pt x="1255" y="1466"/>
                </a:lnTo>
                <a:lnTo>
                  <a:pt x="1250" y="1466"/>
                </a:lnTo>
                <a:lnTo>
                  <a:pt x="1247" y="1466"/>
                </a:lnTo>
                <a:lnTo>
                  <a:pt x="1244" y="1466"/>
                </a:lnTo>
                <a:lnTo>
                  <a:pt x="1241" y="1466"/>
                </a:lnTo>
                <a:lnTo>
                  <a:pt x="1238" y="1466"/>
                </a:lnTo>
                <a:lnTo>
                  <a:pt x="1236" y="1466"/>
                </a:lnTo>
                <a:lnTo>
                  <a:pt x="1233" y="1466"/>
                </a:lnTo>
                <a:lnTo>
                  <a:pt x="1230" y="1469"/>
                </a:lnTo>
                <a:lnTo>
                  <a:pt x="1227" y="1469"/>
                </a:lnTo>
                <a:lnTo>
                  <a:pt x="1224" y="1472"/>
                </a:lnTo>
                <a:lnTo>
                  <a:pt x="1221" y="1472"/>
                </a:lnTo>
                <a:lnTo>
                  <a:pt x="1218" y="1469"/>
                </a:lnTo>
                <a:lnTo>
                  <a:pt x="1216" y="1469"/>
                </a:lnTo>
                <a:lnTo>
                  <a:pt x="1216" y="1466"/>
                </a:lnTo>
                <a:lnTo>
                  <a:pt x="1216" y="1463"/>
                </a:lnTo>
                <a:lnTo>
                  <a:pt x="1216" y="1460"/>
                </a:lnTo>
                <a:lnTo>
                  <a:pt x="1218" y="1458"/>
                </a:lnTo>
                <a:lnTo>
                  <a:pt x="1221" y="1458"/>
                </a:lnTo>
                <a:lnTo>
                  <a:pt x="1221" y="1455"/>
                </a:lnTo>
                <a:lnTo>
                  <a:pt x="1224" y="1455"/>
                </a:lnTo>
                <a:lnTo>
                  <a:pt x="1224" y="1452"/>
                </a:lnTo>
                <a:lnTo>
                  <a:pt x="1227" y="1452"/>
                </a:lnTo>
                <a:lnTo>
                  <a:pt x="1227" y="1446"/>
                </a:lnTo>
                <a:lnTo>
                  <a:pt x="1224" y="1446"/>
                </a:lnTo>
                <a:lnTo>
                  <a:pt x="1224" y="1443"/>
                </a:lnTo>
                <a:lnTo>
                  <a:pt x="1221" y="1443"/>
                </a:lnTo>
                <a:lnTo>
                  <a:pt x="1221" y="1440"/>
                </a:lnTo>
                <a:lnTo>
                  <a:pt x="1218" y="1443"/>
                </a:lnTo>
                <a:lnTo>
                  <a:pt x="1218" y="1440"/>
                </a:lnTo>
                <a:lnTo>
                  <a:pt x="1216" y="1440"/>
                </a:lnTo>
                <a:lnTo>
                  <a:pt x="1213" y="1443"/>
                </a:lnTo>
                <a:lnTo>
                  <a:pt x="1210" y="1443"/>
                </a:lnTo>
                <a:lnTo>
                  <a:pt x="1207" y="1440"/>
                </a:lnTo>
                <a:lnTo>
                  <a:pt x="1204" y="1440"/>
                </a:lnTo>
                <a:lnTo>
                  <a:pt x="1204" y="1438"/>
                </a:lnTo>
                <a:lnTo>
                  <a:pt x="1207" y="1435"/>
                </a:lnTo>
                <a:lnTo>
                  <a:pt x="1204" y="1432"/>
                </a:lnTo>
                <a:lnTo>
                  <a:pt x="1204" y="1429"/>
                </a:lnTo>
                <a:lnTo>
                  <a:pt x="1201" y="1429"/>
                </a:lnTo>
                <a:lnTo>
                  <a:pt x="1201" y="1426"/>
                </a:lnTo>
                <a:lnTo>
                  <a:pt x="1201" y="1423"/>
                </a:lnTo>
                <a:lnTo>
                  <a:pt x="1204" y="1421"/>
                </a:lnTo>
                <a:lnTo>
                  <a:pt x="1204" y="1423"/>
                </a:lnTo>
                <a:lnTo>
                  <a:pt x="1207" y="1423"/>
                </a:lnTo>
                <a:lnTo>
                  <a:pt x="1210" y="1421"/>
                </a:lnTo>
                <a:lnTo>
                  <a:pt x="1210" y="1418"/>
                </a:lnTo>
                <a:lnTo>
                  <a:pt x="1213" y="1415"/>
                </a:lnTo>
                <a:lnTo>
                  <a:pt x="1216" y="1415"/>
                </a:lnTo>
                <a:lnTo>
                  <a:pt x="1218" y="1415"/>
                </a:lnTo>
                <a:lnTo>
                  <a:pt x="1218" y="1412"/>
                </a:lnTo>
                <a:lnTo>
                  <a:pt x="1221" y="1409"/>
                </a:lnTo>
                <a:lnTo>
                  <a:pt x="1224" y="1409"/>
                </a:lnTo>
                <a:lnTo>
                  <a:pt x="1224" y="1406"/>
                </a:lnTo>
                <a:lnTo>
                  <a:pt x="1227" y="1403"/>
                </a:lnTo>
                <a:lnTo>
                  <a:pt x="1227" y="1398"/>
                </a:lnTo>
                <a:lnTo>
                  <a:pt x="1230" y="1395"/>
                </a:lnTo>
                <a:lnTo>
                  <a:pt x="1233" y="1392"/>
                </a:lnTo>
                <a:lnTo>
                  <a:pt x="1236" y="1392"/>
                </a:lnTo>
                <a:lnTo>
                  <a:pt x="1238" y="1392"/>
                </a:lnTo>
                <a:lnTo>
                  <a:pt x="1241" y="1389"/>
                </a:lnTo>
                <a:lnTo>
                  <a:pt x="1244" y="1386"/>
                </a:lnTo>
                <a:lnTo>
                  <a:pt x="1247" y="1384"/>
                </a:lnTo>
                <a:lnTo>
                  <a:pt x="1244" y="1381"/>
                </a:lnTo>
                <a:lnTo>
                  <a:pt x="1238" y="1375"/>
                </a:lnTo>
                <a:lnTo>
                  <a:pt x="1238" y="1372"/>
                </a:lnTo>
                <a:lnTo>
                  <a:pt x="1236" y="1369"/>
                </a:lnTo>
                <a:lnTo>
                  <a:pt x="1233" y="1366"/>
                </a:lnTo>
                <a:lnTo>
                  <a:pt x="1230" y="1366"/>
                </a:lnTo>
                <a:lnTo>
                  <a:pt x="1230" y="1364"/>
                </a:lnTo>
                <a:lnTo>
                  <a:pt x="1227" y="1364"/>
                </a:lnTo>
                <a:lnTo>
                  <a:pt x="1224" y="1364"/>
                </a:lnTo>
                <a:lnTo>
                  <a:pt x="1224" y="1361"/>
                </a:lnTo>
                <a:lnTo>
                  <a:pt x="1224" y="1358"/>
                </a:lnTo>
                <a:lnTo>
                  <a:pt x="1227" y="1358"/>
                </a:lnTo>
                <a:lnTo>
                  <a:pt x="1227" y="1355"/>
                </a:lnTo>
                <a:lnTo>
                  <a:pt x="1224" y="1352"/>
                </a:lnTo>
                <a:lnTo>
                  <a:pt x="1224" y="1349"/>
                </a:lnTo>
                <a:lnTo>
                  <a:pt x="1221" y="1347"/>
                </a:lnTo>
                <a:lnTo>
                  <a:pt x="1213" y="1347"/>
                </a:lnTo>
                <a:lnTo>
                  <a:pt x="1207" y="1344"/>
                </a:lnTo>
                <a:lnTo>
                  <a:pt x="1201" y="1341"/>
                </a:lnTo>
                <a:lnTo>
                  <a:pt x="1199" y="1338"/>
                </a:lnTo>
                <a:lnTo>
                  <a:pt x="1201" y="1335"/>
                </a:lnTo>
                <a:lnTo>
                  <a:pt x="1201" y="1332"/>
                </a:lnTo>
                <a:lnTo>
                  <a:pt x="1204" y="1329"/>
                </a:lnTo>
                <a:lnTo>
                  <a:pt x="1207" y="1329"/>
                </a:lnTo>
                <a:lnTo>
                  <a:pt x="1216" y="1327"/>
                </a:lnTo>
                <a:lnTo>
                  <a:pt x="1216" y="1329"/>
                </a:lnTo>
                <a:lnTo>
                  <a:pt x="1218" y="1329"/>
                </a:lnTo>
                <a:lnTo>
                  <a:pt x="1221" y="1329"/>
                </a:lnTo>
                <a:lnTo>
                  <a:pt x="1224" y="1329"/>
                </a:lnTo>
                <a:lnTo>
                  <a:pt x="1227" y="1327"/>
                </a:lnTo>
                <a:lnTo>
                  <a:pt x="1227" y="1321"/>
                </a:lnTo>
                <a:lnTo>
                  <a:pt x="1227" y="1318"/>
                </a:lnTo>
                <a:lnTo>
                  <a:pt x="1227" y="1315"/>
                </a:lnTo>
                <a:lnTo>
                  <a:pt x="1227" y="1312"/>
                </a:lnTo>
                <a:lnTo>
                  <a:pt x="1227" y="1309"/>
                </a:lnTo>
                <a:lnTo>
                  <a:pt x="1230" y="1307"/>
                </a:lnTo>
                <a:lnTo>
                  <a:pt x="1230" y="1304"/>
                </a:lnTo>
                <a:lnTo>
                  <a:pt x="1230" y="1301"/>
                </a:lnTo>
                <a:lnTo>
                  <a:pt x="1230" y="1298"/>
                </a:lnTo>
                <a:lnTo>
                  <a:pt x="1230" y="1292"/>
                </a:lnTo>
                <a:lnTo>
                  <a:pt x="1227" y="1290"/>
                </a:lnTo>
                <a:lnTo>
                  <a:pt x="1227" y="1287"/>
                </a:lnTo>
                <a:lnTo>
                  <a:pt x="1227" y="1284"/>
                </a:lnTo>
                <a:lnTo>
                  <a:pt x="1224" y="1281"/>
                </a:lnTo>
                <a:lnTo>
                  <a:pt x="1227" y="1278"/>
                </a:lnTo>
                <a:lnTo>
                  <a:pt x="1227" y="1275"/>
                </a:lnTo>
                <a:lnTo>
                  <a:pt x="1224" y="1275"/>
                </a:lnTo>
                <a:lnTo>
                  <a:pt x="1224" y="1272"/>
                </a:lnTo>
                <a:lnTo>
                  <a:pt x="1224" y="1270"/>
                </a:lnTo>
                <a:lnTo>
                  <a:pt x="1224" y="1267"/>
                </a:lnTo>
                <a:lnTo>
                  <a:pt x="1224" y="1264"/>
                </a:lnTo>
                <a:lnTo>
                  <a:pt x="1224" y="1261"/>
                </a:lnTo>
                <a:lnTo>
                  <a:pt x="1224" y="1258"/>
                </a:lnTo>
                <a:lnTo>
                  <a:pt x="1224" y="1255"/>
                </a:lnTo>
                <a:lnTo>
                  <a:pt x="1221" y="1253"/>
                </a:lnTo>
                <a:lnTo>
                  <a:pt x="1218" y="1250"/>
                </a:lnTo>
                <a:lnTo>
                  <a:pt x="1216" y="1250"/>
                </a:lnTo>
                <a:lnTo>
                  <a:pt x="1216" y="1247"/>
                </a:lnTo>
                <a:lnTo>
                  <a:pt x="1210" y="1247"/>
                </a:lnTo>
                <a:lnTo>
                  <a:pt x="1207" y="1247"/>
                </a:lnTo>
                <a:lnTo>
                  <a:pt x="1204" y="1250"/>
                </a:lnTo>
                <a:lnTo>
                  <a:pt x="1201" y="1247"/>
                </a:lnTo>
                <a:lnTo>
                  <a:pt x="1199" y="1250"/>
                </a:lnTo>
                <a:lnTo>
                  <a:pt x="1196" y="1250"/>
                </a:lnTo>
                <a:lnTo>
                  <a:pt x="1193" y="1253"/>
                </a:lnTo>
                <a:lnTo>
                  <a:pt x="1190" y="1253"/>
                </a:lnTo>
                <a:lnTo>
                  <a:pt x="1187" y="1250"/>
                </a:lnTo>
                <a:lnTo>
                  <a:pt x="1184" y="1250"/>
                </a:lnTo>
                <a:lnTo>
                  <a:pt x="1181" y="1250"/>
                </a:lnTo>
                <a:lnTo>
                  <a:pt x="1179" y="1250"/>
                </a:lnTo>
                <a:lnTo>
                  <a:pt x="1173" y="1250"/>
                </a:lnTo>
                <a:lnTo>
                  <a:pt x="1170" y="1253"/>
                </a:lnTo>
                <a:lnTo>
                  <a:pt x="1167" y="1253"/>
                </a:lnTo>
                <a:lnTo>
                  <a:pt x="1167" y="1250"/>
                </a:lnTo>
                <a:lnTo>
                  <a:pt x="1164" y="1250"/>
                </a:lnTo>
                <a:lnTo>
                  <a:pt x="1161" y="1250"/>
                </a:lnTo>
                <a:lnTo>
                  <a:pt x="1153" y="1247"/>
                </a:lnTo>
                <a:lnTo>
                  <a:pt x="1144" y="1247"/>
                </a:lnTo>
                <a:lnTo>
                  <a:pt x="1139" y="1247"/>
                </a:lnTo>
                <a:lnTo>
                  <a:pt x="1136" y="1247"/>
                </a:lnTo>
                <a:lnTo>
                  <a:pt x="1127" y="1247"/>
                </a:lnTo>
                <a:lnTo>
                  <a:pt x="1122" y="1247"/>
                </a:lnTo>
                <a:lnTo>
                  <a:pt x="1119" y="1244"/>
                </a:lnTo>
                <a:lnTo>
                  <a:pt x="1113" y="1241"/>
                </a:lnTo>
                <a:lnTo>
                  <a:pt x="1110" y="1238"/>
                </a:lnTo>
                <a:lnTo>
                  <a:pt x="1105" y="1235"/>
                </a:lnTo>
                <a:lnTo>
                  <a:pt x="1102" y="1235"/>
                </a:lnTo>
                <a:lnTo>
                  <a:pt x="1099" y="1230"/>
                </a:lnTo>
                <a:lnTo>
                  <a:pt x="1096" y="1221"/>
                </a:lnTo>
                <a:lnTo>
                  <a:pt x="1096" y="1213"/>
                </a:lnTo>
                <a:lnTo>
                  <a:pt x="1096" y="1210"/>
                </a:lnTo>
                <a:lnTo>
                  <a:pt x="1099" y="1210"/>
                </a:lnTo>
                <a:lnTo>
                  <a:pt x="1102" y="1207"/>
                </a:lnTo>
                <a:lnTo>
                  <a:pt x="1102" y="1204"/>
                </a:lnTo>
                <a:lnTo>
                  <a:pt x="1105" y="1201"/>
                </a:lnTo>
                <a:lnTo>
                  <a:pt x="1105" y="1198"/>
                </a:lnTo>
                <a:lnTo>
                  <a:pt x="1107" y="1198"/>
                </a:lnTo>
                <a:lnTo>
                  <a:pt x="1110" y="1201"/>
                </a:lnTo>
                <a:lnTo>
                  <a:pt x="1113" y="1201"/>
                </a:lnTo>
                <a:lnTo>
                  <a:pt x="1116" y="1201"/>
                </a:lnTo>
                <a:lnTo>
                  <a:pt x="1119" y="1198"/>
                </a:lnTo>
                <a:lnTo>
                  <a:pt x="1119" y="1196"/>
                </a:lnTo>
                <a:lnTo>
                  <a:pt x="1122" y="1193"/>
                </a:lnTo>
                <a:lnTo>
                  <a:pt x="1122" y="1190"/>
                </a:lnTo>
                <a:lnTo>
                  <a:pt x="1124" y="1184"/>
                </a:lnTo>
                <a:lnTo>
                  <a:pt x="1127" y="1184"/>
                </a:lnTo>
                <a:lnTo>
                  <a:pt x="1127" y="1181"/>
                </a:lnTo>
                <a:lnTo>
                  <a:pt x="1127" y="1184"/>
                </a:lnTo>
                <a:lnTo>
                  <a:pt x="1130" y="1181"/>
                </a:lnTo>
                <a:lnTo>
                  <a:pt x="1133" y="1181"/>
                </a:lnTo>
                <a:lnTo>
                  <a:pt x="1136" y="1181"/>
                </a:lnTo>
                <a:lnTo>
                  <a:pt x="1136" y="1179"/>
                </a:lnTo>
                <a:lnTo>
                  <a:pt x="1139" y="1176"/>
                </a:lnTo>
                <a:lnTo>
                  <a:pt x="1139" y="1173"/>
                </a:lnTo>
                <a:lnTo>
                  <a:pt x="1142" y="1170"/>
                </a:lnTo>
                <a:lnTo>
                  <a:pt x="1144" y="1167"/>
                </a:lnTo>
                <a:lnTo>
                  <a:pt x="1147" y="1167"/>
                </a:lnTo>
                <a:lnTo>
                  <a:pt x="1150" y="1164"/>
                </a:lnTo>
                <a:lnTo>
                  <a:pt x="1150" y="1159"/>
                </a:lnTo>
                <a:lnTo>
                  <a:pt x="1147" y="1156"/>
                </a:lnTo>
                <a:lnTo>
                  <a:pt x="1144" y="1150"/>
                </a:lnTo>
                <a:lnTo>
                  <a:pt x="1142" y="1147"/>
                </a:lnTo>
                <a:lnTo>
                  <a:pt x="1139" y="1147"/>
                </a:lnTo>
                <a:lnTo>
                  <a:pt x="1136" y="1144"/>
                </a:lnTo>
                <a:lnTo>
                  <a:pt x="1133" y="1144"/>
                </a:lnTo>
                <a:lnTo>
                  <a:pt x="1130" y="1144"/>
                </a:lnTo>
                <a:lnTo>
                  <a:pt x="1127" y="1144"/>
                </a:lnTo>
                <a:lnTo>
                  <a:pt x="1124" y="1142"/>
                </a:lnTo>
                <a:lnTo>
                  <a:pt x="1122" y="1144"/>
                </a:lnTo>
                <a:lnTo>
                  <a:pt x="1116" y="1144"/>
                </a:lnTo>
                <a:lnTo>
                  <a:pt x="1113" y="1144"/>
                </a:lnTo>
                <a:lnTo>
                  <a:pt x="1110" y="1142"/>
                </a:lnTo>
                <a:lnTo>
                  <a:pt x="1107" y="1139"/>
                </a:lnTo>
                <a:lnTo>
                  <a:pt x="1107" y="1136"/>
                </a:lnTo>
                <a:lnTo>
                  <a:pt x="1110" y="1130"/>
                </a:lnTo>
                <a:lnTo>
                  <a:pt x="1110" y="1124"/>
                </a:lnTo>
                <a:lnTo>
                  <a:pt x="1113" y="1122"/>
                </a:lnTo>
                <a:lnTo>
                  <a:pt x="1113" y="1119"/>
                </a:lnTo>
                <a:lnTo>
                  <a:pt x="1116" y="1116"/>
                </a:lnTo>
                <a:lnTo>
                  <a:pt x="1116" y="1113"/>
                </a:lnTo>
                <a:lnTo>
                  <a:pt x="1119" y="1110"/>
                </a:lnTo>
                <a:lnTo>
                  <a:pt x="1119" y="1105"/>
                </a:lnTo>
                <a:lnTo>
                  <a:pt x="1116" y="1102"/>
                </a:lnTo>
                <a:lnTo>
                  <a:pt x="1113" y="1099"/>
                </a:lnTo>
                <a:lnTo>
                  <a:pt x="1110" y="1096"/>
                </a:lnTo>
                <a:lnTo>
                  <a:pt x="1110" y="1093"/>
                </a:lnTo>
                <a:lnTo>
                  <a:pt x="1107" y="1090"/>
                </a:lnTo>
                <a:lnTo>
                  <a:pt x="1107" y="1087"/>
                </a:lnTo>
                <a:lnTo>
                  <a:pt x="1105" y="1087"/>
                </a:lnTo>
                <a:lnTo>
                  <a:pt x="1102" y="1085"/>
                </a:lnTo>
                <a:lnTo>
                  <a:pt x="1099" y="1085"/>
                </a:lnTo>
                <a:lnTo>
                  <a:pt x="1096" y="1085"/>
                </a:lnTo>
                <a:lnTo>
                  <a:pt x="1096" y="1082"/>
                </a:lnTo>
                <a:lnTo>
                  <a:pt x="1093" y="1082"/>
                </a:lnTo>
                <a:lnTo>
                  <a:pt x="1090" y="1082"/>
                </a:lnTo>
                <a:lnTo>
                  <a:pt x="1087" y="1082"/>
                </a:lnTo>
                <a:lnTo>
                  <a:pt x="1087" y="1087"/>
                </a:lnTo>
                <a:lnTo>
                  <a:pt x="1085" y="1087"/>
                </a:lnTo>
                <a:lnTo>
                  <a:pt x="1082" y="1090"/>
                </a:lnTo>
                <a:lnTo>
                  <a:pt x="1082" y="1087"/>
                </a:lnTo>
                <a:lnTo>
                  <a:pt x="1079" y="1087"/>
                </a:lnTo>
                <a:lnTo>
                  <a:pt x="1082" y="1082"/>
                </a:lnTo>
                <a:lnTo>
                  <a:pt x="1082" y="1079"/>
                </a:lnTo>
                <a:lnTo>
                  <a:pt x="1082" y="1076"/>
                </a:lnTo>
                <a:lnTo>
                  <a:pt x="1082" y="1070"/>
                </a:lnTo>
                <a:lnTo>
                  <a:pt x="1079" y="1068"/>
                </a:lnTo>
                <a:lnTo>
                  <a:pt x="1079" y="1065"/>
                </a:lnTo>
                <a:lnTo>
                  <a:pt x="1079" y="1062"/>
                </a:lnTo>
                <a:lnTo>
                  <a:pt x="1079" y="1059"/>
                </a:lnTo>
                <a:lnTo>
                  <a:pt x="1076" y="1056"/>
                </a:lnTo>
                <a:lnTo>
                  <a:pt x="1073" y="1056"/>
                </a:lnTo>
                <a:lnTo>
                  <a:pt x="1073" y="1053"/>
                </a:lnTo>
                <a:lnTo>
                  <a:pt x="1070" y="1053"/>
                </a:lnTo>
                <a:lnTo>
                  <a:pt x="1068" y="1053"/>
                </a:lnTo>
                <a:lnTo>
                  <a:pt x="1065" y="1053"/>
                </a:lnTo>
                <a:lnTo>
                  <a:pt x="1062" y="1053"/>
                </a:lnTo>
                <a:lnTo>
                  <a:pt x="1059" y="1053"/>
                </a:lnTo>
                <a:lnTo>
                  <a:pt x="1056" y="1053"/>
                </a:lnTo>
                <a:lnTo>
                  <a:pt x="1056" y="1050"/>
                </a:lnTo>
                <a:lnTo>
                  <a:pt x="1053" y="1050"/>
                </a:lnTo>
                <a:lnTo>
                  <a:pt x="1050" y="1050"/>
                </a:lnTo>
                <a:lnTo>
                  <a:pt x="1048" y="1050"/>
                </a:lnTo>
                <a:lnTo>
                  <a:pt x="1045" y="1050"/>
                </a:lnTo>
                <a:lnTo>
                  <a:pt x="1042" y="1050"/>
                </a:lnTo>
                <a:lnTo>
                  <a:pt x="1042" y="1053"/>
                </a:lnTo>
                <a:lnTo>
                  <a:pt x="1039" y="1056"/>
                </a:lnTo>
                <a:lnTo>
                  <a:pt x="1042" y="1056"/>
                </a:lnTo>
                <a:lnTo>
                  <a:pt x="1042" y="1059"/>
                </a:lnTo>
                <a:lnTo>
                  <a:pt x="1045" y="1062"/>
                </a:lnTo>
                <a:lnTo>
                  <a:pt x="1045" y="1065"/>
                </a:lnTo>
                <a:lnTo>
                  <a:pt x="1045" y="1068"/>
                </a:lnTo>
                <a:lnTo>
                  <a:pt x="1045" y="1070"/>
                </a:lnTo>
                <a:lnTo>
                  <a:pt x="1039" y="1070"/>
                </a:lnTo>
                <a:lnTo>
                  <a:pt x="1036" y="1070"/>
                </a:lnTo>
                <a:lnTo>
                  <a:pt x="1033" y="1070"/>
                </a:lnTo>
                <a:lnTo>
                  <a:pt x="1030" y="1070"/>
                </a:lnTo>
                <a:lnTo>
                  <a:pt x="1028" y="1070"/>
                </a:lnTo>
                <a:lnTo>
                  <a:pt x="1022" y="1068"/>
                </a:lnTo>
                <a:lnTo>
                  <a:pt x="1019" y="1068"/>
                </a:lnTo>
                <a:lnTo>
                  <a:pt x="1016" y="1070"/>
                </a:lnTo>
                <a:lnTo>
                  <a:pt x="1013" y="1070"/>
                </a:lnTo>
                <a:lnTo>
                  <a:pt x="1011" y="1070"/>
                </a:lnTo>
                <a:lnTo>
                  <a:pt x="1008" y="1073"/>
                </a:lnTo>
                <a:lnTo>
                  <a:pt x="1005" y="1073"/>
                </a:lnTo>
                <a:lnTo>
                  <a:pt x="1002" y="1073"/>
                </a:lnTo>
                <a:lnTo>
                  <a:pt x="999" y="1076"/>
                </a:lnTo>
                <a:lnTo>
                  <a:pt x="996" y="1076"/>
                </a:lnTo>
                <a:lnTo>
                  <a:pt x="996" y="1079"/>
                </a:lnTo>
                <a:lnTo>
                  <a:pt x="993" y="1082"/>
                </a:lnTo>
                <a:lnTo>
                  <a:pt x="991" y="1082"/>
                </a:lnTo>
                <a:lnTo>
                  <a:pt x="991" y="1085"/>
                </a:lnTo>
                <a:lnTo>
                  <a:pt x="988" y="1085"/>
                </a:lnTo>
                <a:lnTo>
                  <a:pt x="985" y="1085"/>
                </a:lnTo>
                <a:lnTo>
                  <a:pt x="982" y="1082"/>
                </a:lnTo>
                <a:lnTo>
                  <a:pt x="979" y="1079"/>
                </a:lnTo>
                <a:lnTo>
                  <a:pt x="979" y="1076"/>
                </a:lnTo>
                <a:lnTo>
                  <a:pt x="979" y="1073"/>
                </a:lnTo>
                <a:lnTo>
                  <a:pt x="979" y="1070"/>
                </a:lnTo>
                <a:lnTo>
                  <a:pt x="979" y="1068"/>
                </a:lnTo>
                <a:lnTo>
                  <a:pt x="976" y="1068"/>
                </a:lnTo>
                <a:lnTo>
                  <a:pt x="976" y="1065"/>
                </a:lnTo>
                <a:lnTo>
                  <a:pt x="974" y="1062"/>
                </a:lnTo>
                <a:lnTo>
                  <a:pt x="968" y="1062"/>
                </a:lnTo>
                <a:lnTo>
                  <a:pt x="965" y="1062"/>
                </a:lnTo>
                <a:lnTo>
                  <a:pt x="962" y="1065"/>
                </a:lnTo>
                <a:lnTo>
                  <a:pt x="956" y="1068"/>
                </a:lnTo>
                <a:lnTo>
                  <a:pt x="951" y="1068"/>
                </a:lnTo>
                <a:lnTo>
                  <a:pt x="951" y="1070"/>
                </a:lnTo>
                <a:lnTo>
                  <a:pt x="948" y="1070"/>
                </a:lnTo>
                <a:lnTo>
                  <a:pt x="945" y="1073"/>
                </a:lnTo>
                <a:lnTo>
                  <a:pt x="939" y="1076"/>
                </a:lnTo>
                <a:lnTo>
                  <a:pt x="936" y="1076"/>
                </a:lnTo>
                <a:lnTo>
                  <a:pt x="936" y="1079"/>
                </a:lnTo>
                <a:lnTo>
                  <a:pt x="936" y="1082"/>
                </a:lnTo>
                <a:lnTo>
                  <a:pt x="934" y="1082"/>
                </a:lnTo>
                <a:lnTo>
                  <a:pt x="931" y="1087"/>
                </a:lnTo>
                <a:lnTo>
                  <a:pt x="928" y="1087"/>
                </a:lnTo>
                <a:lnTo>
                  <a:pt x="928" y="1090"/>
                </a:lnTo>
                <a:lnTo>
                  <a:pt x="922" y="1093"/>
                </a:lnTo>
                <a:lnTo>
                  <a:pt x="914" y="1096"/>
                </a:lnTo>
                <a:lnTo>
                  <a:pt x="911" y="1102"/>
                </a:lnTo>
                <a:lnTo>
                  <a:pt x="908" y="1102"/>
                </a:lnTo>
                <a:lnTo>
                  <a:pt x="908" y="1105"/>
                </a:lnTo>
                <a:lnTo>
                  <a:pt x="905" y="1107"/>
                </a:lnTo>
                <a:lnTo>
                  <a:pt x="902" y="1110"/>
                </a:lnTo>
                <a:lnTo>
                  <a:pt x="899" y="1110"/>
                </a:lnTo>
                <a:lnTo>
                  <a:pt x="894" y="1113"/>
                </a:lnTo>
                <a:lnTo>
                  <a:pt x="891" y="1116"/>
                </a:lnTo>
                <a:lnTo>
                  <a:pt x="891" y="1119"/>
                </a:lnTo>
                <a:lnTo>
                  <a:pt x="891" y="1122"/>
                </a:lnTo>
                <a:lnTo>
                  <a:pt x="891" y="1124"/>
                </a:lnTo>
                <a:lnTo>
                  <a:pt x="888" y="1124"/>
                </a:lnTo>
                <a:lnTo>
                  <a:pt x="882" y="1124"/>
                </a:lnTo>
                <a:lnTo>
                  <a:pt x="882" y="1127"/>
                </a:lnTo>
                <a:lnTo>
                  <a:pt x="880" y="1133"/>
                </a:lnTo>
                <a:lnTo>
                  <a:pt x="874" y="1136"/>
                </a:lnTo>
                <a:lnTo>
                  <a:pt x="871" y="1136"/>
                </a:lnTo>
                <a:lnTo>
                  <a:pt x="865" y="1136"/>
                </a:lnTo>
                <a:lnTo>
                  <a:pt x="862" y="1136"/>
                </a:lnTo>
                <a:lnTo>
                  <a:pt x="862" y="1133"/>
                </a:lnTo>
                <a:lnTo>
                  <a:pt x="860" y="1130"/>
                </a:lnTo>
                <a:lnTo>
                  <a:pt x="860" y="1127"/>
                </a:lnTo>
                <a:lnTo>
                  <a:pt x="860" y="1124"/>
                </a:lnTo>
                <a:lnTo>
                  <a:pt x="860" y="1122"/>
                </a:lnTo>
                <a:lnTo>
                  <a:pt x="860" y="1119"/>
                </a:lnTo>
                <a:lnTo>
                  <a:pt x="857" y="1116"/>
                </a:lnTo>
                <a:lnTo>
                  <a:pt x="854" y="1113"/>
                </a:lnTo>
                <a:lnTo>
                  <a:pt x="851" y="1110"/>
                </a:lnTo>
                <a:lnTo>
                  <a:pt x="848" y="1110"/>
                </a:lnTo>
                <a:lnTo>
                  <a:pt x="845" y="1113"/>
                </a:lnTo>
                <a:lnTo>
                  <a:pt x="843" y="1113"/>
                </a:lnTo>
                <a:lnTo>
                  <a:pt x="843" y="1110"/>
                </a:lnTo>
                <a:lnTo>
                  <a:pt x="840" y="1107"/>
                </a:lnTo>
                <a:lnTo>
                  <a:pt x="840" y="1105"/>
                </a:lnTo>
                <a:lnTo>
                  <a:pt x="837" y="1093"/>
                </a:lnTo>
                <a:lnTo>
                  <a:pt x="840" y="1090"/>
                </a:lnTo>
                <a:lnTo>
                  <a:pt x="840" y="1087"/>
                </a:lnTo>
                <a:lnTo>
                  <a:pt x="840" y="1085"/>
                </a:lnTo>
                <a:lnTo>
                  <a:pt x="843" y="1085"/>
                </a:lnTo>
                <a:lnTo>
                  <a:pt x="845" y="1085"/>
                </a:lnTo>
                <a:lnTo>
                  <a:pt x="845" y="1082"/>
                </a:lnTo>
                <a:lnTo>
                  <a:pt x="848" y="1082"/>
                </a:lnTo>
                <a:lnTo>
                  <a:pt x="848" y="1079"/>
                </a:lnTo>
                <a:lnTo>
                  <a:pt x="851" y="1076"/>
                </a:lnTo>
                <a:lnTo>
                  <a:pt x="851" y="1073"/>
                </a:lnTo>
                <a:lnTo>
                  <a:pt x="851" y="1068"/>
                </a:lnTo>
                <a:lnTo>
                  <a:pt x="845" y="1068"/>
                </a:lnTo>
                <a:lnTo>
                  <a:pt x="845" y="1065"/>
                </a:lnTo>
                <a:lnTo>
                  <a:pt x="845" y="1062"/>
                </a:lnTo>
                <a:lnTo>
                  <a:pt x="848" y="1059"/>
                </a:lnTo>
                <a:lnTo>
                  <a:pt x="848" y="1056"/>
                </a:lnTo>
                <a:lnTo>
                  <a:pt x="848" y="1053"/>
                </a:lnTo>
                <a:lnTo>
                  <a:pt x="851" y="1050"/>
                </a:lnTo>
                <a:lnTo>
                  <a:pt x="851" y="1048"/>
                </a:lnTo>
                <a:lnTo>
                  <a:pt x="854" y="1045"/>
                </a:lnTo>
                <a:lnTo>
                  <a:pt x="854" y="1042"/>
                </a:lnTo>
                <a:lnTo>
                  <a:pt x="851" y="1042"/>
                </a:lnTo>
                <a:lnTo>
                  <a:pt x="848" y="1039"/>
                </a:lnTo>
                <a:lnTo>
                  <a:pt x="845" y="1036"/>
                </a:lnTo>
                <a:lnTo>
                  <a:pt x="843" y="1033"/>
                </a:lnTo>
                <a:lnTo>
                  <a:pt x="840" y="1033"/>
                </a:lnTo>
                <a:lnTo>
                  <a:pt x="840" y="1031"/>
                </a:lnTo>
                <a:lnTo>
                  <a:pt x="840" y="1028"/>
                </a:lnTo>
                <a:lnTo>
                  <a:pt x="843" y="1028"/>
                </a:lnTo>
                <a:lnTo>
                  <a:pt x="843" y="1025"/>
                </a:lnTo>
                <a:lnTo>
                  <a:pt x="845" y="1022"/>
                </a:lnTo>
                <a:lnTo>
                  <a:pt x="845" y="1019"/>
                </a:lnTo>
                <a:lnTo>
                  <a:pt x="845" y="1016"/>
                </a:lnTo>
                <a:lnTo>
                  <a:pt x="845" y="1013"/>
                </a:lnTo>
                <a:lnTo>
                  <a:pt x="843" y="1013"/>
                </a:lnTo>
                <a:lnTo>
                  <a:pt x="843" y="1011"/>
                </a:lnTo>
                <a:lnTo>
                  <a:pt x="843" y="1008"/>
                </a:lnTo>
                <a:lnTo>
                  <a:pt x="845" y="1005"/>
                </a:lnTo>
                <a:lnTo>
                  <a:pt x="845" y="1002"/>
                </a:lnTo>
                <a:lnTo>
                  <a:pt x="845" y="999"/>
                </a:lnTo>
                <a:lnTo>
                  <a:pt x="845" y="996"/>
                </a:lnTo>
                <a:lnTo>
                  <a:pt x="848" y="996"/>
                </a:lnTo>
                <a:lnTo>
                  <a:pt x="851" y="996"/>
                </a:lnTo>
                <a:lnTo>
                  <a:pt x="851" y="993"/>
                </a:lnTo>
                <a:lnTo>
                  <a:pt x="851" y="991"/>
                </a:lnTo>
                <a:lnTo>
                  <a:pt x="848" y="991"/>
                </a:lnTo>
                <a:lnTo>
                  <a:pt x="848" y="988"/>
                </a:lnTo>
                <a:lnTo>
                  <a:pt x="854" y="985"/>
                </a:lnTo>
                <a:lnTo>
                  <a:pt x="857" y="985"/>
                </a:lnTo>
                <a:lnTo>
                  <a:pt x="860" y="985"/>
                </a:lnTo>
                <a:lnTo>
                  <a:pt x="860" y="982"/>
                </a:lnTo>
                <a:lnTo>
                  <a:pt x="862" y="979"/>
                </a:lnTo>
                <a:lnTo>
                  <a:pt x="862" y="976"/>
                </a:lnTo>
                <a:lnTo>
                  <a:pt x="862" y="974"/>
                </a:lnTo>
                <a:lnTo>
                  <a:pt x="862" y="968"/>
                </a:lnTo>
                <a:lnTo>
                  <a:pt x="862" y="965"/>
                </a:lnTo>
                <a:lnTo>
                  <a:pt x="862" y="962"/>
                </a:lnTo>
                <a:lnTo>
                  <a:pt x="860" y="959"/>
                </a:lnTo>
                <a:lnTo>
                  <a:pt x="857" y="956"/>
                </a:lnTo>
                <a:lnTo>
                  <a:pt x="857" y="954"/>
                </a:lnTo>
                <a:lnTo>
                  <a:pt x="857" y="951"/>
                </a:lnTo>
                <a:lnTo>
                  <a:pt x="854" y="948"/>
                </a:lnTo>
                <a:lnTo>
                  <a:pt x="854" y="945"/>
                </a:lnTo>
                <a:lnTo>
                  <a:pt x="851" y="945"/>
                </a:lnTo>
                <a:lnTo>
                  <a:pt x="848" y="939"/>
                </a:lnTo>
                <a:lnTo>
                  <a:pt x="845" y="937"/>
                </a:lnTo>
                <a:lnTo>
                  <a:pt x="843" y="934"/>
                </a:lnTo>
                <a:lnTo>
                  <a:pt x="840" y="934"/>
                </a:lnTo>
                <a:lnTo>
                  <a:pt x="834" y="928"/>
                </a:lnTo>
                <a:lnTo>
                  <a:pt x="831" y="928"/>
                </a:lnTo>
                <a:lnTo>
                  <a:pt x="825" y="922"/>
                </a:lnTo>
                <a:lnTo>
                  <a:pt x="825" y="919"/>
                </a:lnTo>
                <a:lnTo>
                  <a:pt x="823" y="917"/>
                </a:lnTo>
                <a:lnTo>
                  <a:pt x="820" y="914"/>
                </a:lnTo>
                <a:lnTo>
                  <a:pt x="820" y="911"/>
                </a:lnTo>
                <a:lnTo>
                  <a:pt x="817" y="905"/>
                </a:lnTo>
                <a:lnTo>
                  <a:pt x="817" y="900"/>
                </a:lnTo>
                <a:lnTo>
                  <a:pt x="817" y="897"/>
                </a:lnTo>
                <a:lnTo>
                  <a:pt x="814" y="891"/>
                </a:lnTo>
                <a:lnTo>
                  <a:pt x="811" y="891"/>
                </a:lnTo>
                <a:lnTo>
                  <a:pt x="808" y="891"/>
                </a:lnTo>
                <a:lnTo>
                  <a:pt x="805" y="891"/>
                </a:lnTo>
                <a:lnTo>
                  <a:pt x="800" y="894"/>
                </a:lnTo>
                <a:lnTo>
                  <a:pt x="797" y="897"/>
                </a:lnTo>
                <a:lnTo>
                  <a:pt x="797" y="900"/>
                </a:lnTo>
                <a:lnTo>
                  <a:pt x="794" y="902"/>
                </a:lnTo>
                <a:lnTo>
                  <a:pt x="791" y="905"/>
                </a:lnTo>
                <a:lnTo>
                  <a:pt x="788" y="908"/>
                </a:lnTo>
                <a:lnTo>
                  <a:pt x="786" y="911"/>
                </a:lnTo>
                <a:lnTo>
                  <a:pt x="783" y="914"/>
                </a:lnTo>
                <a:lnTo>
                  <a:pt x="780" y="917"/>
                </a:lnTo>
                <a:lnTo>
                  <a:pt x="774" y="917"/>
                </a:lnTo>
                <a:lnTo>
                  <a:pt x="768" y="917"/>
                </a:lnTo>
                <a:lnTo>
                  <a:pt x="766" y="919"/>
                </a:lnTo>
                <a:lnTo>
                  <a:pt x="760" y="919"/>
                </a:lnTo>
                <a:lnTo>
                  <a:pt x="754" y="919"/>
                </a:lnTo>
                <a:lnTo>
                  <a:pt x="751" y="919"/>
                </a:lnTo>
                <a:lnTo>
                  <a:pt x="746" y="922"/>
                </a:lnTo>
                <a:lnTo>
                  <a:pt x="743" y="922"/>
                </a:lnTo>
                <a:lnTo>
                  <a:pt x="737" y="925"/>
                </a:lnTo>
                <a:lnTo>
                  <a:pt x="734" y="928"/>
                </a:lnTo>
                <a:lnTo>
                  <a:pt x="729" y="931"/>
                </a:lnTo>
                <a:lnTo>
                  <a:pt x="726" y="937"/>
                </a:lnTo>
                <a:lnTo>
                  <a:pt x="720" y="939"/>
                </a:lnTo>
                <a:lnTo>
                  <a:pt x="714" y="939"/>
                </a:lnTo>
                <a:lnTo>
                  <a:pt x="709" y="942"/>
                </a:lnTo>
                <a:lnTo>
                  <a:pt x="706" y="945"/>
                </a:lnTo>
                <a:lnTo>
                  <a:pt x="700" y="945"/>
                </a:lnTo>
                <a:lnTo>
                  <a:pt x="697" y="948"/>
                </a:lnTo>
                <a:lnTo>
                  <a:pt x="692" y="948"/>
                </a:lnTo>
                <a:lnTo>
                  <a:pt x="686" y="948"/>
                </a:lnTo>
                <a:lnTo>
                  <a:pt x="683" y="948"/>
                </a:lnTo>
                <a:lnTo>
                  <a:pt x="677" y="948"/>
                </a:lnTo>
                <a:lnTo>
                  <a:pt x="672" y="948"/>
                </a:lnTo>
                <a:lnTo>
                  <a:pt x="669" y="948"/>
                </a:lnTo>
                <a:lnTo>
                  <a:pt x="657" y="951"/>
                </a:lnTo>
                <a:lnTo>
                  <a:pt x="655" y="948"/>
                </a:lnTo>
                <a:lnTo>
                  <a:pt x="652" y="948"/>
                </a:lnTo>
                <a:lnTo>
                  <a:pt x="646" y="951"/>
                </a:lnTo>
                <a:lnTo>
                  <a:pt x="637" y="951"/>
                </a:lnTo>
                <a:lnTo>
                  <a:pt x="635" y="951"/>
                </a:lnTo>
                <a:lnTo>
                  <a:pt x="632" y="951"/>
                </a:lnTo>
                <a:lnTo>
                  <a:pt x="629" y="945"/>
                </a:lnTo>
                <a:lnTo>
                  <a:pt x="629" y="942"/>
                </a:lnTo>
                <a:lnTo>
                  <a:pt x="629" y="937"/>
                </a:lnTo>
                <a:lnTo>
                  <a:pt x="626" y="934"/>
                </a:lnTo>
                <a:lnTo>
                  <a:pt x="626" y="931"/>
                </a:lnTo>
                <a:lnTo>
                  <a:pt x="623" y="925"/>
                </a:lnTo>
                <a:lnTo>
                  <a:pt x="626" y="917"/>
                </a:lnTo>
                <a:lnTo>
                  <a:pt x="626" y="911"/>
                </a:lnTo>
                <a:lnTo>
                  <a:pt x="629" y="905"/>
                </a:lnTo>
                <a:lnTo>
                  <a:pt x="629" y="902"/>
                </a:lnTo>
                <a:lnTo>
                  <a:pt x="629" y="897"/>
                </a:lnTo>
                <a:lnTo>
                  <a:pt x="629" y="891"/>
                </a:lnTo>
                <a:lnTo>
                  <a:pt x="626" y="888"/>
                </a:lnTo>
                <a:lnTo>
                  <a:pt x="623" y="885"/>
                </a:lnTo>
                <a:lnTo>
                  <a:pt x="623" y="882"/>
                </a:lnTo>
                <a:lnTo>
                  <a:pt x="618" y="882"/>
                </a:lnTo>
                <a:lnTo>
                  <a:pt x="612" y="880"/>
                </a:lnTo>
                <a:lnTo>
                  <a:pt x="609" y="877"/>
                </a:lnTo>
                <a:lnTo>
                  <a:pt x="606" y="874"/>
                </a:lnTo>
                <a:lnTo>
                  <a:pt x="606" y="871"/>
                </a:lnTo>
                <a:lnTo>
                  <a:pt x="600" y="863"/>
                </a:lnTo>
                <a:lnTo>
                  <a:pt x="600" y="857"/>
                </a:lnTo>
                <a:lnTo>
                  <a:pt x="600" y="854"/>
                </a:lnTo>
                <a:lnTo>
                  <a:pt x="600" y="848"/>
                </a:lnTo>
                <a:lnTo>
                  <a:pt x="600" y="840"/>
                </a:lnTo>
                <a:lnTo>
                  <a:pt x="598" y="840"/>
                </a:lnTo>
                <a:lnTo>
                  <a:pt x="598" y="834"/>
                </a:lnTo>
                <a:lnTo>
                  <a:pt x="595" y="831"/>
                </a:lnTo>
                <a:lnTo>
                  <a:pt x="595" y="828"/>
                </a:lnTo>
                <a:lnTo>
                  <a:pt x="595" y="826"/>
                </a:lnTo>
                <a:lnTo>
                  <a:pt x="595" y="823"/>
                </a:lnTo>
                <a:lnTo>
                  <a:pt x="592" y="820"/>
                </a:lnTo>
                <a:lnTo>
                  <a:pt x="589" y="817"/>
                </a:lnTo>
                <a:lnTo>
                  <a:pt x="583" y="817"/>
                </a:lnTo>
                <a:lnTo>
                  <a:pt x="581" y="817"/>
                </a:lnTo>
                <a:lnTo>
                  <a:pt x="575" y="820"/>
                </a:lnTo>
                <a:lnTo>
                  <a:pt x="572" y="820"/>
                </a:lnTo>
                <a:lnTo>
                  <a:pt x="569" y="823"/>
                </a:lnTo>
                <a:lnTo>
                  <a:pt x="566" y="826"/>
                </a:lnTo>
                <a:lnTo>
                  <a:pt x="563" y="826"/>
                </a:lnTo>
                <a:lnTo>
                  <a:pt x="561" y="828"/>
                </a:lnTo>
                <a:lnTo>
                  <a:pt x="558" y="831"/>
                </a:lnTo>
                <a:lnTo>
                  <a:pt x="561" y="837"/>
                </a:lnTo>
                <a:lnTo>
                  <a:pt x="561" y="843"/>
                </a:lnTo>
                <a:lnTo>
                  <a:pt x="563" y="843"/>
                </a:lnTo>
                <a:lnTo>
                  <a:pt x="563" y="845"/>
                </a:lnTo>
                <a:lnTo>
                  <a:pt x="563" y="848"/>
                </a:lnTo>
                <a:lnTo>
                  <a:pt x="563" y="851"/>
                </a:lnTo>
                <a:lnTo>
                  <a:pt x="561" y="854"/>
                </a:lnTo>
                <a:lnTo>
                  <a:pt x="558" y="851"/>
                </a:lnTo>
                <a:lnTo>
                  <a:pt x="555" y="851"/>
                </a:lnTo>
                <a:lnTo>
                  <a:pt x="555" y="848"/>
                </a:lnTo>
                <a:lnTo>
                  <a:pt x="555" y="845"/>
                </a:lnTo>
                <a:lnTo>
                  <a:pt x="555" y="843"/>
                </a:lnTo>
                <a:lnTo>
                  <a:pt x="555" y="840"/>
                </a:lnTo>
                <a:lnTo>
                  <a:pt x="555" y="837"/>
                </a:lnTo>
                <a:lnTo>
                  <a:pt x="552" y="831"/>
                </a:lnTo>
                <a:lnTo>
                  <a:pt x="549" y="828"/>
                </a:lnTo>
                <a:lnTo>
                  <a:pt x="546" y="828"/>
                </a:lnTo>
                <a:lnTo>
                  <a:pt x="543" y="826"/>
                </a:lnTo>
                <a:lnTo>
                  <a:pt x="541" y="826"/>
                </a:lnTo>
                <a:lnTo>
                  <a:pt x="538" y="826"/>
                </a:lnTo>
                <a:lnTo>
                  <a:pt x="535" y="826"/>
                </a:lnTo>
                <a:lnTo>
                  <a:pt x="532" y="823"/>
                </a:lnTo>
                <a:lnTo>
                  <a:pt x="529" y="823"/>
                </a:lnTo>
                <a:lnTo>
                  <a:pt x="526" y="823"/>
                </a:lnTo>
                <a:lnTo>
                  <a:pt x="524" y="823"/>
                </a:lnTo>
                <a:lnTo>
                  <a:pt x="521" y="823"/>
                </a:lnTo>
                <a:lnTo>
                  <a:pt x="518" y="826"/>
                </a:lnTo>
                <a:lnTo>
                  <a:pt x="518" y="828"/>
                </a:lnTo>
                <a:lnTo>
                  <a:pt x="518" y="831"/>
                </a:lnTo>
                <a:lnTo>
                  <a:pt x="521" y="831"/>
                </a:lnTo>
                <a:lnTo>
                  <a:pt x="521" y="834"/>
                </a:lnTo>
                <a:lnTo>
                  <a:pt x="521" y="840"/>
                </a:lnTo>
                <a:lnTo>
                  <a:pt x="518" y="845"/>
                </a:lnTo>
                <a:lnTo>
                  <a:pt x="515" y="848"/>
                </a:lnTo>
                <a:lnTo>
                  <a:pt x="515" y="851"/>
                </a:lnTo>
                <a:lnTo>
                  <a:pt x="512" y="854"/>
                </a:lnTo>
                <a:lnTo>
                  <a:pt x="509" y="860"/>
                </a:lnTo>
                <a:lnTo>
                  <a:pt x="509" y="863"/>
                </a:lnTo>
                <a:lnTo>
                  <a:pt x="509" y="865"/>
                </a:lnTo>
                <a:lnTo>
                  <a:pt x="506" y="868"/>
                </a:lnTo>
                <a:lnTo>
                  <a:pt x="504" y="871"/>
                </a:lnTo>
                <a:lnTo>
                  <a:pt x="501" y="868"/>
                </a:lnTo>
                <a:lnTo>
                  <a:pt x="501" y="865"/>
                </a:lnTo>
                <a:lnTo>
                  <a:pt x="501" y="863"/>
                </a:lnTo>
                <a:lnTo>
                  <a:pt x="504" y="863"/>
                </a:lnTo>
                <a:lnTo>
                  <a:pt x="504" y="860"/>
                </a:lnTo>
                <a:lnTo>
                  <a:pt x="506" y="857"/>
                </a:lnTo>
                <a:lnTo>
                  <a:pt x="506" y="854"/>
                </a:lnTo>
                <a:lnTo>
                  <a:pt x="506" y="851"/>
                </a:lnTo>
                <a:lnTo>
                  <a:pt x="504" y="848"/>
                </a:lnTo>
                <a:lnTo>
                  <a:pt x="501" y="848"/>
                </a:lnTo>
                <a:lnTo>
                  <a:pt x="498" y="848"/>
                </a:lnTo>
                <a:lnTo>
                  <a:pt x="498" y="851"/>
                </a:lnTo>
                <a:lnTo>
                  <a:pt x="495" y="851"/>
                </a:lnTo>
                <a:lnTo>
                  <a:pt x="495" y="854"/>
                </a:lnTo>
                <a:lnTo>
                  <a:pt x="492" y="857"/>
                </a:lnTo>
                <a:lnTo>
                  <a:pt x="489" y="854"/>
                </a:lnTo>
                <a:lnTo>
                  <a:pt x="487" y="854"/>
                </a:lnTo>
                <a:lnTo>
                  <a:pt x="487" y="851"/>
                </a:lnTo>
                <a:lnTo>
                  <a:pt x="489" y="851"/>
                </a:lnTo>
                <a:lnTo>
                  <a:pt x="489" y="848"/>
                </a:lnTo>
                <a:lnTo>
                  <a:pt x="489" y="845"/>
                </a:lnTo>
                <a:lnTo>
                  <a:pt x="487" y="845"/>
                </a:lnTo>
                <a:lnTo>
                  <a:pt x="484" y="845"/>
                </a:lnTo>
                <a:lnTo>
                  <a:pt x="481" y="843"/>
                </a:lnTo>
                <a:lnTo>
                  <a:pt x="481" y="840"/>
                </a:lnTo>
                <a:lnTo>
                  <a:pt x="481" y="834"/>
                </a:lnTo>
                <a:lnTo>
                  <a:pt x="478" y="831"/>
                </a:lnTo>
                <a:lnTo>
                  <a:pt x="478" y="828"/>
                </a:lnTo>
                <a:lnTo>
                  <a:pt x="478" y="826"/>
                </a:lnTo>
                <a:lnTo>
                  <a:pt x="475" y="823"/>
                </a:lnTo>
                <a:lnTo>
                  <a:pt x="475" y="820"/>
                </a:lnTo>
                <a:lnTo>
                  <a:pt x="472" y="817"/>
                </a:lnTo>
                <a:lnTo>
                  <a:pt x="469" y="817"/>
                </a:lnTo>
                <a:lnTo>
                  <a:pt x="469" y="820"/>
                </a:lnTo>
                <a:lnTo>
                  <a:pt x="467" y="823"/>
                </a:lnTo>
                <a:lnTo>
                  <a:pt x="464" y="823"/>
                </a:lnTo>
                <a:lnTo>
                  <a:pt x="461" y="820"/>
                </a:lnTo>
                <a:lnTo>
                  <a:pt x="458" y="817"/>
                </a:lnTo>
                <a:lnTo>
                  <a:pt x="455" y="817"/>
                </a:lnTo>
                <a:lnTo>
                  <a:pt x="450" y="817"/>
                </a:lnTo>
                <a:lnTo>
                  <a:pt x="447" y="820"/>
                </a:lnTo>
                <a:lnTo>
                  <a:pt x="444" y="823"/>
                </a:lnTo>
                <a:lnTo>
                  <a:pt x="441" y="823"/>
                </a:lnTo>
                <a:lnTo>
                  <a:pt x="438" y="826"/>
                </a:lnTo>
                <a:lnTo>
                  <a:pt x="432" y="828"/>
                </a:lnTo>
                <a:lnTo>
                  <a:pt x="430" y="828"/>
                </a:lnTo>
                <a:lnTo>
                  <a:pt x="427" y="831"/>
                </a:lnTo>
                <a:lnTo>
                  <a:pt x="424" y="834"/>
                </a:lnTo>
                <a:lnTo>
                  <a:pt x="415" y="837"/>
                </a:lnTo>
                <a:lnTo>
                  <a:pt x="410" y="837"/>
                </a:lnTo>
                <a:lnTo>
                  <a:pt x="410" y="840"/>
                </a:lnTo>
                <a:lnTo>
                  <a:pt x="410" y="843"/>
                </a:lnTo>
                <a:lnTo>
                  <a:pt x="410" y="845"/>
                </a:lnTo>
                <a:lnTo>
                  <a:pt x="410" y="848"/>
                </a:lnTo>
                <a:lnTo>
                  <a:pt x="407" y="848"/>
                </a:lnTo>
                <a:lnTo>
                  <a:pt x="407" y="854"/>
                </a:lnTo>
                <a:lnTo>
                  <a:pt x="401" y="857"/>
                </a:lnTo>
                <a:lnTo>
                  <a:pt x="390" y="863"/>
                </a:lnTo>
                <a:lnTo>
                  <a:pt x="390" y="865"/>
                </a:lnTo>
                <a:lnTo>
                  <a:pt x="390" y="871"/>
                </a:lnTo>
                <a:lnTo>
                  <a:pt x="390" y="874"/>
                </a:lnTo>
                <a:lnTo>
                  <a:pt x="393" y="880"/>
                </a:lnTo>
                <a:lnTo>
                  <a:pt x="395" y="880"/>
                </a:lnTo>
                <a:lnTo>
                  <a:pt x="404" y="888"/>
                </a:lnTo>
                <a:lnTo>
                  <a:pt x="407" y="891"/>
                </a:lnTo>
                <a:lnTo>
                  <a:pt x="410" y="894"/>
                </a:lnTo>
                <a:lnTo>
                  <a:pt x="415" y="894"/>
                </a:lnTo>
                <a:lnTo>
                  <a:pt x="415" y="897"/>
                </a:lnTo>
                <a:lnTo>
                  <a:pt x="418" y="900"/>
                </a:lnTo>
                <a:lnTo>
                  <a:pt x="421" y="900"/>
                </a:lnTo>
                <a:lnTo>
                  <a:pt x="427" y="900"/>
                </a:lnTo>
                <a:lnTo>
                  <a:pt x="432" y="900"/>
                </a:lnTo>
                <a:lnTo>
                  <a:pt x="438" y="902"/>
                </a:lnTo>
                <a:lnTo>
                  <a:pt x="441" y="902"/>
                </a:lnTo>
                <a:lnTo>
                  <a:pt x="441" y="905"/>
                </a:lnTo>
                <a:lnTo>
                  <a:pt x="447" y="908"/>
                </a:lnTo>
                <a:lnTo>
                  <a:pt x="452" y="908"/>
                </a:lnTo>
                <a:lnTo>
                  <a:pt x="455" y="911"/>
                </a:lnTo>
                <a:lnTo>
                  <a:pt x="464" y="911"/>
                </a:lnTo>
                <a:lnTo>
                  <a:pt x="469" y="911"/>
                </a:lnTo>
                <a:lnTo>
                  <a:pt x="472" y="911"/>
                </a:lnTo>
                <a:lnTo>
                  <a:pt x="478" y="911"/>
                </a:lnTo>
                <a:lnTo>
                  <a:pt x="484" y="914"/>
                </a:lnTo>
                <a:lnTo>
                  <a:pt x="484" y="917"/>
                </a:lnTo>
                <a:lnTo>
                  <a:pt x="484" y="919"/>
                </a:lnTo>
                <a:lnTo>
                  <a:pt x="489" y="919"/>
                </a:lnTo>
                <a:lnTo>
                  <a:pt x="492" y="919"/>
                </a:lnTo>
                <a:lnTo>
                  <a:pt x="495" y="919"/>
                </a:lnTo>
                <a:lnTo>
                  <a:pt x="498" y="919"/>
                </a:lnTo>
                <a:lnTo>
                  <a:pt x="501" y="922"/>
                </a:lnTo>
                <a:lnTo>
                  <a:pt x="506" y="934"/>
                </a:lnTo>
                <a:lnTo>
                  <a:pt x="506" y="939"/>
                </a:lnTo>
                <a:lnTo>
                  <a:pt x="512" y="954"/>
                </a:lnTo>
                <a:lnTo>
                  <a:pt x="512" y="959"/>
                </a:lnTo>
                <a:lnTo>
                  <a:pt x="509" y="965"/>
                </a:lnTo>
                <a:lnTo>
                  <a:pt x="504" y="968"/>
                </a:lnTo>
                <a:lnTo>
                  <a:pt x="498" y="971"/>
                </a:lnTo>
                <a:lnTo>
                  <a:pt x="495" y="974"/>
                </a:lnTo>
                <a:lnTo>
                  <a:pt x="495" y="979"/>
                </a:lnTo>
                <a:lnTo>
                  <a:pt x="495" y="982"/>
                </a:lnTo>
                <a:lnTo>
                  <a:pt x="498" y="991"/>
                </a:lnTo>
                <a:lnTo>
                  <a:pt x="501" y="993"/>
                </a:lnTo>
                <a:lnTo>
                  <a:pt x="504" y="993"/>
                </a:lnTo>
                <a:lnTo>
                  <a:pt x="512" y="996"/>
                </a:lnTo>
                <a:lnTo>
                  <a:pt x="518" y="999"/>
                </a:lnTo>
                <a:lnTo>
                  <a:pt x="521" y="1002"/>
                </a:lnTo>
                <a:lnTo>
                  <a:pt x="521" y="1008"/>
                </a:lnTo>
                <a:lnTo>
                  <a:pt x="518" y="1011"/>
                </a:lnTo>
                <a:lnTo>
                  <a:pt x="518" y="1013"/>
                </a:lnTo>
                <a:lnTo>
                  <a:pt x="512" y="1016"/>
                </a:lnTo>
                <a:lnTo>
                  <a:pt x="509" y="1019"/>
                </a:lnTo>
                <a:lnTo>
                  <a:pt x="506" y="1019"/>
                </a:lnTo>
                <a:lnTo>
                  <a:pt x="504" y="1022"/>
                </a:lnTo>
                <a:lnTo>
                  <a:pt x="501" y="1022"/>
                </a:lnTo>
                <a:lnTo>
                  <a:pt x="498" y="1022"/>
                </a:lnTo>
                <a:lnTo>
                  <a:pt x="495" y="1019"/>
                </a:lnTo>
                <a:lnTo>
                  <a:pt x="492" y="1019"/>
                </a:lnTo>
                <a:lnTo>
                  <a:pt x="489" y="1022"/>
                </a:lnTo>
                <a:lnTo>
                  <a:pt x="489" y="1028"/>
                </a:lnTo>
                <a:lnTo>
                  <a:pt x="484" y="1028"/>
                </a:lnTo>
                <a:lnTo>
                  <a:pt x="481" y="1028"/>
                </a:lnTo>
                <a:lnTo>
                  <a:pt x="478" y="1028"/>
                </a:lnTo>
                <a:lnTo>
                  <a:pt x="478" y="1031"/>
                </a:lnTo>
                <a:lnTo>
                  <a:pt x="475" y="1031"/>
                </a:lnTo>
                <a:lnTo>
                  <a:pt x="472" y="1033"/>
                </a:lnTo>
                <a:lnTo>
                  <a:pt x="469" y="1033"/>
                </a:lnTo>
                <a:lnTo>
                  <a:pt x="469" y="1036"/>
                </a:lnTo>
                <a:lnTo>
                  <a:pt x="467" y="1039"/>
                </a:lnTo>
                <a:lnTo>
                  <a:pt x="464" y="1039"/>
                </a:lnTo>
                <a:lnTo>
                  <a:pt x="461" y="1036"/>
                </a:lnTo>
                <a:lnTo>
                  <a:pt x="458" y="1039"/>
                </a:lnTo>
                <a:lnTo>
                  <a:pt x="455" y="1039"/>
                </a:lnTo>
                <a:lnTo>
                  <a:pt x="452" y="1036"/>
                </a:lnTo>
                <a:lnTo>
                  <a:pt x="450" y="1033"/>
                </a:lnTo>
                <a:lnTo>
                  <a:pt x="447" y="1033"/>
                </a:lnTo>
                <a:lnTo>
                  <a:pt x="444" y="1033"/>
                </a:lnTo>
                <a:lnTo>
                  <a:pt x="441" y="1031"/>
                </a:lnTo>
                <a:lnTo>
                  <a:pt x="435" y="1033"/>
                </a:lnTo>
                <a:lnTo>
                  <a:pt x="432" y="1033"/>
                </a:lnTo>
                <a:lnTo>
                  <a:pt x="427" y="1033"/>
                </a:lnTo>
                <a:lnTo>
                  <a:pt x="424" y="1033"/>
                </a:lnTo>
                <a:lnTo>
                  <a:pt x="424" y="1036"/>
                </a:lnTo>
                <a:lnTo>
                  <a:pt x="427" y="1042"/>
                </a:lnTo>
                <a:lnTo>
                  <a:pt x="424" y="1048"/>
                </a:lnTo>
                <a:lnTo>
                  <a:pt x="421" y="1050"/>
                </a:lnTo>
                <a:lnTo>
                  <a:pt x="421" y="1056"/>
                </a:lnTo>
                <a:lnTo>
                  <a:pt x="421" y="1062"/>
                </a:lnTo>
                <a:lnTo>
                  <a:pt x="427" y="1065"/>
                </a:lnTo>
                <a:lnTo>
                  <a:pt x="430" y="1068"/>
                </a:lnTo>
                <a:lnTo>
                  <a:pt x="430" y="1076"/>
                </a:lnTo>
                <a:lnTo>
                  <a:pt x="427" y="1079"/>
                </a:lnTo>
                <a:lnTo>
                  <a:pt x="427" y="1087"/>
                </a:lnTo>
                <a:lnTo>
                  <a:pt x="427" y="1090"/>
                </a:lnTo>
                <a:lnTo>
                  <a:pt x="427" y="1096"/>
                </a:lnTo>
                <a:lnTo>
                  <a:pt x="430" y="1099"/>
                </a:lnTo>
                <a:lnTo>
                  <a:pt x="432" y="1102"/>
                </a:lnTo>
                <a:lnTo>
                  <a:pt x="435" y="1105"/>
                </a:lnTo>
                <a:lnTo>
                  <a:pt x="438" y="1110"/>
                </a:lnTo>
                <a:lnTo>
                  <a:pt x="438" y="1116"/>
                </a:lnTo>
                <a:lnTo>
                  <a:pt x="435" y="1124"/>
                </a:lnTo>
                <a:lnTo>
                  <a:pt x="435" y="1136"/>
                </a:lnTo>
                <a:lnTo>
                  <a:pt x="432" y="1142"/>
                </a:lnTo>
                <a:lnTo>
                  <a:pt x="432" y="1153"/>
                </a:lnTo>
                <a:lnTo>
                  <a:pt x="430" y="1159"/>
                </a:lnTo>
                <a:lnTo>
                  <a:pt x="427" y="1161"/>
                </a:lnTo>
                <a:lnTo>
                  <a:pt x="421" y="1164"/>
                </a:lnTo>
                <a:lnTo>
                  <a:pt x="412" y="1164"/>
                </a:lnTo>
                <a:lnTo>
                  <a:pt x="404" y="1161"/>
                </a:lnTo>
                <a:lnTo>
                  <a:pt x="398" y="1159"/>
                </a:lnTo>
                <a:lnTo>
                  <a:pt x="393" y="1161"/>
                </a:lnTo>
                <a:lnTo>
                  <a:pt x="390" y="1161"/>
                </a:lnTo>
                <a:lnTo>
                  <a:pt x="390" y="1164"/>
                </a:lnTo>
                <a:lnTo>
                  <a:pt x="390" y="1173"/>
                </a:lnTo>
                <a:lnTo>
                  <a:pt x="390" y="1179"/>
                </a:lnTo>
                <a:lnTo>
                  <a:pt x="387" y="1181"/>
                </a:lnTo>
                <a:lnTo>
                  <a:pt x="381" y="1187"/>
                </a:lnTo>
                <a:lnTo>
                  <a:pt x="378" y="1187"/>
                </a:lnTo>
                <a:lnTo>
                  <a:pt x="378" y="1193"/>
                </a:lnTo>
                <a:lnTo>
                  <a:pt x="381" y="1196"/>
                </a:lnTo>
                <a:lnTo>
                  <a:pt x="387" y="1201"/>
                </a:lnTo>
                <a:lnTo>
                  <a:pt x="390" y="1204"/>
                </a:lnTo>
                <a:lnTo>
                  <a:pt x="393" y="1207"/>
                </a:lnTo>
                <a:lnTo>
                  <a:pt x="393" y="1210"/>
                </a:lnTo>
                <a:lnTo>
                  <a:pt x="393" y="1218"/>
                </a:lnTo>
                <a:lnTo>
                  <a:pt x="390" y="1221"/>
                </a:lnTo>
                <a:lnTo>
                  <a:pt x="384" y="1224"/>
                </a:lnTo>
                <a:lnTo>
                  <a:pt x="378" y="1224"/>
                </a:lnTo>
                <a:lnTo>
                  <a:pt x="370" y="1221"/>
                </a:lnTo>
                <a:lnTo>
                  <a:pt x="367" y="1218"/>
                </a:lnTo>
                <a:lnTo>
                  <a:pt x="358" y="1216"/>
                </a:lnTo>
                <a:lnTo>
                  <a:pt x="350" y="1218"/>
                </a:lnTo>
                <a:lnTo>
                  <a:pt x="336" y="1221"/>
                </a:lnTo>
                <a:lnTo>
                  <a:pt x="333" y="1224"/>
                </a:lnTo>
                <a:lnTo>
                  <a:pt x="333" y="1216"/>
                </a:lnTo>
                <a:lnTo>
                  <a:pt x="341" y="1198"/>
                </a:lnTo>
                <a:lnTo>
                  <a:pt x="347" y="1187"/>
                </a:lnTo>
                <a:lnTo>
                  <a:pt x="347" y="1181"/>
                </a:lnTo>
                <a:lnTo>
                  <a:pt x="344" y="1179"/>
                </a:lnTo>
                <a:lnTo>
                  <a:pt x="344" y="1173"/>
                </a:lnTo>
                <a:lnTo>
                  <a:pt x="338" y="1167"/>
                </a:lnTo>
                <a:lnTo>
                  <a:pt x="330" y="1164"/>
                </a:lnTo>
                <a:lnTo>
                  <a:pt x="321" y="1159"/>
                </a:lnTo>
                <a:lnTo>
                  <a:pt x="319" y="1153"/>
                </a:lnTo>
                <a:lnTo>
                  <a:pt x="319" y="1150"/>
                </a:lnTo>
                <a:lnTo>
                  <a:pt x="319" y="1142"/>
                </a:lnTo>
                <a:lnTo>
                  <a:pt x="319" y="1124"/>
                </a:lnTo>
                <a:lnTo>
                  <a:pt x="319" y="1107"/>
                </a:lnTo>
                <a:lnTo>
                  <a:pt x="324" y="1093"/>
                </a:lnTo>
                <a:lnTo>
                  <a:pt x="327" y="1087"/>
                </a:lnTo>
                <a:lnTo>
                  <a:pt x="333" y="1085"/>
                </a:lnTo>
                <a:lnTo>
                  <a:pt x="338" y="1082"/>
                </a:lnTo>
                <a:lnTo>
                  <a:pt x="353" y="1079"/>
                </a:lnTo>
                <a:lnTo>
                  <a:pt x="358" y="1073"/>
                </a:lnTo>
                <a:lnTo>
                  <a:pt x="364" y="1068"/>
                </a:lnTo>
                <a:lnTo>
                  <a:pt x="375" y="1059"/>
                </a:lnTo>
                <a:lnTo>
                  <a:pt x="384" y="1053"/>
                </a:lnTo>
                <a:lnTo>
                  <a:pt x="387" y="1045"/>
                </a:lnTo>
                <a:lnTo>
                  <a:pt x="390" y="1036"/>
                </a:lnTo>
                <a:lnTo>
                  <a:pt x="390" y="1033"/>
                </a:lnTo>
                <a:lnTo>
                  <a:pt x="390" y="1022"/>
                </a:lnTo>
                <a:lnTo>
                  <a:pt x="393" y="1011"/>
                </a:lnTo>
                <a:lnTo>
                  <a:pt x="395" y="996"/>
                </a:lnTo>
                <a:lnTo>
                  <a:pt x="401" y="985"/>
                </a:lnTo>
                <a:lnTo>
                  <a:pt x="401" y="979"/>
                </a:lnTo>
                <a:lnTo>
                  <a:pt x="398" y="971"/>
                </a:lnTo>
                <a:lnTo>
                  <a:pt x="393" y="965"/>
                </a:lnTo>
                <a:lnTo>
                  <a:pt x="390" y="962"/>
                </a:lnTo>
                <a:lnTo>
                  <a:pt x="387" y="959"/>
                </a:lnTo>
                <a:lnTo>
                  <a:pt x="384" y="954"/>
                </a:lnTo>
                <a:lnTo>
                  <a:pt x="384" y="951"/>
                </a:lnTo>
                <a:lnTo>
                  <a:pt x="378" y="951"/>
                </a:lnTo>
                <a:lnTo>
                  <a:pt x="375" y="951"/>
                </a:lnTo>
                <a:lnTo>
                  <a:pt x="370" y="956"/>
                </a:lnTo>
                <a:lnTo>
                  <a:pt x="367" y="959"/>
                </a:lnTo>
                <a:lnTo>
                  <a:pt x="367" y="962"/>
                </a:lnTo>
                <a:lnTo>
                  <a:pt x="364" y="965"/>
                </a:lnTo>
                <a:lnTo>
                  <a:pt x="356" y="965"/>
                </a:lnTo>
                <a:lnTo>
                  <a:pt x="353" y="968"/>
                </a:lnTo>
                <a:lnTo>
                  <a:pt x="347" y="968"/>
                </a:lnTo>
                <a:lnTo>
                  <a:pt x="341" y="965"/>
                </a:lnTo>
                <a:lnTo>
                  <a:pt x="336" y="962"/>
                </a:lnTo>
                <a:lnTo>
                  <a:pt x="333" y="965"/>
                </a:lnTo>
                <a:lnTo>
                  <a:pt x="321" y="965"/>
                </a:lnTo>
                <a:lnTo>
                  <a:pt x="316" y="968"/>
                </a:lnTo>
                <a:lnTo>
                  <a:pt x="313" y="968"/>
                </a:lnTo>
                <a:lnTo>
                  <a:pt x="304" y="971"/>
                </a:lnTo>
                <a:lnTo>
                  <a:pt x="299" y="971"/>
                </a:lnTo>
                <a:lnTo>
                  <a:pt x="290" y="971"/>
                </a:lnTo>
                <a:lnTo>
                  <a:pt x="284" y="968"/>
                </a:lnTo>
                <a:lnTo>
                  <a:pt x="281" y="968"/>
                </a:lnTo>
                <a:lnTo>
                  <a:pt x="276" y="965"/>
                </a:lnTo>
                <a:lnTo>
                  <a:pt x="273" y="965"/>
                </a:lnTo>
                <a:lnTo>
                  <a:pt x="264" y="965"/>
                </a:lnTo>
                <a:lnTo>
                  <a:pt x="262" y="962"/>
                </a:lnTo>
                <a:lnTo>
                  <a:pt x="256" y="959"/>
                </a:lnTo>
                <a:lnTo>
                  <a:pt x="253" y="956"/>
                </a:lnTo>
                <a:lnTo>
                  <a:pt x="253" y="951"/>
                </a:lnTo>
                <a:lnTo>
                  <a:pt x="256" y="942"/>
                </a:lnTo>
                <a:lnTo>
                  <a:pt x="253" y="942"/>
                </a:lnTo>
                <a:lnTo>
                  <a:pt x="247" y="942"/>
                </a:lnTo>
                <a:lnTo>
                  <a:pt x="244" y="942"/>
                </a:lnTo>
                <a:lnTo>
                  <a:pt x="239" y="934"/>
                </a:lnTo>
                <a:lnTo>
                  <a:pt x="236" y="931"/>
                </a:lnTo>
                <a:lnTo>
                  <a:pt x="230" y="928"/>
                </a:lnTo>
                <a:lnTo>
                  <a:pt x="222" y="925"/>
                </a:lnTo>
                <a:lnTo>
                  <a:pt x="216" y="928"/>
                </a:lnTo>
                <a:lnTo>
                  <a:pt x="205" y="928"/>
                </a:lnTo>
                <a:lnTo>
                  <a:pt x="193" y="928"/>
                </a:lnTo>
                <a:lnTo>
                  <a:pt x="185" y="931"/>
                </a:lnTo>
                <a:lnTo>
                  <a:pt x="159" y="931"/>
                </a:lnTo>
                <a:lnTo>
                  <a:pt x="142" y="925"/>
                </a:lnTo>
                <a:lnTo>
                  <a:pt x="128" y="919"/>
                </a:lnTo>
                <a:lnTo>
                  <a:pt x="108" y="908"/>
                </a:lnTo>
                <a:lnTo>
                  <a:pt x="102" y="905"/>
                </a:lnTo>
                <a:lnTo>
                  <a:pt x="96" y="900"/>
                </a:lnTo>
                <a:lnTo>
                  <a:pt x="82" y="897"/>
                </a:lnTo>
                <a:lnTo>
                  <a:pt x="71" y="897"/>
                </a:lnTo>
                <a:lnTo>
                  <a:pt x="71" y="894"/>
                </a:lnTo>
                <a:lnTo>
                  <a:pt x="62" y="891"/>
                </a:lnTo>
                <a:lnTo>
                  <a:pt x="14" y="857"/>
                </a:lnTo>
                <a:lnTo>
                  <a:pt x="0" y="840"/>
                </a:lnTo>
                <a:lnTo>
                  <a:pt x="5" y="811"/>
                </a:lnTo>
                <a:lnTo>
                  <a:pt x="14" y="769"/>
                </a:lnTo>
                <a:lnTo>
                  <a:pt x="22" y="737"/>
                </a:lnTo>
                <a:lnTo>
                  <a:pt x="31" y="717"/>
                </a:lnTo>
                <a:lnTo>
                  <a:pt x="34" y="715"/>
                </a:lnTo>
                <a:lnTo>
                  <a:pt x="34" y="712"/>
                </a:lnTo>
                <a:lnTo>
                  <a:pt x="37" y="712"/>
                </a:lnTo>
                <a:lnTo>
                  <a:pt x="39" y="709"/>
                </a:lnTo>
                <a:lnTo>
                  <a:pt x="45" y="706"/>
                </a:lnTo>
                <a:lnTo>
                  <a:pt x="51" y="700"/>
                </a:lnTo>
                <a:lnTo>
                  <a:pt x="57" y="697"/>
                </a:lnTo>
                <a:lnTo>
                  <a:pt x="62" y="695"/>
                </a:lnTo>
                <a:lnTo>
                  <a:pt x="59" y="689"/>
                </a:lnTo>
                <a:lnTo>
                  <a:pt x="57" y="683"/>
                </a:lnTo>
                <a:lnTo>
                  <a:pt x="57" y="677"/>
                </a:lnTo>
                <a:lnTo>
                  <a:pt x="54" y="675"/>
                </a:lnTo>
                <a:lnTo>
                  <a:pt x="48" y="672"/>
                </a:lnTo>
                <a:lnTo>
                  <a:pt x="42" y="669"/>
                </a:lnTo>
                <a:lnTo>
                  <a:pt x="42" y="663"/>
                </a:lnTo>
                <a:lnTo>
                  <a:pt x="42" y="658"/>
                </a:lnTo>
                <a:lnTo>
                  <a:pt x="39" y="655"/>
                </a:lnTo>
                <a:lnTo>
                  <a:pt x="39" y="652"/>
                </a:lnTo>
                <a:lnTo>
                  <a:pt x="39" y="646"/>
                </a:lnTo>
                <a:lnTo>
                  <a:pt x="39" y="640"/>
                </a:lnTo>
                <a:lnTo>
                  <a:pt x="37" y="640"/>
                </a:lnTo>
                <a:lnTo>
                  <a:pt x="42" y="635"/>
                </a:lnTo>
                <a:lnTo>
                  <a:pt x="48" y="629"/>
                </a:lnTo>
                <a:lnTo>
                  <a:pt x="54" y="623"/>
                </a:lnTo>
                <a:lnTo>
                  <a:pt x="57" y="621"/>
                </a:lnTo>
                <a:lnTo>
                  <a:pt x="57" y="615"/>
                </a:lnTo>
                <a:lnTo>
                  <a:pt x="57" y="612"/>
                </a:lnTo>
                <a:lnTo>
                  <a:pt x="57" y="609"/>
                </a:lnTo>
                <a:lnTo>
                  <a:pt x="54" y="603"/>
                </a:lnTo>
                <a:lnTo>
                  <a:pt x="51" y="598"/>
                </a:lnTo>
                <a:lnTo>
                  <a:pt x="48" y="592"/>
                </a:lnTo>
                <a:lnTo>
                  <a:pt x="48" y="586"/>
                </a:lnTo>
                <a:lnTo>
                  <a:pt x="45" y="581"/>
                </a:lnTo>
                <a:lnTo>
                  <a:pt x="45" y="578"/>
                </a:lnTo>
                <a:lnTo>
                  <a:pt x="45" y="572"/>
                </a:lnTo>
                <a:lnTo>
                  <a:pt x="45" y="566"/>
                </a:lnTo>
                <a:lnTo>
                  <a:pt x="48" y="561"/>
                </a:lnTo>
                <a:lnTo>
                  <a:pt x="48" y="555"/>
                </a:lnTo>
                <a:lnTo>
                  <a:pt x="48" y="549"/>
                </a:lnTo>
                <a:lnTo>
                  <a:pt x="51" y="547"/>
                </a:lnTo>
                <a:lnTo>
                  <a:pt x="51" y="544"/>
                </a:lnTo>
                <a:lnTo>
                  <a:pt x="54" y="538"/>
                </a:lnTo>
                <a:lnTo>
                  <a:pt x="54" y="532"/>
                </a:lnTo>
                <a:lnTo>
                  <a:pt x="54" y="529"/>
                </a:lnTo>
                <a:lnTo>
                  <a:pt x="54" y="524"/>
                </a:lnTo>
                <a:lnTo>
                  <a:pt x="54" y="521"/>
                </a:lnTo>
                <a:lnTo>
                  <a:pt x="54" y="515"/>
                </a:lnTo>
                <a:lnTo>
                  <a:pt x="54" y="510"/>
                </a:lnTo>
                <a:lnTo>
                  <a:pt x="54" y="504"/>
                </a:lnTo>
                <a:lnTo>
                  <a:pt x="54" y="498"/>
                </a:lnTo>
                <a:lnTo>
                  <a:pt x="54" y="492"/>
                </a:lnTo>
                <a:lnTo>
                  <a:pt x="54" y="487"/>
                </a:lnTo>
                <a:lnTo>
                  <a:pt x="54" y="481"/>
                </a:lnTo>
                <a:lnTo>
                  <a:pt x="54" y="475"/>
                </a:lnTo>
                <a:lnTo>
                  <a:pt x="51" y="470"/>
                </a:lnTo>
                <a:lnTo>
                  <a:pt x="51" y="464"/>
                </a:lnTo>
                <a:lnTo>
                  <a:pt x="51" y="458"/>
                </a:lnTo>
                <a:lnTo>
                  <a:pt x="51" y="453"/>
                </a:lnTo>
                <a:lnTo>
                  <a:pt x="51" y="447"/>
                </a:lnTo>
                <a:lnTo>
                  <a:pt x="51" y="441"/>
                </a:lnTo>
                <a:lnTo>
                  <a:pt x="57" y="438"/>
                </a:lnTo>
                <a:lnTo>
                  <a:pt x="62" y="433"/>
                </a:lnTo>
                <a:lnTo>
                  <a:pt x="68" y="430"/>
                </a:lnTo>
                <a:lnTo>
                  <a:pt x="74" y="424"/>
                </a:lnTo>
                <a:lnTo>
                  <a:pt x="79" y="421"/>
                </a:lnTo>
                <a:lnTo>
                  <a:pt x="88" y="416"/>
                </a:lnTo>
                <a:lnTo>
                  <a:pt x="94" y="413"/>
                </a:lnTo>
                <a:lnTo>
                  <a:pt x="99" y="407"/>
                </a:lnTo>
                <a:lnTo>
                  <a:pt x="105" y="401"/>
                </a:lnTo>
                <a:lnTo>
                  <a:pt x="111" y="399"/>
                </a:lnTo>
                <a:lnTo>
                  <a:pt x="116" y="393"/>
                </a:lnTo>
                <a:lnTo>
                  <a:pt x="122" y="390"/>
                </a:lnTo>
                <a:lnTo>
                  <a:pt x="128" y="384"/>
                </a:lnTo>
                <a:lnTo>
                  <a:pt x="133" y="381"/>
                </a:lnTo>
                <a:lnTo>
                  <a:pt x="139" y="376"/>
                </a:lnTo>
                <a:lnTo>
                  <a:pt x="145" y="373"/>
                </a:lnTo>
                <a:lnTo>
                  <a:pt x="148" y="370"/>
                </a:lnTo>
                <a:lnTo>
                  <a:pt x="150" y="364"/>
                </a:lnTo>
                <a:lnTo>
                  <a:pt x="153" y="361"/>
                </a:lnTo>
                <a:lnTo>
                  <a:pt x="156" y="356"/>
                </a:lnTo>
                <a:lnTo>
                  <a:pt x="159" y="350"/>
                </a:lnTo>
                <a:lnTo>
                  <a:pt x="162" y="347"/>
                </a:lnTo>
                <a:lnTo>
                  <a:pt x="162" y="344"/>
                </a:lnTo>
                <a:lnTo>
                  <a:pt x="168" y="339"/>
                </a:lnTo>
                <a:lnTo>
                  <a:pt x="170" y="333"/>
                </a:lnTo>
                <a:lnTo>
                  <a:pt x="173" y="327"/>
                </a:lnTo>
                <a:lnTo>
                  <a:pt x="176" y="322"/>
                </a:lnTo>
                <a:lnTo>
                  <a:pt x="179" y="316"/>
                </a:lnTo>
                <a:lnTo>
                  <a:pt x="185" y="310"/>
                </a:lnTo>
                <a:lnTo>
                  <a:pt x="188" y="305"/>
                </a:lnTo>
                <a:lnTo>
                  <a:pt x="190" y="299"/>
                </a:lnTo>
                <a:lnTo>
                  <a:pt x="193" y="296"/>
                </a:lnTo>
                <a:lnTo>
                  <a:pt x="196" y="290"/>
                </a:lnTo>
                <a:lnTo>
                  <a:pt x="196" y="285"/>
                </a:lnTo>
                <a:lnTo>
                  <a:pt x="199" y="279"/>
                </a:lnTo>
                <a:lnTo>
                  <a:pt x="199" y="273"/>
                </a:lnTo>
                <a:lnTo>
                  <a:pt x="199" y="268"/>
                </a:lnTo>
                <a:lnTo>
                  <a:pt x="202" y="262"/>
                </a:lnTo>
                <a:lnTo>
                  <a:pt x="202" y="259"/>
                </a:lnTo>
                <a:lnTo>
                  <a:pt x="202" y="253"/>
                </a:lnTo>
                <a:lnTo>
                  <a:pt x="205" y="248"/>
                </a:lnTo>
                <a:lnTo>
                  <a:pt x="205" y="242"/>
                </a:lnTo>
                <a:lnTo>
                  <a:pt x="207" y="236"/>
                </a:lnTo>
                <a:lnTo>
                  <a:pt x="207" y="233"/>
                </a:lnTo>
                <a:lnTo>
                  <a:pt x="207" y="228"/>
                </a:lnTo>
                <a:lnTo>
                  <a:pt x="207" y="222"/>
                </a:lnTo>
                <a:lnTo>
                  <a:pt x="207" y="216"/>
                </a:lnTo>
                <a:lnTo>
                  <a:pt x="207" y="211"/>
                </a:lnTo>
                <a:lnTo>
                  <a:pt x="207" y="205"/>
                </a:lnTo>
                <a:lnTo>
                  <a:pt x="207" y="199"/>
                </a:lnTo>
                <a:lnTo>
                  <a:pt x="207" y="194"/>
                </a:lnTo>
                <a:lnTo>
                  <a:pt x="207" y="188"/>
                </a:lnTo>
                <a:lnTo>
                  <a:pt x="207" y="182"/>
                </a:lnTo>
                <a:lnTo>
                  <a:pt x="207" y="176"/>
                </a:lnTo>
                <a:lnTo>
                  <a:pt x="207" y="171"/>
                </a:lnTo>
                <a:lnTo>
                  <a:pt x="207" y="165"/>
                </a:lnTo>
                <a:lnTo>
                  <a:pt x="207" y="159"/>
                </a:lnTo>
                <a:lnTo>
                  <a:pt x="207" y="154"/>
                </a:lnTo>
                <a:lnTo>
                  <a:pt x="207" y="148"/>
                </a:lnTo>
                <a:lnTo>
                  <a:pt x="207" y="142"/>
                </a:lnTo>
                <a:lnTo>
                  <a:pt x="207" y="137"/>
                </a:lnTo>
                <a:lnTo>
                  <a:pt x="213" y="134"/>
                </a:lnTo>
                <a:lnTo>
                  <a:pt x="219" y="134"/>
                </a:lnTo>
                <a:lnTo>
                  <a:pt x="225" y="134"/>
                </a:lnTo>
                <a:lnTo>
                  <a:pt x="230" y="134"/>
                </a:lnTo>
                <a:lnTo>
                  <a:pt x="236" y="134"/>
                </a:lnTo>
                <a:lnTo>
                  <a:pt x="242" y="134"/>
                </a:lnTo>
                <a:lnTo>
                  <a:pt x="247" y="128"/>
                </a:lnTo>
                <a:lnTo>
                  <a:pt x="253" y="122"/>
                </a:lnTo>
                <a:lnTo>
                  <a:pt x="259" y="117"/>
                </a:lnTo>
                <a:lnTo>
                  <a:pt x="264" y="114"/>
                </a:lnTo>
                <a:lnTo>
                  <a:pt x="270" y="108"/>
                </a:lnTo>
                <a:lnTo>
                  <a:pt x="276" y="102"/>
                </a:lnTo>
                <a:lnTo>
                  <a:pt x="281" y="97"/>
                </a:lnTo>
                <a:lnTo>
                  <a:pt x="287" y="91"/>
                </a:lnTo>
                <a:lnTo>
                  <a:pt x="293" y="85"/>
                </a:lnTo>
                <a:lnTo>
                  <a:pt x="301" y="80"/>
                </a:lnTo>
                <a:lnTo>
                  <a:pt x="304" y="74"/>
                </a:lnTo>
                <a:lnTo>
                  <a:pt x="313" y="68"/>
                </a:lnTo>
                <a:lnTo>
                  <a:pt x="319" y="65"/>
                </a:lnTo>
                <a:lnTo>
                  <a:pt x="324" y="65"/>
                </a:lnTo>
                <a:lnTo>
                  <a:pt x="327" y="65"/>
                </a:lnTo>
                <a:lnTo>
                  <a:pt x="333" y="63"/>
                </a:lnTo>
                <a:lnTo>
                  <a:pt x="338" y="63"/>
                </a:lnTo>
                <a:lnTo>
                  <a:pt x="344" y="60"/>
                </a:lnTo>
                <a:lnTo>
                  <a:pt x="350" y="60"/>
                </a:lnTo>
                <a:lnTo>
                  <a:pt x="356" y="60"/>
                </a:lnTo>
                <a:lnTo>
                  <a:pt x="361" y="57"/>
                </a:lnTo>
                <a:lnTo>
                  <a:pt x="364" y="57"/>
                </a:lnTo>
                <a:lnTo>
                  <a:pt x="370" y="54"/>
                </a:lnTo>
                <a:lnTo>
                  <a:pt x="375" y="54"/>
                </a:lnTo>
                <a:lnTo>
                  <a:pt x="381" y="51"/>
                </a:lnTo>
                <a:lnTo>
                  <a:pt x="387" y="51"/>
                </a:lnTo>
                <a:lnTo>
                  <a:pt x="393" y="48"/>
                </a:lnTo>
                <a:lnTo>
                  <a:pt x="398" y="48"/>
                </a:lnTo>
                <a:lnTo>
                  <a:pt x="407" y="45"/>
                </a:lnTo>
                <a:lnTo>
                  <a:pt x="412" y="45"/>
                </a:lnTo>
                <a:lnTo>
                  <a:pt x="418" y="45"/>
                </a:lnTo>
                <a:lnTo>
                  <a:pt x="424" y="43"/>
                </a:lnTo>
                <a:lnTo>
                  <a:pt x="430" y="43"/>
                </a:lnTo>
                <a:lnTo>
                  <a:pt x="435" y="40"/>
                </a:lnTo>
                <a:lnTo>
                  <a:pt x="441" y="40"/>
                </a:lnTo>
                <a:lnTo>
                  <a:pt x="447" y="37"/>
                </a:lnTo>
                <a:lnTo>
                  <a:pt x="450" y="37"/>
                </a:lnTo>
                <a:lnTo>
                  <a:pt x="452" y="43"/>
                </a:lnTo>
                <a:lnTo>
                  <a:pt x="458" y="48"/>
                </a:lnTo>
                <a:lnTo>
                  <a:pt x="461" y="51"/>
                </a:lnTo>
                <a:lnTo>
                  <a:pt x="467" y="51"/>
                </a:lnTo>
                <a:lnTo>
                  <a:pt x="472" y="51"/>
                </a:lnTo>
                <a:lnTo>
                  <a:pt x="478" y="51"/>
                </a:lnTo>
                <a:lnTo>
                  <a:pt x="484" y="51"/>
                </a:lnTo>
                <a:lnTo>
                  <a:pt x="487" y="51"/>
                </a:lnTo>
                <a:lnTo>
                  <a:pt x="489" y="51"/>
                </a:lnTo>
                <a:lnTo>
                  <a:pt x="495" y="51"/>
                </a:lnTo>
                <a:lnTo>
                  <a:pt x="504" y="48"/>
                </a:lnTo>
                <a:lnTo>
                  <a:pt x="509" y="48"/>
                </a:lnTo>
                <a:lnTo>
                  <a:pt x="515" y="48"/>
                </a:lnTo>
                <a:lnTo>
                  <a:pt x="521" y="45"/>
                </a:lnTo>
                <a:lnTo>
                  <a:pt x="526" y="45"/>
                </a:lnTo>
                <a:lnTo>
                  <a:pt x="532" y="45"/>
                </a:lnTo>
                <a:lnTo>
                  <a:pt x="538" y="48"/>
                </a:lnTo>
                <a:lnTo>
                  <a:pt x="543" y="48"/>
                </a:lnTo>
                <a:lnTo>
                  <a:pt x="549" y="48"/>
                </a:lnTo>
                <a:lnTo>
                  <a:pt x="555" y="48"/>
                </a:lnTo>
                <a:lnTo>
                  <a:pt x="561" y="48"/>
                </a:lnTo>
                <a:lnTo>
                  <a:pt x="566" y="48"/>
                </a:lnTo>
                <a:lnTo>
                  <a:pt x="572" y="45"/>
                </a:lnTo>
                <a:lnTo>
                  <a:pt x="575" y="45"/>
                </a:lnTo>
                <a:lnTo>
                  <a:pt x="578" y="45"/>
                </a:lnTo>
                <a:lnTo>
                  <a:pt x="581" y="45"/>
                </a:lnTo>
                <a:lnTo>
                  <a:pt x="586" y="43"/>
                </a:lnTo>
                <a:lnTo>
                  <a:pt x="592" y="37"/>
                </a:lnTo>
                <a:lnTo>
                  <a:pt x="598" y="31"/>
                </a:lnTo>
                <a:lnTo>
                  <a:pt x="598" y="28"/>
                </a:lnTo>
                <a:lnTo>
                  <a:pt x="600" y="23"/>
                </a:lnTo>
                <a:lnTo>
                  <a:pt x="603" y="17"/>
                </a:lnTo>
                <a:lnTo>
                  <a:pt x="603" y="14"/>
                </a:lnTo>
                <a:lnTo>
                  <a:pt x="609" y="14"/>
                </a:lnTo>
                <a:lnTo>
                  <a:pt x="615" y="14"/>
                </a:lnTo>
                <a:lnTo>
                  <a:pt x="620" y="11"/>
                </a:lnTo>
                <a:lnTo>
                  <a:pt x="626" y="11"/>
                </a:lnTo>
                <a:lnTo>
                  <a:pt x="632" y="8"/>
                </a:lnTo>
                <a:lnTo>
                  <a:pt x="637" y="8"/>
                </a:lnTo>
                <a:lnTo>
                  <a:pt x="643" y="6"/>
                </a:lnTo>
                <a:lnTo>
                  <a:pt x="649" y="6"/>
                </a:lnTo>
                <a:lnTo>
                  <a:pt x="657" y="3"/>
                </a:lnTo>
                <a:lnTo>
                  <a:pt x="663" y="3"/>
                </a:lnTo>
                <a:lnTo>
                  <a:pt x="663" y="0"/>
                </a:lnTo>
                <a:lnTo>
                  <a:pt x="666" y="3"/>
                </a:lnTo>
                <a:lnTo>
                  <a:pt x="672" y="6"/>
                </a:lnTo>
                <a:lnTo>
                  <a:pt x="677" y="8"/>
                </a:lnTo>
                <a:lnTo>
                  <a:pt x="683" y="11"/>
                </a:lnTo>
                <a:lnTo>
                  <a:pt x="689" y="14"/>
                </a:lnTo>
                <a:lnTo>
                  <a:pt x="694" y="17"/>
                </a:lnTo>
                <a:lnTo>
                  <a:pt x="697" y="20"/>
                </a:lnTo>
                <a:lnTo>
                  <a:pt x="700" y="20"/>
                </a:lnTo>
                <a:lnTo>
                  <a:pt x="700" y="23"/>
                </a:lnTo>
                <a:lnTo>
                  <a:pt x="703" y="23"/>
                </a:lnTo>
                <a:lnTo>
                  <a:pt x="703" y="26"/>
                </a:lnTo>
                <a:lnTo>
                  <a:pt x="706" y="26"/>
                </a:lnTo>
                <a:close/>
              </a:path>
            </a:pathLst>
          </a:custGeom>
          <a:solidFill>
            <a:srgbClr val="BFE1B9"/>
          </a:solidFill>
          <a:ln w="19050">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51" name="Freeform 45">
            <a:extLst>
              <a:ext uri="{FF2B5EF4-FFF2-40B4-BE49-F238E27FC236}">
                <a16:creationId xmlns:a16="http://schemas.microsoft.com/office/drawing/2014/main" id="{E770DEF4-8EC8-3926-B482-9715083FD852}"/>
              </a:ext>
            </a:extLst>
          </p:cNvPr>
          <p:cNvSpPr>
            <a:spLocks/>
          </p:cNvSpPr>
          <p:nvPr/>
        </p:nvSpPr>
        <p:spPr bwMode="auto">
          <a:xfrm>
            <a:off x="5038725" y="4835525"/>
            <a:ext cx="941388" cy="1169988"/>
          </a:xfrm>
          <a:custGeom>
            <a:avLst/>
            <a:gdLst>
              <a:gd name="T0" fmla="*/ 399 w 593"/>
              <a:gd name="T1" fmla="*/ 71 h 737"/>
              <a:gd name="T2" fmla="*/ 408 w 593"/>
              <a:gd name="T3" fmla="*/ 108 h 737"/>
              <a:gd name="T4" fmla="*/ 391 w 593"/>
              <a:gd name="T5" fmla="*/ 153 h 737"/>
              <a:gd name="T6" fmla="*/ 428 w 593"/>
              <a:gd name="T7" fmla="*/ 185 h 737"/>
              <a:gd name="T8" fmla="*/ 442 w 593"/>
              <a:gd name="T9" fmla="*/ 128 h 737"/>
              <a:gd name="T10" fmla="*/ 487 w 593"/>
              <a:gd name="T11" fmla="*/ 125 h 737"/>
              <a:gd name="T12" fmla="*/ 516 w 593"/>
              <a:gd name="T13" fmla="*/ 102 h 737"/>
              <a:gd name="T14" fmla="*/ 530 w 593"/>
              <a:gd name="T15" fmla="*/ 122 h 737"/>
              <a:gd name="T16" fmla="*/ 550 w 593"/>
              <a:gd name="T17" fmla="*/ 156 h 737"/>
              <a:gd name="T18" fmla="*/ 564 w 593"/>
              <a:gd name="T19" fmla="*/ 173 h 737"/>
              <a:gd name="T20" fmla="*/ 579 w 593"/>
              <a:gd name="T21" fmla="*/ 193 h 737"/>
              <a:gd name="T22" fmla="*/ 590 w 593"/>
              <a:gd name="T23" fmla="*/ 219 h 737"/>
              <a:gd name="T24" fmla="*/ 573 w 593"/>
              <a:gd name="T25" fmla="*/ 245 h 737"/>
              <a:gd name="T26" fmla="*/ 567 w 593"/>
              <a:gd name="T27" fmla="*/ 293 h 737"/>
              <a:gd name="T28" fmla="*/ 541 w 593"/>
              <a:gd name="T29" fmla="*/ 333 h 737"/>
              <a:gd name="T30" fmla="*/ 522 w 593"/>
              <a:gd name="T31" fmla="*/ 353 h 737"/>
              <a:gd name="T32" fmla="*/ 482 w 593"/>
              <a:gd name="T33" fmla="*/ 378 h 737"/>
              <a:gd name="T34" fmla="*/ 456 w 593"/>
              <a:gd name="T35" fmla="*/ 356 h 737"/>
              <a:gd name="T36" fmla="*/ 439 w 593"/>
              <a:gd name="T37" fmla="*/ 381 h 737"/>
              <a:gd name="T38" fmla="*/ 428 w 593"/>
              <a:gd name="T39" fmla="*/ 407 h 737"/>
              <a:gd name="T40" fmla="*/ 419 w 593"/>
              <a:gd name="T41" fmla="*/ 432 h 737"/>
              <a:gd name="T42" fmla="*/ 413 w 593"/>
              <a:gd name="T43" fmla="*/ 464 h 737"/>
              <a:gd name="T44" fmla="*/ 413 w 593"/>
              <a:gd name="T45" fmla="*/ 498 h 737"/>
              <a:gd name="T46" fmla="*/ 428 w 593"/>
              <a:gd name="T47" fmla="*/ 538 h 737"/>
              <a:gd name="T48" fmla="*/ 436 w 593"/>
              <a:gd name="T49" fmla="*/ 566 h 737"/>
              <a:gd name="T50" fmla="*/ 402 w 593"/>
              <a:gd name="T51" fmla="*/ 552 h 737"/>
              <a:gd name="T52" fmla="*/ 373 w 593"/>
              <a:gd name="T53" fmla="*/ 529 h 737"/>
              <a:gd name="T54" fmla="*/ 351 w 593"/>
              <a:gd name="T55" fmla="*/ 512 h 737"/>
              <a:gd name="T56" fmla="*/ 348 w 593"/>
              <a:gd name="T57" fmla="*/ 538 h 737"/>
              <a:gd name="T58" fmla="*/ 325 w 593"/>
              <a:gd name="T59" fmla="*/ 546 h 737"/>
              <a:gd name="T60" fmla="*/ 339 w 593"/>
              <a:gd name="T61" fmla="*/ 561 h 737"/>
              <a:gd name="T62" fmla="*/ 317 w 593"/>
              <a:gd name="T63" fmla="*/ 578 h 737"/>
              <a:gd name="T64" fmla="*/ 294 w 593"/>
              <a:gd name="T65" fmla="*/ 580 h 737"/>
              <a:gd name="T66" fmla="*/ 297 w 593"/>
              <a:gd name="T67" fmla="*/ 609 h 737"/>
              <a:gd name="T68" fmla="*/ 294 w 593"/>
              <a:gd name="T69" fmla="*/ 649 h 737"/>
              <a:gd name="T70" fmla="*/ 285 w 593"/>
              <a:gd name="T71" fmla="*/ 669 h 737"/>
              <a:gd name="T72" fmla="*/ 274 w 593"/>
              <a:gd name="T73" fmla="*/ 692 h 737"/>
              <a:gd name="T74" fmla="*/ 279 w 593"/>
              <a:gd name="T75" fmla="*/ 723 h 737"/>
              <a:gd name="T76" fmla="*/ 262 w 593"/>
              <a:gd name="T77" fmla="*/ 729 h 737"/>
              <a:gd name="T78" fmla="*/ 217 w 593"/>
              <a:gd name="T79" fmla="*/ 720 h 737"/>
              <a:gd name="T80" fmla="*/ 168 w 593"/>
              <a:gd name="T81" fmla="*/ 717 h 737"/>
              <a:gd name="T82" fmla="*/ 197 w 593"/>
              <a:gd name="T83" fmla="*/ 683 h 737"/>
              <a:gd name="T84" fmla="*/ 214 w 593"/>
              <a:gd name="T85" fmla="*/ 626 h 737"/>
              <a:gd name="T86" fmla="*/ 186 w 593"/>
              <a:gd name="T87" fmla="*/ 615 h 737"/>
              <a:gd name="T88" fmla="*/ 148 w 593"/>
              <a:gd name="T89" fmla="*/ 606 h 737"/>
              <a:gd name="T90" fmla="*/ 117 w 593"/>
              <a:gd name="T91" fmla="*/ 603 h 737"/>
              <a:gd name="T92" fmla="*/ 83 w 593"/>
              <a:gd name="T93" fmla="*/ 609 h 737"/>
              <a:gd name="T94" fmla="*/ 46 w 593"/>
              <a:gd name="T95" fmla="*/ 583 h 737"/>
              <a:gd name="T96" fmla="*/ 37 w 593"/>
              <a:gd name="T97" fmla="*/ 535 h 737"/>
              <a:gd name="T98" fmla="*/ 9 w 593"/>
              <a:gd name="T99" fmla="*/ 478 h 737"/>
              <a:gd name="T100" fmla="*/ 17 w 593"/>
              <a:gd name="T101" fmla="*/ 393 h 737"/>
              <a:gd name="T102" fmla="*/ 26 w 593"/>
              <a:gd name="T103" fmla="*/ 333 h 737"/>
              <a:gd name="T104" fmla="*/ 40 w 593"/>
              <a:gd name="T105" fmla="*/ 296 h 737"/>
              <a:gd name="T106" fmla="*/ 26 w 593"/>
              <a:gd name="T107" fmla="*/ 239 h 737"/>
              <a:gd name="T108" fmla="*/ 37 w 593"/>
              <a:gd name="T109" fmla="*/ 176 h 737"/>
              <a:gd name="T110" fmla="*/ 66 w 593"/>
              <a:gd name="T111" fmla="*/ 122 h 737"/>
              <a:gd name="T112" fmla="*/ 103 w 593"/>
              <a:gd name="T113" fmla="*/ 102 h 737"/>
              <a:gd name="T114" fmla="*/ 117 w 593"/>
              <a:gd name="T115" fmla="*/ 102 h 737"/>
              <a:gd name="T116" fmla="*/ 163 w 593"/>
              <a:gd name="T117" fmla="*/ 79 h 737"/>
              <a:gd name="T118" fmla="*/ 197 w 593"/>
              <a:gd name="T119" fmla="*/ 48 h 737"/>
              <a:gd name="T120" fmla="*/ 260 w 593"/>
              <a:gd name="T121" fmla="*/ 5 h 737"/>
              <a:gd name="T122" fmla="*/ 299 w 593"/>
              <a:gd name="T123" fmla="*/ 40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3" h="737">
                <a:moveTo>
                  <a:pt x="339" y="79"/>
                </a:moveTo>
                <a:lnTo>
                  <a:pt x="345" y="82"/>
                </a:lnTo>
                <a:lnTo>
                  <a:pt x="354" y="77"/>
                </a:lnTo>
                <a:lnTo>
                  <a:pt x="359" y="77"/>
                </a:lnTo>
                <a:lnTo>
                  <a:pt x="362" y="74"/>
                </a:lnTo>
                <a:lnTo>
                  <a:pt x="368" y="71"/>
                </a:lnTo>
                <a:lnTo>
                  <a:pt x="371" y="74"/>
                </a:lnTo>
                <a:lnTo>
                  <a:pt x="373" y="74"/>
                </a:lnTo>
                <a:lnTo>
                  <a:pt x="379" y="74"/>
                </a:lnTo>
                <a:lnTo>
                  <a:pt x="385" y="74"/>
                </a:lnTo>
                <a:lnTo>
                  <a:pt x="391" y="71"/>
                </a:lnTo>
                <a:lnTo>
                  <a:pt x="396" y="71"/>
                </a:lnTo>
                <a:lnTo>
                  <a:pt x="399" y="71"/>
                </a:lnTo>
                <a:lnTo>
                  <a:pt x="402" y="77"/>
                </a:lnTo>
                <a:lnTo>
                  <a:pt x="405" y="77"/>
                </a:lnTo>
                <a:lnTo>
                  <a:pt x="405" y="79"/>
                </a:lnTo>
                <a:lnTo>
                  <a:pt x="408" y="79"/>
                </a:lnTo>
                <a:lnTo>
                  <a:pt x="408" y="85"/>
                </a:lnTo>
                <a:lnTo>
                  <a:pt x="408" y="91"/>
                </a:lnTo>
                <a:lnTo>
                  <a:pt x="408" y="97"/>
                </a:lnTo>
                <a:lnTo>
                  <a:pt x="408" y="99"/>
                </a:lnTo>
                <a:lnTo>
                  <a:pt x="408" y="102"/>
                </a:lnTo>
                <a:lnTo>
                  <a:pt x="410" y="102"/>
                </a:lnTo>
                <a:lnTo>
                  <a:pt x="413" y="105"/>
                </a:lnTo>
                <a:lnTo>
                  <a:pt x="410" y="105"/>
                </a:lnTo>
                <a:lnTo>
                  <a:pt x="408" y="108"/>
                </a:lnTo>
                <a:lnTo>
                  <a:pt x="405" y="111"/>
                </a:lnTo>
                <a:lnTo>
                  <a:pt x="402" y="114"/>
                </a:lnTo>
                <a:lnTo>
                  <a:pt x="396" y="116"/>
                </a:lnTo>
                <a:lnTo>
                  <a:pt x="393" y="122"/>
                </a:lnTo>
                <a:lnTo>
                  <a:pt x="393" y="125"/>
                </a:lnTo>
                <a:lnTo>
                  <a:pt x="388" y="134"/>
                </a:lnTo>
                <a:lnTo>
                  <a:pt x="385" y="139"/>
                </a:lnTo>
                <a:lnTo>
                  <a:pt x="385" y="145"/>
                </a:lnTo>
                <a:lnTo>
                  <a:pt x="382" y="148"/>
                </a:lnTo>
                <a:lnTo>
                  <a:pt x="382" y="151"/>
                </a:lnTo>
                <a:lnTo>
                  <a:pt x="385" y="151"/>
                </a:lnTo>
                <a:lnTo>
                  <a:pt x="391" y="151"/>
                </a:lnTo>
                <a:lnTo>
                  <a:pt x="391" y="153"/>
                </a:lnTo>
                <a:lnTo>
                  <a:pt x="391" y="156"/>
                </a:lnTo>
                <a:lnTo>
                  <a:pt x="391" y="159"/>
                </a:lnTo>
                <a:lnTo>
                  <a:pt x="393" y="159"/>
                </a:lnTo>
                <a:lnTo>
                  <a:pt x="393" y="162"/>
                </a:lnTo>
                <a:lnTo>
                  <a:pt x="396" y="168"/>
                </a:lnTo>
                <a:lnTo>
                  <a:pt x="402" y="173"/>
                </a:lnTo>
                <a:lnTo>
                  <a:pt x="405" y="176"/>
                </a:lnTo>
                <a:lnTo>
                  <a:pt x="408" y="179"/>
                </a:lnTo>
                <a:lnTo>
                  <a:pt x="410" y="179"/>
                </a:lnTo>
                <a:lnTo>
                  <a:pt x="413" y="182"/>
                </a:lnTo>
                <a:lnTo>
                  <a:pt x="419" y="185"/>
                </a:lnTo>
                <a:lnTo>
                  <a:pt x="422" y="185"/>
                </a:lnTo>
                <a:lnTo>
                  <a:pt x="428" y="185"/>
                </a:lnTo>
                <a:lnTo>
                  <a:pt x="430" y="182"/>
                </a:lnTo>
                <a:lnTo>
                  <a:pt x="433" y="176"/>
                </a:lnTo>
                <a:lnTo>
                  <a:pt x="433" y="173"/>
                </a:lnTo>
                <a:lnTo>
                  <a:pt x="436" y="168"/>
                </a:lnTo>
                <a:lnTo>
                  <a:pt x="439" y="162"/>
                </a:lnTo>
                <a:lnTo>
                  <a:pt x="439" y="159"/>
                </a:lnTo>
                <a:lnTo>
                  <a:pt x="439" y="156"/>
                </a:lnTo>
                <a:lnTo>
                  <a:pt x="439" y="151"/>
                </a:lnTo>
                <a:lnTo>
                  <a:pt x="439" y="148"/>
                </a:lnTo>
                <a:lnTo>
                  <a:pt x="439" y="142"/>
                </a:lnTo>
                <a:lnTo>
                  <a:pt x="439" y="139"/>
                </a:lnTo>
                <a:lnTo>
                  <a:pt x="439" y="134"/>
                </a:lnTo>
                <a:lnTo>
                  <a:pt x="442" y="128"/>
                </a:lnTo>
                <a:lnTo>
                  <a:pt x="445" y="128"/>
                </a:lnTo>
                <a:lnTo>
                  <a:pt x="448" y="125"/>
                </a:lnTo>
                <a:lnTo>
                  <a:pt x="453" y="125"/>
                </a:lnTo>
                <a:lnTo>
                  <a:pt x="456" y="125"/>
                </a:lnTo>
                <a:lnTo>
                  <a:pt x="459" y="128"/>
                </a:lnTo>
                <a:lnTo>
                  <a:pt x="465" y="128"/>
                </a:lnTo>
                <a:lnTo>
                  <a:pt x="467" y="125"/>
                </a:lnTo>
                <a:lnTo>
                  <a:pt x="470" y="125"/>
                </a:lnTo>
                <a:lnTo>
                  <a:pt x="473" y="128"/>
                </a:lnTo>
                <a:lnTo>
                  <a:pt x="476" y="128"/>
                </a:lnTo>
                <a:lnTo>
                  <a:pt x="479" y="128"/>
                </a:lnTo>
                <a:lnTo>
                  <a:pt x="485" y="128"/>
                </a:lnTo>
                <a:lnTo>
                  <a:pt x="487" y="125"/>
                </a:lnTo>
                <a:lnTo>
                  <a:pt x="490" y="122"/>
                </a:lnTo>
                <a:lnTo>
                  <a:pt x="490" y="119"/>
                </a:lnTo>
                <a:lnTo>
                  <a:pt x="490" y="116"/>
                </a:lnTo>
                <a:lnTo>
                  <a:pt x="493" y="116"/>
                </a:lnTo>
                <a:lnTo>
                  <a:pt x="493" y="114"/>
                </a:lnTo>
                <a:lnTo>
                  <a:pt x="496" y="111"/>
                </a:lnTo>
                <a:lnTo>
                  <a:pt x="496" y="108"/>
                </a:lnTo>
                <a:lnTo>
                  <a:pt x="499" y="108"/>
                </a:lnTo>
                <a:lnTo>
                  <a:pt x="504" y="105"/>
                </a:lnTo>
                <a:lnTo>
                  <a:pt x="507" y="105"/>
                </a:lnTo>
                <a:lnTo>
                  <a:pt x="513" y="105"/>
                </a:lnTo>
                <a:lnTo>
                  <a:pt x="516" y="105"/>
                </a:lnTo>
                <a:lnTo>
                  <a:pt x="516" y="102"/>
                </a:lnTo>
                <a:lnTo>
                  <a:pt x="519" y="99"/>
                </a:lnTo>
                <a:lnTo>
                  <a:pt x="522" y="99"/>
                </a:lnTo>
                <a:lnTo>
                  <a:pt x="522" y="102"/>
                </a:lnTo>
                <a:lnTo>
                  <a:pt x="524" y="105"/>
                </a:lnTo>
                <a:lnTo>
                  <a:pt x="524" y="108"/>
                </a:lnTo>
                <a:lnTo>
                  <a:pt x="527" y="108"/>
                </a:lnTo>
                <a:lnTo>
                  <a:pt x="527" y="114"/>
                </a:lnTo>
                <a:lnTo>
                  <a:pt x="530" y="116"/>
                </a:lnTo>
                <a:lnTo>
                  <a:pt x="530" y="119"/>
                </a:lnTo>
                <a:lnTo>
                  <a:pt x="527" y="119"/>
                </a:lnTo>
                <a:lnTo>
                  <a:pt x="524" y="119"/>
                </a:lnTo>
                <a:lnTo>
                  <a:pt x="527" y="119"/>
                </a:lnTo>
                <a:lnTo>
                  <a:pt x="530" y="122"/>
                </a:lnTo>
                <a:lnTo>
                  <a:pt x="533" y="125"/>
                </a:lnTo>
                <a:lnTo>
                  <a:pt x="536" y="125"/>
                </a:lnTo>
                <a:lnTo>
                  <a:pt x="536" y="128"/>
                </a:lnTo>
                <a:lnTo>
                  <a:pt x="533" y="131"/>
                </a:lnTo>
                <a:lnTo>
                  <a:pt x="536" y="134"/>
                </a:lnTo>
                <a:lnTo>
                  <a:pt x="539" y="136"/>
                </a:lnTo>
                <a:lnTo>
                  <a:pt x="541" y="139"/>
                </a:lnTo>
                <a:lnTo>
                  <a:pt x="544" y="142"/>
                </a:lnTo>
                <a:lnTo>
                  <a:pt x="541" y="148"/>
                </a:lnTo>
                <a:lnTo>
                  <a:pt x="544" y="151"/>
                </a:lnTo>
                <a:lnTo>
                  <a:pt x="547" y="151"/>
                </a:lnTo>
                <a:lnTo>
                  <a:pt x="550" y="153"/>
                </a:lnTo>
                <a:lnTo>
                  <a:pt x="550" y="156"/>
                </a:lnTo>
                <a:lnTo>
                  <a:pt x="547" y="156"/>
                </a:lnTo>
                <a:lnTo>
                  <a:pt x="547" y="159"/>
                </a:lnTo>
                <a:lnTo>
                  <a:pt x="544" y="159"/>
                </a:lnTo>
                <a:lnTo>
                  <a:pt x="547" y="162"/>
                </a:lnTo>
                <a:lnTo>
                  <a:pt x="547" y="165"/>
                </a:lnTo>
                <a:lnTo>
                  <a:pt x="550" y="165"/>
                </a:lnTo>
                <a:lnTo>
                  <a:pt x="553" y="168"/>
                </a:lnTo>
                <a:lnTo>
                  <a:pt x="553" y="171"/>
                </a:lnTo>
                <a:lnTo>
                  <a:pt x="556" y="171"/>
                </a:lnTo>
                <a:lnTo>
                  <a:pt x="559" y="171"/>
                </a:lnTo>
                <a:lnTo>
                  <a:pt x="559" y="173"/>
                </a:lnTo>
                <a:lnTo>
                  <a:pt x="561" y="176"/>
                </a:lnTo>
                <a:lnTo>
                  <a:pt x="564" y="173"/>
                </a:lnTo>
                <a:lnTo>
                  <a:pt x="564" y="176"/>
                </a:lnTo>
                <a:lnTo>
                  <a:pt x="564" y="179"/>
                </a:lnTo>
                <a:lnTo>
                  <a:pt x="567" y="179"/>
                </a:lnTo>
                <a:lnTo>
                  <a:pt x="570" y="179"/>
                </a:lnTo>
                <a:lnTo>
                  <a:pt x="570" y="182"/>
                </a:lnTo>
                <a:lnTo>
                  <a:pt x="573" y="182"/>
                </a:lnTo>
                <a:lnTo>
                  <a:pt x="573" y="185"/>
                </a:lnTo>
                <a:lnTo>
                  <a:pt x="570" y="185"/>
                </a:lnTo>
                <a:lnTo>
                  <a:pt x="570" y="188"/>
                </a:lnTo>
                <a:lnTo>
                  <a:pt x="573" y="188"/>
                </a:lnTo>
                <a:lnTo>
                  <a:pt x="576" y="190"/>
                </a:lnTo>
                <a:lnTo>
                  <a:pt x="579" y="190"/>
                </a:lnTo>
                <a:lnTo>
                  <a:pt x="579" y="193"/>
                </a:lnTo>
                <a:lnTo>
                  <a:pt x="579" y="196"/>
                </a:lnTo>
                <a:lnTo>
                  <a:pt x="576" y="196"/>
                </a:lnTo>
                <a:lnTo>
                  <a:pt x="576" y="199"/>
                </a:lnTo>
                <a:lnTo>
                  <a:pt x="576" y="202"/>
                </a:lnTo>
                <a:lnTo>
                  <a:pt x="581" y="202"/>
                </a:lnTo>
                <a:lnTo>
                  <a:pt x="581" y="205"/>
                </a:lnTo>
                <a:lnTo>
                  <a:pt x="584" y="208"/>
                </a:lnTo>
                <a:lnTo>
                  <a:pt x="587" y="213"/>
                </a:lnTo>
                <a:lnTo>
                  <a:pt x="584" y="213"/>
                </a:lnTo>
                <a:lnTo>
                  <a:pt x="584" y="216"/>
                </a:lnTo>
                <a:lnTo>
                  <a:pt x="587" y="216"/>
                </a:lnTo>
                <a:lnTo>
                  <a:pt x="587" y="219"/>
                </a:lnTo>
                <a:lnTo>
                  <a:pt x="590" y="219"/>
                </a:lnTo>
                <a:lnTo>
                  <a:pt x="593" y="219"/>
                </a:lnTo>
                <a:lnTo>
                  <a:pt x="593" y="222"/>
                </a:lnTo>
                <a:lnTo>
                  <a:pt x="590" y="222"/>
                </a:lnTo>
                <a:lnTo>
                  <a:pt x="590" y="225"/>
                </a:lnTo>
                <a:lnTo>
                  <a:pt x="587" y="227"/>
                </a:lnTo>
                <a:lnTo>
                  <a:pt x="590" y="230"/>
                </a:lnTo>
                <a:lnTo>
                  <a:pt x="587" y="233"/>
                </a:lnTo>
                <a:lnTo>
                  <a:pt x="584" y="233"/>
                </a:lnTo>
                <a:lnTo>
                  <a:pt x="579" y="236"/>
                </a:lnTo>
                <a:lnTo>
                  <a:pt x="576" y="236"/>
                </a:lnTo>
                <a:lnTo>
                  <a:pt x="576" y="239"/>
                </a:lnTo>
                <a:lnTo>
                  <a:pt x="573" y="242"/>
                </a:lnTo>
                <a:lnTo>
                  <a:pt x="573" y="245"/>
                </a:lnTo>
                <a:lnTo>
                  <a:pt x="573" y="250"/>
                </a:lnTo>
                <a:lnTo>
                  <a:pt x="570" y="259"/>
                </a:lnTo>
                <a:lnTo>
                  <a:pt x="573" y="262"/>
                </a:lnTo>
                <a:lnTo>
                  <a:pt x="576" y="264"/>
                </a:lnTo>
                <a:lnTo>
                  <a:pt x="579" y="267"/>
                </a:lnTo>
                <a:lnTo>
                  <a:pt x="579" y="273"/>
                </a:lnTo>
                <a:lnTo>
                  <a:pt x="576" y="276"/>
                </a:lnTo>
                <a:lnTo>
                  <a:pt x="576" y="282"/>
                </a:lnTo>
                <a:lnTo>
                  <a:pt x="576" y="284"/>
                </a:lnTo>
                <a:lnTo>
                  <a:pt x="573" y="287"/>
                </a:lnTo>
                <a:lnTo>
                  <a:pt x="570" y="290"/>
                </a:lnTo>
                <a:lnTo>
                  <a:pt x="567" y="290"/>
                </a:lnTo>
                <a:lnTo>
                  <a:pt x="567" y="293"/>
                </a:lnTo>
                <a:lnTo>
                  <a:pt x="564" y="293"/>
                </a:lnTo>
                <a:lnTo>
                  <a:pt x="561" y="299"/>
                </a:lnTo>
                <a:lnTo>
                  <a:pt x="559" y="301"/>
                </a:lnTo>
                <a:lnTo>
                  <a:pt x="553" y="307"/>
                </a:lnTo>
                <a:lnTo>
                  <a:pt x="550" y="313"/>
                </a:lnTo>
                <a:lnTo>
                  <a:pt x="547" y="316"/>
                </a:lnTo>
                <a:lnTo>
                  <a:pt x="544" y="319"/>
                </a:lnTo>
                <a:lnTo>
                  <a:pt x="544" y="321"/>
                </a:lnTo>
                <a:lnTo>
                  <a:pt x="541" y="321"/>
                </a:lnTo>
                <a:lnTo>
                  <a:pt x="541" y="324"/>
                </a:lnTo>
                <a:lnTo>
                  <a:pt x="541" y="327"/>
                </a:lnTo>
                <a:lnTo>
                  <a:pt x="541" y="330"/>
                </a:lnTo>
                <a:lnTo>
                  <a:pt x="541" y="333"/>
                </a:lnTo>
                <a:lnTo>
                  <a:pt x="541" y="336"/>
                </a:lnTo>
                <a:lnTo>
                  <a:pt x="539" y="338"/>
                </a:lnTo>
                <a:lnTo>
                  <a:pt x="539" y="341"/>
                </a:lnTo>
                <a:lnTo>
                  <a:pt x="536" y="347"/>
                </a:lnTo>
                <a:lnTo>
                  <a:pt x="536" y="353"/>
                </a:lnTo>
                <a:lnTo>
                  <a:pt x="536" y="356"/>
                </a:lnTo>
                <a:lnTo>
                  <a:pt x="533" y="358"/>
                </a:lnTo>
                <a:lnTo>
                  <a:pt x="530" y="358"/>
                </a:lnTo>
                <a:lnTo>
                  <a:pt x="527" y="358"/>
                </a:lnTo>
                <a:lnTo>
                  <a:pt x="527" y="356"/>
                </a:lnTo>
                <a:lnTo>
                  <a:pt x="524" y="353"/>
                </a:lnTo>
                <a:lnTo>
                  <a:pt x="524" y="350"/>
                </a:lnTo>
                <a:lnTo>
                  <a:pt x="522" y="353"/>
                </a:lnTo>
                <a:lnTo>
                  <a:pt x="519" y="353"/>
                </a:lnTo>
                <a:lnTo>
                  <a:pt x="516" y="353"/>
                </a:lnTo>
                <a:lnTo>
                  <a:pt x="513" y="353"/>
                </a:lnTo>
                <a:lnTo>
                  <a:pt x="510" y="356"/>
                </a:lnTo>
                <a:lnTo>
                  <a:pt x="507" y="358"/>
                </a:lnTo>
                <a:lnTo>
                  <a:pt x="502" y="364"/>
                </a:lnTo>
                <a:lnTo>
                  <a:pt x="499" y="364"/>
                </a:lnTo>
                <a:lnTo>
                  <a:pt x="499" y="367"/>
                </a:lnTo>
                <a:lnTo>
                  <a:pt x="493" y="367"/>
                </a:lnTo>
                <a:lnTo>
                  <a:pt x="493" y="370"/>
                </a:lnTo>
                <a:lnTo>
                  <a:pt x="487" y="373"/>
                </a:lnTo>
                <a:lnTo>
                  <a:pt x="485" y="375"/>
                </a:lnTo>
                <a:lnTo>
                  <a:pt x="482" y="378"/>
                </a:lnTo>
                <a:lnTo>
                  <a:pt x="479" y="375"/>
                </a:lnTo>
                <a:lnTo>
                  <a:pt x="479" y="373"/>
                </a:lnTo>
                <a:lnTo>
                  <a:pt x="479" y="370"/>
                </a:lnTo>
                <a:lnTo>
                  <a:pt x="476" y="370"/>
                </a:lnTo>
                <a:lnTo>
                  <a:pt x="476" y="367"/>
                </a:lnTo>
                <a:lnTo>
                  <a:pt x="476" y="364"/>
                </a:lnTo>
                <a:lnTo>
                  <a:pt x="473" y="361"/>
                </a:lnTo>
                <a:lnTo>
                  <a:pt x="470" y="358"/>
                </a:lnTo>
                <a:lnTo>
                  <a:pt x="467" y="356"/>
                </a:lnTo>
                <a:lnTo>
                  <a:pt x="465" y="356"/>
                </a:lnTo>
                <a:lnTo>
                  <a:pt x="462" y="356"/>
                </a:lnTo>
                <a:lnTo>
                  <a:pt x="459" y="356"/>
                </a:lnTo>
                <a:lnTo>
                  <a:pt x="456" y="356"/>
                </a:lnTo>
                <a:lnTo>
                  <a:pt x="453" y="358"/>
                </a:lnTo>
                <a:lnTo>
                  <a:pt x="450" y="358"/>
                </a:lnTo>
                <a:lnTo>
                  <a:pt x="448" y="358"/>
                </a:lnTo>
                <a:lnTo>
                  <a:pt x="445" y="361"/>
                </a:lnTo>
                <a:lnTo>
                  <a:pt x="442" y="361"/>
                </a:lnTo>
                <a:lnTo>
                  <a:pt x="439" y="364"/>
                </a:lnTo>
                <a:lnTo>
                  <a:pt x="436" y="364"/>
                </a:lnTo>
                <a:lnTo>
                  <a:pt x="436" y="367"/>
                </a:lnTo>
                <a:lnTo>
                  <a:pt x="439" y="370"/>
                </a:lnTo>
                <a:lnTo>
                  <a:pt x="439" y="373"/>
                </a:lnTo>
                <a:lnTo>
                  <a:pt x="439" y="375"/>
                </a:lnTo>
                <a:lnTo>
                  <a:pt x="439" y="378"/>
                </a:lnTo>
                <a:lnTo>
                  <a:pt x="439" y="381"/>
                </a:lnTo>
                <a:lnTo>
                  <a:pt x="442" y="384"/>
                </a:lnTo>
                <a:lnTo>
                  <a:pt x="445" y="384"/>
                </a:lnTo>
                <a:lnTo>
                  <a:pt x="445" y="387"/>
                </a:lnTo>
                <a:lnTo>
                  <a:pt x="445" y="390"/>
                </a:lnTo>
                <a:lnTo>
                  <a:pt x="442" y="390"/>
                </a:lnTo>
                <a:lnTo>
                  <a:pt x="439" y="395"/>
                </a:lnTo>
                <a:lnTo>
                  <a:pt x="436" y="395"/>
                </a:lnTo>
                <a:lnTo>
                  <a:pt x="436" y="398"/>
                </a:lnTo>
                <a:lnTo>
                  <a:pt x="433" y="398"/>
                </a:lnTo>
                <a:lnTo>
                  <a:pt x="433" y="401"/>
                </a:lnTo>
                <a:lnTo>
                  <a:pt x="433" y="404"/>
                </a:lnTo>
                <a:lnTo>
                  <a:pt x="430" y="407"/>
                </a:lnTo>
                <a:lnTo>
                  <a:pt x="428" y="407"/>
                </a:lnTo>
                <a:lnTo>
                  <a:pt x="428" y="410"/>
                </a:lnTo>
                <a:lnTo>
                  <a:pt x="425" y="410"/>
                </a:lnTo>
                <a:lnTo>
                  <a:pt x="422" y="413"/>
                </a:lnTo>
                <a:lnTo>
                  <a:pt x="422" y="415"/>
                </a:lnTo>
                <a:lnTo>
                  <a:pt x="425" y="421"/>
                </a:lnTo>
                <a:lnTo>
                  <a:pt x="428" y="424"/>
                </a:lnTo>
                <a:lnTo>
                  <a:pt x="433" y="430"/>
                </a:lnTo>
                <a:lnTo>
                  <a:pt x="433" y="432"/>
                </a:lnTo>
                <a:lnTo>
                  <a:pt x="430" y="430"/>
                </a:lnTo>
                <a:lnTo>
                  <a:pt x="428" y="430"/>
                </a:lnTo>
                <a:lnTo>
                  <a:pt x="425" y="432"/>
                </a:lnTo>
                <a:lnTo>
                  <a:pt x="422" y="432"/>
                </a:lnTo>
                <a:lnTo>
                  <a:pt x="419" y="432"/>
                </a:lnTo>
                <a:lnTo>
                  <a:pt x="419" y="435"/>
                </a:lnTo>
                <a:lnTo>
                  <a:pt x="416" y="438"/>
                </a:lnTo>
                <a:lnTo>
                  <a:pt x="416" y="441"/>
                </a:lnTo>
                <a:lnTo>
                  <a:pt x="416" y="444"/>
                </a:lnTo>
                <a:lnTo>
                  <a:pt x="416" y="447"/>
                </a:lnTo>
                <a:lnTo>
                  <a:pt x="413" y="447"/>
                </a:lnTo>
                <a:lnTo>
                  <a:pt x="413" y="450"/>
                </a:lnTo>
                <a:lnTo>
                  <a:pt x="410" y="450"/>
                </a:lnTo>
                <a:lnTo>
                  <a:pt x="410" y="452"/>
                </a:lnTo>
                <a:lnTo>
                  <a:pt x="408" y="455"/>
                </a:lnTo>
                <a:lnTo>
                  <a:pt x="408" y="458"/>
                </a:lnTo>
                <a:lnTo>
                  <a:pt x="410" y="461"/>
                </a:lnTo>
                <a:lnTo>
                  <a:pt x="413" y="464"/>
                </a:lnTo>
                <a:lnTo>
                  <a:pt x="416" y="467"/>
                </a:lnTo>
                <a:lnTo>
                  <a:pt x="416" y="469"/>
                </a:lnTo>
                <a:lnTo>
                  <a:pt x="416" y="472"/>
                </a:lnTo>
                <a:lnTo>
                  <a:pt x="416" y="475"/>
                </a:lnTo>
                <a:lnTo>
                  <a:pt x="416" y="478"/>
                </a:lnTo>
                <a:lnTo>
                  <a:pt x="416" y="481"/>
                </a:lnTo>
                <a:lnTo>
                  <a:pt x="416" y="484"/>
                </a:lnTo>
                <a:lnTo>
                  <a:pt x="416" y="487"/>
                </a:lnTo>
                <a:lnTo>
                  <a:pt x="413" y="487"/>
                </a:lnTo>
                <a:lnTo>
                  <a:pt x="413" y="489"/>
                </a:lnTo>
                <a:lnTo>
                  <a:pt x="413" y="492"/>
                </a:lnTo>
                <a:lnTo>
                  <a:pt x="413" y="495"/>
                </a:lnTo>
                <a:lnTo>
                  <a:pt x="413" y="498"/>
                </a:lnTo>
                <a:lnTo>
                  <a:pt x="413" y="501"/>
                </a:lnTo>
                <a:lnTo>
                  <a:pt x="413" y="504"/>
                </a:lnTo>
                <a:lnTo>
                  <a:pt x="413" y="506"/>
                </a:lnTo>
                <a:lnTo>
                  <a:pt x="416" y="512"/>
                </a:lnTo>
                <a:lnTo>
                  <a:pt x="419" y="515"/>
                </a:lnTo>
                <a:lnTo>
                  <a:pt x="419" y="518"/>
                </a:lnTo>
                <a:lnTo>
                  <a:pt x="419" y="521"/>
                </a:lnTo>
                <a:lnTo>
                  <a:pt x="422" y="524"/>
                </a:lnTo>
                <a:lnTo>
                  <a:pt x="422" y="526"/>
                </a:lnTo>
                <a:lnTo>
                  <a:pt x="422" y="529"/>
                </a:lnTo>
                <a:lnTo>
                  <a:pt x="425" y="532"/>
                </a:lnTo>
                <a:lnTo>
                  <a:pt x="428" y="535"/>
                </a:lnTo>
                <a:lnTo>
                  <a:pt x="428" y="538"/>
                </a:lnTo>
                <a:lnTo>
                  <a:pt x="430" y="538"/>
                </a:lnTo>
                <a:lnTo>
                  <a:pt x="430" y="541"/>
                </a:lnTo>
                <a:lnTo>
                  <a:pt x="430" y="543"/>
                </a:lnTo>
                <a:lnTo>
                  <a:pt x="433" y="546"/>
                </a:lnTo>
                <a:lnTo>
                  <a:pt x="433" y="549"/>
                </a:lnTo>
                <a:lnTo>
                  <a:pt x="436" y="552"/>
                </a:lnTo>
                <a:lnTo>
                  <a:pt x="436" y="555"/>
                </a:lnTo>
                <a:lnTo>
                  <a:pt x="436" y="558"/>
                </a:lnTo>
                <a:lnTo>
                  <a:pt x="439" y="558"/>
                </a:lnTo>
                <a:lnTo>
                  <a:pt x="439" y="561"/>
                </a:lnTo>
                <a:lnTo>
                  <a:pt x="439" y="563"/>
                </a:lnTo>
                <a:lnTo>
                  <a:pt x="439" y="566"/>
                </a:lnTo>
                <a:lnTo>
                  <a:pt x="436" y="566"/>
                </a:lnTo>
                <a:lnTo>
                  <a:pt x="433" y="566"/>
                </a:lnTo>
                <a:lnTo>
                  <a:pt x="430" y="566"/>
                </a:lnTo>
                <a:lnTo>
                  <a:pt x="428" y="566"/>
                </a:lnTo>
                <a:lnTo>
                  <a:pt x="425" y="563"/>
                </a:lnTo>
                <a:lnTo>
                  <a:pt x="422" y="563"/>
                </a:lnTo>
                <a:lnTo>
                  <a:pt x="419" y="563"/>
                </a:lnTo>
                <a:lnTo>
                  <a:pt x="416" y="563"/>
                </a:lnTo>
                <a:lnTo>
                  <a:pt x="413" y="563"/>
                </a:lnTo>
                <a:lnTo>
                  <a:pt x="408" y="563"/>
                </a:lnTo>
                <a:lnTo>
                  <a:pt x="405" y="561"/>
                </a:lnTo>
                <a:lnTo>
                  <a:pt x="408" y="555"/>
                </a:lnTo>
                <a:lnTo>
                  <a:pt x="405" y="552"/>
                </a:lnTo>
                <a:lnTo>
                  <a:pt x="402" y="552"/>
                </a:lnTo>
                <a:lnTo>
                  <a:pt x="402" y="549"/>
                </a:lnTo>
                <a:lnTo>
                  <a:pt x="402" y="546"/>
                </a:lnTo>
                <a:lnTo>
                  <a:pt x="399" y="543"/>
                </a:lnTo>
                <a:lnTo>
                  <a:pt x="396" y="543"/>
                </a:lnTo>
                <a:lnTo>
                  <a:pt x="391" y="543"/>
                </a:lnTo>
                <a:lnTo>
                  <a:pt x="385" y="543"/>
                </a:lnTo>
                <a:lnTo>
                  <a:pt x="382" y="543"/>
                </a:lnTo>
                <a:lnTo>
                  <a:pt x="379" y="541"/>
                </a:lnTo>
                <a:lnTo>
                  <a:pt x="376" y="538"/>
                </a:lnTo>
                <a:lnTo>
                  <a:pt x="376" y="535"/>
                </a:lnTo>
                <a:lnTo>
                  <a:pt x="373" y="535"/>
                </a:lnTo>
                <a:lnTo>
                  <a:pt x="373" y="532"/>
                </a:lnTo>
                <a:lnTo>
                  <a:pt x="373" y="529"/>
                </a:lnTo>
                <a:lnTo>
                  <a:pt x="371" y="526"/>
                </a:lnTo>
                <a:lnTo>
                  <a:pt x="368" y="526"/>
                </a:lnTo>
                <a:lnTo>
                  <a:pt x="368" y="524"/>
                </a:lnTo>
                <a:lnTo>
                  <a:pt x="365" y="521"/>
                </a:lnTo>
                <a:lnTo>
                  <a:pt x="365" y="518"/>
                </a:lnTo>
                <a:lnTo>
                  <a:pt x="365" y="515"/>
                </a:lnTo>
                <a:lnTo>
                  <a:pt x="362" y="515"/>
                </a:lnTo>
                <a:lnTo>
                  <a:pt x="362" y="512"/>
                </a:lnTo>
                <a:lnTo>
                  <a:pt x="359" y="512"/>
                </a:lnTo>
                <a:lnTo>
                  <a:pt x="356" y="512"/>
                </a:lnTo>
                <a:lnTo>
                  <a:pt x="354" y="515"/>
                </a:lnTo>
                <a:lnTo>
                  <a:pt x="351" y="515"/>
                </a:lnTo>
                <a:lnTo>
                  <a:pt x="351" y="512"/>
                </a:lnTo>
                <a:lnTo>
                  <a:pt x="348" y="512"/>
                </a:lnTo>
                <a:lnTo>
                  <a:pt x="345" y="512"/>
                </a:lnTo>
                <a:lnTo>
                  <a:pt x="345" y="515"/>
                </a:lnTo>
                <a:lnTo>
                  <a:pt x="342" y="518"/>
                </a:lnTo>
                <a:lnTo>
                  <a:pt x="345" y="518"/>
                </a:lnTo>
                <a:lnTo>
                  <a:pt x="345" y="521"/>
                </a:lnTo>
                <a:lnTo>
                  <a:pt x="348" y="521"/>
                </a:lnTo>
                <a:lnTo>
                  <a:pt x="348" y="524"/>
                </a:lnTo>
                <a:lnTo>
                  <a:pt x="348" y="526"/>
                </a:lnTo>
                <a:lnTo>
                  <a:pt x="348" y="529"/>
                </a:lnTo>
                <a:lnTo>
                  <a:pt x="348" y="532"/>
                </a:lnTo>
                <a:lnTo>
                  <a:pt x="348" y="535"/>
                </a:lnTo>
                <a:lnTo>
                  <a:pt x="348" y="538"/>
                </a:lnTo>
                <a:lnTo>
                  <a:pt x="348" y="541"/>
                </a:lnTo>
                <a:lnTo>
                  <a:pt x="345" y="541"/>
                </a:lnTo>
                <a:lnTo>
                  <a:pt x="342" y="538"/>
                </a:lnTo>
                <a:lnTo>
                  <a:pt x="339" y="538"/>
                </a:lnTo>
                <a:lnTo>
                  <a:pt x="336" y="538"/>
                </a:lnTo>
                <a:lnTo>
                  <a:pt x="336" y="535"/>
                </a:lnTo>
                <a:lnTo>
                  <a:pt x="334" y="535"/>
                </a:lnTo>
                <a:lnTo>
                  <a:pt x="334" y="538"/>
                </a:lnTo>
                <a:lnTo>
                  <a:pt x="331" y="538"/>
                </a:lnTo>
                <a:lnTo>
                  <a:pt x="331" y="541"/>
                </a:lnTo>
                <a:lnTo>
                  <a:pt x="328" y="541"/>
                </a:lnTo>
                <a:lnTo>
                  <a:pt x="325" y="543"/>
                </a:lnTo>
                <a:lnTo>
                  <a:pt x="325" y="546"/>
                </a:lnTo>
                <a:lnTo>
                  <a:pt x="325" y="549"/>
                </a:lnTo>
                <a:lnTo>
                  <a:pt x="325" y="552"/>
                </a:lnTo>
                <a:lnTo>
                  <a:pt x="322" y="555"/>
                </a:lnTo>
                <a:lnTo>
                  <a:pt x="322" y="558"/>
                </a:lnTo>
                <a:lnTo>
                  <a:pt x="325" y="558"/>
                </a:lnTo>
                <a:lnTo>
                  <a:pt x="328" y="558"/>
                </a:lnTo>
                <a:lnTo>
                  <a:pt x="328" y="555"/>
                </a:lnTo>
                <a:lnTo>
                  <a:pt x="331" y="555"/>
                </a:lnTo>
                <a:lnTo>
                  <a:pt x="334" y="552"/>
                </a:lnTo>
                <a:lnTo>
                  <a:pt x="336" y="555"/>
                </a:lnTo>
                <a:lnTo>
                  <a:pt x="339" y="555"/>
                </a:lnTo>
                <a:lnTo>
                  <a:pt x="339" y="558"/>
                </a:lnTo>
                <a:lnTo>
                  <a:pt x="339" y="561"/>
                </a:lnTo>
                <a:lnTo>
                  <a:pt x="339" y="563"/>
                </a:lnTo>
                <a:lnTo>
                  <a:pt x="336" y="563"/>
                </a:lnTo>
                <a:lnTo>
                  <a:pt x="336" y="566"/>
                </a:lnTo>
                <a:lnTo>
                  <a:pt x="336" y="569"/>
                </a:lnTo>
                <a:lnTo>
                  <a:pt x="334" y="569"/>
                </a:lnTo>
                <a:lnTo>
                  <a:pt x="334" y="572"/>
                </a:lnTo>
                <a:lnTo>
                  <a:pt x="331" y="575"/>
                </a:lnTo>
                <a:lnTo>
                  <a:pt x="328" y="575"/>
                </a:lnTo>
                <a:lnTo>
                  <a:pt x="328" y="578"/>
                </a:lnTo>
                <a:lnTo>
                  <a:pt x="325" y="578"/>
                </a:lnTo>
                <a:lnTo>
                  <a:pt x="322" y="578"/>
                </a:lnTo>
                <a:lnTo>
                  <a:pt x="319" y="578"/>
                </a:lnTo>
                <a:lnTo>
                  <a:pt x="317" y="578"/>
                </a:lnTo>
                <a:lnTo>
                  <a:pt x="317" y="575"/>
                </a:lnTo>
                <a:lnTo>
                  <a:pt x="314" y="575"/>
                </a:lnTo>
                <a:lnTo>
                  <a:pt x="314" y="578"/>
                </a:lnTo>
                <a:lnTo>
                  <a:pt x="311" y="578"/>
                </a:lnTo>
                <a:lnTo>
                  <a:pt x="308" y="578"/>
                </a:lnTo>
                <a:lnTo>
                  <a:pt x="308" y="575"/>
                </a:lnTo>
                <a:lnTo>
                  <a:pt x="305" y="575"/>
                </a:lnTo>
                <a:lnTo>
                  <a:pt x="305" y="578"/>
                </a:lnTo>
                <a:lnTo>
                  <a:pt x="302" y="578"/>
                </a:lnTo>
                <a:lnTo>
                  <a:pt x="302" y="580"/>
                </a:lnTo>
                <a:lnTo>
                  <a:pt x="299" y="580"/>
                </a:lnTo>
                <a:lnTo>
                  <a:pt x="297" y="580"/>
                </a:lnTo>
                <a:lnTo>
                  <a:pt x="294" y="580"/>
                </a:lnTo>
                <a:lnTo>
                  <a:pt x="294" y="583"/>
                </a:lnTo>
                <a:lnTo>
                  <a:pt x="294" y="586"/>
                </a:lnTo>
                <a:lnTo>
                  <a:pt x="297" y="586"/>
                </a:lnTo>
                <a:lnTo>
                  <a:pt x="297" y="589"/>
                </a:lnTo>
                <a:lnTo>
                  <a:pt x="299" y="589"/>
                </a:lnTo>
                <a:lnTo>
                  <a:pt x="299" y="592"/>
                </a:lnTo>
                <a:lnTo>
                  <a:pt x="299" y="595"/>
                </a:lnTo>
                <a:lnTo>
                  <a:pt x="297" y="595"/>
                </a:lnTo>
                <a:lnTo>
                  <a:pt x="297" y="598"/>
                </a:lnTo>
                <a:lnTo>
                  <a:pt x="297" y="600"/>
                </a:lnTo>
                <a:lnTo>
                  <a:pt x="297" y="603"/>
                </a:lnTo>
                <a:lnTo>
                  <a:pt x="297" y="606"/>
                </a:lnTo>
                <a:lnTo>
                  <a:pt x="297" y="609"/>
                </a:lnTo>
                <a:lnTo>
                  <a:pt x="294" y="612"/>
                </a:lnTo>
                <a:lnTo>
                  <a:pt x="294" y="615"/>
                </a:lnTo>
                <a:lnTo>
                  <a:pt x="294" y="617"/>
                </a:lnTo>
                <a:lnTo>
                  <a:pt x="294" y="620"/>
                </a:lnTo>
                <a:lnTo>
                  <a:pt x="294" y="623"/>
                </a:lnTo>
                <a:lnTo>
                  <a:pt x="291" y="629"/>
                </a:lnTo>
                <a:lnTo>
                  <a:pt x="291" y="632"/>
                </a:lnTo>
                <a:lnTo>
                  <a:pt x="294" y="635"/>
                </a:lnTo>
                <a:lnTo>
                  <a:pt x="294" y="637"/>
                </a:lnTo>
                <a:lnTo>
                  <a:pt x="294" y="640"/>
                </a:lnTo>
                <a:lnTo>
                  <a:pt x="294" y="643"/>
                </a:lnTo>
                <a:lnTo>
                  <a:pt x="294" y="646"/>
                </a:lnTo>
                <a:lnTo>
                  <a:pt x="294" y="649"/>
                </a:lnTo>
                <a:lnTo>
                  <a:pt x="297" y="649"/>
                </a:lnTo>
                <a:lnTo>
                  <a:pt x="297" y="652"/>
                </a:lnTo>
                <a:lnTo>
                  <a:pt x="297" y="654"/>
                </a:lnTo>
                <a:lnTo>
                  <a:pt x="297" y="657"/>
                </a:lnTo>
                <a:lnTo>
                  <a:pt x="294" y="657"/>
                </a:lnTo>
                <a:lnTo>
                  <a:pt x="294" y="660"/>
                </a:lnTo>
                <a:lnTo>
                  <a:pt x="291" y="663"/>
                </a:lnTo>
                <a:lnTo>
                  <a:pt x="288" y="663"/>
                </a:lnTo>
                <a:lnTo>
                  <a:pt x="291" y="663"/>
                </a:lnTo>
                <a:lnTo>
                  <a:pt x="294" y="666"/>
                </a:lnTo>
                <a:lnTo>
                  <a:pt x="291" y="669"/>
                </a:lnTo>
                <a:lnTo>
                  <a:pt x="288" y="669"/>
                </a:lnTo>
                <a:lnTo>
                  <a:pt x="285" y="669"/>
                </a:lnTo>
                <a:lnTo>
                  <a:pt x="285" y="672"/>
                </a:lnTo>
                <a:lnTo>
                  <a:pt x="285" y="674"/>
                </a:lnTo>
                <a:lnTo>
                  <a:pt x="282" y="677"/>
                </a:lnTo>
                <a:lnTo>
                  <a:pt x="279" y="677"/>
                </a:lnTo>
                <a:lnTo>
                  <a:pt x="279" y="680"/>
                </a:lnTo>
                <a:lnTo>
                  <a:pt x="277" y="680"/>
                </a:lnTo>
                <a:lnTo>
                  <a:pt x="277" y="683"/>
                </a:lnTo>
                <a:lnTo>
                  <a:pt x="274" y="680"/>
                </a:lnTo>
                <a:lnTo>
                  <a:pt x="274" y="683"/>
                </a:lnTo>
                <a:lnTo>
                  <a:pt x="268" y="689"/>
                </a:lnTo>
                <a:lnTo>
                  <a:pt x="271" y="689"/>
                </a:lnTo>
                <a:lnTo>
                  <a:pt x="271" y="692"/>
                </a:lnTo>
                <a:lnTo>
                  <a:pt x="274" y="692"/>
                </a:lnTo>
                <a:lnTo>
                  <a:pt x="277" y="694"/>
                </a:lnTo>
                <a:lnTo>
                  <a:pt x="279" y="694"/>
                </a:lnTo>
                <a:lnTo>
                  <a:pt x="279" y="697"/>
                </a:lnTo>
                <a:lnTo>
                  <a:pt x="279" y="700"/>
                </a:lnTo>
                <a:lnTo>
                  <a:pt x="277" y="700"/>
                </a:lnTo>
                <a:lnTo>
                  <a:pt x="277" y="703"/>
                </a:lnTo>
                <a:lnTo>
                  <a:pt x="274" y="706"/>
                </a:lnTo>
                <a:lnTo>
                  <a:pt x="274" y="709"/>
                </a:lnTo>
                <a:lnTo>
                  <a:pt x="274" y="711"/>
                </a:lnTo>
                <a:lnTo>
                  <a:pt x="277" y="714"/>
                </a:lnTo>
                <a:lnTo>
                  <a:pt x="277" y="717"/>
                </a:lnTo>
                <a:lnTo>
                  <a:pt x="277" y="720"/>
                </a:lnTo>
                <a:lnTo>
                  <a:pt x="279" y="723"/>
                </a:lnTo>
                <a:lnTo>
                  <a:pt x="279" y="726"/>
                </a:lnTo>
                <a:lnTo>
                  <a:pt x="282" y="726"/>
                </a:lnTo>
                <a:lnTo>
                  <a:pt x="282" y="729"/>
                </a:lnTo>
                <a:lnTo>
                  <a:pt x="282" y="731"/>
                </a:lnTo>
                <a:lnTo>
                  <a:pt x="282" y="734"/>
                </a:lnTo>
                <a:lnTo>
                  <a:pt x="279" y="737"/>
                </a:lnTo>
                <a:lnTo>
                  <a:pt x="277" y="737"/>
                </a:lnTo>
                <a:lnTo>
                  <a:pt x="274" y="734"/>
                </a:lnTo>
                <a:lnTo>
                  <a:pt x="274" y="731"/>
                </a:lnTo>
                <a:lnTo>
                  <a:pt x="271" y="731"/>
                </a:lnTo>
                <a:lnTo>
                  <a:pt x="268" y="731"/>
                </a:lnTo>
                <a:lnTo>
                  <a:pt x="265" y="731"/>
                </a:lnTo>
                <a:lnTo>
                  <a:pt x="262" y="729"/>
                </a:lnTo>
                <a:lnTo>
                  <a:pt x="260" y="726"/>
                </a:lnTo>
                <a:lnTo>
                  <a:pt x="254" y="723"/>
                </a:lnTo>
                <a:lnTo>
                  <a:pt x="251" y="723"/>
                </a:lnTo>
                <a:lnTo>
                  <a:pt x="248" y="726"/>
                </a:lnTo>
                <a:lnTo>
                  <a:pt x="240" y="726"/>
                </a:lnTo>
                <a:lnTo>
                  <a:pt x="237" y="723"/>
                </a:lnTo>
                <a:lnTo>
                  <a:pt x="234" y="723"/>
                </a:lnTo>
                <a:lnTo>
                  <a:pt x="231" y="723"/>
                </a:lnTo>
                <a:lnTo>
                  <a:pt x="228" y="723"/>
                </a:lnTo>
                <a:lnTo>
                  <a:pt x="225" y="720"/>
                </a:lnTo>
                <a:lnTo>
                  <a:pt x="223" y="720"/>
                </a:lnTo>
                <a:lnTo>
                  <a:pt x="220" y="720"/>
                </a:lnTo>
                <a:lnTo>
                  <a:pt x="217" y="720"/>
                </a:lnTo>
                <a:lnTo>
                  <a:pt x="211" y="720"/>
                </a:lnTo>
                <a:lnTo>
                  <a:pt x="208" y="723"/>
                </a:lnTo>
                <a:lnTo>
                  <a:pt x="203" y="723"/>
                </a:lnTo>
                <a:lnTo>
                  <a:pt x="197" y="726"/>
                </a:lnTo>
                <a:lnTo>
                  <a:pt x="194" y="726"/>
                </a:lnTo>
                <a:lnTo>
                  <a:pt x="188" y="726"/>
                </a:lnTo>
                <a:lnTo>
                  <a:pt x="186" y="726"/>
                </a:lnTo>
                <a:lnTo>
                  <a:pt x="183" y="726"/>
                </a:lnTo>
                <a:lnTo>
                  <a:pt x="180" y="723"/>
                </a:lnTo>
                <a:lnTo>
                  <a:pt x="177" y="720"/>
                </a:lnTo>
                <a:lnTo>
                  <a:pt x="174" y="720"/>
                </a:lnTo>
                <a:lnTo>
                  <a:pt x="171" y="717"/>
                </a:lnTo>
                <a:lnTo>
                  <a:pt x="168" y="717"/>
                </a:lnTo>
                <a:lnTo>
                  <a:pt x="166" y="714"/>
                </a:lnTo>
                <a:lnTo>
                  <a:pt x="166" y="711"/>
                </a:lnTo>
                <a:lnTo>
                  <a:pt x="166" y="709"/>
                </a:lnTo>
                <a:lnTo>
                  <a:pt x="168" y="706"/>
                </a:lnTo>
                <a:lnTo>
                  <a:pt x="171" y="700"/>
                </a:lnTo>
                <a:lnTo>
                  <a:pt x="174" y="697"/>
                </a:lnTo>
                <a:lnTo>
                  <a:pt x="180" y="697"/>
                </a:lnTo>
                <a:lnTo>
                  <a:pt x="186" y="694"/>
                </a:lnTo>
                <a:lnTo>
                  <a:pt x="188" y="694"/>
                </a:lnTo>
                <a:lnTo>
                  <a:pt x="191" y="694"/>
                </a:lnTo>
                <a:lnTo>
                  <a:pt x="194" y="689"/>
                </a:lnTo>
                <a:lnTo>
                  <a:pt x="197" y="686"/>
                </a:lnTo>
                <a:lnTo>
                  <a:pt x="197" y="683"/>
                </a:lnTo>
                <a:lnTo>
                  <a:pt x="200" y="677"/>
                </a:lnTo>
                <a:lnTo>
                  <a:pt x="200" y="674"/>
                </a:lnTo>
                <a:lnTo>
                  <a:pt x="203" y="669"/>
                </a:lnTo>
                <a:lnTo>
                  <a:pt x="203" y="666"/>
                </a:lnTo>
                <a:lnTo>
                  <a:pt x="203" y="660"/>
                </a:lnTo>
                <a:lnTo>
                  <a:pt x="203" y="654"/>
                </a:lnTo>
                <a:lnTo>
                  <a:pt x="205" y="649"/>
                </a:lnTo>
                <a:lnTo>
                  <a:pt x="208" y="646"/>
                </a:lnTo>
                <a:lnTo>
                  <a:pt x="211" y="643"/>
                </a:lnTo>
                <a:lnTo>
                  <a:pt x="211" y="637"/>
                </a:lnTo>
                <a:lnTo>
                  <a:pt x="214" y="632"/>
                </a:lnTo>
                <a:lnTo>
                  <a:pt x="214" y="629"/>
                </a:lnTo>
                <a:lnTo>
                  <a:pt x="214" y="626"/>
                </a:lnTo>
                <a:lnTo>
                  <a:pt x="214" y="620"/>
                </a:lnTo>
                <a:lnTo>
                  <a:pt x="214" y="617"/>
                </a:lnTo>
                <a:lnTo>
                  <a:pt x="211" y="615"/>
                </a:lnTo>
                <a:lnTo>
                  <a:pt x="208" y="612"/>
                </a:lnTo>
                <a:lnTo>
                  <a:pt x="205" y="612"/>
                </a:lnTo>
                <a:lnTo>
                  <a:pt x="203" y="612"/>
                </a:lnTo>
                <a:lnTo>
                  <a:pt x="203" y="615"/>
                </a:lnTo>
                <a:lnTo>
                  <a:pt x="200" y="617"/>
                </a:lnTo>
                <a:lnTo>
                  <a:pt x="194" y="617"/>
                </a:lnTo>
                <a:lnTo>
                  <a:pt x="191" y="617"/>
                </a:lnTo>
                <a:lnTo>
                  <a:pt x="188" y="617"/>
                </a:lnTo>
                <a:lnTo>
                  <a:pt x="186" y="617"/>
                </a:lnTo>
                <a:lnTo>
                  <a:pt x="186" y="615"/>
                </a:lnTo>
                <a:lnTo>
                  <a:pt x="183" y="615"/>
                </a:lnTo>
                <a:lnTo>
                  <a:pt x="180" y="615"/>
                </a:lnTo>
                <a:lnTo>
                  <a:pt x="177" y="612"/>
                </a:lnTo>
                <a:lnTo>
                  <a:pt x="174" y="612"/>
                </a:lnTo>
                <a:lnTo>
                  <a:pt x="171" y="612"/>
                </a:lnTo>
                <a:lnTo>
                  <a:pt x="168" y="612"/>
                </a:lnTo>
                <a:lnTo>
                  <a:pt x="166" y="612"/>
                </a:lnTo>
                <a:lnTo>
                  <a:pt x="163" y="612"/>
                </a:lnTo>
                <a:lnTo>
                  <a:pt x="160" y="612"/>
                </a:lnTo>
                <a:lnTo>
                  <a:pt x="157" y="609"/>
                </a:lnTo>
                <a:lnTo>
                  <a:pt x="154" y="609"/>
                </a:lnTo>
                <a:lnTo>
                  <a:pt x="151" y="609"/>
                </a:lnTo>
                <a:lnTo>
                  <a:pt x="148" y="606"/>
                </a:lnTo>
                <a:lnTo>
                  <a:pt x="146" y="606"/>
                </a:lnTo>
                <a:lnTo>
                  <a:pt x="143" y="603"/>
                </a:lnTo>
                <a:lnTo>
                  <a:pt x="140" y="603"/>
                </a:lnTo>
                <a:lnTo>
                  <a:pt x="137" y="603"/>
                </a:lnTo>
                <a:lnTo>
                  <a:pt x="137" y="600"/>
                </a:lnTo>
                <a:lnTo>
                  <a:pt x="134" y="600"/>
                </a:lnTo>
                <a:lnTo>
                  <a:pt x="131" y="600"/>
                </a:lnTo>
                <a:lnTo>
                  <a:pt x="129" y="600"/>
                </a:lnTo>
                <a:lnTo>
                  <a:pt x="126" y="600"/>
                </a:lnTo>
                <a:lnTo>
                  <a:pt x="126" y="603"/>
                </a:lnTo>
                <a:lnTo>
                  <a:pt x="123" y="603"/>
                </a:lnTo>
                <a:lnTo>
                  <a:pt x="120" y="603"/>
                </a:lnTo>
                <a:lnTo>
                  <a:pt x="117" y="603"/>
                </a:lnTo>
                <a:lnTo>
                  <a:pt x="114" y="606"/>
                </a:lnTo>
                <a:lnTo>
                  <a:pt x="114" y="603"/>
                </a:lnTo>
                <a:lnTo>
                  <a:pt x="111" y="603"/>
                </a:lnTo>
                <a:lnTo>
                  <a:pt x="109" y="603"/>
                </a:lnTo>
                <a:lnTo>
                  <a:pt x="109" y="606"/>
                </a:lnTo>
                <a:lnTo>
                  <a:pt x="106" y="606"/>
                </a:lnTo>
                <a:lnTo>
                  <a:pt x="103" y="606"/>
                </a:lnTo>
                <a:lnTo>
                  <a:pt x="100" y="606"/>
                </a:lnTo>
                <a:lnTo>
                  <a:pt x="97" y="606"/>
                </a:lnTo>
                <a:lnTo>
                  <a:pt x="94" y="609"/>
                </a:lnTo>
                <a:lnTo>
                  <a:pt x="89" y="609"/>
                </a:lnTo>
                <a:lnTo>
                  <a:pt x="86" y="609"/>
                </a:lnTo>
                <a:lnTo>
                  <a:pt x="83" y="609"/>
                </a:lnTo>
                <a:lnTo>
                  <a:pt x="83" y="606"/>
                </a:lnTo>
                <a:lnTo>
                  <a:pt x="80" y="603"/>
                </a:lnTo>
                <a:lnTo>
                  <a:pt x="77" y="603"/>
                </a:lnTo>
                <a:lnTo>
                  <a:pt x="72" y="600"/>
                </a:lnTo>
                <a:lnTo>
                  <a:pt x="66" y="600"/>
                </a:lnTo>
                <a:lnTo>
                  <a:pt x="63" y="598"/>
                </a:lnTo>
                <a:lnTo>
                  <a:pt x="60" y="598"/>
                </a:lnTo>
                <a:lnTo>
                  <a:pt x="60" y="595"/>
                </a:lnTo>
                <a:lnTo>
                  <a:pt x="57" y="595"/>
                </a:lnTo>
                <a:lnTo>
                  <a:pt x="55" y="592"/>
                </a:lnTo>
                <a:lnTo>
                  <a:pt x="52" y="589"/>
                </a:lnTo>
                <a:lnTo>
                  <a:pt x="49" y="586"/>
                </a:lnTo>
                <a:lnTo>
                  <a:pt x="46" y="583"/>
                </a:lnTo>
                <a:lnTo>
                  <a:pt x="43" y="580"/>
                </a:lnTo>
                <a:lnTo>
                  <a:pt x="40" y="575"/>
                </a:lnTo>
                <a:lnTo>
                  <a:pt x="40" y="569"/>
                </a:lnTo>
                <a:lnTo>
                  <a:pt x="43" y="566"/>
                </a:lnTo>
                <a:lnTo>
                  <a:pt x="43" y="561"/>
                </a:lnTo>
                <a:lnTo>
                  <a:pt x="43" y="558"/>
                </a:lnTo>
                <a:lnTo>
                  <a:pt x="43" y="555"/>
                </a:lnTo>
                <a:lnTo>
                  <a:pt x="43" y="552"/>
                </a:lnTo>
                <a:lnTo>
                  <a:pt x="43" y="549"/>
                </a:lnTo>
                <a:lnTo>
                  <a:pt x="43" y="543"/>
                </a:lnTo>
                <a:lnTo>
                  <a:pt x="40" y="541"/>
                </a:lnTo>
                <a:lnTo>
                  <a:pt x="37" y="538"/>
                </a:lnTo>
                <a:lnTo>
                  <a:pt x="37" y="535"/>
                </a:lnTo>
                <a:lnTo>
                  <a:pt x="37" y="532"/>
                </a:lnTo>
                <a:lnTo>
                  <a:pt x="40" y="529"/>
                </a:lnTo>
                <a:lnTo>
                  <a:pt x="40" y="526"/>
                </a:lnTo>
                <a:lnTo>
                  <a:pt x="37" y="524"/>
                </a:lnTo>
                <a:lnTo>
                  <a:pt x="35" y="521"/>
                </a:lnTo>
                <a:lnTo>
                  <a:pt x="32" y="521"/>
                </a:lnTo>
                <a:lnTo>
                  <a:pt x="29" y="521"/>
                </a:lnTo>
                <a:lnTo>
                  <a:pt x="29" y="524"/>
                </a:lnTo>
                <a:lnTo>
                  <a:pt x="26" y="524"/>
                </a:lnTo>
                <a:lnTo>
                  <a:pt x="9" y="521"/>
                </a:lnTo>
                <a:lnTo>
                  <a:pt x="6" y="521"/>
                </a:lnTo>
                <a:lnTo>
                  <a:pt x="3" y="521"/>
                </a:lnTo>
                <a:lnTo>
                  <a:pt x="9" y="478"/>
                </a:lnTo>
                <a:lnTo>
                  <a:pt x="12" y="458"/>
                </a:lnTo>
                <a:lnTo>
                  <a:pt x="15" y="447"/>
                </a:lnTo>
                <a:lnTo>
                  <a:pt x="12" y="447"/>
                </a:lnTo>
                <a:lnTo>
                  <a:pt x="6" y="447"/>
                </a:lnTo>
                <a:lnTo>
                  <a:pt x="0" y="444"/>
                </a:lnTo>
                <a:lnTo>
                  <a:pt x="6" y="438"/>
                </a:lnTo>
                <a:lnTo>
                  <a:pt x="9" y="430"/>
                </a:lnTo>
                <a:lnTo>
                  <a:pt x="6" y="421"/>
                </a:lnTo>
                <a:lnTo>
                  <a:pt x="6" y="415"/>
                </a:lnTo>
                <a:lnTo>
                  <a:pt x="9" y="410"/>
                </a:lnTo>
                <a:lnTo>
                  <a:pt x="9" y="404"/>
                </a:lnTo>
                <a:lnTo>
                  <a:pt x="15" y="398"/>
                </a:lnTo>
                <a:lnTo>
                  <a:pt x="17" y="393"/>
                </a:lnTo>
                <a:lnTo>
                  <a:pt x="20" y="390"/>
                </a:lnTo>
                <a:lnTo>
                  <a:pt x="23" y="384"/>
                </a:lnTo>
                <a:lnTo>
                  <a:pt x="23" y="381"/>
                </a:lnTo>
                <a:lnTo>
                  <a:pt x="26" y="375"/>
                </a:lnTo>
                <a:lnTo>
                  <a:pt x="26" y="370"/>
                </a:lnTo>
                <a:lnTo>
                  <a:pt x="29" y="367"/>
                </a:lnTo>
                <a:lnTo>
                  <a:pt x="29" y="364"/>
                </a:lnTo>
                <a:lnTo>
                  <a:pt x="29" y="358"/>
                </a:lnTo>
                <a:lnTo>
                  <a:pt x="32" y="353"/>
                </a:lnTo>
                <a:lnTo>
                  <a:pt x="32" y="347"/>
                </a:lnTo>
                <a:lnTo>
                  <a:pt x="32" y="341"/>
                </a:lnTo>
                <a:lnTo>
                  <a:pt x="29" y="336"/>
                </a:lnTo>
                <a:lnTo>
                  <a:pt x="26" y="333"/>
                </a:lnTo>
                <a:lnTo>
                  <a:pt x="26" y="330"/>
                </a:lnTo>
                <a:lnTo>
                  <a:pt x="29" y="324"/>
                </a:lnTo>
                <a:lnTo>
                  <a:pt x="35" y="321"/>
                </a:lnTo>
                <a:lnTo>
                  <a:pt x="40" y="321"/>
                </a:lnTo>
                <a:lnTo>
                  <a:pt x="40" y="319"/>
                </a:lnTo>
                <a:lnTo>
                  <a:pt x="40" y="316"/>
                </a:lnTo>
                <a:lnTo>
                  <a:pt x="43" y="313"/>
                </a:lnTo>
                <a:lnTo>
                  <a:pt x="43" y="310"/>
                </a:lnTo>
                <a:lnTo>
                  <a:pt x="43" y="307"/>
                </a:lnTo>
                <a:lnTo>
                  <a:pt x="46" y="301"/>
                </a:lnTo>
                <a:lnTo>
                  <a:pt x="46" y="299"/>
                </a:lnTo>
                <a:lnTo>
                  <a:pt x="43" y="296"/>
                </a:lnTo>
                <a:lnTo>
                  <a:pt x="40" y="296"/>
                </a:lnTo>
                <a:lnTo>
                  <a:pt x="37" y="290"/>
                </a:lnTo>
                <a:lnTo>
                  <a:pt x="35" y="284"/>
                </a:lnTo>
                <a:lnTo>
                  <a:pt x="32" y="279"/>
                </a:lnTo>
                <a:lnTo>
                  <a:pt x="32" y="273"/>
                </a:lnTo>
                <a:lnTo>
                  <a:pt x="32" y="270"/>
                </a:lnTo>
                <a:lnTo>
                  <a:pt x="32" y="267"/>
                </a:lnTo>
                <a:lnTo>
                  <a:pt x="29" y="264"/>
                </a:lnTo>
                <a:lnTo>
                  <a:pt x="29" y="259"/>
                </a:lnTo>
                <a:lnTo>
                  <a:pt x="29" y="256"/>
                </a:lnTo>
                <a:lnTo>
                  <a:pt x="29" y="253"/>
                </a:lnTo>
                <a:lnTo>
                  <a:pt x="29" y="247"/>
                </a:lnTo>
                <a:lnTo>
                  <a:pt x="26" y="242"/>
                </a:lnTo>
                <a:lnTo>
                  <a:pt x="26" y="239"/>
                </a:lnTo>
                <a:lnTo>
                  <a:pt x="23" y="233"/>
                </a:lnTo>
                <a:lnTo>
                  <a:pt x="23" y="230"/>
                </a:lnTo>
                <a:lnTo>
                  <a:pt x="20" y="225"/>
                </a:lnTo>
                <a:lnTo>
                  <a:pt x="20" y="222"/>
                </a:lnTo>
                <a:lnTo>
                  <a:pt x="20" y="216"/>
                </a:lnTo>
                <a:lnTo>
                  <a:pt x="17" y="213"/>
                </a:lnTo>
                <a:lnTo>
                  <a:pt x="17" y="210"/>
                </a:lnTo>
                <a:lnTo>
                  <a:pt x="15" y="205"/>
                </a:lnTo>
                <a:lnTo>
                  <a:pt x="15" y="199"/>
                </a:lnTo>
                <a:lnTo>
                  <a:pt x="12" y="185"/>
                </a:lnTo>
                <a:lnTo>
                  <a:pt x="17" y="182"/>
                </a:lnTo>
                <a:lnTo>
                  <a:pt x="29" y="179"/>
                </a:lnTo>
                <a:lnTo>
                  <a:pt x="37" y="176"/>
                </a:lnTo>
                <a:lnTo>
                  <a:pt x="43" y="173"/>
                </a:lnTo>
                <a:lnTo>
                  <a:pt x="55" y="171"/>
                </a:lnTo>
                <a:lnTo>
                  <a:pt x="57" y="171"/>
                </a:lnTo>
                <a:lnTo>
                  <a:pt x="57" y="162"/>
                </a:lnTo>
                <a:lnTo>
                  <a:pt x="57" y="156"/>
                </a:lnTo>
                <a:lnTo>
                  <a:pt x="57" y="151"/>
                </a:lnTo>
                <a:lnTo>
                  <a:pt x="57" y="145"/>
                </a:lnTo>
                <a:lnTo>
                  <a:pt x="55" y="139"/>
                </a:lnTo>
                <a:lnTo>
                  <a:pt x="55" y="136"/>
                </a:lnTo>
                <a:lnTo>
                  <a:pt x="55" y="134"/>
                </a:lnTo>
                <a:lnTo>
                  <a:pt x="57" y="131"/>
                </a:lnTo>
                <a:lnTo>
                  <a:pt x="63" y="125"/>
                </a:lnTo>
                <a:lnTo>
                  <a:pt x="66" y="122"/>
                </a:lnTo>
                <a:lnTo>
                  <a:pt x="69" y="119"/>
                </a:lnTo>
                <a:lnTo>
                  <a:pt x="72" y="116"/>
                </a:lnTo>
                <a:lnTo>
                  <a:pt x="74" y="114"/>
                </a:lnTo>
                <a:lnTo>
                  <a:pt x="77" y="114"/>
                </a:lnTo>
                <a:lnTo>
                  <a:pt x="80" y="111"/>
                </a:lnTo>
                <a:lnTo>
                  <a:pt x="83" y="108"/>
                </a:lnTo>
                <a:lnTo>
                  <a:pt x="86" y="99"/>
                </a:lnTo>
                <a:lnTo>
                  <a:pt x="92" y="97"/>
                </a:lnTo>
                <a:lnTo>
                  <a:pt x="94" y="97"/>
                </a:lnTo>
                <a:lnTo>
                  <a:pt x="97" y="102"/>
                </a:lnTo>
                <a:lnTo>
                  <a:pt x="97" y="108"/>
                </a:lnTo>
                <a:lnTo>
                  <a:pt x="100" y="108"/>
                </a:lnTo>
                <a:lnTo>
                  <a:pt x="103" y="102"/>
                </a:lnTo>
                <a:lnTo>
                  <a:pt x="106" y="97"/>
                </a:lnTo>
                <a:lnTo>
                  <a:pt x="106" y="88"/>
                </a:lnTo>
                <a:lnTo>
                  <a:pt x="109" y="85"/>
                </a:lnTo>
                <a:lnTo>
                  <a:pt x="109" y="82"/>
                </a:lnTo>
                <a:lnTo>
                  <a:pt x="114" y="82"/>
                </a:lnTo>
                <a:lnTo>
                  <a:pt x="117" y="82"/>
                </a:lnTo>
                <a:lnTo>
                  <a:pt x="117" y="88"/>
                </a:lnTo>
                <a:lnTo>
                  <a:pt x="117" y="91"/>
                </a:lnTo>
                <a:lnTo>
                  <a:pt x="117" y="94"/>
                </a:lnTo>
                <a:lnTo>
                  <a:pt x="117" y="97"/>
                </a:lnTo>
                <a:lnTo>
                  <a:pt x="114" y="99"/>
                </a:lnTo>
                <a:lnTo>
                  <a:pt x="114" y="102"/>
                </a:lnTo>
                <a:lnTo>
                  <a:pt x="117" y="102"/>
                </a:lnTo>
                <a:lnTo>
                  <a:pt x="123" y="102"/>
                </a:lnTo>
                <a:lnTo>
                  <a:pt x="126" y="102"/>
                </a:lnTo>
                <a:lnTo>
                  <a:pt x="129" y="102"/>
                </a:lnTo>
                <a:lnTo>
                  <a:pt x="134" y="102"/>
                </a:lnTo>
                <a:lnTo>
                  <a:pt x="137" y="102"/>
                </a:lnTo>
                <a:lnTo>
                  <a:pt x="140" y="99"/>
                </a:lnTo>
                <a:lnTo>
                  <a:pt x="143" y="99"/>
                </a:lnTo>
                <a:lnTo>
                  <a:pt x="146" y="99"/>
                </a:lnTo>
                <a:lnTo>
                  <a:pt x="151" y="91"/>
                </a:lnTo>
                <a:lnTo>
                  <a:pt x="154" y="88"/>
                </a:lnTo>
                <a:lnTo>
                  <a:pt x="157" y="85"/>
                </a:lnTo>
                <a:lnTo>
                  <a:pt x="160" y="82"/>
                </a:lnTo>
                <a:lnTo>
                  <a:pt x="163" y="79"/>
                </a:lnTo>
                <a:lnTo>
                  <a:pt x="168" y="77"/>
                </a:lnTo>
                <a:lnTo>
                  <a:pt x="168" y="74"/>
                </a:lnTo>
                <a:lnTo>
                  <a:pt x="171" y="71"/>
                </a:lnTo>
                <a:lnTo>
                  <a:pt x="174" y="71"/>
                </a:lnTo>
                <a:lnTo>
                  <a:pt x="177" y="68"/>
                </a:lnTo>
                <a:lnTo>
                  <a:pt x="180" y="65"/>
                </a:lnTo>
                <a:lnTo>
                  <a:pt x="188" y="65"/>
                </a:lnTo>
                <a:lnTo>
                  <a:pt x="191" y="62"/>
                </a:lnTo>
                <a:lnTo>
                  <a:pt x="197" y="62"/>
                </a:lnTo>
                <a:lnTo>
                  <a:pt x="197" y="59"/>
                </a:lnTo>
                <a:lnTo>
                  <a:pt x="200" y="57"/>
                </a:lnTo>
                <a:lnTo>
                  <a:pt x="197" y="51"/>
                </a:lnTo>
                <a:lnTo>
                  <a:pt x="197" y="48"/>
                </a:lnTo>
                <a:lnTo>
                  <a:pt x="197" y="42"/>
                </a:lnTo>
                <a:lnTo>
                  <a:pt x="203" y="40"/>
                </a:lnTo>
                <a:lnTo>
                  <a:pt x="214" y="34"/>
                </a:lnTo>
                <a:lnTo>
                  <a:pt x="220" y="31"/>
                </a:lnTo>
                <a:lnTo>
                  <a:pt x="225" y="25"/>
                </a:lnTo>
                <a:lnTo>
                  <a:pt x="234" y="22"/>
                </a:lnTo>
                <a:lnTo>
                  <a:pt x="240" y="20"/>
                </a:lnTo>
                <a:lnTo>
                  <a:pt x="245" y="17"/>
                </a:lnTo>
                <a:lnTo>
                  <a:pt x="245" y="11"/>
                </a:lnTo>
                <a:lnTo>
                  <a:pt x="245" y="5"/>
                </a:lnTo>
                <a:lnTo>
                  <a:pt x="248" y="5"/>
                </a:lnTo>
                <a:lnTo>
                  <a:pt x="254" y="5"/>
                </a:lnTo>
                <a:lnTo>
                  <a:pt x="260" y="5"/>
                </a:lnTo>
                <a:lnTo>
                  <a:pt x="265" y="3"/>
                </a:lnTo>
                <a:lnTo>
                  <a:pt x="268" y="0"/>
                </a:lnTo>
                <a:lnTo>
                  <a:pt x="271" y="0"/>
                </a:lnTo>
                <a:lnTo>
                  <a:pt x="274" y="5"/>
                </a:lnTo>
                <a:lnTo>
                  <a:pt x="279" y="8"/>
                </a:lnTo>
                <a:lnTo>
                  <a:pt x="282" y="11"/>
                </a:lnTo>
                <a:lnTo>
                  <a:pt x="288" y="17"/>
                </a:lnTo>
                <a:lnTo>
                  <a:pt x="291" y="22"/>
                </a:lnTo>
                <a:lnTo>
                  <a:pt x="294" y="28"/>
                </a:lnTo>
                <a:lnTo>
                  <a:pt x="297" y="31"/>
                </a:lnTo>
                <a:lnTo>
                  <a:pt x="297" y="34"/>
                </a:lnTo>
                <a:lnTo>
                  <a:pt x="297" y="37"/>
                </a:lnTo>
                <a:lnTo>
                  <a:pt x="299" y="40"/>
                </a:lnTo>
                <a:lnTo>
                  <a:pt x="302" y="42"/>
                </a:lnTo>
                <a:lnTo>
                  <a:pt x="302" y="48"/>
                </a:lnTo>
                <a:lnTo>
                  <a:pt x="305" y="54"/>
                </a:lnTo>
                <a:lnTo>
                  <a:pt x="308" y="54"/>
                </a:lnTo>
                <a:lnTo>
                  <a:pt x="314" y="57"/>
                </a:lnTo>
                <a:lnTo>
                  <a:pt x="322" y="59"/>
                </a:lnTo>
                <a:lnTo>
                  <a:pt x="325" y="65"/>
                </a:lnTo>
                <a:lnTo>
                  <a:pt x="328" y="71"/>
                </a:lnTo>
                <a:lnTo>
                  <a:pt x="334" y="77"/>
                </a:lnTo>
                <a:lnTo>
                  <a:pt x="339" y="79"/>
                </a:lnTo>
                <a:close/>
              </a:path>
            </a:pathLst>
          </a:custGeom>
          <a:solidFill>
            <a:srgbClr val="478F3C"/>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52" name="Freeform 46">
            <a:extLst>
              <a:ext uri="{FF2B5EF4-FFF2-40B4-BE49-F238E27FC236}">
                <a16:creationId xmlns:a16="http://schemas.microsoft.com/office/drawing/2014/main" id="{8EF71FCF-1372-14AB-D98A-17202D8BB5D1}"/>
              </a:ext>
            </a:extLst>
          </p:cNvPr>
          <p:cNvSpPr>
            <a:spLocks noEditPoints="1"/>
          </p:cNvSpPr>
          <p:nvPr/>
        </p:nvSpPr>
        <p:spPr bwMode="auto">
          <a:xfrm>
            <a:off x="4189413" y="4586288"/>
            <a:ext cx="2309813" cy="1703388"/>
          </a:xfrm>
          <a:custGeom>
            <a:avLst/>
            <a:gdLst>
              <a:gd name="T0" fmla="*/ 464 w 1455"/>
              <a:gd name="T1" fmla="*/ 1059 h 1073"/>
              <a:gd name="T2" fmla="*/ 236 w 1455"/>
              <a:gd name="T3" fmla="*/ 991 h 1073"/>
              <a:gd name="T4" fmla="*/ 715 w 1455"/>
              <a:gd name="T5" fmla="*/ 1008 h 1073"/>
              <a:gd name="T6" fmla="*/ 672 w 1455"/>
              <a:gd name="T7" fmla="*/ 985 h 1073"/>
              <a:gd name="T8" fmla="*/ 649 w 1455"/>
              <a:gd name="T9" fmla="*/ 991 h 1073"/>
              <a:gd name="T10" fmla="*/ 1076 w 1455"/>
              <a:gd name="T11" fmla="*/ 905 h 1073"/>
              <a:gd name="T12" fmla="*/ 157 w 1455"/>
              <a:gd name="T13" fmla="*/ 860 h 1073"/>
              <a:gd name="T14" fmla="*/ 174 w 1455"/>
              <a:gd name="T15" fmla="*/ 715 h 1073"/>
              <a:gd name="T16" fmla="*/ 384 w 1455"/>
              <a:gd name="T17" fmla="*/ 14 h 1073"/>
              <a:gd name="T18" fmla="*/ 493 w 1455"/>
              <a:gd name="T19" fmla="*/ 91 h 1073"/>
              <a:gd name="T20" fmla="*/ 564 w 1455"/>
              <a:gd name="T21" fmla="*/ 413 h 1073"/>
              <a:gd name="T22" fmla="*/ 578 w 1455"/>
              <a:gd name="T23" fmla="*/ 712 h 1073"/>
              <a:gd name="T24" fmla="*/ 740 w 1455"/>
              <a:gd name="T25" fmla="*/ 769 h 1073"/>
              <a:gd name="T26" fmla="*/ 817 w 1455"/>
              <a:gd name="T27" fmla="*/ 886 h 1073"/>
              <a:gd name="T28" fmla="*/ 829 w 1455"/>
              <a:gd name="T29" fmla="*/ 740 h 1073"/>
              <a:gd name="T30" fmla="*/ 886 w 1455"/>
              <a:gd name="T31" fmla="*/ 672 h 1073"/>
              <a:gd name="T32" fmla="*/ 948 w 1455"/>
              <a:gd name="T33" fmla="*/ 646 h 1073"/>
              <a:gd name="T34" fmla="*/ 1005 w 1455"/>
              <a:gd name="T35" fmla="*/ 515 h 1073"/>
              <a:gd name="T36" fmla="*/ 1125 w 1455"/>
              <a:gd name="T37" fmla="*/ 387 h 1073"/>
              <a:gd name="T38" fmla="*/ 1105 w 1455"/>
              <a:gd name="T39" fmla="*/ 279 h 1073"/>
              <a:gd name="T40" fmla="*/ 1227 w 1455"/>
              <a:gd name="T41" fmla="*/ 225 h 1073"/>
              <a:gd name="T42" fmla="*/ 1347 w 1455"/>
              <a:gd name="T43" fmla="*/ 293 h 1073"/>
              <a:gd name="T44" fmla="*/ 1444 w 1455"/>
              <a:gd name="T45" fmla="*/ 407 h 1073"/>
              <a:gd name="T46" fmla="*/ 1264 w 1455"/>
              <a:gd name="T47" fmla="*/ 635 h 1073"/>
              <a:gd name="T48" fmla="*/ 1188 w 1455"/>
              <a:gd name="T49" fmla="*/ 857 h 1073"/>
              <a:gd name="T50" fmla="*/ 1136 w 1455"/>
              <a:gd name="T51" fmla="*/ 925 h 1073"/>
              <a:gd name="T52" fmla="*/ 1096 w 1455"/>
              <a:gd name="T53" fmla="*/ 911 h 1073"/>
              <a:gd name="T54" fmla="*/ 1057 w 1455"/>
              <a:gd name="T55" fmla="*/ 886 h 1073"/>
              <a:gd name="T56" fmla="*/ 1068 w 1455"/>
              <a:gd name="T57" fmla="*/ 940 h 1073"/>
              <a:gd name="T58" fmla="*/ 960 w 1455"/>
              <a:gd name="T59" fmla="*/ 979 h 1073"/>
              <a:gd name="T60" fmla="*/ 860 w 1455"/>
              <a:gd name="T61" fmla="*/ 1005 h 1073"/>
              <a:gd name="T62" fmla="*/ 832 w 1455"/>
              <a:gd name="T63" fmla="*/ 971 h 1073"/>
              <a:gd name="T64" fmla="*/ 772 w 1455"/>
              <a:gd name="T65" fmla="*/ 1016 h 1073"/>
              <a:gd name="T66" fmla="*/ 775 w 1455"/>
              <a:gd name="T67" fmla="*/ 999 h 1073"/>
              <a:gd name="T68" fmla="*/ 681 w 1455"/>
              <a:gd name="T69" fmla="*/ 925 h 1073"/>
              <a:gd name="T70" fmla="*/ 678 w 1455"/>
              <a:gd name="T71" fmla="*/ 1005 h 1073"/>
              <a:gd name="T72" fmla="*/ 627 w 1455"/>
              <a:gd name="T73" fmla="*/ 945 h 1073"/>
              <a:gd name="T74" fmla="*/ 641 w 1455"/>
              <a:gd name="T75" fmla="*/ 1042 h 1073"/>
              <a:gd name="T76" fmla="*/ 595 w 1455"/>
              <a:gd name="T77" fmla="*/ 971 h 1073"/>
              <a:gd name="T78" fmla="*/ 561 w 1455"/>
              <a:gd name="T79" fmla="*/ 994 h 1073"/>
              <a:gd name="T80" fmla="*/ 535 w 1455"/>
              <a:gd name="T81" fmla="*/ 994 h 1073"/>
              <a:gd name="T82" fmla="*/ 510 w 1455"/>
              <a:gd name="T83" fmla="*/ 994 h 1073"/>
              <a:gd name="T84" fmla="*/ 444 w 1455"/>
              <a:gd name="T85" fmla="*/ 1034 h 1073"/>
              <a:gd name="T86" fmla="*/ 407 w 1455"/>
              <a:gd name="T87" fmla="*/ 1025 h 1073"/>
              <a:gd name="T88" fmla="*/ 365 w 1455"/>
              <a:gd name="T89" fmla="*/ 1042 h 1073"/>
              <a:gd name="T90" fmla="*/ 347 w 1455"/>
              <a:gd name="T91" fmla="*/ 1048 h 1073"/>
              <a:gd name="T92" fmla="*/ 276 w 1455"/>
              <a:gd name="T93" fmla="*/ 1022 h 1073"/>
              <a:gd name="T94" fmla="*/ 239 w 1455"/>
              <a:gd name="T95" fmla="*/ 994 h 1073"/>
              <a:gd name="T96" fmla="*/ 168 w 1455"/>
              <a:gd name="T97" fmla="*/ 894 h 1073"/>
              <a:gd name="T98" fmla="*/ 137 w 1455"/>
              <a:gd name="T99" fmla="*/ 797 h 1073"/>
              <a:gd name="T100" fmla="*/ 154 w 1455"/>
              <a:gd name="T101" fmla="*/ 777 h 1073"/>
              <a:gd name="T102" fmla="*/ 157 w 1455"/>
              <a:gd name="T103" fmla="*/ 732 h 1073"/>
              <a:gd name="T104" fmla="*/ 225 w 1455"/>
              <a:gd name="T105" fmla="*/ 663 h 1073"/>
              <a:gd name="T106" fmla="*/ 140 w 1455"/>
              <a:gd name="T107" fmla="*/ 692 h 1073"/>
              <a:gd name="T108" fmla="*/ 114 w 1455"/>
              <a:gd name="T109" fmla="*/ 649 h 1073"/>
              <a:gd name="T110" fmla="*/ 131 w 1455"/>
              <a:gd name="T111" fmla="*/ 641 h 1073"/>
              <a:gd name="T112" fmla="*/ 71 w 1455"/>
              <a:gd name="T113" fmla="*/ 641 h 1073"/>
              <a:gd name="T114" fmla="*/ 85 w 1455"/>
              <a:gd name="T115" fmla="*/ 555 h 1073"/>
              <a:gd name="T116" fmla="*/ 34 w 1455"/>
              <a:gd name="T117" fmla="*/ 578 h 1073"/>
              <a:gd name="T118" fmla="*/ 17 w 1455"/>
              <a:gd name="T119" fmla="*/ 424 h 1073"/>
              <a:gd name="T120" fmla="*/ 46 w 1455"/>
              <a:gd name="T121" fmla="*/ 293 h 1073"/>
              <a:gd name="T122" fmla="*/ 251 w 1455"/>
              <a:gd name="T123" fmla="*/ 262 h 1073"/>
              <a:gd name="T124" fmla="*/ 302 w 1455"/>
              <a:gd name="T125" fmla="*/ 103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5" h="1073">
                <a:moveTo>
                  <a:pt x="419" y="1048"/>
                </a:moveTo>
                <a:lnTo>
                  <a:pt x="416" y="1048"/>
                </a:lnTo>
                <a:lnTo>
                  <a:pt x="416" y="1045"/>
                </a:lnTo>
                <a:lnTo>
                  <a:pt x="419" y="1045"/>
                </a:lnTo>
                <a:lnTo>
                  <a:pt x="419" y="1048"/>
                </a:lnTo>
                <a:close/>
                <a:moveTo>
                  <a:pt x="327" y="1045"/>
                </a:moveTo>
                <a:lnTo>
                  <a:pt x="327" y="1048"/>
                </a:lnTo>
                <a:lnTo>
                  <a:pt x="325" y="1045"/>
                </a:lnTo>
                <a:lnTo>
                  <a:pt x="325" y="1042"/>
                </a:lnTo>
                <a:lnTo>
                  <a:pt x="327" y="1042"/>
                </a:lnTo>
                <a:lnTo>
                  <a:pt x="327" y="1045"/>
                </a:lnTo>
                <a:close/>
                <a:moveTo>
                  <a:pt x="350" y="1042"/>
                </a:moveTo>
                <a:lnTo>
                  <a:pt x="347" y="1042"/>
                </a:lnTo>
                <a:lnTo>
                  <a:pt x="350" y="1042"/>
                </a:lnTo>
                <a:close/>
                <a:moveTo>
                  <a:pt x="350" y="1042"/>
                </a:moveTo>
                <a:lnTo>
                  <a:pt x="350" y="1039"/>
                </a:lnTo>
                <a:lnTo>
                  <a:pt x="350" y="1042"/>
                </a:lnTo>
                <a:close/>
                <a:moveTo>
                  <a:pt x="410" y="1045"/>
                </a:moveTo>
                <a:lnTo>
                  <a:pt x="410" y="1042"/>
                </a:lnTo>
                <a:lnTo>
                  <a:pt x="410" y="1039"/>
                </a:lnTo>
                <a:lnTo>
                  <a:pt x="413" y="1039"/>
                </a:lnTo>
                <a:lnTo>
                  <a:pt x="413" y="1042"/>
                </a:lnTo>
                <a:lnTo>
                  <a:pt x="413" y="1045"/>
                </a:lnTo>
                <a:lnTo>
                  <a:pt x="410" y="1045"/>
                </a:lnTo>
                <a:close/>
                <a:moveTo>
                  <a:pt x="325" y="1042"/>
                </a:moveTo>
                <a:lnTo>
                  <a:pt x="325" y="1039"/>
                </a:lnTo>
                <a:lnTo>
                  <a:pt x="325" y="1036"/>
                </a:lnTo>
                <a:lnTo>
                  <a:pt x="325" y="1039"/>
                </a:lnTo>
                <a:lnTo>
                  <a:pt x="325" y="1042"/>
                </a:lnTo>
                <a:close/>
                <a:moveTo>
                  <a:pt x="350" y="1036"/>
                </a:moveTo>
                <a:lnTo>
                  <a:pt x="347" y="1036"/>
                </a:lnTo>
                <a:lnTo>
                  <a:pt x="350" y="1036"/>
                </a:lnTo>
                <a:close/>
                <a:moveTo>
                  <a:pt x="379" y="1036"/>
                </a:moveTo>
                <a:lnTo>
                  <a:pt x="379" y="1039"/>
                </a:lnTo>
                <a:lnTo>
                  <a:pt x="379" y="1036"/>
                </a:lnTo>
                <a:lnTo>
                  <a:pt x="379" y="1034"/>
                </a:lnTo>
                <a:lnTo>
                  <a:pt x="379" y="1036"/>
                </a:lnTo>
                <a:close/>
                <a:moveTo>
                  <a:pt x="410" y="1036"/>
                </a:moveTo>
                <a:lnTo>
                  <a:pt x="410" y="1034"/>
                </a:lnTo>
                <a:lnTo>
                  <a:pt x="413" y="1034"/>
                </a:lnTo>
                <a:lnTo>
                  <a:pt x="413" y="1036"/>
                </a:lnTo>
                <a:lnTo>
                  <a:pt x="410" y="1036"/>
                </a:lnTo>
                <a:close/>
                <a:moveTo>
                  <a:pt x="367" y="1028"/>
                </a:moveTo>
                <a:lnTo>
                  <a:pt x="365" y="1028"/>
                </a:lnTo>
                <a:lnTo>
                  <a:pt x="365" y="1025"/>
                </a:lnTo>
                <a:lnTo>
                  <a:pt x="367" y="1025"/>
                </a:lnTo>
                <a:lnTo>
                  <a:pt x="367" y="1028"/>
                </a:lnTo>
                <a:close/>
                <a:moveTo>
                  <a:pt x="436" y="1022"/>
                </a:moveTo>
                <a:lnTo>
                  <a:pt x="439" y="1022"/>
                </a:lnTo>
                <a:lnTo>
                  <a:pt x="439" y="1025"/>
                </a:lnTo>
                <a:lnTo>
                  <a:pt x="441" y="1025"/>
                </a:lnTo>
                <a:lnTo>
                  <a:pt x="444" y="1025"/>
                </a:lnTo>
                <a:lnTo>
                  <a:pt x="444" y="1028"/>
                </a:lnTo>
                <a:lnTo>
                  <a:pt x="444" y="1031"/>
                </a:lnTo>
                <a:lnTo>
                  <a:pt x="444" y="1034"/>
                </a:lnTo>
                <a:lnTo>
                  <a:pt x="444" y="1036"/>
                </a:lnTo>
                <a:lnTo>
                  <a:pt x="444" y="1039"/>
                </a:lnTo>
                <a:lnTo>
                  <a:pt x="447" y="1039"/>
                </a:lnTo>
                <a:lnTo>
                  <a:pt x="447" y="1042"/>
                </a:lnTo>
                <a:lnTo>
                  <a:pt x="450" y="1042"/>
                </a:lnTo>
                <a:lnTo>
                  <a:pt x="453" y="1042"/>
                </a:lnTo>
                <a:lnTo>
                  <a:pt x="456" y="1045"/>
                </a:lnTo>
                <a:lnTo>
                  <a:pt x="456" y="1048"/>
                </a:lnTo>
                <a:lnTo>
                  <a:pt x="458" y="1051"/>
                </a:lnTo>
                <a:lnTo>
                  <a:pt x="461" y="1053"/>
                </a:lnTo>
                <a:lnTo>
                  <a:pt x="461" y="1056"/>
                </a:lnTo>
                <a:lnTo>
                  <a:pt x="464" y="1059"/>
                </a:lnTo>
                <a:lnTo>
                  <a:pt x="467" y="1059"/>
                </a:lnTo>
                <a:lnTo>
                  <a:pt x="467" y="1062"/>
                </a:lnTo>
                <a:lnTo>
                  <a:pt x="464" y="1062"/>
                </a:lnTo>
                <a:lnTo>
                  <a:pt x="461" y="1062"/>
                </a:lnTo>
                <a:lnTo>
                  <a:pt x="458" y="1062"/>
                </a:lnTo>
                <a:lnTo>
                  <a:pt x="456" y="1062"/>
                </a:lnTo>
                <a:lnTo>
                  <a:pt x="453" y="1062"/>
                </a:lnTo>
                <a:lnTo>
                  <a:pt x="450" y="1062"/>
                </a:lnTo>
                <a:lnTo>
                  <a:pt x="444" y="1062"/>
                </a:lnTo>
                <a:lnTo>
                  <a:pt x="444" y="1065"/>
                </a:lnTo>
                <a:lnTo>
                  <a:pt x="441" y="1065"/>
                </a:lnTo>
                <a:lnTo>
                  <a:pt x="439" y="1065"/>
                </a:lnTo>
                <a:lnTo>
                  <a:pt x="433" y="1065"/>
                </a:lnTo>
                <a:lnTo>
                  <a:pt x="430" y="1065"/>
                </a:lnTo>
                <a:lnTo>
                  <a:pt x="427" y="1065"/>
                </a:lnTo>
                <a:lnTo>
                  <a:pt x="421" y="1065"/>
                </a:lnTo>
                <a:lnTo>
                  <a:pt x="416" y="1065"/>
                </a:lnTo>
                <a:lnTo>
                  <a:pt x="413" y="1065"/>
                </a:lnTo>
                <a:lnTo>
                  <a:pt x="410" y="1065"/>
                </a:lnTo>
                <a:lnTo>
                  <a:pt x="407" y="1065"/>
                </a:lnTo>
                <a:lnTo>
                  <a:pt x="407" y="1062"/>
                </a:lnTo>
                <a:lnTo>
                  <a:pt x="407" y="1059"/>
                </a:lnTo>
                <a:lnTo>
                  <a:pt x="410" y="1059"/>
                </a:lnTo>
                <a:lnTo>
                  <a:pt x="410" y="1056"/>
                </a:lnTo>
                <a:lnTo>
                  <a:pt x="410" y="1053"/>
                </a:lnTo>
                <a:lnTo>
                  <a:pt x="413" y="1051"/>
                </a:lnTo>
                <a:lnTo>
                  <a:pt x="416" y="1048"/>
                </a:lnTo>
                <a:lnTo>
                  <a:pt x="419" y="1048"/>
                </a:lnTo>
                <a:lnTo>
                  <a:pt x="419" y="1045"/>
                </a:lnTo>
                <a:lnTo>
                  <a:pt x="419" y="1042"/>
                </a:lnTo>
                <a:lnTo>
                  <a:pt x="421" y="1039"/>
                </a:lnTo>
                <a:lnTo>
                  <a:pt x="424" y="1036"/>
                </a:lnTo>
                <a:lnTo>
                  <a:pt x="424" y="1034"/>
                </a:lnTo>
                <a:lnTo>
                  <a:pt x="427" y="1031"/>
                </a:lnTo>
                <a:lnTo>
                  <a:pt x="430" y="1031"/>
                </a:lnTo>
                <a:lnTo>
                  <a:pt x="430" y="1028"/>
                </a:lnTo>
                <a:lnTo>
                  <a:pt x="433" y="1025"/>
                </a:lnTo>
                <a:lnTo>
                  <a:pt x="433" y="1022"/>
                </a:lnTo>
                <a:lnTo>
                  <a:pt x="436" y="1022"/>
                </a:lnTo>
                <a:close/>
                <a:moveTo>
                  <a:pt x="373" y="1025"/>
                </a:moveTo>
                <a:lnTo>
                  <a:pt x="373" y="1022"/>
                </a:lnTo>
                <a:lnTo>
                  <a:pt x="376" y="1022"/>
                </a:lnTo>
                <a:lnTo>
                  <a:pt x="373" y="1022"/>
                </a:lnTo>
                <a:lnTo>
                  <a:pt x="373" y="1025"/>
                </a:lnTo>
                <a:close/>
                <a:moveTo>
                  <a:pt x="552" y="1028"/>
                </a:moveTo>
                <a:lnTo>
                  <a:pt x="550" y="1028"/>
                </a:lnTo>
                <a:lnTo>
                  <a:pt x="550" y="1025"/>
                </a:lnTo>
                <a:lnTo>
                  <a:pt x="550" y="1022"/>
                </a:lnTo>
                <a:lnTo>
                  <a:pt x="552" y="1022"/>
                </a:lnTo>
                <a:lnTo>
                  <a:pt x="552" y="1025"/>
                </a:lnTo>
                <a:lnTo>
                  <a:pt x="552" y="1028"/>
                </a:lnTo>
                <a:close/>
                <a:moveTo>
                  <a:pt x="416" y="1022"/>
                </a:moveTo>
                <a:lnTo>
                  <a:pt x="413" y="1022"/>
                </a:lnTo>
                <a:lnTo>
                  <a:pt x="413" y="1019"/>
                </a:lnTo>
                <a:lnTo>
                  <a:pt x="413" y="1016"/>
                </a:lnTo>
                <a:lnTo>
                  <a:pt x="416" y="1019"/>
                </a:lnTo>
                <a:lnTo>
                  <a:pt x="416" y="1022"/>
                </a:lnTo>
                <a:close/>
                <a:moveTo>
                  <a:pt x="444" y="1011"/>
                </a:moveTo>
                <a:lnTo>
                  <a:pt x="441" y="1011"/>
                </a:lnTo>
                <a:lnTo>
                  <a:pt x="441" y="1008"/>
                </a:lnTo>
                <a:lnTo>
                  <a:pt x="441" y="1005"/>
                </a:lnTo>
                <a:lnTo>
                  <a:pt x="441" y="1008"/>
                </a:lnTo>
                <a:lnTo>
                  <a:pt x="444" y="1008"/>
                </a:lnTo>
                <a:lnTo>
                  <a:pt x="444" y="1011"/>
                </a:lnTo>
                <a:close/>
                <a:moveTo>
                  <a:pt x="239" y="994"/>
                </a:moveTo>
                <a:lnTo>
                  <a:pt x="236" y="994"/>
                </a:lnTo>
                <a:lnTo>
                  <a:pt x="236" y="991"/>
                </a:lnTo>
                <a:lnTo>
                  <a:pt x="239" y="994"/>
                </a:lnTo>
                <a:close/>
                <a:moveTo>
                  <a:pt x="558" y="991"/>
                </a:moveTo>
                <a:lnTo>
                  <a:pt x="558" y="988"/>
                </a:lnTo>
                <a:lnTo>
                  <a:pt x="558" y="991"/>
                </a:lnTo>
                <a:close/>
                <a:moveTo>
                  <a:pt x="777" y="988"/>
                </a:moveTo>
                <a:lnTo>
                  <a:pt x="780" y="988"/>
                </a:lnTo>
                <a:lnTo>
                  <a:pt x="780" y="991"/>
                </a:lnTo>
                <a:lnTo>
                  <a:pt x="777" y="991"/>
                </a:lnTo>
                <a:lnTo>
                  <a:pt x="777" y="988"/>
                </a:lnTo>
                <a:close/>
                <a:moveTo>
                  <a:pt x="743" y="999"/>
                </a:moveTo>
                <a:lnTo>
                  <a:pt x="743" y="1002"/>
                </a:lnTo>
                <a:lnTo>
                  <a:pt x="746" y="1002"/>
                </a:lnTo>
                <a:lnTo>
                  <a:pt x="749" y="1002"/>
                </a:lnTo>
                <a:lnTo>
                  <a:pt x="749" y="999"/>
                </a:lnTo>
                <a:lnTo>
                  <a:pt x="752" y="999"/>
                </a:lnTo>
                <a:lnTo>
                  <a:pt x="755" y="999"/>
                </a:lnTo>
                <a:lnTo>
                  <a:pt x="760" y="999"/>
                </a:lnTo>
                <a:lnTo>
                  <a:pt x="760" y="1002"/>
                </a:lnTo>
                <a:lnTo>
                  <a:pt x="760" y="1005"/>
                </a:lnTo>
                <a:lnTo>
                  <a:pt x="758" y="1005"/>
                </a:lnTo>
                <a:lnTo>
                  <a:pt x="758" y="1008"/>
                </a:lnTo>
                <a:lnTo>
                  <a:pt x="758" y="1011"/>
                </a:lnTo>
                <a:lnTo>
                  <a:pt x="758" y="1014"/>
                </a:lnTo>
                <a:lnTo>
                  <a:pt x="758" y="1016"/>
                </a:lnTo>
                <a:lnTo>
                  <a:pt x="758" y="1019"/>
                </a:lnTo>
                <a:lnTo>
                  <a:pt x="758" y="1022"/>
                </a:lnTo>
                <a:lnTo>
                  <a:pt x="760" y="1022"/>
                </a:lnTo>
                <a:lnTo>
                  <a:pt x="760" y="1025"/>
                </a:lnTo>
                <a:lnTo>
                  <a:pt x="758" y="1025"/>
                </a:lnTo>
                <a:lnTo>
                  <a:pt x="755" y="1025"/>
                </a:lnTo>
                <a:lnTo>
                  <a:pt x="755" y="1028"/>
                </a:lnTo>
                <a:lnTo>
                  <a:pt x="752" y="1028"/>
                </a:lnTo>
                <a:lnTo>
                  <a:pt x="749" y="1028"/>
                </a:lnTo>
                <a:lnTo>
                  <a:pt x="746" y="1028"/>
                </a:lnTo>
                <a:lnTo>
                  <a:pt x="746" y="1031"/>
                </a:lnTo>
                <a:lnTo>
                  <a:pt x="743" y="1031"/>
                </a:lnTo>
                <a:lnTo>
                  <a:pt x="740" y="1031"/>
                </a:lnTo>
                <a:lnTo>
                  <a:pt x="738" y="1031"/>
                </a:lnTo>
                <a:lnTo>
                  <a:pt x="735" y="1034"/>
                </a:lnTo>
                <a:lnTo>
                  <a:pt x="732" y="1034"/>
                </a:lnTo>
                <a:lnTo>
                  <a:pt x="729" y="1036"/>
                </a:lnTo>
                <a:lnTo>
                  <a:pt x="726" y="1036"/>
                </a:lnTo>
                <a:lnTo>
                  <a:pt x="723" y="1036"/>
                </a:lnTo>
                <a:lnTo>
                  <a:pt x="721" y="1036"/>
                </a:lnTo>
                <a:lnTo>
                  <a:pt x="715" y="1036"/>
                </a:lnTo>
                <a:lnTo>
                  <a:pt x="712" y="1036"/>
                </a:lnTo>
                <a:lnTo>
                  <a:pt x="709" y="1036"/>
                </a:lnTo>
                <a:lnTo>
                  <a:pt x="706" y="1036"/>
                </a:lnTo>
                <a:lnTo>
                  <a:pt x="703" y="1036"/>
                </a:lnTo>
                <a:lnTo>
                  <a:pt x="701" y="1039"/>
                </a:lnTo>
                <a:lnTo>
                  <a:pt x="701" y="1036"/>
                </a:lnTo>
                <a:lnTo>
                  <a:pt x="698" y="1034"/>
                </a:lnTo>
                <a:lnTo>
                  <a:pt x="698" y="1031"/>
                </a:lnTo>
                <a:lnTo>
                  <a:pt x="701" y="1031"/>
                </a:lnTo>
                <a:lnTo>
                  <a:pt x="701" y="1028"/>
                </a:lnTo>
                <a:lnTo>
                  <a:pt x="701" y="1025"/>
                </a:lnTo>
                <a:lnTo>
                  <a:pt x="701" y="1028"/>
                </a:lnTo>
                <a:lnTo>
                  <a:pt x="703" y="1028"/>
                </a:lnTo>
                <a:lnTo>
                  <a:pt x="703" y="1025"/>
                </a:lnTo>
                <a:lnTo>
                  <a:pt x="703" y="1022"/>
                </a:lnTo>
                <a:lnTo>
                  <a:pt x="706" y="1022"/>
                </a:lnTo>
                <a:lnTo>
                  <a:pt x="706" y="1019"/>
                </a:lnTo>
                <a:lnTo>
                  <a:pt x="709" y="1019"/>
                </a:lnTo>
                <a:lnTo>
                  <a:pt x="709" y="1016"/>
                </a:lnTo>
                <a:lnTo>
                  <a:pt x="712" y="1014"/>
                </a:lnTo>
                <a:lnTo>
                  <a:pt x="715" y="1011"/>
                </a:lnTo>
                <a:lnTo>
                  <a:pt x="715" y="1008"/>
                </a:lnTo>
                <a:lnTo>
                  <a:pt x="718" y="1008"/>
                </a:lnTo>
                <a:lnTo>
                  <a:pt x="718" y="1005"/>
                </a:lnTo>
                <a:lnTo>
                  <a:pt x="721" y="1005"/>
                </a:lnTo>
                <a:lnTo>
                  <a:pt x="721" y="1002"/>
                </a:lnTo>
                <a:lnTo>
                  <a:pt x="721" y="999"/>
                </a:lnTo>
                <a:lnTo>
                  <a:pt x="723" y="999"/>
                </a:lnTo>
                <a:lnTo>
                  <a:pt x="726" y="999"/>
                </a:lnTo>
                <a:lnTo>
                  <a:pt x="726" y="997"/>
                </a:lnTo>
                <a:lnTo>
                  <a:pt x="726" y="994"/>
                </a:lnTo>
                <a:lnTo>
                  <a:pt x="729" y="994"/>
                </a:lnTo>
                <a:lnTo>
                  <a:pt x="729" y="991"/>
                </a:lnTo>
                <a:lnTo>
                  <a:pt x="729" y="988"/>
                </a:lnTo>
                <a:lnTo>
                  <a:pt x="732" y="988"/>
                </a:lnTo>
                <a:lnTo>
                  <a:pt x="735" y="988"/>
                </a:lnTo>
                <a:lnTo>
                  <a:pt x="735" y="991"/>
                </a:lnTo>
                <a:lnTo>
                  <a:pt x="735" y="994"/>
                </a:lnTo>
                <a:lnTo>
                  <a:pt x="738" y="994"/>
                </a:lnTo>
                <a:lnTo>
                  <a:pt x="738" y="997"/>
                </a:lnTo>
                <a:lnTo>
                  <a:pt x="740" y="999"/>
                </a:lnTo>
                <a:lnTo>
                  <a:pt x="743" y="999"/>
                </a:lnTo>
                <a:close/>
                <a:moveTo>
                  <a:pt x="795" y="988"/>
                </a:moveTo>
                <a:lnTo>
                  <a:pt x="795" y="985"/>
                </a:lnTo>
                <a:lnTo>
                  <a:pt x="795" y="988"/>
                </a:lnTo>
                <a:close/>
                <a:moveTo>
                  <a:pt x="234" y="985"/>
                </a:moveTo>
                <a:lnTo>
                  <a:pt x="234" y="988"/>
                </a:lnTo>
                <a:lnTo>
                  <a:pt x="234" y="985"/>
                </a:lnTo>
                <a:close/>
                <a:moveTo>
                  <a:pt x="786" y="994"/>
                </a:moveTo>
                <a:lnTo>
                  <a:pt x="783" y="994"/>
                </a:lnTo>
                <a:lnTo>
                  <a:pt x="780" y="994"/>
                </a:lnTo>
                <a:lnTo>
                  <a:pt x="780" y="997"/>
                </a:lnTo>
                <a:lnTo>
                  <a:pt x="777" y="994"/>
                </a:lnTo>
                <a:lnTo>
                  <a:pt x="777" y="991"/>
                </a:lnTo>
                <a:lnTo>
                  <a:pt x="780" y="991"/>
                </a:lnTo>
                <a:lnTo>
                  <a:pt x="780" y="994"/>
                </a:lnTo>
                <a:lnTo>
                  <a:pt x="780" y="991"/>
                </a:lnTo>
                <a:lnTo>
                  <a:pt x="783" y="991"/>
                </a:lnTo>
                <a:lnTo>
                  <a:pt x="786" y="991"/>
                </a:lnTo>
                <a:lnTo>
                  <a:pt x="786" y="988"/>
                </a:lnTo>
                <a:lnTo>
                  <a:pt x="786" y="985"/>
                </a:lnTo>
                <a:lnTo>
                  <a:pt x="789" y="985"/>
                </a:lnTo>
                <a:lnTo>
                  <a:pt x="789" y="988"/>
                </a:lnTo>
                <a:lnTo>
                  <a:pt x="789" y="991"/>
                </a:lnTo>
                <a:lnTo>
                  <a:pt x="786" y="991"/>
                </a:lnTo>
                <a:lnTo>
                  <a:pt x="786" y="994"/>
                </a:lnTo>
                <a:close/>
                <a:moveTo>
                  <a:pt x="783" y="988"/>
                </a:moveTo>
                <a:lnTo>
                  <a:pt x="783" y="985"/>
                </a:lnTo>
                <a:lnTo>
                  <a:pt x="786" y="985"/>
                </a:lnTo>
                <a:lnTo>
                  <a:pt x="783" y="985"/>
                </a:lnTo>
                <a:lnTo>
                  <a:pt x="786" y="988"/>
                </a:lnTo>
                <a:lnTo>
                  <a:pt x="783" y="988"/>
                </a:lnTo>
                <a:close/>
                <a:moveTo>
                  <a:pt x="792" y="985"/>
                </a:moveTo>
                <a:lnTo>
                  <a:pt x="792" y="982"/>
                </a:lnTo>
                <a:lnTo>
                  <a:pt x="792" y="985"/>
                </a:lnTo>
                <a:close/>
                <a:moveTo>
                  <a:pt x="786" y="982"/>
                </a:moveTo>
                <a:lnTo>
                  <a:pt x="783" y="982"/>
                </a:lnTo>
                <a:lnTo>
                  <a:pt x="786" y="982"/>
                </a:lnTo>
                <a:close/>
                <a:moveTo>
                  <a:pt x="661" y="971"/>
                </a:moveTo>
                <a:lnTo>
                  <a:pt x="664" y="971"/>
                </a:lnTo>
                <a:lnTo>
                  <a:pt x="666" y="971"/>
                </a:lnTo>
                <a:lnTo>
                  <a:pt x="669" y="974"/>
                </a:lnTo>
                <a:lnTo>
                  <a:pt x="669" y="977"/>
                </a:lnTo>
                <a:lnTo>
                  <a:pt x="672" y="977"/>
                </a:lnTo>
                <a:lnTo>
                  <a:pt x="672" y="979"/>
                </a:lnTo>
                <a:lnTo>
                  <a:pt x="669" y="979"/>
                </a:lnTo>
                <a:lnTo>
                  <a:pt x="672" y="979"/>
                </a:lnTo>
                <a:lnTo>
                  <a:pt x="672" y="982"/>
                </a:lnTo>
                <a:lnTo>
                  <a:pt x="672" y="985"/>
                </a:lnTo>
                <a:lnTo>
                  <a:pt x="672" y="988"/>
                </a:lnTo>
                <a:lnTo>
                  <a:pt x="672" y="991"/>
                </a:lnTo>
                <a:lnTo>
                  <a:pt x="675" y="994"/>
                </a:lnTo>
                <a:lnTo>
                  <a:pt x="678" y="997"/>
                </a:lnTo>
                <a:lnTo>
                  <a:pt x="678" y="999"/>
                </a:lnTo>
                <a:lnTo>
                  <a:pt x="675" y="999"/>
                </a:lnTo>
                <a:lnTo>
                  <a:pt x="675" y="1002"/>
                </a:lnTo>
                <a:lnTo>
                  <a:pt x="675" y="1005"/>
                </a:lnTo>
                <a:lnTo>
                  <a:pt x="675" y="1008"/>
                </a:lnTo>
                <a:lnTo>
                  <a:pt x="675" y="1011"/>
                </a:lnTo>
                <a:lnTo>
                  <a:pt x="678" y="1014"/>
                </a:lnTo>
                <a:lnTo>
                  <a:pt x="681" y="1014"/>
                </a:lnTo>
                <a:lnTo>
                  <a:pt x="681" y="1016"/>
                </a:lnTo>
                <a:lnTo>
                  <a:pt x="683" y="1016"/>
                </a:lnTo>
                <a:lnTo>
                  <a:pt x="681" y="1016"/>
                </a:lnTo>
                <a:lnTo>
                  <a:pt x="681" y="1019"/>
                </a:lnTo>
                <a:lnTo>
                  <a:pt x="678" y="1019"/>
                </a:lnTo>
                <a:lnTo>
                  <a:pt x="675" y="1022"/>
                </a:lnTo>
                <a:lnTo>
                  <a:pt x="672" y="1022"/>
                </a:lnTo>
                <a:lnTo>
                  <a:pt x="669" y="1022"/>
                </a:lnTo>
                <a:lnTo>
                  <a:pt x="666" y="1022"/>
                </a:lnTo>
                <a:lnTo>
                  <a:pt x="666" y="1019"/>
                </a:lnTo>
                <a:lnTo>
                  <a:pt x="664" y="1019"/>
                </a:lnTo>
                <a:lnTo>
                  <a:pt x="664" y="1016"/>
                </a:lnTo>
                <a:lnTo>
                  <a:pt x="666" y="1016"/>
                </a:lnTo>
                <a:lnTo>
                  <a:pt x="664" y="1016"/>
                </a:lnTo>
                <a:lnTo>
                  <a:pt x="664" y="1014"/>
                </a:lnTo>
                <a:lnTo>
                  <a:pt x="661" y="1011"/>
                </a:lnTo>
                <a:lnTo>
                  <a:pt x="661" y="1008"/>
                </a:lnTo>
                <a:lnTo>
                  <a:pt x="661" y="1005"/>
                </a:lnTo>
                <a:lnTo>
                  <a:pt x="661" y="1002"/>
                </a:lnTo>
                <a:lnTo>
                  <a:pt x="661" y="999"/>
                </a:lnTo>
                <a:lnTo>
                  <a:pt x="658" y="999"/>
                </a:lnTo>
                <a:lnTo>
                  <a:pt x="658" y="997"/>
                </a:lnTo>
                <a:lnTo>
                  <a:pt x="658" y="994"/>
                </a:lnTo>
                <a:lnTo>
                  <a:pt x="658" y="991"/>
                </a:lnTo>
                <a:lnTo>
                  <a:pt x="658" y="988"/>
                </a:lnTo>
                <a:lnTo>
                  <a:pt x="658" y="985"/>
                </a:lnTo>
                <a:lnTo>
                  <a:pt x="658" y="982"/>
                </a:lnTo>
                <a:lnTo>
                  <a:pt x="655" y="982"/>
                </a:lnTo>
                <a:lnTo>
                  <a:pt x="655" y="979"/>
                </a:lnTo>
                <a:lnTo>
                  <a:pt x="655" y="977"/>
                </a:lnTo>
                <a:lnTo>
                  <a:pt x="655" y="974"/>
                </a:lnTo>
                <a:lnTo>
                  <a:pt x="652" y="971"/>
                </a:lnTo>
                <a:lnTo>
                  <a:pt x="652" y="968"/>
                </a:lnTo>
                <a:lnTo>
                  <a:pt x="655" y="968"/>
                </a:lnTo>
                <a:lnTo>
                  <a:pt x="658" y="968"/>
                </a:lnTo>
                <a:lnTo>
                  <a:pt x="658" y="971"/>
                </a:lnTo>
                <a:lnTo>
                  <a:pt x="661" y="971"/>
                </a:lnTo>
                <a:close/>
                <a:moveTo>
                  <a:pt x="641" y="965"/>
                </a:moveTo>
                <a:lnTo>
                  <a:pt x="641" y="968"/>
                </a:lnTo>
                <a:lnTo>
                  <a:pt x="644" y="968"/>
                </a:lnTo>
                <a:lnTo>
                  <a:pt x="646" y="968"/>
                </a:lnTo>
                <a:lnTo>
                  <a:pt x="646" y="971"/>
                </a:lnTo>
                <a:lnTo>
                  <a:pt x="646" y="974"/>
                </a:lnTo>
                <a:lnTo>
                  <a:pt x="649" y="974"/>
                </a:lnTo>
                <a:lnTo>
                  <a:pt x="649" y="977"/>
                </a:lnTo>
                <a:lnTo>
                  <a:pt x="649" y="979"/>
                </a:lnTo>
                <a:lnTo>
                  <a:pt x="649" y="982"/>
                </a:lnTo>
                <a:lnTo>
                  <a:pt x="649" y="985"/>
                </a:lnTo>
                <a:lnTo>
                  <a:pt x="649" y="988"/>
                </a:lnTo>
                <a:lnTo>
                  <a:pt x="649" y="991"/>
                </a:lnTo>
                <a:lnTo>
                  <a:pt x="649" y="994"/>
                </a:lnTo>
                <a:lnTo>
                  <a:pt x="652" y="997"/>
                </a:lnTo>
                <a:lnTo>
                  <a:pt x="649" y="997"/>
                </a:lnTo>
                <a:lnTo>
                  <a:pt x="649" y="994"/>
                </a:lnTo>
                <a:lnTo>
                  <a:pt x="649" y="991"/>
                </a:lnTo>
                <a:lnTo>
                  <a:pt x="646" y="988"/>
                </a:lnTo>
                <a:lnTo>
                  <a:pt x="644" y="982"/>
                </a:lnTo>
                <a:lnTo>
                  <a:pt x="641" y="982"/>
                </a:lnTo>
                <a:lnTo>
                  <a:pt x="641" y="979"/>
                </a:lnTo>
                <a:lnTo>
                  <a:pt x="638" y="979"/>
                </a:lnTo>
                <a:lnTo>
                  <a:pt x="635" y="979"/>
                </a:lnTo>
                <a:lnTo>
                  <a:pt x="635" y="977"/>
                </a:lnTo>
                <a:lnTo>
                  <a:pt x="632" y="977"/>
                </a:lnTo>
                <a:lnTo>
                  <a:pt x="629" y="977"/>
                </a:lnTo>
                <a:lnTo>
                  <a:pt x="629" y="974"/>
                </a:lnTo>
                <a:lnTo>
                  <a:pt x="632" y="974"/>
                </a:lnTo>
                <a:lnTo>
                  <a:pt x="632" y="971"/>
                </a:lnTo>
                <a:lnTo>
                  <a:pt x="632" y="968"/>
                </a:lnTo>
                <a:lnTo>
                  <a:pt x="635" y="968"/>
                </a:lnTo>
                <a:lnTo>
                  <a:pt x="638" y="968"/>
                </a:lnTo>
                <a:lnTo>
                  <a:pt x="638" y="965"/>
                </a:lnTo>
                <a:lnTo>
                  <a:pt x="641" y="965"/>
                </a:lnTo>
                <a:close/>
                <a:moveTo>
                  <a:pt x="658" y="962"/>
                </a:moveTo>
                <a:lnTo>
                  <a:pt x="658" y="965"/>
                </a:lnTo>
                <a:lnTo>
                  <a:pt x="658" y="968"/>
                </a:lnTo>
                <a:lnTo>
                  <a:pt x="655" y="968"/>
                </a:lnTo>
                <a:lnTo>
                  <a:pt x="655" y="965"/>
                </a:lnTo>
                <a:lnTo>
                  <a:pt x="655" y="962"/>
                </a:lnTo>
                <a:lnTo>
                  <a:pt x="658" y="962"/>
                </a:lnTo>
                <a:close/>
                <a:moveTo>
                  <a:pt x="1088" y="968"/>
                </a:moveTo>
                <a:lnTo>
                  <a:pt x="1088" y="971"/>
                </a:lnTo>
                <a:lnTo>
                  <a:pt x="1085" y="971"/>
                </a:lnTo>
                <a:lnTo>
                  <a:pt x="1082" y="971"/>
                </a:lnTo>
                <a:lnTo>
                  <a:pt x="1079" y="971"/>
                </a:lnTo>
                <a:lnTo>
                  <a:pt x="1079" y="968"/>
                </a:lnTo>
                <a:lnTo>
                  <a:pt x="1079" y="965"/>
                </a:lnTo>
                <a:lnTo>
                  <a:pt x="1079" y="962"/>
                </a:lnTo>
                <a:lnTo>
                  <a:pt x="1082" y="962"/>
                </a:lnTo>
                <a:lnTo>
                  <a:pt x="1082" y="960"/>
                </a:lnTo>
                <a:lnTo>
                  <a:pt x="1082" y="957"/>
                </a:lnTo>
                <a:lnTo>
                  <a:pt x="1085" y="957"/>
                </a:lnTo>
                <a:lnTo>
                  <a:pt x="1085" y="954"/>
                </a:lnTo>
                <a:lnTo>
                  <a:pt x="1088" y="954"/>
                </a:lnTo>
                <a:lnTo>
                  <a:pt x="1088" y="957"/>
                </a:lnTo>
                <a:lnTo>
                  <a:pt x="1088" y="960"/>
                </a:lnTo>
                <a:lnTo>
                  <a:pt x="1088" y="962"/>
                </a:lnTo>
                <a:lnTo>
                  <a:pt x="1088" y="965"/>
                </a:lnTo>
                <a:lnTo>
                  <a:pt x="1088" y="968"/>
                </a:lnTo>
                <a:close/>
                <a:moveTo>
                  <a:pt x="686" y="945"/>
                </a:moveTo>
                <a:lnTo>
                  <a:pt x="686" y="942"/>
                </a:lnTo>
                <a:lnTo>
                  <a:pt x="686" y="945"/>
                </a:lnTo>
                <a:close/>
                <a:moveTo>
                  <a:pt x="649" y="942"/>
                </a:moveTo>
                <a:lnTo>
                  <a:pt x="646" y="942"/>
                </a:lnTo>
                <a:lnTo>
                  <a:pt x="649" y="942"/>
                </a:lnTo>
                <a:close/>
                <a:moveTo>
                  <a:pt x="1162" y="903"/>
                </a:moveTo>
                <a:lnTo>
                  <a:pt x="1159" y="903"/>
                </a:lnTo>
                <a:lnTo>
                  <a:pt x="1156" y="903"/>
                </a:lnTo>
                <a:lnTo>
                  <a:pt x="1156" y="900"/>
                </a:lnTo>
                <a:lnTo>
                  <a:pt x="1159" y="900"/>
                </a:lnTo>
                <a:lnTo>
                  <a:pt x="1159" y="897"/>
                </a:lnTo>
                <a:lnTo>
                  <a:pt x="1162" y="897"/>
                </a:lnTo>
                <a:lnTo>
                  <a:pt x="1162" y="900"/>
                </a:lnTo>
                <a:lnTo>
                  <a:pt x="1165" y="900"/>
                </a:lnTo>
                <a:lnTo>
                  <a:pt x="1165" y="903"/>
                </a:lnTo>
                <a:lnTo>
                  <a:pt x="1162" y="903"/>
                </a:lnTo>
                <a:close/>
                <a:moveTo>
                  <a:pt x="1071" y="891"/>
                </a:moveTo>
                <a:lnTo>
                  <a:pt x="1074" y="894"/>
                </a:lnTo>
                <a:lnTo>
                  <a:pt x="1076" y="897"/>
                </a:lnTo>
                <a:lnTo>
                  <a:pt x="1076" y="900"/>
                </a:lnTo>
                <a:lnTo>
                  <a:pt x="1079" y="900"/>
                </a:lnTo>
                <a:lnTo>
                  <a:pt x="1079" y="903"/>
                </a:lnTo>
                <a:lnTo>
                  <a:pt x="1076" y="905"/>
                </a:lnTo>
                <a:lnTo>
                  <a:pt x="1074" y="903"/>
                </a:lnTo>
                <a:lnTo>
                  <a:pt x="1071" y="903"/>
                </a:lnTo>
                <a:lnTo>
                  <a:pt x="1071" y="900"/>
                </a:lnTo>
                <a:lnTo>
                  <a:pt x="1068" y="897"/>
                </a:lnTo>
                <a:lnTo>
                  <a:pt x="1068" y="894"/>
                </a:lnTo>
                <a:lnTo>
                  <a:pt x="1068" y="891"/>
                </a:lnTo>
                <a:lnTo>
                  <a:pt x="1071" y="891"/>
                </a:lnTo>
                <a:close/>
                <a:moveTo>
                  <a:pt x="1059" y="886"/>
                </a:moveTo>
                <a:lnTo>
                  <a:pt x="1059" y="888"/>
                </a:lnTo>
                <a:lnTo>
                  <a:pt x="1065" y="891"/>
                </a:lnTo>
                <a:lnTo>
                  <a:pt x="1065" y="894"/>
                </a:lnTo>
                <a:lnTo>
                  <a:pt x="1062" y="894"/>
                </a:lnTo>
                <a:lnTo>
                  <a:pt x="1059" y="894"/>
                </a:lnTo>
                <a:lnTo>
                  <a:pt x="1059" y="891"/>
                </a:lnTo>
                <a:lnTo>
                  <a:pt x="1059" y="888"/>
                </a:lnTo>
                <a:lnTo>
                  <a:pt x="1057" y="888"/>
                </a:lnTo>
                <a:lnTo>
                  <a:pt x="1057" y="886"/>
                </a:lnTo>
                <a:lnTo>
                  <a:pt x="1059" y="886"/>
                </a:lnTo>
                <a:close/>
                <a:moveTo>
                  <a:pt x="1076" y="886"/>
                </a:moveTo>
                <a:lnTo>
                  <a:pt x="1076" y="888"/>
                </a:lnTo>
                <a:lnTo>
                  <a:pt x="1074" y="888"/>
                </a:lnTo>
                <a:lnTo>
                  <a:pt x="1074" y="886"/>
                </a:lnTo>
                <a:lnTo>
                  <a:pt x="1071" y="886"/>
                </a:lnTo>
                <a:lnTo>
                  <a:pt x="1071" y="883"/>
                </a:lnTo>
                <a:lnTo>
                  <a:pt x="1071" y="880"/>
                </a:lnTo>
                <a:lnTo>
                  <a:pt x="1074" y="880"/>
                </a:lnTo>
                <a:lnTo>
                  <a:pt x="1074" y="883"/>
                </a:lnTo>
                <a:lnTo>
                  <a:pt x="1076" y="883"/>
                </a:lnTo>
                <a:lnTo>
                  <a:pt x="1079" y="883"/>
                </a:lnTo>
                <a:lnTo>
                  <a:pt x="1079" y="886"/>
                </a:lnTo>
                <a:lnTo>
                  <a:pt x="1076" y="886"/>
                </a:lnTo>
                <a:close/>
                <a:moveTo>
                  <a:pt x="1102" y="880"/>
                </a:moveTo>
                <a:lnTo>
                  <a:pt x="1105" y="880"/>
                </a:lnTo>
                <a:lnTo>
                  <a:pt x="1105" y="883"/>
                </a:lnTo>
                <a:lnTo>
                  <a:pt x="1108" y="883"/>
                </a:lnTo>
                <a:lnTo>
                  <a:pt x="1105" y="883"/>
                </a:lnTo>
                <a:lnTo>
                  <a:pt x="1102" y="883"/>
                </a:lnTo>
                <a:lnTo>
                  <a:pt x="1102" y="880"/>
                </a:lnTo>
                <a:close/>
                <a:moveTo>
                  <a:pt x="159" y="874"/>
                </a:moveTo>
                <a:lnTo>
                  <a:pt x="157" y="871"/>
                </a:lnTo>
                <a:lnTo>
                  <a:pt x="159" y="871"/>
                </a:lnTo>
                <a:lnTo>
                  <a:pt x="159" y="874"/>
                </a:lnTo>
                <a:close/>
                <a:moveTo>
                  <a:pt x="1059" y="871"/>
                </a:moveTo>
                <a:lnTo>
                  <a:pt x="1057" y="871"/>
                </a:lnTo>
                <a:lnTo>
                  <a:pt x="1057" y="868"/>
                </a:lnTo>
                <a:lnTo>
                  <a:pt x="1059" y="868"/>
                </a:lnTo>
                <a:lnTo>
                  <a:pt x="1059" y="871"/>
                </a:lnTo>
                <a:close/>
                <a:moveTo>
                  <a:pt x="157" y="868"/>
                </a:moveTo>
                <a:lnTo>
                  <a:pt x="154" y="868"/>
                </a:lnTo>
                <a:lnTo>
                  <a:pt x="154" y="866"/>
                </a:lnTo>
                <a:lnTo>
                  <a:pt x="157" y="866"/>
                </a:lnTo>
                <a:lnTo>
                  <a:pt x="157" y="868"/>
                </a:lnTo>
                <a:close/>
                <a:moveTo>
                  <a:pt x="1062" y="874"/>
                </a:moveTo>
                <a:lnTo>
                  <a:pt x="1059" y="874"/>
                </a:lnTo>
                <a:lnTo>
                  <a:pt x="1059" y="871"/>
                </a:lnTo>
                <a:lnTo>
                  <a:pt x="1059" y="868"/>
                </a:lnTo>
                <a:lnTo>
                  <a:pt x="1059" y="866"/>
                </a:lnTo>
                <a:lnTo>
                  <a:pt x="1062" y="868"/>
                </a:lnTo>
                <a:lnTo>
                  <a:pt x="1062" y="871"/>
                </a:lnTo>
                <a:lnTo>
                  <a:pt x="1062" y="874"/>
                </a:lnTo>
                <a:close/>
                <a:moveTo>
                  <a:pt x="157" y="860"/>
                </a:moveTo>
                <a:lnTo>
                  <a:pt x="157" y="863"/>
                </a:lnTo>
                <a:lnTo>
                  <a:pt x="157" y="866"/>
                </a:lnTo>
                <a:lnTo>
                  <a:pt x="154" y="863"/>
                </a:lnTo>
                <a:lnTo>
                  <a:pt x="151" y="860"/>
                </a:lnTo>
                <a:lnTo>
                  <a:pt x="154" y="860"/>
                </a:lnTo>
                <a:lnTo>
                  <a:pt x="157" y="860"/>
                </a:lnTo>
                <a:close/>
                <a:moveTo>
                  <a:pt x="157" y="797"/>
                </a:moveTo>
                <a:lnTo>
                  <a:pt x="157" y="800"/>
                </a:lnTo>
                <a:lnTo>
                  <a:pt x="157" y="797"/>
                </a:lnTo>
                <a:lnTo>
                  <a:pt x="159" y="797"/>
                </a:lnTo>
                <a:lnTo>
                  <a:pt x="159" y="800"/>
                </a:lnTo>
                <a:lnTo>
                  <a:pt x="159" y="803"/>
                </a:lnTo>
                <a:lnTo>
                  <a:pt x="157" y="806"/>
                </a:lnTo>
                <a:lnTo>
                  <a:pt x="157" y="803"/>
                </a:lnTo>
                <a:lnTo>
                  <a:pt x="154" y="803"/>
                </a:lnTo>
                <a:lnTo>
                  <a:pt x="154" y="800"/>
                </a:lnTo>
                <a:lnTo>
                  <a:pt x="154" y="797"/>
                </a:lnTo>
                <a:lnTo>
                  <a:pt x="157" y="797"/>
                </a:lnTo>
                <a:close/>
                <a:moveTo>
                  <a:pt x="154" y="797"/>
                </a:moveTo>
                <a:lnTo>
                  <a:pt x="154" y="800"/>
                </a:lnTo>
                <a:lnTo>
                  <a:pt x="151" y="797"/>
                </a:lnTo>
                <a:lnTo>
                  <a:pt x="154" y="797"/>
                </a:lnTo>
                <a:lnTo>
                  <a:pt x="151" y="794"/>
                </a:lnTo>
                <a:lnTo>
                  <a:pt x="154" y="794"/>
                </a:lnTo>
                <a:lnTo>
                  <a:pt x="154" y="797"/>
                </a:lnTo>
                <a:close/>
                <a:moveTo>
                  <a:pt x="168" y="792"/>
                </a:moveTo>
                <a:lnTo>
                  <a:pt x="165" y="794"/>
                </a:lnTo>
                <a:lnTo>
                  <a:pt x="165" y="792"/>
                </a:lnTo>
                <a:lnTo>
                  <a:pt x="162" y="792"/>
                </a:lnTo>
                <a:lnTo>
                  <a:pt x="162" y="789"/>
                </a:lnTo>
                <a:lnTo>
                  <a:pt x="165" y="792"/>
                </a:lnTo>
                <a:lnTo>
                  <a:pt x="168" y="792"/>
                </a:lnTo>
                <a:close/>
                <a:moveTo>
                  <a:pt x="174" y="720"/>
                </a:moveTo>
                <a:lnTo>
                  <a:pt x="171" y="720"/>
                </a:lnTo>
                <a:lnTo>
                  <a:pt x="174" y="720"/>
                </a:lnTo>
                <a:close/>
                <a:moveTo>
                  <a:pt x="182" y="718"/>
                </a:moveTo>
                <a:lnTo>
                  <a:pt x="179" y="720"/>
                </a:lnTo>
                <a:lnTo>
                  <a:pt x="179" y="718"/>
                </a:lnTo>
                <a:lnTo>
                  <a:pt x="182" y="718"/>
                </a:lnTo>
                <a:close/>
                <a:moveTo>
                  <a:pt x="159" y="720"/>
                </a:moveTo>
                <a:lnTo>
                  <a:pt x="157" y="720"/>
                </a:lnTo>
                <a:lnTo>
                  <a:pt x="159" y="718"/>
                </a:lnTo>
                <a:lnTo>
                  <a:pt x="162" y="720"/>
                </a:lnTo>
                <a:lnTo>
                  <a:pt x="159" y="720"/>
                </a:lnTo>
                <a:close/>
                <a:moveTo>
                  <a:pt x="182" y="718"/>
                </a:moveTo>
                <a:lnTo>
                  <a:pt x="182" y="715"/>
                </a:lnTo>
                <a:lnTo>
                  <a:pt x="182" y="718"/>
                </a:lnTo>
                <a:close/>
                <a:moveTo>
                  <a:pt x="168" y="715"/>
                </a:moveTo>
                <a:lnTo>
                  <a:pt x="171" y="715"/>
                </a:lnTo>
                <a:lnTo>
                  <a:pt x="174" y="718"/>
                </a:lnTo>
                <a:lnTo>
                  <a:pt x="174" y="720"/>
                </a:lnTo>
                <a:lnTo>
                  <a:pt x="171" y="720"/>
                </a:lnTo>
                <a:lnTo>
                  <a:pt x="168" y="720"/>
                </a:lnTo>
                <a:lnTo>
                  <a:pt x="165" y="720"/>
                </a:lnTo>
                <a:lnTo>
                  <a:pt x="162" y="720"/>
                </a:lnTo>
                <a:lnTo>
                  <a:pt x="162" y="718"/>
                </a:lnTo>
                <a:lnTo>
                  <a:pt x="162" y="715"/>
                </a:lnTo>
                <a:lnTo>
                  <a:pt x="165" y="715"/>
                </a:lnTo>
                <a:lnTo>
                  <a:pt x="168" y="715"/>
                </a:lnTo>
                <a:close/>
                <a:moveTo>
                  <a:pt x="171" y="712"/>
                </a:moveTo>
                <a:lnTo>
                  <a:pt x="174" y="712"/>
                </a:lnTo>
                <a:lnTo>
                  <a:pt x="171" y="712"/>
                </a:lnTo>
                <a:close/>
                <a:moveTo>
                  <a:pt x="179" y="712"/>
                </a:moveTo>
                <a:lnTo>
                  <a:pt x="182" y="712"/>
                </a:lnTo>
                <a:lnTo>
                  <a:pt x="182" y="715"/>
                </a:lnTo>
                <a:lnTo>
                  <a:pt x="179" y="715"/>
                </a:lnTo>
                <a:lnTo>
                  <a:pt x="182" y="715"/>
                </a:lnTo>
                <a:lnTo>
                  <a:pt x="182" y="718"/>
                </a:lnTo>
                <a:lnTo>
                  <a:pt x="179" y="718"/>
                </a:lnTo>
                <a:lnTo>
                  <a:pt x="177" y="718"/>
                </a:lnTo>
                <a:lnTo>
                  <a:pt x="177" y="720"/>
                </a:lnTo>
                <a:lnTo>
                  <a:pt x="174" y="718"/>
                </a:lnTo>
                <a:lnTo>
                  <a:pt x="174" y="715"/>
                </a:lnTo>
                <a:lnTo>
                  <a:pt x="171" y="715"/>
                </a:lnTo>
                <a:lnTo>
                  <a:pt x="168" y="715"/>
                </a:lnTo>
                <a:lnTo>
                  <a:pt x="171" y="715"/>
                </a:lnTo>
                <a:lnTo>
                  <a:pt x="174" y="715"/>
                </a:lnTo>
                <a:lnTo>
                  <a:pt x="171" y="715"/>
                </a:lnTo>
                <a:lnTo>
                  <a:pt x="171" y="712"/>
                </a:lnTo>
                <a:lnTo>
                  <a:pt x="174" y="712"/>
                </a:lnTo>
                <a:lnTo>
                  <a:pt x="177" y="712"/>
                </a:lnTo>
                <a:lnTo>
                  <a:pt x="179" y="712"/>
                </a:lnTo>
                <a:lnTo>
                  <a:pt x="182" y="712"/>
                </a:lnTo>
                <a:lnTo>
                  <a:pt x="179" y="712"/>
                </a:lnTo>
                <a:close/>
                <a:moveTo>
                  <a:pt x="177" y="712"/>
                </a:moveTo>
                <a:lnTo>
                  <a:pt x="174" y="712"/>
                </a:lnTo>
                <a:lnTo>
                  <a:pt x="174" y="709"/>
                </a:lnTo>
                <a:lnTo>
                  <a:pt x="177" y="709"/>
                </a:lnTo>
                <a:lnTo>
                  <a:pt x="177" y="712"/>
                </a:lnTo>
                <a:close/>
                <a:moveTo>
                  <a:pt x="174" y="709"/>
                </a:moveTo>
                <a:lnTo>
                  <a:pt x="171" y="709"/>
                </a:lnTo>
                <a:lnTo>
                  <a:pt x="174" y="709"/>
                </a:lnTo>
                <a:close/>
                <a:moveTo>
                  <a:pt x="179" y="709"/>
                </a:moveTo>
                <a:lnTo>
                  <a:pt x="179" y="712"/>
                </a:lnTo>
                <a:lnTo>
                  <a:pt x="177" y="712"/>
                </a:lnTo>
                <a:lnTo>
                  <a:pt x="177" y="709"/>
                </a:lnTo>
                <a:lnTo>
                  <a:pt x="179" y="709"/>
                </a:lnTo>
                <a:close/>
                <a:moveTo>
                  <a:pt x="174" y="709"/>
                </a:moveTo>
                <a:lnTo>
                  <a:pt x="171" y="709"/>
                </a:lnTo>
                <a:lnTo>
                  <a:pt x="174" y="709"/>
                </a:lnTo>
                <a:close/>
                <a:moveTo>
                  <a:pt x="179" y="709"/>
                </a:moveTo>
                <a:lnTo>
                  <a:pt x="177" y="709"/>
                </a:lnTo>
                <a:lnTo>
                  <a:pt x="174" y="709"/>
                </a:lnTo>
                <a:lnTo>
                  <a:pt x="177" y="709"/>
                </a:lnTo>
                <a:lnTo>
                  <a:pt x="179" y="709"/>
                </a:lnTo>
                <a:close/>
                <a:moveTo>
                  <a:pt x="174" y="709"/>
                </a:moveTo>
                <a:lnTo>
                  <a:pt x="174" y="706"/>
                </a:lnTo>
                <a:lnTo>
                  <a:pt x="174" y="709"/>
                </a:lnTo>
                <a:close/>
                <a:moveTo>
                  <a:pt x="171" y="709"/>
                </a:moveTo>
                <a:lnTo>
                  <a:pt x="171" y="706"/>
                </a:lnTo>
                <a:lnTo>
                  <a:pt x="171" y="709"/>
                </a:lnTo>
                <a:close/>
                <a:moveTo>
                  <a:pt x="177" y="706"/>
                </a:moveTo>
                <a:lnTo>
                  <a:pt x="177" y="709"/>
                </a:lnTo>
                <a:lnTo>
                  <a:pt x="179" y="709"/>
                </a:lnTo>
                <a:lnTo>
                  <a:pt x="177" y="709"/>
                </a:lnTo>
                <a:lnTo>
                  <a:pt x="177" y="706"/>
                </a:lnTo>
                <a:lnTo>
                  <a:pt x="174" y="706"/>
                </a:lnTo>
                <a:lnTo>
                  <a:pt x="177" y="706"/>
                </a:lnTo>
                <a:close/>
                <a:moveTo>
                  <a:pt x="171" y="706"/>
                </a:moveTo>
                <a:lnTo>
                  <a:pt x="174" y="706"/>
                </a:lnTo>
                <a:lnTo>
                  <a:pt x="171" y="706"/>
                </a:lnTo>
                <a:close/>
                <a:moveTo>
                  <a:pt x="171" y="703"/>
                </a:moveTo>
                <a:lnTo>
                  <a:pt x="174" y="706"/>
                </a:lnTo>
                <a:lnTo>
                  <a:pt x="171" y="706"/>
                </a:lnTo>
                <a:lnTo>
                  <a:pt x="171" y="703"/>
                </a:lnTo>
                <a:close/>
                <a:moveTo>
                  <a:pt x="199" y="669"/>
                </a:moveTo>
                <a:lnTo>
                  <a:pt x="196" y="672"/>
                </a:lnTo>
                <a:lnTo>
                  <a:pt x="196" y="669"/>
                </a:lnTo>
                <a:lnTo>
                  <a:pt x="199" y="669"/>
                </a:lnTo>
                <a:close/>
                <a:moveTo>
                  <a:pt x="205" y="669"/>
                </a:moveTo>
                <a:lnTo>
                  <a:pt x="205" y="666"/>
                </a:lnTo>
                <a:lnTo>
                  <a:pt x="205" y="663"/>
                </a:lnTo>
                <a:lnTo>
                  <a:pt x="208" y="663"/>
                </a:lnTo>
                <a:lnTo>
                  <a:pt x="208" y="666"/>
                </a:lnTo>
                <a:lnTo>
                  <a:pt x="205" y="669"/>
                </a:lnTo>
                <a:close/>
                <a:moveTo>
                  <a:pt x="376" y="12"/>
                </a:moveTo>
                <a:lnTo>
                  <a:pt x="379" y="12"/>
                </a:lnTo>
                <a:lnTo>
                  <a:pt x="382" y="12"/>
                </a:lnTo>
                <a:lnTo>
                  <a:pt x="384" y="12"/>
                </a:lnTo>
                <a:lnTo>
                  <a:pt x="384" y="14"/>
                </a:lnTo>
                <a:lnTo>
                  <a:pt x="384" y="17"/>
                </a:lnTo>
                <a:lnTo>
                  <a:pt x="382" y="20"/>
                </a:lnTo>
                <a:lnTo>
                  <a:pt x="379" y="23"/>
                </a:lnTo>
                <a:lnTo>
                  <a:pt x="376" y="26"/>
                </a:lnTo>
                <a:lnTo>
                  <a:pt x="373" y="26"/>
                </a:lnTo>
                <a:lnTo>
                  <a:pt x="373" y="29"/>
                </a:lnTo>
                <a:lnTo>
                  <a:pt x="370" y="29"/>
                </a:lnTo>
                <a:lnTo>
                  <a:pt x="367" y="29"/>
                </a:lnTo>
                <a:lnTo>
                  <a:pt x="367" y="31"/>
                </a:lnTo>
                <a:lnTo>
                  <a:pt x="367" y="34"/>
                </a:lnTo>
                <a:lnTo>
                  <a:pt x="367" y="37"/>
                </a:lnTo>
                <a:lnTo>
                  <a:pt x="367" y="40"/>
                </a:lnTo>
                <a:lnTo>
                  <a:pt x="367" y="43"/>
                </a:lnTo>
                <a:lnTo>
                  <a:pt x="367" y="46"/>
                </a:lnTo>
                <a:lnTo>
                  <a:pt x="370" y="46"/>
                </a:lnTo>
                <a:lnTo>
                  <a:pt x="373" y="46"/>
                </a:lnTo>
                <a:lnTo>
                  <a:pt x="376" y="46"/>
                </a:lnTo>
                <a:lnTo>
                  <a:pt x="379" y="46"/>
                </a:lnTo>
                <a:lnTo>
                  <a:pt x="382" y="46"/>
                </a:lnTo>
                <a:lnTo>
                  <a:pt x="384" y="46"/>
                </a:lnTo>
                <a:lnTo>
                  <a:pt x="387" y="46"/>
                </a:lnTo>
                <a:lnTo>
                  <a:pt x="387" y="49"/>
                </a:lnTo>
                <a:lnTo>
                  <a:pt x="390" y="51"/>
                </a:lnTo>
                <a:lnTo>
                  <a:pt x="393" y="51"/>
                </a:lnTo>
                <a:lnTo>
                  <a:pt x="393" y="49"/>
                </a:lnTo>
                <a:lnTo>
                  <a:pt x="396" y="46"/>
                </a:lnTo>
                <a:lnTo>
                  <a:pt x="399" y="46"/>
                </a:lnTo>
                <a:lnTo>
                  <a:pt x="402" y="43"/>
                </a:lnTo>
                <a:lnTo>
                  <a:pt x="404" y="40"/>
                </a:lnTo>
                <a:lnTo>
                  <a:pt x="404" y="37"/>
                </a:lnTo>
                <a:lnTo>
                  <a:pt x="407" y="37"/>
                </a:lnTo>
                <a:lnTo>
                  <a:pt x="410" y="37"/>
                </a:lnTo>
                <a:lnTo>
                  <a:pt x="413" y="34"/>
                </a:lnTo>
                <a:lnTo>
                  <a:pt x="416" y="34"/>
                </a:lnTo>
                <a:lnTo>
                  <a:pt x="419" y="34"/>
                </a:lnTo>
                <a:lnTo>
                  <a:pt x="419" y="31"/>
                </a:lnTo>
                <a:lnTo>
                  <a:pt x="421" y="31"/>
                </a:lnTo>
                <a:lnTo>
                  <a:pt x="421" y="29"/>
                </a:lnTo>
                <a:lnTo>
                  <a:pt x="424" y="29"/>
                </a:lnTo>
                <a:lnTo>
                  <a:pt x="427" y="29"/>
                </a:lnTo>
                <a:lnTo>
                  <a:pt x="447" y="57"/>
                </a:lnTo>
                <a:lnTo>
                  <a:pt x="450" y="57"/>
                </a:lnTo>
                <a:lnTo>
                  <a:pt x="450" y="60"/>
                </a:lnTo>
                <a:lnTo>
                  <a:pt x="453" y="60"/>
                </a:lnTo>
                <a:lnTo>
                  <a:pt x="453" y="63"/>
                </a:lnTo>
                <a:lnTo>
                  <a:pt x="467" y="54"/>
                </a:lnTo>
                <a:lnTo>
                  <a:pt x="470" y="57"/>
                </a:lnTo>
                <a:lnTo>
                  <a:pt x="470" y="60"/>
                </a:lnTo>
                <a:lnTo>
                  <a:pt x="470" y="63"/>
                </a:lnTo>
                <a:lnTo>
                  <a:pt x="467" y="66"/>
                </a:lnTo>
                <a:lnTo>
                  <a:pt x="470" y="66"/>
                </a:lnTo>
                <a:lnTo>
                  <a:pt x="473" y="68"/>
                </a:lnTo>
                <a:lnTo>
                  <a:pt x="473" y="71"/>
                </a:lnTo>
                <a:lnTo>
                  <a:pt x="473" y="74"/>
                </a:lnTo>
                <a:lnTo>
                  <a:pt x="476" y="74"/>
                </a:lnTo>
                <a:lnTo>
                  <a:pt x="478" y="74"/>
                </a:lnTo>
                <a:lnTo>
                  <a:pt x="481" y="74"/>
                </a:lnTo>
                <a:lnTo>
                  <a:pt x="481" y="71"/>
                </a:lnTo>
                <a:lnTo>
                  <a:pt x="484" y="71"/>
                </a:lnTo>
                <a:lnTo>
                  <a:pt x="484" y="74"/>
                </a:lnTo>
                <a:lnTo>
                  <a:pt x="487" y="77"/>
                </a:lnTo>
                <a:lnTo>
                  <a:pt x="490" y="80"/>
                </a:lnTo>
                <a:lnTo>
                  <a:pt x="490" y="83"/>
                </a:lnTo>
                <a:lnTo>
                  <a:pt x="493" y="83"/>
                </a:lnTo>
                <a:lnTo>
                  <a:pt x="493" y="86"/>
                </a:lnTo>
                <a:lnTo>
                  <a:pt x="493" y="88"/>
                </a:lnTo>
                <a:lnTo>
                  <a:pt x="493" y="91"/>
                </a:lnTo>
                <a:lnTo>
                  <a:pt x="493" y="94"/>
                </a:lnTo>
                <a:lnTo>
                  <a:pt x="493" y="97"/>
                </a:lnTo>
                <a:lnTo>
                  <a:pt x="496" y="97"/>
                </a:lnTo>
                <a:lnTo>
                  <a:pt x="496" y="100"/>
                </a:lnTo>
                <a:lnTo>
                  <a:pt x="496" y="103"/>
                </a:lnTo>
                <a:lnTo>
                  <a:pt x="498" y="103"/>
                </a:lnTo>
                <a:lnTo>
                  <a:pt x="501" y="103"/>
                </a:lnTo>
                <a:lnTo>
                  <a:pt x="504" y="103"/>
                </a:lnTo>
                <a:lnTo>
                  <a:pt x="507" y="103"/>
                </a:lnTo>
                <a:lnTo>
                  <a:pt x="513" y="103"/>
                </a:lnTo>
                <a:lnTo>
                  <a:pt x="515" y="103"/>
                </a:lnTo>
                <a:lnTo>
                  <a:pt x="535" y="97"/>
                </a:lnTo>
                <a:lnTo>
                  <a:pt x="538" y="94"/>
                </a:lnTo>
                <a:lnTo>
                  <a:pt x="547" y="111"/>
                </a:lnTo>
                <a:lnTo>
                  <a:pt x="550" y="114"/>
                </a:lnTo>
                <a:lnTo>
                  <a:pt x="552" y="117"/>
                </a:lnTo>
                <a:lnTo>
                  <a:pt x="555" y="120"/>
                </a:lnTo>
                <a:lnTo>
                  <a:pt x="558" y="125"/>
                </a:lnTo>
                <a:lnTo>
                  <a:pt x="558" y="134"/>
                </a:lnTo>
                <a:lnTo>
                  <a:pt x="561" y="140"/>
                </a:lnTo>
                <a:lnTo>
                  <a:pt x="561" y="142"/>
                </a:lnTo>
                <a:lnTo>
                  <a:pt x="564" y="145"/>
                </a:lnTo>
                <a:lnTo>
                  <a:pt x="564" y="151"/>
                </a:lnTo>
                <a:lnTo>
                  <a:pt x="561" y="157"/>
                </a:lnTo>
                <a:lnTo>
                  <a:pt x="555" y="168"/>
                </a:lnTo>
                <a:lnTo>
                  <a:pt x="552" y="174"/>
                </a:lnTo>
                <a:lnTo>
                  <a:pt x="550" y="179"/>
                </a:lnTo>
                <a:lnTo>
                  <a:pt x="550" y="188"/>
                </a:lnTo>
                <a:lnTo>
                  <a:pt x="550" y="194"/>
                </a:lnTo>
                <a:lnTo>
                  <a:pt x="552" y="199"/>
                </a:lnTo>
                <a:lnTo>
                  <a:pt x="550" y="211"/>
                </a:lnTo>
                <a:lnTo>
                  <a:pt x="544" y="219"/>
                </a:lnTo>
                <a:lnTo>
                  <a:pt x="541" y="228"/>
                </a:lnTo>
                <a:lnTo>
                  <a:pt x="535" y="234"/>
                </a:lnTo>
                <a:lnTo>
                  <a:pt x="533" y="242"/>
                </a:lnTo>
                <a:lnTo>
                  <a:pt x="530" y="245"/>
                </a:lnTo>
                <a:lnTo>
                  <a:pt x="530" y="248"/>
                </a:lnTo>
                <a:lnTo>
                  <a:pt x="530" y="251"/>
                </a:lnTo>
                <a:lnTo>
                  <a:pt x="533" y="254"/>
                </a:lnTo>
                <a:lnTo>
                  <a:pt x="533" y="256"/>
                </a:lnTo>
                <a:lnTo>
                  <a:pt x="533" y="259"/>
                </a:lnTo>
                <a:lnTo>
                  <a:pt x="535" y="262"/>
                </a:lnTo>
                <a:lnTo>
                  <a:pt x="535" y="265"/>
                </a:lnTo>
                <a:lnTo>
                  <a:pt x="535" y="271"/>
                </a:lnTo>
                <a:lnTo>
                  <a:pt x="535" y="276"/>
                </a:lnTo>
                <a:lnTo>
                  <a:pt x="533" y="279"/>
                </a:lnTo>
                <a:lnTo>
                  <a:pt x="533" y="285"/>
                </a:lnTo>
                <a:lnTo>
                  <a:pt x="535" y="296"/>
                </a:lnTo>
                <a:lnTo>
                  <a:pt x="544" y="308"/>
                </a:lnTo>
                <a:lnTo>
                  <a:pt x="544" y="316"/>
                </a:lnTo>
                <a:lnTo>
                  <a:pt x="547" y="328"/>
                </a:lnTo>
                <a:lnTo>
                  <a:pt x="547" y="336"/>
                </a:lnTo>
                <a:lnTo>
                  <a:pt x="547" y="342"/>
                </a:lnTo>
                <a:lnTo>
                  <a:pt x="550" y="356"/>
                </a:lnTo>
                <a:lnTo>
                  <a:pt x="550" y="362"/>
                </a:lnTo>
                <a:lnTo>
                  <a:pt x="552" y="367"/>
                </a:lnTo>
                <a:lnTo>
                  <a:pt x="552" y="370"/>
                </a:lnTo>
                <a:lnTo>
                  <a:pt x="555" y="373"/>
                </a:lnTo>
                <a:lnTo>
                  <a:pt x="555" y="379"/>
                </a:lnTo>
                <a:lnTo>
                  <a:pt x="555" y="382"/>
                </a:lnTo>
                <a:lnTo>
                  <a:pt x="558" y="387"/>
                </a:lnTo>
                <a:lnTo>
                  <a:pt x="558" y="390"/>
                </a:lnTo>
                <a:lnTo>
                  <a:pt x="561" y="396"/>
                </a:lnTo>
                <a:lnTo>
                  <a:pt x="561" y="399"/>
                </a:lnTo>
                <a:lnTo>
                  <a:pt x="564" y="404"/>
                </a:lnTo>
                <a:lnTo>
                  <a:pt x="564" y="410"/>
                </a:lnTo>
                <a:lnTo>
                  <a:pt x="564" y="413"/>
                </a:lnTo>
                <a:lnTo>
                  <a:pt x="564" y="416"/>
                </a:lnTo>
                <a:lnTo>
                  <a:pt x="564" y="421"/>
                </a:lnTo>
                <a:lnTo>
                  <a:pt x="567" y="424"/>
                </a:lnTo>
                <a:lnTo>
                  <a:pt x="567" y="427"/>
                </a:lnTo>
                <a:lnTo>
                  <a:pt x="567" y="430"/>
                </a:lnTo>
                <a:lnTo>
                  <a:pt x="567" y="436"/>
                </a:lnTo>
                <a:lnTo>
                  <a:pt x="570" y="441"/>
                </a:lnTo>
                <a:lnTo>
                  <a:pt x="572" y="447"/>
                </a:lnTo>
                <a:lnTo>
                  <a:pt x="575" y="453"/>
                </a:lnTo>
                <a:lnTo>
                  <a:pt x="578" y="453"/>
                </a:lnTo>
                <a:lnTo>
                  <a:pt x="581" y="456"/>
                </a:lnTo>
                <a:lnTo>
                  <a:pt x="581" y="458"/>
                </a:lnTo>
                <a:lnTo>
                  <a:pt x="578" y="464"/>
                </a:lnTo>
                <a:lnTo>
                  <a:pt x="578" y="467"/>
                </a:lnTo>
                <a:lnTo>
                  <a:pt x="578" y="470"/>
                </a:lnTo>
                <a:lnTo>
                  <a:pt x="575" y="473"/>
                </a:lnTo>
                <a:lnTo>
                  <a:pt x="575" y="476"/>
                </a:lnTo>
                <a:lnTo>
                  <a:pt x="575" y="478"/>
                </a:lnTo>
                <a:lnTo>
                  <a:pt x="570" y="478"/>
                </a:lnTo>
                <a:lnTo>
                  <a:pt x="564" y="481"/>
                </a:lnTo>
                <a:lnTo>
                  <a:pt x="561" y="487"/>
                </a:lnTo>
                <a:lnTo>
                  <a:pt x="561" y="490"/>
                </a:lnTo>
                <a:lnTo>
                  <a:pt x="564" y="493"/>
                </a:lnTo>
                <a:lnTo>
                  <a:pt x="567" y="498"/>
                </a:lnTo>
                <a:lnTo>
                  <a:pt x="567" y="504"/>
                </a:lnTo>
                <a:lnTo>
                  <a:pt x="567" y="510"/>
                </a:lnTo>
                <a:lnTo>
                  <a:pt x="564" y="515"/>
                </a:lnTo>
                <a:lnTo>
                  <a:pt x="564" y="521"/>
                </a:lnTo>
                <a:lnTo>
                  <a:pt x="564" y="524"/>
                </a:lnTo>
                <a:lnTo>
                  <a:pt x="561" y="527"/>
                </a:lnTo>
                <a:lnTo>
                  <a:pt x="561" y="532"/>
                </a:lnTo>
                <a:lnTo>
                  <a:pt x="558" y="538"/>
                </a:lnTo>
                <a:lnTo>
                  <a:pt x="558" y="541"/>
                </a:lnTo>
                <a:lnTo>
                  <a:pt x="555" y="547"/>
                </a:lnTo>
                <a:lnTo>
                  <a:pt x="552" y="550"/>
                </a:lnTo>
                <a:lnTo>
                  <a:pt x="550" y="555"/>
                </a:lnTo>
                <a:lnTo>
                  <a:pt x="544" y="561"/>
                </a:lnTo>
                <a:lnTo>
                  <a:pt x="544" y="567"/>
                </a:lnTo>
                <a:lnTo>
                  <a:pt x="541" y="572"/>
                </a:lnTo>
                <a:lnTo>
                  <a:pt x="541" y="578"/>
                </a:lnTo>
                <a:lnTo>
                  <a:pt x="544" y="587"/>
                </a:lnTo>
                <a:lnTo>
                  <a:pt x="541" y="595"/>
                </a:lnTo>
                <a:lnTo>
                  <a:pt x="535" y="601"/>
                </a:lnTo>
                <a:lnTo>
                  <a:pt x="541" y="604"/>
                </a:lnTo>
                <a:lnTo>
                  <a:pt x="547" y="604"/>
                </a:lnTo>
                <a:lnTo>
                  <a:pt x="550" y="604"/>
                </a:lnTo>
                <a:lnTo>
                  <a:pt x="547" y="615"/>
                </a:lnTo>
                <a:lnTo>
                  <a:pt x="544" y="635"/>
                </a:lnTo>
                <a:lnTo>
                  <a:pt x="538" y="678"/>
                </a:lnTo>
                <a:lnTo>
                  <a:pt x="541" y="678"/>
                </a:lnTo>
                <a:lnTo>
                  <a:pt x="544" y="678"/>
                </a:lnTo>
                <a:lnTo>
                  <a:pt x="561" y="681"/>
                </a:lnTo>
                <a:lnTo>
                  <a:pt x="564" y="681"/>
                </a:lnTo>
                <a:lnTo>
                  <a:pt x="564" y="678"/>
                </a:lnTo>
                <a:lnTo>
                  <a:pt x="567" y="678"/>
                </a:lnTo>
                <a:lnTo>
                  <a:pt x="570" y="678"/>
                </a:lnTo>
                <a:lnTo>
                  <a:pt x="572" y="681"/>
                </a:lnTo>
                <a:lnTo>
                  <a:pt x="575" y="683"/>
                </a:lnTo>
                <a:lnTo>
                  <a:pt x="575" y="686"/>
                </a:lnTo>
                <a:lnTo>
                  <a:pt x="572" y="689"/>
                </a:lnTo>
                <a:lnTo>
                  <a:pt x="572" y="692"/>
                </a:lnTo>
                <a:lnTo>
                  <a:pt x="572" y="695"/>
                </a:lnTo>
                <a:lnTo>
                  <a:pt x="575" y="698"/>
                </a:lnTo>
                <a:lnTo>
                  <a:pt x="578" y="700"/>
                </a:lnTo>
                <a:lnTo>
                  <a:pt x="578" y="706"/>
                </a:lnTo>
                <a:lnTo>
                  <a:pt x="578" y="709"/>
                </a:lnTo>
                <a:lnTo>
                  <a:pt x="578" y="712"/>
                </a:lnTo>
                <a:lnTo>
                  <a:pt x="578" y="715"/>
                </a:lnTo>
                <a:lnTo>
                  <a:pt x="578" y="718"/>
                </a:lnTo>
                <a:lnTo>
                  <a:pt x="578" y="723"/>
                </a:lnTo>
                <a:lnTo>
                  <a:pt x="575" y="726"/>
                </a:lnTo>
                <a:lnTo>
                  <a:pt x="575" y="732"/>
                </a:lnTo>
                <a:lnTo>
                  <a:pt x="578" y="737"/>
                </a:lnTo>
                <a:lnTo>
                  <a:pt x="581" y="740"/>
                </a:lnTo>
                <a:lnTo>
                  <a:pt x="584" y="743"/>
                </a:lnTo>
                <a:lnTo>
                  <a:pt x="587" y="746"/>
                </a:lnTo>
                <a:lnTo>
                  <a:pt x="590" y="749"/>
                </a:lnTo>
                <a:lnTo>
                  <a:pt x="592" y="752"/>
                </a:lnTo>
                <a:lnTo>
                  <a:pt x="595" y="752"/>
                </a:lnTo>
                <a:lnTo>
                  <a:pt x="595" y="755"/>
                </a:lnTo>
                <a:lnTo>
                  <a:pt x="598" y="755"/>
                </a:lnTo>
                <a:lnTo>
                  <a:pt x="601" y="757"/>
                </a:lnTo>
                <a:lnTo>
                  <a:pt x="607" y="757"/>
                </a:lnTo>
                <a:lnTo>
                  <a:pt x="612" y="760"/>
                </a:lnTo>
                <a:lnTo>
                  <a:pt x="615" y="760"/>
                </a:lnTo>
                <a:lnTo>
                  <a:pt x="618" y="763"/>
                </a:lnTo>
                <a:lnTo>
                  <a:pt x="618" y="766"/>
                </a:lnTo>
                <a:lnTo>
                  <a:pt x="621" y="766"/>
                </a:lnTo>
                <a:lnTo>
                  <a:pt x="624" y="766"/>
                </a:lnTo>
                <a:lnTo>
                  <a:pt x="629" y="766"/>
                </a:lnTo>
                <a:lnTo>
                  <a:pt x="632" y="763"/>
                </a:lnTo>
                <a:lnTo>
                  <a:pt x="635" y="763"/>
                </a:lnTo>
                <a:lnTo>
                  <a:pt x="638" y="763"/>
                </a:lnTo>
                <a:lnTo>
                  <a:pt x="641" y="763"/>
                </a:lnTo>
                <a:lnTo>
                  <a:pt x="644" y="763"/>
                </a:lnTo>
                <a:lnTo>
                  <a:pt x="644" y="760"/>
                </a:lnTo>
                <a:lnTo>
                  <a:pt x="646" y="760"/>
                </a:lnTo>
                <a:lnTo>
                  <a:pt x="649" y="760"/>
                </a:lnTo>
                <a:lnTo>
                  <a:pt x="649" y="763"/>
                </a:lnTo>
                <a:lnTo>
                  <a:pt x="652" y="760"/>
                </a:lnTo>
                <a:lnTo>
                  <a:pt x="655" y="760"/>
                </a:lnTo>
                <a:lnTo>
                  <a:pt x="658" y="760"/>
                </a:lnTo>
                <a:lnTo>
                  <a:pt x="661" y="760"/>
                </a:lnTo>
                <a:lnTo>
                  <a:pt x="661" y="757"/>
                </a:lnTo>
                <a:lnTo>
                  <a:pt x="664" y="757"/>
                </a:lnTo>
                <a:lnTo>
                  <a:pt x="666" y="757"/>
                </a:lnTo>
                <a:lnTo>
                  <a:pt x="669" y="757"/>
                </a:lnTo>
                <a:lnTo>
                  <a:pt x="672" y="757"/>
                </a:lnTo>
                <a:lnTo>
                  <a:pt x="672" y="760"/>
                </a:lnTo>
                <a:lnTo>
                  <a:pt x="675" y="760"/>
                </a:lnTo>
                <a:lnTo>
                  <a:pt x="678" y="760"/>
                </a:lnTo>
                <a:lnTo>
                  <a:pt x="681" y="763"/>
                </a:lnTo>
                <a:lnTo>
                  <a:pt x="683" y="763"/>
                </a:lnTo>
                <a:lnTo>
                  <a:pt x="686" y="766"/>
                </a:lnTo>
                <a:lnTo>
                  <a:pt x="689" y="766"/>
                </a:lnTo>
                <a:lnTo>
                  <a:pt x="692" y="766"/>
                </a:lnTo>
                <a:lnTo>
                  <a:pt x="695" y="769"/>
                </a:lnTo>
                <a:lnTo>
                  <a:pt x="698" y="769"/>
                </a:lnTo>
                <a:lnTo>
                  <a:pt x="701" y="769"/>
                </a:lnTo>
                <a:lnTo>
                  <a:pt x="703" y="769"/>
                </a:lnTo>
                <a:lnTo>
                  <a:pt x="706" y="769"/>
                </a:lnTo>
                <a:lnTo>
                  <a:pt x="709" y="769"/>
                </a:lnTo>
                <a:lnTo>
                  <a:pt x="712" y="769"/>
                </a:lnTo>
                <a:lnTo>
                  <a:pt x="715" y="772"/>
                </a:lnTo>
                <a:lnTo>
                  <a:pt x="718" y="772"/>
                </a:lnTo>
                <a:lnTo>
                  <a:pt x="721" y="772"/>
                </a:lnTo>
                <a:lnTo>
                  <a:pt x="721" y="774"/>
                </a:lnTo>
                <a:lnTo>
                  <a:pt x="723" y="774"/>
                </a:lnTo>
                <a:lnTo>
                  <a:pt x="726" y="774"/>
                </a:lnTo>
                <a:lnTo>
                  <a:pt x="729" y="774"/>
                </a:lnTo>
                <a:lnTo>
                  <a:pt x="735" y="774"/>
                </a:lnTo>
                <a:lnTo>
                  <a:pt x="738" y="772"/>
                </a:lnTo>
                <a:lnTo>
                  <a:pt x="738" y="769"/>
                </a:lnTo>
                <a:lnTo>
                  <a:pt x="740" y="769"/>
                </a:lnTo>
                <a:lnTo>
                  <a:pt x="743" y="769"/>
                </a:lnTo>
                <a:lnTo>
                  <a:pt x="746" y="772"/>
                </a:lnTo>
                <a:lnTo>
                  <a:pt x="749" y="774"/>
                </a:lnTo>
                <a:lnTo>
                  <a:pt x="749" y="777"/>
                </a:lnTo>
                <a:lnTo>
                  <a:pt x="749" y="783"/>
                </a:lnTo>
                <a:lnTo>
                  <a:pt x="749" y="786"/>
                </a:lnTo>
                <a:lnTo>
                  <a:pt x="749" y="789"/>
                </a:lnTo>
                <a:lnTo>
                  <a:pt x="746" y="794"/>
                </a:lnTo>
                <a:lnTo>
                  <a:pt x="746" y="800"/>
                </a:lnTo>
                <a:lnTo>
                  <a:pt x="743" y="803"/>
                </a:lnTo>
                <a:lnTo>
                  <a:pt x="740" y="806"/>
                </a:lnTo>
                <a:lnTo>
                  <a:pt x="738" y="811"/>
                </a:lnTo>
                <a:lnTo>
                  <a:pt x="738" y="817"/>
                </a:lnTo>
                <a:lnTo>
                  <a:pt x="738" y="823"/>
                </a:lnTo>
                <a:lnTo>
                  <a:pt x="738" y="826"/>
                </a:lnTo>
                <a:lnTo>
                  <a:pt x="735" y="831"/>
                </a:lnTo>
                <a:lnTo>
                  <a:pt x="735" y="834"/>
                </a:lnTo>
                <a:lnTo>
                  <a:pt x="732" y="840"/>
                </a:lnTo>
                <a:lnTo>
                  <a:pt x="732" y="843"/>
                </a:lnTo>
                <a:lnTo>
                  <a:pt x="729" y="846"/>
                </a:lnTo>
                <a:lnTo>
                  <a:pt x="726" y="851"/>
                </a:lnTo>
                <a:lnTo>
                  <a:pt x="723" y="851"/>
                </a:lnTo>
                <a:lnTo>
                  <a:pt x="721" y="851"/>
                </a:lnTo>
                <a:lnTo>
                  <a:pt x="715" y="854"/>
                </a:lnTo>
                <a:lnTo>
                  <a:pt x="709" y="854"/>
                </a:lnTo>
                <a:lnTo>
                  <a:pt x="706" y="857"/>
                </a:lnTo>
                <a:lnTo>
                  <a:pt x="703" y="863"/>
                </a:lnTo>
                <a:lnTo>
                  <a:pt x="701" y="866"/>
                </a:lnTo>
                <a:lnTo>
                  <a:pt x="701" y="868"/>
                </a:lnTo>
                <a:lnTo>
                  <a:pt x="701" y="871"/>
                </a:lnTo>
                <a:lnTo>
                  <a:pt x="703" y="874"/>
                </a:lnTo>
                <a:lnTo>
                  <a:pt x="706" y="874"/>
                </a:lnTo>
                <a:lnTo>
                  <a:pt x="709" y="877"/>
                </a:lnTo>
                <a:lnTo>
                  <a:pt x="712" y="877"/>
                </a:lnTo>
                <a:lnTo>
                  <a:pt x="715" y="880"/>
                </a:lnTo>
                <a:lnTo>
                  <a:pt x="718" y="883"/>
                </a:lnTo>
                <a:lnTo>
                  <a:pt x="721" y="883"/>
                </a:lnTo>
                <a:lnTo>
                  <a:pt x="723" y="883"/>
                </a:lnTo>
                <a:lnTo>
                  <a:pt x="729" y="883"/>
                </a:lnTo>
                <a:lnTo>
                  <a:pt x="732" y="883"/>
                </a:lnTo>
                <a:lnTo>
                  <a:pt x="738" y="880"/>
                </a:lnTo>
                <a:lnTo>
                  <a:pt x="743" y="880"/>
                </a:lnTo>
                <a:lnTo>
                  <a:pt x="746" y="877"/>
                </a:lnTo>
                <a:lnTo>
                  <a:pt x="752" y="877"/>
                </a:lnTo>
                <a:lnTo>
                  <a:pt x="755" y="877"/>
                </a:lnTo>
                <a:lnTo>
                  <a:pt x="758" y="877"/>
                </a:lnTo>
                <a:lnTo>
                  <a:pt x="760" y="877"/>
                </a:lnTo>
                <a:lnTo>
                  <a:pt x="763" y="880"/>
                </a:lnTo>
                <a:lnTo>
                  <a:pt x="766" y="880"/>
                </a:lnTo>
                <a:lnTo>
                  <a:pt x="769" y="880"/>
                </a:lnTo>
                <a:lnTo>
                  <a:pt x="772" y="880"/>
                </a:lnTo>
                <a:lnTo>
                  <a:pt x="775" y="883"/>
                </a:lnTo>
                <a:lnTo>
                  <a:pt x="783" y="883"/>
                </a:lnTo>
                <a:lnTo>
                  <a:pt x="786" y="880"/>
                </a:lnTo>
                <a:lnTo>
                  <a:pt x="789" y="880"/>
                </a:lnTo>
                <a:lnTo>
                  <a:pt x="795" y="883"/>
                </a:lnTo>
                <a:lnTo>
                  <a:pt x="797" y="886"/>
                </a:lnTo>
                <a:lnTo>
                  <a:pt x="800" y="888"/>
                </a:lnTo>
                <a:lnTo>
                  <a:pt x="803" y="888"/>
                </a:lnTo>
                <a:lnTo>
                  <a:pt x="806" y="888"/>
                </a:lnTo>
                <a:lnTo>
                  <a:pt x="809" y="888"/>
                </a:lnTo>
                <a:lnTo>
                  <a:pt x="809" y="891"/>
                </a:lnTo>
                <a:lnTo>
                  <a:pt x="812" y="894"/>
                </a:lnTo>
                <a:lnTo>
                  <a:pt x="814" y="894"/>
                </a:lnTo>
                <a:lnTo>
                  <a:pt x="817" y="891"/>
                </a:lnTo>
                <a:lnTo>
                  <a:pt x="817" y="888"/>
                </a:lnTo>
                <a:lnTo>
                  <a:pt x="817" y="886"/>
                </a:lnTo>
                <a:lnTo>
                  <a:pt x="817" y="883"/>
                </a:lnTo>
                <a:lnTo>
                  <a:pt x="814" y="883"/>
                </a:lnTo>
                <a:lnTo>
                  <a:pt x="814" y="880"/>
                </a:lnTo>
                <a:lnTo>
                  <a:pt x="812" y="877"/>
                </a:lnTo>
                <a:lnTo>
                  <a:pt x="812" y="874"/>
                </a:lnTo>
                <a:lnTo>
                  <a:pt x="812" y="871"/>
                </a:lnTo>
                <a:lnTo>
                  <a:pt x="809" y="868"/>
                </a:lnTo>
                <a:lnTo>
                  <a:pt x="809" y="866"/>
                </a:lnTo>
                <a:lnTo>
                  <a:pt x="809" y="863"/>
                </a:lnTo>
                <a:lnTo>
                  <a:pt x="812" y="860"/>
                </a:lnTo>
                <a:lnTo>
                  <a:pt x="812" y="857"/>
                </a:lnTo>
                <a:lnTo>
                  <a:pt x="814" y="857"/>
                </a:lnTo>
                <a:lnTo>
                  <a:pt x="814" y="854"/>
                </a:lnTo>
                <a:lnTo>
                  <a:pt x="814" y="851"/>
                </a:lnTo>
                <a:lnTo>
                  <a:pt x="812" y="851"/>
                </a:lnTo>
                <a:lnTo>
                  <a:pt x="809" y="849"/>
                </a:lnTo>
                <a:lnTo>
                  <a:pt x="806" y="849"/>
                </a:lnTo>
                <a:lnTo>
                  <a:pt x="806" y="846"/>
                </a:lnTo>
                <a:lnTo>
                  <a:pt x="803" y="846"/>
                </a:lnTo>
                <a:lnTo>
                  <a:pt x="809" y="840"/>
                </a:lnTo>
                <a:lnTo>
                  <a:pt x="809" y="837"/>
                </a:lnTo>
                <a:lnTo>
                  <a:pt x="812" y="840"/>
                </a:lnTo>
                <a:lnTo>
                  <a:pt x="812" y="837"/>
                </a:lnTo>
                <a:lnTo>
                  <a:pt x="814" y="837"/>
                </a:lnTo>
                <a:lnTo>
                  <a:pt x="814" y="834"/>
                </a:lnTo>
                <a:lnTo>
                  <a:pt x="817" y="834"/>
                </a:lnTo>
                <a:lnTo>
                  <a:pt x="820" y="831"/>
                </a:lnTo>
                <a:lnTo>
                  <a:pt x="820" y="829"/>
                </a:lnTo>
                <a:lnTo>
                  <a:pt x="820" y="826"/>
                </a:lnTo>
                <a:lnTo>
                  <a:pt x="823" y="826"/>
                </a:lnTo>
                <a:lnTo>
                  <a:pt x="826" y="826"/>
                </a:lnTo>
                <a:lnTo>
                  <a:pt x="829" y="823"/>
                </a:lnTo>
                <a:lnTo>
                  <a:pt x="826" y="820"/>
                </a:lnTo>
                <a:lnTo>
                  <a:pt x="823" y="820"/>
                </a:lnTo>
                <a:lnTo>
                  <a:pt x="826" y="820"/>
                </a:lnTo>
                <a:lnTo>
                  <a:pt x="829" y="817"/>
                </a:lnTo>
                <a:lnTo>
                  <a:pt x="829" y="814"/>
                </a:lnTo>
                <a:lnTo>
                  <a:pt x="832" y="814"/>
                </a:lnTo>
                <a:lnTo>
                  <a:pt x="832" y="811"/>
                </a:lnTo>
                <a:lnTo>
                  <a:pt x="832" y="809"/>
                </a:lnTo>
                <a:lnTo>
                  <a:pt x="832" y="806"/>
                </a:lnTo>
                <a:lnTo>
                  <a:pt x="829" y="806"/>
                </a:lnTo>
                <a:lnTo>
                  <a:pt x="829" y="803"/>
                </a:lnTo>
                <a:lnTo>
                  <a:pt x="829" y="800"/>
                </a:lnTo>
                <a:lnTo>
                  <a:pt x="829" y="797"/>
                </a:lnTo>
                <a:lnTo>
                  <a:pt x="829" y="794"/>
                </a:lnTo>
                <a:lnTo>
                  <a:pt x="829" y="792"/>
                </a:lnTo>
                <a:lnTo>
                  <a:pt x="826" y="789"/>
                </a:lnTo>
                <a:lnTo>
                  <a:pt x="826" y="786"/>
                </a:lnTo>
                <a:lnTo>
                  <a:pt x="829" y="780"/>
                </a:lnTo>
                <a:lnTo>
                  <a:pt x="829" y="777"/>
                </a:lnTo>
                <a:lnTo>
                  <a:pt x="829" y="774"/>
                </a:lnTo>
                <a:lnTo>
                  <a:pt x="829" y="772"/>
                </a:lnTo>
                <a:lnTo>
                  <a:pt x="829" y="769"/>
                </a:lnTo>
                <a:lnTo>
                  <a:pt x="832" y="766"/>
                </a:lnTo>
                <a:lnTo>
                  <a:pt x="832" y="763"/>
                </a:lnTo>
                <a:lnTo>
                  <a:pt x="832" y="760"/>
                </a:lnTo>
                <a:lnTo>
                  <a:pt x="832" y="757"/>
                </a:lnTo>
                <a:lnTo>
                  <a:pt x="832" y="755"/>
                </a:lnTo>
                <a:lnTo>
                  <a:pt x="832" y="752"/>
                </a:lnTo>
                <a:lnTo>
                  <a:pt x="834" y="752"/>
                </a:lnTo>
                <a:lnTo>
                  <a:pt x="834" y="749"/>
                </a:lnTo>
                <a:lnTo>
                  <a:pt x="834" y="746"/>
                </a:lnTo>
                <a:lnTo>
                  <a:pt x="832" y="746"/>
                </a:lnTo>
                <a:lnTo>
                  <a:pt x="832" y="743"/>
                </a:lnTo>
                <a:lnTo>
                  <a:pt x="829" y="743"/>
                </a:lnTo>
                <a:lnTo>
                  <a:pt x="829" y="740"/>
                </a:lnTo>
                <a:lnTo>
                  <a:pt x="829" y="737"/>
                </a:lnTo>
                <a:lnTo>
                  <a:pt x="832" y="737"/>
                </a:lnTo>
                <a:lnTo>
                  <a:pt x="834" y="737"/>
                </a:lnTo>
                <a:lnTo>
                  <a:pt x="837" y="737"/>
                </a:lnTo>
                <a:lnTo>
                  <a:pt x="837" y="735"/>
                </a:lnTo>
                <a:lnTo>
                  <a:pt x="840" y="735"/>
                </a:lnTo>
                <a:lnTo>
                  <a:pt x="840" y="732"/>
                </a:lnTo>
                <a:lnTo>
                  <a:pt x="843" y="732"/>
                </a:lnTo>
                <a:lnTo>
                  <a:pt x="843" y="735"/>
                </a:lnTo>
                <a:lnTo>
                  <a:pt x="846" y="735"/>
                </a:lnTo>
                <a:lnTo>
                  <a:pt x="849" y="735"/>
                </a:lnTo>
                <a:lnTo>
                  <a:pt x="849" y="732"/>
                </a:lnTo>
                <a:lnTo>
                  <a:pt x="852" y="732"/>
                </a:lnTo>
                <a:lnTo>
                  <a:pt x="852" y="735"/>
                </a:lnTo>
                <a:lnTo>
                  <a:pt x="854" y="735"/>
                </a:lnTo>
                <a:lnTo>
                  <a:pt x="857" y="735"/>
                </a:lnTo>
                <a:lnTo>
                  <a:pt x="860" y="735"/>
                </a:lnTo>
                <a:lnTo>
                  <a:pt x="863" y="735"/>
                </a:lnTo>
                <a:lnTo>
                  <a:pt x="863" y="732"/>
                </a:lnTo>
                <a:lnTo>
                  <a:pt x="866" y="732"/>
                </a:lnTo>
                <a:lnTo>
                  <a:pt x="869" y="729"/>
                </a:lnTo>
                <a:lnTo>
                  <a:pt x="869" y="726"/>
                </a:lnTo>
                <a:lnTo>
                  <a:pt x="871" y="726"/>
                </a:lnTo>
                <a:lnTo>
                  <a:pt x="871" y="723"/>
                </a:lnTo>
                <a:lnTo>
                  <a:pt x="871" y="720"/>
                </a:lnTo>
                <a:lnTo>
                  <a:pt x="874" y="720"/>
                </a:lnTo>
                <a:lnTo>
                  <a:pt x="874" y="718"/>
                </a:lnTo>
                <a:lnTo>
                  <a:pt x="874" y="715"/>
                </a:lnTo>
                <a:lnTo>
                  <a:pt x="874" y="712"/>
                </a:lnTo>
                <a:lnTo>
                  <a:pt x="871" y="712"/>
                </a:lnTo>
                <a:lnTo>
                  <a:pt x="869" y="709"/>
                </a:lnTo>
                <a:lnTo>
                  <a:pt x="866" y="712"/>
                </a:lnTo>
                <a:lnTo>
                  <a:pt x="863" y="712"/>
                </a:lnTo>
                <a:lnTo>
                  <a:pt x="863" y="715"/>
                </a:lnTo>
                <a:lnTo>
                  <a:pt x="860" y="715"/>
                </a:lnTo>
                <a:lnTo>
                  <a:pt x="857" y="715"/>
                </a:lnTo>
                <a:lnTo>
                  <a:pt x="857" y="712"/>
                </a:lnTo>
                <a:lnTo>
                  <a:pt x="860" y="709"/>
                </a:lnTo>
                <a:lnTo>
                  <a:pt x="860" y="706"/>
                </a:lnTo>
                <a:lnTo>
                  <a:pt x="860" y="703"/>
                </a:lnTo>
                <a:lnTo>
                  <a:pt x="860" y="700"/>
                </a:lnTo>
                <a:lnTo>
                  <a:pt x="863" y="698"/>
                </a:lnTo>
                <a:lnTo>
                  <a:pt x="866" y="698"/>
                </a:lnTo>
                <a:lnTo>
                  <a:pt x="866" y="695"/>
                </a:lnTo>
                <a:lnTo>
                  <a:pt x="869" y="695"/>
                </a:lnTo>
                <a:lnTo>
                  <a:pt x="869" y="692"/>
                </a:lnTo>
                <a:lnTo>
                  <a:pt x="871" y="692"/>
                </a:lnTo>
                <a:lnTo>
                  <a:pt x="871" y="695"/>
                </a:lnTo>
                <a:lnTo>
                  <a:pt x="874" y="695"/>
                </a:lnTo>
                <a:lnTo>
                  <a:pt x="877" y="695"/>
                </a:lnTo>
                <a:lnTo>
                  <a:pt x="880" y="698"/>
                </a:lnTo>
                <a:lnTo>
                  <a:pt x="883" y="698"/>
                </a:lnTo>
                <a:lnTo>
                  <a:pt x="883" y="695"/>
                </a:lnTo>
                <a:lnTo>
                  <a:pt x="883" y="692"/>
                </a:lnTo>
                <a:lnTo>
                  <a:pt x="883" y="689"/>
                </a:lnTo>
                <a:lnTo>
                  <a:pt x="883" y="686"/>
                </a:lnTo>
                <a:lnTo>
                  <a:pt x="883" y="683"/>
                </a:lnTo>
                <a:lnTo>
                  <a:pt x="883" y="681"/>
                </a:lnTo>
                <a:lnTo>
                  <a:pt x="883" y="678"/>
                </a:lnTo>
                <a:lnTo>
                  <a:pt x="880" y="678"/>
                </a:lnTo>
                <a:lnTo>
                  <a:pt x="880" y="675"/>
                </a:lnTo>
                <a:lnTo>
                  <a:pt x="877" y="675"/>
                </a:lnTo>
                <a:lnTo>
                  <a:pt x="880" y="672"/>
                </a:lnTo>
                <a:lnTo>
                  <a:pt x="880" y="669"/>
                </a:lnTo>
                <a:lnTo>
                  <a:pt x="883" y="669"/>
                </a:lnTo>
                <a:lnTo>
                  <a:pt x="886" y="669"/>
                </a:lnTo>
                <a:lnTo>
                  <a:pt x="886" y="672"/>
                </a:lnTo>
                <a:lnTo>
                  <a:pt x="889" y="672"/>
                </a:lnTo>
                <a:lnTo>
                  <a:pt x="891" y="669"/>
                </a:lnTo>
                <a:lnTo>
                  <a:pt x="894" y="669"/>
                </a:lnTo>
                <a:lnTo>
                  <a:pt x="897" y="669"/>
                </a:lnTo>
                <a:lnTo>
                  <a:pt x="897" y="672"/>
                </a:lnTo>
                <a:lnTo>
                  <a:pt x="900" y="672"/>
                </a:lnTo>
                <a:lnTo>
                  <a:pt x="900" y="675"/>
                </a:lnTo>
                <a:lnTo>
                  <a:pt x="900" y="678"/>
                </a:lnTo>
                <a:lnTo>
                  <a:pt x="903" y="681"/>
                </a:lnTo>
                <a:lnTo>
                  <a:pt x="903" y="683"/>
                </a:lnTo>
                <a:lnTo>
                  <a:pt x="906" y="683"/>
                </a:lnTo>
                <a:lnTo>
                  <a:pt x="908" y="686"/>
                </a:lnTo>
                <a:lnTo>
                  <a:pt x="908" y="689"/>
                </a:lnTo>
                <a:lnTo>
                  <a:pt x="908" y="692"/>
                </a:lnTo>
                <a:lnTo>
                  <a:pt x="911" y="692"/>
                </a:lnTo>
                <a:lnTo>
                  <a:pt x="911" y="695"/>
                </a:lnTo>
                <a:lnTo>
                  <a:pt x="914" y="698"/>
                </a:lnTo>
                <a:lnTo>
                  <a:pt x="917" y="700"/>
                </a:lnTo>
                <a:lnTo>
                  <a:pt x="920" y="700"/>
                </a:lnTo>
                <a:lnTo>
                  <a:pt x="926" y="700"/>
                </a:lnTo>
                <a:lnTo>
                  <a:pt x="931" y="700"/>
                </a:lnTo>
                <a:lnTo>
                  <a:pt x="934" y="700"/>
                </a:lnTo>
                <a:lnTo>
                  <a:pt x="937" y="703"/>
                </a:lnTo>
                <a:lnTo>
                  <a:pt x="937" y="706"/>
                </a:lnTo>
                <a:lnTo>
                  <a:pt x="937" y="709"/>
                </a:lnTo>
                <a:lnTo>
                  <a:pt x="940" y="709"/>
                </a:lnTo>
                <a:lnTo>
                  <a:pt x="943" y="712"/>
                </a:lnTo>
                <a:lnTo>
                  <a:pt x="940" y="718"/>
                </a:lnTo>
                <a:lnTo>
                  <a:pt x="943" y="720"/>
                </a:lnTo>
                <a:lnTo>
                  <a:pt x="948" y="720"/>
                </a:lnTo>
                <a:lnTo>
                  <a:pt x="951" y="720"/>
                </a:lnTo>
                <a:lnTo>
                  <a:pt x="954" y="720"/>
                </a:lnTo>
                <a:lnTo>
                  <a:pt x="957" y="720"/>
                </a:lnTo>
                <a:lnTo>
                  <a:pt x="960" y="720"/>
                </a:lnTo>
                <a:lnTo>
                  <a:pt x="963" y="723"/>
                </a:lnTo>
                <a:lnTo>
                  <a:pt x="965" y="723"/>
                </a:lnTo>
                <a:lnTo>
                  <a:pt x="968" y="723"/>
                </a:lnTo>
                <a:lnTo>
                  <a:pt x="971" y="723"/>
                </a:lnTo>
                <a:lnTo>
                  <a:pt x="974" y="723"/>
                </a:lnTo>
                <a:lnTo>
                  <a:pt x="974" y="720"/>
                </a:lnTo>
                <a:lnTo>
                  <a:pt x="974" y="718"/>
                </a:lnTo>
                <a:lnTo>
                  <a:pt x="974" y="715"/>
                </a:lnTo>
                <a:lnTo>
                  <a:pt x="971" y="715"/>
                </a:lnTo>
                <a:lnTo>
                  <a:pt x="971" y="712"/>
                </a:lnTo>
                <a:lnTo>
                  <a:pt x="971" y="709"/>
                </a:lnTo>
                <a:lnTo>
                  <a:pt x="968" y="706"/>
                </a:lnTo>
                <a:lnTo>
                  <a:pt x="968" y="703"/>
                </a:lnTo>
                <a:lnTo>
                  <a:pt x="965" y="700"/>
                </a:lnTo>
                <a:lnTo>
                  <a:pt x="965" y="698"/>
                </a:lnTo>
                <a:lnTo>
                  <a:pt x="965" y="695"/>
                </a:lnTo>
                <a:lnTo>
                  <a:pt x="963" y="695"/>
                </a:lnTo>
                <a:lnTo>
                  <a:pt x="963" y="692"/>
                </a:lnTo>
                <a:lnTo>
                  <a:pt x="960" y="689"/>
                </a:lnTo>
                <a:lnTo>
                  <a:pt x="957" y="686"/>
                </a:lnTo>
                <a:lnTo>
                  <a:pt x="957" y="683"/>
                </a:lnTo>
                <a:lnTo>
                  <a:pt x="957" y="681"/>
                </a:lnTo>
                <a:lnTo>
                  <a:pt x="954" y="678"/>
                </a:lnTo>
                <a:lnTo>
                  <a:pt x="954" y="675"/>
                </a:lnTo>
                <a:lnTo>
                  <a:pt x="954" y="672"/>
                </a:lnTo>
                <a:lnTo>
                  <a:pt x="951" y="669"/>
                </a:lnTo>
                <a:lnTo>
                  <a:pt x="948" y="663"/>
                </a:lnTo>
                <a:lnTo>
                  <a:pt x="948" y="661"/>
                </a:lnTo>
                <a:lnTo>
                  <a:pt x="948" y="658"/>
                </a:lnTo>
                <a:lnTo>
                  <a:pt x="948" y="655"/>
                </a:lnTo>
                <a:lnTo>
                  <a:pt x="948" y="652"/>
                </a:lnTo>
                <a:lnTo>
                  <a:pt x="948" y="649"/>
                </a:lnTo>
                <a:lnTo>
                  <a:pt x="948" y="646"/>
                </a:lnTo>
                <a:lnTo>
                  <a:pt x="948" y="644"/>
                </a:lnTo>
                <a:lnTo>
                  <a:pt x="951" y="644"/>
                </a:lnTo>
                <a:lnTo>
                  <a:pt x="951" y="641"/>
                </a:lnTo>
                <a:lnTo>
                  <a:pt x="951" y="638"/>
                </a:lnTo>
                <a:lnTo>
                  <a:pt x="951" y="635"/>
                </a:lnTo>
                <a:lnTo>
                  <a:pt x="951" y="632"/>
                </a:lnTo>
                <a:lnTo>
                  <a:pt x="951" y="629"/>
                </a:lnTo>
                <a:lnTo>
                  <a:pt x="951" y="626"/>
                </a:lnTo>
                <a:lnTo>
                  <a:pt x="951" y="624"/>
                </a:lnTo>
                <a:lnTo>
                  <a:pt x="948" y="621"/>
                </a:lnTo>
                <a:lnTo>
                  <a:pt x="945" y="618"/>
                </a:lnTo>
                <a:lnTo>
                  <a:pt x="943" y="615"/>
                </a:lnTo>
                <a:lnTo>
                  <a:pt x="943" y="612"/>
                </a:lnTo>
                <a:lnTo>
                  <a:pt x="945" y="609"/>
                </a:lnTo>
                <a:lnTo>
                  <a:pt x="945" y="607"/>
                </a:lnTo>
                <a:lnTo>
                  <a:pt x="948" y="607"/>
                </a:lnTo>
                <a:lnTo>
                  <a:pt x="948" y="604"/>
                </a:lnTo>
                <a:lnTo>
                  <a:pt x="951" y="604"/>
                </a:lnTo>
                <a:lnTo>
                  <a:pt x="951" y="601"/>
                </a:lnTo>
                <a:lnTo>
                  <a:pt x="951" y="598"/>
                </a:lnTo>
                <a:lnTo>
                  <a:pt x="951" y="595"/>
                </a:lnTo>
                <a:lnTo>
                  <a:pt x="954" y="592"/>
                </a:lnTo>
                <a:lnTo>
                  <a:pt x="954" y="589"/>
                </a:lnTo>
                <a:lnTo>
                  <a:pt x="957" y="589"/>
                </a:lnTo>
                <a:lnTo>
                  <a:pt x="960" y="589"/>
                </a:lnTo>
                <a:lnTo>
                  <a:pt x="963" y="587"/>
                </a:lnTo>
                <a:lnTo>
                  <a:pt x="965" y="587"/>
                </a:lnTo>
                <a:lnTo>
                  <a:pt x="968" y="589"/>
                </a:lnTo>
                <a:lnTo>
                  <a:pt x="968" y="587"/>
                </a:lnTo>
                <a:lnTo>
                  <a:pt x="963" y="581"/>
                </a:lnTo>
                <a:lnTo>
                  <a:pt x="960" y="578"/>
                </a:lnTo>
                <a:lnTo>
                  <a:pt x="957" y="572"/>
                </a:lnTo>
                <a:lnTo>
                  <a:pt x="957" y="570"/>
                </a:lnTo>
                <a:lnTo>
                  <a:pt x="960" y="567"/>
                </a:lnTo>
                <a:lnTo>
                  <a:pt x="963" y="567"/>
                </a:lnTo>
                <a:lnTo>
                  <a:pt x="963" y="564"/>
                </a:lnTo>
                <a:lnTo>
                  <a:pt x="965" y="564"/>
                </a:lnTo>
                <a:lnTo>
                  <a:pt x="968" y="561"/>
                </a:lnTo>
                <a:lnTo>
                  <a:pt x="968" y="558"/>
                </a:lnTo>
                <a:lnTo>
                  <a:pt x="968" y="555"/>
                </a:lnTo>
                <a:lnTo>
                  <a:pt x="971" y="555"/>
                </a:lnTo>
                <a:lnTo>
                  <a:pt x="971" y="552"/>
                </a:lnTo>
                <a:lnTo>
                  <a:pt x="974" y="552"/>
                </a:lnTo>
                <a:lnTo>
                  <a:pt x="977" y="547"/>
                </a:lnTo>
                <a:lnTo>
                  <a:pt x="980" y="547"/>
                </a:lnTo>
                <a:lnTo>
                  <a:pt x="980" y="544"/>
                </a:lnTo>
                <a:lnTo>
                  <a:pt x="980" y="541"/>
                </a:lnTo>
                <a:lnTo>
                  <a:pt x="977" y="541"/>
                </a:lnTo>
                <a:lnTo>
                  <a:pt x="974" y="538"/>
                </a:lnTo>
                <a:lnTo>
                  <a:pt x="974" y="535"/>
                </a:lnTo>
                <a:lnTo>
                  <a:pt x="974" y="532"/>
                </a:lnTo>
                <a:lnTo>
                  <a:pt x="974" y="530"/>
                </a:lnTo>
                <a:lnTo>
                  <a:pt x="974" y="527"/>
                </a:lnTo>
                <a:lnTo>
                  <a:pt x="971" y="524"/>
                </a:lnTo>
                <a:lnTo>
                  <a:pt x="971" y="521"/>
                </a:lnTo>
                <a:lnTo>
                  <a:pt x="974" y="521"/>
                </a:lnTo>
                <a:lnTo>
                  <a:pt x="977" y="518"/>
                </a:lnTo>
                <a:lnTo>
                  <a:pt x="980" y="518"/>
                </a:lnTo>
                <a:lnTo>
                  <a:pt x="983" y="515"/>
                </a:lnTo>
                <a:lnTo>
                  <a:pt x="985" y="515"/>
                </a:lnTo>
                <a:lnTo>
                  <a:pt x="988" y="515"/>
                </a:lnTo>
                <a:lnTo>
                  <a:pt x="991" y="513"/>
                </a:lnTo>
                <a:lnTo>
                  <a:pt x="994" y="513"/>
                </a:lnTo>
                <a:lnTo>
                  <a:pt x="997" y="513"/>
                </a:lnTo>
                <a:lnTo>
                  <a:pt x="1000" y="513"/>
                </a:lnTo>
                <a:lnTo>
                  <a:pt x="1002" y="513"/>
                </a:lnTo>
                <a:lnTo>
                  <a:pt x="1005" y="515"/>
                </a:lnTo>
                <a:lnTo>
                  <a:pt x="1008" y="518"/>
                </a:lnTo>
                <a:lnTo>
                  <a:pt x="1011" y="521"/>
                </a:lnTo>
                <a:lnTo>
                  <a:pt x="1011" y="524"/>
                </a:lnTo>
                <a:lnTo>
                  <a:pt x="1011" y="527"/>
                </a:lnTo>
                <a:lnTo>
                  <a:pt x="1014" y="527"/>
                </a:lnTo>
                <a:lnTo>
                  <a:pt x="1014" y="530"/>
                </a:lnTo>
                <a:lnTo>
                  <a:pt x="1014" y="532"/>
                </a:lnTo>
                <a:lnTo>
                  <a:pt x="1017" y="535"/>
                </a:lnTo>
                <a:lnTo>
                  <a:pt x="1020" y="532"/>
                </a:lnTo>
                <a:lnTo>
                  <a:pt x="1022" y="530"/>
                </a:lnTo>
                <a:lnTo>
                  <a:pt x="1028" y="527"/>
                </a:lnTo>
                <a:lnTo>
                  <a:pt x="1028" y="524"/>
                </a:lnTo>
                <a:lnTo>
                  <a:pt x="1034" y="524"/>
                </a:lnTo>
                <a:lnTo>
                  <a:pt x="1034" y="521"/>
                </a:lnTo>
                <a:lnTo>
                  <a:pt x="1037" y="521"/>
                </a:lnTo>
                <a:lnTo>
                  <a:pt x="1042" y="515"/>
                </a:lnTo>
                <a:lnTo>
                  <a:pt x="1045" y="513"/>
                </a:lnTo>
                <a:lnTo>
                  <a:pt x="1048" y="510"/>
                </a:lnTo>
                <a:lnTo>
                  <a:pt x="1051" y="510"/>
                </a:lnTo>
                <a:lnTo>
                  <a:pt x="1054" y="510"/>
                </a:lnTo>
                <a:lnTo>
                  <a:pt x="1057" y="510"/>
                </a:lnTo>
                <a:lnTo>
                  <a:pt x="1059" y="507"/>
                </a:lnTo>
                <a:lnTo>
                  <a:pt x="1059" y="510"/>
                </a:lnTo>
                <a:lnTo>
                  <a:pt x="1062" y="513"/>
                </a:lnTo>
                <a:lnTo>
                  <a:pt x="1062" y="515"/>
                </a:lnTo>
                <a:lnTo>
                  <a:pt x="1065" y="515"/>
                </a:lnTo>
                <a:lnTo>
                  <a:pt x="1068" y="515"/>
                </a:lnTo>
                <a:lnTo>
                  <a:pt x="1071" y="513"/>
                </a:lnTo>
                <a:lnTo>
                  <a:pt x="1071" y="510"/>
                </a:lnTo>
                <a:lnTo>
                  <a:pt x="1071" y="504"/>
                </a:lnTo>
                <a:lnTo>
                  <a:pt x="1074" y="498"/>
                </a:lnTo>
                <a:lnTo>
                  <a:pt x="1074" y="495"/>
                </a:lnTo>
                <a:lnTo>
                  <a:pt x="1076" y="493"/>
                </a:lnTo>
                <a:lnTo>
                  <a:pt x="1076" y="490"/>
                </a:lnTo>
                <a:lnTo>
                  <a:pt x="1076" y="487"/>
                </a:lnTo>
                <a:lnTo>
                  <a:pt x="1076" y="484"/>
                </a:lnTo>
                <a:lnTo>
                  <a:pt x="1076" y="481"/>
                </a:lnTo>
                <a:lnTo>
                  <a:pt x="1076" y="478"/>
                </a:lnTo>
                <a:lnTo>
                  <a:pt x="1079" y="478"/>
                </a:lnTo>
                <a:lnTo>
                  <a:pt x="1079" y="476"/>
                </a:lnTo>
                <a:lnTo>
                  <a:pt x="1082" y="473"/>
                </a:lnTo>
                <a:lnTo>
                  <a:pt x="1085" y="470"/>
                </a:lnTo>
                <a:lnTo>
                  <a:pt x="1088" y="464"/>
                </a:lnTo>
                <a:lnTo>
                  <a:pt x="1094" y="458"/>
                </a:lnTo>
                <a:lnTo>
                  <a:pt x="1096" y="456"/>
                </a:lnTo>
                <a:lnTo>
                  <a:pt x="1099" y="450"/>
                </a:lnTo>
                <a:lnTo>
                  <a:pt x="1102" y="450"/>
                </a:lnTo>
                <a:lnTo>
                  <a:pt x="1102" y="447"/>
                </a:lnTo>
                <a:lnTo>
                  <a:pt x="1105" y="447"/>
                </a:lnTo>
                <a:lnTo>
                  <a:pt x="1108" y="444"/>
                </a:lnTo>
                <a:lnTo>
                  <a:pt x="1111" y="441"/>
                </a:lnTo>
                <a:lnTo>
                  <a:pt x="1111" y="439"/>
                </a:lnTo>
                <a:lnTo>
                  <a:pt x="1111" y="433"/>
                </a:lnTo>
                <a:lnTo>
                  <a:pt x="1114" y="430"/>
                </a:lnTo>
                <a:lnTo>
                  <a:pt x="1114" y="424"/>
                </a:lnTo>
                <a:lnTo>
                  <a:pt x="1111" y="421"/>
                </a:lnTo>
                <a:lnTo>
                  <a:pt x="1108" y="419"/>
                </a:lnTo>
                <a:lnTo>
                  <a:pt x="1105" y="416"/>
                </a:lnTo>
                <a:lnTo>
                  <a:pt x="1108" y="407"/>
                </a:lnTo>
                <a:lnTo>
                  <a:pt x="1108" y="402"/>
                </a:lnTo>
                <a:lnTo>
                  <a:pt x="1108" y="399"/>
                </a:lnTo>
                <a:lnTo>
                  <a:pt x="1111" y="396"/>
                </a:lnTo>
                <a:lnTo>
                  <a:pt x="1111" y="393"/>
                </a:lnTo>
                <a:lnTo>
                  <a:pt x="1114" y="393"/>
                </a:lnTo>
                <a:lnTo>
                  <a:pt x="1119" y="390"/>
                </a:lnTo>
                <a:lnTo>
                  <a:pt x="1122" y="390"/>
                </a:lnTo>
                <a:lnTo>
                  <a:pt x="1125" y="387"/>
                </a:lnTo>
                <a:lnTo>
                  <a:pt x="1122" y="384"/>
                </a:lnTo>
                <a:lnTo>
                  <a:pt x="1125" y="382"/>
                </a:lnTo>
                <a:lnTo>
                  <a:pt x="1125" y="379"/>
                </a:lnTo>
                <a:lnTo>
                  <a:pt x="1128" y="379"/>
                </a:lnTo>
                <a:lnTo>
                  <a:pt x="1128" y="376"/>
                </a:lnTo>
                <a:lnTo>
                  <a:pt x="1125" y="376"/>
                </a:lnTo>
                <a:lnTo>
                  <a:pt x="1122" y="376"/>
                </a:lnTo>
                <a:lnTo>
                  <a:pt x="1122" y="373"/>
                </a:lnTo>
                <a:lnTo>
                  <a:pt x="1119" y="373"/>
                </a:lnTo>
                <a:lnTo>
                  <a:pt x="1119" y="370"/>
                </a:lnTo>
                <a:lnTo>
                  <a:pt x="1122" y="370"/>
                </a:lnTo>
                <a:lnTo>
                  <a:pt x="1119" y="365"/>
                </a:lnTo>
                <a:lnTo>
                  <a:pt x="1116" y="362"/>
                </a:lnTo>
                <a:lnTo>
                  <a:pt x="1116" y="359"/>
                </a:lnTo>
                <a:lnTo>
                  <a:pt x="1111" y="359"/>
                </a:lnTo>
                <a:lnTo>
                  <a:pt x="1111" y="356"/>
                </a:lnTo>
                <a:lnTo>
                  <a:pt x="1111" y="353"/>
                </a:lnTo>
                <a:lnTo>
                  <a:pt x="1114" y="353"/>
                </a:lnTo>
                <a:lnTo>
                  <a:pt x="1114" y="350"/>
                </a:lnTo>
                <a:lnTo>
                  <a:pt x="1114" y="347"/>
                </a:lnTo>
                <a:lnTo>
                  <a:pt x="1111" y="347"/>
                </a:lnTo>
                <a:lnTo>
                  <a:pt x="1108" y="345"/>
                </a:lnTo>
                <a:lnTo>
                  <a:pt x="1105" y="345"/>
                </a:lnTo>
                <a:lnTo>
                  <a:pt x="1105" y="342"/>
                </a:lnTo>
                <a:lnTo>
                  <a:pt x="1108" y="342"/>
                </a:lnTo>
                <a:lnTo>
                  <a:pt x="1108" y="339"/>
                </a:lnTo>
                <a:lnTo>
                  <a:pt x="1105" y="339"/>
                </a:lnTo>
                <a:lnTo>
                  <a:pt x="1105" y="336"/>
                </a:lnTo>
                <a:lnTo>
                  <a:pt x="1102" y="336"/>
                </a:lnTo>
                <a:lnTo>
                  <a:pt x="1099" y="336"/>
                </a:lnTo>
                <a:lnTo>
                  <a:pt x="1099" y="333"/>
                </a:lnTo>
                <a:lnTo>
                  <a:pt x="1099" y="330"/>
                </a:lnTo>
                <a:lnTo>
                  <a:pt x="1096" y="333"/>
                </a:lnTo>
                <a:lnTo>
                  <a:pt x="1094" y="330"/>
                </a:lnTo>
                <a:lnTo>
                  <a:pt x="1094" y="328"/>
                </a:lnTo>
                <a:lnTo>
                  <a:pt x="1091" y="328"/>
                </a:lnTo>
                <a:lnTo>
                  <a:pt x="1088" y="328"/>
                </a:lnTo>
                <a:lnTo>
                  <a:pt x="1088" y="325"/>
                </a:lnTo>
                <a:lnTo>
                  <a:pt x="1085" y="322"/>
                </a:lnTo>
                <a:lnTo>
                  <a:pt x="1082" y="322"/>
                </a:lnTo>
                <a:lnTo>
                  <a:pt x="1082" y="319"/>
                </a:lnTo>
                <a:lnTo>
                  <a:pt x="1079" y="316"/>
                </a:lnTo>
                <a:lnTo>
                  <a:pt x="1082" y="316"/>
                </a:lnTo>
                <a:lnTo>
                  <a:pt x="1082" y="313"/>
                </a:lnTo>
                <a:lnTo>
                  <a:pt x="1085" y="313"/>
                </a:lnTo>
                <a:lnTo>
                  <a:pt x="1085" y="310"/>
                </a:lnTo>
                <a:lnTo>
                  <a:pt x="1082" y="308"/>
                </a:lnTo>
                <a:lnTo>
                  <a:pt x="1079" y="308"/>
                </a:lnTo>
                <a:lnTo>
                  <a:pt x="1076" y="305"/>
                </a:lnTo>
                <a:lnTo>
                  <a:pt x="1079" y="299"/>
                </a:lnTo>
                <a:lnTo>
                  <a:pt x="1076" y="296"/>
                </a:lnTo>
                <a:lnTo>
                  <a:pt x="1074" y="293"/>
                </a:lnTo>
                <a:lnTo>
                  <a:pt x="1076" y="293"/>
                </a:lnTo>
                <a:lnTo>
                  <a:pt x="1079" y="293"/>
                </a:lnTo>
                <a:lnTo>
                  <a:pt x="1082" y="293"/>
                </a:lnTo>
                <a:lnTo>
                  <a:pt x="1085" y="293"/>
                </a:lnTo>
                <a:lnTo>
                  <a:pt x="1088" y="293"/>
                </a:lnTo>
                <a:lnTo>
                  <a:pt x="1091" y="291"/>
                </a:lnTo>
                <a:lnTo>
                  <a:pt x="1094" y="291"/>
                </a:lnTo>
                <a:lnTo>
                  <a:pt x="1096" y="291"/>
                </a:lnTo>
                <a:lnTo>
                  <a:pt x="1096" y="288"/>
                </a:lnTo>
                <a:lnTo>
                  <a:pt x="1099" y="288"/>
                </a:lnTo>
                <a:lnTo>
                  <a:pt x="1099" y="285"/>
                </a:lnTo>
                <a:lnTo>
                  <a:pt x="1102" y="285"/>
                </a:lnTo>
                <a:lnTo>
                  <a:pt x="1102" y="282"/>
                </a:lnTo>
                <a:lnTo>
                  <a:pt x="1102" y="279"/>
                </a:lnTo>
                <a:lnTo>
                  <a:pt x="1105" y="279"/>
                </a:lnTo>
                <a:lnTo>
                  <a:pt x="1105" y="276"/>
                </a:lnTo>
                <a:lnTo>
                  <a:pt x="1105" y="273"/>
                </a:lnTo>
                <a:lnTo>
                  <a:pt x="1108" y="273"/>
                </a:lnTo>
                <a:lnTo>
                  <a:pt x="1108" y="271"/>
                </a:lnTo>
                <a:lnTo>
                  <a:pt x="1111" y="271"/>
                </a:lnTo>
                <a:lnTo>
                  <a:pt x="1114" y="271"/>
                </a:lnTo>
                <a:lnTo>
                  <a:pt x="1114" y="268"/>
                </a:lnTo>
                <a:lnTo>
                  <a:pt x="1116" y="268"/>
                </a:lnTo>
                <a:lnTo>
                  <a:pt x="1119" y="268"/>
                </a:lnTo>
                <a:lnTo>
                  <a:pt x="1122" y="268"/>
                </a:lnTo>
                <a:lnTo>
                  <a:pt x="1122" y="271"/>
                </a:lnTo>
                <a:lnTo>
                  <a:pt x="1125" y="271"/>
                </a:lnTo>
                <a:lnTo>
                  <a:pt x="1128" y="273"/>
                </a:lnTo>
                <a:lnTo>
                  <a:pt x="1131" y="273"/>
                </a:lnTo>
                <a:lnTo>
                  <a:pt x="1133" y="271"/>
                </a:lnTo>
                <a:lnTo>
                  <a:pt x="1136" y="271"/>
                </a:lnTo>
                <a:lnTo>
                  <a:pt x="1139" y="271"/>
                </a:lnTo>
                <a:lnTo>
                  <a:pt x="1142" y="268"/>
                </a:lnTo>
                <a:lnTo>
                  <a:pt x="1145" y="268"/>
                </a:lnTo>
                <a:lnTo>
                  <a:pt x="1148" y="268"/>
                </a:lnTo>
                <a:lnTo>
                  <a:pt x="1151" y="268"/>
                </a:lnTo>
                <a:lnTo>
                  <a:pt x="1153" y="268"/>
                </a:lnTo>
                <a:lnTo>
                  <a:pt x="1156" y="268"/>
                </a:lnTo>
                <a:lnTo>
                  <a:pt x="1159" y="268"/>
                </a:lnTo>
                <a:lnTo>
                  <a:pt x="1162" y="268"/>
                </a:lnTo>
                <a:lnTo>
                  <a:pt x="1165" y="268"/>
                </a:lnTo>
                <a:lnTo>
                  <a:pt x="1165" y="265"/>
                </a:lnTo>
                <a:lnTo>
                  <a:pt x="1168" y="265"/>
                </a:lnTo>
                <a:lnTo>
                  <a:pt x="1170" y="265"/>
                </a:lnTo>
                <a:lnTo>
                  <a:pt x="1173" y="262"/>
                </a:lnTo>
                <a:lnTo>
                  <a:pt x="1176" y="262"/>
                </a:lnTo>
                <a:lnTo>
                  <a:pt x="1179" y="262"/>
                </a:lnTo>
                <a:lnTo>
                  <a:pt x="1182" y="259"/>
                </a:lnTo>
                <a:lnTo>
                  <a:pt x="1182" y="256"/>
                </a:lnTo>
                <a:lnTo>
                  <a:pt x="1185" y="256"/>
                </a:lnTo>
                <a:lnTo>
                  <a:pt x="1185" y="254"/>
                </a:lnTo>
                <a:lnTo>
                  <a:pt x="1185" y="251"/>
                </a:lnTo>
                <a:lnTo>
                  <a:pt x="1188" y="248"/>
                </a:lnTo>
                <a:lnTo>
                  <a:pt x="1185" y="248"/>
                </a:lnTo>
                <a:lnTo>
                  <a:pt x="1185" y="245"/>
                </a:lnTo>
                <a:lnTo>
                  <a:pt x="1182" y="245"/>
                </a:lnTo>
                <a:lnTo>
                  <a:pt x="1179" y="245"/>
                </a:lnTo>
                <a:lnTo>
                  <a:pt x="1179" y="242"/>
                </a:lnTo>
                <a:lnTo>
                  <a:pt x="1176" y="242"/>
                </a:lnTo>
                <a:lnTo>
                  <a:pt x="1176" y="239"/>
                </a:lnTo>
                <a:lnTo>
                  <a:pt x="1173" y="239"/>
                </a:lnTo>
                <a:lnTo>
                  <a:pt x="1173" y="236"/>
                </a:lnTo>
                <a:lnTo>
                  <a:pt x="1176" y="236"/>
                </a:lnTo>
                <a:lnTo>
                  <a:pt x="1179" y="236"/>
                </a:lnTo>
                <a:lnTo>
                  <a:pt x="1182" y="234"/>
                </a:lnTo>
                <a:lnTo>
                  <a:pt x="1185" y="234"/>
                </a:lnTo>
                <a:lnTo>
                  <a:pt x="1188" y="234"/>
                </a:lnTo>
                <a:lnTo>
                  <a:pt x="1190" y="234"/>
                </a:lnTo>
                <a:lnTo>
                  <a:pt x="1193" y="234"/>
                </a:lnTo>
                <a:lnTo>
                  <a:pt x="1196" y="234"/>
                </a:lnTo>
                <a:lnTo>
                  <a:pt x="1196" y="231"/>
                </a:lnTo>
                <a:lnTo>
                  <a:pt x="1199" y="231"/>
                </a:lnTo>
                <a:lnTo>
                  <a:pt x="1202" y="228"/>
                </a:lnTo>
                <a:lnTo>
                  <a:pt x="1205" y="225"/>
                </a:lnTo>
                <a:lnTo>
                  <a:pt x="1207" y="225"/>
                </a:lnTo>
                <a:lnTo>
                  <a:pt x="1210" y="225"/>
                </a:lnTo>
                <a:lnTo>
                  <a:pt x="1213" y="225"/>
                </a:lnTo>
                <a:lnTo>
                  <a:pt x="1216" y="225"/>
                </a:lnTo>
                <a:lnTo>
                  <a:pt x="1219" y="225"/>
                </a:lnTo>
                <a:lnTo>
                  <a:pt x="1222" y="225"/>
                </a:lnTo>
                <a:lnTo>
                  <a:pt x="1225" y="225"/>
                </a:lnTo>
                <a:lnTo>
                  <a:pt x="1227" y="225"/>
                </a:lnTo>
                <a:lnTo>
                  <a:pt x="1230" y="228"/>
                </a:lnTo>
                <a:lnTo>
                  <a:pt x="1233" y="228"/>
                </a:lnTo>
                <a:lnTo>
                  <a:pt x="1236" y="228"/>
                </a:lnTo>
                <a:lnTo>
                  <a:pt x="1239" y="228"/>
                </a:lnTo>
                <a:lnTo>
                  <a:pt x="1239" y="231"/>
                </a:lnTo>
                <a:lnTo>
                  <a:pt x="1242" y="231"/>
                </a:lnTo>
                <a:lnTo>
                  <a:pt x="1245" y="231"/>
                </a:lnTo>
                <a:lnTo>
                  <a:pt x="1247" y="231"/>
                </a:lnTo>
                <a:lnTo>
                  <a:pt x="1247" y="234"/>
                </a:lnTo>
                <a:lnTo>
                  <a:pt x="1250" y="234"/>
                </a:lnTo>
                <a:lnTo>
                  <a:pt x="1253" y="234"/>
                </a:lnTo>
                <a:lnTo>
                  <a:pt x="1256" y="234"/>
                </a:lnTo>
                <a:lnTo>
                  <a:pt x="1256" y="236"/>
                </a:lnTo>
                <a:lnTo>
                  <a:pt x="1259" y="236"/>
                </a:lnTo>
                <a:lnTo>
                  <a:pt x="1262" y="239"/>
                </a:lnTo>
                <a:lnTo>
                  <a:pt x="1264" y="239"/>
                </a:lnTo>
                <a:lnTo>
                  <a:pt x="1267" y="242"/>
                </a:lnTo>
                <a:lnTo>
                  <a:pt x="1270" y="242"/>
                </a:lnTo>
                <a:lnTo>
                  <a:pt x="1270" y="245"/>
                </a:lnTo>
                <a:lnTo>
                  <a:pt x="1273" y="245"/>
                </a:lnTo>
                <a:lnTo>
                  <a:pt x="1276" y="245"/>
                </a:lnTo>
                <a:lnTo>
                  <a:pt x="1279" y="248"/>
                </a:lnTo>
                <a:lnTo>
                  <a:pt x="1282" y="251"/>
                </a:lnTo>
                <a:lnTo>
                  <a:pt x="1284" y="251"/>
                </a:lnTo>
                <a:lnTo>
                  <a:pt x="1284" y="254"/>
                </a:lnTo>
                <a:lnTo>
                  <a:pt x="1287" y="254"/>
                </a:lnTo>
                <a:lnTo>
                  <a:pt x="1290" y="254"/>
                </a:lnTo>
                <a:lnTo>
                  <a:pt x="1290" y="256"/>
                </a:lnTo>
                <a:lnTo>
                  <a:pt x="1293" y="256"/>
                </a:lnTo>
                <a:lnTo>
                  <a:pt x="1293" y="259"/>
                </a:lnTo>
                <a:lnTo>
                  <a:pt x="1296" y="259"/>
                </a:lnTo>
                <a:lnTo>
                  <a:pt x="1296" y="262"/>
                </a:lnTo>
                <a:lnTo>
                  <a:pt x="1299" y="262"/>
                </a:lnTo>
                <a:lnTo>
                  <a:pt x="1299" y="265"/>
                </a:lnTo>
                <a:lnTo>
                  <a:pt x="1301" y="268"/>
                </a:lnTo>
                <a:lnTo>
                  <a:pt x="1301" y="271"/>
                </a:lnTo>
                <a:lnTo>
                  <a:pt x="1299" y="273"/>
                </a:lnTo>
                <a:lnTo>
                  <a:pt x="1299" y="276"/>
                </a:lnTo>
                <a:lnTo>
                  <a:pt x="1296" y="279"/>
                </a:lnTo>
                <a:lnTo>
                  <a:pt x="1296" y="282"/>
                </a:lnTo>
                <a:lnTo>
                  <a:pt x="1296" y="285"/>
                </a:lnTo>
                <a:lnTo>
                  <a:pt x="1293" y="285"/>
                </a:lnTo>
                <a:lnTo>
                  <a:pt x="1293" y="288"/>
                </a:lnTo>
                <a:lnTo>
                  <a:pt x="1293" y="291"/>
                </a:lnTo>
                <a:lnTo>
                  <a:pt x="1296" y="291"/>
                </a:lnTo>
                <a:lnTo>
                  <a:pt x="1299" y="291"/>
                </a:lnTo>
                <a:lnTo>
                  <a:pt x="1301" y="293"/>
                </a:lnTo>
                <a:lnTo>
                  <a:pt x="1304" y="296"/>
                </a:lnTo>
                <a:lnTo>
                  <a:pt x="1307" y="296"/>
                </a:lnTo>
                <a:lnTo>
                  <a:pt x="1307" y="299"/>
                </a:lnTo>
                <a:lnTo>
                  <a:pt x="1310" y="302"/>
                </a:lnTo>
                <a:lnTo>
                  <a:pt x="1310" y="305"/>
                </a:lnTo>
                <a:lnTo>
                  <a:pt x="1313" y="305"/>
                </a:lnTo>
                <a:lnTo>
                  <a:pt x="1319" y="305"/>
                </a:lnTo>
                <a:lnTo>
                  <a:pt x="1321" y="305"/>
                </a:lnTo>
                <a:lnTo>
                  <a:pt x="1324" y="305"/>
                </a:lnTo>
                <a:lnTo>
                  <a:pt x="1327" y="305"/>
                </a:lnTo>
                <a:lnTo>
                  <a:pt x="1330" y="305"/>
                </a:lnTo>
                <a:lnTo>
                  <a:pt x="1330" y="302"/>
                </a:lnTo>
                <a:lnTo>
                  <a:pt x="1333" y="302"/>
                </a:lnTo>
                <a:lnTo>
                  <a:pt x="1336" y="302"/>
                </a:lnTo>
                <a:lnTo>
                  <a:pt x="1336" y="299"/>
                </a:lnTo>
                <a:lnTo>
                  <a:pt x="1338" y="299"/>
                </a:lnTo>
                <a:lnTo>
                  <a:pt x="1341" y="299"/>
                </a:lnTo>
                <a:lnTo>
                  <a:pt x="1341" y="296"/>
                </a:lnTo>
                <a:lnTo>
                  <a:pt x="1344" y="296"/>
                </a:lnTo>
                <a:lnTo>
                  <a:pt x="1347" y="293"/>
                </a:lnTo>
                <a:lnTo>
                  <a:pt x="1350" y="293"/>
                </a:lnTo>
                <a:lnTo>
                  <a:pt x="1353" y="293"/>
                </a:lnTo>
                <a:lnTo>
                  <a:pt x="1356" y="291"/>
                </a:lnTo>
                <a:lnTo>
                  <a:pt x="1358" y="291"/>
                </a:lnTo>
                <a:lnTo>
                  <a:pt x="1361" y="291"/>
                </a:lnTo>
                <a:lnTo>
                  <a:pt x="1364" y="291"/>
                </a:lnTo>
                <a:lnTo>
                  <a:pt x="1367" y="288"/>
                </a:lnTo>
                <a:lnTo>
                  <a:pt x="1370" y="288"/>
                </a:lnTo>
                <a:lnTo>
                  <a:pt x="1373" y="285"/>
                </a:lnTo>
                <a:lnTo>
                  <a:pt x="1376" y="285"/>
                </a:lnTo>
                <a:lnTo>
                  <a:pt x="1378" y="282"/>
                </a:lnTo>
                <a:lnTo>
                  <a:pt x="1384" y="282"/>
                </a:lnTo>
                <a:lnTo>
                  <a:pt x="1390" y="282"/>
                </a:lnTo>
                <a:lnTo>
                  <a:pt x="1393" y="282"/>
                </a:lnTo>
                <a:lnTo>
                  <a:pt x="1395" y="282"/>
                </a:lnTo>
                <a:lnTo>
                  <a:pt x="1395" y="279"/>
                </a:lnTo>
                <a:lnTo>
                  <a:pt x="1398" y="282"/>
                </a:lnTo>
                <a:lnTo>
                  <a:pt x="1401" y="282"/>
                </a:lnTo>
                <a:lnTo>
                  <a:pt x="1404" y="285"/>
                </a:lnTo>
                <a:lnTo>
                  <a:pt x="1404" y="288"/>
                </a:lnTo>
                <a:lnTo>
                  <a:pt x="1407" y="291"/>
                </a:lnTo>
                <a:lnTo>
                  <a:pt x="1407" y="293"/>
                </a:lnTo>
                <a:lnTo>
                  <a:pt x="1410" y="296"/>
                </a:lnTo>
                <a:lnTo>
                  <a:pt x="1413" y="299"/>
                </a:lnTo>
                <a:lnTo>
                  <a:pt x="1415" y="302"/>
                </a:lnTo>
                <a:lnTo>
                  <a:pt x="1415" y="305"/>
                </a:lnTo>
                <a:lnTo>
                  <a:pt x="1418" y="305"/>
                </a:lnTo>
                <a:lnTo>
                  <a:pt x="1418" y="308"/>
                </a:lnTo>
                <a:lnTo>
                  <a:pt x="1421" y="310"/>
                </a:lnTo>
                <a:lnTo>
                  <a:pt x="1424" y="310"/>
                </a:lnTo>
                <a:lnTo>
                  <a:pt x="1424" y="313"/>
                </a:lnTo>
                <a:lnTo>
                  <a:pt x="1427" y="313"/>
                </a:lnTo>
                <a:lnTo>
                  <a:pt x="1427" y="316"/>
                </a:lnTo>
                <a:lnTo>
                  <a:pt x="1430" y="316"/>
                </a:lnTo>
                <a:lnTo>
                  <a:pt x="1430" y="319"/>
                </a:lnTo>
                <a:lnTo>
                  <a:pt x="1432" y="319"/>
                </a:lnTo>
                <a:lnTo>
                  <a:pt x="1432" y="322"/>
                </a:lnTo>
                <a:lnTo>
                  <a:pt x="1435" y="322"/>
                </a:lnTo>
                <a:lnTo>
                  <a:pt x="1435" y="325"/>
                </a:lnTo>
                <a:lnTo>
                  <a:pt x="1438" y="325"/>
                </a:lnTo>
                <a:lnTo>
                  <a:pt x="1438" y="328"/>
                </a:lnTo>
                <a:lnTo>
                  <a:pt x="1441" y="330"/>
                </a:lnTo>
                <a:lnTo>
                  <a:pt x="1444" y="333"/>
                </a:lnTo>
                <a:lnTo>
                  <a:pt x="1444" y="336"/>
                </a:lnTo>
                <a:lnTo>
                  <a:pt x="1447" y="336"/>
                </a:lnTo>
                <a:lnTo>
                  <a:pt x="1447" y="339"/>
                </a:lnTo>
                <a:lnTo>
                  <a:pt x="1450" y="339"/>
                </a:lnTo>
                <a:lnTo>
                  <a:pt x="1450" y="342"/>
                </a:lnTo>
                <a:lnTo>
                  <a:pt x="1452" y="342"/>
                </a:lnTo>
                <a:lnTo>
                  <a:pt x="1455" y="345"/>
                </a:lnTo>
                <a:lnTo>
                  <a:pt x="1455" y="347"/>
                </a:lnTo>
                <a:lnTo>
                  <a:pt x="1455" y="350"/>
                </a:lnTo>
                <a:lnTo>
                  <a:pt x="1455" y="353"/>
                </a:lnTo>
                <a:lnTo>
                  <a:pt x="1455" y="356"/>
                </a:lnTo>
                <a:lnTo>
                  <a:pt x="1452" y="362"/>
                </a:lnTo>
                <a:lnTo>
                  <a:pt x="1452" y="367"/>
                </a:lnTo>
                <a:lnTo>
                  <a:pt x="1452" y="373"/>
                </a:lnTo>
                <a:lnTo>
                  <a:pt x="1452" y="376"/>
                </a:lnTo>
                <a:lnTo>
                  <a:pt x="1452" y="379"/>
                </a:lnTo>
                <a:lnTo>
                  <a:pt x="1452" y="382"/>
                </a:lnTo>
                <a:lnTo>
                  <a:pt x="1450" y="384"/>
                </a:lnTo>
                <a:lnTo>
                  <a:pt x="1450" y="390"/>
                </a:lnTo>
                <a:lnTo>
                  <a:pt x="1447" y="390"/>
                </a:lnTo>
                <a:lnTo>
                  <a:pt x="1447" y="396"/>
                </a:lnTo>
                <a:lnTo>
                  <a:pt x="1447" y="399"/>
                </a:lnTo>
                <a:lnTo>
                  <a:pt x="1444" y="404"/>
                </a:lnTo>
                <a:lnTo>
                  <a:pt x="1444" y="407"/>
                </a:lnTo>
                <a:lnTo>
                  <a:pt x="1444" y="413"/>
                </a:lnTo>
                <a:lnTo>
                  <a:pt x="1438" y="410"/>
                </a:lnTo>
                <a:lnTo>
                  <a:pt x="1435" y="407"/>
                </a:lnTo>
                <a:lnTo>
                  <a:pt x="1432" y="407"/>
                </a:lnTo>
                <a:lnTo>
                  <a:pt x="1427" y="404"/>
                </a:lnTo>
                <a:lnTo>
                  <a:pt x="1421" y="402"/>
                </a:lnTo>
                <a:lnTo>
                  <a:pt x="1418" y="399"/>
                </a:lnTo>
                <a:lnTo>
                  <a:pt x="1415" y="399"/>
                </a:lnTo>
                <a:lnTo>
                  <a:pt x="1415" y="402"/>
                </a:lnTo>
                <a:lnTo>
                  <a:pt x="1415" y="404"/>
                </a:lnTo>
                <a:lnTo>
                  <a:pt x="1415" y="407"/>
                </a:lnTo>
                <a:lnTo>
                  <a:pt x="1413" y="410"/>
                </a:lnTo>
                <a:lnTo>
                  <a:pt x="1413" y="413"/>
                </a:lnTo>
                <a:lnTo>
                  <a:pt x="1413" y="416"/>
                </a:lnTo>
                <a:lnTo>
                  <a:pt x="1413" y="419"/>
                </a:lnTo>
                <a:lnTo>
                  <a:pt x="1410" y="419"/>
                </a:lnTo>
                <a:lnTo>
                  <a:pt x="1410" y="421"/>
                </a:lnTo>
                <a:lnTo>
                  <a:pt x="1407" y="421"/>
                </a:lnTo>
                <a:lnTo>
                  <a:pt x="1407" y="424"/>
                </a:lnTo>
                <a:lnTo>
                  <a:pt x="1404" y="427"/>
                </a:lnTo>
                <a:lnTo>
                  <a:pt x="1395" y="444"/>
                </a:lnTo>
                <a:lnTo>
                  <a:pt x="1390" y="453"/>
                </a:lnTo>
                <a:lnTo>
                  <a:pt x="1373" y="458"/>
                </a:lnTo>
                <a:lnTo>
                  <a:pt x="1358" y="470"/>
                </a:lnTo>
                <a:lnTo>
                  <a:pt x="1353" y="484"/>
                </a:lnTo>
                <a:lnTo>
                  <a:pt x="1327" y="504"/>
                </a:lnTo>
                <a:lnTo>
                  <a:pt x="1310" y="524"/>
                </a:lnTo>
                <a:lnTo>
                  <a:pt x="1299" y="532"/>
                </a:lnTo>
                <a:lnTo>
                  <a:pt x="1290" y="538"/>
                </a:lnTo>
                <a:lnTo>
                  <a:pt x="1279" y="544"/>
                </a:lnTo>
                <a:lnTo>
                  <a:pt x="1279" y="547"/>
                </a:lnTo>
                <a:lnTo>
                  <a:pt x="1273" y="547"/>
                </a:lnTo>
                <a:lnTo>
                  <a:pt x="1273" y="550"/>
                </a:lnTo>
                <a:lnTo>
                  <a:pt x="1270" y="555"/>
                </a:lnTo>
                <a:lnTo>
                  <a:pt x="1267" y="558"/>
                </a:lnTo>
                <a:lnTo>
                  <a:pt x="1264" y="561"/>
                </a:lnTo>
                <a:lnTo>
                  <a:pt x="1262" y="561"/>
                </a:lnTo>
                <a:lnTo>
                  <a:pt x="1259" y="564"/>
                </a:lnTo>
                <a:lnTo>
                  <a:pt x="1256" y="564"/>
                </a:lnTo>
                <a:lnTo>
                  <a:pt x="1253" y="570"/>
                </a:lnTo>
                <a:lnTo>
                  <a:pt x="1250" y="572"/>
                </a:lnTo>
                <a:lnTo>
                  <a:pt x="1250" y="575"/>
                </a:lnTo>
                <a:lnTo>
                  <a:pt x="1253" y="575"/>
                </a:lnTo>
                <a:lnTo>
                  <a:pt x="1256" y="578"/>
                </a:lnTo>
                <a:lnTo>
                  <a:pt x="1259" y="581"/>
                </a:lnTo>
                <a:lnTo>
                  <a:pt x="1259" y="584"/>
                </a:lnTo>
                <a:lnTo>
                  <a:pt x="1256" y="589"/>
                </a:lnTo>
                <a:lnTo>
                  <a:pt x="1253" y="589"/>
                </a:lnTo>
                <a:lnTo>
                  <a:pt x="1253" y="592"/>
                </a:lnTo>
                <a:lnTo>
                  <a:pt x="1256" y="592"/>
                </a:lnTo>
                <a:lnTo>
                  <a:pt x="1256" y="595"/>
                </a:lnTo>
                <a:lnTo>
                  <a:pt x="1253" y="598"/>
                </a:lnTo>
                <a:lnTo>
                  <a:pt x="1253" y="601"/>
                </a:lnTo>
                <a:lnTo>
                  <a:pt x="1250" y="604"/>
                </a:lnTo>
                <a:lnTo>
                  <a:pt x="1247" y="607"/>
                </a:lnTo>
                <a:lnTo>
                  <a:pt x="1245" y="607"/>
                </a:lnTo>
                <a:lnTo>
                  <a:pt x="1242" y="607"/>
                </a:lnTo>
                <a:lnTo>
                  <a:pt x="1242" y="609"/>
                </a:lnTo>
                <a:lnTo>
                  <a:pt x="1245" y="612"/>
                </a:lnTo>
                <a:lnTo>
                  <a:pt x="1245" y="615"/>
                </a:lnTo>
                <a:lnTo>
                  <a:pt x="1247" y="618"/>
                </a:lnTo>
                <a:lnTo>
                  <a:pt x="1250" y="621"/>
                </a:lnTo>
                <a:lnTo>
                  <a:pt x="1253" y="624"/>
                </a:lnTo>
                <a:lnTo>
                  <a:pt x="1256" y="626"/>
                </a:lnTo>
                <a:lnTo>
                  <a:pt x="1256" y="629"/>
                </a:lnTo>
                <a:lnTo>
                  <a:pt x="1259" y="632"/>
                </a:lnTo>
                <a:lnTo>
                  <a:pt x="1264" y="635"/>
                </a:lnTo>
                <a:lnTo>
                  <a:pt x="1267" y="638"/>
                </a:lnTo>
                <a:lnTo>
                  <a:pt x="1270" y="641"/>
                </a:lnTo>
                <a:lnTo>
                  <a:pt x="1270" y="646"/>
                </a:lnTo>
                <a:lnTo>
                  <a:pt x="1273" y="649"/>
                </a:lnTo>
                <a:lnTo>
                  <a:pt x="1270" y="652"/>
                </a:lnTo>
                <a:lnTo>
                  <a:pt x="1270" y="655"/>
                </a:lnTo>
                <a:lnTo>
                  <a:pt x="1267" y="658"/>
                </a:lnTo>
                <a:lnTo>
                  <a:pt x="1267" y="663"/>
                </a:lnTo>
                <a:lnTo>
                  <a:pt x="1262" y="666"/>
                </a:lnTo>
                <a:lnTo>
                  <a:pt x="1259" y="672"/>
                </a:lnTo>
                <a:lnTo>
                  <a:pt x="1259" y="675"/>
                </a:lnTo>
                <a:lnTo>
                  <a:pt x="1259" y="681"/>
                </a:lnTo>
                <a:lnTo>
                  <a:pt x="1256" y="683"/>
                </a:lnTo>
                <a:lnTo>
                  <a:pt x="1253" y="689"/>
                </a:lnTo>
                <a:lnTo>
                  <a:pt x="1250" y="692"/>
                </a:lnTo>
                <a:lnTo>
                  <a:pt x="1250" y="695"/>
                </a:lnTo>
                <a:lnTo>
                  <a:pt x="1250" y="698"/>
                </a:lnTo>
                <a:lnTo>
                  <a:pt x="1250" y="703"/>
                </a:lnTo>
                <a:lnTo>
                  <a:pt x="1250" y="706"/>
                </a:lnTo>
                <a:lnTo>
                  <a:pt x="1250" y="712"/>
                </a:lnTo>
                <a:lnTo>
                  <a:pt x="1250" y="715"/>
                </a:lnTo>
                <a:lnTo>
                  <a:pt x="1250" y="720"/>
                </a:lnTo>
                <a:lnTo>
                  <a:pt x="1247" y="726"/>
                </a:lnTo>
                <a:lnTo>
                  <a:pt x="1247" y="732"/>
                </a:lnTo>
                <a:lnTo>
                  <a:pt x="1247" y="735"/>
                </a:lnTo>
                <a:lnTo>
                  <a:pt x="1245" y="746"/>
                </a:lnTo>
                <a:lnTo>
                  <a:pt x="1242" y="752"/>
                </a:lnTo>
                <a:lnTo>
                  <a:pt x="1242" y="757"/>
                </a:lnTo>
                <a:lnTo>
                  <a:pt x="1242" y="763"/>
                </a:lnTo>
                <a:lnTo>
                  <a:pt x="1245" y="769"/>
                </a:lnTo>
                <a:lnTo>
                  <a:pt x="1245" y="772"/>
                </a:lnTo>
                <a:lnTo>
                  <a:pt x="1245" y="777"/>
                </a:lnTo>
                <a:lnTo>
                  <a:pt x="1242" y="780"/>
                </a:lnTo>
                <a:lnTo>
                  <a:pt x="1239" y="783"/>
                </a:lnTo>
                <a:lnTo>
                  <a:pt x="1239" y="789"/>
                </a:lnTo>
                <a:lnTo>
                  <a:pt x="1236" y="792"/>
                </a:lnTo>
                <a:lnTo>
                  <a:pt x="1233" y="794"/>
                </a:lnTo>
                <a:lnTo>
                  <a:pt x="1233" y="797"/>
                </a:lnTo>
                <a:lnTo>
                  <a:pt x="1227" y="803"/>
                </a:lnTo>
                <a:lnTo>
                  <a:pt x="1222" y="803"/>
                </a:lnTo>
                <a:lnTo>
                  <a:pt x="1222" y="806"/>
                </a:lnTo>
                <a:lnTo>
                  <a:pt x="1219" y="806"/>
                </a:lnTo>
                <a:lnTo>
                  <a:pt x="1222" y="809"/>
                </a:lnTo>
                <a:lnTo>
                  <a:pt x="1219" y="811"/>
                </a:lnTo>
                <a:lnTo>
                  <a:pt x="1216" y="811"/>
                </a:lnTo>
                <a:lnTo>
                  <a:pt x="1213" y="814"/>
                </a:lnTo>
                <a:lnTo>
                  <a:pt x="1213" y="817"/>
                </a:lnTo>
                <a:lnTo>
                  <a:pt x="1213" y="820"/>
                </a:lnTo>
                <a:lnTo>
                  <a:pt x="1210" y="823"/>
                </a:lnTo>
                <a:lnTo>
                  <a:pt x="1210" y="826"/>
                </a:lnTo>
                <a:lnTo>
                  <a:pt x="1210" y="829"/>
                </a:lnTo>
                <a:lnTo>
                  <a:pt x="1207" y="829"/>
                </a:lnTo>
                <a:lnTo>
                  <a:pt x="1207" y="831"/>
                </a:lnTo>
                <a:lnTo>
                  <a:pt x="1205" y="834"/>
                </a:lnTo>
                <a:lnTo>
                  <a:pt x="1205" y="837"/>
                </a:lnTo>
                <a:lnTo>
                  <a:pt x="1202" y="837"/>
                </a:lnTo>
                <a:lnTo>
                  <a:pt x="1205" y="840"/>
                </a:lnTo>
                <a:lnTo>
                  <a:pt x="1205" y="843"/>
                </a:lnTo>
                <a:lnTo>
                  <a:pt x="1202" y="843"/>
                </a:lnTo>
                <a:lnTo>
                  <a:pt x="1199" y="843"/>
                </a:lnTo>
                <a:lnTo>
                  <a:pt x="1199" y="846"/>
                </a:lnTo>
                <a:lnTo>
                  <a:pt x="1196" y="849"/>
                </a:lnTo>
                <a:lnTo>
                  <a:pt x="1193" y="851"/>
                </a:lnTo>
                <a:lnTo>
                  <a:pt x="1196" y="851"/>
                </a:lnTo>
                <a:lnTo>
                  <a:pt x="1193" y="854"/>
                </a:lnTo>
                <a:lnTo>
                  <a:pt x="1190" y="854"/>
                </a:lnTo>
                <a:lnTo>
                  <a:pt x="1188" y="857"/>
                </a:lnTo>
                <a:lnTo>
                  <a:pt x="1190" y="860"/>
                </a:lnTo>
                <a:lnTo>
                  <a:pt x="1190" y="863"/>
                </a:lnTo>
                <a:lnTo>
                  <a:pt x="1190" y="866"/>
                </a:lnTo>
                <a:lnTo>
                  <a:pt x="1188" y="866"/>
                </a:lnTo>
                <a:lnTo>
                  <a:pt x="1182" y="868"/>
                </a:lnTo>
                <a:lnTo>
                  <a:pt x="1179" y="868"/>
                </a:lnTo>
                <a:lnTo>
                  <a:pt x="1179" y="871"/>
                </a:lnTo>
                <a:lnTo>
                  <a:pt x="1176" y="874"/>
                </a:lnTo>
                <a:lnTo>
                  <a:pt x="1173" y="874"/>
                </a:lnTo>
                <a:lnTo>
                  <a:pt x="1173" y="877"/>
                </a:lnTo>
                <a:lnTo>
                  <a:pt x="1173" y="880"/>
                </a:lnTo>
                <a:lnTo>
                  <a:pt x="1176" y="883"/>
                </a:lnTo>
                <a:lnTo>
                  <a:pt x="1179" y="886"/>
                </a:lnTo>
                <a:lnTo>
                  <a:pt x="1182" y="888"/>
                </a:lnTo>
                <a:lnTo>
                  <a:pt x="1182" y="891"/>
                </a:lnTo>
                <a:lnTo>
                  <a:pt x="1182" y="894"/>
                </a:lnTo>
                <a:lnTo>
                  <a:pt x="1176" y="897"/>
                </a:lnTo>
                <a:lnTo>
                  <a:pt x="1173" y="900"/>
                </a:lnTo>
                <a:lnTo>
                  <a:pt x="1168" y="903"/>
                </a:lnTo>
                <a:lnTo>
                  <a:pt x="1168" y="900"/>
                </a:lnTo>
                <a:lnTo>
                  <a:pt x="1165" y="900"/>
                </a:lnTo>
                <a:lnTo>
                  <a:pt x="1165" y="897"/>
                </a:lnTo>
                <a:lnTo>
                  <a:pt x="1162" y="897"/>
                </a:lnTo>
                <a:lnTo>
                  <a:pt x="1165" y="897"/>
                </a:lnTo>
                <a:lnTo>
                  <a:pt x="1162" y="897"/>
                </a:lnTo>
                <a:lnTo>
                  <a:pt x="1159" y="897"/>
                </a:lnTo>
                <a:lnTo>
                  <a:pt x="1156" y="897"/>
                </a:lnTo>
                <a:lnTo>
                  <a:pt x="1156" y="900"/>
                </a:lnTo>
                <a:lnTo>
                  <a:pt x="1153" y="900"/>
                </a:lnTo>
                <a:lnTo>
                  <a:pt x="1153" y="903"/>
                </a:lnTo>
                <a:lnTo>
                  <a:pt x="1153" y="905"/>
                </a:lnTo>
                <a:lnTo>
                  <a:pt x="1151" y="905"/>
                </a:lnTo>
                <a:lnTo>
                  <a:pt x="1151" y="908"/>
                </a:lnTo>
                <a:lnTo>
                  <a:pt x="1151" y="911"/>
                </a:lnTo>
                <a:lnTo>
                  <a:pt x="1148" y="911"/>
                </a:lnTo>
                <a:lnTo>
                  <a:pt x="1148" y="917"/>
                </a:lnTo>
                <a:lnTo>
                  <a:pt x="1148" y="920"/>
                </a:lnTo>
                <a:lnTo>
                  <a:pt x="1148" y="923"/>
                </a:lnTo>
                <a:lnTo>
                  <a:pt x="1148" y="925"/>
                </a:lnTo>
                <a:lnTo>
                  <a:pt x="1151" y="928"/>
                </a:lnTo>
                <a:lnTo>
                  <a:pt x="1151" y="931"/>
                </a:lnTo>
                <a:lnTo>
                  <a:pt x="1148" y="934"/>
                </a:lnTo>
                <a:lnTo>
                  <a:pt x="1145" y="934"/>
                </a:lnTo>
                <a:lnTo>
                  <a:pt x="1145" y="937"/>
                </a:lnTo>
                <a:lnTo>
                  <a:pt x="1142" y="937"/>
                </a:lnTo>
                <a:lnTo>
                  <a:pt x="1139" y="937"/>
                </a:lnTo>
                <a:lnTo>
                  <a:pt x="1136" y="937"/>
                </a:lnTo>
                <a:lnTo>
                  <a:pt x="1133" y="937"/>
                </a:lnTo>
                <a:lnTo>
                  <a:pt x="1131" y="937"/>
                </a:lnTo>
                <a:lnTo>
                  <a:pt x="1131" y="934"/>
                </a:lnTo>
                <a:lnTo>
                  <a:pt x="1128" y="934"/>
                </a:lnTo>
                <a:lnTo>
                  <a:pt x="1128" y="931"/>
                </a:lnTo>
                <a:lnTo>
                  <a:pt x="1128" y="928"/>
                </a:lnTo>
                <a:lnTo>
                  <a:pt x="1131" y="925"/>
                </a:lnTo>
                <a:lnTo>
                  <a:pt x="1133" y="925"/>
                </a:lnTo>
                <a:lnTo>
                  <a:pt x="1136" y="925"/>
                </a:lnTo>
                <a:lnTo>
                  <a:pt x="1139" y="923"/>
                </a:lnTo>
                <a:lnTo>
                  <a:pt x="1139" y="920"/>
                </a:lnTo>
                <a:lnTo>
                  <a:pt x="1142" y="920"/>
                </a:lnTo>
                <a:lnTo>
                  <a:pt x="1145" y="920"/>
                </a:lnTo>
                <a:lnTo>
                  <a:pt x="1145" y="917"/>
                </a:lnTo>
                <a:lnTo>
                  <a:pt x="1142" y="917"/>
                </a:lnTo>
                <a:lnTo>
                  <a:pt x="1142" y="920"/>
                </a:lnTo>
                <a:lnTo>
                  <a:pt x="1139" y="920"/>
                </a:lnTo>
                <a:lnTo>
                  <a:pt x="1139" y="923"/>
                </a:lnTo>
                <a:lnTo>
                  <a:pt x="1136" y="923"/>
                </a:lnTo>
                <a:lnTo>
                  <a:pt x="1136" y="925"/>
                </a:lnTo>
                <a:lnTo>
                  <a:pt x="1133" y="923"/>
                </a:lnTo>
                <a:lnTo>
                  <a:pt x="1131" y="923"/>
                </a:lnTo>
                <a:lnTo>
                  <a:pt x="1131" y="920"/>
                </a:lnTo>
                <a:lnTo>
                  <a:pt x="1131" y="917"/>
                </a:lnTo>
                <a:lnTo>
                  <a:pt x="1128" y="917"/>
                </a:lnTo>
                <a:lnTo>
                  <a:pt x="1128" y="920"/>
                </a:lnTo>
                <a:lnTo>
                  <a:pt x="1125" y="923"/>
                </a:lnTo>
                <a:lnTo>
                  <a:pt x="1122" y="923"/>
                </a:lnTo>
                <a:lnTo>
                  <a:pt x="1119" y="925"/>
                </a:lnTo>
                <a:lnTo>
                  <a:pt x="1116" y="925"/>
                </a:lnTo>
                <a:lnTo>
                  <a:pt x="1114" y="925"/>
                </a:lnTo>
                <a:lnTo>
                  <a:pt x="1111" y="925"/>
                </a:lnTo>
                <a:lnTo>
                  <a:pt x="1111" y="923"/>
                </a:lnTo>
                <a:lnTo>
                  <a:pt x="1111" y="925"/>
                </a:lnTo>
                <a:lnTo>
                  <a:pt x="1108" y="925"/>
                </a:lnTo>
                <a:lnTo>
                  <a:pt x="1108" y="923"/>
                </a:lnTo>
                <a:lnTo>
                  <a:pt x="1105" y="920"/>
                </a:lnTo>
                <a:lnTo>
                  <a:pt x="1102" y="920"/>
                </a:lnTo>
                <a:lnTo>
                  <a:pt x="1102" y="917"/>
                </a:lnTo>
                <a:lnTo>
                  <a:pt x="1105" y="917"/>
                </a:lnTo>
                <a:lnTo>
                  <a:pt x="1108" y="914"/>
                </a:lnTo>
                <a:lnTo>
                  <a:pt x="1111" y="914"/>
                </a:lnTo>
                <a:lnTo>
                  <a:pt x="1114" y="914"/>
                </a:lnTo>
                <a:lnTo>
                  <a:pt x="1111" y="914"/>
                </a:lnTo>
                <a:lnTo>
                  <a:pt x="1108" y="914"/>
                </a:lnTo>
                <a:lnTo>
                  <a:pt x="1108" y="911"/>
                </a:lnTo>
                <a:lnTo>
                  <a:pt x="1108" y="908"/>
                </a:lnTo>
                <a:lnTo>
                  <a:pt x="1111" y="905"/>
                </a:lnTo>
                <a:lnTo>
                  <a:pt x="1111" y="903"/>
                </a:lnTo>
                <a:lnTo>
                  <a:pt x="1111" y="900"/>
                </a:lnTo>
                <a:lnTo>
                  <a:pt x="1111" y="897"/>
                </a:lnTo>
                <a:lnTo>
                  <a:pt x="1114" y="897"/>
                </a:lnTo>
                <a:lnTo>
                  <a:pt x="1114" y="891"/>
                </a:lnTo>
                <a:lnTo>
                  <a:pt x="1111" y="891"/>
                </a:lnTo>
                <a:lnTo>
                  <a:pt x="1111" y="888"/>
                </a:lnTo>
                <a:lnTo>
                  <a:pt x="1108" y="886"/>
                </a:lnTo>
                <a:lnTo>
                  <a:pt x="1108" y="883"/>
                </a:lnTo>
                <a:lnTo>
                  <a:pt x="1105" y="880"/>
                </a:lnTo>
                <a:lnTo>
                  <a:pt x="1102" y="880"/>
                </a:lnTo>
                <a:lnTo>
                  <a:pt x="1099" y="880"/>
                </a:lnTo>
                <a:lnTo>
                  <a:pt x="1096" y="877"/>
                </a:lnTo>
                <a:lnTo>
                  <a:pt x="1094" y="874"/>
                </a:lnTo>
                <a:lnTo>
                  <a:pt x="1094" y="871"/>
                </a:lnTo>
                <a:lnTo>
                  <a:pt x="1091" y="871"/>
                </a:lnTo>
                <a:lnTo>
                  <a:pt x="1091" y="874"/>
                </a:lnTo>
                <a:lnTo>
                  <a:pt x="1094" y="877"/>
                </a:lnTo>
                <a:lnTo>
                  <a:pt x="1096" y="877"/>
                </a:lnTo>
                <a:lnTo>
                  <a:pt x="1096" y="880"/>
                </a:lnTo>
                <a:lnTo>
                  <a:pt x="1099" y="880"/>
                </a:lnTo>
                <a:lnTo>
                  <a:pt x="1102" y="883"/>
                </a:lnTo>
                <a:lnTo>
                  <a:pt x="1105" y="883"/>
                </a:lnTo>
                <a:lnTo>
                  <a:pt x="1105" y="886"/>
                </a:lnTo>
                <a:lnTo>
                  <a:pt x="1108" y="886"/>
                </a:lnTo>
                <a:lnTo>
                  <a:pt x="1108" y="888"/>
                </a:lnTo>
                <a:lnTo>
                  <a:pt x="1111" y="888"/>
                </a:lnTo>
                <a:lnTo>
                  <a:pt x="1111" y="891"/>
                </a:lnTo>
                <a:lnTo>
                  <a:pt x="1111" y="894"/>
                </a:lnTo>
                <a:lnTo>
                  <a:pt x="1111" y="897"/>
                </a:lnTo>
                <a:lnTo>
                  <a:pt x="1111" y="900"/>
                </a:lnTo>
                <a:lnTo>
                  <a:pt x="1108" y="900"/>
                </a:lnTo>
                <a:lnTo>
                  <a:pt x="1108" y="903"/>
                </a:lnTo>
                <a:lnTo>
                  <a:pt x="1108" y="905"/>
                </a:lnTo>
                <a:lnTo>
                  <a:pt x="1108" y="908"/>
                </a:lnTo>
                <a:lnTo>
                  <a:pt x="1105" y="908"/>
                </a:lnTo>
                <a:lnTo>
                  <a:pt x="1102" y="911"/>
                </a:lnTo>
                <a:lnTo>
                  <a:pt x="1099" y="911"/>
                </a:lnTo>
                <a:lnTo>
                  <a:pt x="1096" y="911"/>
                </a:lnTo>
                <a:lnTo>
                  <a:pt x="1096" y="908"/>
                </a:lnTo>
                <a:lnTo>
                  <a:pt x="1094" y="908"/>
                </a:lnTo>
                <a:lnTo>
                  <a:pt x="1091" y="905"/>
                </a:lnTo>
                <a:lnTo>
                  <a:pt x="1088" y="903"/>
                </a:lnTo>
                <a:lnTo>
                  <a:pt x="1085" y="903"/>
                </a:lnTo>
                <a:lnTo>
                  <a:pt x="1085" y="900"/>
                </a:lnTo>
                <a:lnTo>
                  <a:pt x="1088" y="900"/>
                </a:lnTo>
                <a:lnTo>
                  <a:pt x="1085" y="897"/>
                </a:lnTo>
                <a:lnTo>
                  <a:pt x="1088" y="897"/>
                </a:lnTo>
                <a:lnTo>
                  <a:pt x="1088" y="894"/>
                </a:lnTo>
                <a:lnTo>
                  <a:pt x="1088" y="897"/>
                </a:lnTo>
                <a:lnTo>
                  <a:pt x="1091" y="897"/>
                </a:lnTo>
                <a:lnTo>
                  <a:pt x="1091" y="894"/>
                </a:lnTo>
                <a:lnTo>
                  <a:pt x="1088" y="894"/>
                </a:lnTo>
                <a:lnTo>
                  <a:pt x="1085" y="894"/>
                </a:lnTo>
                <a:lnTo>
                  <a:pt x="1082" y="894"/>
                </a:lnTo>
                <a:lnTo>
                  <a:pt x="1082" y="891"/>
                </a:lnTo>
                <a:lnTo>
                  <a:pt x="1079" y="891"/>
                </a:lnTo>
                <a:lnTo>
                  <a:pt x="1079" y="888"/>
                </a:lnTo>
                <a:lnTo>
                  <a:pt x="1079" y="886"/>
                </a:lnTo>
                <a:lnTo>
                  <a:pt x="1082" y="886"/>
                </a:lnTo>
                <a:lnTo>
                  <a:pt x="1079" y="883"/>
                </a:lnTo>
                <a:lnTo>
                  <a:pt x="1076" y="880"/>
                </a:lnTo>
                <a:lnTo>
                  <a:pt x="1079" y="880"/>
                </a:lnTo>
                <a:lnTo>
                  <a:pt x="1076" y="880"/>
                </a:lnTo>
                <a:lnTo>
                  <a:pt x="1076" y="883"/>
                </a:lnTo>
                <a:lnTo>
                  <a:pt x="1079" y="883"/>
                </a:lnTo>
                <a:lnTo>
                  <a:pt x="1076" y="883"/>
                </a:lnTo>
                <a:lnTo>
                  <a:pt x="1074" y="880"/>
                </a:lnTo>
                <a:lnTo>
                  <a:pt x="1074" y="877"/>
                </a:lnTo>
                <a:lnTo>
                  <a:pt x="1074" y="880"/>
                </a:lnTo>
                <a:lnTo>
                  <a:pt x="1071" y="880"/>
                </a:lnTo>
                <a:lnTo>
                  <a:pt x="1068" y="877"/>
                </a:lnTo>
                <a:lnTo>
                  <a:pt x="1068" y="874"/>
                </a:lnTo>
                <a:lnTo>
                  <a:pt x="1065" y="874"/>
                </a:lnTo>
                <a:lnTo>
                  <a:pt x="1065" y="871"/>
                </a:lnTo>
                <a:lnTo>
                  <a:pt x="1065" y="868"/>
                </a:lnTo>
                <a:lnTo>
                  <a:pt x="1065" y="866"/>
                </a:lnTo>
                <a:lnTo>
                  <a:pt x="1062" y="866"/>
                </a:lnTo>
                <a:lnTo>
                  <a:pt x="1062" y="868"/>
                </a:lnTo>
                <a:lnTo>
                  <a:pt x="1062" y="866"/>
                </a:lnTo>
                <a:lnTo>
                  <a:pt x="1057" y="863"/>
                </a:lnTo>
                <a:lnTo>
                  <a:pt x="1054" y="860"/>
                </a:lnTo>
                <a:lnTo>
                  <a:pt x="1054" y="863"/>
                </a:lnTo>
                <a:lnTo>
                  <a:pt x="1057" y="866"/>
                </a:lnTo>
                <a:lnTo>
                  <a:pt x="1054" y="866"/>
                </a:lnTo>
                <a:lnTo>
                  <a:pt x="1054" y="868"/>
                </a:lnTo>
                <a:lnTo>
                  <a:pt x="1057" y="868"/>
                </a:lnTo>
                <a:lnTo>
                  <a:pt x="1057" y="871"/>
                </a:lnTo>
                <a:lnTo>
                  <a:pt x="1059" y="874"/>
                </a:lnTo>
                <a:lnTo>
                  <a:pt x="1059" y="877"/>
                </a:lnTo>
                <a:lnTo>
                  <a:pt x="1062" y="880"/>
                </a:lnTo>
                <a:lnTo>
                  <a:pt x="1062" y="883"/>
                </a:lnTo>
                <a:lnTo>
                  <a:pt x="1065" y="883"/>
                </a:lnTo>
                <a:lnTo>
                  <a:pt x="1065" y="886"/>
                </a:lnTo>
                <a:lnTo>
                  <a:pt x="1065" y="888"/>
                </a:lnTo>
                <a:lnTo>
                  <a:pt x="1062" y="888"/>
                </a:lnTo>
                <a:lnTo>
                  <a:pt x="1059" y="886"/>
                </a:lnTo>
                <a:lnTo>
                  <a:pt x="1057" y="883"/>
                </a:lnTo>
                <a:lnTo>
                  <a:pt x="1054" y="880"/>
                </a:lnTo>
                <a:lnTo>
                  <a:pt x="1051" y="877"/>
                </a:lnTo>
                <a:lnTo>
                  <a:pt x="1051" y="874"/>
                </a:lnTo>
                <a:lnTo>
                  <a:pt x="1051" y="877"/>
                </a:lnTo>
                <a:lnTo>
                  <a:pt x="1048" y="877"/>
                </a:lnTo>
                <a:lnTo>
                  <a:pt x="1051" y="880"/>
                </a:lnTo>
                <a:lnTo>
                  <a:pt x="1054" y="883"/>
                </a:lnTo>
                <a:lnTo>
                  <a:pt x="1057" y="886"/>
                </a:lnTo>
                <a:lnTo>
                  <a:pt x="1057" y="888"/>
                </a:lnTo>
                <a:lnTo>
                  <a:pt x="1057" y="891"/>
                </a:lnTo>
                <a:lnTo>
                  <a:pt x="1054" y="891"/>
                </a:lnTo>
                <a:lnTo>
                  <a:pt x="1051" y="888"/>
                </a:lnTo>
                <a:lnTo>
                  <a:pt x="1051" y="886"/>
                </a:lnTo>
                <a:lnTo>
                  <a:pt x="1051" y="883"/>
                </a:lnTo>
                <a:lnTo>
                  <a:pt x="1048" y="883"/>
                </a:lnTo>
                <a:lnTo>
                  <a:pt x="1048" y="880"/>
                </a:lnTo>
                <a:lnTo>
                  <a:pt x="1045" y="880"/>
                </a:lnTo>
                <a:lnTo>
                  <a:pt x="1042" y="877"/>
                </a:lnTo>
                <a:lnTo>
                  <a:pt x="1039" y="877"/>
                </a:lnTo>
                <a:lnTo>
                  <a:pt x="1039" y="880"/>
                </a:lnTo>
                <a:lnTo>
                  <a:pt x="1042" y="880"/>
                </a:lnTo>
                <a:lnTo>
                  <a:pt x="1045" y="880"/>
                </a:lnTo>
                <a:lnTo>
                  <a:pt x="1048" y="883"/>
                </a:lnTo>
                <a:lnTo>
                  <a:pt x="1048" y="886"/>
                </a:lnTo>
                <a:lnTo>
                  <a:pt x="1051" y="888"/>
                </a:lnTo>
                <a:lnTo>
                  <a:pt x="1051" y="891"/>
                </a:lnTo>
                <a:lnTo>
                  <a:pt x="1054" y="894"/>
                </a:lnTo>
                <a:lnTo>
                  <a:pt x="1057" y="894"/>
                </a:lnTo>
                <a:lnTo>
                  <a:pt x="1059" y="894"/>
                </a:lnTo>
                <a:lnTo>
                  <a:pt x="1059" y="897"/>
                </a:lnTo>
                <a:lnTo>
                  <a:pt x="1062" y="897"/>
                </a:lnTo>
                <a:lnTo>
                  <a:pt x="1065" y="900"/>
                </a:lnTo>
                <a:lnTo>
                  <a:pt x="1065" y="903"/>
                </a:lnTo>
                <a:lnTo>
                  <a:pt x="1065" y="905"/>
                </a:lnTo>
                <a:lnTo>
                  <a:pt x="1068" y="905"/>
                </a:lnTo>
                <a:lnTo>
                  <a:pt x="1068" y="908"/>
                </a:lnTo>
                <a:lnTo>
                  <a:pt x="1071" y="908"/>
                </a:lnTo>
                <a:lnTo>
                  <a:pt x="1074" y="908"/>
                </a:lnTo>
                <a:lnTo>
                  <a:pt x="1074" y="911"/>
                </a:lnTo>
                <a:lnTo>
                  <a:pt x="1076" y="911"/>
                </a:lnTo>
                <a:lnTo>
                  <a:pt x="1076" y="914"/>
                </a:lnTo>
                <a:lnTo>
                  <a:pt x="1079" y="914"/>
                </a:lnTo>
                <a:lnTo>
                  <a:pt x="1079" y="917"/>
                </a:lnTo>
                <a:lnTo>
                  <a:pt x="1082" y="917"/>
                </a:lnTo>
                <a:lnTo>
                  <a:pt x="1082" y="920"/>
                </a:lnTo>
                <a:lnTo>
                  <a:pt x="1079" y="923"/>
                </a:lnTo>
                <a:lnTo>
                  <a:pt x="1082" y="923"/>
                </a:lnTo>
                <a:lnTo>
                  <a:pt x="1079" y="923"/>
                </a:lnTo>
                <a:lnTo>
                  <a:pt x="1082" y="925"/>
                </a:lnTo>
                <a:lnTo>
                  <a:pt x="1082" y="928"/>
                </a:lnTo>
                <a:lnTo>
                  <a:pt x="1079" y="928"/>
                </a:lnTo>
                <a:lnTo>
                  <a:pt x="1082" y="928"/>
                </a:lnTo>
                <a:lnTo>
                  <a:pt x="1079" y="928"/>
                </a:lnTo>
                <a:lnTo>
                  <a:pt x="1079" y="931"/>
                </a:lnTo>
                <a:lnTo>
                  <a:pt x="1082" y="928"/>
                </a:lnTo>
                <a:lnTo>
                  <a:pt x="1082" y="931"/>
                </a:lnTo>
                <a:lnTo>
                  <a:pt x="1085" y="931"/>
                </a:lnTo>
                <a:lnTo>
                  <a:pt x="1085" y="934"/>
                </a:lnTo>
                <a:lnTo>
                  <a:pt x="1085" y="937"/>
                </a:lnTo>
                <a:lnTo>
                  <a:pt x="1085" y="940"/>
                </a:lnTo>
                <a:lnTo>
                  <a:pt x="1085" y="942"/>
                </a:lnTo>
                <a:lnTo>
                  <a:pt x="1085" y="945"/>
                </a:lnTo>
                <a:lnTo>
                  <a:pt x="1082" y="945"/>
                </a:lnTo>
                <a:lnTo>
                  <a:pt x="1082" y="948"/>
                </a:lnTo>
                <a:lnTo>
                  <a:pt x="1082" y="945"/>
                </a:lnTo>
                <a:lnTo>
                  <a:pt x="1079" y="942"/>
                </a:lnTo>
                <a:lnTo>
                  <a:pt x="1076" y="940"/>
                </a:lnTo>
                <a:lnTo>
                  <a:pt x="1074" y="940"/>
                </a:lnTo>
                <a:lnTo>
                  <a:pt x="1068" y="940"/>
                </a:lnTo>
                <a:lnTo>
                  <a:pt x="1065" y="940"/>
                </a:lnTo>
                <a:lnTo>
                  <a:pt x="1062" y="940"/>
                </a:lnTo>
                <a:lnTo>
                  <a:pt x="1062" y="942"/>
                </a:lnTo>
                <a:lnTo>
                  <a:pt x="1062" y="940"/>
                </a:lnTo>
                <a:lnTo>
                  <a:pt x="1065" y="940"/>
                </a:lnTo>
                <a:lnTo>
                  <a:pt x="1068" y="940"/>
                </a:lnTo>
                <a:lnTo>
                  <a:pt x="1071" y="940"/>
                </a:lnTo>
                <a:lnTo>
                  <a:pt x="1074" y="940"/>
                </a:lnTo>
                <a:lnTo>
                  <a:pt x="1076" y="942"/>
                </a:lnTo>
                <a:lnTo>
                  <a:pt x="1079" y="942"/>
                </a:lnTo>
                <a:lnTo>
                  <a:pt x="1079" y="945"/>
                </a:lnTo>
                <a:lnTo>
                  <a:pt x="1079" y="948"/>
                </a:lnTo>
                <a:lnTo>
                  <a:pt x="1082" y="951"/>
                </a:lnTo>
                <a:lnTo>
                  <a:pt x="1085" y="951"/>
                </a:lnTo>
                <a:lnTo>
                  <a:pt x="1085" y="954"/>
                </a:lnTo>
                <a:lnTo>
                  <a:pt x="1085" y="957"/>
                </a:lnTo>
                <a:lnTo>
                  <a:pt x="1082" y="957"/>
                </a:lnTo>
                <a:lnTo>
                  <a:pt x="1082" y="962"/>
                </a:lnTo>
                <a:lnTo>
                  <a:pt x="1079" y="962"/>
                </a:lnTo>
                <a:lnTo>
                  <a:pt x="1079" y="965"/>
                </a:lnTo>
                <a:lnTo>
                  <a:pt x="1079" y="968"/>
                </a:lnTo>
                <a:lnTo>
                  <a:pt x="1079" y="971"/>
                </a:lnTo>
                <a:lnTo>
                  <a:pt x="1076" y="971"/>
                </a:lnTo>
                <a:lnTo>
                  <a:pt x="1076" y="974"/>
                </a:lnTo>
                <a:lnTo>
                  <a:pt x="1074" y="974"/>
                </a:lnTo>
                <a:lnTo>
                  <a:pt x="1071" y="974"/>
                </a:lnTo>
                <a:lnTo>
                  <a:pt x="1068" y="974"/>
                </a:lnTo>
                <a:lnTo>
                  <a:pt x="1068" y="971"/>
                </a:lnTo>
                <a:lnTo>
                  <a:pt x="1068" y="974"/>
                </a:lnTo>
                <a:lnTo>
                  <a:pt x="1071" y="974"/>
                </a:lnTo>
                <a:lnTo>
                  <a:pt x="1074" y="977"/>
                </a:lnTo>
                <a:lnTo>
                  <a:pt x="1076" y="977"/>
                </a:lnTo>
                <a:lnTo>
                  <a:pt x="1074" y="977"/>
                </a:lnTo>
                <a:lnTo>
                  <a:pt x="1074" y="979"/>
                </a:lnTo>
                <a:lnTo>
                  <a:pt x="1071" y="979"/>
                </a:lnTo>
                <a:lnTo>
                  <a:pt x="1071" y="982"/>
                </a:lnTo>
                <a:lnTo>
                  <a:pt x="1071" y="985"/>
                </a:lnTo>
                <a:lnTo>
                  <a:pt x="1071" y="988"/>
                </a:lnTo>
                <a:lnTo>
                  <a:pt x="1068" y="988"/>
                </a:lnTo>
                <a:lnTo>
                  <a:pt x="1057" y="988"/>
                </a:lnTo>
                <a:lnTo>
                  <a:pt x="1054" y="988"/>
                </a:lnTo>
                <a:lnTo>
                  <a:pt x="1051" y="988"/>
                </a:lnTo>
                <a:lnTo>
                  <a:pt x="1048" y="988"/>
                </a:lnTo>
                <a:lnTo>
                  <a:pt x="1048" y="985"/>
                </a:lnTo>
                <a:lnTo>
                  <a:pt x="1045" y="985"/>
                </a:lnTo>
                <a:lnTo>
                  <a:pt x="1042" y="985"/>
                </a:lnTo>
                <a:lnTo>
                  <a:pt x="1037" y="985"/>
                </a:lnTo>
                <a:lnTo>
                  <a:pt x="1034" y="985"/>
                </a:lnTo>
                <a:lnTo>
                  <a:pt x="1025" y="985"/>
                </a:lnTo>
                <a:lnTo>
                  <a:pt x="1017" y="985"/>
                </a:lnTo>
                <a:lnTo>
                  <a:pt x="1011" y="985"/>
                </a:lnTo>
                <a:lnTo>
                  <a:pt x="1005" y="985"/>
                </a:lnTo>
                <a:lnTo>
                  <a:pt x="997" y="985"/>
                </a:lnTo>
                <a:lnTo>
                  <a:pt x="991" y="985"/>
                </a:lnTo>
                <a:lnTo>
                  <a:pt x="983" y="985"/>
                </a:lnTo>
                <a:lnTo>
                  <a:pt x="980" y="988"/>
                </a:lnTo>
                <a:lnTo>
                  <a:pt x="980" y="985"/>
                </a:lnTo>
                <a:lnTo>
                  <a:pt x="977" y="985"/>
                </a:lnTo>
                <a:lnTo>
                  <a:pt x="974" y="982"/>
                </a:lnTo>
                <a:lnTo>
                  <a:pt x="977" y="982"/>
                </a:lnTo>
                <a:lnTo>
                  <a:pt x="977" y="979"/>
                </a:lnTo>
                <a:lnTo>
                  <a:pt x="980" y="982"/>
                </a:lnTo>
                <a:lnTo>
                  <a:pt x="980" y="979"/>
                </a:lnTo>
                <a:lnTo>
                  <a:pt x="977" y="979"/>
                </a:lnTo>
                <a:lnTo>
                  <a:pt x="977" y="982"/>
                </a:lnTo>
                <a:lnTo>
                  <a:pt x="977" y="979"/>
                </a:lnTo>
                <a:lnTo>
                  <a:pt x="974" y="979"/>
                </a:lnTo>
                <a:lnTo>
                  <a:pt x="971" y="977"/>
                </a:lnTo>
                <a:lnTo>
                  <a:pt x="968" y="977"/>
                </a:lnTo>
                <a:lnTo>
                  <a:pt x="965" y="979"/>
                </a:lnTo>
                <a:lnTo>
                  <a:pt x="963" y="982"/>
                </a:lnTo>
                <a:lnTo>
                  <a:pt x="963" y="979"/>
                </a:lnTo>
                <a:lnTo>
                  <a:pt x="960" y="979"/>
                </a:lnTo>
                <a:lnTo>
                  <a:pt x="960" y="982"/>
                </a:lnTo>
                <a:lnTo>
                  <a:pt x="963" y="982"/>
                </a:lnTo>
                <a:lnTo>
                  <a:pt x="965" y="982"/>
                </a:lnTo>
                <a:lnTo>
                  <a:pt x="968" y="982"/>
                </a:lnTo>
                <a:lnTo>
                  <a:pt x="968" y="979"/>
                </a:lnTo>
                <a:lnTo>
                  <a:pt x="971" y="979"/>
                </a:lnTo>
                <a:lnTo>
                  <a:pt x="974" y="979"/>
                </a:lnTo>
                <a:lnTo>
                  <a:pt x="974" y="982"/>
                </a:lnTo>
                <a:lnTo>
                  <a:pt x="974" y="985"/>
                </a:lnTo>
                <a:lnTo>
                  <a:pt x="971" y="988"/>
                </a:lnTo>
                <a:lnTo>
                  <a:pt x="968" y="988"/>
                </a:lnTo>
                <a:lnTo>
                  <a:pt x="963" y="988"/>
                </a:lnTo>
                <a:lnTo>
                  <a:pt x="960" y="988"/>
                </a:lnTo>
                <a:lnTo>
                  <a:pt x="960" y="985"/>
                </a:lnTo>
                <a:lnTo>
                  <a:pt x="957" y="988"/>
                </a:lnTo>
                <a:lnTo>
                  <a:pt x="954" y="988"/>
                </a:lnTo>
                <a:lnTo>
                  <a:pt x="957" y="988"/>
                </a:lnTo>
                <a:lnTo>
                  <a:pt x="960" y="988"/>
                </a:lnTo>
                <a:lnTo>
                  <a:pt x="957" y="988"/>
                </a:lnTo>
                <a:lnTo>
                  <a:pt x="951" y="988"/>
                </a:lnTo>
                <a:lnTo>
                  <a:pt x="948" y="988"/>
                </a:lnTo>
                <a:lnTo>
                  <a:pt x="945" y="988"/>
                </a:lnTo>
                <a:lnTo>
                  <a:pt x="943" y="988"/>
                </a:lnTo>
                <a:lnTo>
                  <a:pt x="943" y="991"/>
                </a:lnTo>
                <a:lnTo>
                  <a:pt x="940" y="991"/>
                </a:lnTo>
                <a:lnTo>
                  <a:pt x="934" y="991"/>
                </a:lnTo>
                <a:lnTo>
                  <a:pt x="931" y="991"/>
                </a:lnTo>
                <a:lnTo>
                  <a:pt x="928" y="991"/>
                </a:lnTo>
                <a:lnTo>
                  <a:pt x="926" y="991"/>
                </a:lnTo>
                <a:lnTo>
                  <a:pt x="923" y="991"/>
                </a:lnTo>
                <a:lnTo>
                  <a:pt x="923" y="994"/>
                </a:lnTo>
                <a:lnTo>
                  <a:pt x="920" y="994"/>
                </a:lnTo>
                <a:lnTo>
                  <a:pt x="917" y="994"/>
                </a:lnTo>
                <a:lnTo>
                  <a:pt x="914" y="994"/>
                </a:lnTo>
                <a:lnTo>
                  <a:pt x="911" y="994"/>
                </a:lnTo>
                <a:lnTo>
                  <a:pt x="906" y="994"/>
                </a:lnTo>
                <a:lnTo>
                  <a:pt x="903" y="994"/>
                </a:lnTo>
                <a:lnTo>
                  <a:pt x="906" y="994"/>
                </a:lnTo>
                <a:lnTo>
                  <a:pt x="906" y="997"/>
                </a:lnTo>
                <a:lnTo>
                  <a:pt x="903" y="997"/>
                </a:lnTo>
                <a:lnTo>
                  <a:pt x="900" y="997"/>
                </a:lnTo>
                <a:lnTo>
                  <a:pt x="897" y="997"/>
                </a:lnTo>
                <a:lnTo>
                  <a:pt x="894" y="997"/>
                </a:lnTo>
                <a:lnTo>
                  <a:pt x="891" y="997"/>
                </a:lnTo>
                <a:lnTo>
                  <a:pt x="889" y="997"/>
                </a:lnTo>
                <a:lnTo>
                  <a:pt x="889" y="999"/>
                </a:lnTo>
                <a:lnTo>
                  <a:pt x="886" y="999"/>
                </a:lnTo>
                <a:lnTo>
                  <a:pt x="883" y="999"/>
                </a:lnTo>
                <a:lnTo>
                  <a:pt x="880" y="999"/>
                </a:lnTo>
                <a:lnTo>
                  <a:pt x="877" y="999"/>
                </a:lnTo>
                <a:lnTo>
                  <a:pt x="877" y="1002"/>
                </a:lnTo>
                <a:lnTo>
                  <a:pt x="874" y="1002"/>
                </a:lnTo>
                <a:lnTo>
                  <a:pt x="874" y="999"/>
                </a:lnTo>
                <a:lnTo>
                  <a:pt x="871" y="999"/>
                </a:lnTo>
                <a:lnTo>
                  <a:pt x="869" y="997"/>
                </a:lnTo>
                <a:lnTo>
                  <a:pt x="869" y="994"/>
                </a:lnTo>
                <a:lnTo>
                  <a:pt x="869" y="997"/>
                </a:lnTo>
                <a:lnTo>
                  <a:pt x="869" y="999"/>
                </a:lnTo>
                <a:lnTo>
                  <a:pt x="871" y="999"/>
                </a:lnTo>
                <a:lnTo>
                  <a:pt x="871" y="1002"/>
                </a:lnTo>
                <a:lnTo>
                  <a:pt x="869" y="1002"/>
                </a:lnTo>
                <a:lnTo>
                  <a:pt x="866" y="1002"/>
                </a:lnTo>
                <a:lnTo>
                  <a:pt x="863" y="1002"/>
                </a:lnTo>
                <a:lnTo>
                  <a:pt x="863" y="1005"/>
                </a:lnTo>
                <a:lnTo>
                  <a:pt x="860" y="1005"/>
                </a:lnTo>
                <a:lnTo>
                  <a:pt x="857" y="1005"/>
                </a:lnTo>
                <a:lnTo>
                  <a:pt x="860" y="1005"/>
                </a:lnTo>
                <a:lnTo>
                  <a:pt x="857" y="1005"/>
                </a:lnTo>
                <a:lnTo>
                  <a:pt x="854" y="1005"/>
                </a:lnTo>
                <a:lnTo>
                  <a:pt x="857" y="1005"/>
                </a:lnTo>
                <a:lnTo>
                  <a:pt x="860" y="1005"/>
                </a:lnTo>
                <a:lnTo>
                  <a:pt x="857" y="1005"/>
                </a:lnTo>
                <a:lnTo>
                  <a:pt x="854" y="1005"/>
                </a:lnTo>
                <a:lnTo>
                  <a:pt x="854" y="1008"/>
                </a:lnTo>
                <a:lnTo>
                  <a:pt x="852" y="1008"/>
                </a:lnTo>
                <a:lnTo>
                  <a:pt x="849" y="1005"/>
                </a:lnTo>
                <a:lnTo>
                  <a:pt x="849" y="1002"/>
                </a:lnTo>
                <a:lnTo>
                  <a:pt x="849" y="999"/>
                </a:lnTo>
                <a:lnTo>
                  <a:pt x="846" y="999"/>
                </a:lnTo>
                <a:lnTo>
                  <a:pt x="846" y="997"/>
                </a:lnTo>
                <a:lnTo>
                  <a:pt x="843" y="997"/>
                </a:lnTo>
                <a:lnTo>
                  <a:pt x="843" y="994"/>
                </a:lnTo>
                <a:lnTo>
                  <a:pt x="846" y="994"/>
                </a:lnTo>
                <a:lnTo>
                  <a:pt x="843" y="994"/>
                </a:lnTo>
                <a:lnTo>
                  <a:pt x="840" y="994"/>
                </a:lnTo>
                <a:lnTo>
                  <a:pt x="837" y="994"/>
                </a:lnTo>
                <a:lnTo>
                  <a:pt x="834" y="994"/>
                </a:lnTo>
                <a:lnTo>
                  <a:pt x="834" y="991"/>
                </a:lnTo>
                <a:lnTo>
                  <a:pt x="832" y="988"/>
                </a:lnTo>
                <a:lnTo>
                  <a:pt x="834" y="988"/>
                </a:lnTo>
                <a:lnTo>
                  <a:pt x="832" y="988"/>
                </a:lnTo>
                <a:lnTo>
                  <a:pt x="834" y="988"/>
                </a:lnTo>
                <a:lnTo>
                  <a:pt x="832" y="985"/>
                </a:lnTo>
                <a:lnTo>
                  <a:pt x="834" y="985"/>
                </a:lnTo>
                <a:lnTo>
                  <a:pt x="837" y="985"/>
                </a:lnTo>
                <a:lnTo>
                  <a:pt x="840" y="985"/>
                </a:lnTo>
                <a:lnTo>
                  <a:pt x="843" y="985"/>
                </a:lnTo>
                <a:lnTo>
                  <a:pt x="843" y="982"/>
                </a:lnTo>
                <a:lnTo>
                  <a:pt x="843" y="985"/>
                </a:lnTo>
                <a:lnTo>
                  <a:pt x="840" y="985"/>
                </a:lnTo>
                <a:lnTo>
                  <a:pt x="837" y="985"/>
                </a:lnTo>
                <a:lnTo>
                  <a:pt x="837" y="982"/>
                </a:lnTo>
                <a:lnTo>
                  <a:pt x="840" y="982"/>
                </a:lnTo>
                <a:lnTo>
                  <a:pt x="840" y="979"/>
                </a:lnTo>
                <a:lnTo>
                  <a:pt x="837" y="982"/>
                </a:lnTo>
                <a:lnTo>
                  <a:pt x="837" y="985"/>
                </a:lnTo>
                <a:lnTo>
                  <a:pt x="834" y="982"/>
                </a:lnTo>
                <a:lnTo>
                  <a:pt x="832" y="985"/>
                </a:lnTo>
                <a:lnTo>
                  <a:pt x="829" y="985"/>
                </a:lnTo>
                <a:lnTo>
                  <a:pt x="826" y="985"/>
                </a:lnTo>
                <a:lnTo>
                  <a:pt x="826" y="982"/>
                </a:lnTo>
                <a:lnTo>
                  <a:pt x="829" y="982"/>
                </a:lnTo>
                <a:lnTo>
                  <a:pt x="832" y="979"/>
                </a:lnTo>
                <a:lnTo>
                  <a:pt x="832" y="977"/>
                </a:lnTo>
                <a:lnTo>
                  <a:pt x="834" y="974"/>
                </a:lnTo>
                <a:lnTo>
                  <a:pt x="834" y="971"/>
                </a:lnTo>
                <a:lnTo>
                  <a:pt x="832" y="971"/>
                </a:lnTo>
                <a:lnTo>
                  <a:pt x="834" y="971"/>
                </a:lnTo>
                <a:lnTo>
                  <a:pt x="832" y="971"/>
                </a:lnTo>
                <a:lnTo>
                  <a:pt x="832" y="968"/>
                </a:lnTo>
                <a:lnTo>
                  <a:pt x="829" y="968"/>
                </a:lnTo>
                <a:lnTo>
                  <a:pt x="829" y="965"/>
                </a:lnTo>
                <a:lnTo>
                  <a:pt x="829" y="962"/>
                </a:lnTo>
                <a:lnTo>
                  <a:pt x="826" y="962"/>
                </a:lnTo>
                <a:lnTo>
                  <a:pt x="826" y="960"/>
                </a:lnTo>
                <a:lnTo>
                  <a:pt x="826" y="957"/>
                </a:lnTo>
                <a:lnTo>
                  <a:pt x="823" y="957"/>
                </a:lnTo>
                <a:lnTo>
                  <a:pt x="823" y="960"/>
                </a:lnTo>
                <a:lnTo>
                  <a:pt x="826" y="960"/>
                </a:lnTo>
                <a:lnTo>
                  <a:pt x="826" y="962"/>
                </a:lnTo>
                <a:lnTo>
                  <a:pt x="826" y="965"/>
                </a:lnTo>
                <a:lnTo>
                  <a:pt x="826" y="968"/>
                </a:lnTo>
                <a:lnTo>
                  <a:pt x="829" y="971"/>
                </a:lnTo>
                <a:lnTo>
                  <a:pt x="832" y="971"/>
                </a:lnTo>
                <a:lnTo>
                  <a:pt x="832" y="974"/>
                </a:lnTo>
                <a:lnTo>
                  <a:pt x="829" y="977"/>
                </a:lnTo>
                <a:lnTo>
                  <a:pt x="826" y="977"/>
                </a:lnTo>
                <a:lnTo>
                  <a:pt x="826" y="979"/>
                </a:lnTo>
                <a:lnTo>
                  <a:pt x="826" y="982"/>
                </a:lnTo>
                <a:lnTo>
                  <a:pt x="823" y="985"/>
                </a:lnTo>
                <a:lnTo>
                  <a:pt x="826" y="985"/>
                </a:lnTo>
                <a:lnTo>
                  <a:pt x="823" y="988"/>
                </a:lnTo>
                <a:lnTo>
                  <a:pt x="826" y="988"/>
                </a:lnTo>
                <a:lnTo>
                  <a:pt x="829" y="991"/>
                </a:lnTo>
                <a:lnTo>
                  <a:pt x="829" y="994"/>
                </a:lnTo>
                <a:lnTo>
                  <a:pt x="832" y="994"/>
                </a:lnTo>
                <a:lnTo>
                  <a:pt x="832" y="997"/>
                </a:lnTo>
                <a:lnTo>
                  <a:pt x="829" y="997"/>
                </a:lnTo>
                <a:lnTo>
                  <a:pt x="829" y="999"/>
                </a:lnTo>
                <a:lnTo>
                  <a:pt x="826" y="1002"/>
                </a:lnTo>
                <a:lnTo>
                  <a:pt x="829" y="1002"/>
                </a:lnTo>
                <a:lnTo>
                  <a:pt x="829" y="999"/>
                </a:lnTo>
                <a:lnTo>
                  <a:pt x="832" y="999"/>
                </a:lnTo>
                <a:lnTo>
                  <a:pt x="832" y="997"/>
                </a:lnTo>
                <a:lnTo>
                  <a:pt x="834" y="997"/>
                </a:lnTo>
                <a:lnTo>
                  <a:pt x="837" y="999"/>
                </a:lnTo>
                <a:lnTo>
                  <a:pt x="840" y="999"/>
                </a:lnTo>
                <a:lnTo>
                  <a:pt x="840" y="1002"/>
                </a:lnTo>
                <a:lnTo>
                  <a:pt x="837" y="1002"/>
                </a:lnTo>
                <a:lnTo>
                  <a:pt x="840" y="1002"/>
                </a:lnTo>
                <a:lnTo>
                  <a:pt x="840" y="999"/>
                </a:lnTo>
                <a:lnTo>
                  <a:pt x="843" y="999"/>
                </a:lnTo>
                <a:lnTo>
                  <a:pt x="846" y="999"/>
                </a:lnTo>
                <a:lnTo>
                  <a:pt x="846" y="1002"/>
                </a:lnTo>
                <a:lnTo>
                  <a:pt x="846" y="1005"/>
                </a:lnTo>
                <a:lnTo>
                  <a:pt x="846" y="1008"/>
                </a:lnTo>
                <a:lnTo>
                  <a:pt x="843" y="1008"/>
                </a:lnTo>
                <a:lnTo>
                  <a:pt x="843" y="1011"/>
                </a:lnTo>
                <a:lnTo>
                  <a:pt x="843" y="1014"/>
                </a:lnTo>
                <a:lnTo>
                  <a:pt x="843" y="1011"/>
                </a:lnTo>
                <a:lnTo>
                  <a:pt x="843" y="1008"/>
                </a:lnTo>
                <a:lnTo>
                  <a:pt x="846" y="1008"/>
                </a:lnTo>
                <a:lnTo>
                  <a:pt x="846" y="1011"/>
                </a:lnTo>
                <a:lnTo>
                  <a:pt x="843" y="1011"/>
                </a:lnTo>
                <a:lnTo>
                  <a:pt x="843" y="1014"/>
                </a:lnTo>
                <a:lnTo>
                  <a:pt x="840" y="1014"/>
                </a:lnTo>
                <a:lnTo>
                  <a:pt x="837" y="1014"/>
                </a:lnTo>
                <a:lnTo>
                  <a:pt x="832" y="1014"/>
                </a:lnTo>
                <a:lnTo>
                  <a:pt x="829" y="1014"/>
                </a:lnTo>
                <a:lnTo>
                  <a:pt x="823" y="1014"/>
                </a:lnTo>
                <a:lnTo>
                  <a:pt x="820" y="1014"/>
                </a:lnTo>
                <a:lnTo>
                  <a:pt x="820" y="1016"/>
                </a:lnTo>
                <a:lnTo>
                  <a:pt x="817" y="1016"/>
                </a:lnTo>
                <a:lnTo>
                  <a:pt x="814" y="1016"/>
                </a:lnTo>
                <a:lnTo>
                  <a:pt x="812" y="1016"/>
                </a:lnTo>
                <a:lnTo>
                  <a:pt x="806" y="1016"/>
                </a:lnTo>
                <a:lnTo>
                  <a:pt x="803" y="1019"/>
                </a:lnTo>
                <a:lnTo>
                  <a:pt x="800" y="1019"/>
                </a:lnTo>
                <a:lnTo>
                  <a:pt x="797" y="1019"/>
                </a:lnTo>
                <a:lnTo>
                  <a:pt x="795" y="1019"/>
                </a:lnTo>
                <a:lnTo>
                  <a:pt x="792" y="1019"/>
                </a:lnTo>
                <a:lnTo>
                  <a:pt x="789" y="1019"/>
                </a:lnTo>
                <a:lnTo>
                  <a:pt x="789" y="1022"/>
                </a:lnTo>
                <a:lnTo>
                  <a:pt x="786" y="1022"/>
                </a:lnTo>
                <a:lnTo>
                  <a:pt x="786" y="1019"/>
                </a:lnTo>
                <a:lnTo>
                  <a:pt x="783" y="1019"/>
                </a:lnTo>
                <a:lnTo>
                  <a:pt x="780" y="1019"/>
                </a:lnTo>
                <a:lnTo>
                  <a:pt x="777" y="1019"/>
                </a:lnTo>
                <a:lnTo>
                  <a:pt x="775" y="1019"/>
                </a:lnTo>
                <a:lnTo>
                  <a:pt x="772" y="1019"/>
                </a:lnTo>
                <a:lnTo>
                  <a:pt x="772" y="1016"/>
                </a:lnTo>
                <a:lnTo>
                  <a:pt x="769" y="1016"/>
                </a:lnTo>
                <a:lnTo>
                  <a:pt x="766" y="1016"/>
                </a:lnTo>
                <a:lnTo>
                  <a:pt x="763" y="1016"/>
                </a:lnTo>
                <a:lnTo>
                  <a:pt x="760" y="1016"/>
                </a:lnTo>
                <a:lnTo>
                  <a:pt x="763" y="1014"/>
                </a:lnTo>
                <a:lnTo>
                  <a:pt x="763" y="1011"/>
                </a:lnTo>
                <a:lnTo>
                  <a:pt x="766" y="1011"/>
                </a:lnTo>
                <a:lnTo>
                  <a:pt x="763" y="1011"/>
                </a:lnTo>
                <a:lnTo>
                  <a:pt x="763" y="1008"/>
                </a:lnTo>
                <a:lnTo>
                  <a:pt x="766" y="1008"/>
                </a:lnTo>
                <a:lnTo>
                  <a:pt x="766" y="1005"/>
                </a:lnTo>
                <a:lnTo>
                  <a:pt x="766" y="1002"/>
                </a:lnTo>
                <a:lnTo>
                  <a:pt x="769" y="1002"/>
                </a:lnTo>
                <a:lnTo>
                  <a:pt x="772" y="1002"/>
                </a:lnTo>
                <a:lnTo>
                  <a:pt x="775" y="999"/>
                </a:lnTo>
                <a:lnTo>
                  <a:pt x="777" y="999"/>
                </a:lnTo>
                <a:lnTo>
                  <a:pt x="780" y="999"/>
                </a:lnTo>
                <a:lnTo>
                  <a:pt x="780" y="997"/>
                </a:lnTo>
                <a:lnTo>
                  <a:pt x="783" y="997"/>
                </a:lnTo>
                <a:lnTo>
                  <a:pt x="783" y="994"/>
                </a:lnTo>
                <a:lnTo>
                  <a:pt x="786" y="997"/>
                </a:lnTo>
                <a:lnTo>
                  <a:pt x="786" y="999"/>
                </a:lnTo>
                <a:lnTo>
                  <a:pt x="786" y="1002"/>
                </a:lnTo>
                <a:lnTo>
                  <a:pt x="789" y="1002"/>
                </a:lnTo>
                <a:lnTo>
                  <a:pt x="789" y="1005"/>
                </a:lnTo>
                <a:lnTo>
                  <a:pt x="789" y="1002"/>
                </a:lnTo>
                <a:lnTo>
                  <a:pt x="789" y="999"/>
                </a:lnTo>
                <a:lnTo>
                  <a:pt x="786" y="999"/>
                </a:lnTo>
                <a:lnTo>
                  <a:pt x="786" y="997"/>
                </a:lnTo>
                <a:lnTo>
                  <a:pt x="789" y="997"/>
                </a:lnTo>
                <a:lnTo>
                  <a:pt x="786" y="997"/>
                </a:lnTo>
                <a:lnTo>
                  <a:pt x="786" y="994"/>
                </a:lnTo>
                <a:lnTo>
                  <a:pt x="789" y="994"/>
                </a:lnTo>
                <a:lnTo>
                  <a:pt x="789" y="991"/>
                </a:lnTo>
                <a:lnTo>
                  <a:pt x="789" y="988"/>
                </a:lnTo>
                <a:lnTo>
                  <a:pt x="792" y="988"/>
                </a:lnTo>
                <a:lnTo>
                  <a:pt x="795" y="988"/>
                </a:lnTo>
                <a:lnTo>
                  <a:pt x="797" y="988"/>
                </a:lnTo>
                <a:lnTo>
                  <a:pt x="800" y="988"/>
                </a:lnTo>
                <a:lnTo>
                  <a:pt x="800" y="985"/>
                </a:lnTo>
                <a:lnTo>
                  <a:pt x="797" y="985"/>
                </a:lnTo>
                <a:lnTo>
                  <a:pt x="795" y="985"/>
                </a:lnTo>
                <a:lnTo>
                  <a:pt x="795" y="982"/>
                </a:lnTo>
                <a:lnTo>
                  <a:pt x="792" y="982"/>
                </a:lnTo>
                <a:lnTo>
                  <a:pt x="789" y="982"/>
                </a:lnTo>
                <a:lnTo>
                  <a:pt x="789" y="985"/>
                </a:lnTo>
                <a:lnTo>
                  <a:pt x="786" y="985"/>
                </a:lnTo>
                <a:lnTo>
                  <a:pt x="786" y="982"/>
                </a:lnTo>
                <a:lnTo>
                  <a:pt x="786" y="979"/>
                </a:lnTo>
                <a:lnTo>
                  <a:pt x="789" y="979"/>
                </a:lnTo>
                <a:lnTo>
                  <a:pt x="786" y="977"/>
                </a:lnTo>
                <a:lnTo>
                  <a:pt x="786" y="979"/>
                </a:lnTo>
                <a:lnTo>
                  <a:pt x="783" y="982"/>
                </a:lnTo>
                <a:lnTo>
                  <a:pt x="783" y="979"/>
                </a:lnTo>
                <a:lnTo>
                  <a:pt x="783" y="977"/>
                </a:lnTo>
                <a:lnTo>
                  <a:pt x="780" y="977"/>
                </a:lnTo>
                <a:lnTo>
                  <a:pt x="780" y="982"/>
                </a:lnTo>
                <a:lnTo>
                  <a:pt x="783" y="982"/>
                </a:lnTo>
                <a:lnTo>
                  <a:pt x="783" y="985"/>
                </a:lnTo>
                <a:lnTo>
                  <a:pt x="783" y="988"/>
                </a:lnTo>
                <a:lnTo>
                  <a:pt x="780" y="988"/>
                </a:lnTo>
                <a:lnTo>
                  <a:pt x="777" y="988"/>
                </a:lnTo>
                <a:lnTo>
                  <a:pt x="777" y="991"/>
                </a:lnTo>
                <a:lnTo>
                  <a:pt x="777" y="994"/>
                </a:lnTo>
                <a:lnTo>
                  <a:pt x="777" y="997"/>
                </a:lnTo>
                <a:lnTo>
                  <a:pt x="777" y="999"/>
                </a:lnTo>
                <a:lnTo>
                  <a:pt x="775" y="999"/>
                </a:lnTo>
                <a:lnTo>
                  <a:pt x="772" y="999"/>
                </a:lnTo>
                <a:lnTo>
                  <a:pt x="772" y="997"/>
                </a:lnTo>
                <a:lnTo>
                  <a:pt x="772" y="994"/>
                </a:lnTo>
                <a:lnTo>
                  <a:pt x="772" y="997"/>
                </a:lnTo>
                <a:lnTo>
                  <a:pt x="769" y="997"/>
                </a:lnTo>
                <a:lnTo>
                  <a:pt x="769" y="999"/>
                </a:lnTo>
                <a:lnTo>
                  <a:pt x="769" y="997"/>
                </a:lnTo>
                <a:lnTo>
                  <a:pt x="766" y="997"/>
                </a:lnTo>
                <a:lnTo>
                  <a:pt x="763" y="994"/>
                </a:lnTo>
                <a:lnTo>
                  <a:pt x="763" y="991"/>
                </a:lnTo>
                <a:lnTo>
                  <a:pt x="763" y="988"/>
                </a:lnTo>
                <a:lnTo>
                  <a:pt x="760" y="985"/>
                </a:lnTo>
                <a:lnTo>
                  <a:pt x="760" y="988"/>
                </a:lnTo>
                <a:lnTo>
                  <a:pt x="760" y="991"/>
                </a:lnTo>
                <a:lnTo>
                  <a:pt x="760" y="994"/>
                </a:lnTo>
                <a:lnTo>
                  <a:pt x="760" y="997"/>
                </a:lnTo>
                <a:lnTo>
                  <a:pt x="758" y="997"/>
                </a:lnTo>
                <a:lnTo>
                  <a:pt x="755" y="997"/>
                </a:lnTo>
                <a:lnTo>
                  <a:pt x="752" y="997"/>
                </a:lnTo>
                <a:lnTo>
                  <a:pt x="749" y="997"/>
                </a:lnTo>
                <a:lnTo>
                  <a:pt x="746" y="999"/>
                </a:lnTo>
                <a:lnTo>
                  <a:pt x="743" y="999"/>
                </a:lnTo>
                <a:lnTo>
                  <a:pt x="740" y="999"/>
                </a:lnTo>
                <a:lnTo>
                  <a:pt x="740" y="997"/>
                </a:lnTo>
                <a:lnTo>
                  <a:pt x="740" y="994"/>
                </a:lnTo>
                <a:lnTo>
                  <a:pt x="740" y="991"/>
                </a:lnTo>
                <a:lnTo>
                  <a:pt x="738" y="991"/>
                </a:lnTo>
                <a:lnTo>
                  <a:pt x="735" y="988"/>
                </a:lnTo>
                <a:lnTo>
                  <a:pt x="735" y="985"/>
                </a:lnTo>
                <a:lnTo>
                  <a:pt x="732" y="985"/>
                </a:lnTo>
                <a:lnTo>
                  <a:pt x="732" y="982"/>
                </a:lnTo>
                <a:lnTo>
                  <a:pt x="732" y="979"/>
                </a:lnTo>
                <a:lnTo>
                  <a:pt x="732" y="977"/>
                </a:lnTo>
                <a:lnTo>
                  <a:pt x="729" y="977"/>
                </a:lnTo>
                <a:lnTo>
                  <a:pt x="726" y="977"/>
                </a:lnTo>
                <a:lnTo>
                  <a:pt x="723" y="974"/>
                </a:lnTo>
                <a:lnTo>
                  <a:pt x="721" y="971"/>
                </a:lnTo>
                <a:lnTo>
                  <a:pt x="721" y="968"/>
                </a:lnTo>
                <a:lnTo>
                  <a:pt x="718" y="968"/>
                </a:lnTo>
                <a:lnTo>
                  <a:pt x="718" y="965"/>
                </a:lnTo>
                <a:lnTo>
                  <a:pt x="718" y="962"/>
                </a:lnTo>
                <a:lnTo>
                  <a:pt x="715" y="962"/>
                </a:lnTo>
                <a:lnTo>
                  <a:pt x="715" y="960"/>
                </a:lnTo>
                <a:lnTo>
                  <a:pt x="712" y="960"/>
                </a:lnTo>
                <a:lnTo>
                  <a:pt x="712" y="957"/>
                </a:lnTo>
                <a:lnTo>
                  <a:pt x="712" y="954"/>
                </a:lnTo>
                <a:lnTo>
                  <a:pt x="712" y="951"/>
                </a:lnTo>
                <a:lnTo>
                  <a:pt x="709" y="948"/>
                </a:lnTo>
                <a:lnTo>
                  <a:pt x="709" y="951"/>
                </a:lnTo>
                <a:lnTo>
                  <a:pt x="706" y="951"/>
                </a:lnTo>
                <a:lnTo>
                  <a:pt x="706" y="948"/>
                </a:lnTo>
                <a:lnTo>
                  <a:pt x="703" y="948"/>
                </a:lnTo>
                <a:lnTo>
                  <a:pt x="703" y="945"/>
                </a:lnTo>
                <a:lnTo>
                  <a:pt x="701" y="945"/>
                </a:lnTo>
                <a:lnTo>
                  <a:pt x="698" y="945"/>
                </a:lnTo>
                <a:lnTo>
                  <a:pt x="695" y="942"/>
                </a:lnTo>
                <a:lnTo>
                  <a:pt x="692" y="942"/>
                </a:lnTo>
                <a:lnTo>
                  <a:pt x="689" y="942"/>
                </a:lnTo>
                <a:lnTo>
                  <a:pt x="689" y="940"/>
                </a:lnTo>
                <a:lnTo>
                  <a:pt x="686" y="940"/>
                </a:lnTo>
                <a:lnTo>
                  <a:pt x="683" y="937"/>
                </a:lnTo>
                <a:lnTo>
                  <a:pt x="683" y="934"/>
                </a:lnTo>
                <a:lnTo>
                  <a:pt x="683" y="928"/>
                </a:lnTo>
                <a:lnTo>
                  <a:pt x="683" y="925"/>
                </a:lnTo>
                <a:lnTo>
                  <a:pt x="681" y="925"/>
                </a:lnTo>
                <a:lnTo>
                  <a:pt x="681" y="923"/>
                </a:lnTo>
                <a:lnTo>
                  <a:pt x="681" y="925"/>
                </a:lnTo>
                <a:lnTo>
                  <a:pt x="678" y="925"/>
                </a:lnTo>
                <a:lnTo>
                  <a:pt x="675" y="925"/>
                </a:lnTo>
                <a:lnTo>
                  <a:pt x="675" y="928"/>
                </a:lnTo>
                <a:lnTo>
                  <a:pt x="678" y="928"/>
                </a:lnTo>
                <a:lnTo>
                  <a:pt x="681" y="928"/>
                </a:lnTo>
                <a:lnTo>
                  <a:pt x="681" y="931"/>
                </a:lnTo>
                <a:lnTo>
                  <a:pt x="681" y="934"/>
                </a:lnTo>
                <a:lnTo>
                  <a:pt x="681" y="937"/>
                </a:lnTo>
                <a:lnTo>
                  <a:pt x="681" y="940"/>
                </a:lnTo>
                <a:lnTo>
                  <a:pt x="683" y="940"/>
                </a:lnTo>
                <a:lnTo>
                  <a:pt x="683" y="942"/>
                </a:lnTo>
                <a:lnTo>
                  <a:pt x="686" y="942"/>
                </a:lnTo>
                <a:lnTo>
                  <a:pt x="686" y="945"/>
                </a:lnTo>
                <a:lnTo>
                  <a:pt x="689" y="945"/>
                </a:lnTo>
                <a:lnTo>
                  <a:pt x="692" y="945"/>
                </a:lnTo>
                <a:lnTo>
                  <a:pt x="695" y="948"/>
                </a:lnTo>
                <a:lnTo>
                  <a:pt x="698" y="948"/>
                </a:lnTo>
                <a:lnTo>
                  <a:pt x="698" y="951"/>
                </a:lnTo>
                <a:lnTo>
                  <a:pt x="701" y="951"/>
                </a:lnTo>
                <a:lnTo>
                  <a:pt x="703" y="954"/>
                </a:lnTo>
                <a:lnTo>
                  <a:pt x="706" y="957"/>
                </a:lnTo>
                <a:lnTo>
                  <a:pt x="706" y="960"/>
                </a:lnTo>
                <a:lnTo>
                  <a:pt x="709" y="962"/>
                </a:lnTo>
                <a:lnTo>
                  <a:pt x="709" y="965"/>
                </a:lnTo>
                <a:lnTo>
                  <a:pt x="712" y="968"/>
                </a:lnTo>
                <a:lnTo>
                  <a:pt x="712" y="971"/>
                </a:lnTo>
                <a:lnTo>
                  <a:pt x="712" y="974"/>
                </a:lnTo>
                <a:lnTo>
                  <a:pt x="712" y="977"/>
                </a:lnTo>
                <a:lnTo>
                  <a:pt x="712" y="979"/>
                </a:lnTo>
                <a:lnTo>
                  <a:pt x="709" y="979"/>
                </a:lnTo>
                <a:lnTo>
                  <a:pt x="706" y="982"/>
                </a:lnTo>
                <a:lnTo>
                  <a:pt x="706" y="979"/>
                </a:lnTo>
                <a:lnTo>
                  <a:pt x="703" y="979"/>
                </a:lnTo>
                <a:lnTo>
                  <a:pt x="703" y="977"/>
                </a:lnTo>
                <a:lnTo>
                  <a:pt x="701" y="977"/>
                </a:lnTo>
                <a:lnTo>
                  <a:pt x="698" y="977"/>
                </a:lnTo>
                <a:lnTo>
                  <a:pt x="698" y="979"/>
                </a:lnTo>
                <a:lnTo>
                  <a:pt x="701" y="979"/>
                </a:lnTo>
                <a:lnTo>
                  <a:pt x="703" y="982"/>
                </a:lnTo>
                <a:lnTo>
                  <a:pt x="709" y="985"/>
                </a:lnTo>
                <a:lnTo>
                  <a:pt x="709" y="988"/>
                </a:lnTo>
                <a:lnTo>
                  <a:pt x="712" y="988"/>
                </a:lnTo>
                <a:lnTo>
                  <a:pt x="712" y="991"/>
                </a:lnTo>
                <a:lnTo>
                  <a:pt x="712" y="994"/>
                </a:lnTo>
                <a:lnTo>
                  <a:pt x="712" y="997"/>
                </a:lnTo>
                <a:lnTo>
                  <a:pt x="712" y="999"/>
                </a:lnTo>
                <a:lnTo>
                  <a:pt x="712" y="1002"/>
                </a:lnTo>
                <a:lnTo>
                  <a:pt x="709" y="1005"/>
                </a:lnTo>
                <a:lnTo>
                  <a:pt x="709" y="1008"/>
                </a:lnTo>
                <a:lnTo>
                  <a:pt x="706" y="1008"/>
                </a:lnTo>
                <a:lnTo>
                  <a:pt x="706" y="1011"/>
                </a:lnTo>
                <a:lnTo>
                  <a:pt x="703" y="1011"/>
                </a:lnTo>
                <a:lnTo>
                  <a:pt x="703" y="1008"/>
                </a:lnTo>
                <a:lnTo>
                  <a:pt x="701" y="1011"/>
                </a:lnTo>
                <a:lnTo>
                  <a:pt x="698" y="1011"/>
                </a:lnTo>
                <a:lnTo>
                  <a:pt x="695" y="1011"/>
                </a:lnTo>
                <a:lnTo>
                  <a:pt x="692" y="1011"/>
                </a:lnTo>
                <a:lnTo>
                  <a:pt x="692" y="1014"/>
                </a:lnTo>
                <a:lnTo>
                  <a:pt x="692" y="1016"/>
                </a:lnTo>
                <a:lnTo>
                  <a:pt x="689" y="1016"/>
                </a:lnTo>
                <a:lnTo>
                  <a:pt x="683" y="1014"/>
                </a:lnTo>
                <a:lnTo>
                  <a:pt x="681" y="1014"/>
                </a:lnTo>
                <a:lnTo>
                  <a:pt x="681" y="1011"/>
                </a:lnTo>
                <a:lnTo>
                  <a:pt x="678" y="1011"/>
                </a:lnTo>
                <a:lnTo>
                  <a:pt x="675" y="1008"/>
                </a:lnTo>
                <a:lnTo>
                  <a:pt x="675" y="1005"/>
                </a:lnTo>
                <a:lnTo>
                  <a:pt x="678" y="1005"/>
                </a:lnTo>
                <a:lnTo>
                  <a:pt x="678" y="1002"/>
                </a:lnTo>
                <a:lnTo>
                  <a:pt x="678" y="999"/>
                </a:lnTo>
                <a:lnTo>
                  <a:pt x="681" y="999"/>
                </a:lnTo>
                <a:lnTo>
                  <a:pt x="681" y="997"/>
                </a:lnTo>
                <a:lnTo>
                  <a:pt x="678" y="997"/>
                </a:lnTo>
                <a:lnTo>
                  <a:pt x="678" y="994"/>
                </a:lnTo>
                <a:lnTo>
                  <a:pt x="675" y="994"/>
                </a:lnTo>
                <a:lnTo>
                  <a:pt x="675" y="991"/>
                </a:lnTo>
                <a:lnTo>
                  <a:pt x="675" y="988"/>
                </a:lnTo>
                <a:lnTo>
                  <a:pt x="672" y="985"/>
                </a:lnTo>
                <a:lnTo>
                  <a:pt x="672" y="982"/>
                </a:lnTo>
                <a:lnTo>
                  <a:pt x="675" y="979"/>
                </a:lnTo>
                <a:lnTo>
                  <a:pt x="675" y="977"/>
                </a:lnTo>
                <a:lnTo>
                  <a:pt x="672" y="979"/>
                </a:lnTo>
                <a:lnTo>
                  <a:pt x="672" y="974"/>
                </a:lnTo>
                <a:lnTo>
                  <a:pt x="669" y="971"/>
                </a:lnTo>
                <a:lnTo>
                  <a:pt x="666" y="971"/>
                </a:lnTo>
                <a:lnTo>
                  <a:pt x="664" y="971"/>
                </a:lnTo>
                <a:lnTo>
                  <a:pt x="664" y="968"/>
                </a:lnTo>
                <a:lnTo>
                  <a:pt x="661" y="968"/>
                </a:lnTo>
                <a:lnTo>
                  <a:pt x="658" y="968"/>
                </a:lnTo>
                <a:lnTo>
                  <a:pt x="658" y="965"/>
                </a:lnTo>
                <a:lnTo>
                  <a:pt x="658" y="962"/>
                </a:lnTo>
                <a:lnTo>
                  <a:pt x="655" y="960"/>
                </a:lnTo>
                <a:lnTo>
                  <a:pt x="655" y="957"/>
                </a:lnTo>
                <a:lnTo>
                  <a:pt x="652" y="957"/>
                </a:lnTo>
                <a:lnTo>
                  <a:pt x="652" y="954"/>
                </a:lnTo>
                <a:lnTo>
                  <a:pt x="652" y="951"/>
                </a:lnTo>
                <a:lnTo>
                  <a:pt x="652" y="948"/>
                </a:lnTo>
                <a:lnTo>
                  <a:pt x="649" y="948"/>
                </a:lnTo>
                <a:lnTo>
                  <a:pt x="649" y="945"/>
                </a:lnTo>
                <a:lnTo>
                  <a:pt x="649" y="942"/>
                </a:lnTo>
                <a:lnTo>
                  <a:pt x="646" y="942"/>
                </a:lnTo>
                <a:lnTo>
                  <a:pt x="646" y="940"/>
                </a:lnTo>
                <a:lnTo>
                  <a:pt x="646" y="937"/>
                </a:lnTo>
                <a:lnTo>
                  <a:pt x="646" y="934"/>
                </a:lnTo>
                <a:lnTo>
                  <a:pt x="646" y="931"/>
                </a:lnTo>
                <a:lnTo>
                  <a:pt x="644" y="931"/>
                </a:lnTo>
                <a:lnTo>
                  <a:pt x="644" y="934"/>
                </a:lnTo>
                <a:lnTo>
                  <a:pt x="644" y="937"/>
                </a:lnTo>
                <a:lnTo>
                  <a:pt x="644" y="940"/>
                </a:lnTo>
                <a:lnTo>
                  <a:pt x="644" y="942"/>
                </a:lnTo>
                <a:lnTo>
                  <a:pt x="644" y="945"/>
                </a:lnTo>
                <a:lnTo>
                  <a:pt x="646" y="945"/>
                </a:lnTo>
                <a:lnTo>
                  <a:pt x="646" y="948"/>
                </a:lnTo>
                <a:lnTo>
                  <a:pt x="646" y="951"/>
                </a:lnTo>
                <a:lnTo>
                  <a:pt x="649" y="951"/>
                </a:lnTo>
                <a:lnTo>
                  <a:pt x="649" y="954"/>
                </a:lnTo>
                <a:lnTo>
                  <a:pt x="649" y="957"/>
                </a:lnTo>
                <a:lnTo>
                  <a:pt x="649" y="960"/>
                </a:lnTo>
                <a:lnTo>
                  <a:pt x="649" y="962"/>
                </a:lnTo>
                <a:lnTo>
                  <a:pt x="646" y="962"/>
                </a:lnTo>
                <a:lnTo>
                  <a:pt x="644" y="962"/>
                </a:lnTo>
                <a:lnTo>
                  <a:pt x="644" y="965"/>
                </a:lnTo>
                <a:lnTo>
                  <a:pt x="641" y="965"/>
                </a:lnTo>
                <a:lnTo>
                  <a:pt x="638" y="962"/>
                </a:lnTo>
                <a:lnTo>
                  <a:pt x="635" y="960"/>
                </a:lnTo>
                <a:lnTo>
                  <a:pt x="632" y="954"/>
                </a:lnTo>
                <a:lnTo>
                  <a:pt x="632" y="951"/>
                </a:lnTo>
                <a:lnTo>
                  <a:pt x="629" y="951"/>
                </a:lnTo>
                <a:lnTo>
                  <a:pt x="629" y="948"/>
                </a:lnTo>
                <a:lnTo>
                  <a:pt x="629" y="945"/>
                </a:lnTo>
                <a:lnTo>
                  <a:pt x="627" y="942"/>
                </a:lnTo>
                <a:lnTo>
                  <a:pt x="627" y="940"/>
                </a:lnTo>
                <a:lnTo>
                  <a:pt x="624" y="940"/>
                </a:lnTo>
                <a:lnTo>
                  <a:pt x="624" y="942"/>
                </a:lnTo>
                <a:lnTo>
                  <a:pt x="627" y="945"/>
                </a:lnTo>
                <a:lnTo>
                  <a:pt x="627" y="948"/>
                </a:lnTo>
                <a:lnTo>
                  <a:pt x="629" y="951"/>
                </a:lnTo>
                <a:lnTo>
                  <a:pt x="629" y="954"/>
                </a:lnTo>
                <a:lnTo>
                  <a:pt x="629" y="957"/>
                </a:lnTo>
                <a:lnTo>
                  <a:pt x="632" y="957"/>
                </a:lnTo>
                <a:lnTo>
                  <a:pt x="632" y="960"/>
                </a:lnTo>
                <a:lnTo>
                  <a:pt x="632" y="962"/>
                </a:lnTo>
                <a:lnTo>
                  <a:pt x="635" y="962"/>
                </a:lnTo>
                <a:lnTo>
                  <a:pt x="635" y="965"/>
                </a:lnTo>
                <a:lnTo>
                  <a:pt x="635" y="968"/>
                </a:lnTo>
                <a:lnTo>
                  <a:pt x="632" y="968"/>
                </a:lnTo>
                <a:lnTo>
                  <a:pt x="629" y="968"/>
                </a:lnTo>
                <a:lnTo>
                  <a:pt x="627" y="968"/>
                </a:lnTo>
                <a:lnTo>
                  <a:pt x="629" y="968"/>
                </a:lnTo>
                <a:lnTo>
                  <a:pt x="629" y="971"/>
                </a:lnTo>
                <a:lnTo>
                  <a:pt x="629" y="974"/>
                </a:lnTo>
                <a:lnTo>
                  <a:pt x="627" y="974"/>
                </a:lnTo>
                <a:lnTo>
                  <a:pt x="627" y="977"/>
                </a:lnTo>
                <a:lnTo>
                  <a:pt x="629" y="977"/>
                </a:lnTo>
                <a:lnTo>
                  <a:pt x="629" y="979"/>
                </a:lnTo>
                <a:lnTo>
                  <a:pt x="632" y="979"/>
                </a:lnTo>
                <a:lnTo>
                  <a:pt x="635" y="979"/>
                </a:lnTo>
                <a:lnTo>
                  <a:pt x="638" y="982"/>
                </a:lnTo>
                <a:lnTo>
                  <a:pt x="641" y="982"/>
                </a:lnTo>
                <a:lnTo>
                  <a:pt x="641" y="985"/>
                </a:lnTo>
                <a:lnTo>
                  <a:pt x="646" y="988"/>
                </a:lnTo>
                <a:lnTo>
                  <a:pt x="646" y="991"/>
                </a:lnTo>
                <a:lnTo>
                  <a:pt x="646" y="994"/>
                </a:lnTo>
                <a:lnTo>
                  <a:pt x="646" y="997"/>
                </a:lnTo>
                <a:lnTo>
                  <a:pt x="646" y="999"/>
                </a:lnTo>
                <a:lnTo>
                  <a:pt x="649" y="999"/>
                </a:lnTo>
                <a:lnTo>
                  <a:pt x="649" y="1002"/>
                </a:lnTo>
                <a:lnTo>
                  <a:pt x="649" y="1005"/>
                </a:lnTo>
                <a:lnTo>
                  <a:pt x="652" y="1008"/>
                </a:lnTo>
                <a:lnTo>
                  <a:pt x="652" y="1011"/>
                </a:lnTo>
                <a:lnTo>
                  <a:pt x="652" y="1014"/>
                </a:lnTo>
                <a:lnTo>
                  <a:pt x="652" y="1016"/>
                </a:lnTo>
                <a:lnTo>
                  <a:pt x="652" y="1019"/>
                </a:lnTo>
                <a:lnTo>
                  <a:pt x="655" y="1019"/>
                </a:lnTo>
                <a:lnTo>
                  <a:pt x="655" y="1022"/>
                </a:lnTo>
                <a:lnTo>
                  <a:pt x="655" y="1025"/>
                </a:lnTo>
                <a:lnTo>
                  <a:pt x="655" y="1028"/>
                </a:lnTo>
                <a:lnTo>
                  <a:pt x="658" y="1025"/>
                </a:lnTo>
                <a:lnTo>
                  <a:pt x="658" y="1028"/>
                </a:lnTo>
                <a:lnTo>
                  <a:pt x="661" y="1031"/>
                </a:lnTo>
                <a:lnTo>
                  <a:pt x="664" y="1031"/>
                </a:lnTo>
                <a:lnTo>
                  <a:pt x="664" y="1034"/>
                </a:lnTo>
                <a:lnTo>
                  <a:pt x="661" y="1034"/>
                </a:lnTo>
                <a:lnTo>
                  <a:pt x="661" y="1036"/>
                </a:lnTo>
                <a:lnTo>
                  <a:pt x="661" y="1034"/>
                </a:lnTo>
                <a:lnTo>
                  <a:pt x="664" y="1036"/>
                </a:lnTo>
                <a:lnTo>
                  <a:pt x="661" y="1036"/>
                </a:lnTo>
                <a:lnTo>
                  <a:pt x="658" y="1039"/>
                </a:lnTo>
                <a:lnTo>
                  <a:pt x="655" y="1039"/>
                </a:lnTo>
                <a:lnTo>
                  <a:pt x="655" y="1042"/>
                </a:lnTo>
                <a:lnTo>
                  <a:pt x="652" y="1042"/>
                </a:lnTo>
                <a:lnTo>
                  <a:pt x="649" y="1039"/>
                </a:lnTo>
                <a:lnTo>
                  <a:pt x="646" y="1039"/>
                </a:lnTo>
                <a:lnTo>
                  <a:pt x="646" y="1036"/>
                </a:lnTo>
                <a:lnTo>
                  <a:pt x="646" y="1034"/>
                </a:lnTo>
                <a:lnTo>
                  <a:pt x="644" y="1031"/>
                </a:lnTo>
                <a:lnTo>
                  <a:pt x="644" y="1034"/>
                </a:lnTo>
                <a:lnTo>
                  <a:pt x="644" y="1036"/>
                </a:lnTo>
                <a:lnTo>
                  <a:pt x="646" y="1036"/>
                </a:lnTo>
                <a:lnTo>
                  <a:pt x="646" y="1039"/>
                </a:lnTo>
                <a:lnTo>
                  <a:pt x="644" y="1039"/>
                </a:lnTo>
                <a:lnTo>
                  <a:pt x="641" y="1042"/>
                </a:lnTo>
                <a:lnTo>
                  <a:pt x="638" y="1039"/>
                </a:lnTo>
                <a:lnTo>
                  <a:pt x="635" y="1036"/>
                </a:lnTo>
                <a:lnTo>
                  <a:pt x="632" y="1036"/>
                </a:lnTo>
                <a:lnTo>
                  <a:pt x="629" y="1036"/>
                </a:lnTo>
                <a:lnTo>
                  <a:pt x="627" y="1036"/>
                </a:lnTo>
                <a:lnTo>
                  <a:pt x="624" y="1036"/>
                </a:lnTo>
                <a:lnTo>
                  <a:pt x="621" y="1036"/>
                </a:lnTo>
                <a:lnTo>
                  <a:pt x="621" y="1034"/>
                </a:lnTo>
                <a:lnTo>
                  <a:pt x="618" y="1034"/>
                </a:lnTo>
                <a:lnTo>
                  <a:pt x="615" y="1034"/>
                </a:lnTo>
                <a:lnTo>
                  <a:pt x="612" y="1034"/>
                </a:lnTo>
                <a:lnTo>
                  <a:pt x="609" y="1034"/>
                </a:lnTo>
                <a:lnTo>
                  <a:pt x="609" y="1031"/>
                </a:lnTo>
                <a:lnTo>
                  <a:pt x="609" y="1028"/>
                </a:lnTo>
                <a:lnTo>
                  <a:pt x="607" y="1025"/>
                </a:lnTo>
                <a:lnTo>
                  <a:pt x="607" y="1022"/>
                </a:lnTo>
                <a:lnTo>
                  <a:pt x="607" y="1019"/>
                </a:lnTo>
                <a:lnTo>
                  <a:pt x="607" y="1016"/>
                </a:lnTo>
                <a:lnTo>
                  <a:pt x="604" y="1016"/>
                </a:lnTo>
                <a:lnTo>
                  <a:pt x="604" y="1014"/>
                </a:lnTo>
                <a:lnTo>
                  <a:pt x="604" y="1011"/>
                </a:lnTo>
                <a:lnTo>
                  <a:pt x="601" y="1011"/>
                </a:lnTo>
                <a:lnTo>
                  <a:pt x="601" y="1008"/>
                </a:lnTo>
                <a:lnTo>
                  <a:pt x="601" y="1005"/>
                </a:lnTo>
                <a:lnTo>
                  <a:pt x="601" y="1002"/>
                </a:lnTo>
                <a:lnTo>
                  <a:pt x="598" y="999"/>
                </a:lnTo>
                <a:lnTo>
                  <a:pt x="598" y="997"/>
                </a:lnTo>
                <a:lnTo>
                  <a:pt x="598" y="994"/>
                </a:lnTo>
                <a:lnTo>
                  <a:pt x="595" y="991"/>
                </a:lnTo>
                <a:lnTo>
                  <a:pt x="595" y="988"/>
                </a:lnTo>
                <a:lnTo>
                  <a:pt x="595" y="985"/>
                </a:lnTo>
                <a:lnTo>
                  <a:pt x="595" y="982"/>
                </a:lnTo>
                <a:lnTo>
                  <a:pt x="595" y="979"/>
                </a:lnTo>
                <a:lnTo>
                  <a:pt x="595" y="977"/>
                </a:lnTo>
                <a:lnTo>
                  <a:pt x="595" y="974"/>
                </a:lnTo>
                <a:lnTo>
                  <a:pt x="595" y="971"/>
                </a:lnTo>
                <a:lnTo>
                  <a:pt x="598" y="971"/>
                </a:lnTo>
                <a:lnTo>
                  <a:pt x="601" y="971"/>
                </a:lnTo>
                <a:lnTo>
                  <a:pt x="601" y="968"/>
                </a:lnTo>
                <a:lnTo>
                  <a:pt x="604" y="968"/>
                </a:lnTo>
                <a:lnTo>
                  <a:pt x="604" y="965"/>
                </a:lnTo>
                <a:lnTo>
                  <a:pt x="604" y="962"/>
                </a:lnTo>
                <a:lnTo>
                  <a:pt x="604" y="960"/>
                </a:lnTo>
                <a:lnTo>
                  <a:pt x="601" y="960"/>
                </a:lnTo>
                <a:lnTo>
                  <a:pt x="601" y="957"/>
                </a:lnTo>
                <a:lnTo>
                  <a:pt x="598" y="957"/>
                </a:lnTo>
                <a:lnTo>
                  <a:pt x="598" y="954"/>
                </a:lnTo>
                <a:lnTo>
                  <a:pt x="592" y="951"/>
                </a:lnTo>
                <a:lnTo>
                  <a:pt x="592" y="948"/>
                </a:lnTo>
                <a:lnTo>
                  <a:pt x="590" y="948"/>
                </a:lnTo>
                <a:lnTo>
                  <a:pt x="587" y="945"/>
                </a:lnTo>
                <a:lnTo>
                  <a:pt x="584" y="945"/>
                </a:lnTo>
                <a:lnTo>
                  <a:pt x="587" y="948"/>
                </a:lnTo>
                <a:lnTo>
                  <a:pt x="587" y="951"/>
                </a:lnTo>
                <a:lnTo>
                  <a:pt x="590" y="951"/>
                </a:lnTo>
                <a:lnTo>
                  <a:pt x="592" y="954"/>
                </a:lnTo>
                <a:lnTo>
                  <a:pt x="592" y="957"/>
                </a:lnTo>
                <a:lnTo>
                  <a:pt x="595" y="957"/>
                </a:lnTo>
                <a:lnTo>
                  <a:pt x="595" y="960"/>
                </a:lnTo>
                <a:lnTo>
                  <a:pt x="598" y="960"/>
                </a:lnTo>
                <a:lnTo>
                  <a:pt x="598" y="962"/>
                </a:lnTo>
                <a:lnTo>
                  <a:pt x="601" y="962"/>
                </a:lnTo>
                <a:lnTo>
                  <a:pt x="601" y="965"/>
                </a:lnTo>
                <a:lnTo>
                  <a:pt x="601" y="968"/>
                </a:lnTo>
                <a:lnTo>
                  <a:pt x="598" y="968"/>
                </a:lnTo>
                <a:lnTo>
                  <a:pt x="598" y="971"/>
                </a:lnTo>
                <a:lnTo>
                  <a:pt x="595" y="971"/>
                </a:lnTo>
                <a:lnTo>
                  <a:pt x="592" y="971"/>
                </a:lnTo>
                <a:lnTo>
                  <a:pt x="590" y="974"/>
                </a:lnTo>
                <a:lnTo>
                  <a:pt x="590" y="977"/>
                </a:lnTo>
                <a:lnTo>
                  <a:pt x="590" y="979"/>
                </a:lnTo>
                <a:lnTo>
                  <a:pt x="590" y="982"/>
                </a:lnTo>
                <a:lnTo>
                  <a:pt x="590" y="985"/>
                </a:lnTo>
                <a:lnTo>
                  <a:pt x="590" y="988"/>
                </a:lnTo>
                <a:lnTo>
                  <a:pt x="592" y="988"/>
                </a:lnTo>
                <a:lnTo>
                  <a:pt x="592" y="991"/>
                </a:lnTo>
                <a:lnTo>
                  <a:pt x="592" y="994"/>
                </a:lnTo>
                <a:lnTo>
                  <a:pt x="592" y="997"/>
                </a:lnTo>
                <a:lnTo>
                  <a:pt x="592" y="999"/>
                </a:lnTo>
                <a:lnTo>
                  <a:pt x="595" y="1002"/>
                </a:lnTo>
                <a:lnTo>
                  <a:pt x="595" y="1005"/>
                </a:lnTo>
                <a:lnTo>
                  <a:pt x="595" y="1008"/>
                </a:lnTo>
                <a:lnTo>
                  <a:pt x="598" y="1008"/>
                </a:lnTo>
                <a:lnTo>
                  <a:pt x="598" y="1011"/>
                </a:lnTo>
                <a:lnTo>
                  <a:pt x="598" y="1014"/>
                </a:lnTo>
                <a:lnTo>
                  <a:pt x="598" y="1016"/>
                </a:lnTo>
                <a:lnTo>
                  <a:pt x="601" y="1019"/>
                </a:lnTo>
                <a:lnTo>
                  <a:pt x="601" y="1022"/>
                </a:lnTo>
                <a:lnTo>
                  <a:pt x="601" y="1025"/>
                </a:lnTo>
                <a:lnTo>
                  <a:pt x="601" y="1028"/>
                </a:lnTo>
                <a:lnTo>
                  <a:pt x="601" y="1031"/>
                </a:lnTo>
                <a:lnTo>
                  <a:pt x="604" y="1034"/>
                </a:lnTo>
                <a:lnTo>
                  <a:pt x="607" y="1036"/>
                </a:lnTo>
                <a:lnTo>
                  <a:pt x="609" y="1039"/>
                </a:lnTo>
                <a:lnTo>
                  <a:pt x="612" y="1039"/>
                </a:lnTo>
                <a:lnTo>
                  <a:pt x="612" y="1042"/>
                </a:lnTo>
                <a:lnTo>
                  <a:pt x="612" y="1045"/>
                </a:lnTo>
                <a:lnTo>
                  <a:pt x="607" y="1045"/>
                </a:lnTo>
                <a:lnTo>
                  <a:pt x="604" y="1045"/>
                </a:lnTo>
                <a:lnTo>
                  <a:pt x="601" y="1045"/>
                </a:lnTo>
                <a:lnTo>
                  <a:pt x="595" y="1045"/>
                </a:lnTo>
                <a:lnTo>
                  <a:pt x="595" y="1048"/>
                </a:lnTo>
                <a:lnTo>
                  <a:pt x="592" y="1048"/>
                </a:lnTo>
                <a:lnTo>
                  <a:pt x="590" y="1048"/>
                </a:lnTo>
                <a:lnTo>
                  <a:pt x="587" y="1048"/>
                </a:lnTo>
                <a:lnTo>
                  <a:pt x="584" y="1048"/>
                </a:lnTo>
                <a:lnTo>
                  <a:pt x="581" y="1048"/>
                </a:lnTo>
                <a:lnTo>
                  <a:pt x="575" y="1048"/>
                </a:lnTo>
                <a:lnTo>
                  <a:pt x="572" y="1051"/>
                </a:lnTo>
                <a:lnTo>
                  <a:pt x="570" y="1051"/>
                </a:lnTo>
                <a:lnTo>
                  <a:pt x="570" y="1048"/>
                </a:lnTo>
                <a:lnTo>
                  <a:pt x="567" y="1048"/>
                </a:lnTo>
                <a:lnTo>
                  <a:pt x="564" y="1048"/>
                </a:lnTo>
                <a:lnTo>
                  <a:pt x="564" y="1045"/>
                </a:lnTo>
                <a:lnTo>
                  <a:pt x="564" y="1042"/>
                </a:lnTo>
                <a:lnTo>
                  <a:pt x="561" y="1042"/>
                </a:lnTo>
                <a:lnTo>
                  <a:pt x="561" y="1034"/>
                </a:lnTo>
                <a:lnTo>
                  <a:pt x="561" y="1031"/>
                </a:lnTo>
                <a:lnTo>
                  <a:pt x="564" y="1031"/>
                </a:lnTo>
                <a:lnTo>
                  <a:pt x="564" y="1028"/>
                </a:lnTo>
                <a:lnTo>
                  <a:pt x="564" y="1025"/>
                </a:lnTo>
                <a:lnTo>
                  <a:pt x="561" y="1022"/>
                </a:lnTo>
                <a:lnTo>
                  <a:pt x="561" y="1019"/>
                </a:lnTo>
                <a:lnTo>
                  <a:pt x="561" y="1016"/>
                </a:lnTo>
                <a:lnTo>
                  <a:pt x="561" y="1014"/>
                </a:lnTo>
                <a:lnTo>
                  <a:pt x="561" y="1011"/>
                </a:lnTo>
                <a:lnTo>
                  <a:pt x="558" y="1011"/>
                </a:lnTo>
                <a:lnTo>
                  <a:pt x="558" y="1008"/>
                </a:lnTo>
                <a:lnTo>
                  <a:pt x="558" y="1005"/>
                </a:lnTo>
                <a:lnTo>
                  <a:pt x="558" y="1002"/>
                </a:lnTo>
                <a:lnTo>
                  <a:pt x="558" y="999"/>
                </a:lnTo>
                <a:lnTo>
                  <a:pt x="558" y="997"/>
                </a:lnTo>
                <a:lnTo>
                  <a:pt x="558" y="994"/>
                </a:lnTo>
                <a:lnTo>
                  <a:pt x="561" y="994"/>
                </a:lnTo>
                <a:lnTo>
                  <a:pt x="561" y="991"/>
                </a:lnTo>
                <a:lnTo>
                  <a:pt x="561" y="988"/>
                </a:lnTo>
                <a:lnTo>
                  <a:pt x="561" y="985"/>
                </a:lnTo>
                <a:lnTo>
                  <a:pt x="564" y="985"/>
                </a:lnTo>
                <a:lnTo>
                  <a:pt x="564" y="982"/>
                </a:lnTo>
                <a:lnTo>
                  <a:pt x="567" y="982"/>
                </a:lnTo>
                <a:lnTo>
                  <a:pt x="567" y="979"/>
                </a:lnTo>
                <a:lnTo>
                  <a:pt x="567" y="977"/>
                </a:lnTo>
                <a:lnTo>
                  <a:pt x="570" y="977"/>
                </a:lnTo>
                <a:lnTo>
                  <a:pt x="570" y="971"/>
                </a:lnTo>
                <a:lnTo>
                  <a:pt x="567" y="971"/>
                </a:lnTo>
                <a:lnTo>
                  <a:pt x="567" y="968"/>
                </a:lnTo>
                <a:lnTo>
                  <a:pt x="567" y="965"/>
                </a:lnTo>
                <a:lnTo>
                  <a:pt x="567" y="962"/>
                </a:lnTo>
                <a:lnTo>
                  <a:pt x="564" y="962"/>
                </a:lnTo>
                <a:lnTo>
                  <a:pt x="564" y="965"/>
                </a:lnTo>
                <a:lnTo>
                  <a:pt x="564" y="968"/>
                </a:lnTo>
                <a:lnTo>
                  <a:pt x="564" y="974"/>
                </a:lnTo>
                <a:lnTo>
                  <a:pt x="564" y="977"/>
                </a:lnTo>
                <a:lnTo>
                  <a:pt x="561" y="979"/>
                </a:lnTo>
                <a:lnTo>
                  <a:pt x="561" y="982"/>
                </a:lnTo>
                <a:lnTo>
                  <a:pt x="558" y="985"/>
                </a:lnTo>
                <a:lnTo>
                  <a:pt x="558" y="988"/>
                </a:lnTo>
                <a:lnTo>
                  <a:pt x="555" y="988"/>
                </a:lnTo>
                <a:lnTo>
                  <a:pt x="555" y="991"/>
                </a:lnTo>
                <a:lnTo>
                  <a:pt x="555" y="994"/>
                </a:lnTo>
                <a:lnTo>
                  <a:pt x="555" y="997"/>
                </a:lnTo>
                <a:lnTo>
                  <a:pt x="555" y="999"/>
                </a:lnTo>
                <a:lnTo>
                  <a:pt x="555" y="1002"/>
                </a:lnTo>
                <a:lnTo>
                  <a:pt x="555" y="1005"/>
                </a:lnTo>
                <a:lnTo>
                  <a:pt x="555" y="1008"/>
                </a:lnTo>
                <a:lnTo>
                  <a:pt x="555" y="1011"/>
                </a:lnTo>
                <a:lnTo>
                  <a:pt x="558" y="1011"/>
                </a:lnTo>
                <a:lnTo>
                  <a:pt x="558" y="1014"/>
                </a:lnTo>
                <a:lnTo>
                  <a:pt x="558" y="1016"/>
                </a:lnTo>
                <a:lnTo>
                  <a:pt x="558" y="1022"/>
                </a:lnTo>
                <a:lnTo>
                  <a:pt x="558" y="1025"/>
                </a:lnTo>
                <a:lnTo>
                  <a:pt x="555" y="1025"/>
                </a:lnTo>
                <a:lnTo>
                  <a:pt x="555" y="1022"/>
                </a:lnTo>
                <a:lnTo>
                  <a:pt x="555" y="1019"/>
                </a:lnTo>
                <a:lnTo>
                  <a:pt x="552" y="1019"/>
                </a:lnTo>
                <a:lnTo>
                  <a:pt x="552" y="1016"/>
                </a:lnTo>
                <a:lnTo>
                  <a:pt x="552" y="1014"/>
                </a:lnTo>
                <a:lnTo>
                  <a:pt x="550" y="1014"/>
                </a:lnTo>
                <a:lnTo>
                  <a:pt x="550" y="1011"/>
                </a:lnTo>
                <a:lnTo>
                  <a:pt x="550" y="1008"/>
                </a:lnTo>
                <a:lnTo>
                  <a:pt x="550" y="1005"/>
                </a:lnTo>
                <a:lnTo>
                  <a:pt x="550" y="1002"/>
                </a:lnTo>
                <a:lnTo>
                  <a:pt x="547" y="999"/>
                </a:lnTo>
                <a:lnTo>
                  <a:pt x="544" y="997"/>
                </a:lnTo>
                <a:lnTo>
                  <a:pt x="547" y="994"/>
                </a:lnTo>
                <a:lnTo>
                  <a:pt x="550" y="991"/>
                </a:lnTo>
                <a:lnTo>
                  <a:pt x="547" y="991"/>
                </a:lnTo>
                <a:lnTo>
                  <a:pt x="544" y="994"/>
                </a:lnTo>
                <a:lnTo>
                  <a:pt x="544" y="997"/>
                </a:lnTo>
                <a:lnTo>
                  <a:pt x="541" y="997"/>
                </a:lnTo>
                <a:lnTo>
                  <a:pt x="538" y="997"/>
                </a:lnTo>
                <a:lnTo>
                  <a:pt x="535" y="994"/>
                </a:lnTo>
                <a:lnTo>
                  <a:pt x="535" y="991"/>
                </a:lnTo>
                <a:lnTo>
                  <a:pt x="535" y="988"/>
                </a:lnTo>
                <a:lnTo>
                  <a:pt x="533" y="988"/>
                </a:lnTo>
                <a:lnTo>
                  <a:pt x="533" y="985"/>
                </a:lnTo>
                <a:lnTo>
                  <a:pt x="530" y="985"/>
                </a:lnTo>
                <a:lnTo>
                  <a:pt x="530" y="988"/>
                </a:lnTo>
                <a:lnTo>
                  <a:pt x="533" y="988"/>
                </a:lnTo>
                <a:lnTo>
                  <a:pt x="533" y="991"/>
                </a:lnTo>
                <a:lnTo>
                  <a:pt x="535" y="994"/>
                </a:lnTo>
                <a:lnTo>
                  <a:pt x="538" y="997"/>
                </a:lnTo>
                <a:lnTo>
                  <a:pt x="541" y="999"/>
                </a:lnTo>
                <a:lnTo>
                  <a:pt x="544" y="999"/>
                </a:lnTo>
                <a:lnTo>
                  <a:pt x="547" y="1002"/>
                </a:lnTo>
                <a:lnTo>
                  <a:pt x="547" y="1005"/>
                </a:lnTo>
                <a:lnTo>
                  <a:pt x="547" y="1008"/>
                </a:lnTo>
                <a:lnTo>
                  <a:pt x="550" y="1011"/>
                </a:lnTo>
                <a:lnTo>
                  <a:pt x="550" y="1014"/>
                </a:lnTo>
                <a:lnTo>
                  <a:pt x="550" y="1016"/>
                </a:lnTo>
                <a:lnTo>
                  <a:pt x="547" y="1016"/>
                </a:lnTo>
                <a:lnTo>
                  <a:pt x="550" y="1019"/>
                </a:lnTo>
                <a:lnTo>
                  <a:pt x="547" y="1019"/>
                </a:lnTo>
                <a:lnTo>
                  <a:pt x="547" y="1022"/>
                </a:lnTo>
                <a:lnTo>
                  <a:pt x="547" y="1025"/>
                </a:lnTo>
                <a:lnTo>
                  <a:pt x="550" y="1028"/>
                </a:lnTo>
                <a:lnTo>
                  <a:pt x="552" y="1028"/>
                </a:lnTo>
                <a:lnTo>
                  <a:pt x="555" y="1031"/>
                </a:lnTo>
                <a:lnTo>
                  <a:pt x="555" y="1034"/>
                </a:lnTo>
                <a:lnTo>
                  <a:pt x="555" y="1036"/>
                </a:lnTo>
                <a:lnTo>
                  <a:pt x="558" y="1036"/>
                </a:lnTo>
                <a:lnTo>
                  <a:pt x="558" y="1039"/>
                </a:lnTo>
                <a:lnTo>
                  <a:pt x="558" y="1042"/>
                </a:lnTo>
                <a:lnTo>
                  <a:pt x="558" y="1045"/>
                </a:lnTo>
                <a:lnTo>
                  <a:pt x="558" y="1048"/>
                </a:lnTo>
                <a:lnTo>
                  <a:pt x="561" y="1048"/>
                </a:lnTo>
                <a:lnTo>
                  <a:pt x="561" y="1051"/>
                </a:lnTo>
                <a:lnTo>
                  <a:pt x="558" y="1051"/>
                </a:lnTo>
                <a:lnTo>
                  <a:pt x="555" y="1051"/>
                </a:lnTo>
                <a:lnTo>
                  <a:pt x="555" y="1053"/>
                </a:lnTo>
                <a:lnTo>
                  <a:pt x="552" y="1053"/>
                </a:lnTo>
                <a:lnTo>
                  <a:pt x="550" y="1053"/>
                </a:lnTo>
                <a:lnTo>
                  <a:pt x="547" y="1053"/>
                </a:lnTo>
                <a:lnTo>
                  <a:pt x="544" y="1053"/>
                </a:lnTo>
                <a:lnTo>
                  <a:pt x="541" y="1053"/>
                </a:lnTo>
                <a:lnTo>
                  <a:pt x="538" y="1053"/>
                </a:lnTo>
                <a:lnTo>
                  <a:pt x="538" y="1056"/>
                </a:lnTo>
                <a:lnTo>
                  <a:pt x="535" y="1056"/>
                </a:lnTo>
                <a:lnTo>
                  <a:pt x="533" y="1056"/>
                </a:lnTo>
                <a:lnTo>
                  <a:pt x="530" y="1056"/>
                </a:lnTo>
                <a:lnTo>
                  <a:pt x="530" y="1053"/>
                </a:lnTo>
                <a:lnTo>
                  <a:pt x="527" y="1053"/>
                </a:lnTo>
                <a:lnTo>
                  <a:pt x="524" y="1051"/>
                </a:lnTo>
                <a:lnTo>
                  <a:pt x="527" y="1051"/>
                </a:lnTo>
                <a:lnTo>
                  <a:pt x="524" y="1048"/>
                </a:lnTo>
                <a:lnTo>
                  <a:pt x="524" y="1045"/>
                </a:lnTo>
                <a:lnTo>
                  <a:pt x="524" y="1042"/>
                </a:lnTo>
                <a:lnTo>
                  <a:pt x="524" y="1039"/>
                </a:lnTo>
                <a:lnTo>
                  <a:pt x="527" y="1036"/>
                </a:lnTo>
                <a:lnTo>
                  <a:pt x="527" y="1034"/>
                </a:lnTo>
                <a:lnTo>
                  <a:pt x="527" y="1028"/>
                </a:lnTo>
                <a:lnTo>
                  <a:pt x="524" y="1028"/>
                </a:lnTo>
                <a:lnTo>
                  <a:pt x="527" y="1028"/>
                </a:lnTo>
                <a:lnTo>
                  <a:pt x="527" y="1025"/>
                </a:lnTo>
                <a:lnTo>
                  <a:pt x="527" y="1022"/>
                </a:lnTo>
                <a:lnTo>
                  <a:pt x="527" y="1019"/>
                </a:lnTo>
                <a:lnTo>
                  <a:pt x="527" y="1016"/>
                </a:lnTo>
                <a:lnTo>
                  <a:pt x="527" y="1011"/>
                </a:lnTo>
                <a:lnTo>
                  <a:pt x="524" y="1008"/>
                </a:lnTo>
                <a:lnTo>
                  <a:pt x="524" y="1005"/>
                </a:lnTo>
                <a:lnTo>
                  <a:pt x="521" y="1005"/>
                </a:lnTo>
                <a:lnTo>
                  <a:pt x="521" y="1002"/>
                </a:lnTo>
                <a:lnTo>
                  <a:pt x="518" y="999"/>
                </a:lnTo>
                <a:lnTo>
                  <a:pt x="515" y="999"/>
                </a:lnTo>
                <a:lnTo>
                  <a:pt x="515" y="997"/>
                </a:lnTo>
                <a:lnTo>
                  <a:pt x="513" y="997"/>
                </a:lnTo>
                <a:lnTo>
                  <a:pt x="510" y="997"/>
                </a:lnTo>
                <a:lnTo>
                  <a:pt x="510" y="994"/>
                </a:lnTo>
                <a:lnTo>
                  <a:pt x="510" y="997"/>
                </a:lnTo>
                <a:lnTo>
                  <a:pt x="507" y="994"/>
                </a:lnTo>
                <a:lnTo>
                  <a:pt x="507" y="991"/>
                </a:lnTo>
                <a:lnTo>
                  <a:pt x="504" y="991"/>
                </a:lnTo>
                <a:lnTo>
                  <a:pt x="504" y="994"/>
                </a:lnTo>
                <a:lnTo>
                  <a:pt x="507" y="997"/>
                </a:lnTo>
                <a:lnTo>
                  <a:pt x="510" y="997"/>
                </a:lnTo>
                <a:lnTo>
                  <a:pt x="513" y="997"/>
                </a:lnTo>
                <a:lnTo>
                  <a:pt x="513" y="999"/>
                </a:lnTo>
                <a:lnTo>
                  <a:pt x="515" y="999"/>
                </a:lnTo>
                <a:lnTo>
                  <a:pt x="515" y="1002"/>
                </a:lnTo>
                <a:lnTo>
                  <a:pt x="518" y="1002"/>
                </a:lnTo>
                <a:lnTo>
                  <a:pt x="521" y="1002"/>
                </a:lnTo>
                <a:lnTo>
                  <a:pt x="521" y="1005"/>
                </a:lnTo>
                <a:lnTo>
                  <a:pt x="521" y="1008"/>
                </a:lnTo>
                <a:lnTo>
                  <a:pt x="524" y="1008"/>
                </a:lnTo>
                <a:lnTo>
                  <a:pt x="524" y="1011"/>
                </a:lnTo>
                <a:lnTo>
                  <a:pt x="524" y="1014"/>
                </a:lnTo>
                <a:lnTo>
                  <a:pt x="524" y="1016"/>
                </a:lnTo>
                <a:lnTo>
                  <a:pt x="524" y="1019"/>
                </a:lnTo>
                <a:lnTo>
                  <a:pt x="524" y="1022"/>
                </a:lnTo>
                <a:lnTo>
                  <a:pt x="524" y="1034"/>
                </a:lnTo>
                <a:lnTo>
                  <a:pt x="524" y="1036"/>
                </a:lnTo>
                <a:lnTo>
                  <a:pt x="524" y="1039"/>
                </a:lnTo>
                <a:lnTo>
                  <a:pt x="521" y="1042"/>
                </a:lnTo>
                <a:lnTo>
                  <a:pt x="518" y="1045"/>
                </a:lnTo>
                <a:lnTo>
                  <a:pt x="518" y="1042"/>
                </a:lnTo>
                <a:lnTo>
                  <a:pt x="515" y="1045"/>
                </a:lnTo>
                <a:lnTo>
                  <a:pt x="518" y="1045"/>
                </a:lnTo>
                <a:lnTo>
                  <a:pt x="521" y="1045"/>
                </a:lnTo>
                <a:lnTo>
                  <a:pt x="521" y="1048"/>
                </a:lnTo>
                <a:lnTo>
                  <a:pt x="521" y="1051"/>
                </a:lnTo>
                <a:lnTo>
                  <a:pt x="524" y="1051"/>
                </a:lnTo>
                <a:lnTo>
                  <a:pt x="524" y="1053"/>
                </a:lnTo>
                <a:lnTo>
                  <a:pt x="521" y="1053"/>
                </a:lnTo>
                <a:lnTo>
                  <a:pt x="521" y="1056"/>
                </a:lnTo>
                <a:lnTo>
                  <a:pt x="518" y="1056"/>
                </a:lnTo>
                <a:lnTo>
                  <a:pt x="507" y="1056"/>
                </a:lnTo>
                <a:lnTo>
                  <a:pt x="504" y="1056"/>
                </a:lnTo>
                <a:lnTo>
                  <a:pt x="501" y="1056"/>
                </a:lnTo>
                <a:lnTo>
                  <a:pt x="498" y="1056"/>
                </a:lnTo>
                <a:lnTo>
                  <a:pt x="496" y="1056"/>
                </a:lnTo>
                <a:lnTo>
                  <a:pt x="490" y="1056"/>
                </a:lnTo>
                <a:lnTo>
                  <a:pt x="487" y="1056"/>
                </a:lnTo>
                <a:lnTo>
                  <a:pt x="487" y="1059"/>
                </a:lnTo>
                <a:lnTo>
                  <a:pt x="484" y="1059"/>
                </a:lnTo>
                <a:lnTo>
                  <a:pt x="481" y="1059"/>
                </a:lnTo>
                <a:lnTo>
                  <a:pt x="478" y="1059"/>
                </a:lnTo>
                <a:lnTo>
                  <a:pt x="476" y="1059"/>
                </a:lnTo>
                <a:lnTo>
                  <a:pt x="473" y="1056"/>
                </a:lnTo>
                <a:lnTo>
                  <a:pt x="470" y="1056"/>
                </a:lnTo>
                <a:lnTo>
                  <a:pt x="470" y="1053"/>
                </a:lnTo>
                <a:lnTo>
                  <a:pt x="473" y="1051"/>
                </a:lnTo>
                <a:lnTo>
                  <a:pt x="470" y="1051"/>
                </a:lnTo>
                <a:lnTo>
                  <a:pt x="467" y="1051"/>
                </a:lnTo>
                <a:lnTo>
                  <a:pt x="464" y="1053"/>
                </a:lnTo>
                <a:lnTo>
                  <a:pt x="461" y="1053"/>
                </a:lnTo>
                <a:lnTo>
                  <a:pt x="461" y="1051"/>
                </a:lnTo>
                <a:lnTo>
                  <a:pt x="461" y="1048"/>
                </a:lnTo>
                <a:lnTo>
                  <a:pt x="458" y="1048"/>
                </a:lnTo>
                <a:lnTo>
                  <a:pt x="456" y="1045"/>
                </a:lnTo>
                <a:lnTo>
                  <a:pt x="456" y="1042"/>
                </a:lnTo>
                <a:lnTo>
                  <a:pt x="453" y="1039"/>
                </a:lnTo>
                <a:lnTo>
                  <a:pt x="450" y="1039"/>
                </a:lnTo>
                <a:lnTo>
                  <a:pt x="447" y="1039"/>
                </a:lnTo>
                <a:lnTo>
                  <a:pt x="444" y="1036"/>
                </a:lnTo>
                <a:lnTo>
                  <a:pt x="444" y="1034"/>
                </a:lnTo>
                <a:lnTo>
                  <a:pt x="447" y="1031"/>
                </a:lnTo>
                <a:lnTo>
                  <a:pt x="444" y="1031"/>
                </a:lnTo>
                <a:lnTo>
                  <a:pt x="444" y="1028"/>
                </a:lnTo>
                <a:lnTo>
                  <a:pt x="444" y="1025"/>
                </a:lnTo>
                <a:lnTo>
                  <a:pt x="444" y="1022"/>
                </a:lnTo>
                <a:lnTo>
                  <a:pt x="444" y="1019"/>
                </a:lnTo>
                <a:lnTo>
                  <a:pt x="444" y="1016"/>
                </a:lnTo>
                <a:lnTo>
                  <a:pt x="444" y="1014"/>
                </a:lnTo>
                <a:lnTo>
                  <a:pt x="444" y="1011"/>
                </a:lnTo>
                <a:lnTo>
                  <a:pt x="444" y="1008"/>
                </a:lnTo>
                <a:lnTo>
                  <a:pt x="441" y="1005"/>
                </a:lnTo>
                <a:lnTo>
                  <a:pt x="439" y="1005"/>
                </a:lnTo>
                <a:lnTo>
                  <a:pt x="439" y="1008"/>
                </a:lnTo>
                <a:lnTo>
                  <a:pt x="441" y="1008"/>
                </a:lnTo>
                <a:lnTo>
                  <a:pt x="441" y="1011"/>
                </a:lnTo>
                <a:lnTo>
                  <a:pt x="444" y="1014"/>
                </a:lnTo>
                <a:lnTo>
                  <a:pt x="444" y="1016"/>
                </a:lnTo>
                <a:lnTo>
                  <a:pt x="444" y="1019"/>
                </a:lnTo>
                <a:lnTo>
                  <a:pt x="441" y="1022"/>
                </a:lnTo>
                <a:lnTo>
                  <a:pt x="439" y="1022"/>
                </a:lnTo>
                <a:lnTo>
                  <a:pt x="436" y="1022"/>
                </a:lnTo>
                <a:lnTo>
                  <a:pt x="433" y="1022"/>
                </a:lnTo>
                <a:lnTo>
                  <a:pt x="430" y="1022"/>
                </a:lnTo>
                <a:lnTo>
                  <a:pt x="430" y="1019"/>
                </a:lnTo>
                <a:lnTo>
                  <a:pt x="427" y="1019"/>
                </a:lnTo>
                <a:lnTo>
                  <a:pt x="430" y="1022"/>
                </a:lnTo>
                <a:lnTo>
                  <a:pt x="430" y="1025"/>
                </a:lnTo>
                <a:lnTo>
                  <a:pt x="427" y="1025"/>
                </a:lnTo>
                <a:lnTo>
                  <a:pt x="427" y="1028"/>
                </a:lnTo>
                <a:lnTo>
                  <a:pt x="424" y="1031"/>
                </a:lnTo>
                <a:lnTo>
                  <a:pt x="421" y="1034"/>
                </a:lnTo>
                <a:lnTo>
                  <a:pt x="419" y="1034"/>
                </a:lnTo>
                <a:lnTo>
                  <a:pt x="419" y="1036"/>
                </a:lnTo>
                <a:lnTo>
                  <a:pt x="416" y="1036"/>
                </a:lnTo>
                <a:lnTo>
                  <a:pt x="416" y="1034"/>
                </a:lnTo>
                <a:lnTo>
                  <a:pt x="416" y="1031"/>
                </a:lnTo>
                <a:lnTo>
                  <a:pt x="416" y="1028"/>
                </a:lnTo>
                <a:lnTo>
                  <a:pt x="416" y="1025"/>
                </a:lnTo>
                <a:lnTo>
                  <a:pt x="419" y="1022"/>
                </a:lnTo>
                <a:lnTo>
                  <a:pt x="419" y="1019"/>
                </a:lnTo>
                <a:lnTo>
                  <a:pt x="416" y="1019"/>
                </a:lnTo>
                <a:lnTo>
                  <a:pt x="416" y="1016"/>
                </a:lnTo>
                <a:lnTo>
                  <a:pt x="416" y="1014"/>
                </a:lnTo>
                <a:lnTo>
                  <a:pt x="413" y="1011"/>
                </a:lnTo>
                <a:lnTo>
                  <a:pt x="413" y="1008"/>
                </a:lnTo>
                <a:lnTo>
                  <a:pt x="410" y="1008"/>
                </a:lnTo>
                <a:lnTo>
                  <a:pt x="410" y="1005"/>
                </a:lnTo>
                <a:lnTo>
                  <a:pt x="410" y="1002"/>
                </a:lnTo>
                <a:lnTo>
                  <a:pt x="407" y="1002"/>
                </a:lnTo>
                <a:lnTo>
                  <a:pt x="407" y="997"/>
                </a:lnTo>
                <a:lnTo>
                  <a:pt x="407" y="999"/>
                </a:lnTo>
                <a:lnTo>
                  <a:pt x="407" y="1002"/>
                </a:lnTo>
                <a:lnTo>
                  <a:pt x="407" y="1005"/>
                </a:lnTo>
                <a:lnTo>
                  <a:pt x="410" y="1008"/>
                </a:lnTo>
                <a:lnTo>
                  <a:pt x="413" y="1008"/>
                </a:lnTo>
                <a:lnTo>
                  <a:pt x="413" y="1011"/>
                </a:lnTo>
                <a:lnTo>
                  <a:pt x="413" y="1016"/>
                </a:lnTo>
                <a:lnTo>
                  <a:pt x="413" y="1019"/>
                </a:lnTo>
                <a:lnTo>
                  <a:pt x="410" y="1019"/>
                </a:lnTo>
                <a:lnTo>
                  <a:pt x="410" y="1022"/>
                </a:lnTo>
                <a:lnTo>
                  <a:pt x="413" y="1025"/>
                </a:lnTo>
                <a:lnTo>
                  <a:pt x="413" y="1028"/>
                </a:lnTo>
                <a:lnTo>
                  <a:pt x="413" y="1031"/>
                </a:lnTo>
                <a:lnTo>
                  <a:pt x="410" y="1031"/>
                </a:lnTo>
                <a:lnTo>
                  <a:pt x="410" y="1028"/>
                </a:lnTo>
                <a:lnTo>
                  <a:pt x="407" y="1028"/>
                </a:lnTo>
                <a:lnTo>
                  <a:pt x="407" y="1025"/>
                </a:lnTo>
                <a:lnTo>
                  <a:pt x="407" y="1022"/>
                </a:lnTo>
                <a:lnTo>
                  <a:pt x="402" y="1022"/>
                </a:lnTo>
                <a:lnTo>
                  <a:pt x="399" y="1022"/>
                </a:lnTo>
                <a:lnTo>
                  <a:pt x="396" y="1022"/>
                </a:lnTo>
                <a:lnTo>
                  <a:pt x="396" y="1019"/>
                </a:lnTo>
                <a:lnTo>
                  <a:pt x="396" y="1022"/>
                </a:lnTo>
                <a:lnTo>
                  <a:pt x="399" y="1022"/>
                </a:lnTo>
                <a:lnTo>
                  <a:pt x="399" y="1025"/>
                </a:lnTo>
                <a:lnTo>
                  <a:pt x="402" y="1025"/>
                </a:lnTo>
                <a:lnTo>
                  <a:pt x="404" y="1025"/>
                </a:lnTo>
                <a:lnTo>
                  <a:pt x="404" y="1028"/>
                </a:lnTo>
                <a:lnTo>
                  <a:pt x="407" y="1028"/>
                </a:lnTo>
                <a:lnTo>
                  <a:pt x="407" y="1031"/>
                </a:lnTo>
                <a:lnTo>
                  <a:pt x="407" y="1034"/>
                </a:lnTo>
                <a:lnTo>
                  <a:pt x="407" y="1036"/>
                </a:lnTo>
                <a:lnTo>
                  <a:pt x="404" y="1039"/>
                </a:lnTo>
                <a:lnTo>
                  <a:pt x="404" y="1042"/>
                </a:lnTo>
                <a:lnTo>
                  <a:pt x="404" y="1045"/>
                </a:lnTo>
                <a:lnTo>
                  <a:pt x="402" y="1048"/>
                </a:lnTo>
                <a:lnTo>
                  <a:pt x="402" y="1051"/>
                </a:lnTo>
                <a:lnTo>
                  <a:pt x="402" y="1053"/>
                </a:lnTo>
                <a:lnTo>
                  <a:pt x="402" y="1056"/>
                </a:lnTo>
                <a:lnTo>
                  <a:pt x="399" y="1056"/>
                </a:lnTo>
                <a:lnTo>
                  <a:pt x="396" y="1056"/>
                </a:lnTo>
                <a:lnTo>
                  <a:pt x="396" y="1059"/>
                </a:lnTo>
                <a:lnTo>
                  <a:pt x="396" y="1062"/>
                </a:lnTo>
                <a:lnTo>
                  <a:pt x="396" y="1059"/>
                </a:lnTo>
                <a:lnTo>
                  <a:pt x="399" y="1059"/>
                </a:lnTo>
                <a:lnTo>
                  <a:pt x="399" y="1056"/>
                </a:lnTo>
                <a:lnTo>
                  <a:pt x="402" y="1056"/>
                </a:lnTo>
                <a:lnTo>
                  <a:pt x="402" y="1059"/>
                </a:lnTo>
                <a:lnTo>
                  <a:pt x="402" y="1062"/>
                </a:lnTo>
                <a:lnTo>
                  <a:pt x="402" y="1065"/>
                </a:lnTo>
                <a:lnTo>
                  <a:pt x="404" y="1065"/>
                </a:lnTo>
                <a:lnTo>
                  <a:pt x="404" y="1068"/>
                </a:lnTo>
                <a:lnTo>
                  <a:pt x="402" y="1068"/>
                </a:lnTo>
                <a:lnTo>
                  <a:pt x="402" y="1071"/>
                </a:lnTo>
                <a:lnTo>
                  <a:pt x="399" y="1071"/>
                </a:lnTo>
                <a:lnTo>
                  <a:pt x="396" y="1071"/>
                </a:lnTo>
                <a:lnTo>
                  <a:pt x="393" y="1071"/>
                </a:lnTo>
                <a:lnTo>
                  <a:pt x="390" y="1071"/>
                </a:lnTo>
                <a:lnTo>
                  <a:pt x="387" y="1071"/>
                </a:lnTo>
                <a:lnTo>
                  <a:pt x="384" y="1071"/>
                </a:lnTo>
                <a:lnTo>
                  <a:pt x="382" y="1071"/>
                </a:lnTo>
                <a:lnTo>
                  <a:pt x="379" y="1071"/>
                </a:lnTo>
                <a:lnTo>
                  <a:pt x="376" y="1071"/>
                </a:lnTo>
                <a:lnTo>
                  <a:pt x="373" y="1071"/>
                </a:lnTo>
                <a:lnTo>
                  <a:pt x="370" y="1071"/>
                </a:lnTo>
                <a:lnTo>
                  <a:pt x="373" y="1071"/>
                </a:lnTo>
                <a:lnTo>
                  <a:pt x="373" y="1073"/>
                </a:lnTo>
                <a:lnTo>
                  <a:pt x="370" y="1073"/>
                </a:lnTo>
                <a:lnTo>
                  <a:pt x="370" y="1071"/>
                </a:lnTo>
                <a:lnTo>
                  <a:pt x="362" y="1071"/>
                </a:lnTo>
                <a:lnTo>
                  <a:pt x="362" y="1073"/>
                </a:lnTo>
                <a:lnTo>
                  <a:pt x="359" y="1073"/>
                </a:lnTo>
                <a:lnTo>
                  <a:pt x="359" y="1071"/>
                </a:lnTo>
                <a:lnTo>
                  <a:pt x="359" y="1068"/>
                </a:lnTo>
                <a:lnTo>
                  <a:pt x="359" y="1065"/>
                </a:lnTo>
                <a:lnTo>
                  <a:pt x="359" y="1062"/>
                </a:lnTo>
                <a:lnTo>
                  <a:pt x="359" y="1059"/>
                </a:lnTo>
                <a:lnTo>
                  <a:pt x="359" y="1056"/>
                </a:lnTo>
                <a:lnTo>
                  <a:pt x="356" y="1053"/>
                </a:lnTo>
                <a:lnTo>
                  <a:pt x="359" y="1051"/>
                </a:lnTo>
                <a:lnTo>
                  <a:pt x="359" y="1048"/>
                </a:lnTo>
                <a:lnTo>
                  <a:pt x="362" y="1045"/>
                </a:lnTo>
                <a:lnTo>
                  <a:pt x="365" y="1045"/>
                </a:lnTo>
                <a:lnTo>
                  <a:pt x="365" y="1042"/>
                </a:lnTo>
                <a:lnTo>
                  <a:pt x="362" y="1042"/>
                </a:lnTo>
                <a:lnTo>
                  <a:pt x="362" y="1045"/>
                </a:lnTo>
                <a:lnTo>
                  <a:pt x="359" y="1045"/>
                </a:lnTo>
                <a:lnTo>
                  <a:pt x="359" y="1042"/>
                </a:lnTo>
                <a:lnTo>
                  <a:pt x="356" y="1039"/>
                </a:lnTo>
                <a:lnTo>
                  <a:pt x="356" y="1034"/>
                </a:lnTo>
                <a:lnTo>
                  <a:pt x="359" y="1034"/>
                </a:lnTo>
                <a:lnTo>
                  <a:pt x="359" y="1031"/>
                </a:lnTo>
                <a:lnTo>
                  <a:pt x="362" y="1031"/>
                </a:lnTo>
                <a:lnTo>
                  <a:pt x="365" y="1028"/>
                </a:lnTo>
                <a:lnTo>
                  <a:pt x="367" y="1028"/>
                </a:lnTo>
                <a:lnTo>
                  <a:pt x="370" y="1028"/>
                </a:lnTo>
                <a:lnTo>
                  <a:pt x="370" y="1025"/>
                </a:lnTo>
                <a:lnTo>
                  <a:pt x="373" y="1025"/>
                </a:lnTo>
                <a:lnTo>
                  <a:pt x="376" y="1025"/>
                </a:lnTo>
                <a:lnTo>
                  <a:pt x="376" y="1028"/>
                </a:lnTo>
                <a:lnTo>
                  <a:pt x="376" y="1031"/>
                </a:lnTo>
                <a:lnTo>
                  <a:pt x="379" y="1034"/>
                </a:lnTo>
                <a:lnTo>
                  <a:pt x="376" y="1036"/>
                </a:lnTo>
                <a:lnTo>
                  <a:pt x="376" y="1039"/>
                </a:lnTo>
                <a:lnTo>
                  <a:pt x="379" y="1039"/>
                </a:lnTo>
                <a:lnTo>
                  <a:pt x="382" y="1036"/>
                </a:lnTo>
                <a:lnTo>
                  <a:pt x="382" y="1034"/>
                </a:lnTo>
                <a:lnTo>
                  <a:pt x="379" y="1034"/>
                </a:lnTo>
                <a:lnTo>
                  <a:pt x="379" y="1031"/>
                </a:lnTo>
                <a:lnTo>
                  <a:pt x="376" y="1028"/>
                </a:lnTo>
                <a:lnTo>
                  <a:pt x="376" y="1025"/>
                </a:lnTo>
                <a:lnTo>
                  <a:pt x="376" y="1022"/>
                </a:lnTo>
                <a:lnTo>
                  <a:pt x="376" y="1019"/>
                </a:lnTo>
                <a:lnTo>
                  <a:pt x="376" y="1016"/>
                </a:lnTo>
                <a:lnTo>
                  <a:pt x="376" y="1019"/>
                </a:lnTo>
                <a:lnTo>
                  <a:pt x="373" y="1019"/>
                </a:lnTo>
                <a:lnTo>
                  <a:pt x="373" y="1022"/>
                </a:lnTo>
                <a:lnTo>
                  <a:pt x="373" y="1025"/>
                </a:lnTo>
                <a:lnTo>
                  <a:pt x="370" y="1025"/>
                </a:lnTo>
                <a:lnTo>
                  <a:pt x="367" y="1025"/>
                </a:lnTo>
                <a:lnTo>
                  <a:pt x="365" y="1025"/>
                </a:lnTo>
                <a:lnTo>
                  <a:pt x="365" y="1022"/>
                </a:lnTo>
                <a:lnTo>
                  <a:pt x="362" y="1022"/>
                </a:lnTo>
                <a:lnTo>
                  <a:pt x="362" y="1025"/>
                </a:lnTo>
                <a:lnTo>
                  <a:pt x="365" y="1025"/>
                </a:lnTo>
                <a:lnTo>
                  <a:pt x="365" y="1028"/>
                </a:lnTo>
                <a:lnTo>
                  <a:pt x="362" y="1028"/>
                </a:lnTo>
                <a:lnTo>
                  <a:pt x="359" y="1028"/>
                </a:lnTo>
                <a:lnTo>
                  <a:pt x="356" y="1031"/>
                </a:lnTo>
                <a:lnTo>
                  <a:pt x="356" y="1034"/>
                </a:lnTo>
                <a:lnTo>
                  <a:pt x="353" y="1034"/>
                </a:lnTo>
                <a:lnTo>
                  <a:pt x="353" y="1036"/>
                </a:lnTo>
                <a:lnTo>
                  <a:pt x="353" y="1042"/>
                </a:lnTo>
                <a:lnTo>
                  <a:pt x="353" y="1045"/>
                </a:lnTo>
                <a:lnTo>
                  <a:pt x="353" y="1048"/>
                </a:lnTo>
                <a:lnTo>
                  <a:pt x="353" y="1045"/>
                </a:lnTo>
                <a:lnTo>
                  <a:pt x="350" y="1045"/>
                </a:lnTo>
                <a:lnTo>
                  <a:pt x="350" y="1042"/>
                </a:lnTo>
                <a:lnTo>
                  <a:pt x="350" y="1039"/>
                </a:lnTo>
                <a:lnTo>
                  <a:pt x="350" y="1036"/>
                </a:lnTo>
                <a:lnTo>
                  <a:pt x="350" y="1034"/>
                </a:lnTo>
                <a:lnTo>
                  <a:pt x="347" y="1031"/>
                </a:lnTo>
                <a:lnTo>
                  <a:pt x="347" y="1034"/>
                </a:lnTo>
                <a:lnTo>
                  <a:pt x="347" y="1036"/>
                </a:lnTo>
                <a:lnTo>
                  <a:pt x="347" y="1039"/>
                </a:lnTo>
                <a:lnTo>
                  <a:pt x="347" y="1042"/>
                </a:lnTo>
                <a:lnTo>
                  <a:pt x="347" y="1039"/>
                </a:lnTo>
                <a:lnTo>
                  <a:pt x="347" y="1042"/>
                </a:lnTo>
                <a:lnTo>
                  <a:pt x="345" y="1042"/>
                </a:lnTo>
                <a:lnTo>
                  <a:pt x="345" y="1045"/>
                </a:lnTo>
                <a:lnTo>
                  <a:pt x="347" y="1048"/>
                </a:lnTo>
                <a:lnTo>
                  <a:pt x="350" y="1051"/>
                </a:lnTo>
                <a:lnTo>
                  <a:pt x="353" y="1053"/>
                </a:lnTo>
                <a:lnTo>
                  <a:pt x="353" y="1056"/>
                </a:lnTo>
                <a:lnTo>
                  <a:pt x="356" y="1056"/>
                </a:lnTo>
                <a:lnTo>
                  <a:pt x="353" y="1059"/>
                </a:lnTo>
                <a:lnTo>
                  <a:pt x="353" y="1062"/>
                </a:lnTo>
                <a:lnTo>
                  <a:pt x="350" y="1062"/>
                </a:lnTo>
                <a:lnTo>
                  <a:pt x="350" y="1065"/>
                </a:lnTo>
                <a:lnTo>
                  <a:pt x="353" y="1068"/>
                </a:lnTo>
                <a:lnTo>
                  <a:pt x="350" y="1068"/>
                </a:lnTo>
                <a:lnTo>
                  <a:pt x="347" y="1065"/>
                </a:lnTo>
                <a:lnTo>
                  <a:pt x="345" y="1065"/>
                </a:lnTo>
                <a:lnTo>
                  <a:pt x="342" y="1065"/>
                </a:lnTo>
                <a:lnTo>
                  <a:pt x="339" y="1062"/>
                </a:lnTo>
                <a:lnTo>
                  <a:pt x="336" y="1062"/>
                </a:lnTo>
                <a:lnTo>
                  <a:pt x="333" y="1062"/>
                </a:lnTo>
                <a:lnTo>
                  <a:pt x="330" y="1062"/>
                </a:lnTo>
                <a:lnTo>
                  <a:pt x="327" y="1062"/>
                </a:lnTo>
                <a:lnTo>
                  <a:pt x="325" y="1059"/>
                </a:lnTo>
                <a:lnTo>
                  <a:pt x="325" y="1056"/>
                </a:lnTo>
                <a:lnTo>
                  <a:pt x="325" y="1053"/>
                </a:lnTo>
                <a:lnTo>
                  <a:pt x="325" y="1051"/>
                </a:lnTo>
                <a:lnTo>
                  <a:pt x="327" y="1051"/>
                </a:lnTo>
                <a:lnTo>
                  <a:pt x="327" y="1048"/>
                </a:lnTo>
                <a:lnTo>
                  <a:pt x="327" y="1045"/>
                </a:lnTo>
                <a:lnTo>
                  <a:pt x="327" y="1042"/>
                </a:lnTo>
                <a:lnTo>
                  <a:pt x="327" y="1039"/>
                </a:lnTo>
                <a:lnTo>
                  <a:pt x="325" y="1039"/>
                </a:lnTo>
                <a:lnTo>
                  <a:pt x="325" y="1036"/>
                </a:lnTo>
                <a:lnTo>
                  <a:pt x="325" y="1034"/>
                </a:lnTo>
                <a:lnTo>
                  <a:pt x="322" y="1034"/>
                </a:lnTo>
                <a:lnTo>
                  <a:pt x="322" y="1036"/>
                </a:lnTo>
                <a:lnTo>
                  <a:pt x="322" y="1039"/>
                </a:lnTo>
                <a:lnTo>
                  <a:pt x="319" y="1039"/>
                </a:lnTo>
                <a:lnTo>
                  <a:pt x="319" y="1042"/>
                </a:lnTo>
                <a:lnTo>
                  <a:pt x="322" y="1042"/>
                </a:lnTo>
                <a:lnTo>
                  <a:pt x="322" y="1045"/>
                </a:lnTo>
                <a:lnTo>
                  <a:pt x="322" y="1048"/>
                </a:lnTo>
                <a:lnTo>
                  <a:pt x="322" y="1051"/>
                </a:lnTo>
                <a:lnTo>
                  <a:pt x="319" y="1051"/>
                </a:lnTo>
                <a:lnTo>
                  <a:pt x="322" y="1053"/>
                </a:lnTo>
                <a:lnTo>
                  <a:pt x="322" y="1051"/>
                </a:lnTo>
                <a:lnTo>
                  <a:pt x="322" y="1053"/>
                </a:lnTo>
                <a:lnTo>
                  <a:pt x="319" y="1053"/>
                </a:lnTo>
                <a:lnTo>
                  <a:pt x="316" y="1051"/>
                </a:lnTo>
                <a:lnTo>
                  <a:pt x="313" y="1051"/>
                </a:lnTo>
                <a:lnTo>
                  <a:pt x="308" y="1048"/>
                </a:lnTo>
                <a:lnTo>
                  <a:pt x="305" y="1045"/>
                </a:lnTo>
                <a:lnTo>
                  <a:pt x="299" y="1042"/>
                </a:lnTo>
                <a:lnTo>
                  <a:pt x="296" y="1042"/>
                </a:lnTo>
                <a:lnTo>
                  <a:pt x="293" y="1039"/>
                </a:lnTo>
                <a:lnTo>
                  <a:pt x="290" y="1039"/>
                </a:lnTo>
                <a:lnTo>
                  <a:pt x="288" y="1036"/>
                </a:lnTo>
                <a:lnTo>
                  <a:pt x="288" y="1034"/>
                </a:lnTo>
                <a:lnTo>
                  <a:pt x="285" y="1034"/>
                </a:lnTo>
                <a:lnTo>
                  <a:pt x="282" y="1034"/>
                </a:lnTo>
                <a:lnTo>
                  <a:pt x="282" y="1031"/>
                </a:lnTo>
                <a:lnTo>
                  <a:pt x="282" y="1028"/>
                </a:lnTo>
                <a:lnTo>
                  <a:pt x="285" y="1028"/>
                </a:lnTo>
                <a:lnTo>
                  <a:pt x="282" y="1028"/>
                </a:lnTo>
                <a:lnTo>
                  <a:pt x="282" y="1025"/>
                </a:lnTo>
                <a:lnTo>
                  <a:pt x="282" y="1022"/>
                </a:lnTo>
                <a:lnTo>
                  <a:pt x="285" y="1022"/>
                </a:lnTo>
                <a:lnTo>
                  <a:pt x="285" y="1019"/>
                </a:lnTo>
                <a:lnTo>
                  <a:pt x="282" y="1019"/>
                </a:lnTo>
                <a:lnTo>
                  <a:pt x="279" y="1022"/>
                </a:lnTo>
                <a:lnTo>
                  <a:pt x="276" y="1022"/>
                </a:lnTo>
                <a:lnTo>
                  <a:pt x="279" y="1022"/>
                </a:lnTo>
                <a:lnTo>
                  <a:pt x="279" y="1025"/>
                </a:lnTo>
                <a:lnTo>
                  <a:pt x="282" y="1025"/>
                </a:lnTo>
                <a:lnTo>
                  <a:pt x="282" y="1028"/>
                </a:lnTo>
                <a:lnTo>
                  <a:pt x="279" y="1028"/>
                </a:lnTo>
                <a:lnTo>
                  <a:pt x="276" y="1028"/>
                </a:lnTo>
                <a:lnTo>
                  <a:pt x="276" y="1025"/>
                </a:lnTo>
                <a:lnTo>
                  <a:pt x="273" y="1025"/>
                </a:lnTo>
                <a:lnTo>
                  <a:pt x="273" y="1022"/>
                </a:lnTo>
                <a:lnTo>
                  <a:pt x="271" y="1022"/>
                </a:lnTo>
                <a:lnTo>
                  <a:pt x="268" y="1019"/>
                </a:lnTo>
                <a:lnTo>
                  <a:pt x="265" y="1016"/>
                </a:lnTo>
                <a:lnTo>
                  <a:pt x="262" y="1016"/>
                </a:lnTo>
                <a:lnTo>
                  <a:pt x="265" y="1016"/>
                </a:lnTo>
                <a:lnTo>
                  <a:pt x="268" y="1014"/>
                </a:lnTo>
                <a:lnTo>
                  <a:pt x="268" y="1011"/>
                </a:lnTo>
                <a:lnTo>
                  <a:pt x="271" y="1011"/>
                </a:lnTo>
                <a:lnTo>
                  <a:pt x="273" y="1011"/>
                </a:lnTo>
                <a:lnTo>
                  <a:pt x="273" y="1014"/>
                </a:lnTo>
                <a:lnTo>
                  <a:pt x="271" y="1014"/>
                </a:lnTo>
                <a:lnTo>
                  <a:pt x="273" y="1014"/>
                </a:lnTo>
                <a:lnTo>
                  <a:pt x="273" y="1011"/>
                </a:lnTo>
                <a:lnTo>
                  <a:pt x="273" y="1008"/>
                </a:lnTo>
                <a:lnTo>
                  <a:pt x="271" y="1011"/>
                </a:lnTo>
                <a:lnTo>
                  <a:pt x="268" y="1011"/>
                </a:lnTo>
                <a:lnTo>
                  <a:pt x="268" y="1014"/>
                </a:lnTo>
                <a:lnTo>
                  <a:pt x="265" y="1014"/>
                </a:lnTo>
                <a:lnTo>
                  <a:pt x="262" y="1014"/>
                </a:lnTo>
                <a:lnTo>
                  <a:pt x="265" y="1011"/>
                </a:lnTo>
                <a:lnTo>
                  <a:pt x="268" y="1011"/>
                </a:lnTo>
                <a:lnTo>
                  <a:pt x="265" y="1011"/>
                </a:lnTo>
                <a:lnTo>
                  <a:pt x="262" y="1011"/>
                </a:lnTo>
                <a:lnTo>
                  <a:pt x="259" y="1011"/>
                </a:lnTo>
                <a:lnTo>
                  <a:pt x="259" y="1008"/>
                </a:lnTo>
                <a:lnTo>
                  <a:pt x="256" y="1008"/>
                </a:lnTo>
                <a:lnTo>
                  <a:pt x="253" y="1008"/>
                </a:lnTo>
                <a:lnTo>
                  <a:pt x="253" y="1005"/>
                </a:lnTo>
                <a:lnTo>
                  <a:pt x="251" y="1005"/>
                </a:lnTo>
                <a:lnTo>
                  <a:pt x="251" y="1008"/>
                </a:lnTo>
                <a:lnTo>
                  <a:pt x="253" y="1008"/>
                </a:lnTo>
                <a:lnTo>
                  <a:pt x="256" y="1008"/>
                </a:lnTo>
                <a:lnTo>
                  <a:pt x="256" y="1011"/>
                </a:lnTo>
                <a:lnTo>
                  <a:pt x="259" y="1011"/>
                </a:lnTo>
                <a:lnTo>
                  <a:pt x="262" y="1014"/>
                </a:lnTo>
                <a:lnTo>
                  <a:pt x="259" y="1014"/>
                </a:lnTo>
                <a:lnTo>
                  <a:pt x="256" y="1011"/>
                </a:lnTo>
                <a:lnTo>
                  <a:pt x="253" y="1011"/>
                </a:lnTo>
                <a:lnTo>
                  <a:pt x="253" y="1008"/>
                </a:lnTo>
                <a:lnTo>
                  <a:pt x="248" y="1005"/>
                </a:lnTo>
                <a:lnTo>
                  <a:pt x="245" y="1002"/>
                </a:lnTo>
                <a:lnTo>
                  <a:pt x="242" y="999"/>
                </a:lnTo>
                <a:lnTo>
                  <a:pt x="242" y="997"/>
                </a:lnTo>
                <a:lnTo>
                  <a:pt x="242" y="999"/>
                </a:lnTo>
                <a:lnTo>
                  <a:pt x="245" y="999"/>
                </a:lnTo>
                <a:lnTo>
                  <a:pt x="245" y="997"/>
                </a:lnTo>
                <a:lnTo>
                  <a:pt x="248" y="997"/>
                </a:lnTo>
                <a:lnTo>
                  <a:pt x="251" y="997"/>
                </a:lnTo>
                <a:lnTo>
                  <a:pt x="251" y="994"/>
                </a:lnTo>
                <a:lnTo>
                  <a:pt x="253" y="994"/>
                </a:lnTo>
                <a:lnTo>
                  <a:pt x="251" y="994"/>
                </a:lnTo>
                <a:lnTo>
                  <a:pt x="248" y="994"/>
                </a:lnTo>
                <a:lnTo>
                  <a:pt x="245" y="994"/>
                </a:lnTo>
                <a:lnTo>
                  <a:pt x="242" y="994"/>
                </a:lnTo>
                <a:lnTo>
                  <a:pt x="245" y="994"/>
                </a:lnTo>
                <a:lnTo>
                  <a:pt x="245" y="997"/>
                </a:lnTo>
                <a:lnTo>
                  <a:pt x="242" y="994"/>
                </a:lnTo>
                <a:lnTo>
                  <a:pt x="239" y="994"/>
                </a:lnTo>
                <a:lnTo>
                  <a:pt x="236" y="991"/>
                </a:lnTo>
                <a:lnTo>
                  <a:pt x="234" y="988"/>
                </a:lnTo>
                <a:lnTo>
                  <a:pt x="234" y="985"/>
                </a:lnTo>
                <a:lnTo>
                  <a:pt x="236" y="985"/>
                </a:lnTo>
                <a:lnTo>
                  <a:pt x="236" y="982"/>
                </a:lnTo>
                <a:lnTo>
                  <a:pt x="236" y="979"/>
                </a:lnTo>
                <a:lnTo>
                  <a:pt x="234" y="979"/>
                </a:lnTo>
                <a:lnTo>
                  <a:pt x="236" y="982"/>
                </a:lnTo>
                <a:lnTo>
                  <a:pt x="236" y="985"/>
                </a:lnTo>
                <a:lnTo>
                  <a:pt x="231" y="985"/>
                </a:lnTo>
                <a:lnTo>
                  <a:pt x="228" y="985"/>
                </a:lnTo>
                <a:lnTo>
                  <a:pt x="225" y="985"/>
                </a:lnTo>
                <a:lnTo>
                  <a:pt x="225" y="982"/>
                </a:lnTo>
                <a:lnTo>
                  <a:pt x="225" y="979"/>
                </a:lnTo>
                <a:lnTo>
                  <a:pt x="225" y="982"/>
                </a:lnTo>
                <a:lnTo>
                  <a:pt x="225" y="979"/>
                </a:lnTo>
                <a:lnTo>
                  <a:pt x="222" y="979"/>
                </a:lnTo>
                <a:lnTo>
                  <a:pt x="222" y="977"/>
                </a:lnTo>
                <a:lnTo>
                  <a:pt x="219" y="977"/>
                </a:lnTo>
                <a:lnTo>
                  <a:pt x="219" y="974"/>
                </a:lnTo>
                <a:lnTo>
                  <a:pt x="216" y="971"/>
                </a:lnTo>
                <a:lnTo>
                  <a:pt x="214" y="971"/>
                </a:lnTo>
                <a:lnTo>
                  <a:pt x="214" y="968"/>
                </a:lnTo>
                <a:lnTo>
                  <a:pt x="214" y="965"/>
                </a:lnTo>
                <a:lnTo>
                  <a:pt x="211" y="962"/>
                </a:lnTo>
                <a:lnTo>
                  <a:pt x="208" y="960"/>
                </a:lnTo>
                <a:lnTo>
                  <a:pt x="208" y="957"/>
                </a:lnTo>
                <a:lnTo>
                  <a:pt x="205" y="957"/>
                </a:lnTo>
                <a:lnTo>
                  <a:pt x="205" y="954"/>
                </a:lnTo>
                <a:lnTo>
                  <a:pt x="202" y="954"/>
                </a:lnTo>
                <a:lnTo>
                  <a:pt x="202" y="951"/>
                </a:lnTo>
                <a:lnTo>
                  <a:pt x="202" y="948"/>
                </a:lnTo>
                <a:lnTo>
                  <a:pt x="199" y="948"/>
                </a:lnTo>
                <a:lnTo>
                  <a:pt x="199" y="945"/>
                </a:lnTo>
                <a:lnTo>
                  <a:pt x="196" y="945"/>
                </a:lnTo>
                <a:lnTo>
                  <a:pt x="196" y="942"/>
                </a:lnTo>
                <a:lnTo>
                  <a:pt x="194" y="940"/>
                </a:lnTo>
                <a:lnTo>
                  <a:pt x="194" y="937"/>
                </a:lnTo>
                <a:lnTo>
                  <a:pt x="191" y="937"/>
                </a:lnTo>
                <a:lnTo>
                  <a:pt x="191" y="934"/>
                </a:lnTo>
                <a:lnTo>
                  <a:pt x="188" y="931"/>
                </a:lnTo>
                <a:lnTo>
                  <a:pt x="188" y="928"/>
                </a:lnTo>
                <a:lnTo>
                  <a:pt x="191" y="928"/>
                </a:lnTo>
                <a:lnTo>
                  <a:pt x="191" y="931"/>
                </a:lnTo>
                <a:lnTo>
                  <a:pt x="191" y="934"/>
                </a:lnTo>
                <a:lnTo>
                  <a:pt x="194" y="934"/>
                </a:lnTo>
                <a:lnTo>
                  <a:pt x="194" y="931"/>
                </a:lnTo>
                <a:lnTo>
                  <a:pt x="194" y="928"/>
                </a:lnTo>
                <a:lnTo>
                  <a:pt x="191" y="928"/>
                </a:lnTo>
                <a:lnTo>
                  <a:pt x="191" y="925"/>
                </a:lnTo>
                <a:lnTo>
                  <a:pt x="188" y="923"/>
                </a:lnTo>
                <a:lnTo>
                  <a:pt x="185" y="923"/>
                </a:lnTo>
                <a:lnTo>
                  <a:pt x="185" y="920"/>
                </a:lnTo>
                <a:lnTo>
                  <a:pt x="182" y="920"/>
                </a:lnTo>
                <a:lnTo>
                  <a:pt x="185" y="923"/>
                </a:lnTo>
                <a:lnTo>
                  <a:pt x="182" y="923"/>
                </a:lnTo>
                <a:lnTo>
                  <a:pt x="182" y="920"/>
                </a:lnTo>
                <a:lnTo>
                  <a:pt x="182" y="917"/>
                </a:lnTo>
                <a:lnTo>
                  <a:pt x="179" y="914"/>
                </a:lnTo>
                <a:lnTo>
                  <a:pt x="179" y="911"/>
                </a:lnTo>
                <a:lnTo>
                  <a:pt x="177" y="908"/>
                </a:lnTo>
                <a:lnTo>
                  <a:pt x="177" y="905"/>
                </a:lnTo>
                <a:lnTo>
                  <a:pt x="174" y="905"/>
                </a:lnTo>
                <a:lnTo>
                  <a:pt x="174" y="903"/>
                </a:lnTo>
                <a:lnTo>
                  <a:pt x="171" y="900"/>
                </a:lnTo>
                <a:lnTo>
                  <a:pt x="171" y="897"/>
                </a:lnTo>
                <a:lnTo>
                  <a:pt x="168" y="894"/>
                </a:lnTo>
                <a:lnTo>
                  <a:pt x="168" y="891"/>
                </a:lnTo>
                <a:lnTo>
                  <a:pt x="165" y="891"/>
                </a:lnTo>
                <a:lnTo>
                  <a:pt x="165" y="888"/>
                </a:lnTo>
                <a:lnTo>
                  <a:pt x="162" y="886"/>
                </a:lnTo>
                <a:lnTo>
                  <a:pt x="162" y="883"/>
                </a:lnTo>
                <a:lnTo>
                  <a:pt x="159" y="880"/>
                </a:lnTo>
                <a:lnTo>
                  <a:pt x="159" y="877"/>
                </a:lnTo>
                <a:lnTo>
                  <a:pt x="162" y="877"/>
                </a:lnTo>
                <a:lnTo>
                  <a:pt x="162" y="880"/>
                </a:lnTo>
                <a:lnTo>
                  <a:pt x="165" y="883"/>
                </a:lnTo>
                <a:lnTo>
                  <a:pt x="165" y="888"/>
                </a:lnTo>
                <a:lnTo>
                  <a:pt x="168" y="888"/>
                </a:lnTo>
                <a:lnTo>
                  <a:pt x="171" y="891"/>
                </a:lnTo>
                <a:lnTo>
                  <a:pt x="174" y="894"/>
                </a:lnTo>
                <a:lnTo>
                  <a:pt x="177" y="897"/>
                </a:lnTo>
                <a:lnTo>
                  <a:pt x="179" y="897"/>
                </a:lnTo>
                <a:lnTo>
                  <a:pt x="177" y="894"/>
                </a:lnTo>
                <a:lnTo>
                  <a:pt x="174" y="894"/>
                </a:lnTo>
                <a:lnTo>
                  <a:pt x="174" y="891"/>
                </a:lnTo>
                <a:lnTo>
                  <a:pt x="171" y="891"/>
                </a:lnTo>
                <a:lnTo>
                  <a:pt x="171" y="888"/>
                </a:lnTo>
                <a:lnTo>
                  <a:pt x="168" y="886"/>
                </a:lnTo>
                <a:lnTo>
                  <a:pt x="168" y="883"/>
                </a:lnTo>
                <a:lnTo>
                  <a:pt x="165" y="880"/>
                </a:lnTo>
                <a:lnTo>
                  <a:pt x="165" y="877"/>
                </a:lnTo>
                <a:lnTo>
                  <a:pt x="162" y="874"/>
                </a:lnTo>
                <a:lnTo>
                  <a:pt x="162" y="871"/>
                </a:lnTo>
                <a:lnTo>
                  <a:pt x="159" y="868"/>
                </a:lnTo>
                <a:lnTo>
                  <a:pt x="157" y="868"/>
                </a:lnTo>
                <a:lnTo>
                  <a:pt x="159" y="866"/>
                </a:lnTo>
                <a:lnTo>
                  <a:pt x="157" y="866"/>
                </a:lnTo>
                <a:lnTo>
                  <a:pt x="157" y="863"/>
                </a:lnTo>
                <a:lnTo>
                  <a:pt x="157" y="860"/>
                </a:lnTo>
                <a:lnTo>
                  <a:pt x="157" y="857"/>
                </a:lnTo>
                <a:lnTo>
                  <a:pt x="154" y="857"/>
                </a:lnTo>
                <a:lnTo>
                  <a:pt x="154" y="860"/>
                </a:lnTo>
                <a:lnTo>
                  <a:pt x="154" y="857"/>
                </a:lnTo>
                <a:lnTo>
                  <a:pt x="154" y="854"/>
                </a:lnTo>
                <a:lnTo>
                  <a:pt x="154" y="851"/>
                </a:lnTo>
                <a:lnTo>
                  <a:pt x="154" y="849"/>
                </a:lnTo>
                <a:lnTo>
                  <a:pt x="151" y="849"/>
                </a:lnTo>
                <a:lnTo>
                  <a:pt x="151" y="846"/>
                </a:lnTo>
                <a:lnTo>
                  <a:pt x="151" y="843"/>
                </a:lnTo>
                <a:lnTo>
                  <a:pt x="148" y="843"/>
                </a:lnTo>
                <a:lnTo>
                  <a:pt x="148" y="840"/>
                </a:lnTo>
                <a:lnTo>
                  <a:pt x="148" y="837"/>
                </a:lnTo>
                <a:lnTo>
                  <a:pt x="148" y="834"/>
                </a:lnTo>
                <a:lnTo>
                  <a:pt x="145" y="831"/>
                </a:lnTo>
                <a:lnTo>
                  <a:pt x="145" y="829"/>
                </a:lnTo>
                <a:lnTo>
                  <a:pt x="142" y="826"/>
                </a:lnTo>
                <a:lnTo>
                  <a:pt x="145" y="826"/>
                </a:lnTo>
                <a:lnTo>
                  <a:pt x="142" y="823"/>
                </a:lnTo>
                <a:lnTo>
                  <a:pt x="142" y="820"/>
                </a:lnTo>
                <a:lnTo>
                  <a:pt x="140" y="820"/>
                </a:lnTo>
                <a:lnTo>
                  <a:pt x="140" y="817"/>
                </a:lnTo>
                <a:lnTo>
                  <a:pt x="140" y="814"/>
                </a:lnTo>
                <a:lnTo>
                  <a:pt x="137" y="814"/>
                </a:lnTo>
                <a:lnTo>
                  <a:pt x="137" y="811"/>
                </a:lnTo>
                <a:lnTo>
                  <a:pt x="137" y="809"/>
                </a:lnTo>
                <a:lnTo>
                  <a:pt x="134" y="809"/>
                </a:lnTo>
                <a:lnTo>
                  <a:pt x="134" y="806"/>
                </a:lnTo>
                <a:lnTo>
                  <a:pt x="131" y="800"/>
                </a:lnTo>
                <a:lnTo>
                  <a:pt x="131" y="797"/>
                </a:lnTo>
                <a:lnTo>
                  <a:pt x="134" y="797"/>
                </a:lnTo>
                <a:lnTo>
                  <a:pt x="134" y="794"/>
                </a:lnTo>
                <a:lnTo>
                  <a:pt x="137" y="794"/>
                </a:lnTo>
                <a:lnTo>
                  <a:pt x="137" y="797"/>
                </a:lnTo>
                <a:lnTo>
                  <a:pt x="140" y="797"/>
                </a:lnTo>
                <a:lnTo>
                  <a:pt x="142" y="797"/>
                </a:lnTo>
                <a:lnTo>
                  <a:pt x="142" y="794"/>
                </a:lnTo>
                <a:lnTo>
                  <a:pt x="145" y="794"/>
                </a:lnTo>
                <a:lnTo>
                  <a:pt x="148" y="794"/>
                </a:lnTo>
                <a:lnTo>
                  <a:pt x="151" y="794"/>
                </a:lnTo>
                <a:lnTo>
                  <a:pt x="151" y="797"/>
                </a:lnTo>
                <a:lnTo>
                  <a:pt x="154" y="800"/>
                </a:lnTo>
                <a:lnTo>
                  <a:pt x="154" y="803"/>
                </a:lnTo>
                <a:lnTo>
                  <a:pt x="157" y="803"/>
                </a:lnTo>
                <a:lnTo>
                  <a:pt x="157" y="806"/>
                </a:lnTo>
                <a:lnTo>
                  <a:pt x="159" y="806"/>
                </a:lnTo>
                <a:lnTo>
                  <a:pt x="159" y="803"/>
                </a:lnTo>
                <a:lnTo>
                  <a:pt x="162" y="803"/>
                </a:lnTo>
                <a:lnTo>
                  <a:pt x="159" y="803"/>
                </a:lnTo>
                <a:lnTo>
                  <a:pt x="159" y="800"/>
                </a:lnTo>
                <a:lnTo>
                  <a:pt x="162" y="800"/>
                </a:lnTo>
                <a:lnTo>
                  <a:pt x="159" y="800"/>
                </a:lnTo>
                <a:lnTo>
                  <a:pt x="159" y="797"/>
                </a:lnTo>
                <a:lnTo>
                  <a:pt x="157" y="797"/>
                </a:lnTo>
                <a:lnTo>
                  <a:pt x="154" y="794"/>
                </a:lnTo>
                <a:lnTo>
                  <a:pt x="154" y="792"/>
                </a:lnTo>
                <a:lnTo>
                  <a:pt x="157" y="792"/>
                </a:lnTo>
                <a:lnTo>
                  <a:pt x="159" y="792"/>
                </a:lnTo>
                <a:lnTo>
                  <a:pt x="162" y="792"/>
                </a:lnTo>
                <a:lnTo>
                  <a:pt x="165" y="794"/>
                </a:lnTo>
                <a:lnTo>
                  <a:pt x="168" y="794"/>
                </a:lnTo>
                <a:lnTo>
                  <a:pt x="171" y="794"/>
                </a:lnTo>
                <a:lnTo>
                  <a:pt x="174" y="794"/>
                </a:lnTo>
                <a:lnTo>
                  <a:pt x="174" y="792"/>
                </a:lnTo>
                <a:lnTo>
                  <a:pt x="171" y="792"/>
                </a:lnTo>
                <a:lnTo>
                  <a:pt x="165" y="792"/>
                </a:lnTo>
                <a:lnTo>
                  <a:pt x="162" y="789"/>
                </a:lnTo>
                <a:lnTo>
                  <a:pt x="159" y="792"/>
                </a:lnTo>
                <a:lnTo>
                  <a:pt x="157" y="792"/>
                </a:lnTo>
                <a:lnTo>
                  <a:pt x="159" y="789"/>
                </a:lnTo>
                <a:lnTo>
                  <a:pt x="159" y="783"/>
                </a:lnTo>
                <a:lnTo>
                  <a:pt x="162" y="783"/>
                </a:lnTo>
                <a:lnTo>
                  <a:pt x="159" y="783"/>
                </a:lnTo>
                <a:lnTo>
                  <a:pt x="159" y="780"/>
                </a:lnTo>
                <a:lnTo>
                  <a:pt x="157" y="780"/>
                </a:lnTo>
                <a:lnTo>
                  <a:pt x="154" y="780"/>
                </a:lnTo>
                <a:lnTo>
                  <a:pt x="154" y="777"/>
                </a:lnTo>
                <a:lnTo>
                  <a:pt x="154" y="774"/>
                </a:lnTo>
                <a:lnTo>
                  <a:pt x="157" y="774"/>
                </a:lnTo>
                <a:lnTo>
                  <a:pt x="157" y="772"/>
                </a:lnTo>
                <a:lnTo>
                  <a:pt x="157" y="769"/>
                </a:lnTo>
                <a:lnTo>
                  <a:pt x="157" y="766"/>
                </a:lnTo>
                <a:lnTo>
                  <a:pt x="159" y="766"/>
                </a:lnTo>
                <a:lnTo>
                  <a:pt x="162" y="766"/>
                </a:lnTo>
                <a:lnTo>
                  <a:pt x="159" y="766"/>
                </a:lnTo>
                <a:lnTo>
                  <a:pt x="159" y="763"/>
                </a:lnTo>
                <a:lnTo>
                  <a:pt x="157" y="763"/>
                </a:lnTo>
                <a:lnTo>
                  <a:pt x="157" y="760"/>
                </a:lnTo>
                <a:lnTo>
                  <a:pt x="157" y="763"/>
                </a:lnTo>
                <a:lnTo>
                  <a:pt x="154" y="760"/>
                </a:lnTo>
                <a:lnTo>
                  <a:pt x="157" y="763"/>
                </a:lnTo>
                <a:lnTo>
                  <a:pt x="157" y="766"/>
                </a:lnTo>
                <a:lnTo>
                  <a:pt x="157" y="769"/>
                </a:lnTo>
                <a:lnTo>
                  <a:pt x="154" y="769"/>
                </a:lnTo>
                <a:lnTo>
                  <a:pt x="154" y="772"/>
                </a:lnTo>
                <a:lnTo>
                  <a:pt x="154" y="774"/>
                </a:lnTo>
                <a:lnTo>
                  <a:pt x="151" y="774"/>
                </a:lnTo>
                <a:lnTo>
                  <a:pt x="154" y="774"/>
                </a:lnTo>
                <a:lnTo>
                  <a:pt x="154" y="777"/>
                </a:lnTo>
                <a:lnTo>
                  <a:pt x="151" y="777"/>
                </a:lnTo>
                <a:lnTo>
                  <a:pt x="154" y="777"/>
                </a:lnTo>
                <a:lnTo>
                  <a:pt x="154" y="780"/>
                </a:lnTo>
                <a:lnTo>
                  <a:pt x="154" y="783"/>
                </a:lnTo>
                <a:lnTo>
                  <a:pt x="157" y="783"/>
                </a:lnTo>
                <a:lnTo>
                  <a:pt x="157" y="786"/>
                </a:lnTo>
                <a:lnTo>
                  <a:pt x="159" y="786"/>
                </a:lnTo>
                <a:lnTo>
                  <a:pt x="157" y="789"/>
                </a:lnTo>
                <a:lnTo>
                  <a:pt x="154" y="789"/>
                </a:lnTo>
                <a:lnTo>
                  <a:pt x="151" y="789"/>
                </a:lnTo>
                <a:lnTo>
                  <a:pt x="145" y="789"/>
                </a:lnTo>
                <a:lnTo>
                  <a:pt x="142" y="789"/>
                </a:lnTo>
                <a:lnTo>
                  <a:pt x="137" y="792"/>
                </a:lnTo>
                <a:lnTo>
                  <a:pt x="134" y="792"/>
                </a:lnTo>
                <a:lnTo>
                  <a:pt x="134" y="794"/>
                </a:lnTo>
                <a:lnTo>
                  <a:pt x="131" y="792"/>
                </a:lnTo>
                <a:lnTo>
                  <a:pt x="128" y="792"/>
                </a:lnTo>
                <a:lnTo>
                  <a:pt x="128" y="789"/>
                </a:lnTo>
                <a:lnTo>
                  <a:pt x="125" y="786"/>
                </a:lnTo>
                <a:lnTo>
                  <a:pt x="125" y="783"/>
                </a:lnTo>
                <a:lnTo>
                  <a:pt x="125" y="780"/>
                </a:lnTo>
                <a:lnTo>
                  <a:pt x="125" y="777"/>
                </a:lnTo>
                <a:lnTo>
                  <a:pt x="122" y="777"/>
                </a:lnTo>
                <a:lnTo>
                  <a:pt x="122" y="774"/>
                </a:lnTo>
                <a:lnTo>
                  <a:pt x="122" y="772"/>
                </a:lnTo>
                <a:lnTo>
                  <a:pt x="125" y="769"/>
                </a:lnTo>
                <a:lnTo>
                  <a:pt x="122" y="769"/>
                </a:lnTo>
                <a:lnTo>
                  <a:pt x="122" y="766"/>
                </a:lnTo>
                <a:lnTo>
                  <a:pt x="122" y="763"/>
                </a:lnTo>
                <a:lnTo>
                  <a:pt x="122" y="760"/>
                </a:lnTo>
                <a:lnTo>
                  <a:pt x="120" y="757"/>
                </a:lnTo>
                <a:lnTo>
                  <a:pt x="120" y="755"/>
                </a:lnTo>
                <a:lnTo>
                  <a:pt x="120" y="752"/>
                </a:lnTo>
                <a:lnTo>
                  <a:pt x="120" y="749"/>
                </a:lnTo>
                <a:lnTo>
                  <a:pt x="117" y="749"/>
                </a:lnTo>
                <a:lnTo>
                  <a:pt x="117" y="746"/>
                </a:lnTo>
                <a:lnTo>
                  <a:pt x="117" y="743"/>
                </a:lnTo>
                <a:lnTo>
                  <a:pt x="117" y="740"/>
                </a:lnTo>
                <a:lnTo>
                  <a:pt x="114" y="740"/>
                </a:lnTo>
                <a:lnTo>
                  <a:pt x="114" y="737"/>
                </a:lnTo>
                <a:lnTo>
                  <a:pt x="114" y="735"/>
                </a:lnTo>
                <a:lnTo>
                  <a:pt x="114" y="732"/>
                </a:lnTo>
                <a:lnTo>
                  <a:pt x="114" y="729"/>
                </a:lnTo>
                <a:lnTo>
                  <a:pt x="111" y="729"/>
                </a:lnTo>
                <a:lnTo>
                  <a:pt x="111" y="726"/>
                </a:lnTo>
                <a:lnTo>
                  <a:pt x="111" y="723"/>
                </a:lnTo>
                <a:lnTo>
                  <a:pt x="111" y="720"/>
                </a:lnTo>
                <a:lnTo>
                  <a:pt x="114" y="720"/>
                </a:lnTo>
                <a:lnTo>
                  <a:pt x="117" y="720"/>
                </a:lnTo>
                <a:lnTo>
                  <a:pt x="120" y="720"/>
                </a:lnTo>
                <a:lnTo>
                  <a:pt x="122" y="720"/>
                </a:lnTo>
                <a:lnTo>
                  <a:pt x="122" y="723"/>
                </a:lnTo>
                <a:lnTo>
                  <a:pt x="125" y="723"/>
                </a:lnTo>
                <a:lnTo>
                  <a:pt x="128" y="723"/>
                </a:lnTo>
                <a:lnTo>
                  <a:pt x="131" y="723"/>
                </a:lnTo>
                <a:lnTo>
                  <a:pt x="131" y="720"/>
                </a:lnTo>
                <a:lnTo>
                  <a:pt x="134" y="720"/>
                </a:lnTo>
                <a:lnTo>
                  <a:pt x="137" y="720"/>
                </a:lnTo>
                <a:lnTo>
                  <a:pt x="140" y="720"/>
                </a:lnTo>
                <a:lnTo>
                  <a:pt x="142" y="720"/>
                </a:lnTo>
                <a:lnTo>
                  <a:pt x="145" y="720"/>
                </a:lnTo>
                <a:lnTo>
                  <a:pt x="148" y="723"/>
                </a:lnTo>
                <a:lnTo>
                  <a:pt x="148" y="720"/>
                </a:lnTo>
                <a:lnTo>
                  <a:pt x="151" y="720"/>
                </a:lnTo>
                <a:lnTo>
                  <a:pt x="151" y="723"/>
                </a:lnTo>
                <a:lnTo>
                  <a:pt x="154" y="723"/>
                </a:lnTo>
                <a:lnTo>
                  <a:pt x="154" y="726"/>
                </a:lnTo>
                <a:lnTo>
                  <a:pt x="157" y="729"/>
                </a:lnTo>
                <a:lnTo>
                  <a:pt x="157" y="732"/>
                </a:lnTo>
                <a:lnTo>
                  <a:pt x="159" y="732"/>
                </a:lnTo>
                <a:lnTo>
                  <a:pt x="162" y="732"/>
                </a:lnTo>
                <a:lnTo>
                  <a:pt x="159" y="732"/>
                </a:lnTo>
                <a:lnTo>
                  <a:pt x="157" y="729"/>
                </a:lnTo>
                <a:lnTo>
                  <a:pt x="157" y="726"/>
                </a:lnTo>
                <a:lnTo>
                  <a:pt x="159" y="726"/>
                </a:lnTo>
                <a:lnTo>
                  <a:pt x="159" y="723"/>
                </a:lnTo>
                <a:lnTo>
                  <a:pt x="162" y="723"/>
                </a:lnTo>
                <a:lnTo>
                  <a:pt x="165" y="723"/>
                </a:lnTo>
                <a:lnTo>
                  <a:pt x="168" y="723"/>
                </a:lnTo>
                <a:lnTo>
                  <a:pt x="171" y="723"/>
                </a:lnTo>
                <a:lnTo>
                  <a:pt x="174" y="723"/>
                </a:lnTo>
                <a:lnTo>
                  <a:pt x="174" y="720"/>
                </a:lnTo>
                <a:lnTo>
                  <a:pt x="177" y="720"/>
                </a:lnTo>
                <a:lnTo>
                  <a:pt x="179" y="720"/>
                </a:lnTo>
                <a:lnTo>
                  <a:pt x="182" y="720"/>
                </a:lnTo>
                <a:lnTo>
                  <a:pt x="185" y="720"/>
                </a:lnTo>
                <a:lnTo>
                  <a:pt x="185" y="718"/>
                </a:lnTo>
                <a:lnTo>
                  <a:pt x="182" y="718"/>
                </a:lnTo>
                <a:lnTo>
                  <a:pt x="185" y="718"/>
                </a:lnTo>
                <a:lnTo>
                  <a:pt x="185" y="715"/>
                </a:lnTo>
                <a:lnTo>
                  <a:pt x="185" y="712"/>
                </a:lnTo>
                <a:lnTo>
                  <a:pt x="185" y="709"/>
                </a:lnTo>
                <a:lnTo>
                  <a:pt x="182" y="709"/>
                </a:lnTo>
                <a:lnTo>
                  <a:pt x="179" y="709"/>
                </a:lnTo>
                <a:lnTo>
                  <a:pt x="179" y="706"/>
                </a:lnTo>
                <a:lnTo>
                  <a:pt x="177" y="706"/>
                </a:lnTo>
                <a:lnTo>
                  <a:pt x="177" y="703"/>
                </a:lnTo>
                <a:lnTo>
                  <a:pt x="179" y="703"/>
                </a:lnTo>
                <a:lnTo>
                  <a:pt x="177" y="703"/>
                </a:lnTo>
                <a:lnTo>
                  <a:pt x="177" y="700"/>
                </a:lnTo>
                <a:lnTo>
                  <a:pt x="174" y="700"/>
                </a:lnTo>
                <a:lnTo>
                  <a:pt x="174" y="698"/>
                </a:lnTo>
                <a:lnTo>
                  <a:pt x="174" y="695"/>
                </a:lnTo>
                <a:lnTo>
                  <a:pt x="174" y="692"/>
                </a:lnTo>
                <a:lnTo>
                  <a:pt x="174" y="689"/>
                </a:lnTo>
                <a:lnTo>
                  <a:pt x="174" y="686"/>
                </a:lnTo>
                <a:lnTo>
                  <a:pt x="174" y="683"/>
                </a:lnTo>
                <a:lnTo>
                  <a:pt x="174" y="681"/>
                </a:lnTo>
                <a:lnTo>
                  <a:pt x="174" y="678"/>
                </a:lnTo>
                <a:lnTo>
                  <a:pt x="177" y="678"/>
                </a:lnTo>
                <a:lnTo>
                  <a:pt x="177" y="675"/>
                </a:lnTo>
                <a:lnTo>
                  <a:pt x="179" y="675"/>
                </a:lnTo>
                <a:lnTo>
                  <a:pt x="182" y="675"/>
                </a:lnTo>
                <a:lnTo>
                  <a:pt x="185" y="675"/>
                </a:lnTo>
                <a:lnTo>
                  <a:pt x="185" y="678"/>
                </a:lnTo>
                <a:lnTo>
                  <a:pt x="188" y="678"/>
                </a:lnTo>
                <a:lnTo>
                  <a:pt x="185" y="675"/>
                </a:lnTo>
                <a:lnTo>
                  <a:pt x="191" y="675"/>
                </a:lnTo>
                <a:lnTo>
                  <a:pt x="194" y="675"/>
                </a:lnTo>
                <a:lnTo>
                  <a:pt x="196" y="675"/>
                </a:lnTo>
                <a:lnTo>
                  <a:pt x="199" y="675"/>
                </a:lnTo>
                <a:lnTo>
                  <a:pt x="199" y="672"/>
                </a:lnTo>
                <a:lnTo>
                  <a:pt x="202" y="672"/>
                </a:lnTo>
                <a:lnTo>
                  <a:pt x="205" y="672"/>
                </a:lnTo>
                <a:lnTo>
                  <a:pt x="205" y="669"/>
                </a:lnTo>
                <a:lnTo>
                  <a:pt x="208" y="666"/>
                </a:lnTo>
                <a:lnTo>
                  <a:pt x="208" y="663"/>
                </a:lnTo>
                <a:lnTo>
                  <a:pt x="208" y="661"/>
                </a:lnTo>
                <a:lnTo>
                  <a:pt x="211" y="661"/>
                </a:lnTo>
                <a:lnTo>
                  <a:pt x="214" y="666"/>
                </a:lnTo>
                <a:lnTo>
                  <a:pt x="216" y="666"/>
                </a:lnTo>
                <a:lnTo>
                  <a:pt x="222" y="666"/>
                </a:lnTo>
                <a:lnTo>
                  <a:pt x="219" y="666"/>
                </a:lnTo>
                <a:lnTo>
                  <a:pt x="222" y="666"/>
                </a:lnTo>
                <a:lnTo>
                  <a:pt x="222" y="663"/>
                </a:lnTo>
                <a:lnTo>
                  <a:pt x="225" y="663"/>
                </a:lnTo>
                <a:lnTo>
                  <a:pt x="228" y="663"/>
                </a:lnTo>
                <a:lnTo>
                  <a:pt x="225" y="663"/>
                </a:lnTo>
                <a:lnTo>
                  <a:pt x="222" y="661"/>
                </a:lnTo>
                <a:lnTo>
                  <a:pt x="219" y="663"/>
                </a:lnTo>
                <a:lnTo>
                  <a:pt x="216" y="663"/>
                </a:lnTo>
                <a:lnTo>
                  <a:pt x="214" y="661"/>
                </a:lnTo>
                <a:lnTo>
                  <a:pt x="211" y="661"/>
                </a:lnTo>
                <a:lnTo>
                  <a:pt x="208" y="661"/>
                </a:lnTo>
                <a:lnTo>
                  <a:pt x="205" y="661"/>
                </a:lnTo>
                <a:lnTo>
                  <a:pt x="202" y="663"/>
                </a:lnTo>
                <a:lnTo>
                  <a:pt x="202" y="666"/>
                </a:lnTo>
                <a:lnTo>
                  <a:pt x="199" y="669"/>
                </a:lnTo>
                <a:lnTo>
                  <a:pt x="196" y="669"/>
                </a:lnTo>
                <a:lnTo>
                  <a:pt x="196" y="666"/>
                </a:lnTo>
                <a:lnTo>
                  <a:pt x="196" y="669"/>
                </a:lnTo>
                <a:lnTo>
                  <a:pt x="194" y="669"/>
                </a:lnTo>
                <a:lnTo>
                  <a:pt x="191" y="672"/>
                </a:lnTo>
                <a:lnTo>
                  <a:pt x="188" y="669"/>
                </a:lnTo>
                <a:lnTo>
                  <a:pt x="185" y="669"/>
                </a:lnTo>
                <a:lnTo>
                  <a:pt x="182" y="669"/>
                </a:lnTo>
                <a:lnTo>
                  <a:pt x="179" y="669"/>
                </a:lnTo>
                <a:lnTo>
                  <a:pt x="179" y="672"/>
                </a:lnTo>
                <a:lnTo>
                  <a:pt x="177" y="672"/>
                </a:lnTo>
                <a:lnTo>
                  <a:pt x="174" y="672"/>
                </a:lnTo>
                <a:lnTo>
                  <a:pt x="177" y="672"/>
                </a:lnTo>
                <a:lnTo>
                  <a:pt x="174" y="675"/>
                </a:lnTo>
                <a:lnTo>
                  <a:pt x="174" y="678"/>
                </a:lnTo>
                <a:lnTo>
                  <a:pt x="171" y="681"/>
                </a:lnTo>
                <a:lnTo>
                  <a:pt x="171" y="683"/>
                </a:lnTo>
                <a:lnTo>
                  <a:pt x="171" y="686"/>
                </a:lnTo>
                <a:lnTo>
                  <a:pt x="168" y="686"/>
                </a:lnTo>
                <a:lnTo>
                  <a:pt x="168" y="689"/>
                </a:lnTo>
                <a:lnTo>
                  <a:pt x="168" y="692"/>
                </a:lnTo>
                <a:lnTo>
                  <a:pt x="168" y="695"/>
                </a:lnTo>
                <a:lnTo>
                  <a:pt x="168" y="698"/>
                </a:lnTo>
                <a:lnTo>
                  <a:pt x="165" y="698"/>
                </a:lnTo>
                <a:lnTo>
                  <a:pt x="165" y="700"/>
                </a:lnTo>
                <a:lnTo>
                  <a:pt x="165" y="703"/>
                </a:lnTo>
                <a:lnTo>
                  <a:pt x="162" y="703"/>
                </a:lnTo>
                <a:lnTo>
                  <a:pt x="162" y="706"/>
                </a:lnTo>
                <a:lnTo>
                  <a:pt x="159" y="709"/>
                </a:lnTo>
                <a:lnTo>
                  <a:pt x="159" y="706"/>
                </a:lnTo>
                <a:lnTo>
                  <a:pt x="157" y="706"/>
                </a:lnTo>
                <a:lnTo>
                  <a:pt x="154" y="706"/>
                </a:lnTo>
                <a:lnTo>
                  <a:pt x="151" y="706"/>
                </a:lnTo>
                <a:lnTo>
                  <a:pt x="151" y="703"/>
                </a:lnTo>
                <a:lnTo>
                  <a:pt x="148" y="703"/>
                </a:lnTo>
                <a:lnTo>
                  <a:pt x="145" y="703"/>
                </a:lnTo>
                <a:lnTo>
                  <a:pt x="145" y="700"/>
                </a:lnTo>
                <a:lnTo>
                  <a:pt x="142" y="700"/>
                </a:lnTo>
                <a:lnTo>
                  <a:pt x="142" y="698"/>
                </a:lnTo>
                <a:lnTo>
                  <a:pt x="145" y="698"/>
                </a:lnTo>
                <a:lnTo>
                  <a:pt x="145" y="695"/>
                </a:lnTo>
                <a:lnTo>
                  <a:pt x="148" y="695"/>
                </a:lnTo>
                <a:lnTo>
                  <a:pt x="148" y="692"/>
                </a:lnTo>
                <a:lnTo>
                  <a:pt x="151" y="692"/>
                </a:lnTo>
                <a:lnTo>
                  <a:pt x="151" y="695"/>
                </a:lnTo>
                <a:lnTo>
                  <a:pt x="151" y="692"/>
                </a:lnTo>
                <a:lnTo>
                  <a:pt x="148" y="692"/>
                </a:lnTo>
                <a:lnTo>
                  <a:pt x="148" y="689"/>
                </a:lnTo>
                <a:lnTo>
                  <a:pt x="145" y="689"/>
                </a:lnTo>
                <a:lnTo>
                  <a:pt x="145" y="692"/>
                </a:lnTo>
                <a:lnTo>
                  <a:pt x="148" y="692"/>
                </a:lnTo>
                <a:lnTo>
                  <a:pt x="145" y="695"/>
                </a:lnTo>
                <a:lnTo>
                  <a:pt x="142" y="695"/>
                </a:lnTo>
                <a:lnTo>
                  <a:pt x="142" y="692"/>
                </a:lnTo>
                <a:lnTo>
                  <a:pt x="140" y="692"/>
                </a:lnTo>
                <a:lnTo>
                  <a:pt x="140" y="695"/>
                </a:lnTo>
                <a:lnTo>
                  <a:pt x="142" y="695"/>
                </a:lnTo>
                <a:lnTo>
                  <a:pt x="142" y="698"/>
                </a:lnTo>
                <a:lnTo>
                  <a:pt x="142" y="700"/>
                </a:lnTo>
                <a:lnTo>
                  <a:pt x="142" y="703"/>
                </a:lnTo>
                <a:lnTo>
                  <a:pt x="145" y="706"/>
                </a:lnTo>
                <a:lnTo>
                  <a:pt x="148" y="706"/>
                </a:lnTo>
                <a:lnTo>
                  <a:pt x="148" y="709"/>
                </a:lnTo>
                <a:lnTo>
                  <a:pt x="148" y="712"/>
                </a:lnTo>
                <a:lnTo>
                  <a:pt x="145" y="712"/>
                </a:lnTo>
                <a:lnTo>
                  <a:pt x="142" y="712"/>
                </a:lnTo>
                <a:lnTo>
                  <a:pt x="140" y="712"/>
                </a:lnTo>
                <a:lnTo>
                  <a:pt x="137" y="712"/>
                </a:lnTo>
                <a:lnTo>
                  <a:pt x="140" y="712"/>
                </a:lnTo>
                <a:lnTo>
                  <a:pt x="137" y="712"/>
                </a:lnTo>
                <a:lnTo>
                  <a:pt x="134" y="712"/>
                </a:lnTo>
                <a:lnTo>
                  <a:pt x="131" y="712"/>
                </a:lnTo>
                <a:lnTo>
                  <a:pt x="128" y="712"/>
                </a:lnTo>
                <a:lnTo>
                  <a:pt x="125" y="712"/>
                </a:lnTo>
                <a:lnTo>
                  <a:pt x="122" y="712"/>
                </a:lnTo>
                <a:lnTo>
                  <a:pt x="122" y="709"/>
                </a:lnTo>
                <a:lnTo>
                  <a:pt x="120" y="709"/>
                </a:lnTo>
                <a:lnTo>
                  <a:pt x="117" y="709"/>
                </a:lnTo>
                <a:lnTo>
                  <a:pt x="114" y="706"/>
                </a:lnTo>
                <a:lnTo>
                  <a:pt x="111" y="706"/>
                </a:lnTo>
                <a:lnTo>
                  <a:pt x="108" y="703"/>
                </a:lnTo>
                <a:lnTo>
                  <a:pt x="103" y="703"/>
                </a:lnTo>
                <a:lnTo>
                  <a:pt x="100" y="700"/>
                </a:lnTo>
                <a:lnTo>
                  <a:pt x="97" y="700"/>
                </a:lnTo>
                <a:lnTo>
                  <a:pt x="94" y="700"/>
                </a:lnTo>
                <a:lnTo>
                  <a:pt x="94" y="698"/>
                </a:lnTo>
                <a:lnTo>
                  <a:pt x="91" y="698"/>
                </a:lnTo>
                <a:lnTo>
                  <a:pt x="85" y="695"/>
                </a:lnTo>
                <a:lnTo>
                  <a:pt x="83" y="692"/>
                </a:lnTo>
                <a:lnTo>
                  <a:pt x="80" y="689"/>
                </a:lnTo>
                <a:lnTo>
                  <a:pt x="74" y="683"/>
                </a:lnTo>
                <a:lnTo>
                  <a:pt x="71" y="681"/>
                </a:lnTo>
                <a:lnTo>
                  <a:pt x="68" y="678"/>
                </a:lnTo>
                <a:lnTo>
                  <a:pt x="68" y="675"/>
                </a:lnTo>
                <a:lnTo>
                  <a:pt x="65" y="672"/>
                </a:lnTo>
                <a:lnTo>
                  <a:pt x="65" y="669"/>
                </a:lnTo>
                <a:lnTo>
                  <a:pt x="65" y="666"/>
                </a:lnTo>
                <a:lnTo>
                  <a:pt x="63" y="666"/>
                </a:lnTo>
                <a:lnTo>
                  <a:pt x="63" y="663"/>
                </a:lnTo>
                <a:lnTo>
                  <a:pt x="65" y="663"/>
                </a:lnTo>
                <a:lnTo>
                  <a:pt x="63" y="661"/>
                </a:lnTo>
                <a:lnTo>
                  <a:pt x="63" y="658"/>
                </a:lnTo>
                <a:lnTo>
                  <a:pt x="63" y="655"/>
                </a:lnTo>
                <a:lnTo>
                  <a:pt x="65" y="652"/>
                </a:lnTo>
                <a:lnTo>
                  <a:pt x="68" y="652"/>
                </a:lnTo>
                <a:lnTo>
                  <a:pt x="71" y="649"/>
                </a:lnTo>
                <a:lnTo>
                  <a:pt x="74" y="646"/>
                </a:lnTo>
                <a:lnTo>
                  <a:pt x="74" y="644"/>
                </a:lnTo>
                <a:lnTo>
                  <a:pt x="77" y="644"/>
                </a:lnTo>
                <a:lnTo>
                  <a:pt x="80" y="644"/>
                </a:lnTo>
                <a:lnTo>
                  <a:pt x="83" y="644"/>
                </a:lnTo>
                <a:lnTo>
                  <a:pt x="85" y="644"/>
                </a:lnTo>
                <a:lnTo>
                  <a:pt x="88" y="644"/>
                </a:lnTo>
                <a:lnTo>
                  <a:pt x="91" y="644"/>
                </a:lnTo>
                <a:lnTo>
                  <a:pt x="97" y="644"/>
                </a:lnTo>
                <a:lnTo>
                  <a:pt x="100" y="644"/>
                </a:lnTo>
                <a:lnTo>
                  <a:pt x="103" y="644"/>
                </a:lnTo>
                <a:lnTo>
                  <a:pt x="105" y="644"/>
                </a:lnTo>
                <a:lnTo>
                  <a:pt x="105" y="646"/>
                </a:lnTo>
                <a:lnTo>
                  <a:pt x="108" y="646"/>
                </a:lnTo>
                <a:lnTo>
                  <a:pt x="111" y="646"/>
                </a:lnTo>
                <a:lnTo>
                  <a:pt x="114" y="649"/>
                </a:lnTo>
                <a:lnTo>
                  <a:pt x="117" y="649"/>
                </a:lnTo>
                <a:lnTo>
                  <a:pt x="120" y="649"/>
                </a:lnTo>
                <a:lnTo>
                  <a:pt x="122" y="649"/>
                </a:lnTo>
                <a:lnTo>
                  <a:pt x="125" y="649"/>
                </a:lnTo>
                <a:lnTo>
                  <a:pt x="128" y="649"/>
                </a:lnTo>
                <a:lnTo>
                  <a:pt x="128" y="652"/>
                </a:lnTo>
                <a:lnTo>
                  <a:pt x="125" y="652"/>
                </a:lnTo>
                <a:lnTo>
                  <a:pt x="125" y="655"/>
                </a:lnTo>
                <a:lnTo>
                  <a:pt x="122" y="655"/>
                </a:lnTo>
                <a:lnTo>
                  <a:pt x="122" y="658"/>
                </a:lnTo>
                <a:lnTo>
                  <a:pt x="125" y="655"/>
                </a:lnTo>
                <a:lnTo>
                  <a:pt x="128" y="655"/>
                </a:lnTo>
                <a:lnTo>
                  <a:pt x="128" y="652"/>
                </a:lnTo>
                <a:lnTo>
                  <a:pt x="131" y="649"/>
                </a:lnTo>
                <a:lnTo>
                  <a:pt x="134" y="649"/>
                </a:lnTo>
                <a:lnTo>
                  <a:pt x="134" y="646"/>
                </a:lnTo>
                <a:lnTo>
                  <a:pt x="137" y="646"/>
                </a:lnTo>
                <a:lnTo>
                  <a:pt x="137" y="644"/>
                </a:lnTo>
                <a:lnTo>
                  <a:pt x="137" y="641"/>
                </a:lnTo>
                <a:lnTo>
                  <a:pt x="140" y="641"/>
                </a:lnTo>
                <a:lnTo>
                  <a:pt x="140" y="638"/>
                </a:lnTo>
                <a:lnTo>
                  <a:pt x="140" y="635"/>
                </a:lnTo>
                <a:lnTo>
                  <a:pt x="137" y="632"/>
                </a:lnTo>
                <a:lnTo>
                  <a:pt x="140" y="632"/>
                </a:lnTo>
                <a:lnTo>
                  <a:pt x="142" y="632"/>
                </a:lnTo>
                <a:lnTo>
                  <a:pt x="145" y="632"/>
                </a:lnTo>
                <a:lnTo>
                  <a:pt x="148" y="632"/>
                </a:lnTo>
                <a:lnTo>
                  <a:pt x="151" y="632"/>
                </a:lnTo>
                <a:lnTo>
                  <a:pt x="157" y="632"/>
                </a:lnTo>
                <a:lnTo>
                  <a:pt x="159" y="632"/>
                </a:lnTo>
                <a:lnTo>
                  <a:pt x="162" y="635"/>
                </a:lnTo>
                <a:lnTo>
                  <a:pt x="162" y="638"/>
                </a:lnTo>
                <a:lnTo>
                  <a:pt x="165" y="638"/>
                </a:lnTo>
                <a:lnTo>
                  <a:pt x="168" y="638"/>
                </a:lnTo>
                <a:lnTo>
                  <a:pt x="171" y="638"/>
                </a:lnTo>
                <a:lnTo>
                  <a:pt x="171" y="641"/>
                </a:lnTo>
                <a:lnTo>
                  <a:pt x="171" y="638"/>
                </a:lnTo>
                <a:lnTo>
                  <a:pt x="174" y="638"/>
                </a:lnTo>
                <a:lnTo>
                  <a:pt x="177" y="638"/>
                </a:lnTo>
                <a:lnTo>
                  <a:pt x="179" y="638"/>
                </a:lnTo>
                <a:lnTo>
                  <a:pt x="182" y="638"/>
                </a:lnTo>
                <a:lnTo>
                  <a:pt x="182" y="635"/>
                </a:lnTo>
                <a:lnTo>
                  <a:pt x="179" y="635"/>
                </a:lnTo>
                <a:lnTo>
                  <a:pt x="177" y="635"/>
                </a:lnTo>
                <a:lnTo>
                  <a:pt x="174" y="638"/>
                </a:lnTo>
                <a:lnTo>
                  <a:pt x="171" y="638"/>
                </a:lnTo>
                <a:lnTo>
                  <a:pt x="171" y="635"/>
                </a:lnTo>
                <a:lnTo>
                  <a:pt x="168" y="635"/>
                </a:lnTo>
                <a:lnTo>
                  <a:pt x="165" y="635"/>
                </a:lnTo>
                <a:lnTo>
                  <a:pt x="165" y="632"/>
                </a:lnTo>
                <a:lnTo>
                  <a:pt x="165" y="635"/>
                </a:lnTo>
                <a:lnTo>
                  <a:pt x="162" y="632"/>
                </a:lnTo>
                <a:lnTo>
                  <a:pt x="159" y="632"/>
                </a:lnTo>
                <a:lnTo>
                  <a:pt x="159" y="629"/>
                </a:lnTo>
                <a:lnTo>
                  <a:pt x="159" y="632"/>
                </a:lnTo>
                <a:lnTo>
                  <a:pt x="157" y="629"/>
                </a:lnTo>
                <a:lnTo>
                  <a:pt x="154" y="629"/>
                </a:lnTo>
                <a:lnTo>
                  <a:pt x="151" y="626"/>
                </a:lnTo>
                <a:lnTo>
                  <a:pt x="148" y="626"/>
                </a:lnTo>
                <a:lnTo>
                  <a:pt x="145" y="626"/>
                </a:lnTo>
                <a:lnTo>
                  <a:pt x="142" y="626"/>
                </a:lnTo>
                <a:lnTo>
                  <a:pt x="140" y="626"/>
                </a:lnTo>
                <a:lnTo>
                  <a:pt x="140" y="629"/>
                </a:lnTo>
                <a:lnTo>
                  <a:pt x="137" y="632"/>
                </a:lnTo>
                <a:lnTo>
                  <a:pt x="137" y="635"/>
                </a:lnTo>
                <a:lnTo>
                  <a:pt x="134" y="638"/>
                </a:lnTo>
                <a:lnTo>
                  <a:pt x="131" y="641"/>
                </a:lnTo>
                <a:lnTo>
                  <a:pt x="131" y="644"/>
                </a:lnTo>
                <a:lnTo>
                  <a:pt x="128" y="644"/>
                </a:lnTo>
                <a:lnTo>
                  <a:pt x="125" y="644"/>
                </a:lnTo>
                <a:lnTo>
                  <a:pt x="122" y="644"/>
                </a:lnTo>
                <a:lnTo>
                  <a:pt x="120" y="644"/>
                </a:lnTo>
                <a:lnTo>
                  <a:pt x="117" y="644"/>
                </a:lnTo>
                <a:lnTo>
                  <a:pt x="114" y="641"/>
                </a:lnTo>
                <a:lnTo>
                  <a:pt x="111" y="641"/>
                </a:lnTo>
                <a:lnTo>
                  <a:pt x="111" y="638"/>
                </a:lnTo>
                <a:lnTo>
                  <a:pt x="111" y="635"/>
                </a:lnTo>
                <a:lnTo>
                  <a:pt x="108" y="635"/>
                </a:lnTo>
                <a:lnTo>
                  <a:pt x="108" y="632"/>
                </a:lnTo>
                <a:lnTo>
                  <a:pt x="108" y="629"/>
                </a:lnTo>
                <a:lnTo>
                  <a:pt x="108" y="626"/>
                </a:lnTo>
                <a:lnTo>
                  <a:pt x="108" y="624"/>
                </a:lnTo>
                <a:lnTo>
                  <a:pt x="111" y="624"/>
                </a:lnTo>
                <a:lnTo>
                  <a:pt x="111" y="621"/>
                </a:lnTo>
                <a:lnTo>
                  <a:pt x="114" y="618"/>
                </a:lnTo>
                <a:lnTo>
                  <a:pt x="114" y="615"/>
                </a:lnTo>
                <a:lnTo>
                  <a:pt x="114" y="612"/>
                </a:lnTo>
                <a:lnTo>
                  <a:pt x="114" y="609"/>
                </a:lnTo>
                <a:lnTo>
                  <a:pt x="114" y="607"/>
                </a:lnTo>
                <a:lnTo>
                  <a:pt x="117" y="607"/>
                </a:lnTo>
                <a:lnTo>
                  <a:pt x="117" y="609"/>
                </a:lnTo>
                <a:lnTo>
                  <a:pt x="120" y="609"/>
                </a:lnTo>
                <a:lnTo>
                  <a:pt x="122" y="612"/>
                </a:lnTo>
                <a:lnTo>
                  <a:pt x="122" y="609"/>
                </a:lnTo>
                <a:lnTo>
                  <a:pt x="120" y="609"/>
                </a:lnTo>
                <a:lnTo>
                  <a:pt x="120" y="607"/>
                </a:lnTo>
                <a:lnTo>
                  <a:pt x="117" y="607"/>
                </a:lnTo>
                <a:lnTo>
                  <a:pt x="114" y="607"/>
                </a:lnTo>
                <a:lnTo>
                  <a:pt x="114" y="604"/>
                </a:lnTo>
                <a:lnTo>
                  <a:pt x="111" y="604"/>
                </a:lnTo>
                <a:lnTo>
                  <a:pt x="114" y="604"/>
                </a:lnTo>
                <a:lnTo>
                  <a:pt x="111" y="604"/>
                </a:lnTo>
                <a:lnTo>
                  <a:pt x="111" y="607"/>
                </a:lnTo>
                <a:lnTo>
                  <a:pt x="111" y="609"/>
                </a:lnTo>
                <a:lnTo>
                  <a:pt x="111" y="612"/>
                </a:lnTo>
                <a:lnTo>
                  <a:pt x="111" y="615"/>
                </a:lnTo>
                <a:lnTo>
                  <a:pt x="108" y="615"/>
                </a:lnTo>
                <a:lnTo>
                  <a:pt x="108" y="618"/>
                </a:lnTo>
                <a:lnTo>
                  <a:pt x="105" y="618"/>
                </a:lnTo>
                <a:lnTo>
                  <a:pt x="108" y="618"/>
                </a:lnTo>
                <a:lnTo>
                  <a:pt x="105" y="621"/>
                </a:lnTo>
                <a:lnTo>
                  <a:pt x="105" y="624"/>
                </a:lnTo>
                <a:lnTo>
                  <a:pt x="105" y="621"/>
                </a:lnTo>
                <a:lnTo>
                  <a:pt x="105" y="624"/>
                </a:lnTo>
                <a:lnTo>
                  <a:pt x="105" y="626"/>
                </a:lnTo>
                <a:lnTo>
                  <a:pt x="103" y="629"/>
                </a:lnTo>
                <a:lnTo>
                  <a:pt x="103" y="632"/>
                </a:lnTo>
                <a:lnTo>
                  <a:pt x="103" y="635"/>
                </a:lnTo>
                <a:lnTo>
                  <a:pt x="103" y="638"/>
                </a:lnTo>
                <a:lnTo>
                  <a:pt x="100" y="638"/>
                </a:lnTo>
                <a:lnTo>
                  <a:pt x="97" y="638"/>
                </a:lnTo>
                <a:lnTo>
                  <a:pt x="94" y="635"/>
                </a:lnTo>
                <a:lnTo>
                  <a:pt x="91" y="635"/>
                </a:lnTo>
                <a:lnTo>
                  <a:pt x="88" y="635"/>
                </a:lnTo>
                <a:lnTo>
                  <a:pt x="85" y="635"/>
                </a:lnTo>
                <a:lnTo>
                  <a:pt x="83" y="635"/>
                </a:lnTo>
                <a:lnTo>
                  <a:pt x="83" y="638"/>
                </a:lnTo>
                <a:lnTo>
                  <a:pt x="80" y="638"/>
                </a:lnTo>
                <a:lnTo>
                  <a:pt x="77" y="638"/>
                </a:lnTo>
                <a:lnTo>
                  <a:pt x="74" y="638"/>
                </a:lnTo>
                <a:lnTo>
                  <a:pt x="77" y="638"/>
                </a:lnTo>
                <a:lnTo>
                  <a:pt x="77" y="641"/>
                </a:lnTo>
                <a:lnTo>
                  <a:pt x="74" y="641"/>
                </a:lnTo>
                <a:lnTo>
                  <a:pt x="71" y="641"/>
                </a:lnTo>
                <a:lnTo>
                  <a:pt x="71" y="644"/>
                </a:lnTo>
                <a:lnTo>
                  <a:pt x="68" y="644"/>
                </a:lnTo>
                <a:lnTo>
                  <a:pt x="65" y="646"/>
                </a:lnTo>
                <a:lnTo>
                  <a:pt x="63" y="646"/>
                </a:lnTo>
                <a:lnTo>
                  <a:pt x="63" y="644"/>
                </a:lnTo>
                <a:lnTo>
                  <a:pt x="54" y="635"/>
                </a:lnTo>
                <a:lnTo>
                  <a:pt x="51" y="632"/>
                </a:lnTo>
                <a:lnTo>
                  <a:pt x="48" y="632"/>
                </a:lnTo>
                <a:lnTo>
                  <a:pt x="48" y="629"/>
                </a:lnTo>
                <a:lnTo>
                  <a:pt x="46" y="626"/>
                </a:lnTo>
                <a:lnTo>
                  <a:pt x="46" y="624"/>
                </a:lnTo>
                <a:lnTo>
                  <a:pt x="43" y="621"/>
                </a:lnTo>
                <a:lnTo>
                  <a:pt x="43" y="618"/>
                </a:lnTo>
                <a:lnTo>
                  <a:pt x="40" y="615"/>
                </a:lnTo>
                <a:lnTo>
                  <a:pt x="40" y="612"/>
                </a:lnTo>
                <a:lnTo>
                  <a:pt x="34" y="607"/>
                </a:lnTo>
                <a:lnTo>
                  <a:pt x="34" y="604"/>
                </a:lnTo>
                <a:lnTo>
                  <a:pt x="34" y="601"/>
                </a:lnTo>
                <a:lnTo>
                  <a:pt x="34" y="598"/>
                </a:lnTo>
                <a:lnTo>
                  <a:pt x="34" y="595"/>
                </a:lnTo>
                <a:lnTo>
                  <a:pt x="34" y="592"/>
                </a:lnTo>
                <a:lnTo>
                  <a:pt x="34" y="589"/>
                </a:lnTo>
                <a:lnTo>
                  <a:pt x="37" y="587"/>
                </a:lnTo>
                <a:lnTo>
                  <a:pt x="37" y="584"/>
                </a:lnTo>
                <a:lnTo>
                  <a:pt x="40" y="581"/>
                </a:lnTo>
                <a:lnTo>
                  <a:pt x="37" y="581"/>
                </a:lnTo>
                <a:lnTo>
                  <a:pt x="40" y="578"/>
                </a:lnTo>
                <a:lnTo>
                  <a:pt x="40" y="581"/>
                </a:lnTo>
                <a:lnTo>
                  <a:pt x="43" y="581"/>
                </a:lnTo>
                <a:lnTo>
                  <a:pt x="43" y="578"/>
                </a:lnTo>
                <a:lnTo>
                  <a:pt x="43" y="575"/>
                </a:lnTo>
                <a:lnTo>
                  <a:pt x="46" y="575"/>
                </a:lnTo>
                <a:lnTo>
                  <a:pt x="48" y="575"/>
                </a:lnTo>
                <a:lnTo>
                  <a:pt x="51" y="578"/>
                </a:lnTo>
                <a:lnTo>
                  <a:pt x="54" y="578"/>
                </a:lnTo>
                <a:lnTo>
                  <a:pt x="54" y="581"/>
                </a:lnTo>
                <a:lnTo>
                  <a:pt x="57" y="584"/>
                </a:lnTo>
                <a:lnTo>
                  <a:pt x="57" y="587"/>
                </a:lnTo>
                <a:lnTo>
                  <a:pt x="60" y="589"/>
                </a:lnTo>
                <a:lnTo>
                  <a:pt x="57" y="592"/>
                </a:lnTo>
                <a:lnTo>
                  <a:pt x="57" y="595"/>
                </a:lnTo>
                <a:lnTo>
                  <a:pt x="60" y="595"/>
                </a:lnTo>
                <a:lnTo>
                  <a:pt x="63" y="595"/>
                </a:lnTo>
                <a:lnTo>
                  <a:pt x="65" y="595"/>
                </a:lnTo>
                <a:lnTo>
                  <a:pt x="63" y="595"/>
                </a:lnTo>
                <a:lnTo>
                  <a:pt x="60" y="595"/>
                </a:lnTo>
                <a:lnTo>
                  <a:pt x="60" y="592"/>
                </a:lnTo>
                <a:lnTo>
                  <a:pt x="60" y="589"/>
                </a:lnTo>
                <a:lnTo>
                  <a:pt x="60" y="587"/>
                </a:lnTo>
                <a:lnTo>
                  <a:pt x="57" y="587"/>
                </a:lnTo>
                <a:lnTo>
                  <a:pt x="57" y="584"/>
                </a:lnTo>
                <a:lnTo>
                  <a:pt x="57" y="581"/>
                </a:lnTo>
                <a:lnTo>
                  <a:pt x="54" y="578"/>
                </a:lnTo>
                <a:lnTo>
                  <a:pt x="54" y="575"/>
                </a:lnTo>
                <a:lnTo>
                  <a:pt x="54" y="572"/>
                </a:lnTo>
                <a:lnTo>
                  <a:pt x="57" y="572"/>
                </a:lnTo>
                <a:lnTo>
                  <a:pt x="60" y="570"/>
                </a:lnTo>
                <a:lnTo>
                  <a:pt x="63" y="570"/>
                </a:lnTo>
                <a:lnTo>
                  <a:pt x="63" y="567"/>
                </a:lnTo>
                <a:lnTo>
                  <a:pt x="65" y="567"/>
                </a:lnTo>
                <a:lnTo>
                  <a:pt x="68" y="564"/>
                </a:lnTo>
                <a:lnTo>
                  <a:pt x="71" y="561"/>
                </a:lnTo>
                <a:lnTo>
                  <a:pt x="74" y="561"/>
                </a:lnTo>
                <a:lnTo>
                  <a:pt x="77" y="561"/>
                </a:lnTo>
                <a:lnTo>
                  <a:pt x="83" y="558"/>
                </a:lnTo>
                <a:lnTo>
                  <a:pt x="83" y="555"/>
                </a:lnTo>
                <a:lnTo>
                  <a:pt x="85" y="555"/>
                </a:lnTo>
                <a:lnTo>
                  <a:pt x="85" y="558"/>
                </a:lnTo>
                <a:lnTo>
                  <a:pt x="88" y="558"/>
                </a:lnTo>
                <a:lnTo>
                  <a:pt x="88" y="555"/>
                </a:lnTo>
                <a:lnTo>
                  <a:pt x="91" y="555"/>
                </a:lnTo>
                <a:lnTo>
                  <a:pt x="91" y="552"/>
                </a:lnTo>
                <a:lnTo>
                  <a:pt x="94" y="550"/>
                </a:lnTo>
                <a:lnTo>
                  <a:pt x="97" y="547"/>
                </a:lnTo>
                <a:lnTo>
                  <a:pt x="100" y="544"/>
                </a:lnTo>
                <a:lnTo>
                  <a:pt x="103" y="544"/>
                </a:lnTo>
                <a:lnTo>
                  <a:pt x="103" y="547"/>
                </a:lnTo>
                <a:lnTo>
                  <a:pt x="103" y="544"/>
                </a:lnTo>
                <a:lnTo>
                  <a:pt x="105" y="544"/>
                </a:lnTo>
                <a:lnTo>
                  <a:pt x="105" y="541"/>
                </a:lnTo>
                <a:lnTo>
                  <a:pt x="105" y="538"/>
                </a:lnTo>
                <a:lnTo>
                  <a:pt x="108" y="538"/>
                </a:lnTo>
                <a:lnTo>
                  <a:pt x="111" y="535"/>
                </a:lnTo>
                <a:lnTo>
                  <a:pt x="114" y="535"/>
                </a:lnTo>
                <a:lnTo>
                  <a:pt x="114" y="532"/>
                </a:lnTo>
                <a:lnTo>
                  <a:pt x="117" y="532"/>
                </a:lnTo>
                <a:lnTo>
                  <a:pt x="120" y="530"/>
                </a:lnTo>
                <a:lnTo>
                  <a:pt x="122" y="527"/>
                </a:lnTo>
                <a:lnTo>
                  <a:pt x="125" y="527"/>
                </a:lnTo>
                <a:lnTo>
                  <a:pt x="128" y="527"/>
                </a:lnTo>
                <a:lnTo>
                  <a:pt x="128" y="524"/>
                </a:lnTo>
                <a:lnTo>
                  <a:pt x="125" y="524"/>
                </a:lnTo>
                <a:lnTo>
                  <a:pt x="122" y="524"/>
                </a:lnTo>
                <a:lnTo>
                  <a:pt x="120" y="527"/>
                </a:lnTo>
                <a:lnTo>
                  <a:pt x="117" y="530"/>
                </a:lnTo>
                <a:lnTo>
                  <a:pt x="114" y="530"/>
                </a:lnTo>
                <a:lnTo>
                  <a:pt x="114" y="532"/>
                </a:lnTo>
                <a:lnTo>
                  <a:pt x="111" y="532"/>
                </a:lnTo>
                <a:lnTo>
                  <a:pt x="108" y="535"/>
                </a:lnTo>
                <a:lnTo>
                  <a:pt x="105" y="538"/>
                </a:lnTo>
                <a:lnTo>
                  <a:pt x="103" y="541"/>
                </a:lnTo>
                <a:lnTo>
                  <a:pt x="100" y="541"/>
                </a:lnTo>
                <a:lnTo>
                  <a:pt x="97" y="541"/>
                </a:lnTo>
                <a:lnTo>
                  <a:pt x="94" y="541"/>
                </a:lnTo>
                <a:lnTo>
                  <a:pt x="94" y="544"/>
                </a:lnTo>
                <a:lnTo>
                  <a:pt x="91" y="547"/>
                </a:lnTo>
                <a:lnTo>
                  <a:pt x="88" y="547"/>
                </a:lnTo>
                <a:lnTo>
                  <a:pt x="88" y="550"/>
                </a:lnTo>
                <a:lnTo>
                  <a:pt x="85" y="550"/>
                </a:lnTo>
                <a:lnTo>
                  <a:pt x="85" y="552"/>
                </a:lnTo>
                <a:lnTo>
                  <a:pt x="83" y="552"/>
                </a:lnTo>
                <a:lnTo>
                  <a:pt x="80" y="552"/>
                </a:lnTo>
                <a:lnTo>
                  <a:pt x="80" y="550"/>
                </a:lnTo>
                <a:lnTo>
                  <a:pt x="77" y="550"/>
                </a:lnTo>
                <a:lnTo>
                  <a:pt x="80" y="552"/>
                </a:lnTo>
                <a:lnTo>
                  <a:pt x="77" y="552"/>
                </a:lnTo>
                <a:lnTo>
                  <a:pt x="77" y="555"/>
                </a:lnTo>
                <a:lnTo>
                  <a:pt x="74" y="555"/>
                </a:lnTo>
                <a:lnTo>
                  <a:pt x="71" y="555"/>
                </a:lnTo>
                <a:lnTo>
                  <a:pt x="68" y="558"/>
                </a:lnTo>
                <a:lnTo>
                  <a:pt x="65" y="558"/>
                </a:lnTo>
                <a:lnTo>
                  <a:pt x="63" y="561"/>
                </a:lnTo>
                <a:lnTo>
                  <a:pt x="60" y="561"/>
                </a:lnTo>
                <a:lnTo>
                  <a:pt x="60" y="564"/>
                </a:lnTo>
                <a:lnTo>
                  <a:pt x="57" y="567"/>
                </a:lnTo>
                <a:lnTo>
                  <a:pt x="54" y="567"/>
                </a:lnTo>
                <a:lnTo>
                  <a:pt x="51" y="567"/>
                </a:lnTo>
                <a:lnTo>
                  <a:pt x="48" y="570"/>
                </a:lnTo>
                <a:lnTo>
                  <a:pt x="46" y="570"/>
                </a:lnTo>
                <a:lnTo>
                  <a:pt x="43" y="572"/>
                </a:lnTo>
                <a:lnTo>
                  <a:pt x="40" y="572"/>
                </a:lnTo>
                <a:lnTo>
                  <a:pt x="40" y="575"/>
                </a:lnTo>
                <a:lnTo>
                  <a:pt x="37" y="575"/>
                </a:lnTo>
                <a:lnTo>
                  <a:pt x="34" y="578"/>
                </a:lnTo>
                <a:lnTo>
                  <a:pt x="34" y="581"/>
                </a:lnTo>
                <a:lnTo>
                  <a:pt x="31" y="581"/>
                </a:lnTo>
                <a:lnTo>
                  <a:pt x="31" y="584"/>
                </a:lnTo>
                <a:lnTo>
                  <a:pt x="31" y="587"/>
                </a:lnTo>
                <a:lnTo>
                  <a:pt x="31" y="589"/>
                </a:lnTo>
                <a:lnTo>
                  <a:pt x="28" y="589"/>
                </a:lnTo>
                <a:lnTo>
                  <a:pt x="26" y="589"/>
                </a:lnTo>
                <a:lnTo>
                  <a:pt x="26" y="587"/>
                </a:lnTo>
                <a:lnTo>
                  <a:pt x="23" y="587"/>
                </a:lnTo>
                <a:lnTo>
                  <a:pt x="20" y="584"/>
                </a:lnTo>
                <a:lnTo>
                  <a:pt x="20" y="581"/>
                </a:lnTo>
                <a:lnTo>
                  <a:pt x="20" y="578"/>
                </a:lnTo>
                <a:lnTo>
                  <a:pt x="17" y="578"/>
                </a:lnTo>
                <a:lnTo>
                  <a:pt x="17" y="575"/>
                </a:lnTo>
                <a:lnTo>
                  <a:pt x="14" y="572"/>
                </a:lnTo>
                <a:lnTo>
                  <a:pt x="14" y="570"/>
                </a:lnTo>
                <a:lnTo>
                  <a:pt x="11" y="570"/>
                </a:lnTo>
                <a:lnTo>
                  <a:pt x="11" y="567"/>
                </a:lnTo>
                <a:lnTo>
                  <a:pt x="11" y="564"/>
                </a:lnTo>
                <a:lnTo>
                  <a:pt x="9" y="564"/>
                </a:lnTo>
                <a:lnTo>
                  <a:pt x="9" y="561"/>
                </a:lnTo>
                <a:lnTo>
                  <a:pt x="6" y="558"/>
                </a:lnTo>
                <a:lnTo>
                  <a:pt x="6" y="555"/>
                </a:lnTo>
                <a:lnTo>
                  <a:pt x="3" y="555"/>
                </a:lnTo>
                <a:lnTo>
                  <a:pt x="3" y="552"/>
                </a:lnTo>
                <a:lnTo>
                  <a:pt x="0" y="550"/>
                </a:lnTo>
                <a:lnTo>
                  <a:pt x="3" y="547"/>
                </a:lnTo>
                <a:lnTo>
                  <a:pt x="11" y="532"/>
                </a:lnTo>
                <a:lnTo>
                  <a:pt x="14" y="530"/>
                </a:lnTo>
                <a:lnTo>
                  <a:pt x="17" y="524"/>
                </a:lnTo>
                <a:lnTo>
                  <a:pt x="17" y="518"/>
                </a:lnTo>
                <a:lnTo>
                  <a:pt x="20" y="513"/>
                </a:lnTo>
                <a:lnTo>
                  <a:pt x="26" y="504"/>
                </a:lnTo>
                <a:lnTo>
                  <a:pt x="28" y="498"/>
                </a:lnTo>
                <a:lnTo>
                  <a:pt x="31" y="490"/>
                </a:lnTo>
                <a:lnTo>
                  <a:pt x="37" y="481"/>
                </a:lnTo>
                <a:lnTo>
                  <a:pt x="40" y="473"/>
                </a:lnTo>
                <a:lnTo>
                  <a:pt x="46" y="464"/>
                </a:lnTo>
                <a:lnTo>
                  <a:pt x="48" y="461"/>
                </a:lnTo>
                <a:lnTo>
                  <a:pt x="51" y="458"/>
                </a:lnTo>
                <a:lnTo>
                  <a:pt x="51" y="456"/>
                </a:lnTo>
                <a:lnTo>
                  <a:pt x="51" y="453"/>
                </a:lnTo>
                <a:lnTo>
                  <a:pt x="48" y="453"/>
                </a:lnTo>
                <a:lnTo>
                  <a:pt x="48" y="450"/>
                </a:lnTo>
                <a:lnTo>
                  <a:pt x="48" y="447"/>
                </a:lnTo>
                <a:lnTo>
                  <a:pt x="46" y="447"/>
                </a:lnTo>
                <a:lnTo>
                  <a:pt x="46" y="450"/>
                </a:lnTo>
                <a:lnTo>
                  <a:pt x="43" y="450"/>
                </a:lnTo>
                <a:lnTo>
                  <a:pt x="40" y="447"/>
                </a:lnTo>
                <a:lnTo>
                  <a:pt x="40" y="450"/>
                </a:lnTo>
                <a:lnTo>
                  <a:pt x="37" y="450"/>
                </a:lnTo>
                <a:lnTo>
                  <a:pt x="37" y="447"/>
                </a:lnTo>
                <a:lnTo>
                  <a:pt x="34" y="447"/>
                </a:lnTo>
                <a:lnTo>
                  <a:pt x="34" y="444"/>
                </a:lnTo>
                <a:lnTo>
                  <a:pt x="31" y="444"/>
                </a:lnTo>
                <a:lnTo>
                  <a:pt x="34" y="441"/>
                </a:lnTo>
                <a:lnTo>
                  <a:pt x="31" y="441"/>
                </a:lnTo>
                <a:lnTo>
                  <a:pt x="31" y="439"/>
                </a:lnTo>
                <a:lnTo>
                  <a:pt x="31" y="436"/>
                </a:lnTo>
                <a:lnTo>
                  <a:pt x="28" y="436"/>
                </a:lnTo>
                <a:lnTo>
                  <a:pt x="28" y="433"/>
                </a:lnTo>
                <a:lnTo>
                  <a:pt x="26" y="433"/>
                </a:lnTo>
                <a:lnTo>
                  <a:pt x="23" y="433"/>
                </a:lnTo>
                <a:lnTo>
                  <a:pt x="23" y="430"/>
                </a:lnTo>
                <a:lnTo>
                  <a:pt x="23" y="427"/>
                </a:lnTo>
                <a:lnTo>
                  <a:pt x="20" y="424"/>
                </a:lnTo>
                <a:lnTo>
                  <a:pt x="17" y="424"/>
                </a:lnTo>
                <a:lnTo>
                  <a:pt x="14" y="421"/>
                </a:lnTo>
                <a:lnTo>
                  <a:pt x="11" y="419"/>
                </a:lnTo>
                <a:lnTo>
                  <a:pt x="11" y="416"/>
                </a:lnTo>
                <a:lnTo>
                  <a:pt x="11" y="413"/>
                </a:lnTo>
                <a:lnTo>
                  <a:pt x="14" y="413"/>
                </a:lnTo>
                <a:lnTo>
                  <a:pt x="14" y="410"/>
                </a:lnTo>
                <a:lnTo>
                  <a:pt x="17" y="410"/>
                </a:lnTo>
                <a:lnTo>
                  <a:pt x="20" y="407"/>
                </a:lnTo>
                <a:lnTo>
                  <a:pt x="17" y="404"/>
                </a:lnTo>
                <a:lnTo>
                  <a:pt x="17" y="402"/>
                </a:lnTo>
                <a:lnTo>
                  <a:pt x="17" y="399"/>
                </a:lnTo>
                <a:lnTo>
                  <a:pt x="17" y="396"/>
                </a:lnTo>
                <a:lnTo>
                  <a:pt x="20" y="396"/>
                </a:lnTo>
                <a:lnTo>
                  <a:pt x="23" y="396"/>
                </a:lnTo>
                <a:lnTo>
                  <a:pt x="23" y="393"/>
                </a:lnTo>
                <a:lnTo>
                  <a:pt x="23" y="390"/>
                </a:lnTo>
                <a:lnTo>
                  <a:pt x="26" y="390"/>
                </a:lnTo>
                <a:lnTo>
                  <a:pt x="28" y="393"/>
                </a:lnTo>
                <a:lnTo>
                  <a:pt x="31" y="393"/>
                </a:lnTo>
                <a:lnTo>
                  <a:pt x="34" y="390"/>
                </a:lnTo>
                <a:lnTo>
                  <a:pt x="34" y="387"/>
                </a:lnTo>
                <a:lnTo>
                  <a:pt x="37" y="387"/>
                </a:lnTo>
                <a:lnTo>
                  <a:pt x="40" y="384"/>
                </a:lnTo>
                <a:lnTo>
                  <a:pt x="43" y="382"/>
                </a:lnTo>
                <a:lnTo>
                  <a:pt x="43" y="379"/>
                </a:lnTo>
                <a:lnTo>
                  <a:pt x="40" y="376"/>
                </a:lnTo>
                <a:lnTo>
                  <a:pt x="43" y="376"/>
                </a:lnTo>
                <a:lnTo>
                  <a:pt x="43" y="373"/>
                </a:lnTo>
                <a:lnTo>
                  <a:pt x="40" y="373"/>
                </a:lnTo>
                <a:lnTo>
                  <a:pt x="40" y="370"/>
                </a:lnTo>
                <a:lnTo>
                  <a:pt x="43" y="370"/>
                </a:lnTo>
                <a:lnTo>
                  <a:pt x="43" y="367"/>
                </a:lnTo>
                <a:lnTo>
                  <a:pt x="46" y="367"/>
                </a:lnTo>
                <a:lnTo>
                  <a:pt x="46" y="365"/>
                </a:lnTo>
                <a:lnTo>
                  <a:pt x="48" y="365"/>
                </a:lnTo>
                <a:lnTo>
                  <a:pt x="48" y="362"/>
                </a:lnTo>
                <a:lnTo>
                  <a:pt x="51" y="362"/>
                </a:lnTo>
                <a:lnTo>
                  <a:pt x="51" y="359"/>
                </a:lnTo>
                <a:lnTo>
                  <a:pt x="54" y="359"/>
                </a:lnTo>
                <a:lnTo>
                  <a:pt x="54" y="356"/>
                </a:lnTo>
                <a:lnTo>
                  <a:pt x="57" y="356"/>
                </a:lnTo>
                <a:lnTo>
                  <a:pt x="57" y="353"/>
                </a:lnTo>
                <a:lnTo>
                  <a:pt x="57" y="350"/>
                </a:lnTo>
                <a:lnTo>
                  <a:pt x="57" y="347"/>
                </a:lnTo>
                <a:lnTo>
                  <a:pt x="57" y="345"/>
                </a:lnTo>
                <a:lnTo>
                  <a:pt x="57" y="342"/>
                </a:lnTo>
                <a:lnTo>
                  <a:pt x="60" y="342"/>
                </a:lnTo>
                <a:lnTo>
                  <a:pt x="60" y="339"/>
                </a:lnTo>
                <a:lnTo>
                  <a:pt x="60" y="336"/>
                </a:lnTo>
                <a:lnTo>
                  <a:pt x="60" y="333"/>
                </a:lnTo>
                <a:lnTo>
                  <a:pt x="57" y="330"/>
                </a:lnTo>
                <a:lnTo>
                  <a:pt x="54" y="330"/>
                </a:lnTo>
                <a:lnTo>
                  <a:pt x="54" y="328"/>
                </a:lnTo>
                <a:lnTo>
                  <a:pt x="51" y="328"/>
                </a:lnTo>
                <a:lnTo>
                  <a:pt x="51" y="325"/>
                </a:lnTo>
                <a:lnTo>
                  <a:pt x="48" y="325"/>
                </a:lnTo>
                <a:lnTo>
                  <a:pt x="48" y="322"/>
                </a:lnTo>
                <a:lnTo>
                  <a:pt x="48" y="319"/>
                </a:lnTo>
                <a:lnTo>
                  <a:pt x="46" y="316"/>
                </a:lnTo>
                <a:lnTo>
                  <a:pt x="46" y="313"/>
                </a:lnTo>
                <a:lnTo>
                  <a:pt x="43" y="310"/>
                </a:lnTo>
                <a:lnTo>
                  <a:pt x="43" y="308"/>
                </a:lnTo>
                <a:lnTo>
                  <a:pt x="43" y="305"/>
                </a:lnTo>
                <a:lnTo>
                  <a:pt x="43" y="302"/>
                </a:lnTo>
                <a:lnTo>
                  <a:pt x="46" y="299"/>
                </a:lnTo>
                <a:lnTo>
                  <a:pt x="46" y="296"/>
                </a:lnTo>
                <a:lnTo>
                  <a:pt x="46" y="293"/>
                </a:lnTo>
                <a:lnTo>
                  <a:pt x="46" y="291"/>
                </a:lnTo>
                <a:lnTo>
                  <a:pt x="48" y="288"/>
                </a:lnTo>
                <a:lnTo>
                  <a:pt x="51" y="282"/>
                </a:lnTo>
                <a:lnTo>
                  <a:pt x="51" y="279"/>
                </a:lnTo>
                <a:lnTo>
                  <a:pt x="54" y="276"/>
                </a:lnTo>
                <a:lnTo>
                  <a:pt x="57" y="273"/>
                </a:lnTo>
                <a:lnTo>
                  <a:pt x="57" y="271"/>
                </a:lnTo>
                <a:lnTo>
                  <a:pt x="63" y="268"/>
                </a:lnTo>
                <a:lnTo>
                  <a:pt x="65" y="265"/>
                </a:lnTo>
                <a:lnTo>
                  <a:pt x="68" y="265"/>
                </a:lnTo>
                <a:lnTo>
                  <a:pt x="71" y="265"/>
                </a:lnTo>
                <a:lnTo>
                  <a:pt x="74" y="262"/>
                </a:lnTo>
                <a:lnTo>
                  <a:pt x="74" y="259"/>
                </a:lnTo>
                <a:lnTo>
                  <a:pt x="74" y="256"/>
                </a:lnTo>
                <a:lnTo>
                  <a:pt x="74" y="254"/>
                </a:lnTo>
                <a:lnTo>
                  <a:pt x="74" y="251"/>
                </a:lnTo>
                <a:lnTo>
                  <a:pt x="77" y="251"/>
                </a:lnTo>
                <a:lnTo>
                  <a:pt x="77" y="248"/>
                </a:lnTo>
                <a:lnTo>
                  <a:pt x="80" y="245"/>
                </a:lnTo>
                <a:lnTo>
                  <a:pt x="80" y="242"/>
                </a:lnTo>
                <a:lnTo>
                  <a:pt x="83" y="239"/>
                </a:lnTo>
                <a:lnTo>
                  <a:pt x="85" y="239"/>
                </a:lnTo>
                <a:lnTo>
                  <a:pt x="85" y="234"/>
                </a:lnTo>
                <a:lnTo>
                  <a:pt x="91" y="228"/>
                </a:lnTo>
                <a:lnTo>
                  <a:pt x="97" y="225"/>
                </a:lnTo>
                <a:lnTo>
                  <a:pt x="157" y="228"/>
                </a:lnTo>
                <a:lnTo>
                  <a:pt x="182" y="228"/>
                </a:lnTo>
                <a:lnTo>
                  <a:pt x="185" y="228"/>
                </a:lnTo>
                <a:lnTo>
                  <a:pt x="188" y="228"/>
                </a:lnTo>
                <a:lnTo>
                  <a:pt x="191" y="231"/>
                </a:lnTo>
                <a:lnTo>
                  <a:pt x="191" y="234"/>
                </a:lnTo>
                <a:lnTo>
                  <a:pt x="194" y="236"/>
                </a:lnTo>
                <a:lnTo>
                  <a:pt x="194" y="239"/>
                </a:lnTo>
                <a:lnTo>
                  <a:pt x="191" y="242"/>
                </a:lnTo>
                <a:lnTo>
                  <a:pt x="188" y="242"/>
                </a:lnTo>
                <a:lnTo>
                  <a:pt x="185" y="245"/>
                </a:lnTo>
                <a:lnTo>
                  <a:pt x="182" y="248"/>
                </a:lnTo>
                <a:lnTo>
                  <a:pt x="182" y="251"/>
                </a:lnTo>
                <a:lnTo>
                  <a:pt x="185" y="251"/>
                </a:lnTo>
                <a:lnTo>
                  <a:pt x="185" y="254"/>
                </a:lnTo>
                <a:lnTo>
                  <a:pt x="185" y="256"/>
                </a:lnTo>
                <a:lnTo>
                  <a:pt x="188" y="259"/>
                </a:lnTo>
                <a:lnTo>
                  <a:pt x="188" y="262"/>
                </a:lnTo>
                <a:lnTo>
                  <a:pt x="191" y="265"/>
                </a:lnTo>
                <a:lnTo>
                  <a:pt x="191" y="268"/>
                </a:lnTo>
                <a:lnTo>
                  <a:pt x="191" y="271"/>
                </a:lnTo>
                <a:lnTo>
                  <a:pt x="191" y="273"/>
                </a:lnTo>
                <a:lnTo>
                  <a:pt x="191" y="279"/>
                </a:lnTo>
                <a:lnTo>
                  <a:pt x="191" y="282"/>
                </a:lnTo>
                <a:lnTo>
                  <a:pt x="194" y="285"/>
                </a:lnTo>
                <a:lnTo>
                  <a:pt x="196" y="285"/>
                </a:lnTo>
                <a:lnTo>
                  <a:pt x="199" y="282"/>
                </a:lnTo>
                <a:lnTo>
                  <a:pt x="202" y="279"/>
                </a:lnTo>
                <a:lnTo>
                  <a:pt x="205" y="276"/>
                </a:lnTo>
                <a:lnTo>
                  <a:pt x="208" y="273"/>
                </a:lnTo>
                <a:lnTo>
                  <a:pt x="211" y="273"/>
                </a:lnTo>
                <a:lnTo>
                  <a:pt x="214" y="273"/>
                </a:lnTo>
                <a:lnTo>
                  <a:pt x="219" y="273"/>
                </a:lnTo>
                <a:lnTo>
                  <a:pt x="219" y="276"/>
                </a:lnTo>
                <a:lnTo>
                  <a:pt x="222" y="276"/>
                </a:lnTo>
                <a:lnTo>
                  <a:pt x="225" y="279"/>
                </a:lnTo>
                <a:lnTo>
                  <a:pt x="236" y="276"/>
                </a:lnTo>
                <a:lnTo>
                  <a:pt x="239" y="271"/>
                </a:lnTo>
                <a:lnTo>
                  <a:pt x="239" y="268"/>
                </a:lnTo>
                <a:lnTo>
                  <a:pt x="242" y="265"/>
                </a:lnTo>
                <a:lnTo>
                  <a:pt x="248" y="262"/>
                </a:lnTo>
                <a:lnTo>
                  <a:pt x="251" y="262"/>
                </a:lnTo>
                <a:lnTo>
                  <a:pt x="253" y="259"/>
                </a:lnTo>
                <a:lnTo>
                  <a:pt x="256" y="256"/>
                </a:lnTo>
                <a:lnTo>
                  <a:pt x="259" y="251"/>
                </a:lnTo>
                <a:lnTo>
                  <a:pt x="259" y="248"/>
                </a:lnTo>
                <a:lnTo>
                  <a:pt x="259" y="245"/>
                </a:lnTo>
                <a:lnTo>
                  <a:pt x="256" y="245"/>
                </a:lnTo>
                <a:lnTo>
                  <a:pt x="256" y="242"/>
                </a:lnTo>
                <a:lnTo>
                  <a:pt x="256" y="239"/>
                </a:lnTo>
                <a:lnTo>
                  <a:pt x="259" y="236"/>
                </a:lnTo>
                <a:lnTo>
                  <a:pt x="262" y="234"/>
                </a:lnTo>
                <a:lnTo>
                  <a:pt x="262" y="228"/>
                </a:lnTo>
                <a:lnTo>
                  <a:pt x="262" y="225"/>
                </a:lnTo>
                <a:lnTo>
                  <a:pt x="262" y="222"/>
                </a:lnTo>
                <a:lnTo>
                  <a:pt x="265" y="219"/>
                </a:lnTo>
                <a:lnTo>
                  <a:pt x="265" y="216"/>
                </a:lnTo>
                <a:lnTo>
                  <a:pt x="268" y="216"/>
                </a:lnTo>
                <a:lnTo>
                  <a:pt x="265" y="214"/>
                </a:lnTo>
                <a:lnTo>
                  <a:pt x="265" y="211"/>
                </a:lnTo>
                <a:lnTo>
                  <a:pt x="265" y="208"/>
                </a:lnTo>
                <a:lnTo>
                  <a:pt x="265" y="205"/>
                </a:lnTo>
                <a:lnTo>
                  <a:pt x="262" y="202"/>
                </a:lnTo>
                <a:lnTo>
                  <a:pt x="262" y="199"/>
                </a:lnTo>
                <a:lnTo>
                  <a:pt x="262" y="197"/>
                </a:lnTo>
                <a:lnTo>
                  <a:pt x="262" y="194"/>
                </a:lnTo>
                <a:lnTo>
                  <a:pt x="265" y="191"/>
                </a:lnTo>
                <a:lnTo>
                  <a:pt x="265" y="188"/>
                </a:lnTo>
                <a:lnTo>
                  <a:pt x="265" y="185"/>
                </a:lnTo>
                <a:lnTo>
                  <a:pt x="265" y="182"/>
                </a:lnTo>
                <a:lnTo>
                  <a:pt x="265" y="179"/>
                </a:lnTo>
                <a:lnTo>
                  <a:pt x="268" y="179"/>
                </a:lnTo>
                <a:lnTo>
                  <a:pt x="268" y="177"/>
                </a:lnTo>
                <a:lnTo>
                  <a:pt x="268" y="174"/>
                </a:lnTo>
                <a:lnTo>
                  <a:pt x="271" y="174"/>
                </a:lnTo>
                <a:lnTo>
                  <a:pt x="271" y="171"/>
                </a:lnTo>
                <a:lnTo>
                  <a:pt x="271" y="168"/>
                </a:lnTo>
                <a:lnTo>
                  <a:pt x="273" y="165"/>
                </a:lnTo>
                <a:lnTo>
                  <a:pt x="276" y="162"/>
                </a:lnTo>
                <a:lnTo>
                  <a:pt x="279" y="162"/>
                </a:lnTo>
                <a:lnTo>
                  <a:pt x="282" y="160"/>
                </a:lnTo>
                <a:lnTo>
                  <a:pt x="285" y="160"/>
                </a:lnTo>
                <a:lnTo>
                  <a:pt x="282" y="157"/>
                </a:lnTo>
                <a:lnTo>
                  <a:pt x="282" y="154"/>
                </a:lnTo>
                <a:lnTo>
                  <a:pt x="279" y="154"/>
                </a:lnTo>
                <a:lnTo>
                  <a:pt x="282" y="151"/>
                </a:lnTo>
                <a:lnTo>
                  <a:pt x="285" y="151"/>
                </a:lnTo>
                <a:lnTo>
                  <a:pt x="285" y="148"/>
                </a:lnTo>
                <a:lnTo>
                  <a:pt x="288" y="148"/>
                </a:lnTo>
                <a:lnTo>
                  <a:pt x="288" y="145"/>
                </a:lnTo>
                <a:lnTo>
                  <a:pt x="288" y="142"/>
                </a:lnTo>
                <a:lnTo>
                  <a:pt x="290" y="140"/>
                </a:lnTo>
                <a:lnTo>
                  <a:pt x="290" y="137"/>
                </a:lnTo>
                <a:lnTo>
                  <a:pt x="293" y="134"/>
                </a:lnTo>
                <a:lnTo>
                  <a:pt x="296" y="131"/>
                </a:lnTo>
                <a:lnTo>
                  <a:pt x="296" y="128"/>
                </a:lnTo>
                <a:lnTo>
                  <a:pt x="293" y="128"/>
                </a:lnTo>
                <a:lnTo>
                  <a:pt x="293" y="125"/>
                </a:lnTo>
                <a:lnTo>
                  <a:pt x="296" y="125"/>
                </a:lnTo>
                <a:lnTo>
                  <a:pt x="296" y="123"/>
                </a:lnTo>
                <a:lnTo>
                  <a:pt x="299" y="123"/>
                </a:lnTo>
                <a:lnTo>
                  <a:pt x="299" y="120"/>
                </a:lnTo>
                <a:lnTo>
                  <a:pt x="299" y="117"/>
                </a:lnTo>
                <a:lnTo>
                  <a:pt x="299" y="114"/>
                </a:lnTo>
                <a:lnTo>
                  <a:pt x="299" y="111"/>
                </a:lnTo>
                <a:lnTo>
                  <a:pt x="299" y="108"/>
                </a:lnTo>
                <a:lnTo>
                  <a:pt x="299" y="105"/>
                </a:lnTo>
                <a:lnTo>
                  <a:pt x="302" y="105"/>
                </a:lnTo>
                <a:lnTo>
                  <a:pt x="302" y="103"/>
                </a:lnTo>
                <a:lnTo>
                  <a:pt x="302" y="100"/>
                </a:lnTo>
                <a:lnTo>
                  <a:pt x="305" y="97"/>
                </a:lnTo>
                <a:lnTo>
                  <a:pt x="308" y="94"/>
                </a:lnTo>
                <a:lnTo>
                  <a:pt x="308" y="91"/>
                </a:lnTo>
                <a:lnTo>
                  <a:pt x="305" y="91"/>
                </a:lnTo>
                <a:lnTo>
                  <a:pt x="305" y="88"/>
                </a:lnTo>
                <a:lnTo>
                  <a:pt x="305" y="86"/>
                </a:lnTo>
                <a:lnTo>
                  <a:pt x="305" y="83"/>
                </a:lnTo>
                <a:lnTo>
                  <a:pt x="305" y="80"/>
                </a:lnTo>
                <a:lnTo>
                  <a:pt x="308" y="80"/>
                </a:lnTo>
                <a:lnTo>
                  <a:pt x="310" y="80"/>
                </a:lnTo>
                <a:lnTo>
                  <a:pt x="313" y="80"/>
                </a:lnTo>
                <a:lnTo>
                  <a:pt x="316" y="80"/>
                </a:lnTo>
                <a:lnTo>
                  <a:pt x="319" y="80"/>
                </a:lnTo>
                <a:lnTo>
                  <a:pt x="322" y="77"/>
                </a:lnTo>
                <a:lnTo>
                  <a:pt x="325" y="77"/>
                </a:lnTo>
                <a:lnTo>
                  <a:pt x="327" y="74"/>
                </a:lnTo>
                <a:lnTo>
                  <a:pt x="325" y="71"/>
                </a:lnTo>
                <a:lnTo>
                  <a:pt x="325" y="68"/>
                </a:lnTo>
                <a:lnTo>
                  <a:pt x="322" y="68"/>
                </a:lnTo>
                <a:lnTo>
                  <a:pt x="325" y="68"/>
                </a:lnTo>
                <a:lnTo>
                  <a:pt x="325" y="66"/>
                </a:lnTo>
                <a:lnTo>
                  <a:pt x="325" y="63"/>
                </a:lnTo>
                <a:lnTo>
                  <a:pt x="322" y="60"/>
                </a:lnTo>
                <a:lnTo>
                  <a:pt x="322" y="57"/>
                </a:lnTo>
                <a:lnTo>
                  <a:pt x="322" y="54"/>
                </a:lnTo>
                <a:lnTo>
                  <a:pt x="322" y="51"/>
                </a:lnTo>
                <a:lnTo>
                  <a:pt x="325" y="51"/>
                </a:lnTo>
                <a:lnTo>
                  <a:pt x="325" y="49"/>
                </a:lnTo>
                <a:lnTo>
                  <a:pt x="327" y="49"/>
                </a:lnTo>
                <a:lnTo>
                  <a:pt x="327" y="46"/>
                </a:lnTo>
                <a:lnTo>
                  <a:pt x="327" y="43"/>
                </a:lnTo>
                <a:lnTo>
                  <a:pt x="325" y="43"/>
                </a:lnTo>
                <a:lnTo>
                  <a:pt x="322" y="40"/>
                </a:lnTo>
                <a:lnTo>
                  <a:pt x="319" y="40"/>
                </a:lnTo>
                <a:lnTo>
                  <a:pt x="319" y="37"/>
                </a:lnTo>
                <a:lnTo>
                  <a:pt x="316" y="37"/>
                </a:lnTo>
                <a:lnTo>
                  <a:pt x="316" y="34"/>
                </a:lnTo>
                <a:lnTo>
                  <a:pt x="313" y="31"/>
                </a:lnTo>
                <a:lnTo>
                  <a:pt x="316" y="29"/>
                </a:lnTo>
                <a:lnTo>
                  <a:pt x="316" y="26"/>
                </a:lnTo>
                <a:lnTo>
                  <a:pt x="316" y="23"/>
                </a:lnTo>
                <a:lnTo>
                  <a:pt x="319" y="23"/>
                </a:lnTo>
                <a:lnTo>
                  <a:pt x="322" y="23"/>
                </a:lnTo>
                <a:lnTo>
                  <a:pt x="322" y="20"/>
                </a:lnTo>
                <a:lnTo>
                  <a:pt x="325" y="20"/>
                </a:lnTo>
                <a:lnTo>
                  <a:pt x="327" y="20"/>
                </a:lnTo>
                <a:lnTo>
                  <a:pt x="330" y="20"/>
                </a:lnTo>
                <a:lnTo>
                  <a:pt x="333" y="20"/>
                </a:lnTo>
                <a:lnTo>
                  <a:pt x="336" y="17"/>
                </a:lnTo>
                <a:lnTo>
                  <a:pt x="339" y="14"/>
                </a:lnTo>
                <a:lnTo>
                  <a:pt x="339" y="12"/>
                </a:lnTo>
                <a:lnTo>
                  <a:pt x="339" y="9"/>
                </a:lnTo>
                <a:lnTo>
                  <a:pt x="342" y="9"/>
                </a:lnTo>
                <a:lnTo>
                  <a:pt x="342" y="6"/>
                </a:lnTo>
                <a:lnTo>
                  <a:pt x="345" y="6"/>
                </a:lnTo>
                <a:lnTo>
                  <a:pt x="345" y="3"/>
                </a:lnTo>
                <a:lnTo>
                  <a:pt x="347" y="3"/>
                </a:lnTo>
                <a:lnTo>
                  <a:pt x="365" y="0"/>
                </a:lnTo>
                <a:lnTo>
                  <a:pt x="370" y="0"/>
                </a:lnTo>
                <a:lnTo>
                  <a:pt x="370" y="3"/>
                </a:lnTo>
                <a:lnTo>
                  <a:pt x="373" y="3"/>
                </a:lnTo>
                <a:lnTo>
                  <a:pt x="373" y="6"/>
                </a:lnTo>
                <a:lnTo>
                  <a:pt x="373" y="9"/>
                </a:lnTo>
                <a:lnTo>
                  <a:pt x="373" y="12"/>
                </a:lnTo>
                <a:lnTo>
                  <a:pt x="376" y="12"/>
                </a:lnTo>
                <a:close/>
              </a:path>
            </a:pathLst>
          </a:custGeom>
          <a:solidFill>
            <a:srgbClr val="478F3C"/>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53" name="Freeform 47">
            <a:extLst>
              <a:ext uri="{FF2B5EF4-FFF2-40B4-BE49-F238E27FC236}">
                <a16:creationId xmlns:a16="http://schemas.microsoft.com/office/drawing/2014/main" id="{8AF5109B-F238-BB57-7408-003D6CFAE3B1}"/>
              </a:ext>
            </a:extLst>
          </p:cNvPr>
          <p:cNvSpPr>
            <a:spLocks noEditPoints="1"/>
          </p:cNvSpPr>
          <p:nvPr/>
        </p:nvSpPr>
        <p:spPr bwMode="auto">
          <a:xfrm>
            <a:off x="3009900" y="3763963"/>
            <a:ext cx="1708150" cy="1695450"/>
          </a:xfrm>
          <a:custGeom>
            <a:avLst/>
            <a:gdLst>
              <a:gd name="T0" fmla="*/ 236 w 1076"/>
              <a:gd name="T1" fmla="*/ 885 h 1068"/>
              <a:gd name="T2" fmla="*/ 509 w 1076"/>
              <a:gd name="T3" fmla="*/ 94 h 1068"/>
              <a:gd name="T4" fmla="*/ 589 w 1076"/>
              <a:gd name="T5" fmla="*/ 356 h 1068"/>
              <a:gd name="T6" fmla="*/ 655 w 1076"/>
              <a:gd name="T7" fmla="*/ 367 h 1068"/>
              <a:gd name="T8" fmla="*/ 717 w 1076"/>
              <a:gd name="T9" fmla="*/ 356 h 1068"/>
              <a:gd name="T10" fmla="*/ 766 w 1076"/>
              <a:gd name="T11" fmla="*/ 362 h 1068"/>
              <a:gd name="T12" fmla="*/ 817 w 1076"/>
              <a:gd name="T13" fmla="*/ 379 h 1068"/>
              <a:gd name="T14" fmla="*/ 877 w 1076"/>
              <a:gd name="T15" fmla="*/ 353 h 1068"/>
              <a:gd name="T16" fmla="*/ 928 w 1076"/>
              <a:gd name="T17" fmla="*/ 367 h 1068"/>
              <a:gd name="T18" fmla="*/ 959 w 1076"/>
              <a:gd name="T19" fmla="*/ 393 h 1068"/>
              <a:gd name="T20" fmla="*/ 991 w 1076"/>
              <a:gd name="T21" fmla="*/ 447 h 1068"/>
              <a:gd name="T22" fmla="*/ 1051 w 1076"/>
              <a:gd name="T23" fmla="*/ 470 h 1068"/>
              <a:gd name="T24" fmla="*/ 1070 w 1076"/>
              <a:gd name="T25" fmla="*/ 521 h 1068"/>
              <a:gd name="T26" fmla="*/ 1068 w 1076"/>
              <a:gd name="T27" fmla="*/ 561 h 1068"/>
              <a:gd name="T28" fmla="*/ 1053 w 1076"/>
              <a:gd name="T29" fmla="*/ 598 h 1068"/>
              <a:gd name="T30" fmla="*/ 1036 w 1076"/>
              <a:gd name="T31" fmla="*/ 643 h 1068"/>
              <a:gd name="T32" fmla="*/ 1014 w 1076"/>
              <a:gd name="T33" fmla="*/ 689 h 1068"/>
              <a:gd name="T34" fmla="*/ 1005 w 1076"/>
              <a:gd name="T35" fmla="*/ 743 h 1068"/>
              <a:gd name="T36" fmla="*/ 957 w 1076"/>
              <a:gd name="T37" fmla="*/ 791 h 1068"/>
              <a:gd name="T38" fmla="*/ 931 w 1076"/>
              <a:gd name="T39" fmla="*/ 760 h 1068"/>
              <a:gd name="T40" fmla="*/ 817 w 1076"/>
              <a:gd name="T41" fmla="*/ 777 h 1068"/>
              <a:gd name="T42" fmla="*/ 791 w 1076"/>
              <a:gd name="T43" fmla="*/ 837 h 1068"/>
              <a:gd name="T44" fmla="*/ 791 w 1076"/>
              <a:gd name="T45" fmla="*/ 880 h 1068"/>
              <a:gd name="T46" fmla="*/ 766 w 1076"/>
              <a:gd name="T47" fmla="*/ 914 h 1068"/>
              <a:gd name="T48" fmla="*/ 774 w 1076"/>
              <a:gd name="T49" fmla="*/ 954 h 1068"/>
              <a:gd name="T50" fmla="*/ 783 w 1076"/>
              <a:gd name="T51" fmla="*/ 991 h 1068"/>
              <a:gd name="T52" fmla="*/ 720 w 1076"/>
              <a:gd name="T53" fmla="*/ 1039 h 1068"/>
              <a:gd name="T54" fmla="*/ 663 w 1076"/>
              <a:gd name="T55" fmla="*/ 985 h 1068"/>
              <a:gd name="T56" fmla="*/ 615 w 1076"/>
              <a:gd name="T57" fmla="*/ 948 h 1068"/>
              <a:gd name="T58" fmla="*/ 566 w 1076"/>
              <a:gd name="T59" fmla="*/ 920 h 1068"/>
              <a:gd name="T60" fmla="*/ 495 w 1076"/>
              <a:gd name="T61" fmla="*/ 908 h 1068"/>
              <a:gd name="T62" fmla="*/ 444 w 1076"/>
              <a:gd name="T63" fmla="*/ 897 h 1068"/>
              <a:gd name="T64" fmla="*/ 387 w 1076"/>
              <a:gd name="T65" fmla="*/ 891 h 1068"/>
              <a:gd name="T66" fmla="*/ 310 w 1076"/>
              <a:gd name="T67" fmla="*/ 897 h 1068"/>
              <a:gd name="T68" fmla="*/ 236 w 1076"/>
              <a:gd name="T69" fmla="*/ 900 h 1068"/>
              <a:gd name="T70" fmla="*/ 259 w 1076"/>
              <a:gd name="T71" fmla="*/ 883 h 1068"/>
              <a:gd name="T72" fmla="*/ 290 w 1076"/>
              <a:gd name="T73" fmla="*/ 868 h 1068"/>
              <a:gd name="T74" fmla="*/ 336 w 1076"/>
              <a:gd name="T75" fmla="*/ 860 h 1068"/>
              <a:gd name="T76" fmla="*/ 381 w 1076"/>
              <a:gd name="T77" fmla="*/ 837 h 1068"/>
              <a:gd name="T78" fmla="*/ 336 w 1076"/>
              <a:gd name="T79" fmla="*/ 831 h 1068"/>
              <a:gd name="T80" fmla="*/ 287 w 1076"/>
              <a:gd name="T81" fmla="*/ 857 h 1068"/>
              <a:gd name="T82" fmla="*/ 262 w 1076"/>
              <a:gd name="T83" fmla="*/ 840 h 1068"/>
              <a:gd name="T84" fmla="*/ 233 w 1076"/>
              <a:gd name="T85" fmla="*/ 851 h 1068"/>
              <a:gd name="T86" fmla="*/ 228 w 1076"/>
              <a:gd name="T87" fmla="*/ 888 h 1068"/>
              <a:gd name="T88" fmla="*/ 233 w 1076"/>
              <a:gd name="T89" fmla="*/ 900 h 1068"/>
              <a:gd name="T90" fmla="*/ 142 w 1076"/>
              <a:gd name="T91" fmla="*/ 902 h 1068"/>
              <a:gd name="T92" fmla="*/ 48 w 1076"/>
              <a:gd name="T93" fmla="*/ 905 h 1068"/>
              <a:gd name="T94" fmla="*/ 14 w 1076"/>
              <a:gd name="T95" fmla="*/ 883 h 1068"/>
              <a:gd name="T96" fmla="*/ 20 w 1076"/>
              <a:gd name="T97" fmla="*/ 834 h 1068"/>
              <a:gd name="T98" fmla="*/ 34 w 1076"/>
              <a:gd name="T99" fmla="*/ 786 h 1068"/>
              <a:gd name="T100" fmla="*/ 25 w 1076"/>
              <a:gd name="T101" fmla="*/ 743 h 1068"/>
              <a:gd name="T102" fmla="*/ 31 w 1076"/>
              <a:gd name="T103" fmla="*/ 700 h 1068"/>
              <a:gd name="T104" fmla="*/ 31 w 1076"/>
              <a:gd name="T105" fmla="*/ 649 h 1068"/>
              <a:gd name="T106" fmla="*/ 40 w 1076"/>
              <a:gd name="T107" fmla="*/ 567 h 1068"/>
              <a:gd name="T108" fmla="*/ 20 w 1076"/>
              <a:gd name="T109" fmla="*/ 518 h 1068"/>
              <a:gd name="T110" fmla="*/ 20 w 1076"/>
              <a:gd name="T111" fmla="*/ 458 h 1068"/>
              <a:gd name="T112" fmla="*/ 8 w 1076"/>
              <a:gd name="T113" fmla="*/ 407 h 1068"/>
              <a:gd name="T114" fmla="*/ 14 w 1076"/>
              <a:gd name="T115" fmla="*/ 347 h 1068"/>
              <a:gd name="T116" fmla="*/ 14 w 1076"/>
              <a:gd name="T117" fmla="*/ 296 h 1068"/>
              <a:gd name="T118" fmla="*/ 20 w 1076"/>
              <a:gd name="T119" fmla="*/ 239 h 1068"/>
              <a:gd name="T120" fmla="*/ 68 w 1076"/>
              <a:gd name="T121" fmla="*/ 188 h 1068"/>
              <a:gd name="T122" fmla="*/ 347 w 1076"/>
              <a:gd name="T123" fmla="*/ 23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6" h="1068">
                <a:moveTo>
                  <a:pt x="245" y="883"/>
                </a:moveTo>
                <a:lnTo>
                  <a:pt x="247" y="883"/>
                </a:lnTo>
                <a:lnTo>
                  <a:pt x="250" y="883"/>
                </a:lnTo>
                <a:lnTo>
                  <a:pt x="250" y="885"/>
                </a:lnTo>
                <a:lnTo>
                  <a:pt x="250" y="888"/>
                </a:lnTo>
                <a:lnTo>
                  <a:pt x="250" y="891"/>
                </a:lnTo>
                <a:lnTo>
                  <a:pt x="247" y="891"/>
                </a:lnTo>
                <a:lnTo>
                  <a:pt x="245" y="891"/>
                </a:lnTo>
                <a:lnTo>
                  <a:pt x="245" y="888"/>
                </a:lnTo>
                <a:lnTo>
                  <a:pt x="242" y="888"/>
                </a:lnTo>
                <a:lnTo>
                  <a:pt x="239" y="891"/>
                </a:lnTo>
                <a:lnTo>
                  <a:pt x="236" y="891"/>
                </a:lnTo>
                <a:lnTo>
                  <a:pt x="236" y="888"/>
                </a:lnTo>
                <a:lnTo>
                  <a:pt x="233" y="891"/>
                </a:lnTo>
                <a:lnTo>
                  <a:pt x="230" y="888"/>
                </a:lnTo>
                <a:lnTo>
                  <a:pt x="228" y="888"/>
                </a:lnTo>
                <a:lnTo>
                  <a:pt x="228" y="885"/>
                </a:lnTo>
                <a:lnTo>
                  <a:pt x="225" y="883"/>
                </a:lnTo>
                <a:lnTo>
                  <a:pt x="228" y="883"/>
                </a:lnTo>
                <a:lnTo>
                  <a:pt x="230" y="883"/>
                </a:lnTo>
                <a:lnTo>
                  <a:pt x="233" y="885"/>
                </a:lnTo>
                <a:lnTo>
                  <a:pt x="236" y="885"/>
                </a:lnTo>
                <a:lnTo>
                  <a:pt x="239" y="885"/>
                </a:lnTo>
                <a:lnTo>
                  <a:pt x="242" y="883"/>
                </a:lnTo>
                <a:lnTo>
                  <a:pt x="245" y="883"/>
                </a:lnTo>
                <a:close/>
                <a:moveTo>
                  <a:pt x="290" y="868"/>
                </a:moveTo>
                <a:lnTo>
                  <a:pt x="290" y="865"/>
                </a:lnTo>
                <a:lnTo>
                  <a:pt x="290" y="868"/>
                </a:lnTo>
                <a:close/>
                <a:moveTo>
                  <a:pt x="284" y="863"/>
                </a:moveTo>
                <a:lnTo>
                  <a:pt x="282" y="863"/>
                </a:lnTo>
                <a:lnTo>
                  <a:pt x="282" y="860"/>
                </a:lnTo>
                <a:lnTo>
                  <a:pt x="284" y="860"/>
                </a:lnTo>
                <a:lnTo>
                  <a:pt x="284" y="863"/>
                </a:lnTo>
                <a:close/>
                <a:moveTo>
                  <a:pt x="495" y="71"/>
                </a:moveTo>
                <a:lnTo>
                  <a:pt x="509" y="71"/>
                </a:lnTo>
                <a:lnTo>
                  <a:pt x="515" y="68"/>
                </a:lnTo>
                <a:lnTo>
                  <a:pt x="521" y="63"/>
                </a:lnTo>
                <a:lnTo>
                  <a:pt x="529" y="63"/>
                </a:lnTo>
                <a:lnTo>
                  <a:pt x="532" y="63"/>
                </a:lnTo>
                <a:lnTo>
                  <a:pt x="532" y="65"/>
                </a:lnTo>
                <a:lnTo>
                  <a:pt x="535" y="68"/>
                </a:lnTo>
                <a:lnTo>
                  <a:pt x="535" y="74"/>
                </a:lnTo>
                <a:lnTo>
                  <a:pt x="532" y="80"/>
                </a:lnTo>
                <a:lnTo>
                  <a:pt x="509" y="94"/>
                </a:lnTo>
                <a:lnTo>
                  <a:pt x="498" y="105"/>
                </a:lnTo>
                <a:lnTo>
                  <a:pt x="490" y="120"/>
                </a:lnTo>
                <a:lnTo>
                  <a:pt x="490" y="142"/>
                </a:lnTo>
                <a:lnTo>
                  <a:pt x="492" y="154"/>
                </a:lnTo>
                <a:lnTo>
                  <a:pt x="492" y="157"/>
                </a:lnTo>
                <a:lnTo>
                  <a:pt x="495" y="159"/>
                </a:lnTo>
                <a:lnTo>
                  <a:pt x="495" y="165"/>
                </a:lnTo>
                <a:lnTo>
                  <a:pt x="512" y="199"/>
                </a:lnTo>
                <a:lnTo>
                  <a:pt x="541" y="259"/>
                </a:lnTo>
                <a:lnTo>
                  <a:pt x="555" y="288"/>
                </a:lnTo>
                <a:lnTo>
                  <a:pt x="564" y="296"/>
                </a:lnTo>
                <a:lnTo>
                  <a:pt x="569" y="302"/>
                </a:lnTo>
                <a:lnTo>
                  <a:pt x="575" y="307"/>
                </a:lnTo>
                <a:lnTo>
                  <a:pt x="581" y="313"/>
                </a:lnTo>
                <a:lnTo>
                  <a:pt x="584" y="319"/>
                </a:lnTo>
                <a:lnTo>
                  <a:pt x="586" y="325"/>
                </a:lnTo>
                <a:lnTo>
                  <a:pt x="586" y="330"/>
                </a:lnTo>
                <a:lnTo>
                  <a:pt x="586" y="336"/>
                </a:lnTo>
                <a:lnTo>
                  <a:pt x="586" y="342"/>
                </a:lnTo>
                <a:lnTo>
                  <a:pt x="586" y="344"/>
                </a:lnTo>
                <a:lnTo>
                  <a:pt x="586" y="347"/>
                </a:lnTo>
                <a:lnTo>
                  <a:pt x="589" y="356"/>
                </a:lnTo>
                <a:lnTo>
                  <a:pt x="601" y="362"/>
                </a:lnTo>
                <a:lnTo>
                  <a:pt x="606" y="364"/>
                </a:lnTo>
                <a:lnTo>
                  <a:pt x="612" y="367"/>
                </a:lnTo>
                <a:lnTo>
                  <a:pt x="615" y="367"/>
                </a:lnTo>
                <a:lnTo>
                  <a:pt x="618" y="364"/>
                </a:lnTo>
                <a:lnTo>
                  <a:pt x="621" y="364"/>
                </a:lnTo>
                <a:lnTo>
                  <a:pt x="623" y="362"/>
                </a:lnTo>
                <a:lnTo>
                  <a:pt x="626" y="362"/>
                </a:lnTo>
                <a:lnTo>
                  <a:pt x="629" y="362"/>
                </a:lnTo>
                <a:lnTo>
                  <a:pt x="632" y="362"/>
                </a:lnTo>
                <a:lnTo>
                  <a:pt x="632" y="364"/>
                </a:lnTo>
                <a:lnTo>
                  <a:pt x="632" y="367"/>
                </a:lnTo>
                <a:lnTo>
                  <a:pt x="635" y="367"/>
                </a:lnTo>
                <a:lnTo>
                  <a:pt x="638" y="367"/>
                </a:lnTo>
                <a:lnTo>
                  <a:pt x="640" y="370"/>
                </a:lnTo>
                <a:lnTo>
                  <a:pt x="643" y="370"/>
                </a:lnTo>
                <a:lnTo>
                  <a:pt x="646" y="370"/>
                </a:lnTo>
                <a:lnTo>
                  <a:pt x="646" y="367"/>
                </a:lnTo>
                <a:lnTo>
                  <a:pt x="649" y="367"/>
                </a:lnTo>
                <a:lnTo>
                  <a:pt x="652" y="367"/>
                </a:lnTo>
                <a:lnTo>
                  <a:pt x="655" y="370"/>
                </a:lnTo>
                <a:lnTo>
                  <a:pt x="655" y="367"/>
                </a:lnTo>
                <a:lnTo>
                  <a:pt x="658" y="364"/>
                </a:lnTo>
                <a:lnTo>
                  <a:pt x="660" y="364"/>
                </a:lnTo>
                <a:lnTo>
                  <a:pt x="666" y="364"/>
                </a:lnTo>
                <a:lnTo>
                  <a:pt x="669" y="364"/>
                </a:lnTo>
                <a:lnTo>
                  <a:pt x="672" y="364"/>
                </a:lnTo>
                <a:lnTo>
                  <a:pt x="675" y="362"/>
                </a:lnTo>
                <a:lnTo>
                  <a:pt x="677" y="362"/>
                </a:lnTo>
                <a:lnTo>
                  <a:pt x="680" y="362"/>
                </a:lnTo>
                <a:lnTo>
                  <a:pt x="683" y="364"/>
                </a:lnTo>
                <a:lnTo>
                  <a:pt x="686" y="364"/>
                </a:lnTo>
                <a:lnTo>
                  <a:pt x="689" y="364"/>
                </a:lnTo>
                <a:lnTo>
                  <a:pt x="692" y="367"/>
                </a:lnTo>
                <a:lnTo>
                  <a:pt x="695" y="367"/>
                </a:lnTo>
                <a:lnTo>
                  <a:pt x="700" y="364"/>
                </a:lnTo>
                <a:lnTo>
                  <a:pt x="703" y="362"/>
                </a:lnTo>
                <a:lnTo>
                  <a:pt x="703" y="359"/>
                </a:lnTo>
                <a:lnTo>
                  <a:pt x="703" y="356"/>
                </a:lnTo>
                <a:lnTo>
                  <a:pt x="703" y="353"/>
                </a:lnTo>
                <a:lnTo>
                  <a:pt x="706" y="353"/>
                </a:lnTo>
                <a:lnTo>
                  <a:pt x="712" y="356"/>
                </a:lnTo>
                <a:lnTo>
                  <a:pt x="715" y="356"/>
                </a:lnTo>
                <a:lnTo>
                  <a:pt x="717" y="356"/>
                </a:lnTo>
                <a:lnTo>
                  <a:pt x="723" y="356"/>
                </a:lnTo>
                <a:lnTo>
                  <a:pt x="726" y="359"/>
                </a:lnTo>
                <a:lnTo>
                  <a:pt x="732" y="362"/>
                </a:lnTo>
                <a:lnTo>
                  <a:pt x="732" y="364"/>
                </a:lnTo>
                <a:lnTo>
                  <a:pt x="734" y="367"/>
                </a:lnTo>
                <a:lnTo>
                  <a:pt x="737" y="367"/>
                </a:lnTo>
                <a:lnTo>
                  <a:pt x="740" y="370"/>
                </a:lnTo>
                <a:lnTo>
                  <a:pt x="740" y="373"/>
                </a:lnTo>
                <a:lnTo>
                  <a:pt x="740" y="376"/>
                </a:lnTo>
                <a:lnTo>
                  <a:pt x="740" y="379"/>
                </a:lnTo>
                <a:lnTo>
                  <a:pt x="743" y="379"/>
                </a:lnTo>
                <a:lnTo>
                  <a:pt x="746" y="376"/>
                </a:lnTo>
                <a:lnTo>
                  <a:pt x="746" y="373"/>
                </a:lnTo>
                <a:lnTo>
                  <a:pt x="749" y="373"/>
                </a:lnTo>
                <a:lnTo>
                  <a:pt x="752" y="373"/>
                </a:lnTo>
                <a:lnTo>
                  <a:pt x="752" y="370"/>
                </a:lnTo>
                <a:lnTo>
                  <a:pt x="754" y="367"/>
                </a:lnTo>
                <a:lnTo>
                  <a:pt x="757" y="364"/>
                </a:lnTo>
                <a:lnTo>
                  <a:pt x="760" y="364"/>
                </a:lnTo>
                <a:lnTo>
                  <a:pt x="760" y="362"/>
                </a:lnTo>
                <a:lnTo>
                  <a:pt x="763" y="362"/>
                </a:lnTo>
                <a:lnTo>
                  <a:pt x="766" y="362"/>
                </a:lnTo>
                <a:lnTo>
                  <a:pt x="766" y="364"/>
                </a:lnTo>
                <a:lnTo>
                  <a:pt x="769" y="367"/>
                </a:lnTo>
                <a:lnTo>
                  <a:pt x="769" y="370"/>
                </a:lnTo>
                <a:lnTo>
                  <a:pt x="769" y="373"/>
                </a:lnTo>
                <a:lnTo>
                  <a:pt x="771" y="373"/>
                </a:lnTo>
                <a:lnTo>
                  <a:pt x="774" y="376"/>
                </a:lnTo>
                <a:lnTo>
                  <a:pt x="777" y="376"/>
                </a:lnTo>
                <a:lnTo>
                  <a:pt x="780" y="376"/>
                </a:lnTo>
                <a:lnTo>
                  <a:pt x="783" y="373"/>
                </a:lnTo>
                <a:lnTo>
                  <a:pt x="786" y="370"/>
                </a:lnTo>
                <a:lnTo>
                  <a:pt x="789" y="367"/>
                </a:lnTo>
                <a:lnTo>
                  <a:pt x="789" y="364"/>
                </a:lnTo>
                <a:lnTo>
                  <a:pt x="791" y="364"/>
                </a:lnTo>
                <a:lnTo>
                  <a:pt x="797" y="364"/>
                </a:lnTo>
                <a:lnTo>
                  <a:pt x="800" y="367"/>
                </a:lnTo>
                <a:lnTo>
                  <a:pt x="803" y="367"/>
                </a:lnTo>
                <a:lnTo>
                  <a:pt x="803" y="370"/>
                </a:lnTo>
                <a:lnTo>
                  <a:pt x="808" y="373"/>
                </a:lnTo>
                <a:lnTo>
                  <a:pt x="811" y="376"/>
                </a:lnTo>
                <a:lnTo>
                  <a:pt x="811" y="379"/>
                </a:lnTo>
                <a:lnTo>
                  <a:pt x="814" y="379"/>
                </a:lnTo>
                <a:lnTo>
                  <a:pt x="817" y="379"/>
                </a:lnTo>
                <a:lnTo>
                  <a:pt x="823" y="379"/>
                </a:lnTo>
                <a:lnTo>
                  <a:pt x="826" y="379"/>
                </a:lnTo>
                <a:lnTo>
                  <a:pt x="828" y="379"/>
                </a:lnTo>
                <a:lnTo>
                  <a:pt x="834" y="379"/>
                </a:lnTo>
                <a:lnTo>
                  <a:pt x="837" y="381"/>
                </a:lnTo>
                <a:lnTo>
                  <a:pt x="843" y="381"/>
                </a:lnTo>
                <a:lnTo>
                  <a:pt x="848" y="381"/>
                </a:lnTo>
                <a:lnTo>
                  <a:pt x="854" y="381"/>
                </a:lnTo>
                <a:lnTo>
                  <a:pt x="857" y="381"/>
                </a:lnTo>
                <a:lnTo>
                  <a:pt x="860" y="379"/>
                </a:lnTo>
                <a:lnTo>
                  <a:pt x="863" y="379"/>
                </a:lnTo>
                <a:lnTo>
                  <a:pt x="865" y="376"/>
                </a:lnTo>
                <a:lnTo>
                  <a:pt x="865" y="373"/>
                </a:lnTo>
                <a:lnTo>
                  <a:pt x="868" y="373"/>
                </a:lnTo>
                <a:lnTo>
                  <a:pt x="868" y="370"/>
                </a:lnTo>
                <a:lnTo>
                  <a:pt x="868" y="367"/>
                </a:lnTo>
                <a:lnTo>
                  <a:pt x="865" y="364"/>
                </a:lnTo>
                <a:lnTo>
                  <a:pt x="865" y="362"/>
                </a:lnTo>
                <a:lnTo>
                  <a:pt x="868" y="359"/>
                </a:lnTo>
                <a:lnTo>
                  <a:pt x="868" y="356"/>
                </a:lnTo>
                <a:lnTo>
                  <a:pt x="871" y="353"/>
                </a:lnTo>
                <a:lnTo>
                  <a:pt x="877" y="353"/>
                </a:lnTo>
                <a:lnTo>
                  <a:pt x="880" y="350"/>
                </a:lnTo>
                <a:lnTo>
                  <a:pt x="888" y="350"/>
                </a:lnTo>
                <a:lnTo>
                  <a:pt x="897" y="350"/>
                </a:lnTo>
                <a:lnTo>
                  <a:pt x="905" y="350"/>
                </a:lnTo>
                <a:lnTo>
                  <a:pt x="911" y="350"/>
                </a:lnTo>
                <a:lnTo>
                  <a:pt x="914" y="347"/>
                </a:lnTo>
                <a:lnTo>
                  <a:pt x="917" y="347"/>
                </a:lnTo>
                <a:lnTo>
                  <a:pt x="917" y="350"/>
                </a:lnTo>
                <a:lnTo>
                  <a:pt x="917" y="353"/>
                </a:lnTo>
                <a:lnTo>
                  <a:pt x="917" y="356"/>
                </a:lnTo>
                <a:lnTo>
                  <a:pt x="917" y="359"/>
                </a:lnTo>
                <a:lnTo>
                  <a:pt x="917" y="364"/>
                </a:lnTo>
                <a:lnTo>
                  <a:pt x="914" y="370"/>
                </a:lnTo>
                <a:lnTo>
                  <a:pt x="914" y="373"/>
                </a:lnTo>
                <a:lnTo>
                  <a:pt x="914" y="376"/>
                </a:lnTo>
                <a:lnTo>
                  <a:pt x="914" y="379"/>
                </a:lnTo>
                <a:lnTo>
                  <a:pt x="917" y="379"/>
                </a:lnTo>
                <a:lnTo>
                  <a:pt x="920" y="376"/>
                </a:lnTo>
                <a:lnTo>
                  <a:pt x="922" y="373"/>
                </a:lnTo>
                <a:lnTo>
                  <a:pt x="925" y="373"/>
                </a:lnTo>
                <a:lnTo>
                  <a:pt x="928" y="370"/>
                </a:lnTo>
                <a:lnTo>
                  <a:pt x="928" y="367"/>
                </a:lnTo>
                <a:lnTo>
                  <a:pt x="931" y="367"/>
                </a:lnTo>
                <a:lnTo>
                  <a:pt x="937" y="362"/>
                </a:lnTo>
                <a:lnTo>
                  <a:pt x="945" y="362"/>
                </a:lnTo>
                <a:lnTo>
                  <a:pt x="954" y="362"/>
                </a:lnTo>
                <a:lnTo>
                  <a:pt x="957" y="362"/>
                </a:lnTo>
                <a:lnTo>
                  <a:pt x="959" y="362"/>
                </a:lnTo>
                <a:lnTo>
                  <a:pt x="962" y="362"/>
                </a:lnTo>
                <a:lnTo>
                  <a:pt x="965" y="362"/>
                </a:lnTo>
                <a:lnTo>
                  <a:pt x="962" y="364"/>
                </a:lnTo>
                <a:lnTo>
                  <a:pt x="959" y="364"/>
                </a:lnTo>
                <a:lnTo>
                  <a:pt x="957" y="367"/>
                </a:lnTo>
                <a:lnTo>
                  <a:pt x="959" y="370"/>
                </a:lnTo>
                <a:lnTo>
                  <a:pt x="959" y="373"/>
                </a:lnTo>
                <a:lnTo>
                  <a:pt x="962" y="376"/>
                </a:lnTo>
                <a:lnTo>
                  <a:pt x="962" y="379"/>
                </a:lnTo>
                <a:lnTo>
                  <a:pt x="965" y="379"/>
                </a:lnTo>
                <a:lnTo>
                  <a:pt x="968" y="381"/>
                </a:lnTo>
                <a:lnTo>
                  <a:pt x="968" y="384"/>
                </a:lnTo>
                <a:lnTo>
                  <a:pt x="965" y="384"/>
                </a:lnTo>
                <a:lnTo>
                  <a:pt x="962" y="387"/>
                </a:lnTo>
                <a:lnTo>
                  <a:pt x="959" y="390"/>
                </a:lnTo>
                <a:lnTo>
                  <a:pt x="959" y="393"/>
                </a:lnTo>
                <a:lnTo>
                  <a:pt x="959" y="396"/>
                </a:lnTo>
                <a:lnTo>
                  <a:pt x="957" y="399"/>
                </a:lnTo>
                <a:lnTo>
                  <a:pt x="954" y="399"/>
                </a:lnTo>
                <a:lnTo>
                  <a:pt x="948" y="396"/>
                </a:lnTo>
                <a:lnTo>
                  <a:pt x="945" y="396"/>
                </a:lnTo>
                <a:lnTo>
                  <a:pt x="945" y="399"/>
                </a:lnTo>
                <a:lnTo>
                  <a:pt x="945" y="401"/>
                </a:lnTo>
                <a:lnTo>
                  <a:pt x="945" y="404"/>
                </a:lnTo>
                <a:lnTo>
                  <a:pt x="945" y="410"/>
                </a:lnTo>
                <a:lnTo>
                  <a:pt x="948" y="413"/>
                </a:lnTo>
                <a:lnTo>
                  <a:pt x="948" y="424"/>
                </a:lnTo>
                <a:lnTo>
                  <a:pt x="948" y="427"/>
                </a:lnTo>
                <a:lnTo>
                  <a:pt x="954" y="436"/>
                </a:lnTo>
                <a:lnTo>
                  <a:pt x="954" y="438"/>
                </a:lnTo>
                <a:lnTo>
                  <a:pt x="959" y="441"/>
                </a:lnTo>
                <a:lnTo>
                  <a:pt x="962" y="441"/>
                </a:lnTo>
                <a:lnTo>
                  <a:pt x="968" y="441"/>
                </a:lnTo>
                <a:lnTo>
                  <a:pt x="974" y="438"/>
                </a:lnTo>
                <a:lnTo>
                  <a:pt x="979" y="438"/>
                </a:lnTo>
                <a:lnTo>
                  <a:pt x="988" y="441"/>
                </a:lnTo>
                <a:lnTo>
                  <a:pt x="991" y="444"/>
                </a:lnTo>
                <a:lnTo>
                  <a:pt x="991" y="447"/>
                </a:lnTo>
                <a:lnTo>
                  <a:pt x="996" y="450"/>
                </a:lnTo>
                <a:lnTo>
                  <a:pt x="999" y="453"/>
                </a:lnTo>
                <a:lnTo>
                  <a:pt x="1008" y="456"/>
                </a:lnTo>
                <a:lnTo>
                  <a:pt x="1002" y="467"/>
                </a:lnTo>
                <a:lnTo>
                  <a:pt x="1011" y="470"/>
                </a:lnTo>
                <a:lnTo>
                  <a:pt x="1014" y="473"/>
                </a:lnTo>
                <a:lnTo>
                  <a:pt x="1016" y="473"/>
                </a:lnTo>
                <a:lnTo>
                  <a:pt x="1016" y="470"/>
                </a:lnTo>
                <a:lnTo>
                  <a:pt x="1019" y="470"/>
                </a:lnTo>
                <a:lnTo>
                  <a:pt x="1019" y="473"/>
                </a:lnTo>
                <a:lnTo>
                  <a:pt x="1022" y="473"/>
                </a:lnTo>
                <a:lnTo>
                  <a:pt x="1025" y="473"/>
                </a:lnTo>
                <a:lnTo>
                  <a:pt x="1028" y="473"/>
                </a:lnTo>
                <a:lnTo>
                  <a:pt x="1031" y="470"/>
                </a:lnTo>
                <a:lnTo>
                  <a:pt x="1033" y="470"/>
                </a:lnTo>
                <a:lnTo>
                  <a:pt x="1036" y="470"/>
                </a:lnTo>
                <a:lnTo>
                  <a:pt x="1039" y="467"/>
                </a:lnTo>
                <a:lnTo>
                  <a:pt x="1042" y="467"/>
                </a:lnTo>
                <a:lnTo>
                  <a:pt x="1045" y="467"/>
                </a:lnTo>
                <a:lnTo>
                  <a:pt x="1048" y="467"/>
                </a:lnTo>
                <a:lnTo>
                  <a:pt x="1051" y="467"/>
                </a:lnTo>
                <a:lnTo>
                  <a:pt x="1051" y="470"/>
                </a:lnTo>
                <a:lnTo>
                  <a:pt x="1051" y="473"/>
                </a:lnTo>
                <a:lnTo>
                  <a:pt x="1051" y="475"/>
                </a:lnTo>
                <a:lnTo>
                  <a:pt x="1048" y="475"/>
                </a:lnTo>
                <a:lnTo>
                  <a:pt x="1051" y="478"/>
                </a:lnTo>
                <a:lnTo>
                  <a:pt x="1051" y="481"/>
                </a:lnTo>
                <a:lnTo>
                  <a:pt x="1051" y="484"/>
                </a:lnTo>
                <a:lnTo>
                  <a:pt x="1053" y="487"/>
                </a:lnTo>
                <a:lnTo>
                  <a:pt x="1053" y="490"/>
                </a:lnTo>
                <a:lnTo>
                  <a:pt x="1053" y="493"/>
                </a:lnTo>
                <a:lnTo>
                  <a:pt x="1053" y="495"/>
                </a:lnTo>
                <a:lnTo>
                  <a:pt x="1053" y="498"/>
                </a:lnTo>
                <a:lnTo>
                  <a:pt x="1056" y="498"/>
                </a:lnTo>
                <a:lnTo>
                  <a:pt x="1056" y="501"/>
                </a:lnTo>
                <a:lnTo>
                  <a:pt x="1056" y="504"/>
                </a:lnTo>
                <a:lnTo>
                  <a:pt x="1059" y="507"/>
                </a:lnTo>
                <a:lnTo>
                  <a:pt x="1062" y="510"/>
                </a:lnTo>
                <a:lnTo>
                  <a:pt x="1065" y="512"/>
                </a:lnTo>
                <a:lnTo>
                  <a:pt x="1065" y="515"/>
                </a:lnTo>
                <a:lnTo>
                  <a:pt x="1068" y="515"/>
                </a:lnTo>
                <a:lnTo>
                  <a:pt x="1068" y="518"/>
                </a:lnTo>
                <a:lnTo>
                  <a:pt x="1068" y="521"/>
                </a:lnTo>
                <a:lnTo>
                  <a:pt x="1070" y="521"/>
                </a:lnTo>
                <a:lnTo>
                  <a:pt x="1070" y="524"/>
                </a:lnTo>
                <a:lnTo>
                  <a:pt x="1073" y="527"/>
                </a:lnTo>
                <a:lnTo>
                  <a:pt x="1073" y="530"/>
                </a:lnTo>
                <a:lnTo>
                  <a:pt x="1073" y="532"/>
                </a:lnTo>
                <a:lnTo>
                  <a:pt x="1076" y="535"/>
                </a:lnTo>
                <a:lnTo>
                  <a:pt x="1076" y="538"/>
                </a:lnTo>
                <a:lnTo>
                  <a:pt x="1073" y="538"/>
                </a:lnTo>
                <a:lnTo>
                  <a:pt x="1070" y="538"/>
                </a:lnTo>
                <a:lnTo>
                  <a:pt x="1068" y="538"/>
                </a:lnTo>
                <a:lnTo>
                  <a:pt x="1065" y="538"/>
                </a:lnTo>
                <a:lnTo>
                  <a:pt x="1065" y="541"/>
                </a:lnTo>
                <a:lnTo>
                  <a:pt x="1062" y="541"/>
                </a:lnTo>
                <a:lnTo>
                  <a:pt x="1059" y="541"/>
                </a:lnTo>
                <a:lnTo>
                  <a:pt x="1059" y="544"/>
                </a:lnTo>
                <a:lnTo>
                  <a:pt x="1059" y="547"/>
                </a:lnTo>
                <a:lnTo>
                  <a:pt x="1056" y="549"/>
                </a:lnTo>
                <a:lnTo>
                  <a:pt x="1059" y="552"/>
                </a:lnTo>
                <a:lnTo>
                  <a:pt x="1059" y="555"/>
                </a:lnTo>
                <a:lnTo>
                  <a:pt x="1062" y="555"/>
                </a:lnTo>
                <a:lnTo>
                  <a:pt x="1062" y="558"/>
                </a:lnTo>
                <a:lnTo>
                  <a:pt x="1065" y="558"/>
                </a:lnTo>
                <a:lnTo>
                  <a:pt x="1068" y="561"/>
                </a:lnTo>
                <a:lnTo>
                  <a:pt x="1070" y="561"/>
                </a:lnTo>
                <a:lnTo>
                  <a:pt x="1070" y="564"/>
                </a:lnTo>
                <a:lnTo>
                  <a:pt x="1070" y="567"/>
                </a:lnTo>
                <a:lnTo>
                  <a:pt x="1068" y="567"/>
                </a:lnTo>
                <a:lnTo>
                  <a:pt x="1068" y="569"/>
                </a:lnTo>
                <a:lnTo>
                  <a:pt x="1065" y="569"/>
                </a:lnTo>
                <a:lnTo>
                  <a:pt x="1065" y="572"/>
                </a:lnTo>
                <a:lnTo>
                  <a:pt x="1065" y="575"/>
                </a:lnTo>
                <a:lnTo>
                  <a:pt x="1065" y="578"/>
                </a:lnTo>
                <a:lnTo>
                  <a:pt x="1068" y="581"/>
                </a:lnTo>
                <a:lnTo>
                  <a:pt x="1068" y="584"/>
                </a:lnTo>
                <a:lnTo>
                  <a:pt x="1068" y="586"/>
                </a:lnTo>
                <a:lnTo>
                  <a:pt x="1065" y="586"/>
                </a:lnTo>
                <a:lnTo>
                  <a:pt x="1068" y="586"/>
                </a:lnTo>
                <a:lnTo>
                  <a:pt x="1068" y="589"/>
                </a:lnTo>
                <a:lnTo>
                  <a:pt x="1070" y="592"/>
                </a:lnTo>
                <a:lnTo>
                  <a:pt x="1068" y="595"/>
                </a:lnTo>
                <a:lnTo>
                  <a:pt x="1065" y="595"/>
                </a:lnTo>
                <a:lnTo>
                  <a:pt x="1062" y="598"/>
                </a:lnTo>
                <a:lnTo>
                  <a:pt x="1059" y="598"/>
                </a:lnTo>
                <a:lnTo>
                  <a:pt x="1056" y="598"/>
                </a:lnTo>
                <a:lnTo>
                  <a:pt x="1053" y="598"/>
                </a:lnTo>
                <a:lnTo>
                  <a:pt x="1051" y="598"/>
                </a:lnTo>
                <a:lnTo>
                  <a:pt x="1048" y="598"/>
                </a:lnTo>
                <a:lnTo>
                  <a:pt x="1048" y="601"/>
                </a:lnTo>
                <a:lnTo>
                  <a:pt x="1048" y="604"/>
                </a:lnTo>
                <a:lnTo>
                  <a:pt x="1048" y="606"/>
                </a:lnTo>
                <a:lnTo>
                  <a:pt x="1048" y="609"/>
                </a:lnTo>
                <a:lnTo>
                  <a:pt x="1051" y="609"/>
                </a:lnTo>
                <a:lnTo>
                  <a:pt x="1051" y="612"/>
                </a:lnTo>
                <a:lnTo>
                  <a:pt x="1048" y="615"/>
                </a:lnTo>
                <a:lnTo>
                  <a:pt x="1045" y="618"/>
                </a:lnTo>
                <a:lnTo>
                  <a:pt x="1045" y="621"/>
                </a:lnTo>
                <a:lnTo>
                  <a:pt x="1045" y="623"/>
                </a:lnTo>
                <a:lnTo>
                  <a:pt x="1042" y="623"/>
                </a:lnTo>
                <a:lnTo>
                  <a:pt x="1042" y="626"/>
                </a:lnTo>
                <a:lnTo>
                  <a:pt x="1042" y="629"/>
                </a:lnTo>
                <a:lnTo>
                  <a:pt x="1042" y="632"/>
                </a:lnTo>
                <a:lnTo>
                  <a:pt x="1042" y="635"/>
                </a:lnTo>
                <a:lnTo>
                  <a:pt x="1042" y="638"/>
                </a:lnTo>
                <a:lnTo>
                  <a:pt x="1042" y="641"/>
                </a:lnTo>
                <a:lnTo>
                  <a:pt x="1039" y="641"/>
                </a:lnTo>
                <a:lnTo>
                  <a:pt x="1039" y="643"/>
                </a:lnTo>
                <a:lnTo>
                  <a:pt x="1036" y="643"/>
                </a:lnTo>
                <a:lnTo>
                  <a:pt x="1036" y="646"/>
                </a:lnTo>
                <a:lnTo>
                  <a:pt x="1039" y="646"/>
                </a:lnTo>
                <a:lnTo>
                  <a:pt x="1039" y="649"/>
                </a:lnTo>
                <a:lnTo>
                  <a:pt x="1036" y="652"/>
                </a:lnTo>
                <a:lnTo>
                  <a:pt x="1033" y="655"/>
                </a:lnTo>
                <a:lnTo>
                  <a:pt x="1033" y="658"/>
                </a:lnTo>
                <a:lnTo>
                  <a:pt x="1031" y="660"/>
                </a:lnTo>
                <a:lnTo>
                  <a:pt x="1031" y="663"/>
                </a:lnTo>
                <a:lnTo>
                  <a:pt x="1031" y="666"/>
                </a:lnTo>
                <a:lnTo>
                  <a:pt x="1028" y="666"/>
                </a:lnTo>
                <a:lnTo>
                  <a:pt x="1028" y="669"/>
                </a:lnTo>
                <a:lnTo>
                  <a:pt x="1025" y="669"/>
                </a:lnTo>
                <a:lnTo>
                  <a:pt x="1022" y="672"/>
                </a:lnTo>
                <a:lnTo>
                  <a:pt x="1025" y="672"/>
                </a:lnTo>
                <a:lnTo>
                  <a:pt x="1025" y="675"/>
                </a:lnTo>
                <a:lnTo>
                  <a:pt x="1028" y="678"/>
                </a:lnTo>
                <a:lnTo>
                  <a:pt x="1025" y="678"/>
                </a:lnTo>
                <a:lnTo>
                  <a:pt x="1022" y="680"/>
                </a:lnTo>
                <a:lnTo>
                  <a:pt x="1019" y="680"/>
                </a:lnTo>
                <a:lnTo>
                  <a:pt x="1016" y="683"/>
                </a:lnTo>
                <a:lnTo>
                  <a:pt x="1014" y="686"/>
                </a:lnTo>
                <a:lnTo>
                  <a:pt x="1014" y="689"/>
                </a:lnTo>
                <a:lnTo>
                  <a:pt x="1014" y="692"/>
                </a:lnTo>
                <a:lnTo>
                  <a:pt x="1011" y="692"/>
                </a:lnTo>
                <a:lnTo>
                  <a:pt x="1011" y="695"/>
                </a:lnTo>
                <a:lnTo>
                  <a:pt x="1011" y="697"/>
                </a:lnTo>
                <a:lnTo>
                  <a:pt x="1008" y="697"/>
                </a:lnTo>
                <a:lnTo>
                  <a:pt x="1008" y="700"/>
                </a:lnTo>
                <a:lnTo>
                  <a:pt x="1008" y="703"/>
                </a:lnTo>
                <a:lnTo>
                  <a:pt x="1008" y="706"/>
                </a:lnTo>
                <a:lnTo>
                  <a:pt x="1008" y="709"/>
                </a:lnTo>
                <a:lnTo>
                  <a:pt x="1005" y="712"/>
                </a:lnTo>
                <a:lnTo>
                  <a:pt x="1005" y="715"/>
                </a:lnTo>
                <a:lnTo>
                  <a:pt x="1005" y="717"/>
                </a:lnTo>
                <a:lnTo>
                  <a:pt x="1005" y="720"/>
                </a:lnTo>
                <a:lnTo>
                  <a:pt x="1008" y="723"/>
                </a:lnTo>
                <a:lnTo>
                  <a:pt x="1008" y="726"/>
                </a:lnTo>
                <a:lnTo>
                  <a:pt x="1008" y="729"/>
                </a:lnTo>
                <a:lnTo>
                  <a:pt x="1008" y="732"/>
                </a:lnTo>
                <a:lnTo>
                  <a:pt x="1011" y="734"/>
                </a:lnTo>
                <a:lnTo>
                  <a:pt x="1008" y="734"/>
                </a:lnTo>
                <a:lnTo>
                  <a:pt x="1008" y="737"/>
                </a:lnTo>
                <a:lnTo>
                  <a:pt x="1005" y="740"/>
                </a:lnTo>
                <a:lnTo>
                  <a:pt x="1005" y="743"/>
                </a:lnTo>
                <a:lnTo>
                  <a:pt x="1005" y="746"/>
                </a:lnTo>
                <a:lnTo>
                  <a:pt x="1005" y="752"/>
                </a:lnTo>
                <a:lnTo>
                  <a:pt x="1002" y="754"/>
                </a:lnTo>
                <a:lnTo>
                  <a:pt x="999" y="757"/>
                </a:lnTo>
                <a:lnTo>
                  <a:pt x="999" y="760"/>
                </a:lnTo>
                <a:lnTo>
                  <a:pt x="999" y="763"/>
                </a:lnTo>
                <a:lnTo>
                  <a:pt x="1002" y="763"/>
                </a:lnTo>
                <a:lnTo>
                  <a:pt x="1002" y="766"/>
                </a:lnTo>
                <a:lnTo>
                  <a:pt x="1002" y="769"/>
                </a:lnTo>
                <a:lnTo>
                  <a:pt x="999" y="774"/>
                </a:lnTo>
                <a:lnTo>
                  <a:pt x="996" y="777"/>
                </a:lnTo>
                <a:lnTo>
                  <a:pt x="994" y="780"/>
                </a:lnTo>
                <a:lnTo>
                  <a:pt x="991" y="780"/>
                </a:lnTo>
                <a:lnTo>
                  <a:pt x="985" y="783"/>
                </a:lnTo>
                <a:lnTo>
                  <a:pt x="982" y="786"/>
                </a:lnTo>
                <a:lnTo>
                  <a:pt x="982" y="789"/>
                </a:lnTo>
                <a:lnTo>
                  <a:pt x="979" y="794"/>
                </a:lnTo>
                <a:lnTo>
                  <a:pt x="968" y="797"/>
                </a:lnTo>
                <a:lnTo>
                  <a:pt x="965" y="794"/>
                </a:lnTo>
                <a:lnTo>
                  <a:pt x="962" y="794"/>
                </a:lnTo>
                <a:lnTo>
                  <a:pt x="962" y="791"/>
                </a:lnTo>
                <a:lnTo>
                  <a:pt x="957" y="791"/>
                </a:lnTo>
                <a:lnTo>
                  <a:pt x="954" y="791"/>
                </a:lnTo>
                <a:lnTo>
                  <a:pt x="951" y="791"/>
                </a:lnTo>
                <a:lnTo>
                  <a:pt x="948" y="794"/>
                </a:lnTo>
                <a:lnTo>
                  <a:pt x="945" y="797"/>
                </a:lnTo>
                <a:lnTo>
                  <a:pt x="942" y="800"/>
                </a:lnTo>
                <a:lnTo>
                  <a:pt x="939" y="803"/>
                </a:lnTo>
                <a:lnTo>
                  <a:pt x="937" y="803"/>
                </a:lnTo>
                <a:lnTo>
                  <a:pt x="934" y="800"/>
                </a:lnTo>
                <a:lnTo>
                  <a:pt x="934" y="797"/>
                </a:lnTo>
                <a:lnTo>
                  <a:pt x="934" y="791"/>
                </a:lnTo>
                <a:lnTo>
                  <a:pt x="934" y="789"/>
                </a:lnTo>
                <a:lnTo>
                  <a:pt x="934" y="786"/>
                </a:lnTo>
                <a:lnTo>
                  <a:pt x="934" y="783"/>
                </a:lnTo>
                <a:lnTo>
                  <a:pt x="931" y="780"/>
                </a:lnTo>
                <a:lnTo>
                  <a:pt x="931" y="777"/>
                </a:lnTo>
                <a:lnTo>
                  <a:pt x="928" y="774"/>
                </a:lnTo>
                <a:lnTo>
                  <a:pt x="928" y="772"/>
                </a:lnTo>
                <a:lnTo>
                  <a:pt x="928" y="769"/>
                </a:lnTo>
                <a:lnTo>
                  <a:pt x="925" y="769"/>
                </a:lnTo>
                <a:lnTo>
                  <a:pt x="925" y="766"/>
                </a:lnTo>
                <a:lnTo>
                  <a:pt x="928" y="763"/>
                </a:lnTo>
                <a:lnTo>
                  <a:pt x="931" y="760"/>
                </a:lnTo>
                <a:lnTo>
                  <a:pt x="934" y="760"/>
                </a:lnTo>
                <a:lnTo>
                  <a:pt x="937" y="757"/>
                </a:lnTo>
                <a:lnTo>
                  <a:pt x="937" y="754"/>
                </a:lnTo>
                <a:lnTo>
                  <a:pt x="934" y="752"/>
                </a:lnTo>
                <a:lnTo>
                  <a:pt x="934" y="749"/>
                </a:lnTo>
                <a:lnTo>
                  <a:pt x="931" y="746"/>
                </a:lnTo>
                <a:lnTo>
                  <a:pt x="928" y="746"/>
                </a:lnTo>
                <a:lnTo>
                  <a:pt x="925" y="746"/>
                </a:lnTo>
                <a:lnTo>
                  <a:pt x="900" y="746"/>
                </a:lnTo>
                <a:lnTo>
                  <a:pt x="840" y="743"/>
                </a:lnTo>
                <a:lnTo>
                  <a:pt x="834" y="746"/>
                </a:lnTo>
                <a:lnTo>
                  <a:pt x="828" y="752"/>
                </a:lnTo>
                <a:lnTo>
                  <a:pt x="828" y="757"/>
                </a:lnTo>
                <a:lnTo>
                  <a:pt x="826" y="757"/>
                </a:lnTo>
                <a:lnTo>
                  <a:pt x="823" y="760"/>
                </a:lnTo>
                <a:lnTo>
                  <a:pt x="823" y="763"/>
                </a:lnTo>
                <a:lnTo>
                  <a:pt x="820" y="766"/>
                </a:lnTo>
                <a:lnTo>
                  <a:pt x="820" y="769"/>
                </a:lnTo>
                <a:lnTo>
                  <a:pt x="817" y="769"/>
                </a:lnTo>
                <a:lnTo>
                  <a:pt x="817" y="772"/>
                </a:lnTo>
                <a:lnTo>
                  <a:pt x="817" y="774"/>
                </a:lnTo>
                <a:lnTo>
                  <a:pt x="817" y="777"/>
                </a:lnTo>
                <a:lnTo>
                  <a:pt x="817" y="780"/>
                </a:lnTo>
                <a:lnTo>
                  <a:pt x="814" y="783"/>
                </a:lnTo>
                <a:lnTo>
                  <a:pt x="811" y="783"/>
                </a:lnTo>
                <a:lnTo>
                  <a:pt x="808" y="783"/>
                </a:lnTo>
                <a:lnTo>
                  <a:pt x="806" y="786"/>
                </a:lnTo>
                <a:lnTo>
                  <a:pt x="800" y="789"/>
                </a:lnTo>
                <a:lnTo>
                  <a:pt x="800" y="791"/>
                </a:lnTo>
                <a:lnTo>
                  <a:pt x="797" y="794"/>
                </a:lnTo>
                <a:lnTo>
                  <a:pt x="794" y="797"/>
                </a:lnTo>
                <a:lnTo>
                  <a:pt x="794" y="800"/>
                </a:lnTo>
                <a:lnTo>
                  <a:pt x="791" y="806"/>
                </a:lnTo>
                <a:lnTo>
                  <a:pt x="789" y="809"/>
                </a:lnTo>
                <a:lnTo>
                  <a:pt x="789" y="811"/>
                </a:lnTo>
                <a:lnTo>
                  <a:pt x="789" y="814"/>
                </a:lnTo>
                <a:lnTo>
                  <a:pt x="789" y="817"/>
                </a:lnTo>
                <a:lnTo>
                  <a:pt x="786" y="820"/>
                </a:lnTo>
                <a:lnTo>
                  <a:pt x="786" y="823"/>
                </a:lnTo>
                <a:lnTo>
                  <a:pt x="786" y="826"/>
                </a:lnTo>
                <a:lnTo>
                  <a:pt x="786" y="828"/>
                </a:lnTo>
                <a:lnTo>
                  <a:pt x="789" y="831"/>
                </a:lnTo>
                <a:lnTo>
                  <a:pt x="789" y="834"/>
                </a:lnTo>
                <a:lnTo>
                  <a:pt x="791" y="837"/>
                </a:lnTo>
                <a:lnTo>
                  <a:pt x="791" y="840"/>
                </a:lnTo>
                <a:lnTo>
                  <a:pt x="791" y="843"/>
                </a:lnTo>
                <a:lnTo>
                  <a:pt x="794" y="843"/>
                </a:lnTo>
                <a:lnTo>
                  <a:pt x="794" y="846"/>
                </a:lnTo>
                <a:lnTo>
                  <a:pt x="797" y="846"/>
                </a:lnTo>
                <a:lnTo>
                  <a:pt x="797" y="848"/>
                </a:lnTo>
                <a:lnTo>
                  <a:pt x="800" y="848"/>
                </a:lnTo>
                <a:lnTo>
                  <a:pt x="803" y="851"/>
                </a:lnTo>
                <a:lnTo>
                  <a:pt x="803" y="854"/>
                </a:lnTo>
                <a:lnTo>
                  <a:pt x="803" y="857"/>
                </a:lnTo>
                <a:lnTo>
                  <a:pt x="803" y="860"/>
                </a:lnTo>
                <a:lnTo>
                  <a:pt x="800" y="860"/>
                </a:lnTo>
                <a:lnTo>
                  <a:pt x="800" y="863"/>
                </a:lnTo>
                <a:lnTo>
                  <a:pt x="800" y="865"/>
                </a:lnTo>
                <a:lnTo>
                  <a:pt x="800" y="868"/>
                </a:lnTo>
                <a:lnTo>
                  <a:pt x="800" y="871"/>
                </a:lnTo>
                <a:lnTo>
                  <a:pt x="800" y="874"/>
                </a:lnTo>
                <a:lnTo>
                  <a:pt x="797" y="874"/>
                </a:lnTo>
                <a:lnTo>
                  <a:pt x="797" y="877"/>
                </a:lnTo>
                <a:lnTo>
                  <a:pt x="794" y="877"/>
                </a:lnTo>
                <a:lnTo>
                  <a:pt x="794" y="880"/>
                </a:lnTo>
                <a:lnTo>
                  <a:pt x="791" y="880"/>
                </a:lnTo>
                <a:lnTo>
                  <a:pt x="791" y="883"/>
                </a:lnTo>
                <a:lnTo>
                  <a:pt x="789" y="883"/>
                </a:lnTo>
                <a:lnTo>
                  <a:pt x="789" y="885"/>
                </a:lnTo>
                <a:lnTo>
                  <a:pt x="786" y="885"/>
                </a:lnTo>
                <a:lnTo>
                  <a:pt x="786" y="888"/>
                </a:lnTo>
                <a:lnTo>
                  <a:pt x="783" y="888"/>
                </a:lnTo>
                <a:lnTo>
                  <a:pt x="783" y="891"/>
                </a:lnTo>
                <a:lnTo>
                  <a:pt x="786" y="891"/>
                </a:lnTo>
                <a:lnTo>
                  <a:pt x="786" y="894"/>
                </a:lnTo>
                <a:lnTo>
                  <a:pt x="783" y="894"/>
                </a:lnTo>
                <a:lnTo>
                  <a:pt x="786" y="897"/>
                </a:lnTo>
                <a:lnTo>
                  <a:pt x="786" y="900"/>
                </a:lnTo>
                <a:lnTo>
                  <a:pt x="783" y="902"/>
                </a:lnTo>
                <a:lnTo>
                  <a:pt x="780" y="905"/>
                </a:lnTo>
                <a:lnTo>
                  <a:pt x="777" y="905"/>
                </a:lnTo>
                <a:lnTo>
                  <a:pt x="777" y="908"/>
                </a:lnTo>
                <a:lnTo>
                  <a:pt x="774" y="911"/>
                </a:lnTo>
                <a:lnTo>
                  <a:pt x="771" y="911"/>
                </a:lnTo>
                <a:lnTo>
                  <a:pt x="769" y="908"/>
                </a:lnTo>
                <a:lnTo>
                  <a:pt x="766" y="908"/>
                </a:lnTo>
                <a:lnTo>
                  <a:pt x="766" y="911"/>
                </a:lnTo>
                <a:lnTo>
                  <a:pt x="766" y="914"/>
                </a:lnTo>
                <a:lnTo>
                  <a:pt x="763" y="914"/>
                </a:lnTo>
                <a:lnTo>
                  <a:pt x="760" y="914"/>
                </a:lnTo>
                <a:lnTo>
                  <a:pt x="760" y="917"/>
                </a:lnTo>
                <a:lnTo>
                  <a:pt x="760" y="920"/>
                </a:lnTo>
                <a:lnTo>
                  <a:pt x="760" y="922"/>
                </a:lnTo>
                <a:lnTo>
                  <a:pt x="763" y="925"/>
                </a:lnTo>
                <a:lnTo>
                  <a:pt x="760" y="928"/>
                </a:lnTo>
                <a:lnTo>
                  <a:pt x="757" y="928"/>
                </a:lnTo>
                <a:lnTo>
                  <a:pt x="757" y="931"/>
                </a:lnTo>
                <a:lnTo>
                  <a:pt x="754" y="931"/>
                </a:lnTo>
                <a:lnTo>
                  <a:pt x="754" y="934"/>
                </a:lnTo>
                <a:lnTo>
                  <a:pt x="754" y="937"/>
                </a:lnTo>
                <a:lnTo>
                  <a:pt x="757" y="939"/>
                </a:lnTo>
                <a:lnTo>
                  <a:pt x="760" y="942"/>
                </a:lnTo>
                <a:lnTo>
                  <a:pt x="763" y="942"/>
                </a:lnTo>
                <a:lnTo>
                  <a:pt x="766" y="945"/>
                </a:lnTo>
                <a:lnTo>
                  <a:pt x="766" y="948"/>
                </a:lnTo>
                <a:lnTo>
                  <a:pt x="766" y="951"/>
                </a:lnTo>
                <a:lnTo>
                  <a:pt x="769" y="951"/>
                </a:lnTo>
                <a:lnTo>
                  <a:pt x="771" y="951"/>
                </a:lnTo>
                <a:lnTo>
                  <a:pt x="771" y="954"/>
                </a:lnTo>
                <a:lnTo>
                  <a:pt x="774" y="954"/>
                </a:lnTo>
                <a:lnTo>
                  <a:pt x="774" y="957"/>
                </a:lnTo>
                <a:lnTo>
                  <a:pt x="774" y="959"/>
                </a:lnTo>
                <a:lnTo>
                  <a:pt x="777" y="959"/>
                </a:lnTo>
                <a:lnTo>
                  <a:pt x="774" y="962"/>
                </a:lnTo>
                <a:lnTo>
                  <a:pt x="777" y="962"/>
                </a:lnTo>
                <a:lnTo>
                  <a:pt x="777" y="965"/>
                </a:lnTo>
                <a:lnTo>
                  <a:pt x="780" y="965"/>
                </a:lnTo>
                <a:lnTo>
                  <a:pt x="780" y="968"/>
                </a:lnTo>
                <a:lnTo>
                  <a:pt x="783" y="968"/>
                </a:lnTo>
                <a:lnTo>
                  <a:pt x="783" y="965"/>
                </a:lnTo>
                <a:lnTo>
                  <a:pt x="786" y="968"/>
                </a:lnTo>
                <a:lnTo>
                  <a:pt x="789" y="968"/>
                </a:lnTo>
                <a:lnTo>
                  <a:pt x="789" y="965"/>
                </a:lnTo>
                <a:lnTo>
                  <a:pt x="791" y="965"/>
                </a:lnTo>
                <a:lnTo>
                  <a:pt x="791" y="968"/>
                </a:lnTo>
                <a:lnTo>
                  <a:pt x="791" y="971"/>
                </a:lnTo>
                <a:lnTo>
                  <a:pt x="794" y="971"/>
                </a:lnTo>
                <a:lnTo>
                  <a:pt x="794" y="974"/>
                </a:lnTo>
                <a:lnTo>
                  <a:pt x="794" y="976"/>
                </a:lnTo>
                <a:lnTo>
                  <a:pt x="791" y="979"/>
                </a:lnTo>
                <a:lnTo>
                  <a:pt x="789" y="982"/>
                </a:lnTo>
                <a:lnTo>
                  <a:pt x="783" y="991"/>
                </a:lnTo>
                <a:lnTo>
                  <a:pt x="780" y="999"/>
                </a:lnTo>
                <a:lnTo>
                  <a:pt x="774" y="1008"/>
                </a:lnTo>
                <a:lnTo>
                  <a:pt x="771" y="1016"/>
                </a:lnTo>
                <a:lnTo>
                  <a:pt x="769" y="1022"/>
                </a:lnTo>
                <a:lnTo>
                  <a:pt x="763" y="1031"/>
                </a:lnTo>
                <a:lnTo>
                  <a:pt x="760" y="1036"/>
                </a:lnTo>
                <a:lnTo>
                  <a:pt x="760" y="1042"/>
                </a:lnTo>
                <a:lnTo>
                  <a:pt x="757" y="1048"/>
                </a:lnTo>
                <a:lnTo>
                  <a:pt x="754" y="1050"/>
                </a:lnTo>
                <a:lnTo>
                  <a:pt x="746" y="1065"/>
                </a:lnTo>
                <a:lnTo>
                  <a:pt x="743" y="1068"/>
                </a:lnTo>
                <a:lnTo>
                  <a:pt x="740" y="1065"/>
                </a:lnTo>
                <a:lnTo>
                  <a:pt x="740" y="1062"/>
                </a:lnTo>
                <a:lnTo>
                  <a:pt x="737" y="1062"/>
                </a:lnTo>
                <a:lnTo>
                  <a:pt x="737" y="1059"/>
                </a:lnTo>
                <a:lnTo>
                  <a:pt x="734" y="1059"/>
                </a:lnTo>
                <a:lnTo>
                  <a:pt x="732" y="1053"/>
                </a:lnTo>
                <a:lnTo>
                  <a:pt x="729" y="1050"/>
                </a:lnTo>
                <a:lnTo>
                  <a:pt x="726" y="1048"/>
                </a:lnTo>
                <a:lnTo>
                  <a:pt x="726" y="1045"/>
                </a:lnTo>
                <a:lnTo>
                  <a:pt x="720" y="1042"/>
                </a:lnTo>
                <a:lnTo>
                  <a:pt x="720" y="1039"/>
                </a:lnTo>
                <a:lnTo>
                  <a:pt x="717" y="1036"/>
                </a:lnTo>
                <a:lnTo>
                  <a:pt x="712" y="1031"/>
                </a:lnTo>
                <a:lnTo>
                  <a:pt x="706" y="1028"/>
                </a:lnTo>
                <a:lnTo>
                  <a:pt x="703" y="1025"/>
                </a:lnTo>
                <a:lnTo>
                  <a:pt x="703" y="1022"/>
                </a:lnTo>
                <a:lnTo>
                  <a:pt x="697" y="1016"/>
                </a:lnTo>
                <a:lnTo>
                  <a:pt x="695" y="1016"/>
                </a:lnTo>
                <a:lnTo>
                  <a:pt x="692" y="1013"/>
                </a:lnTo>
                <a:lnTo>
                  <a:pt x="689" y="1008"/>
                </a:lnTo>
                <a:lnTo>
                  <a:pt x="683" y="1005"/>
                </a:lnTo>
                <a:lnTo>
                  <a:pt x="683" y="1002"/>
                </a:lnTo>
                <a:lnTo>
                  <a:pt x="680" y="1002"/>
                </a:lnTo>
                <a:lnTo>
                  <a:pt x="680" y="999"/>
                </a:lnTo>
                <a:lnTo>
                  <a:pt x="677" y="999"/>
                </a:lnTo>
                <a:lnTo>
                  <a:pt x="675" y="996"/>
                </a:lnTo>
                <a:lnTo>
                  <a:pt x="672" y="994"/>
                </a:lnTo>
                <a:lnTo>
                  <a:pt x="675" y="994"/>
                </a:lnTo>
                <a:lnTo>
                  <a:pt x="672" y="994"/>
                </a:lnTo>
                <a:lnTo>
                  <a:pt x="669" y="991"/>
                </a:lnTo>
                <a:lnTo>
                  <a:pt x="666" y="988"/>
                </a:lnTo>
                <a:lnTo>
                  <a:pt x="663" y="988"/>
                </a:lnTo>
                <a:lnTo>
                  <a:pt x="663" y="985"/>
                </a:lnTo>
                <a:lnTo>
                  <a:pt x="660" y="985"/>
                </a:lnTo>
                <a:lnTo>
                  <a:pt x="658" y="982"/>
                </a:lnTo>
                <a:lnTo>
                  <a:pt x="655" y="979"/>
                </a:lnTo>
                <a:lnTo>
                  <a:pt x="652" y="976"/>
                </a:lnTo>
                <a:lnTo>
                  <a:pt x="649" y="976"/>
                </a:lnTo>
                <a:lnTo>
                  <a:pt x="649" y="974"/>
                </a:lnTo>
                <a:lnTo>
                  <a:pt x="646" y="974"/>
                </a:lnTo>
                <a:lnTo>
                  <a:pt x="646" y="971"/>
                </a:lnTo>
                <a:lnTo>
                  <a:pt x="643" y="971"/>
                </a:lnTo>
                <a:lnTo>
                  <a:pt x="643" y="968"/>
                </a:lnTo>
                <a:lnTo>
                  <a:pt x="640" y="968"/>
                </a:lnTo>
                <a:lnTo>
                  <a:pt x="638" y="965"/>
                </a:lnTo>
                <a:lnTo>
                  <a:pt x="635" y="962"/>
                </a:lnTo>
                <a:lnTo>
                  <a:pt x="632" y="962"/>
                </a:lnTo>
                <a:lnTo>
                  <a:pt x="632" y="959"/>
                </a:lnTo>
                <a:lnTo>
                  <a:pt x="629" y="959"/>
                </a:lnTo>
                <a:lnTo>
                  <a:pt x="626" y="957"/>
                </a:lnTo>
                <a:lnTo>
                  <a:pt x="623" y="954"/>
                </a:lnTo>
                <a:lnTo>
                  <a:pt x="621" y="951"/>
                </a:lnTo>
                <a:lnTo>
                  <a:pt x="618" y="951"/>
                </a:lnTo>
                <a:lnTo>
                  <a:pt x="618" y="948"/>
                </a:lnTo>
                <a:lnTo>
                  <a:pt x="615" y="948"/>
                </a:lnTo>
                <a:lnTo>
                  <a:pt x="612" y="945"/>
                </a:lnTo>
                <a:lnTo>
                  <a:pt x="609" y="945"/>
                </a:lnTo>
                <a:lnTo>
                  <a:pt x="609" y="942"/>
                </a:lnTo>
                <a:lnTo>
                  <a:pt x="606" y="942"/>
                </a:lnTo>
                <a:lnTo>
                  <a:pt x="603" y="939"/>
                </a:lnTo>
                <a:lnTo>
                  <a:pt x="601" y="939"/>
                </a:lnTo>
                <a:lnTo>
                  <a:pt x="601" y="937"/>
                </a:lnTo>
                <a:lnTo>
                  <a:pt x="598" y="937"/>
                </a:lnTo>
                <a:lnTo>
                  <a:pt x="595" y="934"/>
                </a:lnTo>
                <a:lnTo>
                  <a:pt x="595" y="931"/>
                </a:lnTo>
                <a:lnTo>
                  <a:pt x="592" y="931"/>
                </a:lnTo>
                <a:lnTo>
                  <a:pt x="589" y="931"/>
                </a:lnTo>
                <a:lnTo>
                  <a:pt x="589" y="928"/>
                </a:lnTo>
                <a:lnTo>
                  <a:pt x="589" y="931"/>
                </a:lnTo>
                <a:lnTo>
                  <a:pt x="586" y="928"/>
                </a:lnTo>
                <a:lnTo>
                  <a:pt x="584" y="928"/>
                </a:lnTo>
                <a:lnTo>
                  <a:pt x="581" y="925"/>
                </a:lnTo>
                <a:lnTo>
                  <a:pt x="578" y="922"/>
                </a:lnTo>
                <a:lnTo>
                  <a:pt x="575" y="922"/>
                </a:lnTo>
                <a:lnTo>
                  <a:pt x="572" y="922"/>
                </a:lnTo>
                <a:lnTo>
                  <a:pt x="569" y="920"/>
                </a:lnTo>
                <a:lnTo>
                  <a:pt x="566" y="920"/>
                </a:lnTo>
                <a:lnTo>
                  <a:pt x="564" y="917"/>
                </a:lnTo>
                <a:lnTo>
                  <a:pt x="561" y="917"/>
                </a:lnTo>
                <a:lnTo>
                  <a:pt x="555" y="917"/>
                </a:lnTo>
                <a:lnTo>
                  <a:pt x="552" y="914"/>
                </a:lnTo>
                <a:lnTo>
                  <a:pt x="549" y="914"/>
                </a:lnTo>
                <a:lnTo>
                  <a:pt x="546" y="914"/>
                </a:lnTo>
                <a:lnTo>
                  <a:pt x="544" y="914"/>
                </a:lnTo>
                <a:lnTo>
                  <a:pt x="544" y="911"/>
                </a:lnTo>
                <a:lnTo>
                  <a:pt x="541" y="911"/>
                </a:lnTo>
                <a:lnTo>
                  <a:pt x="538" y="911"/>
                </a:lnTo>
                <a:lnTo>
                  <a:pt x="535" y="911"/>
                </a:lnTo>
                <a:lnTo>
                  <a:pt x="532" y="911"/>
                </a:lnTo>
                <a:lnTo>
                  <a:pt x="529" y="911"/>
                </a:lnTo>
                <a:lnTo>
                  <a:pt x="527" y="911"/>
                </a:lnTo>
                <a:lnTo>
                  <a:pt x="521" y="911"/>
                </a:lnTo>
                <a:lnTo>
                  <a:pt x="518" y="911"/>
                </a:lnTo>
                <a:lnTo>
                  <a:pt x="515" y="908"/>
                </a:lnTo>
                <a:lnTo>
                  <a:pt x="507" y="908"/>
                </a:lnTo>
                <a:lnTo>
                  <a:pt x="504" y="908"/>
                </a:lnTo>
                <a:lnTo>
                  <a:pt x="501" y="908"/>
                </a:lnTo>
                <a:lnTo>
                  <a:pt x="498" y="908"/>
                </a:lnTo>
                <a:lnTo>
                  <a:pt x="495" y="908"/>
                </a:lnTo>
                <a:lnTo>
                  <a:pt x="492" y="908"/>
                </a:lnTo>
                <a:lnTo>
                  <a:pt x="492" y="905"/>
                </a:lnTo>
                <a:lnTo>
                  <a:pt x="490" y="905"/>
                </a:lnTo>
                <a:lnTo>
                  <a:pt x="487" y="905"/>
                </a:lnTo>
                <a:lnTo>
                  <a:pt x="484" y="905"/>
                </a:lnTo>
                <a:lnTo>
                  <a:pt x="481" y="905"/>
                </a:lnTo>
                <a:lnTo>
                  <a:pt x="478" y="905"/>
                </a:lnTo>
                <a:lnTo>
                  <a:pt x="478" y="902"/>
                </a:lnTo>
                <a:lnTo>
                  <a:pt x="475" y="902"/>
                </a:lnTo>
                <a:lnTo>
                  <a:pt x="472" y="902"/>
                </a:lnTo>
                <a:lnTo>
                  <a:pt x="470" y="902"/>
                </a:lnTo>
                <a:lnTo>
                  <a:pt x="467" y="902"/>
                </a:lnTo>
                <a:lnTo>
                  <a:pt x="464" y="902"/>
                </a:lnTo>
                <a:lnTo>
                  <a:pt x="464" y="900"/>
                </a:lnTo>
                <a:lnTo>
                  <a:pt x="461" y="900"/>
                </a:lnTo>
                <a:lnTo>
                  <a:pt x="458" y="900"/>
                </a:lnTo>
                <a:lnTo>
                  <a:pt x="455" y="900"/>
                </a:lnTo>
                <a:lnTo>
                  <a:pt x="453" y="900"/>
                </a:lnTo>
                <a:lnTo>
                  <a:pt x="450" y="900"/>
                </a:lnTo>
                <a:lnTo>
                  <a:pt x="447" y="900"/>
                </a:lnTo>
                <a:lnTo>
                  <a:pt x="447" y="897"/>
                </a:lnTo>
                <a:lnTo>
                  <a:pt x="444" y="897"/>
                </a:lnTo>
                <a:lnTo>
                  <a:pt x="441" y="897"/>
                </a:lnTo>
                <a:lnTo>
                  <a:pt x="438" y="897"/>
                </a:lnTo>
                <a:lnTo>
                  <a:pt x="435" y="897"/>
                </a:lnTo>
                <a:lnTo>
                  <a:pt x="433" y="897"/>
                </a:lnTo>
                <a:lnTo>
                  <a:pt x="430" y="897"/>
                </a:lnTo>
                <a:lnTo>
                  <a:pt x="427" y="897"/>
                </a:lnTo>
                <a:lnTo>
                  <a:pt x="427" y="894"/>
                </a:lnTo>
                <a:lnTo>
                  <a:pt x="424" y="894"/>
                </a:lnTo>
                <a:lnTo>
                  <a:pt x="421" y="894"/>
                </a:lnTo>
                <a:lnTo>
                  <a:pt x="418" y="894"/>
                </a:lnTo>
                <a:lnTo>
                  <a:pt x="415" y="894"/>
                </a:lnTo>
                <a:lnTo>
                  <a:pt x="410" y="894"/>
                </a:lnTo>
                <a:lnTo>
                  <a:pt x="410" y="891"/>
                </a:lnTo>
                <a:lnTo>
                  <a:pt x="410" y="894"/>
                </a:lnTo>
                <a:lnTo>
                  <a:pt x="410" y="891"/>
                </a:lnTo>
                <a:lnTo>
                  <a:pt x="407" y="891"/>
                </a:lnTo>
                <a:lnTo>
                  <a:pt x="404" y="891"/>
                </a:lnTo>
                <a:lnTo>
                  <a:pt x="401" y="891"/>
                </a:lnTo>
                <a:lnTo>
                  <a:pt x="398" y="891"/>
                </a:lnTo>
                <a:lnTo>
                  <a:pt x="396" y="891"/>
                </a:lnTo>
                <a:lnTo>
                  <a:pt x="390" y="891"/>
                </a:lnTo>
                <a:lnTo>
                  <a:pt x="387" y="891"/>
                </a:lnTo>
                <a:lnTo>
                  <a:pt x="381" y="891"/>
                </a:lnTo>
                <a:lnTo>
                  <a:pt x="376" y="891"/>
                </a:lnTo>
                <a:lnTo>
                  <a:pt x="364" y="891"/>
                </a:lnTo>
                <a:lnTo>
                  <a:pt x="359" y="891"/>
                </a:lnTo>
                <a:lnTo>
                  <a:pt x="356" y="891"/>
                </a:lnTo>
                <a:lnTo>
                  <a:pt x="353" y="891"/>
                </a:lnTo>
                <a:lnTo>
                  <a:pt x="350" y="891"/>
                </a:lnTo>
                <a:lnTo>
                  <a:pt x="347" y="891"/>
                </a:lnTo>
                <a:lnTo>
                  <a:pt x="347" y="894"/>
                </a:lnTo>
                <a:lnTo>
                  <a:pt x="344" y="894"/>
                </a:lnTo>
                <a:lnTo>
                  <a:pt x="341" y="894"/>
                </a:lnTo>
                <a:lnTo>
                  <a:pt x="339" y="894"/>
                </a:lnTo>
                <a:lnTo>
                  <a:pt x="336" y="894"/>
                </a:lnTo>
                <a:lnTo>
                  <a:pt x="333" y="894"/>
                </a:lnTo>
                <a:lnTo>
                  <a:pt x="330" y="894"/>
                </a:lnTo>
                <a:lnTo>
                  <a:pt x="327" y="894"/>
                </a:lnTo>
                <a:lnTo>
                  <a:pt x="324" y="894"/>
                </a:lnTo>
                <a:lnTo>
                  <a:pt x="322" y="894"/>
                </a:lnTo>
                <a:lnTo>
                  <a:pt x="316" y="894"/>
                </a:lnTo>
                <a:lnTo>
                  <a:pt x="313" y="894"/>
                </a:lnTo>
                <a:lnTo>
                  <a:pt x="310" y="894"/>
                </a:lnTo>
                <a:lnTo>
                  <a:pt x="310" y="897"/>
                </a:lnTo>
                <a:lnTo>
                  <a:pt x="307" y="897"/>
                </a:lnTo>
                <a:lnTo>
                  <a:pt x="307" y="894"/>
                </a:lnTo>
                <a:lnTo>
                  <a:pt x="304" y="894"/>
                </a:lnTo>
                <a:lnTo>
                  <a:pt x="302" y="894"/>
                </a:lnTo>
                <a:lnTo>
                  <a:pt x="296" y="894"/>
                </a:lnTo>
                <a:lnTo>
                  <a:pt x="296" y="897"/>
                </a:lnTo>
                <a:lnTo>
                  <a:pt x="290" y="897"/>
                </a:lnTo>
                <a:lnTo>
                  <a:pt x="287" y="897"/>
                </a:lnTo>
                <a:lnTo>
                  <a:pt x="276" y="897"/>
                </a:lnTo>
                <a:lnTo>
                  <a:pt x="267" y="897"/>
                </a:lnTo>
                <a:lnTo>
                  <a:pt x="265" y="897"/>
                </a:lnTo>
                <a:lnTo>
                  <a:pt x="262" y="897"/>
                </a:lnTo>
                <a:lnTo>
                  <a:pt x="259" y="897"/>
                </a:lnTo>
                <a:lnTo>
                  <a:pt x="256" y="897"/>
                </a:lnTo>
                <a:lnTo>
                  <a:pt x="253" y="897"/>
                </a:lnTo>
                <a:lnTo>
                  <a:pt x="250" y="897"/>
                </a:lnTo>
                <a:lnTo>
                  <a:pt x="247" y="897"/>
                </a:lnTo>
                <a:lnTo>
                  <a:pt x="245" y="894"/>
                </a:lnTo>
                <a:lnTo>
                  <a:pt x="242" y="897"/>
                </a:lnTo>
                <a:lnTo>
                  <a:pt x="239" y="897"/>
                </a:lnTo>
                <a:lnTo>
                  <a:pt x="236" y="897"/>
                </a:lnTo>
                <a:lnTo>
                  <a:pt x="236" y="900"/>
                </a:lnTo>
                <a:lnTo>
                  <a:pt x="233" y="900"/>
                </a:lnTo>
                <a:lnTo>
                  <a:pt x="233" y="902"/>
                </a:lnTo>
                <a:lnTo>
                  <a:pt x="233" y="905"/>
                </a:lnTo>
                <a:lnTo>
                  <a:pt x="233" y="902"/>
                </a:lnTo>
                <a:lnTo>
                  <a:pt x="233" y="900"/>
                </a:lnTo>
                <a:lnTo>
                  <a:pt x="236" y="897"/>
                </a:lnTo>
                <a:lnTo>
                  <a:pt x="236" y="894"/>
                </a:lnTo>
                <a:lnTo>
                  <a:pt x="233" y="894"/>
                </a:lnTo>
                <a:lnTo>
                  <a:pt x="236" y="891"/>
                </a:lnTo>
                <a:lnTo>
                  <a:pt x="233" y="891"/>
                </a:lnTo>
                <a:lnTo>
                  <a:pt x="236" y="891"/>
                </a:lnTo>
                <a:lnTo>
                  <a:pt x="239" y="891"/>
                </a:lnTo>
                <a:lnTo>
                  <a:pt x="242" y="891"/>
                </a:lnTo>
                <a:lnTo>
                  <a:pt x="245" y="891"/>
                </a:lnTo>
                <a:lnTo>
                  <a:pt x="247" y="891"/>
                </a:lnTo>
                <a:lnTo>
                  <a:pt x="250" y="891"/>
                </a:lnTo>
                <a:lnTo>
                  <a:pt x="250" y="888"/>
                </a:lnTo>
                <a:lnTo>
                  <a:pt x="253" y="888"/>
                </a:lnTo>
                <a:lnTo>
                  <a:pt x="256" y="885"/>
                </a:lnTo>
                <a:lnTo>
                  <a:pt x="253" y="883"/>
                </a:lnTo>
                <a:lnTo>
                  <a:pt x="256" y="883"/>
                </a:lnTo>
                <a:lnTo>
                  <a:pt x="259" y="883"/>
                </a:lnTo>
                <a:lnTo>
                  <a:pt x="259" y="885"/>
                </a:lnTo>
                <a:lnTo>
                  <a:pt x="262" y="885"/>
                </a:lnTo>
                <a:lnTo>
                  <a:pt x="262" y="888"/>
                </a:lnTo>
                <a:lnTo>
                  <a:pt x="265" y="888"/>
                </a:lnTo>
                <a:lnTo>
                  <a:pt x="265" y="885"/>
                </a:lnTo>
                <a:lnTo>
                  <a:pt x="267" y="885"/>
                </a:lnTo>
                <a:lnTo>
                  <a:pt x="267" y="883"/>
                </a:lnTo>
                <a:lnTo>
                  <a:pt x="270" y="883"/>
                </a:lnTo>
                <a:lnTo>
                  <a:pt x="270" y="880"/>
                </a:lnTo>
                <a:lnTo>
                  <a:pt x="273" y="883"/>
                </a:lnTo>
                <a:lnTo>
                  <a:pt x="276" y="883"/>
                </a:lnTo>
                <a:lnTo>
                  <a:pt x="276" y="880"/>
                </a:lnTo>
                <a:lnTo>
                  <a:pt x="279" y="880"/>
                </a:lnTo>
                <a:lnTo>
                  <a:pt x="282" y="883"/>
                </a:lnTo>
                <a:lnTo>
                  <a:pt x="282" y="880"/>
                </a:lnTo>
                <a:lnTo>
                  <a:pt x="284" y="880"/>
                </a:lnTo>
                <a:lnTo>
                  <a:pt x="284" y="877"/>
                </a:lnTo>
                <a:lnTo>
                  <a:pt x="287" y="877"/>
                </a:lnTo>
                <a:lnTo>
                  <a:pt x="287" y="874"/>
                </a:lnTo>
                <a:lnTo>
                  <a:pt x="290" y="874"/>
                </a:lnTo>
                <a:lnTo>
                  <a:pt x="290" y="871"/>
                </a:lnTo>
                <a:lnTo>
                  <a:pt x="290" y="868"/>
                </a:lnTo>
                <a:lnTo>
                  <a:pt x="293" y="865"/>
                </a:lnTo>
                <a:lnTo>
                  <a:pt x="296" y="865"/>
                </a:lnTo>
                <a:lnTo>
                  <a:pt x="299" y="865"/>
                </a:lnTo>
                <a:lnTo>
                  <a:pt x="302" y="865"/>
                </a:lnTo>
                <a:lnTo>
                  <a:pt x="304" y="865"/>
                </a:lnTo>
                <a:lnTo>
                  <a:pt x="304" y="868"/>
                </a:lnTo>
                <a:lnTo>
                  <a:pt x="307" y="871"/>
                </a:lnTo>
                <a:lnTo>
                  <a:pt x="307" y="868"/>
                </a:lnTo>
                <a:lnTo>
                  <a:pt x="307" y="865"/>
                </a:lnTo>
                <a:lnTo>
                  <a:pt x="310" y="865"/>
                </a:lnTo>
                <a:lnTo>
                  <a:pt x="313" y="865"/>
                </a:lnTo>
                <a:lnTo>
                  <a:pt x="316" y="865"/>
                </a:lnTo>
                <a:lnTo>
                  <a:pt x="316" y="863"/>
                </a:lnTo>
                <a:lnTo>
                  <a:pt x="319" y="863"/>
                </a:lnTo>
                <a:lnTo>
                  <a:pt x="319" y="865"/>
                </a:lnTo>
                <a:lnTo>
                  <a:pt x="322" y="865"/>
                </a:lnTo>
                <a:lnTo>
                  <a:pt x="322" y="863"/>
                </a:lnTo>
                <a:lnTo>
                  <a:pt x="324" y="860"/>
                </a:lnTo>
                <a:lnTo>
                  <a:pt x="327" y="860"/>
                </a:lnTo>
                <a:lnTo>
                  <a:pt x="330" y="860"/>
                </a:lnTo>
                <a:lnTo>
                  <a:pt x="333" y="860"/>
                </a:lnTo>
                <a:lnTo>
                  <a:pt x="336" y="860"/>
                </a:lnTo>
                <a:lnTo>
                  <a:pt x="339" y="860"/>
                </a:lnTo>
                <a:lnTo>
                  <a:pt x="341" y="860"/>
                </a:lnTo>
                <a:lnTo>
                  <a:pt x="341" y="857"/>
                </a:lnTo>
                <a:lnTo>
                  <a:pt x="341" y="854"/>
                </a:lnTo>
                <a:lnTo>
                  <a:pt x="344" y="854"/>
                </a:lnTo>
                <a:lnTo>
                  <a:pt x="344" y="851"/>
                </a:lnTo>
                <a:lnTo>
                  <a:pt x="347" y="851"/>
                </a:lnTo>
                <a:lnTo>
                  <a:pt x="347" y="848"/>
                </a:lnTo>
                <a:lnTo>
                  <a:pt x="344" y="848"/>
                </a:lnTo>
                <a:lnTo>
                  <a:pt x="347" y="846"/>
                </a:lnTo>
                <a:lnTo>
                  <a:pt x="347" y="843"/>
                </a:lnTo>
                <a:lnTo>
                  <a:pt x="350" y="840"/>
                </a:lnTo>
                <a:lnTo>
                  <a:pt x="353" y="840"/>
                </a:lnTo>
                <a:lnTo>
                  <a:pt x="359" y="840"/>
                </a:lnTo>
                <a:lnTo>
                  <a:pt x="361" y="840"/>
                </a:lnTo>
                <a:lnTo>
                  <a:pt x="364" y="840"/>
                </a:lnTo>
                <a:lnTo>
                  <a:pt x="367" y="840"/>
                </a:lnTo>
                <a:lnTo>
                  <a:pt x="370" y="840"/>
                </a:lnTo>
                <a:lnTo>
                  <a:pt x="373" y="840"/>
                </a:lnTo>
                <a:lnTo>
                  <a:pt x="376" y="837"/>
                </a:lnTo>
                <a:lnTo>
                  <a:pt x="378" y="837"/>
                </a:lnTo>
                <a:lnTo>
                  <a:pt x="381" y="837"/>
                </a:lnTo>
                <a:lnTo>
                  <a:pt x="384" y="837"/>
                </a:lnTo>
                <a:lnTo>
                  <a:pt x="387" y="834"/>
                </a:lnTo>
                <a:lnTo>
                  <a:pt x="387" y="831"/>
                </a:lnTo>
                <a:lnTo>
                  <a:pt x="384" y="831"/>
                </a:lnTo>
                <a:lnTo>
                  <a:pt x="384" y="834"/>
                </a:lnTo>
                <a:lnTo>
                  <a:pt x="381" y="834"/>
                </a:lnTo>
                <a:lnTo>
                  <a:pt x="373" y="834"/>
                </a:lnTo>
                <a:lnTo>
                  <a:pt x="370" y="831"/>
                </a:lnTo>
                <a:lnTo>
                  <a:pt x="367" y="831"/>
                </a:lnTo>
                <a:lnTo>
                  <a:pt x="364" y="831"/>
                </a:lnTo>
                <a:lnTo>
                  <a:pt x="361" y="831"/>
                </a:lnTo>
                <a:lnTo>
                  <a:pt x="359" y="831"/>
                </a:lnTo>
                <a:lnTo>
                  <a:pt x="356" y="831"/>
                </a:lnTo>
                <a:lnTo>
                  <a:pt x="353" y="831"/>
                </a:lnTo>
                <a:lnTo>
                  <a:pt x="350" y="831"/>
                </a:lnTo>
                <a:lnTo>
                  <a:pt x="347" y="831"/>
                </a:lnTo>
                <a:lnTo>
                  <a:pt x="347" y="834"/>
                </a:lnTo>
                <a:lnTo>
                  <a:pt x="344" y="834"/>
                </a:lnTo>
                <a:lnTo>
                  <a:pt x="341" y="834"/>
                </a:lnTo>
                <a:lnTo>
                  <a:pt x="341" y="831"/>
                </a:lnTo>
                <a:lnTo>
                  <a:pt x="339" y="831"/>
                </a:lnTo>
                <a:lnTo>
                  <a:pt x="336" y="831"/>
                </a:lnTo>
                <a:lnTo>
                  <a:pt x="333" y="831"/>
                </a:lnTo>
                <a:lnTo>
                  <a:pt x="333" y="834"/>
                </a:lnTo>
                <a:lnTo>
                  <a:pt x="330" y="834"/>
                </a:lnTo>
                <a:lnTo>
                  <a:pt x="327" y="837"/>
                </a:lnTo>
                <a:lnTo>
                  <a:pt x="327" y="840"/>
                </a:lnTo>
                <a:lnTo>
                  <a:pt x="324" y="840"/>
                </a:lnTo>
                <a:lnTo>
                  <a:pt x="322" y="843"/>
                </a:lnTo>
                <a:lnTo>
                  <a:pt x="319" y="846"/>
                </a:lnTo>
                <a:lnTo>
                  <a:pt x="319" y="848"/>
                </a:lnTo>
                <a:lnTo>
                  <a:pt x="316" y="848"/>
                </a:lnTo>
                <a:lnTo>
                  <a:pt x="313" y="848"/>
                </a:lnTo>
                <a:lnTo>
                  <a:pt x="310" y="851"/>
                </a:lnTo>
                <a:lnTo>
                  <a:pt x="310" y="854"/>
                </a:lnTo>
                <a:lnTo>
                  <a:pt x="307" y="854"/>
                </a:lnTo>
                <a:lnTo>
                  <a:pt x="304" y="851"/>
                </a:lnTo>
                <a:lnTo>
                  <a:pt x="302" y="851"/>
                </a:lnTo>
                <a:lnTo>
                  <a:pt x="299" y="851"/>
                </a:lnTo>
                <a:lnTo>
                  <a:pt x="296" y="851"/>
                </a:lnTo>
                <a:lnTo>
                  <a:pt x="293" y="851"/>
                </a:lnTo>
                <a:lnTo>
                  <a:pt x="290" y="851"/>
                </a:lnTo>
                <a:lnTo>
                  <a:pt x="287" y="854"/>
                </a:lnTo>
                <a:lnTo>
                  <a:pt x="287" y="857"/>
                </a:lnTo>
                <a:lnTo>
                  <a:pt x="284" y="857"/>
                </a:lnTo>
                <a:lnTo>
                  <a:pt x="284" y="860"/>
                </a:lnTo>
                <a:lnTo>
                  <a:pt x="282" y="860"/>
                </a:lnTo>
                <a:lnTo>
                  <a:pt x="282" y="857"/>
                </a:lnTo>
                <a:lnTo>
                  <a:pt x="279" y="857"/>
                </a:lnTo>
                <a:lnTo>
                  <a:pt x="276" y="860"/>
                </a:lnTo>
                <a:lnTo>
                  <a:pt x="273" y="860"/>
                </a:lnTo>
                <a:lnTo>
                  <a:pt x="270" y="860"/>
                </a:lnTo>
                <a:lnTo>
                  <a:pt x="267" y="860"/>
                </a:lnTo>
                <a:lnTo>
                  <a:pt x="267" y="857"/>
                </a:lnTo>
                <a:lnTo>
                  <a:pt x="265" y="857"/>
                </a:lnTo>
                <a:lnTo>
                  <a:pt x="265" y="860"/>
                </a:lnTo>
                <a:lnTo>
                  <a:pt x="262" y="860"/>
                </a:lnTo>
                <a:lnTo>
                  <a:pt x="259" y="857"/>
                </a:lnTo>
                <a:lnTo>
                  <a:pt x="259" y="854"/>
                </a:lnTo>
                <a:lnTo>
                  <a:pt x="256" y="854"/>
                </a:lnTo>
                <a:lnTo>
                  <a:pt x="256" y="851"/>
                </a:lnTo>
                <a:lnTo>
                  <a:pt x="256" y="848"/>
                </a:lnTo>
                <a:lnTo>
                  <a:pt x="256" y="846"/>
                </a:lnTo>
                <a:lnTo>
                  <a:pt x="259" y="846"/>
                </a:lnTo>
                <a:lnTo>
                  <a:pt x="259" y="843"/>
                </a:lnTo>
                <a:lnTo>
                  <a:pt x="262" y="840"/>
                </a:lnTo>
                <a:lnTo>
                  <a:pt x="262" y="837"/>
                </a:lnTo>
                <a:lnTo>
                  <a:pt x="259" y="837"/>
                </a:lnTo>
                <a:lnTo>
                  <a:pt x="259" y="834"/>
                </a:lnTo>
                <a:lnTo>
                  <a:pt x="259" y="837"/>
                </a:lnTo>
                <a:lnTo>
                  <a:pt x="256" y="837"/>
                </a:lnTo>
                <a:lnTo>
                  <a:pt x="253" y="837"/>
                </a:lnTo>
                <a:lnTo>
                  <a:pt x="253" y="840"/>
                </a:lnTo>
                <a:lnTo>
                  <a:pt x="250" y="840"/>
                </a:lnTo>
                <a:lnTo>
                  <a:pt x="250" y="843"/>
                </a:lnTo>
                <a:lnTo>
                  <a:pt x="247" y="843"/>
                </a:lnTo>
                <a:lnTo>
                  <a:pt x="247" y="840"/>
                </a:lnTo>
                <a:lnTo>
                  <a:pt x="247" y="843"/>
                </a:lnTo>
                <a:lnTo>
                  <a:pt x="247" y="846"/>
                </a:lnTo>
                <a:lnTo>
                  <a:pt x="245" y="846"/>
                </a:lnTo>
                <a:lnTo>
                  <a:pt x="245" y="848"/>
                </a:lnTo>
                <a:lnTo>
                  <a:pt x="245" y="851"/>
                </a:lnTo>
                <a:lnTo>
                  <a:pt x="242" y="851"/>
                </a:lnTo>
                <a:lnTo>
                  <a:pt x="239" y="851"/>
                </a:lnTo>
                <a:lnTo>
                  <a:pt x="239" y="848"/>
                </a:lnTo>
                <a:lnTo>
                  <a:pt x="236" y="851"/>
                </a:lnTo>
                <a:lnTo>
                  <a:pt x="233" y="848"/>
                </a:lnTo>
                <a:lnTo>
                  <a:pt x="233" y="851"/>
                </a:lnTo>
                <a:lnTo>
                  <a:pt x="236" y="851"/>
                </a:lnTo>
                <a:lnTo>
                  <a:pt x="236" y="854"/>
                </a:lnTo>
                <a:lnTo>
                  <a:pt x="236" y="857"/>
                </a:lnTo>
                <a:lnTo>
                  <a:pt x="236" y="860"/>
                </a:lnTo>
                <a:lnTo>
                  <a:pt x="233" y="860"/>
                </a:lnTo>
                <a:lnTo>
                  <a:pt x="233" y="863"/>
                </a:lnTo>
                <a:lnTo>
                  <a:pt x="236" y="865"/>
                </a:lnTo>
                <a:lnTo>
                  <a:pt x="233" y="865"/>
                </a:lnTo>
                <a:lnTo>
                  <a:pt x="233" y="868"/>
                </a:lnTo>
                <a:lnTo>
                  <a:pt x="233" y="871"/>
                </a:lnTo>
                <a:lnTo>
                  <a:pt x="230" y="871"/>
                </a:lnTo>
                <a:lnTo>
                  <a:pt x="228" y="874"/>
                </a:lnTo>
                <a:lnTo>
                  <a:pt x="230" y="874"/>
                </a:lnTo>
                <a:lnTo>
                  <a:pt x="230" y="877"/>
                </a:lnTo>
                <a:lnTo>
                  <a:pt x="228" y="880"/>
                </a:lnTo>
                <a:lnTo>
                  <a:pt x="228" y="883"/>
                </a:lnTo>
                <a:lnTo>
                  <a:pt x="225" y="883"/>
                </a:lnTo>
                <a:lnTo>
                  <a:pt x="225" y="880"/>
                </a:lnTo>
                <a:lnTo>
                  <a:pt x="222" y="883"/>
                </a:lnTo>
                <a:lnTo>
                  <a:pt x="225" y="883"/>
                </a:lnTo>
                <a:lnTo>
                  <a:pt x="225" y="885"/>
                </a:lnTo>
                <a:lnTo>
                  <a:pt x="228" y="888"/>
                </a:lnTo>
                <a:lnTo>
                  <a:pt x="230" y="888"/>
                </a:lnTo>
                <a:lnTo>
                  <a:pt x="230" y="891"/>
                </a:lnTo>
                <a:lnTo>
                  <a:pt x="228" y="891"/>
                </a:lnTo>
                <a:lnTo>
                  <a:pt x="225" y="891"/>
                </a:lnTo>
                <a:lnTo>
                  <a:pt x="222" y="891"/>
                </a:lnTo>
                <a:lnTo>
                  <a:pt x="219" y="894"/>
                </a:lnTo>
                <a:lnTo>
                  <a:pt x="222" y="894"/>
                </a:lnTo>
                <a:lnTo>
                  <a:pt x="225" y="894"/>
                </a:lnTo>
                <a:lnTo>
                  <a:pt x="228" y="891"/>
                </a:lnTo>
                <a:lnTo>
                  <a:pt x="228" y="894"/>
                </a:lnTo>
                <a:lnTo>
                  <a:pt x="230" y="891"/>
                </a:lnTo>
                <a:lnTo>
                  <a:pt x="230" y="894"/>
                </a:lnTo>
                <a:lnTo>
                  <a:pt x="230" y="897"/>
                </a:lnTo>
                <a:lnTo>
                  <a:pt x="225" y="900"/>
                </a:lnTo>
                <a:lnTo>
                  <a:pt x="228" y="900"/>
                </a:lnTo>
                <a:lnTo>
                  <a:pt x="230" y="900"/>
                </a:lnTo>
                <a:lnTo>
                  <a:pt x="230" y="897"/>
                </a:lnTo>
                <a:lnTo>
                  <a:pt x="230" y="894"/>
                </a:lnTo>
                <a:lnTo>
                  <a:pt x="233" y="894"/>
                </a:lnTo>
                <a:lnTo>
                  <a:pt x="233" y="897"/>
                </a:lnTo>
                <a:lnTo>
                  <a:pt x="230" y="897"/>
                </a:lnTo>
                <a:lnTo>
                  <a:pt x="233" y="900"/>
                </a:lnTo>
                <a:lnTo>
                  <a:pt x="230" y="900"/>
                </a:lnTo>
                <a:lnTo>
                  <a:pt x="233" y="900"/>
                </a:lnTo>
                <a:lnTo>
                  <a:pt x="233" y="902"/>
                </a:lnTo>
                <a:lnTo>
                  <a:pt x="230" y="902"/>
                </a:lnTo>
                <a:lnTo>
                  <a:pt x="233" y="905"/>
                </a:lnTo>
                <a:lnTo>
                  <a:pt x="230" y="905"/>
                </a:lnTo>
                <a:lnTo>
                  <a:pt x="228" y="902"/>
                </a:lnTo>
                <a:lnTo>
                  <a:pt x="225" y="902"/>
                </a:lnTo>
                <a:lnTo>
                  <a:pt x="219" y="902"/>
                </a:lnTo>
                <a:lnTo>
                  <a:pt x="216" y="902"/>
                </a:lnTo>
                <a:lnTo>
                  <a:pt x="213" y="902"/>
                </a:lnTo>
                <a:lnTo>
                  <a:pt x="210" y="902"/>
                </a:lnTo>
                <a:lnTo>
                  <a:pt x="205" y="902"/>
                </a:lnTo>
                <a:lnTo>
                  <a:pt x="202" y="902"/>
                </a:lnTo>
                <a:lnTo>
                  <a:pt x="193" y="902"/>
                </a:lnTo>
                <a:lnTo>
                  <a:pt x="179" y="902"/>
                </a:lnTo>
                <a:lnTo>
                  <a:pt x="165" y="902"/>
                </a:lnTo>
                <a:lnTo>
                  <a:pt x="162" y="902"/>
                </a:lnTo>
                <a:lnTo>
                  <a:pt x="159" y="902"/>
                </a:lnTo>
                <a:lnTo>
                  <a:pt x="156" y="902"/>
                </a:lnTo>
                <a:lnTo>
                  <a:pt x="145" y="902"/>
                </a:lnTo>
                <a:lnTo>
                  <a:pt x="142" y="902"/>
                </a:lnTo>
                <a:lnTo>
                  <a:pt x="136" y="902"/>
                </a:lnTo>
                <a:lnTo>
                  <a:pt x="128" y="902"/>
                </a:lnTo>
                <a:lnTo>
                  <a:pt x="125" y="902"/>
                </a:lnTo>
                <a:lnTo>
                  <a:pt x="119" y="902"/>
                </a:lnTo>
                <a:lnTo>
                  <a:pt x="116" y="902"/>
                </a:lnTo>
                <a:lnTo>
                  <a:pt x="114" y="902"/>
                </a:lnTo>
                <a:lnTo>
                  <a:pt x="111" y="902"/>
                </a:lnTo>
                <a:lnTo>
                  <a:pt x="108" y="902"/>
                </a:lnTo>
                <a:lnTo>
                  <a:pt x="105" y="902"/>
                </a:lnTo>
                <a:lnTo>
                  <a:pt x="105" y="905"/>
                </a:lnTo>
                <a:lnTo>
                  <a:pt x="102" y="905"/>
                </a:lnTo>
                <a:lnTo>
                  <a:pt x="94" y="905"/>
                </a:lnTo>
                <a:lnTo>
                  <a:pt x="94" y="902"/>
                </a:lnTo>
                <a:lnTo>
                  <a:pt x="91" y="902"/>
                </a:lnTo>
                <a:lnTo>
                  <a:pt x="91" y="905"/>
                </a:lnTo>
                <a:lnTo>
                  <a:pt x="88" y="905"/>
                </a:lnTo>
                <a:lnTo>
                  <a:pt x="77" y="905"/>
                </a:lnTo>
                <a:lnTo>
                  <a:pt x="74" y="905"/>
                </a:lnTo>
                <a:lnTo>
                  <a:pt x="65" y="905"/>
                </a:lnTo>
                <a:lnTo>
                  <a:pt x="62" y="905"/>
                </a:lnTo>
                <a:lnTo>
                  <a:pt x="59" y="905"/>
                </a:lnTo>
                <a:lnTo>
                  <a:pt x="48" y="905"/>
                </a:lnTo>
                <a:lnTo>
                  <a:pt x="45" y="905"/>
                </a:lnTo>
                <a:lnTo>
                  <a:pt x="42" y="905"/>
                </a:lnTo>
                <a:lnTo>
                  <a:pt x="40" y="905"/>
                </a:lnTo>
                <a:lnTo>
                  <a:pt x="40" y="908"/>
                </a:lnTo>
                <a:lnTo>
                  <a:pt x="37" y="908"/>
                </a:lnTo>
                <a:lnTo>
                  <a:pt x="34" y="908"/>
                </a:lnTo>
                <a:lnTo>
                  <a:pt x="31" y="908"/>
                </a:lnTo>
                <a:lnTo>
                  <a:pt x="28" y="908"/>
                </a:lnTo>
                <a:lnTo>
                  <a:pt x="25" y="908"/>
                </a:lnTo>
                <a:lnTo>
                  <a:pt x="22" y="908"/>
                </a:lnTo>
                <a:lnTo>
                  <a:pt x="20" y="908"/>
                </a:lnTo>
                <a:lnTo>
                  <a:pt x="20" y="911"/>
                </a:lnTo>
                <a:lnTo>
                  <a:pt x="17" y="911"/>
                </a:lnTo>
                <a:lnTo>
                  <a:pt x="14" y="911"/>
                </a:lnTo>
                <a:lnTo>
                  <a:pt x="11" y="911"/>
                </a:lnTo>
                <a:lnTo>
                  <a:pt x="11" y="908"/>
                </a:lnTo>
                <a:lnTo>
                  <a:pt x="11" y="902"/>
                </a:lnTo>
                <a:lnTo>
                  <a:pt x="11" y="900"/>
                </a:lnTo>
                <a:lnTo>
                  <a:pt x="11" y="897"/>
                </a:lnTo>
                <a:lnTo>
                  <a:pt x="11" y="891"/>
                </a:lnTo>
                <a:lnTo>
                  <a:pt x="11" y="885"/>
                </a:lnTo>
                <a:lnTo>
                  <a:pt x="14" y="883"/>
                </a:lnTo>
                <a:lnTo>
                  <a:pt x="14" y="880"/>
                </a:lnTo>
                <a:lnTo>
                  <a:pt x="17" y="877"/>
                </a:lnTo>
                <a:lnTo>
                  <a:pt x="17" y="874"/>
                </a:lnTo>
                <a:lnTo>
                  <a:pt x="17" y="871"/>
                </a:lnTo>
                <a:lnTo>
                  <a:pt x="17" y="868"/>
                </a:lnTo>
                <a:lnTo>
                  <a:pt x="17" y="865"/>
                </a:lnTo>
                <a:lnTo>
                  <a:pt x="17" y="863"/>
                </a:lnTo>
                <a:lnTo>
                  <a:pt x="17" y="860"/>
                </a:lnTo>
                <a:lnTo>
                  <a:pt x="20" y="860"/>
                </a:lnTo>
                <a:lnTo>
                  <a:pt x="20" y="857"/>
                </a:lnTo>
                <a:lnTo>
                  <a:pt x="22" y="857"/>
                </a:lnTo>
                <a:lnTo>
                  <a:pt x="22" y="854"/>
                </a:lnTo>
                <a:lnTo>
                  <a:pt x="22" y="851"/>
                </a:lnTo>
                <a:lnTo>
                  <a:pt x="22" y="848"/>
                </a:lnTo>
                <a:lnTo>
                  <a:pt x="25" y="848"/>
                </a:lnTo>
                <a:lnTo>
                  <a:pt x="25" y="846"/>
                </a:lnTo>
                <a:lnTo>
                  <a:pt x="25" y="843"/>
                </a:lnTo>
                <a:lnTo>
                  <a:pt x="22" y="843"/>
                </a:lnTo>
                <a:lnTo>
                  <a:pt x="22" y="840"/>
                </a:lnTo>
                <a:lnTo>
                  <a:pt x="22" y="837"/>
                </a:lnTo>
                <a:lnTo>
                  <a:pt x="22" y="834"/>
                </a:lnTo>
                <a:lnTo>
                  <a:pt x="20" y="834"/>
                </a:lnTo>
                <a:lnTo>
                  <a:pt x="20" y="831"/>
                </a:lnTo>
                <a:lnTo>
                  <a:pt x="20" y="828"/>
                </a:lnTo>
                <a:lnTo>
                  <a:pt x="22" y="826"/>
                </a:lnTo>
                <a:lnTo>
                  <a:pt x="22" y="823"/>
                </a:lnTo>
                <a:lnTo>
                  <a:pt x="22" y="820"/>
                </a:lnTo>
                <a:lnTo>
                  <a:pt x="25" y="820"/>
                </a:lnTo>
                <a:lnTo>
                  <a:pt x="25" y="817"/>
                </a:lnTo>
                <a:lnTo>
                  <a:pt x="25" y="814"/>
                </a:lnTo>
                <a:lnTo>
                  <a:pt x="28" y="814"/>
                </a:lnTo>
                <a:lnTo>
                  <a:pt x="28" y="811"/>
                </a:lnTo>
                <a:lnTo>
                  <a:pt x="31" y="811"/>
                </a:lnTo>
                <a:lnTo>
                  <a:pt x="34" y="811"/>
                </a:lnTo>
                <a:lnTo>
                  <a:pt x="37" y="809"/>
                </a:lnTo>
                <a:lnTo>
                  <a:pt x="40" y="809"/>
                </a:lnTo>
                <a:lnTo>
                  <a:pt x="37" y="806"/>
                </a:lnTo>
                <a:lnTo>
                  <a:pt x="37" y="803"/>
                </a:lnTo>
                <a:lnTo>
                  <a:pt x="37" y="800"/>
                </a:lnTo>
                <a:lnTo>
                  <a:pt x="37" y="797"/>
                </a:lnTo>
                <a:lnTo>
                  <a:pt x="37" y="794"/>
                </a:lnTo>
                <a:lnTo>
                  <a:pt x="37" y="791"/>
                </a:lnTo>
                <a:lnTo>
                  <a:pt x="37" y="789"/>
                </a:lnTo>
                <a:lnTo>
                  <a:pt x="34" y="786"/>
                </a:lnTo>
                <a:lnTo>
                  <a:pt x="31" y="786"/>
                </a:lnTo>
                <a:lnTo>
                  <a:pt x="28" y="786"/>
                </a:lnTo>
                <a:lnTo>
                  <a:pt x="25" y="786"/>
                </a:lnTo>
                <a:lnTo>
                  <a:pt x="25" y="783"/>
                </a:lnTo>
                <a:lnTo>
                  <a:pt x="22" y="783"/>
                </a:lnTo>
                <a:lnTo>
                  <a:pt x="22" y="780"/>
                </a:lnTo>
                <a:lnTo>
                  <a:pt x="20" y="777"/>
                </a:lnTo>
                <a:lnTo>
                  <a:pt x="20" y="774"/>
                </a:lnTo>
                <a:lnTo>
                  <a:pt x="20" y="772"/>
                </a:lnTo>
                <a:lnTo>
                  <a:pt x="20" y="769"/>
                </a:lnTo>
                <a:lnTo>
                  <a:pt x="20" y="766"/>
                </a:lnTo>
                <a:lnTo>
                  <a:pt x="22" y="763"/>
                </a:lnTo>
                <a:lnTo>
                  <a:pt x="22" y="760"/>
                </a:lnTo>
                <a:lnTo>
                  <a:pt x="22" y="757"/>
                </a:lnTo>
                <a:lnTo>
                  <a:pt x="25" y="757"/>
                </a:lnTo>
                <a:lnTo>
                  <a:pt x="25" y="754"/>
                </a:lnTo>
                <a:lnTo>
                  <a:pt x="22" y="754"/>
                </a:lnTo>
                <a:lnTo>
                  <a:pt x="22" y="752"/>
                </a:lnTo>
                <a:lnTo>
                  <a:pt x="22" y="749"/>
                </a:lnTo>
                <a:lnTo>
                  <a:pt x="22" y="746"/>
                </a:lnTo>
                <a:lnTo>
                  <a:pt x="22" y="743"/>
                </a:lnTo>
                <a:lnTo>
                  <a:pt x="25" y="743"/>
                </a:lnTo>
                <a:lnTo>
                  <a:pt x="25" y="740"/>
                </a:lnTo>
                <a:lnTo>
                  <a:pt x="25" y="737"/>
                </a:lnTo>
                <a:lnTo>
                  <a:pt x="22" y="734"/>
                </a:lnTo>
                <a:lnTo>
                  <a:pt x="22" y="732"/>
                </a:lnTo>
                <a:lnTo>
                  <a:pt x="20" y="732"/>
                </a:lnTo>
                <a:lnTo>
                  <a:pt x="20" y="729"/>
                </a:lnTo>
                <a:lnTo>
                  <a:pt x="17" y="729"/>
                </a:lnTo>
                <a:lnTo>
                  <a:pt x="14" y="726"/>
                </a:lnTo>
                <a:lnTo>
                  <a:pt x="14" y="723"/>
                </a:lnTo>
                <a:lnTo>
                  <a:pt x="14" y="720"/>
                </a:lnTo>
                <a:lnTo>
                  <a:pt x="17" y="720"/>
                </a:lnTo>
                <a:lnTo>
                  <a:pt x="17" y="717"/>
                </a:lnTo>
                <a:lnTo>
                  <a:pt x="17" y="715"/>
                </a:lnTo>
                <a:lnTo>
                  <a:pt x="17" y="712"/>
                </a:lnTo>
                <a:lnTo>
                  <a:pt x="20" y="709"/>
                </a:lnTo>
                <a:lnTo>
                  <a:pt x="20" y="706"/>
                </a:lnTo>
                <a:lnTo>
                  <a:pt x="22" y="706"/>
                </a:lnTo>
                <a:lnTo>
                  <a:pt x="22" y="703"/>
                </a:lnTo>
                <a:lnTo>
                  <a:pt x="25" y="703"/>
                </a:lnTo>
                <a:lnTo>
                  <a:pt x="25" y="700"/>
                </a:lnTo>
                <a:lnTo>
                  <a:pt x="28" y="700"/>
                </a:lnTo>
                <a:lnTo>
                  <a:pt x="31" y="700"/>
                </a:lnTo>
                <a:lnTo>
                  <a:pt x="34" y="700"/>
                </a:lnTo>
                <a:lnTo>
                  <a:pt x="34" y="697"/>
                </a:lnTo>
                <a:lnTo>
                  <a:pt x="37" y="697"/>
                </a:lnTo>
                <a:lnTo>
                  <a:pt x="37" y="695"/>
                </a:lnTo>
                <a:lnTo>
                  <a:pt x="37" y="692"/>
                </a:lnTo>
                <a:lnTo>
                  <a:pt x="34" y="692"/>
                </a:lnTo>
                <a:lnTo>
                  <a:pt x="34" y="689"/>
                </a:lnTo>
                <a:lnTo>
                  <a:pt x="31" y="689"/>
                </a:lnTo>
                <a:lnTo>
                  <a:pt x="28" y="686"/>
                </a:lnTo>
                <a:lnTo>
                  <a:pt x="28" y="683"/>
                </a:lnTo>
                <a:lnTo>
                  <a:pt x="25" y="683"/>
                </a:lnTo>
                <a:lnTo>
                  <a:pt x="25" y="680"/>
                </a:lnTo>
                <a:lnTo>
                  <a:pt x="22" y="680"/>
                </a:lnTo>
                <a:lnTo>
                  <a:pt x="22" y="678"/>
                </a:lnTo>
                <a:lnTo>
                  <a:pt x="22" y="675"/>
                </a:lnTo>
                <a:lnTo>
                  <a:pt x="22" y="672"/>
                </a:lnTo>
                <a:lnTo>
                  <a:pt x="25" y="669"/>
                </a:lnTo>
                <a:lnTo>
                  <a:pt x="28" y="666"/>
                </a:lnTo>
                <a:lnTo>
                  <a:pt x="31" y="666"/>
                </a:lnTo>
                <a:lnTo>
                  <a:pt x="31" y="660"/>
                </a:lnTo>
                <a:lnTo>
                  <a:pt x="31" y="655"/>
                </a:lnTo>
                <a:lnTo>
                  <a:pt x="31" y="649"/>
                </a:lnTo>
                <a:lnTo>
                  <a:pt x="31" y="643"/>
                </a:lnTo>
                <a:lnTo>
                  <a:pt x="28" y="638"/>
                </a:lnTo>
                <a:lnTo>
                  <a:pt x="28" y="632"/>
                </a:lnTo>
                <a:lnTo>
                  <a:pt x="28" y="626"/>
                </a:lnTo>
                <a:lnTo>
                  <a:pt x="25" y="623"/>
                </a:lnTo>
                <a:lnTo>
                  <a:pt x="25" y="618"/>
                </a:lnTo>
                <a:lnTo>
                  <a:pt x="25" y="612"/>
                </a:lnTo>
                <a:lnTo>
                  <a:pt x="25" y="606"/>
                </a:lnTo>
                <a:lnTo>
                  <a:pt x="25" y="601"/>
                </a:lnTo>
                <a:lnTo>
                  <a:pt x="25" y="595"/>
                </a:lnTo>
                <a:lnTo>
                  <a:pt x="25" y="589"/>
                </a:lnTo>
                <a:lnTo>
                  <a:pt x="25" y="584"/>
                </a:lnTo>
                <a:lnTo>
                  <a:pt x="25" y="578"/>
                </a:lnTo>
                <a:lnTo>
                  <a:pt x="25" y="572"/>
                </a:lnTo>
                <a:lnTo>
                  <a:pt x="25" y="569"/>
                </a:lnTo>
                <a:lnTo>
                  <a:pt x="28" y="569"/>
                </a:lnTo>
                <a:lnTo>
                  <a:pt x="31" y="569"/>
                </a:lnTo>
                <a:lnTo>
                  <a:pt x="34" y="569"/>
                </a:lnTo>
                <a:lnTo>
                  <a:pt x="37" y="572"/>
                </a:lnTo>
                <a:lnTo>
                  <a:pt x="40" y="572"/>
                </a:lnTo>
                <a:lnTo>
                  <a:pt x="40" y="569"/>
                </a:lnTo>
                <a:lnTo>
                  <a:pt x="40" y="567"/>
                </a:lnTo>
                <a:lnTo>
                  <a:pt x="42" y="564"/>
                </a:lnTo>
                <a:lnTo>
                  <a:pt x="42" y="561"/>
                </a:lnTo>
                <a:lnTo>
                  <a:pt x="42" y="558"/>
                </a:lnTo>
                <a:lnTo>
                  <a:pt x="40" y="555"/>
                </a:lnTo>
                <a:lnTo>
                  <a:pt x="40" y="552"/>
                </a:lnTo>
                <a:lnTo>
                  <a:pt x="42" y="549"/>
                </a:lnTo>
                <a:lnTo>
                  <a:pt x="42" y="547"/>
                </a:lnTo>
                <a:lnTo>
                  <a:pt x="40" y="547"/>
                </a:lnTo>
                <a:lnTo>
                  <a:pt x="37" y="544"/>
                </a:lnTo>
                <a:lnTo>
                  <a:pt x="34" y="544"/>
                </a:lnTo>
                <a:lnTo>
                  <a:pt x="34" y="541"/>
                </a:lnTo>
                <a:lnTo>
                  <a:pt x="31" y="541"/>
                </a:lnTo>
                <a:lnTo>
                  <a:pt x="31" y="538"/>
                </a:lnTo>
                <a:lnTo>
                  <a:pt x="28" y="538"/>
                </a:lnTo>
                <a:lnTo>
                  <a:pt x="25" y="535"/>
                </a:lnTo>
                <a:lnTo>
                  <a:pt x="25" y="532"/>
                </a:lnTo>
                <a:lnTo>
                  <a:pt x="25" y="530"/>
                </a:lnTo>
                <a:lnTo>
                  <a:pt x="22" y="527"/>
                </a:lnTo>
                <a:lnTo>
                  <a:pt x="20" y="527"/>
                </a:lnTo>
                <a:lnTo>
                  <a:pt x="20" y="524"/>
                </a:lnTo>
                <a:lnTo>
                  <a:pt x="20" y="521"/>
                </a:lnTo>
                <a:lnTo>
                  <a:pt x="20" y="518"/>
                </a:lnTo>
                <a:lnTo>
                  <a:pt x="17" y="518"/>
                </a:lnTo>
                <a:lnTo>
                  <a:pt x="17" y="515"/>
                </a:lnTo>
                <a:lnTo>
                  <a:pt x="17" y="512"/>
                </a:lnTo>
                <a:lnTo>
                  <a:pt x="17" y="510"/>
                </a:lnTo>
                <a:lnTo>
                  <a:pt x="17" y="507"/>
                </a:lnTo>
                <a:lnTo>
                  <a:pt x="17" y="504"/>
                </a:lnTo>
                <a:lnTo>
                  <a:pt x="17" y="501"/>
                </a:lnTo>
                <a:lnTo>
                  <a:pt x="17" y="498"/>
                </a:lnTo>
                <a:lnTo>
                  <a:pt x="17" y="495"/>
                </a:lnTo>
                <a:lnTo>
                  <a:pt x="17" y="493"/>
                </a:lnTo>
                <a:lnTo>
                  <a:pt x="17" y="490"/>
                </a:lnTo>
                <a:lnTo>
                  <a:pt x="17" y="487"/>
                </a:lnTo>
                <a:lnTo>
                  <a:pt x="17" y="484"/>
                </a:lnTo>
                <a:lnTo>
                  <a:pt x="17" y="481"/>
                </a:lnTo>
                <a:lnTo>
                  <a:pt x="17" y="478"/>
                </a:lnTo>
                <a:lnTo>
                  <a:pt x="20" y="475"/>
                </a:lnTo>
                <a:lnTo>
                  <a:pt x="20" y="473"/>
                </a:lnTo>
                <a:lnTo>
                  <a:pt x="20" y="470"/>
                </a:lnTo>
                <a:lnTo>
                  <a:pt x="20" y="467"/>
                </a:lnTo>
                <a:lnTo>
                  <a:pt x="20" y="464"/>
                </a:lnTo>
                <a:lnTo>
                  <a:pt x="20" y="461"/>
                </a:lnTo>
                <a:lnTo>
                  <a:pt x="20" y="458"/>
                </a:lnTo>
                <a:lnTo>
                  <a:pt x="20" y="456"/>
                </a:lnTo>
                <a:lnTo>
                  <a:pt x="20" y="453"/>
                </a:lnTo>
                <a:lnTo>
                  <a:pt x="20" y="450"/>
                </a:lnTo>
                <a:lnTo>
                  <a:pt x="20" y="447"/>
                </a:lnTo>
                <a:lnTo>
                  <a:pt x="20" y="444"/>
                </a:lnTo>
                <a:lnTo>
                  <a:pt x="17" y="444"/>
                </a:lnTo>
                <a:lnTo>
                  <a:pt x="17" y="441"/>
                </a:lnTo>
                <a:lnTo>
                  <a:pt x="14" y="441"/>
                </a:lnTo>
                <a:lnTo>
                  <a:pt x="11" y="438"/>
                </a:lnTo>
                <a:lnTo>
                  <a:pt x="11" y="436"/>
                </a:lnTo>
                <a:lnTo>
                  <a:pt x="8" y="433"/>
                </a:lnTo>
                <a:lnTo>
                  <a:pt x="8" y="430"/>
                </a:lnTo>
                <a:lnTo>
                  <a:pt x="8" y="427"/>
                </a:lnTo>
                <a:lnTo>
                  <a:pt x="5" y="427"/>
                </a:lnTo>
                <a:lnTo>
                  <a:pt x="5" y="424"/>
                </a:lnTo>
                <a:lnTo>
                  <a:pt x="3" y="421"/>
                </a:lnTo>
                <a:lnTo>
                  <a:pt x="0" y="418"/>
                </a:lnTo>
                <a:lnTo>
                  <a:pt x="3" y="418"/>
                </a:lnTo>
                <a:lnTo>
                  <a:pt x="3" y="416"/>
                </a:lnTo>
                <a:lnTo>
                  <a:pt x="5" y="413"/>
                </a:lnTo>
                <a:lnTo>
                  <a:pt x="5" y="410"/>
                </a:lnTo>
                <a:lnTo>
                  <a:pt x="8" y="407"/>
                </a:lnTo>
                <a:lnTo>
                  <a:pt x="8" y="404"/>
                </a:lnTo>
                <a:lnTo>
                  <a:pt x="8" y="401"/>
                </a:lnTo>
                <a:lnTo>
                  <a:pt x="8" y="399"/>
                </a:lnTo>
                <a:lnTo>
                  <a:pt x="8" y="396"/>
                </a:lnTo>
                <a:lnTo>
                  <a:pt x="8" y="393"/>
                </a:lnTo>
                <a:lnTo>
                  <a:pt x="8" y="390"/>
                </a:lnTo>
                <a:lnTo>
                  <a:pt x="8" y="387"/>
                </a:lnTo>
                <a:lnTo>
                  <a:pt x="8" y="384"/>
                </a:lnTo>
                <a:lnTo>
                  <a:pt x="8" y="381"/>
                </a:lnTo>
                <a:lnTo>
                  <a:pt x="11" y="379"/>
                </a:lnTo>
                <a:lnTo>
                  <a:pt x="11" y="376"/>
                </a:lnTo>
                <a:lnTo>
                  <a:pt x="11" y="373"/>
                </a:lnTo>
                <a:lnTo>
                  <a:pt x="11" y="370"/>
                </a:lnTo>
                <a:lnTo>
                  <a:pt x="11" y="367"/>
                </a:lnTo>
                <a:lnTo>
                  <a:pt x="11" y="364"/>
                </a:lnTo>
                <a:lnTo>
                  <a:pt x="14" y="364"/>
                </a:lnTo>
                <a:lnTo>
                  <a:pt x="14" y="362"/>
                </a:lnTo>
                <a:lnTo>
                  <a:pt x="14" y="359"/>
                </a:lnTo>
                <a:lnTo>
                  <a:pt x="14" y="356"/>
                </a:lnTo>
                <a:lnTo>
                  <a:pt x="14" y="353"/>
                </a:lnTo>
                <a:lnTo>
                  <a:pt x="14" y="350"/>
                </a:lnTo>
                <a:lnTo>
                  <a:pt x="14" y="347"/>
                </a:lnTo>
                <a:lnTo>
                  <a:pt x="14" y="344"/>
                </a:lnTo>
                <a:lnTo>
                  <a:pt x="14" y="342"/>
                </a:lnTo>
                <a:lnTo>
                  <a:pt x="14" y="339"/>
                </a:lnTo>
                <a:lnTo>
                  <a:pt x="14" y="336"/>
                </a:lnTo>
                <a:lnTo>
                  <a:pt x="17" y="336"/>
                </a:lnTo>
                <a:lnTo>
                  <a:pt x="20" y="333"/>
                </a:lnTo>
                <a:lnTo>
                  <a:pt x="20" y="330"/>
                </a:lnTo>
                <a:lnTo>
                  <a:pt x="20" y="327"/>
                </a:lnTo>
                <a:lnTo>
                  <a:pt x="22" y="327"/>
                </a:lnTo>
                <a:lnTo>
                  <a:pt x="22" y="325"/>
                </a:lnTo>
                <a:lnTo>
                  <a:pt x="22" y="322"/>
                </a:lnTo>
                <a:lnTo>
                  <a:pt x="22" y="319"/>
                </a:lnTo>
                <a:lnTo>
                  <a:pt x="22" y="316"/>
                </a:lnTo>
                <a:lnTo>
                  <a:pt x="22" y="313"/>
                </a:lnTo>
                <a:lnTo>
                  <a:pt x="22" y="310"/>
                </a:lnTo>
                <a:lnTo>
                  <a:pt x="20" y="310"/>
                </a:lnTo>
                <a:lnTo>
                  <a:pt x="20" y="307"/>
                </a:lnTo>
                <a:lnTo>
                  <a:pt x="17" y="305"/>
                </a:lnTo>
                <a:lnTo>
                  <a:pt x="17" y="302"/>
                </a:lnTo>
                <a:lnTo>
                  <a:pt x="14" y="302"/>
                </a:lnTo>
                <a:lnTo>
                  <a:pt x="14" y="299"/>
                </a:lnTo>
                <a:lnTo>
                  <a:pt x="14" y="296"/>
                </a:lnTo>
                <a:lnTo>
                  <a:pt x="14" y="293"/>
                </a:lnTo>
                <a:lnTo>
                  <a:pt x="14" y="290"/>
                </a:lnTo>
                <a:lnTo>
                  <a:pt x="11" y="290"/>
                </a:lnTo>
                <a:lnTo>
                  <a:pt x="11" y="288"/>
                </a:lnTo>
                <a:lnTo>
                  <a:pt x="11" y="285"/>
                </a:lnTo>
                <a:lnTo>
                  <a:pt x="11" y="282"/>
                </a:lnTo>
                <a:lnTo>
                  <a:pt x="8" y="279"/>
                </a:lnTo>
                <a:lnTo>
                  <a:pt x="8" y="276"/>
                </a:lnTo>
                <a:lnTo>
                  <a:pt x="8" y="273"/>
                </a:lnTo>
                <a:lnTo>
                  <a:pt x="8" y="270"/>
                </a:lnTo>
                <a:lnTo>
                  <a:pt x="11" y="270"/>
                </a:lnTo>
                <a:lnTo>
                  <a:pt x="11" y="268"/>
                </a:lnTo>
                <a:lnTo>
                  <a:pt x="11" y="265"/>
                </a:lnTo>
                <a:lnTo>
                  <a:pt x="14" y="262"/>
                </a:lnTo>
                <a:lnTo>
                  <a:pt x="14" y="259"/>
                </a:lnTo>
                <a:lnTo>
                  <a:pt x="14" y="256"/>
                </a:lnTo>
                <a:lnTo>
                  <a:pt x="14" y="253"/>
                </a:lnTo>
                <a:lnTo>
                  <a:pt x="14" y="251"/>
                </a:lnTo>
                <a:lnTo>
                  <a:pt x="14" y="248"/>
                </a:lnTo>
                <a:lnTo>
                  <a:pt x="14" y="245"/>
                </a:lnTo>
                <a:lnTo>
                  <a:pt x="17" y="242"/>
                </a:lnTo>
                <a:lnTo>
                  <a:pt x="20" y="239"/>
                </a:lnTo>
                <a:lnTo>
                  <a:pt x="22" y="239"/>
                </a:lnTo>
                <a:lnTo>
                  <a:pt x="22" y="236"/>
                </a:lnTo>
                <a:lnTo>
                  <a:pt x="22" y="233"/>
                </a:lnTo>
                <a:lnTo>
                  <a:pt x="22" y="231"/>
                </a:lnTo>
                <a:lnTo>
                  <a:pt x="22" y="228"/>
                </a:lnTo>
                <a:lnTo>
                  <a:pt x="25" y="228"/>
                </a:lnTo>
                <a:lnTo>
                  <a:pt x="25" y="225"/>
                </a:lnTo>
                <a:lnTo>
                  <a:pt x="25" y="222"/>
                </a:lnTo>
                <a:lnTo>
                  <a:pt x="25" y="219"/>
                </a:lnTo>
                <a:lnTo>
                  <a:pt x="25" y="216"/>
                </a:lnTo>
                <a:lnTo>
                  <a:pt x="25" y="214"/>
                </a:lnTo>
                <a:lnTo>
                  <a:pt x="22" y="211"/>
                </a:lnTo>
                <a:lnTo>
                  <a:pt x="22" y="208"/>
                </a:lnTo>
                <a:lnTo>
                  <a:pt x="25" y="208"/>
                </a:lnTo>
                <a:lnTo>
                  <a:pt x="25" y="205"/>
                </a:lnTo>
                <a:lnTo>
                  <a:pt x="25" y="202"/>
                </a:lnTo>
                <a:lnTo>
                  <a:pt x="25" y="199"/>
                </a:lnTo>
                <a:lnTo>
                  <a:pt x="25" y="196"/>
                </a:lnTo>
                <a:lnTo>
                  <a:pt x="31" y="194"/>
                </a:lnTo>
                <a:lnTo>
                  <a:pt x="40" y="188"/>
                </a:lnTo>
                <a:lnTo>
                  <a:pt x="51" y="188"/>
                </a:lnTo>
                <a:lnTo>
                  <a:pt x="68" y="188"/>
                </a:lnTo>
                <a:lnTo>
                  <a:pt x="77" y="188"/>
                </a:lnTo>
                <a:lnTo>
                  <a:pt x="85" y="179"/>
                </a:lnTo>
                <a:lnTo>
                  <a:pt x="108" y="154"/>
                </a:lnTo>
                <a:lnTo>
                  <a:pt x="119" y="148"/>
                </a:lnTo>
                <a:lnTo>
                  <a:pt x="136" y="142"/>
                </a:lnTo>
                <a:lnTo>
                  <a:pt x="145" y="134"/>
                </a:lnTo>
                <a:lnTo>
                  <a:pt x="156" y="122"/>
                </a:lnTo>
                <a:lnTo>
                  <a:pt x="162" y="122"/>
                </a:lnTo>
                <a:lnTo>
                  <a:pt x="168" y="128"/>
                </a:lnTo>
                <a:lnTo>
                  <a:pt x="179" y="131"/>
                </a:lnTo>
                <a:lnTo>
                  <a:pt x="193" y="125"/>
                </a:lnTo>
                <a:lnTo>
                  <a:pt x="213" y="117"/>
                </a:lnTo>
                <a:lnTo>
                  <a:pt x="228" y="111"/>
                </a:lnTo>
                <a:lnTo>
                  <a:pt x="239" y="105"/>
                </a:lnTo>
                <a:lnTo>
                  <a:pt x="273" y="85"/>
                </a:lnTo>
                <a:lnTo>
                  <a:pt x="299" y="74"/>
                </a:lnTo>
                <a:lnTo>
                  <a:pt x="316" y="68"/>
                </a:lnTo>
                <a:lnTo>
                  <a:pt x="324" y="63"/>
                </a:lnTo>
                <a:lnTo>
                  <a:pt x="336" y="57"/>
                </a:lnTo>
                <a:lnTo>
                  <a:pt x="344" y="46"/>
                </a:lnTo>
                <a:lnTo>
                  <a:pt x="347" y="34"/>
                </a:lnTo>
                <a:lnTo>
                  <a:pt x="347" y="23"/>
                </a:lnTo>
                <a:lnTo>
                  <a:pt x="353" y="14"/>
                </a:lnTo>
                <a:lnTo>
                  <a:pt x="361" y="9"/>
                </a:lnTo>
                <a:lnTo>
                  <a:pt x="364" y="6"/>
                </a:lnTo>
                <a:lnTo>
                  <a:pt x="370" y="3"/>
                </a:lnTo>
                <a:lnTo>
                  <a:pt x="381" y="0"/>
                </a:lnTo>
                <a:lnTo>
                  <a:pt x="401" y="6"/>
                </a:lnTo>
                <a:lnTo>
                  <a:pt x="410" y="14"/>
                </a:lnTo>
                <a:lnTo>
                  <a:pt x="418" y="37"/>
                </a:lnTo>
                <a:lnTo>
                  <a:pt x="424" y="46"/>
                </a:lnTo>
                <a:lnTo>
                  <a:pt x="430" y="51"/>
                </a:lnTo>
                <a:lnTo>
                  <a:pt x="450" y="57"/>
                </a:lnTo>
                <a:lnTo>
                  <a:pt x="470" y="63"/>
                </a:lnTo>
                <a:lnTo>
                  <a:pt x="495" y="71"/>
                </a:lnTo>
                <a:close/>
              </a:path>
            </a:pathLst>
          </a:custGeom>
          <a:solidFill>
            <a:srgbClr val="478F3C"/>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55" name="TextBox 54">
            <a:extLst>
              <a:ext uri="{FF2B5EF4-FFF2-40B4-BE49-F238E27FC236}">
                <a16:creationId xmlns:a16="http://schemas.microsoft.com/office/drawing/2014/main" id="{0F7DADDB-4F4A-C928-893B-E84D85D48AA7}"/>
              </a:ext>
            </a:extLst>
          </p:cNvPr>
          <p:cNvSpPr txBox="1"/>
          <p:nvPr/>
        </p:nvSpPr>
        <p:spPr>
          <a:xfrm>
            <a:off x="4498181" y="1983859"/>
            <a:ext cx="1309688" cy="584775"/>
          </a:xfrm>
          <a:prstGeom prst="rect">
            <a:avLst/>
          </a:prstGeom>
          <a:noFill/>
        </p:spPr>
        <p:txBody>
          <a:bodyPr wrap="square">
            <a:spAutoFit/>
          </a:bodyPr>
          <a:lstStyle/>
          <a:p>
            <a:pPr algn="ctr"/>
            <a:r>
              <a:rPr lang="en-US" sz="1600" dirty="0"/>
              <a:t>North West</a:t>
            </a:r>
          </a:p>
          <a:p>
            <a:pPr algn="ctr"/>
            <a:r>
              <a:rPr lang="en-US" sz="1600" dirty="0"/>
              <a:t>76%</a:t>
            </a:r>
          </a:p>
        </p:txBody>
      </p:sp>
      <p:sp>
        <p:nvSpPr>
          <p:cNvPr id="56" name="TextBox 55">
            <a:extLst>
              <a:ext uri="{FF2B5EF4-FFF2-40B4-BE49-F238E27FC236}">
                <a16:creationId xmlns:a16="http://schemas.microsoft.com/office/drawing/2014/main" id="{E4CF4F70-FAD8-4CA3-EA14-7432B3B018E0}"/>
              </a:ext>
            </a:extLst>
          </p:cNvPr>
          <p:cNvSpPr txBox="1"/>
          <p:nvPr/>
        </p:nvSpPr>
        <p:spPr>
          <a:xfrm>
            <a:off x="7137073" y="2536825"/>
            <a:ext cx="1309688" cy="584775"/>
          </a:xfrm>
          <a:prstGeom prst="rect">
            <a:avLst/>
          </a:prstGeom>
          <a:noFill/>
        </p:spPr>
        <p:txBody>
          <a:bodyPr wrap="square">
            <a:spAutoFit/>
          </a:bodyPr>
          <a:lstStyle/>
          <a:p>
            <a:pPr algn="ctr"/>
            <a:r>
              <a:rPr lang="en-US" sz="1600" dirty="0"/>
              <a:t>North East</a:t>
            </a:r>
          </a:p>
          <a:p>
            <a:pPr algn="ctr"/>
            <a:r>
              <a:rPr lang="en-US" sz="1600" dirty="0"/>
              <a:t>72%</a:t>
            </a:r>
          </a:p>
        </p:txBody>
      </p:sp>
      <p:sp>
        <p:nvSpPr>
          <p:cNvPr id="57" name="TextBox 56">
            <a:extLst>
              <a:ext uri="{FF2B5EF4-FFF2-40B4-BE49-F238E27FC236}">
                <a16:creationId xmlns:a16="http://schemas.microsoft.com/office/drawing/2014/main" id="{4A00B80E-099D-9380-0555-E13D76AC14FC}"/>
              </a:ext>
            </a:extLst>
          </p:cNvPr>
          <p:cNvSpPr txBox="1"/>
          <p:nvPr/>
        </p:nvSpPr>
        <p:spPr>
          <a:xfrm>
            <a:off x="4532312" y="3868231"/>
            <a:ext cx="1309688" cy="584775"/>
          </a:xfrm>
          <a:prstGeom prst="rect">
            <a:avLst/>
          </a:prstGeom>
          <a:noFill/>
        </p:spPr>
        <p:txBody>
          <a:bodyPr wrap="square">
            <a:spAutoFit/>
          </a:bodyPr>
          <a:lstStyle/>
          <a:p>
            <a:pPr algn="ctr"/>
            <a:r>
              <a:rPr lang="en-US" sz="1600" dirty="0"/>
              <a:t>North Central</a:t>
            </a:r>
          </a:p>
          <a:p>
            <a:pPr algn="ctr"/>
            <a:r>
              <a:rPr lang="en-US" sz="1600" dirty="0"/>
              <a:t>50%</a:t>
            </a:r>
          </a:p>
        </p:txBody>
      </p:sp>
      <p:sp>
        <p:nvSpPr>
          <p:cNvPr id="58" name="TextBox 57">
            <a:extLst>
              <a:ext uri="{FF2B5EF4-FFF2-40B4-BE49-F238E27FC236}">
                <a16:creationId xmlns:a16="http://schemas.microsoft.com/office/drawing/2014/main" id="{1BC634D0-18AC-CF27-13F7-8B7EB7A830C4}"/>
              </a:ext>
            </a:extLst>
          </p:cNvPr>
          <p:cNvSpPr txBox="1"/>
          <p:nvPr/>
        </p:nvSpPr>
        <p:spPr>
          <a:xfrm>
            <a:off x="3097212" y="4421119"/>
            <a:ext cx="1309688" cy="584775"/>
          </a:xfrm>
          <a:prstGeom prst="rect">
            <a:avLst/>
          </a:prstGeom>
          <a:noFill/>
        </p:spPr>
        <p:txBody>
          <a:bodyPr wrap="square">
            <a:spAutoFit/>
          </a:bodyPr>
          <a:lstStyle/>
          <a:p>
            <a:pPr algn="ctr"/>
            <a:r>
              <a:rPr lang="en-US" sz="1600" dirty="0">
                <a:solidFill>
                  <a:schemeClr val="bg1"/>
                </a:solidFill>
              </a:rPr>
              <a:t>South West</a:t>
            </a:r>
          </a:p>
          <a:p>
            <a:pPr algn="ctr"/>
            <a:r>
              <a:rPr lang="en-US" sz="1600" dirty="0">
                <a:solidFill>
                  <a:schemeClr val="bg1"/>
                </a:solidFill>
              </a:rPr>
              <a:t>43%</a:t>
            </a:r>
          </a:p>
        </p:txBody>
      </p:sp>
      <p:sp>
        <p:nvSpPr>
          <p:cNvPr id="59" name="TextBox 58">
            <a:extLst>
              <a:ext uri="{FF2B5EF4-FFF2-40B4-BE49-F238E27FC236}">
                <a16:creationId xmlns:a16="http://schemas.microsoft.com/office/drawing/2014/main" id="{EB3882A4-88E5-2BE3-1F27-C8CFD24FBA56}"/>
              </a:ext>
            </a:extLst>
          </p:cNvPr>
          <p:cNvSpPr txBox="1"/>
          <p:nvPr/>
        </p:nvSpPr>
        <p:spPr>
          <a:xfrm>
            <a:off x="2929684" y="5881113"/>
            <a:ext cx="1309688" cy="584775"/>
          </a:xfrm>
          <a:prstGeom prst="rect">
            <a:avLst/>
          </a:prstGeom>
          <a:noFill/>
        </p:spPr>
        <p:txBody>
          <a:bodyPr wrap="square">
            <a:spAutoFit/>
          </a:bodyPr>
          <a:lstStyle/>
          <a:p>
            <a:pPr algn="ctr"/>
            <a:r>
              <a:rPr lang="en-US" sz="1600" dirty="0"/>
              <a:t>South </a:t>
            </a:r>
            <a:r>
              <a:rPr lang="en-US" sz="1600" dirty="0" err="1"/>
              <a:t>South</a:t>
            </a:r>
            <a:endParaRPr lang="en-US" sz="1600" dirty="0"/>
          </a:p>
          <a:p>
            <a:pPr algn="ctr"/>
            <a:r>
              <a:rPr lang="en-US" sz="1600" dirty="0"/>
              <a:t>39%</a:t>
            </a:r>
          </a:p>
        </p:txBody>
      </p:sp>
      <p:cxnSp>
        <p:nvCxnSpPr>
          <p:cNvPr id="61" name="Straight Connector 60">
            <a:extLst>
              <a:ext uri="{FF2B5EF4-FFF2-40B4-BE49-F238E27FC236}">
                <a16:creationId xmlns:a16="http://schemas.microsoft.com/office/drawing/2014/main" id="{3148E8F0-E72B-B034-D7E6-03A342AFDAD6}"/>
              </a:ext>
            </a:extLst>
          </p:cNvPr>
          <p:cNvCxnSpPr>
            <a:cxnSpLocks/>
          </p:cNvCxnSpPr>
          <p:nvPr/>
        </p:nvCxnSpPr>
        <p:spPr>
          <a:xfrm flipV="1">
            <a:off x="4184650" y="5693569"/>
            <a:ext cx="574675" cy="288925"/>
          </a:xfrm>
          <a:prstGeom prst="line">
            <a:avLst/>
          </a:prstGeom>
        </p:spPr>
        <p:style>
          <a:lnRef idx="1">
            <a:schemeClr val="dk1"/>
          </a:lnRef>
          <a:fillRef idx="0">
            <a:schemeClr val="dk1"/>
          </a:fillRef>
          <a:effectRef idx="0">
            <a:schemeClr val="dk1"/>
          </a:effectRef>
          <a:fontRef idx="minor">
            <a:schemeClr val="tx1"/>
          </a:fontRef>
        </p:style>
      </p:cxnSp>
      <p:sp>
        <p:nvSpPr>
          <p:cNvPr id="63" name="TextBox 62">
            <a:extLst>
              <a:ext uri="{FF2B5EF4-FFF2-40B4-BE49-F238E27FC236}">
                <a16:creationId xmlns:a16="http://schemas.microsoft.com/office/drawing/2014/main" id="{8137A5B0-C053-C410-C770-F7E4066C1CC6}"/>
              </a:ext>
            </a:extLst>
          </p:cNvPr>
          <p:cNvSpPr txBox="1"/>
          <p:nvPr/>
        </p:nvSpPr>
        <p:spPr>
          <a:xfrm>
            <a:off x="6331791" y="5520464"/>
            <a:ext cx="1309688" cy="584775"/>
          </a:xfrm>
          <a:prstGeom prst="rect">
            <a:avLst/>
          </a:prstGeom>
          <a:noFill/>
        </p:spPr>
        <p:txBody>
          <a:bodyPr wrap="square">
            <a:spAutoFit/>
          </a:bodyPr>
          <a:lstStyle/>
          <a:p>
            <a:pPr algn="ctr"/>
            <a:r>
              <a:rPr lang="en-US" sz="1600" dirty="0"/>
              <a:t>South East</a:t>
            </a:r>
          </a:p>
          <a:p>
            <a:pPr algn="ctr"/>
            <a:r>
              <a:rPr lang="en-US" sz="1600" dirty="0"/>
              <a:t>37%</a:t>
            </a:r>
          </a:p>
        </p:txBody>
      </p:sp>
      <p:cxnSp>
        <p:nvCxnSpPr>
          <p:cNvPr id="64" name="Straight Connector 63">
            <a:extLst>
              <a:ext uri="{FF2B5EF4-FFF2-40B4-BE49-F238E27FC236}">
                <a16:creationId xmlns:a16="http://schemas.microsoft.com/office/drawing/2014/main" id="{E04727C4-2DC1-D954-34A1-C4F79B864012}"/>
              </a:ext>
            </a:extLst>
          </p:cNvPr>
          <p:cNvCxnSpPr>
            <a:cxnSpLocks/>
          </p:cNvCxnSpPr>
          <p:nvPr/>
        </p:nvCxnSpPr>
        <p:spPr>
          <a:xfrm>
            <a:off x="5474826" y="5354637"/>
            <a:ext cx="996619" cy="325438"/>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331708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944" y="51616"/>
            <a:ext cx="10951284" cy="1058727"/>
          </a:xfrm>
        </p:spPr>
        <p:txBody>
          <a:bodyPr/>
          <a:lstStyle/>
          <a:p>
            <a:r>
              <a:rPr lang="en-GB" noProof="0" dirty="0"/>
              <a:t>Trends in ITN Ownership</a:t>
            </a:r>
          </a:p>
        </p:txBody>
      </p:sp>
      <p:graphicFrame>
        <p:nvGraphicFramePr>
          <p:cNvPr id="12" name="Content Placeholder 11"/>
          <p:cNvGraphicFramePr>
            <a:graphicFrameLocks noGrp="1"/>
          </p:cNvGraphicFramePr>
          <p:nvPr>
            <p:ph idx="1"/>
          </p:nvPr>
        </p:nvGraphicFramePr>
        <p:xfrm>
          <a:off x="616772" y="1606550"/>
          <a:ext cx="10958455" cy="4666675"/>
        </p:xfrm>
        <a:graphic>
          <a:graphicData uri="http://schemas.openxmlformats.org/drawingml/2006/chart">
            <c:chart xmlns:c="http://schemas.openxmlformats.org/drawingml/2006/chart" xmlns:r="http://schemas.openxmlformats.org/officeDocument/2006/relationships" r:id="rId2"/>
          </a:graphicData>
        </a:graphic>
      </p:graphicFrame>
      <p:sp>
        <p:nvSpPr>
          <p:cNvPr id="13" name="TextBox 12"/>
          <p:cNvSpPr txBox="1"/>
          <p:nvPr/>
        </p:nvSpPr>
        <p:spPr>
          <a:xfrm>
            <a:off x="623944" y="960219"/>
            <a:ext cx="10951284" cy="646331"/>
          </a:xfrm>
          <a:prstGeom prst="rect">
            <a:avLst/>
          </a:prstGeom>
          <a:noFill/>
        </p:spPr>
        <p:txBody>
          <a:bodyPr wrap="square" rtlCol="0">
            <a:spAutoFit/>
          </a:bodyPr>
          <a:lstStyle/>
          <a:p>
            <a:pPr algn="ctr"/>
            <a:r>
              <a:rPr lang="en-US" i="1" dirty="0"/>
              <a:t>Percent of households with at least one ITN and percent of households with at least one ITN </a:t>
            </a:r>
            <a:br>
              <a:rPr lang="en-US" i="1" dirty="0"/>
            </a:br>
            <a:r>
              <a:rPr lang="en-US" i="1" dirty="0"/>
              <a:t>for every two people in the household</a:t>
            </a:r>
          </a:p>
        </p:txBody>
      </p:sp>
      <p:sp>
        <p:nvSpPr>
          <p:cNvPr id="6" name="TextBox 5"/>
          <p:cNvSpPr txBox="1"/>
          <p:nvPr/>
        </p:nvSpPr>
        <p:spPr>
          <a:xfrm>
            <a:off x="623943" y="6273225"/>
            <a:ext cx="10951283" cy="523220"/>
          </a:xfrm>
          <a:prstGeom prst="rect">
            <a:avLst/>
          </a:prstGeom>
          <a:noFill/>
        </p:spPr>
        <p:txBody>
          <a:bodyPr wrap="square" rtlCol="0">
            <a:spAutoFit/>
          </a:bodyPr>
          <a:lstStyle/>
          <a:p>
            <a:r>
              <a:rPr lang="en-GB" sz="1400" i="1" dirty="0"/>
              <a:t>*An insecticide-treated net (ITN) is a factory-treated net that does not require any further treatment. In the 2008 NDHS, 2010 NMIS, 2013 NDHS, and 2015 NMIS, this was known as a long-lasting insecticidal net (LLIN). </a:t>
            </a:r>
          </a:p>
        </p:txBody>
      </p:sp>
    </p:spTree>
    <p:extLst>
      <p:ext uri="{BB962C8B-B14F-4D97-AF65-F5344CB8AC3E}">
        <p14:creationId xmlns:p14="http://schemas.microsoft.com/office/powerpoint/2010/main" val="6092761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602427" y="12701"/>
            <a:ext cx="10940527" cy="968609"/>
          </a:xfrm>
        </p:spPr>
        <p:txBody>
          <a:bodyPr/>
          <a:lstStyle/>
          <a:p>
            <a:r>
              <a:rPr lang="en-US" dirty="0"/>
              <a:t>Source of ITNs</a:t>
            </a:r>
          </a:p>
        </p:txBody>
      </p:sp>
      <p:graphicFrame>
        <p:nvGraphicFramePr>
          <p:cNvPr id="8" name="Content Placeholder 7"/>
          <p:cNvGraphicFramePr>
            <a:graphicFrameLocks noGrp="1"/>
          </p:cNvGraphicFramePr>
          <p:nvPr>
            <p:ph idx="1"/>
          </p:nvPr>
        </p:nvGraphicFramePr>
        <p:xfrm>
          <a:off x="1985964" y="1606550"/>
          <a:ext cx="8256587"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602427" y="981309"/>
            <a:ext cx="10940527" cy="369332"/>
          </a:xfrm>
          <a:prstGeom prst="rect">
            <a:avLst/>
          </a:prstGeom>
          <a:noFill/>
        </p:spPr>
        <p:txBody>
          <a:bodyPr wrap="square" rtlCol="0">
            <a:spAutoFit/>
          </a:bodyPr>
          <a:lstStyle/>
          <a:p>
            <a:pPr algn="ctr"/>
            <a:r>
              <a:rPr lang="en-US" i="1" dirty="0"/>
              <a:t>Percent distribution of ITNs in interviewed households by source of net</a:t>
            </a:r>
          </a:p>
        </p:txBody>
      </p:sp>
    </p:spTree>
    <p:extLst>
      <p:ext uri="{BB962C8B-B14F-4D97-AF65-F5344CB8AC3E}">
        <p14:creationId xmlns:p14="http://schemas.microsoft.com/office/powerpoint/2010/main" val="10514924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478F3C">
            <a:alpha val="1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The Survey</a:t>
            </a:r>
          </a:p>
        </p:txBody>
      </p:sp>
      <p:sp>
        <p:nvSpPr>
          <p:cNvPr id="3" name="Content Placeholder 2"/>
          <p:cNvSpPr>
            <a:spLocks noGrp="1"/>
          </p:cNvSpPr>
          <p:nvPr>
            <p:ph idx="1"/>
          </p:nvPr>
        </p:nvSpPr>
        <p:spPr/>
        <p:txBody>
          <a:bodyPr>
            <a:normAutofit/>
          </a:bodyPr>
          <a:lstStyle/>
          <a:p>
            <a:pPr>
              <a:spcBef>
                <a:spcPts val="0"/>
              </a:spcBef>
              <a:spcAft>
                <a:spcPts val="1800"/>
              </a:spcAft>
            </a:pPr>
            <a:r>
              <a:rPr lang="en-GB" sz="3200" dirty="0"/>
              <a:t>The 2021 NMIS is the third Malaria Indicator Survey conducted in Nigeria since 2010 as part of The DHS Program.</a:t>
            </a:r>
          </a:p>
          <a:p>
            <a:pPr>
              <a:spcBef>
                <a:spcPts val="0"/>
              </a:spcBef>
              <a:spcAft>
                <a:spcPts val="1800"/>
              </a:spcAft>
            </a:pPr>
            <a:r>
              <a:rPr lang="en-GB" sz="3200" dirty="0"/>
              <a:t>It is designed to provide estimates at the national level, as well as urban and rural areas, and 6 geopolitical zones.</a:t>
            </a:r>
          </a:p>
        </p:txBody>
      </p:sp>
    </p:spTree>
    <p:extLst>
      <p:ext uri="{BB962C8B-B14F-4D97-AF65-F5344CB8AC3E}">
        <p14:creationId xmlns:p14="http://schemas.microsoft.com/office/powerpoint/2010/main" val="14431896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913" y="51616"/>
            <a:ext cx="11026588" cy="1058727"/>
          </a:xfrm>
        </p:spPr>
        <p:txBody>
          <a:bodyPr/>
          <a:lstStyle/>
          <a:p>
            <a:r>
              <a:rPr lang="en-GB" noProof="0" dirty="0"/>
              <a:t>Household Coverage of ITNs</a:t>
            </a:r>
          </a:p>
        </p:txBody>
      </p:sp>
      <p:graphicFrame>
        <p:nvGraphicFramePr>
          <p:cNvPr id="8" name="Content Placeholder 7"/>
          <p:cNvGraphicFramePr>
            <a:graphicFrameLocks noGrp="1"/>
          </p:cNvGraphicFramePr>
          <p:nvPr>
            <p:ph idx="1"/>
          </p:nvPr>
        </p:nvGraphicFramePr>
        <p:xfrm>
          <a:off x="1985964" y="1606550"/>
          <a:ext cx="8256587"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580913" y="1056243"/>
            <a:ext cx="11026588" cy="369332"/>
          </a:xfrm>
          <a:prstGeom prst="rect">
            <a:avLst/>
          </a:prstGeom>
          <a:noFill/>
        </p:spPr>
        <p:txBody>
          <a:bodyPr wrap="square" rtlCol="0">
            <a:spAutoFit/>
          </a:bodyPr>
          <a:lstStyle/>
          <a:p>
            <a:pPr algn="ctr"/>
            <a:r>
              <a:rPr lang="en-US" i="1" dirty="0"/>
              <a:t>Percent distribution of households</a:t>
            </a:r>
          </a:p>
        </p:txBody>
      </p:sp>
    </p:spTree>
    <p:extLst>
      <p:ext uri="{BB962C8B-B14F-4D97-AF65-F5344CB8AC3E}">
        <p14:creationId xmlns:p14="http://schemas.microsoft.com/office/powerpoint/2010/main" val="29225157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742" y="51616"/>
            <a:ext cx="11005072" cy="869819"/>
          </a:xfrm>
        </p:spPr>
        <p:txBody>
          <a:bodyPr/>
          <a:lstStyle/>
          <a:p>
            <a:r>
              <a:rPr lang="en-GB" noProof="0" dirty="0"/>
              <a:t>ITN Access and Use</a:t>
            </a:r>
          </a:p>
        </p:txBody>
      </p:sp>
      <p:graphicFrame>
        <p:nvGraphicFramePr>
          <p:cNvPr id="8" name="Content Placeholder 7"/>
          <p:cNvGraphicFramePr>
            <a:graphicFrameLocks noGrp="1"/>
          </p:cNvGraphicFramePr>
          <p:nvPr>
            <p:ph idx="1"/>
          </p:nvPr>
        </p:nvGraphicFramePr>
        <p:xfrm>
          <a:off x="613186" y="1620982"/>
          <a:ext cx="11005073" cy="523701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AF2DB646-8465-4C0A-95EC-629BC8EB1CE8}"/>
              </a:ext>
            </a:extLst>
          </p:cNvPr>
          <p:cNvSpPr txBox="1"/>
          <p:nvPr/>
        </p:nvSpPr>
        <p:spPr>
          <a:xfrm>
            <a:off x="494851" y="1059933"/>
            <a:ext cx="11177195" cy="369332"/>
          </a:xfrm>
          <a:prstGeom prst="rect">
            <a:avLst/>
          </a:prstGeom>
          <a:noFill/>
        </p:spPr>
        <p:txBody>
          <a:bodyPr wrap="square" rtlCol="0">
            <a:spAutoFit/>
          </a:bodyPr>
          <a:lstStyle/>
          <a:p>
            <a:pPr algn="ctr"/>
            <a:r>
              <a:rPr lang="en-US" i="1" dirty="0"/>
              <a:t>Percent of household population with access to an ITN and percent who slept under an ITN the night before the survey</a:t>
            </a:r>
          </a:p>
        </p:txBody>
      </p:sp>
    </p:spTree>
    <p:extLst>
      <p:ext uri="{BB962C8B-B14F-4D97-AF65-F5344CB8AC3E}">
        <p14:creationId xmlns:p14="http://schemas.microsoft.com/office/powerpoint/2010/main" val="36934312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913" y="51616"/>
            <a:ext cx="11005073" cy="1058727"/>
          </a:xfrm>
        </p:spPr>
        <p:txBody>
          <a:bodyPr/>
          <a:lstStyle/>
          <a:p>
            <a:r>
              <a:rPr lang="en-GB" noProof="0" dirty="0"/>
              <a:t>Trends in ITN Access and Use</a:t>
            </a:r>
          </a:p>
        </p:txBody>
      </p:sp>
      <p:graphicFrame>
        <p:nvGraphicFramePr>
          <p:cNvPr id="8" name="Content Placeholder 7"/>
          <p:cNvGraphicFramePr>
            <a:graphicFrameLocks noGrp="1"/>
          </p:cNvGraphicFramePr>
          <p:nvPr>
            <p:ph idx="1"/>
          </p:nvPr>
        </p:nvGraphicFramePr>
        <p:xfrm>
          <a:off x="580913" y="1701801"/>
          <a:ext cx="11005073" cy="457142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494851" y="1059933"/>
            <a:ext cx="11177195" cy="369332"/>
          </a:xfrm>
          <a:prstGeom prst="rect">
            <a:avLst/>
          </a:prstGeom>
          <a:noFill/>
        </p:spPr>
        <p:txBody>
          <a:bodyPr wrap="square" rtlCol="0">
            <a:spAutoFit/>
          </a:bodyPr>
          <a:lstStyle/>
          <a:p>
            <a:pPr algn="ctr"/>
            <a:r>
              <a:rPr lang="en-US" i="1" dirty="0"/>
              <a:t>Percent of household population with access to an ITN and percent who slept under an ITN the night before the survey</a:t>
            </a:r>
          </a:p>
        </p:txBody>
      </p:sp>
      <p:sp>
        <p:nvSpPr>
          <p:cNvPr id="9" name="TextBox 8"/>
          <p:cNvSpPr txBox="1"/>
          <p:nvPr/>
        </p:nvSpPr>
        <p:spPr>
          <a:xfrm>
            <a:off x="3222738" y="3574246"/>
            <a:ext cx="1828800" cy="369332"/>
          </a:xfrm>
          <a:prstGeom prst="rect">
            <a:avLst/>
          </a:prstGeom>
          <a:noFill/>
        </p:spPr>
        <p:txBody>
          <a:bodyPr wrap="square" rtlCol="0">
            <a:spAutoFit/>
          </a:bodyPr>
          <a:lstStyle/>
          <a:p>
            <a:r>
              <a:rPr lang="en-US" b="1" dirty="0">
                <a:solidFill>
                  <a:schemeClr val="accent5"/>
                </a:solidFill>
              </a:rPr>
              <a:t>Access to an ITN</a:t>
            </a:r>
          </a:p>
        </p:txBody>
      </p:sp>
      <p:sp>
        <p:nvSpPr>
          <p:cNvPr id="10" name="TextBox 9"/>
          <p:cNvSpPr txBox="1"/>
          <p:nvPr/>
        </p:nvSpPr>
        <p:spPr>
          <a:xfrm>
            <a:off x="7576690" y="5274198"/>
            <a:ext cx="2082687" cy="369332"/>
          </a:xfrm>
          <a:prstGeom prst="rect">
            <a:avLst/>
          </a:prstGeom>
          <a:noFill/>
        </p:spPr>
        <p:txBody>
          <a:bodyPr wrap="square" rtlCol="0">
            <a:spAutoFit/>
          </a:bodyPr>
          <a:lstStyle/>
          <a:p>
            <a:r>
              <a:rPr lang="en-US" b="1" dirty="0">
                <a:solidFill>
                  <a:schemeClr val="accent1"/>
                </a:solidFill>
              </a:rPr>
              <a:t>Slept under an ITN</a:t>
            </a:r>
          </a:p>
        </p:txBody>
      </p:sp>
      <p:sp>
        <p:nvSpPr>
          <p:cNvPr id="12" name="TextBox 11"/>
          <p:cNvSpPr txBox="1"/>
          <p:nvPr/>
        </p:nvSpPr>
        <p:spPr>
          <a:xfrm>
            <a:off x="838200" y="6273225"/>
            <a:ext cx="10747786" cy="523220"/>
          </a:xfrm>
          <a:prstGeom prst="rect">
            <a:avLst/>
          </a:prstGeom>
          <a:noFill/>
        </p:spPr>
        <p:txBody>
          <a:bodyPr wrap="square" rtlCol="0">
            <a:spAutoFit/>
          </a:bodyPr>
          <a:lstStyle/>
          <a:p>
            <a:r>
              <a:rPr lang="en-GB" sz="1400" i="1" dirty="0"/>
              <a:t>*An insecticide-treated net (ITN) is a factory-treated net that does not require any further treatment. In the 2008 NDHS, 2010 NMIS, 2013 NDHS, and 2015 NMIS, this was known as a long-lasting insecticidal net (LLIN). </a:t>
            </a:r>
          </a:p>
        </p:txBody>
      </p:sp>
    </p:spTree>
    <p:extLst>
      <p:ext uri="{BB962C8B-B14F-4D97-AF65-F5344CB8AC3E}">
        <p14:creationId xmlns:p14="http://schemas.microsoft.com/office/powerpoint/2010/main" val="9629493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913" y="51616"/>
            <a:ext cx="11026588" cy="1058727"/>
          </a:xfrm>
        </p:spPr>
        <p:txBody>
          <a:bodyPr/>
          <a:lstStyle/>
          <a:p>
            <a:r>
              <a:rPr lang="en-GB" noProof="0" dirty="0"/>
              <a:t>Use of ITNs</a:t>
            </a:r>
          </a:p>
        </p:txBody>
      </p:sp>
      <p:graphicFrame>
        <p:nvGraphicFramePr>
          <p:cNvPr id="8" name="Content Placeholder 7"/>
          <p:cNvGraphicFramePr>
            <a:graphicFrameLocks noGrp="1"/>
          </p:cNvGraphicFramePr>
          <p:nvPr>
            <p:ph idx="1"/>
          </p:nvPr>
        </p:nvGraphicFramePr>
        <p:xfrm>
          <a:off x="580913" y="1979573"/>
          <a:ext cx="11026588" cy="487842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0913" y="1056243"/>
            <a:ext cx="4485939" cy="923330"/>
          </a:xfrm>
          <a:prstGeom prst="rect">
            <a:avLst/>
          </a:prstGeom>
          <a:noFill/>
        </p:spPr>
        <p:txBody>
          <a:bodyPr wrap="square" rtlCol="0">
            <a:spAutoFit/>
          </a:bodyPr>
          <a:lstStyle/>
          <a:p>
            <a:pPr algn="ctr"/>
            <a:r>
              <a:rPr lang="en-US" i="1" dirty="0"/>
              <a:t>Percent who slept under an ITN </a:t>
            </a:r>
          </a:p>
          <a:p>
            <a:pPr algn="ctr"/>
            <a:r>
              <a:rPr lang="en-US" i="1" dirty="0"/>
              <a:t>the night before the survey among </a:t>
            </a:r>
          </a:p>
          <a:p>
            <a:pPr algn="ctr"/>
            <a:r>
              <a:rPr lang="en-US" b="1" i="1" dirty="0"/>
              <a:t>all households</a:t>
            </a:r>
          </a:p>
        </p:txBody>
      </p:sp>
      <p:sp>
        <p:nvSpPr>
          <p:cNvPr id="9" name="TextBox 8"/>
          <p:cNvSpPr txBox="1"/>
          <p:nvPr/>
        </p:nvSpPr>
        <p:spPr>
          <a:xfrm>
            <a:off x="6691256" y="1056243"/>
            <a:ext cx="4916244" cy="923330"/>
          </a:xfrm>
          <a:prstGeom prst="rect">
            <a:avLst/>
          </a:prstGeom>
          <a:noFill/>
        </p:spPr>
        <p:txBody>
          <a:bodyPr wrap="square" rtlCol="0">
            <a:spAutoFit/>
          </a:bodyPr>
          <a:lstStyle/>
          <a:p>
            <a:pPr algn="ctr"/>
            <a:r>
              <a:rPr lang="en-US" i="1" dirty="0"/>
              <a:t>Percent who slept under an ITN </a:t>
            </a:r>
          </a:p>
          <a:p>
            <a:pPr algn="ctr"/>
            <a:r>
              <a:rPr lang="en-US" i="1" dirty="0"/>
              <a:t>the night before the survey among </a:t>
            </a:r>
          </a:p>
          <a:p>
            <a:pPr algn="ctr"/>
            <a:r>
              <a:rPr lang="en-US" b="1" i="1" dirty="0"/>
              <a:t>households with at least one ITN</a:t>
            </a:r>
          </a:p>
        </p:txBody>
      </p:sp>
      <p:cxnSp>
        <p:nvCxnSpPr>
          <p:cNvPr id="11" name="Straight Connector 10"/>
          <p:cNvCxnSpPr>
            <a:cxnSpLocks/>
          </p:cNvCxnSpPr>
          <p:nvPr/>
        </p:nvCxnSpPr>
        <p:spPr>
          <a:xfrm>
            <a:off x="797092" y="1970312"/>
            <a:ext cx="41621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cxnSpLocks/>
          </p:cNvCxnSpPr>
          <p:nvPr/>
        </p:nvCxnSpPr>
        <p:spPr>
          <a:xfrm>
            <a:off x="6938688" y="1970312"/>
            <a:ext cx="42833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0382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913" y="51616"/>
            <a:ext cx="10972800" cy="1058727"/>
          </a:xfrm>
        </p:spPr>
        <p:txBody>
          <a:bodyPr>
            <a:normAutofit/>
          </a:bodyPr>
          <a:lstStyle/>
          <a:p>
            <a:r>
              <a:rPr lang="en-GB" noProof="0" dirty="0"/>
              <a:t>Children’s Use of ITNs by Zone</a:t>
            </a:r>
          </a:p>
        </p:txBody>
      </p:sp>
      <p:sp>
        <p:nvSpPr>
          <p:cNvPr id="4" name="TextBox 3"/>
          <p:cNvSpPr txBox="1"/>
          <p:nvPr/>
        </p:nvSpPr>
        <p:spPr>
          <a:xfrm>
            <a:off x="580913" y="1056243"/>
            <a:ext cx="10972800" cy="369332"/>
          </a:xfrm>
          <a:prstGeom prst="rect">
            <a:avLst/>
          </a:prstGeom>
          <a:noFill/>
        </p:spPr>
        <p:txBody>
          <a:bodyPr wrap="square" rtlCol="0">
            <a:spAutoFit/>
          </a:bodyPr>
          <a:lstStyle/>
          <a:p>
            <a:pPr algn="ctr"/>
            <a:r>
              <a:rPr lang="en-US" i="1" dirty="0"/>
              <a:t>Percent of children under 5 who slept under an ITN the night before the survey</a:t>
            </a:r>
          </a:p>
        </p:txBody>
      </p:sp>
      <p:sp>
        <p:nvSpPr>
          <p:cNvPr id="52" name="Freeform 42">
            <a:extLst>
              <a:ext uri="{FF2B5EF4-FFF2-40B4-BE49-F238E27FC236}">
                <a16:creationId xmlns:a16="http://schemas.microsoft.com/office/drawing/2014/main" id="{B03E61AA-3789-DAED-F329-BF2ACE633EEC}"/>
              </a:ext>
            </a:extLst>
          </p:cNvPr>
          <p:cNvSpPr>
            <a:spLocks/>
          </p:cNvSpPr>
          <p:nvPr/>
        </p:nvSpPr>
        <p:spPr bwMode="auto">
          <a:xfrm>
            <a:off x="3041650" y="2643188"/>
            <a:ext cx="4059238" cy="2530475"/>
          </a:xfrm>
          <a:custGeom>
            <a:avLst/>
            <a:gdLst>
              <a:gd name="T0" fmla="*/ 766 w 2557"/>
              <a:gd name="T1" fmla="*/ 14 h 1594"/>
              <a:gd name="T2" fmla="*/ 845 w 2557"/>
              <a:gd name="T3" fmla="*/ 31 h 1594"/>
              <a:gd name="T4" fmla="*/ 991 w 2557"/>
              <a:gd name="T5" fmla="*/ 105 h 1594"/>
              <a:gd name="T6" fmla="*/ 1105 w 2557"/>
              <a:gd name="T7" fmla="*/ 168 h 1594"/>
              <a:gd name="T8" fmla="*/ 1085 w 2557"/>
              <a:gd name="T9" fmla="*/ 270 h 1594"/>
              <a:gd name="T10" fmla="*/ 1193 w 2557"/>
              <a:gd name="T11" fmla="*/ 253 h 1594"/>
              <a:gd name="T12" fmla="*/ 1295 w 2557"/>
              <a:gd name="T13" fmla="*/ 233 h 1594"/>
              <a:gd name="T14" fmla="*/ 1352 w 2557"/>
              <a:gd name="T15" fmla="*/ 322 h 1594"/>
              <a:gd name="T16" fmla="*/ 1355 w 2557"/>
              <a:gd name="T17" fmla="*/ 421 h 1594"/>
              <a:gd name="T18" fmla="*/ 1475 w 2557"/>
              <a:gd name="T19" fmla="*/ 487 h 1594"/>
              <a:gd name="T20" fmla="*/ 1466 w 2557"/>
              <a:gd name="T21" fmla="*/ 592 h 1594"/>
              <a:gd name="T22" fmla="*/ 1489 w 2557"/>
              <a:gd name="T23" fmla="*/ 649 h 1594"/>
              <a:gd name="T24" fmla="*/ 1703 w 2557"/>
              <a:gd name="T25" fmla="*/ 658 h 1594"/>
              <a:gd name="T26" fmla="*/ 1782 w 2557"/>
              <a:gd name="T27" fmla="*/ 715 h 1594"/>
              <a:gd name="T28" fmla="*/ 1882 w 2557"/>
              <a:gd name="T29" fmla="*/ 754 h 1594"/>
              <a:gd name="T30" fmla="*/ 1928 w 2557"/>
              <a:gd name="T31" fmla="*/ 643 h 1594"/>
              <a:gd name="T32" fmla="*/ 1893 w 2557"/>
              <a:gd name="T33" fmla="*/ 538 h 1594"/>
              <a:gd name="T34" fmla="*/ 1913 w 2557"/>
              <a:gd name="T35" fmla="*/ 421 h 1594"/>
              <a:gd name="T36" fmla="*/ 1956 w 2557"/>
              <a:gd name="T37" fmla="*/ 316 h 1594"/>
              <a:gd name="T38" fmla="*/ 2013 w 2557"/>
              <a:gd name="T39" fmla="*/ 418 h 1594"/>
              <a:gd name="T40" fmla="*/ 2116 w 2557"/>
              <a:gd name="T41" fmla="*/ 461 h 1594"/>
              <a:gd name="T42" fmla="*/ 2118 w 2557"/>
              <a:gd name="T43" fmla="*/ 549 h 1594"/>
              <a:gd name="T44" fmla="*/ 2204 w 2557"/>
              <a:gd name="T45" fmla="*/ 604 h 1594"/>
              <a:gd name="T46" fmla="*/ 2355 w 2557"/>
              <a:gd name="T47" fmla="*/ 518 h 1594"/>
              <a:gd name="T48" fmla="*/ 2489 w 2557"/>
              <a:gd name="T49" fmla="*/ 578 h 1594"/>
              <a:gd name="T50" fmla="*/ 2537 w 2557"/>
              <a:gd name="T51" fmla="*/ 689 h 1594"/>
              <a:gd name="T52" fmla="*/ 2494 w 2557"/>
              <a:gd name="T53" fmla="*/ 780 h 1594"/>
              <a:gd name="T54" fmla="*/ 2383 w 2557"/>
              <a:gd name="T55" fmla="*/ 877 h 1594"/>
              <a:gd name="T56" fmla="*/ 2255 w 2557"/>
              <a:gd name="T57" fmla="*/ 971 h 1594"/>
              <a:gd name="T58" fmla="*/ 2138 w 2557"/>
              <a:gd name="T59" fmla="*/ 996 h 1594"/>
              <a:gd name="T60" fmla="*/ 2084 w 2557"/>
              <a:gd name="T61" fmla="*/ 1122 h 1594"/>
              <a:gd name="T62" fmla="*/ 2249 w 2557"/>
              <a:gd name="T63" fmla="*/ 1418 h 1594"/>
              <a:gd name="T64" fmla="*/ 2144 w 2557"/>
              <a:gd name="T65" fmla="*/ 1534 h 1594"/>
              <a:gd name="T66" fmla="*/ 2027 w 2557"/>
              <a:gd name="T67" fmla="*/ 1520 h 1594"/>
              <a:gd name="T68" fmla="*/ 1950 w 2557"/>
              <a:gd name="T69" fmla="*/ 1449 h 1594"/>
              <a:gd name="T70" fmla="*/ 1868 w 2557"/>
              <a:gd name="T71" fmla="*/ 1492 h 1594"/>
              <a:gd name="T72" fmla="*/ 1782 w 2557"/>
              <a:gd name="T73" fmla="*/ 1489 h 1594"/>
              <a:gd name="T74" fmla="*/ 1668 w 2557"/>
              <a:gd name="T75" fmla="*/ 1560 h 1594"/>
              <a:gd name="T76" fmla="*/ 1592 w 2557"/>
              <a:gd name="T77" fmla="*/ 1458 h 1594"/>
              <a:gd name="T78" fmla="*/ 1421 w 2557"/>
              <a:gd name="T79" fmla="*/ 1460 h 1594"/>
              <a:gd name="T80" fmla="*/ 1315 w 2557"/>
              <a:gd name="T81" fmla="*/ 1543 h 1594"/>
              <a:gd name="T82" fmla="*/ 1258 w 2557"/>
              <a:gd name="T83" fmla="*/ 1321 h 1594"/>
              <a:gd name="T84" fmla="*/ 1130 w 2557"/>
              <a:gd name="T85" fmla="*/ 1261 h 1594"/>
              <a:gd name="T86" fmla="*/ 1062 w 2557"/>
              <a:gd name="T87" fmla="*/ 1233 h 1594"/>
              <a:gd name="T88" fmla="*/ 994 w 2557"/>
              <a:gd name="T89" fmla="*/ 1179 h 1594"/>
              <a:gd name="T90" fmla="*/ 917 w 2557"/>
              <a:gd name="T91" fmla="*/ 1068 h 1594"/>
              <a:gd name="T92" fmla="*/ 791 w 2557"/>
              <a:gd name="T93" fmla="*/ 1085 h 1594"/>
              <a:gd name="T94" fmla="*/ 683 w 2557"/>
              <a:gd name="T95" fmla="*/ 1065 h 1594"/>
              <a:gd name="T96" fmla="*/ 549 w 2557"/>
              <a:gd name="T97" fmla="*/ 1008 h 1594"/>
              <a:gd name="T98" fmla="*/ 148 w 2557"/>
              <a:gd name="T99" fmla="*/ 834 h 1594"/>
              <a:gd name="T100" fmla="*/ 8 w 2557"/>
              <a:gd name="T101" fmla="*/ 826 h 1594"/>
              <a:gd name="T102" fmla="*/ 54 w 2557"/>
              <a:gd name="T103" fmla="*/ 743 h 1594"/>
              <a:gd name="T104" fmla="*/ 133 w 2557"/>
              <a:gd name="T105" fmla="*/ 641 h 1594"/>
              <a:gd name="T106" fmla="*/ 190 w 2557"/>
              <a:gd name="T107" fmla="*/ 512 h 1594"/>
              <a:gd name="T108" fmla="*/ 284 w 2557"/>
              <a:gd name="T109" fmla="*/ 444 h 1594"/>
              <a:gd name="T110" fmla="*/ 290 w 2557"/>
              <a:gd name="T111" fmla="*/ 313 h 1594"/>
              <a:gd name="T112" fmla="*/ 358 w 2557"/>
              <a:gd name="T113" fmla="*/ 231 h 1594"/>
              <a:gd name="T114" fmla="*/ 316 w 2557"/>
              <a:gd name="T115" fmla="*/ 80 h 1594"/>
              <a:gd name="T116" fmla="*/ 629 w 2557"/>
              <a:gd name="T117" fmla="*/ 137 h 1594"/>
              <a:gd name="T118" fmla="*/ 635 w 2557"/>
              <a:gd name="T119" fmla="*/ 387 h 1594"/>
              <a:gd name="T120" fmla="*/ 697 w 2557"/>
              <a:gd name="T121" fmla="*/ 219 h 1594"/>
              <a:gd name="T122" fmla="*/ 729 w 2557"/>
              <a:gd name="T123" fmla="*/ 102 h 1594"/>
              <a:gd name="T124" fmla="*/ 706 w 2557"/>
              <a:gd name="T125" fmla="*/ 3 h 1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57" h="1594">
                <a:moveTo>
                  <a:pt x="709" y="6"/>
                </a:moveTo>
                <a:lnTo>
                  <a:pt x="712" y="6"/>
                </a:lnTo>
                <a:lnTo>
                  <a:pt x="714" y="3"/>
                </a:lnTo>
                <a:lnTo>
                  <a:pt x="714" y="0"/>
                </a:lnTo>
                <a:lnTo>
                  <a:pt x="717" y="0"/>
                </a:lnTo>
                <a:lnTo>
                  <a:pt x="720" y="3"/>
                </a:lnTo>
                <a:lnTo>
                  <a:pt x="720" y="6"/>
                </a:lnTo>
                <a:lnTo>
                  <a:pt x="723" y="9"/>
                </a:lnTo>
                <a:lnTo>
                  <a:pt x="723" y="11"/>
                </a:lnTo>
                <a:lnTo>
                  <a:pt x="723" y="14"/>
                </a:lnTo>
                <a:lnTo>
                  <a:pt x="726" y="17"/>
                </a:lnTo>
                <a:lnTo>
                  <a:pt x="726" y="23"/>
                </a:lnTo>
                <a:lnTo>
                  <a:pt x="726" y="26"/>
                </a:lnTo>
                <a:lnTo>
                  <a:pt x="729" y="28"/>
                </a:lnTo>
                <a:lnTo>
                  <a:pt x="732" y="28"/>
                </a:lnTo>
                <a:lnTo>
                  <a:pt x="734" y="28"/>
                </a:lnTo>
                <a:lnTo>
                  <a:pt x="734" y="31"/>
                </a:lnTo>
                <a:lnTo>
                  <a:pt x="734" y="34"/>
                </a:lnTo>
                <a:lnTo>
                  <a:pt x="732" y="34"/>
                </a:lnTo>
                <a:lnTo>
                  <a:pt x="732" y="37"/>
                </a:lnTo>
                <a:lnTo>
                  <a:pt x="734" y="37"/>
                </a:lnTo>
                <a:lnTo>
                  <a:pt x="737" y="40"/>
                </a:lnTo>
                <a:lnTo>
                  <a:pt x="740" y="37"/>
                </a:lnTo>
                <a:lnTo>
                  <a:pt x="740" y="34"/>
                </a:lnTo>
                <a:lnTo>
                  <a:pt x="743" y="34"/>
                </a:lnTo>
                <a:lnTo>
                  <a:pt x="743" y="31"/>
                </a:lnTo>
                <a:lnTo>
                  <a:pt x="746" y="31"/>
                </a:lnTo>
                <a:lnTo>
                  <a:pt x="749" y="31"/>
                </a:lnTo>
                <a:lnTo>
                  <a:pt x="751" y="34"/>
                </a:lnTo>
                <a:lnTo>
                  <a:pt x="751" y="37"/>
                </a:lnTo>
                <a:lnTo>
                  <a:pt x="751" y="40"/>
                </a:lnTo>
                <a:lnTo>
                  <a:pt x="749" y="43"/>
                </a:lnTo>
                <a:lnTo>
                  <a:pt x="749" y="46"/>
                </a:lnTo>
                <a:lnTo>
                  <a:pt x="746" y="46"/>
                </a:lnTo>
                <a:lnTo>
                  <a:pt x="746" y="48"/>
                </a:lnTo>
                <a:lnTo>
                  <a:pt x="746" y="51"/>
                </a:lnTo>
                <a:lnTo>
                  <a:pt x="749" y="54"/>
                </a:lnTo>
                <a:lnTo>
                  <a:pt x="751" y="51"/>
                </a:lnTo>
                <a:lnTo>
                  <a:pt x="754" y="48"/>
                </a:lnTo>
                <a:lnTo>
                  <a:pt x="754" y="46"/>
                </a:lnTo>
                <a:lnTo>
                  <a:pt x="754" y="43"/>
                </a:lnTo>
                <a:lnTo>
                  <a:pt x="757" y="37"/>
                </a:lnTo>
                <a:lnTo>
                  <a:pt x="760" y="34"/>
                </a:lnTo>
                <a:lnTo>
                  <a:pt x="760" y="31"/>
                </a:lnTo>
                <a:lnTo>
                  <a:pt x="763" y="28"/>
                </a:lnTo>
                <a:lnTo>
                  <a:pt x="766" y="23"/>
                </a:lnTo>
                <a:lnTo>
                  <a:pt x="766" y="17"/>
                </a:lnTo>
                <a:lnTo>
                  <a:pt x="766" y="14"/>
                </a:lnTo>
                <a:lnTo>
                  <a:pt x="763" y="14"/>
                </a:lnTo>
                <a:lnTo>
                  <a:pt x="763" y="11"/>
                </a:lnTo>
                <a:lnTo>
                  <a:pt x="763" y="9"/>
                </a:lnTo>
                <a:lnTo>
                  <a:pt x="766" y="6"/>
                </a:lnTo>
                <a:lnTo>
                  <a:pt x="769" y="6"/>
                </a:lnTo>
                <a:lnTo>
                  <a:pt x="771" y="6"/>
                </a:lnTo>
                <a:lnTo>
                  <a:pt x="774" y="6"/>
                </a:lnTo>
                <a:lnTo>
                  <a:pt x="777" y="6"/>
                </a:lnTo>
                <a:lnTo>
                  <a:pt x="780" y="9"/>
                </a:lnTo>
                <a:lnTo>
                  <a:pt x="783" y="9"/>
                </a:lnTo>
                <a:lnTo>
                  <a:pt x="786" y="9"/>
                </a:lnTo>
                <a:lnTo>
                  <a:pt x="788" y="9"/>
                </a:lnTo>
                <a:lnTo>
                  <a:pt x="791" y="11"/>
                </a:lnTo>
                <a:lnTo>
                  <a:pt x="794" y="11"/>
                </a:lnTo>
                <a:lnTo>
                  <a:pt x="797" y="14"/>
                </a:lnTo>
                <a:lnTo>
                  <a:pt x="800" y="20"/>
                </a:lnTo>
                <a:lnTo>
                  <a:pt x="800" y="23"/>
                </a:lnTo>
                <a:lnTo>
                  <a:pt x="800" y="26"/>
                </a:lnTo>
                <a:lnTo>
                  <a:pt x="800" y="28"/>
                </a:lnTo>
                <a:lnTo>
                  <a:pt x="800" y="31"/>
                </a:lnTo>
                <a:lnTo>
                  <a:pt x="800" y="34"/>
                </a:lnTo>
                <a:lnTo>
                  <a:pt x="803" y="34"/>
                </a:lnTo>
                <a:lnTo>
                  <a:pt x="806" y="37"/>
                </a:lnTo>
                <a:lnTo>
                  <a:pt x="808" y="34"/>
                </a:lnTo>
                <a:lnTo>
                  <a:pt x="808" y="31"/>
                </a:lnTo>
                <a:lnTo>
                  <a:pt x="808" y="28"/>
                </a:lnTo>
                <a:lnTo>
                  <a:pt x="808" y="26"/>
                </a:lnTo>
                <a:lnTo>
                  <a:pt x="806" y="26"/>
                </a:lnTo>
                <a:lnTo>
                  <a:pt x="806" y="20"/>
                </a:lnTo>
                <a:lnTo>
                  <a:pt x="803" y="14"/>
                </a:lnTo>
                <a:lnTo>
                  <a:pt x="806" y="11"/>
                </a:lnTo>
                <a:lnTo>
                  <a:pt x="808" y="9"/>
                </a:lnTo>
                <a:lnTo>
                  <a:pt x="811" y="9"/>
                </a:lnTo>
                <a:lnTo>
                  <a:pt x="814" y="6"/>
                </a:lnTo>
                <a:lnTo>
                  <a:pt x="817" y="3"/>
                </a:lnTo>
                <a:lnTo>
                  <a:pt x="820" y="3"/>
                </a:lnTo>
                <a:lnTo>
                  <a:pt x="826" y="0"/>
                </a:lnTo>
                <a:lnTo>
                  <a:pt x="828" y="0"/>
                </a:lnTo>
                <a:lnTo>
                  <a:pt x="834" y="0"/>
                </a:lnTo>
                <a:lnTo>
                  <a:pt x="837" y="3"/>
                </a:lnTo>
                <a:lnTo>
                  <a:pt x="840" y="6"/>
                </a:lnTo>
                <a:lnTo>
                  <a:pt x="840" y="9"/>
                </a:lnTo>
                <a:lnTo>
                  <a:pt x="840" y="11"/>
                </a:lnTo>
                <a:lnTo>
                  <a:pt x="840" y="14"/>
                </a:lnTo>
                <a:lnTo>
                  <a:pt x="843" y="17"/>
                </a:lnTo>
                <a:lnTo>
                  <a:pt x="843" y="23"/>
                </a:lnTo>
                <a:lnTo>
                  <a:pt x="845" y="23"/>
                </a:lnTo>
                <a:lnTo>
                  <a:pt x="845" y="31"/>
                </a:lnTo>
                <a:lnTo>
                  <a:pt x="845" y="37"/>
                </a:lnTo>
                <a:lnTo>
                  <a:pt x="845" y="40"/>
                </a:lnTo>
                <a:lnTo>
                  <a:pt x="845" y="46"/>
                </a:lnTo>
                <a:lnTo>
                  <a:pt x="851" y="54"/>
                </a:lnTo>
                <a:lnTo>
                  <a:pt x="851" y="57"/>
                </a:lnTo>
                <a:lnTo>
                  <a:pt x="854" y="60"/>
                </a:lnTo>
                <a:lnTo>
                  <a:pt x="857" y="63"/>
                </a:lnTo>
                <a:lnTo>
                  <a:pt x="863" y="65"/>
                </a:lnTo>
                <a:lnTo>
                  <a:pt x="868" y="65"/>
                </a:lnTo>
                <a:lnTo>
                  <a:pt x="868" y="68"/>
                </a:lnTo>
                <a:lnTo>
                  <a:pt x="871" y="71"/>
                </a:lnTo>
                <a:lnTo>
                  <a:pt x="874" y="74"/>
                </a:lnTo>
                <a:lnTo>
                  <a:pt x="874" y="80"/>
                </a:lnTo>
                <a:lnTo>
                  <a:pt x="874" y="85"/>
                </a:lnTo>
                <a:lnTo>
                  <a:pt x="874" y="88"/>
                </a:lnTo>
                <a:lnTo>
                  <a:pt x="871" y="94"/>
                </a:lnTo>
                <a:lnTo>
                  <a:pt x="871" y="100"/>
                </a:lnTo>
                <a:lnTo>
                  <a:pt x="868" y="108"/>
                </a:lnTo>
                <a:lnTo>
                  <a:pt x="871" y="114"/>
                </a:lnTo>
                <a:lnTo>
                  <a:pt x="871" y="117"/>
                </a:lnTo>
                <a:lnTo>
                  <a:pt x="874" y="120"/>
                </a:lnTo>
                <a:lnTo>
                  <a:pt x="874" y="125"/>
                </a:lnTo>
                <a:lnTo>
                  <a:pt x="874" y="128"/>
                </a:lnTo>
                <a:lnTo>
                  <a:pt x="877" y="134"/>
                </a:lnTo>
                <a:lnTo>
                  <a:pt x="880" y="134"/>
                </a:lnTo>
                <a:lnTo>
                  <a:pt x="882" y="134"/>
                </a:lnTo>
                <a:lnTo>
                  <a:pt x="891" y="134"/>
                </a:lnTo>
                <a:lnTo>
                  <a:pt x="897" y="131"/>
                </a:lnTo>
                <a:lnTo>
                  <a:pt x="900" y="131"/>
                </a:lnTo>
                <a:lnTo>
                  <a:pt x="902" y="134"/>
                </a:lnTo>
                <a:lnTo>
                  <a:pt x="914" y="131"/>
                </a:lnTo>
                <a:lnTo>
                  <a:pt x="917" y="131"/>
                </a:lnTo>
                <a:lnTo>
                  <a:pt x="922" y="131"/>
                </a:lnTo>
                <a:lnTo>
                  <a:pt x="928" y="131"/>
                </a:lnTo>
                <a:lnTo>
                  <a:pt x="931" y="131"/>
                </a:lnTo>
                <a:lnTo>
                  <a:pt x="937" y="131"/>
                </a:lnTo>
                <a:lnTo>
                  <a:pt x="942" y="131"/>
                </a:lnTo>
                <a:lnTo>
                  <a:pt x="945" y="128"/>
                </a:lnTo>
                <a:lnTo>
                  <a:pt x="951" y="128"/>
                </a:lnTo>
                <a:lnTo>
                  <a:pt x="954" y="125"/>
                </a:lnTo>
                <a:lnTo>
                  <a:pt x="959" y="122"/>
                </a:lnTo>
                <a:lnTo>
                  <a:pt x="965" y="122"/>
                </a:lnTo>
                <a:lnTo>
                  <a:pt x="971" y="120"/>
                </a:lnTo>
                <a:lnTo>
                  <a:pt x="974" y="114"/>
                </a:lnTo>
                <a:lnTo>
                  <a:pt x="979" y="111"/>
                </a:lnTo>
                <a:lnTo>
                  <a:pt x="982" y="108"/>
                </a:lnTo>
                <a:lnTo>
                  <a:pt x="988" y="105"/>
                </a:lnTo>
                <a:lnTo>
                  <a:pt x="991" y="105"/>
                </a:lnTo>
                <a:lnTo>
                  <a:pt x="996" y="102"/>
                </a:lnTo>
                <a:lnTo>
                  <a:pt x="999" y="102"/>
                </a:lnTo>
                <a:lnTo>
                  <a:pt x="1005" y="102"/>
                </a:lnTo>
                <a:lnTo>
                  <a:pt x="1011" y="102"/>
                </a:lnTo>
                <a:lnTo>
                  <a:pt x="1013" y="100"/>
                </a:lnTo>
                <a:lnTo>
                  <a:pt x="1019" y="100"/>
                </a:lnTo>
                <a:lnTo>
                  <a:pt x="1025" y="100"/>
                </a:lnTo>
                <a:lnTo>
                  <a:pt x="1028" y="97"/>
                </a:lnTo>
                <a:lnTo>
                  <a:pt x="1031" y="94"/>
                </a:lnTo>
                <a:lnTo>
                  <a:pt x="1033" y="91"/>
                </a:lnTo>
                <a:lnTo>
                  <a:pt x="1036" y="88"/>
                </a:lnTo>
                <a:lnTo>
                  <a:pt x="1039" y="85"/>
                </a:lnTo>
                <a:lnTo>
                  <a:pt x="1042" y="83"/>
                </a:lnTo>
                <a:lnTo>
                  <a:pt x="1042" y="80"/>
                </a:lnTo>
                <a:lnTo>
                  <a:pt x="1045" y="77"/>
                </a:lnTo>
                <a:lnTo>
                  <a:pt x="1050" y="74"/>
                </a:lnTo>
                <a:lnTo>
                  <a:pt x="1053" y="74"/>
                </a:lnTo>
                <a:lnTo>
                  <a:pt x="1056" y="74"/>
                </a:lnTo>
                <a:lnTo>
                  <a:pt x="1059" y="74"/>
                </a:lnTo>
                <a:lnTo>
                  <a:pt x="1062" y="80"/>
                </a:lnTo>
                <a:lnTo>
                  <a:pt x="1062" y="83"/>
                </a:lnTo>
                <a:lnTo>
                  <a:pt x="1062" y="88"/>
                </a:lnTo>
                <a:lnTo>
                  <a:pt x="1065" y="94"/>
                </a:lnTo>
                <a:lnTo>
                  <a:pt x="1065" y="97"/>
                </a:lnTo>
                <a:lnTo>
                  <a:pt x="1068" y="100"/>
                </a:lnTo>
                <a:lnTo>
                  <a:pt x="1070" y="102"/>
                </a:lnTo>
                <a:lnTo>
                  <a:pt x="1070" y="105"/>
                </a:lnTo>
                <a:lnTo>
                  <a:pt x="1076" y="111"/>
                </a:lnTo>
                <a:lnTo>
                  <a:pt x="1079" y="111"/>
                </a:lnTo>
                <a:lnTo>
                  <a:pt x="1085" y="117"/>
                </a:lnTo>
                <a:lnTo>
                  <a:pt x="1088" y="117"/>
                </a:lnTo>
                <a:lnTo>
                  <a:pt x="1090" y="120"/>
                </a:lnTo>
                <a:lnTo>
                  <a:pt x="1093" y="122"/>
                </a:lnTo>
                <a:lnTo>
                  <a:pt x="1096" y="128"/>
                </a:lnTo>
                <a:lnTo>
                  <a:pt x="1099" y="128"/>
                </a:lnTo>
                <a:lnTo>
                  <a:pt x="1099" y="131"/>
                </a:lnTo>
                <a:lnTo>
                  <a:pt x="1102" y="134"/>
                </a:lnTo>
                <a:lnTo>
                  <a:pt x="1102" y="137"/>
                </a:lnTo>
                <a:lnTo>
                  <a:pt x="1102" y="139"/>
                </a:lnTo>
                <a:lnTo>
                  <a:pt x="1105" y="142"/>
                </a:lnTo>
                <a:lnTo>
                  <a:pt x="1107" y="145"/>
                </a:lnTo>
                <a:lnTo>
                  <a:pt x="1107" y="148"/>
                </a:lnTo>
                <a:lnTo>
                  <a:pt x="1107" y="151"/>
                </a:lnTo>
                <a:lnTo>
                  <a:pt x="1107" y="157"/>
                </a:lnTo>
                <a:lnTo>
                  <a:pt x="1107" y="159"/>
                </a:lnTo>
                <a:lnTo>
                  <a:pt x="1107" y="162"/>
                </a:lnTo>
                <a:lnTo>
                  <a:pt x="1105" y="165"/>
                </a:lnTo>
                <a:lnTo>
                  <a:pt x="1105" y="168"/>
                </a:lnTo>
                <a:lnTo>
                  <a:pt x="1102" y="168"/>
                </a:lnTo>
                <a:lnTo>
                  <a:pt x="1099" y="168"/>
                </a:lnTo>
                <a:lnTo>
                  <a:pt x="1093" y="171"/>
                </a:lnTo>
                <a:lnTo>
                  <a:pt x="1093" y="174"/>
                </a:lnTo>
                <a:lnTo>
                  <a:pt x="1096" y="174"/>
                </a:lnTo>
                <a:lnTo>
                  <a:pt x="1096" y="176"/>
                </a:lnTo>
                <a:lnTo>
                  <a:pt x="1096" y="179"/>
                </a:lnTo>
                <a:lnTo>
                  <a:pt x="1093" y="179"/>
                </a:lnTo>
                <a:lnTo>
                  <a:pt x="1090" y="179"/>
                </a:lnTo>
                <a:lnTo>
                  <a:pt x="1090" y="182"/>
                </a:lnTo>
                <a:lnTo>
                  <a:pt x="1090" y="185"/>
                </a:lnTo>
                <a:lnTo>
                  <a:pt x="1090" y="188"/>
                </a:lnTo>
                <a:lnTo>
                  <a:pt x="1088" y="191"/>
                </a:lnTo>
                <a:lnTo>
                  <a:pt x="1088" y="194"/>
                </a:lnTo>
                <a:lnTo>
                  <a:pt x="1088" y="196"/>
                </a:lnTo>
                <a:lnTo>
                  <a:pt x="1090" y="196"/>
                </a:lnTo>
                <a:lnTo>
                  <a:pt x="1090" y="199"/>
                </a:lnTo>
                <a:lnTo>
                  <a:pt x="1090" y="202"/>
                </a:lnTo>
                <a:lnTo>
                  <a:pt x="1090" y="205"/>
                </a:lnTo>
                <a:lnTo>
                  <a:pt x="1088" y="208"/>
                </a:lnTo>
                <a:lnTo>
                  <a:pt x="1088" y="211"/>
                </a:lnTo>
                <a:lnTo>
                  <a:pt x="1085" y="211"/>
                </a:lnTo>
                <a:lnTo>
                  <a:pt x="1085" y="214"/>
                </a:lnTo>
                <a:lnTo>
                  <a:pt x="1085" y="216"/>
                </a:lnTo>
                <a:lnTo>
                  <a:pt x="1088" y="216"/>
                </a:lnTo>
                <a:lnTo>
                  <a:pt x="1090" y="219"/>
                </a:lnTo>
                <a:lnTo>
                  <a:pt x="1093" y="222"/>
                </a:lnTo>
                <a:lnTo>
                  <a:pt x="1096" y="225"/>
                </a:lnTo>
                <a:lnTo>
                  <a:pt x="1099" y="225"/>
                </a:lnTo>
                <a:lnTo>
                  <a:pt x="1099" y="228"/>
                </a:lnTo>
                <a:lnTo>
                  <a:pt x="1096" y="231"/>
                </a:lnTo>
                <a:lnTo>
                  <a:pt x="1096" y="233"/>
                </a:lnTo>
                <a:lnTo>
                  <a:pt x="1093" y="236"/>
                </a:lnTo>
                <a:lnTo>
                  <a:pt x="1093" y="239"/>
                </a:lnTo>
                <a:lnTo>
                  <a:pt x="1093" y="242"/>
                </a:lnTo>
                <a:lnTo>
                  <a:pt x="1090" y="245"/>
                </a:lnTo>
                <a:lnTo>
                  <a:pt x="1090" y="248"/>
                </a:lnTo>
                <a:lnTo>
                  <a:pt x="1090" y="251"/>
                </a:lnTo>
                <a:lnTo>
                  <a:pt x="1096" y="251"/>
                </a:lnTo>
                <a:lnTo>
                  <a:pt x="1096" y="256"/>
                </a:lnTo>
                <a:lnTo>
                  <a:pt x="1096" y="259"/>
                </a:lnTo>
                <a:lnTo>
                  <a:pt x="1093" y="262"/>
                </a:lnTo>
                <a:lnTo>
                  <a:pt x="1093" y="265"/>
                </a:lnTo>
                <a:lnTo>
                  <a:pt x="1090" y="265"/>
                </a:lnTo>
                <a:lnTo>
                  <a:pt x="1090" y="268"/>
                </a:lnTo>
                <a:lnTo>
                  <a:pt x="1088" y="268"/>
                </a:lnTo>
                <a:lnTo>
                  <a:pt x="1085" y="268"/>
                </a:lnTo>
                <a:lnTo>
                  <a:pt x="1085" y="270"/>
                </a:lnTo>
                <a:lnTo>
                  <a:pt x="1085" y="273"/>
                </a:lnTo>
                <a:lnTo>
                  <a:pt x="1082" y="276"/>
                </a:lnTo>
                <a:lnTo>
                  <a:pt x="1085" y="288"/>
                </a:lnTo>
                <a:lnTo>
                  <a:pt x="1085" y="290"/>
                </a:lnTo>
                <a:lnTo>
                  <a:pt x="1088" y="293"/>
                </a:lnTo>
                <a:lnTo>
                  <a:pt x="1088" y="296"/>
                </a:lnTo>
                <a:lnTo>
                  <a:pt x="1090" y="296"/>
                </a:lnTo>
                <a:lnTo>
                  <a:pt x="1093" y="293"/>
                </a:lnTo>
                <a:lnTo>
                  <a:pt x="1096" y="293"/>
                </a:lnTo>
                <a:lnTo>
                  <a:pt x="1099" y="296"/>
                </a:lnTo>
                <a:lnTo>
                  <a:pt x="1102" y="299"/>
                </a:lnTo>
                <a:lnTo>
                  <a:pt x="1105" y="302"/>
                </a:lnTo>
                <a:lnTo>
                  <a:pt x="1105" y="305"/>
                </a:lnTo>
                <a:lnTo>
                  <a:pt x="1105" y="307"/>
                </a:lnTo>
                <a:lnTo>
                  <a:pt x="1105" y="310"/>
                </a:lnTo>
                <a:lnTo>
                  <a:pt x="1105" y="313"/>
                </a:lnTo>
                <a:lnTo>
                  <a:pt x="1107" y="316"/>
                </a:lnTo>
                <a:lnTo>
                  <a:pt x="1107" y="319"/>
                </a:lnTo>
                <a:lnTo>
                  <a:pt x="1110" y="319"/>
                </a:lnTo>
                <a:lnTo>
                  <a:pt x="1116" y="319"/>
                </a:lnTo>
                <a:lnTo>
                  <a:pt x="1119" y="319"/>
                </a:lnTo>
                <a:lnTo>
                  <a:pt x="1125" y="316"/>
                </a:lnTo>
                <a:lnTo>
                  <a:pt x="1127" y="310"/>
                </a:lnTo>
                <a:lnTo>
                  <a:pt x="1127" y="307"/>
                </a:lnTo>
                <a:lnTo>
                  <a:pt x="1133" y="307"/>
                </a:lnTo>
                <a:lnTo>
                  <a:pt x="1136" y="307"/>
                </a:lnTo>
                <a:lnTo>
                  <a:pt x="1136" y="305"/>
                </a:lnTo>
                <a:lnTo>
                  <a:pt x="1136" y="302"/>
                </a:lnTo>
                <a:lnTo>
                  <a:pt x="1136" y="299"/>
                </a:lnTo>
                <a:lnTo>
                  <a:pt x="1139" y="296"/>
                </a:lnTo>
                <a:lnTo>
                  <a:pt x="1144" y="293"/>
                </a:lnTo>
                <a:lnTo>
                  <a:pt x="1147" y="293"/>
                </a:lnTo>
                <a:lnTo>
                  <a:pt x="1150" y="290"/>
                </a:lnTo>
                <a:lnTo>
                  <a:pt x="1153" y="288"/>
                </a:lnTo>
                <a:lnTo>
                  <a:pt x="1153" y="285"/>
                </a:lnTo>
                <a:lnTo>
                  <a:pt x="1156" y="285"/>
                </a:lnTo>
                <a:lnTo>
                  <a:pt x="1159" y="279"/>
                </a:lnTo>
                <a:lnTo>
                  <a:pt x="1167" y="276"/>
                </a:lnTo>
                <a:lnTo>
                  <a:pt x="1173" y="273"/>
                </a:lnTo>
                <a:lnTo>
                  <a:pt x="1173" y="270"/>
                </a:lnTo>
                <a:lnTo>
                  <a:pt x="1176" y="270"/>
                </a:lnTo>
                <a:lnTo>
                  <a:pt x="1179" y="265"/>
                </a:lnTo>
                <a:lnTo>
                  <a:pt x="1181" y="265"/>
                </a:lnTo>
                <a:lnTo>
                  <a:pt x="1181" y="262"/>
                </a:lnTo>
                <a:lnTo>
                  <a:pt x="1181" y="259"/>
                </a:lnTo>
                <a:lnTo>
                  <a:pt x="1184" y="259"/>
                </a:lnTo>
                <a:lnTo>
                  <a:pt x="1190" y="256"/>
                </a:lnTo>
                <a:lnTo>
                  <a:pt x="1193" y="253"/>
                </a:lnTo>
                <a:lnTo>
                  <a:pt x="1196" y="253"/>
                </a:lnTo>
                <a:lnTo>
                  <a:pt x="1196" y="251"/>
                </a:lnTo>
                <a:lnTo>
                  <a:pt x="1201" y="251"/>
                </a:lnTo>
                <a:lnTo>
                  <a:pt x="1207" y="248"/>
                </a:lnTo>
                <a:lnTo>
                  <a:pt x="1210" y="245"/>
                </a:lnTo>
                <a:lnTo>
                  <a:pt x="1213" y="245"/>
                </a:lnTo>
                <a:lnTo>
                  <a:pt x="1219" y="245"/>
                </a:lnTo>
                <a:lnTo>
                  <a:pt x="1221" y="248"/>
                </a:lnTo>
                <a:lnTo>
                  <a:pt x="1221" y="251"/>
                </a:lnTo>
                <a:lnTo>
                  <a:pt x="1224" y="251"/>
                </a:lnTo>
                <a:lnTo>
                  <a:pt x="1224" y="253"/>
                </a:lnTo>
                <a:lnTo>
                  <a:pt x="1224" y="256"/>
                </a:lnTo>
                <a:lnTo>
                  <a:pt x="1224" y="259"/>
                </a:lnTo>
                <a:lnTo>
                  <a:pt x="1224" y="262"/>
                </a:lnTo>
                <a:lnTo>
                  <a:pt x="1227" y="265"/>
                </a:lnTo>
                <a:lnTo>
                  <a:pt x="1230" y="268"/>
                </a:lnTo>
                <a:lnTo>
                  <a:pt x="1233" y="268"/>
                </a:lnTo>
                <a:lnTo>
                  <a:pt x="1236" y="268"/>
                </a:lnTo>
                <a:lnTo>
                  <a:pt x="1236" y="265"/>
                </a:lnTo>
                <a:lnTo>
                  <a:pt x="1238" y="265"/>
                </a:lnTo>
                <a:lnTo>
                  <a:pt x="1241" y="262"/>
                </a:lnTo>
                <a:lnTo>
                  <a:pt x="1241" y="259"/>
                </a:lnTo>
                <a:lnTo>
                  <a:pt x="1244" y="259"/>
                </a:lnTo>
                <a:lnTo>
                  <a:pt x="1247" y="256"/>
                </a:lnTo>
                <a:lnTo>
                  <a:pt x="1250" y="256"/>
                </a:lnTo>
                <a:lnTo>
                  <a:pt x="1253" y="256"/>
                </a:lnTo>
                <a:lnTo>
                  <a:pt x="1256" y="253"/>
                </a:lnTo>
                <a:lnTo>
                  <a:pt x="1258" y="253"/>
                </a:lnTo>
                <a:lnTo>
                  <a:pt x="1261" y="253"/>
                </a:lnTo>
                <a:lnTo>
                  <a:pt x="1264" y="251"/>
                </a:lnTo>
                <a:lnTo>
                  <a:pt x="1267" y="251"/>
                </a:lnTo>
                <a:lnTo>
                  <a:pt x="1273" y="253"/>
                </a:lnTo>
                <a:lnTo>
                  <a:pt x="1275" y="253"/>
                </a:lnTo>
                <a:lnTo>
                  <a:pt x="1278" y="253"/>
                </a:lnTo>
                <a:lnTo>
                  <a:pt x="1281" y="253"/>
                </a:lnTo>
                <a:lnTo>
                  <a:pt x="1284" y="253"/>
                </a:lnTo>
                <a:lnTo>
                  <a:pt x="1290" y="253"/>
                </a:lnTo>
                <a:lnTo>
                  <a:pt x="1290" y="251"/>
                </a:lnTo>
                <a:lnTo>
                  <a:pt x="1290" y="248"/>
                </a:lnTo>
                <a:lnTo>
                  <a:pt x="1290" y="245"/>
                </a:lnTo>
                <a:lnTo>
                  <a:pt x="1287" y="242"/>
                </a:lnTo>
                <a:lnTo>
                  <a:pt x="1287" y="239"/>
                </a:lnTo>
                <a:lnTo>
                  <a:pt x="1284" y="239"/>
                </a:lnTo>
                <a:lnTo>
                  <a:pt x="1287" y="236"/>
                </a:lnTo>
                <a:lnTo>
                  <a:pt x="1287" y="233"/>
                </a:lnTo>
                <a:lnTo>
                  <a:pt x="1290" y="233"/>
                </a:lnTo>
                <a:lnTo>
                  <a:pt x="1293" y="233"/>
                </a:lnTo>
                <a:lnTo>
                  <a:pt x="1295" y="233"/>
                </a:lnTo>
                <a:lnTo>
                  <a:pt x="1298" y="233"/>
                </a:lnTo>
                <a:lnTo>
                  <a:pt x="1301" y="233"/>
                </a:lnTo>
                <a:lnTo>
                  <a:pt x="1301" y="236"/>
                </a:lnTo>
                <a:lnTo>
                  <a:pt x="1304" y="236"/>
                </a:lnTo>
                <a:lnTo>
                  <a:pt x="1307" y="236"/>
                </a:lnTo>
                <a:lnTo>
                  <a:pt x="1310" y="236"/>
                </a:lnTo>
                <a:lnTo>
                  <a:pt x="1313" y="236"/>
                </a:lnTo>
                <a:lnTo>
                  <a:pt x="1315" y="236"/>
                </a:lnTo>
                <a:lnTo>
                  <a:pt x="1318" y="236"/>
                </a:lnTo>
                <a:lnTo>
                  <a:pt x="1318" y="239"/>
                </a:lnTo>
                <a:lnTo>
                  <a:pt x="1321" y="239"/>
                </a:lnTo>
                <a:lnTo>
                  <a:pt x="1324" y="242"/>
                </a:lnTo>
                <a:lnTo>
                  <a:pt x="1324" y="245"/>
                </a:lnTo>
                <a:lnTo>
                  <a:pt x="1324" y="248"/>
                </a:lnTo>
                <a:lnTo>
                  <a:pt x="1324" y="251"/>
                </a:lnTo>
                <a:lnTo>
                  <a:pt x="1327" y="253"/>
                </a:lnTo>
                <a:lnTo>
                  <a:pt x="1327" y="259"/>
                </a:lnTo>
                <a:lnTo>
                  <a:pt x="1327" y="262"/>
                </a:lnTo>
                <a:lnTo>
                  <a:pt x="1327" y="265"/>
                </a:lnTo>
                <a:lnTo>
                  <a:pt x="1324" y="270"/>
                </a:lnTo>
                <a:lnTo>
                  <a:pt x="1327" y="270"/>
                </a:lnTo>
                <a:lnTo>
                  <a:pt x="1327" y="273"/>
                </a:lnTo>
                <a:lnTo>
                  <a:pt x="1330" y="270"/>
                </a:lnTo>
                <a:lnTo>
                  <a:pt x="1332" y="270"/>
                </a:lnTo>
                <a:lnTo>
                  <a:pt x="1332" y="265"/>
                </a:lnTo>
                <a:lnTo>
                  <a:pt x="1335" y="265"/>
                </a:lnTo>
                <a:lnTo>
                  <a:pt x="1338" y="265"/>
                </a:lnTo>
                <a:lnTo>
                  <a:pt x="1341" y="265"/>
                </a:lnTo>
                <a:lnTo>
                  <a:pt x="1341" y="268"/>
                </a:lnTo>
                <a:lnTo>
                  <a:pt x="1344" y="268"/>
                </a:lnTo>
                <a:lnTo>
                  <a:pt x="1347" y="268"/>
                </a:lnTo>
                <a:lnTo>
                  <a:pt x="1350" y="270"/>
                </a:lnTo>
                <a:lnTo>
                  <a:pt x="1352" y="270"/>
                </a:lnTo>
                <a:lnTo>
                  <a:pt x="1352" y="273"/>
                </a:lnTo>
                <a:lnTo>
                  <a:pt x="1355" y="276"/>
                </a:lnTo>
                <a:lnTo>
                  <a:pt x="1355" y="279"/>
                </a:lnTo>
                <a:lnTo>
                  <a:pt x="1358" y="282"/>
                </a:lnTo>
                <a:lnTo>
                  <a:pt x="1361" y="285"/>
                </a:lnTo>
                <a:lnTo>
                  <a:pt x="1364" y="288"/>
                </a:lnTo>
                <a:lnTo>
                  <a:pt x="1364" y="293"/>
                </a:lnTo>
                <a:lnTo>
                  <a:pt x="1361" y="296"/>
                </a:lnTo>
                <a:lnTo>
                  <a:pt x="1361" y="299"/>
                </a:lnTo>
                <a:lnTo>
                  <a:pt x="1358" y="302"/>
                </a:lnTo>
                <a:lnTo>
                  <a:pt x="1358" y="305"/>
                </a:lnTo>
                <a:lnTo>
                  <a:pt x="1355" y="307"/>
                </a:lnTo>
                <a:lnTo>
                  <a:pt x="1355" y="313"/>
                </a:lnTo>
                <a:lnTo>
                  <a:pt x="1352" y="319"/>
                </a:lnTo>
                <a:lnTo>
                  <a:pt x="1352" y="322"/>
                </a:lnTo>
                <a:lnTo>
                  <a:pt x="1355" y="325"/>
                </a:lnTo>
                <a:lnTo>
                  <a:pt x="1358" y="327"/>
                </a:lnTo>
                <a:lnTo>
                  <a:pt x="1361" y="327"/>
                </a:lnTo>
                <a:lnTo>
                  <a:pt x="1367" y="327"/>
                </a:lnTo>
                <a:lnTo>
                  <a:pt x="1369" y="325"/>
                </a:lnTo>
                <a:lnTo>
                  <a:pt x="1372" y="327"/>
                </a:lnTo>
                <a:lnTo>
                  <a:pt x="1375" y="327"/>
                </a:lnTo>
                <a:lnTo>
                  <a:pt x="1378" y="327"/>
                </a:lnTo>
                <a:lnTo>
                  <a:pt x="1381" y="327"/>
                </a:lnTo>
                <a:lnTo>
                  <a:pt x="1384" y="330"/>
                </a:lnTo>
                <a:lnTo>
                  <a:pt x="1387" y="330"/>
                </a:lnTo>
                <a:lnTo>
                  <a:pt x="1389" y="333"/>
                </a:lnTo>
                <a:lnTo>
                  <a:pt x="1392" y="339"/>
                </a:lnTo>
                <a:lnTo>
                  <a:pt x="1395" y="342"/>
                </a:lnTo>
                <a:lnTo>
                  <a:pt x="1395" y="347"/>
                </a:lnTo>
                <a:lnTo>
                  <a:pt x="1392" y="350"/>
                </a:lnTo>
                <a:lnTo>
                  <a:pt x="1389" y="350"/>
                </a:lnTo>
                <a:lnTo>
                  <a:pt x="1387" y="353"/>
                </a:lnTo>
                <a:lnTo>
                  <a:pt x="1384" y="356"/>
                </a:lnTo>
                <a:lnTo>
                  <a:pt x="1384" y="359"/>
                </a:lnTo>
                <a:lnTo>
                  <a:pt x="1381" y="362"/>
                </a:lnTo>
                <a:lnTo>
                  <a:pt x="1381" y="364"/>
                </a:lnTo>
                <a:lnTo>
                  <a:pt x="1378" y="364"/>
                </a:lnTo>
                <a:lnTo>
                  <a:pt x="1375" y="364"/>
                </a:lnTo>
                <a:lnTo>
                  <a:pt x="1372" y="367"/>
                </a:lnTo>
                <a:lnTo>
                  <a:pt x="1372" y="364"/>
                </a:lnTo>
                <a:lnTo>
                  <a:pt x="1372" y="367"/>
                </a:lnTo>
                <a:lnTo>
                  <a:pt x="1369" y="367"/>
                </a:lnTo>
                <a:lnTo>
                  <a:pt x="1367" y="373"/>
                </a:lnTo>
                <a:lnTo>
                  <a:pt x="1367" y="376"/>
                </a:lnTo>
                <a:lnTo>
                  <a:pt x="1364" y="379"/>
                </a:lnTo>
                <a:lnTo>
                  <a:pt x="1364" y="381"/>
                </a:lnTo>
                <a:lnTo>
                  <a:pt x="1361" y="384"/>
                </a:lnTo>
                <a:lnTo>
                  <a:pt x="1358" y="384"/>
                </a:lnTo>
                <a:lnTo>
                  <a:pt x="1355" y="384"/>
                </a:lnTo>
                <a:lnTo>
                  <a:pt x="1352" y="381"/>
                </a:lnTo>
                <a:lnTo>
                  <a:pt x="1350" y="381"/>
                </a:lnTo>
                <a:lnTo>
                  <a:pt x="1350" y="384"/>
                </a:lnTo>
                <a:lnTo>
                  <a:pt x="1347" y="387"/>
                </a:lnTo>
                <a:lnTo>
                  <a:pt x="1347" y="390"/>
                </a:lnTo>
                <a:lnTo>
                  <a:pt x="1344" y="393"/>
                </a:lnTo>
                <a:lnTo>
                  <a:pt x="1341" y="393"/>
                </a:lnTo>
                <a:lnTo>
                  <a:pt x="1341" y="396"/>
                </a:lnTo>
                <a:lnTo>
                  <a:pt x="1341" y="404"/>
                </a:lnTo>
                <a:lnTo>
                  <a:pt x="1344" y="413"/>
                </a:lnTo>
                <a:lnTo>
                  <a:pt x="1347" y="418"/>
                </a:lnTo>
                <a:lnTo>
                  <a:pt x="1350" y="418"/>
                </a:lnTo>
                <a:lnTo>
                  <a:pt x="1355" y="421"/>
                </a:lnTo>
                <a:lnTo>
                  <a:pt x="1358" y="424"/>
                </a:lnTo>
                <a:lnTo>
                  <a:pt x="1364" y="427"/>
                </a:lnTo>
                <a:lnTo>
                  <a:pt x="1367" y="430"/>
                </a:lnTo>
                <a:lnTo>
                  <a:pt x="1372" y="430"/>
                </a:lnTo>
                <a:lnTo>
                  <a:pt x="1381" y="430"/>
                </a:lnTo>
                <a:lnTo>
                  <a:pt x="1384" y="430"/>
                </a:lnTo>
                <a:lnTo>
                  <a:pt x="1389" y="430"/>
                </a:lnTo>
                <a:lnTo>
                  <a:pt x="1398" y="430"/>
                </a:lnTo>
                <a:lnTo>
                  <a:pt x="1406" y="433"/>
                </a:lnTo>
                <a:lnTo>
                  <a:pt x="1409" y="433"/>
                </a:lnTo>
                <a:lnTo>
                  <a:pt x="1412" y="433"/>
                </a:lnTo>
                <a:lnTo>
                  <a:pt x="1412" y="436"/>
                </a:lnTo>
                <a:lnTo>
                  <a:pt x="1415" y="436"/>
                </a:lnTo>
                <a:lnTo>
                  <a:pt x="1418" y="433"/>
                </a:lnTo>
                <a:lnTo>
                  <a:pt x="1424" y="433"/>
                </a:lnTo>
                <a:lnTo>
                  <a:pt x="1426" y="433"/>
                </a:lnTo>
                <a:lnTo>
                  <a:pt x="1429" y="433"/>
                </a:lnTo>
                <a:lnTo>
                  <a:pt x="1432" y="433"/>
                </a:lnTo>
                <a:lnTo>
                  <a:pt x="1435" y="436"/>
                </a:lnTo>
                <a:lnTo>
                  <a:pt x="1438" y="436"/>
                </a:lnTo>
                <a:lnTo>
                  <a:pt x="1441" y="433"/>
                </a:lnTo>
                <a:lnTo>
                  <a:pt x="1444" y="433"/>
                </a:lnTo>
                <a:lnTo>
                  <a:pt x="1446" y="430"/>
                </a:lnTo>
                <a:lnTo>
                  <a:pt x="1449" y="433"/>
                </a:lnTo>
                <a:lnTo>
                  <a:pt x="1452" y="430"/>
                </a:lnTo>
                <a:lnTo>
                  <a:pt x="1455" y="430"/>
                </a:lnTo>
                <a:lnTo>
                  <a:pt x="1461" y="430"/>
                </a:lnTo>
                <a:lnTo>
                  <a:pt x="1461" y="433"/>
                </a:lnTo>
                <a:lnTo>
                  <a:pt x="1463" y="433"/>
                </a:lnTo>
                <a:lnTo>
                  <a:pt x="1466" y="436"/>
                </a:lnTo>
                <a:lnTo>
                  <a:pt x="1469" y="438"/>
                </a:lnTo>
                <a:lnTo>
                  <a:pt x="1469" y="441"/>
                </a:lnTo>
                <a:lnTo>
                  <a:pt x="1469" y="444"/>
                </a:lnTo>
                <a:lnTo>
                  <a:pt x="1469" y="447"/>
                </a:lnTo>
                <a:lnTo>
                  <a:pt x="1469" y="450"/>
                </a:lnTo>
                <a:lnTo>
                  <a:pt x="1469" y="453"/>
                </a:lnTo>
                <a:lnTo>
                  <a:pt x="1469" y="455"/>
                </a:lnTo>
                <a:lnTo>
                  <a:pt x="1469" y="458"/>
                </a:lnTo>
                <a:lnTo>
                  <a:pt x="1472" y="458"/>
                </a:lnTo>
                <a:lnTo>
                  <a:pt x="1472" y="461"/>
                </a:lnTo>
                <a:lnTo>
                  <a:pt x="1469" y="464"/>
                </a:lnTo>
                <a:lnTo>
                  <a:pt x="1472" y="467"/>
                </a:lnTo>
                <a:lnTo>
                  <a:pt x="1472" y="470"/>
                </a:lnTo>
                <a:lnTo>
                  <a:pt x="1472" y="473"/>
                </a:lnTo>
                <a:lnTo>
                  <a:pt x="1475" y="475"/>
                </a:lnTo>
                <a:lnTo>
                  <a:pt x="1475" y="481"/>
                </a:lnTo>
                <a:lnTo>
                  <a:pt x="1475" y="484"/>
                </a:lnTo>
                <a:lnTo>
                  <a:pt x="1475" y="487"/>
                </a:lnTo>
                <a:lnTo>
                  <a:pt x="1475" y="490"/>
                </a:lnTo>
                <a:lnTo>
                  <a:pt x="1472" y="492"/>
                </a:lnTo>
                <a:lnTo>
                  <a:pt x="1472" y="495"/>
                </a:lnTo>
                <a:lnTo>
                  <a:pt x="1472" y="498"/>
                </a:lnTo>
                <a:lnTo>
                  <a:pt x="1472" y="501"/>
                </a:lnTo>
                <a:lnTo>
                  <a:pt x="1472" y="504"/>
                </a:lnTo>
                <a:lnTo>
                  <a:pt x="1472" y="510"/>
                </a:lnTo>
                <a:lnTo>
                  <a:pt x="1469" y="512"/>
                </a:lnTo>
                <a:lnTo>
                  <a:pt x="1466" y="512"/>
                </a:lnTo>
                <a:lnTo>
                  <a:pt x="1463" y="512"/>
                </a:lnTo>
                <a:lnTo>
                  <a:pt x="1461" y="512"/>
                </a:lnTo>
                <a:lnTo>
                  <a:pt x="1461" y="510"/>
                </a:lnTo>
                <a:lnTo>
                  <a:pt x="1452" y="512"/>
                </a:lnTo>
                <a:lnTo>
                  <a:pt x="1449" y="512"/>
                </a:lnTo>
                <a:lnTo>
                  <a:pt x="1446" y="515"/>
                </a:lnTo>
                <a:lnTo>
                  <a:pt x="1446" y="518"/>
                </a:lnTo>
                <a:lnTo>
                  <a:pt x="1444" y="521"/>
                </a:lnTo>
                <a:lnTo>
                  <a:pt x="1446" y="524"/>
                </a:lnTo>
                <a:lnTo>
                  <a:pt x="1452" y="527"/>
                </a:lnTo>
                <a:lnTo>
                  <a:pt x="1458" y="530"/>
                </a:lnTo>
                <a:lnTo>
                  <a:pt x="1466" y="530"/>
                </a:lnTo>
                <a:lnTo>
                  <a:pt x="1469" y="532"/>
                </a:lnTo>
                <a:lnTo>
                  <a:pt x="1469" y="535"/>
                </a:lnTo>
                <a:lnTo>
                  <a:pt x="1472" y="538"/>
                </a:lnTo>
                <a:lnTo>
                  <a:pt x="1472" y="541"/>
                </a:lnTo>
                <a:lnTo>
                  <a:pt x="1469" y="541"/>
                </a:lnTo>
                <a:lnTo>
                  <a:pt x="1469" y="544"/>
                </a:lnTo>
                <a:lnTo>
                  <a:pt x="1469" y="547"/>
                </a:lnTo>
                <a:lnTo>
                  <a:pt x="1472" y="547"/>
                </a:lnTo>
                <a:lnTo>
                  <a:pt x="1475" y="547"/>
                </a:lnTo>
                <a:lnTo>
                  <a:pt x="1475" y="549"/>
                </a:lnTo>
                <a:lnTo>
                  <a:pt x="1478" y="549"/>
                </a:lnTo>
                <a:lnTo>
                  <a:pt x="1481" y="552"/>
                </a:lnTo>
                <a:lnTo>
                  <a:pt x="1483" y="555"/>
                </a:lnTo>
                <a:lnTo>
                  <a:pt x="1483" y="558"/>
                </a:lnTo>
                <a:lnTo>
                  <a:pt x="1489" y="564"/>
                </a:lnTo>
                <a:lnTo>
                  <a:pt x="1492" y="567"/>
                </a:lnTo>
                <a:lnTo>
                  <a:pt x="1489" y="569"/>
                </a:lnTo>
                <a:lnTo>
                  <a:pt x="1486" y="572"/>
                </a:lnTo>
                <a:lnTo>
                  <a:pt x="1483" y="575"/>
                </a:lnTo>
                <a:lnTo>
                  <a:pt x="1481" y="575"/>
                </a:lnTo>
                <a:lnTo>
                  <a:pt x="1478" y="575"/>
                </a:lnTo>
                <a:lnTo>
                  <a:pt x="1475" y="578"/>
                </a:lnTo>
                <a:lnTo>
                  <a:pt x="1472" y="581"/>
                </a:lnTo>
                <a:lnTo>
                  <a:pt x="1472" y="586"/>
                </a:lnTo>
                <a:lnTo>
                  <a:pt x="1469" y="589"/>
                </a:lnTo>
                <a:lnTo>
                  <a:pt x="1469" y="592"/>
                </a:lnTo>
                <a:lnTo>
                  <a:pt x="1466" y="592"/>
                </a:lnTo>
                <a:lnTo>
                  <a:pt x="1463" y="595"/>
                </a:lnTo>
                <a:lnTo>
                  <a:pt x="1463" y="598"/>
                </a:lnTo>
                <a:lnTo>
                  <a:pt x="1461" y="598"/>
                </a:lnTo>
                <a:lnTo>
                  <a:pt x="1458" y="598"/>
                </a:lnTo>
                <a:lnTo>
                  <a:pt x="1455" y="601"/>
                </a:lnTo>
                <a:lnTo>
                  <a:pt x="1455" y="604"/>
                </a:lnTo>
                <a:lnTo>
                  <a:pt x="1452" y="606"/>
                </a:lnTo>
                <a:lnTo>
                  <a:pt x="1449" y="606"/>
                </a:lnTo>
                <a:lnTo>
                  <a:pt x="1449" y="604"/>
                </a:lnTo>
                <a:lnTo>
                  <a:pt x="1446" y="606"/>
                </a:lnTo>
                <a:lnTo>
                  <a:pt x="1446" y="609"/>
                </a:lnTo>
                <a:lnTo>
                  <a:pt x="1446" y="612"/>
                </a:lnTo>
                <a:lnTo>
                  <a:pt x="1449" y="612"/>
                </a:lnTo>
                <a:lnTo>
                  <a:pt x="1449" y="615"/>
                </a:lnTo>
                <a:lnTo>
                  <a:pt x="1452" y="618"/>
                </a:lnTo>
                <a:lnTo>
                  <a:pt x="1449" y="621"/>
                </a:lnTo>
                <a:lnTo>
                  <a:pt x="1449" y="623"/>
                </a:lnTo>
                <a:lnTo>
                  <a:pt x="1452" y="623"/>
                </a:lnTo>
                <a:lnTo>
                  <a:pt x="1455" y="626"/>
                </a:lnTo>
                <a:lnTo>
                  <a:pt x="1458" y="626"/>
                </a:lnTo>
                <a:lnTo>
                  <a:pt x="1461" y="623"/>
                </a:lnTo>
                <a:lnTo>
                  <a:pt x="1463" y="623"/>
                </a:lnTo>
                <a:lnTo>
                  <a:pt x="1463" y="626"/>
                </a:lnTo>
                <a:lnTo>
                  <a:pt x="1466" y="623"/>
                </a:lnTo>
                <a:lnTo>
                  <a:pt x="1466" y="626"/>
                </a:lnTo>
                <a:lnTo>
                  <a:pt x="1469" y="626"/>
                </a:lnTo>
                <a:lnTo>
                  <a:pt x="1469" y="629"/>
                </a:lnTo>
                <a:lnTo>
                  <a:pt x="1472" y="629"/>
                </a:lnTo>
                <a:lnTo>
                  <a:pt x="1472" y="635"/>
                </a:lnTo>
                <a:lnTo>
                  <a:pt x="1469" y="635"/>
                </a:lnTo>
                <a:lnTo>
                  <a:pt x="1469" y="638"/>
                </a:lnTo>
                <a:lnTo>
                  <a:pt x="1466" y="638"/>
                </a:lnTo>
                <a:lnTo>
                  <a:pt x="1466" y="641"/>
                </a:lnTo>
                <a:lnTo>
                  <a:pt x="1463" y="641"/>
                </a:lnTo>
                <a:lnTo>
                  <a:pt x="1461" y="643"/>
                </a:lnTo>
                <a:lnTo>
                  <a:pt x="1461" y="646"/>
                </a:lnTo>
                <a:lnTo>
                  <a:pt x="1461" y="649"/>
                </a:lnTo>
                <a:lnTo>
                  <a:pt x="1461" y="652"/>
                </a:lnTo>
                <a:lnTo>
                  <a:pt x="1463" y="652"/>
                </a:lnTo>
                <a:lnTo>
                  <a:pt x="1466" y="655"/>
                </a:lnTo>
                <a:lnTo>
                  <a:pt x="1469" y="655"/>
                </a:lnTo>
                <a:lnTo>
                  <a:pt x="1472" y="652"/>
                </a:lnTo>
                <a:lnTo>
                  <a:pt x="1475" y="652"/>
                </a:lnTo>
                <a:lnTo>
                  <a:pt x="1478" y="649"/>
                </a:lnTo>
                <a:lnTo>
                  <a:pt x="1481" y="649"/>
                </a:lnTo>
                <a:lnTo>
                  <a:pt x="1483" y="649"/>
                </a:lnTo>
                <a:lnTo>
                  <a:pt x="1486" y="649"/>
                </a:lnTo>
                <a:lnTo>
                  <a:pt x="1489" y="649"/>
                </a:lnTo>
                <a:lnTo>
                  <a:pt x="1492" y="649"/>
                </a:lnTo>
                <a:lnTo>
                  <a:pt x="1495" y="649"/>
                </a:lnTo>
                <a:lnTo>
                  <a:pt x="1500" y="649"/>
                </a:lnTo>
                <a:lnTo>
                  <a:pt x="1503" y="655"/>
                </a:lnTo>
                <a:lnTo>
                  <a:pt x="1506" y="652"/>
                </a:lnTo>
                <a:lnTo>
                  <a:pt x="1512" y="649"/>
                </a:lnTo>
                <a:lnTo>
                  <a:pt x="1523" y="646"/>
                </a:lnTo>
                <a:lnTo>
                  <a:pt x="1529" y="649"/>
                </a:lnTo>
                <a:lnTo>
                  <a:pt x="1532" y="646"/>
                </a:lnTo>
                <a:lnTo>
                  <a:pt x="1537" y="649"/>
                </a:lnTo>
                <a:lnTo>
                  <a:pt x="1543" y="649"/>
                </a:lnTo>
                <a:lnTo>
                  <a:pt x="1569" y="626"/>
                </a:lnTo>
                <a:lnTo>
                  <a:pt x="1594" y="635"/>
                </a:lnTo>
                <a:lnTo>
                  <a:pt x="1612" y="655"/>
                </a:lnTo>
                <a:lnTo>
                  <a:pt x="1614" y="660"/>
                </a:lnTo>
                <a:lnTo>
                  <a:pt x="1620" y="663"/>
                </a:lnTo>
                <a:lnTo>
                  <a:pt x="1623" y="666"/>
                </a:lnTo>
                <a:lnTo>
                  <a:pt x="1623" y="669"/>
                </a:lnTo>
                <a:lnTo>
                  <a:pt x="1626" y="672"/>
                </a:lnTo>
                <a:lnTo>
                  <a:pt x="1629" y="672"/>
                </a:lnTo>
                <a:lnTo>
                  <a:pt x="1634" y="675"/>
                </a:lnTo>
                <a:lnTo>
                  <a:pt x="1634" y="678"/>
                </a:lnTo>
                <a:lnTo>
                  <a:pt x="1637" y="680"/>
                </a:lnTo>
                <a:lnTo>
                  <a:pt x="1640" y="680"/>
                </a:lnTo>
                <a:lnTo>
                  <a:pt x="1643" y="680"/>
                </a:lnTo>
                <a:lnTo>
                  <a:pt x="1646" y="680"/>
                </a:lnTo>
                <a:lnTo>
                  <a:pt x="1646" y="678"/>
                </a:lnTo>
                <a:lnTo>
                  <a:pt x="1649" y="675"/>
                </a:lnTo>
                <a:lnTo>
                  <a:pt x="1649" y="672"/>
                </a:lnTo>
                <a:lnTo>
                  <a:pt x="1651" y="669"/>
                </a:lnTo>
                <a:lnTo>
                  <a:pt x="1651" y="666"/>
                </a:lnTo>
                <a:lnTo>
                  <a:pt x="1654" y="666"/>
                </a:lnTo>
                <a:lnTo>
                  <a:pt x="1654" y="663"/>
                </a:lnTo>
                <a:lnTo>
                  <a:pt x="1657" y="663"/>
                </a:lnTo>
                <a:lnTo>
                  <a:pt x="1657" y="658"/>
                </a:lnTo>
                <a:lnTo>
                  <a:pt x="1663" y="652"/>
                </a:lnTo>
                <a:lnTo>
                  <a:pt x="1663" y="649"/>
                </a:lnTo>
                <a:lnTo>
                  <a:pt x="1666" y="649"/>
                </a:lnTo>
                <a:lnTo>
                  <a:pt x="1666" y="646"/>
                </a:lnTo>
                <a:lnTo>
                  <a:pt x="1671" y="641"/>
                </a:lnTo>
                <a:lnTo>
                  <a:pt x="1674" y="638"/>
                </a:lnTo>
                <a:lnTo>
                  <a:pt x="1677" y="635"/>
                </a:lnTo>
                <a:lnTo>
                  <a:pt x="1683" y="638"/>
                </a:lnTo>
                <a:lnTo>
                  <a:pt x="1694" y="646"/>
                </a:lnTo>
                <a:lnTo>
                  <a:pt x="1697" y="649"/>
                </a:lnTo>
                <a:lnTo>
                  <a:pt x="1700" y="652"/>
                </a:lnTo>
                <a:lnTo>
                  <a:pt x="1703" y="652"/>
                </a:lnTo>
                <a:lnTo>
                  <a:pt x="1703" y="658"/>
                </a:lnTo>
                <a:lnTo>
                  <a:pt x="1703" y="660"/>
                </a:lnTo>
                <a:lnTo>
                  <a:pt x="1700" y="663"/>
                </a:lnTo>
                <a:lnTo>
                  <a:pt x="1700" y="666"/>
                </a:lnTo>
                <a:lnTo>
                  <a:pt x="1703" y="669"/>
                </a:lnTo>
                <a:lnTo>
                  <a:pt x="1706" y="672"/>
                </a:lnTo>
                <a:lnTo>
                  <a:pt x="1708" y="672"/>
                </a:lnTo>
                <a:lnTo>
                  <a:pt x="1711" y="672"/>
                </a:lnTo>
                <a:lnTo>
                  <a:pt x="1711" y="675"/>
                </a:lnTo>
                <a:lnTo>
                  <a:pt x="1714" y="678"/>
                </a:lnTo>
                <a:lnTo>
                  <a:pt x="1717" y="678"/>
                </a:lnTo>
                <a:lnTo>
                  <a:pt x="1720" y="678"/>
                </a:lnTo>
                <a:lnTo>
                  <a:pt x="1723" y="680"/>
                </a:lnTo>
                <a:lnTo>
                  <a:pt x="1725" y="683"/>
                </a:lnTo>
                <a:lnTo>
                  <a:pt x="1725" y="686"/>
                </a:lnTo>
                <a:lnTo>
                  <a:pt x="1728" y="689"/>
                </a:lnTo>
                <a:lnTo>
                  <a:pt x="1728" y="692"/>
                </a:lnTo>
                <a:lnTo>
                  <a:pt x="1731" y="695"/>
                </a:lnTo>
                <a:lnTo>
                  <a:pt x="1731" y="697"/>
                </a:lnTo>
                <a:lnTo>
                  <a:pt x="1734" y="697"/>
                </a:lnTo>
                <a:lnTo>
                  <a:pt x="1734" y="703"/>
                </a:lnTo>
                <a:lnTo>
                  <a:pt x="1737" y="709"/>
                </a:lnTo>
                <a:lnTo>
                  <a:pt x="1734" y="712"/>
                </a:lnTo>
                <a:lnTo>
                  <a:pt x="1734" y="715"/>
                </a:lnTo>
                <a:lnTo>
                  <a:pt x="1734" y="717"/>
                </a:lnTo>
                <a:lnTo>
                  <a:pt x="1734" y="720"/>
                </a:lnTo>
                <a:lnTo>
                  <a:pt x="1734" y="726"/>
                </a:lnTo>
                <a:lnTo>
                  <a:pt x="1734" y="729"/>
                </a:lnTo>
                <a:lnTo>
                  <a:pt x="1734" y="737"/>
                </a:lnTo>
                <a:lnTo>
                  <a:pt x="1734" y="740"/>
                </a:lnTo>
                <a:lnTo>
                  <a:pt x="1734" y="743"/>
                </a:lnTo>
                <a:lnTo>
                  <a:pt x="1734" y="746"/>
                </a:lnTo>
                <a:lnTo>
                  <a:pt x="1737" y="749"/>
                </a:lnTo>
                <a:lnTo>
                  <a:pt x="1743" y="752"/>
                </a:lnTo>
                <a:lnTo>
                  <a:pt x="1745" y="752"/>
                </a:lnTo>
                <a:lnTo>
                  <a:pt x="1748" y="749"/>
                </a:lnTo>
                <a:lnTo>
                  <a:pt x="1751" y="749"/>
                </a:lnTo>
                <a:lnTo>
                  <a:pt x="1751" y="746"/>
                </a:lnTo>
                <a:lnTo>
                  <a:pt x="1754" y="746"/>
                </a:lnTo>
                <a:lnTo>
                  <a:pt x="1760" y="740"/>
                </a:lnTo>
                <a:lnTo>
                  <a:pt x="1762" y="737"/>
                </a:lnTo>
                <a:lnTo>
                  <a:pt x="1768" y="732"/>
                </a:lnTo>
                <a:lnTo>
                  <a:pt x="1771" y="729"/>
                </a:lnTo>
                <a:lnTo>
                  <a:pt x="1774" y="726"/>
                </a:lnTo>
                <a:lnTo>
                  <a:pt x="1777" y="723"/>
                </a:lnTo>
                <a:lnTo>
                  <a:pt x="1780" y="723"/>
                </a:lnTo>
                <a:lnTo>
                  <a:pt x="1780" y="720"/>
                </a:lnTo>
                <a:lnTo>
                  <a:pt x="1780" y="717"/>
                </a:lnTo>
                <a:lnTo>
                  <a:pt x="1782" y="715"/>
                </a:lnTo>
                <a:lnTo>
                  <a:pt x="1782" y="712"/>
                </a:lnTo>
                <a:lnTo>
                  <a:pt x="1785" y="712"/>
                </a:lnTo>
                <a:lnTo>
                  <a:pt x="1785" y="709"/>
                </a:lnTo>
                <a:lnTo>
                  <a:pt x="1782" y="709"/>
                </a:lnTo>
                <a:lnTo>
                  <a:pt x="1782" y="706"/>
                </a:lnTo>
                <a:lnTo>
                  <a:pt x="1788" y="703"/>
                </a:lnTo>
                <a:lnTo>
                  <a:pt x="1791" y="703"/>
                </a:lnTo>
                <a:lnTo>
                  <a:pt x="1797" y="703"/>
                </a:lnTo>
                <a:lnTo>
                  <a:pt x="1799" y="703"/>
                </a:lnTo>
                <a:lnTo>
                  <a:pt x="1802" y="706"/>
                </a:lnTo>
                <a:lnTo>
                  <a:pt x="1805" y="706"/>
                </a:lnTo>
                <a:lnTo>
                  <a:pt x="1808" y="709"/>
                </a:lnTo>
                <a:lnTo>
                  <a:pt x="1811" y="709"/>
                </a:lnTo>
                <a:lnTo>
                  <a:pt x="1814" y="709"/>
                </a:lnTo>
                <a:lnTo>
                  <a:pt x="1817" y="709"/>
                </a:lnTo>
                <a:lnTo>
                  <a:pt x="1825" y="709"/>
                </a:lnTo>
                <a:lnTo>
                  <a:pt x="1828" y="709"/>
                </a:lnTo>
                <a:lnTo>
                  <a:pt x="1828" y="712"/>
                </a:lnTo>
                <a:lnTo>
                  <a:pt x="1831" y="715"/>
                </a:lnTo>
                <a:lnTo>
                  <a:pt x="1831" y="717"/>
                </a:lnTo>
                <a:lnTo>
                  <a:pt x="1837" y="720"/>
                </a:lnTo>
                <a:lnTo>
                  <a:pt x="1837" y="723"/>
                </a:lnTo>
                <a:lnTo>
                  <a:pt x="1839" y="723"/>
                </a:lnTo>
                <a:lnTo>
                  <a:pt x="1842" y="726"/>
                </a:lnTo>
                <a:lnTo>
                  <a:pt x="1842" y="729"/>
                </a:lnTo>
                <a:lnTo>
                  <a:pt x="1845" y="729"/>
                </a:lnTo>
                <a:lnTo>
                  <a:pt x="1845" y="732"/>
                </a:lnTo>
                <a:lnTo>
                  <a:pt x="1848" y="734"/>
                </a:lnTo>
                <a:lnTo>
                  <a:pt x="1851" y="734"/>
                </a:lnTo>
                <a:lnTo>
                  <a:pt x="1851" y="737"/>
                </a:lnTo>
                <a:lnTo>
                  <a:pt x="1854" y="740"/>
                </a:lnTo>
                <a:lnTo>
                  <a:pt x="1854" y="743"/>
                </a:lnTo>
                <a:lnTo>
                  <a:pt x="1856" y="743"/>
                </a:lnTo>
                <a:lnTo>
                  <a:pt x="1856" y="746"/>
                </a:lnTo>
                <a:lnTo>
                  <a:pt x="1856" y="749"/>
                </a:lnTo>
                <a:lnTo>
                  <a:pt x="1856" y="752"/>
                </a:lnTo>
                <a:lnTo>
                  <a:pt x="1859" y="754"/>
                </a:lnTo>
                <a:lnTo>
                  <a:pt x="1862" y="760"/>
                </a:lnTo>
                <a:lnTo>
                  <a:pt x="1862" y="763"/>
                </a:lnTo>
                <a:lnTo>
                  <a:pt x="1865" y="766"/>
                </a:lnTo>
                <a:lnTo>
                  <a:pt x="1868" y="766"/>
                </a:lnTo>
                <a:lnTo>
                  <a:pt x="1871" y="766"/>
                </a:lnTo>
                <a:lnTo>
                  <a:pt x="1874" y="766"/>
                </a:lnTo>
                <a:lnTo>
                  <a:pt x="1876" y="763"/>
                </a:lnTo>
                <a:lnTo>
                  <a:pt x="1879" y="763"/>
                </a:lnTo>
                <a:lnTo>
                  <a:pt x="1882" y="760"/>
                </a:lnTo>
                <a:lnTo>
                  <a:pt x="1882" y="757"/>
                </a:lnTo>
                <a:lnTo>
                  <a:pt x="1882" y="754"/>
                </a:lnTo>
                <a:lnTo>
                  <a:pt x="1885" y="754"/>
                </a:lnTo>
                <a:lnTo>
                  <a:pt x="1885" y="752"/>
                </a:lnTo>
                <a:lnTo>
                  <a:pt x="1885" y="749"/>
                </a:lnTo>
                <a:lnTo>
                  <a:pt x="1888" y="746"/>
                </a:lnTo>
                <a:lnTo>
                  <a:pt x="1888" y="743"/>
                </a:lnTo>
                <a:lnTo>
                  <a:pt x="1891" y="743"/>
                </a:lnTo>
                <a:lnTo>
                  <a:pt x="1891" y="740"/>
                </a:lnTo>
                <a:lnTo>
                  <a:pt x="1893" y="737"/>
                </a:lnTo>
                <a:lnTo>
                  <a:pt x="1896" y="734"/>
                </a:lnTo>
                <a:lnTo>
                  <a:pt x="1899" y="734"/>
                </a:lnTo>
                <a:lnTo>
                  <a:pt x="1902" y="732"/>
                </a:lnTo>
                <a:lnTo>
                  <a:pt x="1902" y="729"/>
                </a:lnTo>
                <a:lnTo>
                  <a:pt x="1905" y="729"/>
                </a:lnTo>
                <a:lnTo>
                  <a:pt x="1905" y="726"/>
                </a:lnTo>
                <a:lnTo>
                  <a:pt x="1905" y="723"/>
                </a:lnTo>
                <a:lnTo>
                  <a:pt x="1908" y="720"/>
                </a:lnTo>
                <a:lnTo>
                  <a:pt x="1911" y="717"/>
                </a:lnTo>
                <a:lnTo>
                  <a:pt x="1911" y="715"/>
                </a:lnTo>
                <a:lnTo>
                  <a:pt x="1911" y="712"/>
                </a:lnTo>
                <a:lnTo>
                  <a:pt x="1913" y="709"/>
                </a:lnTo>
                <a:lnTo>
                  <a:pt x="1913" y="706"/>
                </a:lnTo>
                <a:lnTo>
                  <a:pt x="1913" y="703"/>
                </a:lnTo>
                <a:lnTo>
                  <a:pt x="1913" y="700"/>
                </a:lnTo>
                <a:lnTo>
                  <a:pt x="1913" y="697"/>
                </a:lnTo>
                <a:lnTo>
                  <a:pt x="1916" y="695"/>
                </a:lnTo>
                <a:lnTo>
                  <a:pt x="1913" y="695"/>
                </a:lnTo>
                <a:lnTo>
                  <a:pt x="1913" y="692"/>
                </a:lnTo>
                <a:lnTo>
                  <a:pt x="1911" y="692"/>
                </a:lnTo>
                <a:lnTo>
                  <a:pt x="1908" y="689"/>
                </a:lnTo>
                <a:lnTo>
                  <a:pt x="1908" y="686"/>
                </a:lnTo>
                <a:lnTo>
                  <a:pt x="1908" y="683"/>
                </a:lnTo>
                <a:lnTo>
                  <a:pt x="1911" y="683"/>
                </a:lnTo>
                <a:lnTo>
                  <a:pt x="1911" y="680"/>
                </a:lnTo>
                <a:lnTo>
                  <a:pt x="1913" y="680"/>
                </a:lnTo>
                <a:lnTo>
                  <a:pt x="1916" y="680"/>
                </a:lnTo>
                <a:lnTo>
                  <a:pt x="1919" y="680"/>
                </a:lnTo>
                <a:lnTo>
                  <a:pt x="1922" y="678"/>
                </a:lnTo>
                <a:lnTo>
                  <a:pt x="1922" y="675"/>
                </a:lnTo>
                <a:lnTo>
                  <a:pt x="1925" y="672"/>
                </a:lnTo>
                <a:lnTo>
                  <a:pt x="1925" y="669"/>
                </a:lnTo>
                <a:lnTo>
                  <a:pt x="1925" y="666"/>
                </a:lnTo>
                <a:lnTo>
                  <a:pt x="1928" y="663"/>
                </a:lnTo>
                <a:lnTo>
                  <a:pt x="1928" y="660"/>
                </a:lnTo>
                <a:lnTo>
                  <a:pt x="1925" y="658"/>
                </a:lnTo>
                <a:lnTo>
                  <a:pt x="1925" y="652"/>
                </a:lnTo>
                <a:lnTo>
                  <a:pt x="1928" y="649"/>
                </a:lnTo>
                <a:lnTo>
                  <a:pt x="1928" y="646"/>
                </a:lnTo>
                <a:lnTo>
                  <a:pt x="1928" y="643"/>
                </a:lnTo>
                <a:lnTo>
                  <a:pt x="1925" y="643"/>
                </a:lnTo>
                <a:lnTo>
                  <a:pt x="1925" y="641"/>
                </a:lnTo>
                <a:lnTo>
                  <a:pt x="1922" y="641"/>
                </a:lnTo>
                <a:lnTo>
                  <a:pt x="1919" y="638"/>
                </a:lnTo>
                <a:lnTo>
                  <a:pt x="1916" y="641"/>
                </a:lnTo>
                <a:lnTo>
                  <a:pt x="1913" y="641"/>
                </a:lnTo>
                <a:lnTo>
                  <a:pt x="1911" y="641"/>
                </a:lnTo>
                <a:lnTo>
                  <a:pt x="1911" y="638"/>
                </a:lnTo>
                <a:lnTo>
                  <a:pt x="1908" y="635"/>
                </a:lnTo>
                <a:lnTo>
                  <a:pt x="1908" y="632"/>
                </a:lnTo>
                <a:lnTo>
                  <a:pt x="1905" y="632"/>
                </a:lnTo>
                <a:lnTo>
                  <a:pt x="1905" y="629"/>
                </a:lnTo>
                <a:lnTo>
                  <a:pt x="1902" y="626"/>
                </a:lnTo>
                <a:lnTo>
                  <a:pt x="1899" y="623"/>
                </a:lnTo>
                <a:lnTo>
                  <a:pt x="1899" y="618"/>
                </a:lnTo>
                <a:lnTo>
                  <a:pt x="1896" y="615"/>
                </a:lnTo>
                <a:lnTo>
                  <a:pt x="1896" y="612"/>
                </a:lnTo>
                <a:lnTo>
                  <a:pt x="1893" y="612"/>
                </a:lnTo>
                <a:lnTo>
                  <a:pt x="1891" y="612"/>
                </a:lnTo>
                <a:lnTo>
                  <a:pt x="1891" y="609"/>
                </a:lnTo>
                <a:lnTo>
                  <a:pt x="1888" y="606"/>
                </a:lnTo>
                <a:lnTo>
                  <a:pt x="1885" y="604"/>
                </a:lnTo>
                <a:lnTo>
                  <a:pt x="1885" y="601"/>
                </a:lnTo>
                <a:lnTo>
                  <a:pt x="1885" y="598"/>
                </a:lnTo>
                <a:lnTo>
                  <a:pt x="1882" y="598"/>
                </a:lnTo>
                <a:lnTo>
                  <a:pt x="1882" y="595"/>
                </a:lnTo>
                <a:lnTo>
                  <a:pt x="1882" y="592"/>
                </a:lnTo>
                <a:lnTo>
                  <a:pt x="1882" y="589"/>
                </a:lnTo>
                <a:lnTo>
                  <a:pt x="1882" y="584"/>
                </a:lnTo>
                <a:lnTo>
                  <a:pt x="1882" y="578"/>
                </a:lnTo>
                <a:lnTo>
                  <a:pt x="1882" y="575"/>
                </a:lnTo>
                <a:lnTo>
                  <a:pt x="1885" y="575"/>
                </a:lnTo>
                <a:lnTo>
                  <a:pt x="1885" y="572"/>
                </a:lnTo>
                <a:lnTo>
                  <a:pt x="1885" y="569"/>
                </a:lnTo>
                <a:lnTo>
                  <a:pt x="1885" y="567"/>
                </a:lnTo>
                <a:lnTo>
                  <a:pt x="1885" y="564"/>
                </a:lnTo>
                <a:lnTo>
                  <a:pt x="1882" y="561"/>
                </a:lnTo>
                <a:lnTo>
                  <a:pt x="1882" y="555"/>
                </a:lnTo>
                <a:lnTo>
                  <a:pt x="1882" y="552"/>
                </a:lnTo>
                <a:lnTo>
                  <a:pt x="1885" y="549"/>
                </a:lnTo>
                <a:lnTo>
                  <a:pt x="1888" y="549"/>
                </a:lnTo>
                <a:lnTo>
                  <a:pt x="1891" y="552"/>
                </a:lnTo>
                <a:lnTo>
                  <a:pt x="1893" y="549"/>
                </a:lnTo>
                <a:lnTo>
                  <a:pt x="1893" y="547"/>
                </a:lnTo>
                <a:lnTo>
                  <a:pt x="1896" y="547"/>
                </a:lnTo>
                <a:lnTo>
                  <a:pt x="1896" y="544"/>
                </a:lnTo>
                <a:lnTo>
                  <a:pt x="1896" y="541"/>
                </a:lnTo>
                <a:lnTo>
                  <a:pt x="1893" y="538"/>
                </a:lnTo>
                <a:lnTo>
                  <a:pt x="1893" y="532"/>
                </a:lnTo>
                <a:lnTo>
                  <a:pt x="1893" y="530"/>
                </a:lnTo>
                <a:lnTo>
                  <a:pt x="1896" y="530"/>
                </a:lnTo>
                <a:lnTo>
                  <a:pt x="1896" y="527"/>
                </a:lnTo>
                <a:lnTo>
                  <a:pt x="1899" y="527"/>
                </a:lnTo>
                <a:lnTo>
                  <a:pt x="1902" y="527"/>
                </a:lnTo>
                <a:lnTo>
                  <a:pt x="1902" y="524"/>
                </a:lnTo>
                <a:lnTo>
                  <a:pt x="1905" y="524"/>
                </a:lnTo>
                <a:lnTo>
                  <a:pt x="1905" y="521"/>
                </a:lnTo>
                <a:lnTo>
                  <a:pt x="1905" y="518"/>
                </a:lnTo>
                <a:lnTo>
                  <a:pt x="1905" y="515"/>
                </a:lnTo>
                <a:lnTo>
                  <a:pt x="1905" y="512"/>
                </a:lnTo>
                <a:lnTo>
                  <a:pt x="1905" y="510"/>
                </a:lnTo>
                <a:lnTo>
                  <a:pt x="1905" y="507"/>
                </a:lnTo>
                <a:lnTo>
                  <a:pt x="1905" y="504"/>
                </a:lnTo>
                <a:lnTo>
                  <a:pt x="1905" y="501"/>
                </a:lnTo>
                <a:lnTo>
                  <a:pt x="1905" y="498"/>
                </a:lnTo>
                <a:lnTo>
                  <a:pt x="1905" y="492"/>
                </a:lnTo>
                <a:lnTo>
                  <a:pt x="1905" y="490"/>
                </a:lnTo>
                <a:lnTo>
                  <a:pt x="1905" y="487"/>
                </a:lnTo>
                <a:lnTo>
                  <a:pt x="1902" y="484"/>
                </a:lnTo>
                <a:lnTo>
                  <a:pt x="1902" y="481"/>
                </a:lnTo>
                <a:lnTo>
                  <a:pt x="1902" y="478"/>
                </a:lnTo>
                <a:lnTo>
                  <a:pt x="1905" y="475"/>
                </a:lnTo>
                <a:lnTo>
                  <a:pt x="1905" y="473"/>
                </a:lnTo>
                <a:lnTo>
                  <a:pt x="1908" y="470"/>
                </a:lnTo>
                <a:lnTo>
                  <a:pt x="1908" y="467"/>
                </a:lnTo>
                <a:lnTo>
                  <a:pt x="1905" y="464"/>
                </a:lnTo>
                <a:lnTo>
                  <a:pt x="1902" y="461"/>
                </a:lnTo>
                <a:lnTo>
                  <a:pt x="1902" y="458"/>
                </a:lnTo>
                <a:lnTo>
                  <a:pt x="1899" y="458"/>
                </a:lnTo>
                <a:lnTo>
                  <a:pt x="1899" y="455"/>
                </a:lnTo>
                <a:lnTo>
                  <a:pt x="1902" y="455"/>
                </a:lnTo>
                <a:lnTo>
                  <a:pt x="1902" y="453"/>
                </a:lnTo>
                <a:lnTo>
                  <a:pt x="1905" y="450"/>
                </a:lnTo>
                <a:lnTo>
                  <a:pt x="1908" y="450"/>
                </a:lnTo>
                <a:lnTo>
                  <a:pt x="1911" y="450"/>
                </a:lnTo>
                <a:lnTo>
                  <a:pt x="1913" y="450"/>
                </a:lnTo>
                <a:lnTo>
                  <a:pt x="1916" y="450"/>
                </a:lnTo>
                <a:lnTo>
                  <a:pt x="1919" y="447"/>
                </a:lnTo>
                <a:lnTo>
                  <a:pt x="1922" y="447"/>
                </a:lnTo>
                <a:lnTo>
                  <a:pt x="1922" y="441"/>
                </a:lnTo>
                <a:lnTo>
                  <a:pt x="1922" y="438"/>
                </a:lnTo>
                <a:lnTo>
                  <a:pt x="1919" y="436"/>
                </a:lnTo>
                <a:lnTo>
                  <a:pt x="1919" y="433"/>
                </a:lnTo>
                <a:lnTo>
                  <a:pt x="1919" y="430"/>
                </a:lnTo>
                <a:lnTo>
                  <a:pt x="1916" y="427"/>
                </a:lnTo>
                <a:lnTo>
                  <a:pt x="1913" y="421"/>
                </a:lnTo>
                <a:lnTo>
                  <a:pt x="1913" y="418"/>
                </a:lnTo>
                <a:lnTo>
                  <a:pt x="1911" y="416"/>
                </a:lnTo>
                <a:lnTo>
                  <a:pt x="1911" y="413"/>
                </a:lnTo>
                <a:lnTo>
                  <a:pt x="1908" y="413"/>
                </a:lnTo>
                <a:lnTo>
                  <a:pt x="1905" y="410"/>
                </a:lnTo>
                <a:lnTo>
                  <a:pt x="1905" y="407"/>
                </a:lnTo>
                <a:lnTo>
                  <a:pt x="1905" y="404"/>
                </a:lnTo>
                <a:lnTo>
                  <a:pt x="1905" y="399"/>
                </a:lnTo>
                <a:lnTo>
                  <a:pt x="1908" y="396"/>
                </a:lnTo>
                <a:lnTo>
                  <a:pt x="1911" y="393"/>
                </a:lnTo>
                <a:lnTo>
                  <a:pt x="1911" y="390"/>
                </a:lnTo>
                <a:lnTo>
                  <a:pt x="1911" y="384"/>
                </a:lnTo>
                <a:lnTo>
                  <a:pt x="1911" y="381"/>
                </a:lnTo>
                <a:lnTo>
                  <a:pt x="1911" y="379"/>
                </a:lnTo>
                <a:lnTo>
                  <a:pt x="1913" y="379"/>
                </a:lnTo>
                <a:lnTo>
                  <a:pt x="1913" y="376"/>
                </a:lnTo>
                <a:lnTo>
                  <a:pt x="1916" y="373"/>
                </a:lnTo>
                <a:lnTo>
                  <a:pt x="1919" y="370"/>
                </a:lnTo>
                <a:lnTo>
                  <a:pt x="1922" y="367"/>
                </a:lnTo>
                <a:lnTo>
                  <a:pt x="1925" y="367"/>
                </a:lnTo>
                <a:lnTo>
                  <a:pt x="1925" y="364"/>
                </a:lnTo>
                <a:lnTo>
                  <a:pt x="1928" y="364"/>
                </a:lnTo>
                <a:lnTo>
                  <a:pt x="1928" y="362"/>
                </a:lnTo>
                <a:lnTo>
                  <a:pt x="1930" y="362"/>
                </a:lnTo>
                <a:lnTo>
                  <a:pt x="1930" y="359"/>
                </a:lnTo>
                <a:lnTo>
                  <a:pt x="1933" y="359"/>
                </a:lnTo>
                <a:lnTo>
                  <a:pt x="1936" y="356"/>
                </a:lnTo>
                <a:lnTo>
                  <a:pt x="1939" y="356"/>
                </a:lnTo>
                <a:lnTo>
                  <a:pt x="1942" y="353"/>
                </a:lnTo>
                <a:lnTo>
                  <a:pt x="1945" y="350"/>
                </a:lnTo>
                <a:lnTo>
                  <a:pt x="1948" y="350"/>
                </a:lnTo>
                <a:lnTo>
                  <a:pt x="1948" y="347"/>
                </a:lnTo>
                <a:lnTo>
                  <a:pt x="1950" y="347"/>
                </a:lnTo>
                <a:lnTo>
                  <a:pt x="1950" y="344"/>
                </a:lnTo>
                <a:lnTo>
                  <a:pt x="1950" y="342"/>
                </a:lnTo>
                <a:lnTo>
                  <a:pt x="1950" y="339"/>
                </a:lnTo>
                <a:lnTo>
                  <a:pt x="1950" y="336"/>
                </a:lnTo>
                <a:lnTo>
                  <a:pt x="1948" y="336"/>
                </a:lnTo>
                <a:lnTo>
                  <a:pt x="1950" y="333"/>
                </a:lnTo>
                <a:lnTo>
                  <a:pt x="1950" y="330"/>
                </a:lnTo>
                <a:lnTo>
                  <a:pt x="1950" y="327"/>
                </a:lnTo>
                <a:lnTo>
                  <a:pt x="1953" y="327"/>
                </a:lnTo>
                <a:lnTo>
                  <a:pt x="1953" y="325"/>
                </a:lnTo>
                <a:lnTo>
                  <a:pt x="1953" y="322"/>
                </a:lnTo>
                <a:lnTo>
                  <a:pt x="1953" y="319"/>
                </a:lnTo>
                <a:lnTo>
                  <a:pt x="1950" y="319"/>
                </a:lnTo>
                <a:lnTo>
                  <a:pt x="1953" y="316"/>
                </a:lnTo>
                <a:lnTo>
                  <a:pt x="1956" y="316"/>
                </a:lnTo>
                <a:lnTo>
                  <a:pt x="1956" y="319"/>
                </a:lnTo>
                <a:lnTo>
                  <a:pt x="1959" y="319"/>
                </a:lnTo>
                <a:lnTo>
                  <a:pt x="1962" y="319"/>
                </a:lnTo>
                <a:lnTo>
                  <a:pt x="1965" y="319"/>
                </a:lnTo>
                <a:lnTo>
                  <a:pt x="1968" y="319"/>
                </a:lnTo>
                <a:lnTo>
                  <a:pt x="1970" y="319"/>
                </a:lnTo>
                <a:lnTo>
                  <a:pt x="1970" y="322"/>
                </a:lnTo>
                <a:lnTo>
                  <a:pt x="1976" y="325"/>
                </a:lnTo>
                <a:lnTo>
                  <a:pt x="1979" y="325"/>
                </a:lnTo>
                <a:lnTo>
                  <a:pt x="1985" y="327"/>
                </a:lnTo>
                <a:lnTo>
                  <a:pt x="1990" y="327"/>
                </a:lnTo>
                <a:lnTo>
                  <a:pt x="1993" y="327"/>
                </a:lnTo>
                <a:lnTo>
                  <a:pt x="1996" y="327"/>
                </a:lnTo>
                <a:lnTo>
                  <a:pt x="1999" y="330"/>
                </a:lnTo>
                <a:lnTo>
                  <a:pt x="2002" y="330"/>
                </a:lnTo>
                <a:lnTo>
                  <a:pt x="2005" y="330"/>
                </a:lnTo>
                <a:lnTo>
                  <a:pt x="2005" y="333"/>
                </a:lnTo>
                <a:lnTo>
                  <a:pt x="2007" y="336"/>
                </a:lnTo>
                <a:lnTo>
                  <a:pt x="2007" y="339"/>
                </a:lnTo>
                <a:lnTo>
                  <a:pt x="2010" y="342"/>
                </a:lnTo>
                <a:lnTo>
                  <a:pt x="2010" y="344"/>
                </a:lnTo>
                <a:lnTo>
                  <a:pt x="2010" y="347"/>
                </a:lnTo>
                <a:lnTo>
                  <a:pt x="2010" y="350"/>
                </a:lnTo>
                <a:lnTo>
                  <a:pt x="2007" y="353"/>
                </a:lnTo>
                <a:lnTo>
                  <a:pt x="2005" y="356"/>
                </a:lnTo>
                <a:lnTo>
                  <a:pt x="2005" y="359"/>
                </a:lnTo>
                <a:lnTo>
                  <a:pt x="2005" y="362"/>
                </a:lnTo>
                <a:lnTo>
                  <a:pt x="2005" y="364"/>
                </a:lnTo>
                <a:lnTo>
                  <a:pt x="2002" y="370"/>
                </a:lnTo>
                <a:lnTo>
                  <a:pt x="2002" y="373"/>
                </a:lnTo>
                <a:lnTo>
                  <a:pt x="2005" y="376"/>
                </a:lnTo>
                <a:lnTo>
                  <a:pt x="2007" y="376"/>
                </a:lnTo>
                <a:lnTo>
                  <a:pt x="2010" y="379"/>
                </a:lnTo>
                <a:lnTo>
                  <a:pt x="2013" y="379"/>
                </a:lnTo>
                <a:lnTo>
                  <a:pt x="2016" y="381"/>
                </a:lnTo>
                <a:lnTo>
                  <a:pt x="2019" y="384"/>
                </a:lnTo>
                <a:lnTo>
                  <a:pt x="2019" y="387"/>
                </a:lnTo>
                <a:lnTo>
                  <a:pt x="2019" y="390"/>
                </a:lnTo>
                <a:lnTo>
                  <a:pt x="2016" y="393"/>
                </a:lnTo>
                <a:lnTo>
                  <a:pt x="2016" y="396"/>
                </a:lnTo>
                <a:lnTo>
                  <a:pt x="2016" y="399"/>
                </a:lnTo>
                <a:lnTo>
                  <a:pt x="2016" y="401"/>
                </a:lnTo>
                <a:lnTo>
                  <a:pt x="2016" y="404"/>
                </a:lnTo>
                <a:lnTo>
                  <a:pt x="2016" y="407"/>
                </a:lnTo>
                <a:lnTo>
                  <a:pt x="2016" y="410"/>
                </a:lnTo>
                <a:lnTo>
                  <a:pt x="2016" y="413"/>
                </a:lnTo>
                <a:lnTo>
                  <a:pt x="2013" y="416"/>
                </a:lnTo>
                <a:lnTo>
                  <a:pt x="2013" y="418"/>
                </a:lnTo>
                <a:lnTo>
                  <a:pt x="2013" y="421"/>
                </a:lnTo>
                <a:lnTo>
                  <a:pt x="2013" y="424"/>
                </a:lnTo>
                <a:lnTo>
                  <a:pt x="2013" y="427"/>
                </a:lnTo>
                <a:lnTo>
                  <a:pt x="2013" y="430"/>
                </a:lnTo>
                <a:lnTo>
                  <a:pt x="2013" y="433"/>
                </a:lnTo>
                <a:lnTo>
                  <a:pt x="2010" y="433"/>
                </a:lnTo>
                <a:lnTo>
                  <a:pt x="2010" y="436"/>
                </a:lnTo>
                <a:lnTo>
                  <a:pt x="2016" y="438"/>
                </a:lnTo>
                <a:lnTo>
                  <a:pt x="2019" y="438"/>
                </a:lnTo>
                <a:lnTo>
                  <a:pt x="2022" y="441"/>
                </a:lnTo>
                <a:lnTo>
                  <a:pt x="2024" y="441"/>
                </a:lnTo>
                <a:lnTo>
                  <a:pt x="2027" y="438"/>
                </a:lnTo>
                <a:lnTo>
                  <a:pt x="2030" y="438"/>
                </a:lnTo>
                <a:lnTo>
                  <a:pt x="2033" y="438"/>
                </a:lnTo>
                <a:lnTo>
                  <a:pt x="2036" y="438"/>
                </a:lnTo>
                <a:lnTo>
                  <a:pt x="2039" y="438"/>
                </a:lnTo>
                <a:lnTo>
                  <a:pt x="2042" y="438"/>
                </a:lnTo>
                <a:lnTo>
                  <a:pt x="2044" y="438"/>
                </a:lnTo>
                <a:lnTo>
                  <a:pt x="2047" y="438"/>
                </a:lnTo>
                <a:lnTo>
                  <a:pt x="2047" y="436"/>
                </a:lnTo>
                <a:lnTo>
                  <a:pt x="2050" y="436"/>
                </a:lnTo>
                <a:lnTo>
                  <a:pt x="2053" y="436"/>
                </a:lnTo>
                <a:lnTo>
                  <a:pt x="2056" y="436"/>
                </a:lnTo>
                <a:lnTo>
                  <a:pt x="2059" y="433"/>
                </a:lnTo>
                <a:lnTo>
                  <a:pt x="2061" y="433"/>
                </a:lnTo>
                <a:lnTo>
                  <a:pt x="2064" y="433"/>
                </a:lnTo>
                <a:lnTo>
                  <a:pt x="2067" y="430"/>
                </a:lnTo>
                <a:lnTo>
                  <a:pt x="2070" y="430"/>
                </a:lnTo>
                <a:lnTo>
                  <a:pt x="2073" y="430"/>
                </a:lnTo>
                <a:lnTo>
                  <a:pt x="2076" y="430"/>
                </a:lnTo>
                <a:lnTo>
                  <a:pt x="2079" y="430"/>
                </a:lnTo>
                <a:lnTo>
                  <a:pt x="2081" y="430"/>
                </a:lnTo>
                <a:lnTo>
                  <a:pt x="2087" y="427"/>
                </a:lnTo>
                <a:lnTo>
                  <a:pt x="2090" y="427"/>
                </a:lnTo>
                <a:lnTo>
                  <a:pt x="2093" y="430"/>
                </a:lnTo>
                <a:lnTo>
                  <a:pt x="2096" y="430"/>
                </a:lnTo>
                <a:lnTo>
                  <a:pt x="2099" y="430"/>
                </a:lnTo>
                <a:lnTo>
                  <a:pt x="2104" y="433"/>
                </a:lnTo>
                <a:lnTo>
                  <a:pt x="2107" y="436"/>
                </a:lnTo>
                <a:lnTo>
                  <a:pt x="2107" y="438"/>
                </a:lnTo>
                <a:lnTo>
                  <a:pt x="2110" y="441"/>
                </a:lnTo>
                <a:lnTo>
                  <a:pt x="2110" y="444"/>
                </a:lnTo>
                <a:lnTo>
                  <a:pt x="2110" y="447"/>
                </a:lnTo>
                <a:lnTo>
                  <a:pt x="2110" y="450"/>
                </a:lnTo>
                <a:lnTo>
                  <a:pt x="2113" y="453"/>
                </a:lnTo>
                <a:lnTo>
                  <a:pt x="2113" y="455"/>
                </a:lnTo>
                <a:lnTo>
                  <a:pt x="2116" y="458"/>
                </a:lnTo>
                <a:lnTo>
                  <a:pt x="2116" y="461"/>
                </a:lnTo>
                <a:lnTo>
                  <a:pt x="2116" y="464"/>
                </a:lnTo>
                <a:lnTo>
                  <a:pt x="2118" y="467"/>
                </a:lnTo>
                <a:lnTo>
                  <a:pt x="2118" y="470"/>
                </a:lnTo>
                <a:lnTo>
                  <a:pt x="2118" y="473"/>
                </a:lnTo>
                <a:lnTo>
                  <a:pt x="2121" y="475"/>
                </a:lnTo>
                <a:lnTo>
                  <a:pt x="2118" y="478"/>
                </a:lnTo>
                <a:lnTo>
                  <a:pt x="2118" y="481"/>
                </a:lnTo>
                <a:lnTo>
                  <a:pt x="2116" y="487"/>
                </a:lnTo>
                <a:lnTo>
                  <a:pt x="2116" y="490"/>
                </a:lnTo>
                <a:lnTo>
                  <a:pt x="2113" y="492"/>
                </a:lnTo>
                <a:lnTo>
                  <a:pt x="2113" y="495"/>
                </a:lnTo>
                <a:lnTo>
                  <a:pt x="2113" y="498"/>
                </a:lnTo>
                <a:lnTo>
                  <a:pt x="2110" y="501"/>
                </a:lnTo>
                <a:lnTo>
                  <a:pt x="2107" y="504"/>
                </a:lnTo>
                <a:lnTo>
                  <a:pt x="2107" y="507"/>
                </a:lnTo>
                <a:lnTo>
                  <a:pt x="2104" y="507"/>
                </a:lnTo>
                <a:lnTo>
                  <a:pt x="2101" y="510"/>
                </a:lnTo>
                <a:lnTo>
                  <a:pt x="2099" y="510"/>
                </a:lnTo>
                <a:lnTo>
                  <a:pt x="2099" y="512"/>
                </a:lnTo>
                <a:lnTo>
                  <a:pt x="2096" y="512"/>
                </a:lnTo>
                <a:lnTo>
                  <a:pt x="2096" y="515"/>
                </a:lnTo>
                <a:lnTo>
                  <a:pt x="2093" y="515"/>
                </a:lnTo>
                <a:lnTo>
                  <a:pt x="2090" y="515"/>
                </a:lnTo>
                <a:lnTo>
                  <a:pt x="2087" y="518"/>
                </a:lnTo>
                <a:lnTo>
                  <a:pt x="2084" y="518"/>
                </a:lnTo>
                <a:lnTo>
                  <a:pt x="2081" y="521"/>
                </a:lnTo>
                <a:lnTo>
                  <a:pt x="2079" y="521"/>
                </a:lnTo>
                <a:lnTo>
                  <a:pt x="2076" y="521"/>
                </a:lnTo>
                <a:lnTo>
                  <a:pt x="2076" y="524"/>
                </a:lnTo>
                <a:lnTo>
                  <a:pt x="2073" y="524"/>
                </a:lnTo>
                <a:lnTo>
                  <a:pt x="2076" y="527"/>
                </a:lnTo>
                <a:lnTo>
                  <a:pt x="2079" y="527"/>
                </a:lnTo>
                <a:lnTo>
                  <a:pt x="2079" y="530"/>
                </a:lnTo>
                <a:lnTo>
                  <a:pt x="2081" y="530"/>
                </a:lnTo>
                <a:lnTo>
                  <a:pt x="2084" y="532"/>
                </a:lnTo>
                <a:lnTo>
                  <a:pt x="2087" y="535"/>
                </a:lnTo>
                <a:lnTo>
                  <a:pt x="2090" y="538"/>
                </a:lnTo>
                <a:lnTo>
                  <a:pt x="2093" y="541"/>
                </a:lnTo>
                <a:lnTo>
                  <a:pt x="2101" y="544"/>
                </a:lnTo>
                <a:lnTo>
                  <a:pt x="2104" y="541"/>
                </a:lnTo>
                <a:lnTo>
                  <a:pt x="2107" y="541"/>
                </a:lnTo>
                <a:lnTo>
                  <a:pt x="2110" y="538"/>
                </a:lnTo>
                <a:lnTo>
                  <a:pt x="2113" y="535"/>
                </a:lnTo>
                <a:lnTo>
                  <a:pt x="2116" y="538"/>
                </a:lnTo>
                <a:lnTo>
                  <a:pt x="2118" y="541"/>
                </a:lnTo>
                <a:lnTo>
                  <a:pt x="2118" y="544"/>
                </a:lnTo>
                <a:lnTo>
                  <a:pt x="2118" y="547"/>
                </a:lnTo>
                <a:lnTo>
                  <a:pt x="2118" y="549"/>
                </a:lnTo>
                <a:lnTo>
                  <a:pt x="2121" y="549"/>
                </a:lnTo>
                <a:lnTo>
                  <a:pt x="2118" y="552"/>
                </a:lnTo>
                <a:lnTo>
                  <a:pt x="2118" y="555"/>
                </a:lnTo>
                <a:lnTo>
                  <a:pt x="2118" y="558"/>
                </a:lnTo>
                <a:lnTo>
                  <a:pt x="2118" y="561"/>
                </a:lnTo>
                <a:lnTo>
                  <a:pt x="2118" y="564"/>
                </a:lnTo>
                <a:lnTo>
                  <a:pt x="2121" y="564"/>
                </a:lnTo>
                <a:lnTo>
                  <a:pt x="2124" y="567"/>
                </a:lnTo>
                <a:lnTo>
                  <a:pt x="2127" y="567"/>
                </a:lnTo>
                <a:lnTo>
                  <a:pt x="2130" y="567"/>
                </a:lnTo>
                <a:lnTo>
                  <a:pt x="2130" y="569"/>
                </a:lnTo>
                <a:lnTo>
                  <a:pt x="2130" y="572"/>
                </a:lnTo>
                <a:lnTo>
                  <a:pt x="2133" y="575"/>
                </a:lnTo>
                <a:lnTo>
                  <a:pt x="2133" y="578"/>
                </a:lnTo>
                <a:lnTo>
                  <a:pt x="2133" y="581"/>
                </a:lnTo>
                <a:lnTo>
                  <a:pt x="2136" y="581"/>
                </a:lnTo>
                <a:lnTo>
                  <a:pt x="2138" y="581"/>
                </a:lnTo>
                <a:lnTo>
                  <a:pt x="2138" y="584"/>
                </a:lnTo>
                <a:lnTo>
                  <a:pt x="2141" y="581"/>
                </a:lnTo>
                <a:lnTo>
                  <a:pt x="2141" y="584"/>
                </a:lnTo>
                <a:lnTo>
                  <a:pt x="2144" y="584"/>
                </a:lnTo>
                <a:lnTo>
                  <a:pt x="2144" y="586"/>
                </a:lnTo>
                <a:lnTo>
                  <a:pt x="2153" y="589"/>
                </a:lnTo>
                <a:lnTo>
                  <a:pt x="2155" y="592"/>
                </a:lnTo>
                <a:lnTo>
                  <a:pt x="2155" y="595"/>
                </a:lnTo>
                <a:lnTo>
                  <a:pt x="2155" y="598"/>
                </a:lnTo>
                <a:lnTo>
                  <a:pt x="2155" y="601"/>
                </a:lnTo>
                <a:lnTo>
                  <a:pt x="2155" y="604"/>
                </a:lnTo>
                <a:lnTo>
                  <a:pt x="2158" y="604"/>
                </a:lnTo>
                <a:lnTo>
                  <a:pt x="2161" y="604"/>
                </a:lnTo>
                <a:lnTo>
                  <a:pt x="2164" y="606"/>
                </a:lnTo>
                <a:lnTo>
                  <a:pt x="2167" y="606"/>
                </a:lnTo>
                <a:lnTo>
                  <a:pt x="2170" y="606"/>
                </a:lnTo>
                <a:lnTo>
                  <a:pt x="2173" y="606"/>
                </a:lnTo>
                <a:lnTo>
                  <a:pt x="2175" y="604"/>
                </a:lnTo>
                <a:lnTo>
                  <a:pt x="2178" y="604"/>
                </a:lnTo>
                <a:lnTo>
                  <a:pt x="2181" y="604"/>
                </a:lnTo>
                <a:lnTo>
                  <a:pt x="2181" y="601"/>
                </a:lnTo>
                <a:lnTo>
                  <a:pt x="2181" y="598"/>
                </a:lnTo>
                <a:lnTo>
                  <a:pt x="2184" y="595"/>
                </a:lnTo>
                <a:lnTo>
                  <a:pt x="2187" y="595"/>
                </a:lnTo>
                <a:lnTo>
                  <a:pt x="2190" y="592"/>
                </a:lnTo>
                <a:lnTo>
                  <a:pt x="2193" y="592"/>
                </a:lnTo>
                <a:lnTo>
                  <a:pt x="2195" y="595"/>
                </a:lnTo>
                <a:lnTo>
                  <a:pt x="2195" y="598"/>
                </a:lnTo>
                <a:lnTo>
                  <a:pt x="2198" y="601"/>
                </a:lnTo>
                <a:lnTo>
                  <a:pt x="2201" y="604"/>
                </a:lnTo>
                <a:lnTo>
                  <a:pt x="2204" y="604"/>
                </a:lnTo>
                <a:lnTo>
                  <a:pt x="2207" y="604"/>
                </a:lnTo>
                <a:lnTo>
                  <a:pt x="2212" y="604"/>
                </a:lnTo>
                <a:lnTo>
                  <a:pt x="2215" y="601"/>
                </a:lnTo>
                <a:lnTo>
                  <a:pt x="2218" y="601"/>
                </a:lnTo>
                <a:lnTo>
                  <a:pt x="2221" y="601"/>
                </a:lnTo>
                <a:lnTo>
                  <a:pt x="2224" y="601"/>
                </a:lnTo>
                <a:lnTo>
                  <a:pt x="2227" y="601"/>
                </a:lnTo>
                <a:lnTo>
                  <a:pt x="2230" y="598"/>
                </a:lnTo>
                <a:lnTo>
                  <a:pt x="2235" y="598"/>
                </a:lnTo>
                <a:lnTo>
                  <a:pt x="2238" y="598"/>
                </a:lnTo>
                <a:lnTo>
                  <a:pt x="2238" y="601"/>
                </a:lnTo>
                <a:lnTo>
                  <a:pt x="2241" y="601"/>
                </a:lnTo>
                <a:lnTo>
                  <a:pt x="2247" y="598"/>
                </a:lnTo>
                <a:lnTo>
                  <a:pt x="2249" y="598"/>
                </a:lnTo>
                <a:lnTo>
                  <a:pt x="2252" y="598"/>
                </a:lnTo>
                <a:lnTo>
                  <a:pt x="2255" y="595"/>
                </a:lnTo>
                <a:lnTo>
                  <a:pt x="2264" y="595"/>
                </a:lnTo>
                <a:lnTo>
                  <a:pt x="2267" y="595"/>
                </a:lnTo>
                <a:lnTo>
                  <a:pt x="2267" y="592"/>
                </a:lnTo>
                <a:lnTo>
                  <a:pt x="2269" y="592"/>
                </a:lnTo>
                <a:lnTo>
                  <a:pt x="2278" y="589"/>
                </a:lnTo>
                <a:lnTo>
                  <a:pt x="2278" y="586"/>
                </a:lnTo>
                <a:lnTo>
                  <a:pt x="2281" y="586"/>
                </a:lnTo>
                <a:lnTo>
                  <a:pt x="2284" y="584"/>
                </a:lnTo>
                <a:lnTo>
                  <a:pt x="2286" y="578"/>
                </a:lnTo>
                <a:lnTo>
                  <a:pt x="2289" y="575"/>
                </a:lnTo>
                <a:lnTo>
                  <a:pt x="2298" y="572"/>
                </a:lnTo>
                <a:lnTo>
                  <a:pt x="2301" y="572"/>
                </a:lnTo>
                <a:lnTo>
                  <a:pt x="2312" y="569"/>
                </a:lnTo>
                <a:lnTo>
                  <a:pt x="2318" y="569"/>
                </a:lnTo>
                <a:lnTo>
                  <a:pt x="2321" y="569"/>
                </a:lnTo>
                <a:lnTo>
                  <a:pt x="2329" y="569"/>
                </a:lnTo>
                <a:lnTo>
                  <a:pt x="2338" y="569"/>
                </a:lnTo>
                <a:lnTo>
                  <a:pt x="2343" y="567"/>
                </a:lnTo>
                <a:lnTo>
                  <a:pt x="2346" y="561"/>
                </a:lnTo>
                <a:lnTo>
                  <a:pt x="2346" y="558"/>
                </a:lnTo>
                <a:lnTo>
                  <a:pt x="2343" y="552"/>
                </a:lnTo>
                <a:lnTo>
                  <a:pt x="2341" y="544"/>
                </a:lnTo>
                <a:lnTo>
                  <a:pt x="2341" y="538"/>
                </a:lnTo>
                <a:lnTo>
                  <a:pt x="2338" y="532"/>
                </a:lnTo>
                <a:lnTo>
                  <a:pt x="2338" y="527"/>
                </a:lnTo>
                <a:lnTo>
                  <a:pt x="2338" y="521"/>
                </a:lnTo>
                <a:lnTo>
                  <a:pt x="2338" y="518"/>
                </a:lnTo>
                <a:lnTo>
                  <a:pt x="2343" y="518"/>
                </a:lnTo>
                <a:lnTo>
                  <a:pt x="2346" y="518"/>
                </a:lnTo>
                <a:lnTo>
                  <a:pt x="2349" y="518"/>
                </a:lnTo>
                <a:lnTo>
                  <a:pt x="2352" y="518"/>
                </a:lnTo>
                <a:lnTo>
                  <a:pt x="2355" y="518"/>
                </a:lnTo>
                <a:lnTo>
                  <a:pt x="2358" y="518"/>
                </a:lnTo>
                <a:lnTo>
                  <a:pt x="2363" y="521"/>
                </a:lnTo>
                <a:lnTo>
                  <a:pt x="2366" y="521"/>
                </a:lnTo>
                <a:lnTo>
                  <a:pt x="2369" y="521"/>
                </a:lnTo>
                <a:lnTo>
                  <a:pt x="2369" y="524"/>
                </a:lnTo>
                <a:lnTo>
                  <a:pt x="2375" y="524"/>
                </a:lnTo>
                <a:lnTo>
                  <a:pt x="2378" y="527"/>
                </a:lnTo>
                <a:lnTo>
                  <a:pt x="2380" y="527"/>
                </a:lnTo>
                <a:lnTo>
                  <a:pt x="2386" y="530"/>
                </a:lnTo>
                <a:lnTo>
                  <a:pt x="2389" y="532"/>
                </a:lnTo>
                <a:lnTo>
                  <a:pt x="2392" y="532"/>
                </a:lnTo>
                <a:lnTo>
                  <a:pt x="2395" y="538"/>
                </a:lnTo>
                <a:lnTo>
                  <a:pt x="2395" y="541"/>
                </a:lnTo>
                <a:lnTo>
                  <a:pt x="2398" y="544"/>
                </a:lnTo>
                <a:lnTo>
                  <a:pt x="2398" y="549"/>
                </a:lnTo>
                <a:lnTo>
                  <a:pt x="2400" y="552"/>
                </a:lnTo>
                <a:lnTo>
                  <a:pt x="2400" y="555"/>
                </a:lnTo>
                <a:lnTo>
                  <a:pt x="2403" y="555"/>
                </a:lnTo>
                <a:lnTo>
                  <a:pt x="2403" y="558"/>
                </a:lnTo>
                <a:lnTo>
                  <a:pt x="2406" y="555"/>
                </a:lnTo>
                <a:lnTo>
                  <a:pt x="2409" y="555"/>
                </a:lnTo>
                <a:lnTo>
                  <a:pt x="2412" y="555"/>
                </a:lnTo>
                <a:lnTo>
                  <a:pt x="2415" y="555"/>
                </a:lnTo>
                <a:lnTo>
                  <a:pt x="2417" y="552"/>
                </a:lnTo>
                <a:lnTo>
                  <a:pt x="2420" y="555"/>
                </a:lnTo>
                <a:lnTo>
                  <a:pt x="2423" y="552"/>
                </a:lnTo>
                <a:lnTo>
                  <a:pt x="2426" y="552"/>
                </a:lnTo>
                <a:lnTo>
                  <a:pt x="2429" y="552"/>
                </a:lnTo>
                <a:lnTo>
                  <a:pt x="2432" y="552"/>
                </a:lnTo>
                <a:lnTo>
                  <a:pt x="2435" y="552"/>
                </a:lnTo>
                <a:lnTo>
                  <a:pt x="2437" y="552"/>
                </a:lnTo>
                <a:lnTo>
                  <a:pt x="2440" y="552"/>
                </a:lnTo>
                <a:lnTo>
                  <a:pt x="2443" y="555"/>
                </a:lnTo>
                <a:lnTo>
                  <a:pt x="2446" y="555"/>
                </a:lnTo>
                <a:lnTo>
                  <a:pt x="2452" y="558"/>
                </a:lnTo>
                <a:lnTo>
                  <a:pt x="2455" y="561"/>
                </a:lnTo>
                <a:lnTo>
                  <a:pt x="2460" y="564"/>
                </a:lnTo>
                <a:lnTo>
                  <a:pt x="2460" y="567"/>
                </a:lnTo>
                <a:lnTo>
                  <a:pt x="2463" y="567"/>
                </a:lnTo>
                <a:lnTo>
                  <a:pt x="2466" y="569"/>
                </a:lnTo>
                <a:lnTo>
                  <a:pt x="2469" y="569"/>
                </a:lnTo>
                <a:lnTo>
                  <a:pt x="2469" y="572"/>
                </a:lnTo>
                <a:lnTo>
                  <a:pt x="2474" y="572"/>
                </a:lnTo>
                <a:lnTo>
                  <a:pt x="2477" y="575"/>
                </a:lnTo>
                <a:lnTo>
                  <a:pt x="2480" y="575"/>
                </a:lnTo>
                <a:lnTo>
                  <a:pt x="2483" y="578"/>
                </a:lnTo>
                <a:lnTo>
                  <a:pt x="2486" y="578"/>
                </a:lnTo>
                <a:lnTo>
                  <a:pt x="2489" y="578"/>
                </a:lnTo>
                <a:lnTo>
                  <a:pt x="2492" y="581"/>
                </a:lnTo>
                <a:lnTo>
                  <a:pt x="2494" y="581"/>
                </a:lnTo>
                <a:lnTo>
                  <a:pt x="2497" y="584"/>
                </a:lnTo>
                <a:lnTo>
                  <a:pt x="2500" y="586"/>
                </a:lnTo>
                <a:lnTo>
                  <a:pt x="2503" y="586"/>
                </a:lnTo>
                <a:lnTo>
                  <a:pt x="2506" y="586"/>
                </a:lnTo>
                <a:lnTo>
                  <a:pt x="2509" y="589"/>
                </a:lnTo>
                <a:lnTo>
                  <a:pt x="2509" y="592"/>
                </a:lnTo>
                <a:lnTo>
                  <a:pt x="2509" y="595"/>
                </a:lnTo>
                <a:lnTo>
                  <a:pt x="2511" y="595"/>
                </a:lnTo>
                <a:lnTo>
                  <a:pt x="2511" y="598"/>
                </a:lnTo>
                <a:lnTo>
                  <a:pt x="2514" y="598"/>
                </a:lnTo>
                <a:lnTo>
                  <a:pt x="2514" y="601"/>
                </a:lnTo>
                <a:lnTo>
                  <a:pt x="2517" y="601"/>
                </a:lnTo>
                <a:lnTo>
                  <a:pt x="2517" y="604"/>
                </a:lnTo>
                <a:lnTo>
                  <a:pt x="2520" y="606"/>
                </a:lnTo>
                <a:lnTo>
                  <a:pt x="2523" y="609"/>
                </a:lnTo>
                <a:lnTo>
                  <a:pt x="2526" y="612"/>
                </a:lnTo>
                <a:lnTo>
                  <a:pt x="2529" y="615"/>
                </a:lnTo>
                <a:lnTo>
                  <a:pt x="2531" y="615"/>
                </a:lnTo>
                <a:lnTo>
                  <a:pt x="2531" y="618"/>
                </a:lnTo>
                <a:lnTo>
                  <a:pt x="2534" y="618"/>
                </a:lnTo>
                <a:lnTo>
                  <a:pt x="2534" y="621"/>
                </a:lnTo>
                <a:lnTo>
                  <a:pt x="2534" y="623"/>
                </a:lnTo>
                <a:lnTo>
                  <a:pt x="2537" y="626"/>
                </a:lnTo>
                <a:lnTo>
                  <a:pt x="2537" y="629"/>
                </a:lnTo>
                <a:lnTo>
                  <a:pt x="2537" y="632"/>
                </a:lnTo>
                <a:lnTo>
                  <a:pt x="2537" y="635"/>
                </a:lnTo>
                <a:lnTo>
                  <a:pt x="2534" y="638"/>
                </a:lnTo>
                <a:lnTo>
                  <a:pt x="2531" y="638"/>
                </a:lnTo>
                <a:lnTo>
                  <a:pt x="2531" y="641"/>
                </a:lnTo>
                <a:lnTo>
                  <a:pt x="2531" y="643"/>
                </a:lnTo>
                <a:lnTo>
                  <a:pt x="2531" y="646"/>
                </a:lnTo>
                <a:lnTo>
                  <a:pt x="2531" y="649"/>
                </a:lnTo>
                <a:lnTo>
                  <a:pt x="2531" y="652"/>
                </a:lnTo>
                <a:lnTo>
                  <a:pt x="2531" y="655"/>
                </a:lnTo>
                <a:lnTo>
                  <a:pt x="2534" y="655"/>
                </a:lnTo>
                <a:lnTo>
                  <a:pt x="2534" y="658"/>
                </a:lnTo>
                <a:lnTo>
                  <a:pt x="2537" y="660"/>
                </a:lnTo>
                <a:lnTo>
                  <a:pt x="2537" y="663"/>
                </a:lnTo>
                <a:lnTo>
                  <a:pt x="2537" y="666"/>
                </a:lnTo>
                <a:lnTo>
                  <a:pt x="2537" y="669"/>
                </a:lnTo>
                <a:lnTo>
                  <a:pt x="2537" y="672"/>
                </a:lnTo>
                <a:lnTo>
                  <a:pt x="2537" y="675"/>
                </a:lnTo>
                <a:lnTo>
                  <a:pt x="2537" y="678"/>
                </a:lnTo>
                <a:lnTo>
                  <a:pt x="2537" y="680"/>
                </a:lnTo>
                <a:lnTo>
                  <a:pt x="2537" y="686"/>
                </a:lnTo>
                <a:lnTo>
                  <a:pt x="2537" y="689"/>
                </a:lnTo>
                <a:lnTo>
                  <a:pt x="2540" y="689"/>
                </a:lnTo>
                <a:lnTo>
                  <a:pt x="2540" y="692"/>
                </a:lnTo>
                <a:lnTo>
                  <a:pt x="2543" y="695"/>
                </a:lnTo>
                <a:lnTo>
                  <a:pt x="2543" y="697"/>
                </a:lnTo>
                <a:lnTo>
                  <a:pt x="2543" y="700"/>
                </a:lnTo>
                <a:lnTo>
                  <a:pt x="2543" y="703"/>
                </a:lnTo>
                <a:lnTo>
                  <a:pt x="2546" y="706"/>
                </a:lnTo>
                <a:lnTo>
                  <a:pt x="2548" y="709"/>
                </a:lnTo>
                <a:lnTo>
                  <a:pt x="2546" y="709"/>
                </a:lnTo>
                <a:lnTo>
                  <a:pt x="2548" y="712"/>
                </a:lnTo>
                <a:lnTo>
                  <a:pt x="2548" y="715"/>
                </a:lnTo>
                <a:lnTo>
                  <a:pt x="2548" y="717"/>
                </a:lnTo>
                <a:lnTo>
                  <a:pt x="2548" y="720"/>
                </a:lnTo>
                <a:lnTo>
                  <a:pt x="2551" y="723"/>
                </a:lnTo>
                <a:lnTo>
                  <a:pt x="2554" y="723"/>
                </a:lnTo>
                <a:lnTo>
                  <a:pt x="2554" y="726"/>
                </a:lnTo>
                <a:lnTo>
                  <a:pt x="2554" y="729"/>
                </a:lnTo>
                <a:lnTo>
                  <a:pt x="2554" y="732"/>
                </a:lnTo>
                <a:lnTo>
                  <a:pt x="2551" y="734"/>
                </a:lnTo>
                <a:lnTo>
                  <a:pt x="2551" y="737"/>
                </a:lnTo>
                <a:lnTo>
                  <a:pt x="2554" y="740"/>
                </a:lnTo>
                <a:lnTo>
                  <a:pt x="2557" y="740"/>
                </a:lnTo>
                <a:lnTo>
                  <a:pt x="2557" y="743"/>
                </a:lnTo>
                <a:lnTo>
                  <a:pt x="2554" y="749"/>
                </a:lnTo>
                <a:lnTo>
                  <a:pt x="2554" y="752"/>
                </a:lnTo>
                <a:lnTo>
                  <a:pt x="2554" y="754"/>
                </a:lnTo>
                <a:lnTo>
                  <a:pt x="2554" y="757"/>
                </a:lnTo>
                <a:lnTo>
                  <a:pt x="2551" y="760"/>
                </a:lnTo>
                <a:lnTo>
                  <a:pt x="2551" y="763"/>
                </a:lnTo>
                <a:lnTo>
                  <a:pt x="2548" y="766"/>
                </a:lnTo>
                <a:lnTo>
                  <a:pt x="2546" y="769"/>
                </a:lnTo>
                <a:lnTo>
                  <a:pt x="2546" y="771"/>
                </a:lnTo>
                <a:lnTo>
                  <a:pt x="2543" y="774"/>
                </a:lnTo>
                <a:lnTo>
                  <a:pt x="2540" y="774"/>
                </a:lnTo>
                <a:lnTo>
                  <a:pt x="2537" y="774"/>
                </a:lnTo>
                <a:lnTo>
                  <a:pt x="2534" y="777"/>
                </a:lnTo>
                <a:lnTo>
                  <a:pt x="2531" y="777"/>
                </a:lnTo>
                <a:lnTo>
                  <a:pt x="2529" y="777"/>
                </a:lnTo>
                <a:lnTo>
                  <a:pt x="2526" y="777"/>
                </a:lnTo>
                <a:lnTo>
                  <a:pt x="2523" y="777"/>
                </a:lnTo>
                <a:lnTo>
                  <a:pt x="2520" y="777"/>
                </a:lnTo>
                <a:lnTo>
                  <a:pt x="2517" y="777"/>
                </a:lnTo>
                <a:lnTo>
                  <a:pt x="2514" y="777"/>
                </a:lnTo>
                <a:lnTo>
                  <a:pt x="2511" y="777"/>
                </a:lnTo>
                <a:lnTo>
                  <a:pt x="2509" y="777"/>
                </a:lnTo>
                <a:lnTo>
                  <a:pt x="2503" y="780"/>
                </a:lnTo>
                <a:lnTo>
                  <a:pt x="2500" y="780"/>
                </a:lnTo>
                <a:lnTo>
                  <a:pt x="2494" y="780"/>
                </a:lnTo>
                <a:lnTo>
                  <a:pt x="2494" y="783"/>
                </a:lnTo>
                <a:lnTo>
                  <a:pt x="2492" y="783"/>
                </a:lnTo>
                <a:lnTo>
                  <a:pt x="2489" y="783"/>
                </a:lnTo>
                <a:lnTo>
                  <a:pt x="2486" y="786"/>
                </a:lnTo>
                <a:lnTo>
                  <a:pt x="2480" y="789"/>
                </a:lnTo>
                <a:lnTo>
                  <a:pt x="2480" y="791"/>
                </a:lnTo>
                <a:lnTo>
                  <a:pt x="2477" y="791"/>
                </a:lnTo>
                <a:lnTo>
                  <a:pt x="2474" y="794"/>
                </a:lnTo>
                <a:lnTo>
                  <a:pt x="2472" y="794"/>
                </a:lnTo>
                <a:lnTo>
                  <a:pt x="2472" y="797"/>
                </a:lnTo>
                <a:lnTo>
                  <a:pt x="2469" y="797"/>
                </a:lnTo>
                <a:lnTo>
                  <a:pt x="2469" y="800"/>
                </a:lnTo>
                <a:lnTo>
                  <a:pt x="2466" y="800"/>
                </a:lnTo>
                <a:lnTo>
                  <a:pt x="2466" y="803"/>
                </a:lnTo>
                <a:lnTo>
                  <a:pt x="2463" y="803"/>
                </a:lnTo>
                <a:lnTo>
                  <a:pt x="2460" y="806"/>
                </a:lnTo>
                <a:lnTo>
                  <a:pt x="2457" y="808"/>
                </a:lnTo>
                <a:lnTo>
                  <a:pt x="2457" y="811"/>
                </a:lnTo>
                <a:lnTo>
                  <a:pt x="2455" y="814"/>
                </a:lnTo>
                <a:lnTo>
                  <a:pt x="2449" y="817"/>
                </a:lnTo>
                <a:lnTo>
                  <a:pt x="2446" y="820"/>
                </a:lnTo>
                <a:lnTo>
                  <a:pt x="2443" y="820"/>
                </a:lnTo>
                <a:lnTo>
                  <a:pt x="2443" y="823"/>
                </a:lnTo>
                <a:lnTo>
                  <a:pt x="2440" y="823"/>
                </a:lnTo>
                <a:lnTo>
                  <a:pt x="2435" y="826"/>
                </a:lnTo>
                <a:lnTo>
                  <a:pt x="2432" y="828"/>
                </a:lnTo>
                <a:lnTo>
                  <a:pt x="2429" y="828"/>
                </a:lnTo>
                <a:lnTo>
                  <a:pt x="2429" y="831"/>
                </a:lnTo>
                <a:lnTo>
                  <a:pt x="2426" y="834"/>
                </a:lnTo>
                <a:lnTo>
                  <a:pt x="2423" y="837"/>
                </a:lnTo>
                <a:lnTo>
                  <a:pt x="2420" y="837"/>
                </a:lnTo>
                <a:lnTo>
                  <a:pt x="2417" y="840"/>
                </a:lnTo>
                <a:lnTo>
                  <a:pt x="2417" y="843"/>
                </a:lnTo>
                <a:lnTo>
                  <a:pt x="2415" y="843"/>
                </a:lnTo>
                <a:lnTo>
                  <a:pt x="2412" y="846"/>
                </a:lnTo>
                <a:lnTo>
                  <a:pt x="2409" y="848"/>
                </a:lnTo>
                <a:lnTo>
                  <a:pt x="2409" y="851"/>
                </a:lnTo>
                <a:lnTo>
                  <a:pt x="2409" y="854"/>
                </a:lnTo>
                <a:lnTo>
                  <a:pt x="2406" y="854"/>
                </a:lnTo>
                <a:lnTo>
                  <a:pt x="2403" y="857"/>
                </a:lnTo>
                <a:lnTo>
                  <a:pt x="2400" y="860"/>
                </a:lnTo>
                <a:lnTo>
                  <a:pt x="2398" y="863"/>
                </a:lnTo>
                <a:lnTo>
                  <a:pt x="2395" y="865"/>
                </a:lnTo>
                <a:lnTo>
                  <a:pt x="2392" y="868"/>
                </a:lnTo>
                <a:lnTo>
                  <a:pt x="2392" y="871"/>
                </a:lnTo>
                <a:lnTo>
                  <a:pt x="2389" y="871"/>
                </a:lnTo>
                <a:lnTo>
                  <a:pt x="2386" y="874"/>
                </a:lnTo>
                <a:lnTo>
                  <a:pt x="2383" y="877"/>
                </a:lnTo>
                <a:lnTo>
                  <a:pt x="2383" y="880"/>
                </a:lnTo>
                <a:lnTo>
                  <a:pt x="2380" y="883"/>
                </a:lnTo>
                <a:lnTo>
                  <a:pt x="2378" y="883"/>
                </a:lnTo>
                <a:lnTo>
                  <a:pt x="2378" y="885"/>
                </a:lnTo>
                <a:lnTo>
                  <a:pt x="2375" y="888"/>
                </a:lnTo>
                <a:lnTo>
                  <a:pt x="2372" y="891"/>
                </a:lnTo>
                <a:lnTo>
                  <a:pt x="2369" y="894"/>
                </a:lnTo>
                <a:lnTo>
                  <a:pt x="2366" y="900"/>
                </a:lnTo>
                <a:lnTo>
                  <a:pt x="2363" y="902"/>
                </a:lnTo>
                <a:lnTo>
                  <a:pt x="2361" y="905"/>
                </a:lnTo>
                <a:lnTo>
                  <a:pt x="2358" y="905"/>
                </a:lnTo>
                <a:lnTo>
                  <a:pt x="2358" y="908"/>
                </a:lnTo>
                <a:lnTo>
                  <a:pt x="2355" y="911"/>
                </a:lnTo>
                <a:lnTo>
                  <a:pt x="2352" y="911"/>
                </a:lnTo>
                <a:lnTo>
                  <a:pt x="2349" y="914"/>
                </a:lnTo>
                <a:lnTo>
                  <a:pt x="2349" y="917"/>
                </a:lnTo>
                <a:lnTo>
                  <a:pt x="2346" y="917"/>
                </a:lnTo>
                <a:lnTo>
                  <a:pt x="2343" y="920"/>
                </a:lnTo>
                <a:lnTo>
                  <a:pt x="2341" y="922"/>
                </a:lnTo>
                <a:lnTo>
                  <a:pt x="2338" y="925"/>
                </a:lnTo>
                <a:lnTo>
                  <a:pt x="2335" y="925"/>
                </a:lnTo>
                <a:lnTo>
                  <a:pt x="2335" y="928"/>
                </a:lnTo>
                <a:lnTo>
                  <a:pt x="2332" y="928"/>
                </a:lnTo>
                <a:lnTo>
                  <a:pt x="2332" y="931"/>
                </a:lnTo>
                <a:lnTo>
                  <a:pt x="2326" y="934"/>
                </a:lnTo>
                <a:lnTo>
                  <a:pt x="2324" y="937"/>
                </a:lnTo>
                <a:lnTo>
                  <a:pt x="2321" y="937"/>
                </a:lnTo>
                <a:lnTo>
                  <a:pt x="2321" y="939"/>
                </a:lnTo>
                <a:lnTo>
                  <a:pt x="2318" y="942"/>
                </a:lnTo>
                <a:lnTo>
                  <a:pt x="2315" y="945"/>
                </a:lnTo>
                <a:lnTo>
                  <a:pt x="2309" y="948"/>
                </a:lnTo>
                <a:lnTo>
                  <a:pt x="2306" y="951"/>
                </a:lnTo>
                <a:lnTo>
                  <a:pt x="2304" y="954"/>
                </a:lnTo>
                <a:lnTo>
                  <a:pt x="2298" y="957"/>
                </a:lnTo>
                <a:lnTo>
                  <a:pt x="2295" y="957"/>
                </a:lnTo>
                <a:lnTo>
                  <a:pt x="2292" y="959"/>
                </a:lnTo>
                <a:lnTo>
                  <a:pt x="2289" y="962"/>
                </a:lnTo>
                <a:lnTo>
                  <a:pt x="2286" y="962"/>
                </a:lnTo>
                <a:lnTo>
                  <a:pt x="2286" y="965"/>
                </a:lnTo>
                <a:lnTo>
                  <a:pt x="2284" y="965"/>
                </a:lnTo>
                <a:lnTo>
                  <a:pt x="2278" y="968"/>
                </a:lnTo>
                <a:lnTo>
                  <a:pt x="2275" y="968"/>
                </a:lnTo>
                <a:lnTo>
                  <a:pt x="2272" y="971"/>
                </a:lnTo>
                <a:lnTo>
                  <a:pt x="2269" y="971"/>
                </a:lnTo>
                <a:lnTo>
                  <a:pt x="2264" y="971"/>
                </a:lnTo>
                <a:lnTo>
                  <a:pt x="2261" y="971"/>
                </a:lnTo>
                <a:lnTo>
                  <a:pt x="2258" y="971"/>
                </a:lnTo>
                <a:lnTo>
                  <a:pt x="2255" y="971"/>
                </a:lnTo>
                <a:lnTo>
                  <a:pt x="2252" y="971"/>
                </a:lnTo>
                <a:lnTo>
                  <a:pt x="2249" y="968"/>
                </a:lnTo>
                <a:lnTo>
                  <a:pt x="2247" y="968"/>
                </a:lnTo>
                <a:lnTo>
                  <a:pt x="2241" y="968"/>
                </a:lnTo>
                <a:lnTo>
                  <a:pt x="2238" y="968"/>
                </a:lnTo>
                <a:lnTo>
                  <a:pt x="2235" y="965"/>
                </a:lnTo>
                <a:lnTo>
                  <a:pt x="2232" y="965"/>
                </a:lnTo>
                <a:lnTo>
                  <a:pt x="2230" y="965"/>
                </a:lnTo>
                <a:lnTo>
                  <a:pt x="2227" y="965"/>
                </a:lnTo>
                <a:lnTo>
                  <a:pt x="2227" y="968"/>
                </a:lnTo>
                <a:lnTo>
                  <a:pt x="2224" y="974"/>
                </a:lnTo>
                <a:lnTo>
                  <a:pt x="2224" y="976"/>
                </a:lnTo>
                <a:lnTo>
                  <a:pt x="2224" y="979"/>
                </a:lnTo>
                <a:lnTo>
                  <a:pt x="2224" y="985"/>
                </a:lnTo>
                <a:lnTo>
                  <a:pt x="2224" y="988"/>
                </a:lnTo>
                <a:lnTo>
                  <a:pt x="2227" y="994"/>
                </a:lnTo>
                <a:lnTo>
                  <a:pt x="2224" y="996"/>
                </a:lnTo>
                <a:lnTo>
                  <a:pt x="2221" y="996"/>
                </a:lnTo>
                <a:lnTo>
                  <a:pt x="2218" y="994"/>
                </a:lnTo>
                <a:lnTo>
                  <a:pt x="2215" y="994"/>
                </a:lnTo>
                <a:lnTo>
                  <a:pt x="2210" y="994"/>
                </a:lnTo>
                <a:lnTo>
                  <a:pt x="2207" y="994"/>
                </a:lnTo>
                <a:lnTo>
                  <a:pt x="2204" y="991"/>
                </a:lnTo>
                <a:lnTo>
                  <a:pt x="2201" y="994"/>
                </a:lnTo>
                <a:lnTo>
                  <a:pt x="2198" y="994"/>
                </a:lnTo>
                <a:lnTo>
                  <a:pt x="2195" y="994"/>
                </a:lnTo>
                <a:lnTo>
                  <a:pt x="2193" y="994"/>
                </a:lnTo>
                <a:lnTo>
                  <a:pt x="2190" y="991"/>
                </a:lnTo>
                <a:lnTo>
                  <a:pt x="2187" y="994"/>
                </a:lnTo>
                <a:lnTo>
                  <a:pt x="2184" y="994"/>
                </a:lnTo>
                <a:lnTo>
                  <a:pt x="2181" y="991"/>
                </a:lnTo>
                <a:lnTo>
                  <a:pt x="2178" y="991"/>
                </a:lnTo>
                <a:lnTo>
                  <a:pt x="2175" y="991"/>
                </a:lnTo>
                <a:lnTo>
                  <a:pt x="2173" y="988"/>
                </a:lnTo>
                <a:lnTo>
                  <a:pt x="2170" y="985"/>
                </a:lnTo>
                <a:lnTo>
                  <a:pt x="2164" y="985"/>
                </a:lnTo>
                <a:lnTo>
                  <a:pt x="2161" y="982"/>
                </a:lnTo>
                <a:lnTo>
                  <a:pt x="2158" y="982"/>
                </a:lnTo>
                <a:lnTo>
                  <a:pt x="2155" y="979"/>
                </a:lnTo>
                <a:lnTo>
                  <a:pt x="2153" y="976"/>
                </a:lnTo>
                <a:lnTo>
                  <a:pt x="2150" y="976"/>
                </a:lnTo>
                <a:lnTo>
                  <a:pt x="2147" y="976"/>
                </a:lnTo>
                <a:lnTo>
                  <a:pt x="2144" y="979"/>
                </a:lnTo>
                <a:lnTo>
                  <a:pt x="2141" y="982"/>
                </a:lnTo>
                <a:lnTo>
                  <a:pt x="2141" y="985"/>
                </a:lnTo>
                <a:lnTo>
                  <a:pt x="2141" y="988"/>
                </a:lnTo>
                <a:lnTo>
                  <a:pt x="2138" y="994"/>
                </a:lnTo>
                <a:lnTo>
                  <a:pt x="2138" y="996"/>
                </a:lnTo>
                <a:lnTo>
                  <a:pt x="2136" y="999"/>
                </a:lnTo>
                <a:lnTo>
                  <a:pt x="2136" y="1002"/>
                </a:lnTo>
                <a:lnTo>
                  <a:pt x="2133" y="1002"/>
                </a:lnTo>
                <a:lnTo>
                  <a:pt x="2130" y="1005"/>
                </a:lnTo>
                <a:lnTo>
                  <a:pt x="2130" y="1008"/>
                </a:lnTo>
                <a:lnTo>
                  <a:pt x="2130" y="1011"/>
                </a:lnTo>
                <a:lnTo>
                  <a:pt x="2133" y="1013"/>
                </a:lnTo>
                <a:lnTo>
                  <a:pt x="2136" y="1016"/>
                </a:lnTo>
                <a:lnTo>
                  <a:pt x="2138" y="1016"/>
                </a:lnTo>
                <a:lnTo>
                  <a:pt x="2141" y="1019"/>
                </a:lnTo>
                <a:lnTo>
                  <a:pt x="2144" y="1019"/>
                </a:lnTo>
                <a:lnTo>
                  <a:pt x="2147" y="1022"/>
                </a:lnTo>
                <a:lnTo>
                  <a:pt x="2150" y="1022"/>
                </a:lnTo>
                <a:lnTo>
                  <a:pt x="2150" y="1025"/>
                </a:lnTo>
                <a:lnTo>
                  <a:pt x="2153" y="1025"/>
                </a:lnTo>
                <a:lnTo>
                  <a:pt x="2155" y="1028"/>
                </a:lnTo>
                <a:lnTo>
                  <a:pt x="2155" y="1031"/>
                </a:lnTo>
                <a:lnTo>
                  <a:pt x="2158" y="1033"/>
                </a:lnTo>
                <a:lnTo>
                  <a:pt x="2158" y="1036"/>
                </a:lnTo>
                <a:lnTo>
                  <a:pt x="2155" y="1039"/>
                </a:lnTo>
                <a:lnTo>
                  <a:pt x="2153" y="1039"/>
                </a:lnTo>
                <a:lnTo>
                  <a:pt x="2150" y="1042"/>
                </a:lnTo>
                <a:lnTo>
                  <a:pt x="2153" y="1048"/>
                </a:lnTo>
                <a:lnTo>
                  <a:pt x="2153" y="1053"/>
                </a:lnTo>
                <a:lnTo>
                  <a:pt x="2153" y="1059"/>
                </a:lnTo>
                <a:lnTo>
                  <a:pt x="2155" y="1062"/>
                </a:lnTo>
                <a:lnTo>
                  <a:pt x="2155" y="1065"/>
                </a:lnTo>
                <a:lnTo>
                  <a:pt x="2158" y="1068"/>
                </a:lnTo>
                <a:lnTo>
                  <a:pt x="2161" y="1070"/>
                </a:lnTo>
                <a:lnTo>
                  <a:pt x="2155" y="1076"/>
                </a:lnTo>
                <a:lnTo>
                  <a:pt x="2153" y="1079"/>
                </a:lnTo>
                <a:lnTo>
                  <a:pt x="2150" y="1079"/>
                </a:lnTo>
                <a:lnTo>
                  <a:pt x="2147" y="1082"/>
                </a:lnTo>
                <a:lnTo>
                  <a:pt x="2144" y="1085"/>
                </a:lnTo>
                <a:lnTo>
                  <a:pt x="2141" y="1087"/>
                </a:lnTo>
                <a:lnTo>
                  <a:pt x="2138" y="1087"/>
                </a:lnTo>
                <a:lnTo>
                  <a:pt x="2138" y="1090"/>
                </a:lnTo>
                <a:lnTo>
                  <a:pt x="2136" y="1093"/>
                </a:lnTo>
                <a:lnTo>
                  <a:pt x="2136" y="1096"/>
                </a:lnTo>
                <a:lnTo>
                  <a:pt x="2130" y="1099"/>
                </a:lnTo>
                <a:lnTo>
                  <a:pt x="2127" y="1099"/>
                </a:lnTo>
                <a:lnTo>
                  <a:pt x="2124" y="1102"/>
                </a:lnTo>
                <a:lnTo>
                  <a:pt x="2116" y="1105"/>
                </a:lnTo>
                <a:lnTo>
                  <a:pt x="2107" y="1107"/>
                </a:lnTo>
                <a:lnTo>
                  <a:pt x="2096" y="1116"/>
                </a:lnTo>
                <a:lnTo>
                  <a:pt x="2093" y="1116"/>
                </a:lnTo>
                <a:lnTo>
                  <a:pt x="2087" y="1119"/>
                </a:lnTo>
                <a:lnTo>
                  <a:pt x="2084" y="1122"/>
                </a:lnTo>
                <a:lnTo>
                  <a:pt x="2084" y="1124"/>
                </a:lnTo>
                <a:lnTo>
                  <a:pt x="2084" y="1127"/>
                </a:lnTo>
                <a:lnTo>
                  <a:pt x="2081" y="1127"/>
                </a:lnTo>
                <a:lnTo>
                  <a:pt x="2081" y="1130"/>
                </a:lnTo>
                <a:lnTo>
                  <a:pt x="2079" y="1133"/>
                </a:lnTo>
                <a:lnTo>
                  <a:pt x="2073" y="1136"/>
                </a:lnTo>
                <a:lnTo>
                  <a:pt x="2070" y="1139"/>
                </a:lnTo>
                <a:lnTo>
                  <a:pt x="2064" y="1147"/>
                </a:lnTo>
                <a:lnTo>
                  <a:pt x="2064" y="1153"/>
                </a:lnTo>
                <a:lnTo>
                  <a:pt x="2064" y="1159"/>
                </a:lnTo>
                <a:lnTo>
                  <a:pt x="2067" y="1159"/>
                </a:lnTo>
                <a:lnTo>
                  <a:pt x="2076" y="1156"/>
                </a:lnTo>
                <a:lnTo>
                  <a:pt x="2087" y="1153"/>
                </a:lnTo>
                <a:lnTo>
                  <a:pt x="2099" y="1150"/>
                </a:lnTo>
                <a:lnTo>
                  <a:pt x="2113" y="1147"/>
                </a:lnTo>
                <a:lnTo>
                  <a:pt x="2127" y="1144"/>
                </a:lnTo>
                <a:lnTo>
                  <a:pt x="2147" y="1142"/>
                </a:lnTo>
                <a:lnTo>
                  <a:pt x="2150" y="1142"/>
                </a:lnTo>
                <a:lnTo>
                  <a:pt x="2187" y="1142"/>
                </a:lnTo>
                <a:lnTo>
                  <a:pt x="2207" y="1142"/>
                </a:lnTo>
                <a:lnTo>
                  <a:pt x="2221" y="1147"/>
                </a:lnTo>
                <a:lnTo>
                  <a:pt x="2232" y="1156"/>
                </a:lnTo>
                <a:lnTo>
                  <a:pt x="2241" y="1167"/>
                </a:lnTo>
                <a:lnTo>
                  <a:pt x="2252" y="1184"/>
                </a:lnTo>
                <a:lnTo>
                  <a:pt x="2267" y="1201"/>
                </a:lnTo>
                <a:lnTo>
                  <a:pt x="2284" y="1216"/>
                </a:lnTo>
                <a:lnTo>
                  <a:pt x="2286" y="1218"/>
                </a:lnTo>
                <a:lnTo>
                  <a:pt x="2289" y="1221"/>
                </a:lnTo>
                <a:lnTo>
                  <a:pt x="2292" y="1221"/>
                </a:lnTo>
                <a:lnTo>
                  <a:pt x="2298" y="1227"/>
                </a:lnTo>
                <a:lnTo>
                  <a:pt x="2298" y="1230"/>
                </a:lnTo>
                <a:lnTo>
                  <a:pt x="2306" y="1238"/>
                </a:lnTo>
                <a:lnTo>
                  <a:pt x="2312" y="1250"/>
                </a:lnTo>
                <a:lnTo>
                  <a:pt x="2312" y="1264"/>
                </a:lnTo>
                <a:lnTo>
                  <a:pt x="2312" y="1281"/>
                </a:lnTo>
                <a:lnTo>
                  <a:pt x="2306" y="1298"/>
                </a:lnTo>
                <a:lnTo>
                  <a:pt x="2304" y="1310"/>
                </a:lnTo>
                <a:lnTo>
                  <a:pt x="2298" y="1324"/>
                </a:lnTo>
                <a:lnTo>
                  <a:pt x="2295" y="1332"/>
                </a:lnTo>
                <a:lnTo>
                  <a:pt x="2292" y="1332"/>
                </a:lnTo>
                <a:lnTo>
                  <a:pt x="2295" y="1338"/>
                </a:lnTo>
                <a:lnTo>
                  <a:pt x="2295" y="1344"/>
                </a:lnTo>
                <a:lnTo>
                  <a:pt x="2295" y="1349"/>
                </a:lnTo>
                <a:lnTo>
                  <a:pt x="2292" y="1358"/>
                </a:lnTo>
                <a:lnTo>
                  <a:pt x="2272" y="1381"/>
                </a:lnTo>
                <a:lnTo>
                  <a:pt x="2264" y="1389"/>
                </a:lnTo>
                <a:lnTo>
                  <a:pt x="2252" y="1412"/>
                </a:lnTo>
                <a:lnTo>
                  <a:pt x="2249" y="1418"/>
                </a:lnTo>
                <a:lnTo>
                  <a:pt x="2241" y="1435"/>
                </a:lnTo>
                <a:lnTo>
                  <a:pt x="2235" y="1449"/>
                </a:lnTo>
                <a:lnTo>
                  <a:pt x="2232" y="1458"/>
                </a:lnTo>
                <a:lnTo>
                  <a:pt x="2232" y="1466"/>
                </a:lnTo>
                <a:lnTo>
                  <a:pt x="2235" y="1480"/>
                </a:lnTo>
                <a:lnTo>
                  <a:pt x="2235" y="1500"/>
                </a:lnTo>
                <a:lnTo>
                  <a:pt x="2232" y="1506"/>
                </a:lnTo>
                <a:lnTo>
                  <a:pt x="2224" y="1569"/>
                </a:lnTo>
                <a:lnTo>
                  <a:pt x="2221" y="1566"/>
                </a:lnTo>
                <a:lnTo>
                  <a:pt x="2218" y="1566"/>
                </a:lnTo>
                <a:lnTo>
                  <a:pt x="2218" y="1569"/>
                </a:lnTo>
                <a:lnTo>
                  <a:pt x="2218" y="1571"/>
                </a:lnTo>
                <a:lnTo>
                  <a:pt x="2215" y="1574"/>
                </a:lnTo>
                <a:lnTo>
                  <a:pt x="2215" y="1577"/>
                </a:lnTo>
                <a:lnTo>
                  <a:pt x="2215" y="1580"/>
                </a:lnTo>
                <a:lnTo>
                  <a:pt x="2215" y="1583"/>
                </a:lnTo>
                <a:lnTo>
                  <a:pt x="2195" y="1594"/>
                </a:lnTo>
                <a:lnTo>
                  <a:pt x="2193" y="1594"/>
                </a:lnTo>
                <a:lnTo>
                  <a:pt x="2190" y="1594"/>
                </a:lnTo>
                <a:lnTo>
                  <a:pt x="2178" y="1591"/>
                </a:lnTo>
                <a:lnTo>
                  <a:pt x="2175" y="1591"/>
                </a:lnTo>
                <a:lnTo>
                  <a:pt x="2175" y="1586"/>
                </a:lnTo>
                <a:lnTo>
                  <a:pt x="2178" y="1580"/>
                </a:lnTo>
                <a:lnTo>
                  <a:pt x="2178" y="1577"/>
                </a:lnTo>
                <a:lnTo>
                  <a:pt x="2178" y="1574"/>
                </a:lnTo>
                <a:lnTo>
                  <a:pt x="2178" y="1571"/>
                </a:lnTo>
                <a:lnTo>
                  <a:pt x="2178" y="1569"/>
                </a:lnTo>
                <a:lnTo>
                  <a:pt x="2175" y="1566"/>
                </a:lnTo>
                <a:lnTo>
                  <a:pt x="2173" y="1566"/>
                </a:lnTo>
                <a:lnTo>
                  <a:pt x="2173" y="1563"/>
                </a:lnTo>
                <a:lnTo>
                  <a:pt x="2170" y="1563"/>
                </a:lnTo>
                <a:lnTo>
                  <a:pt x="2170" y="1560"/>
                </a:lnTo>
                <a:lnTo>
                  <a:pt x="2167" y="1560"/>
                </a:lnTo>
                <a:lnTo>
                  <a:pt x="2167" y="1557"/>
                </a:lnTo>
                <a:lnTo>
                  <a:pt x="2164" y="1554"/>
                </a:lnTo>
                <a:lnTo>
                  <a:pt x="2161" y="1552"/>
                </a:lnTo>
                <a:lnTo>
                  <a:pt x="2161" y="1549"/>
                </a:lnTo>
                <a:lnTo>
                  <a:pt x="2158" y="1549"/>
                </a:lnTo>
                <a:lnTo>
                  <a:pt x="2158" y="1546"/>
                </a:lnTo>
                <a:lnTo>
                  <a:pt x="2155" y="1546"/>
                </a:lnTo>
                <a:lnTo>
                  <a:pt x="2155" y="1543"/>
                </a:lnTo>
                <a:lnTo>
                  <a:pt x="2153" y="1543"/>
                </a:lnTo>
                <a:lnTo>
                  <a:pt x="2153" y="1540"/>
                </a:lnTo>
                <a:lnTo>
                  <a:pt x="2150" y="1540"/>
                </a:lnTo>
                <a:lnTo>
                  <a:pt x="2150" y="1537"/>
                </a:lnTo>
                <a:lnTo>
                  <a:pt x="2147" y="1537"/>
                </a:lnTo>
                <a:lnTo>
                  <a:pt x="2147" y="1534"/>
                </a:lnTo>
                <a:lnTo>
                  <a:pt x="2144" y="1534"/>
                </a:lnTo>
                <a:lnTo>
                  <a:pt x="2141" y="1532"/>
                </a:lnTo>
                <a:lnTo>
                  <a:pt x="2141" y="1529"/>
                </a:lnTo>
                <a:lnTo>
                  <a:pt x="2138" y="1529"/>
                </a:lnTo>
                <a:lnTo>
                  <a:pt x="2138" y="1526"/>
                </a:lnTo>
                <a:lnTo>
                  <a:pt x="2136" y="1523"/>
                </a:lnTo>
                <a:lnTo>
                  <a:pt x="2133" y="1520"/>
                </a:lnTo>
                <a:lnTo>
                  <a:pt x="2130" y="1517"/>
                </a:lnTo>
                <a:lnTo>
                  <a:pt x="2130" y="1515"/>
                </a:lnTo>
                <a:lnTo>
                  <a:pt x="2127" y="1512"/>
                </a:lnTo>
                <a:lnTo>
                  <a:pt x="2127" y="1509"/>
                </a:lnTo>
                <a:lnTo>
                  <a:pt x="2124" y="1506"/>
                </a:lnTo>
                <a:lnTo>
                  <a:pt x="2121" y="1506"/>
                </a:lnTo>
                <a:lnTo>
                  <a:pt x="2118" y="1503"/>
                </a:lnTo>
                <a:lnTo>
                  <a:pt x="2118" y="1506"/>
                </a:lnTo>
                <a:lnTo>
                  <a:pt x="2116" y="1506"/>
                </a:lnTo>
                <a:lnTo>
                  <a:pt x="2113" y="1506"/>
                </a:lnTo>
                <a:lnTo>
                  <a:pt x="2107" y="1506"/>
                </a:lnTo>
                <a:lnTo>
                  <a:pt x="2101" y="1506"/>
                </a:lnTo>
                <a:lnTo>
                  <a:pt x="2099" y="1509"/>
                </a:lnTo>
                <a:lnTo>
                  <a:pt x="2096" y="1509"/>
                </a:lnTo>
                <a:lnTo>
                  <a:pt x="2093" y="1512"/>
                </a:lnTo>
                <a:lnTo>
                  <a:pt x="2090" y="1512"/>
                </a:lnTo>
                <a:lnTo>
                  <a:pt x="2087" y="1515"/>
                </a:lnTo>
                <a:lnTo>
                  <a:pt x="2084" y="1515"/>
                </a:lnTo>
                <a:lnTo>
                  <a:pt x="2081" y="1515"/>
                </a:lnTo>
                <a:lnTo>
                  <a:pt x="2079" y="1515"/>
                </a:lnTo>
                <a:lnTo>
                  <a:pt x="2076" y="1517"/>
                </a:lnTo>
                <a:lnTo>
                  <a:pt x="2073" y="1517"/>
                </a:lnTo>
                <a:lnTo>
                  <a:pt x="2070" y="1517"/>
                </a:lnTo>
                <a:lnTo>
                  <a:pt x="2067" y="1520"/>
                </a:lnTo>
                <a:lnTo>
                  <a:pt x="2064" y="1520"/>
                </a:lnTo>
                <a:lnTo>
                  <a:pt x="2064" y="1523"/>
                </a:lnTo>
                <a:lnTo>
                  <a:pt x="2061" y="1523"/>
                </a:lnTo>
                <a:lnTo>
                  <a:pt x="2059" y="1523"/>
                </a:lnTo>
                <a:lnTo>
                  <a:pt x="2059" y="1526"/>
                </a:lnTo>
                <a:lnTo>
                  <a:pt x="2056" y="1526"/>
                </a:lnTo>
                <a:lnTo>
                  <a:pt x="2053" y="1526"/>
                </a:lnTo>
                <a:lnTo>
                  <a:pt x="2053" y="1529"/>
                </a:lnTo>
                <a:lnTo>
                  <a:pt x="2050" y="1529"/>
                </a:lnTo>
                <a:lnTo>
                  <a:pt x="2047" y="1529"/>
                </a:lnTo>
                <a:lnTo>
                  <a:pt x="2044" y="1529"/>
                </a:lnTo>
                <a:lnTo>
                  <a:pt x="2042" y="1529"/>
                </a:lnTo>
                <a:lnTo>
                  <a:pt x="2036" y="1529"/>
                </a:lnTo>
                <a:lnTo>
                  <a:pt x="2033" y="1529"/>
                </a:lnTo>
                <a:lnTo>
                  <a:pt x="2033" y="1526"/>
                </a:lnTo>
                <a:lnTo>
                  <a:pt x="2030" y="1523"/>
                </a:lnTo>
                <a:lnTo>
                  <a:pt x="2030" y="1520"/>
                </a:lnTo>
                <a:lnTo>
                  <a:pt x="2027" y="1520"/>
                </a:lnTo>
                <a:lnTo>
                  <a:pt x="2024" y="1517"/>
                </a:lnTo>
                <a:lnTo>
                  <a:pt x="2022" y="1515"/>
                </a:lnTo>
                <a:lnTo>
                  <a:pt x="2019" y="1515"/>
                </a:lnTo>
                <a:lnTo>
                  <a:pt x="2016" y="1515"/>
                </a:lnTo>
                <a:lnTo>
                  <a:pt x="2016" y="1512"/>
                </a:lnTo>
                <a:lnTo>
                  <a:pt x="2016" y="1509"/>
                </a:lnTo>
                <a:lnTo>
                  <a:pt x="2019" y="1509"/>
                </a:lnTo>
                <a:lnTo>
                  <a:pt x="2019" y="1506"/>
                </a:lnTo>
                <a:lnTo>
                  <a:pt x="2019" y="1503"/>
                </a:lnTo>
                <a:lnTo>
                  <a:pt x="2022" y="1500"/>
                </a:lnTo>
                <a:lnTo>
                  <a:pt x="2022" y="1497"/>
                </a:lnTo>
                <a:lnTo>
                  <a:pt x="2024" y="1495"/>
                </a:lnTo>
                <a:lnTo>
                  <a:pt x="2024" y="1492"/>
                </a:lnTo>
                <a:lnTo>
                  <a:pt x="2022" y="1489"/>
                </a:lnTo>
                <a:lnTo>
                  <a:pt x="2022" y="1486"/>
                </a:lnTo>
                <a:lnTo>
                  <a:pt x="2019" y="1486"/>
                </a:lnTo>
                <a:lnTo>
                  <a:pt x="2019" y="1483"/>
                </a:lnTo>
                <a:lnTo>
                  <a:pt x="2016" y="1483"/>
                </a:lnTo>
                <a:lnTo>
                  <a:pt x="2016" y="1480"/>
                </a:lnTo>
                <a:lnTo>
                  <a:pt x="2013" y="1480"/>
                </a:lnTo>
                <a:lnTo>
                  <a:pt x="2013" y="1478"/>
                </a:lnTo>
                <a:lnTo>
                  <a:pt x="2010" y="1478"/>
                </a:lnTo>
                <a:lnTo>
                  <a:pt x="2007" y="1478"/>
                </a:lnTo>
                <a:lnTo>
                  <a:pt x="2007" y="1475"/>
                </a:lnTo>
                <a:lnTo>
                  <a:pt x="2005" y="1475"/>
                </a:lnTo>
                <a:lnTo>
                  <a:pt x="2002" y="1472"/>
                </a:lnTo>
                <a:lnTo>
                  <a:pt x="1999" y="1469"/>
                </a:lnTo>
                <a:lnTo>
                  <a:pt x="1996" y="1469"/>
                </a:lnTo>
                <a:lnTo>
                  <a:pt x="1993" y="1469"/>
                </a:lnTo>
                <a:lnTo>
                  <a:pt x="1993" y="1466"/>
                </a:lnTo>
                <a:lnTo>
                  <a:pt x="1990" y="1466"/>
                </a:lnTo>
                <a:lnTo>
                  <a:pt x="1987" y="1463"/>
                </a:lnTo>
                <a:lnTo>
                  <a:pt x="1985" y="1463"/>
                </a:lnTo>
                <a:lnTo>
                  <a:pt x="1982" y="1460"/>
                </a:lnTo>
                <a:lnTo>
                  <a:pt x="1979" y="1460"/>
                </a:lnTo>
                <a:lnTo>
                  <a:pt x="1979" y="1458"/>
                </a:lnTo>
                <a:lnTo>
                  <a:pt x="1976" y="1458"/>
                </a:lnTo>
                <a:lnTo>
                  <a:pt x="1973" y="1458"/>
                </a:lnTo>
                <a:lnTo>
                  <a:pt x="1970" y="1458"/>
                </a:lnTo>
                <a:lnTo>
                  <a:pt x="1970" y="1455"/>
                </a:lnTo>
                <a:lnTo>
                  <a:pt x="1968" y="1455"/>
                </a:lnTo>
                <a:lnTo>
                  <a:pt x="1965" y="1455"/>
                </a:lnTo>
                <a:lnTo>
                  <a:pt x="1962" y="1455"/>
                </a:lnTo>
                <a:lnTo>
                  <a:pt x="1962" y="1452"/>
                </a:lnTo>
                <a:lnTo>
                  <a:pt x="1959" y="1452"/>
                </a:lnTo>
                <a:lnTo>
                  <a:pt x="1956" y="1452"/>
                </a:lnTo>
                <a:lnTo>
                  <a:pt x="1953" y="1452"/>
                </a:lnTo>
                <a:lnTo>
                  <a:pt x="1950" y="1449"/>
                </a:lnTo>
                <a:lnTo>
                  <a:pt x="1948" y="1449"/>
                </a:lnTo>
                <a:lnTo>
                  <a:pt x="1945" y="1449"/>
                </a:lnTo>
                <a:lnTo>
                  <a:pt x="1942" y="1449"/>
                </a:lnTo>
                <a:lnTo>
                  <a:pt x="1939" y="1449"/>
                </a:lnTo>
                <a:lnTo>
                  <a:pt x="1936" y="1449"/>
                </a:lnTo>
                <a:lnTo>
                  <a:pt x="1933" y="1449"/>
                </a:lnTo>
                <a:lnTo>
                  <a:pt x="1930" y="1449"/>
                </a:lnTo>
                <a:lnTo>
                  <a:pt x="1928" y="1449"/>
                </a:lnTo>
                <a:lnTo>
                  <a:pt x="1925" y="1452"/>
                </a:lnTo>
                <a:lnTo>
                  <a:pt x="1922" y="1455"/>
                </a:lnTo>
                <a:lnTo>
                  <a:pt x="1919" y="1455"/>
                </a:lnTo>
                <a:lnTo>
                  <a:pt x="1919" y="1458"/>
                </a:lnTo>
                <a:lnTo>
                  <a:pt x="1916" y="1458"/>
                </a:lnTo>
                <a:lnTo>
                  <a:pt x="1913" y="1458"/>
                </a:lnTo>
                <a:lnTo>
                  <a:pt x="1911" y="1458"/>
                </a:lnTo>
                <a:lnTo>
                  <a:pt x="1908" y="1458"/>
                </a:lnTo>
                <a:lnTo>
                  <a:pt x="1905" y="1458"/>
                </a:lnTo>
                <a:lnTo>
                  <a:pt x="1902" y="1460"/>
                </a:lnTo>
                <a:lnTo>
                  <a:pt x="1899" y="1460"/>
                </a:lnTo>
                <a:lnTo>
                  <a:pt x="1896" y="1460"/>
                </a:lnTo>
                <a:lnTo>
                  <a:pt x="1896" y="1463"/>
                </a:lnTo>
                <a:lnTo>
                  <a:pt x="1899" y="1463"/>
                </a:lnTo>
                <a:lnTo>
                  <a:pt x="1899" y="1466"/>
                </a:lnTo>
                <a:lnTo>
                  <a:pt x="1902" y="1466"/>
                </a:lnTo>
                <a:lnTo>
                  <a:pt x="1902" y="1469"/>
                </a:lnTo>
                <a:lnTo>
                  <a:pt x="1905" y="1469"/>
                </a:lnTo>
                <a:lnTo>
                  <a:pt x="1908" y="1469"/>
                </a:lnTo>
                <a:lnTo>
                  <a:pt x="1908" y="1472"/>
                </a:lnTo>
                <a:lnTo>
                  <a:pt x="1911" y="1472"/>
                </a:lnTo>
                <a:lnTo>
                  <a:pt x="1908" y="1475"/>
                </a:lnTo>
                <a:lnTo>
                  <a:pt x="1908" y="1478"/>
                </a:lnTo>
                <a:lnTo>
                  <a:pt x="1908" y="1480"/>
                </a:lnTo>
                <a:lnTo>
                  <a:pt x="1905" y="1480"/>
                </a:lnTo>
                <a:lnTo>
                  <a:pt x="1905" y="1483"/>
                </a:lnTo>
                <a:lnTo>
                  <a:pt x="1902" y="1486"/>
                </a:lnTo>
                <a:lnTo>
                  <a:pt x="1899" y="1486"/>
                </a:lnTo>
                <a:lnTo>
                  <a:pt x="1896" y="1486"/>
                </a:lnTo>
                <a:lnTo>
                  <a:pt x="1893" y="1489"/>
                </a:lnTo>
                <a:lnTo>
                  <a:pt x="1891" y="1489"/>
                </a:lnTo>
                <a:lnTo>
                  <a:pt x="1888" y="1489"/>
                </a:lnTo>
                <a:lnTo>
                  <a:pt x="1888" y="1492"/>
                </a:lnTo>
                <a:lnTo>
                  <a:pt x="1885" y="1492"/>
                </a:lnTo>
                <a:lnTo>
                  <a:pt x="1882" y="1492"/>
                </a:lnTo>
                <a:lnTo>
                  <a:pt x="1879" y="1492"/>
                </a:lnTo>
                <a:lnTo>
                  <a:pt x="1876" y="1492"/>
                </a:lnTo>
                <a:lnTo>
                  <a:pt x="1874" y="1492"/>
                </a:lnTo>
                <a:lnTo>
                  <a:pt x="1871" y="1492"/>
                </a:lnTo>
                <a:lnTo>
                  <a:pt x="1868" y="1492"/>
                </a:lnTo>
                <a:lnTo>
                  <a:pt x="1865" y="1492"/>
                </a:lnTo>
                <a:lnTo>
                  <a:pt x="1862" y="1495"/>
                </a:lnTo>
                <a:lnTo>
                  <a:pt x="1859" y="1495"/>
                </a:lnTo>
                <a:lnTo>
                  <a:pt x="1856" y="1495"/>
                </a:lnTo>
                <a:lnTo>
                  <a:pt x="1854" y="1497"/>
                </a:lnTo>
                <a:lnTo>
                  <a:pt x="1851" y="1497"/>
                </a:lnTo>
                <a:lnTo>
                  <a:pt x="1848" y="1495"/>
                </a:lnTo>
                <a:lnTo>
                  <a:pt x="1845" y="1495"/>
                </a:lnTo>
                <a:lnTo>
                  <a:pt x="1845" y="1492"/>
                </a:lnTo>
                <a:lnTo>
                  <a:pt x="1842" y="1492"/>
                </a:lnTo>
                <a:lnTo>
                  <a:pt x="1839" y="1492"/>
                </a:lnTo>
                <a:lnTo>
                  <a:pt x="1837" y="1492"/>
                </a:lnTo>
                <a:lnTo>
                  <a:pt x="1837" y="1495"/>
                </a:lnTo>
                <a:lnTo>
                  <a:pt x="1834" y="1495"/>
                </a:lnTo>
                <a:lnTo>
                  <a:pt x="1831" y="1495"/>
                </a:lnTo>
                <a:lnTo>
                  <a:pt x="1831" y="1497"/>
                </a:lnTo>
                <a:lnTo>
                  <a:pt x="1828" y="1497"/>
                </a:lnTo>
                <a:lnTo>
                  <a:pt x="1828" y="1500"/>
                </a:lnTo>
                <a:lnTo>
                  <a:pt x="1828" y="1503"/>
                </a:lnTo>
                <a:lnTo>
                  <a:pt x="1825" y="1503"/>
                </a:lnTo>
                <a:lnTo>
                  <a:pt x="1825" y="1506"/>
                </a:lnTo>
                <a:lnTo>
                  <a:pt x="1825" y="1509"/>
                </a:lnTo>
                <a:lnTo>
                  <a:pt x="1822" y="1509"/>
                </a:lnTo>
                <a:lnTo>
                  <a:pt x="1822" y="1512"/>
                </a:lnTo>
                <a:lnTo>
                  <a:pt x="1819" y="1512"/>
                </a:lnTo>
                <a:lnTo>
                  <a:pt x="1819" y="1515"/>
                </a:lnTo>
                <a:lnTo>
                  <a:pt x="1817" y="1515"/>
                </a:lnTo>
                <a:lnTo>
                  <a:pt x="1814" y="1515"/>
                </a:lnTo>
                <a:lnTo>
                  <a:pt x="1811" y="1517"/>
                </a:lnTo>
                <a:lnTo>
                  <a:pt x="1808" y="1517"/>
                </a:lnTo>
                <a:lnTo>
                  <a:pt x="1805" y="1517"/>
                </a:lnTo>
                <a:lnTo>
                  <a:pt x="1802" y="1517"/>
                </a:lnTo>
                <a:lnTo>
                  <a:pt x="1799" y="1517"/>
                </a:lnTo>
                <a:lnTo>
                  <a:pt x="1797" y="1517"/>
                </a:lnTo>
                <a:lnTo>
                  <a:pt x="1794" y="1515"/>
                </a:lnTo>
                <a:lnTo>
                  <a:pt x="1791" y="1512"/>
                </a:lnTo>
                <a:lnTo>
                  <a:pt x="1794" y="1509"/>
                </a:lnTo>
                <a:lnTo>
                  <a:pt x="1794" y="1506"/>
                </a:lnTo>
                <a:lnTo>
                  <a:pt x="1791" y="1506"/>
                </a:lnTo>
                <a:lnTo>
                  <a:pt x="1788" y="1503"/>
                </a:lnTo>
                <a:lnTo>
                  <a:pt x="1785" y="1500"/>
                </a:lnTo>
                <a:lnTo>
                  <a:pt x="1782" y="1500"/>
                </a:lnTo>
                <a:lnTo>
                  <a:pt x="1785" y="1500"/>
                </a:lnTo>
                <a:lnTo>
                  <a:pt x="1788" y="1500"/>
                </a:lnTo>
                <a:lnTo>
                  <a:pt x="1788" y="1497"/>
                </a:lnTo>
                <a:lnTo>
                  <a:pt x="1785" y="1495"/>
                </a:lnTo>
                <a:lnTo>
                  <a:pt x="1785" y="1489"/>
                </a:lnTo>
                <a:lnTo>
                  <a:pt x="1782" y="1489"/>
                </a:lnTo>
                <a:lnTo>
                  <a:pt x="1782" y="1486"/>
                </a:lnTo>
                <a:lnTo>
                  <a:pt x="1780" y="1483"/>
                </a:lnTo>
                <a:lnTo>
                  <a:pt x="1780" y="1480"/>
                </a:lnTo>
                <a:lnTo>
                  <a:pt x="1777" y="1480"/>
                </a:lnTo>
                <a:lnTo>
                  <a:pt x="1774" y="1483"/>
                </a:lnTo>
                <a:lnTo>
                  <a:pt x="1774" y="1486"/>
                </a:lnTo>
                <a:lnTo>
                  <a:pt x="1771" y="1486"/>
                </a:lnTo>
                <a:lnTo>
                  <a:pt x="1765" y="1486"/>
                </a:lnTo>
                <a:lnTo>
                  <a:pt x="1762" y="1486"/>
                </a:lnTo>
                <a:lnTo>
                  <a:pt x="1757" y="1489"/>
                </a:lnTo>
                <a:lnTo>
                  <a:pt x="1754" y="1489"/>
                </a:lnTo>
                <a:lnTo>
                  <a:pt x="1754" y="1492"/>
                </a:lnTo>
                <a:lnTo>
                  <a:pt x="1751" y="1495"/>
                </a:lnTo>
                <a:lnTo>
                  <a:pt x="1751" y="1497"/>
                </a:lnTo>
                <a:lnTo>
                  <a:pt x="1748" y="1497"/>
                </a:lnTo>
                <a:lnTo>
                  <a:pt x="1748" y="1500"/>
                </a:lnTo>
                <a:lnTo>
                  <a:pt x="1748" y="1503"/>
                </a:lnTo>
                <a:lnTo>
                  <a:pt x="1745" y="1506"/>
                </a:lnTo>
                <a:lnTo>
                  <a:pt x="1743" y="1509"/>
                </a:lnTo>
                <a:lnTo>
                  <a:pt x="1737" y="1509"/>
                </a:lnTo>
                <a:lnTo>
                  <a:pt x="1734" y="1509"/>
                </a:lnTo>
                <a:lnTo>
                  <a:pt x="1731" y="1509"/>
                </a:lnTo>
                <a:lnTo>
                  <a:pt x="1728" y="1506"/>
                </a:lnTo>
                <a:lnTo>
                  <a:pt x="1725" y="1506"/>
                </a:lnTo>
                <a:lnTo>
                  <a:pt x="1723" y="1509"/>
                </a:lnTo>
                <a:lnTo>
                  <a:pt x="1717" y="1509"/>
                </a:lnTo>
                <a:lnTo>
                  <a:pt x="1714" y="1506"/>
                </a:lnTo>
                <a:lnTo>
                  <a:pt x="1711" y="1506"/>
                </a:lnTo>
                <a:lnTo>
                  <a:pt x="1706" y="1506"/>
                </a:lnTo>
                <a:lnTo>
                  <a:pt x="1703" y="1509"/>
                </a:lnTo>
                <a:lnTo>
                  <a:pt x="1700" y="1509"/>
                </a:lnTo>
                <a:lnTo>
                  <a:pt x="1697" y="1515"/>
                </a:lnTo>
                <a:lnTo>
                  <a:pt x="1697" y="1520"/>
                </a:lnTo>
                <a:lnTo>
                  <a:pt x="1697" y="1523"/>
                </a:lnTo>
                <a:lnTo>
                  <a:pt x="1697" y="1529"/>
                </a:lnTo>
                <a:lnTo>
                  <a:pt x="1697" y="1532"/>
                </a:lnTo>
                <a:lnTo>
                  <a:pt x="1697" y="1537"/>
                </a:lnTo>
                <a:lnTo>
                  <a:pt x="1697" y="1540"/>
                </a:lnTo>
                <a:lnTo>
                  <a:pt x="1697" y="1543"/>
                </a:lnTo>
                <a:lnTo>
                  <a:pt x="1694" y="1549"/>
                </a:lnTo>
                <a:lnTo>
                  <a:pt x="1691" y="1554"/>
                </a:lnTo>
                <a:lnTo>
                  <a:pt x="1691" y="1557"/>
                </a:lnTo>
                <a:lnTo>
                  <a:pt x="1688" y="1563"/>
                </a:lnTo>
                <a:lnTo>
                  <a:pt x="1686" y="1566"/>
                </a:lnTo>
                <a:lnTo>
                  <a:pt x="1680" y="1566"/>
                </a:lnTo>
                <a:lnTo>
                  <a:pt x="1677" y="1566"/>
                </a:lnTo>
                <a:lnTo>
                  <a:pt x="1671" y="1563"/>
                </a:lnTo>
                <a:lnTo>
                  <a:pt x="1668" y="1560"/>
                </a:lnTo>
                <a:lnTo>
                  <a:pt x="1666" y="1560"/>
                </a:lnTo>
                <a:lnTo>
                  <a:pt x="1663" y="1557"/>
                </a:lnTo>
                <a:lnTo>
                  <a:pt x="1660" y="1554"/>
                </a:lnTo>
                <a:lnTo>
                  <a:pt x="1654" y="1549"/>
                </a:lnTo>
                <a:lnTo>
                  <a:pt x="1651" y="1543"/>
                </a:lnTo>
                <a:lnTo>
                  <a:pt x="1651" y="1540"/>
                </a:lnTo>
                <a:lnTo>
                  <a:pt x="1649" y="1540"/>
                </a:lnTo>
                <a:lnTo>
                  <a:pt x="1649" y="1537"/>
                </a:lnTo>
                <a:lnTo>
                  <a:pt x="1649" y="1534"/>
                </a:lnTo>
                <a:lnTo>
                  <a:pt x="1649" y="1532"/>
                </a:lnTo>
                <a:lnTo>
                  <a:pt x="1643" y="1532"/>
                </a:lnTo>
                <a:lnTo>
                  <a:pt x="1640" y="1532"/>
                </a:lnTo>
                <a:lnTo>
                  <a:pt x="1640" y="1529"/>
                </a:lnTo>
                <a:lnTo>
                  <a:pt x="1643" y="1526"/>
                </a:lnTo>
                <a:lnTo>
                  <a:pt x="1643" y="1520"/>
                </a:lnTo>
                <a:lnTo>
                  <a:pt x="1646" y="1515"/>
                </a:lnTo>
                <a:lnTo>
                  <a:pt x="1651" y="1506"/>
                </a:lnTo>
                <a:lnTo>
                  <a:pt x="1651" y="1503"/>
                </a:lnTo>
                <a:lnTo>
                  <a:pt x="1654" y="1497"/>
                </a:lnTo>
                <a:lnTo>
                  <a:pt x="1660" y="1495"/>
                </a:lnTo>
                <a:lnTo>
                  <a:pt x="1663" y="1492"/>
                </a:lnTo>
                <a:lnTo>
                  <a:pt x="1666" y="1489"/>
                </a:lnTo>
                <a:lnTo>
                  <a:pt x="1668" y="1486"/>
                </a:lnTo>
                <a:lnTo>
                  <a:pt x="1671" y="1486"/>
                </a:lnTo>
                <a:lnTo>
                  <a:pt x="1668" y="1483"/>
                </a:lnTo>
                <a:lnTo>
                  <a:pt x="1666" y="1483"/>
                </a:lnTo>
                <a:lnTo>
                  <a:pt x="1666" y="1480"/>
                </a:lnTo>
                <a:lnTo>
                  <a:pt x="1666" y="1478"/>
                </a:lnTo>
                <a:lnTo>
                  <a:pt x="1666" y="1472"/>
                </a:lnTo>
                <a:lnTo>
                  <a:pt x="1666" y="1466"/>
                </a:lnTo>
                <a:lnTo>
                  <a:pt x="1666" y="1460"/>
                </a:lnTo>
                <a:lnTo>
                  <a:pt x="1663" y="1460"/>
                </a:lnTo>
                <a:lnTo>
                  <a:pt x="1663" y="1458"/>
                </a:lnTo>
                <a:lnTo>
                  <a:pt x="1660" y="1458"/>
                </a:lnTo>
                <a:lnTo>
                  <a:pt x="1657" y="1452"/>
                </a:lnTo>
                <a:lnTo>
                  <a:pt x="1654" y="1452"/>
                </a:lnTo>
                <a:lnTo>
                  <a:pt x="1649" y="1452"/>
                </a:lnTo>
                <a:lnTo>
                  <a:pt x="1643" y="1455"/>
                </a:lnTo>
                <a:lnTo>
                  <a:pt x="1637" y="1455"/>
                </a:lnTo>
                <a:lnTo>
                  <a:pt x="1631" y="1455"/>
                </a:lnTo>
                <a:lnTo>
                  <a:pt x="1629" y="1455"/>
                </a:lnTo>
                <a:lnTo>
                  <a:pt x="1626" y="1452"/>
                </a:lnTo>
                <a:lnTo>
                  <a:pt x="1620" y="1455"/>
                </a:lnTo>
                <a:lnTo>
                  <a:pt x="1617" y="1458"/>
                </a:lnTo>
                <a:lnTo>
                  <a:pt x="1612" y="1458"/>
                </a:lnTo>
                <a:lnTo>
                  <a:pt x="1603" y="1463"/>
                </a:lnTo>
                <a:lnTo>
                  <a:pt x="1597" y="1460"/>
                </a:lnTo>
                <a:lnTo>
                  <a:pt x="1592" y="1458"/>
                </a:lnTo>
                <a:lnTo>
                  <a:pt x="1586" y="1452"/>
                </a:lnTo>
                <a:lnTo>
                  <a:pt x="1583" y="1446"/>
                </a:lnTo>
                <a:lnTo>
                  <a:pt x="1580" y="1440"/>
                </a:lnTo>
                <a:lnTo>
                  <a:pt x="1572" y="1438"/>
                </a:lnTo>
                <a:lnTo>
                  <a:pt x="1566" y="1435"/>
                </a:lnTo>
                <a:lnTo>
                  <a:pt x="1563" y="1435"/>
                </a:lnTo>
                <a:lnTo>
                  <a:pt x="1560" y="1429"/>
                </a:lnTo>
                <a:lnTo>
                  <a:pt x="1560" y="1423"/>
                </a:lnTo>
                <a:lnTo>
                  <a:pt x="1557" y="1421"/>
                </a:lnTo>
                <a:lnTo>
                  <a:pt x="1555" y="1418"/>
                </a:lnTo>
                <a:lnTo>
                  <a:pt x="1555" y="1415"/>
                </a:lnTo>
                <a:lnTo>
                  <a:pt x="1555" y="1412"/>
                </a:lnTo>
                <a:lnTo>
                  <a:pt x="1552" y="1409"/>
                </a:lnTo>
                <a:lnTo>
                  <a:pt x="1549" y="1403"/>
                </a:lnTo>
                <a:lnTo>
                  <a:pt x="1546" y="1398"/>
                </a:lnTo>
                <a:lnTo>
                  <a:pt x="1540" y="1392"/>
                </a:lnTo>
                <a:lnTo>
                  <a:pt x="1537" y="1389"/>
                </a:lnTo>
                <a:lnTo>
                  <a:pt x="1532" y="1386"/>
                </a:lnTo>
                <a:lnTo>
                  <a:pt x="1529" y="1381"/>
                </a:lnTo>
                <a:lnTo>
                  <a:pt x="1526" y="1381"/>
                </a:lnTo>
                <a:lnTo>
                  <a:pt x="1523" y="1384"/>
                </a:lnTo>
                <a:lnTo>
                  <a:pt x="1518" y="1386"/>
                </a:lnTo>
                <a:lnTo>
                  <a:pt x="1512" y="1386"/>
                </a:lnTo>
                <a:lnTo>
                  <a:pt x="1506" y="1386"/>
                </a:lnTo>
                <a:lnTo>
                  <a:pt x="1503" y="1386"/>
                </a:lnTo>
                <a:lnTo>
                  <a:pt x="1503" y="1392"/>
                </a:lnTo>
                <a:lnTo>
                  <a:pt x="1503" y="1398"/>
                </a:lnTo>
                <a:lnTo>
                  <a:pt x="1498" y="1401"/>
                </a:lnTo>
                <a:lnTo>
                  <a:pt x="1492" y="1403"/>
                </a:lnTo>
                <a:lnTo>
                  <a:pt x="1483" y="1406"/>
                </a:lnTo>
                <a:lnTo>
                  <a:pt x="1478" y="1412"/>
                </a:lnTo>
                <a:lnTo>
                  <a:pt x="1472" y="1415"/>
                </a:lnTo>
                <a:lnTo>
                  <a:pt x="1461" y="1421"/>
                </a:lnTo>
                <a:lnTo>
                  <a:pt x="1455" y="1423"/>
                </a:lnTo>
                <a:lnTo>
                  <a:pt x="1455" y="1429"/>
                </a:lnTo>
                <a:lnTo>
                  <a:pt x="1455" y="1432"/>
                </a:lnTo>
                <a:lnTo>
                  <a:pt x="1458" y="1438"/>
                </a:lnTo>
                <a:lnTo>
                  <a:pt x="1455" y="1440"/>
                </a:lnTo>
                <a:lnTo>
                  <a:pt x="1455" y="1443"/>
                </a:lnTo>
                <a:lnTo>
                  <a:pt x="1449" y="1443"/>
                </a:lnTo>
                <a:lnTo>
                  <a:pt x="1446" y="1446"/>
                </a:lnTo>
                <a:lnTo>
                  <a:pt x="1438" y="1446"/>
                </a:lnTo>
                <a:lnTo>
                  <a:pt x="1435" y="1449"/>
                </a:lnTo>
                <a:lnTo>
                  <a:pt x="1432" y="1452"/>
                </a:lnTo>
                <a:lnTo>
                  <a:pt x="1429" y="1452"/>
                </a:lnTo>
                <a:lnTo>
                  <a:pt x="1426" y="1455"/>
                </a:lnTo>
                <a:lnTo>
                  <a:pt x="1426" y="1458"/>
                </a:lnTo>
                <a:lnTo>
                  <a:pt x="1421" y="1460"/>
                </a:lnTo>
                <a:lnTo>
                  <a:pt x="1418" y="1463"/>
                </a:lnTo>
                <a:lnTo>
                  <a:pt x="1415" y="1466"/>
                </a:lnTo>
                <a:lnTo>
                  <a:pt x="1412" y="1469"/>
                </a:lnTo>
                <a:lnTo>
                  <a:pt x="1409" y="1472"/>
                </a:lnTo>
                <a:lnTo>
                  <a:pt x="1404" y="1480"/>
                </a:lnTo>
                <a:lnTo>
                  <a:pt x="1401" y="1480"/>
                </a:lnTo>
                <a:lnTo>
                  <a:pt x="1398" y="1480"/>
                </a:lnTo>
                <a:lnTo>
                  <a:pt x="1395" y="1483"/>
                </a:lnTo>
                <a:lnTo>
                  <a:pt x="1392" y="1483"/>
                </a:lnTo>
                <a:lnTo>
                  <a:pt x="1387" y="1483"/>
                </a:lnTo>
                <a:lnTo>
                  <a:pt x="1384" y="1483"/>
                </a:lnTo>
                <a:lnTo>
                  <a:pt x="1381" y="1483"/>
                </a:lnTo>
                <a:lnTo>
                  <a:pt x="1375" y="1483"/>
                </a:lnTo>
                <a:lnTo>
                  <a:pt x="1372" y="1483"/>
                </a:lnTo>
                <a:lnTo>
                  <a:pt x="1372" y="1480"/>
                </a:lnTo>
                <a:lnTo>
                  <a:pt x="1375" y="1478"/>
                </a:lnTo>
                <a:lnTo>
                  <a:pt x="1375" y="1475"/>
                </a:lnTo>
                <a:lnTo>
                  <a:pt x="1375" y="1472"/>
                </a:lnTo>
                <a:lnTo>
                  <a:pt x="1375" y="1469"/>
                </a:lnTo>
                <a:lnTo>
                  <a:pt x="1375" y="1463"/>
                </a:lnTo>
                <a:lnTo>
                  <a:pt x="1372" y="1463"/>
                </a:lnTo>
                <a:lnTo>
                  <a:pt x="1367" y="1463"/>
                </a:lnTo>
                <a:lnTo>
                  <a:pt x="1367" y="1466"/>
                </a:lnTo>
                <a:lnTo>
                  <a:pt x="1364" y="1469"/>
                </a:lnTo>
                <a:lnTo>
                  <a:pt x="1364" y="1478"/>
                </a:lnTo>
                <a:lnTo>
                  <a:pt x="1361" y="1483"/>
                </a:lnTo>
                <a:lnTo>
                  <a:pt x="1358" y="1489"/>
                </a:lnTo>
                <a:lnTo>
                  <a:pt x="1355" y="1489"/>
                </a:lnTo>
                <a:lnTo>
                  <a:pt x="1355" y="1483"/>
                </a:lnTo>
                <a:lnTo>
                  <a:pt x="1352" y="1478"/>
                </a:lnTo>
                <a:lnTo>
                  <a:pt x="1350" y="1478"/>
                </a:lnTo>
                <a:lnTo>
                  <a:pt x="1344" y="1480"/>
                </a:lnTo>
                <a:lnTo>
                  <a:pt x="1341" y="1489"/>
                </a:lnTo>
                <a:lnTo>
                  <a:pt x="1338" y="1492"/>
                </a:lnTo>
                <a:lnTo>
                  <a:pt x="1335" y="1495"/>
                </a:lnTo>
                <a:lnTo>
                  <a:pt x="1332" y="1495"/>
                </a:lnTo>
                <a:lnTo>
                  <a:pt x="1330" y="1497"/>
                </a:lnTo>
                <a:lnTo>
                  <a:pt x="1327" y="1500"/>
                </a:lnTo>
                <a:lnTo>
                  <a:pt x="1324" y="1503"/>
                </a:lnTo>
                <a:lnTo>
                  <a:pt x="1321" y="1506"/>
                </a:lnTo>
                <a:lnTo>
                  <a:pt x="1315" y="1512"/>
                </a:lnTo>
                <a:lnTo>
                  <a:pt x="1313" y="1515"/>
                </a:lnTo>
                <a:lnTo>
                  <a:pt x="1313" y="1517"/>
                </a:lnTo>
                <a:lnTo>
                  <a:pt x="1313" y="1520"/>
                </a:lnTo>
                <a:lnTo>
                  <a:pt x="1315" y="1526"/>
                </a:lnTo>
                <a:lnTo>
                  <a:pt x="1315" y="1532"/>
                </a:lnTo>
                <a:lnTo>
                  <a:pt x="1315" y="1537"/>
                </a:lnTo>
                <a:lnTo>
                  <a:pt x="1315" y="1543"/>
                </a:lnTo>
                <a:lnTo>
                  <a:pt x="1315" y="1552"/>
                </a:lnTo>
                <a:lnTo>
                  <a:pt x="1313" y="1552"/>
                </a:lnTo>
                <a:lnTo>
                  <a:pt x="1301" y="1554"/>
                </a:lnTo>
                <a:lnTo>
                  <a:pt x="1295" y="1557"/>
                </a:lnTo>
                <a:lnTo>
                  <a:pt x="1287" y="1560"/>
                </a:lnTo>
                <a:lnTo>
                  <a:pt x="1275" y="1563"/>
                </a:lnTo>
                <a:lnTo>
                  <a:pt x="1270" y="1566"/>
                </a:lnTo>
                <a:lnTo>
                  <a:pt x="1270" y="1560"/>
                </a:lnTo>
                <a:lnTo>
                  <a:pt x="1270" y="1552"/>
                </a:lnTo>
                <a:lnTo>
                  <a:pt x="1267" y="1540"/>
                </a:lnTo>
                <a:lnTo>
                  <a:pt x="1267" y="1532"/>
                </a:lnTo>
                <a:lnTo>
                  <a:pt x="1258" y="1520"/>
                </a:lnTo>
                <a:lnTo>
                  <a:pt x="1256" y="1509"/>
                </a:lnTo>
                <a:lnTo>
                  <a:pt x="1256" y="1503"/>
                </a:lnTo>
                <a:lnTo>
                  <a:pt x="1258" y="1500"/>
                </a:lnTo>
                <a:lnTo>
                  <a:pt x="1258" y="1495"/>
                </a:lnTo>
                <a:lnTo>
                  <a:pt x="1258" y="1489"/>
                </a:lnTo>
                <a:lnTo>
                  <a:pt x="1258" y="1486"/>
                </a:lnTo>
                <a:lnTo>
                  <a:pt x="1256" y="1483"/>
                </a:lnTo>
                <a:lnTo>
                  <a:pt x="1256" y="1480"/>
                </a:lnTo>
                <a:lnTo>
                  <a:pt x="1256" y="1478"/>
                </a:lnTo>
                <a:lnTo>
                  <a:pt x="1253" y="1475"/>
                </a:lnTo>
                <a:lnTo>
                  <a:pt x="1253" y="1472"/>
                </a:lnTo>
                <a:lnTo>
                  <a:pt x="1253" y="1469"/>
                </a:lnTo>
                <a:lnTo>
                  <a:pt x="1256" y="1466"/>
                </a:lnTo>
                <a:lnTo>
                  <a:pt x="1258" y="1458"/>
                </a:lnTo>
                <a:lnTo>
                  <a:pt x="1264" y="1452"/>
                </a:lnTo>
                <a:lnTo>
                  <a:pt x="1267" y="1443"/>
                </a:lnTo>
                <a:lnTo>
                  <a:pt x="1273" y="1435"/>
                </a:lnTo>
                <a:lnTo>
                  <a:pt x="1275" y="1423"/>
                </a:lnTo>
                <a:lnTo>
                  <a:pt x="1273" y="1418"/>
                </a:lnTo>
                <a:lnTo>
                  <a:pt x="1273" y="1412"/>
                </a:lnTo>
                <a:lnTo>
                  <a:pt x="1273" y="1403"/>
                </a:lnTo>
                <a:lnTo>
                  <a:pt x="1275" y="1398"/>
                </a:lnTo>
                <a:lnTo>
                  <a:pt x="1278" y="1392"/>
                </a:lnTo>
                <a:lnTo>
                  <a:pt x="1284" y="1381"/>
                </a:lnTo>
                <a:lnTo>
                  <a:pt x="1287" y="1375"/>
                </a:lnTo>
                <a:lnTo>
                  <a:pt x="1287" y="1369"/>
                </a:lnTo>
                <a:lnTo>
                  <a:pt x="1284" y="1366"/>
                </a:lnTo>
                <a:lnTo>
                  <a:pt x="1284" y="1364"/>
                </a:lnTo>
                <a:lnTo>
                  <a:pt x="1281" y="1358"/>
                </a:lnTo>
                <a:lnTo>
                  <a:pt x="1281" y="1349"/>
                </a:lnTo>
                <a:lnTo>
                  <a:pt x="1278" y="1344"/>
                </a:lnTo>
                <a:lnTo>
                  <a:pt x="1275" y="1341"/>
                </a:lnTo>
                <a:lnTo>
                  <a:pt x="1273" y="1338"/>
                </a:lnTo>
                <a:lnTo>
                  <a:pt x="1270" y="1335"/>
                </a:lnTo>
                <a:lnTo>
                  <a:pt x="1261" y="1318"/>
                </a:lnTo>
                <a:lnTo>
                  <a:pt x="1258" y="1321"/>
                </a:lnTo>
                <a:lnTo>
                  <a:pt x="1238" y="1327"/>
                </a:lnTo>
                <a:lnTo>
                  <a:pt x="1236" y="1327"/>
                </a:lnTo>
                <a:lnTo>
                  <a:pt x="1230" y="1327"/>
                </a:lnTo>
                <a:lnTo>
                  <a:pt x="1227" y="1327"/>
                </a:lnTo>
                <a:lnTo>
                  <a:pt x="1224" y="1327"/>
                </a:lnTo>
                <a:lnTo>
                  <a:pt x="1221" y="1327"/>
                </a:lnTo>
                <a:lnTo>
                  <a:pt x="1219" y="1327"/>
                </a:lnTo>
                <a:lnTo>
                  <a:pt x="1219" y="1324"/>
                </a:lnTo>
                <a:lnTo>
                  <a:pt x="1219" y="1321"/>
                </a:lnTo>
                <a:lnTo>
                  <a:pt x="1216" y="1321"/>
                </a:lnTo>
                <a:lnTo>
                  <a:pt x="1216" y="1318"/>
                </a:lnTo>
                <a:lnTo>
                  <a:pt x="1216" y="1315"/>
                </a:lnTo>
                <a:lnTo>
                  <a:pt x="1216" y="1312"/>
                </a:lnTo>
                <a:lnTo>
                  <a:pt x="1216" y="1310"/>
                </a:lnTo>
                <a:lnTo>
                  <a:pt x="1216" y="1307"/>
                </a:lnTo>
                <a:lnTo>
                  <a:pt x="1213" y="1307"/>
                </a:lnTo>
                <a:lnTo>
                  <a:pt x="1213" y="1304"/>
                </a:lnTo>
                <a:lnTo>
                  <a:pt x="1210" y="1301"/>
                </a:lnTo>
                <a:lnTo>
                  <a:pt x="1207" y="1298"/>
                </a:lnTo>
                <a:lnTo>
                  <a:pt x="1207" y="1295"/>
                </a:lnTo>
                <a:lnTo>
                  <a:pt x="1204" y="1295"/>
                </a:lnTo>
                <a:lnTo>
                  <a:pt x="1204" y="1298"/>
                </a:lnTo>
                <a:lnTo>
                  <a:pt x="1201" y="1298"/>
                </a:lnTo>
                <a:lnTo>
                  <a:pt x="1199" y="1298"/>
                </a:lnTo>
                <a:lnTo>
                  <a:pt x="1196" y="1298"/>
                </a:lnTo>
                <a:lnTo>
                  <a:pt x="1196" y="1295"/>
                </a:lnTo>
                <a:lnTo>
                  <a:pt x="1196" y="1292"/>
                </a:lnTo>
                <a:lnTo>
                  <a:pt x="1193" y="1290"/>
                </a:lnTo>
                <a:lnTo>
                  <a:pt x="1190" y="1290"/>
                </a:lnTo>
                <a:lnTo>
                  <a:pt x="1193" y="1287"/>
                </a:lnTo>
                <a:lnTo>
                  <a:pt x="1193" y="1284"/>
                </a:lnTo>
                <a:lnTo>
                  <a:pt x="1193" y="1281"/>
                </a:lnTo>
                <a:lnTo>
                  <a:pt x="1190" y="1278"/>
                </a:lnTo>
                <a:lnTo>
                  <a:pt x="1176" y="1287"/>
                </a:lnTo>
                <a:lnTo>
                  <a:pt x="1176" y="1284"/>
                </a:lnTo>
                <a:lnTo>
                  <a:pt x="1173" y="1284"/>
                </a:lnTo>
                <a:lnTo>
                  <a:pt x="1173" y="1281"/>
                </a:lnTo>
                <a:lnTo>
                  <a:pt x="1170" y="1281"/>
                </a:lnTo>
                <a:lnTo>
                  <a:pt x="1150" y="1253"/>
                </a:lnTo>
                <a:lnTo>
                  <a:pt x="1147" y="1253"/>
                </a:lnTo>
                <a:lnTo>
                  <a:pt x="1144" y="1253"/>
                </a:lnTo>
                <a:lnTo>
                  <a:pt x="1144" y="1255"/>
                </a:lnTo>
                <a:lnTo>
                  <a:pt x="1142" y="1255"/>
                </a:lnTo>
                <a:lnTo>
                  <a:pt x="1142" y="1258"/>
                </a:lnTo>
                <a:lnTo>
                  <a:pt x="1139" y="1258"/>
                </a:lnTo>
                <a:lnTo>
                  <a:pt x="1136" y="1258"/>
                </a:lnTo>
                <a:lnTo>
                  <a:pt x="1133" y="1261"/>
                </a:lnTo>
                <a:lnTo>
                  <a:pt x="1130" y="1261"/>
                </a:lnTo>
                <a:lnTo>
                  <a:pt x="1127" y="1261"/>
                </a:lnTo>
                <a:lnTo>
                  <a:pt x="1127" y="1264"/>
                </a:lnTo>
                <a:lnTo>
                  <a:pt x="1125" y="1267"/>
                </a:lnTo>
                <a:lnTo>
                  <a:pt x="1122" y="1270"/>
                </a:lnTo>
                <a:lnTo>
                  <a:pt x="1119" y="1270"/>
                </a:lnTo>
                <a:lnTo>
                  <a:pt x="1116" y="1273"/>
                </a:lnTo>
                <a:lnTo>
                  <a:pt x="1116" y="1275"/>
                </a:lnTo>
                <a:lnTo>
                  <a:pt x="1113" y="1275"/>
                </a:lnTo>
                <a:lnTo>
                  <a:pt x="1110" y="1273"/>
                </a:lnTo>
                <a:lnTo>
                  <a:pt x="1110" y="1270"/>
                </a:lnTo>
                <a:lnTo>
                  <a:pt x="1107" y="1270"/>
                </a:lnTo>
                <a:lnTo>
                  <a:pt x="1105" y="1270"/>
                </a:lnTo>
                <a:lnTo>
                  <a:pt x="1102" y="1270"/>
                </a:lnTo>
                <a:lnTo>
                  <a:pt x="1099" y="1270"/>
                </a:lnTo>
                <a:lnTo>
                  <a:pt x="1096" y="1270"/>
                </a:lnTo>
                <a:lnTo>
                  <a:pt x="1093" y="1270"/>
                </a:lnTo>
                <a:lnTo>
                  <a:pt x="1090" y="1270"/>
                </a:lnTo>
                <a:lnTo>
                  <a:pt x="1090" y="1267"/>
                </a:lnTo>
                <a:lnTo>
                  <a:pt x="1090" y="1264"/>
                </a:lnTo>
                <a:lnTo>
                  <a:pt x="1090" y="1261"/>
                </a:lnTo>
                <a:lnTo>
                  <a:pt x="1090" y="1258"/>
                </a:lnTo>
                <a:lnTo>
                  <a:pt x="1090" y="1255"/>
                </a:lnTo>
                <a:lnTo>
                  <a:pt x="1090" y="1253"/>
                </a:lnTo>
                <a:lnTo>
                  <a:pt x="1093" y="1253"/>
                </a:lnTo>
                <a:lnTo>
                  <a:pt x="1096" y="1253"/>
                </a:lnTo>
                <a:lnTo>
                  <a:pt x="1096" y="1250"/>
                </a:lnTo>
                <a:lnTo>
                  <a:pt x="1099" y="1250"/>
                </a:lnTo>
                <a:lnTo>
                  <a:pt x="1102" y="1247"/>
                </a:lnTo>
                <a:lnTo>
                  <a:pt x="1105" y="1244"/>
                </a:lnTo>
                <a:lnTo>
                  <a:pt x="1107" y="1241"/>
                </a:lnTo>
                <a:lnTo>
                  <a:pt x="1107" y="1238"/>
                </a:lnTo>
                <a:lnTo>
                  <a:pt x="1107" y="1236"/>
                </a:lnTo>
                <a:lnTo>
                  <a:pt x="1105" y="1236"/>
                </a:lnTo>
                <a:lnTo>
                  <a:pt x="1102" y="1236"/>
                </a:lnTo>
                <a:lnTo>
                  <a:pt x="1099" y="1236"/>
                </a:lnTo>
                <a:lnTo>
                  <a:pt x="1096" y="1236"/>
                </a:lnTo>
                <a:lnTo>
                  <a:pt x="1096" y="1233"/>
                </a:lnTo>
                <a:lnTo>
                  <a:pt x="1096" y="1230"/>
                </a:lnTo>
                <a:lnTo>
                  <a:pt x="1096" y="1227"/>
                </a:lnTo>
                <a:lnTo>
                  <a:pt x="1093" y="1227"/>
                </a:lnTo>
                <a:lnTo>
                  <a:pt x="1093" y="1224"/>
                </a:lnTo>
                <a:lnTo>
                  <a:pt x="1088" y="1224"/>
                </a:lnTo>
                <a:lnTo>
                  <a:pt x="1070" y="1227"/>
                </a:lnTo>
                <a:lnTo>
                  <a:pt x="1068" y="1227"/>
                </a:lnTo>
                <a:lnTo>
                  <a:pt x="1068" y="1230"/>
                </a:lnTo>
                <a:lnTo>
                  <a:pt x="1065" y="1230"/>
                </a:lnTo>
                <a:lnTo>
                  <a:pt x="1065" y="1233"/>
                </a:lnTo>
                <a:lnTo>
                  <a:pt x="1062" y="1233"/>
                </a:lnTo>
                <a:lnTo>
                  <a:pt x="1062" y="1236"/>
                </a:lnTo>
                <a:lnTo>
                  <a:pt x="1062" y="1238"/>
                </a:lnTo>
                <a:lnTo>
                  <a:pt x="1059" y="1241"/>
                </a:lnTo>
                <a:lnTo>
                  <a:pt x="1056" y="1244"/>
                </a:lnTo>
                <a:lnTo>
                  <a:pt x="1056" y="1241"/>
                </a:lnTo>
                <a:lnTo>
                  <a:pt x="1053" y="1238"/>
                </a:lnTo>
                <a:lnTo>
                  <a:pt x="1053" y="1236"/>
                </a:lnTo>
                <a:lnTo>
                  <a:pt x="1053" y="1233"/>
                </a:lnTo>
                <a:lnTo>
                  <a:pt x="1050" y="1230"/>
                </a:lnTo>
                <a:lnTo>
                  <a:pt x="1050" y="1227"/>
                </a:lnTo>
                <a:lnTo>
                  <a:pt x="1048" y="1227"/>
                </a:lnTo>
                <a:lnTo>
                  <a:pt x="1048" y="1224"/>
                </a:lnTo>
                <a:lnTo>
                  <a:pt x="1048" y="1221"/>
                </a:lnTo>
                <a:lnTo>
                  <a:pt x="1045" y="1221"/>
                </a:lnTo>
                <a:lnTo>
                  <a:pt x="1045" y="1218"/>
                </a:lnTo>
                <a:lnTo>
                  <a:pt x="1042" y="1216"/>
                </a:lnTo>
                <a:lnTo>
                  <a:pt x="1039" y="1213"/>
                </a:lnTo>
                <a:lnTo>
                  <a:pt x="1036" y="1210"/>
                </a:lnTo>
                <a:lnTo>
                  <a:pt x="1036" y="1207"/>
                </a:lnTo>
                <a:lnTo>
                  <a:pt x="1036" y="1204"/>
                </a:lnTo>
                <a:lnTo>
                  <a:pt x="1033" y="1204"/>
                </a:lnTo>
                <a:lnTo>
                  <a:pt x="1033" y="1201"/>
                </a:lnTo>
                <a:lnTo>
                  <a:pt x="1033" y="1199"/>
                </a:lnTo>
                <a:lnTo>
                  <a:pt x="1033" y="1196"/>
                </a:lnTo>
                <a:lnTo>
                  <a:pt x="1033" y="1193"/>
                </a:lnTo>
                <a:lnTo>
                  <a:pt x="1031" y="1190"/>
                </a:lnTo>
                <a:lnTo>
                  <a:pt x="1031" y="1187"/>
                </a:lnTo>
                <a:lnTo>
                  <a:pt x="1031" y="1184"/>
                </a:lnTo>
                <a:lnTo>
                  <a:pt x="1028" y="1181"/>
                </a:lnTo>
                <a:lnTo>
                  <a:pt x="1031" y="1181"/>
                </a:lnTo>
                <a:lnTo>
                  <a:pt x="1031" y="1179"/>
                </a:lnTo>
                <a:lnTo>
                  <a:pt x="1031" y="1176"/>
                </a:lnTo>
                <a:lnTo>
                  <a:pt x="1031" y="1173"/>
                </a:lnTo>
                <a:lnTo>
                  <a:pt x="1028" y="1173"/>
                </a:lnTo>
                <a:lnTo>
                  <a:pt x="1025" y="1173"/>
                </a:lnTo>
                <a:lnTo>
                  <a:pt x="1022" y="1173"/>
                </a:lnTo>
                <a:lnTo>
                  <a:pt x="1019" y="1173"/>
                </a:lnTo>
                <a:lnTo>
                  <a:pt x="1016" y="1176"/>
                </a:lnTo>
                <a:lnTo>
                  <a:pt x="1013" y="1176"/>
                </a:lnTo>
                <a:lnTo>
                  <a:pt x="1011" y="1176"/>
                </a:lnTo>
                <a:lnTo>
                  <a:pt x="1008" y="1179"/>
                </a:lnTo>
                <a:lnTo>
                  <a:pt x="1005" y="1179"/>
                </a:lnTo>
                <a:lnTo>
                  <a:pt x="1002" y="1179"/>
                </a:lnTo>
                <a:lnTo>
                  <a:pt x="999" y="1179"/>
                </a:lnTo>
                <a:lnTo>
                  <a:pt x="999" y="1176"/>
                </a:lnTo>
                <a:lnTo>
                  <a:pt x="996" y="1176"/>
                </a:lnTo>
                <a:lnTo>
                  <a:pt x="996" y="1179"/>
                </a:lnTo>
                <a:lnTo>
                  <a:pt x="994" y="1179"/>
                </a:lnTo>
                <a:lnTo>
                  <a:pt x="991" y="1176"/>
                </a:lnTo>
                <a:lnTo>
                  <a:pt x="982" y="1173"/>
                </a:lnTo>
                <a:lnTo>
                  <a:pt x="988" y="1162"/>
                </a:lnTo>
                <a:lnTo>
                  <a:pt x="979" y="1159"/>
                </a:lnTo>
                <a:lnTo>
                  <a:pt x="976" y="1156"/>
                </a:lnTo>
                <a:lnTo>
                  <a:pt x="971" y="1153"/>
                </a:lnTo>
                <a:lnTo>
                  <a:pt x="971" y="1150"/>
                </a:lnTo>
                <a:lnTo>
                  <a:pt x="968" y="1147"/>
                </a:lnTo>
                <a:lnTo>
                  <a:pt x="959" y="1144"/>
                </a:lnTo>
                <a:lnTo>
                  <a:pt x="954" y="1144"/>
                </a:lnTo>
                <a:lnTo>
                  <a:pt x="948" y="1147"/>
                </a:lnTo>
                <a:lnTo>
                  <a:pt x="942" y="1147"/>
                </a:lnTo>
                <a:lnTo>
                  <a:pt x="939" y="1147"/>
                </a:lnTo>
                <a:lnTo>
                  <a:pt x="934" y="1144"/>
                </a:lnTo>
                <a:lnTo>
                  <a:pt x="934" y="1142"/>
                </a:lnTo>
                <a:lnTo>
                  <a:pt x="928" y="1133"/>
                </a:lnTo>
                <a:lnTo>
                  <a:pt x="928" y="1130"/>
                </a:lnTo>
                <a:lnTo>
                  <a:pt x="928" y="1119"/>
                </a:lnTo>
                <a:lnTo>
                  <a:pt x="925" y="1116"/>
                </a:lnTo>
                <a:lnTo>
                  <a:pt x="925" y="1110"/>
                </a:lnTo>
                <a:lnTo>
                  <a:pt x="925" y="1107"/>
                </a:lnTo>
                <a:lnTo>
                  <a:pt x="925" y="1105"/>
                </a:lnTo>
                <a:lnTo>
                  <a:pt x="925" y="1102"/>
                </a:lnTo>
                <a:lnTo>
                  <a:pt x="928" y="1102"/>
                </a:lnTo>
                <a:lnTo>
                  <a:pt x="934" y="1105"/>
                </a:lnTo>
                <a:lnTo>
                  <a:pt x="937" y="1105"/>
                </a:lnTo>
                <a:lnTo>
                  <a:pt x="939" y="1102"/>
                </a:lnTo>
                <a:lnTo>
                  <a:pt x="939" y="1099"/>
                </a:lnTo>
                <a:lnTo>
                  <a:pt x="939" y="1096"/>
                </a:lnTo>
                <a:lnTo>
                  <a:pt x="942" y="1093"/>
                </a:lnTo>
                <a:lnTo>
                  <a:pt x="945" y="1090"/>
                </a:lnTo>
                <a:lnTo>
                  <a:pt x="948" y="1090"/>
                </a:lnTo>
                <a:lnTo>
                  <a:pt x="948" y="1087"/>
                </a:lnTo>
                <a:lnTo>
                  <a:pt x="945" y="1085"/>
                </a:lnTo>
                <a:lnTo>
                  <a:pt x="942" y="1085"/>
                </a:lnTo>
                <a:lnTo>
                  <a:pt x="942" y="1082"/>
                </a:lnTo>
                <a:lnTo>
                  <a:pt x="939" y="1079"/>
                </a:lnTo>
                <a:lnTo>
                  <a:pt x="939" y="1076"/>
                </a:lnTo>
                <a:lnTo>
                  <a:pt x="937" y="1073"/>
                </a:lnTo>
                <a:lnTo>
                  <a:pt x="939" y="1070"/>
                </a:lnTo>
                <a:lnTo>
                  <a:pt x="942" y="1070"/>
                </a:lnTo>
                <a:lnTo>
                  <a:pt x="945" y="1068"/>
                </a:lnTo>
                <a:lnTo>
                  <a:pt x="942" y="1068"/>
                </a:lnTo>
                <a:lnTo>
                  <a:pt x="939" y="1068"/>
                </a:lnTo>
                <a:lnTo>
                  <a:pt x="937" y="1068"/>
                </a:lnTo>
                <a:lnTo>
                  <a:pt x="934" y="1068"/>
                </a:lnTo>
                <a:lnTo>
                  <a:pt x="925" y="1068"/>
                </a:lnTo>
                <a:lnTo>
                  <a:pt x="917" y="1068"/>
                </a:lnTo>
                <a:lnTo>
                  <a:pt x="911" y="1073"/>
                </a:lnTo>
                <a:lnTo>
                  <a:pt x="908" y="1073"/>
                </a:lnTo>
                <a:lnTo>
                  <a:pt x="908" y="1076"/>
                </a:lnTo>
                <a:lnTo>
                  <a:pt x="905" y="1079"/>
                </a:lnTo>
                <a:lnTo>
                  <a:pt x="902" y="1079"/>
                </a:lnTo>
                <a:lnTo>
                  <a:pt x="900" y="1082"/>
                </a:lnTo>
                <a:lnTo>
                  <a:pt x="897" y="1085"/>
                </a:lnTo>
                <a:lnTo>
                  <a:pt x="894" y="1085"/>
                </a:lnTo>
                <a:lnTo>
                  <a:pt x="894" y="1082"/>
                </a:lnTo>
                <a:lnTo>
                  <a:pt x="894" y="1079"/>
                </a:lnTo>
                <a:lnTo>
                  <a:pt x="894" y="1076"/>
                </a:lnTo>
                <a:lnTo>
                  <a:pt x="897" y="1070"/>
                </a:lnTo>
                <a:lnTo>
                  <a:pt x="897" y="1065"/>
                </a:lnTo>
                <a:lnTo>
                  <a:pt x="897" y="1062"/>
                </a:lnTo>
                <a:lnTo>
                  <a:pt x="897" y="1059"/>
                </a:lnTo>
                <a:lnTo>
                  <a:pt x="897" y="1056"/>
                </a:lnTo>
                <a:lnTo>
                  <a:pt x="897" y="1053"/>
                </a:lnTo>
                <a:lnTo>
                  <a:pt x="894" y="1053"/>
                </a:lnTo>
                <a:lnTo>
                  <a:pt x="891" y="1056"/>
                </a:lnTo>
                <a:lnTo>
                  <a:pt x="885" y="1056"/>
                </a:lnTo>
                <a:lnTo>
                  <a:pt x="877" y="1056"/>
                </a:lnTo>
                <a:lnTo>
                  <a:pt x="868" y="1056"/>
                </a:lnTo>
                <a:lnTo>
                  <a:pt x="860" y="1056"/>
                </a:lnTo>
                <a:lnTo>
                  <a:pt x="857" y="1059"/>
                </a:lnTo>
                <a:lnTo>
                  <a:pt x="851" y="1059"/>
                </a:lnTo>
                <a:lnTo>
                  <a:pt x="848" y="1062"/>
                </a:lnTo>
                <a:lnTo>
                  <a:pt x="848" y="1065"/>
                </a:lnTo>
                <a:lnTo>
                  <a:pt x="845" y="1068"/>
                </a:lnTo>
                <a:lnTo>
                  <a:pt x="845" y="1070"/>
                </a:lnTo>
                <a:lnTo>
                  <a:pt x="848" y="1073"/>
                </a:lnTo>
                <a:lnTo>
                  <a:pt x="848" y="1076"/>
                </a:lnTo>
                <a:lnTo>
                  <a:pt x="848" y="1079"/>
                </a:lnTo>
                <a:lnTo>
                  <a:pt x="845" y="1079"/>
                </a:lnTo>
                <a:lnTo>
                  <a:pt x="845" y="1082"/>
                </a:lnTo>
                <a:lnTo>
                  <a:pt x="843" y="1085"/>
                </a:lnTo>
                <a:lnTo>
                  <a:pt x="840" y="1085"/>
                </a:lnTo>
                <a:lnTo>
                  <a:pt x="837" y="1087"/>
                </a:lnTo>
                <a:lnTo>
                  <a:pt x="834" y="1087"/>
                </a:lnTo>
                <a:lnTo>
                  <a:pt x="828" y="1087"/>
                </a:lnTo>
                <a:lnTo>
                  <a:pt x="823" y="1087"/>
                </a:lnTo>
                <a:lnTo>
                  <a:pt x="817" y="1087"/>
                </a:lnTo>
                <a:lnTo>
                  <a:pt x="814" y="1085"/>
                </a:lnTo>
                <a:lnTo>
                  <a:pt x="808" y="1085"/>
                </a:lnTo>
                <a:lnTo>
                  <a:pt x="806" y="1085"/>
                </a:lnTo>
                <a:lnTo>
                  <a:pt x="803" y="1085"/>
                </a:lnTo>
                <a:lnTo>
                  <a:pt x="797" y="1085"/>
                </a:lnTo>
                <a:lnTo>
                  <a:pt x="794" y="1085"/>
                </a:lnTo>
                <a:lnTo>
                  <a:pt x="791" y="1085"/>
                </a:lnTo>
                <a:lnTo>
                  <a:pt x="791" y="1082"/>
                </a:lnTo>
                <a:lnTo>
                  <a:pt x="788" y="1079"/>
                </a:lnTo>
                <a:lnTo>
                  <a:pt x="783" y="1076"/>
                </a:lnTo>
                <a:lnTo>
                  <a:pt x="783" y="1073"/>
                </a:lnTo>
                <a:lnTo>
                  <a:pt x="780" y="1073"/>
                </a:lnTo>
                <a:lnTo>
                  <a:pt x="777" y="1070"/>
                </a:lnTo>
                <a:lnTo>
                  <a:pt x="771" y="1070"/>
                </a:lnTo>
                <a:lnTo>
                  <a:pt x="769" y="1070"/>
                </a:lnTo>
                <a:lnTo>
                  <a:pt x="769" y="1073"/>
                </a:lnTo>
                <a:lnTo>
                  <a:pt x="766" y="1076"/>
                </a:lnTo>
                <a:lnTo>
                  <a:pt x="763" y="1079"/>
                </a:lnTo>
                <a:lnTo>
                  <a:pt x="760" y="1082"/>
                </a:lnTo>
                <a:lnTo>
                  <a:pt x="757" y="1082"/>
                </a:lnTo>
                <a:lnTo>
                  <a:pt x="754" y="1082"/>
                </a:lnTo>
                <a:lnTo>
                  <a:pt x="751" y="1079"/>
                </a:lnTo>
                <a:lnTo>
                  <a:pt x="749" y="1079"/>
                </a:lnTo>
                <a:lnTo>
                  <a:pt x="749" y="1076"/>
                </a:lnTo>
                <a:lnTo>
                  <a:pt x="749" y="1073"/>
                </a:lnTo>
                <a:lnTo>
                  <a:pt x="746" y="1070"/>
                </a:lnTo>
                <a:lnTo>
                  <a:pt x="746" y="1068"/>
                </a:lnTo>
                <a:lnTo>
                  <a:pt x="743" y="1068"/>
                </a:lnTo>
                <a:lnTo>
                  <a:pt x="740" y="1068"/>
                </a:lnTo>
                <a:lnTo>
                  <a:pt x="740" y="1070"/>
                </a:lnTo>
                <a:lnTo>
                  <a:pt x="737" y="1070"/>
                </a:lnTo>
                <a:lnTo>
                  <a:pt x="734" y="1073"/>
                </a:lnTo>
                <a:lnTo>
                  <a:pt x="732" y="1076"/>
                </a:lnTo>
                <a:lnTo>
                  <a:pt x="732" y="1079"/>
                </a:lnTo>
                <a:lnTo>
                  <a:pt x="729" y="1079"/>
                </a:lnTo>
                <a:lnTo>
                  <a:pt x="726" y="1079"/>
                </a:lnTo>
                <a:lnTo>
                  <a:pt x="726" y="1082"/>
                </a:lnTo>
                <a:lnTo>
                  <a:pt x="723" y="1085"/>
                </a:lnTo>
                <a:lnTo>
                  <a:pt x="720" y="1085"/>
                </a:lnTo>
                <a:lnTo>
                  <a:pt x="720" y="1082"/>
                </a:lnTo>
                <a:lnTo>
                  <a:pt x="720" y="1079"/>
                </a:lnTo>
                <a:lnTo>
                  <a:pt x="720" y="1076"/>
                </a:lnTo>
                <a:lnTo>
                  <a:pt x="717" y="1073"/>
                </a:lnTo>
                <a:lnTo>
                  <a:pt x="714" y="1073"/>
                </a:lnTo>
                <a:lnTo>
                  <a:pt x="712" y="1070"/>
                </a:lnTo>
                <a:lnTo>
                  <a:pt x="712" y="1068"/>
                </a:lnTo>
                <a:lnTo>
                  <a:pt x="706" y="1065"/>
                </a:lnTo>
                <a:lnTo>
                  <a:pt x="703" y="1062"/>
                </a:lnTo>
                <a:lnTo>
                  <a:pt x="697" y="1062"/>
                </a:lnTo>
                <a:lnTo>
                  <a:pt x="695" y="1062"/>
                </a:lnTo>
                <a:lnTo>
                  <a:pt x="692" y="1062"/>
                </a:lnTo>
                <a:lnTo>
                  <a:pt x="686" y="1059"/>
                </a:lnTo>
                <a:lnTo>
                  <a:pt x="683" y="1059"/>
                </a:lnTo>
                <a:lnTo>
                  <a:pt x="683" y="1062"/>
                </a:lnTo>
                <a:lnTo>
                  <a:pt x="683" y="1065"/>
                </a:lnTo>
                <a:lnTo>
                  <a:pt x="683" y="1068"/>
                </a:lnTo>
                <a:lnTo>
                  <a:pt x="680" y="1070"/>
                </a:lnTo>
                <a:lnTo>
                  <a:pt x="675" y="1073"/>
                </a:lnTo>
                <a:lnTo>
                  <a:pt x="672" y="1073"/>
                </a:lnTo>
                <a:lnTo>
                  <a:pt x="669" y="1070"/>
                </a:lnTo>
                <a:lnTo>
                  <a:pt x="666" y="1070"/>
                </a:lnTo>
                <a:lnTo>
                  <a:pt x="663" y="1070"/>
                </a:lnTo>
                <a:lnTo>
                  <a:pt x="660" y="1068"/>
                </a:lnTo>
                <a:lnTo>
                  <a:pt x="657" y="1068"/>
                </a:lnTo>
                <a:lnTo>
                  <a:pt x="655" y="1068"/>
                </a:lnTo>
                <a:lnTo>
                  <a:pt x="652" y="1070"/>
                </a:lnTo>
                <a:lnTo>
                  <a:pt x="649" y="1070"/>
                </a:lnTo>
                <a:lnTo>
                  <a:pt x="646" y="1070"/>
                </a:lnTo>
                <a:lnTo>
                  <a:pt x="640" y="1070"/>
                </a:lnTo>
                <a:lnTo>
                  <a:pt x="638" y="1070"/>
                </a:lnTo>
                <a:lnTo>
                  <a:pt x="635" y="1073"/>
                </a:lnTo>
                <a:lnTo>
                  <a:pt x="635" y="1076"/>
                </a:lnTo>
                <a:lnTo>
                  <a:pt x="632" y="1073"/>
                </a:lnTo>
                <a:lnTo>
                  <a:pt x="629" y="1073"/>
                </a:lnTo>
                <a:lnTo>
                  <a:pt x="626" y="1073"/>
                </a:lnTo>
                <a:lnTo>
                  <a:pt x="626" y="1076"/>
                </a:lnTo>
                <a:lnTo>
                  <a:pt x="623" y="1076"/>
                </a:lnTo>
                <a:lnTo>
                  <a:pt x="620" y="1076"/>
                </a:lnTo>
                <a:lnTo>
                  <a:pt x="618" y="1073"/>
                </a:lnTo>
                <a:lnTo>
                  <a:pt x="615" y="1073"/>
                </a:lnTo>
                <a:lnTo>
                  <a:pt x="612" y="1073"/>
                </a:lnTo>
                <a:lnTo>
                  <a:pt x="612" y="1070"/>
                </a:lnTo>
                <a:lnTo>
                  <a:pt x="612" y="1068"/>
                </a:lnTo>
                <a:lnTo>
                  <a:pt x="609" y="1068"/>
                </a:lnTo>
                <a:lnTo>
                  <a:pt x="606" y="1068"/>
                </a:lnTo>
                <a:lnTo>
                  <a:pt x="603" y="1068"/>
                </a:lnTo>
                <a:lnTo>
                  <a:pt x="601" y="1070"/>
                </a:lnTo>
                <a:lnTo>
                  <a:pt x="598" y="1070"/>
                </a:lnTo>
                <a:lnTo>
                  <a:pt x="595" y="1073"/>
                </a:lnTo>
                <a:lnTo>
                  <a:pt x="592" y="1073"/>
                </a:lnTo>
                <a:lnTo>
                  <a:pt x="586" y="1070"/>
                </a:lnTo>
                <a:lnTo>
                  <a:pt x="581" y="1068"/>
                </a:lnTo>
                <a:lnTo>
                  <a:pt x="569" y="1062"/>
                </a:lnTo>
                <a:lnTo>
                  <a:pt x="566" y="1053"/>
                </a:lnTo>
                <a:lnTo>
                  <a:pt x="566" y="1050"/>
                </a:lnTo>
                <a:lnTo>
                  <a:pt x="566" y="1048"/>
                </a:lnTo>
                <a:lnTo>
                  <a:pt x="566" y="1042"/>
                </a:lnTo>
                <a:lnTo>
                  <a:pt x="566" y="1036"/>
                </a:lnTo>
                <a:lnTo>
                  <a:pt x="566" y="1031"/>
                </a:lnTo>
                <a:lnTo>
                  <a:pt x="564" y="1025"/>
                </a:lnTo>
                <a:lnTo>
                  <a:pt x="561" y="1019"/>
                </a:lnTo>
                <a:lnTo>
                  <a:pt x="555" y="1013"/>
                </a:lnTo>
                <a:lnTo>
                  <a:pt x="549" y="1008"/>
                </a:lnTo>
                <a:lnTo>
                  <a:pt x="544" y="1002"/>
                </a:lnTo>
                <a:lnTo>
                  <a:pt x="535" y="994"/>
                </a:lnTo>
                <a:lnTo>
                  <a:pt x="521" y="965"/>
                </a:lnTo>
                <a:lnTo>
                  <a:pt x="492" y="905"/>
                </a:lnTo>
                <a:lnTo>
                  <a:pt x="475" y="871"/>
                </a:lnTo>
                <a:lnTo>
                  <a:pt x="475" y="865"/>
                </a:lnTo>
                <a:lnTo>
                  <a:pt x="472" y="863"/>
                </a:lnTo>
                <a:lnTo>
                  <a:pt x="472" y="860"/>
                </a:lnTo>
                <a:lnTo>
                  <a:pt x="470" y="848"/>
                </a:lnTo>
                <a:lnTo>
                  <a:pt x="470" y="826"/>
                </a:lnTo>
                <a:lnTo>
                  <a:pt x="478" y="811"/>
                </a:lnTo>
                <a:lnTo>
                  <a:pt x="489" y="800"/>
                </a:lnTo>
                <a:lnTo>
                  <a:pt x="512" y="786"/>
                </a:lnTo>
                <a:lnTo>
                  <a:pt x="515" y="780"/>
                </a:lnTo>
                <a:lnTo>
                  <a:pt x="515" y="774"/>
                </a:lnTo>
                <a:lnTo>
                  <a:pt x="512" y="771"/>
                </a:lnTo>
                <a:lnTo>
                  <a:pt x="512" y="769"/>
                </a:lnTo>
                <a:lnTo>
                  <a:pt x="509" y="769"/>
                </a:lnTo>
                <a:lnTo>
                  <a:pt x="501" y="769"/>
                </a:lnTo>
                <a:lnTo>
                  <a:pt x="495" y="774"/>
                </a:lnTo>
                <a:lnTo>
                  <a:pt x="489" y="777"/>
                </a:lnTo>
                <a:lnTo>
                  <a:pt x="475" y="777"/>
                </a:lnTo>
                <a:lnTo>
                  <a:pt x="450" y="769"/>
                </a:lnTo>
                <a:lnTo>
                  <a:pt x="430" y="763"/>
                </a:lnTo>
                <a:lnTo>
                  <a:pt x="410" y="757"/>
                </a:lnTo>
                <a:lnTo>
                  <a:pt x="404" y="752"/>
                </a:lnTo>
                <a:lnTo>
                  <a:pt x="398" y="743"/>
                </a:lnTo>
                <a:lnTo>
                  <a:pt x="390" y="720"/>
                </a:lnTo>
                <a:lnTo>
                  <a:pt x="381" y="712"/>
                </a:lnTo>
                <a:lnTo>
                  <a:pt x="361" y="706"/>
                </a:lnTo>
                <a:lnTo>
                  <a:pt x="350" y="709"/>
                </a:lnTo>
                <a:lnTo>
                  <a:pt x="344" y="712"/>
                </a:lnTo>
                <a:lnTo>
                  <a:pt x="341" y="715"/>
                </a:lnTo>
                <a:lnTo>
                  <a:pt x="333" y="720"/>
                </a:lnTo>
                <a:lnTo>
                  <a:pt x="327" y="729"/>
                </a:lnTo>
                <a:lnTo>
                  <a:pt x="327" y="740"/>
                </a:lnTo>
                <a:lnTo>
                  <a:pt x="324" y="752"/>
                </a:lnTo>
                <a:lnTo>
                  <a:pt x="316" y="763"/>
                </a:lnTo>
                <a:lnTo>
                  <a:pt x="304" y="769"/>
                </a:lnTo>
                <a:lnTo>
                  <a:pt x="296" y="774"/>
                </a:lnTo>
                <a:lnTo>
                  <a:pt x="279" y="780"/>
                </a:lnTo>
                <a:lnTo>
                  <a:pt x="253" y="791"/>
                </a:lnTo>
                <a:lnTo>
                  <a:pt x="219" y="811"/>
                </a:lnTo>
                <a:lnTo>
                  <a:pt x="208" y="817"/>
                </a:lnTo>
                <a:lnTo>
                  <a:pt x="193" y="823"/>
                </a:lnTo>
                <a:lnTo>
                  <a:pt x="173" y="831"/>
                </a:lnTo>
                <a:lnTo>
                  <a:pt x="159" y="837"/>
                </a:lnTo>
                <a:lnTo>
                  <a:pt x="148" y="834"/>
                </a:lnTo>
                <a:lnTo>
                  <a:pt x="142" y="828"/>
                </a:lnTo>
                <a:lnTo>
                  <a:pt x="136" y="828"/>
                </a:lnTo>
                <a:lnTo>
                  <a:pt x="125" y="840"/>
                </a:lnTo>
                <a:lnTo>
                  <a:pt x="116" y="848"/>
                </a:lnTo>
                <a:lnTo>
                  <a:pt x="99" y="854"/>
                </a:lnTo>
                <a:lnTo>
                  <a:pt x="88" y="860"/>
                </a:lnTo>
                <a:lnTo>
                  <a:pt x="65" y="885"/>
                </a:lnTo>
                <a:lnTo>
                  <a:pt x="57" y="894"/>
                </a:lnTo>
                <a:lnTo>
                  <a:pt x="48" y="894"/>
                </a:lnTo>
                <a:lnTo>
                  <a:pt x="31" y="894"/>
                </a:lnTo>
                <a:lnTo>
                  <a:pt x="20" y="894"/>
                </a:lnTo>
                <a:lnTo>
                  <a:pt x="11" y="900"/>
                </a:lnTo>
                <a:lnTo>
                  <a:pt x="5" y="902"/>
                </a:lnTo>
                <a:lnTo>
                  <a:pt x="5" y="900"/>
                </a:lnTo>
                <a:lnTo>
                  <a:pt x="2" y="900"/>
                </a:lnTo>
                <a:lnTo>
                  <a:pt x="2" y="897"/>
                </a:lnTo>
                <a:lnTo>
                  <a:pt x="2" y="894"/>
                </a:lnTo>
                <a:lnTo>
                  <a:pt x="2" y="891"/>
                </a:lnTo>
                <a:lnTo>
                  <a:pt x="2" y="888"/>
                </a:lnTo>
                <a:lnTo>
                  <a:pt x="2" y="885"/>
                </a:lnTo>
                <a:lnTo>
                  <a:pt x="2" y="883"/>
                </a:lnTo>
                <a:lnTo>
                  <a:pt x="2" y="880"/>
                </a:lnTo>
                <a:lnTo>
                  <a:pt x="0" y="877"/>
                </a:lnTo>
                <a:lnTo>
                  <a:pt x="0" y="874"/>
                </a:lnTo>
                <a:lnTo>
                  <a:pt x="2" y="874"/>
                </a:lnTo>
                <a:lnTo>
                  <a:pt x="2" y="871"/>
                </a:lnTo>
                <a:lnTo>
                  <a:pt x="0" y="871"/>
                </a:lnTo>
                <a:lnTo>
                  <a:pt x="0" y="868"/>
                </a:lnTo>
                <a:lnTo>
                  <a:pt x="0" y="865"/>
                </a:lnTo>
                <a:lnTo>
                  <a:pt x="2" y="865"/>
                </a:lnTo>
                <a:lnTo>
                  <a:pt x="2" y="863"/>
                </a:lnTo>
                <a:lnTo>
                  <a:pt x="5" y="860"/>
                </a:lnTo>
                <a:lnTo>
                  <a:pt x="2" y="860"/>
                </a:lnTo>
                <a:lnTo>
                  <a:pt x="2" y="857"/>
                </a:lnTo>
                <a:lnTo>
                  <a:pt x="0" y="857"/>
                </a:lnTo>
                <a:lnTo>
                  <a:pt x="0" y="854"/>
                </a:lnTo>
                <a:lnTo>
                  <a:pt x="2" y="851"/>
                </a:lnTo>
                <a:lnTo>
                  <a:pt x="2" y="848"/>
                </a:lnTo>
                <a:lnTo>
                  <a:pt x="2" y="846"/>
                </a:lnTo>
                <a:lnTo>
                  <a:pt x="2" y="843"/>
                </a:lnTo>
                <a:lnTo>
                  <a:pt x="0" y="843"/>
                </a:lnTo>
                <a:lnTo>
                  <a:pt x="0" y="840"/>
                </a:lnTo>
                <a:lnTo>
                  <a:pt x="0" y="837"/>
                </a:lnTo>
                <a:lnTo>
                  <a:pt x="0" y="834"/>
                </a:lnTo>
                <a:lnTo>
                  <a:pt x="2" y="831"/>
                </a:lnTo>
                <a:lnTo>
                  <a:pt x="5" y="831"/>
                </a:lnTo>
                <a:lnTo>
                  <a:pt x="8" y="828"/>
                </a:lnTo>
                <a:lnTo>
                  <a:pt x="8" y="826"/>
                </a:lnTo>
                <a:lnTo>
                  <a:pt x="8" y="823"/>
                </a:lnTo>
                <a:lnTo>
                  <a:pt x="5" y="823"/>
                </a:lnTo>
                <a:lnTo>
                  <a:pt x="5" y="820"/>
                </a:lnTo>
                <a:lnTo>
                  <a:pt x="5" y="817"/>
                </a:lnTo>
                <a:lnTo>
                  <a:pt x="8" y="817"/>
                </a:lnTo>
                <a:lnTo>
                  <a:pt x="8" y="814"/>
                </a:lnTo>
                <a:lnTo>
                  <a:pt x="8" y="811"/>
                </a:lnTo>
                <a:lnTo>
                  <a:pt x="8" y="808"/>
                </a:lnTo>
                <a:lnTo>
                  <a:pt x="11" y="808"/>
                </a:lnTo>
                <a:lnTo>
                  <a:pt x="11" y="806"/>
                </a:lnTo>
                <a:lnTo>
                  <a:pt x="11" y="803"/>
                </a:lnTo>
                <a:lnTo>
                  <a:pt x="11" y="800"/>
                </a:lnTo>
                <a:lnTo>
                  <a:pt x="11" y="797"/>
                </a:lnTo>
                <a:lnTo>
                  <a:pt x="8" y="797"/>
                </a:lnTo>
                <a:lnTo>
                  <a:pt x="5" y="797"/>
                </a:lnTo>
                <a:lnTo>
                  <a:pt x="5" y="794"/>
                </a:lnTo>
                <a:lnTo>
                  <a:pt x="8" y="794"/>
                </a:lnTo>
                <a:lnTo>
                  <a:pt x="8" y="791"/>
                </a:lnTo>
                <a:lnTo>
                  <a:pt x="11" y="791"/>
                </a:lnTo>
                <a:lnTo>
                  <a:pt x="11" y="789"/>
                </a:lnTo>
                <a:lnTo>
                  <a:pt x="11" y="786"/>
                </a:lnTo>
                <a:lnTo>
                  <a:pt x="11" y="783"/>
                </a:lnTo>
                <a:lnTo>
                  <a:pt x="11" y="780"/>
                </a:lnTo>
                <a:lnTo>
                  <a:pt x="11" y="777"/>
                </a:lnTo>
                <a:lnTo>
                  <a:pt x="14" y="774"/>
                </a:lnTo>
                <a:lnTo>
                  <a:pt x="14" y="771"/>
                </a:lnTo>
                <a:lnTo>
                  <a:pt x="14" y="769"/>
                </a:lnTo>
                <a:lnTo>
                  <a:pt x="14" y="766"/>
                </a:lnTo>
                <a:lnTo>
                  <a:pt x="14" y="763"/>
                </a:lnTo>
                <a:lnTo>
                  <a:pt x="14" y="760"/>
                </a:lnTo>
                <a:lnTo>
                  <a:pt x="14" y="757"/>
                </a:lnTo>
                <a:lnTo>
                  <a:pt x="14" y="754"/>
                </a:lnTo>
                <a:lnTo>
                  <a:pt x="14" y="752"/>
                </a:lnTo>
                <a:lnTo>
                  <a:pt x="14" y="749"/>
                </a:lnTo>
                <a:lnTo>
                  <a:pt x="17" y="749"/>
                </a:lnTo>
                <a:lnTo>
                  <a:pt x="20" y="749"/>
                </a:lnTo>
                <a:lnTo>
                  <a:pt x="22" y="746"/>
                </a:lnTo>
                <a:lnTo>
                  <a:pt x="25" y="746"/>
                </a:lnTo>
                <a:lnTo>
                  <a:pt x="28" y="749"/>
                </a:lnTo>
                <a:lnTo>
                  <a:pt x="31" y="749"/>
                </a:lnTo>
                <a:lnTo>
                  <a:pt x="34" y="749"/>
                </a:lnTo>
                <a:lnTo>
                  <a:pt x="37" y="749"/>
                </a:lnTo>
                <a:lnTo>
                  <a:pt x="39" y="749"/>
                </a:lnTo>
                <a:lnTo>
                  <a:pt x="42" y="749"/>
                </a:lnTo>
                <a:lnTo>
                  <a:pt x="45" y="749"/>
                </a:lnTo>
                <a:lnTo>
                  <a:pt x="48" y="746"/>
                </a:lnTo>
                <a:lnTo>
                  <a:pt x="51" y="743"/>
                </a:lnTo>
                <a:lnTo>
                  <a:pt x="54" y="743"/>
                </a:lnTo>
                <a:lnTo>
                  <a:pt x="59" y="743"/>
                </a:lnTo>
                <a:lnTo>
                  <a:pt x="65" y="740"/>
                </a:lnTo>
                <a:lnTo>
                  <a:pt x="71" y="740"/>
                </a:lnTo>
                <a:lnTo>
                  <a:pt x="74" y="740"/>
                </a:lnTo>
                <a:lnTo>
                  <a:pt x="79" y="749"/>
                </a:lnTo>
                <a:lnTo>
                  <a:pt x="82" y="746"/>
                </a:lnTo>
                <a:lnTo>
                  <a:pt x="85" y="746"/>
                </a:lnTo>
                <a:lnTo>
                  <a:pt x="91" y="743"/>
                </a:lnTo>
                <a:lnTo>
                  <a:pt x="96" y="743"/>
                </a:lnTo>
                <a:lnTo>
                  <a:pt x="102" y="740"/>
                </a:lnTo>
                <a:lnTo>
                  <a:pt x="108" y="740"/>
                </a:lnTo>
                <a:lnTo>
                  <a:pt x="114" y="737"/>
                </a:lnTo>
                <a:lnTo>
                  <a:pt x="116" y="734"/>
                </a:lnTo>
                <a:lnTo>
                  <a:pt x="116" y="732"/>
                </a:lnTo>
                <a:lnTo>
                  <a:pt x="116" y="729"/>
                </a:lnTo>
                <a:lnTo>
                  <a:pt x="119" y="726"/>
                </a:lnTo>
                <a:lnTo>
                  <a:pt x="119" y="723"/>
                </a:lnTo>
                <a:lnTo>
                  <a:pt x="119" y="720"/>
                </a:lnTo>
                <a:lnTo>
                  <a:pt x="122" y="717"/>
                </a:lnTo>
                <a:lnTo>
                  <a:pt x="122" y="715"/>
                </a:lnTo>
                <a:lnTo>
                  <a:pt x="122" y="712"/>
                </a:lnTo>
                <a:lnTo>
                  <a:pt x="125" y="712"/>
                </a:lnTo>
                <a:lnTo>
                  <a:pt x="125" y="709"/>
                </a:lnTo>
                <a:lnTo>
                  <a:pt x="125" y="706"/>
                </a:lnTo>
                <a:lnTo>
                  <a:pt x="125" y="703"/>
                </a:lnTo>
                <a:lnTo>
                  <a:pt x="128" y="700"/>
                </a:lnTo>
                <a:lnTo>
                  <a:pt x="128" y="697"/>
                </a:lnTo>
                <a:lnTo>
                  <a:pt x="128" y="695"/>
                </a:lnTo>
                <a:lnTo>
                  <a:pt x="128" y="692"/>
                </a:lnTo>
                <a:lnTo>
                  <a:pt x="131" y="689"/>
                </a:lnTo>
                <a:lnTo>
                  <a:pt x="131" y="686"/>
                </a:lnTo>
                <a:lnTo>
                  <a:pt x="133" y="683"/>
                </a:lnTo>
                <a:lnTo>
                  <a:pt x="136" y="683"/>
                </a:lnTo>
                <a:lnTo>
                  <a:pt x="136" y="680"/>
                </a:lnTo>
                <a:lnTo>
                  <a:pt x="139" y="678"/>
                </a:lnTo>
                <a:lnTo>
                  <a:pt x="139" y="675"/>
                </a:lnTo>
                <a:lnTo>
                  <a:pt x="136" y="672"/>
                </a:lnTo>
                <a:lnTo>
                  <a:pt x="136" y="669"/>
                </a:lnTo>
                <a:lnTo>
                  <a:pt x="136" y="666"/>
                </a:lnTo>
                <a:lnTo>
                  <a:pt x="136" y="663"/>
                </a:lnTo>
                <a:lnTo>
                  <a:pt x="136" y="660"/>
                </a:lnTo>
                <a:lnTo>
                  <a:pt x="136" y="658"/>
                </a:lnTo>
                <a:lnTo>
                  <a:pt x="136" y="655"/>
                </a:lnTo>
                <a:lnTo>
                  <a:pt x="136" y="652"/>
                </a:lnTo>
                <a:lnTo>
                  <a:pt x="136" y="649"/>
                </a:lnTo>
                <a:lnTo>
                  <a:pt x="136" y="646"/>
                </a:lnTo>
                <a:lnTo>
                  <a:pt x="136" y="643"/>
                </a:lnTo>
                <a:lnTo>
                  <a:pt x="133" y="641"/>
                </a:lnTo>
                <a:lnTo>
                  <a:pt x="133" y="638"/>
                </a:lnTo>
                <a:lnTo>
                  <a:pt x="133" y="635"/>
                </a:lnTo>
                <a:lnTo>
                  <a:pt x="131" y="635"/>
                </a:lnTo>
                <a:lnTo>
                  <a:pt x="131" y="632"/>
                </a:lnTo>
                <a:lnTo>
                  <a:pt x="131" y="629"/>
                </a:lnTo>
                <a:lnTo>
                  <a:pt x="128" y="629"/>
                </a:lnTo>
                <a:lnTo>
                  <a:pt x="128" y="626"/>
                </a:lnTo>
                <a:lnTo>
                  <a:pt x="128" y="623"/>
                </a:lnTo>
                <a:lnTo>
                  <a:pt x="131" y="618"/>
                </a:lnTo>
                <a:lnTo>
                  <a:pt x="133" y="615"/>
                </a:lnTo>
                <a:lnTo>
                  <a:pt x="139" y="609"/>
                </a:lnTo>
                <a:lnTo>
                  <a:pt x="139" y="606"/>
                </a:lnTo>
                <a:lnTo>
                  <a:pt x="145" y="606"/>
                </a:lnTo>
                <a:lnTo>
                  <a:pt x="151" y="601"/>
                </a:lnTo>
                <a:lnTo>
                  <a:pt x="153" y="595"/>
                </a:lnTo>
                <a:lnTo>
                  <a:pt x="159" y="589"/>
                </a:lnTo>
                <a:lnTo>
                  <a:pt x="162" y="584"/>
                </a:lnTo>
                <a:lnTo>
                  <a:pt x="168" y="578"/>
                </a:lnTo>
                <a:lnTo>
                  <a:pt x="168" y="575"/>
                </a:lnTo>
                <a:lnTo>
                  <a:pt x="168" y="572"/>
                </a:lnTo>
                <a:lnTo>
                  <a:pt x="165" y="572"/>
                </a:lnTo>
                <a:lnTo>
                  <a:pt x="165" y="569"/>
                </a:lnTo>
                <a:lnTo>
                  <a:pt x="165" y="567"/>
                </a:lnTo>
                <a:lnTo>
                  <a:pt x="168" y="564"/>
                </a:lnTo>
                <a:lnTo>
                  <a:pt x="168" y="561"/>
                </a:lnTo>
                <a:lnTo>
                  <a:pt x="170" y="561"/>
                </a:lnTo>
                <a:lnTo>
                  <a:pt x="173" y="558"/>
                </a:lnTo>
                <a:lnTo>
                  <a:pt x="176" y="558"/>
                </a:lnTo>
                <a:lnTo>
                  <a:pt x="179" y="558"/>
                </a:lnTo>
                <a:lnTo>
                  <a:pt x="182" y="558"/>
                </a:lnTo>
                <a:lnTo>
                  <a:pt x="185" y="561"/>
                </a:lnTo>
                <a:lnTo>
                  <a:pt x="190" y="555"/>
                </a:lnTo>
                <a:lnTo>
                  <a:pt x="196" y="549"/>
                </a:lnTo>
                <a:lnTo>
                  <a:pt x="202" y="547"/>
                </a:lnTo>
                <a:lnTo>
                  <a:pt x="199" y="544"/>
                </a:lnTo>
                <a:lnTo>
                  <a:pt x="199" y="541"/>
                </a:lnTo>
                <a:lnTo>
                  <a:pt x="196" y="541"/>
                </a:lnTo>
                <a:lnTo>
                  <a:pt x="196" y="538"/>
                </a:lnTo>
                <a:lnTo>
                  <a:pt x="196" y="535"/>
                </a:lnTo>
                <a:lnTo>
                  <a:pt x="193" y="532"/>
                </a:lnTo>
                <a:lnTo>
                  <a:pt x="193" y="530"/>
                </a:lnTo>
                <a:lnTo>
                  <a:pt x="193" y="527"/>
                </a:lnTo>
                <a:lnTo>
                  <a:pt x="190" y="527"/>
                </a:lnTo>
                <a:lnTo>
                  <a:pt x="190" y="524"/>
                </a:lnTo>
                <a:lnTo>
                  <a:pt x="190" y="521"/>
                </a:lnTo>
                <a:lnTo>
                  <a:pt x="190" y="518"/>
                </a:lnTo>
                <a:lnTo>
                  <a:pt x="190" y="515"/>
                </a:lnTo>
                <a:lnTo>
                  <a:pt x="190" y="512"/>
                </a:lnTo>
                <a:lnTo>
                  <a:pt x="193" y="512"/>
                </a:lnTo>
                <a:lnTo>
                  <a:pt x="193" y="510"/>
                </a:lnTo>
                <a:lnTo>
                  <a:pt x="193" y="507"/>
                </a:lnTo>
                <a:lnTo>
                  <a:pt x="196" y="507"/>
                </a:lnTo>
                <a:lnTo>
                  <a:pt x="196" y="504"/>
                </a:lnTo>
                <a:lnTo>
                  <a:pt x="199" y="504"/>
                </a:lnTo>
                <a:lnTo>
                  <a:pt x="199" y="501"/>
                </a:lnTo>
                <a:lnTo>
                  <a:pt x="205" y="501"/>
                </a:lnTo>
                <a:lnTo>
                  <a:pt x="210" y="498"/>
                </a:lnTo>
                <a:lnTo>
                  <a:pt x="216" y="498"/>
                </a:lnTo>
                <a:lnTo>
                  <a:pt x="222" y="495"/>
                </a:lnTo>
                <a:lnTo>
                  <a:pt x="227" y="492"/>
                </a:lnTo>
                <a:lnTo>
                  <a:pt x="233" y="492"/>
                </a:lnTo>
                <a:lnTo>
                  <a:pt x="236" y="490"/>
                </a:lnTo>
                <a:lnTo>
                  <a:pt x="239" y="490"/>
                </a:lnTo>
                <a:lnTo>
                  <a:pt x="242" y="490"/>
                </a:lnTo>
                <a:lnTo>
                  <a:pt x="245" y="490"/>
                </a:lnTo>
                <a:lnTo>
                  <a:pt x="247" y="492"/>
                </a:lnTo>
                <a:lnTo>
                  <a:pt x="250" y="492"/>
                </a:lnTo>
                <a:lnTo>
                  <a:pt x="253" y="492"/>
                </a:lnTo>
                <a:lnTo>
                  <a:pt x="253" y="495"/>
                </a:lnTo>
                <a:lnTo>
                  <a:pt x="253" y="492"/>
                </a:lnTo>
                <a:lnTo>
                  <a:pt x="256" y="492"/>
                </a:lnTo>
                <a:lnTo>
                  <a:pt x="256" y="490"/>
                </a:lnTo>
                <a:lnTo>
                  <a:pt x="259" y="490"/>
                </a:lnTo>
                <a:lnTo>
                  <a:pt x="259" y="487"/>
                </a:lnTo>
                <a:lnTo>
                  <a:pt x="262" y="487"/>
                </a:lnTo>
                <a:lnTo>
                  <a:pt x="262" y="484"/>
                </a:lnTo>
                <a:lnTo>
                  <a:pt x="264" y="481"/>
                </a:lnTo>
                <a:lnTo>
                  <a:pt x="267" y="481"/>
                </a:lnTo>
                <a:lnTo>
                  <a:pt x="267" y="478"/>
                </a:lnTo>
                <a:lnTo>
                  <a:pt x="267" y="475"/>
                </a:lnTo>
                <a:lnTo>
                  <a:pt x="267" y="473"/>
                </a:lnTo>
                <a:lnTo>
                  <a:pt x="270" y="473"/>
                </a:lnTo>
                <a:lnTo>
                  <a:pt x="270" y="470"/>
                </a:lnTo>
                <a:lnTo>
                  <a:pt x="273" y="467"/>
                </a:lnTo>
                <a:lnTo>
                  <a:pt x="276" y="467"/>
                </a:lnTo>
                <a:lnTo>
                  <a:pt x="276" y="464"/>
                </a:lnTo>
                <a:lnTo>
                  <a:pt x="279" y="464"/>
                </a:lnTo>
                <a:lnTo>
                  <a:pt x="279" y="461"/>
                </a:lnTo>
                <a:lnTo>
                  <a:pt x="282" y="461"/>
                </a:lnTo>
                <a:lnTo>
                  <a:pt x="282" y="458"/>
                </a:lnTo>
                <a:lnTo>
                  <a:pt x="282" y="455"/>
                </a:lnTo>
                <a:lnTo>
                  <a:pt x="282" y="453"/>
                </a:lnTo>
                <a:lnTo>
                  <a:pt x="284" y="453"/>
                </a:lnTo>
                <a:lnTo>
                  <a:pt x="284" y="450"/>
                </a:lnTo>
                <a:lnTo>
                  <a:pt x="284" y="447"/>
                </a:lnTo>
                <a:lnTo>
                  <a:pt x="284" y="444"/>
                </a:lnTo>
                <a:lnTo>
                  <a:pt x="284" y="441"/>
                </a:lnTo>
                <a:lnTo>
                  <a:pt x="284" y="438"/>
                </a:lnTo>
                <a:lnTo>
                  <a:pt x="284" y="436"/>
                </a:lnTo>
                <a:lnTo>
                  <a:pt x="284" y="433"/>
                </a:lnTo>
                <a:lnTo>
                  <a:pt x="284" y="430"/>
                </a:lnTo>
                <a:lnTo>
                  <a:pt x="284" y="427"/>
                </a:lnTo>
                <a:lnTo>
                  <a:pt x="284" y="424"/>
                </a:lnTo>
                <a:lnTo>
                  <a:pt x="284" y="421"/>
                </a:lnTo>
                <a:lnTo>
                  <a:pt x="287" y="421"/>
                </a:lnTo>
                <a:lnTo>
                  <a:pt x="287" y="418"/>
                </a:lnTo>
                <a:lnTo>
                  <a:pt x="290" y="416"/>
                </a:lnTo>
                <a:lnTo>
                  <a:pt x="293" y="416"/>
                </a:lnTo>
                <a:lnTo>
                  <a:pt x="296" y="416"/>
                </a:lnTo>
                <a:lnTo>
                  <a:pt x="296" y="413"/>
                </a:lnTo>
                <a:lnTo>
                  <a:pt x="299" y="413"/>
                </a:lnTo>
                <a:lnTo>
                  <a:pt x="302" y="413"/>
                </a:lnTo>
                <a:lnTo>
                  <a:pt x="302" y="410"/>
                </a:lnTo>
                <a:lnTo>
                  <a:pt x="302" y="407"/>
                </a:lnTo>
                <a:lnTo>
                  <a:pt x="304" y="407"/>
                </a:lnTo>
                <a:lnTo>
                  <a:pt x="304" y="404"/>
                </a:lnTo>
                <a:lnTo>
                  <a:pt x="304" y="401"/>
                </a:lnTo>
                <a:lnTo>
                  <a:pt x="304" y="399"/>
                </a:lnTo>
                <a:lnTo>
                  <a:pt x="304" y="396"/>
                </a:lnTo>
                <a:lnTo>
                  <a:pt x="304" y="393"/>
                </a:lnTo>
                <a:lnTo>
                  <a:pt x="304" y="390"/>
                </a:lnTo>
                <a:lnTo>
                  <a:pt x="304" y="387"/>
                </a:lnTo>
                <a:lnTo>
                  <a:pt x="304" y="384"/>
                </a:lnTo>
                <a:lnTo>
                  <a:pt x="302" y="384"/>
                </a:lnTo>
                <a:lnTo>
                  <a:pt x="299" y="381"/>
                </a:lnTo>
                <a:lnTo>
                  <a:pt x="296" y="381"/>
                </a:lnTo>
                <a:lnTo>
                  <a:pt x="293" y="379"/>
                </a:lnTo>
                <a:lnTo>
                  <a:pt x="287" y="373"/>
                </a:lnTo>
                <a:lnTo>
                  <a:pt x="282" y="367"/>
                </a:lnTo>
                <a:lnTo>
                  <a:pt x="279" y="362"/>
                </a:lnTo>
                <a:lnTo>
                  <a:pt x="273" y="356"/>
                </a:lnTo>
                <a:lnTo>
                  <a:pt x="270" y="356"/>
                </a:lnTo>
                <a:lnTo>
                  <a:pt x="273" y="350"/>
                </a:lnTo>
                <a:lnTo>
                  <a:pt x="276" y="344"/>
                </a:lnTo>
                <a:lnTo>
                  <a:pt x="279" y="339"/>
                </a:lnTo>
                <a:lnTo>
                  <a:pt x="282" y="333"/>
                </a:lnTo>
                <a:lnTo>
                  <a:pt x="284" y="327"/>
                </a:lnTo>
                <a:lnTo>
                  <a:pt x="284" y="325"/>
                </a:lnTo>
                <a:lnTo>
                  <a:pt x="287" y="325"/>
                </a:lnTo>
                <a:lnTo>
                  <a:pt x="290" y="325"/>
                </a:lnTo>
                <a:lnTo>
                  <a:pt x="290" y="322"/>
                </a:lnTo>
                <a:lnTo>
                  <a:pt x="290" y="319"/>
                </a:lnTo>
                <a:lnTo>
                  <a:pt x="290" y="316"/>
                </a:lnTo>
                <a:lnTo>
                  <a:pt x="290" y="313"/>
                </a:lnTo>
                <a:lnTo>
                  <a:pt x="290" y="310"/>
                </a:lnTo>
                <a:lnTo>
                  <a:pt x="293" y="307"/>
                </a:lnTo>
                <a:lnTo>
                  <a:pt x="296" y="307"/>
                </a:lnTo>
                <a:lnTo>
                  <a:pt x="299" y="305"/>
                </a:lnTo>
                <a:lnTo>
                  <a:pt x="302" y="302"/>
                </a:lnTo>
                <a:lnTo>
                  <a:pt x="304" y="299"/>
                </a:lnTo>
                <a:lnTo>
                  <a:pt x="307" y="299"/>
                </a:lnTo>
                <a:lnTo>
                  <a:pt x="310" y="299"/>
                </a:lnTo>
                <a:lnTo>
                  <a:pt x="313" y="299"/>
                </a:lnTo>
                <a:lnTo>
                  <a:pt x="316" y="302"/>
                </a:lnTo>
                <a:lnTo>
                  <a:pt x="319" y="302"/>
                </a:lnTo>
                <a:lnTo>
                  <a:pt x="321" y="305"/>
                </a:lnTo>
                <a:lnTo>
                  <a:pt x="324" y="305"/>
                </a:lnTo>
                <a:lnTo>
                  <a:pt x="324" y="307"/>
                </a:lnTo>
                <a:lnTo>
                  <a:pt x="327" y="307"/>
                </a:lnTo>
                <a:lnTo>
                  <a:pt x="330" y="310"/>
                </a:lnTo>
                <a:lnTo>
                  <a:pt x="333" y="310"/>
                </a:lnTo>
                <a:lnTo>
                  <a:pt x="336" y="313"/>
                </a:lnTo>
                <a:lnTo>
                  <a:pt x="339" y="313"/>
                </a:lnTo>
                <a:lnTo>
                  <a:pt x="341" y="313"/>
                </a:lnTo>
                <a:lnTo>
                  <a:pt x="341" y="310"/>
                </a:lnTo>
                <a:lnTo>
                  <a:pt x="341" y="307"/>
                </a:lnTo>
                <a:lnTo>
                  <a:pt x="344" y="305"/>
                </a:lnTo>
                <a:lnTo>
                  <a:pt x="344" y="302"/>
                </a:lnTo>
                <a:lnTo>
                  <a:pt x="344" y="299"/>
                </a:lnTo>
                <a:lnTo>
                  <a:pt x="347" y="299"/>
                </a:lnTo>
                <a:lnTo>
                  <a:pt x="347" y="296"/>
                </a:lnTo>
                <a:lnTo>
                  <a:pt x="347" y="293"/>
                </a:lnTo>
                <a:lnTo>
                  <a:pt x="347" y="290"/>
                </a:lnTo>
                <a:lnTo>
                  <a:pt x="347" y="288"/>
                </a:lnTo>
                <a:lnTo>
                  <a:pt x="347" y="285"/>
                </a:lnTo>
                <a:lnTo>
                  <a:pt x="347" y="282"/>
                </a:lnTo>
                <a:lnTo>
                  <a:pt x="347" y="279"/>
                </a:lnTo>
                <a:lnTo>
                  <a:pt x="347" y="276"/>
                </a:lnTo>
                <a:lnTo>
                  <a:pt x="350" y="276"/>
                </a:lnTo>
                <a:lnTo>
                  <a:pt x="350" y="273"/>
                </a:lnTo>
                <a:lnTo>
                  <a:pt x="353" y="270"/>
                </a:lnTo>
                <a:lnTo>
                  <a:pt x="353" y="268"/>
                </a:lnTo>
                <a:lnTo>
                  <a:pt x="353" y="265"/>
                </a:lnTo>
                <a:lnTo>
                  <a:pt x="356" y="262"/>
                </a:lnTo>
                <a:lnTo>
                  <a:pt x="356" y="259"/>
                </a:lnTo>
                <a:lnTo>
                  <a:pt x="358" y="259"/>
                </a:lnTo>
                <a:lnTo>
                  <a:pt x="358" y="256"/>
                </a:lnTo>
                <a:lnTo>
                  <a:pt x="361" y="253"/>
                </a:lnTo>
                <a:lnTo>
                  <a:pt x="358" y="248"/>
                </a:lnTo>
                <a:lnTo>
                  <a:pt x="358" y="242"/>
                </a:lnTo>
                <a:lnTo>
                  <a:pt x="358" y="236"/>
                </a:lnTo>
                <a:lnTo>
                  <a:pt x="358" y="231"/>
                </a:lnTo>
                <a:lnTo>
                  <a:pt x="358" y="225"/>
                </a:lnTo>
                <a:lnTo>
                  <a:pt x="358" y="219"/>
                </a:lnTo>
                <a:lnTo>
                  <a:pt x="358" y="216"/>
                </a:lnTo>
                <a:lnTo>
                  <a:pt x="356" y="216"/>
                </a:lnTo>
                <a:lnTo>
                  <a:pt x="356" y="214"/>
                </a:lnTo>
                <a:lnTo>
                  <a:pt x="353" y="214"/>
                </a:lnTo>
                <a:lnTo>
                  <a:pt x="350" y="214"/>
                </a:lnTo>
                <a:lnTo>
                  <a:pt x="350" y="211"/>
                </a:lnTo>
                <a:lnTo>
                  <a:pt x="347" y="211"/>
                </a:lnTo>
                <a:lnTo>
                  <a:pt x="344" y="211"/>
                </a:lnTo>
                <a:lnTo>
                  <a:pt x="341" y="211"/>
                </a:lnTo>
                <a:lnTo>
                  <a:pt x="341" y="208"/>
                </a:lnTo>
                <a:lnTo>
                  <a:pt x="339" y="208"/>
                </a:lnTo>
                <a:lnTo>
                  <a:pt x="339" y="205"/>
                </a:lnTo>
                <a:lnTo>
                  <a:pt x="339" y="202"/>
                </a:lnTo>
                <a:lnTo>
                  <a:pt x="339" y="199"/>
                </a:lnTo>
                <a:lnTo>
                  <a:pt x="336" y="196"/>
                </a:lnTo>
                <a:lnTo>
                  <a:pt x="336" y="194"/>
                </a:lnTo>
                <a:lnTo>
                  <a:pt x="336" y="191"/>
                </a:lnTo>
                <a:lnTo>
                  <a:pt x="333" y="191"/>
                </a:lnTo>
                <a:lnTo>
                  <a:pt x="333" y="188"/>
                </a:lnTo>
                <a:lnTo>
                  <a:pt x="330" y="188"/>
                </a:lnTo>
                <a:lnTo>
                  <a:pt x="327" y="188"/>
                </a:lnTo>
                <a:lnTo>
                  <a:pt x="327" y="185"/>
                </a:lnTo>
                <a:lnTo>
                  <a:pt x="324" y="185"/>
                </a:lnTo>
                <a:lnTo>
                  <a:pt x="324" y="182"/>
                </a:lnTo>
                <a:lnTo>
                  <a:pt x="324" y="179"/>
                </a:lnTo>
                <a:lnTo>
                  <a:pt x="324" y="176"/>
                </a:lnTo>
                <a:lnTo>
                  <a:pt x="324" y="174"/>
                </a:lnTo>
                <a:lnTo>
                  <a:pt x="327" y="174"/>
                </a:lnTo>
                <a:lnTo>
                  <a:pt x="327" y="171"/>
                </a:lnTo>
                <a:lnTo>
                  <a:pt x="330" y="168"/>
                </a:lnTo>
                <a:lnTo>
                  <a:pt x="330" y="165"/>
                </a:lnTo>
                <a:lnTo>
                  <a:pt x="333" y="159"/>
                </a:lnTo>
                <a:lnTo>
                  <a:pt x="333" y="154"/>
                </a:lnTo>
                <a:lnTo>
                  <a:pt x="333" y="148"/>
                </a:lnTo>
                <a:lnTo>
                  <a:pt x="330" y="142"/>
                </a:lnTo>
                <a:lnTo>
                  <a:pt x="330" y="137"/>
                </a:lnTo>
                <a:lnTo>
                  <a:pt x="330" y="131"/>
                </a:lnTo>
                <a:lnTo>
                  <a:pt x="327" y="125"/>
                </a:lnTo>
                <a:lnTo>
                  <a:pt x="327" y="120"/>
                </a:lnTo>
                <a:lnTo>
                  <a:pt x="324" y="117"/>
                </a:lnTo>
                <a:lnTo>
                  <a:pt x="321" y="114"/>
                </a:lnTo>
                <a:lnTo>
                  <a:pt x="321" y="111"/>
                </a:lnTo>
                <a:lnTo>
                  <a:pt x="316" y="111"/>
                </a:lnTo>
                <a:lnTo>
                  <a:pt x="316" y="102"/>
                </a:lnTo>
                <a:lnTo>
                  <a:pt x="316" y="94"/>
                </a:lnTo>
                <a:lnTo>
                  <a:pt x="316" y="80"/>
                </a:lnTo>
                <a:lnTo>
                  <a:pt x="327" y="80"/>
                </a:lnTo>
                <a:lnTo>
                  <a:pt x="341" y="83"/>
                </a:lnTo>
                <a:lnTo>
                  <a:pt x="347" y="88"/>
                </a:lnTo>
                <a:lnTo>
                  <a:pt x="353" y="91"/>
                </a:lnTo>
                <a:lnTo>
                  <a:pt x="373" y="102"/>
                </a:lnTo>
                <a:lnTo>
                  <a:pt x="387" y="108"/>
                </a:lnTo>
                <a:lnTo>
                  <a:pt x="404" y="114"/>
                </a:lnTo>
                <a:lnTo>
                  <a:pt x="430" y="114"/>
                </a:lnTo>
                <a:lnTo>
                  <a:pt x="438" y="111"/>
                </a:lnTo>
                <a:lnTo>
                  <a:pt x="450" y="111"/>
                </a:lnTo>
                <a:lnTo>
                  <a:pt x="461" y="111"/>
                </a:lnTo>
                <a:lnTo>
                  <a:pt x="467" y="108"/>
                </a:lnTo>
                <a:lnTo>
                  <a:pt x="475" y="111"/>
                </a:lnTo>
                <a:lnTo>
                  <a:pt x="481" y="114"/>
                </a:lnTo>
                <a:lnTo>
                  <a:pt x="484" y="117"/>
                </a:lnTo>
                <a:lnTo>
                  <a:pt x="489" y="125"/>
                </a:lnTo>
                <a:lnTo>
                  <a:pt x="492" y="125"/>
                </a:lnTo>
                <a:lnTo>
                  <a:pt x="498" y="125"/>
                </a:lnTo>
                <a:lnTo>
                  <a:pt x="501" y="125"/>
                </a:lnTo>
                <a:lnTo>
                  <a:pt x="498" y="134"/>
                </a:lnTo>
                <a:lnTo>
                  <a:pt x="498" y="139"/>
                </a:lnTo>
                <a:lnTo>
                  <a:pt x="501" y="142"/>
                </a:lnTo>
                <a:lnTo>
                  <a:pt x="507" y="145"/>
                </a:lnTo>
                <a:lnTo>
                  <a:pt x="509" y="148"/>
                </a:lnTo>
                <a:lnTo>
                  <a:pt x="518" y="148"/>
                </a:lnTo>
                <a:lnTo>
                  <a:pt x="521" y="148"/>
                </a:lnTo>
                <a:lnTo>
                  <a:pt x="526" y="151"/>
                </a:lnTo>
                <a:lnTo>
                  <a:pt x="529" y="151"/>
                </a:lnTo>
                <a:lnTo>
                  <a:pt x="535" y="154"/>
                </a:lnTo>
                <a:lnTo>
                  <a:pt x="544" y="154"/>
                </a:lnTo>
                <a:lnTo>
                  <a:pt x="549" y="154"/>
                </a:lnTo>
                <a:lnTo>
                  <a:pt x="558" y="151"/>
                </a:lnTo>
                <a:lnTo>
                  <a:pt x="561" y="151"/>
                </a:lnTo>
                <a:lnTo>
                  <a:pt x="566" y="148"/>
                </a:lnTo>
                <a:lnTo>
                  <a:pt x="578" y="148"/>
                </a:lnTo>
                <a:lnTo>
                  <a:pt x="581" y="145"/>
                </a:lnTo>
                <a:lnTo>
                  <a:pt x="586" y="148"/>
                </a:lnTo>
                <a:lnTo>
                  <a:pt x="592" y="151"/>
                </a:lnTo>
                <a:lnTo>
                  <a:pt x="598" y="151"/>
                </a:lnTo>
                <a:lnTo>
                  <a:pt x="601" y="148"/>
                </a:lnTo>
                <a:lnTo>
                  <a:pt x="609" y="148"/>
                </a:lnTo>
                <a:lnTo>
                  <a:pt x="612" y="145"/>
                </a:lnTo>
                <a:lnTo>
                  <a:pt x="612" y="142"/>
                </a:lnTo>
                <a:lnTo>
                  <a:pt x="615" y="139"/>
                </a:lnTo>
                <a:lnTo>
                  <a:pt x="620" y="134"/>
                </a:lnTo>
                <a:lnTo>
                  <a:pt x="623" y="134"/>
                </a:lnTo>
                <a:lnTo>
                  <a:pt x="629" y="134"/>
                </a:lnTo>
                <a:lnTo>
                  <a:pt x="629" y="137"/>
                </a:lnTo>
                <a:lnTo>
                  <a:pt x="632" y="142"/>
                </a:lnTo>
                <a:lnTo>
                  <a:pt x="635" y="145"/>
                </a:lnTo>
                <a:lnTo>
                  <a:pt x="638" y="148"/>
                </a:lnTo>
                <a:lnTo>
                  <a:pt x="643" y="154"/>
                </a:lnTo>
                <a:lnTo>
                  <a:pt x="646" y="162"/>
                </a:lnTo>
                <a:lnTo>
                  <a:pt x="646" y="168"/>
                </a:lnTo>
                <a:lnTo>
                  <a:pt x="640" y="179"/>
                </a:lnTo>
                <a:lnTo>
                  <a:pt x="638" y="194"/>
                </a:lnTo>
                <a:lnTo>
                  <a:pt x="635" y="205"/>
                </a:lnTo>
                <a:lnTo>
                  <a:pt x="635" y="216"/>
                </a:lnTo>
                <a:lnTo>
                  <a:pt x="635" y="219"/>
                </a:lnTo>
                <a:lnTo>
                  <a:pt x="632" y="228"/>
                </a:lnTo>
                <a:lnTo>
                  <a:pt x="629" y="236"/>
                </a:lnTo>
                <a:lnTo>
                  <a:pt x="620" y="242"/>
                </a:lnTo>
                <a:lnTo>
                  <a:pt x="609" y="251"/>
                </a:lnTo>
                <a:lnTo>
                  <a:pt x="603" y="256"/>
                </a:lnTo>
                <a:lnTo>
                  <a:pt x="598" y="262"/>
                </a:lnTo>
                <a:lnTo>
                  <a:pt x="583" y="265"/>
                </a:lnTo>
                <a:lnTo>
                  <a:pt x="578" y="268"/>
                </a:lnTo>
                <a:lnTo>
                  <a:pt x="572" y="270"/>
                </a:lnTo>
                <a:lnTo>
                  <a:pt x="569" y="276"/>
                </a:lnTo>
                <a:lnTo>
                  <a:pt x="564" y="290"/>
                </a:lnTo>
                <a:lnTo>
                  <a:pt x="564" y="307"/>
                </a:lnTo>
                <a:lnTo>
                  <a:pt x="564" y="325"/>
                </a:lnTo>
                <a:lnTo>
                  <a:pt x="564" y="333"/>
                </a:lnTo>
                <a:lnTo>
                  <a:pt x="564" y="336"/>
                </a:lnTo>
                <a:lnTo>
                  <a:pt x="566" y="342"/>
                </a:lnTo>
                <a:lnTo>
                  <a:pt x="575" y="347"/>
                </a:lnTo>
                <a:lnTo>
                  <a:pt x="583" y="350"/>
                </a:lnTo>
                <a:lnTo>
                  <a:pt x="589" y="356"/>
                </a:lnTo>
                <a:lnTo>
                  <a:pt x="589" y="362"/>
                </a:lnTo>
                <a:lnTo>
                  <a:pt x="592" y="364"/>
                </a:lnTo>
                <a:lnTo>
                  <a:pt x="592" y="370"/>
                </a:lnTo>
                <a:lnTo>
                  <a:pt x="586" y="381"/>
                </a:lnTo>
                <a:lnTo>
                  <a:pt x="578" y="399"/>
                </a:lnTo>
                <a:lnTo>
                  <a:pt x="578" y="407"/>
                </a:lnTo>
                <a:lnTo>
                  <a:pt x="581" y="404"/>
                </a:lnTo>
                <a:lnTo>
                  <a:pt x="595" y="401"/>
                </a:lnTo>
                <a:lnTo>
                  <a:pt x="603" y="399"/>
                </a:lnTo>
                <a:lnTo>
                  <a:pt x="612" y="401"/>
                </a:lnTo>
                <a:lnTo>
                  <a:pt x="615" y="404"/>
                </a:lnTo>
                <a:lnTo>
                  <a:pt x="623" y="407"/>
                </a:lnTo>
                <a:lnTo>
                  <a:pt x="629" y="407"/>
                </a:lnTo>
                <a:lnTo>
                  <a:pt x="635" y="404"/>
                </a:lnTo>
                <a:lnTo>
                  <a:pt x="638" y="401"/>
                </a:lnTo>
                <a:lnTo>
                  <a:pt x="638" y="393"/>
                </a:lnTo>
                <a:lnTo>
                  <a:pt x="638" y="390"/>
                </a:lnTo>
                <a:lnTo>
                  <a:pt x="635" y="387"/>
                </a:lnTo>
                <a:lnTo>
                  <a:pt x="632" y="384"/>
                </a:lnTo>
                <a:lnTo>
                  <a:pt x="626" y="379"/>
                </a:lnTo>
                <a:lnTo>
                  <a:pt x="623" y="376"/>
                </a:lnTo>
                <a:lnTo>
                  <a:pt x="623" y="370"/>
                </a:lnTo>
                <a:lnTo>
                  <a:pt x="626" y="370"/>
                </a:lnTo>
                <a:lnTo>
                  <a:pt x="632" y="364"/>
                </a:lnTo>
                <a:lnTo>
                  <a:pt x="635" y="362"/>
                </a:lnTo>
                <a:lnTo>
                  <a:pt x="635" y="356"/>
                </a:lnTo>
                <a:lnTo>
                  <a:pt x="635" y="347"/>
                </a:lnTo>
                <a:lnTo>
                  <a:pt x="635" y="344"/>
                </a:lnTo>
                <a:lnTo>
                  <a:pt x="638" y="344"/>
                </a:lnTo>
                <a:lnTo>
                  <a:pt x="643" y="342"/>
                </a:lnTo>
                <a:lnTo>
                  <a:pt x="649" y="344"/>
                </a:lnTo>
                <a:lnTo>
                  <a:pt x="657" y="347"/>
                </a:lnTo>
                <a:lnTo>
                  <a:pt x="666" y="347"/>
                </a:lnTo>
                <a:lnTo>
                  <a:pt x="672" y="344"/>
                </a:lnTo>
                <a:lnTo>
                  <a:pt x="675" y="342"/>
                </a:lnTo>
                <a:lnTo>
                  <a:pt x="677" y="336"/>
                </a:lnTo>
                <a:lnTo>
                  <a:pt x="677" y="325"/>
                </a:lnTo>
                <a:lnTo>
                  <a:pt x="680" y="319"/>
                </a:lnTo>
                <a:lnTo>
                  <a:pt x="680" y="307"/>
                </a:lnTo>
                <a:lnTo>
                  <a:pt x="683" y="299"/>
                </a:lnTo>
                <a:lnTo>
                  <a:pt x="683" y="293"/>
                </a:lnTo>
                <a:lnTo>
                  <a:pt x="680" y="288"/>
                </a:lnTo>
                <a:lnTo>
                  <a:pt x="677" y="285"/>
                </a:lnTo>
                <a:lnTo>
                  <a:pt x="675" y="282"/>
                </a:lnTo>
                <a:lnTo>
                  <a:pt x="672" y="279"/>
                </a:lnTo>
                <a:lnTo>
                  <a:pt x="672" y="273"/>
                </a:lnTo>
                <a:lnTo>
                  <a:pt x="672" y="270"/>
                </a:lnTo>
                <a:lnTo>
                  <a:pt x="672" y="262"/>
                </a:lnTo>
                <a:lnTo>
                  <a:pt x="675" y="259"/>
                </a:lnTo>
                <a:lnTo>
                  <a:pt x="675" y="251"/>
                </a:lnTo>
                <a:lnTo>
                  <a:pt x="672" y="248"/>
                </a:lnTo>
                <a:lnTo>
                  <a:pt x="666" y="245"/>
                </a:lnTo>
                <a:lnTo>
                  <a:pt x="666" y="239"/>
                </a:lnTo>
                <a:lnTo>
                  <a:pt x="666" y="233"/>
                </a:lnTo>
                <a:lnTo>
                  <a:pt x="669" y="231"/>
                </a:lnTo>
                <a:lnTo>
                  <a:pt x="672" y="225"/>
                </a:lnTo>
                <a:lnTo>
                  <a:pt x="669" y="219"/>
                </a:lnTo>
                <a:lnTo>
                  <a:pt x="669" y="216"/>
                </a:lnTo>
                <a:lnTo>
                  <a:pt x="672" y="216"/>
                </a:lnTo>
                <a:lnTo>
                  <a:pt x="677" y="216"/>
                </a:lnTo>
                <a:lnTo>
                  <a:pt x="680" y="216"/>
                </a:lnTo>
                <a:lnTo>
                  <a:pt x="686" y="214"/>
                </a:lnTo>
                <a:lnTo>
                  <a:pt x="689" y="216"/>
                </a:lnTo>
                <a:lnTo>
                  <a:pt x="692" y="216"/>
                </a:lnTo>
                <a:lnTo>
                  <a:pt x="695" y="216"/>
                </a:lnTo>
                <a:lnTo>
                  <a:pt x="697" y="219"/>
                </a:lnTo>
                <a:lnTo>
                  <a:pt x="700" y="222"/>
                </a:lnTo>
                <a:lnTo>
                  <a:pt x="703" y="222"/>
                </a:lnTo>
                <a:lnTo>
                  <a:pt x="706" y="219"/>
                </a:lnTo>
                <a:lnTo>
                  <a:pt x="709" y="222"/>
                </a:lnTo>
                <a:lnTo>
                  <a:pt x="712" y="222"/>
                </a:lnTo>
                <a:lnTo>
                  <a:pt x="714" y="219"/>
                </a:lnTo>
                <a:lnTo>
                  <a:pt x="714" y="216"/>
                </a:lnTo>
                <a:lnTo>
                  <a:pt x="717" y="216"/>
                </a:lnTo>
                <a:lnTo>
                  <a:pt x="720" y="214"/>
                </a:lnTo>
                <a:lnTo>
                  <a:pt x="723" y="214"/>
                </a:lnTo>
                <a:lnTo>
                  <a:pt x="723" y="211"/>
                </a:lnTo>
                <a:lnTo>
                  <a:pt x="726" y="211"/>
                </a:lnTo>
                <a:lnTo>
                  <a:pt x="729" y="211"/>
                </a:lnTo>
                <a:lnTo>
                  <a:pt x="734" y="211"/>
                </a:lnTo>
                <a:lnTo>
                  <a:pt x="734" y="205"/>
                </a:lnTo>
                <a:lnTo>
                  <a:pt x="737" y="202"/>
                </a:lnTo>
                <a:lnTo>
                  <a:pt x="740" y="202"/>
                </a:lnTo>
                <a:lnTo>
                  <a:pt x="743" y="205"/>
                </a:lnTo>
                <a:lnTo>
                  <a:pt x="746" y="205"/>
                </a:lnTo>
                <a:lnTo>
                  <a:pt x="749" y="205"/>
                </a:lnTo>
                <a:lnTo>
                  <a:pt x="751" y="202"/>
                </a:lnTo>
                <a:lnTo>
                  <a:pt x="754" y="202"/>
                </a:lnTo>
                <a:lnTo>
                  <a:pt x="757" y="199"/>
                </a:lnTo>
                <a:lnTo>
                  <a:pt x="763" y="196"/>
                </a:lnTo>
                <a:lnTo>
                  <a:pt x="763" y="194"/>
                </a:lnTo>
                <a:lnTo>
                  <a:pt x="766" y="191"/>
                </a:lnTo>
                <a:lnTo>
                  <a:pt x="766" y="185"/>
                </a:lnTo>
                <a:lnTo>
                  <a:pt x="763" y="182"/>
                </a:lnTo>
                <a:lnTo>
                  <a:pt x="757" y="179"/>
                </a:lnTo>
                <a:lnTo>
                  <a:pt x="749" y="176"/>
                </a:lnTo>
                <a:lnTo>
                  <a:pt x="746" y="176"/>
                </a:lnTo>
                <a:lnTo>
                  <a:pt x="743" y="174"/>
                </a:lnTo>
                <a:lnTo>
                  <a:pt x="740" y="165"/>
                </a:lnTo>
                <a:lnTo>
                  <a:pt x="740" y="162"/>
                </a:lnTo>
                <a:lnTo>
                  <a:pt x="740" y="157"/>
                </a:lnTo>
                <a:lnTo>
                  <a:pt x="743" y="154"/>
                </a:lnTo>
                <a:lnTo>
                  <a:pt x="749" y="151"/>
                </a:lnTo>
                <a:lnTo>
                  <a:pt x="754" y="148"/>
                </a:lnTo>
                <a:lnTo>
                  <a:pt x="757" y="142"/>
                </a:lnTo>
                <a:lnTo>
                  <a:pt x="757" y="137"/>
                </a:lnTo>
                <a:lnTo>
                  <a:pt x="751" y="122"/>
                </a:lnTo>
                <a:lnTo>
                  <a:pt x="751" y="117"/>
                </a:lnTo>
                <a:lnTo>
                  <a:pt x="746" y="105"/>
                </a:lnTo>
                <a:lnTo>
                  <a:pt x="743" y="102"/>
                </a:lnTo>
                <a:lnTo>
                  <a:pt x="740" y="102"/>
                </a:lnTo>
                <a:lnTo>
                  <a:pt x="737" y="102"/>
                </a:lnTo>
                <a:lnTo>
                  <a:pt x="734" y="102"/>
                </a:lnTo>
                <a:lnTo>
                  <a:pt x="729" y="102"/>
                </a:lnTo>
                <a:lnTo>
                  <a:pt x="729" y="100"/>
                </a:lnTo>
                <a:lnTo>
                  <a:pt x="729" y="97"/>
                </a:lnTo>
                <a:lnTo>
                  <a:pt x="723" y="94"/>
                </a:lnTo>
                <a:lnTo>
                  <a:pt x="717" y="94"/>
                </a:lnTo>
                <a:lnTo>
                  <a:pt x="714" y="94"/>
                </a:lnTo>
                <a:lnTo>
                  <a:pt x="709" y="94"/>
                </a:lnTo>
                <a:lnTo>
                  <a:pt x="700" y="94"/>
                </a:lnTo>
                <a:lnTo>
                  <a:pt x="697" y="91"/>
                </a:lnTo>
                <a:lnTo>
                  <a:pt x="692" y="91"/>
                </a:lnTo>
                <a:lnTo>
                  <a:pt x="686" y="88"/>
                </a:lnTo>
                <a:lnTo>
                  <a:pt x="686" y="85"/>
                </a:lnTo>
                <a:lnTo>
                  <a:pt x="683" y="85"/>
                </a:lnTo>
                <a:lnTo>
                  <a:pt x="677" y="83"/>
                </a:lnTo>
                <a:lnTo>
                  <a:pt x="672" y="83"/>
                </a:lnTo>
                <a:lnTo>
                  <a:pt x="666" y="83"/>
                </a:lnTo>
                <a:lnTo>
                  <a:pt x="663" y="83"/>
                </a:lnTo>
                <a:lnTo>
                  <a:pt x="660" y="80"/>
                </a:lnTo>
                <a:lnTo>
                  <a:pt x="660" y="77"/>
                </a:lnTo>
                <a:lnTo>
                  <a:pt x="655" y="77"/>
                </a:lnTo>
                <a:lnTo>
                  <a:pt x="652" y="74"/>
                </a:lnTo>
                <a:lnTo>
                  <a:pt x="649" y="71"/>
                </a:lnTo>
                <a:lnTo>
                  <a:pt x="640" y="63"/>
                </a:lnTo>
                <a:lnTo>
                  <a:pt x="638" y="63"/>
                </a:lnTo>
                <a:lnTo>
                  <a:pt x="635" y="57"/>
                </a:lnTo>
                <a:lnTo>
                  <a:pt x="635" y="54"/>
                </a:lnTo>
                <a:lnTo>
                  <a:pt x="635" y="48"/>
                </a:lnTo>
                <a:lnTo>
                  <a:pt x="635" y="46"/>
                </a:lnTo>
                <a:lnTo>
                  <a:pt x="646" y="40"/>
                </a:lnTo>
                <a:lnTo>
                  <a:pt x="652" y="37"/>
                </a:lnTo>
                <a:lnTo>
                  <a:pt x="652" y="31"/>
                </a:lnTo>
                <a:lnTo>
                  <a:pt x="655" y="31"/>
                </a:lnTo>
                <a:lnTo>
                  <a:pt x="655" y="28"/>
                </a:lnTo>
                <a:lnTo>
                  <a:pt x="655" y="26"/>
                </a:lnTo>
                <a:lnTo>
                  <a:pt x="655" y="23"/>
                </a:lnTo>
                <a:lnTo>
                  <a:pt x="655" y="20"/>
                </a:lnTo>
                <a:lnTo>
                  <a:pt x="660" y="20"/>
                </a:lnTo>
                <a:lnTo>
                  <a:pt x="669" y="17"/>
                </a:lnTo>
                <a:lnTo>
                  <a:pt x="672" y="14"/>
                </a:lnTo>
                <a:lnTo>
                  <a:pt x="675" y="11"/>
                </a:lnTo>
                <a:lnTo>
                  <a:pt x="677" y="11"/>
                </a:lnTo>
                <a:lnTo>
                  <a:pt x="683" y="9"/>
                </a:lnTo>
                <a:lnTo>
                  <a:pt x="686" y="6"/>
                </a:lnTo>
                <a:lnTo>
                  <a:pt x="689" y="6"/>
                </a:lnTo>
                <a:lnTo>
                  <a:pt x="692" y="3"/>
                </a:lnTo>
                <a:lnTo>
                  <a:pt x="695" y="0"/>
                </a:lnTo>
                <a:lnTo>
                  <a:pt x="700" y="0"/>
                </a:lnTo>
                <a:lnTo>
                  <a:pt x="703" y="0"/>
                </a:lnTo>
                <a:lnTo>
                  <a:pt x="706" y="3"/>
                </a:lnTo>
                <a:lnTo>
                  <a:pt x="709" y="6"/>
                </a:lnTo>
                <a:close/>
              </a:path>
            </a:pathLst>
          </a:custGeom>
          <a:solidFill>
            <a:srgbClr val="7BC36F"/>
          </a:solidFill>
          <a:ln w="19050">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53" name="Freeform 43">
            <a:extLst>
              <a:ext uri="{FF2B5EF4-FFF2-40B4-BE49-F238E27FC236}">
                <a16:creationId xmlns:a16="http://schemas.microsoft.com/office/drawing/2014/main" id="{4AF1E231-3DDA-B7E0-2475-91AB7D24D41B}"/>
              </a:ext>
            </a:extLst>
          </p:cNvPr>
          <p:cNvSpPr>
            <a:spLocks/>
          </p:cNvSpPr>
          <p:nvPr/>
        </p:nvSpPr>
        <p:spPr bwMode="auto">
          <a:xfrm>
            <a:off x="6119813" y="1441450"/>
            <a:ext cx="3055938" cy="3705225"/>
          </a:xfrm>
          <a:custGeom>
            <a:avLst/>
            <a:gdLst>
              <a:gd name="T0" fmla="*/ 1803 w 1925"/>
              <a:gd name="T1" fmla="*/ 435 h 2334"/>
              <a:gd name="T2" fmla="*/ 1900 w 1925"/>
              <a:gd name="T3" fmla="*/ 484 h 2334"/>
              <a:gd name="T4" fmla="*/ 1905 w 1925"/>
              <a:gd name="T5" fmla="*/ 623 h 2334"/>
              <a:gd name="T6" fmla="*/ 1786 w 1925"/>
              <a:gd name="T7" fmla="*/ 783 h 2334"/>
              <a:gd name="T8" fmla="*/ 1649 w 1925"/>
              <a:gd name="T9" fmla="*/ 851 h 2334"/>
              <a:gd name="T10" fmla="*/ 1595 w 1925"/>
              <a:gd name="T11" fmla="*/ 951 h 2334"/>
              <a:gd name="T12" fmla="*/ 1566 w 1925"/>
              <a:gd name="T13" fmla="*/ 1036 h 2334"/>
              <a:gd name="T14" fmla="*/ 1532 w 1925"/>
              <a:gd name="T15" fmla="*/ 1138 h 2334"/>
              <a:gd name="T16" fmla="*/ 1487 w 1925"/>
              <a:gd name="T17" fmla="*/ 1164 h 2334"/>
              <a:gd name="T18" fmla="*/ 1455 w 1925"/>
              <a:gd name="T19" fmla="*/ 1329 h 2334"/>
              <a:gd name="T20" fmla="*/ 1347 w 1925"/>
              <a:gd name="T21" fmla="*/ 1491 h 2334"/>
              <a:gd name="T22" fmla="*/ 1287 w 1925"/>
              <a:gd name="T23" fmla="*/ 1614 h 2334"/>
              <a:gd name="T24" fmla="*/ 1219 w 1925"/>
              <a:gd name="T25" fmla="*/ 1640 h 2334"/>
              <a:gd name="T26" fmla="*/ 1088 w 1925"/>
              <a:gd name="T27" fmla="*/ 1899 h 2334"/>
              <a:gd name="T28" fmla="*/ 997 w 1925"/>
              <a:gd name="T29" fmla="*/ 2143 h 2334"/>
              <a:gd name="T30" fmla="*/ 906 w 1925"/>
              <a:gd name="T31" fmla="*/ 2289 h 2334"/>
              <a:gd name="T32" fmla="*/ 786 w 1925"/>
              <a:gd name="T33" fmla="*/ 2331 h 2334"/>
              <a:gd name="T34" fmla="*/ 632 w 1925"/>
              <a:gd name="T35" fmla="*/ 2163 h 2334"/>
              <a:gd name="T36" fmla="*/ 561 w 1925"/>
              <a:gd name="T37" fmla="*/ 2197 h 2334"/>
              <a:gd name="T38" fmla="*/ 333 w 1925"/>
              <a:gd name="T39" fmla="*/ 2257 h 2334"/>
              <a:gd name="T40" fmla="*/ 333 w 1925"/>
              <a:gd name="T41" fmla="*/ 2138 h 2334"/>
              <a:gd name="T42" fmla="*/ 168 w 1925"/>
              <a:gd name="T43" fmla="*/ 1864 h 2334"/>
              <a:gd name="T44" fmla="*/ 205 w 1925"/>
              <a:gd name="T45" fmla="*/ 1736 h 2334"/>
              <a:gd name="T46" fmla="*/ 336 w 1925"/>
              <a:gd name="T47" fmla="*/ 1725 h 2334"/>
              <a:gd name="T48" fmla="*/ 461 w 1925"/>
              <a:gd name="T49" fmla="*/ 1617 h 2334"/>
              <a:gd name="T50" fmla="*/ 584 w 1925"/>
              <a:gd name="T51" fmla="*/ 1534 h 2334"/>
              <a:gd name="T52" fmla="*/ 598 w 1925"/>
              <a:gd name="T53" fmla="*/ 1417 h 2334"/>
              <a:gd name="T54" fmla="*/ 521 w 1925"/>
              <a:gd name="T55" fmla="*/ 1324 h 2334"/>
              <a:gd name="T56" fmla="*/ 404 w 1925"/>
              <a:gd name="T57" fmla="*/ 1309 h 2334"/>
              <a:gd name="T58" fmla="*/ 239 w 1925"/>
              <a:gd name="T59" fmla="*/ 1361 h 2334"/>
              <a:gd name="T60" fmla="*/ 145 w 1925"/>
              <a:gd name="T61" fmla="*/ 1289 h 2334"/>
              <a:gd name="T62" fmla="*/ 151 w 1925"/>
              <a:gd name="T63" fmla="*/ 1184 h 2334"/>
              <a:gd name="T64" fmla="*/ 71 w 1925"/>
              <a:gd name="T65" fmla="*/ 1136 h 2334"/>
              <a:gd name="T66" fmla="*/ 11 w 1925"/>
              <a:gd name="T67" fmla="*/ 1030 h 2334"/>
              <a:gd name="T68" fmla="*/ 17 w 1925"/>
              <a:gd name="T69" fmla="*/ 885 h 2334"/>
              <a:gd name="T70" fmla="*/ 103 w 1925"/>
              <a:gd name="T71" fmla="*/ 791 h 2334"/>
              <a:gd name="T72" fmla="*/ 262 w 1925"/>
              <a:gd name="T73" fmla="*/ 768 h 2334"/>
              <a:gd name="T74" fmla="*/ 362 w 1925"/>
              <a:gd name="T75" fmla="*/ 803 h 2334"/>
              <a:gd name="T76" fmla="*/ 419 w 1925"/>
              <a:gd name="T77" fmla="*/ 882 h 2334"/>
              <a:gd name="T78" fmla="*/ 467 w 1925"/>
              <a:gd name="T79" fmla="*/ 851 h 2334"/>
              <a:gd name="T80" fmla="*/ 493 w 1925"/>
              <a:gd name="T81" fmla="*/ 805 h 2334"/>
              <a:gd name="T82" fmla="*/ 379 w 1925"/>
              <a:gd name="T83" fmla="*/ 766 h 2334"/>
              <a:gd name="T84" fmla="*/ 350 w 1925"/>
              <a:gd name="T85" fmla="*/ 686 h 2334"/>
              <a:gd name="T86" fmla="*/ 296 w 1925"/>
              <a:gd name="T87" fmla="*/ 620 h 2334"/>
              <a:gd name="T88" fmla="*/ 396 w 1925"/>
              <a:gd name="T89" fmla="*/ 563 h 2334"/>
              <a:gd name="T90" fmla="*/ 470 w 1925"/>
              <a:gd name="T91" fmla="*/ 487 h 2334"/>
              <a:gd name="T92" fmla="*/ 547 w 1925"/>
              <a:gd name="T93" fmla="*/ 401 h 2334"/>
              <a:gd name="T94" fmla="*/ 604 w 1925"/>
              <a:gd name="T95" fmla="*/ 321 h 2334"/>
              <a:gd name="T96" fmla="*/ 496 w 1925"/>
              <a:gd name="T97" fmla="*/ 282 h 2334"/>
              <a:gd name="T98" fmla="*/ 430 w 1925"/>
              <a:gd name="T99" fmla="*/ 230 h 2334"/>
              <a:gd name="T100" fmla="*/ 293 w 1925"/>
              <a:gd name="T101" fmla="*/ 293 h 2334"/>
              <a:gd name="T102" fmla="*/ 439 w 1925"/>
              <a:gd name="T103" fmla="*/ 159 h 2334"/>
              <a:gd name="T104" fmla="*/ 564 w 1925"/>
              <a:gd name="T105" fmla="*/ 125 h 2334"/>
              <a:gd name="T106" fmla="*/ 721 w 1925"/>
              <a:gd name="T107" fmla="*/ 111 h 2334"/>
              <a:gd name="T108" fmla="*/ 854 w 1925"/>
              <a:gd name="T109" fmla="*/ 108 h 2334"/>
              <a:gd name="T110" fmla="*/ 988 w 1925"/>
              <a:gd name="T111" fmla="*/ 139 h 2334"/>
              <a:gd name="T112" fmla="*/ 1102 w 1925"/>
              <a:gd name="T113" fmla="*/ 196 h 2334"/>
              <a:gd name="T114" fmla="*/ 1213 w 1925"/>
              <a:gd name="T115" fmla="*/ 210 h 2334"/>
              <a:gd name="T116" fmla="*/ 1267 w 1925"/>
              <a:gd name="T117" fmla="*/ 134 h 2334"/>
              <a:gd name="T118" fmla="*/ 1333 w 1925"/>
              <a:gd name="T119" fmla="*/ 77 h 2334"/>
              <a:gd name="T120" fmla="*/ 1424 w 1925"/>
              <a:gd name="T121" fmla="*/ 54 h 2334"/>
              <a:gd name="T122" fmla="*/ 1492 w 1925"/>
              <a:gd name="T123" fmla="*/ 3 h 2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25" h="2334">
                <a:moveTo>
                  <a:pt x="1612" y="37"/>
                </a:moveTo>
                <a:lnTo>
                  <a:pt x="1638" y="71"/>
                </a:lnTo>
                <a:lnTo>
                  <a:pt x="1663" y="105"/>
                </a:lnTo>
                <a:lnTo>
                  <a:pt x="1686" y="139"/>
                </a:lnTo>
                <a:lnTo>
                  <a:pt x="1709" y="171"/>
                </a:lnTo>
                <a:lnTo>
                  <a:pt x="1732" y="202"/>
                </a:lnTo>
                <a:lnTo>
                  <a:pt x="1743" y="256"/>
                </a:lnTo>
                <a:lnTo>
                  <a:pt x="1751" y="299"/>
                </a:lnTo>
                <a:lnTo>
                  <a:pt x="1763" y="341"/>
                </a:lnTo>
                <a:lnTo>
                  <a:pt x="1771" y="378"/>
                </a:lnTo>
                <a:lnTo>
                  <a:pt x="1769" y="390"/>
                </a:lnTo>
                <a:lnTo>
                  <a:pt x="1769" y="393"/>
                </a:lnTo>
                <a:lnTo>
                  <a:pt x="1769" y="390"/>
                </a:lnTo>
                <a:lnTo>
                  <a:pt x="1766" y="393"/>
                </a:lnTo>
                <a:lnTo>
                  <a:pt x="1766" y="395"/>
                </a:lnTo>
                <a:lnTo>
                  <a:pt x="1766" y="398"/>
                </a:lnTo>
                <a:lnTo>
                  <a:pt x="1763" y="398"/>
                </a:lnTo>
                <a:lnTo>
                  <a:pt x="1760" y="398"/>
                </a:lnTo>
                <a:lnTo>
                  <a:pt x="1760" y="401"/>
                </a:lnTo>
                <a:lnTo>
                  <a:pt x="1763" y="404"/>
                </a:lnTo>
                <a:lnTo>
                  <a:pt x="1763" y="410"/>
                </a:lnTo>
                <a:lnTo>
                  <a:pt x="1766" y="407"/>
                </a:lnTo>
                <a:lnTo>
                  <a:pt x="1769" y="407"/>
                </a:lnTo>
                <a:lnTo>
                  <a:pt x="1766" y="410"/>
                </a:lnTo>
                <a:lnTo>
                  <a:pt x="1766" y="413"/>
                </a:lnTo>
                <a:lnTo>
                  <a:pt x="1763" y="413"/>
                </a:lnTo>
                <a:lnTo>
                  <a:pt x="1763" y="415"/>
                </a:lnTo>
                <a:lnTo>
                  <a:pt x="1760" y="415"/>
                </a:lnTo>
                <a:lnTo>
                  <a:pt x="1763" y="418"/>
                </a:lnTo>
                <a:lnTo>
                  <a:pt x="1760" y="418"/>
                </a:lnTo>
                <a:lnTo>
                  <a:pt x="1760" y="421"/>
                </a:lnTo>
                <a:lnTo>
                  <a:pt x="1766" y="421"/>
                </a:lnTo>
                <a:lnTo>
                  <a:pt x="1769" y="427"/>
                </a:lnTo>
                <a:lnTo>
                  <a:pt x="1771" y="430"/>
                </a:lnTo>
                <a:lnTo>
                  <a:pt x="1777" y="432"/>
                </a:lnTo>
                <a:lnTo>
                  <a:pt x="1774" y="432"/>
                </a:lnTo>
                <a:lnTo>
                  <a:pt x="1774" y="435"/>
                </a:lnTo>
                <a:lnTo>
                  <a:pt x="1777" y="435"/>
                </a:lnTo>
                <a:lnTo>
                  <a:pt x="1780" y="435"/>
                </a:lnTo>
                <a:lnTo>
                  <a:pt x="1786" y="432"/>
                </a:lnTo>
                <a:lnTo>
                  <a:pt x="1789" y="432"/>
                </a:lnTo>
                <a:lnTo>
                  <a:pt x="1791" y="432"/>
                </a:lnTo>
                <a:lnTo>
                  <a:pt x="1794" y="432"/>
                </a:lnTo>
                <a:lnTo>
                  <a:pt x="1797" y="435"/>
                </a:lnTo>
                <a:lnTo>
                  <a:pt x="1797" y="438"/>
                </a:lnTo>
                <a:lnTo>
                  <a:pt x="1800" y="438"/>
                </a:lnTo>
                <a:lnTo>
                  <a:pt x="1800" y="435"/>
                </a:lnTo>
                <a:lnTo>
                  <a:pt x="1800" y="432"/>
                </a:lnTo>
                <a:lnTo>
                  <a:pt x="1803" y="435"/>
                </a:lnTo>
                <a:lnTo>
                  <a:pt x="1806" y="435"/>
                </a:lnTo>
                <a:lnTo>
                  <a:pt x="1808" y="432"/>
                </a:lnTo>
                <a:lnTo>
                  <a:pt x="1811" y="432"/>
                </a:lnTo>
                <a:lnTo>
                  <a:pt x="1820" y="435"/>
                </a:lnTo>
                <a:lnTo>
                  <a:pt x="1823" y="435"/>
                </a:lnTo>
                <a:lnTo>
                  <a:pt x="1828" y="435"/>
                </a:lnTo>
                <a:lnTo>
                  <a:pt x="1831" y="435"/>
                </a:lnTo>
                <a:lnTo>
                  <a:pt x="1834" y="435"/>
                </a:lnTo>
                <a:lnTo>
                  <a:pt x="1834" y="432"/>
                </a:lnTo>
                <a:lnTo>
                  <a:pt x="1837" y="432"/>
                </a:lnTo>
                <a:lnTo>
                  <a:pt x="1840" y="435"/>
                </a:lnTo>
                <a:lnTo>
                  <a:pt x="1843" y="435"/>
                </a:lnTo>
                <a:lnTo>
                  <a:pt x="1843" y="432"/>
                </a:lnTo>
                <a:lnTo>
                  <a:pt x="1848" y="435"/>
                </a:lnTo>
                <a:lnTo>
                  <a:pt x="1848" y="438"/>
                </a:lnTo>
                <a:lnTo>
                  <a:pt x="1851" y="441"/>
                </a:lnTo>
                <a:lnTo>
                  <a:pt x="1851" y="435"/>
                </a:lnTo>
                <a:lnTo>
                  <a:pt x="1857" y="435"/>
                </a:lnTo>
                <a:lnTo>
                  <a:pt x="1860" y="438"/>
                </a:lnTo>
                <a:lnTo>
                  <a:pt x="1860" y="441"/>
                </a:lnTo>
                <a:lnTo>
                  <a:pt x="1863" y="438"/>
                </a:lnTo>
                <a:lnTo>
                  <a:pt x="1863" y="441"/>
                </a:lnTo>
                <a:lnTo>
                  <a:pt x="1865" y="444"/>
                </a:lnTo>
                <a:lnTo>
                  <a:pt x="1868" y="447"/>
                </a:lnTo>
                <a:lnTo>
                  <a:pt x="1871" y="447"/>
                </a:lnTo>
                <a:lnTo>
                  <a:pt x="1874" y="447"/>
                </a:lnTo>
                <a:lnTo>
                  <a:pt x="1874" y="450"/>
                </a:lnTo>
                <a:lnTo>
                  <a:pt x="1871" y="450"/>
                </a:lnTo>
                <a:lnTo>
                  <a:pt x="1871" y="452"/>
                </a:lnTo>
                <a:lnTo>
                  <a:pt x="1871" y="455"/>
                </a:lnTo>
                <a:lnTo>
                  <a:pt x="1871" y="458"/>
                </a:lnTo>
                <a:lnTo>
                  <a:pt x="1874" y="458"/>
                </a:lnTo>
                <a:lnTo>
                  <a:pt x="1877" y="458"/>
                </a:lnTo>
                <a:lnTo>
                  <a:pt x="1882" y="464"/>
                </a:lnTo>
                <a:lnTo>
                  <a:pt x="1880" y="464"/>
                </a:lnTo>
                <a:lnTo>
                  <a:pt x="1882" y="467"/>
                </a:lnTo>
                <a:lnTo>
                  <a:pt x="1882" y="469"/>
                </a:lnTo>
                <a:lnTo>
                  <a:pt x="1885" y="469"/>
                </a:lnTo>
                <a:lnTo>
                  <a:pt x="1885" y="472"/>
                </a:lnTo>
                <a:lnTo>
                  <a:pt x="1882" y="475"/>
                </a:lnTo>
                <a:lnTo>
                  <a:pt x="1882" y="478"/>
                </a:lnTo>
                <a:lnTo>
                  <a:pt x="1885" y="478"/>
                </a:lnTo>
                <a:lnTo>
                  <a:pt x="1888" y="478"/>
                </a:lnTo>
                <a:lnTo>
                  <a:pt x="1891" y="481"/>
                </a:lnTo>
                <a:lnTo>
                  <a:pt x="1891" y="478"/>
                </a:lnTo>
                <a:lnTo>
                  <a:pt x="1897" y="478"/>
                </a:lnTo>
                <a:lnTo>
                  <a:pt x="1897" y="481"/>
                </a:lnTo>
                <a:lnTo>
                  <a:pt x="1897" y="484"/>
                </a:lnTo>
                <a:lnTo>
                  <a:pt x="1900" y="484"/>
                </a:lnTo>
                <a:lnTo>
                  <a:pt x="1902" y="489"/>
                </a:lnTo>
                <a:lnTo>
                  <a:pt x="1900" y="489"/>
                </a:lnTo>
                <a:lnTo>
                  <a:pt x="1902" y="492"/>
                </a:lnTo>
                <a:lnTo>
                  <a:pt x="1905" y="492"/>
                </a:lnTo>
                <a:lnTo>
                  <a:pt x="1902" y="492"/>
                </a:lnTo>
                <a:lnTo>
                  <a:pt x="1908" y="492"/>
                </a:lnTo>
                <a:lnTo>
                  <a:pt x="1911" y="492"/>
                </a:lnTo>
                <a:lnTo>
                  <a:pt x="1908" y="492"/>
                </a:lnTo>
                <a:lnTo>
                  <a:pt x="1911" y="489"/>
                </a:lnTo>
                <a:lnTo>
                  <a:pt x="1911" y="492"/>
                </a:lnTo>
                <a:lnTo>
                  <a:pt x="1914" y="489"/>
                </a:lnTo>
                <a:lnTo>
                  <a:pt x="1917" y="489"/>
                </a:lnTo>
                <a:lnTo>
                  <a:pt x="1920" y="489"/>
                </a:lnTo>
                <a:lnTo>
                  <a:pt x="1920" y="495"/>
                </a:lnTo>
                <a:lnTo>
                  <a:pt x="1922" y="495"/>
                </a:lnTo>
                <a:lnTo>
                  <a:pt x="1925" y="501"/>
                </a:lnTo>
                <a:lnTo>
                  <a:pt x="1922" y="501"/>
                </a:lnTo>
                <a:lnTo>
                  <a:pt x="1922" y="504"/>
                </a:lnTo>
                <a:lnTo>
                  <a:pt x="1917" y="509"/>
                </a:lnTo>
                <a:lnTo>
                  <a:pt x="1917" y="512"/>
                </a:lnTo>
                <a:lnTo>
                  <a:pt x="1917" y="515"/>
                </a:lnTo>
                <a:lnTo>
                  <a:pt x="1911" y="521"/>
                </a:lnTo>
                <a:lnTo>
                  <a:pt x="1911" y="524"/>
                </a:lnTo>
                <a:lnTo>
                  <a:pt x="1914" y="526"/>
                </a:lnTo>
                <a:lnTo>
                  <a:pt x="1917" y="529"/>
                </a:lnTo>
                <a:lnTo>
                  <a:pt x="1917" y="532"/>
                </a:lnTo>
                <a:lnTo>
                  <a:pt x="1911" y="532"/>
                </a:lnTo>
                <a:lnTo>
                  <a:pt x="1905" y="538"/>
                </a:lnTo>
                <a:lnTo>
                  <a:pt x="1905" y="543"/>
                </a:lnTo>
                <a:lnTo>
                  <a:pt x="1908" y="546"/>
                </a:lnTo>
                <a:lnTo>
                  <a:pt x="1911" y="552"/>
                </a:lnTo>
                <a:lnTo>
                  <a:pt x="1911" y="555"/>
                </a:lnTo>
                <a:lnTo>
                  <a:pt x="1911" y="558"/>
                </a:lnTo>
                <a:lnTo>
                  <a:pt x="1914" y="561"/>
                </a:lnTo>
                <a:lnTo>
                  <a:pt x="1914" y="563"/>
                </a:lnTo>
                <a:lnTo>
                  <a:pt x="1917" y="563"/>
                </a:lnTo>
                <a:lnTo>
                  <a:pt x="1917" y="566"/>
                </a:lnTo>
                <a:lnTo>
                  <a:pt x="1917" y="569"/>
                </a:lnTo>
                <a:lnTo>
                  <a:pt x="1911" y="575"/>
                </a:lnTo>
                <a:lnTo>
                  <a:pt x="1914" y="583"/>
                </a:lnTo>
                <a:lnTo>
                  <a:pt x="1911" y="586"/>
                </a:lnTo>
                <a:lnTo>
                  <a:pt x="1905" y="592"/>
                </a:lnTo>
                <a:lnTo>
                  <a:pt x="1902" y="592"/>
                </a:lnTo>
                <a:lnTo>
                  <a:pt x="1902" y="595"/>
                </a:lnTo>
                <a:lnTo>
                  <a:pt x="1905" y="600"/>
                </a:lnTo>
                <a:lnTo>
                  <a:pt x="1902" y="606"/>
                </a:lnTo>
                <a:lnTo>
                  <a:pt x="1902" y="609"/>
                </a:lnTo>
                <a:lnTo>
                  <a:pt x="1902" y="620"/>
                </a:lnTo>
                <a:lnTo>
                  <a:pt x="1905" y="623"/>
                </a:lnTo>
                <a:lnTo>
                  <a:pt x="1900" y="626"/>
                </a:lnTo>
                <a:lnTo>
                  <a:pt x="1900" y="632"/>
                </a:lnTo>
                <a:lnTo>
                  <a:pt x="1894" y="632"/>
                </a:lnTo>
                <a:lnTo>
                  <a:pt x="1894" y="635"/>
                </a:lnTo>
                <a:lnTo>
                  <a:pt x="1891" y="635"/>
                </a:lnTo>
                <a:lnTo>
                  <a:pt x="1891" y="637"/>
                </a:lnTo>
                <a:lnTo>
                  <a:pt x="1882" y="643"/>
                </a:lnTo>
                <a:lnTo>
                  <a:pt x="1885" y="646"/>
                </a:lnTo>
                <a:lnTo>
                  <a:pt x="1888" y="646"/>
                </a:lnTo>
                <a:lnTo>
                  <a:pt x="1894" y="649"/>
                </a:lnTo>
                <a:lnTo>
                  <a:pt x="1897" y="649"/>
                </a:lnTo>
                <a:lnTo>
                  <a:pt x="1900" y="649"/>
                </a:lnTo>
                <a:lnTo>
                  <a:pt x="1902" y="657"/>
                </a:lnTo>
                <a:lnTo>
                  <a:pt x="1905" y="657"/>
                </a:lnTo>
                <a:lnTo>
                  <a:pt x="1908" y="663"/>
                </a:lnTo>
                <a:lnTo>
                  <a:pt x="1911" y="663"/>
                </a:lnTo>
                <a:lnTo>
                  <a:pt x="1914" y="666"/>
                </a:lnTo>
                <a:lnTo>
                  <a:pt x="1911" y="669"/>
                </a:lnTo>
                <a:lnTo>
                  <a:pt x="1914" y="674"/>
                </a:lnTo>
                <a:lnTo>
                  <a:pt x="1917" y="680"/>
                </a:lnTo>
                <a:lnTo>
                  <a:pt x="1914" y="683"/>
                </a:lnTo>
                <a:lnTo>
                  <a:pt x="1914" y="689"/>
                </a:lnTo>
                <a:lnTo>
                  <a:pt x="1914" y="692"/>
                </a:lnTo>
                <a:lnTo>
                  <a:pt x="1908" y="694"/>
                </a:lnTo>
                <a:lnTo>
                  <a:pt x="1905" y="703"/>
                </a:lnTo>
                <a:lnTo>
                  <a:pt x="1905" y="709"/>
                </a:lnTo>
                <a:lnTo>
                  <a:pt x="1900" y="711"/>
                </a:lnTo>
                <a:lnTo>
                  <a:pt x="1897" y="714"/>
                </a:lnTo>
                <a:lnTo>
                  <a:pt x="1894" y="714"/>
                </a:lnTo>
                <a:lnTo>
                  <a:pt x="1888" y="717"/>
                </a:lnTo>
                <a:lnTo>
                  <a:pt x="1885" y="720"/>
                </a:lnTo>
                <a:lnTo>
                  <a:pt x="1880" y="723"/>
                </a:lnTo>
                <a:lnTo>
                  <a:pt x="1874" y="723"/>
                </a:lnTo>
                <a:lnTo>
                  <a:pt x="1871" y="723"/>
                </a:lnTo>
                <a:lnTo>
                  <a:pt x="1865" y="731"/>
                </a:lnTo>
                <a:lnTo>
                  <a:pt x="1860" y="734"/>
                </a:lnTo>
                <a:lnTo>
                  <a:pt x="1857" y="737"/>
                </a:lnTo>
                <a:lnTo>
                  <a:pt x="1854" y="740"/>
                </a:lnTo>
                <a:lnTo>
                  <a:pt x="1851" y="740"/>
                </a:lnTo>
                <a:lnTo>
                  <a:pt x="1845" y="740"/>
                </a:lnTo>
                <a:lnTo>
                  <a:pt x="1843" y="743"/>
                </a:lnTo>
                <a:lnTo>
                  <a:pt x="1840" y="746"/>
                </a:lnTo>
                <a:lnTo>
                  <a:pt x="1828" y="757"/>
                </a:lnTo>
                <a:lnTo>
                  <a:pt x="1817" y="766"/>
                </a:lnTo>
                <a:lnTo>
                  <a:pt x="1808" y="768"/>
                </a:lnTo>
                <a:lnTo>
                  <a:pt x="1800" y="774"/>
                </a:lnTo>
                <a:lnTo>
                  <a:pt x="1791" y="780"/>
                </a:lnTo>
                <a:lnTo>
                  <a:pt x="1789" y="780"/>
                </a:lnTo>
                <a:lnTo>
                  <a:pt x="1786" y="783"/>
                </a:lnTo>
                <a:lnTo>
                  <a:pt x="1783" y="783"/>
                </a:lnTo>
                <a:lnTo>
                  <a:pt x="1780" y="785"/>
                </a:lnTo>
                <a:lnTo>
                  <a:pt x="1774" y="791"/>
                </a:lnTo>
                <a:lnTo>
                  <a:pt x="1771" y="794"/>
                </a:lnTo>
                <a:lnTo>
                  <a:pt x="1769" y="797"/>
                </a:lnTo>
                <a:lnTo>
                  <a:pt x="1766" y="797"/>
                </a:lnTo>
                <a:lnTo>
                  <a:pt x="1766" y="800"/>
                </a:lnTo>
                <a:lnTo>
                  <a:pt x="1763" y="800"/>
                </a:lnTo>
                <a:lnTo>
                  <a:pt x="1760" y="800"/>
                </a:lnTo>
                <a:lnTo>
                  <a:pt x="1760" y="797"/>
                </a:lnTo>
                <a:lnTo>
                  <a:pt x="1757" y="797"/>
                </a:lnTo>
                <a:lnTo>
                  <a:pt x="1754" y="800"/>
                </a:lnTo>
                <a:lnTo>
                  <a:pt x="1751" y="797"/>
                </a:lnTo>
                <a:lnTo>
                  <a:pt x="1749" y="794"/>
                </a:lnTo>
                <a:lnTo>
                  <a:pt x="1740" y="791"/>
                </a:lnTo>
                <a:lnTo>
                  <a:pt x="1740" y="788"/>
                </a:lnTo>
                <a:lnTo>
                  <a:pt x="1720" y="783"/>
                </a:lnTo>
                <a:lnTo>
                  <a:pt x="1697" y="774"/>
                </a:lnTo>
                <a:lnTo>
                  <a:pt x="1692" y="794"/>
                </a:lnTo>
                <a:lnTo>
                  <a:pt x="1689" y="791"/>
                </a:lnTo>
                <a:lnTo>
                  <a:pt x="1689" y="794"/>
                </a:lnTo>
                <a:lnTo>
                  <a:pt x="1692" y="797"/>
                </a:lnTo>
                <a:lnTo>
                  <a:pt x="1689" y="797"/>
                </a:lnTo>
                <a:lnTo>
                  <a:pt x="1686" y="800"/>
                </a:lnTo>
                <a:lnTo>
                  <a:pt x="1689" y="803"/>
                </a:lnTo>
                <a:lnTo>
                  <a:pt x="1686" y="805"/>
                </a:lnTo>
                <a:lnTo>
                  <a:pt x="1683" y="805"/>
                </a:lnTo>
                <a:lnTo>
                  <a:pt x="1683" y="808"/>
                </a:lnTo>
                <a:lnTo>
                  <a:pt x="1680" y="811"/>
                </a:lnTo>
                <a:lnTo>
                  <a:pt x="1680" y="814"/>
                </a:lnTo>
                <a:lnTo>
                  <a:pt x="1677" y="817"/>
                </a:lnTo>
                <a:lnTo>
                  <a:pt x="1677" y="820"/>
                </a:lnTo>
                <a:lnTo>
                  <a:pt x="1675" y="822"/>
                </a:lnTo>
                <a:lnTo>
                  <a:pt x="1672" y="822"/>
                </a:lnTo>
                <a:lnTo>
                  <a:pt x="1669" y="825"/>
                </a:lnTo>
                <a:lnTo>
                  <a:pt x="1666" y="828"/>
                </a:lnTo>
                <a:lnTo>
                  <a:pt x="1666" y="831"/>
                </a:lnTo>
                <a:lnTo>
                  <a:pt x="1666" y="834"/>
                </a:lnTo>
                <a:lnTo>
                  <a:pt x="1663" y="834"/>
                </a:lnTo>
                <a:lnTo>
                  <a:pt x="1663" y="837"/>
                </a:lnTo>
                <a:lnTo>
                  <a:pt x="1660" y="840"/>
                </a:lnTo>
                <a:lnTo>
                  <a:pt x="1660" y="842"/>
                </a:lnTo>
                <a:lnTo>
                  <a:pt x="1658" y="842"/>
                </a:lnTo>
                <a:lnTo>
                  <a:pt x="1660" y="845"/>
                </a:lnTo>
                <a:lnTo>
                  <a:pt x="1658" y="845"/>
                </a:lnTo>
                <a:lnTo>
                  <a:pt x="1658" y="848"/>
                </a:lnTo>
                <a:lnTo>
                  <a:pt x="1655" y="848"/>
                </a:lnTo>
                <a:lnTo>
                  <a:pt x="1652" y="851"/>
                </a:lnTo>
                <a:lnTo>
                  <a:pt x="1649" y="851"/>
                </a:lnTo>
                <a:lnTo>
                  <a:pt x="1649" y="854"/>
                </a:lnTo>
                <a:lnTo>
                  <a:pt x="1643" y="857"/>
                </a:lnTo>
                <a:lnTo>
                  <a:pt x="1646" y="857"/>
                </a:lnTo>
                <a:lnTo>
                  <a:pt x="1643" y="865"/>
                </a:lnTo>
                <a:lnTo>
                  <a:pt x="1638" y="871"/>
                </a:lnTo>
                <a:lnTo>
                  <a:pt x="1640" y="874"/>
                </a:lnTo>
                <a:lnTo>
                  <a:pt x="1638" y="877"/>
                </a:lnTo>
                <a:lnTo>
                  <a:pt x="1635" y="877"/>
                </a:lnTo>
                <a:lnTo>
                  <a:pt x="1629" y="877"/>
                </a:lnTo>
                <a:lnTo>
                  <a:pt x="1623" y="877"/>
                </a:lnTo>
                <a:lnTo>
                  <a:pt x="1620" y="874"/>
                </a:lnTo>
                <a:lnTo>
                  <a:pt x="1618" y="877"/>
                </a:lnTo>
                <a:lnTo>
                  <a:pt x="1618" y="879"/>
                </a:lnTo>
                <a:lnTo>
                  <a:pt x="1618" y="882"/>
                </a:lnTo>
                <a:lnTo>
                  <a:pt x="1618" y="885"/>
                </a:lnTo>
                <a:lnTo>
                  <a:pt x="1615" y="885"/>
                </a:lnTo>
                <a:lnTo>
                  <a:pt x="1615" y="888"/>
                </a:lnTo>
                <a:lnTo>
                  <a:pt x="1612" y="888"/>
                </a:lnTo>
                <a:lnTo>
                  <a:pt x="1612" y="891"/>
                </a:lnTo>
                <a:lnTo>
                  <a:pt x="1612" y="894"/>
                </a:lnTo>
                <a:lnTo>
                  <a:pt x="1612" y="896"/>
                </a:lnTo>
                <a:lnTo>
                  <a:pt x="1615" y="896"/>
                </a:lnTo>
                <a:lnTo>
                  <a:pt x="1618" y="902"/>
                </a:lnTo>
                <a:lnTo>
                  <a:pt x="1618" y="905"/>
                </a:lnTo>
                <a:lnTo>
                  <a:pt x="1615" y="908"/>
                </a:lnTo>
                <a:lnTo>
                  <a:pt x="1615" y="911"/>
                </a:lnTo>
                <a:lnTo>
                  <a:pt x="1615" y="914"/>
                </a:lnTo>
                <a:lnTo>
                  <a:pt x="1615" y="916"/>
                </a:lnTo>
                <a:lnTo>
                  <a:pt x="1615" y="919"/>
                </a:lnTo>
                <a:lnTo>
                  <a:pt x="1612" y="922"/>
                </a:lnTo>
                <a:lnTo>
                  <a:pt x="1609" y="922"/>
                </a:lnTo>
                <a:lnTo>
                  <a:pt x="1609" y="925"/>
                </a:lnTo>
                <a:lnTo>
                  <a:pt x="1606" y="925"/>
                </a:lnTo>
                <a:lnTo>
                  <a:pt x="1606" y="928"/>
                </a:lnTo>
                <a:lnTo>
                  <a:pt x="1603" y="928"/>
                </a:lnTo>
                <a:lnTo>
                  <a:pt x="1601" y="928"/>
                </a:lnTo>
                <a:lnTo>
                  <a:pt x="1601" y="931"/>
                </a:lnTo>
                <a:lnTo>
                  <a:pt x="1601" y="933"/>
                </a:lnTo>
                <a:lnTo>
                  <a:pt x="1598" y="936"/>
                </a:lnTo>
                <a:lnTo>
                  <a:pt x="1601" y="936"/>
                </a:lnTo>
                <a:lnTo>
                  <a:pt x="1595" y="936"/>
                </a:lnTo>
                <a:lnTo>
                  <a:pt x="1592" y="936"/>
                </a:lnTo>
                <a:lnTo>
                  <a:pt x="1592" y="939"/>
                </a:lnTo>
                <a:lnTo>
                  <a:pt x="1589" y="942"/>
                </a:lnTo>
                <a:lnTo>
                  <a:pt x="1589" y="945"/>
                </a:lnTo>
                <a:lnTo>
                  <a:pt x="1592" y="945"/>
                </a:lnTo>
                <a:lnTo>
                  <a:pt x="1595" y="945"/>
                </a:lnTo>
                <a:lnTo>
                  <a:pt x="1595" y="948"/>
                </a:lnTo>
                <a:lnTo>
                  <a:pt x="1595" y="951"/>
                </a:lnTo>
                <a:lnTo>
                  <a:pt x="1592" y="951"/>
                </a:lnTo>
                <a:lnTo>
                  <a:pt x="1589" y="951"/>
                </a:lnTo>
                <a:lnTo>
                  <a:pt x="1589" y="953"/>
                </a:lnTo>
                <a:lnTo>
                  <a:pt x="1589" y="956"/>
                </a:lnTo>
                <a:lnTo>
                  <a:pt x="1586" y="959"/>
                </a:lnTo>
                <a:lnTo>
                  <a:pt x="1586" y="962"/>
                </a:lnTo>
                <a:lnTo>
                  <a:pt x="1586" y="965"/>
                </a:lnTo>
                <a:lnTo>
                  <a:pt x="1583" y="965"/>
                </a:lnTo>
                <a:lnTo>
                  <a:pt x="1583" y="968"/>
                </a:lnTo>
                <a:lnTo>
                  <a:pt x="1583" y="971"/>
                </a:lnTo>
                <a:lnTo>
                  <a:pt x="1581" y="971"/>
                </a:lnTo>
                <a:lnTo>
                  <a:pt x="1578" y="971"/>
                </a:lnTo>
                <a:lnTo>
                  <a:pt x="1578" y="973"/>
                </a:lnTo>
                <a:lnTo>
                  <a:pt x="1578" y="976"/>
                </a:lnTo>
                <a:lnTo>
                  <a:pt x="1575" y="976"/>
                </a:lnTo>
                <a:lnTo>
                  <a:pt x="1572" y="976"/>
                </a:lnTo>
                <a:lnTo>
                  <a:pt x="1569" y="976"/>
                </a:lnTo>
                <a:lnTo>
                  <a:pt x="1569" y="979"/>
                </a:lnTo>
                <a:lnTo>
                  <a:pt x="1569" y="982"/>
                </a:lnTo>
                <a:lnTo>
                  <a:pt x="1572" y="982"/>
                </a:lnTo>
                <a:lnTo>
                  <a:pt x="1572" y="985"/>
                </a:lnTo>
                <a:lnTo>
                  <a:pt x="1572" y="988"/>
                </a:lnTo>
                <a:lnTo>
                  <a:pt x="1569" y="988"/>
                </a:lnTo>
                <a:lnTo>
                  <a:pt x="1569" y="990"/>
                </a:lnTo>
                <a:lnTo>
                  <a:pt x="1569" y="993"/>
                </a:lnTo>
                <a:lnTo>
                  <a:pt x="1569" y="996"/>
                </a:lnTo>
                <a:lnTo>
                  <a:pt x="1569" y="999"/>
                </a:lnTo>
                <a:lnTo>
                  <a:pt x="1566" y="999"/>
                </a:lnTo>
                <a:lnTo>
                  <a:pt x="1564" y="999"/>
                </a:lnTo>
                <a:lnTo>
                  <a:pt x="1564" y="1002"/>
                </a:lnTo>
                <a:lnTo>
                  <a:pt x="1566" y="1002"/>
                </a:lnTo>
                <a:lnTo>
                  <a:pt x="1566" y="1005"/>
                </a:lnTo>
                <a:lnTo>
                  <a:pt x="1564" y="1005"/>
                </a:lnTo>
                <a:lnTo>
                  <a:pt x="1566" y="1008"/>
                </a:lnTo>
                <a:lnTo>
                  <a:pt x="1566" y="1010"/>
                </a:lnTo>
                <a:lnTo>
                  <a:pt x="1566" y="1013"/>
                </a:lnTo>
                <a:lnTo>
                  <a:pt x="1564" y="1016"/>
                </a:lnTo>
                <a:lnTo>
                  <a:pt x="1566" y="1019"/>
                </a:lnTo>
                <a:lnTo>
                  <a:pt x="1564" y="1019"/>
                </a:lnTo>
                <a:lnTo>
                  <a:pt x="1566" y="1022"/>
                </a:lnTo>
                <a:lnTo>
                  <a:pt x="1569" y="1022"/>
                </a:lnTo>
                <a:lnTo>
                  <a:pt x="1569" y="1025"/>
                </a:lnTo>
                <a:lnTo>
                  <a:pt x="1572" y="1025"/>
                </a:lnTo>
                <a:lnTo>
                  <a:pt x="1572" y="1027"/>
                </a:lnTo>
                <a:lnTo>
                  <a:pt x="1575" y="1030"/>
                </a:lnTo>
                <a:lnTo>
                  <a:pt x="1572" y="1030"/>
                </a:lnTo>
                <a:lnTo>
                  <a:pt x="1572" y="1033"/>
                </a:lnTo>
                <a:lnTo>
                  <a:pt x="1569" y="1036"/>
                </a:lnTo>
                <a:lnTo>
                  <a:pt x="1566" y="1036"/>
                </a:lnTo>
                <a:lnTo>
                  <a:pt x="1564" y="1036"/>
                </a:lnTo>
                <a:lnTo>
                  <a:pt x="1564" y="1033"/>
                </a:lnTo>
                <a:lnTo>
                  <a:pt x="1561" y="1036"/>
                </a:lnTo>
                <a:lnTo>
                  <a:pt x="1558" y="1036"/>
                </a:lnTo>
                <a:lnTo>
                  <a:pt x="1555" y="1033"/>
                </a:lnTo>
                <a:lnTo>
                  <a:pt x="1555" y="1036"/>
                </a:lnTo>
                <a:lnTo>
                  <a:pt x="1555" y="1039"/>
                </a:lnTo>
                <a:lnTo>
                  <a:pt x="1555" y="1042"/>
                </a:lnTo>
                <a:lnTo>
                  <a:pt x="1555" y="1045"/>
                </a:lnTo>
                <a:lnTo>
                  <a:pt x="1555" y="1047"/>
                </a:lnTo>
                <a:lnTo>
                  <a:pt x="1552" y="1047"/>
                </a:lnTo>
                <a:lnTo>
                  <a:pt x="1552" y="1050"/>
                </a:lnTo>
                <a:lnTo>
                  <a:pt x="1552" y="1053"/>
                </a:lnTo>
                <a:lnTo>
                  <a:pt x="1549" y="1053"/>
                </a:lnTo>
                <a:lnTo>
                  <a:pt x="1549" y="1056"/>
                </a:lnTo>
                <a:lnTo>
                  <a:pt x="1549" y="1059"/>
                </a:lnTo>
                <a:lnTo>
                  <a:pt x="1552" y="1067"/>
                </a:lnTo>
                <a:lnTo>
                  <a:pt x="1552" y="1070"/>
                </a:lnTo>
                <a:lnTo>
                  <a:pt x="1552" y="1073"/>
                </a:lnTo>
                <a:lnTo>
                  <a:pt x="1555" y="1076"/>
                </a:lnTo>
                <a:lnTo>
                  <a:pt x="1555" y="1079"/>
                </a:lnTo>
                <a:lnTo>
                  <a:pt x="1555" y="1082"/>
                </a:lnTo>
                <a:lnTo>
                  <a:pt x="1558" y="1084"/>
                </a:lnTo>
                <a:lnTo>
                  <a:pt x="1555" y="1096"/>
                </a:lnTo>
                <a:lnTo>
                  <a:pt x="1555" y="1099"/>
                </a:lnTo>
                <a:lnTo>
                  <a:pt x="1552" y="1099"/>
                </a:lnTo>
                <a:lnTo>
                  <a:pt x="1552" y="1101"/>
                </a:lnTo>
                <a:lnTo>
                  <a:pt x="1549" y="1104"/>
                </a:lnTo>
                <a:lnTo>
                  <a:pt x="1549" y="1107"/>
                </a:lnTo>
                <a:lnTo>
                  <a:pt x="1549" y="1110"/>
                </a:lnTo>
                <a:lnTo>
                  <a:pt x="1549" y="1113"/>
                </a:lnTo>
                <a:lnTo>
                  <a:pt x="1549" y="1116"/>
                </a:lnTo>
                <a:lnTo>
                  <a:pt x="1546" y="1116"/>
                </a:lnTo>
                <a:lnTo>
                  <a:pt x="1544" y="1116"/>
                </a:lnTo>
                <a:lnTo>
                  <a:pt x="1544" y="1119"/>
                </a:lnTo>
                <a:lnTo>
                  <a:pt x="1541" y="1119"/>
                </a:lnTo>
                <a:lnTo>
                  <a:pt x="1541" y="1121"/>
                </a:lnTo>
                <a:lnTo>
                  <a:pt x="1544" y="1121"/>
                </a:lnTo>
                <a:lnTo>
                  <a:pt x="1544" y="1124"/>
                </a:lnTo>
                <a:lnTo>
                  <a:pt x="1544" y="1127"/>
                </a:lnTo>
                <a:lnTo>
                  <a:pt x="1544" y="1130"/>
                </a:lnTo>
                <a:lnTo>
                  <a:pt x="1544" y="1133"/>
                </a:lnTo>
                <a:lnTo>
                  <a:pt x="1544" y="1136"/>
                </a:lnTo>
                <a:lnTo>
                  <a:pt x="1541" y="1136"/>
                </a:lnTo>
                <a:lnTo>
                  <a:pt x="1538" y="1136"/>
                </a:lnTo>
                <a:lnTo>
                  <a:pt x="1538" y="1138"/>
                </a:lnTo>
                <a:lnTo>
                  <a:pt x="1535" y="1136"/>
                </a:lnTo>
                <a:lnTo>
                  <a:pt x="1535" y="1138"/>
                </a:lnTo>
                <a:lnTo>
                  <a:pt x="1532" y="1138"/>
                </a:lnTo>
                <a:lnTo>
                  <a:pt x="1532" y="1141"/>
                </a:lnTo>
                <a:lnTo>
                  <a:pt x="1532" y="1144"/>
                </a:lnTo>
                <a:lnTo>
                  <a:pt x="1532" y="1147"/>
                </a:lnTo>
                <a:lnTo>
                  <a:pt x="1529" y="1147"/>
                </a:lnTo>
                <a:lnTo>
                  <a:pt x="1529" y="1144"/>
                </a:lnTo>
                <a:lnTo>
                  <a:pt x="1527" y="1147"/>
                </a:lnTo>
                <a:lnTo>
                  <a:pt x="1527" y="1150"/>
                </a:lnTo>
                <a:lnTo>
                  <a:pt x="1524" y="1150"/>
                </a:lnTo>
                <a:lnTo>
                  <a:pt x="1521" y="1150"/>
                </a:lnTo>
                <a:lnTo>
                  <a:pt x="1518" y="1150"/>
                </a:lnTo>
                <a:lnTo>
                  <a:pt x="1518" y="1153"/>
                </a:lnTo>
                <a:lnTo>
                  <a:pt x="1521" y="1153"/>
                </a:lnTo>
                <a:lnTo>
                  <a:pt x="1524" y="1153"/>
                </a:lnTo>
                <a:lnTo>
                  <a:pt x="1524" y="1156"/>
                </a:lnTo>
                <a:lnTo>
                  <a:pt x="1521" y="1156"/>
                </a:lnTo>
                <a:lnTo>
                  <a:pt x="1521" y="1158"/>
                </a:lnTo>
                <a:lnTo>
                  <a:pt x="1524" y="1158"/>
                </a:lnTo>
                <a:lnTo>
                  <a:pt x="1521" y="1158"/>
                </a:lnTo>
                <a:lnTo>
                  <a:pt x="1521" y="1161"/>
                </a:lnTo>
                <a:lnTo>
                  <a:pt x="1518" y="1161"/>
                </a:lnTo>
                <a:lnTo>
                  <a:pt x="1515" y="1161"/>
                </a:lnTo>
                <a:lnTo>
                  <a:pt x="1515" y="1158"/>
                </a:lnTo>
                <a:lnTo>
                  <a:pt x="1515" y="1161"/>
                </a:lnTo>
                <a:lnTo>
                  <a:pt x="1515" y="1158"/>
                </a:lnTo>
                <a:lnTo>
                  <a:pt x="1512" y="1158"/>
                </a:lnTo>
                <a:lnTo>
                  <a:pt x="1512" y="1156"/>
                </a:lnTo>
                <a:lnTo>
                  <a:pt x="1509" y="1156"/>
                </a:lnTo>
                <a:lnTo>
                  <a:pt x="1509" y="1158"/>
                </a:lnTo>
                <a:lnTo>
                  <a:pt x="1509" y="1161"/>
                </a:lnTo>
                <a:lnTo>
                  <a:pt x="1512" y="1161"/>
                </a:lnTo>
                <a:lnTo>
                  <a:pt x="1512" y="1164"/>
                </a:lnTo>
                <a:lnTo>
                  <a:pt x="1509" y="1164"/>
                </a:lnTo>
                <a:lnTo>
                  <a:pt x="1507" y="1164"/>
                </a:lnTo>
                <a:lnTo>
                  <a:pt x="1507" y="1161"/>
                </a:lnTo>
                <a:lnTo>
                  <a:pt x="1507" y="1164"/>
                </a:lnTo>
                <a:lnTo>
                  <a:pt x="1504" y="1164"/>
                </a:lnTo>
                <a:lnTo>
                  <a:pt x="1504" y="1161"/>
                </a:lnTo>
                <a:lnTo>
                  <a:pt x="1504" y="1164"/>
                </a:lnTo>
                <a:lnTo>
                  <a:pt x="1501" y="1164"/>
                </a:lnTo>
                <a:lnTo>
                  <a:pt x="1498" y="1164"/>
                </a:lnTo>
                <a:lnTo>
                  <a:pt x="1501" y="1164"/>
                </a:lnTo>
                <a:lnTo>
                  <a:pt x="1498" y="1164"/>
                </a:lnTo>
                <a:lnTo>
                  <a:pt x="1498" y="1167"/>
                </a:lnTo>
                <a:lnTo>
                  <a:pt x="1495" y="1167"/>
                </a:lnTo>
                <a:lnTo>
                  <a:pt x="1492" y="1167"/>
                </a:lnTo>
                <a:lnTo>
                  <a:pt x="1492" y="1164"/>
                </a:lnTo>
                <a:lnTo>
                  <a:pt x="1492" y="1161"/>
                </a:lnTo>
                <a:lnTo>
                  <a:pt x="1489" y="1164"/>
                </a:lnTo>
                <a:lnTo>
                  <a:pt x="1487" y="1164"/>
                </a:lnTo>
                <a:lnTo>
                  <a:pt x="1487" y="1167"/>
                </a:lnTo>
                <a:lnTo>
                  <a:pt x="1484" y="1167"/>
                </a:lnTo>
                <a:lnTo>
                  <a:pt x="1481" y="1167"/>
                </a:lnTo>
                <a:lnTo>
                  <a:pt x="1481" y="1170"/>
                </a:lnTo>
                <a:lnTo>
                  <a:pt x="1481" y="1173"/>
                </a:lnTo>
                <a:lnTo>
                  <a:pt x="1478" y="1173"/>
                </a:lnTo>
                <a:lnTo>
                  <a:pt x="1478" y="1175"/>
                </a:lnTo>
                <a:lnTo>
                  <a:pt x="1478" y="1178"/>
                </a:lnTo>
                <a:lnTo>
                  <a:pt x="1478" y="1181"/>
                </a:lnTo>
                <a:lnTo>
                  <a:pt x="1472" y="1190"/>
                </a:lnTo>
                <a:lnTo>
                  <a:pt x="1470" y="1190"/>
                </a:lnTo>
                <a:lnTo>
                  <a:pt x="1467" y="1190"/>
                </a:lnTo>
                <a:lnTo>
                  <a:pt x="1464" y="1190"/>
                </a:lnTo>
                <a:lnTo>
                  <a:pt x="1461" y="1190"/>
                </a:lnTo>
                <a:lnTo>
                  <a:pt x="1461" y="1193"/>
                </a:lnTo>
                <a:lnTo>
                  <a:pt x="1461" y="1195"/>
                </a:lnTo>
                <a:lnTo>
                  <a:pt x="1464" y="1195"/>
                </a:lnTo>
                <a:lnTo>
                  <a:pt x="1461" y="1198"/>
                </a:lnTo>
                <a:lnTo>
                  <a:pt x="1464" y="1201"/>
                </a:lnTo>
                <a:lnTo>
                  <a:pt x="1472" y="1204"/>
                </a:lnTo>
                <a:lnTo>
                  <a:pt x="1475" y="1207"/>
                </a:lnTo>
                <a:lnTo>
                  <a:pt x="1472" y="1221"/>
                </a:lnTo>
                <a:lnTo>
                  <a:pt x="1470" y="1221"/>
                </a:lnTo>
                <a:lnTo>
                  <a:pt x="1467" y="1224"/>
                </a:lnTo>
                <a:lnTo>
                  <a:pt x="1464" y="1224"/>
                </a:lnTo>
                <a:lnTo>
                  <a:pt x="1458" y="1230"/>
                </a:lnTo>
                <a:lnTo>
                  <a:pt x="1458" y="1238"/>
                </a:lnTo>
                <a:lnTo>
                  <a:pt x="1461" y="1241"/>
                </a:lnTo>
                <a:lnTo>
                  <a:pt x="1461" y="1247"/>
                </a:lnTo>
                <a:lnTo>
                  <a:pt x="1470" y="1249"/>
                </a:lnTo>
                <a:lnTo>
                  <a:pt x="1478" y="1252"/>
                </a:lnTo>
                <a:lnTo>
                  <a:pt x="1478" y="1258"/>
                </a:lnTo>
                <a:lnTo>
                  <a:pt x="1475" y="1261"/>
                </a:lnTo>
                <a:lnTo>
                  <a:pt x="1475" y="1264"/>
                </a:lnTo>
                <a:lnTo>
                  <a:pt x="1470" y="1267"/>
                </a:lnTo>
                <a:lnTo>
                  <a:pt x="1467" y="1272"/>
                </a:lnTo>
                <a:lnTo>
                  <a:pt x="1464" y="1281"/>
                </a:lnTo>
                <a:lnTo>
                  <a:pt x="1467" y="1284"/>
                </a:lnTo>
                <a:lnTo>
                  <a:pt x="1464" y="1289"/>
                </a:lnTo>
                <a:lnTo>
                  <a:pt x="1464" y="1292"/>
                </a:lnTo>
                <a:lnTo>
                  <a:pt x="1461" y="1295"/>
                </a:lnTo>
                <a:lnTo>
                  <a:pt x="1464" y="1298"/>
                </a:lnTo>
                <a:lnTo>
                  <a:pt x="1461" y="1301"/>
                </a:lnTo>
                <a:lnTo>
                  <a:pt x="1458" y="1304"/>
                </a:lnTo>
                <a:lnTo>
                  <a:pt x="1458" y="1306"/>
                </a:lnTo>
                <a:lnTo>
                  <a:pt x="1458" y="1312"/>
                </a:lnTo>
                <a:lnTo>
                  <a:pt x="1458" y="1321"/>
                </a:lnTo>
                <a:lnTo>
                  <a:pt x="1458" y="1324"/>
                </a:lnTo>
                <a:lnTo>
                  <a:pt x="1455" y="1329"/>
                </a:lnTo>
                <a:lnTo>
                  <a:pt x="1455" y="1335"/>
                </a:lnTo>
                <a:lnTo>
                  <a:pt x="1450" y="1343"/>
                </a:lnTo>
                <a:lnTo>
                  <a:pt x="1447" y="1343"/>
                </a:lnTo>
                <a:lnTo>
                  <a:pt x="1444" y="1343"/>
                </a:lnTo>
                <a:lnTo>
                  <a:pt x="1438" y="1346"/>
                </a:lnTo>
                <a:lnTo>
                  <a:pt x="1435" y="1349"/>
                </a:lnTo>
                <a:lnTo>
                  <a:pt x="1433" y="1349"/>
                </a:lnTo>
                <a:lnTo>
                  <a:pt x="1418" y="1355"/>
                </a:lnTo>
                <a:lnTo>
                  <a:pt x="1413" y="1355"/>
                </a:lnTo>
                <a:lnTo>
                  <a:pt x="1407" y="1358"/>
                </a:lnTo>
                <a:lnTo>
                  <a:pt x="1404" y="1358"/>
                </a:lnTo>
                <a:lnTo>
                  <a:pt x="1401" y="1361"/>
                </a:lnTo>
                <a:lnTo>
                  <a:pt x="1393" y="1361"/>
                </a:lnTo>
                <a:lnTo>
                  <a:pt x="1387" y="1366"/>
                </a:lnTo>
                <a:lnTo>
                  <a:pt x="1384" y="1369"/>
                </a:lnTo>
                <a:lnTo>
                  <a:pt x="1378" y="1372"/>
                </a:lnTo>
                <a:lnTo>
                  <a:pt x="1376" y="1372"/>
                </a:lnTo>
                <a:lnTo>
                  <a:pt x="1373" y="1378"/>
                </a:lnTo>
                <a:lnTo>
                  <a:pt x="1370" y="1380"/>
                </a:lnTo>
                <a:lnTo>
                  <a:pt x="1367" y="1383"/>
                </a:lnTo>
                <a:lnTo>
                  <a:pt x="1364" y="1386"/>
                </a:lnTo>
                <a:lnTo>
                  <a:pt x="1358" y="1392"/>
                </a:lnTo>
                <a:lnTo>
                  <a:pt x="1341" y="1398"/>
                </a:lnTo>
                <a:lnTo>
                  <a:pt x="1341" y="1403"/>
                </a:lnTo>
                <a:lnTo>
                  <a:pt x="1336" y="1403"/>
                </a:lnTo>
                <a:lnTo>
                  <a:pt x="1333" y="1403"/>
                </a:lnTo>
                <a:lnTo>
                  <a:pt x="1336" y="1406"/>
                </a:lnTo>
                <a:lnTo>
                  <a:pt x="1339" y="1409"/>
                </a:lnTo>
                <a:lnTo>
                  <a:pt x="1341" y="1409"/>
                </a:lnTo>
                <a:lnTo>
                  <a:pt x="1350" y="1409"/>
                </a:lnTo>
                <a:lnTo>
                  <a:pt x="1353" y="1415"/>
                </a:lnTo>
                <a:lnTo>
                  <a:pt x="1356" y="1415"/>
                </a:lnTo>
                <a:lnTo>
                  <a:pt x="1356" y="1417"/>
                </a:lnTo>
                <a:lnTo>
                  <a:pt x="1353" y="1420"/>
                </a:lnTo>
                <a:lnTo>
                  <a:pt x="1353" y="1423"/>
                </a:lnTo>
                <a:lnTo>
                  <a:pt x="1356" y="1423"/>
                </a:lnTo>
                <a:lnTo>
                  <a:pt x="1356" y="1426"/>
                </a:lnTo>
                <a:lnTo>
                  <a:pt x="1356" y="1429"/>
                </a:lnTo>
                <a:lnTo>
                  <a:pt x="1356" y="1432"/>
                </a:lnTo>
                <a:lnTo>
                  <a:pt x="1356" y="1435"/>
                </a:lnTo>
                <a:lnTo>
                  <a:pt x="1356" y="1437"/>
                </a:lnTo>
                <a:lnTo>
                  <a:pt x="1353" y="1440"/>
                </a:lnTo>
                <a:lnTo>
                  <a:pt x="1353" y="1443"/>
                </a:lnTo>
                <a:lnTo>
                  <a:pt x="1353" y="1446"/>
                </a:lnTo>
                <a:lnTo>
                  <a:pt x="1353" y="1449"/>
                </a:lnTo>
                <a:lnTo>
                  <a:pt x="1347" y="1466"/>
                </a:lnTo>
                <a:lnTo>
                  <a:pt x="1344" y="1474"/>
                </a:lnTo>
                <a:lnTo>
                  <a:pt x="1350" y="1486"/>
                </a:lnTo>
                <a:lnTo>
                  <a:pt x="1347" y="1491"/>
                </a:lnTo>
                <a:lnTo>
                  <a:pt x="1344" y="1491"/>
                </a:lnTo>
                <a:lnTo>
                  <a:pt x="1347" y="1494"/>
                </a:lnTo>
                <a:lnTo>
                  <a:pt x="1347" y="1497"/>
                </a:lnTo>
                <a:lnTo>
                  <a:pt x="1344" y="1497"/>
                </a:lnTo>
                <a:lnTo>
                  <a:pt x="1344" y="1500"/>
                </a:lnTo>
                <a:lnTo>
                  <a:pt x="1339" y="1520"/>
                </a:lnTo>
                <a:lnTo>
                  <a:pt x="1324" y="1534"/>
                </a:lnTo>
                <a:lnTo>
                  <a:pt x="1321" y="1548"/>
                </a:lnTo>
                <a:lnTo>
                  <a:pt x="1319" y="1548"/>
                </a:lnTo>
                <a:lnTo>
                  <a:pt x="1319" y="1551"/>
                </a:lnTo>
                <a:lnTo>
                  <a:pt x="1319" y="1557"/>
                </a:lnTo>
                <a:lnTo>
                  <a:pt x="1321" y="1554"/>
                </a:lnTo>
                <a:lnTo>
                  <a:pt x="1324" y="1557"/>
                </a:lnTo>
                <a:lnTo>
                  <a:pt x="1321" y="1560"/>
                </a:lnTo>
                <a:lnTo>
                  <a:pt x="1319" y="1560"/>
                </a:lnTo>
                <a:lnTo>
                  <a:pt x="1319" y="1565"/>
                </a:lnTo>
                <a:lnTo>
                  <a:pt x="1321" y="1568"/>
                </a:lnTo>
                <a:lnTo>
                  <a:pt x="1319" y="1568"/>
                </a:lnTo>
                <a:lnTo>
                  <a:pt x="1319" y="1571"/>
                </a:lnTo>
                <a:lnTo>
                  <a:pt x="1324" y="1580"/>
                </a:lnTo>
                <a:lnTo>
                  <a:pt x="1321" y="1580"/>
                </a:lnTo>
                <a:lnTo>
                  <a:pt x="1321" y="1583"/>
                </a:lnTo>
                <a:lnTo>
                  <a:pt x="1321" y="1585"/>
                </a:lnTo>
                <a:lnTo>
                  <a:pt x="1321" y="1588"/>
                </a:lnTo>
                <a:lnTo>
                  <a:pt x="1321" y="1591"/>
                </a:lnTo>
                <a:lnTo>
                  <a:pt x="1319" y="1591"/>
                </a:lnTo>
                <a:lnTo>
                  <a:pt x="1316" y="1594"/>
                </a:lnTo>
                <a:lnTo>
                  <a:pt x="1316" y="1597"/>
                </a:lnTo>
                <a:lnTo>
                  <a:pt x="1313" y="1600"/>
                </a:lnTo>
                <a:lnTo>
                  <a:pt x="1313" y="1603"/>
                </a:lnTo>
                <a:lnTo>
                  <a:pt x="1310" y="1608"/>
                </a:lnTo>
                <a:lnTo>
                  <a:pt x="1310" y="1605"/>
                </a:lnTo>
                <a:lnTo>
                  <a:pt x="1307" y="1605"/>
                </a:lnTo>
                <a:lnTo>
                  <a:pt x="1304" y="1605"/>
                </a:lnTo>
                <a:lnTo>
                  <a:pt x="1304" y="1603"/>
                </a:lnTo>
                <a:lnTo>
                  <a:pt x="1304" y="1600"/>
                </a:lnTo>
                <a:lnTo>
                  <a:pt x="1302" y="1603"/>
                </a:lnTo>
                <a:lnTo>
                  <a:pt x="1299" y="1603"/>
                </a:lnTo>
                <a:lnTo>
                  <a:pt x="1296" y="1603"/>
                </a:lnTo>
                <a:lnTo>
                  <a:pt x="1293" y="1600"/>
                </a:lnTo>
                <a:lnTo>
                  <a:pt x="1290" y="1600"/>
                </a:lnTo>
                <a:lnTo>
                  <a:pt x="1290" y="1603"/>
                </a:lnTo>
                <a:lnTo>
                  <a:pt x="1290" y="1605"/>
                </a:lnTo>
                <a:lnTo>
                  <a:pt x="1287" y="1605"/>
                </a:lnTo>
                <a:lnTo>
                  <a:pt x="1290" y="1605"/>
                </a:lnTo>
                <a:lnTo>
                  <a:pt x="1290" y="1608"/>
                </a:lnTo>
                <a:lnTo>
                  <a:pt x="1287" y="1608"/>
                </a:lnTo>
                <a:lnTo>
                  <a:pt x="1287" y="1611"/>
                </a:lnTo>
                <a:lnTo>
                  <a:pt x="1287" y="1614"/>
                </a:lnTo>
                <a:lnTo>
                  <a:pt x="1287" y="1617"/>
                </a:lnTo>
                <a:lnTo>
                  <a:pt x="1287" y="1620"/>
                </a:lnTo>
                <a:lnTo>
                  <a:pt x="1287" y="1622"/>
                </a:lnTo>
                <a:lnTo>
                  <a:pt x="1284" y="1622"/>
                </a:lnTo>
                <a:lnTo>
                  <a:pt x="1284" y="1625"/>
                </a:lnTo>
                <a:lnTo>
                  <a:pt x="1284" y="1628"/>
                </a:lnTo>
                <a:lnTo>
                  <a:pt x="1284" y="1631"/>
                </a:lnTo>
                <a:lnTo>
                  <a:pt x="1282" y="1631"/>
                </a:lnTo>
                <a:lnTo>
                  <a:pt x="1282" y="1634"/>
                </a:lnTo>
                <a:lnTo>
                  <a:pt x="1279" y="1634"/>
                </a:lnTo>
                <a:lnTo>
                  <a:pt x="1279" y="1637"/>
                </a:lnTo>
                <a:lnTo>
                  <a:pt x="1276" y="1637"/>
                </a:lnTo>
                <a:lnTo>
                  <a:pt x="1276" y="1640"/>
                </a:lnTo>
                <a:lnTo>
                  <a:pt x="1276" y="1637"/>
                </a:lnTo>
                <a:lnTo>
                  <a:pt x="1273" y="1637"/>
                </a:lnTo>
                <a:lnTo>
                  <a:pt x="1270" y="1637"/>
                </a:lnTo>
                <a:lnTo>
                  <a:pt x="1267" y="1637"/>
                </a:lnTo>
                <a:lnTo>
                  <a:pt x="1265" y="1640"/>
                </a:lnTo>
                <a:lnTo>
                  <a:pt x="1265" y="1637"/>
                </a:lnTo>
                <a:lnTo>
                  <a:pt x="1262" y="1640"/>
                </a:lnTo>
                <a:lnTo>
                  <a:pt x="1265" y="1640"/>
                </a:lnTo>
                <a:lnTo>
                  <a:pt x="1262" y="1642"/>
                </a:lnTo>
                <a:lnTo>
                  <a:pt x="1259" y="1642"/>
                </a:lnTo>
                <a:lnTo>
                  <a:pt x="1256" y="1640"/>
                </a:lnTo>
                <a:lnTo>
                  <a:pt x="1256" y="1642"/>
                </a:lnTo>
                <a:lnTo>
                  <a:pt x="1253" y="1642"/>
                </a:lnTo>
                <a:lnTo>
                  <a:pt x="1253" y="1645"/>
                </a:lnTo>
                <a:lnTo>
                  <a:pt x="1253" y="1648"/>
                </a:lnTo>
                <a:lnTo>
                  <a:pt x="1253" y="1651"/>
                </a:lnTo>
                <a:lnTo>
                  <a:pt x="1256" y="1651"/>
                </a:lnTo>
                <a:lnTo>
                  <a:pt x="1259" y="1651"/>
                </a:lnTo>
                <a:lnTo>
                  <a:pt x="1259" y="1654"/>
                </a:lnTo>
                <a:lnTo>
                  <a:pt x="1256" y="1654"/>
                </a:lnTo>
                <a:lnTo>
                  <a:pt x="1253" y="1654"/>
                </a:lnTo>
                <a:lnTo>
                  <a:pt x="1253" y="1657"/>
                </a:lnTo>
                <a:lnTo>
                  <a:pt x="1250" y="1657"/>
                </a:lnTo>
                <a:lnTo>
                  <a:pt x="1250" y="1654"/>
                </a:lnTo>
                <a:lnTo>
                  <a:pt x="1247" y="1654"/>
                </a:lnTo>
                <a:lnTo>
                  <a:pt x="1245" y="1654"/>
                </a:lnTo>
                <a:lnTo>
                  <a:pt x="1242" y="1654"/>
                </a:lnTo>
                <a:lnTo>
                  <a:pt x="1242" y="1651"/>
                </a:lnTo>
                <a:lnTo>
                  <a:pt x="1239" y="1651"/>
                </a:lnTo>
                <a:lnTo>
                  <a:pt x="1236" y="1651"/>
                </a:lnTo>
                <a:lnTo>
                  <a:pt x="1236" y="1648"/>
                </a:lnTo>
                <a:lnTo>
                  <a:pt x="1236" y="1645"/>
                </a:lnTo>
                <a:lnTo>
                  <a:pt x="1233" y="1645"/>
                </a:lnTo>
                <a:lnTo>
                  <a:pt x="1230" y="1642"/>
                </a:lnTo>
                <a:lnTo>
                  <a:pt x="1227" y="1642"/>
                </a:lnTo>
                <a:lnTo>
                  <a:pt x="1219" y="1640"/>
                </a:lnTo>
                <a:lnTo>
                  <a:pt x="1213" y="1640"/>
                </a:lnTo>
                <a:lnTo>
                  <a:pt x="1208" y="1645"/>
                </a:lnTo>
                <a:lnTo>
                  <a:pt x="1199" y="1648"/>
                </a:lnTo>
                <a:lnTo>
                  <a:pt x="1202" y="1651"/>
                </a:lnTo>
                <a:lnTo>
                  <a:pt x="1202" y="1657"/>
                </a:lnTo>
                <a:lnTo>
                  <a:pt x="1202" y="1659"/>
                </a:lnTo>
                <a:lnTo>
                  <a:pt x="1205" y="1665"/>
                </a:lnTo>
                <a:lnTo>
                  <a:pt x="1208" y="1677"/>
                </a:lnTo>
                <a:lnTo>
                  <a:pt x="1199" y="1679"/>
                </a:lnTo>
                <a:lnTo>
                  <a:pt x="1193" y="1688"/>
                </a:lnTo>
                <a:lnTo>
                  <a:pt x="1188" y="1688"/>
                </a:lnTo>
                <a:lnTo>
                  <a:pt x="1185" y="1691"/>
                </a:lnTo>
                <a:lnTo>
                  <a:pt x="1185" y="1694"/>
                </a:lnTo>
                <a:lnTo>
                  <a:pt x="1182" y="1691"/>
                </a:lnTo>
                <a:lnTo>
                  <a:pt x="1179" y="1691"/>
                </a:lnTo>
                <a:lnTo>
                  <a:pt x="1171" y="1699"/>
                </a:lnTo>
                <a:lnTo>
                  <a:pt x="1165" y="1705"/>
                </a:lnTo>
                <a:lnTo>
                  <a:pt x="1168" y="1708"/>
                </a:lnTo>
                <a:lnTo>
                  <a:pt x="1159" y="1711"/>
                </a:lnTo>
                <a:lnTo>
                  <a:pt x="1156" y="1705"/>
                </a:lnTo>
                <a:lnTo>
                  <a:pt x="1145" y="1702"/>
                </a:lnTo>
                <a:lnTo>
                  <a:pt x="1142" y="1705"/>
                </a:lnTo>
                <a:lnTo>
                  <a:pt x="1142" y="1708"/>
                </a:lnTo>
                <a:lnTo>
                  <a:pt x="1139" y="1714"/>
                </a:lnTo>
                <a:lnTo>
                  <a:pt x="1139" y="1716"/>
                </a:lnTo>
                <a:lnTo>
                  <a:pt x="1136" y="1719"/>
                </a:lnTo>
                <a:lnTo>
                  <a:pt x="1136" y="1722"/>
                </a:lnTo>
                <a:lnTo>
                  <a:pt x="1136" y="1728"/>
                </a:lnTo>
                <a:lnTo>
                  <a:pt x="1142" y="1790"/>
                </a:lnTo>
                <a:lnTo>
                  <a:pt x="1136" y="1793"/>
                </a:lnTo>
                <a:lnTo>
                  <a:pt x="1136" y="1799"/>
                </a:lnTo>
                <a:lnTo>
                  <a:pt x="1131" y="1805"/>
                </a:lnTo>
                <a:lnTo>
                  <a:pt x="1131" y="1807"/>
                </a:lnTo>
                <a:lnTo>
                  <a:pt x="1128" y="1807"/>
                </a:lnTo>
                <a:lnTo>
                  <a:pt x="1125" y="1813"/>
                </a:lnTo>
                <a:lnTo>
                  <a:pt x="1125" y="1819"/>
                </a:lnTo>
                <a:lnTo>
                  <a:pt x="1128" y="1827"/>
                </a:lnTo>
                <a:lnTo>
                  <a:pt x="1128" y="1836"/>
                </a:lnTo>
                <a:lnTo>
                  <a:pt x="1131" y="1842"/>
                </a:lnTo>
                <a:lnTo>
                  <a:pt x="1131" y="1847"/>
                </a:lnTo>
                <a:lnTo>
                  <a:pt x="1119" y="1859"/>
                </a:lnTo>
                <a:lnTo>
                  <a:pt x="1114" y="1867"/>
                </a:lnTo>
                <a:lnTo>
                  <a:pt x="1111" y="1876"/>
                </a:lnTo>
                <a:lnTo>
                  <a:pt x="1108" y="1881"/>
                </a:lnTo>
                <a:lnTo>
                  <a:pt x="1102" y="1887"/>
                </a:lnTo>
                <a:lnTo>
                  <a:pt x="1099" y="1893"/>
                </a:lnTo>
                <a:lnTo>
                  <a:pt x="1096" y="1893"/>
                </a:lnTo>
                <a:lnTo>
                  <a:pt x="1091" y="1896"/>
                </a:lnTo>
                <a:lnTo>
                  <a:pt x="1088" y="1899"/>
                </a:lnTo>
                <a:lnTo>
                  <a:pt x="1088" y="1901"/>
                </a:lnTo>
                <a:lnTo>
                  <a:pt x="1085" y="1907"/>
                </a:lnTo>
                <a:lnTo>
                  <a:pt x="1085" y="1910"/>
                </a:lnTo>
                <a:lnTo>
                  <a:pt x="1082" y="1913"/>
                </a:lnTo>
                <a:lnTo>
                  <a:pt x="1079" y="1919"/>
                </a:lnTo>
                <a:lnTo>
                  <a:pt x="1077" y="1927"/>
                </a:lnTo>
                <a:lnTo>
                  <a:pt x="1068" y="1947"/>
                </a:lnTo>
                <a:lnTo>
                  <a:pt x="1065" y="1950"/>
                </a:lnTo>
                <a:lnTo>
                  <a:pt x="1062" y="1953"/>
                </a:lnTo>
                <a:lnTo>
                  <a:pt x="1062" y="1956"/>
                </a:lnTo>
                <a:lnTo>
                  <a:pt x="1065" y="1956"/>
                </a:lnTo>
                <a:lnTo>
                  <a:pt x="1065" y="1958"/>
                </a:lnTo>
                <a:lnTo>
                  <a:pt x="1065" y="1961"/>
                </a:lnTo>
                <a:lnTo>
                  <a:pt x="1065" y="1967"/>
                </a:lnTo>
                <a:lnTo>
                  <a:pt x="1065" y="1973"/>
                </a:lnTo>
                <a:lnTo>
                  <a:pt x="1068" y="1975"/>
                </a:lnTo>
                <a:lnTo>
                  <a:pt x="1065" y="1987"/>
                </a:lnTo>
                <a:lnTo>
                  <a:pt x="1065" y="1993"/>
                </a:lnTo>
                <a:lnTo>
                  <a:pt x="1071" y="2001"/>
                </a:lnTo>
                <a:lnTo>
                  <a:pt x="1062" y="2007"/>
                </a:lnTo>
                <a:lnTo>
                  <a:pt x="1054" y="2010"/>
                </a:lnTo>
                <a:lnTo>
                  <a:pt x="1048" y="2015"/>
                </a:lnTo>
                <a:lnTo>
                  <a:pt x="1045" y="2030"/>
                </a:lnTo>
                <a:lnTo>
                  <a:pt x="1042" y="2030"/>
                </a:lnTo>
                <a:lnTo>
                  <a:pt x="1040" y="2035"/>
                </a:lnTo>
                <a:lnTo>
                  <a:pt x="1040" y="2041"/>
                </a:lnTo>
                <a:lnTo>
                  <a:pt x="1037" y="2047"/>
                </a:lnTo>
                <a:lnTo>
                  <a:pt x="1031" y="2049"/>
                </a:lnTo>
                <a:lnTo>
                  <a:pt x="1025" y="2058"/>
                </a:lnTo>
                <a:lnTo>
                  <a:pt x="1022" y="2058"/>
                </a:lnTo>
                <a:lnTo>
                  <a:pt x="1020" y="2064"/>
                </a:lnTo>
                <a:lnTo>
                  <a:pt x="1020" y="2067"/>
                </a:lnTo>
                <a:lnTo>
                  <a:pt x="1005" y="2086"/>
                </a:lnTo>
                <a:lnTo>
                  <a:pt x="1000" y="2089"/>
                </a:lnTo>
                <a:lnTo>
                  <a:pt x="997" y="2095"/>
                </a:lnTo>
                <a:lnTo>
                  <a:pt x="1008" y="2095"/>
                </a:lnTo>
                <a:lnTo>
                  <a:pt x="1008" y="2098"/>
                </a:lnTo>
                <a:lnTo>
                  <a:pt x="1005" y="2101"/>
                </a:lnTo>
                <a:lnTo>
                  <a:pt x="1005" y="2106"/>
                </a:lnTo>
                <a:lnTo>
                  <a:pt x="1005" y="2112"/>
                </a:lnTo>
                <a:lnTo>
                  <a:pt x="1008" y="2118"/>
                </a:lnTo>
                <a:lnTo>
                  <a:pt x="1008" y="2121"/>
                </a:lnTo>
                <a:lnTo>
                  <a:pt x="1011" y="2129"/>
                </a:lnTo>
                <a:lnTo>
                  <a:pt x="1017" y="2135"/>
                </a:lnTo>
                <a:lnTo>
                  <a:pt x="1017" y="2143"/>
                </a:lnTo>
                <a:lnTo>
                  <a:pt x="1008" y="2141"/>
                </a:lnTo>
                <a:lnTo>
                  <a:pt x="1005" y="2143"/>
                </a:lnTo>
                <a:lnTo>
                  <a:pt x="1002" y="2146"/>
                </a:lnTo>
                <a:lnTo>
                  <a:pt x="997" y="2143"/>
                </a:lnTo>
                <a:lnTo>
                  <a:pt x="994" y="2143"/>
                </a:lnTo>
                <a:lnTo>
                  <a:pt x="988" y="2155"/>
                </a:lnTo>
                <a:lnTo>
                  <a:pt x="983" y="2155"/>
                </a:lnTo>
                <a:lnTo>
                  <a:pt x="974" y="2152"/>
                </a:lnTo>
                <a:lnTo>
                  <a:pt x="965" y="2152"/>
                </a:lnTo>
                <a:lnTo>
                  <a:pt x="963" y="2152"/>
                </a:lnTo>
                <a:lnTo>
                  <a:pt x="965" y="2160"/>
                </a:lnTo>
                <a:lnTo>
                  <a:pt x="963" y="2160"/>
                </a:lnTo>
                <a:lnTo>
                  <a:pt x="954" y="2163"/>
                </a:lnTo>
                <a:lnTo>
                  <a:pt x="951" y="2169"/>
                </a:lnTo>
                <a:lnTo>
                  <a:pt x="948" y="2172"/>
                </a:lnTo>
                <a:lnTo>
                  <a:pt x="948" y="2175"/>
                </a:lnTo>
                <a:lnTo>
                  <a:pt x="940" y="2175"/>
                </a:lnTo>
                <a:lnTo>
                  <a:pt x="934" y="2180"/>
                </a:lnTo>
                <a:lnTo>
                  <a:pt x="937" y="2186"/>
                </a:lnTo>
                <a:lnTo>
                  <a:pt x="931" y="2192"/>
                </a:lnTo>
                <a:lnTo>
                  <a:pt x="931" y="2197"/>
                </a:lnTo>
                <a:lnTo>
                  <a:pt x="928" y="2200"/>
                </a:lnTo>
                <a:lnTo>
                  <a:pt x="926" y="2200"/>
                </a:lnTo>
                <a:lnTo>
                  <a:pt x="920" y="2203"/>
                </a:lnTo>
                <a:lnTo>
                  <a:pt x="917" y="2209"/>
                </a:lnTo>
                <a:lnTo>
                  <a:pt x="917" y="2212"/>
                </a:lnTo>
                <a:lnTo>
                  <a:pt x="914" y="2215"/>
                </a:lnTo>
                <a:lnTo>
                  <a:pt x="914" y="2220"/>
                </a:lnTo>
                <a:lnTo>
                  <a:pt x="923" y="2220"/>
                </a:lnTo>
                <a:lnTo>
                  <a:pt x="923" y="2232"/>
                </a:lnTo>
                <a:lnTo>
                  <a:pt x="926" y="2232"/>
                </a:lnTo>
                <a:lnTo>
                  <a:pt x="926" y="2237"/>
                </a:lnTo>
                <a:lnTo>
                  <a:pt x="923" y="2237"/>
                </a:lnTo>
                <a:lnTo>
                  <a:pt x="920" y="2240"/>
                </a:lnTo>
                <a:lnTo>
                  <a:pt x="917" y="2246"/>
                </a:lnTo>
                <a:lnTo>
                  <a:pt x="920" y="2246"/>
                </a:lnTo>
                <a:lnTo>
                  <a:pt x="920" y="2249"/>
                </a:lnTo>
                <a:lnTo>
                  <a:pt x="923" y="2249"/>
                </a:lnTo>
                <a:lnTo>
                  <a:pt x="923" y="2257"/>
                </a:lnTo>
                <a:lnTo>
                  <a:pt x="920" y="2257"/>
                </a:lnTo>
                <a:lnTo>
                  <a:pt x="920" y="2260"/>
                </a:lnTo>
                <a:lnTo>
                  <a:pt x="914" y="2260"/>
                </a:lnTo>
                <a:lnTo>
                  <a:pt x="914" y="2263"/>
                </a:lnTo>
                <a:lnTo>
                  <a:pt x="911" y="2269"/>
                </a:lnTo>
                <a:lnTo>
                  <a:pt x="911" y="2272"/>
                </a:lnTo>
                <a:lnTo>
                  <a:pt x="914" y="2274"/>
                </a:lnTo>
                <a:lnTo>
                  <a:pt x="911" y="2274"/>
                </a:lnTo>
                <a:lnTo>
                  <a:pt x="911" y="2277"/>
                </a:lnTo>
                <a:lnTo>
                  <a:pt x="914" y="2277"/>
                </a:lnTo>
                <a:lnTo>
                  <a:pt x="911" y="2280"/>
                </a:lnTo>
                <a:lnTo>
                  <a:pt x="909" y="2280"/>
                </a:lnTo>
                <a:lnTo>
                  <a:pt x="906" y="2283"/>
                </a:lnTo>
                <a:lnTo>
                  <a:pt x="906" y="2289"/>
                </a:lnTo>
                <a:lnTo>
                  <a:pt x="903" y="2294"/>
                </a:lnTo>
                <a:lnTo>
                  <a:pt x="900" y="2297"/>
                </a:lnTo>
                <a:lnTo>
                  <a:pt x="897" y="2297"/>
                </a:lnTo>
                <a:lnTo>
                  <a:pt x="894" y="2300"/>
                </a:lnTo>
                <a:lnTo>
                  <a:pt x="891" y="2300"/>
                </a:lnTo>
                <a:lnTo>
                  <a:pt x="891" y="2303"/>
                </a:lnTo>
                <a:lnTo>
                  <a:pt x="889" y="2300"/>
                </a:lnTo>
                <a:lnTo>
                  <a:pt x="886" y="2300"/>
                </a:lnTo>
                <a:lnTo>
                  <a:pt x="883" y="2297"/>
                </a:lnTo>
                <a:lnTo>
                  <a:pt x="880" y="2300"/>
                </a:lnTo>
                <a:lnTo>
                  <a:pt x="877" y="2300"/>
                </a:lnTo>
                <a:lnTo>
                  <a:pt x="871" y="2300"/>
                </a:lnTo>
                <a:lnTo>
                  <a:pt x="869" y="2306"/>
                </a:lnTo>
                <a:lnTo>
                  <a:pt x="871" y="2306"/>
                </a:lnTo>
                <a:lnTo>
                  <a:pt x="871" y="2314"/>
                </a:lnTo>
                <a:lnTo>
                  <a:pt x="874" y="2314"/>
                </a:lnTo>
                <a:lnTo>
                  <a:pt x="874" y="2317"/>
                </a:lnTo>
                <a:lnTo>
                  <a:pt x="871" y="2320"/>
                </a:lnTo>
                <a:lnTo>
                  <a:pt x="869" y="2320"/>
                </a:lnTo>
                <a:lnTo>
                  <a:pt x="871" y="2323"/>
                </a:lnTo>
                <a:lnTo>
                  <a:pt x="866" y="2323"/>
                </a:lnTo>
                <a:lnTo>
                  <a:pt x="857" y="2323"/>
                </a:lnTo>
                <a:lnTo>
                  <a:pt x="857" y="2326"/>
                </a:lnTo>
                <a:lnTo>
                  <a:pt x="852" y="2326"/>
                </a:lnTo>
                <a:lnTo>
                  <a:pt x="849" y="2326"/>
                </a:lnTo>
                <a:lnTo>
                  <a:pt x="846" y="2328"/>
                </a:lnTo>
                <a:lnTo>
                  <a:pt x="849" y="2331"/>
                </a:lnTo>
                <a:lnTo>
                  <a:pt x="846" y="2331"/>
                </a:lnTo>
                <a:lnTo>
                  <a:pt x="834" y="2331"/>
                </a:lnTo>
                <a:lnTo>
                  <a:pt x="832" y="2323"/>
                </a:lnTo>
                <a:lnTo>
                  <a:pt x="823" y="2320"/>
                </a:lnTo>
                <a:lnTo>
                  <a:pt x="815" y="2326"/>
                </a:lnTo>
                <a:lnTo>
                  <a:pt x="812" y="2326"/>
                </a:lnTo>
                <a:lnTo>
                  <a:pt x="812" y="2323"/>
                </a:lnTo>
                <a:lnTo>
                  <a:pt x="809" y="2323"/>
                </a:lnTo>
                <a:lnTo>
                  <a:pt x="806" y="2323"/>
                </a:lnTo>
                <a:lnTo>
                  <a:pt x="806" y="2320"/>
                </a:lnTo>
                <a:lnTo>
                  <a:pt x="803" y="2320"/>
                </a:lnTo>
                <a:lnTo>
                  <a:pt x="803" y="2323"/>
                </a:lnTo>
                <a:lnTo>
                  <a:pt x="797" y="2320"/>
                </a:lnTo>
                <a:lnTo>
                  <a:pt x="797" y="2323"/>
                </a:lnTo>
                <a:lnTo>
                  <a:pt x="797" y="2326"/>
                </a:lnTo>
                <a:lnTo>
                  <a:pt x="797" y="2328"/>
                </a:lnTo>
                <a:lnTo>
                  <a:pt x="795" y="2328"/>
                </a:lnTo>
                <a:lnTo>
                  <a:pt x="795" y="2331"/>
                </a:lnTo>
                <a:lnTo>
                  <a:pt x="792" y="2331"/>
                </a:lnTo>
                <a:lnTo>
                  <a:pt x="789" y="2331"/>
                </a:lnTo>
                <a:lnTo>
                  <a:pt x="789" y="2334"/>
                </a:lnTo>
                <a:lnTo>
                  <a:pt x="786" y="2331"/>
                </a:lnTo>
                <a:lnTo>
                  <a:pt x="783" y="2331"/>
                </a:lnTo>
                <a:lnTo>
                  <a:pt x="780" y="2331"/>
                </a:lnTo>
                <a:lnTo>
                  <a:pt x="778" y="2328"/>
                </a:lnTo>
                <a:lnTo>
                  <a:pt x="778" y="2323"/>
                </a:lnTo>
                <a:lnTo>
                  <a:pt x="775" y="2326"/>
                </a:lnTo>
                <a:lnTo>
                  <a:pt x="772" y="2328"/>
                </a:lnTo>
                <a:lnTo>
                  <a:pt x="769" y="2328"/>
                </a:lnTo>
                <a:lnTo>
                  <a:pt x="766" y="2326"/>
                </a:lnTo>
                <a:lnTo>
                  <a:pt x="763" y="2326"/>
                </a:lnTo>
                <a:lnTo>
                  <a:pt x="766" y="2320"/>
                </a:lnTo>
                <a:lnTo>
                  <a:pt x="763" y="2309"/>
                </a:lnTo>
                <a:lnTo>
                  <a:pt x="766" y="2306"/>
                </a:lnTo>
                <a:lnTo>
                  <a:pt x="763" y="2291"/>
                </a:lnTo>
                <a:lnTo>
                  <a:pt x="766" y="2274"/>
                </a:lnTo>
                <a:lnTo>
                  <a:pt x="755" y="2263"/>
                </a:lnTo>
                <a:lnTo>
                  <a:pt x="752" y="2266"/>
                </a:lnTo>
                <a:lnTo>
                  <a:pt x="743" y="2263"/>
                </a:lnTo>
                <a:lnTo>
                  <a:pt x="740" y="2269"/>
                </a:lnTo>
                <a:lnTo>
                  <a:pt x="732" y="2272"/>
                </a:lnTo>
                <a:lnTo>
                  <a:pt x="718" y="2272"/>
                </a:lnTo>
                <a:lnTo>
                  <a:pt x="706" y="2266"/>
                </a:lnTo>
                <a:lnTo>
                  <a:pt x="706" y="2254"/>
                </a:lnTo>
                <a:lnTo>
                  <a:pt x="706" y="2249"/>
                </a:lnTo>
                <a:lnTo>
                  <a:pt x="703" y="2246"/>
                </a:lnTo>
                <a:lnTo>
                  <a:pt x="701" y="2249"/>
                </a:lnTo>
                <a:lnTo>
                  <a:pt x="698" y="2243"/>
                </a:lnTo>
                <a:lnTo>
                  <a:pt x="695" y="2237"/>
                </a:lnTo>
                <a:lnTo>
                  <a:pt x="686" y="2232"/>
                </a:lnTo>
                <a:lnTo>
                  <a:pt x="681" y="2232"/>
                </a:lnTo>
                <a:lnTo>
                  <a:pt x="675" y="2223"/>
                </a:lnTo>
                <a:lnTo>
                  <a:pt x="675" y="2217"/>
                </a:lnTo>
                <a:lnTo>
                  <a:pt x="684" y="2195"/>
                </a:lnTo>
                <a:lnTo>
                  <a:pt x="684" y="2192"/>
                </a:lnTo>
                <a:lnTo>
                  <a:pt x="672" y="2186"/>
                </a:lnTo>
                <a:lnTo>
                  <a:pt x="669" y="2183"/>
                </a:lnTo>
                <a:lnTo>
                  <a:pt x="666" y="2183"/>
                </a:lnTo>
                <a:lnTo>
                  <a:pt x="664" y="2180"/>
                </a:lnTo>
                <a:lnTo>
                  <a:pt x="661" y="2183"/>
                </a:lnTo>
                <a:lnTo>
                  <a:pt x="658" y="2186"/>
                </a:lnTo>
                <a:lnTo>
                  <a:pt x="655" y="2183"/>
                </a:lnTo>
                <a:lnTo>
                  <a:pt x="652" y="2180"/>
                </a:lnTo>
                <a:lnTo>
                  <a:pt x="652" y="2178"/>
                </a:lnTo>
                <a:lnTo>
                  <a:pt x="649" y="2175"/>
                </a:lnTo>
                <a:lnTo>
                  <a:pt x="647" y="2175"/>
                </a:lnTo>
                <a:lnTo>
                  <a:pt x="644" y="2175"/>
                </a:lnTo>
                <a:lnTo>
                  <a:pt x="641" y="2172"/>
                </a:lnTo>
                <a:lnTo>
                  <a:pt x="638" y="2166"/>
                </a:lnTo>
                <a:lnTo>
                  <a:pt x="632" y="2166"/>
                </a:lnTo>
                <a:lnTo>
                  <a:pt x="632" y="2163"/>
                </a:lnTo>
                <a:lnTo>
                  <a:pt x="629" y="2163"/>
                </a:lnTo>
                <a:lnTo>
                  <a:pt x="629" y="2158"/>
                </a:lnTo>
                <a:lnTo>
                  <a:pt x="624" y="2155"/>
                </a:lnTo>
                <a:lnTo>
                  <a:pt x="621" y="2158"/>
                </a:lnTo>
                <a:lnTo>
                  <a:pt x="615" y="2155"/>
                </a:lnTo>
                <a:lnTo>
                  <a:pt x="612" y="2155"/>
                </a:lnTo>
                <a:lnTo>
                  <a:pt x="609" y="2155"/>
                </a:lnTo>
                <a:lnTo>
                  <a:pt x="607" y="2152"/>
                </a:lnTo>
                <a:lnTo>
                  <a:pt x="607" y="2149"/>
                </a:lnTo>
                <a:lnTo>
                  <a:pt x="604" y="2146"/>
                </a:lnTo>
                <a:lnTo>
                  <a:pt x="604" y="2143"/>
                </a:lnTo>
                <a:lnTo>
                  <a:pt x="607" y="2141"/>
                </a:lnTo>
                <a:lnTo>
                  <a:pt x="607" y="2138"/>
                </a:lnTo>
                <a:lnTo>
                  <a:pt x="604" y="2132"/>
                </a:lnTo>
                <a:lnTo>
                  <a:pt x="604" y="2129"/>
                </a:lnTo>
                <a:lnTo>
                  <a:pt x="604" y="2126"/>
                </a:lnTo>
                <a:lnTo>
                  <a:pt x="601" y="2123"/>
                </a:lnTo>
                <a:lnTo>
                  <a:pt x="598" y="2123"/>
                </a:lnTo>
                <a:lnTo>
                  <a:pt x="598" y="2121"/>
                </a:lnTo>
                <a:lnTo>
                  <a:pt x="595" y="2118"/>
                </a:lnTo>
                <a:lnTo>
                  <a:pt x="595" y="2121"/>
                </a:lnTo>
                <a:lnTo>
                  <a:pt x="592" y="2126"/>
                </a:lnTo>
                <a:lnTo>
                  <a:pt x="592" y="2132"/>
                </a:lnTo>
                <a:lnTo>
                  <a:pt x="592" y="2135"/>
                </a:lnTo>
                <a:lnTo>
                  <a:pt x="592" y="2141"/>
                </a:lnTo>
                <a:lnTo>
                  <a:pt x="592" y="2143"/>
                </a:lnTo>
                <a:lnTo>
                  <a:pt x="592" y="2146"/>
                </a:lnTo>
                <a:lnTo>
                  <a:pt x="592" y="2149"/>
                </a:lnTo>
                <a:lnTo>
                  <a:pt x="592" y="2152"/>
                </a:lnTo>
                <a:lnTo>
                  <a:pt x="590" y="2155"/>
                </a:lnTo>
                <a:lnTo>
                  <a:pt x="592" y="2160"/>
                </a:lnTo>
                <a:lnTo>
                  <a:pt x="590" y="2166"/>
                </a:lnTo>
                <a:lnTo>
                  <a:pt x="590" y="2169"/>
                </a:lnTo>
                <a:lnTo>
                  <a:pt x="590" y="2175"/>
                </a:lnTo>
                <a:lnTo>
                  <a:pt x="590" y="2178"/>
                </a:lnTo>
                <a:lnTo>
                  <a:pt x="590" y="2180"/>
                </a:lnTo>
                <a:lnTo>
                  <a:pt x="587" y="2180"/>
                </a:lnTo>
                <a:lnTo>
                  <a:pt x="587" y="2183"/>
                </a:lnTo>
                <a:lnTo>
                  <a:pt x="584" y="2189"/>
                </a:lnTo>
                <a:lnTo>
                  <a:pt x="587" y="2189"/>
                </a:lnTo>
                <a:lnTo>
                  <a:pt x="584" y="2192"/>
                </a:lnTo>
                <a:lnTo>
                  <a:pt x="581" y="2195"/>
                </a:lnTo>
                <a:lnTo>
                  <a:pt x="578" y="2195"/>
                </a:lnTo>
                <a:lnTo>
                  <a:pt x="570" y="2197"/>
                </a:lnTo>
                <a:lnTo>
                  <a:pt x="570" y="2200"/>
                </a:lnTo>
                <a:lnTo>
                  <a:pt x="570" y="2203"/>
                </a:lnTo>
                <a:lnTo>
                  <a:pt x="567" y="2203"/>
                </a:lnTo>
                <a:lnTo>
                  <a:pt x="564" y="2203"/>
                </a:lnTo>
                <a:lnTo>
                  <a:pt x="561" y="2197"/>
                </a:lnTo>
                <a:lnTo>
                  <a:pt x="544" y="2200"/>
                </a:lnTo>
                <a:lnTo>
                  <a:pt x="510" y="2203"/>
                </a:lnTo>
                <a:lnTo>
                  <a:pt x="481" y="2206"/>
                </a:lnTo>
                <a:lnTo>
                  <a:pt x="473" y="2197"/>
                </a:lnTo>
                <a:lnTo>
                  <a:pt x="467" y="2189"/>
                </a:lnTo>
                <a:lnTo>
                  <a:pt x="467" y="2186"/>
                </a:lnTo>
                <a:lnTo>
                  <a:pt x="470" y="2183"/>
                </a:lnTo>
                <a:lnTo>
                  <a:pt x="470" y="2180"/>
                </a:lnTo>
                <a:lnTo>
                  <a:pt x="467" y="2180"/>
                </a:lnTo>
                <a:lnTo>
                  <a:pt x="467" y="2178"/>
                </a:lnTo>
                <a:lnTo>
                  <a:pt x="467" y="2175"/>
                </a:lnTo>
                <a:lnTo>
                  <a:pt x="464" y="2175"/>
                </a:lnTo>
                <a:lnTo>
                  <a:pt x="467" y="2172"/>
                </a:lnTo>
                <a:lnTo>
                  <a:pt x="464" y="2172"/>
                </a:lnTo>
                <a:lnTo>
                  <a:pt x="464" y="2169"/>
                </a:lnTo>
                <a:lnTo>
                  <a:pt x="467" y="2166"/>
                </a:lnTo>
                <a:lnTo>
                  <a:pt x="464" y="2166"/>
                </a:lnTo>
                <a:lnTo>
                  <a:pt x="461" y="2163"/>
                </a:lnTo>
                <a:lnTo>
                  <a:pt x="461" y="2160"/>
                </a:lnTo>
                <a:lnTo>
                  <a:pt x="459" y="2158"/>
                </a:lnTo>
                <a:lnTo>
                  <a:pt x="459" y="2160"/>
                </a:lnTo>
                <a:lnTo>
                  <a:pt x="456" y="2160"/>
                </a:lnTo>
                <a:lnTo>
                  <a:pt x="450" y="2166"/>
                </a:lnTo>
                <a:lnTo>
                  <a:pt x="441" y="2178"/>
                </a:lnTo>
                <a:lnTo>
                  <a:pt x="436" y="2180"/>
                </a:lnTo>
                <a:lnTo>
                  <a:pt x="430" y="2183"/>
                </a:lnTo>
                <a:lnTo>
                  <a:pt x="427" y="2189"/>
                </a:lnTo>
                <a:lnTo>
                  <a:pt x="424" y="2192"/>
                </a:lnTo>
                <a:lnTo>
                  <a:pt x="416" y="2197"/>
                </a:lnTo>
                <a:lnTo>
                  <a:pt x="413" y="2203"/>
                </a:lnTo>
                <a:lnTo>
                  <a:pt x="410" y="2203"/>
                </a:lnTo>
                <a:lnTo>
                  <a:pt x="407" y="2206"/>
                </a:lnTo>
                <a:lnTo>
                  <a:pt x="399" y="2212"/>
                </a:lnTo>
                <a:lnTo>
                  <a:pt x="387" y="2223"/>
                </a:lnTo>
                <a:lnTo>
                  <a:pt x="379" y="2235"/>
                </a:lnTo>
                <a:lnTo>
                  <a:pt x="365" y="2243"/>
                </a:lnTo>
                <a:lnTo>
                  <a:pt x="362" y="2243"/>
                </a:lnTo>
                <a:lnTo>
                  <a:pt x="359" y="2243"/>
                </a:lnTo>
                <a:lnTo>
                  <a:pt x="353" y="2240"/>
                </a:lnTo>
                <a:lnTo>
                  <a:pt x="350" y="2243"/>
                </a:lnTo>
                <a:lnTo>
                  <a:pt x="347" y="2240"/>
                </a:lnTo>
                <a:lnTo>
                  <a:pt x="345" y="2240"/>
                </a:lnTo>
                <a:lnTo>
                  <a:pt x="342" y="2240"/>
                </a:lnTo>
                <a:lnTo>
                  <a:pt x="339" y="2237"/>
                </a:lnTo>
                <a:lnTo>
                  <a:pt x="336" y="2243"/>
                </a:lnTo>
                <a:lnTo>
                  <a:pt x="336" y="2246"/>
                </a:lnTo>
                <a:lnTo>
                  <a:pt x="333" y="2249"/>
                </a:lnTo>
                <a:lnTo>
                  <a:pt x="336" y="2252"/>
                </a:lnTo>
                <a:lnTo>
                  <a:pt x="333" y="2257"/>
                </a:lnTo>
                <a:lnTo>
                  <a:pt x="333" y="2260"/>
                </a:lnTo>
                <a:lnTo>
                  <a:pt x="333" y="2263"/>
                </a:lnTo>
                <a:lnTo>
                  <a:pt x="333" y="2266"/>
                </a:lnTo>
                <a:lnTo>
                  <a:pt x="333" y="2269"/>
                </a:lnTo>
                <a:lnTo>
                  <a:pt x="330" y="2269"/>
                </a:lnTo>
                <a:lnTo>
                  <a:pt x="333" y="2272"/>
                </a:lnTo>
                <a:lnTo>
                  <a:pt x="333" y="2274"/>
                </a:lnTo>
                <a:lnTo>
                  <a:pt x="330" y="2274"/>
                </a:lnTo>
                <a:lnTo>
                  <a:pt x="330" y="2277"/>
                </a:lnTo>
                <a:lnTo>
                  <a:pt x="330" y="2280"/>
                </a:lnTo>
                <a:lnTo>
                  <a:pt x="330" y="2283"/>
                </a:lnTo>
                <a:lnTo>
                  <a:pt x="328" y="2286"/>
                </a:lnTo>
                <a:lnTo>
                  <a:pt x="328" y="2289"/>
                </a:lnTo>
                <a:lnTo>
                  <a:pt x="325" y="2291"/>
                </a:lnTo>
                <a:lnTo>
                  <a:pt x="325" y="2294"/>
                </a:lnTo>
                <a:lnTo>
                  <a:pt x="325" y="2297"/>
                </a:lnTo>
                <a:lnTo>
                  <a:pt x="322" y="2300"/>
                </a:lnTo>
                <a:lnTo>
                  <a:pt x="322" y="2303"/>
                </a:lnTo>
                <a:lnTo>
                  <a:pt x="322" y="2306"/>
                </a:lnTo>
                <a:lnTo>
                  <a:pt x="322" y="2309"/>
                </a:lnTo>
                <a:lnTo>
                  <a:pt x="319" y="2311"/>
                </a:lnTo>
                <a:lnTo>
                  <a:pt x="319" y="2314"/>
                </a:lnTo>
                <a:lnTo>
                  <a:pt x="319" y="2317"/>
                </a:lnTo>
                <a:lnTo>
                  <a:pt x="316" y="2320"/>
                </a:lnTo>
                <a:lnTo>
                  <a:pt x="316" y="2323"/>
                </a:lnTo>
                <a:lnTo>
                  <a:pt x="316" y="2326"/>
                </a:lnTo>
                <a:lnTo>
                  <a:pt x="316" y="2328"/>
                </a:lnTo>
                <a:lnTo>
                  <a:pt x="313" y="2331"/>
                </a:lnTo>
                <a:lnTo>
                  <a:pt x="310" y="2328"/>
                </a:lnTo>
                <a:lnTo>
                  <a:pt x="308" y="2328"/>
                </a:lnTo>
                <a:lnTo>
                  <a:pt x="305" y="2328"/>
                </a:lnTo>
                <a:lnTo>
                  <a:pt x="302" y="2328"/>
                </a:lnTo>
                <a:lnTo>
                  <a:pt x="299" y="2326"/>
                </a:lnTo>
                <a:lnTo>
                  <a:pt x="296" y="2323"/>
                </a:lnTo>
                <a:lnTo>
                  <a:pt x="296" y="2326"/>
                </a:lnTo>
                <a:lnTo>
                  <a:pt x="293" y="2326"/>
                </a:lnTo>
                <a:lnTo>
                  <a:pt x="291" y="2326"/>
                </a:lnTo>
                <a:lnTo>
                  <a:pt x="285" y="2326"/>
                </a:lnTo>
                <a:lnTo>
                  <a:pt x="293" y="2263"/>
                </a:lnTo>
                <a:lnTo>
                  <a:pt x="296" y="2257"/>
                </a:lnTo>
                <a:lnTo>
                  <a:pt x="296" y="2237"/>
                </a:lnTo>
                <a:lnTo>
                  <a:pt x="293" y="2223"/>
                </a:lnTo>
                <a:lnTo>
                  <a:pt x="293" y="2215"/>
                </a:lnTo>
                <a:lnTo>
                  <a:pt x="296" y="2206"/>
                </a:lnTo>
                <a:lnTo>
                  <a:pt x="302" y="2192"/>
                </a:lnTo>
                <a:lnTo>
                  <a:pt x="310" y="2175"/>
                </a:lnTo>
                <a:lnTo>
                  <a:pt x="313" y="2169"/>
                </a:lnTo>
                <a:lnTo>
                  <a:pt x="325" y="2146"/>
                </a:lnTo>
                <a:lnTo>
                  <a:pt x="333" y="2138"/>
                </a:lnTo>
                <a:lnTo>
                  <a:pt x="353" y="2115"/>
                </a:lnTo>
                <a:lnTo>
                  <a:pt x="356" y="2106"/>
                </a:lnTo>
                <a:lnTo>
                  <a:pt x="356" y="2101"/>
                </a:lnTo>
                <a:lnTo>
                  <a:pt x="356" y="2095"/>
                </a:lnTo>
                <a:lnTo>
                  <a:pt x="353" y="2089"/>
                </a:lnTo>
                <a:lnTo>
                  <a:pt x="356" y="2089"/>
                </a:lnTo>
                <a:lnTo>
                  <a:pt x="359" y="2081"/>
                </a:lnTo>
                <a:lnTo>
                  <a:pt x="365" y="2067"/>
                </a:lnTo>
                <a:lnTo>
                  <a:pt x="367" y="2055"/>
                </a:lnTo>
                <a:lnTo>
                  <a:pt x="373" y="2038"/>
                </a:lnTo>
                <a:lnTo>
                  <a:pt x="373" y="2021"/>
                </a:lnTo>
                <a:lnTo>
                  <a:pt x="373" y="2007"/>
                </a:lnTo>
                <a:lnTo>
                  <a:pt x="367" y="1995"/>
                </a:lnTo>
                <a:lnTo>
                  <a:pt x="359" y="1987"/>
                </a:lnTo>
                <a:lnTo>
                  <a:pt x="359" y="1984"/>
                </a:lnTo>
                <a:lnTo>
                  <a:pt x="353" y="1978"/>
                </a:lnTo>
                <a:lnTo>
                  <a:pt x="350" y="1978"/>
                </a:lnTo>
                <a:lnTo>
                  <a:pt x="347" y="1975"/>
                </a:lnTo>
                <a:lnTo>
                  <a:pt x="345" y="1973"/>
                </a:lnTo>
                <a:lnTo>
                  <a:pt x="328" y="1958"/>
                </a:lnTo>
                <a:lnTo>
                  <a:pt x="313" y="1941"/>
                </a:lnTo>
                <a:lnTo>
                  <a:pt x="302" y="1924"/>
                </a:lnTo>
                <a:lnTo>
                  <a:pt x="293" y="1913"/>
                </a:lnTo>
                <a:lnTo>
                  <a:pt x="282" y="1904"/>
                </a:lnTo>
                <a:lnTo>
                  <a:pt x="268" y="1899"/>
                </a:lnTo>
                <a:lnTo>
                  <a:pt x="248" y="1899"/>
                </a:lnTo>
                <a:lnTo>
                  <a:pt x="211" y="1899"/>
                </a:lnTo>
                <a:lnTo>
                  <a:pt x="208" y="1899"/>
                </a:lnTo>
                <a:lnTo>
                  <a:pt x="188" y="1901"/>
                </a:lnTo>
                <a:lnTo>
                  <a:pt x="174" y="1904"/>
                </a:lnTo>
                <a:lnTo>
                  <a:pt x="160" y="1907"/>
                </a:lnTo>
                <a:lnTo>
                  <a:pt x="148" y="1910"/>
                </a:lnTo>
                <a:lnTo>
                  <a:pt x="137" y="1913"/>
                </a:lnTo>
                <a:lnTo>
                  <a:pt x="128" y="1916"/>
                </a:lnTo>
                <a:lnTo>
                  <a:pt x="125" y="1916"/>
                </a:lnTo>
                <a:lnTo>
                  <a:pt x="125" y="1910"/>
                </a:lnTo>
                <a:lnTo>
                  <a:pt x="125" y="1904"/>
                </a:lnTo>
                <a:lnTo>
                  <a:pt x="131" y="1896"/>
                </a:lnTo>
                <a:lnTo>
                  <a:pt x="134" y="1893"/>
                </a:lnTo>
                <a:lnTo>
                  <a:pt x="140" y="1890"/>
                </a:lnTo>
                <a:lnTo>
                  <a:pt x="142" y="1887"/>
                </a:lnTo>
                <a:lnTo>
                  <a:pt x="142" y="1884"/>
                </a:lnTo>
                <a:lnTo>
                  <a:pt x="145" y="1884"/>
                </a:lnTo>
                <a:lnTo>
                  <a:pt x="145" y="1881"/>
                </a:lnTo>
                <a:lnTo>
                  <a:pt x="145" y="1879"/>
                </a:lnTo>
                <a:lnTo>
                  <a:pt x="148" y="1876"/>
                </a:lnTo>
                <a:lnTo>
                  <a:pt x="154" y="1873"/>
                </a:lnTo>
                <a:lnTo>
                  <a:pt x="157" y="1873"/>
                </a:lnTo>
                <a:lnTo>
                  <a:pt x="168" y="1864"/>
                </a:lnTo>
                <a:lnTo>
                  <a:pt x="177" y="1862"/>
                </a:lnTo>
                <a:lnTo>
                  <a:pt x="185" y="1859"/>
                </a:lnTo>
                <a:lnTo>
                  <a:pt x="188" y="1856"/>
                </a:lnTo>
                <a:lnTo>
                  <a:pt x="191" y="1856"/>
                </a:lnTo>
                <a:lnTo>
                  <a:pt x="197" y="1853"/>
                </a:lnTo>
                <a:lnTo>
                  <a:pt x="197" y="1850"/>
                </a:lnTo>
                <a:lnTo>
                  <a:pt x="199" y="1847"/>
                </a:lnTo>
                <a:lnTo>
                  <a:pt x="199" y="1844"/>
                </a:lnTo>
                <a:lnTo>
                  <a:pt x="202" y="1844"/>
                </a:lnTo>
                <a:lnTo>
                  <a:pt x="205" y="1842"/>
                </a:lnTo>
                <a:lnTo>
                  <a:pt x="208" y="1839"/>
                </a:lnTo>
                <a:lnTo>
                  <a:pt x="211" y="1836"/>
                </a:lnTo>
                <a:lnTo>
                  <a:pt x="214" y="1836"/>
                </a:lnTo>
                <a:lnTo>
                  <a:pt x="216" y="1833"/>
                </a:lnTo>
                <a:lnTo>
                  <a:pt x="222" y="1827"/>
                </a:lnTo>
                <a:lnTo>
                  <a:pt x="219" y="1825"/>
                </a:lnTo>
                <a:lnTo>
                  <a:pt x="216" y="1822"/>
                </a:lnTo>
                <a:lnTo>
                  <a:pt x="216" y="1819"/>
                </a:lnTo>
                <a:lnTo>
                  <a:pt x="214" y="1816"/>
                </a:lnTo>
                <a:lnTo>
                  <a:pt x="214" y="1810"/>
                </a:lnTo>
                <a:lnTo>
                  <a:pt x="214" y="1805"/>
                </a:lnTo>
                <a:lnTo>
                  <a:pt x="211" y="1799"/>
                </a:lnTo>
                <a:lnTo>
                  <a:pt x="214" y="1796"/>
                </a:lnTo>
                <a:lnTo>
                  <a:pt x="216" y="1796"/>
                </a:lnTo>
                <a:lnTo>
                  <a:pt x="219" y="1793"/>
                </a:lnTo>
                <a:lnTo>
                  <a:pt x="219" y="1790"/>
                </a:lnTo>
                <a:lnTo>
                  <a:pt x="216" y="1788"/>
                </a:lnTo>
                <a:lnTo>
                  <a:pt x="216" y="1785"/>
                </a:lnTo>
                <a:lnTo>
                  <a:pt x="214" y="1782"/>
                </a:lnTo>
                <a:lnTo>
                  <a:pt x="211" y="1782"/>
                </a:lnTo>
                <a:lnTo>
                  <a:pt x="211" y="1779"/>
                </a:lnTo>
                <a:lnTo>
                  <a:pt x="208" y="1779"/>
                </a:lnTo>
                <a:lnTo>
                  <a:pt x="205" y="1776"/>
                </a:lnTo>
                <a:lnTo>
                  <a:pt x="202" y="1776"/>
                </a:lnTo>
                <a:lnTo>
                  <a:pt x="199" y="1773"/>
                </a:lnTo>
                <a:lnTo>
                  <a:pt x="197" y="1773"/>
                </a:lnTo>
                <a:lnTo>
                  <a:pt x="194" y="1770"/>
                </a:lnTo>
                <a:lnTo>
                  <a:pt x="191" y="1768"/>
                </a:lnTo>
                <a:lnTo>
                  <a:pt x="191" y="1765"/>
                </a:lnTo>
                <a:lnTo>
                  <a:pt x="191" y="1762"/>
                </a:lnTo>
                <a:lnTo>
                  <a:pt x="194" y="1759"/>
                </a:lnTo>
                <a:lnTo>
                  <a:pt x="197" y="1759"/>
                </a:lnTo>
                <a:lnTo>
                  <a:pt x="197" y="1756"/>
                </a:lnTo>
                <a:lnTo>
                  <a:pt x="199" y="1753"/>
                </a:lnTo>
                <a:lnTo>
                  <a:pt x="199" y="1751"/>
                </a:lnTo>
                <a:lnTo>
                  <a:pt x="202" y="1745"/>
                </a:lnTo>
                <a:lnTo>
                  <a:pt x="202" y="1742"/>
                </a:lnTo>
                <a:lnTo>
                  <a:pt x="202" y="1739"/>
                </a:lnTo>
                <a:lnTo>
                  <a:pt x="205" y="1736"/>
                </a:lnTo>
                <a:lnTo>
                  <a:pt x="208" y="1733"/>
                </a:lnTo>
                <a:lnTo>
                  <a:pt x="211" y="1733"/>
                </a:lnTo>
                <a:lnTo>
                  <a:pt x="214" y="1733"/>
                </a:lnTo>
                <a:lnTo>
                  <a:pt x="216" y="1736"/>
                </a:lnTo>
                <a:lnTo>
                  <a:pt x="219" y="1739"/>
                </a:lnTo>
                <a:lnTo>
                  <a:pt x="222" y="1739"/>
                </a:lnTo>
                <a:lnTo>
                  <a:pt x="225" y="1742"/>
                </a:lnTo>
                <a:lnTo>
                  <a:pt x="231" y="1742"/>
                </a:lnTo>
                <a:lnTo>
                  <a:pt x="234" y="1745"/>
                </a:lnTo>
                <a:lnTo>
                  <a:pt x="236" y="1748"/>
                </a:lnTo>
                <a:lnTo>
                  <a:pt x="239" y="1748"/>
                </a:lnTo>
                <a:lnTo>
                  <a:pt x="242" y="1748"/>
                </a:lnTo>
                <a:lnTo>
                  <a:pt x="245" y="1751"/>
                </a:lnTo>
                <a:lnTo>
                  <a:pt x="248" y="1751"/>
                </a:lnTo>
                <a:lnTo>
                  <a:pt x="251" y="1748"/>
                </a:lnTo>
                <a:lnTo>
                  <a:pt x="254" y="1751"/>
                </a:lnTo>
                <a:lnTo>
                  <a:pt x="256" y="1751"/>
                </a:lnTo>
                <a:lnTo>
                  <a:pt x="259" y="1751"/>
                </a:lnTo>
                <a:lnTo>
                  <a:pt x="262" y="1751"/>
                </a:lnTo>
                <a:lnTo>
                  <a:pt x="265" y="1748"/>
                </a:lnTo>
                <a:lnTo>
                  <a:pt x="268" y="1751"/>
                </a:lnTo>
                <a:lnTo>
                  <a:pt x="271" y="1751"/>
                </a:lnTo>
                <a:lnTo>
                  <a:pt x="276" y="1751"/>
                </a:lnTo>
                <a:lnTo>
                  <a:pt x="279" y="1751"/>
                </a:lnTo>
                <a:lnTo>
                  <a:pt x="282" y="1753"/>
                </a:lnTo>
                <a:lnTo>
                  <a:pt x="285" y="1753"/>
                </a:lnTo>
                <a:lnTo>
                  <a:pt x="288" y="1751"/>
                </a:lnTo>
                <a:lnTo>
                  <a:pt x="285" y="1745"/>
                </a:lnTo>
                <a:lnTo>
                  <a:pt x="285" y="1742"/>
                </a:lnTo>
                <a:lnTo>
                  <a:pt x="285" y="1736"/>
                </a:lnTo>
                <a:lnTo>
                  <a:pt x="285" y="1733"/>
                </a:lnTo>
                <a:lnTo>
                  <a:pt x="285" y="1731"/>
                </a:lnTo>
                <a:lnTo>
                  <a:pt x="288" y="1725"/>
                </a:lnTo>
                <a:lnTo>
                  <a:pt x="288" y="1722"/>
                </a:lnTo>
                <a:lnTo>
                  <a:pt x="291" y="1722"/>
                </a:lnTo>
                <a:lnTo>
                  <a:pt x="293" y="1722"/>
                </a:lnTo>
                <a:lnTo>
                  <a:pt x="296" y="1722"/>
                </a:lnTo>
                <a:lnTo>
                  <a:pt x="299" y="1725"/>
                </a:lnTo>
                <a:lnTo>
                  <a:pt x="302" y="1725"/>
                </a:lnTo>
                <a:lnTo>
                  <a:pt x="308" y="1725"/>
                </a:lnTo>
                <a:lnTo>
                  <a:pt x="310" y="1725"/>
                </a:lnTo>
                <a:lnTo>
                  <a:pt x="313" y="1728"/>
                </a:lnTo>
                <a:lnTo>
                  <a:pt x="316" y="1728"/>
                </a:lnTo>
                <a:lnTo>
                  <a:pt x="319" y="1728"/>
                </a:lnTo>
                <a:lnTo>
                  <a:pt x="322" y="1728"/>
                </a:lnTo>
                <a:lnTo>
                  <a:pt x="325" y="1728"/>
                </a:lnTo>
                <a:lnTo>
                  <a:pt x="330" y="1728"/>
                </a:lnTo>
                <a:lnTo>
                  <a:pt x="333" y="1728"/>
                </a:lnTo>
                <a:lnTo>
                  <a:pt x="336" y="1725"/>
                </a:lnTo>
                <a:lnTo>
                  <a:pt x="339" y="1725"/>
                </a:lnTo>
                <a:lnTo>
                  <a:pt x="345" y="1722"/>
                </a:lnTo>
                <a:lnTo>
                  <a:pt x="347" y="1722"/>
                </a:lnTo>
                <a:lnTo>
                  <a:pt x="347" y="1719"/>
                </a:lnTo>
                <a:lnTo>
                  <a:pt x="350" y="1719"/>
                </a:lnTo>
                <a:lnTo>
                  <a:pt x="353" y="1716"/>
                </a:lnTo>
                <a:lnTo>
                  <a:pt x="356" y="1714"/>
                </a:lnTo>
                <a:lnTo>
                  <a:pt x="359" y="1714"/>
                </a:lnTo>
                <a:lnTo>
                  <a:pt x="365" y="1711"/>
                </a:lnTo>
                <a:lnTo>
                  <a:pt x="367" y="1708"/>
                </a:lnTo>
                <a:lnTo>
                  <a:pt x="370" y="1705"/>
                </a:lnTo>
                <a:lnTo>
                  <a:pt x="376" y="1702"/>
                </a:lnTo>
                <a:lnTo>
                  <a:pt x="379" y="1699"/>
                </a:lnTo>
                <a:lnTo>
                  <a:pt x="382" y="1696"/>
                </a:lnTo>
                <a:lnTo>
                  <a:pt x="382" y="1694"/>
                </a:lnTo>
                <a:lnTo>
                  <a:pt x="385" y="1694"/>
                </a:lnTo>
                <a:lnTo>
                  <a:pt x="387" y="1691"/>
                </a:lnTo>
                <a:lnTo>
                  <a:pt x="393" y="1688"/>
                </a:lnTo>
                <a:lnTo>
                  <a:pt x="393" y="1685"/>
                </a:lnTo>
                <a:lnTo>
                  <a:pt x="396" y="1685"/>
                </a:lnTo>
                <a:lnTo>
                  <a:pt x="396" y="1682"/>
                </a:lnTo>
                <a:lnTo>
                  <a:pt x="399" y="1682"/>
                </a:lnTo>
                <a:lnTo>
                  <a:pt x="402" y="1679"/>
                </a:lnTo>
                <a:lnTo>
                  <a:pt x="404" y="1677"/>
                </a:lnTo>
                <a:lnTo>
                  <a:pt x="407" y="1674"/>
                </a:lnTo>
                <a:lnTo>
                  <a:pt x="410" y="1674"/>
                </a:lnTo>
                <a:lnTo>
                  <a:pt x="410" y="1671"/>
                </a:lnTo>
                <a:lnTo>
                  <a:pt x="413" y="1668"/>
                </a:lnTo>
                <a:lnTo>
                  <a:pt x="416" y="1668"/>
                </a:lnTo>
                <a:lnTo>
                  <a:pt x="419" y="1665"/>
                </a:lnTo>
                <a:lnTo>
                  <a:pt x="419" y="1662"/>
                </a:lnTo>
                <a:lnTo>
                  <a:pt x="422" y="1662"/>
                </a:lnTo>
                <a:lnTo>
                  <a:pt x="424" y="1659"/>
                </a:lnTo>
                <a:lnTo>
                  <a:pt x="427" y="1657"/>
                </a:lnTo>
                <a:lnTo>
                  <a:pt x="430" y="1651"/>
                </a:lnTo>
                <a:lnTo>
                  <a:pt x="433" y="1648"/>
                </a:lnTo>
                <a:lnTo>
                  <a:pt x="436" y="1645"/>
                </a:lnTo>
                <a:lnTo>
                  <a:pt x="439" y="1642"/>
                </a:lnTo>
                <a:lnTo>
                  <a:pt x="439" y="1640"/>
                </a:lnTo>
                <a:lnTo>
                  <a:pt x="441" y="1640"/>
                </a:lnTo>
                <a:lnTo>
                  <a:pt x="444" y="1637"/>
                </a:lnTo>
                <a:lnTo>
                  <a:pt x="444" y="1634"/>
                </a:lnTo>
                <a:lnTo>
                  <a:pt x="447" y="1631"/>
                </a:lnTo>
                <a:lnTo>
                  <a:pt x="450" y="1628"/>
                </a:lnTo>
                <a:lnTo>
                  <a:pt x="453" y="1628"/>
                </a:lnTo>
                <a:lnTo>
                  <a:pt x="453" y="1625"/>
                </a:lnTo>
                <a:lnTo>
                  <a:pt x="456" y="1622"/>
                </a:lnTo>
                <a:lnTo>
                  <a:pt x="459" y="1620"/>
                </a:lnTo>
                <a:lnTo>
                  <a:pt x="461" y="1617"/>
                </a:lnTo>
                <a:lnTo>
                  <a:pt x="464" y="1614"/>
                </a:lnTo>
                <a:lnTo>
                  <a:pt x="467" y="1611"/>
                </a:lnTo>
                <a:lnTo>
                  <a:pt x="470" y="1611"/>
                </a:lnTo>
                <a:lnTo>
                  <a:pt x="470" y="1608"/>
                </a:lnTo>
                <a:lnTo>
                  <a:pt x="470" y="1605"/>
                </a:lnTo>
                <a:lnTo>
                  <a:pt x="473" y="1603"/>
                </a:lnTo>
                <a:lnTo>
                  <a:pt x="476" y="1600"/>
                </a:lnTo>
                <a:lnTo>
                  <a:pt x="478" y="1600"/>
                </a:lnTo>
                <a:lnTo>
                  <a:pt x="478" y="1597"/>
                </a:lnTo>
                <a:lnTo>
                  <a:pt x="481" y="1594"/>
                </a:lnTo>
                <a:lnTo>
                  <a:pt x="484" y="1594"/>
                </a:lnTo>
                <a:lnTo>
                  <a:pt x="487" y="1591"/>
                </a:lnTo>
                <a:lnTo>
                  <a:pt x="490" y="1588"/>
                </a:lnTo>
                <a:lnTo>
                  <a:pt x="490" y="1585"/>
                </a:lnTo>
                <a:lnTo>
                  <a:pt x="493" y="1585"/>
                </a:lnTo>
                <a:lnTo>
                  <a:pt x="496" y="1583"/>
                </a:lnTo>
                <a:lnTo>
                  <a:pt x="501" y="1580"/>
                </a:lnTo>
                <a:lnTo>
                  <a:pt x="504" y="1580"/>
                </a:lnTo>
                <a:lnTo>
                  <a:pt x="504" y="1577"/>
                </a:lnTo>
                <a:lnTo>
                  <a:pt x="507" y="1577"/>
                </a:lnTo>
                <a:lnTo>
                  <a:pt x="510" y="1574"/>
                </a:lnTo>
                <a:lnTo>
                  <a:pt x="516" y="1571"/>
                </a:lnTo>
                <a:lnTo>
                  <a:pt x="518" y="1568"/>
                </a:lnTo>
                <a:lnTo>
                  <a:pt x="518" y="1565"/>
                </a:lnTo>
                <a:lnTo>
                  <a:pt x="521" y="1563"/>
                </a:lnTo>
                <a:lnTo>
                  <a:pt x="524" y="1560"/>
                </a:lnTo>
                <a:lnTo>
                  <a:pt x="527" y="1560"/>
                </a:lnTo>
                <a:lnTo>
                  <a:pt x="527" y="1557"/>
                </a:lnTo>
                <a:lnTo>
                  <a:pt x="530" y="1557"/>
                </a:lnTo>
                <a:lnTo>
                  <a:pt x="530" y="1554"/>
                </a:lnTo>
                <a:lnTo>
                  <a:pt x="533" y="1554"/>
                </a:lnTo>
                <a:lnTo>
                  <a:pt x="533" y="1551"/>
                </a:lnTo>
                <a:lnTo>
                  <a:pt x="535" y="1551"/>
                </a:lnTo>
                <a:lnTo>
                  <a:pt x="538" y="1548"/>
                </a:lnTo>
                <a:lnTo>
                  <a:pt x="541" y="1548"/>
                </a:lnTo>
                <a:lnTo>
                  <a:pt x="541" y="1546"/>
                </a:lnTo>
                <a:lnTo>
                  <a:pt x="547" y="1543"/>
                </a:lnTo>
                <a:lnTo>
                  <a:pt x="550" y="1540"/>
                </a:lnTo>
                <a:lnTo>
                  <a:pt x="553" y="1540"/>
                </a:lnTo>
                <a:lnTo>
                  <a:pt x="555" y="1540"/>
                </a:lnTo>
                <a:lnTo>
                  <a:pt x="555" y="1537"/>
                </a:lnTo>
                <a:lnTo>
                  <a:pt x="561" y="1537"/>
                </a:lnTo>
                <a:lnTo>
                  <a:pt x="564" y="1537"/>
                </a:lnTo>
                <a:lnTo>
                  <a:pt x="570" y="1534"/>
                </a:lnTo>
                <a:lnTo>
                  <a:pt x="572" y="1534"/>
                </a:lnTo>
                <a:lnTo>
                  <a:pt x="575" y="1534"/>
                </a:lnTo>
                <a:lnTo>
                  <a:pt x="578" y="1534"/>
                </a:lnTo>
                <a:lnTo>
                  <a:pt x="581" y="1534"/>
                </a:lnTo>
                <a:lnTo>
                  <a:pt x="584" y="1534"/>
                </a:lnTo>
                <a:lnTo>
                  <a:pt x="587" y="1534"/>
                </a:lnTo>
                <a:lnTo>
                  <a:pt x="590" y="1534"/>
                </a:lnTo>
                <a:lnTo>
                  <a:pt x="592" y="1534"/>
                </a:lnTo>
                <a:lnTo>
                  <a:pt x="595" y="1534"/>
                </a:lnTo>
                <a:lnTo>
                  <a:pt x="598" y="1531"/>
                </a:lnTo>
                <a:lnTo>
                  <a:pt x="601" y="1531"/>
                </a:lnTo>
                <a:lnTo>
                  <a:pt x="604" y="1531"/>
                </a:lnTo>
                <a:lnTo>
                  <a:pt x="607" y="1528"/>
                </a:lnTo>
                <a:lnTo>
                  <a:pt x="607" y="1526"/>
                </a:lnTo>
                <a:lnTo>
                  <a:pt x="609" y="1523"/>
                </a:lnTo>
                <a:lnTo>
                  <a:pt x="612" y="1520"/>
                </a:lnTo>
                <a:lnTo>
                  <a:pt x="612" y="1517"/>
                </a:lnTo>
                <a:lnTo>
                  <a:pt x="615" y="1514"/>
                </a:lnTo>
                <a:lnTo>
                  <a:pt x="615" y="1511"/>
                </a:lnTo>
                <a:lnTo>
                  <a:pt x="615" y="1509"/>
                </a:lnTo>
                <a:lnTo>
                  <a:pt x="615" y="1506"/>
                </a:lnTo>
                <a:lnTo>
                  <a:pt x="618" y="1500"/>
                </a:lnTo>
                <a:lnTo>
                  <a:pt x="618" y="1497"/>
                </a:lnTo>
                <a:lnTo>
                  <a:pt x="615" y="1497"/>
                </a:lnTo>
                <a:lnTo>
                  <a:pt x="612" y="1494"/>
                </a:lnTo>
                <a:lnTo>
                  <a:pt x="612" y="1491"/>
                </a:lnTo>
                <a:lnTo>
                  <a:pt x="615" y="1489"/>
                </a:lnTo>
                <a:lnTo>
                  <a:pt x="615" y="1486"/>
                </a:lnTo>
                <a:lnTo>
                  <a:pt x="615" y="1483"/>
                </a:lnTo>
                <a:lnTo>
                  <a:pt x="615" y="1480"/>
                </a:lnTo>
                <a:lnTo>
                  <a:pt x="612" y="1480"/>
                </a:lnTo>
                <a:lnTo>
                  <a:pt x="609" y="1477"/>
                </a:lnTo>
                <a:lnTo>
                  <a:pt x="609" y="1474"/>
                </a:lnTo>
                <a:lnTo>
                  <a:pt x="609" y="1472"/>
                </a:lnTo>
                <a:lnTo>
                  <a:pt x="609" y="1469"/>
                </a:lnTo>
                <a:lnTo>
                  <a:pt x="607" y="1466"/>
                </a:lnTo>
                <a:lnTo>
                  <a:pt x="609" y="1466"/>
                </a:lnTo>
                <a:lnTo>
                  <a:pt x="607" y="1463"/>
                </a:lnTo>
                <a:lnTo>
                  <a:pt x="604" y="1460"/>
                </a:lnTo>
                <a:lnTo>
                  <a:pt x="604" y="1457"/>
                </a:lnTo>
                <a:lnTo>
                  <a:pt x="604" y="1454"/>
                </a:lnTo>
                <a:lnTo>
                  <a:pt x="604" y="1452"/>
                </a:lnTo>
                <a:lnTo>
                  <a:pt x="601" y="1449"/>
                </a:lnTo>
                <a:lnTo>
                  <a:pt x="601" y="1446"/>
                </a:lnTo>
                <a:lnTo>
                  <a:pt x="598" y="1446"/>
                </a:lnTo>
                <a:lnTo>
                  <a:pt x="598" y="1443"/>
                </a:lnTo>
                <a:lnTo>
                  <a:pt x="598" y="1437"/>
                </a:lnTo>
                <a:lnTo>
                  <a:pt x="598" y="1435"/>
                </a:lnTo>
                <a:lnTo>
                  <a:pt x="598" y="1432"/>
                </a:lnTo>
                <a:lnTo>
                  <a:pt x="598" y="1429"/>
                </a:lnTo>
                <a:lnTo>
                  <a:pt x="598" y="1426"/>
                </a:lnTo>
                <a:lnTo>
                  <a:pt x="598" y="1423"/>
                </a:lnTo>
                <a:lnTo>
                  <a:pt x="598" y="1420"/>
                </a:lnTo>
                <a:lnTo>
                  <a:pt x="598" y="1417"/>
                </a:lnTo>
                <a:lnTo>
                  <a:pt x="595" y="1415"/>
                </a:lnTo>
                <a:lnTo>
                  <a:pt x="595" y="1412"/>
                </a:lnTo>
                <a:lnTo>
                  <a:pt x="592" y="1412"/>
                </a:lnTo>
                <a:lnTo>
                  <a:pt x="592" y="1409"/>
                </a:lnTo>
                <a:lnTo>
                  <a:pt x="592" y="1406"/>
                </a:lnTo>
                <a:lnTo>
                  <a:pt x="592" y="1403"/>
                </a:lnTo>
                <a:lnTo>
                  <a:pt x="592" y="1400"/>
                </a:lnTo>
                <a:lnTo>
                  <a:pt x="592" y="1398"/>
                </a:lnTo>
                <a:lnTo>
                  <a:pt x="592" y="1395"/>
                </a:lnTo>
                <a:lnTo>
                  <a:pt x="595" y="1395"/>
                </a:lnTo>
                <a:lnTo>
                  <a:pt x="598" y="1392"/>
                </a:lnTo>
                <a:lnTo>
                  <a:pt x="598" y="1389"/>
                </a:lnTo>
                <a:lnTo>
                  <a:pt x="598" y="1386"/>
                </a:lnTo>
                <a:lnTo>
                  <a:pt x="598" y="1383"/>
                </a:lnTo>
                <a:lnTo>
                  <a:pt x="595" y="1380"/>
                </a:lnTo>
                <a:lnTo>
                  <a:pt x="595" y="1378"/>
                </a:lnTo>
                <a:lnTo>
                  <a:pt x="595" y="1375"/>
                </a:lnTo>
                <a:lnTo>
                  <a:pt x="592" y="1375"/>
                </a:lnTo>
                <a:lnTo>
                  <a:pt x="592" y="1372"/>
                </a:lnTo>
                <a:lnTo>
                  <a:pt x="590" y="1372"/>
                </a:lnTo>
                <a:lnTo>
                  <a:pt x="587" y="1369"/>
                </a:lnTo>
                <a:lnTo>
                  <a:pt x="584" y="1366"/>
                </a:lnTo>
                <a:lnTo>
                  <a:pt x="581" y="1363"/>
                </a:lnTo>
                <a:lnTo>
                  <a:pt x="578" y="1361"/>
                </a:lnTo>
                <a:lnTo>
                  <a:pt x="578" y="1358"/>
                </a:lnTo>
                <a:lnTo>
                  <a:pt x="575" y="1358"/>
                </a:lnTo>
                <a:lnTo>
                  <a:pt x="575" y="1355"/>
                </a:lnTo>
                <a:lnTo>
                  <a:pt x="572" y="1355"/>
                </a:lnTo>
                <a:lnTo>
                  <a:pt x="572" y="1352"/>
                </a:lnTo>
                <a:lnTo>
                  <a:pt x="570" y="1352"/>
                </a:lnTo>
                <a:lnTo>
                  <a:pt x="570" y="1349"/>
                </a:lnTo>
                <a:lnTo>
                  <a:pt x="570" y="1346"/>
                </a:lnTo>
                <a:lnTo>
                  <a:pt x="567" y="1343"/>
                </a:lnTo>
                <a:lnTo>
                  <a:pt x="564" y="1343"/>
                </a:lnTo>
                <a:lnTo>
                  <a:pt x="561" y="1343"/>
                </a:lnTo>
                <a:lnTo>
                  <a:pt x="558" y="1341"/>
                </a:lnTo>
                <a:lnTo>
                  <a:pt x="555" y="1338"/>
                </a:lnTo>
                <a:lnTo>
                  <a:pt x="553" y="1338"/>
                </a:lnTo>
                <a:lnTo>
                  <a:pt x="550" y="1335"/>
                </a:lnTo>
                <a:lnTo>
                  <a:pt x="547" y="1335"/>
                </a:lnTo>
                <a:lnTo>
                  <a:pt x="544" y="1335"/>
                </a:lnTo>
                <a:lnTo>
                  <a:pt x="541" y="1332"/>
                </a:lnTo>
                <a:lnTo>
                  <a:pt x="538" y="1332"/>
                </a:lnTo>
                <a:lnTo>
                  <a:pt x="535" y="1329"/>
                </a:lnTo>
                <a:lnTo>
                  <a:pt x="530" y="1329"/>
                </a:lnTo>
                <a:lnTo>
                  <a:pt x="530" y="1326"/>
                </a:lnTo>
                <a:lnTo>
                  <a:pt x="527" y="1326"/>
                </a:lnTo>
                <a:lnTo>
                  <a:pt x="524" y="1324"/>
                </a:lnTo>
                <a:lnTo>
                  <a:pt x="521" y="1324"/>
                </a:lnTo>
                <a:lnTo>
                  <a:pt x="521" y="1321"/>
                </a:lnTo>
                <a:lnTo>
                  <a:pt x="516" y="1318"/>
                </a:lnTo>
                <a:lnTo>
                  <a:pt x="513" y="1315"/>
                </a:lnTo>
                <a:lnTo>
                  <a:pt x="507" y="1312"/>
                </a:lnTo>
                <a:lnTo>
                  <a:pt x="504" y="1312"/>
                </a:lnTo>
                <a:lnTo>
                  <a:pt x="501" y="1309"/>
                </a:lnTo>
                <a:lnTo>
                  <a:pt x="498" y="1309"/>
                </a:lnTo>
                <a:lnTo>
                  <a:pt x="496" y="1309"/>
                </a:lnTo>
                <a:lnTo>
                  <a:pt x="493" y="1309"/>
                </a:lnTo>
                <a:lnTo>
                  <a:pt x="490" y="1309"/>
                </a:lnTo>
                <a:lnTo>
                  <a:pt x="487" y="1309"/>
                </a:lnTo>
                <a:lnTo>
                  <a:pt x="484" y="1309"/>
                </a:lnTo>
                <a:lnTo>
                  <a:pt x="481" y="1312"/>
                </a:lnTo>
                <a:lnTo>
                  <a:pt x="478" y="1309"/>
                </a:lnTo>
                <a:lnTo>
                  <a:pt x="476" y="1312"/>
                </a:lnTo>
                <a:lnTo>
                  <a:pt x="473" y="1312"/>
                </a:lnTo>
                <a:lnTo>
                  <a:pt x="470" y="1312"/>
                </a:lnTo>
                <a:lnTo>
                  <a:pt x="467" y="1312"/>
                </a:lnTo>
                <a:lnTo>
                  <a:pt x="464" y="1315"/>
                </a:lnTo>
                <a:lnTo>
                  <a:pt x="464" y="1312"/>
                </a:lnTo>
                <a:lnTo>
                  <a:pt x="461" y="1312"/>
                </a:lnTo>
                <a:lnTo>
                  <a:pt x="461" y="1309"/>
                </a:lnTo>
                <a:lnTo>
                  <a:pt x="459" y="1306"/>
                </a:lnTo>
                <a:lnTo>
                  <a:pt x="459" y="1301"/>
                </a:lnTo>
                <a:lnTo>
                  <a:pt x="456" y="1298"/>
                </a:lnTo>
                <a:lnTo>
                  <a:pt x="456" y="1295"/>
                </a:lnTo>
                <a:lnTo>
                  <a:pt x="453" y="1289"/>
                </a:lnTo>
                <a:lnTo>
                  <a:pt x="450" y="1289"/>
                </a:lnTo>
                <a:lnTo>
                  <a:pt x="447" y="1287"/>
                </a:lnTo>
                <a:lnTo>
                  <a:pt x="441" y="1284"/>
                </a:lnTo>
                <a:lnTo>
                  <a:pt x="439" y="1284"/>
                </a:lnTo>
                <a:lnTo>
                  <a:pt x="436" y="1281"/>
                </a:lnTo>
                <a:lnTo>
                  <a:pt x="430" y="1281"/>
                </a:lnTo>
                <a:lnTo>
                  <a:pt x="430" y="1278"/>
                </a:lnTo>
                <a:lnTo>
                  <a:pt x="427" y="1278"/>
                </a:lnTo>
                <a:lnTo>
                  <a:pt x="424" y="1278"/>
                </a:lnTo>
                <a:lnTo>
                  <a:pt x="419" y="1275"/>
                </a:lnTo>
                <a:lnTo>
                  <a:pt x="416" y="1275"/>
                </a:lnTo>
                <a:lnTo>
                  <a:pt x="413" y="1275"/>
                </a:lnTo>
                <a:lnTo>
                  <a:pt x="410" y="1275"/>
                </a:lnTo>
                <a:lnTo>
                  <a:pt x="407" y="1275"/>
                </a:lnTo>
                <a:lnTo>
                  <a:pt x="404" y="1275"/>
                </a:lnTo>
                <a:lnTo>
                  <a:pt x="399" y="1275"/>
                </a:lnTo>
                <a:lnTo>
                  <a:pt x="399" y="1278"/>
                </a:lnTo>
                <a:lnTo>
                  <a:pt x="399" y="1284"/>
                </a:lnTo>
                <a:lnTo>
                  <a:pt x="399" y="1289"/>
                </a:lnTo>
                <a:lnTo>
                  <a:pt x="402" y="1295"/>
                </a:lnTo>
                <a:lnTo>
                  <a:pt x="402" y="1301"/>
                </a:lnTo>
                <a:lnTo>
                  <a:pt x="404" y="1309"/>
                </a:lnTo>
                <a:lnTo>
                  <a:pt x="407" y="1315"/>
                </a:lnTo>
                <a:lnTo>
                  <a:pt x="407" y="1318"/>
                </a:lnTo>
                <a:lnTo>
                  <a:pt x="404" y="1324"/>
                </a:lnTo>
                <a:lnTo>
                  <a:pt x="399" y="1326"/>
                </a:lnTo>
                <a:lnTo>
                  <a:pt x="390" y="1326"/>
                </a:lnTo>
                <a:lnTo>
                  <a:pt x="382" y="1326"/>
                </a:lnTo>
                <a:lnTo>
                  <a:pt x="379" y="1326"/>
                </a:lnTo>
                <a:lnTo>
                  <a:pt x="373" y="1326"/>
                </a:lnTo>
                <a:lnTo>
                  <a:pt x="362" y="1329"/>
                </a:lnTo>
                <a:lnTo>
                  <a:pt x="359" y="1329"/>
                </a:lnTo>
                <a:lnTo>
                  <a:pt x="350" y="1332"/>
                </a:lnTo>
                <a:lnTo>
                  <a:pt x="347" y="1335"/>
                </a:lnTo>
                <a:lnTo>
                  <a:pt x="345" y="1341"/>
                </a:lnTo>
                <a:lnTo>
                  <a:pt x="342" y="1343"/>
                </a:lnTo>
                <a:lnTo>
                  <a:pt x="339" y="1343"/>
                </a:lnTo>
                <a:lnTo>
                  <a:pt x="339" y="1346"/>
                </a:lnTo>
                <a:lnTo>
                  <a:pt x="330" y="1349"/>
                </a:lnTo>
                <a:lnTo>
                  <a:pt x="328" y="1349"/>
                </a:lnTo>
                <a:lnTo>
                  <a:pt x="328" y="1352"/>
                </a:lnTo>
                <a:lnTo>
                  <a:pt x="325" y="1352"/>
                </a:lnTo>
                <a:lnTo>
                  <a:pt x="316" y="1352"/>
                </a:lnTo>
                <a:lnTo>
                  <a:pt x="313" y="1355"/>
                </a:lnTo>
                <a:lnTo>
                  <a:pt x="310" y="1355"/>
                </a:lnTo>
                <a:lnTo>
                  <a:pt x="308" y="1355"/>
                </a:lnTo>
                <a:lnTo>
                  <a:pt x="302" y="1358"/>
                </a:lnTo>
                <a:lnTo>
                  <a:pt x="299" y="1358"/>
                </a:lnTo>
                <a:lnTo>
                  <a:pt x="299" y="1355"/>
                </a:lnTo>
                <a:lnTo>
                  <a:pt x="296" y="1355"/>
                </a:lnTo>
                <a:lnTo>
                  <a:pt x="291" y="1355"/>
                </a:lnTo>
                <a:lnTo>
                  <a:pt x="288" y="1358"/>
                </a:lnTo>
                <a:lnTo>
                  <a:pt x="285" y="1358"/>
                </a:lnTo>
                <a:lnTo>
                  <a:pt x="282" y="1358"/>
                </a:lnTo>
                <a:lnTo>
                  <a:pt x="279" y="1358"/>
                </a:lnTo>
                <a:lnTo>
                  <a:pt x="276" y="1358"/>
                </a:lnTo>
                <a:lnTo>
                  <a:pt x="273" y="1361"/>
                </a:lnTo>
                <a:lnTo>
                  <a:pt x="268" y="1361"/>
                </a:lnTo>
                <a:lnTo>
                  <a:pt x="265" y="1361"/>
                </a:lnTo>
                <a:lnTo>
                  <a:pt x="262" y="1361"/>
                </a:lnTo>
                <a:lnTo>
                  <a:pt x="259" y="1358"/>
                </a:lnTo>
                <a:lnTo>
                  <a:pt x="256" y="1355"/>
                </a:lnTo>
                <a:lnTo>
                  <a:pt x="256" y="1352"/>
                </a:lnTo>
                <a:lnTo>
                  <a:pt x="254" y="1349"/>
                </a:lnTo>
                <a:lnTo>
                  <a:pt x="251" y="1349"/>
                </a:lnTo>
                <a:lnTo>
                  <a:pt x="248" y="1352"/>
                </a:lnTo>
                <a:lnTo>
                  <a:pt x="245" y="1352"/>
                </a:lnTo>
                <a:lnTo>
                  <a:pt x="242" y="1355"/>
                </a:lnTo>
                <a:lnTo>
                  <a:pt x="242" y="1358"/>
                </a:lnTo>
                <a:lnTo>
                  <a:pt x="242" y="1361"/>
                </a:lnTo>
                <a:lnTo>
                  <a:pt x="239" y="1361"/>
                </a:lnTo>
                <a:lnTo>
                  <a:pt x="236" y="1361"/>
                </a:lnTo>
                <a:lnTo>
                  <a:pt x="234" y="1363"/>
                </a:lnTo>
                <a:lnTo>
                  <a:pt x="231" y="1363"/>
                </a:lnTo>
                <a:lnTo>
                  <a:pt x="228" y="1363"/>
                </a:lnTo>
                <a:lnTo>
                  <a:pt x="225" y="1363"/>
                </a:lnTo>
                <a:lnTo>
                  <a:pt x="222" y="1361"/>
                </a:lnTo>
                <a:lnTo>
                  <a:pt x="219" y="1361"/>
                </a:lnTo>
                <a:lnTo>
                  <a:pt x="216" y="1361"/>
                </a:lnTo>
                <a:lnTo>
                  <a:pt x="216" y="1358"/>
                </a:lnTo>
                <a:lnTo>
                  <a:pt x="216" y="1355"/>
                </a:lnTo>
                <a:lnTo>
                  <a:pt x="216" y="1352"/>
                </a:lnTo>
                <a:lnTo>
                  <a:pt x="216" y="1349"/>
                </a:lnTo>
                <a:lnTo>
                  <a:pt x="214" y="1346"/>
                </a:lnTo>
                <a:lnTo>
                  <a:pt x="205" y="1343"/>
                </a:lnTo>
                <a:lnTo>
                  <a:pt x="205" y="1341"/>
                </a:lnTo>
                <a:lnTo>
                  <a:pt x="202" y="1341"/>
                </a:lnTo>
                <a:lnTo>
                  <a:pt x="202" y="1338"/>
                </a:lnTo>
                <a:lnTo>
                  <a:pt x="199" y="1341"/>
                </a:lnTo>
                <a:lnTo>
                  <a:pt x="199" y="1338"/>
                </a:lnTo>
                <a:lnTo>
                  <a:pt x="197" y="1338"/>
                </a:lnTo>
                <a:lnTo>
                  <a:pt x="194" y="1338"/>
                </a:lnTo>
                <a:lnTo>
                  <a:pt x="194" y="1335"/>
                </a:lnTo>
                <a:lnTo>
                  <a:pt x="194" y="1332"/>
                </a:lnTo>
                <a:lnTo>
                  <a:pt x="191" y="1329"/>
                </a:lnTo>
                <a:lnTo>
                  <a:pt x="191" y="1326"/>
                </a:lnTo>
                <a:lnTo>
                  <a:pt x="191" y="1324"/>
                </a:lnTo>
                <a:lnTo>
                  <a:pt x="188" y="1324"/>
                </a:lnTo>
                <a:lnTo>
                  <a:pt x="185" y="1324"/>
                </a:lnTo>
                <a:lnTo>
                  <a:pt x="182" y="1321"/>
                </a:lnTo>
                <a:lnTo>
                  <a:pt x="179" y="1321"/>
                </a:lnTo>
                <a:lnTo>
                  <a:pt x="179" y="1318"/>
                </a:lnTo>
                <a:lnTo>
                  <a:pt x="179" y="1315"/>
                </a:lnTo>
                <a:lnTo>
                  <a:pt x="179" y="1312"/>
                </a:lnTo>
                <a:lnTo>
                  <a:pt x="179" y="1309"/>
                </a:lnTo>
                <a:lnTo>
                  <a:pt x="182" y="1306"/>
                </a:lnTo>
                <a:lnTo>
                  <a:pt x="179" y="1306"/>
                </a:lnTo>
                <a:lnTo>
                  <a:pt x="179" y="1304"/>
                </a:lnTo>
                <a:lnTo>
                  <a:pt x="179" y="1301"/>
                </a:lnTo>
                <a:lnTo>
                  <a:pt x="179" y="1298"/>
                </a:lnTo>
                <a:lnTo>
                  <a:pt x="177" y="1295"/>
                </a:lnTo>
                <a:lnTo>
                  <a:pt x="174" y="1292"/>
                </a:lnTo>
                <a:lnTo>
                  <a:pt x="171" y="1295"/>
                </a:lnTo>
                <a:lnTo>
                  <a:pt x="168" y="1298"/>
                </a:lnTo>
                <a:lnTo>
                  <a:pt x="165" y="1298"/>
                </a:lnTo>
                <a:lnTo>
                  <a:pt x="162" y="1301"/>
                </a:lnTo>
                <a:lnTo>
                  <a:pt x="154" y="1298"/>
                </a:lnTo>
                <a:lnTo>
                  <a:pt x="151" y="1295"/>
                </a:lnTo>
                <a:lnTo>
                  <a:pt x="148" y="1292"/>
                </a:lnTo>
                <a:lnTo>
                  <a:pt x="145" y="1289"/>
                </a:lnTo>
                <a:lnTo>
                  <a:pt x="142" y="1287"/>
                </a:lnTo>
                <a:lnTo>
                  <a:pt x="140" y="1287"/>
                </a:lnTo>
                <a:lnTo>
                  <a:pt x="140" y="1284"/>
                </a:lnTo>
                <a:lnTo>
                  <a:pt x="137" y="1284"/>
                </a:lnTo>
                <a:lnTo>
                  <a:pt x="134" y="1281"/>
                </a:lnTo>
                <a:lnTo>
                  <a:pt x="137" y="1281"/>
                </a:lnTo>
                <a:lnTo>
                  <a:pt x="137" y="1278"/>
                </a:lnTo>
                <a:lnTo>
                  <a:pt x="140" y="1278"/>
                </a:lnTo>
                <a:lnTo>
                  <a:pt x="142" y="1278"/>
                </a:lnTo>
                <a:lnTo>
                  <a:pt x="145" y="1275"/>
                </a:lnTo>
                <a:lnTo>
                  <a:pt x="148" y="1275"/>
                </a:lnTo>
                <a:lnTo>
                  <a:pt x="151" y="1272"/>
                </a:lnTo>
                <a:lnTo>
                  <a:pt x="154" y="1272"/>
                </a:lnTo>
                <a:lnTo>
                  <a:pt x="157" y="1272"/>
                </a:lnTo>
                <a:lnTo>
                  <a:pt x="157" y="1269"/>
                </a:lnTo>
                <a:lnTo>
                  <a:pt x="160" y="1269"/>
                </a:lnTo>
                <a:lnTo>
                  <a:pt x="160" y="1267"/>
                </a:lnTo>
                <a:lnTo>
                  <a:pt x="162" y="1267"/>
                </a:lnTo>
                <a:lnTo>
                  <a:pt x="165" y="1264"/>
                </a:lnTo>
                <a:lnTo>
                  <a:pt x="168" y="1264"/>
                </a:lnTo>
                <a:lnTo>
                  <a:pt x="168" y="1261"/>
                </a:lnTo>
                <a:lnTo>
                  <a:pt x="171" y="1258"/>
                </a:lnTo>
                <a:lnTo>
                  <a:pt x="174" y="1255"/>
                </a:lnTo>
                <a:lnTo>
                  <a:pt x="174" y="1252"/>
                </a:lnTo>
                <a:lnTo>
                  <a:pt x="174" y="1249"/>
                </a:lnTo>
                <a:lnTo>
                  <a:pt x="177" y="1247"/>
                </a:lnTo>
                <a:lnTo>
                  <a:pt x="177" y="1244"/>
                </a:lnTo>
                <a:lnTo>
                  <a:pt x="179" y="1238"/>
                </a:lnTo>
                <a:lnTo>
                  <a:pt x="179" y="1235"/>
                </a:lnTo>
                <a:lnTo>
                  <a:pt x="182" y="1232"/>
                </a:lnTo>
                <a:lnTo>
                  <a:pt x="179" y="1230"/>
                </a:lnTo>
                <a:lnTo>
                  <a:pt x="179" y="1227"/>
                </a:lnTo>
                <a:lnTo>
                  <a:pt x="179" y="1224"/>
                </a:lnTo>
                <a:lnTo>
                  <a:pt x="177" y="1221"/>
                </a:lnTo>
                <a:lnTo>
                  <a:pt x="177" y="1218"/>
                </a:lnTo>
                <a:lnTo>
                  <a:pt x="177" y="1215"/>
                </a:lnTo>
                <a:lnTo>
                  <a:pt x="174" y="1212"/>
                </a:lnTo>
                <a:lnTo>
                  <a:pt x="174" y="1210"/>
                </a:lnTo>
                <a:lnTo>
                  <a:pt x="171" y="1207"/>
                </a:lnTo>
                <a:lnTo>
                  <a:pt x="171" y="1204"/>
                </a:lnTo>
                <a:lnTo>
                  <a:pt x="171" y="1201"/>
                </a:lnTo>
                <a:lnTo>
                  <a:pt x="171" y="1198"/>
                </a:lnTo>
                <a:lnTo>
                  <a:pt x="168" y="1195"/>
                </a:lnTo>
                <a:lnTo>
                  <a:pt x="168" y="1193"/>
                </a:lnTo>
                <a:lnTo>
                  <a:pt x="165" y="1190"/>
                </a:lnTo>
                <a:lnTo>
                  <a:pt x="160" y="1187"/>
                </a:lnTo>
                <a:lnTo>
                  <a:pt x="157" y="1187"/>
                </a:lnTo>
                <a:lnTo>
                  <a:pt x="154" y="1187"/>
                </a:lnTo>
                <a:lnTo>
                  <a:pt x="151" y="1184"/>
                </a:lnTo>
                <a:lnTo>
                  <a:pt x="148" y="1184"/>
                </a:lnTo>
                <a:lnTo>
                  <a:pt x="142" y="1187"/>
                </a:lnTo>
                <a:lnTo>
                  <a:pt x="140" y="1187"/>
                </a:lnTo>
                <a:lnTo>
                  <a:pt x="137" y="1187"/>
                </a:lnTo>
                <a:lnTo>
                  <a:pt x="134" y="1187"/>
                </a:lnTo>
                <a:lnTo>
                  <a:pt x="131" y="1187"/>
                </a:lnTo>
                <a:lnTo>
                  <a:pt x="128" y="1187"/>
                </a:lnTo>
                <a:lnTo>
                  <a:pt x="125" y="1190"/>
                </a:lnTo>
                <a:lnTo>
                  <a:pt x="122" y="1190"/>
                </a:lnTo>
                <a:lnTo>
                  <a:pt x="120" y="1190"/>
                </a:lnTo>
                <a:lnTo>
                  <a:pt x="117" y="1193"/>
                </a:lnTo>
                <a:lnTo>
                  <a:pt x="114" y="1193"/>
                </a:lnTo>
                <a:lnTo>
                  <a:pt x="111" y="1193"/>
                </a:lnTo>
                <a:lnTo>
                  <a:pt x="108" y="1193"/>
                </a:lnTo>
                <a:lnTo>
                  <a:pt x="108" y="1195"/>
                </a:lnTo>
                <a:lnTo>
                  <a:pt x="105" y="1195"/>
                </a:lnTo>
                <a:lnTo>
                  <a:pt x="103" y="1195"/>
                </a:lnTo>
                <a:lnTo>
                  <a:pt x="100" y="1195"/>
                </a:lnTo>
                <a:lnTo>
                  <a:pt x="97" y="1195"/>
                </a:lnTo>
                <a:lnTo>
                  <a:pt x="94" y="1195"/>
                </a:lnTo>
                <a:lnTo>
                  <a:pt x="91" y="1195"/>
                </a:lnTo>
                <a:lnTo>
                  <a:pt x="88" y="1195"/>
                </a:lnTo>
                <a:lnTo>
                  <a:pt x="85" y="1198"/>
                </a:lnTo>
                <a:lnTo>
                  <a:pt x="83" y="1198"/>
                </a:lnTo>
                <a:lnTo>
                  <a:pt x="80" y="1195"/>
                </a:lnTo>
                <a:lnTo>
                  <a:pt x="77" y="1195"/>
                </a:lnTo>
                <a:lnTo>
                  <a:pt x="71" y="1193"/>
                </a:lnTo>
                <a:lnTo>
                  <a:pt x="71" y="1190"/>
                </a:lnTo>
                <a:lnTo>
                  <a:pt x="74" y="1190"/>
                </a:lnTo>
                <a:lnTo>
                  <a:pt x="74" y="1187"/>
                </a:lnTo>
                <a:lnTo>
                  <a:pt x="74" y="1184"/>
                </a:lnTo>
                <a:lnTo>
                  <a:pt x="74" y="1181"/>
                </a:lnTo>
                <a:lnTo>
                  <a:pt x="74" y="1178"/>
                </a:lnTo>
                <a:lnTo>
                  <a:pt x="74" y="1175"/>
                </a:lnTo>
                <a:lnTo>
                  <a:pt x="74" y="1173"/>
                </a:lnTo>
                <a:lnTo>
                  <a:pt x="77" y="1170"/>
                </a:lnTo>
                <a:lnTo>
                  <a:pt x="77" y="1167"/>
                </a:lnTo>
                <a:lnTo>
                  <a:pt x="77" y="1164"/>
                </a:lnTo>
                <a:lnTo>
                  <a:pt x="77" y="1161"/>
                </a:lnTo>
                <a:lnTo>
                  <a:pt x="77" y="1158"/>
                </a:lnTo>
                <a:lnTo>
                  <a:pt x="77" y="1156"/>
                </a:lnTo>
                <a:lnTo>
                  <a:pt x="77" y="1153"/>
                </a:lnTo>
                <a:lnTo>
                  <a:pt x="77" y="1150"/>
                </a:lnTo>
                <a:lnTo>
                  <a:pt x="80" y="1147"/>
                </a:lnTo>
                <a:lnTo>
                  <a:pt x="80" y="1144"/>
                </a:lnTo>
                <a:lnTo>
                  <a:pt x="80" y="1141"/>
                </a:lnTo>
                <a:lnTo>
                  <a:pt x="77" y="1138"/>
                </a:lnTo>
                <a:lnTo>
                  <a:pt x="74" y="1136"/>
                </a:lnTo>
                <a:lnTo>
                  <a:pt x="71" y="1136"/>
                </a:lnTo>
                <a:lnTo>
                  <a:pt x="68" y="1133"/>
                </a:lnTo>
                <a:lnTo>
                  <a:pt x="66" y="1133"/>
                </a:lnTo>
                <a:lnTo>
                  <a:pt x="63" y="1130"/>
                </a:lnTo>
                <a:lnTo>
                  <a:pt x="63" y="1127"/>
                </a:lnTo>
                <a:lnTo>
                  <a:pt x="66" y="1121"/>
                </a:lnTo>
                <a:lnTo>
                  <a:pt x="66" y="1119"/>
                </a:lnTo>
                <a:lnTo>
                  <a:pt x="66" y="1116"/>
                </a:lnTo>
                <a:lnTo>
                  <a:pt x="66" y="1113"/>
                </a:lnTo>
                <a:lnTo>
                  <a:pt x="68" y="1110"/>
                </a:lnTo>
                <a:lnTo>
                  <a:pt x="71" y="1107"/>
                </a:lnTo>
                <a:lnTo>
                  <a:pt x="71" y="1104"/>
                </a:lnTo>
                <a:lnTo>
                  <a:pt x="71" y="1101"/>
                </a:lnTo>
                <a:lnTo>
                  <a:pt x="71" y="1099"/>
                </a:lnTo>
                <a:lnTo>
                  <a:pt x="68" y="1096"/>
                </a:lnTo>
                <a:lnTo>
                  <a:pt x="68" y="1093"/>
                </a:lnTo>
                <a:lnTo>
                  <a:pt x="66" y="1090"/>
                </a:lnTo>
                <a:lnTo>
                  <a:pt x="66" y="1087"/>
                </a:lnTo>
                <a:lnTo>
                  <a:pt x="63" y="1087"/>
                </a:lnTo>
                <a:lnTo>
                  <a:pt x="60" y="1087"/>
                </a:lnTo>
                <a:lnTo>
                  <a:pt x="57" y="1084"/>
                </a:lnTo>
                <a:lnTo>
                  <a:pt x="54" y="1084"/>
                </a:lnTo>
                <a:lnTo>
                  <a:pt x="51" y="1084"/>
                </a:lnTo>
                <a:lnTo>
                  <a:pt x="46" y="1084"/>
                </a:lnTo>
                <a:lnTo>
                  <a:pt x="40" y="1082"/>
                </a:lnTo>
                <a:lnTo>
                  <a:pt x="37" y="1082"/>
                </a:lnTo>
                <a:lnTo>
                  <a:pt x="31" y="1079"/>
                </a:lnTo>
                <a:lnTo>
                  <a:pt x="31" y="1076"/>
                </a:lnTo>
                <a:lnTo>
                  <a:pt x="29" y="1076"/>
                </a:lnTo>
                <a:lnTo>
                  <a:pt x="29" y="1073"/>
                </a:lnTo>
                <a:lnTo>
                  <a:pt x="26" y="1070"/>
                </a:lnTo>
                <a:lnTo>
                  <a:pt x="23" y="1067"/>
                </a:lnTo>
                <a:lnTo>
                  <a:pt x="20" y="1064"/>
                </a:lnTo>
                <a:lnTo>
                  <a:pt x="17" y="1064"/>
                </a:lnTo>
                <a:lnTo>
                  <a:pt x="14" y="1064"/>
                </a:lnTo>
                <a:lnTo>
                  <a:pt x="11" y="1062"/>
                </a:lnTo>
                <a:lnTo>
                  <a:pt x="9" y="1062"/>
                </a:lnTo>
                <a:lnTo>
                  <a:pt x="6" y="1062"/>
                </a:lnTo>
                <a:lnTo>
                  <a:pt x="3" y="1062"/>
                </a:lnTo>
                <a:lnTo>
                  <a:pt x="0" y="1059"/>
                </a:lnTo>
                <a:lnTo>
                  <a:pt x="0" y="1056"/>
                </a:lnTo>
                <a:lnTo>
                  <a:pt x="0" y="1053"/>
                </a:lnTo>
                <a:lnTo>
                  <a:pt x="0" y="1050"/>
                </a:lnTo>
                <a:lnTo>
                  <a:pt x="3" y="1047"/>
                </a:lnTo>
                <a:lnTo>
                  <a:pt x="6" y="1045"/>
                </a:lnTo>
                <a:lnTo>
                  <a:pt x="9" y="1042"/>
                </a:lnTo>
                <a:lnTo>
                  <a:pt x="11" y="1039"/>
                </a:lnTo>
                <a:lnTo>
                  <a:pt x="11" y="1036"/>
                </a:lnTo>
                <a:lnTo>
                  <a:pt x="11" y="1033"/>
                </a:lnTo>
                <a:lnTo>
                  <a:pt x="11" y="1030"/>
                </a:lnTo>
                <a:lnTo>
                  <a:pt x="14" y="1027"/>
                </a:lnTo>
                <a:lnTo>
                  <a:pt x="14" y="1025"/>
                </a:lnTo>
                <a:lnTo>
                  <a:pt x="14" y="1022"/>
                </a:lnTo>
                <a:lnTo>
                  <a:pt x="14" y="1019"/>
                </a:lnTo>
                <a:lnTo>
                  <a:pt x="17" y="1019"/>
                </a:lnTo>
                <a:lnTo>
                  <a:pt x="20" y="1016"/>
                </a:lnTo>
                <a:lnTo>
                  <a:pt x="23" y="1013"/>
                </a:lnTo>
                <a:lnTo>
                  <a:pt x="23" y="1010"/>
                </a:lnTo>
                <a:lnTo>
                  <a:pt x="29" y="1005"/>
                </a:lnTo>
                <a:lnTo>
                  <a:pt x="29" y="1002"/>
                </a:lnTo>
                <a:lnTo>
                  <a:pt x="31" y="999"/>
                </a:lnTo>
                <a:lnTo>
                  <a:pt x="31" y="996"/>
                </a:lnTo>
                <a:lnTo>
                  <a:pt x="34" y="993"/>
                </a:lnTo>
                <a:lnTo>
                  <a:pt x="34" y="990"/>
                </a:lnTo>
                <a:lnTo>
                  <a:pt x="34" y="988"/>
                </a:lnTo>
                <a:lnTo>
                  <a:pt x="37" y="985"/>
                </a:lnTo>
                <a:lnTo>
                  <a:pt x="37" y="982"/>
                </a:lnTo>
                <a:lnTo>
                  <a:pt x="40" y="979"/>
                </a:lnTo>
                <a:lnTo>
                  <a:pt x="40" y="976"/>
                </a:lnTo>
                <a:lnTo>
                  <a:pt x="40" y="971"/>
                </a:lnTo>
                <a:lnTo>
                  <a:pt x="37" y="968"/>
                </a:lnTo>
                <a:lnTo>
                  <a:pt x="37" y="965"/>
                </a:lnTo>
                <a:lnTo>
                  <a:pt x="34" y="962"/>
                </a:lnTo>
                <a:lnTo>
                  <a:pt x="34" y="959"/>
                </a:lnTo>
                <a:lnTo>
                  <a:pt x="31" y="956"/>
                </a:lnTo>
                <a:lnTo>
                  <a:pt x="29" y="951"/>
                </a:lnTo>
                <a:lnTo>
                  <a:pt x="26" y="951"/>
                </a:lnTo>
                <a:lnTo>
                  <a:pt x="23" y="948"/>
                </a:lnTo>
                <a:lnTo>
                  <a:pt x="20" y="945"/>
                </a:lnTo>
                <a:lnTo>
                  <a:pt x="17" y="942"/>
                </a:lnTo>
                <a:lnTo>
                  <a:pt x="14" y="939"/>
                </a:lnTo>
                <a:lnTo>
                  <a:pt x="14" y="936"/>
                </a:lnTo>
                <a:lnTo>
                  <a:pt x="11" y="933"/>
                </a:lnTo>
                <a:lnTo>
                  <a:pt x="11" y="928"/>
                </a:lnTo>
                <a:lnTo>
                  <a:pt x="11" y="925"/>
                </a:lnTo>
                <a:lnTo>
                  <a:pt x="11" y="922"/>
                </a:lnTo>
                <a:lnTo>
                  <a:pt x="11" y="919"/>
                </a:lnTo>
                <a:lnTo>
                  <a:pt x="11" y="916"/>
                </a:lnTo>
                <a:lnTo>
                  <a:pt x="11" y="914"/>
                </a:lnTo>
                <a:lnTo>
                  <a:pt x="11" y="911"/>
                </a:lnTo>
                <a:lnTo>
                  <a:pt x="14" y="908"/>
                </a:lnTo>
                <a:lnTo>
                  <a:pt x="14" y="905"/>
                </a:lnTo>
                <a:lnTo>
                  <a:pt x="17" y="902"/>
                </a:lnTo>
                <a:lnTo>
                  <a:pt x="17" y="899"/>
                </a:lnTo>
                <a:lnTo>
                  <a:pt x="17" y="896"/>
                </a:lnTo>
                <a:lnTo>
                  <a:pt x="17" y="894"/>
                </a:lnTo>
                <a:lnTo>
                  <a:pt x="17" y="891"/>
                </a:lnTo>
                <a:lnTo>
                  <a:pt x="17" y="888"/>
                </a:lnTo>
                <a:lnTo>
                  <a:pt x="17" y="885"/>
                </a:lnTo>
                <a:lnTo>
                  <a:pt x="14" y="882"/>
                </a:lnTo>
                <a:lnTo>
                  <a:pt x="14" y="877"/>
                </a:lnTo>
                <a:lnTo>
                  <a:pt x="14" y="874"/>
                </a:lnTo>
                <a:lnTo>
                  <a:pt x="14" y="871"/>
                </a:lnTo>
                <a:lnTo>
                  <a:pt x="17" y="865"/>
                </a:lnTo>
                <a:lnTo>
                  <a:pt x="17" y="859"/>
                </a:lnTo>
                <a:lnTo>
                  <a:pt x="20" y="857"/>
                </a:lnTo>
                <a:lnTo>
                  <a:pt x="20" y="854"/>
                </a:lnTo>
                <a:lnTo>
                  <a:pt x="23" y="851"/>
                </a:lnTo>
                <a:lnTo>
                  <a:pt x="26" y="848"/>
                </a:lnTo>
                <a:lnTo>
                  <a:pt x="26" y="845"/>
                </a:lnTo>
                <a:lnTo>
                  <a:pt x="29" y="845"/>
                </a:lnTo>
                <a:lnTo>
                  <a:pt x="31" y="845"/>
                </a:lnTo>
                <a:lnTo>
                  <a:pt x="34" y="845"/>
                </a:lnTo>
                <a:lnTo>
                  <a:pt x="37" y="845"/>
                </a:lnTo>
                <a:lnTo>
                  <a:pt x="40" y="848"/>
                </a:lnTo>
                <a:lnTo>
                  <a:pt x="43" y="848"/>
                </a:lnTo>
                <a:lnTo>
                  <a:pt x="46" y="848"/>
                </a:lnTo>
                <a:lnTo>
                  <a:pt x="48" y="845"/>
                </a:lnTo>
                <a:lnTo>
                  <a:pt x="51" y="845"/>
                </a:lnTo>
                <a:lnTo>
                  <a:pt x="54" y="845"/>
                </a:lnTo>
                <a:lnTo>
                  <a:pt x="54" y="842"/>
                </a:lnTo>
                <a:lnTo>
                  <a:pt x="57" y="840"/>
                </a:lnTo>
                <a:lnTo>
                  <a:pt x="57" y="837"/>
                </a:lnTo>
                <a:lnTo>
                  <a:pt x="60" y="837"/>
                </a:lnTo>
                <a:lnTo>
                  <a:pt x="60" y="834"/>
                </a:lnTo>
                <a:lnTo>
                  <a:pt x="63" y="834"/>
                </a:lnTo>
                <a:lnTo>
                  <a:pt x="63" y="831"/>
                </a:lnTo>
                <a:lnTo>
                  <a:pt x="63" y="828"/>
                </a:lnTo>
                <a:lnTo>
                  <a:pt x="66" y="828"/>
                </a:lnTo>
                <a:lnTo>
                  <a:pt x="66" y="825"/>
                </a:lnTo>
                <a:lnTo>
                  <a:pt x="68" y="822"/>
                </a:lnTo>
                <a:lnTo>
                  <a:pt x="71" y="820"/>
                </a:lnTo>
                <a:lnTo>
                  <a:pt x="74" y="817"/>
                </a:lnTo>
                <a:lnTo>
                  <a:pt x="77" y="817"/>
                </a:lnTo>
                <a:lnTo>
                  <a:pt x="80" y="814"/>
                </a:lnTo>
                <a:lnTo>
                  <a:pt x="83" y="814"/>
                </a:lnTo>
                <a:lnTo>
                  <a:pt x="83" y="811"/>
                </a:lnTo>
                <a:lnTo>
                  <a:pt x="85" y="808"/>
                </a:lnTo>
                <a:lnTo>
                  <a:pt x="88" y="808"/>
                </a:lnTo>
                <a:lnTo>
                  <a:pt x="88" y="805"/>
                </a:lnTo>
                <a:lnTo>
                  <a:pt x="91" y="805"/>
                </a:lnTo>
                <a:lnTo>
                  <a:pt x="91" y="803"/>
                </a:lnTo>
                <a:lnTo>
                  <a:pt x="94" y="800"/>
                </a:lnTo>
                <a:lnTo>
                  <a:pt x="94" y="797"/>
                </a:lnTo>
                <a:lnTo>
                  <a:pt x="97" y="797"/>
                </a:lnTo>
                <a:lnTo>
                  <a:pt x="97" y="794"/>
                </a:lnTo>
                <a:lnTo>
                  <a:pt x="100" y="794"/>
                </a:lnTo>
                <a:lnTo>
                  <a:pt x="103" y="791"/>
                </a:lnTo>
                <a:lnTo>
                  <a:pt x="105" y="788"/>
                </a:lnTo>
                <a:lnTo>
                  <a:pt x="108" y="785"/>
                </a:lnTo>
                <a:lnTo>
                  <a:pt x="111" y="785"/>
                </a:lnTo>
                <a:lnTo>
                  <a:pt x="117" y="783"/>
                </a:lnTo>
                <a:lnTo>
                  <a:pt x="120" y="780"/>
                </a:lnTo>
                <a:lnTo>
                  <a:pt x="122" y="780"/>
                </a:lnTo>
                <a:lnTo>
                  <a:pt x="122" y="777"/>
                </a:lnTo>
                <a:lnTo>
                  <a:pt x="125" y="777"/>
                </a:lnTo>
                <a:lnTo>
                  <a:pt x="128" y="774"/>
                </a:lnTo>
                <a:lnTo>
                  <a:pt x="131" y="774"/>
                </a:lnTo>
                <a:lnTo>
                  <a:pt x="134" y="771"/>
                </a:lnTo>
                <a:lnTo>
                  <a:pt x="134" y="768"/>
                </a:lnTo>
                <a:lnTo>
                  <a:pt x="134" y="771"/>
                </a:lnTo>
                <a:lnTo>
                  <a:pt x="137" y="771"/>
                </a:lnTo>
                <a:lnTo>
                  <a:pt x="140" y="768"/>
                </a:lnTo>
                <a:lnTo>
                  <a:pt x="148" y="763"/>
                </a:lnTo>
                <a:lnTo>
                  <a:pt x="154" y="760"/>
                </a:lnTo>
                <a:lnTo>
                  <a:pt x="160" y="760"/>
                </a:lnTo>
                <a:lnTo>
                  <a:pt x="165" y="757"/>
                </a:lnTo>
                <a:lnTo>
                  <a:pt x="177" y="757"/>
                </a:lnTo>
                <a:lnTo>
                  <a:pt x="182" y="757"/>
                </a:lnTo>
                <a:lnTo>
                  <a:pt x="188" y="757"/>
                </a:lnTo>
                <a:lnTo>
                  <a:pt x="194" y="760"/>
                </a:lnTo>
                <a:lnTo>
                  <a:pt x="199" y="763"/>
                </a:lnTo>
                <a:lnTo>
                  <a:pt x="205" y="766"/>
                </a:lnTo>
                <a:lnTo>
                  <a:pt x="208" y="768"/>
                </a:lnTo>
                <a:lnTo>
                  <a:pt x="211" y="768"/>
                </a:lnTo>
                <a:lnTo>
                  <a:pt x="214" y="771"/>
                </a:lnTo>
                <a:lnTo>
                  <a:pt x="216" y="771"/>
                </a:lnTo>
                <a:lnTo>
                  <a:pt x="219" y="774"/>
                </a:lnTo>
                <a:lnTo>
                  <a:pt x="222" y="774"/>
                </a:lnTo>
                <a:lnTo>
                  <a:pt x="225" y="777"/>
                </a:lnTo>
                <a:lnTo>
                  <a:pt x="228" y="777"/>
                </a:lnTo>
                <a:lnTo>
                  <a:pt x="231" y="777"/>
                </a:lnTo>
                <a:lnTo>
                  <a:pt x="234" y="777"/>
                </a:lnTo>
                <a:lnTo>
                  <a:pt x="236" y="777"/>
                </a:lnTo>
                <a:lnTo>
                  <a:pt x="239" y="777"/>
                </a:lnTo>
                <a:lnTo>
                  <a:pt x="242" y="777"/>
                </a:lnTo>
                <a:lnTo>
                  <a:pt x="242" y="774"/>
                </a:lnTo>
                <a:lnTo>
                  <a:pt x="245" y="774"/>
                </a:lnTo>
                <a:lnTo>
                  <a:pt x="245" y="771"/>
                </a:lnTo>
                <a:lnTo>
                  <a:pt x="248" y="771"/>
                </a:lnTo>
                <a:lnTo>
                  <a:pt x="248" y="768"/>
                </a:lnTo>
                <a:lnTo>
                  <a:pt x="251" y="768"/>
                </a:lnTo>
                <a:lnTo>
                  <a:pt x="254" y="768"/>
                </a:lnTo>
                <a:lnTo>
                  <a:pt x="256" y="768"/>
                </a:lnTo>
                <a:lnTo>
                  <a:pt x="256" y="766"/>
                </a:lnTo>
                <a:lnTo>
                  <a:pt x="259" y="766"/>
                </a:lnTo>
                <a:lnTo>
                  <a:pt x="262" y="768"/>
                </a:lnTo>
                <a:lnTo>
                  <a:pt x="265" y="768"/>
                </a:lnTo>
                <a:lnTo>
                  <a:pt x="268" y="768"/>
                </a:lnTo>
                <a:lnTo>
                  <a:pt x="268" y="771"/>
                </a:lnTo>
                <a:lnTo>
                  <a:pt x="271" y="771"/>
                </a:lnTo>
                <a:lnTo>
                  <a:pt x="271" y="774"/>
                </a:lnTo>
                <a:lnTo>
                  <a:pt x="273" y="774"/>
                </a:lnTo>
                <a:lnTo>
                  <a:pt x="273" y="777"/>
                </a:lnTo>
                <a:lnTo>
                  <a:pt x="273" y="780"/>
                </a:lnTo>
                <a:lnTo>
                  <a:pt x="273" y="783"/>
                </a:lnTo>
                <a:lnTo>
                  <a:pt x="273" y="785"/>
                </a:lnTo>
                <a:lnTo>
                  <a:pt x="273" y="788"/>
                </a:lnTo>
                <a:lnTo>
                  <a:pt x="273" y="791"/>
                </a:lnTo>
                <a:lnTo>
                  <a:pt x="276" y="794"/>
                </a:lnTo>
                <a:lnTo>
                  <a:pt x="279" y="794"/>
                </a:lnTo>
                <a:lnTo>
                  <a:pt x="282" y="794"/>
                </a:lnTo>
                <a:lnTo>
                  <a:pt x="285" y="794"/>
                </a:lnTo>
                <a:lnTo>
                  <a:pt x="288" y="794"/>
                </a:lnTo>
                <a:lnTo>
                  <a:pt x="291" y="797"/>
                </a:lnTo>
                <a:lnTo>
                  <a:pt x="293" y="794"/>
                </a:lnTo>
                <a:lnTo>
                  <a:pt x="296" y="794"/>
                </a:lnTo>
                <a:lnTo>
                  <a:pt x="299" y="794"/>
                </a:lnTo>
                <a:lnTo>
                  <a:pt x="302" y="794"/>
                </a:lnTo>
                <a:lnTo>
                  <a:pt x="305" y="794"/>
                </a:lnTo>
                <a:lnTo>
                  <a:pt x="308" y="794"/>
                </a:lnTo>
                <a:lnTo>
                  <a:pt x="310" y="794"/>
                </a:lnTo>
                <a:lnTo>
                  <a:pt x="313" y="794"/>
                </a:lnTo>
                <a:lnTo>
                  <a:pt x="316" y="794"/>
                </a:lnTo>
                <a:lnTo>
                  <a:pt x="316" y="791"/>
                </a:lnTo>
                <a:lnTo>
                  <a:pt x="319" y="791"/>
                </a:lnTo>
                <a:lnTo>
                  <a:pt x="322" y="791"/>
                </a:lnTo>
                <a:lnTo>
                  <a:pt x="325" y="791"/>
                </a:lnTo>
                <a:lnTo>
                  <a:pt x="328" y="791"/>
                </a:lnTo>
                <a:lnTo>
                  <a:pt x="330" y="791"/>
                </a:lnTo>
                <a:lnTo>
                  <a:pt x="333" y="791"/>
                </a:lnTo>
                <a:lnTo>
                  <a:pt x="336" y="788"/>
                </a:lnTo>
                <a:lnTo>
                  <a:pt x="339" y="788"/>
                </a:lnTo>
                <a:lnTo>
                  <a:pt x="342" y="785"/>
                </a:lnTo>
                <a:lnTo>
                  <a:pt x="345" y="785"/>
                </a:lnTo>
                <a:lnTo>
                  <a:pt x="347" y="785"/>
                </a:lnTo>
                <a:lnTo>
                  <a:pt x="350" y="785"/>
                </a:lnTo>
                <a:lnTo>
                  <a:pt x="353" y="785"/>
                </a:lnTo>
                <a:lnTo>
                  <a:pt x="353" y="788"/>
                </a:lnTo>
                <a:lnTo>
                  <a:pt x="356" y="791"/>
                </a:lnTo>
                <a:lnTo>
                  <a:pt x="356" y="794"/>
                </a:lnTo>
                <a:lnTo>
                  <a:pt x="356" y="797"/>
                </a:lnTo>
                <a:lnTo>
                  <a:pt x="359" y="797"/>
                </a:lnTo>
                <a:lnTo>
                  <a:pt x="359" y="800"/>
                </a:lnTo>
                <a:lnTo>
                  <a:pt x="362" y="800"/>
                </a:lnTo>
                <a:lnTo>
                  <a:pt x="362" y="803"/>
                </a:lnTo>
                <a:lnTo>
                  <a:pt x="362" y="805"/>
                </a:lnTo>
                <a:lnTo>
                  <a:pt x="365" y="808"/>
                </a:lnTo>
                <a:lnTo>
                  <a:pt x="365" y="811"/>
                </a:lnTo>
                <a:lnTo>
                  <a:pt x="365" y="814"/>
                </a:lnTo>
                <a:lnTo>
                  <a:pt x="367" y="817"/>
                </a:lnTo>
                <a:lnTo>
                  <a:pt x="367" y="820"/>
                </a:lnTo>
                <a:lnTo>
                  <a:pt x="370" y="820"/>
                </a:lnTo>
                <a:lnTo>
                  <a:pt x="373" y="822"/>
                </a:lnTo>
                <a:lnTo>
                  <a:pt x="376" y="825"/>
                </a:lnTo>
                <a:lnTo>
                  <a:pt x="373" y="828"/>
                </a:lnTo>
                <a:lnTo>
                  <a:pt x="373" y="831"/>
                </a:lnTo>
                <a:lnTo>
                  <a:pt x="370" y="831"/>
                </a:lnTo>
                <a:lnTo>
                  <a:pt x="367" y="834"/>
                </a:lnTo>
                <a:lnTo>
                  <a:pt x="365" y="837"/>
                </a:lnTo>
                <a:lnTo>
                  <a:pt x="365" y="840"/>
                </a:lnTo>
                <a:lnTo>
                  <a:pt x="362" y="842"/>
                </a:lnTo>
                <a:lnTo>
                  <a:pt x="362" y="845"/>
                </a:lnTo>
                <a:lnTo>
                  <a:pt x="365" y="848"/>
                </a:lnTo>
                <a:lnTo>
                  <a:pt x="365" y="851"/>
                </a:lnTo>
                <a:lnTo>
                  <a:pt x="362" y="854"/>
                </a:lnTo>
                <a:lnTo>
                  <a:pt x="362" y="857"/>
                </a:lnTo>
                <a:lnTo>
                  <a:pt x="362" y="859"/>
                </a:lnTo>
                <a:lnTo>
                  <a:pt x="362" y="862"/>
                </a:lnTo>
                <a:lnTo>
                  <a:pt x="362" y="865"/>
                </a:lnTo>
                <a:lnTo>
                  <a:pt x="365" y="865"/>
                </a:lnTo>
                <a:lnTo>
                  <a:pt x="365" y="868"/>
                </a:lnTo>
                <a:lnTo>
                  <a:pt x="365" y="871"/>
                </a:lnTo>
                <a:lnTo>
                  <a:pt x="365" y="874"/>
                </a:lnTo>
                <a:lnTo>
                  <a:pt x="367" y="877"/>
                </a:lnTo>
                <a:lnTo>
                  <a:pt x="370" y="877"/>
                </a:lnTo>
                <a:lnTo>
                  <a:pt x="373" y="879"/>
                </a:lnTo>
                <a:lnTo>
                  <a:pt x="376" y="879"/>
                </a:lnTo>
                <a:lnTo>
                  <a:pt x="379" y="882"/>
                </a:lnTo>
                <a:lnTo>
                  <a:pt x="382" y="882"/>
                </a:lnTo>
                <a:lnTo>
                  <a:pt x="385" y="885"/>
                </a:lnTo>
                <a:lnTo>
                  <a:pt x="387" y="885"/>
                </a:lnTo>
                <a:lnTo>
                  <a:pt x="390" y="888"/>
                </a:lnTo>
                <a:lnTo>
                  <a:pt x="393" y="888"/>
                </a:lnTo>
                <a:lnTo>
                  <a:pt x="396" y="888"/>
                </a:lnTo>
                <a:lnTo>
                  <a:pt x="396" y="891"/>
                </a:lnTo>
                <a:lnTo>
                  <a:pt x="399" y="891"/>
                </a:lnTo>
                <a:lnTo>
                  <a:pt x="402" y="888"/>
                </a:lnTo>
                <a:lnTo>
                  <a:pt x="404" y="888"/>
                </a:lnTo>
                <a:lnTo>
                  <a:pt x="407" y="888"/>
                </a:lnTo>
                <a:lnTo>
                  <a:pt x="410" y="888"/>
                </a:lnTo>
                <a:lnTo>
                  <a:pt x="413" y="888"/>
                </a:lnTo>
                <a:lnTo>
                  <a:pt x="416" y="885"/>
                </a:lnTo>
                <a:lnTo>
                  <a:pt x="416" y="882"/>
                </a:lnTo>
                <a:lnTo>
                  <a:pt x="419" y="882"/>
                </a:lnTo>
                <a:lnTo>
                  <a:pt x="422" y="882"/>
                </a:lnTo>
                <a:lnTo>
                  <a:pt x="424" y="882"/>
                </a:lnTo>
                <a:lnTo>
                  <a:pt x="427" y="879"/>
                </a:lnTo>
                <a:lnTo>
                  <a:pt x="427" y="882"/>
                </a:lnTo>
                <a:lnTo>
                  <a:pt x="430" y="882"/>
                </a:lnTo>
                <a:lnTo>
                  <a:pt x="433" y="882"/>
                </a:lnTo>
                <a:lnTo>
                  <a:pt x="433" y="879"/>
                </a:lnTo>
                <a:lnTo>
                  <a:pt x="436" y="879"/>
                </a:lnTo>
                <a:lnTo>
                  <a:pt x="439" y="882"/>
                </a:lnTo>
                <a:lnTo>
                  <a:pt x="441" y="882"/>
                </a:lnTo>
                <a:lnTo>
                  <a:pt x="444" y="882"/>
                </a:lnTo>
                <a:lnTo>
                  <a:pt x="444" y="885"/>
                </a:lnTo>
                <a:lnTo>
                  <a:pt x="444" y="888"/>
                </a:lnTo>
                <a:lnTo>
                  <a:pt x="447" y="888"/>
                </a:lnTo>
                <a:lnTo>
                  <a:pt x="447" y="891"/>
                </a:lnTo>
                <a:lnTo>
                  <a:pt x="450" y="891"/>
                </a:lnTo>
                <a:lnTo>
                  <a:pt x="450" y="894"/>
                </a:lnTo>
                <a:lnTo>
                  <a:pt x="453" y="894"/>
                </a:lnTo>
                <a:lnTo>
                  <a:pt x="456" y="894"/>
                </a:lnTo>
                <a:lnTo>
                  <a:pt x="459" y="894"/>
                </a:lnTo>
                <a:lnTo>
                  <a:pt x="461" y="894"/>
                </a:lnTo>
                <a:lnTo>
                  <a:pt x="464" y="894"/>
                </a:lnTo>
                <a:lnTo>
                  <a:pt x="464" y="896"/>
                </a:lnTo>
                <a:lnTo>
                  <a:pt x="467" y="896"/>
                </a:lnTo>
                <a:lnTo>
                  <a:pt x="470" y="896"/>
                </a:lnTo>
                <a:lnTo>
                  <a:pt x="470" y="894"/>
                </a:lnTo>
                <a:lnTo>
                  <a:pt x="473" y="894"/>
                </a:lnTo>
                <a:lnTo>
                  <a:pt x="473" y="891"/>
                </a:lnTo>
                <a:lnTo>
                  <a:pt x="473" y="888"/>
                </a:lnTo>
                <a:lnTo>
                  <a:pt x="470" y="885"/>
                </a:lnTo>
                <a:lnTo>
                  <a:pt x="467" y="885"/>
                </a:lnTo>
                <a:lnTo>
                  <a:pt x="464" y="882"/>
                </a:lnTo>
                <a:lnTo>
                  <a:pt x="461" y="882"/>
                </a:lnTo>
                <a:lnTo>
                  <a:pt x="461" y="879"/>
                </a:lnTo>
                <a:lnTo>
                  <a:pt x="459" y="879"/>
                </a:lnTo>
                <a:lnTo>
                  <a:pt x="459" y="877"/>
                </a:lnTo>
                <a:lnTo>
                  <a:pt x="459" y="874"/>
                </a:lnTo>
                <a:lnTo>
                  <a:pt x="456" y="874"/>
                </a:lnTo>
                <a:lnTo>
                  <a:pt x="456" y="871"/>
                </a:lnTo>
                <a:lnTo>
                  <a:pt x="459" y="871"/>
                </a:lnTo>
                <a:lnTo>
                  <a:pt x="456" y="868"/>
                </a:lnTo>
                <a:lnTo>
                  <a:pt x="459" y="868"/>
                </a:lnTo>
                <a:lnTo>
                  <a:pt x="459" y="865"/>
                </a:lnTo>
                <a:lnTo>
                  <a:pt x="459" y="862"/>
                </a:lnTo>
                <a:lnTo>
                  <a:pt x="461" y="862"/>
                </a:lnTo>
                <a:lnTo>
                  <a:pt x="461" y="859"/>
                </a:lnTo>
                <a:lnTo>
                  <a:pt x="464" y="857"/>
                </a:lnTo>
                <a:lnTo>
                  <a:pt x="467" y="854"/>
                </a:lnTo>
                <a:lnTo>
                  <a:pt x="467" y="851"/>
                </a:lnTo>
                <a:lnTo>
                  <a:pt x="470" y="851"/>
                </a:lnTo>
                <a:lnTo>
                  <a:pt x="470" y="848"/>
                </a:lnTo>
                <a:lnTo>
                  <a:pt x="473" y="848"/>
                </a:lnTo>
                <a:lnTo>
                  <a:pt x="473" y="845"/>
                </a:lnTo>
                <a:lnTo>
                  <a:pt x="476" y="845"/>
                </a:lnTo>
                <a:lnTo>
                  <a:pt x="478" y="845"/>
                </a:lnTo>
                <a:lnTo>
                  <a:pt x="478" y="842"/>
                </a:lnTo>
                <a:lnTo>
                  <a:pt x="481" y="842"/>
                </a:lnTo>
                <a:lnTo>
                  <a:pt x="484" y="842"/>
                </a:lnTo>
                <a:lnTo>
                  <a:pt x="484" y="845"/>
                </a:lnTo>
                <a:lnTo>
                  <a:pt x="487" y="845"/>
                </a:lnTo>
                <a:lnTo>
                  <a:pt x="490" y="845"/>
                </a:lnTo>
                <a:lnTo>
                  <a:pt x="493" y="845"/>
                </a:lnTo>
                <a:lnTo>
                  <a:pt x="496" y="845"/>
                </a:lnTo>
                <a:lnTo>
                  <a:pt x="498" y="842"/>
                </a:lnTo>
                <a:lnTo>
                  <a:pt x="498" y="840"/>
                </a:lnTo>
                <a:lnTo>
                  <a:pt x="501" y="840"/>
                </a:lnTo>
                <a:lnTo>
                  <a:pt x="504" y="837"/>
                </a:lnTo>
                <a:lnTo>
                  <a:pt x="507" y="837"/>
                </a:lnTo>
                <a:lnTo>
                  <a:pt x="510" y="834"/>
                </a:lnTo>
                <a:lnTo>
                  <a:pt x="513" y="834"/>
                </a:lnTo>
                <a:lnTo>
                  <a:pt x="516" y="834"/>
                </a:lnTo>
                <a:lnTo>
                  <a:pt x="518" y="834"/>
                </a:lnTo>
                <a:lnTo>
                  <a:pt x="518" y="831"/>
                </a:lnTo>
                <a:lnTo>
                  <a:pt x="518" y="828"/>
                </a:lnTo>
                <a:lnTo>
                  <a:pt x="521" y="828"/>
                </a:lnTo>
                <a:lnTo>
                  <a:pt x="521" y="825"/>
                </a:lnTo>
                <a:lnTo>
                  <a:pt x="524" y="822"/>
                </a:lnTo>
                <a:lnTo>
                  <a:pt x="527" y="820"/>
                </a:lnTo>
                <a:lnTo>
                  <a:pt x="527" y="817"/>
                </a:lnTo>
                <a:lnTo>
                  <a:pt x="527" y="814"/>
                </a:lnTo>
                <a:lnTo>
                  <a:pt x="530" y="814"/>
                </a:lnTo>
                <a:lnTo>
                  <a:pt x="530" y="811"/>
                </a:lnTo>
                <a:lnTo>
                  <a:pt x="527" y="811"/>
                </a:lnTo>
                <a:lnTo>
                  <a:pt x="527" y="808"/>
                </a:lnTo>
                <a:lnTo>
                  <a:pt x="524" y="808"/>
                </a:lnTo>
                <a:lnTo>
                  <a:pt x="521" y="808"/>
                </a:lnTo>
                <a:lnTo>
                  <a:pt x="521" y="811"/>
                </a:lnTo>
                <a:lnTo>
                  <a:pt x="518" y="811"/>
                </a:lnTo>
                <a:lnTo>
                  <a:pt x="516" y="811"/>
                </a:lnTo>
                <a:lnTo>
                  <a:pt x="513" y="811"/>
                </a:lnTo>
                <a:lnTo>
                  <a:pt x="510" y="811"/>
                </a:lnTo>
                <a:lnTo>
                  <a:pt x="507" y="811"/>
                </a:lnTo>
                <a:lnTo>
                  <a:pt x="504" y="811"/>
                </a:lnTo>
                <a:lnTo>
                  <a:pt x="504" y="808"/>
                </a:lnTo>
                <a:lnTo>
                  <a:pt x="501" y="808"/>
                </a:lnTo>
                <a:lnTo>
                  <a:pt x="498" y="808"/>
                </a:lnTo>
                <a:lnTo>
                  <a:pt x="496" y="808"/>
                </a:lnTo>
                <a:lnTo>
                  <a:pt x="493" y="805"/>
                </a:lnTo>
                <a:lnTo>
                  <a:pt x="490" y="805"/>
                </a:lnTo>
                <a:lnTo>
                  <a:pt x="487" y="805"/>
                </a:lnTo>
                <a:lnTo>
                  <a:pt x="484" y="805"/>
                </a:lnTo>
                <a:lnTo>
                  <a:pt x="481" y="803"/>
                </a:lnTo>
                <a:lnTo>
                  <a:pt x="478" y="803"/>
                </a:lnTo>
                <a:lnTo>
                  <a:pt x="476" y="803"/>
                </a:lnTo>
                <a:lnTo>
                  <a:pt x="473" y="805"/>
                </a:lnTo>
                <a:lnTo>
                  <a:pt x="470" y="805"/>
                </a:lnTo>
                <a:lnTo>
                  <a:pt x="467" y="805"/>
                </a:lnTo>
                <a:lnTo>
                  <a:pt x="464" y="803"/>
                </a:lnTo>
                <a:lnTo>
                  <a:pt x="461" y="803"/>
                </a:lnTo>
                <a:lnTo>
                  <a:pt x="459" y="800"/>
                </a:lnTo>
                <a:lnTo>
                  <a:pt x="456" y="800"/>
                </a:lnTo>
                <a:lnTo>
                  <a:pt x="453" y="800"/>
                </a:lnTo>
                <a:lnTo>
                  <a:pt x="450" y="797"/>
                </a:lnTo>
                <a:lnTo>
                  <a:pt x="447" y="797"/>
                </a:lnTo>
                <a:lnTo>
                  <a:pt x="444" y="797"/>
                </a:lnTo>
                <a:lnTo>
                  <a:pt x="441" y="794"/>
                </a:lnTo>
                <a:lnTo>
                  <a:pt x="439" y="794"/>
                </a:lnTo>
                <a:lnTo>
                  <a:pt x="436" y="794"/>
                </a:lnTo>
                <a:lnTo>
                  <a:pt x="433" y="794"/>
                </a:lnTo>
                <a:lnTo>
                  <a:pt x="433" y="791"/>
                </a:lnTo>
                <a:lnTo>
                  <a:pt x="430" y="794"/>
                </a:lnTo>
                <a:lnTo>
                  <a:pt x="430" y="791"/>
                </a:lnTo>
                <a:lnTo>
                  <a:pt x="427" y="791"/>
                </a:lnTo>
                <a:lnTo>
                  <a:pt x="424" y="791"/>
                </a:lnTo>
                <a:lnTo>
                  <a:pt x="422" y="791"/>
                </a:lnTo>
                <a:lnTo>
                  <a:pt x="422" y="794"/>
                </a:lnTo>
                <a:lnTo>
                  <a:pt x="419" y="794"/>
                </a:lnTo>
                <a:lnTo>
                  <a:pt x="416" y="794"/>
                </a:lnTo>
                <a:lnTo>
                  <a:pt x="413" y="797"/>
                </a:lnTo>
                <a:lnTo>
                  <a:pt x="410" y="797"/>
                </a:lnTo>
                <a:lnTo>
                  <a:pt x="407" y="797"/>
                </a:lnTo>
                <a:lnTo>
                  <a:pt x="407" y="794"/>
                </a:lnTo>
                <a:lnTo>
                  <a:pt x="404" y="791"/>
                </a:lnTo>
                <a:lnTo>
                  <a:pt x="404" y="788"/>
                </a:lnTo>
                <a:lnTo>
                  <a:pt x="402" y="785"/>
                </a:lnTo>
                <a:lnTo>
                  <a:pt x="402" y="783"/>
                </a:lnTo>
                <a:lnTo>
                  <a:pt x="399" y="780"/>
                </a:lnTo>
                <a:lnTo>
                  <a:pt x="396" y="777"/>
                </a:lnTo>
                <a:lnTo>
                  <a:pt x="396" y="774"/>
                </a:lnTo>
                <a:lnTo>
                  <a:pt x="393" y="771"/>
                </a:lnTo>
                <a:lnTo>
                  <a:pt x="390" y="771"/>
                </a:lnTo>
                <a:lnTo>
                  <a:pt x="390" y="768"/>
                </a:lnTo>
                <a:lnTo>
                  <a:pt x="387" y="768"/>
                </a:lnTo>
                <a:lnTo>
                  <a:pt x="387" y="766"/>
                </a:lnTo>
                <a:lnTo>
                  <a:pt x="385" y="766"/>
                </a:lnTo>
                <a:lnTo>
                  <a:pt x="382" y="766"/>
                </a:lnTo>
                <a:lnTo>
                  <a:pt x="379" y="766"/>
                </a:lnTo>
                <a:lnTo>
                  <a:pt x="376" y="763"/>
                </a:lnTo>
                <a:lnTo>
                  <a:pt x="373" y="763"/>
                </a:lnTo>
                <a:lnTo>
                  <a:pt x="373" y="760"/>
                </a:lnTo>
                <a:lnTo>
                  <a:pt x="370" y="760"/>
                </a:lnTo>
                <a:lnTo>
                  <a:pt x="370" y="757"/>
                </a:lnTo>
                <a:lnTo>
                  <a:pt x="370" y="754"/>
                </a:lnTo>
                <a:lnTo>
                  <a:pt x="370" y="751"/>
                </a:lnTo>
                <a:lnTo>
                  <a:pt x="373" y="751"/>
                </a:lnTo>
                <a:lnTo>
                  <a:pt x="373" y="748"/>
                </a:lnTo>
                <a:lnTo>
                  <a:pt x="373" y="746"/>
                </a:lnTo>
                <a:lnTo>
                  <a:pt x="373" y="743"/>
                </a:lnTo>
                <a:lnTo>
                  <a:pt x="370" y="743"/>
                </a:lnTo>
                <a:lnTo>
                  <a:pt x="370" y="740"/>
                </a:lnTo>
                <a:lnTo>
                  <a:pt x="370" y="737"/>
                </a:lnTo>
                <a:lnTo>
                  <a:pt x="370" y="734"/>
                </a:lnTo>
                <a:lnTo>
                  <a:pt x="373" y="731"/>
                </a:lnTo>
                <a:lnTo>
                  <a:pt x="373" y="729"/>
                </a:lnTo>
                <a:lnTo>
                  <a:pt x="370" y="726"/>
                </a:lnTo>
                <a:lnTo>
                  <a:pt x="370" y="723"/>
                </a:lnTo>
                <a:lnTo>
                  <a:pt x="367" y="723"/>
                </a:lnTo>
                <a:lnTo>
                  <a:pt x="367" y="720"/>
                </a:lnTo>
                <a:lnTo>
                  <a:pt x="365" y="717"/>
                </a:lnTo>
                <a:lnTo>
                  <a:pt x="362" y="717"/>
                </a:lnTo>
                <a:lnTo>
                  <a:pt x="359" y="720"/>
                </a:lnTo>
                <a:lnTo>
                  <a:pt x="356" y="723"/>
                </a:lnTo>
                <a:lnTo>
                  <a:pt x="353" y="726"/>
                </a:lnTo>
                <a:lnTo>
                  <a:pt x="350" y="729"/>
                </a:lnTo>
                <a:lnTo>
                  <a:pt x="350" y="726"/>
                </a:lnTo>
                <a:lnTo>
                  <a:pt x="347" y="729"/>
                </a:lnTo>
                <a:lnTo>
                  <a:pt x="345" y="729"/>
                </a:lnTo>
                <a:lnTo>
                  <a:pt x="342" y="726"/>
                </a:lnTo>
                <a:lnTo>
                  <a:pt x="342" y="723"/>
                </a:lnTo>
                <a:lnTo>
                  <a:pt x="342" y="720"/>
                </a:lnTo>
                <a:lnTo>
                  <a:pt x="342" y="717"/>
                </a:lnTo>
                <a:lnTo>
                  <a:pt x="342" y="714"/>
                </a:lnTo>
                <a:lnTo>
                  <a:pt x="339" y="714"/>
                </a:lnTo>
                <a:lnTo>
                  <a:pt x="339" y="711"/>
                </a:lnTo>
                <a:lnTo>
                  <a:pt x="339" y="709"/>
                </a:lnTo>
                <a:lnTo>
                  <a:pt x="339" y="706"/>
                </a:lnTo>
                <a:lnTo>
                  <a:pt x="339" y="703"/>
                </a:lnTo>
                <a:lnTo>
                  <a:pt x="342" y="703"/>
                </a:lnTo>
                <a:lnTo>
                  <a:pt x="342" y="700"/>
                </a:lnTo>
                <a:lnTo>
                  <a:pt x="345" y="700"/>
                </a:lnTo>
                <a:lnTo>
                  <a:pt x="345" y="697"/>
                </a:lnTo>
                <a:lnTo>
                  <a:pt x="347" y="697"/>
                </a:lnTo>
                <a:lnTo>
                  <a:pt x="350" y="694"/>
                </a:lnTo>
                <a:lnTo>
                  <a:pt x="353" y="692"/>
                </a:lnTo>
                <a:lnTo>
                  <a:pt x="353" y="689"/>
                </a:lnTo>
                <a:lnTo>
                  <a:pt x="350" y="686"/>
                </a:lnTo>
                <a:lnTo>
                  <a:pt x="350" y="683"/>
                </a:lnTo>
                <a:lnTo>
                  <a:pt x="350" y="680"/>
                </a:lnTo>
                <a:lnTo>
                  <a:pt x="353" y="680"/>
                </a:lnTo>
                <a:lnTo>
                  <a:pt x="353" y="677"/>
                </a:lnTo>
                <a:lnTo>
                  <a:pt x="353" y="674"/>
                </a:lnTo>
                <a:lnTo>
                  <a:pt x="353" y="672"/>
                </a:lnTo>
                <a:lnTo>
                  <a:pt x="353" y="669"/>
                </a:lnTo>
                <a:lnTo>
                  <a:pt x="353" y="666"/>
                </a:lnTo>
                <a:lnTo>
                  <a:pt x="353" y="663"/>
                </a:lnTo>
                <a:lnTo>
                  <a:pt x="353" y="660"/>
                </a:lnTo>
                <a:lnTo>
                  <a:pt x="353" y="657"/>
                </a:lnTo>
                <a:lnTo>
                  <a:pt x="353" y="655"/>
                </a:lnTo>
                <a:lnTo>
                  <a:pt x="353" y="652"/>
                </a:lnTo>
                <a:lnTo>
                  <a:pt x="353" y="649"/>
                </a:lnTo>
                <a:lnTo>
                  <a:pt x="353" y="646"/>
                </a:lnTo>
                <a:lnTo>
                  <a:pt x="350" y="643"/>
                </a:lnTo>
                <a:lnTo>
                  <a:pt x="350" y="640"/>
                </a:lnTo>
                <a:lnTo>
                  <a:pt x="350" y="637"/>
                </a:lnTo>
                <a:lnTo>
                  <a:pt x="347" y="637"/>
                </a:lnTo>
                <a:lnTo>
                  <a:pt x="347" y="635"/>
                </a:lnTo>
                <a:lnTo>
                  <a:pt x="345" y="635"/>
                </a:lnTo>
                <a:lnTo>
                  <a:pt x="342" y="635"/>
                </a:lnTo>
                <a:lnTo>
                  <a:pt x="339" y="635"/>
                </a:lnTo>
                <a:lnTo>
                  <a:pt x="336" y="635"/>
                </a:lnTo>
                <a:lnTo>
                  <a:pt x="333" y="635"/>
                </a:lnTo>
                <a:lnTo>
                  <a:pt x="330" y="635"/>
                </a:lnTo>
                <a:lnTo>
                  <a:pt x="328" y="637"/>
                </a:lnTo>
                <a:lnTo>
                  <a:pt x="325" y="637"/>
                </a:lnTo>
                <a:lnTo>
                  <a:pt x="322" y="637"/>
                </a:lnTo>
                <a:lnTo>
                  <a:pt x="319" y="637"/>
                </a:lnTo>
                <a:lnTo>
                  <a:pt x="319" y="640"/>
                </a:lnTo>
                <a:lnTo>
                  <a:pt x="316" y="640"/>
                </a:lnTo>
                <a:lnTo>
                  <a:pt x="313" y="640"/>
                </a:lnTo>
                <a:lnTo>
                  <a:pt x="310" y="640"/>
                </a:lnTo>
                <a:lnTo>
                  <a:pt x="308" y="640"/>
                </a:lnTo>
                <a:lnTo>
                  <a:pt x="305" y="640"/>
                </a:lnTo>
                <a:lnTo>
                  <a:pt x="302" y="640"/>
                </a:lnTo>
                <a:lnTo>
                  <a:pt x="299" y="640"/>
                </a:lnTo>
                <a:lnTo>
                  <a:pt x="296" y="640"/>
                </a:lnTo>
                <a:lnTo>
                  <a:pt x="293" y="640"/>
                </a:lnTo>
                <a:lnTo>
                  <a:pt x="293" y="637"/>
                </a:lnTo>
                <a:lnTo>
                  <a:pt x="291" y="637"/>
                </a:lnTo>
                <a:lnTo>
                  <a:pt x="291" y="635"/>
                </a:lnTo>
                <a:lnTo>
                  <a:pt x="291" y="632"/>
                </a:lnTo>
                <a:lnTo>
                  <a:pt x="291" y="629"/>
                </a:lnTo>
                <a:lnTo>
                  <a:pt x="291" y="626"/>
                </a:lnTo>
                <a:lnTo>
                  <a:pt x="291" y="623"/>
                </a:lnTo>
                <a:lnTo>
                  <a:pt x="293" y="623"/>
                </a:lnTo>
                <a:lnTo>
                  <a:pt x="296" y="620"/>
                </a:lnTo>
                <a:lnTo>
                  <a:pt x="299" y="620"/>
                </a:lnTo>
                <a:lnTo>
                  <a:pt x="302" y="617"/>
                </a:lnTo>
                <a:lnTo>
                  <a:pt x="302" y="615"/>
                </a:lnTo>
                <a:lnTo>
                  <a:pt x="302" y="612"/>
                </a:lnTo>
                <a:lnTo>
                  <a:pt x="302" y="609"/>
                </a:lnTo>
                <a:lnTo>
                  <a:pt x="302" y="606"/>
                </a:lnTo>
                <a:lnTo>
                  <a:pt x="305" y="606"/>
                </a:lnTo>
                <a:lnTo>
                  <a:pt x="305" y="603"/>
                </a:lnTo>
                <a:lnTo>
                  <a:pt x="305" y="600"/>
                </a:lnTo>
                <a:lnTo>
                  <a:pt x="305" y="598"/>
                </a:lnTo>
                <a:lnTo>
                  <a:pt x="305" y="595"/>
                </a:lnTo>
                <a:lnTo>
                  <a:pt x="305" y="592"/>
                </a:lnTo>
                <a:lnTo>
                  <a:pt x="308" y="592"/>
                </a:lnTo>
                <a:lnTo>
                  <a:pt x="308" y="589"/>
                </a:lnTo>
                <a:lnTo>
                  <a:pt x="310" y="589"/>
                </a:lnTo>
                <a:lnTo>
                  <a:pt x="313" y="589"/>
                </a:lnTo>
                <a:lnTo>
                  <a:pt x="316" y="592"/>
                </a:lnTo>
                <a:lnTo>
                  <a:pt x="319" y="592"/>
                </a:lnTo>
                <a:lnTo>
                  <a:pt x="322" y="592"/>
                </a:lnTo>
                <a:lnTo>
                  <a:pt x="325" y="592"/>
                </a:lnTo>
                <a:lnTo>
                  <a:pt x="328" y="589"/>
                </a:lnTo>
                <a:lnTo>
                  <a:pt x="330" y="589"/>
                </a:lnTo>
                <a:lnTo>
                  <a:pt x="333" y="589"/>
                </a:lnTo>
                <a:lnTo>
                  <a:pt x="336" y="589"/>
                </a:lnTo>
                <a:lnTo>
                  <a:pt x="336" y="586"/>
                </a:lnTo>
                <a:lnTo>
                  <a:pt x="339" y="586"/>
                </a:lnTo>
                <a:lnTo>
                  <a:pt x="342" y="586"/>
                </a:lnTo>
                <a:lnTo>
                  <a:pt x="345" y="583"/>
                </a:lnTo>
                <a:lnTo>
                  <a:pt x="347" y="583"/>
                </a:lnTo>
                <a:lnTo>
                  <a:pt x="350" y="583"/>
                </a:lnTo>
                <a:lnTo>
                  <a:pt x="353" y="580"/>
                </a:lnTo>
                <a:lnTo>
                  <a:pt x="356" y="580"/>
                </a:lnTo>
                <a:lnTo>
                  <a:pt x="356" y="578"/>
                </a:lnTo>
                <a:lnTo>
                  <a:pt x="359" y="575"/>
                </a:lnTo>
                <a:lnTo>
                  <a:pt x="362" y="575"/>
                </a:lnTo>
                <a:lnTo>
                  <a:pt x="362" y="572"/>
                </a:lnTo>
                <a:lnTo>
                  <a:pt x="365" y="572"/>
                </a:lnTo>
                <a:lnTo>
                  <a:pt x="367" y="572"/>
                </a:lnTo>
                <a:lnTo>
                  <a:pt x="370" y="569"/>
                </a:lnTo>
                <a:lnTo>
                  <a:pt x="373" y="569"/>
                </a:lnTo>
                <a:lnTo>
                  <a:pt x="376" y="569"/>
                </a:lnTo>
                <a:lnTo>
                  <a:pt x="379" y="569"/>
                </a:lnTo>
                <a:lnTo>
                  <a:pt x="379" y="566"/>
                </a:lnTo>
                <a:lnTo>
                  <a:pt x="382" y="566"/>
                </a:lnTo>
                <a:lnTo>
                  <a:pt x="385" y="566"/>
                </a:lnTo>
                <a:lnTo>
                  <a:pt x="387" y="566"/>
                </a:lnTo>
                <a:lnTo>
                  <a:pt x="390" y="563"/>
                </a:lnTo>
                <a:lnTo>
                  <a:pt x="393" y="563"/>
                </a:lnTo>
                <a:lnTo>
                  <a:pt x="396" y="563"/>
                </a:lnTo>
                <a:lnTo>
                  <a:pt x="399" y="566"/>
                </a:lnTo>
                <a:lnTo>
                  <a:pt x="402" y="563"/>
                </a:lnTo>
                <a:lnTo>
                  <a:pt x="404" y="563"/>
                </a:lnTo>
                <a:lnTo>
                  <a:pt x="407" y="561"/>
                </a:lnTo>
                <a:lnTo>
                  <a:pt x="410" y="561"/>
                </a:lnTo>
                <a:lnTo>
                  <a:pt x="413" y="561"/>
                </a:lnTo>
                <a:lnTo>
                  <a:pt x="416" y="558"/>
                </a:lnTo>
                <a:lnTo>
                  <a:pt x="419" y="558"/>
                </a:lnTo>
                <a:lnTo>
                  <a:pt x="422" y="558"/>
                </a:lnTo>
                <a:lnTo>
                  <a:pt x="424" y="558"/>
                </a:lnTo>
                <a:lnTo>
                  <a:pt x="424" y="555"/>
                </a:lnTo>
                <a:lnTo>
                  <a:pt x="427" y="555"/>
                </a:lnTo>
                <a:lnTo>
                  <a:pt x="430" y="555"/>
                </a:lnTo>
                <a:lnTo>
                  <a:pt x="433" y="555"/>
                </a:lnTo>
                <a:lnTo>
                  <a:pt x="433" y="552"/>
                </a:lnTo>
                <a:lnTo>
                  <a:pt x="436" y="552"/>
                </a:lnTo>
                <a:lnTo>
                  <a:pt x="439" y="552"/>
                </a:lnTo>
                <a:lnTo>
                  <a:pt x="439" y="549"/>
                </a:lnTo>
                <a:lnTo>
                  <a:pt x="441" y="549"/>
                </a:lnTo>
                <a:lnTo>
                  <a:pt x="441" y="546"/>
                </a:lnTo>
                <a:lnTo>
                  <a:pt x="441" y="543"/>
                </a:lnTo>
                <a:lnTo>
                  <a:pt x="444" y="543"/>
                </a:lnTo>
                <a:lnTo>
                  <a:pt x="447" y="543"/>
                </a:lnTo>
                <a:lnTo>
                  <a:pt x="450" y="543"/>
                </a:lnTo>
                <a:lnTo>
                  <a:pt x="450" y="541"/>
                </a:lnTo>
                <a:lnTo>
                  <a:pt x="453" y="541"/>
                </a:lnTo>
                <a:lnTo>
                  <a:pt x="456" y="541"/>
                </a:lnTo>
                <a:lnTo>
                  <a:pt x="459" y="541"/>
                </a:lnTo>
                <a:lnTo>
                  <a:pt x="461" y="541"/>
                </a:lnTo>
                <a:lnTo>
                  <a:pt x="461" y="538"/>
                </a:lnTo>
                <a:lnTo>
                  <a:pt x="464" y="538"/>
                </a:lnTo>
                <a:lnTo>
                  <a:pt x="467" y="535"/>
                </a:lnTo>
                <a:lnTo>
                  <a:pt x="467" y="532"/>
                </a:lnTo>
                <a:lnTo>
                  <a:pt x="467" y="529"/>
                </a:lnTo>
                <a:lnTo>
                  <a:pt x="467" y="526"/>
                </a:lnTo>
                <a:lnTo>
                  <a:pt x="464" y="524"/>
                </a:lnTo>
                <a:lnTo>
                  <a:pt x="464" y="521"/>
                </a:lnTo>
                <a:lnTo>
                  <a:pt x="461" y="518"/>
                </a:lnTo>
                <a:lnTo>
                  <a:pt x="461" y="515"/>
                </a:lnTo>
                <a:lnTo>
                  <a:pt x="461" y="512"/>
                </a:lnTo>
                <a:lnTo>
                  <a:pt x="461" y="509"/>
                </a:lnTo>
                <a:lnTo>
                  <a:pt x="464" y="506"/>
                </a:lnTo>
                <a:lnTo>
                  <a:pt x="464" y="504"/>
                </a:lnTo>
                <a:lnTo>
                  <a:pt x="464" y="501"/>
                </a:lnTo>
                <a:lnTo>
                  <a:pt x="467" y="498"/>
                </a:lnTo>
                <a:lnTo>
                  <a:pt x="467" y="495"/>
                </a:lnTo>
                <a:lnTo>
                  <a:pt x="470" y="492"/>
                </a:lnTo>
                <a:lnTo>
                  <a:pt x="470" y="489"/>
                </a:lnTo>
                <a:lnTo>
                  <a:pt x="470" y="487"/>
                </a:lnTo>
                <a:lnTo>
                  <a:pt x="470" y="484"/>
                </a:lnTo>
                <a:lnTo>
                  <a:pt x="473" y="484"/>
                </a:lnTo>
                <a:lnTo>
                  <a:pt x="473" y="481"/>
                </a:lnTo>
                <a:lnTo>
                  <a:pt x="473" y="478"/>
                </a:lnTo>
                <a:lnTo>
                  <a:pt x="473" y="475"/>
                </a:lnTo>
                <a:lnTo>
                  <a:pt x="476" y="475"/>
                </a:lnTo>
                <a:lnTo>
                  <a:pt x="476" y="472"/>
                </a:lnTo>
                <a:lnTo>
                  <a:pt x="478" y="469"/>
                </a:lnTo>
                <a:lnTo>
                  <a:pt x="478" y="467"/>
                </a:lnTo>
                <a:lnTo>
                  <a:pt x="481" y="464"/>
                </a:lnTo>
                <a:lnTo>
                  <a:pt x="481" y="461"/>
                </a:lnTo>
                <a:lnTo>
                  <a:pt x="484" y="458"/>
                </a:lnTo>
                <a:lnTo>
                  <a:pt x="487" y="455"/>
                </a:lnTo>
                <a:lnTo>
                  <a:pt x="487" y="452"/>
                </a:lnTo>
                <a:lnTo>
                  <a:pt x="487" y="450"/>
                </a:lnTo>
                <a:lnTo>
                  <a:pt x="490" y="450"/>
                </a:lnTo>
                <a:lnTo>
                  <a:pt x="490" y="447"/>
                </a:lnTo>
                <a:lnTo>
                  <a:pt x="490" y="444"/>
                </a:lnTo>
                <a:lnTo>
                  <a:pt x="490" y="441"/>
                </a:lnTo>
                <a:lnTo>
                  <a:pt x="487" y="438"/>
                </a:lnTo>
                <a:lnTo>
                  <a:pt x="490" y="435"/>
                </a:lnTo>
                <a:lnTo>
                  <a:pt x="490" y="432"/>
                </a:lnTo>
                <a:lnTo>
                  <a:pt x="490" y="430"/>
                </a:lnTo>
                <a:lnTo>
                  <a:pt x="490" y="427"/>
                </a:lnTo>
                <a:lnTo>
                  <a:pt x="490" y="424"/>
                </a:lnTo>
                <a:lnTo>
                  <a:pt x="493" y="421"/>
                </a:lnTo>
                <a:lnTo>
                  <a:pt x="493" y="418"/>
                </a:lnTo>
                <a:lnTo>
                  <a:pt x="493" y="415"/>
                </a:lnTo>
                <a:lnTo>
                  <a:pt x="496" y="415"/>
                </a:lnTo>
                <a:lnTo>
                  <a:pt x="496" y="413"/>
                </a:lnTo>
                <a:lnTo>
                  <a:pt x="498" y="410"/>
                </a:lnTo>
                <a:lnTo>
                  <a:pt x="501" y="410"/>
                </a:lnTo>
                <a:lnTo>
                  <a:pt x="504" y="407"/>
                </a:lnTo>
                <a:lnTo>
                  <a:pt x="507" y="407"/>
                </a:lnTo>
                <a:lnTo>
                  <a:pt x="510" y="407"/>
                </a:lnTo>
                <a:lnTo>
                  <a:pt x="510" y="404"/>
                </a:lnTo>
                <a:lnTo>
                  <a:pt x="513" y="404"/>
                </a:lnTo>
                <a:lnTo>
                  <a:pt x="516" y="404"/>
                </a:lnTo>
                <a:lnTo>
                  <a:pt x="518" y="404"/>
                </a:lnTo>
                <a:lnTo>
                  <a:pt x="521" y="401"/>
                </a:lnTo>
                <a:lnTo>
                  <a:pt x="524" y="401"/>
                </a:lnTo>
                <a:lnTo>
                  <a:pt x="527" y="401"/>
                </a:lnTo>
                <a:lnTo>
                  <a:pt x="530" y="401"/>
                </a:lnTo>
                <a:lnTo>
                  <a:pt x="533" y="401"/>
                </a:lnTo>
                <a:lnTo>
                  <a:pt x="535" y="401"/>
                </a:lnTo>
                <a:lnTo>
                  <a:pt x="538" y="401"/>
                </a:lnTo>
                <a:lnTo>
                  <a:pt x="541" y="401"/>
                </a:lnTo>
                <a:lnTo>
                  <a:pt x="544" y="401"/>
                </a:lnTo>
                <a:lnTo>
                  <a:pt x="547" y="401"/>
                </a:lnTo>
                <a:lnTo>
                  <a:pt x="550" y="401"/>
                </a:lnTo>
                <a:lnTo>
                  <a:pt x="550" y="404"/>
                </a:lnTo>
                <a:lnTo>
                  <a:pt x="550" y="407"/>
                </a:lnTo>
                <a:lnTo>
                  <a:pt x="550" y="410"/>
                </a:lnTo>
                <a:lnTo>
                  <a:pt x="550" y="413"/>
                </a:lnTo>
                <a:lnTo>
                  <a:pt x="553" y="415"/>
                </a:lnTo>
                <a:lnTo>
                  <a:pt x="555" y="415"/>
                </a:lnTo>
                <a:lnTo>
                  <a:pt x="558" y="415"/>
                </a:lnTo>
                <a:lnTo>
                  <a:pt x="561" y="415"/>
                </a:lnTo>
                <a:lnTo>
                  <a:pt x="564" y="413"/>
                </a:lnTo>
                <a:lnTo>
                  <a:pt x="567" y="413"/>
                </a:lnTo>
                <a:lnTo>
                  <a:pt x="570" y="410"/>
                </a:lnTo>
                <a:lnTo>
                  <a:pt x="572" y="404"/>
                </a:lnTo>
                <a:lnTo>
                  <a:pt x="575" y="404"/>
                </a:lnTo>
                <a:lnTo>
                  <a:pt x="575" y="401"/>
                </a:lnTo>
                <a:lnTo>
                  <a:pt x="578" y="401"/>
                </a:lnTo>
                <a:lnTo>
                  <a:pt x="578" y="398"/>
                </a:lnTo>
                <a:lnTo>
                  <a:pt x="581" y="398"/>
                </a:lnTo>
                <a:lnTo>
                  <a:pt x="584" y="395"/>
                </a:lnTo>
                <a:lnTo>
                  <a:pt x="587" y="395"/>
                </a:lnTo>
                <a:lnTo>
                  <a:pt x="590" y="393"/>
                </a:lnTo>
                <a:lnTo>
                  <a:pt x="592" y="393"/>
                </a:lnTo>
                <a:lnTo>
                  <a:pt x="595" y="393"/>
                </a:lnTo>
                <a:lnTo>
                  <a:pt x="598" y="390"/>
                </a:lnTo>
                <a:lnTo>
                  <a:pt x="601" y="390"/>
                </a:lnTo>
                <a:lnTo>
                  <a:pt x="601" y="387"/>
                </a:lnTo>
                <a:lnTo>
                  <a:pt x="601" y="384"/>
                </a:lnTo>
                <a:lnTo>
                  <a:pt x="601" y="381"/>
                </a:lnTo>
                <a:lnTo>
                  <a:pt x="604" y="378"/>
                </a:lnTo>
                <a:lnTo>
                  <a:pt x="601" y="376"/>
                </a:lnTo>
                <a:lnTo>
                  <a:pt x="601" y="373"/>
                </a:lnTo>
                <a:lnTo>
                  <a:pt x="604" y="370"/>
                </a:lnTo>
                <a:lnTo>
                  <a:pt x="604" y="367"/>
                </a:lnTo>
                <a:lnTo>
                  <a:pt x="604" y="364"/>
                </a:lnTo>
                <a:lnTo>
                  <a:pt x="604" y="361"/>
                </a:lnTo>
                <a:lnTo>
                  <a:pt x="604" y="358"/>
                </a:lnTo>
                <a:lnTo>
                  <a:pt x="604" y="356"/>
                </a:lnTo>
                <a:lnTo>
                  <a:pt x="604" y="353"/>
                </a:lnTo>
                <a:lnTo>
                  <a:pt x="604" y="350"/>
                </a:lnTo>
                <a:lnTo>
                  <a:pt x="604" y="347"/>
                </a:lnTo>
                <a:lnTo>
                  <a:pt x="604" y="344"/>
                </a:lnTo>
                <a:lnTo>
                  <a:pt x="604" y="341"/>
                </a:lnTo>
                <a:lnTo>
                  <a:pt x="604" y="339"/>
                </a:lnTo>
                <a:lnTo>
                  <a:pt x="604" y="336"/>
                </a:lnTo>
                <a:lnTo>
                  <a:pt x="604" y="333"/>
                </a:lnTo>
                <a:lnTo>
                  <a:pt x="604" y="330"/>
                </a:lnTo>
                <a:lnTo>
                  <a:pt x="604" y="327"/>
                </a:lnTo>
                <a:lnTo>
                  <a:pt x="604" y="324"/>
                </a:lnTo>
                <a:lnTo>
                  <a:pt x="604" y="321"/>
                </a:lnTo>
                <a:lnTo>
                  <a:pt x="601" y="319"/>
                </a:lnTo>
                <a:lnTo>
                  <a:pt x="601" y="316"/>
                </a:lnTo>
                <a:lnTo>
                  <a:pt x="598" y="313"/>
                </a:lnTo>
                <a:lnTo>
                  <a:pt x="598" y="310"/>
                </a:lnTo>
                <a:lnTo>
                  <a:pt x="595" y="310"/>
                </a:lnTo>
                <a:lnTo>
                  <a:pt x="595" y="307"/>
                </a:lnTo>
                <a:lnTo>
                  <a:pt x="595" y="304"/>
                </a:lnTo>
                <a:lnTo>
                  <a:pt x="595" y="301"/>
                </a:lnTo>
                <a:lnTo>
                  <a:pt x="598" y="301"/>
                </a:lnTo>
                <a:lnTo>
                  <a:pt x="598" y="299"/>
                </a:lnTo>
                <a:lnTo>
                  <a:pt x="598" y="296"/>
                </a:lnTo>
                <a:lnTo>
                  <a:pt x="595" y="296"/>
                </a:lnTo>
                <a:lnTo>
                  <a:pt x="595" y="293"/>
                </a:lnTo>
                <a:lnTo>
                  <a:pt x="598" y="293"/>
                </a:lnTo>
                <a:lnTo>
                  <a:pt x="595" y="290"/>
                </a:lnTo>
                <a:lnTo>
                  <a:pt x="592" y="287"/>
                </a:lnTo>
                <a:lnTo>
                  <a:pt x="590" y="287"/>
                </a:lnTo>
                <a:lnTo>
                  <a:pt x="587" y="284"/>
                </a:lnTo>
                <a:lnTo>
                  <a:pt x="584" y="284"/>
                </a:lnTo>
                <a:lnTo>
                  <a:pt x="581" y="284"/>
                </a:lnTo>
                <a:lnTo>
                  <a:pt x="578" y="284"/>
                </a:lnTo>
                <a:lnTo>
                  <a:pt x="575" y="287"/>
                </a:lnTo>
                <a:lnTo>
                  <a:pt x="572" y="287"/>
                </a:lnTo>
                <a:lnTo>
                  <a:pt x="570" y="287"/>
                </a:lnTo>
                <a:lnTo>
                  <a:pt x="567" y="287"/>
                </a:lnTo>
                <a:lnTo>
                  <a:pt x="564" y="287"/>
                </a:lnTo>
                <a:lnTo>
                  <a:pt x="561" y="287"/>
                </a:lnTo>
                <a:lnTo>
                  <a:pt x="558" y="287"/>
                </a:lnTo>
                <a:lnTo>
                  <a:pt x="555" y="284"/>
                </a:lnTo>
                <a:lnTo>
                  <a:pt x="553" y="282"/>
                </a:lnTo>
                <a:lnTo>
                  <a:pt x="550" y="282"/>
                </a:lnTo>
                <a:lnTo>
                  <a:pt x="547" y="282"/>
                </a:lnTo>
                <a:lnTo>
                  <a:pt x="544" y="282"/>
                </a:lnTo>
                <a:lnTo>
                  <a:pt x="541" y="282"/>
                </a:lnTo>
                <a:lnTo>
                  <a:pt x="538" y="279"/>
                </a:lnTo>
                <a:lnTo>
                  <a:pt x="533" y="276"/>
                </a:lnTo>
                <a:lnTo>
                  <a:pt x="530" y="276"/>
                </a:lnTo>
                <a:lnTo>
                  <a:pt x="527" y="276"/>
                </a:lnTo>
                <a:lnTo>
                  <a:pt x="524" y="276"/>
                </a:lnTo>
                <a:lnTo>
                  <a:pt x="521" y="276"/>
                </a:lnTo>
                <a:lnTo>
                  <a:pt x="518" y="276"/>
                </a:lnTo>
                <a:lnTo>
                  <a:pt x="516" y="276"/>
                </a:lnTo>
                <a:lnTo>
                  <a:pt x="513" y="276"/>
                </a:lnTo>
                <a:lnTo>
                  <a:pt x="510" y="279"/>
                </a:lnTo>
                <a:lnTo>
                  <a:pt x="507" y="279"/>
                </a:lnTo>
                <a:lnTo>
                  <a:pt x="504" y="279"/>
                </a:lnTo>
                <a:lnTo>
                  <a:pt x="501" y="282"/>
                </a:lnTo>
                <a:lnTo>
                  <a:pt x="498" y="282"/>
                </a:lnTo>
                <a:lnTo>
                  <a:pt x="496" y="282"/>
                </a:lnTo>
                <a:lnTo>
                  <a:pt x="493" y="282"/>
                </a:lnTo>
                <a:lnTo>
                  <a:pt x="490" y="279"/>
                </a:lnTo>
                <a:lnTo>
                  <a:pt x="490" y="276"/>
                </a:lnTo>
                <a:lnTo>
                  <a:pt x="493" y="276"/>
                </a:lnTo>
                <a:lnTo>
                  <a:pt x="493" y="273"/>
                </a:lnTo>
                <a:lnTo>
                  <a:pt x="496" y="273"/>
                </a:lnTo>
                <a:lnTo>
                  <a:pt x="496" y="270"/>
                </a:lnTo>
                <a:lnTo>
                  <a:pt x="498" y="270"/>
                </a:lnTo>
                <a:lnTo>
                  <a:pt x="498" y="267"/>
                </a:lnTo>
                <a:lnTo>
                  <a:pt x="498" y="264"/>
                </a:lnTo>
                <a:lnTo>
                  <a:pt x="498" y="262"/>
                </a:lnTo>
                <a:lnTo>
                  <a:pt x="498" y="259"/>
                </a:lnTo>
                <a:lnTo>
                  <a:pt x="498" y="256"/>
                </a:lnTo>
                <a:lnTo>
                  <a:pt x="501" y="253"/>
                </a:lnTo>
                <a:lnTo>
                  <a:pt x="501" y="250"/>
                </a:lnTo>
                <a:lnTo>
                  <a:pt x="501" y="247"/>
                </a:lnTo>
                <a:lnTo>
                  <a:pt x="501" y="245"/>
                </a:lnTo>
                <a:lnTo>
                  <a:pt x="501" y="242"/>
                </a:lnTo>
                <a:lnTo>
                  <a:pt x="498" y="239"/>
                </a:lnTo>
                <a:lnTo>
                  <a:pt x="496" y="236"/>
                </a:lnTo>
                <a:lnTo>
                  <a:pt x="496" y="233"/>
                </a:lnTo>
                <a:lnTo>
                  <a:pt x="493" y="230"/>
                </a:lnTo>
                <a:lnTo>
                  <a:pt x="493" y="227"/>
                </a:lnTo>
                <a:lnTo>
                  <a:pt x="493" y="225"/>
                </a:lnTo>
                <a:lnTo>
                  <a:pt x="493" y="222"/>
                </a:lnTo>
                <a:lnTo>
                  <a:pt x="490" y="222"/>
                </a:lnTo>
                <a:lnTo>
                  <a:pt x="490" y="219"/>
                </a:lnTo>
                <a:lnTo>
                  <a:pt x="487" y="216"/>
                </a:lnTo>
                <a:lnTo>
                  <a:pt x="484" y="216"/>
                </a:lnTo>
                <a:lnTo>
                  <a:pt x="481" y="216"/>
                </a:lnTo>
                <a:lnTo>
                  <a:pt x="478" y="216"/>
                </a:lnTo>
                <a:lnTo>
                  <a:pt x="476" y="216"/>
                </a:lnTo>
                <a:lnTo>
                  <a:pt x="476" y="219"/>
                </a:lnTo>
                <a:lnTo>
                  <a:pt x="473" y="219"/>
                </a:lnTo>
                <a:lnTo>
                  <a:pt x="470" y="222"/>
                </a:lnTo>
                <a:lnTo>
                  <a:pt x="467" y="222"/>
                </a:lnTo>
                <a:lnTo>
                  <a:pt x="464" y="225"/>
                </a:lnTo>
                <a:lnTo>
                  <a:pt x="461" y="225"/>
                </a:lnTo>
                <a:lnTo>
                  <a:pt x="459" y="227"/>
                </a:lnTo>
                <a:lnTo>
                  <a:pt x="456" y="227"/>
                </a:lnTo>
                <a:lnTo>
                  <a:pt x="453" y="227"/>
                </a:lnTo>
                <a:lnTo>
                  <a:pt x="450" y="227"/>
                </a:lnTo>
                <a:lnTo>
                  <a:pt x="447" y="230"/>
                </a:lnTo>
                <a:lnTo>
                  <a:pt x="444" y="230"/>
                </a:lnTo>
                <a:lnTo>
                  <a:pt x="441" y="227"/>
                </a:lnTo>
                <a:lnTo>
                  <a:pt x="439" y="230"/>
                </a:lnTo>
                <a:lnTo>
                  <a:pt x="436" y="230"/>
                </a:lnTo>
                <a:lnTo>
                  <a:pt x="433" y="230"/>
                </a:lnTo>
                <a:lnTo>
                  <a:pt x="430" y="230"/>
                </a:lnTo>
                <a:lnTo>
                  <a:pt x="427" y="233"/>
                </a:lnTo>
                <a:lnTo>
                  <a:pt x="424" y="233"/>
                </a:lnTo>
                <a:lnTo>
                  <a:pt x="422" y="236"/>
                </a:lnTo>
                <a:lnTo>
                  <a:pt x="419" y="236"/>
                </a:lnTo>
                <a:lnTo>
                  <a:pt x="416" y="236"/>
                </a:lnTo>
                <a:lnTo>
                  <a:pt x="413" y="236"/>
                </a:lnTo>
                <a:lnTo>
                  <a:pt x="410" y="239"/>
                </a:lnTo>
                <a:lnTo>
                  <a:pt x="407" y="239"/>
                </a:lnTo>
                <a:lnTo>
                  <a:pt x="404" y="239"/>
                </a:lnTo>
                <a:lnTo>
                  <a:pt x="402" y="239"/>
                </a:lnTo>
                <a:lnTo>
                  <a:pt x="399" y="242"/>
                </a:lnTo>
                <a:lnTo>
                  <a:pt x="396" y="242"/>
                </a:lnTo>
                <a:lnTo>
                  <a:pt x="396" y="245"/>
                </a:lnTo>
                <a:lnTo>
                  <a:pt x="393" y="245"/>
                </a:lnTo>
                <a:lnTo>
                  <a:pt x="390" y="247"/>
                </a:lnTo>
                <a:lnTo>
                  <a:pt x="390" y="250"/>
                </a:lnTo>
                <a:lnTo>
                  <a:pt x="387" y="250"/>
                </a:lnTo>
                <a:lnTo>
                  <a:pt x="387" y="253"/>
                </a:lnTo>
                <a:lnTo>
                  <a:pt x="387" y="256"/>
                </a:lnTo>
                <a:lnTo>
                  <a:pt x="385" y="259"/>
                </a:lnTo>
                <a:lnTo>
                  <a:pt x="385" y="262"/>
                </a:lnTo>
                <a:lnTo>
                  <a:pt x="385" y="264"/>
                </a:lnTo>
                <a:lnTo>
                  <a:pt x="382" y="264"/>
                </a:lnTo>
                <a:lnTo>
                  <a:pt x="382" y="267"/>
                </a:lnTo>
                <a:lnTo>
                  <a:pt x="382" y="270"/>
                </a:lnTo>
                <a:lnTo>
                  <a:pt x="379" y="270"/>
                </a:lnTo>
                <a:lnTo>
                  <a:pt x="379" y="273"/>
                </a:lnTo>
                <a:lnTo>
                  <a:pt x="376" y="276"/>
                </a:lnTo>
                <a:lnTo>
                  <a:pt x="373" y="279"/>
                </a:lnTo>
                <a:lnTo>
                  <a:pt x="370" y="282"/>
                </a:lnTo>
                <a:lnTo>
                  <a:pt x="367" y="284"/>
                </a:lnTo>
                <a:lnTo>
                  <a:pt x="365" y="284"/>
                </a:lnTo>
                <a:lnTo>
                  <a:pt x="362" y="284"/>
                </a:lnTo>
                <a:lnTo>
                  <a:pt x="362" y="287"/>
                </a:lnTo>
                <a:lnTo>
                  <a:pt x="356" y="287"/>
                </a:lnTo>
                <a:lnTo>
                  <a:pt x="353" y="287"/>
                </a:lnTo>
                <a:lnTo>
                  <a:pt x="350" y="287"/>
                </a:lnTo>
                <a:lnTo>
                  <a:pt x="350" y="290"/>
                </a:lnTo>
                <a:lnTo>
                  <a:pt x="345" y="290"/>
                </a:lnTo>
                <a:lnTo>
                  <a:pt x="342" y="290"/>
                </a:lnTo>
                <a:lnTo>
                  <a:pt x="339" y="290"/>
                </a:lnTo>
                <a:lnTo>
                  <a:pt x="336" y="290"/>
                </a:lnTo>
                <a:lnTo>
                  <a:pt x="333" y="290"/>
                </a:lnTo>
                <a:lnTo>
                  <a:pt x="330" y="290"/>
                </a:lnTo>
                <a:lnTo>
                  <a:pt x="328" y="290"/>
                </a:lnTo>
                <a:lnTo>
                  <a:pt x="325" y="290"/>
                </a:lnTo>
                <a:lnTo>
                  <a:pt x="322" y="290"/>
                </a:lnTo>
                <a:lnTo>
                  <a:pt x="319" y="290"/>
                </a:lnTo>
                <a:lnTo>
                  <a:pt x="293" y="293"/>
                </a:lnTo>
                <a:lnTo>
                  <a:pt x="296" y="290"/>
                </a:lnTo>
                <a:lnTo>
                  <a:pt x="299" y="284"/>
                </a:lnTo>
                <a:lnTo>
                  <a:pt x="305" y="282"/>
                </a:lnTo>
                <a:lnTo>
                  <a:pt x="308" y="276"/>
                </a:lnTo>
                <a:lnTo>
                  <a:pt x="310" y="270"/>
                </a:lnTo>
                <a:lnTo>
                  <a:pt x="316" y="267"/>
                </a:lnTo>
                <a:lnTo>
                  <a:pt x="319" y="262"/>
                </a:lnTo>
                <a:lnTo>
                  <a:pt x="322" y="259"/>
                </a:lnTo>
                <a:lnTo>
                  <a:pt x="328" y="253"/>
                </a:lnTo>
                <a:lnTo>
                  <a:pt x="330" y="250"/>
                </a:lnTo>
                <a:lnTo>
                  <a:pt x="333" y="245"/>
                </a:lnTo>
                <a:lnTo>
                  <a:pt x="339" y="242"/>
                </a:lnTo>
                <a:lnTo>
                  <a:pt x="342" y="236"/>
                </a:lnTo>
                <a:lnTo>
                  <a:pt x="345" y="233"/>
                </a:lnTo>
                <a:lnTo>
                  <a:pt x="347" y="230"/>
                </a:lnTo>
                <a:lnTo>
                  <a:pt x="350" y="227"/>
                </a:lnTo>
                <a:lnTo>
                  <a:pt x="353" y="222"/>
                </a:lnTo>
                <a:lnTo>
                  <a:pt x="356" y="219"/>
                </a:lnTo>
                <a:lnTo>
                  <a:pt x="362" y="213"/>
                </a:lnTo>
                <a:lnTo>
                  <a:pt x="365" y="210"/>
                </a:lnTo>
                <a:lnTo>
                  <a:pt x="370" y="205"/>
                </a:lnTo>
                <a:lnTo>
                  <a:pt x="373" y="205"/>
                </a:lnTo>
                <a:lnTo>
                  <a:pt x="379" y="205"/>
                </a:lnTo>
                <a:lnTo>
                  <a:pt x="382" y="205"/>
                </a:lnTo>
                <a:lnTo>
                  <a:pt x="385" y="202"/>
                </a:lnTo>
                <a:lnTo>
                  <a:pt x="385" y="196"/>
                </a:lnTo>
                <a:lnTo>
                  <a:pt x="385" y="193"/>
                </a:lnTo>
                <a:lnTo>
                  <a:pt x="387" y="188"/>
                </a:lnTo>
                <a:lnTo>
                  <a:pt x="390" y="185"/>
                </a:lnTo>
                <a:lnTo>
                  <a:pt x="393" y="182"/>
                </a:lnTo>
                <a:lnTo>
                  <a:pt x="396" y="182"/>
                </a:lnTo>
                <a:lnTo>
                  <a:pt x="396" y="179"/>
                </a:lnTo>
                <a:lnTo>
                  <a:pt x="399" y="179"/>
                </a:lnTo>
                <a:lnTo>
                  <a:pt x="402" y="176"/>
                </a:lnTo>
                <a:lnTo>
                  <a:pt x="404" y="176"/>
                </a:lnTo>
                <a:lnTo>
                  <a:pt x="407" y="173"/>
                </a:lnTo>
                <a:lnTo>
                  <a:pt x="410" y="173"/>
                </a:lnTo>
                <a:lnTo>
                  <a:pt x="410" y="171"/>
                </a:lnTo>
                <a:lnTo>
                  <a:pt x="413" y="171"/>
                </a:lnTo>
                <a:lnTo>
                  <a:pt x="416" y="171"/>
                </a:lnTo>
                <a:lnTo>
                  <a:pt x="419" y="171"/>
                </a:lnTo>
                <a:lnTo>
                  <a:pt x="419" y="168"/>
                </a:lnTo>
                <a:lnTo>
                  <a:pt x="422" y="168"/>
                </a:lnTo>
                <a:lnTo>
                  <a:pt x="424" y="165"/>
                </a:lnTo>
                <a:lnTo>
                  <a:pt x="427" y="165"/>
                </a:lnTo>
                <a:lnTo>
                  <a:pt x="430" y="162"/>
                </a:lnTo>
                <a:lnTo>
                  <a:pt x="433" y="162"/>
                </a:lnTo>
                <a:lnTo>
                  <a:pt x="436" y="159"/>
                </a:lnTo>
                <a:lnTo>
                  <a:pt x="439" y="159"/>
                </a:lnTo>
                <a:lnTo>
                  <a:pt x="439" y="156"/>
                </a:lnTo>
                <a:lnTo>
                  <a:pt x="441" y="156"/>
                </a:lnTo>
                <a:lnTo>
                  <a:pt x="444" y="153"/>
                </a:lnTo>
                <a:lnTo>
                  <a:pt x="447" y="153"/>
                </a:lnTo>
                <a:lnTo>
                  <a:pt x="447" y="151"/>
                </a:lnTo>
                <a:lnTo>
                  <a:pt x="450" y="151"/>
                </a:lnTo>
                <a:lnTo>
                  <a:pt x="453" y="148"/>
                </a:lnTo>
                <a:lnTo>
                  <a:pt x="456" y="148"/>
                </a:lnTo>
                <a:lnTo>
                  <a:pt x="459" y="145"/>
                </a:lnTo>
                <a:lnTo>
                  <a:pt x="461" y="145"/>
                </a:lnTo>
                <a:lnTo>
                  <a:pt x="464" y="145"/>
                </a:lnTo>
                <a:lnTo>
                  <a:pt x="464" y="142"/>
                </a:lnTo>
                <a:lnTo>
                  <a:pt x="467" y="142"/>
                </a:lnTo>
                <a:lnTo>
                  <a:pt x="470" y="142"/>
                </a:lnTo>
                <a:lnTo>
                  <a:pt x="473" y="142"/>
                </a:lnTo>
                <a:lnTo>
                  <a:pt x="476" y="139"/>
                </a:lnTo>
                <a:lnTo>
                  <a:pt x="478" y="139"/>
                </a:lnTo>
                <a:lnTo>
                  <a:pt x="481" y="139"/>
                </a:lnTo>
                <a:lnTo>
                  <a:pt x="484" y="139"/>
                </a:lnTo>
                <a:lnTo>
                  <a:pt x="487" y="139"/>
                </a:lnTo>
                <a:lnTo>
                  <a:pt x="490" y="139"/>
                </a:lnTo>
                <a:lnTo>
                  <a:pt x="490" y="136"/>
                </a:lnTo>
                <a:lnTo>
                  <a:pt x="493" y="136"/>
                </a:lnTo>
                <a:lnTo>
                  <a:pt x="496" y="136"/>
                </a:lnTo>
                <a:lnTo>
                  <a:pt x="498" y="136"/>
                </a:lnTo>
                <a:lnTo>
                  <a:pt x="501" y="136"/>
                </a:lnTo>
                <a:lnTo>
                  <a:pt x="504" y="136"/>
                </a:lnTo>
                <a:lnTo>
                  <a:pt x="507" y="136"/>
                </a:lnTo>
                <a:lnTo>
                  <a:pt x="507" y="134"/>
                </a:lnTo>
                <a:lnTo>
                  <a:pt x="510" y="134"/>
                </a:lnTo>
                <a:lnTo>
                  <a:pt x="513" y="134"/>
                </a:lnTo>
                <a:lnTo>
                  <a:pt x="516" y="134"/>
                </a:lnTo>
                <a:lnTo>
                  <a:pt x="518" y="134"/>
                </a:lnTo>
                <a:lnTo>
                  <a:pt x="521" y="134"/>
                </a:lnTo>
                <a:lnTo>
                  <a:pt x="524" y="131"/>
                </a:lnTo>
                <a:lnTo>
                  <a:pt x="527" y="131"/>
                </a:lnTo>
                <a:lnTo>
                  <a:pt x="530" y="131"/>
                </a:lnTo>
                <a:lnTo>
                  <a:pt x="533" y="131"/>
                </a:lnTo>
                <a:lnTo>
                  <a:pt x="535" y="131"/>
                </a:lnTo>
                <a:lnTo>
                  <a:pt x="538" y="131"/>
                </a:lnTo>
                <a:lnTo>
                  <a:pt x="541" y="131"/>
                </a:lnTo>
                <a:lnTo>
                  <a:pt x="544" y="131"/>
                </a:lnTo>
                <a:lnTo>
                  <a:pt x="547" y="128"/>
                </a:lnTo>
                <a:lnTo>
                  <a:pt x="550" y="128"/>
                </a:lnTo>
                <a:lnTo>
                  <a:pt x="553" y="128"/>
                </a:lnTo>
                <a:lnTo>
                  <a:pt x="555" y="128"/>
                </a:lnTo>
                <a:lnTo>
                  <a:pt x="558" y="128"/>
                </a:lnTo>
                <a:lnTo>
                  <a:pt x="561" y="128"/>
                </a:lnTo>
                <a:lnTo>
                  <a:pt x="564" y="125"/>
                </a:lnTo>
                <a:lnTo>
                  <a:pt x="570" y="125"/>
                </a:lnTo>
                <a:lnTo>
                  <a:pt x="572" y="122"/>
                </a:lnTo>
                <a:lnTo>
                  <a:pt x="575" y="122"/>
                </a:lnTo>
                <a:lnTo>
                  <a:pt x="578" y="122"/>
                </a:lnTo>
                <a:lnTo>
                  <a:pt x="584" y="119"/>
                </a:lnTo>
                <a:lnTo>
                  <a:pt x="587" y="119"/>
                </a:lnTo>
                <a:lnTo>
                  <a:pt x="592" y="116"/>
                </a:lnTo>
                <a:lnTo>
                  <a:pt x="598" y="116"/>
                </a:lnTo>
                <a:lnTo>
                  <a:pt x="601" y="114"/>
                </a:lnTo>
                <a:lnTo>
                  <a:pt x="607" y="114"/>
                </a:lnTo>
                <a:lnTo>
                  <a:pt x="612" y="111"/>
                </a:lnTo>
                <a:lnTo>
                  <a:pt x="615" y="111"/>
                </a:lnTo>
                <a:lnTo>
                  <a:pt x="618" y="108"/>
                </a:lnTo>
                <a:lnTo>
                  <a:pt x="621" y="108"/>
                </a:lnTo>
                <a:lnTo>
                  <a:pt x="624" y="108"/>
                </a:lnTo>
                <a:lnTo>
                  <a:pt x="627" y="108"/>
                </a:lnTo>
                <a:lnTo>
                  <a:pt x="629" y="108"/>
                </a:lnTo>
                <a:lnTo>
                  <a:pt x="632" y="108"/>
                </a:lnTo>
                <a:lnTo>
                  <a:pt x="635" y="105"/>
                </a:lnTo>
                <a:lnTo>
                  <a:pt x="638" y="105"/>
                </a:lnTo>
                <a:lnTo>
                  <a:pt x="641" y="105"/>
                </a:lnTo>
                <a:lnTo>
                  <a:pt x="644" y="105"/>
                </a:lnTo>
                <a:lnTo>
                  <a:pt x="647" y="105"/>
                </a:lnTo>
                <a:lnTo>
                  <a:pt x="649" y="105"/>
                </a:lnTo>
                <a:lnTo>
                  <a:pt x="652" y="105"/>
                </a:lnTo>
                <a:lnTo>
                  <a:pt x="655" y="105"/>
                </a:lnTo>
                <a:lnTo>
                  <a:pt x="658" y="105"/>
                </a:lnTo>
                <a:lnTo>
                  <a:pt x="661" y="105"/>
                </a:lnTo>
                <a:lnTo>
                  <a:pt x="664" y="105"/>
                </a:lnTo>
                <a:lnTo>
                  <a:pt x="666" y="105"/>
                </a:lnTo>
                <a:lnTo>
                  <a:pt x="669" y="105"/>
                </a:lnTo>
                <a:lnTo>
                  <a:pt x="672" y="105"/>
                </a:lnTo>
                <a:lnTo>
                  <a:pt x="675" y="105"/>
                </a:lnTo>
                <a:lnTo>
                  <a:pt x="678" y="105"/>
                </a:lnTo>
                <a:lnTo>
                  <a:pt x="681" y="105"/>
                </a:lnTo>
                <a:lnTo>
                  <a:pt x="684" y="105"/>
                </a:lnTo>
                <a:lnTo>
                  <a:pt x="686" y="105"/>
                </a:lnTo>
                <a:lnTo>
                  <a:pt x="689" y="105"/>
                </a:lnTo>
                <a:lnTo>
                  <a:pt x="692" y="105"/>
                </a:lnTo>
                <a:lnTo>
                  <a:pt x="695" y="108"/>
                </a:lnTo>
                <a:lnTo>
                  <a:pt x="698" y="108"/>
                </a:lnTo>
                <a:lnTo>
                  <a:pt x="701" y="108"/>
                </a:lnTo>
                <a:lnTo>
                  <a:pt x="703" y="108"/>
                </a:lnTo>
                <a:lnTo>
                  <a:pt x="706" y="111"/>
                </a:lnTo>
                <a:lnTo>
                  <a:pt x="709" y="111"/>
                </a:lnTo>
                <a:lnTo>
                  <a:pt x="712" y="111"/>
                </a:lnTo>
                <a:lnTo>
                  <a:pt x="715" y="111"/>
                </a:lnTo>
                <a:lnTo>
                  <a:pt x="718" y="111"/>
                </a:lnTo>
                <a:lnTo>
                  <a:pt x="721" y="111"/>
                </a:lnTo>
                <a:lnTo>
                  <a:pt x="723" y="111"/>
                </a:lnTo>
                <a:lnTo>
                  <a:pt x="726" y="111"/>
                </a:lnTo>
                <a:lnTo>
                  <a:pt x="729" y="111"/>
                </a:lnTo>
                <a:lnTo>
                  <a:pt x="732" y="111"/>
                </a:lnTo>
                <a:lnTo>
                  <a:pt x="735" y="111"/>
                </a:lnTo>
                <a:lnTo>
                  <a:pt x="735" y="114"/>
                </a:lnTo>
                <a:lnTo>
                  <a:pt x="738" y="114"/>
                </a:lnTo>
                <a:lnTo>
                  <a:pt x="740" y="114"/>
                </a:lnTo>
                <a:lnTo>
                  <a:pt x="743" y="114"/>
                </a:lnTo>
                <a:lnTo>
                  <a:pt x="746" y="114"/>
                </a:lnTo>
                <a:lnTo>
                  <a:pt x="749" y="114"/>
                </a:lnTo>
                <a:lnTo>
                  <a:pt x="752" y="114"/>
                </a:lnTo>
                <a:lnTo>
                  <a:pt x="755" y="114"/>
                </a:lnTo>
                <a:lnTo>
                  <a:pt x="758" y="114"/>
                </a:lnTo>
                <a:lnTo>
                  <a:pt x="760" y="114"/>
                </a:lnTo>
                <a:lnTo>
                  <a:pt x="763" y="114"/>
                </a:lnTo>
                <a:lnTo>
                  <a:pt x="766" y="114"/>
                </a:lnTo>
                <a:lnTo>
                  <a:pt x="769" y="114"/>
                </a:lnTo>
                <a:lnTo>
                  <a:pt x="772" y="114"/>
                </a:lnTo>
                <a:lnTo>
                  <a:pt x="775" y="114"/>
                </a:lnTo>
                <a:lnTo>
                  <a:pt x="778" y="114"/>
                </a:lnTo>
                <a:lnTo>
                  <a:pt x="780" y="114"/>
                </a:lnTo>
                <a:lnTo>
                  <a:pt x="780" y="111"/>
                </a:lnTo>
                <a:lnTo>
                  <a:pt x="783" y="111"/>
                </a:lnTo>
                <a:lnTo>
                  <a:pt x="786" y="111"/>
                </a:lnTo>
                <a:lnTo>
                  <a:pt x="789" y="111"/>
                </a:lnTo>
                <a:lnTo>
                  <a:pt x="792" y="111"/>
                </a:lnTo>
                <a:lnTo>
                  <a:pt x="795" y="111"/>
                </a:lnTo>
                <a:lnTo>
                  <a:pt x="797" y="111"/>
                </a:lnTo>
                <a:lnTo>
                  <a:pt x="800" y="111"/>
                </a:lnTo>
                <a:lnTo>
                  <a:pt x="803" y="108"/>
                </a:lnTo>
                <a:lnTo>
                  <a:pt x="806" y="108"/>
                </a:lnTo>
                <a:lnTo>
                  <a:pt x="809" y="108"/>
                </a:lnTo>
                <a:lnTo>
                  <a:pt x="812" y="108"/>
                </a:lnTo>
                <a:lnTo>
                  <a:pt x="815" y="108"/>
                </a:lnTo>
                <a:lnTo>
                  <a:pt x="817" y="108"/>
                </a:lnTo>
                <a:lnTo>
                  <a:pt x="820" y="108"/>
                </a:lnTo>
                <a:lnTo>
                  <a:pt x="823" y="108"/>
                </a:lnTo>
                <a:lnTo>
                  <a:pt x="826" y="108"/>
                </a:lnTo>
                <a:lnTo>
                  <a:pt x="829" y="108"/>
                </a:lnTo>
                <a:lnTo>
                  <a:pt x="832" y="108"/>
                </a:lnTo>
                <a:lnTo>
                  <a:pt x="834" y="108"/>
                </a:lnTo>
                <a:lnTo>
                  <a:pt x="837" y="108"/>
                </a:lnTo>
                <a:lnTo>
                  <a:pt x="840" y="108"/>
                </a:lnTo>
                <a:lnTo>
                  <a:pt x="843" y="108"/>
                </a:lnTo>
                <a:lnTo>
                  <a:pt x="846" y="108"/>
                </a:lnTo>
                <a:lnTo>
                  <a:pt x="849" y="108"/>
                </a:lnTo>
                <a:lnTo>
                  <a:pt x="852" y="108"/>
                </a:lnTo>
                <a:lnTo>
                  <a:pt x="854" y="108"/>
                </a:lnTo>
                <a:lnTo>
                  <a:pt x="857" y="108"/>
                </a:lnTo>
                <a:lnTo>
                  <a:pt x="860" y="108"/>
                </a:lnTo>
                <a:lnTo>
                  <a:pt x="860" y="105"/>
                </a:lnTo>
                <a:lnTo>
                  <a:pt x="863" y="108"/>
                </a:lnTo>
                <a:lnTo>
                  <a:pt x="866" y="108"/>
                </a:lnTo>
                <a:lnTo>
                  <a:pt x="869" y="108"/>
                </a:lnTo>
                <a:lnTo>
                  <a:pt x="871" y="108"/>
                </a:lnTo>
                <a:lnTo>
                  <a:pt x="874" y="108"/>
                </a:lnTo>
                <a:lnTo>
                  <a:pt x="877" y="108"/>
                </a:lnTo>
                <a:lnTo>
                  <a:pt x="880" y="108"/>
                </a:lnTo>
                <a:lnTo>
                  <a:pt x="883" y="108"/>
                </a:lnTo>
                <a:lnTo>
                  <a:pt x="886" y="111"/>
                </a:lnTo>
                <a:lnTo>
                  <a:pt x="889" y="111"/>
                </a:lnTo>
                <a:lnTo>
                  <a:pt x="891" y="111"/>
                </a:lnTo>
                <a:lnTo>
                  <a:pt x="894" y="111"/>
                </a:lnTo>
                <a:lnTo>
                  <a:pt x="897" y="111"/>
                </a:lnTo>
                <a:lnTo>
                  <a:pt x="897" y="114"/>
                </a:lnTo>
                <a:lnTo>
                  <a:pt x="900" y="114"/>
                </a:lnTo>
                <a:lnTo>
                  <a:pt x="903" y="114"/>
                </a:lnTo>
                <a:lnTo>
                  <a:pt x="906" y="114"/>
                </a:lnTo>
                <a:lnTo>
                  <a:pt x="909" y="116"/>
                </a:lnTo>
                <a:lnTo>
                  <a:pt x="911" y="116"/>
                </a:lnTo>
                <a:lnTo>
                  <a:pt x="914" y="119"/>
                </a:lnTo>
                <a:lnTo>
                  <a:pt x="917" y="119"/>
                </a:lnTo>
                <a:lnTo>
                  <a:pt x="920" y="119"/>
                </a:lnTo>
                <a:lnTo>
                  <a:pt x="923" y="122"/>
                </a:lnTo>
                <a:lnTo>
                  <a:pt x="926" y="122"/>
                </a:lnTo>
                <a:lnTo>
                  <a:pt x="928" y="122"/>
                </a:lnTo>
                <a:lnTo>
                  <a:pt x="931" y="122"/>
                </a:lnTo>
                <a:lnTo>
                  <a:pt x="934" y="125"/>
                </a:lnTo>
                <a:lnTo>
                  <a:pt x="937" y="125"/>
                </a:lnTo>
                <a:lnTo>
                  <a:pt x="940" y="125"/>
                </a:lnTo>
                <a:lnTo>
                  <a:pt x="943" y="125"/>
                </a:lnTo>
                <a:lnTo>
                  <a:pt x="946" y="128"/>
                </a:lnTo>
                <a:lnTo>
                  <a:pt x="948" y="128"/>
                </a:lnTo>
                <a:lnTo>
                  <a:pt x="951" y="128"/>
                </a:lnTo>
                <a:lnTo>
                  <a:pt x="954" y="131"/>
                </a:lnTo>
                <a:lnTo>
                  <a:pt x="957" y="131"/>
                </a:lnTo>
                <a:lnTo>
                  <a:pt x="960" y="131"/>
                </a:lnTo>
                <a:lnTo>
                  <a:pt x="963" y="134"/>
                </a:lnTo>
                <a:lnTo>
                  <a:pt x="965" y="134"/>
                </a:lnTo>
                <a:lnTo>
                  <a:pt x="968" y="134"/>
                </a:lnTo>
                <a:lnTo>
                  <a:pt x="971" y="134"/>
                </a:lnTo>
                <a:lnTo>
                  <a:pt x="974" y="136"/>
                </a:lnTo>
                <a:lnTo>
                  <a:pt x="977" y="136"/>
                </a:lnTo>
                <a:lnTo>
                  <a:pt x="980" y="136"/>
                </a:lnTo>
                <a:lnTo>
                  <a:pt x="983" y="136"/>
                </a:lnTo>
                <a:lnTo>
                  <a:pt x="985" y="139"/>
                </a:lnTo>
                <a:lnTo>
                  <a:pt x="988" y="139"/>
                </a:lnTo>
                <a:lnTo>
                  <a:pt x="991" y="139"/>
                </a:lnTo>
                <a:lnTo>
                  <a:pt x="994" y="139"/>
                </a:lnTo>
                <a:lnTo>
                  <a:pt x="994" y="142"/>
                </a:lnTo>
                <a:lnTo>
                  <a:pt x="997" y="142"/>
                </a:lnTo>
                <a:lnTo>
                  <a:pt x="1000" y="142"/>
                </a:lnTo>
                <a:lnTo>
                  <a:pt x="1002" y="142"/>
                </a:lnTo>
                <a:lnTo>
                  <a:pt x="1002" y="145"/>
                </a:lnTo>
                <a:lnTo>
                  <a:pt x="1005" y="145"/>
                </a:lnTo>
                <a:lnTo>
                  <a:pt x="1008" y="145"/>
                </a:lnTo>
                <a:lnTo>
                  <a:pt x="1011" y="148"/>
                </a:lnTo>
                <a:lnTo>
                  <a:pt x="1014" y="148"/>
                </a:lnTo>
                <a:lnTo>
                  <a:pt x="1017" y="151"/>
                </a:lnTo>
                <a:lnTo>
                  <a:pt x="1020" y="151"/>
                </a:lnTo>
                <a:lnTo>
                  <a:pt x="1020" y="153"/>
                </a:lnTo>
                <a:lnTo>
                  <a:pt x="1022" y="153"/>
                </a:lnTo>
                <a:lnTo>
                  <a:pt x="1025" y="156"/>
                </a:lnTo>
                <a:lnTo>
                  <a:pt x="1028" y="156"/>
                </a:lnTo>
                <a:lnTo>
                  <a:pt x="1028" y="159"/>
                </a:lnTo>
                <a:lnTo>
                  <a:pt x="1031" y="159"/>
                </a:lnTo>
                <a:lnTo>
                  <a:pt x="1034" y="159"/>
                </a:lnTo>
                <a:lnTo>
                  <a:pt x="1034" y="162"/>
                </a:lnTo>
                <a:lnTo>
                  <a:pt x="1037" y="162"/>
                </a:lnTo>
                <a:lnTo>
                  <a:pt x="1040" y="165"/>
                </a:lnTo>
                <a:lnTo>
                  <a:pt x="1042" y="165"/>
                </a:lnTo>
                <a:lnTo>
                  <a:pt x="1042" y="168"/>
                </a:lnTo>
                <a:lnTo>
                  <a:pt x="1045" y="168"/>
                </a:lnTo>
                <a:lnTo>
                  <a:pt x="1048" y="168"/>
                </a:lnTo>
                <a:lnTo>
                  <a:pt x="1048" y="171"/>
                </a:lnTo>
                <a:lnTo>
                  <a:pt x="1051" y="171"/>
                </a:lnTo>
                <a:lnTo>
                  <a:pt x="1054" y="171"/>
                </a:lnTo>
                <a:lnTo>
                  <a:pt x="1057" y="173"/>
                </a:lnTo>
                <a:lnTo>
                  <a:pt x="1059" y="173"/>
                </a:lnTo>
                <a:lnTo>
                  <a:pt x="1062" y="176"/>
                </a:lnTo>
                <a:lnTo>
                  <a:pt x="1065" y="176"/>
                </a:lnTo>
                <a:lnTo>
                  <a:pt x="1065" y="179"/>
                </a:lnTo>
                <a:lnTo>
                  <a:pt x="1068" y="179"/>
                </a:lnTo>
                <a:lnTo>
                  <a:pt x="1071" y="179"/>
                </a:lnTo>
                <a:lnTo>
                  <a:pt x="1071" y="182"/>
                </a:lnTo>
                <a:lnTo>
                  <a:pt x="1074" y="182"/>
                </a:lnTo>
                <a:lnTo>
                  <a:pt x="1074" y="185"/>
                </a:lnTo>
                <a:lnTo>
                  <a:pt x="1077" y="185"/>
                </a:lnTo>
                <a:lnTo>
                  <a:pt x="1077" y="188"/>
                </a:lnTo>
                <a:lnTo>
                  <a:pt x="1079" y="188"/>
                </a:lnTo>
                <a:lnTo>
                  <a:pt x="1079" y="190"/>
                </a:lnTo>
                <a:lnTo>
                  <a:pt x="1085" y="190"/>
                </a:lnTo>
                <a:lnTo>
                  <a:pt x="1088" y="193"/>
                </a:lnTo>
                <a:lnTo>
                  <a:pt x="1094" y="193"/>
                </a:lnTo>
                <a:lnTo>
                  <a:pt x="1096" y="196"/>
                </a:lnTo>
                <a:lnTo>
                  <a:pt x="1102" y="196"/>
                </a:lnTo>
                <a:lnTo>
                  <a:pt x="1105" y="196"/>
                </a:lnTo>
                <a:lnTo>
                  <a:pt x="1108" y="196"/>
                </a:lnTo>
                <a:lnTo>
                  <a:pt x="1111" y="196"/>
                </a:lnTo>
                <a:lnTo>
                  <a:pt x="1114" y="196"/>
                </a:lnTo>
                <a:lnTo>
                  <a:pt x="1114" y="193"/>
                </a:lnTo>
                <a:lnTo>
                  <a:pt x="1114" y="190"/>
                </a:lnTo>
                <a:lnTo>
                  <a:pt x="1116" y="190"/>
                </a:lnTo>
                <a:lnTo>
                  <a:pt x="1119" y="190"/>
                </a:lnTo>
                <a:lnTo>
                  <a:pt x="1122" y="190"/>
                </a:lnTo>
                <a:lnTo>
                  <a:pt x="1125" y="190"/>
                </a:lnTo>
                <a:lnTo>
                  <a:pt x="1128" y="193"/>
                </a:lnTo>
                <a:lnTo>
                  <a:pt x="1131" y="193"/>
                </a:lnTo>
                <a:lnTo>
                  <a:pt x="1131" y="196"/>
                </a:lnTo>
                <a:lnTo>
                  <a:pt x="1134" y="196"/>
                </a:lnTo>
                <a:lnTo>
                  <a:pt x="1136" y="193"/>
                </a:lnTo>
                <a:lnTo>
                  <a:pt x="1139" y="193"/>
                </a:lnTo>
                <a:lnTo>
                  <a:pt x="1139" y="196"/>
                </a:lnTo>
                <a:lnTo>
                  <a:pt x="1142" y="196"/>
                </a:lnTo>
                <a:lnTo>
                  <a:pt x="1142" y="199"/>
                </a:lnTo>
                <a:lnTo>
                  <a:pt x="1145" y="202"/>
                </a:lnTo>
                <a:lnTo>
                  <a:pt x="1145" y="205"/>
                </a:lnTo>
                <a:lnTo>
                  <a:pt x="1148" y="202"/>
                </a:lnTo>
                <a:lnTo>
                  <a:pt x="1148" y="199"/>
                </a:lnTo>
                <a:lnTo>
                  <a:pt x="1151" y="199"/>
                </a:lnTo>
                <a:lnTo>
                  <a:pt x="1153" y="199"/>
                </a:lnTo>
                <a:lnTo>
                  <a:pt x="1156" y="199"/>
                </a:lnTo>
                <a:lnTo>
                  <a:pt x="1159" y="202"/>
                </a:lnTo>
                <a:lnTo>
                  <a:pt x="1162" y="205"/>
                </a:lnTo>
                <a:lnTo>
                  <a:pt x="1165" y="205"/>
                </a:lnTo>
                <a:lnTo>
                  <a:pt x="1168" y="205"/>
                </a:lnTo>
                <a:lnTo>
                  <a:pt x="1171" y="205"/>
                </a:lnTo>
                <a:lnTo>
                  <a:pt x="1173" y="205"/>
                </a:lnTo>
                <a:lnTo>
                  <a:pt x="1176" y="205"/>
                </a:lnTo>
                <a:lnTo>
                  <a:pt x="1179" y="205"/>
                </a:lnTo>
                <a:lnTo>
                  <a:pt x="1182" y="208"/>
                </a:lnTo>
                <a:lnTo>
                  <a:pt x="1182" y="205"/>
                </a:lnTo>
                <a:lnTo>
                  <a:pt x="1185" y="205"/>
                </a:lnTo>
                <a:lnTo>
                  <a:pt x="1188" y="205"/>
                </a:lnTo>
                <a:lnTo>
                  <a:pt x="1190" y="205"/>
                </a:lnTo>
                <a:lnTo>
                  <a:pt x="1193" y="205"/>
                </a:lnTo>
                <a:lnTo>
                  <a:pt x="1196" y="205"/>
                </a:lnTo>
                <a:lnTo>
                  <a:pt x="1196" y="208"/>
                </a:lnTo>
                <a:lnTo>
                  <a:pt x="1199" y="208"/>
                </a:lnTo>
                <a:lnTo>
                  <a:pt x="1202" y="208"/>
                </a:lnTo>
                <a:lnTo>
                  <a:pt x="1205" y="208"/>
                </a:lnTo>
                <a:lnTo>
                  <a:pt x="1208" y="208"/>
                </a:lnTo>
                <a:lnTo>
                  <a:pt x="1208" y="210"/>
                </a:lnTo>
                <a:lnTo>
                  <a:pt x="1210" y="210"/>
                </a:lnTo>
                <a:lnTo>
                  <a:pt x="1213" y="210"/>
                </a:lnTo>
                <a:lnTo>
                  <a:pt x="1216" y="208"/>
                </a:lnTo>
                <a:lnTo>
                  <a:pt x="1213" y="205"/>
                </a:lnTo>
                <a:lnTo>
                  <a:pt x="1216" y="205"/>
                </a:lnTo>
                <a:lnTo>
                  <a:pt x="1216" y="202"/>
                </a:lnTo>
                <a:lnTo>
                  <a:pt x="1216" y="199"/>
                </a:lnTo>
                <a:lnTo>
                  <a:pt x="1216" y="196"/>
                </a:lnTo>
                <a:lnTo>
                  <a:pt x="1216" y="193"/>
                </a:lnTo>
                <a:lnTo>
                  <a:pt x="1216" y="190"/>
                </a:lnTo>
                <a:lnTo>
                  <a:pt x="1219" y="188"/>
                </a:lnTo>
                <a:lnTo>
                  <a:pt x="1219" y="185"/>
                </a:lnTo>
                <a:lnTo>
                  <a:pt x="1222" y="185"/>
                </a:lnTo>
                <a:lnTo>
                  <a:pt x="1225" y="185"/>
                </a:lnTo>
                <a:lnTo>
                  <a:pt x="1227" y="185"/>
                </a:lnTo>
                <a:lnTo>
                  <a:pt x="1230" y="185"/>
                </a:lnTo>
                <a:lnTo>
                  <a:pt x="1230" y="182"/>
                </a:lnTo>
                <a:lnTo>
                  <a:pt x="1233" y="182"/>
                </a:lnTo>
                <a:lnTo>
                  <a:pt x="1233" y="179"/>
                </a:lnTo>
                <a:lnTo>
                  <a:pt x="1233" y="176"/>
                </a:lnTo>
                <a:lnTo>
                  <a:pt x="1236" y="173"/>
                </a:lnTo>
                <a:lnTo>
                  <a:pt x="1236" y="171"/>
                </a:lnTo>
                <a:lnTo>
                  <a:pt x="1233" y="171"/>
                </a:lnTo>
                <a:lnTo>
                  <a:pt x="1230" y="171"/>
                </a:lnTo>
                <a:lnTo>
                  <a:pt x="1230" y="168"/>
                </a:lnTo>
                <a:lnTo>
                  <a:pt x="1230" y="165"/>
                </a:lnTo>
                <a:lnTo>
                  <a:pt x="1233" y="165"/>
                </a:lnTo>
                <a:lnTo>
                  <a:pt x="1236" y="162"/>
                </a:lnTo>
                <a:lnTo>
                  <a:pt x="1236" y="159"/>
                </a:lnTo>
                <a:lnTo>
                  <a:pt x="1239" y="159"/>
                </a:lnTo>
                <a:lnTo>
                  <a:pt x="1242" y="156"/>
                </a:lnTo>
                <a:lnTo>
                  <a:pt x="1239" y="156"/>
                </a:lnTo>
                <a:lnTo>
                  <a:pt x="1239" y="153"/>
                </a:lnTo>
                <a:lnTo>
                  <a:pt x="1242" y="151"/>
                </a:lnTo>
                <a:lnTo>
                  <a:pt x="1245" y="151"/>
                </a:lnTo>
                <a:lnTo>
                  <a:pt x="1245" y="148"/>
                </a:lnTo>
                <a:lnTo>
                  <a:pt x="1245" y="145"/>
                </a:lnTo>
                <a:lnTo>
                  <a:pt x="1247" y="145"/>
                </a:lnTo>
                <a:lnTo>
                  <a:pt x="1247" y="142"/>
                </a:lnTo>
                <a:lnTo>
                  <a:pt x="1250" y="142"/>
                </a:lnTo>
                <a:lnTo>
                  <a:pt x="1250" y="139"/>
                </a:lnTo>
                <a:lnTo>
                  <a:pt x="1253" y="139"/>
                </a:lnTo>
                <a:lnTo>
                  <a:pt x="1253" y="142"/>
                </a:lnTo>
                <a:lnTo>
                  <a:pt x="1256" y="142"/>
                </a:lnTo>
                <a:lnTo>
                  <a:pt x="1259" y="142"/>
                </a:lnTo>
                <a:lnTo>
                  <a:pt x="1259" y="139"/>
                </a:lnTo>
                <a:lnTo>
                  <a:pt x="1262" y="136"/>
                </a:lnTo>
                <a:lnTo>
                  <a:pt x="1262" y="134"/>
                </a:lnTo>
                <a:lnTo>
                  <a:pt x="1262" y="131"/>
                </a:lnTo>
                <a:lnTo>
                  <a:pt x="1265" y="131"/>
                </a:lnTo>
                <a:lnTo>
                  <a:pt x="1267" y="134"/>
                </a:lnTo>
                <a:lnTo>
                  <a:pt x="1267" y="136"/>
                </a:lnTo>
                <a:lnTo>
                  <a:pt x="1267" y="139"/>
                </a:lnTo>
                <a:lnTo>
                  <a:pt x="1270" y="139"/>
                </a:lnTo>
                <a:lnTo>
                  <a:pt x="1273" y="139"/>
                </a:lnTo>
                <a:lnTo>
                  <a:pt x="1276" y="139"/>
                </a:lnTo>
                <a:lnTo>
                  <a:pt x="1279" y="139"/>
                </a:lnTo>
                <a:lnTo>
                  <a:pt x="1279" y="136"/>
                </a:lnTo>
                <a:lnTo>
                  <a:pt x="1279" y="134"/>
                </a:lnTo>
                <a:lnTo>
                  <a:pt x="1279" y="131"/>
                </a:lnTo>
                <a:lnTo>
                  <a:pt x="1282" y="131"/>
                </a:lnTo>
                <a:lnTo>
                  <a:pt x="1282" y="128"/>
                </a:lnTo>
                <a:lnTo>
                  <a:pt x="1284" y="128"/>
                </a:lnTo>
                <a:lnTo>
                  <a:pt x="1287" y="128"/>
                </a:lnTo>
                <a:lnTo>
                  <a:pt x="1290" y="128"/>
                </a:lnTo>
                <a:lnTo>
                  <a:pt x="1293" y="128"/>
                </a:lnTo>
                <a:lnTo>
                  <a:pt x="1293" y="125"/>
                </a:lnTo>
                <a:lnTo>
                  <a:pt x="1296" y="125"/>
                </a:lnTo>
                <a:lnTo>
                  <a:pt x="1296" y="122"/>
                </a:lnTo>
                <a:lnTo>
                  <a:pt x="1299" y="122"/>
                </a:lnTo>
                <a:lnTo>
                  <a:pt x="1299" y="119"/>
                </a:lnTo>
                <a:lnTo>
                  <a:pt x="1299" y="116"/>
                </a:lnTo>
                <a:lnTo>
                  <a:pt x="1302" y="116"/>
                </a:lnTo>
                <a:lnTo>
                  <a:pt x="1304" y="114"/>
                </a:lnTo>
                <a:lnTo>
                  <a:pt x="1304" y="111"/>
                </a:lnTo>
                <a:lnTo>
                  <a:pt x="1307" y="108"/>
                </a:lnTo>
                <a:lnTo>
                  <a:pt x="1310" y="105"/>
                </a:lnTo>
                <a:lnTo>
                  <a:pt x="1313" y="108"/>
                </a:lnTo>
                <a:lnTo>
                  <a:pt x="1313" y="111"/>
                </a:lnTo>
                <a:lnTo>
                  <a:pt x="1316" y="111"/>
                </a:lnTo>
                <a:lnTo>
                  <a:pt x="1319" y="111"/>
                </a:lnTo>
                <a:lnTo>
                  <a:pt x="1319" y="108"/>
                </a:lnTo>
                <a:lnTo>
                  <a:pt x="1316" y="105"/>
                </a:lnTo>
                <a:lnTo>
                  <a:pt x="1316" y="102"/>
                </a:lnTo>
                <a:lnTo>
                  <a:pt x="1316" y="99"/>
                </a:lnTo>
                <a:lnTo>
                  <a:pt x="1319" y="99"/>
                </a:lnTo>
                <a:lnTo>
                  <a:pt x="1321" y="99"/>
                </a:lnTo>
                <a:lnTo>
                  <a:pt x="1324" y="99"/>
                </a:lnTo>
                <a:lnTo>
                  <a:pt x="1327" y="97"/>
                </a:lnTo>
                <a:lnTo>
                  <a:pt x="1324" y="94"/>
                </a:lnTo>
                <a:lnTo>
                  <a:pt x="1327" y="91"/>
                </a:lnTo>
                <a:lnTo>
                  <a:pt x="1330" y="91"/>
                </a:lnTo>
                <a:lnTo>
                  <a:pt x="1330" y="88"/>
                </a:lnTo>
                <a:lnTo>
                  <a:pt x="1333" y="85"/>
                </a:lnTo>
                <a:lnTo>
                  <a:pt x="1336" y="85"/>
                </a:lnTo>
                <a:lnTo>
                  <a:pt x="1339" y="82"/>
                </a:lnTo>
                <a:lnTo>
                  <a:pt x="1339" y="79"/>
                </a:lnTo>
                <a:lnTo>
                  <a:pt x="1336" y="79"/>
                </a:lnTo>
                <a:lnTo>
                  <a:pt x="1336" y="77"/>
                </a:lnTo>
                <a:lnTo>
                  <a:pt x="1333" y="77"/>
                </a:lnTo>
                <a:lnTo>
                  <a:pt x="1330" y="74"/>
                </a:lnTo>
                <a:lnTo>
                  <a:pt x="1330" y="71"/>
                </a:lnTo>
                <a:lnTo>
                  <a:pt x="1333" y="71"/>
                </a:lnTo>
                <a:lnTo>
                  <a:pt x="1333" y="74"/>
                </a:lnTo>
                <a:lnTo>
                  <a:pt x="1336" y="74"/>
                </a:lnTo>
                <a:lnTo>
                  <a:pt x="1339" y="74"/>
                </a:lnTo>
                <a:lnTo>
                  <a:pt x="1339" y="77"/>
                </a:lnTo>
                <a:lnTo>
                  <a:pt x="1341" y="77"/>
                </a:lnTo>
                <a:lnTo>
                  <a:pt x="1344" y="74"/>
                </a:lnTo>
                <a:lnTo>
                  <a:pt x="1344" y="71"/>
                </a:lnTo>
                <a:lnTo>
                  <a:pt x="1347" y="71"/>
                </a:lnTo>
                <a:lnTo>
                  <a:pt x="1350" y="74"/>
                </a:lnTo>
                <a:lnTo>
                  <a:pt x="1353" y="74"/>
                </a:lnTo>
                <a:lnTo>
                  <a:pt x="1356" y="74"/>
                </a:lnTo>
                <a:lnTo>
                  <a:pt x="1356" y="71"/>
                </a:lnTo>
                <a:lnTo>
                  <a:pt x="1358" y="71"/>
                </a:lnTo>
                <a:lnTo>
                  <a:pt x="1361" y="71"/>
                </a:lnTo>
                <a:lnTo>
                  <a:pt x="1361" y="68"/>
                </a:lnTo>
                <a:lnTo>
                  <a:pt x="1364" y="68"/>
                </a:lnTo>
                <a:lnTo>
                  <a:pt x="1367" y="68"/>
                </a:lnTo>
                <a:lnTo>
                  <a:pt x="1370" y="65"/>
                </a:lnTo>
                <a:lnTo>
                  <a:pt x="1373" y="62"/>
                </a:lnTo>
                <a:lnTo>
                  <a:pt x="1376" y="62"/>
                </a:lnTo>
                <a:lnTo>
                  <a:pt x="1378" y="62"/>
                </a:lnTo>
                <a:lnTo>
                  <a:pt x="1381" y="62"/>
                </a:lnTo>
                <a:lnTo>
                  <a:pt x="1384" y="62"/>
                </a:lnTo>
                <a:lnTo>
                  <a:pt x="1384" y="60"/>
                </a:lnTo>
                <a:lnTo>
                  <a:pt x="1387" y="57"/>
                </a:lnTo>
                <a:lnTo>
                  <a:pt x="1390" y="57"/>
                </a:lnTo>
                <a:lnTo>
                  <a:pt x="1393" y="57"/>
                </a:lnTo>
                <a:lnTo>
                  <a:pt x="1396" y="57"/>
                </a:lnTo>
                <a:lnTo>
                  <a:pt x="1396" y="54"/>
                </a:lnTo>
                <a:lnTo>
                  <a:pt x="1398" y="54"/>
                </a:lnTo>
                <a:lnTo>
                  <a:pt x="1401" y="54"/>
                </a:lnTo>
                <a:lnTo>
                  <a:pt x="1404" y="51"/>
                </a:lnTo>
                <a:lnTo>
                  <a:pt x="1407" y="54"/>
                </a:lnTo>
                <a:lnTo>
                  <a:pt x="1404" y="57"/>
                </a:lnTo>
                <a:lnTo>
                  <a:pt x="1407" y="60"/>
                </a:lnTo>
                <a:lnTo>
                  <a:pt x="1410" y="60"/>
                </a:lnTo>
                <a:lnTo>
                  <a:pt x="1413" y="60"/>
                </a:lnTo>
                <a:lnTo>
                  <a:pt x="1415" y="60"/>
                </a:lnTo>
                <a:lnTo>
                  <a:pt x="1418" y="57"/>
                </a:lnTo>
                <a:lnTo>
                  <a:pt x="1421" y="57"/>
                </a:lnTo>
                <a:lnTo>
                  <a:pt x="1421" y="60"/>
                </a:lnTo>
                <a:lnTo>
                  <a:pt x="1421" y="62"/>
                </a:lnTo>
                <a:lnTo>
                  <a:pt x="1424" y="62"/>
                </a:lnTo>
                <a:lnTo>
                  <a:pt x="1424" y="60"/>
                </a:lnTo>
                <a:lnTo>
                  <a:pt x="1424" y="57"/>
                </a:lnTo>
                <a:lnTo>
                  <a:pt x="1424" y="54"/>
                </a:lnTo>
                <a:lnTo>
                  <a:pt x="1427" y="54"/>
                </a:lnTo>
                <a:lnTo>
                  <a:pt x="1430" y="51"/>
                </a:lnTo>
                <a:lnTo>
                  <a:pt x="1430" y="54"/>
                </a:lnTo>
                <a:lnTo>
                  <a:pt x="1433" y="54"/>
                </a:lnTo>
                <a:lnTo>
                  <a:pt x="1433" y="57"/>
                </a:lnTo>
                <a:lnTo>
                  <a:pt x="1430" y="57"/>
                </a:lnTo>
                <a:lnTo>
                  <a:pt x="1430" y="60"/>
                </a:lnTo>
                <a:lnTo>
                  <a:pt x="1433" y="60"/>
                </a:lnTo>
                <a:lnTo>
                  <a:pt x="1435" y="60"/>
                </a:lnTo>
                <a:lnTo>
                  <a:pt x="1435" y="57"/>
                </a:lnTo>
                <a:lnTo>
                  <a:pt x="1438" y="57"/>
                </a:lnTo>
                <a:lnTo>
                  <a:pt x="1441" y="57"/>
                </a:lnTo>
                <a:lnTo>
                  <a:pt x="1444" y="60"/>
                </a:lnTo>
                <a:lnTo>
                  <a:pt x="1447" y="60"/>
                </a:lnTo>
                <a:lnTo>
                  <a:pt x="1450" y="57"/>
                </a:lnTo>
                <a:lnTo>
                  <a:pt x="1450" y="54"/>
                </a:lnTo>
                <a:lnTo>
                  <a:pt x="1452" y="51"/>
                </a:lnTo>
                <a:lnTo>
                  <a:pt x="1455" y="51"/>
                </a:lnTo>
                <a:lnTo>
                  <a:pt x="1458" y="51"/>
                </a:lnTo>
                <a:lnTo>
                  <a:pt x="1458" y="48"/>
                </a:lnTo>
                <a:lnTo>
                  <a:pt x="1461" y="48"/>
                </a:lnTo>
                <a:lnTo>
                  <a:pt x="1461" y="45"/>
                </a:lnTo>
                <a:lnTo>
                  <a:pt x="1458" y="45"/>
                </a:lnTo>
                <a:lnTo>
                  <a:pt x="1455" y="45"/>
                </a:lnTo>
                <a:lnTo>
                  <a:pt x="1455" y="42"/>
                </a:lnTo>
                <a:lnTo>
                  <a:pt x="1455" y="40"/>
                </a:lnTo>
                <a:lnTo>
                  <a:pt x="1458" y="40"/>
                </a:lnTo>
                <a:lnTo>
                  <a:pt x="1461" y="40"/>
                </a:lnTo>
                <a:lnTo>
                  <a:pt x="1464" y="40"/>
                </a:lnTo>
                <a:lnTo>
                  <a:pt x="1464" y="37"/>
                </a:lnTo>
                <a:lnTo>
                  <a:pt x="1464" y="34"/>
                </a:lnTo>
                <a:lnTo>
                  <a:pt x="1464" y="31"/>
                </a:lnTo>
                <a:lnTo>
                  <a:pt x="1464" y="28"/>
                </a:lnTo>
                <a:lnTo>
                  <a:pt x="1467" y="28"/>
                </a:lnTo>
                <a:lnTo>
                  <a:pt x="1467" y="25"/>
                </a:lnTo>
                <a:lnTo>
                  <a:pt x="1470" y="23"/>
                </a:lnTo>
                <a:lnTo>
                  <a:pt x="1470" y="20"/>
                </a:lnTo>
                <a:lnTo>
                  <a:pt x="1472" y="20"/>
                </a:lnTo>
                <a:lnTo>
                  <a:pt x="1475" y="17"/>
                </a:lnTo>
                <a:lnTo>
                  <a:pt x="1475" y="14"/>
                </a:lnTo>
                <a:lnTo>
                  <a:pt x="1478" y="14"/>
                </a:lnTo>
                <a:lnTo>
                  <a:pt x="1481" y="14"/>
                </a:lnTo>
                <a:lnTo>
                  <a:pt x="1484" y="11"/>
                </a:lnTo>
                <a:lnTo>
                  <a:pt x="1487" y="11"/>
                </a:lnTo>
                <a:lnTo>
                  <a:pt x="1487" y="8"/>
                </a:lnTo>
                <a:lnTo>
                  <a:pt x="1487" y="5"/>
                </a:lnTo>
                <a:lnTo>
                  <a:pt x="1489" y="5"/>
                </a:lnTo>
                <a:lnTo>
                  <a:pt x="1489" y="3"/>
                </a:lnTo>
                <a:lnTo>
                  <a:pt x="1492" y="3"/>
                </a:lnTo>
                <a:lnTo>
                  <a:pt x="1492" y="0"/>
                </a:lnTo>
                <a:lnTo>
                  <a:pt x="1495" y="0"/>
                </a:lnTo>
                <a:lnTo>
                  <a:pt x="1498" y="0"/>
                </a:lnTo>
                <a:lnTo>
                  <a:pt x="1501" y="0"/>
                </a:lnTo>
                <a:lnTo>
                  <a:pt x="1504" y="0"/>
                </a:lnTo>
                <a:lnTo>
                  <a:pt x="1507" y="0"/>
                </a:lnTo>
                <a:lnTo>
                  <a:pt x="1509" y="0"/>
                </a:lnTo>
                <a:lnTo>
                  <a:pt x="1512" y="0"/>
                </a:lnTo>
                <a:lnTo>
                  <a:pt x="1515" y="0"/>
                </a:lnTo>
                <a:lnTo>
                  <a:pt x="1518" y="0"/>
                </a:lnTo>
                <a:lnTo>
                  <a:pt x="1521" y="0"/>
                </a:lnTo>
                <a:lnTo>
                  <a:pt x="1524" y="0"/>
                </a:lnTo>
                <a:lnTo>
                  <a:pt x="1527" y="0"/>
                </a:lnTo>
                <a:lnTo>
                  <a:pt x="1529" y="0"/>
                </a:lnTo>
                <a:lnTo>
                  <a:pt x="1532" y="0"/>
                </a:lnTo>
                <a:lnTo>
                  <a:pt x="1535" y="0"/>
                </a:lnTo>
                <a:lnTo>
                  <a:pt x="1538" y="0"/>
                </a:lnTo>
                <a:lnTo>
                  <a:pt x="1541" y="0"/>
                </a:lnTo>
                <a:lnTo>
                  <a:pt x="1544" y="0"/>
                </a:lnTo>
                <a:lnTo>
                  <a:pt x="1546" y="0"/>
                </a:lnTo>
                <a:lnTo>
                  <a:pt x="1549" y="0"/>
                </a:lnTo>
                <a:lnTo>
                  <a:pt x="1552" y="0"/>
                </a:lnTo>
                <a:lnTo>
                  <a:pt x="1555" y="0"/>
                </a:lnTo>
                <a:lnTo>
                  <a:pt x="1558" y="0"/>
                </a:lnTo>
                <a:lnTo>
                  <a:pt x="1561" y="0"/>
                </a:lnTo>
                <a:lnTo>
                  <a:pt x="1564" y="0"/>
                </a:lnTo>
                <a:lnTo>
                  <a:pt x="1566" y="0"/>
                </a:lnTo>
                <a:lnTo>
                  <a:pt x="1569" y="0"/>
                </a:lnTo>
                <a:lnTo>
                  <a:pt x="1572" y="0"/>
                </a:lnTo>
                <a:lnTo>
                  <a:pt x="1575" y="0"/>
                </a:lnTo>
                <a:lnTo>
                  <a:pt x="1578" y="0"/>
                </a:lnTo>
                <a:lnTo>
                  <a:pt x="1581" y="0"/>
                </a:lnTo>
                <a:lnTo>
                  <a:pt x="1583" y="0"/>
                </a:lnTo>
                <a:lnTo>
                  <a:pt x="1586" y="0"/>
                </a:lnTo>
                <a:lnTo>
                  <a:pt x="1612" y="37"/>
                </a:lnTo>
                <a:close/>
              </a:path>
            </a:pathLst>
          </a:custGeom>
          <a:solidFill>
            <a:srgbClr val="BFE1B9"/>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54" name="Freeform 44">
            <a:extLst>
              <a:ext uri="{FF2B5EF4-FFF2-40B4-BE49-F238E27FC236}">
                <a16:creationId xmlns:a16="http://schemas.microsoft.com/office/drawing/2014/main" id="{D1F80A3F-58C8-094E-F525-4F5605A7986E}"/>
              </a:ext>
            </a:extLst>
          </p:cNvPr>
          <p:cNvSpPr>
            <a:spLocks/>
          </p:cNvSpPr>
          <p:nvPr/>
        </p:nvSpPr>
        <p:spPr bwMode="auto">
          <a:xfrm>
            <a:off x="3430588" y="1346200"/>
            <a:ext cx="3648075" cy="2513013"/>
          </a:xfrm>
          <a:custGeom>
            <a:avLst/>
            <a:gdLst>
              <a:gd name="T0" fmla="*/ 899 w 2298"/>
              <a:gd name="T1" fmla="*/ 68 h 1583"/>
              <a:gd name="T2" fmla="*/ 1070 w 2298"/>
              <a:gd name="T3" fmla="*/ 256 h 1583"/>
              <a:gd name="T4" fmla="*/ 1287 w 2298"/>
              <a:gd name="T5" fmla="*/ 239 h 1583"/>
              <a:gd name="T6" fmla="*/ 1498 w 2298"/>
              <a:gd name="T7" fmla="*/ 194 h 1583"/>
              <a:gd name="T8" fmla="*/ 1583 w 2298"/>
              <a:gd name="T9" fmla="*/ 256 h 1583"/>
              <a:gd name="T10" fmla="*/ 1668 w 2298"/>
              <a:gd name="T11" fmla="*/ 305 h 1583"/>
              <a:gd name="T12" fmla="*/ 1822 w 2298"/>
              <a:gd name="T13" fmla="*/ 342 h 1583"/>
              <a:gd name="T14" fmla="*/ 1942 w 2298"/>
              <a:gd name="T15" fmla="*/ 350 h 1583"/>
              <a:gd name="T16" fmla="*/ 2081 w 2298"/>
              <a:gd name="T17" fmla="*/ 313 h 1583"/>
              <a:gd name="T18" fmla="*/ 2184 w 2298"/>
              <a:gd name="T19" fmla="*/ 282 h 1583"/>
              <a:gd name="T20" fmla="*/ 2235 w 2298"/>
              <a:gd name="T21" fmla="*/ 342 h 1583"/>
              <a:gd name="T22" fmla="*/ 2298 w 2298"/>
              <a:gd name="T23" fmla="*/ 401 h 1583"/>
              <a:gd name="T24" fmla="*/ 2244 w 2298"/>
              <a:gd name="T25" fmla="*/ 461 h 1583"/>
              <a:gd name="T26" fmla="*/ 2172 w 2298"/>
              <a:gd name="T27" fmla="*/ 527 h 1583"/>
              <a:gd name="T28" fmla="*/ 2133 w 2298"/>
              <a:gd name="T29" fmla="*/ 612 h 1583"/>
              <a:gd name="T30" fmla="*/ 2030 w 2298"/>
              <a:gd name="T31" fmla="*/ 646 h 1583"/>
              <a:gd name="T32" fmla="*/ 2007 w 2298"/>
              <a:gd name="T33" fmla="*/ 700 h 1583"/>
              <a:gd name="T34" fmla="*/ 2036 w 2298"/>
              <a:gd name="T35" fmla="*/ 763 h 1583"/>
              <a:gd name="T36" fmla="*/ 2073 w 2298"/>
              <a:gd name="T37" fmla="*/ 826 h 1583"/>
              <a:gd name="T38" fmla="*/ 2164 w 2298"/>
              <a:gd name="T39" fmla="*/ 865 h 1583"/>
              <a:gd name="T40" fmla="*/ 2192 w 2298"/>
              <a:gd name="T41" fmla="*/ 900 h 1583"/>
              <a:gd name="T42" fmla="*/ 2161 w 2298"/>
              <a:gd name="T43" fmla="*/ 956 h 1583"/>
              <a:gd name="T44" fmla="*/ 2070 w 2298"/>
              <a:gd name="T45" fmla="*/ 939 h 1583"/>
              <a:gd name="T46" fmla="*/ 2044 w 2298"/>
              <a:gd name="T47" fmla="*/ 845 h 1583"/>
              <a:gd name="T48" fmla="*/ 1953 w 2298"/>
              <a:gd name="T49" fmla="*/ 826 h 1583"/>
              <a:gd name="T50" fmla="*/ 1816 w 2298"/>
              <a:gd name="T51" fmla="*/ 837 h 1583"/>
              <a:gd name="T52" fmla="*/ 1731 w 2298"/>
              <a:gd name="T53" fmla="*/ 905 h 1583"/>
              <a:gd name="T54" fmla="*/ 1728 w 2298"/>
              <a:gd name="T55" fmla="*/ 1022 h 1583"/>
              <a:gd name="T56" fmla="*/ 1717 w 2298"/>
              <a:gd name="T57" fmla="*/ 1127 h 1583"/>
              <a:gd name="T58" fmla="*/ 1668 w 2298"/>
              <a:gd name="T59" fmla="*/ 1196 h 1583"/>
              <a:gd name="T60" fmla="*/ 1657 w 2298"/>
              <a:gd name="T61" fmla="*/ 1298 h 1583"/>
              <a:gd name="T62" fmla="*/ 1637 w 2298"/>
              <a:gd name="T63" fmla="*/ 1401 h 1583"/>
              <a:gd name="T64" fmla="*/ 1674 w 2298"/>
              <a:gd name="T65" fmla="*/ 1497 h 1583"/>
              <a:gd name="T66" fmla="*/ 1629 w 2298"/>
              <a:gd name="T67" fmla="*/ 1583 h 1583"/>
              <a:gd name="T68" fmla="*/ 1540 w 2298"/>
              <a:gd name="T69" fmla="*/ 1529 h 1583"/>
              <a:gd name="T70" fmla="*/ 1469 w 2298"/>
              <a:gd name="T71" fmla="*/ 1495 h 1583"/>
              <a:gd name="T72" fmla="*/ 1375 w 2298"/>
              <a:gd name="T73" fmla="*/ 1480 h 1583"/>
              <a:gd name="T74" fmla="*/ 1218 w 2298"/>
              <a:gd name="T75" fmla="*/ 1443 h 1583"/>
              <a:gd name="T76" fmla="*/ 1230 w 2298"/>
              <a:gd name="T77" fmla="*/ 1364 h 1583"/>
              <a:gd name="T78" fmla="*/ 1224 w 2298"/>
              <a:gd name="T79" fmla="*/ 1272 h 1583"/>
              <a:gd name="T80" fmla="*/ 1096 w 2298"/>
              <a:gd name="T81" fmla="*/ 1221 h 1583"/>
              <a:gd name="T82" fmla="*/ 1116 w 2298"/>
              <a:gd name="T83" fmla="*/ 1144 h 1583"/>
              <a:gd name="T84" fmla="*/ 1073 w 2298"/>
              <a:gd name="T85" fmla="*/ 1056 h 1583"/>
              <a:gd name="T86" fmla="*/ 988 w 2298"/>
              <a:gd name="T87" fmla="*/ 1085 h 1583"/>
              <a:gd name="T88" fmla="*/ 882 w 2298"/>
              <a:gd name="T89" fmla="*/ 1124 h 1583"/>
              <a:gd name="T90" fmla="*/ 851 w 2298"/>
              <a:gd name="T91" fmla="*/ 1048 h 1583"/>
              <a:gd name="T92" fmla="*/ 857 w 2298"/>
              <a:gd name="T93" fmla="*/ 954 h 1583"/>
              <a:gd name="T94" fmla="*/ 734 w 2298"/>
              <a:gd name="T95" fmla="*/ 928 h 1583"/>
              <a:gd name="T96" fmla="*/ 606 w 2298"/>
              <a:gd name="T97" fmla="*/ 871 h 1583"/>
              <a:gd name="T98" fmla="*/ 541 w 2298"/>
              <a:gd name="T99" fmla="*/ 826 h 1583"/>
              <a:gd name="T100" fmla="*/ 489 w 2298"/>
              <a:gd name="T101" fmla="*/ 851 h 1583"/>
              <a:gd name="T102" fmla="*/ 390 w 2298"/>
              <a:gd name="T103" fmla="*/ 871 h 1583"/>
              <a:gd name="T104" fmla="*/ 498 w 2298"/>
              <a:gd name="T105" fmla="*/ 991 h 1583"/>
              <a:gd name="T106" fmla="*/ 424 w 2298"/>
              <a:gd name="T107" fmla="*/ 1036 h 1583"/>
              <a:gd name="T108" fmla="*/ 393 w 2298"/>
              <a:gd name="T109" fmla="*/ 1210 h 1583"/>
              <a:gd name="T110" fmla="*/ 401 w 2298"/>
              <a:gd name="T111" fmla="*/ 979 h 1583"/>
              <a:gd name="T112" fmla="*/ 222 w 2298"/>
              <a:gd name="T113" fmla="*/ 925 h 1583"/>
              <a:gd name="T114" fmla="*/ 37 w 2298"/>
              <a:gd name="T115" fmla="*/ 640 h 1583"/>
              <a:gd name="T116" fmla="*/ 62 w 2298"/>
              <a:gd name="T117" fmla="*/ 433 h 1583"/>
              <a:gd name="T118" fmla="*/ 207 w 2298"/>
              <a:gd name="T119" fmla="*/ 236 h 1583"/>
              <a:gd name="T120" fmla="*/ 338 w 2298"/>
              <a:gd name="T121" fmla="*/ 63 h 1583"/>
              <a:gd name="T122" fmla="*/ 561 w 2298"/>
              <a:gd name="T123" fmla="*/ 48 h 1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98" h="1583">
                <a:moveTo>
                  <a:pt x="706" y="26"/>
                </a:moveTo>
                <a:lnTo>
                  <a:pt x="709" y="26"/>
                </a:lnTo>
                <a:lnTo>
                  <a:pt x="712" y="26"/>
                </a:lnTo>
                <a:lnTo>
                  <a:pt x="717" y="28"/>
                </a:lnTo>
                <a:lnTo>
                  <a:pt x="723" y="28"/>
                </a:lnTo>
                <a:lnTo>
                  <a:pt x="729" y="31"/>
                </a:lnTo>
                <a:lnTo>
                  <a:pt x="734" y="34"/>
                </a:lnTo>
                <a:lnTo>
                  <a:pt x="740" y="37"/>
                </a:lnTo>
                <a:lnTo>
                  <a:pt x="746" y="37"/>
                </a:lnTo>
                <a:lnTo>
                  <a:pt x="751" y="40"/>
                </a:lnTo>
                <a:lnTo>
                  <a:pt x="757" y="43"/>
                </a:lnTo>
                <a:lnTo>
                  <a:pt x="763" y="45"/>
                </a:lnTo>
                <a:lnTo>
                  <a:pt x="768" y="48"/>
                </a:lnTo>
                <a:lnTo>
                  <a:pt x="774" y="48"/>
                </a:lnTo>
                <a:lnTo>
                  <a:pt x="780" y="51"/>
                </a:lnTo>
                <a:lnTo>
                  <a:pt x="786" y="54"/>
                </a:lnTo>
                <a:lnTo>
                  <a:pt x="791" y="57"/>
                </a:lnTo>
                <a:lnTo>
                  <a:pt x="797" y="60"/>
                </a:lnTo>
                <a:lnTo>
                  <a:pt x="803" y="60"/>
                </a:lnTo>
                <a:lnTo>
                  <a:pt x="808" y="63"/>
                </a:lnTo>
                <a:lnTo>
                  <a:pt x="814" y="65"/>
                </a:lnTo>
                <a:lnTo>
                  <a:pt x="820" y="65"/>
                </a:lnTo>
                <a:lnTo>
                  <a:pt x="825" y="68"/>
                </a:lnTo>
                <a:lnTo>
                  <a:pt x="831" y="68"/>
                </a:lnTo>
                <a:lnTo>
                  <a:pt x="837" y="71"/>
                </a:lnTo>
                <a:lnTo>
                  <a:pt x="843" y="71"/>
                </a:lnTo>
                <a:lnTo>
                  <a:pt x="848" y="74"/>
                </a:lnTo>
                <a:lnTo>
                  <a:pt x="851" y="74"/>
                </a:lnTo>
                <a:lnTo>
                  <a:pt x="851" y="77"/>
                </a:lnTo>
                <a:lnTo>
                  <a:pt x="854" y="77"/>
                </a:lnTo>
                <a:lnTo>
                  <a:pt x="857" y="80"/>
                </a:lnTo>
                <a:lnTo>
                  <a:pt x="860" y="80"/>
                </a:lnTo>
                <a:lnTo>
                  <a:pt x="860" y="83"/>
                </a:lnTo>
                <a:lnTo>
                  <a:pt x="862" y="83"/>
                </a:lnTo>
                <a:lnTo>
                  <a:pt x="868" y="80"/>
                </a:lnTo>
                <a:lnTo>
                  <a:pt x="874" y="77"/>
                </a:lnTo>
                <a:lnTo>
                  <a:pt x="880" y="74"/>
                </a:lnTo>
                <a:lnTo>
                  <a:pt x="885" y="68"/>
                </a:lnTo>
                <a:lnTo>
                  <a:pt x="891" y="68"/>
                </a:lnTo>
                <a:lnTo>
                  <a:pt x="897" y="68"/>
                </a:lnTo>
                <a:lnTo>
                  <a:pt x="899" y="68"/>
                </a:lnTo>
                <a:lnTo>
                  <a:pt x="902" y="68"/>
                </a:lnTo>
                <a:lnTo>
                  <a:pt x="908" y="71"/>
                </a:lnTo>
                <a:lnTo>
                  <a:pt x="914" y="74"/>
                </a:lnTo>
                <a:lnTo>
                  <a:pt x="919" y="77"/>
                </a:lnTo>
                <a:lnTo>
                  <a:pt x="925" y="80"/>
                </a:lnTo>
                <a:lnTo>
                  <a:pt x="931" y="85"/>
                </a:lnTo>
                <a:lnTo>
                  <a:pt x="936" y="88"/>
                </a:lnTo>
                <a:lnTo>
                  <a:pt x="939" y="91"/>
                </a:lnTo>
                <a:lnTo>
                  <a:pt x="945" y="94"/>
                </a:lnTo>
                <a:lnTo>
                  <a:pt x="948" y="94"/>
                </a:lnTo>
                <a:lnTo>
                  <a:pt x="951" y="100"/>
                </a:lnTo>
                <a:lnTo>
                  <a:pt x="956" y="105"/>
                </a:lnTo>
                <a:lnTo>
                  <a:pt x="962" y="111"/>
                </a:lnTo>
                <a:lnTo>
                  <a:pt x="968" y="117"/>
                </a:lnTo>
                <a:lnTo>
                  <a:pt x="971" y="120"/>
                </a:lnTo>
                <a:lnTo>
                  <a:pt x="974" y="122"/>
                </a:lnTo>
                <a:lnTo>
                  <a:pt x="979" y="128"/>
                </a:lnTo>
                <a:lnTo>
                  <a:pt x="985" y="134"/>
                </a:lnTo>
                <a:lnTo>
                  <a:pt x="991" y="139"/>
                </a:lnTo>
                <a:lnTo>
                  <a:pt x="996" y="145"/>
                </a:lnTo>
                <a:lnTo>
                  <a:pt x="1002" y="151"/>
                </a:lnTo>
                <a:lnTo>
                  <a:pt x="1008" y="157"/>
                </a:lnTo>
                <a:lnTo>
                  <a:pt x="1011" y="159"/>
                </a:lnTo>
                <a:lnTo>
                  <a:pt x="1016" y="165"/>
                </a:lnTo>
                <a:lnTo>
                  <a:pt x="1022" y="171"/>
                </a:lnTo>
                <a:lnTo>
                  <a:pt x="1028" y="176"/>
                </a:lnTo>
                <a:lnTo>
                  <a:pt x="1030" y="179"/>
                </a:lnTo>
                <a:lnTo>
                  <a:pt x="1033" y="185"/>
                </a:lnTo>
                <a:lnTo>
                  <a:pt x="1036" y="191"/>
                </a:lnTo>
                <a:lnTo>
                  <a:pt x="1039" y="196"/>
                </a:lnTo>
                <a:lnTo>
                  <a:pt x="1042" y="202"/>
                </a:lnTo>
                <a:lnTo>
                  <a:pt x="1045" y="208"/>
                </a:lnTo>
                <a:lnTo>
                  <a:pt x="1048" y="213"/>
                </a:lnTo>
                <a:lnTo>
                  <a:pt x="1050" y="219"/>
                </a:lnTo>
                <a:lnTo>
                  <a:pt x="1053" y="225"/>
                </a:lnTo>
                <a:lnTo>
                  <a:pt x="1056" y="231"/>
                </a:lnTo>
                <a:lnTo>
                  <a:pt x="1059" y="236"/>
                </a:lnTo>
                <a:lnTo>
                  <a:pt x="1062" y="242"/>
                </a:lnTo>
                <a:lnTo>
                  <a:pt x="1068" y="248"/>
                </a:lnTo>
                <a:lnTo>
                  <a:pt x="1070" y="253"/>
                </a:lnTo>
                <a:lnTo>
                  <a:pt x="1070" y="256"/>
                </a:lnTo>
                <a:lnTo>
                  <a:pt x="1076" y="259"/>
                </a:lnTo>
                <a:lnTo>
                  <a:pt x="1082" y="265"/>
                </a:lnTo>
                <a:lnTo>
                  <a:pt x="1087" y="268"/>
                </a:lnTo>
                <a:lnTo>
                  <a:pt x="1093" y="273"/>
                </a:lnTo>
                <a:lnTo>
                  <a:pt x="1099" y="279"/>
                </a:lnTo>
                <a:lnTo>
                  <a:pt x="1105" y="285"/>
                </a:lnTo>
                <a:lnTo>
                  <a:pt x="1110" y="287"/>
                </a:lnTo>
                <a:lnTo>
                  <a:pt x="1110" y="290"/>
                </a:lnTo>
                <a:lnTo>
                  <a:pt x="1116" y="290"/>
                </a:lnTo>
                <a:lnTo>
                  <a:pt x="1122" y="290"/>
                </a:lnTo>
                <a:lnTo>
                  <a:pt x="1127" y="290"/>
                </a:lnTo>
                <a:lnTo>
                  <a:pt x="1133" y="290"/>
                </a:lnTo>
                <a:lnTo>
                  <a:pt x="1142" y="290"/>
                </a:lnTo>
                <a:lnTo>
                  <a:pt x="1147" y="290"/>
                </a:lnTo>
                <a:lnTo>
                  <a:pt x="1153" y="290"/>
                </a:lnTo>
                <a:lnTo>
                  <a:pt x="1159" y="290"/>
                </a:lnTo>
                <a:lnTo>
                  <a:pt x="1161" y="290"/>
                </a:lnTo>
                <a:lnTo>
                  <a:pt x="1164" y="290"/>
                </a:lnTo>
                <a:lnTo>
                  <a:pt x="1167" y="287"/>
                </a:lnTo>
                <a:lnTo>
                  <a:pt x="1176" y="282"/>
                </a:lnTo>
                <a:lnTo>
                  <a:pt x="1181" y="276"/>
                </a:lnTo>
                <a:lnTo>
                  <a:pt x="1184" y="270"/>
                </a:lnTo>
                <a:lnTo>
                  <a:pt x="1190" y="265"/>
                </a:lnTo>
                <a:lnTo>
                  <a:pt x="1196" y="259"/>
                </a:lnTo>
                <a:lnTo>
                  <a:pt x="1199" y="253"/>
                </a:lnTo>
                <a:lnTo>
                  <a:pt x="1204" y="250"/>
                </a:lnTo>
                <a:lnTo>
                  <a:pt x="1210" y="250"/>
                </a:lnTo>
                <a:lnTo>
                  <a:pt x="1216" y="250"/>
                </a:lnTo>
                <a:lnTo>
                  <a:pt x="1218" y="250"/>
                </a:lnTo>
                <a:lnTo>
                  <a:pt x="1221" y="250"/>
                </a:lnTo>
                <a:lnTo>
                  <a:pt x="1227" y="253"/>
                </a:lnTo>
                <a:lnTo>
                  <a:pt x="1233" y="253"/>
                </a:lnTo>
                <a:lnTo>
                  <a:pt x="1238" y="253"/>
                </a:lnTo>
                <a:lnTo>
                  <a:pt x="1244" y="256"/>
                </a:lnTo>
                <a:lnTo>
                  <a:pt x="1250" y="256"/>
                </a:lnTo>
                <a:lnTo>
                  <a:pt x="1255" y="256"/>
                </a:lnTo>
                <a:lnTo>
                  <a:pt x="1261" y="253"/>
                </a:lnTo>
                <a:lnTo>
                  <a:pt x="1267" y="250"/>
                </a:lnTo>
                <a:lnTo>
                  <a:pt x="1273" y="248"/>
                </a:lnTo>
                <a:lnTo>
                  <a:pt x="1278" y="245"/>
                </a:lnTo>
                <a:lnTo>
                  <a:pt x="1287" y="239"/>
                </a:lnTo>
                <a:lnTo>
                  <a:pt x="1292" y="236"/>
                </a:lnTo>
                <a:lnTo>
                  <a:pt x="1295" y="236"/>
                </a:lnTo>
                <a:lnTo>
                  <a:pt x="1298" y="233"/>
                </a:lnTo>
                <a:lnTo>
                  <a:pt x="1304" y="231"/>
                </a:lnTo>
                <a:lnTo>
                  <a:pt x="1310" y="228"/>
                </a:lnTo>
                <a:lnTo>
                  <a:pt x="1315" y="222"/>
                </a:lnTo>
                <a:lnTo>
                  <a:pt x="1321" y="219"/>
                </a:lnTo>
                <a:lnTo>
                  <a:pt x="1327" y="216"/>
                </a:lnTo>
                <a:lnTo>
                  <a:pt x="1332" y="213"/>
                </a:lnTo>
                <a:lnTo>
                  <a:pt x="1338" y="211"/>
                </a:lnTo>
                <a:lnTo>
                  <a:pt x="1344" y="205"/>
                </a:lnTo>
                <a:lnTo>
                  <a:pt x="1349" y="202"/>
                </a:lnTo>
                <a:lnTo>
                  <a:pt x="1358" y="199"/>
                </a:lnTo>
                <a:lnTo>
                  <a:pt x="1364" y="196"/>
                </a:lnTo>
                <a:lnTo>
                  <a:pt x="1369" y="194"/>
                </a:lnTo>
                <a:lnTo>
                  <a:pt x="1375" y="188"/>
                </a:lnTo>
                <a:lnTo>
                  <a:pt x="1381" y="185"/>
                </a:lnTo>
                <a:lnTo>
                  <a:pt x="1386" y="182"/>
                </a:lnTo>
                <a:lnTo>
                  <a:pt x="1392" y="179"/>
                </a:lnTo>
                <a:lnTo>
                  <a:pt x="1398" y="176"/>
                </a:lnTo>
                <a:lnTo>
                  <a:pt x="1401" y="176"/>
                </a:lnTo>
                <a:lnTo>
                  <a:pt x="1404" y="176"/>
                </a:lnTo>
                <a:lnTo>
                  <a:pt x="1409" y="176"/>
                </a:lnTo>
                <a:lnTo>
                  <a:pt x="1415" y="176"/>
                </a:lnTo>
                <a:lnTo>
                  <a:pt x="1421" y="179"/>
                </a:lnTo>
                <a:lnTo>
                  <a:pt x="1426" y="179"/>
                </a:lnTo>
                <a:lnTo>
                  <a:pt x="1432" y="179"/>
                </a:lnTo>
                <a:lnTo>
                  <a:pt x="1438" y="182"/>
                </a:lnTo>
                <a:lnTo>
                  <a:pt x="1443" y="182"/>
                </a:lnTo>
                <a:lnTo>
                  <a:pt x="1449" y="182"/>
                </a:lnTo>
                <a:lnTo>
                  <a:pt x="1455" y="182"/>
                </a:lnTo>
                <a:lnTo>
                  <a:pt x="1458" y="185"/>
                </a:lnTo>
                <a:lnTo>
                  <a:pt x="1461" y="185"/>
                </a:lnTo>
                <a:lnTo>
                  <a:pt x="1466" y="185"/>
                </a:lnTo>
                <a:lnTo>
                  <a:pt x="1472" y="185"/>
                </a:lnTo>
                <a:lnTo>
                  <a:pt x="1475" y="188"/>
                </a:lnTo>
                <a:lnTo>
                  <a:pt x="1480" y="188"/>
                </a:lnTo>
                <a:lnTo>
                  <a:pt x="1486" y="188"/>
                </a:lnTo>
                <a:lnTo>
                  <a:pt x="1492" y="191"/>
                </a:lnTo>
                <a:lnTo>
                  <a:pt x="1498" y="191"/>
                </a:lnTo>
                <a:lnTo>
                  <a:pt x="1498" y="194"/>
                </a:lnTo>
                <a:lnTo>
                  <a:pt x="1500" y="196"/>
                </a:lnTo>
                <a:lnTo>
                  <a:pt x="1500" y="199"/>
                </a:lnTo>
                <a:lnTo>
                  <a:pt x="1503" y="199"/>
                </a:lnTo>
                <a:lnTo>
                  <a:pt x="1506" y="202"/>
                </a:lnTo>
                <a:lnTo>
                  <a:pt x="1509" y="202"/>
                </a:lnTo>
                <a:lnTo>
                  <a:pt x="1512" y="205"/>
                </a:lnTo>
                <a:lnTo>
                  <a:pt x="1515" y="205"/>
                </a:lnTo>
                <a:lnTo>
                  <a:pt x="1517" y="205"/>
                </a:lnTo>
                <a:lnTo>
                  <a:pt x="1520" y="208"/>
                </a:lnTo>
                <a:lnTo>
                  <a:pt x="1523" y="208"/>
                </a:lnTo>
                <a:lnTo>
                  <a:pt x="1523" y="211"/>
                </a:lnTo>
                <a:lnTo>
                  <a:pt x="1526" y="213"/>
                </a:lnTo>
                <a:lnTo>
                  <a:pt x="1529" y="216"/>
                </a:lnTo>
                <a:lnTo>
                  <a:pt x="1532" y="219"/>
                </a:lnTo>
                <a:lnTo>
                  <a:pt x="1535" y="219"/>
                </a:lnTo>
                <a:lnTo>
                  <a:pt x="1537" y="219"/>
                </a:lnTo>
                <a:lnTo>
                  <a:pt x="1540" y="219"/>
                </a:lnTo>
                <a:lnTo>
                  <a:pt x="1543" y="219"/>
                </a:lnTo>
                <a:lnTo>
                  <a:pt x="1546" y="222"/>
                </a:lnTo>
                <a:lnTo>
                  <a:pt x="1549" y="222"/>
                </a:lnTo>
                <a:lnTo>
                  <a:pt x="1549" y="225"/>
                </a:lnTo>
                <a:lnTo>
                  <a:pt x="1552" y="228"/>
                </a:lnTo>
                <a:lnTo>
                  <a:pt x="1552" y="231"/>
                </a:lnTo>
                <a:lnTo>
                  <a:pt x="1554" y="231"/>
                </a:lnTo>
                <a:lnTo>
                  <a:pt x="1554" y="233"/>
                </a:lnTo>
                <a:lnTo>
                  <a:pt x="1557" y="233"/>
                </a:lnTo>
                <a:lnTo>
                  <a:pt x="1557" y="236"/>
                </a:lnTo>
                <a:lnTo>
                  <a:pt x="1560" y="236"/>
                </a:lnTo>
                <a:lnTo>
                  <a:pt x="1560" y="239"/>
                </a:lnTo>
                <a:lnTo>
                  <a:pt x="1563" y="239"/>
                </a:lnTo>
                <a:lnTo>
                  <a:pt x="1563" y="242"/>
                </a:lnTo>
                <a:lnTo>
                  <a:pt x="1566" y="242"/>
                </a:lnTo>
                <a:lnTo>
                  <a:pt x="1569" y="242"/>
                </a:lnTo>
                <a:lnTo>
                  <a:pt x="1569" y="245"/>
                </a:lnTo>
                <a:lnTo>
                  <a:pt x="1572" y="245"/>
                </a:lnTo>
                <a:lnTo>
                  <a:pt x="1572" y="248"/>
                </a:lnTo>
                <a:lnTo>
                  <a:pt x="1574" y="248"/>
                </a:lnTo>
                <a:lnTo>
                  <a:pt x="1574" y="250"/>
                </a:lnTo>
                <a:lnTo>
                  <a:pt x="1577" y="250"/>
                </a:lnTo>
                <a:lnTo>
                  <a:pt x="1580" y="253"/>
                </a:lnTo>
                <a:lnTo>
                  <a:pt x="1583" y="256"/>
                </a:lnTo>
                <a:lnTo>
                  <a:pt x="1586" y="259"/>
                </a:lnTo>
                <a:lnTo>
                  <a:pt x="1589" y="259"/>
                </a:lnTo>
                <a:lnTo>
                  <a:pt x="1589" y="262"/>
                </a:lnTo>
                <a:lnTo>
                  <a:pt x="1592" y="262"/>
                </a:lnTo>
                <a:lnTo>
                  <a:pt x="1592" y="265"/>
                </a:lnTo>
                <a:lnTo>
                  <a:pt x="1594" y="265"/>
                </a:lnTo>
                <a:lnTo>
                  <a:pt x="1594" y="268"/>
                </a:lnTo>
                <a:lnTo>
                  <a:pt x="1597" y="270"/>
                </a:lnTo>
                <a:lnTo>
                  <a:pt x="1600" y="268"/>
                </a:lnTo>
                <a:lnTo>
                  <a:pt x="1603" y="265"/>
                </a:lnTo>
                <a:lnTo>
                  <a:pt x="1606" y="265"/>
                </a:lnTo>
                <a:lnTo>
                  <a:pt x="1609" y="262"/>
                </a:lnTo>
                <a:lnTo>
                  <a:pt x="1611" y="262"/>
                </a:lnTo>
                <a:lnTo>
                  <a:pt x="1614" y="262"/>
                </a:lnTo>
                <a:lnTo>
                  <a:pt x="1617" y="262"/>
                </a:lnTo>
                <a:lnTo>
                  <a:pt x="1620" y="262"/>
                </a:lnTo>
                <a:lnTo>
                  <a:pt x="1623" y="262"/>
                </a:lnTo>
                <a:lnTo>
                  <a:pt x="1626" y="262"/>
                </a:lnTo>
                <a:lnTo>
                  <a:pt x="1629" y="265"/>
                </a:lnTo>
                <a:lnTo>
                  <a:pt x="1631" y="265"/>
                </a:lnTo>
                <a:lnTo>
                  <a:pt x="1634" y="268"/>
                </a:lnTo>
                <a:lnTo>
                  <a:pt x="1637" y="268"/>
                </a:lnTo>
                <a:lnTo>
                  <a:pt x="1637" y="270"/>
                </a:lnTo>
                <a:lnTo>
                  <a:pt x="1640" y="270"/>
                </a:lnTo>
                <a:lnTo>
                  <a:pt x="1640" y="273"/>
                </a:lnTo>
                <a:lnTo>
                  <a:pt x="1643" y="273"/>
                </a:lnTo>
                <a:lnTo>
                  <a:pt x="1646" y="276"/>
                </a:lnTo>
                <a:lnTo>
                  <a:pt x="1648" y="276"/>
                </a:lnTo>
                <a:lnTo>
                  <a:pt x="1648" y="279"/>
                </a:lnTo>
                <a:lnTo>
                  <a:pt x="1651" y="279"/>
                </a:lnTo>
                <a:lnTo>
                  <a:pt x="1654" y="282"/>
                </a:lnTo>
                <a:lnTo>
                  <a:pt x="1657" y="282"/>
                </a:lnTo>
                <a:lnTo>
                  <a:pt x="1657" y="285"/>
                </a:lnTo>
                <a:lnTo>
                  <a:pt x="1660" y="287"/>
                </a:lnTo>
                <a:lnTo>
                  <a:pt x="1660" y="290"/>
                </a:lnTo>
                <a:lnTo>
                  <a:pt x="1663" y="290"/>
                </a:lnTo>
                <a:lnTo>
                  <a:pt x="1663" y="293"/>
                </a:lnTo>
                <a:lnTo>
                  <a:pt x="1666" y="296"/>
                </a:lnTo>
                <a:lnTo>
                  <a:pt x="1666" y="299"/>
                </a:lnTo>
                <a:lnTo>
                  <a:pt x="1668" y="302"/>
                </a:lnTo>
                <a:lnTo>
                  <a:pt x="1668" y="305"/>
                </a:lnTo>
                <a:lnTo>
                  <a:pt x="1671" y="307"/>
                </a:lnTo>
                <a:lnTo>
                  <a:pt x="1677" y="310"/>
                </a:lnTo>
                <a:lnTo>
                  <a:pt x="1680" y="310"/>
                </a:lnTo>
                <a:lnTo>
                  <a:pt x="1685" y="313"/>
                </a:lnTo>
                <a:lnTo>
                  <a:pt x="1691" y="313"/>
                </a:lnTo>
                <a:lnTo>
                  <a:pt x="1694" y="316"/>
                </a:lnTo>
                <a:lnTo>
                  <a:pt x="1700" y="316"/>
                </a:lnTo>
                <a:lnTo>
                  <a:pt x="1703" y="319"/>
                </a:lnTo>
                <a:lnTo>
                  <a:pt x="1708" y="319"/>
                </a:lnTo>
                <a:lnTo>
                  <a:pt x="1714" y="322"/>
                </a:lnTo>
                <a:lnTo>
                  <a:pt x="1717" y="322"/>
                </a:lnTo>
                <a:lnTo>
                  <a:pt x="1723" y="324"/>
                </a:lnTo>
                <a:lnTo>
                  <a:pt x="1725" y="324"/>
                </a:lnTo>
                <a:lnTo>
                  <a:pt x="1731" y="324"/>
                </a:lnTo>
                <a:lnTo>
                  <a:pt x="1737" y="327"/>
                </a:lnTo>
                <a:lnTo>
                  <a:pt x="1740" y="327"/>
                </a:lnTo>
                <a:lnTo>
                  <a:pt x="1745" y="330"/>
                </a:lnTo>
                <a:lnTo>
                  <a:pt x="1748" y="330"/>
                </a:lnTo>
                <a:lnTo>
                  <a:pt x="1754" y="333"/>
                </a:lnTo>
                <a:lnTo>
                  <a:pt x="1760" y="333"/>
                </a:lnTo>
                <a:lnTo>
                  <a:pt x="1762" y="336"/>
                </a:lnTo>
                <a:lnTo>
                  <a:pt x="1768" y="336"/>
                </a:lnTo>
                <a:lnTo>
                  <a:pt x="1771" y="339"/>
                </a:lnTo>
                <a:lnTo>
                  <a:pt x="1774" y="339"/>
                </a:lnTo>
                <a:lnTo>
                  <a:pt x="1777" y="339"/>
                </a:lnTo>
                <a:lnTo>
                  <a:pt x="1779" y="339"/>
                </a:lnTo>
                <a:lnTo>
                  <a:pt x="1782" y="339"/>
                </a:lnTo>
                <a:lnTo>
                  <a:pt x="1785" y="339"/>
                </a:lnTo>
                <a:lnTo>
                  <a:pt x="1788" y="339"/>
                </a:lnTo>
                <a:lnTo>
                  <a:pt x="1791" y="339"/>
                </a:lnTo>
                <a:lnTo>
                  <a:pt x="1794" y="339"/>
                </a:lnTo>
                <a:lnTo>
                  <a:pt x="1797" y="339"/>
                </a:lnTo>
                <a:lnTo>
                  <a:pt x="1799" y="339"/>
                </a:lnTo>
                <a:lnTo>
                  <a:pt x="1802" y="342"/>
                </a:lnTo>
                <a:lnTo>
                  <a:pt x="1805" y="342"/>
                </a:lnTo>
                <a:lnTo>
                  <a:pt x="1808" y="342"/>
                </a:lnTo>
                <a:lnTo>
                  <a:pt x="1811" y="342"/>
                </a:lnTo>
                <a:lnTo>
                  <a:pt x="1814" y="342"/>
                </a:lnTo>
                <a:lnTo>
                  <a:pt x="1816" y="342"/>
                </a:lnTo>
                <a:lnTo>
                  <a:pt x="1819" y="342"/>
                </a:lnTo>
                <a:lnTo>
                  <a:pt x="1822" y="342"/>
                </a:lnTo>
                <a:lnTo>
                  <a:pt x="1825" y="342"/>
                </a:lnTo>
                <a:lnTo>
                  <a:pt x="1828" y="342"/>
                </a:lnTo>
                <a:lnTo>
                  <a:pt x="1831" y="342"/>
                </a:lnTo>
                <a:lnTo>
                  <a:pt x="1834" y="342"/>
                </a:lnTo>
                <a:lnTo>
                  <a:pt x="1836" y="344"/>
                </a:lnTo>
                <a:lnTo>
                  <a:pt x="1839" y="344"/>
                </a:lnTo>
                <a:lnTo>
                  <a:pt x="1842" y="344"/>
                </a:lnTo>
                <a:lnTo>
                  <a:pt x="1845" y="344"/>
                </a:lnTo>
                <a:lnTo>
                  <a:pt x="1848" y="344"/>
                </a:lnTo>
                <a:lnTo>
                  <a:pt x="1851" y="344"/>
                </a:lnTo>
                <a:lnTo>
                  <a:pt x="1854" y="344"/>
                </a:lnTo>
                <a:lnTo>
                  <a:pt x="1856" y="344"/>
                </a:lnTo>
                <a:lnTo>
                  <a:pt x="1859" y="344"/>
                </a:lnTo>
                <a:lnTo>
                  <a:pt x="1862" y="344"/>
                </a:lnTo>
                <a:lnTo>
                  <a:pt x="1862" y="347"/>
                </a:lnTo>
                <a:lnTo>
                  <a:pt x="1865" y="347"/>
                </a:lnTo>
                <a:lnTo>
                  <a:pt x="1868" y="347"/>
                </a:lnTo>
                <a:lnTo>
                  <a:pt x="1871" y="347"/>
                </a:lnTo>
                <a:lnTo>
                  <a:pt x="1873" y="347"/>
                </a:lnTo>
                <a:lnTo>
                  <a:pt x="1876" y="350"/>
                </a:lnTo>
                <a:lnTo>
                  <a:pt x="1879" y="350"/>
                </a:lnTo>
                <a:lnTo>
                  <a:pt x="1882" y="350"/>
                </a:lnTo>
                <a:lnTo>
                  <a:pt x="1885" y="350"/>
                </a:lnTo>
                <a:lnTo>
                  <a:pt x="1888" y="350"/>
                </a:lnTo>
                <a:lnTo>
                  <a:pt x="1891" y="350"/>
                </a:lnTo>
                <a:lnTo>
                  <a:pt x="1891" y="347"/>
                </a:lnTo>
                <a:lnTo>
                  <a:pt x="1893" y="347"/>
                </a:lnTo>
                <a:lnTo>
                  <a:pt x="1896" y="347"/>
                </a:lnTo>
                <a:lnTo>
                  <a:pt x="1899" y="347"/>
                </a:lnTo>
                <a:lnTo>
                  <a:pt x="1902" y="344"/>
                </a:lnTo>
                <a:lnTo>
                  <a:pt x="1905" y="344"/>
                </a:lnTo>
                <a:lnTo>
                  <a:pt x="1908" y="344"/>
                </a:lnTo>
                <a:lnTo>
                  <a:pt x="1910" y="344"/>
                </a:lnTo>
                <a:lnTo>
                  <a:pt x="1913" y="344"/>
                </a:lnTo>
                <a:lnTo>
                  <a:pt x="1916" y="347"/>
                </a:lnTo>
                <a:lnTo>
                  <a:pt x="1919" y="350"/>
                </a:lnTo>
                <a:lnTo>
                  <a:pt x="1922" y="350"/>
                </a:lnTo>
                <a:lnTo>
                  <a:pt x="1928" y="350"/>
                </a:lnTo>
                <a:lnTo>
                  <a:pt x="1930" y="350"/>
                </a:lnTo>
                <a:lnTo>
                  <a:pt x="1936" y="350"/>
                </a:lnTo>
                <a:lnTo>
                  <a:pt x="1942" y="350"/>
                </a:lnTo>
                <a:lnTo>
                  <a:pt x="1945" y="350"/>
                </a:lnTo>
                <a:lnTo>
                  <a:pt x="1950" y="350"/>
                </a:lnTo>
                <a:lnTo>
                  <a:pt x="1953" y="350"/>
                </a:lnTo>
                <a:lnTo>
                  <a:pt x="1959" y="353"/>
                </a:lnTo>
                <a:lnTo>
                  <a:pt x="1965" y="353"/>
                </a:lnTo>
                <a:lnTo>
                  <a:pt x="1967" y="353"/>
                </a:lnTo>
                <a:lnTo>
                  <a:pt x="1973" y="353"/>
                </a:lnTo>
                <a:lnTo>
                  <a:pt x="1976" y="353"/>
                </a:lnTo>
                <a:lnTo>
                  <a:pt x="1982" y="353"/>
                </a:lnTo>
                <a:lnTo>
                  <a:pt x="1987" y="353"/>
                </a:lnTo>
                <a:lnTo>
                  <a:pt x="2013" y="350"/>
                </a:lnTo>
                <a:lnTo>
                  <a:pt x="2016" y="350"/>
                </a:lnTo>
                <a:lnTo>
                  <a:pt x="2019" y="350"/>
                </a:lnTo>
                <a:lnTo>
                  <a:pt x="2022" y="350"/>
                </a:lnTo>
                <a:lnTo>
                  <a:pt x="2024" y="350"/>
                </a:lnTo>
                <a:lnTo>
                  <a:pt x="2027" y="350"/>
                </a:lnTo>
                <a:lnTo>
                  <a:pt x="2030" y="350"/>
                </a:lnTo>
                <a:lnTo>
                  <a:pt x="2033" y="350"/>
                </a:lnTo>
                <a:lnTo>
                  <a:pt x="2036" y="350"/>
                </a:lnTo>
                <a:lnTo>
                  <a:pt x="2039" y="350"/>
                </a:lnTo>
                <a:lnTo>
                  <a:pt x="2044" y="350"/>
                </a:lnTo>
                <a:lnTo>
                  <a:pt x="2044" y="347"/>
                </a:lnTo>
                <a:lnTo>
                  <a:pt x="2047" y="347"/>
                </a:lnTo>
                <a:lnTo>
                  <a:pt x="2050" y="347"/>
                </a:lnTo>
                <a:lnTo>
                  <a:pt x="2056" y="347"/>
                </a:lnTo>
                <a:lnTo>
                  <a:pt x="2056" y="344"/>
                </a:lnTo>
                <a:lnTo>
                  <a:pt x="2059" y="344"/>
                </a:lnTo>
                <a:lnTo>
                  <a:pt x="2061" y="344"/>
                </a:lnTo>
                <a:lnTo>
                  <a:pt x="2064" y="342"/>
                </a:lnTo>
                <a:lnTo>
                  <a:pt x="2067" y="339"/>
                </a:lnTo>
                <a:lnTo>
                  <a:pt x="2070" y="336"/>
                </a:lnTo>
                <a:lnTo>
                  <a:pt x="2073" y="333"/>
                </a:lnTo>
                <a:lnTo>
                  <a:pt x="2073" y="330"/>
                </a:lnTo>
                <a:lnTo>
                  <a:pt x="2076" y="330"/>
                </a:lnTo>
                <a:lnTo>
                  <a:pt x="2076" y="327"/>
                </a:lnTo>
                <a:lnTo>
                  <a:pt x="2076" y="324"/>
                </a:lnTo>
                <a:lnTo>
                  <a:pt x="2079" y="324"/>
                </a:lnTo>
                <a:lnTo>
                  <a:pt x="2079" y="322"/>
                </a:lnTo>
                <a:lnTo>
                  <a:pt x="2079" y="319"/>
                </a:lnTo>
                <a:lnTo>
                  <a:pt x="2081" y="316"/>
                </a:lnTo>
                <a:lnTo>
                  <a:pt x="2081" y="313"/>
                </a:lnTo>
                <a:lnTo>
                  <a:pt x="2081" y="310"/>
                </a:lnTo>
                <a:lnTo>
                  <a:pt x="2084" y="310"/>
                </a:lnTo>
                <a:lnTo>
                  <a:pt x="2084" y="307"/>
                </a:lnTo>
                <a:lnTo>
                  <a:pt x="2087" y="305"/>
                </a:lnTo>
                <a:lnTo>
                  <a:pt x="2090" y="305"/>
                </a:lnTo>
                <a:lnTo>
                  <a:pt x="2090" y="302"/>
                </a:lnTo>
                <a:lnTo>
                  <a:pt x="2093" y="302"/>
                </a:lnTo>
                <a:lnTo>
                  <a:pt x="2096" y="299"/>
                </a:lnTo>
                <a:lnTo>
                  <a:pt x="2098" y="299"/>
                </a:lnTo>
                <a:lnTo>
                  <a:pt x="2101" y="299"/>
                </a:lnTo>
                <a:lnTo>
                  <a:pt x="2104" y="299"/>
                </a:lnTo>
                <a:lnTo>
                  <a:pt x="2107" y="296"/>
                </a:lnTo>
                <a:lnTo>
                  <a:pt x="2110" y="296"/>
                </a:lnTo>
                <a:lnTo>
                  <a:pt x="2113" y="296"/>
                </a:lnTo>
                <a:lnTo>
                  <a:pt x="2116" y="296"/>
                </a:lnTo>
                <a:lnTo>
                  <a:pt x="2118" y="293"/>
                </a:lnTo>
                <a:lnTo>
                  <a:pt x="2121" y="293"/>
                </a:lnTo>
                <a:lnTo>
                  <a:pt x="2124" y="290"/>
                </a:lnTo>
                <a:lnTo>
                  <a:pt x="2127" y="290"/>
                </a:lnTo>
                <a:lnTo>
                  <a:pt x="2130" y="290"/>
                </a:lnTo>
                <a:lnTo>
                  <a:pt x="2133" y="290"/>
                </a:lnTo>
                <a:lnTo>
                  <a:pt x="2135" y="287"/>
                </a:lnTo>
                <a:lnTo>
                  <a:pt x="2138" y="290"/>
                </a:lnTo>
                <a:lnTo>
                  <a:pt x="2141" y="290"/>
                </a:lnTo>
                <a:lnTo>
                  <a:pt x="2144" y="287"/>
                </a:lnTo>
                <a:lnTo>
                  <a:pt x="2147" y="287"/>
                </a:lnTo>
                <a:lnTo>
                  <a:pt x="2150" y="287"/>
                </a:lnTo>
                <a:lnTo>
                  <a:pt x="2153" y="287"/>
                </a:lnTo>
                <a:lnTo>
                  <a:pt x="2155" y="285"/>
                </a:lnTo>
                <a:lnTo>
                  <a:pt x="2158" y="285"/>
                </a:lnTo>
                <a:lnTo>
                  <a:pt x="2161" y="282"/>
                </a:lnTo>
                <a:lnTo>
                  <a:pt x="2164" y="282"/>
                </a:lnTo>
                <a:lnTo>
                  <a:pt x="2167" y="279"/>
                </a:lnTo>
                <a:lnTo>
                  <a:pt x="2170" y="279"/>
                </a:lnTo>
                <a:lnTo>
                  <a:pt x="2170" y="276"/>
                </a:lnTo>
                <a:lnTo>
                  <a:pt x="2172" y="276"/>
                </a:lnTo>
                <a:lnTo>
                  <a:pt x="2175" y="276"/>
                </a:lnTo>
                <a:lnTo>
                  <a:pt x="2178" y="276"/>
                </a:lnTo>
                <a:lnTo>
                  <a:pt x="2181" y="276"/>
                </a:lnTo>
                <a:lnTo>
                  <a:pt x="2184" y="279"/>
                </a:lnTo>
                <a:lnTo>
                  <a:pt x="2184" y="282"/>
                </a:lnTo>
                <a:lnTo>
                  <a:pt x="2187" y="282"/>
                </a:lnTo>
                <a:lnTo>
                  <a:pt x="2187" y="285"/>
                </a:lnTo>
                <a:lnTo>
                  <a:pt x="2187" y="287"/>
                </a:lnTo>
                <a:lnTo>
                  <a:pt x="2187" y="290"/>
                </a:lnTo>
                <a:lnTo>
                  <a:pt x="2190" y="293"/>
                </a:lnTo>
                <a:lnTo>
                  <a:pt x="2190" y="296"/>
                </a:lnTo>
                <a:lnTo>
                  <a:pt x="2192" y="299"/>
                </a:lnTo>
                <a:lnTo>
                  <a:pt x="2195" y="302"/>
                </a:lnTo>
                <a:lnTo>
                  <a:pt x="2195" y="305"/>
                </a:lnTo>
                <a:lnTo>
                  <a:pt x="2195" y="307"/>
                </a:lnTo>
                <a:lnTo>
                  <a:pt x="2195" y="310"/>
                </a:lnTo>
                <a:lnTo>
                  <a:pt x="2195" y="313"/>
                </a:lnTo>
                <a:lnTo>
                  <a:pt x="2192" y="316"/>
                </a:lnTo>
                <a:lnTo>
                  <a:pt x="2192" y="319"/>
                </a:lnTo>
                <a:lnTo>
                  <a:pt x="2192" y="322"/>
                </a:lnTo>
                <a:lnTo>
                  <a:pt x="2192" y="324"/>
                </a:lnTo>
                <a:lnTo>
                  <a:pt x="2192" y="327"/>
                </a:lnTo>
                <a:lnTo>
                  <a:pt x="2192" y="330"/>
                </a:lnTo>
                <a:lnTo>
                  <a:pt x="2190" y="330"/>
                </a:lnTo>
                <a:lnTo>
                  <a:pt x="2190" y="333"/>
                </a:lnTo>
                <a:lnTo>
                  <a:pt x="2187" y="333"/>
                </a:lnTo>
                <a:lnTo>
                  <a:pt x="2187" y="336"/>
                </a:lnTo>
                <a:lnTo>
                  <a:pt x="2184" y="336"/>
                </a:lnTo>
                <a:lnTo>
                  <a:pt x="2184" y="339"/>
                </a:lnTo>
                <a:lnTo>
                  <a:pt x="2187" y="342"/>
                </a:lnTo>
                <a:lnTo>
                  <a:pt x="2190" y="342"/>
                </a:lnTo>
                <a:lnTo>
                  <a:pt x="2192" y="342"/>
                </a:lnTo>
                <a:lnTo>
                  <a:pt x="2195" y="342"/>
                </a:lnTo>
                <a:lnTo>
                  <a:pt x="2198" y="339"/>
                </a:lnTo>
                <a:lnTo>
                  <a:pt x="2201" y="339"/>
                </a:lnTo>
                <a:lnTo>
                  <a:pt x="2204" y="339"/>
                </a:lnTo>
                <a:lnTo>
                  <a:pt x="2207" y="336"/>
                </a:lnTo>
                <a:lnTo>
                  <a:pt x="2210" y="336"/>
                </a:lnTo>
                <a:lnTo>
                  <a:pt x="2212" y="336"/>
                </a:lnTo>
                <a:lnTo>
                  <a:pt x="2215" y="336"/>
                </a:lnTo>
                <a:lnTo>
                  <a:pt x="2218" y="336"/>
                </a:lnTo>
                <a:lnTo>
                  <a:pt x="2221" y="336"/>
                </a:lnTo>
                <a:lnTo>
                  <a:pt x="2224" y="336"/>
                </a:lnTo>
                <a:lnTo>
                  <a:pt x="2227" y="336"/>
                </a:lnTo>
                <a:lnTo>
                  <a:pt x="2232" y="339"/>
                </a:lnTo>
                <a:lnTo>
                  <a:pt x="2235" y="342"/>
                </a:lnTo>
                <a:lnTo>
                  <a:pt x="2238" y="342"/>
                </a:lnTo>
                <a:lnTo>
                  <a:pt x="2241" y="342"/>
                </a:lnTo>
                <a:lnTo>
                  <a:pt x="2244" y="342"/>
                </a:lnTo>
                <a:lnTo>
                  <a:pt x="2247" y="342"/>
                </a:lnTo>
                <a:lnTo>
                  <a:pt x="2249" y="344"/>
                </a:lnTo>
                <a:lnTo>
                  <a:pt x="2252" y="347"/>
                </a:lnTo>
                <a:lnTo>
                  <a:pt x="2255" y="347"/>
                </a:lnTo>
                <a:lnTo>
                  <a:pt x="2258" y="347"/>
                </a:lnTo>
                <a:lnTo>
                  <a:pt x="2261" y="347"/>
                </a:lnTo>
                <a:lnTo>
                  <a:pt x="2264" y="347"/>
                </a:lnTo>
                <a:lnTo>
                  <a:pt x="2266" y="347"/>
                </a:lnTo>
                <a:lnTo>
                  <a:pt x="2269" y="347"/>
                </a:lnTo>
                <a:lnTo>
                  <a:pt x="2272" y="344"/>
                </a:lnTo>
                <a:lnTo>
                  <a:pt x="2275" y="344"/>
                </a:lnTo>
                <a:lnTo>
                  <a:pt x="2278" y="344"/>
                </a:lnTo>
                <a:lnTo>
                  <a:pt x="2281" y="344"/>
                </a:lnTo>
                <a:lnTo>
                  <a:pt x="2284" y="347"/>
                </a:lnTo>
                <a:lnTo>
                  <a:pt x="2286" y="347"/>
                </a:lnTo>
                <a:lnTo>
                  <a:pt x="2289" y="350"/>
                </a:lnTo>
                <a:lnTo>
                  <a:pt x="2292" y="353"/>
                </a:lnTo>
                <a:lnTo>
                  <a:pt x="2289" y="353"/>
                </a:lnTo>
                <a:lnTo>
                  <a:pt x="2289" y="356"/>
                </a:lnTo>
                <a:lnTo>
                  <a:pt x="2292" y="356"/>
                </a:lnTo>
                <a:lnTo>
                  <a:pt x="2292" y="359"/>
                </a:lnTo>
                <a:lnTo>
                  <a:pt x="2292" y="361"/>
                </a:lnTo>
                <a:lnTo>
                  <a:pt x="2289" y="361"/>
                </a:lnTo>
                <a:lnTo>
                  <a:pt x="2289" y="364"/>
                </a:lnTo>
                <a:lnTo>
                  <a:pt x="2289" y="367"/>
                </a:lnTo>
                <a:lnTo>
                  <a:pt x="2289" y="370"/>
                </a:lnTo>
                <a:lnTo>
                  <a:pt x="2292" y="370"/>
                </a:lnTo>
                <a:lnTo>
                  <a:pt x="2292" y="373"/>
                </a:lnTo>
                <a:lnTo>
                  <a:pt x="2295" y="376"/>
                </a:lnTo>
                <a:lnTo>
                  <a:pt x="2295" y="379"/>
                </a:lnTo>
                <a:lnTo>
                  <a:pt x="2298" y="381"/>
                </a:lnTo>
                <a:lnTo>
                  <a:pt x="2298" y="384"/>
                </a:lnTo>
                <a:lnTo>
                  <a:pt x="2298" y="387"/>
                </a:lnTo>
                <a:lnTo>
                  <a:pt x="2298" y="390"/>
                </a:lnTo>
                <a:lnTo>
                  <a:pt x="2298" y="393"/>
                </a:lnTo>
                <a:lnTo>
                  <a:pt x="2298" y="396"/>
                </a:lnTo>
                <a:lnTo>
                  <a:pt x="2298" y="399"/>
                </a:lnTo>
                <a:lnTo>
                  <a:pt x="2298" y="401"/>
                </a:lnTo>
                <a:lnTo>
                  <a:pt x="2298" y="404"/>
                </a:lnTo>
                <a:lnTo>
                  <a:pt x="2298" y="407"/>
                </a:lnTo>
                <a:lnTo>
                  <a:pt x="2298" y="410"/>
                </a:lnTo>
                <a:lnTo>
                  <a:pt x="2298" y="413"/>
                </a:lnTo>
                <a:lnTo>
                  <a:pt x="2298" y="416"/>
                </a:lnTo>
                <a:lnTo>
                  <a:pt x="2298" y="418"/>
                </a:lnTo>
                <a:lnTo>
                  <a:pt x="2298" y="421"/>
                </a:lnTo>
                <a:lnTo>
                  <a:pt x="2298" y="424"/>
                </a:lnTo>
                <a:lnTo>
                  <a:pt x="2298" y="427"/>
                </a:lnTo>
                <a:lnTo>
                  <a:pt x="2298" y="430"/>
                </a:lnTo>
                <a:lnTo>
                  <a:pt x="2295" y="433"/>
                </a:lnTo>
                <a:lnTo>
                  <a:pt x="2295" y="436"/>
                </a:lnTo>
                <a:lnTo>
                  <a:pt x="2298" y="438"/>
                </a:lnTo>
                <a:lnTo>
                  <a:pt x="2295" y="441"/>
                </a:lnTo>
                <a:lnTo>
                  <a:pt x="2295" y="444"/>
                </a:lnTo>
                <a:lnTo>
                  <a:pt x="2295" y="447"/>
                </a:lnTo>
                <a:lnTo>
                  <a:pt x="2295" y="450"/>
                </a:lnTo>
                <a:lnTo>
                  <a:pt x="2292" y="450"/>
                </a:lnTo>
                <a:lnTo>
                  <a:pt x="2289" y="453"/>
                </a:lnTo>
                <a:lnTo>
                  <a:pt x="2286" y="453"/>
                </a:lnTo>
                <a:lnTo>
                  <a:pt x="2284" y="453"/>
                </a:lnTo>
                <a:lnTo>
                  <a:pt x="2281" y="455"/>
                </a:lnTo>
                <a:lnTo>
                  <a:pt x="2278" y="455"/>
                </a:lnTo>
                <a:lnTo>
                  <a:pt x="2275" y="458"/>
                </a:lnTo>
                <a:lnTo>
                  <a:pt x="2272" y="458"/>
                </a:lnTo>
                <a:lnTo>
                  <a:pt x="2272" y="461"/>
                </a:lnTo>
                <a:lnTo>
                  <a:pt x="2269" y="461"/>
                </a:lnTo>
                <a:lnTo>
                  <a:pt x="2269" y="464"/>
                </a:lnTo>
                <a:lnTo>
                  <a:pt x="2266" y="464"/>
                </a:lnTo>
                <a:lnTo>
                  <a:pt x="2264" y="470"/>
                </a:lnTo>
                <a:lnTo>
                  <a:pt x="2261" y="473"/>
                </a:lnTo>
                <a:lnTo>
                  <a:pt x="2258" y="473"/>
                </a:lnTo>
                <a:lnTo>
                  <a:pt x="2255" y="475"/>
                </a:lnTo>
                <a:lnTo>
                  <a:pt x="2252" y="475"/>
                </a:lnTo>
                <a:lnTo>
                  <a:pt x="2249" y="475"/>
                </a:lnTo>
                <a:lnTo>
                  <a:pt x="2247" y="475"/>
                </a:lnTo>
                <a:lnTo>
                  <a:pt x="2244" y="473"/>
                </a:lnTo>
                <a:lnTo>
                  <a:pt x="2244" y="470"/>
                </a:lnTo>
                <a:lnTo>
                  <a:pt x="2244" y="467"/>
                </a:lnTo>
                <a:lnTo>
                  <a:pt x="2244" y="464"/>
                </a:lnTo>
                <a:lnTo>
                  <a:pt x="2244" y="461"/>
                </a:lnTo>
                <a:lnTo>
                  <a:pt x="2241" y="461"/>
                </a:lnTo>
                <a:lnTo>
                  <a:pt x="2238" y="461"/>
                </a:lnTo>
                <a:lnTo>
                  <a:pt x="2235" y="461"/>
                </a:lnTo>
                <a:lnTo>
                  <a:pt x="2232" y="461"/>
                </a:lnTo>
                <a:lnTo>
                  <a:pt x="2229" y="461"/>
                </a:lnTo>
                <a:lnTo>
                  <a:pt x="2227" y="461"/>
                </a:lnTo>
                <a:lnTo>
                  <a:pt x="2224" y="461"/>
                </a:lnTo>
                <a:lnTo>
                  <a:pt x="2221" y="461"/>
                </a:lnTo>
                <a:lnTo>
                  <a:pt x="2218" y="461"/>
                </a:lnTo>
                <a:lnTo>
                  <a:pt x="2215" y="461"/>
                </a:lnTo>
                <a:lnTo>
                  <a:pt x="2212" y="464"/>
                </a:lnTo>
                <a:lnTo>
                  <a:pt x="2210" y="464"/>
                </a:lnTo>
                <a:lnTo>
                  <a:pt x="2207" y="464"/>
                </a:lnTo>
                <a:lnTo>
                  <a:pt x="2204" y="464"/>
                </a:lnTo>
                <a:lnTo>
                  <a:pt x="2204" y="467"/>
                </a:lnTo>
                <a:lnTo>
                  <a:pt x="2201" y="467"/>
                </a:lnTo>
                <a:lnTo>
                  <a:pt x="2198" y="467"/>
                </a:lnTo>
                <a:lnTo>
                  <a:pt x="2195" y="470"/>
                </a:lnTo>
                <a:lnTo>
                  <a:pt x="2192" y="470"/>
                </a:lnTo>
                <a:lnTo>
                  <a:pt x="2190" y="473"/>
                </a:lnTo>
                <a:lnTo>
                  <a:pt x="2190" y="475"/>
                </a:lnTo>
                <a:lnTo>
                  <a:pt x="2187" y="475"/>
                </a:lnTo>
                <a:lnTo>
                  <a:pt x="2187" y="478"/>
                </a:lnTo>
                <a:lnTo>
                  <a:pt x="2187" y="481"/>
                </a:lnTo>
                <a:lnTo>
                  <a:pt x="2184" y="484"/>
                </a:lnTo>
                <a:lnTo>
                  <a:pt x="2184" y="487"/>
                </a:lnTo>
                <a:lnTo>
                  <a:pt x="2184" y="490"/>
                </a:lnTo>
                <a:lnTo>
                  <a:pt x="2184" y="492"/>
                </a:lnTo>
                <a:lnTo>
                  <a:pt x="2184" y="495"/>
                </a:lnTo>
                <a:lnTo>
                  <a:pt x="2181" y="498"/>
                </a:lnTo>
                <a:lnTo>
                  <a:pt x="2184" y="501"/>
                </a:lnTo>
                <a:lnTo>
                  <a:pt x="2184" y="504"/>
                </a:lnTo>
                <a:lnTo>
                  <a:pt x="2184" y="507"/>
                </a:lnTo>
                <a:lnTo>
                  <a:pt x="2184" y="510"/>
                </a:lnTo>
                <a:lnTo>
                  <a:pt x="2181" y="510"/>
                </a:lnTo>
                <a:lnTo>
                  <a:pt x="2181" y="512"/>
                </a:lnTo>
                <a:lnTo>
                  <a:pt x="2181" y="515"/>
                </a:lnTo>
                <a:lnTo>
                  <a:pt x="2178" y="518"/>
                </a:lnTo>
                <a:lnTo>
                  <a:pt x="2175" y="521"/>
                </a:lnTo>
                <a:lnTo>
                  <a:pt x="2175" y="524"/>
                </a:lnTo>
                <a:lnTo>
                  <a:pt x="2172" y="527"/>
                </a:lnTo>
                <a:lnTo>
                  <a:pt x="2172" y="529"/>
                </a:lnTo>
                <a:lnTo>
                  <a:pt x="2170" y="532"/>
                </a:lnTo>
                <a:lnTo>
                  <a:pt x="2170" y="535"/>
                </a:lnTo>
                <a:lnTo>
                  <a:pt x="2167" y="535"/>
                </a:lnTo>
                <a:lnTo>
                  <a:pt x="2167" y="538"/>
                </a:lnTo>
                <a:lnTo>
                  <a:pt x="2167" y="541"/>
                </a:lnTo>
                <a:lnTo>
                  <a:pt x="2167" y="544"/>
                </a:lnTo>
                <a:lnTo>
                  <a:pt x="2164" y="544"/>
                </a:lnTo>
                <a:lnTo>
                  <a:pt x="2164" y="547"/>
                </a:lnTo>
                <a:lnTo>
                  <a:pt x="2164" y="549"/>
                </a:lnTo>
                <a:lnTo>
                  <a:pt x="2164" y="552"/>
                </a:lnTo>
                <a:lnTo>
                  <a:pt x="2161" y="555"/>
                </a:lnTo>
                <a:lnTo>
                  <a:pt x="2161" y="558"/>
                </a:lnTo>
                <a:lnTo>
                  <a:pt x="2158" y="561"/>
                </a:lnTo>
                <a:lnTo>
                  <a:pt x="2158" y="564"/>
                </a:lnTo>
                <a:lnTo>
                  <a:pt x="2158" y="566"/>
                </a:lnTo>
                <a:lnTo>
                  <a:pt x="2155" y="569"/>
                </a:lnTo>
                <a:lnTo>
                  <a:pt x="2155" y="572"/>
                </a:lnTo>
                <a:lnTo>
                  <a:pt x="2155" y="575"/>
                </a:lnTo>
                <a:lnTo>
                  <a:pt x="2155" y="578"/>
                </a:lnTo>
                <a:lnTo>
                  <a:pt x="2158" y="581"/>
                </a:lnTo>
                <a:lnTo>
                  <a:pt x="2158" y="584"/>
                </a:lnTo>
                <a:lnTo>
                  <a:pt x="2161" y="586"/>
                </a:lnTo>
                <a:lnTo>
                  <a:pt x="2161" y="589"/>
                </a:lnTo>
                <a:lnTo>
                  <a:pt x="2161" y="592"/>
                </a:lnTo>
                <a:lnTo>
                  <a:pt x="2161" y="595"/>
                </a:lnTo>
                <a:lnTo>
                  <a:pt x="2158" y="598"/>
                </a:lnTo>
                <a:lnTo>
                  <a:pt x="2155" y="598"/>
                </a:lnTo>
                <a:lnTo>
                  <a:pt x="2155" y="601"/>
                </a:lnTo>
                <a:lnTo>
                  <a:pt x="2153" y="601"/>
                </a:lnTo>
                <a:lnTo>
                  <a:pt x="2150" y="601"/>
                </a:lnTo>
                <a:lnTo>
                  <a:pt x="2147" y="601"/>
                </a:lnTo>
                <a:lnTo>
                  <a:pt x="2144" y="601"/>
                </a:lnTo>
                <a:lnTo>
                  <a:pt x="2144" y="603"/>
                </a:lnTo>
                <a:lnTo>
                  <a:pt x="2141" y="603"/>
                </a:lnTo>
                <a:lnTo>
                  <a:pt x="2138" y="603"/>
                </a:lnTo>
                <a:lnTo>
                  <a:pt x="2135" y="603"/>
                </a:lnTo>
                <a:lnTo>
                  <a:pt x="2135" y="606"/>
                </a:lnTo>
                <a:lnTo>
                  <a:pt x="2135" y="609"/>
                </a:lnTo>
                <a:lnTo>
                  <a:pt x="2133" y="609"/>
                </a:lnTo>
                <a:lnTo>
                  <a:pt x="2133" y="612"/>
                </a:lnTo>
                <a:lnTo>
                  <a:pt x="2130" y="612"/>
                </a:lnTo>
                <a:lnTo>
                  <a:pt x="2127" y="612"/>
                </a:lnTo>
                <a:lnTo>
                  <a:pt x="2127" y="615"/>
                </a:lnTo>
                <a:lnTo>
                  <a:pt x="2124" y="615"/>
                </a:lnTo>
                <a:lnTo>
                  <a:pt x="2121" y="615"/>
                </a:lnTo>
                <a:lnTo>
                  <a:pt x="2118" y="615"/>
                </a:lnTo>
                <a:lnTo>
                  <a:pt x="2118" y="618"/>
                </a:lnTo>
                <a:lnTo>
                  <a:pt x="2116" y="618"/>
                </a:lnTo>
                <a:lnTo>
                  <a:pt x="2113" y="618"/>
                </a:lnTo>
                <a:lnTo>
                  <a:pt x="2110" y="618"/>
                </a:lnTo>
                <a:lnTo>
                  <a:pt x="2107" y="621"/>
                </a:lnTo>
                <a:lnTo>
                  <a:pt x="2104" y="621"/>
                </a:lnTo>
                <a:lnTo>
                  <a:pt x="2101" y="621"/>
                </a:lnTo>
                <a:lnTo>
                  <a:pt x="2098" y="623"/>
                </a:lnTo>
                <a:lnTo>
                  <a:pt x="2096" y="623"/>
                </a:lnTo>
                <a:lnTo>
                  <a:pt x="2093" y="626"/>
                </a:lnTo>
                <a:lnTo>
                  <a:pt x="2090" y="623"/>
                </a:lnTo>
                <a:lnTo>
                  <a:pt x="2087" y="623"/>
                </a:lnTo>
                <a:lnTo>
                  <a:pt x="2084" y="623"/>
                </a:lnTo>
                <a:lnTo>
                  <a:pt x="2081" y="626"/>
                </a:lnTo>
                <a:lnTo>
                  <a:pt x="2079" y="626"/>
                </a:lnTo>
                <a:lnTo>
                  <a:pt x="2076" y="626"/>
                </a:lnTo>
                <a:lnTo>
                  <a:pt x="2073" y="626"/>
                </a:lnTo>
                <a:lnTo>
                  <a:pt x="2073" y="629"/>
                </a:lnTo>
                <a:lnTo>
                  <a:pt x="2070" y="629"/>
                </a:lnTo>
                <a:lnTo>
                  <a:pt x="2067" y="629"/>
                </a:lnTo>
                <a:lnTo>
                  <a:pt x="2064" y="629"/>
                </a:lnTo>
                <a:lnTo>
                  <a:pt x="2061" y="632"/>
                </a:lnTo>
                <a:lnTo>
                  <a:pt x="2059" y="632"/>
                </a:lnTo>
                <a:lnTo>
                  <a:pt x="2056" y="632"/>
                </a:lnTo>
                <a:lnTo>
                  <a:pt x="2056" y="635"/>
                </a:lnTo>
                <a:lnTo>
                  <a:pt x="2053" y="635"/>
                </a:lnTo>
                <a:lnTo>
                  <a:pt x="2050" y="638"/>
                </a:lnTo>
                <a:lnTo>
                  <a:pt x="2050" y="640"/>
                </a:lnTo>
                <a:lnTo>
                  <a:pt x="2047" y="640"/>
                </a:lnTo>
                <a:lnTo>
                  <a:pt x="2044" y="643"/>
                </a:lnTo>
                <a:lnTo>
                  <a:pt x="2041" y="643"/>
                </a:lnTo>
                <a:lnTo>
                  <a:pt x="2039" y="643"/>
                </a:lnTo>
                <a:lnTo>
                  <a:pt x="2036" y="646"/>
                </a:lnTo>
                <a:lnTo>
                  <a:pt x="2033" y="646"/>
                </a:lnTo>
                <a:lnTo>
                  <a:pt x="2030" y="646"/>
                </a:lnTo>
                <a:lnTo>
                  <a:pt x="2030" y="649"/>
                </a:lnTo>
                <a:lnTo>
                  <a:pt x="2027" y="649"/>
                </a:lnTo>
                <a:lnTo>
                  <a:pt x="2024" y="649"/>
                </a:lnTo>
                <a:lnTo>
                  <a:pt x="2022" y="649"/>
                </a:lnTo>
                <a:lnTo>
                  <a:pt x="2019" y="652"/>
                </a:lnTo>
                <a:lnTo>
                  <a:pt x="2016" y="652"/>
                </a:lnTo>
                <a:lnTo>
                  <a:pt x="2013" y="652"/>
                </a:lnTo>
                <a:lnTo>
                  <a:pt x="2010" y="652"/>
                </a:lnTo>
                <a:lnTo>
                  <a:pt x="2007" y="649"/>
                </a:lnTo>
                <a:lnTo>
                  <a:pt x="2004" y="649"/>
                </a:lnTo>
                <a:lnTo>
                  <a:pt x="2002" y="649"/>
                </a:lnTo>
                <a:lnTo>
                  <a:pt x="2002" y="652"/>
                </a:lnTo>
                <a:lnTo>
                  <a:pt x="1999" y="652"/>
                </a:lnTo>
                <a:lnTo>
                  <a:pt x="1999" y="655"/>
                </a:lnTo>
                <a:lnTo>
                  <a:pt x="1999" y="658"/>
                </a:lnTo>
                <a:lnTo>
                  <a:pt x="1999" y="660"/>
                </a:lnTo>
                <a:lnTo>
                  <a:pt x="1999" y="663"/>
                </a:lnTo>
                <a:lnTo>
                  <a:pt x="1999" y="666"/>
                </a:lnTo>
                <a:lnTo>
                  <a:pt x="1996" y="666"/>
                </a:lnTo>
                <a:lnTo>
                  <a:pt x="1996" y="669"/>
                </a:lnTo>
                <a:lnTo>
                  <a:pt x="1996" y="672"/>
                </a:lnTo>
                <a:lnTo>
                  <a:pt x="1996" y="675"/>
                </a:lnTo>
                <a:lnTo>
                  <a:pt x="1996" y="677"/>
                </a:lnTo>
                <a:lnTo>
                  <a:pt x="1993" y="680"/>
                </a:lnTo>
                <a:lnTo>
                  <a:pt x="1990" y="680"/>
                </a:lnTo>
                <a:lnTo>
                  <a:pt x="1987" y="683"/>
                </a:lnTo>
                <a:lnTo>
                  <a:pt x="1985" y="683"/>
                </a:lnTo>
                <a:lnTo>
                  <a:pt x="1985" y="686"/>
                </a:lnTo>
                <a:lnTo>
                  <a:pt x="1985" y="689"/>
                </a:lnTo>
                <a:lnTo>
                  <a:pt x="1985" y="692"/>
                </a:lnTo>
                <a:lnTo>
                  <a:pt x="1985" y="695"/>
                </a:lnTo>
                <a:lnTo>
                  <a:pt x="1985" y="697"/>
                </a:lnTo>
                <a:lnTo>
                  <a:pt x="1987" y="697"/>
                </a:lnTo>
                <a:lnTo>
                  <a:pt x="1987" y="700"/>
                </a:lnTo>
                <a:lnTo>
                  <a:pt x="1990" y="700"/>
                </a:lnTo>
                <a:lnTo>
                  <a:pt x="1993" y="700"/>
                </a:lnTo>
                <a:lnTo>
                  <a:pt x="1996" y="700"/>
                </a:lnTo>
                <a:lnTo>
                  <a:pt x="1999" y="700"/>
                </a:lnTo>
                <a:lnTo>
                  <a:pt x="2002" y="700"/>
                </a:lnTo>
                <a:lnTo>
                  <a:pt x="2004" y="700"/>
                </a:lnTo>
                <a:lnTo>
                  <a:pt x="2007" y="700"/>
                </a:lnTo>
                <a:lnTo>
                  <a:pt x="2010" y="700"/>
                </a:lnTo>
                <a:lnTo>
                  <a:pt x="2013" y="700"/>
                </a:lnTo>
                <a:lnTo>
                  <a:pt x="2013" y="697"/>
                </a:lnTo>
                <a:lnTo>
                  <a:pt x="2016" y="697"/>
                </a:lnTo>
                <a:lnTo>
                  <a:pt x="2019" y="697"/>
                </a:lnTo>
                <a:lnTo>
                  <a:pt x="2022" y="697"/>
                </a:lnTo>
                <a:lnTo>
                  <a:pt x="2024" y="695"/>
                </a:lnTo>
                <a:lnTo>
                  <a:pt x="2027" y="695"/>
                </a:lnTo>
                <a:lnTo>
                  <a:pt x="2030" y="695"/>
                </a:lnTo>
                <a:lnTo>
                  <a:pt x="2033" y="695"/>
                </a:lnTo>
                <a:lnTo>
                  <a:pt x="2036" y="695"/>
                </a:lnTo>
                <a:lnTo>
                  <a:pt x="2039" y="695"/>
                </a:lnTo>
                <a:lnTo>
                  <a:pt x="2041" y="695"/>
                </a:lnTo>
                <a:lnTo>
                  <a:pt x="2041" y="697"/>
                </a:lnTo>
                <a:lnTo>
                  <a:pt x="2044" y="697"/>
                </a:lnTo>
                <a:lnTo>
                  <a:pt x="2044" y="700"/>
                </a:lnTo>
                <a:lnTo>
                  <a:pt x="2044" y="703"/>
                </a:lnTo>
                <a:lnTo>
                  <a:pt x="2047" y="706"/>
                </a:lnTo>
                <a:lnTo>
                  <a:pt x="2047" y="709"/>
                </a:lnTo>
                <a:lnTo>
                  <a:pt x="2047" y="712"/>
                </a:lnTo>
                <a:lnTo>
                  <a:pt x="2047" y="715"/>
                </a:lnTo>
                <a:lnTo>
                  <a:pt x="2047" y="717"/>
                </a:lnTo>
                <a:lnTo>
                  <a:pt x="2047" y="720"/>
                </a:lnTo>
                <a:lnTo>
                  <a:pt x="2047" y="723"/>
                </a:lnTo>
                <a:lnTo>
                  <a:pt x="2047" y="726"/>
                </a:lnTo>
                <a:lnTo>
                  <a:pt x="2047" y="729"/>
                </a:lnTo>
                <a:lnTo>
                  <a:pt x="2047" y="732"/>
                </a:lnTo>
                <a:lnTo>
                  <a:pt x="2047" y="734"/>
                </a:lnTo>
                <a:lnTo>
                  <a:pt x="2047" y="737"/>
                </a:lnTo>
                <a:lnTo>
                  <a:pt x="2047" y="740"/>
                </a:lnTo>
                <a:lnTo>
                  <a:pt x="2044" y="740"/>
                </a:lnTo>
                <a:lnTo>
                  <a:pt x="2044" y="743"/>
                </a:lnTo>
                <a:lnTo>
                  <a:pt x="2044" y="746"/>
                </a:lnTo>
                <a:lnTo>
                  <a:pt x="2047" y="749"/>
                </a:lnTo>
                <a:lnTo>
                  <a:pt x="2047" y="752"/>
                </a:lnTo>
                <a:lnTo>
                  <a:pt x="2044" y="754"/>
                </a:lnTo>
                <a:lnTo>
                  <a:pt x="2041" y="757"/>
                </a:lnTo>
                <a:lnTo>
                  <a:pt x="2039" y="757"/>
                </a:lnTo>
                <a:lnTo>
                  <a:pt x="2039" y="760"/>
                </a:lnTo>
                <a:lnTo>
                  <a:pt x="2036" y="760"/>
                </a:lnTo>
                <a:lnTo>
                  <a:pt x="2036" y="763"/>
                </a:lnTo>
                <a:lnTo>
                  <a:pt x="2033" y="763"/>
                </a:lnTo>
                <a:lnTo>
                  <a:pt x="2033" y="766"/>
                </a:lnTo>
                <a:lnTo>
                  <a:pt x="2033" y="769"/>
                </a:lnTo>
                <a:lnTo>
                  <a:pt x="2033" y="771"/>
                </a:lnTo>
                <a:lnTo>
                  <a:pt x="2033" y="774"/>
                </a:lnTo>
                <a:lnTo>
                  <a:pt x="2036" y="774"/>
                </a:lnTo>
                <a:lnTo>
                  <a:pt x="2036" y="777"/>
                </a:lnTo>
                <a:lnTo>
                  <a:pt x="2036" y="780"/>
                </a:lnTo>
                <a:lnTo>
                  <a:pt x="2036" y="783"/>
                </a:lnTo>
                <a:lnTo>
                  <a:pt x="2036" y="786"/>
                </a:lnTo>
                <a:lnTo>
                  <a:pt x="2039" y="789"/>
                </a:lnTo>
                <a:lnTo>
                  <a:pt x="2041" y="789"/>
                </a:lnTo>
                <a:lnTo>
                  <a:pt x="2044" y="786"/>
                </a:lnTo>
                <a:lnTo>
                  <a:pt x="2044" y="789"/>
                </a:lnTo>
                <a:lnTo>
                  <a:pt x="2047" y="786"/>
                </a:lnTo>
                <a:lnTo>
                  <a:pt x="2050" y="783"/>
                </a:lnTo>
                <a:lnTo>
                  <a:pt x="2053" y="780"/>
                </a:lnTo>
                <a:lnTo>
                  <a:pt x="2056" y="777"/>
                </a:lnTo>
                <a:lnTo>
                  <a:pt x="2059" y="777"/>
                </a:lnTo>
                <a:lnTo>
                  <a:pt x="2061" y="780"/>
                </a:lnTo>
                <a:lnTo>
                  <a:pt x="2061" y="783"/>
                </a:lnTo>
                <a:lnTo>
                  <a:pt x="2064" y="783"/>
                </a:lnTo>
                <a:lnTo>
                  <a:pt x="2064" y="786"/>
                </a:lnTo>
                <a:lnTo>
                  <a:pt x="2067" y="789"/>
                </a:lnTo>
                <a:lnTo>
                  <a:pt x="2067" y="791"/>
                </a:lnTo>
                <a:lnTo>
                  <a:pt x="2064" y="794"/>
                </a:lnTo>
                <a:lnTo>
                  <a:pt x="2064" y="797"/>
                </a:lnTo>
                <a:lnTo>
                  <a:pt x="2064" y="800"/>
                </a:lnTo>
                <a:lnTo>
                  <a:pt x="2064" y="803"/>
                </a:lnTo>
                <a:lnTo>
                  <a:pt x="2067" y="803"/>
                </a:lnTo>
                <a:lnTo>
                  <a:pt x="2067" y="806"/>
                </a:lnTo>
                <a:lnTo>
                  <a:pt x="2067" y="808"/>
                </a:lnTo>
                <a:lnTo>
                  <a:pt x="2067" y="811"/>
                </a:lnTo>
                <a:lnTo>
                  <a:pt x="2064" y="811"/>
                </a:lnTo>
                <a:lnTo>
                  <a:pt x="2064" y="814"/>
                </a:lnTo>
                <a:lnTo>
                  <a:pt x="2064" y="817"/>
                </a:lnTo>
                <a:lnTo>
                  <a:pt x="2064" y="820"/>
                </a:lnTo>
                <a:lnTo>
                  <a:pt x="2067" y="820"/>
                </a:lnTo>
                <a:lnTo>
                  <a:pt x="2067" y="823"/>
                </a:lnTo>
                <a:lnTo>
                  <a:pt x="2070" y="823"/>
                </a:lnTo>
                <a:lnTo>
                  <a:pt x="2073" y="826"/>
                </a:lnTo>
                <a:lnTo>
                  <a:pt x="2076" y="826"/>
                </a:lnTo>
                <a:lnTo>
                  <a:pt x="2079" y="826"/>
                </a:lnTo>
                <a:lnTo>
                  <a:pt x="2081" y="826"/>
                </a:lnTo>
                <a:lnTo>
                  <a:pt x="2081" y="828"/>
                </a:lnTo>
                <a:lnTo>
                  <a:pt x="2084" y="828"/>
                </a:lnTo>
                <a:lnTo>
                  <a:pt x="2084" y="831"/>
                </a:lnTo>
                <a:lnTo>
                  <a:pt x="2087" y="831"/>
                </a:lnTo>
                <a:lnTo>
                  <a:pt x="2090" y="834"/>
                </a:lnTo>
                <a:lnTo>
                  <a:pt x="2090" y="837"/>
                </a:lnTo>
                <a:lnTo>
                  <a:pt x="2093" y="840"/>
                </a:lnTo>
                <a:lnTo>
                  <a:pt x="2096" y="843"/>
                </a:lnTo>
                <a:lnTo>
                  <a:pt x="2096" y="845"/>
                </a:lnTo>
                <a:lnTo>
                  <a:pt x="2098" y="848"/>
                </a:lnTo>
                <a:lnTo>
                  <a:pt x="2098" y="851"/>
                </a:lnTo>
                <a:lnTo>
                  <a:pt x="2101" y="854"/>
                </a:lnTo>
                <a:lnTo>
                  <a:pt x="2101" y="857"/>
                </a:lnTo>
                <a:lnTo>
                  <a:pt x="2104" y="857"/>
                </a:lnTo>
                <a:lnTo>
                  <a:pt x="2107" y="857"/>
                </a:lnTo>
                <a:lnTo>
                  <a:pt x="2110" y="854"/>
                </a:lnTo>
                <a:lnTo>
                  <a:pt x="2113" y="854"/>
                </a:lnTo>
                <a:lnTo>
                  <a:pt x="2116" y="854"/>
                </a:lnTo>
                <a:lnTo>
                  <a:pt x="2116" y="851"/>
                </a:lnTo>
                <a:lnTo>
                  <a:pt x="2118" y="851"/>
                </a:lnTo>
                <a:lnTo>
                  <a:pt x="2121" y="851"/>
                </a:lnTo>
                <a:lnTo>
                  <a:pt x="2124" y="851"/>
                </a:lnTo>
                <a:lnTo>
                  <a:pt x="2124" y="854"/>
                </a:lnTo>
                <a:lnTo>
                  <a:pt x="2127" y="851"/>
                </a:lnTo>
                <a:lnTo>
                  <a:pt x="2127" y="854"/>
                </a:lnTo>
                <a:lnTo>
                  <a:pt x="2130" y="854"/>
                </a:lnTo>
                <a:lnTo>
                  <a:pt x="2133" y="854"/>
                </a:lnTo>
                <a:lnTo>
                  <a:pt x="2135" y="854"/>
                </a:lnTo>
                <a:lnTo>
                  <a:pt x="2138" y="857"/>
                </a:lnTo>
                <a:lnTo>
                  <a:pt x="2141" y="857"/>
                </a:lnTo>
                <a:lnTo>
                  <a:pt x="2144" y="857"/>
                </a:lnTo>
                <a:lnTo>
                  <a:pt x="2147" y="860"/>
                </a:lnTo>
                <a:lnTo>
                  <a:pt x="2150" y="860"/>
                </a:lnTo>
                <a:lnTo>
                  <a:pt x="2153" y="860"/>
                </a:lnTo>
                <a:lnTo>
                  <a:pt x="2155" y="863"/>
                </a:lnTo>
                <a:lnTo>
                  <a:pt x="2158" y="863"/>
                </a:lnTo>
                <a:lnTo>
                  <a:pt x="2161" y="865"/>
                </a:lnTo>
                <a:lnTo>
                  <a:pt x="2164" y="865"/>
                </a:lnTo>
                <a:lnTo>
                  <a:pt x="2167" y="865"/>
                </a:lnTo>
                <a:lnTo>
                  <a:pt x="2170" y="863"/>
                </a:lnTo>
                <a:lnTo>
                  <a:pt x="2172" y="863"/>
                </a:lnTo>
                <a:lnTo>
                  <a:pt x="2175" y="863"/>
                </a:lnTo>
                <a:lnTo>
                  <a:pt x="2178" y="865"/>
                </a:lnTo>
                <a:lnTo>
                  <a:pt x="2181" y="865"/>
                </a:lnTo>
                <a:lnTo>
                  <a:pt x="2184" y="865"/>
                </a:lnTo>
                <a:lnTo>
                  <a:pt x="2187" y="865"/>
                </a:lnTo>
                <a:lnTo>
                  <a:pt x="2190" y="868"/>
                </a:lnTo>
                <a:lnTo>
                  <a:pt x="2192" y="868"/>
                </a:lnTo>
                <a:lnTo>
                  <a:pt x="2195" y="868"/>
                </a:lnTo>
                <a:lnTo>
                  <a:pt x="2198" y="868"/>
                </a:lnTo>
                <a:lnTo>
                  <a:pt x="2198" y="871"/>
                </a:lnTo>
                <a:lnTo>
                  <a:pt x="2201" y="871"/>
                </a:lnTo>
                <a:lnTo>
                  <a:pt x="2204" y="871"/>
                </a:lnTo>
                <a:lnTo>
                  <a:pt x="2207" y="871"/>
                </a:lnTo>
                <a:lnTo>
                  <a:pt x="2210" y="871"/>
                </a:lnTo>
                <a:lnTo>
                  <a:pt x="2212" y="871"/>
                </a:lnTo>
                <a:lnTo>
                  <a:pt x="2215" y="871"/>
                </a:lnTo>
                <a:lnTo>
                  <a:pt x="2215" y="868"/>
                </a:lnTo>
                <a:lnTo>
                  <a:pt x="2218" y="868"/>
                </a:lnTo>
                <a:lnTo>
                  <a:pt x="2221" y="868"/>
                </a:lnTo>
                <a:lnTo>
                  <a:pt x="2221" y="871"/>
                </a:lnTo>
                <a:lnTo>
                  <a:pt x="2224" y="871"/>
                </a:lnTo>
                <a:lnTo>
                  <a:pt x="2224" y="874"/>
                </a:lnTo>
                <a:lnTo>
                  <a:pt x="2221" y="874"/>
                </a:lnTo>
                <a:lnTo>
                  <a:pt x="2221" y="877"/>
                </a:lnTo>
                <a:lnTo>
                  <a:pt x="2221" y="880"/>
                </a:lnTo>
                <a:lnTo>
                  <a:pt x="2218" y="882"/>
                </a:lnTo>
                <a:lnTo>
                  <a:pt x="2215" y="885"/>
                </a:lnTo>
                <a:lnTo>
                  <a:pt x="2215" y="888"/>
                </a:lnTo>
                <a:lnTo>
                  <a:pt x="2212" y="888"/>
                </a:lnTo>
                <a:lnTo>
                  <a:pt x="2212" y="891"/>
                </a:lnTo>
                <a:lnTo>
                  <a:pt x="2212" y="894"/>
                </a:lnTo>
                <a:lnTo>
                  <a:pt x="2210" y="894"/>
                </a:lnTo>
                <a:lnTo>
                  <a:pt x="2207" y="894"/>
                </a:lnTo>
                <a:lnTo>
                  <a:pt x="2204" y="894"/>
                </a:lnTo>
                <a:lnTo>
                  <a:pt x="2201" y="897"/>
                </a:lnTo>
                <a:lnTo>
                  <a:pt x="2198" y="897"/>
                </a:lnTo>
                <a:lnTo>
                  <a:pt x="2195" y="900"/>
                </a:lnTo>
                <a:lnTo>
                  <a:pt x="2192" y="900"/>
                </a:lnTo>
                <a:lnTo>
                  <a:pt x="2192" y="902"/>
                </a:lnTo>
                <a:lnTo>
                  <a:pt x="2190" y="905"/>
                </a:lnTo>
                <a:lnTo>
                  <a:pt x="2187" y="905"/>
                </a:lnTo>
                <a:lnTo>
                  <a:pt x="2184" y="905"/>
                </a:lnTo>
                <a:lnTo>
                  <a:pt x="2181" y="905"/>
                </a:lnTo>
                <a:lnTo>
                  <a:pt x="2178" y="905"/>
                </a:lnTo>
                <a:lnTo>
                  <a:pt x="2178" y="902"/>
                </a:lnTo>
                <a:lnTo>
                  <a:pt x="2175" y="902"/>
                </a:lnTo>
                <a:lnTo>
                  <a:pt x="2172" y="902"/>
                </a:lnTo>
                <a:lnTo>
                  <a:pt x="2172" y="905"/>
                </a:lnTo>
                <a:lnTo>
                  <a:pt x="2170" y="905"/>
                </a:lnTo>
                <a:lnTo>
                  <a:pt x="2167" y="905"/>
                </a:lnTo>
                <a:lnTo>
                  <a:pt x="2167" y="908"/>
                </a:lnTo>
                <a:lnTo>
                  <a:pt x="2164" y="908"/>
                </a:lnTo>
                <a:lnTo>
                  <a:pt x="2164" y="911"/>
                </a:lnTo>
                <a:lnTo>
                  <a:pt x="2161" y="911"/>
                </a:lnTo>
                <a:lnTo>
                  <a:pt x="2161" y="914"/>
                </a:lnTo>
                <a:lnTo>
                  <a:pt x="2158" y="917"/>
                </a:lnTo>
                <a:lnTo>
                  <a:pt x="2155" y="919"/>
                </a:lnTo>
                <a:lnTo>
                  <a:pt x="2155" y="922"/>
                </a:lnTo>
                <a:lnTo>
                  <a:pt x="2153" y="922"/>
                </a:lnTo>
                <a:lnTo>
                  <a:pt x="2153" y="925"/>
                </a:lnTo>
                <a:lnTo>
                  <a:pt x="2153" y="928"/>
                </a:lnTo>
                <a:lnTo>
                  <a:pt x="2150" y="928"/>
                </a:lnTo>
                <a:lnTo>
                  <a:pt x="2153" y="931"/>
                </a:lnTo>
                <a:lnTo>
                  <a:pt x="2150" y="931"/>
                </a:lnTo>
                <a:lnTo>
                  <a:pt x="2150" y="934"/>
                </a:lnTo>
                <a:lnTo>
                  <a:pt x="2153" y="934"/>
                </a:lnTo>
                <a:lnTo>
                  <a:pt x="2153" y="937"/>
                </a:lnTo>
                <a:lnTo>
                  <a:pt x="2153" y="939"/>
                </a:lnTo>
                <a:lnTo>
                  <a:pt x="2155" y="939"/>
                </a:lnTo>
                <a:lnTo>
                  <a:pt x="2155" y="942"/>
                </a:lnTo>
                <a:lnTo>
                  <a:pt x="2158" y="942"/>
                </a:lnTo>
                <a:lnTo>
                  <a:pt x="2161" y="945"/>
                </a:lnTo>
                <a:lnTo>
                  <a:pt x="2164" y="945"/>
                </a:lnTo>
                <a:lnTo>
                  <a:pt x="2167" y="948"/>
                </a:lnTo>
                <a:lnTo>
                  <a:pt x="2167" y="951"/>
                </a:lnTo>
                <a:lnTo>
                  <a:pt x="2167" y="954"/>
                </a:lnTo>
                <a:lnTo>
                  <a:pt x="2164" y="954"/>
                </a:lnTo>
                <a:lnTo>
                  <a:pt x="2164" y="956"/>
                </a:lnTo>
                <a:lnTo>
                  <a:pt x="2161" y="956"/>
                </a:lnTo>
                <a:lnTo>
                  <a:pt x="2158" y="956"/>
                </a:lnTo>
                <a:lnTo>
                  <a:pt x="2158" y="954"/>
                </a:lnTo>
                <a:lnTo>
                  <a:pt x="2155" y="954"/>
                </a:lnTo>
                <a:lnTo>
                  <a:pt x="2153" y="954"/>
                </a:lnTo>
                <a:lnTo>
                  <a:pt x="2150" y="954"/>
                </a:lnTo>
                <a:lnTo>
                  <a:pt x="2147" y="954"/>
                </a:lnTo>
                <a:lnTo>
                  <a:pt x="2144" y="954"/>
                </a:lnTo>
                <a:lnTo>
                  <a:pt x="2144" y="951"/>
                </a:lnTo>
                <a:lnTo>
                  <a:pt x="2141" y="951"/>
                </a:lnTo>
                <a:lnTo>
                  <a:pt x="2141" y="948"/>
                </a:lnTo>
                <a:lnTo>
                  <a:pt x="2138" y="948"/>
                </a:lnTo>
                <a:lnTo>
                  <a:pt x="2138" y="945"/>
                </a:lnTo>
                <a:lnTo>
                  <a:pt x="2138" y="942"/>
                </a:lnTo>
                <a:lnTo>
                  <a:pt x="2135" y="942"/>
                </a:lnTo>
                <a:lnTo>
                  <a:pt x="2133" y="942"/>
                </a:lnTo>
                <a:lnTo>
                  <a:pt x="2130" y="939"/>
                </a:lnTo>
                <a:lnTo>
                  <a:pt x="2127" y="939"/>
                </a:lnTo>
                <a:lnTo>
                  <a:pt x="2127" y="942"/>
                </a:lnTo>
                <a:lnTo>
                  <a:pt x="2124" y="942"/>
                </a:lnTo>
                <a:lnTo>
                  <a:pt x="2121" y="942"/>
                </a:lnTo>
                <a:lnTo>
                  <a:pt x="2121" y="939"/>
                </a:lnTo>
                <a:lnTo>
                  <a:pt x="2118" y="942"/>
                </a:lnTo>
                <a:lnTo>
                  <a:pt x="2116" y="942"/>
                </a:lnTo>
                <a:lnTo>
                  <a:pt x="2113" y="942"/>
                </a:lnTo>
                <a:lnTo>
                  <a:pt x="2110" y="942"/>
                </a:lnTo>
                <a:lnTo>
                  <a:pt x="2110" y="945"/>
                </a:lnTo>
                <a:lnTo>
                  <a:pt x="2107" y="948"/>
                </a:lnTo>
                <a:lnTo>
                  <a:pt x="2104" y="948"/>
                </a:lnTo>
                <a:lnTo>
                  <a:pt x="2101" y="948"/>
                </a:lnTo>
                <a:lnTo>
                  <a:pt x="2098" y="948"/>
                </a:lnTo>
                <a:lnTo>
                  <a:pt x="2096" y="948"/>
                </a:lnTo>
                <a:lnTo>
                  <a:pt x="2093" y="951"/>
                </a:lnTo>
                <a:lnTo>
                  <a:pt x="2090" y="951"/>
                </a:lnTo>
                <a:lnTo>
                  <a:pt x="2090" y="948"/>
                </a:lnTo>
                <a:lnTo>
                  <a:pt x="2087" y="948"/>
                </a:lnTo>
                <a:lnTo>
                  <a:pt x="2084" y="948"/>
                </a:lnTo>
                <a:lnTo>
                  <a:pt x="2081" y="945"/>
                </a:lnTo>
                <a:lnTo>
                  <a:pt x="2079" y="945"/>
                </a:lnTo>
                <a:lnTo>
                  <a:pt x="2076" y="942"/>
                </a:lnTo>
                <a:lnTo>
                  <a:pt x="2073" y="942"/>
                </a:lnTo>
                <a:lnTo>
                  <a:pt x="2070" y="939"/>
                </a:lnTo>
                <a:lnTo>
                  <a:pt x="2067" y="939"/>
                </a:lnTo>
                <a:lnTo>
                  <a:pt x="2064" y="937"/>
                </a:lnTo>
                <a:lnTo>
                  <a:pt x="2061" y="937"/>
                </a:lnTo>
                <a:lnTo>
                  <a:pt x="2059" y="934"/>
                </a:lnTo>
                <a:lnTo>
                  <a:pt x="2059" y="931"/>
                </a:lnTo>
                <a:lnTo>
                  <a:pt x="2059" y="928"/>
                </a:lnTo>
                <a:lnTo>
                  <a:pt x="2059" y="925"/>
                </a:lnTo>
                <a:lnTo>
                  <a:pt x="2056" y="925"/>
                </a:lnTo>
                <a:lnTo>
                  <a:pt x="2056" y="922"/>
                </a:lnTo>
                <a:lnTo>
                  <a:pt x="2056" y="919"/>
                </a:lnTo>
                <a:lnTo>
                  <a:pt x="2056" y="917"/>
                </a:lnTo>
                <a:lnTo>
                  <a:pt x="2056" y="914"/>
                </a:lnTo>
                <a:lnTo>
                  <a:pt x="2059" y="911"/>
                </a:lnTo>
                <a:lnTo>
                  <a:pt x="2059" y="908"/>
                </a:lnTo>
                <a:lnTo>
                  <a:pt x="2056" y="905"/>
                </a:lnTo>
                <a:lnTo>
                  <a:pt x="2056" y="902"/>
                </a:lnTo>
                <a:lnTo>
                  <a:pt x="2059" y="900"/>
                </a:lnTo>
                <a:lnTo>
                  <a:pt x="2059" y="897"/>
                </a:lnTo>
                <a:lnTo>
                  <a:pt x="2061" y="894"/>
                </a:lnTo>
                <a:lnTo>
                  <a:pt x="2064" y="891"/>
                </a:lnTo>
                <a:lnTo>
                  <a:pt x="2067" y="891"/>
                </a:lnTo>
                <a:lnTo>
                  <a:pt x="2067" y="888"/>
                </a:lnTo>
                <a:lnTo>
                  <a:pt x="2070" y="885"/>
                </a:lnTo>
                <a:lnTo>
                  <a:pt x="2067" y="882"/>
                </a:lnTo>
                <a:lnTo>
                  <a:pt x="2064" y="880"/>
                </a:lnTo>
                <a:lnTo>
                  <a:pt x="2061" y="880"/>
                </a:lnTo>
                <a:lnTo>
                  <a:pt x="2061" y="877"/>
                </a:lnTo>
                <a:lnTo>
                  <a:pt x="2059" y="874"/>
                </a:lnTo>
                <a:lnTo>
                  <a:pt x="2059" y="871"/>
                </a:lnTo>
                <a:lnTo>
                  <a:pt x="2059" y="868"/>
                </a:lnTo>
                <a:lnTo>
                  <a:pt x="2056" y="865"/>
                </a:lnTo>
                <a:lnTo>
                  <a:pt x="2056" y="863"/>
                </a:lnTo>
                <a:lnTo>
                  <a:pt x="2056" y="860"/>
                </a:lnTo>
                <a:lnTo>
                  <a:pt x="2053" y="860"/>
                </a:lnTo>
                <a:lnTo>
                  <a:pt x="2053" y="857"/>
                </a:lnTo>
                <a:lnTo>
                  <a:pt x="2050" y="857"/>
                </a:lnTo>
                <a:lnTo>
                  <a:pt x="2050" y="854"/>
                </a:lnTo>
                <a:lnTo>
                  <a:pt x="2050" y="851"/>
                </a:lnTo>
                <a:lnTo>
                  <a:pt x="2047" y="848"/>
                </a:lnTo>
                <a:lnTo>
                  <a:pt x="2047" y="845"/>
                </a:lnTo>
                <a:lnTo>
                  <a:pt x="2044" y="845"/>
                </a:lnTo>
                <a:lnTo>
                  <a:pt x="2041" y="845"/>
                </a:lnTo>
                <a:lnTo>
                  <a:pt x="2039" y="845"/>
                </a:lnTo>
                <a:lnTo>
                  <a:pt x="2036" y="845"/>
                </a:lnTo>
                <a:lnTo>
                  <a:pt x="2033" y="848"/>
                </a:lnTo>
                <a:lnTo>
                  <a:pt x="2030" y="848"/>
                </a:lnTo>
                <a:lnTo>
                  <a:pt x="2027" y="851"/>
                </a:lnTo>
                <a:lnTo>
                  <a:pt x="2024" y="851"/>
                </a:lnTo>
                <a:lnTo>
                  <a:pt x="2022" y="851"/>
                </a:lnTo>
                <a:lnTo>
                  <a:pt x="2019" y="851"/>
                </a:lnTo>
                <a:lnTo>
                  <a:pt x="2016" y="851"/>
                </a:lnTo>
                <a:lnTo>
                  <a:pt x="2013" y="851"/>
                </a:lnTo>
                <a:lnTo>
                  <a:pt x="2010" y="851"/>
                </a:lnTo>
                <a:lnTo>
                  <a:pt x="2010" y="854"/>
                </a:lnTo>
                <a:lnTo>
                  <a:pt x="2007" y="854"/>
                </a:lnTo>
                <a:lnTo>
                  <a:pt x="2004" y="854"/>
                </a:lnTo>
                <a:lnTo>
                  <a:pt x="2002" y="854"/>
                </a:lnTo>
                <a:lnTo>
                  <a:pt x="1999" y="854"/>
                </a:lnTo>
                <a:lnTo>
                  <a:pt x="1996" y="854"/>
                </a:lnTo>
                <a:lnTo>
                  <a:pt x="1993" y="854"/>
                </a:lnTo>
                <a:lnTo>
                  <a:pt x="1990" y="854"/>
                </a:lnTo>
                <a:lnTo>
                  <a:pt x="1987" y="854"/>
                </a:lnTo>
                <a:lnTo>
                  <a:pt x="1985" y="857"/>
                </a:lnTo>
                <a:lnTo>
                  <a:pt x="1982" y="854"/>
                </a:lnTo>
                <a:lnTo>
                  <a:pt x="1979" y="854"/>
                </a:lnTo>
                <a:lnTo>
                  <a:pt x="1976" y="854"/>
                </a:lnTo>
                <a:lnTo>
                  <a:pt x="1973" y="854"/>
                </a:lnTo>
                <a:lnTo>
                  <a:pt x="1970" y="854"/>
                </a:lnTo>
                <a:lnTo>
                  <a:pt x="1967" y="851"/>
                </a:lnTo>
                <a:lnTo>
                  <a:pt x="1967" y="848"/>
                </a:lnTo>
                <a:lnTo>
                  <a:pt x="1967" y="845"/>
                </a:lnTo>
                <a:lnTo>
                  <a:pt x="1967" y="843"/>
                </a:lnTo>
                <a:lnTo>
                  <a:pt x="1967" y="840"/>
                </a:lnTo>
                <a:lnTo>
                  <a:pt x="1967" y="837"/>
                </a:lnTo>
                <a:lnTo>
                  <a:pt x="1967" y="834"/>
                </a:lnTo>
                <a:lnTo>
                  <a:pt x="1965" y="834"/>
                </a:lnTo>
                <a:lnTo>
                  <a:pt x="1965" y="831"/>
                </a:lnTo>
                <a:lnTo>
                  <a:pt x="1962" y="831"/>
                </a:lnTo>
                <a:lnTo>
                  <a:pt x="1962" y="828"/>
                </a:lnTo>
                <a:lnTo>
                  <a:pt x="1959" y="828"/>
                </a:lnTo>
                <a:lnTo>
                  <a:pt x="1956" y="828"/>
                </a:lnTo>
                <a:lnTo>
                  <a:pt x="1953" y="826"/>
                </a:lnTo>
                <a:lnTo>
                  <a:pt x="1950" y="826"/>
                </a:lnTo>
                <a:lnTo>
                  <a:pt x="1950" y="828"/>
                </a:lnTo>
                <a:lnTo>
                  <a:pt x="1948" y="828"/>
                </a:lnTo>
                <a:lnTo>
                  <a:pt x="1945" y="828"/>
                </a:lnTo>
                <a:lnTo>
                  <a:pt x="1942" y="828"/>
                </a:lnTo>
                <a:lnTo>
                  <a:pt x="1942" y="831"/>
                </a:lnTo>
                <a:lnTo>
                  <a:pt x="1939" y="831"/>
                </a:lnTo>
                <a:lnTo>
                  <a:pt x="1939" y="834"/>
                </a:lnTo>
                <a:lnTo>
                  <a:pt x="1936" y="834"/>
                </a:lnTo>
                <a:lnTo>
                  <a:pt x="1936" y="837"/>
                </a:lnTo>
                <a:lnTo>
                  <a:pt x="1933" y="837"/>
                </a:lnTo>
                <a:lnTo>
                  <a:pt x="1930" y="837"/>
                </a:lnTo>
                <a:lnTo>
                  <a:pt x="1928" y="837"/>
                </a:lnTo>
                <a:lnTo>
                  <a:pt x="1925" y="837"/>
                </a:lnTo>
                <a:lnTo>
                  <a:pt x="1922" y="837"/>
                </a:lnTo>
                <a:lnTo>
                  <a:pt x="1919" y="837"/>
                </a:lnTo>
                <a:lnTo>
                  <a:pt x="1916" y="834"/>
                </a:lnTo>
                <a:lnTo>
                  <a:pt x="1913" y="834"/>
                </a:lnTo>
                <a:lnTo>
                  <a:pt x="1910" y="831"/>
                </a:lnTo>
                <a:lnTo>
                  <a:pt x="1908" y="831"/>
                </a:lnTo>
                <a:lnTo>
                  <a:pt x="1905" y="828"/>
                </a:lnTo>
                <a:lnTo>
                  <a:pt x="1902" y="828"/>
                </a:lnTo>
                <a:lnTo>
                  <a:pt x="1899" y="826"/>
                </a:lnTo>
                <a:lnTo>
                  <a:pt x="1893" y="823"/>
                </a:lnTo>
                <a:lnTo>
                  <a:pt x="1888" y="820"/>
                </a:lnTo>
                <a:lnTo>
                  <a:pt x="1882" y="817"/>
                </a:lnTo>
                <a:lnTo>
                  <a:pt x="1876" y="817"/>
                </a:lnTo>
                <a:lnTo>
                  <a:pt x="1871" y="817"/>
                </a:lnTo>
                <a:lnTo>
                  <a:pt x="1859" y="817"/>
                </a:lnTo>
                <a:lnTo>
                  <a:pt x="1854" y="820"/>
                </a:lnTo>
                <a:lnTo>
                  <a:pt x="1848" y="820"/>
                </a:lnTo>
                <a:lnTo>
                  <a:pt x="1842" y="823"/>
                </a:lnTo>
                <a:lnTo>
                  <a:pt x="1834" y="828"/>
                </a:lnTo>
                <a:lnTo>
                  <a:pt x="1831" y="831"/>
                </a:lnTo>
                <a:lnTo>
                  <a:pt x="1828" y="831"/>
                </a:lnTo>
                <a:lnTo>
                  <a:pt x="1828" y="828"/>
                </a:lnTo>
                <a:lnTo>
                  <a:pt x="1828" y="831"/>
                </a:lnTo>
                <a:lnTo>
                  <a:pt x="1825" y="834"/>
                </a:lnTo>
                <a:lnTo>
                  <a:pt x="1822" y="834"/>
                </a:lnTo>
                <a:lnTo>
                  <a:pt x="1819" y="837"/>
                </a:lnTo>
                <a:lnTo>
                  <a:pt x="1816" y="837"/>
                </a:lnTo>
                <a:lnTo>
                  <a:pt x="1816" y="840"/>
                </a:lnTo>
                <a:lnTo>
                  <a:pt x="1814" y="840"/>
                </a:lnTo>
                <a:lnTo>
                  <a:pt x="1811" y="843"/>
                </a:lnTo>
                <a:lnTo>
                  <a:pt x="1805" y="845"/>
                </a:lnTo>
                <a:lnTo>
                  <a:pt x="1802" y="845"/>
                </a:lnTo>
                <a:lnTo>
                  <a:pt x="1799" y="848"/>
                </a:lnTo>
                <a:lnTo>
                  <a:pt x="1797" y="851"/>
                </a:lnTo>
                <a:lnTo>
                  <a:pt x="1794" y="854"/>
                </a:lnTo>
                <a:lnTo>
                  <a:pt x="1791" y="854"/>
                </a:lnTo>
                <a:lnTo>
                  <a:pt x="1791" y="857"/>
                </a:lnTo>
                <a:lnTo>
                  <a:pt x="1788" y="857"/>
                </a:lnTo>
                <a:lnTo>
                  <a:pt x="1788" y="860"/>
                </a:lnTo>
                <a:lnTo>
                  <a:pt x="1785" y="863"/>
                </a:lnTo>
                <a:lnTo>
                  <a:pt x="1785" y="865"/>
                </a:lnTo>
                <a:lnTo>
                  <a:pt x="1782" y="865"/>
                </a:lnTo>
                <a:lnTo>
                  <a:pt x="1782" y="868"/>
                </a:lnTo>
                <a:lnTo>
                  <a:pt x="1779" y="868"/>
                </a:lnTo>
                <a:lnTo>
                  <a:pt x="1777" y="871"/>
                </a:lnTo>
                <a:lnTo>
                  <a:pt x="1777" y="874"/>
                </a:lnTo>
                <a:lnTo>
                  <a:pt x="1774" y="874"/>
                </a:lnTo>
                <a:lnTo>
                  <a:pt x="1771" y="877"/>
                </a:lnTo>
                <a:lnTo>
                  <a:pt x="1768" y="877"/>
                </a:lnTo>
                <a:lnTo>
                  <a:pt x="1765" y="880"/>
                </a:lnTo>
                <a:lnTo>
                  <a:pt x="1762" y="882"/>
                </a:lnTo>
                <a:lnTo>
                  <a:pt x="1760" y="885"/>
                </a:lnTo>
                <a:lnTo>
                  <a:pt x="1760" y="888"/>
                </a:lnTo>
                <a:lnTo>
                  <a:pt x="1757" y="888"/>
                </a:lnTo>
                <a:lnTo>
                  <a:pt x="1757" y="891"/>
                </a:lnTo>
                <a:lnTo>
                  <a:pt x="1757" y="894"/>
                </a:lnTo>
                <a:lnTo>
                  <a:pt x="1754" y="894"/>
                </a:lnTo>
                <a:lnTo>
                  <a:pt x="1754" y="897"/>
                </a:lnTo>
                <a:lnTo>
                  <a:pt x="1751" y="897"/>
                </a:lnTo>
                <a:lnTo>
                  <a:pt x="1751" y="900"/>
                </a:lnTo>
                <a:lnTo>
                  <a:pt x="1748" y="902"/>
                </a:lnTo>
                <a:lnTo>
                  <a:pt x="1748" y="905"/>
                </a:lnTo>
                <a:lnTo>
                  <a:pt x="1745" y="905"/>
                </a:lnTo>
                <a:lnTo>
                  <a:pt x="1742" y="905"/>
                </a:lnTo>
                <a:lnTo>
                  <a:pt x="1740" y="908"/>
                </a:lnTo>
                <a:lnTo>
                  <a:pt x="1737" y="908"/>
                </a:lnTo>
                <a:lnTo>
                  <a:pt x="1734" y="908"/>
                </a:lnTo>
                <a:lnTo>
                  <a:pt x="1731" y="905"/>
                </a:lnTo>
                <a:lnTo>
                  <a:pt x="1728" y="905"/>
                </a:lnTo>
                <a:lnTo>
                  <a:pt x="1725" y="905"/>
                </a:lnTo>
                <a:lnTo>
                  <a:pt x="1723" y="905"/>
                </a:lnTo>
                <a:lnTo>
                  <a:pt x="1720" y="905"/>
                </a:lnTo>
                <a:lnTo>
                  <a:pt x="1720" y="908"/>
                </a:lnTo>
                <a:lnTo>
                  <a:pt x="1717" y="911"/>
                </a:lnTo>
                <a:lnTo>
                  <a:pt x="1714" y="914"/>
                </a:lnTo>
                <a:lnTo>
                  <a:pt x="1714" y="917"/>
                </a:lnTo>
                <a:lnTo>
                  <a:pt x="1711" y="919"/>
                </a:lnTo>
                <a:lnTo>
                  <a:pt x="1711" y="925"/>
                </a:lnTo>
                <a:lnTo>
                  <a:pt x="1708" y="931"/>
                </a:lnTo>
                <a:lnTo>
                  <a:pt x="1708" y="934"/>
                </a:lnTo>
                <a:lnTo>
                  <a:pt x="1708" y="937"/>
                </a:lnTo>
                <a:lnTo>
                  <a:pt x="1708" y="942"/>
                </a:lnTo>
                <a:lnTo>
                  <a:pt x="1711" y="945"/>
                </a:lnTo>
                <a:lnTo>
                  <a:pt x="1711" y="948"/>
                </a:lnTo>
                <a:lnTo>
                  <a:pt x="1711" y="951"/>
                </a:lnTo>
                <a:lnTo>
                  <a:pt x="1711" y="954"/>
                </a:lnTo>
                <a:lnTo>
                  <a:pt x="1711" y="956"/>
                </a:lnTo>
                <a:lnTo>
                  <a:pt x="1711" y="959"/>
                </a:lnTo>
                <a:lnTo>
                  <a:pt x="1711" y="962"/>
                </a:lnTo>
                <a:lnTo>
                  <a:pt x="1708" y="965"/>
                </a:lnTo>
                <a:lnTo>
                  <a:pt x="1708" y="968"/>
                </a:lnTo>
                <a:lnTo>
                  <a:pt x="1705" y="971"/>
                </a:lnTo>
                <a:lnTo>
                  <a:pt x="1705" y="974"/>
                </a:lnTo>
                <a:lnTo>
                  <a:pt x="1705" y="976"/>
                </a:lnTo>
                <a:lnTo>
                  <a:pt x="1705" y="979"/>
                </a:lnTo>
                <a:lnTo>
                  <a:pt x="1705" y="982"/>
                </a:lnTo>
                <a:lnTo>
                  <a:pt x="1705" y="985"/>
                </a:lnTo>
                <a:lnTo>
                  <a:pt x="1705" y="988"/>
                </a:lnTo>
                <a:lnTo>
                  <a:pt x="1705" y="993"/>
                </a:lnTo>
                <a:lnTo>
                  <a:pt x="1708" y="996"/>
                </a:lnTo>
                <a:lnTo>
                  <a:pt x="1708" y="999"/>
                </a:lnTo>
                <a:lnTo>
                  <a:pt x="1711" y="1002"/>
                </a:lnTo>
                <a:lnTo>
                  <a:pt x="1714" y="1005"/>
                </a:lnTo>
                <a:lnTo>
                  <a:pt x="1717" y="1008"/>
                </a:lnTo>
                <a:lnTo>
                  <a:pt x="1720" y="1011"/>
                </a:lnTo>
                <a:lnTo>
                  <a:pt x="1723" y="1011"/>
                </a:lnTo>
                <a:lnTo>
                  <a:pt x="1725" y="1016"/>
                </a:lnTo>
                <a:lnTo>
                  <a:pt x="1728" y="1019"/>
                </a:lnTo>
                <a:lnTo>
                  <a:pt x="1728" y="1022"/>
                </a:lnTo>
                <a:lnTo>
                  <a:pt x="1731" y="1025"/>
                </a:lnTo>
                <a:lnTo>
                  <a:pt x="1731" y="1028"/>
                </a:lnTo>
                <a:lnTo>
                  <a:pt x="1734" y="1031"/>
                </a:lnTo>
                <a:lnTo>
                  <a:pt x="1734" y="1036"/>
                </a:lnTo>
                <a:lnTo>
                  <a:pt x="1734" y="1039"/>
                </a:lnTo>
                <a:lnTo>
                  <a:pt x="1731" y="1042"/>
                </a:lnTo>
                <a:lnTo>
                  <a:pt x="1731" y="1045"/>
                </a:lnTo>
                <a:lnTo>
                  <a:pt x="1728" y="1048"/>
                </a:lnTo>
                <a:lnTo>
                  <a:pt x="1728" y="1050"/>
                </a:lnTo>
                <a:lnTo>
                  <a:pt x="1728" y="1053"/>
                </a:lnTo>
                <a:lnTo>
                  <a:pt x="1725" y="1056"/>
                </a:lnTo>
                <a:lnTo>
                  <a:pt x="1725" y="1059"/>
                </a:lnTo>
                <a:lnTo>
                  <a:pt x="1723" y="1062"/>
                </a:lnTo>
                <a:lnTo>
                  <a:pt x="1723" y="1065"/>
                </a:lnTo>
                <a:lnTo>
                  <a:pt x="1717" y="1070"/>
                </a:lnTo>
                <a:lnTo>
                  <a:pt x="1717" y="1073"/>
                </a:lnTo>
                <a:lnTo>
                  <a:pt x="1714" y="1076"/>
                </a:lnTo>
                <a:lnTo>
                  <a:pt x="1711" y="1079"/>
                </a:lnTo>
                <a:lnTo>
                  <a:pt x="1708" y="1079"/>
                </a:lnTo>
                <a:lnTo>
                  <a:pt x="1708" y="1082"/>
                </a:lnTo>
                <a:lnTo>
                  <a:pt x="1708" y="1085"/>
                </a:lnTo>
                <a:lnTo>
                  <a:pt x="1708" y="1087"/>
                </a:lnTo>
                <a:lnTo>
                  <a:pt x="1705" y="1090"/>
                </a:lnTo>
                <a:lnTo>
                  <a:pt x="1705" y="1093"/>
                </a:lnTo>
                <a:lnTo>
                  <a:pt x="1705" y="1096"/>
                </a:lnTo>
                <a:lnTo>
                  <a:pt x="1705" y="1099"/>
                </a:lnTo>
                <a:lnTo>
                  <a:pt x="1703" y="1102"/>
                </a:lnTo>
                <a:lnTo>
                  <a:pt x="1700" y="1105"/>
                </a:lnTo>
                <a:lnTo>
                  <a:pt x="1697" y="1107"/>
                </a:lnTo>
                <a:lnTo>
                  <a:pt x="1694" y="1110"/>
                </a:lnTo>
                <a:lnTo>
                  <a:pt x="1694" y="1113"/>
                </a:lnTo>
                <a:lnTo>
                  <a:pt x="1694" y="1116"/>
                </a:lnTo>
                <a:lnTo>
                  <a:pt x="1694" y="1119"/>
                </a:lnTo>
                <a:lnTo>
                  <a:pt x="1697" y="1122"/>
                </a:lnTo>
                <a:lnTo>
                  <a:pt x="1700" y="1122"/>
                </a:lnTo>
                <a:lnTo>
                  <a:pt x="1703" y="1122"/>
                </a:lnTo>
                <a:lnTo>
                  <a:pt x="1705" y="1122"/>
                </a:lnTo>
                <a:lnTo>
                  <a:pt x="1708" y="1124"/>
                </a:lnTo>
                <a:lnTo>
                  <a:pt x="1711" y="1124"/>
                </a:lnTo>
                <a:lnTo>
                  <a:pt x="1714" y="1124"/>
                </a:lnTo>
                <a:lnTo>
                  <a:pt x="1717" y="1127"/>
                </a:lnTo>
                <a:lnTo>
                  <a:pt x="1720" y="1130"/>
                </a:lnTo>
                <a:lnTo>
                  <a:pt x="1723" y="1133"/>
                </a:lnTo>
                <a:lnTo>
                  <a:pt x="1723" y="1136"/>
                </a:lnTo>
                <a:lnTo>
                  <a:pt x="1720" y="1136"/>
                </a:lnTo>
                <a:lnTo>
                  <a:pt x="1717" y="1136"/>
                </a:lnTo>
                <a:lnTo>
                  <a:pt x="1714" y="1136"/>
                </a:lnTo>
                <a:lnTo>
                  <a:pt x="1711" y="1136"/>
                </a:lnTo>
                <a:lnTo>
                  <a:pt x="1711" y="1133"/>
                </a:lnTo>
                <a:lnTo>
                  <a:pt x="1708" y="1133"/>
                </a:lnTo>
                <a:lnTo>
                  <a:pt x="1705" y="1136"/>
                </a:lnTo>
                <a:lnTo>
                  <a:pt x="1708" y="1136"/>
                </a:lnTo>
                <a:lnTo>
                  <a:pt x="1708" y="1139"/>
                </a:lnTo>
                <a:lnTo>
                  <a:pt x="1708" y="1142"/>
                </a:lnTo>
                <a:lnTo>
                  <a:pt x="1708" y="1144"/>
                </a:lnTo>
                <a:lnTo>
                  <a:pt x="1705" y="1144"/>
                </a:lnTo>
                <a:lnTo>
                  <a:pt x="1705" y="1147"/>
                </a:lnTo>
                <a:lnTo>
                  <a:pt x="1705" y="1150"/>
                </a:lnTo>
                <a:lnTo>
                  <a:pt x="1703" y="1153"/>
                </a:lnTo>
                <a:lnTo>
                  <a:pt x="1705" y="1153"/>
                </a:lnTo>
                <a:lnTo>
                  <a:pt x="1705" y="1156"/>
                </a:lnTo>
                <a:lnTo>
                  <a:pt x="1705" y="1159"/>
                </a:lnTo>
                <a:lnTo>
                  <a:pt x="1705" y="1161"/>
                </a:lnTo>
                <a:lnTo>
                  <a:pt x="1705" y="1164"/>
                </a:lnTo>
                <a:lnTo>
                  <a:pt x="1703" y="1164"/>
                </a:lnTo>
                <a:lnTo>
                  <a:pt x="1703" y="1167"/>
                </a:lnTo>
                <a:lnTo>
                  <a:pt x="1700" y="1167"/>
                </a:lnTo>
                <a:lnTo>
                  <a:pt x="1697" y="1170"/>
                </a:lnTo>
                <a:lnTo>
                  <a:pt x="1694" y="1173"/>
                </a:lnTo>
                <a:lnTo>
                  <a:pt x="1691" y="1173"/>
                </a:lnTo>
                <a:lnTo>
                  <a:pt x="1688" y="1176"/>
                </a:lnTo>
                <a:lnTo>
                  <a:pt x="1685" y="1176"/>
                </a:lnTo>
                <a:lnTo>
                  <a:pt x="1685" y="1179"/>
                </a:lnTo>
                <a:lnTo>
                  <a:pt x="1683" y="1179"/>
                </a:lnTo>
                <a:lnTo>
                  <a:pt x="1683" y="1181"/>
                </a:lnTo>
                <a:lnTo>
                  <a:pt x="1680" y="1181"/>
                </a:lnTo>
                <a:lnTo>
                  <a:pt x="1680" y="1184"/>
                </a:lnTo>
                <a:lnTo>
                  <a:pt x="1677" y="1184"/>
                </a:lnTo>
                <a:lnTo>
                  <a:pt x="1674" y="1187"/>
                </a:lnTo>
                <a:lnTo>
                  <a:pt x="1671" y="1190"/>
                </a:lnTo>
                <a:lnTo>
                  <a:pt x="1668" y="1193"/>
                </a:lnTo>
                <a:lnTo>
                  <a:pt x="1668" y="1196"/>
                </a:lnTo>
                <a:lnTo>
                  <a:pt x="1666" y="1196"/>
                </a:lnTo>
                <a:lnTo>
                  <a:pt x="1666" y="1198"/>
                </a:lnTo>
                <a:lnTo>
                  <a:pt x="1666" y="1201"/>
                </a:lnTo>
                <a:lnTo>
                  <a:pt x="1666" y="1207"/>
                </a:lnTo>
                <a:lnTo>
                  <a:pt x="1666" y="1210"/>
                </a:lnTo>
                <a:lnTo>
                  <a:pt x="1663" y="1213"/>
                </a:lnTo>
                <a:lnTo>
                  <a:pt x="1660" y="1216"/>
                </a:lnTo>
                <a:lnTo>
                  <a:pt x="1660" y="1221"/>
                </a:lnTo>
                <a:lnTo>
                  <a:pt x="1660" y="1224"/>
                </a:lnTo>
                <a:lnTo>
                  <a:pt x="1660" y="1227"/>
                </a:lnTo>
                <a:lnTo>
                  <a:pt x="1663" y="1230"/>
                </a:lnTo>
                <a:lnTo>
                  <a:pt x="1666" y="1230"/>
                </a:lnTo>
                <a:lnTo>
                  <a:pt x="1666" y="1233"/>
                </a:lnTo>
                <a:lnTo>
                  <a:pt x="1668" y="1235"/>
                </a:lnTo>
                <a:lnTo>
                  <a:pt x="1668" y="1238"/>
                </a:lnTo>
                <a:lnTo>
                  <a:pt x="1671" y="1244"/>
                </a:lnTo>
                <a:lnTo>
                  <a:pt x="1674" y="1247"/>
                </a:lnTo>
                <a:lnTo>
                  <a:pt x="1674" y="1250"/>
                </a:lnTo>
                <a:lnTo>
                  <a:pt x="1674" y="1253"/>
                </a:lnTo>
                <a:lnTo>
                  <a:pt x="1677" y="1255"/>
                </a:lnTo>
                <a:lnTo>
                  <a:pt x="1677" y="1258"/>
                </a:lnTo>
                <a:lnTo>
                  <a:pt x="1677" y="1264"/>
                </a:lnTo>
                <a:lnTo>
                  <a:pt x="1674" y="1264"/>
                </a:lnTo>
                <a:lnTo>
                  <a:pt x="1671" y="1267"/>
                </a:lnTo>
                <a:lnTo>
                  <a:pt x="1668" y="1267"/>
                </a:lnTo>
                <a:lnTo>
                  <a:pt x="1666" y="1267"/>
                </a:lnTo>
                <a:lnTo>
                  <a:pt x="1663" y="1267"/>
                </a:lnTo>
                <a:lnTo>
                  <a:pt x="1660" y="1267"/>
                </a:lnTo>
                <a:lnTo>
                  <a:pt x="1657" y="1270"/>
                </a:lnTo>
                <a:lnTo>
                  <a:pt x="1657" y="1272"/>
                </a:lnTo>
                <a:lnTo>
                  <a:pt x="1654" y="1272"/>
                </a:lnTo>
                <a:lnTo>
                  <a:pt x="1654" y="1275"/>
                </a:lnTo>
                <a:lnTo>
                  <a:pt x="1657" y="1275"/>
                </a:lnTo>
                <a:lnTo>
                  <a:pt x="1657" y="1278"/>
                </a:lnTo>
                <a:lnTo>
                  <a:pt x="1660" y="1281"/>
                </a:lnTo>
                <a:lnTo>
                  <a:pt x="1663" y="1284"/>
                </a:lnTo>
                <a:lnTo>
                  <a:pt x="1663" y="1287"/>
                </a:lnTo>
                <a:lnTo>
                  <a:pt x="1660" y="1290"/>
                </a:lnTo>
                <a:lnTo>
                  <a:pt x="1660" y="1292"/>
                </a:lnTo>
                <a:lnTo>
                  <a:pt x="1657" y="1295"/>
                </a:lnTo>
                <a:lnTo>
                  <a:pt x="1657" y="1298"/>
                </a:lnTo>
                <a:lnTo>
                  <a:pt x="1657" y="1301"/>
                </a:lnTo>
                <a:lnTo>
                  <a:pt x="1660" y="1304"/>
                </a:lnTo>
                <a:lnTo>
                  <a:pt x="1660" y="1307"/>
                </a:lnTo>
                <a:lnTo>
                  <a:pt x="1660" y="1309"/>
                </a:lnTo>
                <a:lnTo>
                  <a:pt x="1660" y="1315"/>
                </a:lnTo>
                <a:lnTo>
                  <a:pt x="1660" y="1318"/>
                </a:lnTo>
                <a:lnTo>
                  <a:pt x="1660" y="1321"/>
                </a:lnTo>
                <a:lnTo>
                  <a:pt x="1660" y="1324"/>
                </a:lnTo>
                <a:lnTo>
                  <a:pt x="1660" y="1327"/>
                </a:lnTo>
                <a:lnTo>
                  <a:pt x="1660" y="1329"/>
                </a:lnTo>
                <a:lnTo>
                  <a:pt x="1660" y="1332"/>
                </a:lnTo>
                <a:lnTo>
                  <a:pt x="1660" y="1335"/>
                </a:lnTo>
                <a:lnTo>
                  <a:pt x="1660" y="1338"/>
                </a:lnTo>
                <a:lnTo>
                  <a:pt x="1660" y="1341"/>
                </a:lnTo>
                <a:lnTo>
                  <a:pt x="1657" y="1341"/>
                </a:lnTo>
                <a:lnTo>
                  <a:pt x="1657" y="1344"/>
                </a:lnTo>
                <a:lnTo>
                  <a:pt x="1654" y="1344"/>
                </a:lnTo>
                <a:lnTo>
                  <a:pt x="1651" y="1344"/>
                </a:lnTo>
                <a:lnTo>
                  <a:pt x="1651" y="1347"/>
                </a:lnTo>
                <a:lnTo>
                  <a:pt x="1648" y="1347"/>
                </a:lnTo>
                <a:lnTo>
                  <a:pt x="1648" y="1349"/>
                </a:lnTo>
                <a:lnTo>
                  <a:pt x="1648" y="1355"/>
                </a:lnTo>
                <a:lnTo>
                  <a:pt x="1651" y="1358"/>
                </a:lnTo>
                <a:lnTo>
                  <a:pt x="1651" y="1361"/>
                </a:lnTo>
                <a:lnTo>
                  <a:pt x="1651" y="1364"/>
                </a:lnTo>
                <a:lnTo>
                  <a:pt x="1648" y="1364"/>
                </a:lnTo>
                <a:lnTo>
                  <a:pt x="1648" y="1366"/>
                </a:lnTo>
                <a:lnTo>
                  <a:pt x="1646" y="1369"/>
                </a:lnTo>
                <a:lnTo>
                  <a:pt x="1643" y="1366"/>
                </a:lnTo>
                <a:lnTo>
                  <a:pt x="1640" y="1366"/>
                </a:lnTo>
                <a:lnTo>
                  <a:pt x="1637" y="1369"/>
                </a:lnTo>
                <a:lnTo>
                  <a:pt x="1637" y="1372"/>
                </a:lnTo>
                <a:lnTo>
                  <a:pt x="1637" y="1378"/>
                </a:lnTo>
                <a:lnTo>
                  <a:pt x="1640" y="1381"/>
                </a:lnTo>
                <a:lnTo>
                  <a:pt x="1640" y="1384"/>
                </a:lnTo>
                <a:lnTo>
                  <a:pt x="1640" y="1386"/>
                </a:lnTo>
                <a:lnTo>
                  <a:pt x="1640" y="1389"/>
                </a:lnTo>
                <a:lnTo>
                  <a:pt x="1640" y="1392"/>
                </a:lnTo>
                <a:lnTo>
                  <a:pt x="1637" y="1392"/>
                </a:lnTo>
                <a:lnTo>
                  <a:pt x="1637" y="1395"/>
                </a:lnTo>
                <a:lnTo>
                  <a:pt x="1637" y="1401"/>
                </a:lnTo>
                <a:lnTo>
                  <a:pt x="1637" y="1406"/>
                </a:lnTo>
                <a:lnTo>
                  <a:pt x="1637" y="1409"/>
                </a:lnTo>
                <a:lnTo>
                  <a:pt x="1637" y="1412"/>
                </a:lnTo>
                <a:lnTo>
                  <a:pt x="1637" y="1415"/>
                </a:lnTo>
                <a:lnTo>
                  <a:pt x="1640" y="1415"/>
                </a:lnTo>
                <a:lnTo>
                  <a:pt x="1640" y="1418"/>
                </a:lnTo>
                <a:lnTo>
                  <a:pt x="1640" y="1421"/>
                </a:lnTo>
                <a:lnTo>
                  <a:pt x="1643" y="1423"/>
                </a:lnTo>
                <a:lnTo>
                  <a:pt x="1646" y="1426"/>
                </a:lnTo>
                <a:lnTo>
                  <a:pt x="1646" y="1429"/>
                </a:lnTo>
                <a:lnTo>
                  <a:pt x="1648" y="1429"/>
                </a:lnTo>
                <a:lnTo>
                  <a:pt x="1651" y="1429"/>
                </a:lnTo>
                <a:lnTo>
                  <a:pt x="1651" y="1432"/>
                </a:lnTo>
                <a:lnTo>
                  <a:pt x="1654" y="1435"/>
                </a:lnTo>
                <a:lnTo>
                  <a:pt x="1654" y="1440"/>
                </a:lnTo>
                <a:lnTo>
                  <a:pt x="1657" y="1443"/>
                </a:lnTo>
                <a:lnTo>
                  <a:pt x="1660" y="1446"/>
                </a:lnTo>
                <a:lnTo>
                  <a:pt x="1660" y="1449"/>
                </a:lnTo>
                <a:lnTo>
                  <a:pt x="1663" y="1449"/>
                </a:lnTo>
                <a:lnTo>
                  <a:pt x="1663" y="1452"/>
                </a:lnTo>
                <a:lnTo>
                  <a:pt x="1666" y="1455"/>
                </a:lnTo>
                <a:lnTo>
                  <a:pt x="1666" y="1458"/>
                </a:lnTo>
                <a:lnTo>
                  <a:pt x="1668" y="1458"/>
                </a:lnTo>
                <a:lnTo>
                  <a:pt x="1671" y="1458"/>
                </a:lnTo>
                <a:lnTo>
                  <a:pt x="1674" y="1455"/>
                </a:lnTo>
                <a:lnTo>
                  <a:pt x="1677" y="1458"/>
                </a:lnTo>
                <a:lnTo>
                  <a:pt x="1680" y="1458"/>
                </a:lnTo>
                <a:lnTo>
                  <a:pt x="1680" y="1460"/>
                </a:lnTo>
                <a:lnTo>
                  <a:pt x="1683" y="1460"/>
                </a:lnTo>
                <a:lnTo>
                  <a:pt x="1683" y="1463"/>
                </a:lnTo>
                <a:lnTo>
                  <a:pt x="1683" y="1466"/>
                </a:lnTo>
                <a:lnTo>
                  <a:pt x="1680" y="1469"/>
                </a:lnTo>
                <a:lnTo>
                  <a:pt x="1680" y="1475"/>
                </a:lnTo>
                <a:lnTo>
                  <a:pt x="1683" y="1477"/>
                </a:lnTo>
                <a:lnTo>
                  <a:pt x="1683" y="1480"/>
                </a:lnTo>
                <a:lnTo>
                  <a:pt x="1680" y="1483"/>
                </a:lnTo>
                <a:lnTo>
                  <a:pt x="1680" y="1486"/>
                </a:lnTo>
                <a:lnTo>
                  <a:pt x="1680" y="1489"/>
                </a:lnTo>
                <a:lnTo>
                  <a:pt x="1677" y="1492"/>
                </a:lnTo>
                <a:lnTo>
                  <a:pt x="1677" y="1495"/>
                </a:lnTo>
                <a:lnTo>
                  <a:pt x="1674" y="1497"/>
                </a:lnTo>
                <a:lnTo>
                  <a:pt x="1671" y="1497"/>
                </a:lnTo>
                <a:lnTo>
                  <a:pt x="1668" y="1497"/>
                </a:lnTo>
                <a:lnTo>
                  <a:pt x="1666" y="1497"/>
                </a:lnTo>
                <a:lnTo>
                  <a:pt x="1666" y="1500"/>
                </a:lnTo>
                <a:lnTo>
                  <a:pt x="1663" y="1500"/>
                </a:lnTo>
                <a:lnTo>
                  <a:pt x="1663" y="1503"/>
                </a:lnTo>
                <a:lnTo>
                  <a:pt x="1663" y="1506"/>
                </a:lnTo>
                <a:lnTo>
                  <a:pt x="1666" y="1509"/>
                </a:lnTo>
                <a:lnTo>
                  <a:pt x="1668" y="1509"/>
                </a:lnTo>
                <a:lnTo>
                  <a:pt x="1668" y="1512"/>
                </a:lnTo>
                <a:lnTo>
                  <a:pt x="1671" y="1512"/>
                </a:lnTo>
                <a:lnTo>
                  <a:pt x="1668" y="1514"/>
                </a:lnTo>
                <a:lnTo>
                  <a:pt x="1668" y="1517"/>
                </a:lnTo>
                <a:lnTo>
                  <a:pt x="1668" y="1520"/>
                </a:lnTo>
                <a:lnTo>
                  <a:pt x="1668" y="1523"/>
                </a:lnTo>
                <a:lnTo>
                  <a:pt x="1668" y="1526"/>
                </a:lnTo>
                <a:lnTo>
                  <a:pt x="1666" y="1529"/>
                </a:lnTo>
                <a:lnTo>
                  <a:pt x="1666" y="1532"/>
                </a:lnTo>
                <a:lnTo>
                  <a:pt x="1666" y="1534"/>
                </a:lnTo>
                <a:lnTo>
                  <a:pt x="1663" y="1537"/>
                </a:lnTo>
                <a:lnTo>
                  <a:pt x="1660" y="1540"/>
                </a:lnTo>
                <a:lnTo>
                  <a:pt x="1660" y="1543"/>
                </a:lnTo>
                <a:lnTo>
                  <a:pt x="1660" y="1546"/>
                </a:lnTo>
                <a:lnTo>
                  <a:pt x="1657" y="1546"/>
                </a:lnTo>
                <a:lnTo>
                  <a:pt x="1657" y="1549"/>
                </a:lnTo>
                <a:lnTo>
                  <a:pt x="1654" y="1551"/>
                </a:lnTo>
                <a:lnTo>
                  <a:pt x="1651" y="1551"/>
                </a:lnTo>
                <a:lnTo>
                  <a:pt x="1648" y="1554"/>
                </a:lnTo>
                <a:lnTo>
                  <a:pt x="1646" y="1557"/>
                </a:lnTo>
                <a:lnTo>
                  <a:pt x="1646" y="1560"/>
                </a:lnTo>
                <a:lnTo>
                  <a:pt x="1643" y="1560"/>
                </a:lnTo>
                <a:lnTo>
                  <a:pt x="1643" y="1563"/>
                </a:lnTo>
                <a:lnTo>
                  <a:pt x="1640" y="1566"/>
                </a:lnTo>
                <a:lnTo>
                  <a:pt x="1640" y="1569"/>
                </a:lnTo>
                <a:lnTo>
                  <a:pt x="1640" y="1571"/>
                </a:lnTo>
                <a:lnTo>
                  <a:pt x="1637" y="1571"/>
                </a:lnTo>
                <a:lnTo>
                  <a:pt x="1637" y="1574"/>
                </a:lnTo>
                <a:lnTo>
                  <a:pt x="1637" y="1577"/>
                </a:lnTo>
                <a:lnTo>
                  <a:pt x="1634" y="1580"/>
                </a:lnTo>
                <a:lnTo>
                  <a:pt x="1631" y="1580"/>
                </a:lnTo>
                <a:lnTo>
                  <a:pt x="1629" y="1583"/>
                </a:lnTo>
                <a:lnTo>
                  <a:pt x="1626" y="1583"/>
                </a:lnTo>
                <a:lnTo>
                  <a:pt x="1623" y="1583"/>
                </a:lnTo>
                <a:lnTo>
                  <a:pt x="1620" y="1583"/>
                </a:lnTo>
                <a:lnTo>
                  <a:pt x="1617" y="1580"/>
                </a:lnTo>
                <a:lnTo>
                  <a:pt x="1617" y="1577"/>
                </a:lnTo>
                <a:lnTo>
                  <a:pt x="1614" y="1571"/>
                </a:lnTo>
                <a:lnTo>
                  <a:pt x="1611" y="1569"/>
                </a:lnTo>
                <a:lnTo>
                  <a:pt x="1611" y="1566"/>
                </a:lnTo>
                <a:lnTo>
                  <a:pt x="1611" y="1563"/>
                </a:lnTo>
                <a:lnTo>
                  <a:pt x="1611" y="1560"/>
                </a:lnTo>
                <a:lnTo>
                  <a:pt x="1609" y="1560"/>
                </a:lnTo>
                <a:lnTo>
                  <a:pt x="1609" y="1557"/>
                </a:lnTo>
                <a:lnTo>
                  <a:pt x="1606" y="1554"/>
                </a:lnTo>
                <a:lnTo>
                  <a:pt x="1606" y="1551"/>
                </a:lnTo>
                <a:lnTo>
                  <a:pt x="1603" y="1551"/>
                </a:lnTo>
                <a:lnTo>
                  <a:pt x="1600" y="1549"/>
                </a:lnTo>
                <a:lnTo>
                  <a:pt x="1600" y="1546"/>
                </a:lnTo>
                <a:lnTo>
                  <a:pt x="1597" y="1546"/>
                </a:lnTo>
                <a:lnTo>
                  <a:pt x="1597" y="1543"/>
                </a:lnTo>
                <a:lnTo>
                  <a:pt x="1594" y="1540"/>
                </a:lnTo>
                <a:lnTo>
                  <a:pt x="1592" y="1540"/>
                </a:lnTo>
                <a:lnTo>
                  <a:pt x="1592" y="1537"/>
                </a:lnTo>
                <a:lnTo>
                  <a:pt x="1586" y="1534"/>
                </a:lnTo>
                <a:lnTo>
                  <a:pt x="1586" y="1532"/>
                </a:lnTo>
                <a:lnTo>
                  <a:pt x="1583" y="1529"/>
                </a:lnTo>
                <a:lnTo>
                  <a:pt x="1583" y="1526"/>
                </a:lnTo>
                <a:lnTo>
                  <a:pt x="1580" y="1526"/>
                </a:lnTo>
                <a:lnTo>
                  <a:pt x="1572" y="1526"/>
                </a:lnTo>
                <a:lnTo>
                  <a:pt x="1569" y="1526"/>
                </a:lnTo>
                <a:lnTo>
                  <a:pt x="1566" y="1526"/>
                </a:lnTo>
                <a:lnTo>
                  <a:pt x="1563" y="1526"/>
                </a:lnTo>
                <a:lnTo>
                  <a:pt x="1560" y="1523"/>
                </a:lnTo>
                <a:lnTo>
                  <a:pt x="1557" y="1523"/>
                </a:lnTo>
                <a:lnTo>
                  <a:pt x="1554" y="1520"/>
                </a:lnTo>
                <a:lnTo>
                  <a:pt x="1552" y="1520"/>
                </a:lnTo>
                <a:lnTo>
                  <a:pt x="1546" y="1520"/>
                </a:lnTo>
                <a:lnTo>
                  <a:pt x="1543" y="1520"/>
                </a:lnTo>
                <a:lnTo>
                  <a:pt x="1537" y="1523"/>
                </a:lnTo>
                <a:lnTo>
                  <a:pt x="1537" y="1526"/>
                </a:lnTo>
                <a:lnTo>
                  <a:pt x="1540" y="1526"/>
                </a:lnTo>
                <a:lnTo>
                  <a:pt x="1540" y="1529"/>
                </a:lnTo>
                <a:lnTo>
                  <a:pt x="1537" y="1529"/>
                </a:lnTo>
                <a:lnTo>
                  <a:pt x="1537" y="1532"/>
                </a:lnTo>
                <a:lnTo>
                  <a:pt x="1535" y="1534"/>
                </a:lnTo>
                <a:lnTo>
                  <a:pt x="1535" y="1537"/>
                </a:lnTo>
                <a:lnTo>
                  <a:pt x="1535" y="1540"/>
                </a:lnTo>
                <a:lnTo>
                  <a:pt x="1532" y="1540"/>
                </a:lnTo>
                <a:lnTo>
                  <a:pt x="1529" y="1543"/>
                </a:lnTo>
                <a:lnTo>
                  <a:pt x="1526" y="1546"/>
                </a:lnTo>
                <a:lnTo>
                  <a:pt x="1523" y="1549"/>
                </a:lnTo>
                <a:lnTo>
                  <a:pt x="1517" y="1554"/>
                </a:lnTo>
                <a:lnTo>
                  <a:pt x="1515" y="1557"/>
                </a:lnTo>
                <a:lnTo>
                  <a:pt x="1509" y="1563"/>
                </a:lnTo>
                <a:lnTo>
                  <a:pt x="1506" y="1563"/>
                </a:lnTo>
                <a:lnTo>
                  <a:pt x="1506" y="1566"/>
                </a:lnTo>
                <a:lnTo>
                  <a:pt x="1503" y="1566"/>
                </a:lnTo>
                <a:lnTo>
                  <a:pt x="1500" y="1569"/>
                </a:lnTo>
                <a:lnTo>
                  <a:pt x="1498" y="1569"/>
                </a:lnTo>
                <a:lnTo>
                  <a:pt x="1492" y="1566"/>
                </a:lnTo>
                <a:lnTo>
                  <a:pt x="1489" y="1563"/>
                </a:lnTo>
                <a:lnTo>
                  <a:pt x="1489" y="1560"/>
                </a:lnTo>
                <a:lnTo>
                  <a:pt x="1489" y="1557"/>
                </a:lnTo>
                <a:lnTo>
                  <a:pt x="1489" y="1554"/>
                </a:lnTo>
                <a:lnTo>
                  <a:pt x="1489" y="1546"/>
                </a:lnTo>
                <a:lnTo>
                  <a:pt x="1489" y="1543"/>
                </a:lnTo>
                <a:lnTo>
                  <a:pt x="1489" y="1537"/>
                </a:lnTo>
                <a:lnTo>
                  <a:pt x="1489" y="1534"/>
                </a:lnTo>
                <a:lnTo>
                  <a:pt x="1489" y="1532"/>
                </a:lnTo>
                <a:lnTo>
                  <a:pt x="1489" y="1529"/>
                </a:lnTo>
                <a:lnTo>
                  <a:pt x="1492" y="1526"/>
                </a:lnTo>
                <a:lnTo>
                  <a:pt x="1489" y="1520"/>
                </a:lnTo>
                <a:lnTo>
                  <a:pt x="1489" y="1514"/>
                </a:lnTo>
                <a:lnTo>
                  <a:pt x="1486" y="1514"/>
                </a:lnTo>
                <a:lnTo>
                  <a:pt x="1486" y="1512"/>
                </a:lnTo>
                <a:lnTo>
                  <a:pt x="1483" y="1509"/>
                </a:lnTo>
                <a:lnTo>
                  <a:pt x="1483" y="1506"/>
                </a:lnTo>
                <a:lnTo>
                  <a:pt x="1480" y="1503"/>
                </a:lnTo>
                <a:lnTo>
                  <a:pt x="1480" y="1500"/>
                </a:lnTo>
                <a:lnTo>
                  <a:pt x="1478" y="1497"/>
                </a:lnTo>
                <a:lnTo>
                  <a:pt x="1475" y="1495"/>
                </a:lnTo>
                <a:lnTo>
                  <a:pt x="1472" y="1495"/>
                </a:lnTo>
                <a:lnTo>
                  <a:pt x="1469" y="1495"/>
                </a:lnTo>
                <a:lnTo>
                  <a:pt x="1466" y="1492"/>
                </a:lnTo>
                <a:lnTo>
                  <a:pt x="1466" y="1489"/>
                </a:lnTo>
                <a:lnTo>
                  <a:pt x="1463" y="1489"/>
                </a:lnTo>
                <a:lnTo>
                  <a:pt x="1461" y="1489"/>
                </a:lnTo>
                <a:lnTo>
                  <a:pt x="1458" y="1486"/>
                </a:lnTo>
                <a:lnTo>
                  <a:pt x="1455" y="1483"/>
                </a:lnTo>
                <a:lnTo>
                  <a:pt x="1455" y="1480"/>
                </a:lnTo>
                <a:lnTo>
                  <a:pt x="1458" y="1477"/>
                </a:lnTo>
                <a:lnTo>
                  <a:pt x="1458" y="1475"/>
                </a:lnTo>
                <a:lnTo>
                  <a:pt x="1458" y="1469"/>
                </a:lnTo>
                <a:lnTo>
                  <a:pt x="1455" y="1469"/>
                </a:lnTo>
                <a:lnTo>
                  <a:pt x="1452" y="1466"/>
                </a:lnTo>
                <a:lnTo>
                  <a:pt x="1449" y="1463"/>
                </a:lnTo>
                <a:lnTo>
                  <a:pt x="1438" y="1455"/>
                </a:lnTo>
                <a:lnTo>
                  <a:pt x="1432" y="1452"/>
                </a:lnTo>
                <a:lnTo>
                  <a:pt x="1429" y="1455"/>
                </a:lnTo>
                <a:lnTo>
                  <a:pt x="1426" y="1458"/>
                </a:lnTo>
                <a:lnTo>
                  <a:pt x="1421" y="1463"/>
                </a:lnTo>
                <a:lnTo>
                  <a:pt x="1421" y="1466"/>
                </a:lnTo>
                <a:lnTo>
                  <a:pt x="1418" y="1466"/>
                </a:lnTo>
                <a:lnTo>
                  <a:pt x="1418" y="1469"/>
                </a:lnTo>
                <a:lnTo>
                  <a:pt x="1412" y="1475"/>
                </a:lnTo>
                <a:lnTo>
                  <a:pt x="1412" y="1480"/>
                </a:lnTo>
                <a:lnTo>
                  <a:pt x="1409" y="1480"/>
                </a:lnTo>
                <a:lnTo>
                  <a:pt x="1409" y="1483"/>
                </a:lnTo>
                <a:lnTo>
                  <a:pt x="1406" y="1483"/>
                </a:lnTo>
                <a:lnTo>
                  <a:pt x="1406" y="1486"/>
                </a:lnTo>
                <a:lnTo>
                  <a:pt x="1404" y="1489"/>
                </a:lnTo>
                <a:lnTo>
                  <a:pt x="1404" y="1492"/>
                </a:lnTo>
                <a:lnTo>
                  <a:pt x="1401" y="1495"/>
                </a:lnTo>
                <a:lnTo>
                  <a:pt x="1401" y="1497"/>
                </a:lnTo>
                <a:lnTo>
                  <a:pt x="1398" y="1497"/>
                </a:lnTo>
                <a:lnTo>
                  <a:pt x="1395" y="1497"/>
                </a:lnTo>
                <a:lnTo>
                  <a:pt x="1392" y="1497"/>
                </a:lnTo>
                <a:lnTo>
                  <a:pt x="1389" y="1495"/>
                </a:lnTo>
                <a:lnTo>
                  <a:pt x="1389" y="1492"/>
                </a:lnTo>
                <a:lnTo>
                  <a:pt x="1384" y="1489"/>
                </a:lnTo>
                <a:lnTo>
                  <a:pt x="1381" y="1489"/>
                </a:lnTo>
                <a:lnTo>
                  <a:pt x="1378" y="1486"/>
                </a:lnTo>
                <a:lnTo>
                  <a:pt x="1378" y="1483"/>
                </a:lnTo>
                <a:lnTo>
                  <a:pt x="1375" y="1480"/>
                </a:lnTo>
                <a:lnTo>
                  <a:pt x="1369" y="1477"/>
                </a:lnTo>
                <a:lnTo>
                  <a:pt x="1367" y="1472"/>
                </a:lnTo>
                <a:lnTo>
                  <a:pt x="1349" y="1452"/>
                </a:lnTo>
                <a:lnTo>
                  <a:pt x="1324" y="1443"/>
                </a:lnTo>
                <a:lnTo>
                  <a:pt x="1298" y="1466"/>
                </a:lnTo>
                <a:lnTo>
                  <a:pt x="1292" y="1466"/>
                </a:lnTo>
                <a:lnTo>
                  <a:pt x="1287" y="1463"/>
                </a:lnTo>
                <a:lnTo>
                  <a:pt x="1284" y="1466"/>
                </a:lnTo>
                <a:lnTo>
                  <a:pt x="1278" y="1463"/>
                </a:lnTo>
                <a:lnTo>
                  <a:pt x="1267" y="1466"/>
                </a:lnTo>
                <a:lnTo>
                  <a:pt x="1261" y="1469"/>
                </a:lnTo>
                <a:lnTo>
                  <a:pt x="1258" y="1472"/>
                </a:lnTo>
                <a:lnTo>
                  <a:pt x="1255" y="1466"/>
                </a:lnTo>
                <a:lnTo>
                  <a:pt x="1250" y="1466"/>
                </a:lnTo>
                <a:lnTo>
                  <a:pt x="1247" y="1466"/>
                </a:lnTo>
                <a:lnTo>
                  <a:pt x="1244" y="1466"/>
                </a:lnTo>
                <a:lnTo>
                  <a:pt x="1241" y="1466"/>
                </a:lnTo>
                <a:lnTo>
                  <a:pt x="1238" y="1466"/>
                </a:lnTo>
                <a:lnTo>
                  <a:pt x="1236" y="1466"/>
                </a:lnTo>
                <a:lnTo>
                  <a:pt x="1233" y="1466"/>
                </a:lnTo>
                <a:lnTo>
                  <a:pt x="1230" y="1469"/>
                </a:lnTo>
                <a:lnTo>
                  <a:pt x="1227" y="1469"/>
                </a:lnTo>
                <a:lnTo>
                  <a:pt x="1224" y="1472"/>
                </a:lnTo>
                <a:lnTo>
                  <a:pt x="1221" y="1472"/>
                </a:lnTo>
                <a:lnTo>
                  <a:pt x="1218" y="1469"/>
                </a:lnTo>
                <a:lnTo>
                  <a:pt x="1216" y="1469"/>
                </a:lnTo>
                <a:lnTo>
                  <a:pt x="1216" y="1466"/>
                </a:lnTo>
                <a:lnTo>
                  <a:pt x="1216" y="1463"/>
                </a:lnTo>
                <a:lnTo>
                  <a:pt x="1216" y="1460"/>
                </a:lnTo>
                <a:lnTo>
                  <a:pt x="1218" y="1458"/>
                </a:lnTo>
                <a:lnTo>
                  <a:pt x="1221" y="1458"/>
                </a:lnTo>
                <a:lnTo>
                  <a:pt x="1221" y="1455"/>
                </a:lnTo>
                <a:lnTo>
                  <a:pt x="1224" y="1455"/>
                </a:lnTo>
                <a:lnTo>
                  <a:pt x="1224" y="1452"/>
                </a:lnTo>
                <a:lnTo>
                  <a:pt x="1227" y="1452"/>
                </a:lnTo>
                <a:lnTo>
                  <a:pt x="1227" y="1446"/>
                </a:lnTo>
                <a:lnTo>
                  <a:pt x="1224" y="1446"/>
                </a:lnTo>
                <a:lnTo>
                  <a:pt x="1224" y="1443"/>
                </a:lnTo>
                <a:lnTo>
                  <a:pt x="1221" y="1443"/>
                </a:lnTo>
                <a:lnTo>
                  <a:pt x="1221" y="1440"/>
                </a:lnTo>
                <a:lnTo>
                  <a:pt x="1218" y="1443"/>
                </a:lnTo>
                <a:lnTo>
                  <a:pt x="1218" y="1440"/>
                </a:lnTo>
                <a:lnTo>
                  <a:pt x="1216" y="1440"/>
                </a:lnTo>
                <a:lnTo>
                  <a:pt x="1213" y="1443"/>
                </a:lnTo>
                <a:lnTo>
                  <a:pt x="1210" y="1443"/>
                </a:lnTo>
                <a:lnTo>
                  <a:pt x="1207" y="1440"/>
                </a:lnTo>
                <a:lnTo>
                  <a:pt x="1204" y="1440"/>
                </a:lnTo>
                <a:lnTo>
                  <a:pt x="1204" y="1438"/>
                </a:lnTo>
                <a:lnTo>
                  <a:pt x="1207" y="1435"/>
                </a:lnTo>
                <a:lnTo>
                  <a:pt x="1204" y="1432"/>
                </a:lnTo>
                <a:lnTo>
                  <a:pt x="1204" y="1429"/>
                </a:lnTo>
                <a:lnTo>
                  <a:pt x="1201" y="1429"/>
                </a:lnTo>
                <a:lnTo>
                  <a:pt x="1201" y="1426"/>
                </a:lnTo>
                <a:lnTo>
                  <a:pt x="1201" y="1423"/>
                </a:lnTo>
                <a:lnTo>
                  <a:pt x="1204" y="1421"/>
                </a:lnTo>
                <a:lnTo>
                  <a:pt x="1204" y="1423"/>
                </a:lnTo>
                <a:lnTo>
                  <a:pt x="1207" y="1423"/>
                </a:lnTo>
                <a:lnTo>
                  <a:pt x="1210" y="1421"/>
                </a:lnTo>
                <a:lnTo>
                  <a:pt x="1210" y="1418"/>
                </a:lnTo>
                <a:lnTo>
                  <a:pt x="1213" y="1415"/>
                </a:lnTo>
                <a:lnTo>
                  <a:pt x="1216" y="1415"/>
                </a:lnTo>
                <a:lnTo>
                  <a:pt x="1218" y="1415"/>
                </a:lnTo>
                <a:lnTo>
                  <a:pt x="1218" y="1412"/>
                </a:lnTo>
                <a:lnTo>
                  <a:pt x="1221" y="1409"/>
                </a:lnTo>
                <a:lnTo>
                  <a:pt x="1224" y="1409"/>
                </a:lnTo>
                <a:lnTo>
                  <a:pt x="1224" y="1406"/>
                </a:lnTo>
                <a:lnTo>
                  <a:pt x="1227" y="1403"/>
                </a:lnTo>
                <a:lnTo>
                  <a:pt x="1227" y="1398"/>
                </a:lnTo>
                <a:lnTo>
                  <a:pt x="1230" y="1395"/>
                </a:lnTo>
                <a:lnTo>
                  <a:pt x="1233" y="1392"/>
                </a:lnTo>
                <a:lnTo>
                  <a:pt x="1236" y="1392"/>
                </a:lnTo>
                <a:lnTo>
                  <a:pt x="1238" y="1392"/>
                </a:lnTo>
                <a:lnTo>
                  <a:pt x="1241" y="1389"/>
                </a:lnTo>
                <a:lnTo>
                  <a:pt x="1244" y="1386"/>
                </a:lnTo>
                <a:lnTo>
                  <a:pt x="1247" y="1384"/>
                </a:lnTo>
                <a:lnTo>
                  <a:pt x="1244" y="1381"/>
                </a:lnTo>
                <a:lnTo>
                  <a:pt x="1238" y="1375"/>
                </a:lnTo>
                <a:lnTo>
                  <a:pt x="1238" y="1372"/>
                </a:lnTo>
                <a:lnTo>
                  <a:pt x="1236" y="1369"/>
                </a:lnTo>
                <a:lnTo>
                  <a:pt x="1233" y="1366"/>
                </a:lnTo>
                <a:lnTo>
                  <a:pt x="1230" y="1366"/>
                </a:lnTo>
                <a:lnTo>
                  <a:pt x="1230" y="1364"/>
                </a:lnTo>
                <a:lnTo>
                  <a:pt x="1227" y="1364"/>
                </a:lnTo>
                <a:lnTo>
                  <a:pt x="1224" y="1364"/>
                </a:lnTo>
                <a:lnTo>
                  <a:pt x="1224" y="1361"/>
                </a:lnTo>
                <a:lnTo>
                  <a:pt x="1224" y="1358"/>
                </a:lnTo>
                <a:lnTo>
                  <a:pt x="1227" y="1358"/>
                </a:lnTo>
                <a:lnTo>
                  <a:pt x="1227" y="1355"/>
                </a:lnTo>
                <a:lnTo>
                  <a:pt x="1224" y="1352"/>
                </a:lnTo>
                <a:lnTo>
                  <a:pt x="1224" y="1349"/>
                </a:lnTo>
                <a:lnTo>
                  <a:pt x="1221" y="1347"/>
                </a:lnTo>
                <a:lnTo>
                  <a:pt x="1213" y="1347"/>
                </a:lnTo>
                <a:lnTo>
                  <a:pt x="1207" y="1344"/>
                </a:lnTo>
                <a:lnTo>
                  <a:pt x="1201" y="1341"/>
                </a:lnTo>
                <a:lnTo>
                  <a:pt x="1199" y="1338"/>
                </a:lnTo>
                <a:lnTo>
                  <a:pt x="1201" y="1335"/>
                </a:lnTo>
                <a:lnTo>
                  <a:pt x="1201" y="1332"/>
                </a:lnTo>
                <a:lnTo>
                  <a:pt x="1204" y="1329"/>
                </a:lnTo>
                <a:lnTo>
                  <a:pt x="1207" y="1329"/>
                </a:lnTo>
                <a:lnTo>
                  <a:pt x="1216" y="1327"/>
                </a:lnTo>
                <a:lnTo>
                  <a:pt x="1216" y="1329"/>
                </a:lnTo>
                <a:lnTo>
                  <a:pt x="1218" y="1329"/>
                </a:lnTo>
                <a:lnTo>
                  <a:pt x="1221" y="1329"/>
                </a:lnTo>
                <a:lnTo>
                  <a:pt x="1224" y="1329"/>
                </a:lnTo>
                <a:lnTo>
                  <a:pt x="1227" y="1327"/>
                </a:lnTo>
                <a:lnTo>
                  <a:pt x="1227" y="1321"/>
                </a:lnTo>
                <a:lnTo>
                  <a:pt x="1227" y="1318"/>
                </a:lnTo>
                <a:lnTo>
                  <a:pt x="1227" y="1315"/>
                </a:lnTo>
                <a:lnTo>
                  <a:pt x="1227" y="1312"/>
                </a:lnTo>
                <a:lnTo>
                  <a:pt x="1227" y="1309"/>
                </a:lnTo>
                <a:lnTo>
                  <a:pt x="1230" y="1307"/>
                </a:lnTo>
                <a:lnTo>
                  <a:pt x="1230" y="1304"/>
                </a:lnTo>
                <a:lnTo>
                  <a:pt x="1230" y="1301"/>
                </a:lnTo>
                <a:lnTo>
                  <a:pt x="1230" y="1298"/>
                </a:lnTo>
                <a:lnTo>
                  <a:pt x="1230" y="1292"/>
                </a:lnTo>
                <a:lnTo>
                  <a:pt x="1227" y="1290"/>
                </a:lnTo>
                <a:lnTo>
                  <a:pt x="1227" y="1287"/>
                </a:lnTo>
                <a:lnTo>
                  <a:pt x="1227" y="1284"/>
                </a:lnTo>
                <a:lnTo>
                  <a:pt x="1224" y="1281"/>
                </a:lnTo>
                <a:lnTo>
                  <a:pt x="1227" y="1278"/>
                </a:lnTo>
                <a:lnTo>
                  <a:pt x="1227" y="1275"/>
                </a:lnTo>
                <a:lnTo>
                  <a:pt x="1224" y="1275"/>
                </a:lnTo>
                <a:lnTo>
                  <a:pt x="1224" y="1272"/>
                </a:lnTo>
                <a:lnTo>
                  <a:pt x="1224" y="1270"/>
                </a:lnTo>
                <a:lnTo>
                  <a:pt x="1224" y="1267"/>
                </a:lnTo>
                <a:lnTo>
                  <a:pt x="1224" y="1264"/>
                </a:lnTo>
                <a:lnTo>
                  <a:pt x="1224" y="1261"/>
                </a:lnTo>
                <a:lnTo>
                  <a:pt x="1224" y="1258"/>
                </a:lnTo>
                <a:lnTo>
                  <a:pt x="1224" y="1255"/>
                </a:lnTo>
                <a:lnTo>
                  <a:pt x="1221" y="1253"/>
                </a:lnTo>
                <a:lnTo>
                  <a:pt x="1218" y="1250"/>
                </a:lnTo>
                <a:lnTo>
                  <a:pt x="1216" y="1250"/>
                </a:lnTo>
                <a:lnTo>
                  <a:pt x="1216" y="1247"/>
                </a:lnTo>
                <a:lnTo>
                  <a:pt x="1210" y="1247"/>
                </a:lnTo>
                <a:lnTo>
                  <a:pt x="1207" y="1247"/>
                </a:lnTo>
                <a:lnTo>
                  <a:pt x="1204" y="1250"/>
                </a:lnTo>
                <a:lnTo>
                  <a:pt x="1201" y="1247"/>
                </a:lnTo>
                <a:lnTo>
                  <a:pt x="1199" y="1250"/>
                </a:lnTo>
                <a:lnTo>
                  <a:pt x="1196" y="1250"/>
                </a:lnTo>
                <a:lnTo>
                  <a:pt x="1193" y="1253"/>
                </a:lnTo>
                <a:lnTo>
                  <a:pt x="1190" y="1253"/>
                </a:lnTo>
                <a:lnTo>
                  <a:pt x="1187" y="1250"/>
                </a:lnTo>
                <a:lnTo>
                  <a:pt x="1184" y="1250"/>
                </a:lnTo>
                <a:lnTo>
                  <a:pt x="1181" y="1250"/>
                </a:lnTo>
                <a:lnTo>
                  <a:pt x="1179" y="1250"/>
                </a:lnTo>
                <a:lnTo>
                  <a:pt x="1173" y="1250"/>
                </a:lnTo>
                <a:lnTo>
                  <a:pt x="1170" y="1253"/>
                </a:lnTo>
                <a:lnTo>
                  <a:pt x="1167" y="1253"/>
                </a:lnTo>
                <a:lnTo>
                  <a:pt x="1167" y="1250"/>
                </a:lnTo>
                <a:lnTo>
                  <a:pt x="1164" y="1250"/>
                </a:lnTo>
                <a:lnTo>
                  <a:pt x="1161" y="1250"/>
                </a:lnTo>
                <a:lnTo>
                  <a:pt x="1153" y="1247"/>
                </a:lnTo>
                <a:lnTo>
                  <a:pt x="1144" y="1247"/>
                </a:lnTo>
                <a:lnTo>
                  <a:pt x="1139" y="1247"/>
                </a:lnTo>
                <a:lnTo>
                  <a:pt x="1136" y="1247"/>
                </a:lnTo>
                <a:lnTo>
                  <a:pt x="1127" y="1247"/>
                </a:lnTo>
                <a:lnTo>
                  <a:pt x="1122" y="1247"/>
                </a:lnTo>
                <a:lnTo>
                  <a:pt x="1119" y="1244"/>
                </a:lnTo>
                <a:lnTo>
                  <a:pt x="1113" y="1241"/>
                </a:lnTo>
                <a:lnTo>
                  <a:pt x="1110" y="1238"/>
                </a:lnTo>
                <a:lnTo>
                  <a:pt x="1105" y="1235"/>
                </a:lnTo>
                <a:lnTo>
                  <a:pt x="1102" y="1235"/>
                </a:lnTo>
                <a:lnTo>
                  <a:pt x="1099" y="1230"/>
                </a:lnTo>
                <a:lnTo>
                  <a:pt x="1096" y="1221"/>
                </a:lnTo>
                <a:lnTo>
                  <a:pt x="1096" y="1213"/>
                </a:lnTo>
                <a:lnTo>
                  <a:pt x="1096" y="1210"/>
                </a:lnTo>
                <a:lnTo>
                  <a:pt x="1099" y="1210"/>
                </a:lnTo>
                <a:lnTo>
                  <a:pt x="1102" y="1207"/>
                </a:lnTo>
                <a:lnTo>
                  <a:pt x="1102" y="1204"/>
                </a:lnTo>
                <a:lnTo>
                  <a:pt x="1105" y="1201"/>
                </a:lnTo>
                <a:lnTo>
                  <a:pt x="1105" y="1198"/>
                </a:lnTo>
                <a:lnTo>
                  <a:pt x="1107" y="1198"/>
                </a:lnTo>
                <a:lnTo>
                  <a:pt x="1110" y="1201"/>
                </a:lnTo>
                <a:lnTo>
                  <a:pt x="1113" y="1201"/>
                </a:lnTo>
                <a:lnTo>
                  <a:pt x="1116" y="1201"/>
                </a:lnTo>
                <a:lnTo>
                  <a:pt x="1119" y="1198"/>
                </a:lnTo>
                <a:lnTo>
                  <a:pt x="1119" y="1196"/>
                </a:lnTo>
                <a:lnTo>
                  <a:pt x="1122" y="1193"/>
                </a:lnTo>
                <a:lnTo>
                  <a:pt x="1122" y="1190"/>
                </a:lnTo>
                <a:lnTo>
                  <a:pt x="1124" y="1184"/>
                </a:lnTo>
                <a:lnTo>
                  <a:pt x="1127" y="1184"/>
                </a:lnTo>
                <a:lnTo>
                  <a:pt x="1127" y="1181"/>
                </a:lnTo>
                <a:lnTo>
                  <a:pt x="1127" y="1184"/>
                </a:lnTo>
                <a:lnTo>
                  <a:pt x="1130" y="1181"/>
                </a:lnTo>
                <a:lnTo>
                  <a:pt x="1133" y="1181"/>
                </a:lnTo>
                <a:lnTo>
                  <a:pt x="1136" y="1181"/>
                </a:lnTo>
                <a:lnTo>
                  <a:pt x="1136" y="1179"/>
                </a:lnTo>
                <a:lnTo>
                  <a:pt x="1139" y="1176"/>
                </a:lnTo>
                <a:lnTo>
                  <a:pt x="1139" y="1173"/>
                </a:lnTo>
                <a:lnTo>
                  <a:pt x="1142" y="1170"/>
                </a:lnTo>
                <a:lnTo>
                  <a:pt x="1144" y="1167"/>
                </a:lnTo>
                <a:lnTo>
                  <a:pt x="1147" y="1167"/>
                </a:lnTo>
                <a:lnTo>
                  <a:pt x="1150" y="1164"/>
                </a:lnTo>
                <a:lnTo>
                  <a:pt x="1150" y="1159"/>
                </a:lnTo>
                <a:lnTo>
                  <a:pt x="1147" y="1156"/>
                </a:lnTo>
                <a:lnTo>
                  <a:pt x="1144" y="1150"/>
                </a:lnTo>
                <a:lnTo>
                  <a:pt x="1142" y="1147"/>
                </a:lnTo>
                <a:lnTo>
                  <a:pt x="1139" y="1147"/>
                </a:lnTo>
                <a:lnTo>
                  <a:pt x="1136" y="1144"/>
                </a:lnTo>
                <a:lnTo>
                  <a:pt x="1133" y="1144"/>
                </a:lnTo>
                <a:lnTo>
                  <a:pt x="1130" y="1144"/>
                </a:lnTo>
                <a:lnTo>
                  <a:pt x="1127" y="1144"/>
                </a:lnTo>
                <a:lnTo>
                  <a:pt x="1124" y="1142"/>
                </a:lnTo>
                <a:lnTo>
                  <a:pt x="1122" y="1144"/>
                </a:lnTo>
                <a:lnTo>
                  <a:pt x="1116" y="1144"/>
                </a:lnTo>
                <a:lnTo>
                  <a:pt x="1113" y="1144"/>
                </a:lnTo>
                <a:lnTo>
                  <a:pt x="1110" y="1142"/>
                </a:lnTo>
                <a:lnTo>
                  <a:pt x="1107" y="1139"/>
                </a:lnTo>
                <a:lnTo>
                  <a:pt x="1107" y="1136"/>
                </a:lnTo>
                <a:lnTo>
                  <a:pt x="1110" y="1130"/>
                </a:lnTo>
                <a:lnTo>
                  <a:pt x="1110" y="1124"/>
                </a:lnTo>
                <a:lnTo>
                  <a:pt x="1113" y="1122"/>
                </a:lnTo>
                <a:lnTo>
                  <a:pt x="1113" y="1119"/>
                </a:lnTo>
                <a:lnTo>
                  <a:pt x="1116" y="1116"/>
                </a:lnTo>
                <a:lnTo>
                  <a:pt x="1116" y="1113"/>
                </a:lnTo>
                <a:lnTo>
                  <a:pt x="1119" y="1110"/>
                </a:lnTo>
                <a:lnTo>
                  <a:pt x="1119" y="1105"/>
                </a:lnTo>
                <a:lnTo>
                  <a:pt x="1116" y="1102"/>
                </a:lnTo>
                <a:lnTo>
                  <a:pt x="1113" y="1099"/>
                </a:lnTo>
                <a:lnTo>
                  <a:pt x="1110" y="1096"/>
                </a:lnTo>
                <a:lnTo>
                  <a:pt x="1110" y="1093"/>
                </a:lnTo>
                <a:lnTo>
                  <a:pt x="1107" y="1090"/>
                </a:lnTo>
                <a:lnTo>
                  <a:pt x="1107" y="1087"/>
                </a:lnTo>
                <a:lnTo>
                  <a:pt x="1105" y="1087"/>
                </a:lnTo>
                <a:lnTo>
                  <a:pt x="1102" y="1085"/>
                </a:lnTo>
                <a:lnTo>
                  <a:pt x="1099" y="1085"/>
                </a:lnTo>
                <a:lnTo>
                  <a:pt x="1096" y="1085"/>
                </a:lnTo>
                <a:lnTo>
                  <a:pt x="1096" y="1082"/>
                </a:lnTo>
                <a:lnTo>
                  <a:pt x="1093" y="1082"/>
                </a:lnTo>
                <a:lnTo>
                  <a:pt x="1090" y="1082"/>
                </a:lnTo>
                <a:lnTo>
                  <a:pt x="1087" y="1082"/>
                </a:lnTo>
                <a:lnTo>
                  <a:pt x="1087" y="1087"/>
                </a:lnTo>
                <a:lnTo>
                  <a:pt x="1085" y="1087"/>
                </a:lnTo>
                <a:lnTo>
                  <a:pt x="1082" y="1090"/>
                </a:lnTo>
                <a:lnTo>
                  <a:pt x="1082" y="1087"/>
                </a:lnTo>
                <a:lnTo>
                  <a:pt x="1079" y="1087"/>
                </a:lnTo>
                <a:lnTo>
                  <a:pt x="1082" y="1082"/>
                </a:lnTo>
                <a:lnTo>
                  <a:pt x="1082" y="1079"/>
                </a:lnTo>
                <a:lnTo>
                  <a:pt x="1082" y="1076"/>
                </a:lnTo>
                <a:lnTo>
                  <a:pt x="1082" y="1070"/>
                </a:lnTo>
                <a:lnTo>
                  <a:pt x="1079" y="1068"/>
                </a:lnTo>
                <a:lnTo>
                  <a:pt x="1079" y="1065"/>
                </a:lnTo>
                <a:lnTo>
                  <a:pt x="1079" y="1062"/>
                </a:lnTo>
                <a:lnTo>
                  <a:pt x="1079" y="1059"/>
                </a:lnTo>
                <a:lnTo>
                  <a:pt x="1076" y="1056"/>
                </a:lnTo>
                <a:lnTo>
                  <a:pt x="1073" y="1056"/>
                </a:lnTo>
                <a:lnTo>
                  <a:pt x="1073" y="1053"/>
                </a:lnTo>
                <a:lnTo>
                  <a:pt x="1070" y="1053"/>
                </a:lnTo>
                <a:lnTo>
                  <a:pt x="1068" y="1053"/>
                </a:lnTo>
                <a:lnTo>
                  <a:pt x="1065" y="1053"/>
                </a:lnTo>
                <a:lnTo>
                  <a:pt x="1062" y="1053"/>
                </a:lnTo>
                <a:lnTo>
                  <a:pt x="1059" y="1053"/>
                </a:lnTo>
                <a:lnTo>
                  <a:pt x="1056" y="1053"/>
                </a:lnTo>
                <a:lnTo>
                  <a:pt x="1056" y="1050"/>
                </a:lnTo>
                <a:lnTo>
                  <a:pt x="1053" y="1050"/>
                </a:lnTo>
                <a:lnTo>
                  <a:pt x="1050" y="1050"/>
                </a:lnTo>
                <a:lnTo>
                  <a:pt x="1048" y="1050"/>
                </a:lnTo>
                <a:lnTo>
                  <a:pt x="1045" y="1050"/>
                </a:lnTo>
                <a:lnTo>
                  <a:pt x="1042" y="1050"/>
                </a:lnTo>
                <a:lnTo>
                  <a:pt x="1042" y="1053"/>
                </a:lnTo>
                <a:lnTo>
                  <a:pt x="1039" y="1056"/>
                </a:lnTo>
                <a:lnTo>
                  <a:pt x="1042" y="1056"/>
                </a:lnTo>
                <a:lnTo>
                  <a:pt x="1042" y="1059"/>
                </a:lnTo>
                <a:lnTo>
                  <a:pt x="1045" y="1062"/>
                </a:lnTo>
                <a:lnTo>
                  <a:pt x="1045" y="1065"/>
                </a:lnTo>
                <a:lnTo>
                  <a:pt x="1045" y="1068"/>
                </a:lnTo>
                <a:lnTo>
                  <a:pt x="1045" y="1070"/>
                </a:lnTo>
                <a:lnTo>
                  <a:pt x="1039" y="1070"/>
                </a:lnTo>
                <a:lnTo>
                  <a:pt x="1036" y="1070"/>
                </a:lnTo>
                <a:lnTo>
                  <a:pt x="1033" y="1070"/>
                </a:lnTo>
                <a:lnTo>
                  <a:pt x="1030" y="1070"/>
                </a:lnTo>
                <a:lnTo>
                  <a:pt x="1028" y="1070"/>
                </a:lnTo>
                <a:lnTo>
                  <a:pt x="1022" y="1068"/>
                </a:lnTo>
                <a:lnTo>
                  <a:pt x="1019" y="1068"/>
                </a:lnTo>
                <a:lnTo>
                  <a:pt x="1016" y="1070"/>
                </a:lnTo>
                <a:lnTo>
                  <a:pt x="1013" y="1070"/>
                </a:lnTo>
                <a:lnTo>
                  <a:pt x="1011" y="1070"/>
                </a:lnTo>
                <a:lnTo>
                  <a:pt x="1008" y="1073"/>
                </a:lnTo>
                <a:lnTo>
                  <a:pt x="1005" y="1073"/>
                </a:lnTo>
                <a:lnTo>
                  <a:pt x="1002" y="1073"/>
                </a:lnTo>
                <a:lnTo>
                  <a:pt x="999" y="1076"/>
                </a:lnTo>
                <a:lnTo>
                  <a:pt x="996" y="1076"/>
                </a:lnTo>
                <a:lnTo>
                  <a:pt x="996" y="1079"/>
                </a:lnTo>
                <a:lnTo>
                  <a:pt x="993" y="1082"/>
                </a:lnTo>
                <a:lnTo>
                  <a:pt x="991" y="1082"/>
                </a:lnTo>
                <a:lnTo>
                  <a:pt x="991" y="1085"/>
                </a:lnTo>
                <a:lnTo>
                  <a:pt x="988" y="1085"/>
                </a:lnTo>
                <a:lnTo>
                  <a:pt x="985" y="1085"/>
                </a:lnTo>
                <a:lnTo>
                  <a:pt x="982" y="1082"/>
                </a:lnTo>
                <a:lnTo>
                  <a:pt x="979" y="1079"/>
                </a:lnTo>
                <a:lnTo>
                  <a:pt x="979" y="1076"/>
                </a:lnTo>
                <a:lnTo>
                  <a:pt x="979" y="1073"/>
                </a:lnTo>
                <a:lnTo>
                  <a:pt x="979" y="1070"/>
                </a:lnTo>
                <a:lnTo>
                  <a:pt x="979" y="1068"/>
                </a:lnTo>
                <a:lnTo>
                  <a:pt x="976" y="1068"/>
                </a:lnTo>
                <a:lnTo>
                  <a:pt x="976" y="1065"/>
                </a:lnTo>
                <a:lnTo>
                  <a:pt x="974" y="1062"/>
                </a:lnTo>
                <a:lnTo>
                  <a:pt x="968" y="1062"/>
                </a:lnTo>
                <a:lnTo>
                  <a:pt x="965" y="1062"/>
                </a:lnTo>
                <a:lnTo>
                  <a:pt x="962" y="1065"/>
                </a:lnTo>
                <a:lnTo>
                  <a:pt x="956" y="1068"/>
                </a:lnTo>
                <a:lnTo>
                  <a:pt x="951" y="1068"/>
                </a:lnTo>
                <a:lnTo>
                  <a:pt x="951" y="1070"/>
                </a:lnTo>
                <a:lnTo>
                  <a:pt x="948" y="1070"/>
                </a:lnTo>
                <a:lnTo>
                  <a:pt x="945" y="1073"/>
                </a:lnTo>
                <a:lnTo>
                  <a:pt x="939" y="1076"/>
                </a:lnTo>
                <a:lnTo>
                  <a:pt x="936" y="1076"/>
                </a:lnTo>
                <a:lnTo>
                  <a:pt x="936" y="1079"/>
                </a:lnTo>
                <a:lnTo>
                  <a:pt x="936" y="1082"/>
                </a:lnTo>
                <a:lnTo>
                  <a:pt x="934" y="1082"/>
                </a:lnTo>
                <a:lnTo>
                  <a:pt x="931" y="1087"/>
                </a:lnTo>
                <a:lnTo>
                  <a:pt x="928" y="1087"/>
                </a:lnTo>
                <a:lnTo>
                  <a:pt x="928" y="1090"/>
                </a:lnTo>
                <a:lnTo>
                  <a:pt x="922" y="1093"/>
                </a:lnTo>
                <a:lnTo>
                  <a:pt x="914" y="1096"/>
                </a:lnTo>
                <a:lnTo>
                  <a:pt x="911" y="1102"/>
                </a:lnTo>
                <a:lnTo>
                  <a:pt x="908" y="1102"/>
                </a:lnTo>
                <a:lnTo>
                  <a:pt x="908" y="1105"/>
                </a:lnTo>
                <a:lnTo>
                  <a:pt x="905" y="1107"/>
                </a:lnTo>
                <a:lnTo>
                  <a:pt x="902" y="1110"/>
                </a:lnTo>
                <a:lnTo>
                  <a:pt x="899" y="1110"/>
                </a:lnTo>
                <a:lnTo>
                  <a:pt x="894" y="1113"/>
                </a:lnTo>
                <a:lnTo>
                  <a:pt x="891" y="1116"/>
                </a:lnTo>
                <a:lnTo>
                  <a:pt x="891" y="1119"/>
                </a:lnTo>
                <a:lnTo>
                  <a:pt x="891" y="1122"/>
                </a:lnTo>
                <a:lnTo>
                  <a:pt x="891" y="1124"/>
                </a:lnTo>
                <a:lnTo>
                  <a:pt x="888" y="1124"/>
                </a:lnTo>
                <a:lnTo>
                  <a:pt x="882" y="1124"/>
                </a:lnTo>
                <a:lnTo>
                  <a:pt x="882" y="1127"/>
                </a:lnTo>
                <a:lnTo>
                  <a:pt x="880" y="1133"/>
                </a:lnTo>
                <a:lnTo>
                  <a:pt x="874" y="1136"/>
                </a:lnTo>
                <a:lnTo>
                  <a:pt x="871" y="1136"/>
                </a:lnTo>
                <a:lnTo>
                  <a:pt x="865" y="1136"/>
                </a:lnTo>
                <a:lnTo>
                  <a:pt x="862" y="1136"/>
                </a:lnTo>
                <a:lnTo>
                  <a:pt x="862" y="1133"/>
                </a:lnTo>
                <a:lnTo>
                  <a:pt x="860" y="1130"/>
                </a:lnTo>
                <a:lnTo>
                  <a:pt x="860" y="1127"/>
                </a:lnTo>
                <a:lnTo>
                  <a:pt x="860" y="1124"/>
                </a:lnTo>
                <a:lnTo>
                  <a:pt x="860" y="1122"/>
                </a:lnTo>
                <a:lnTo>
                  <a:pt x="860" y="1119"/>
                </a:lnTo>
                <a:lnTo>
                  <a:pt x="857" y="1116"/>
                </a:lnTo>
                <a:lnTo>
                  <a:pt x="854" y="1113"/>
                </a:lnTo>
                <a:lnTo>
                  <a:pt x="851" y="1110"/>
                </a:lnTo>
                <a:lnTo>
                  <a:pt x="848" y="1110"/>
                </a:lnTo>
                <a:lnTo>
                  <a:pt x="845" y="1113"/>
                </a:lnTo>
                <a:lnTo>
                  <a:pt x="843" y="1113"/>
                </a:lnTo>
                <a:lnTo>
                  <a:pt x="843" y="1110"/>
                </a:lnTo>
                <a:lnTo>
                  <a:pt x="840" y="1107"/>
                </a:lnTo>
                <a:lnTo>
                  <a:pt x="840" y="1105"/>
                </a:lnTo>
                <a:lnTo>
                  <a:pt x="837" y="1093"/>
                </a:lnTo>
                <a:lnTo>
                  <a:pt x="840" y="1090"/>
                </a:lnTo>
                <a:lnTo>
                  <a:pt x="840" y="1087"/>
                </a:lnTo>
                <a:lnTo>
                  <a:pt x="840" y="1085"/>
                </a:lnTo>
                <a:lnTo>
                  <a:pt x="843" y="1085"/>
                </a:lnTo>
                <a:lnTo>
                  <a:pt x="845" y="1085"/>
                </a:lnTo>
                <a:lnTo>
                  <a:pt x="845" y="1082"/>
                </a:lnTo>
                <a:lnTo>
                  <a:pt x="848" y="1082"/>
                </a:lnTo>
                <a:lnTo>
                  <a:pt x="848" y="1079"/>
                </a:lnTo>
                <a:lnTo>
                  <a:pt x="851" y="1076"/>
                </a:lnTo>
                <a:lnTo>
                  <a:pt x="851" y="1073"/>
                </a:lnTo>
                <a:lnTo>
                  <a:pt x="851" y="1068"/>
                </a:lnTo>
                <a:lnTo>
                  <a:pt x="845" y="1068"/>
                </a:lnTo>
                <a:lnTo>
                  <a:pt x="845" y="1065"/>
                </a:lnTo>
                <a:lnTo>
                  <a:pt x="845" y="1062"/>
                </a:lnTo>
                <a:lnTo>
                  <a:pt x="848" y="1059"/>
                </a:lnTo>
                <a:lnTo>
                  <a:pt x="848" y="1056"/>
                </a:lnTo>
                <a:lnTo>
                  <a:pt x="848" y="1053"/>
                </a:lnTo>
                <a:lnTo>
                  <a:pt x="851" y="1050"/>
                </a:lnTo>
                <a:lnTo>
                  <a:pt x="851" y="1048"/>
                </a:lnTo>
                <a:lnTo>
                  <a:pt x="854" y="1045"/>
                </a:lnTo>
                <a:lnTo>
                  <a:pt x="854" y="1042"/>
                </a:lnTo>
                <a:lnTo>
                  <a:pt x="851" y="1042"/>
                </a:lnTo>
                <a:lnTo>
                  <a:pt x="848" y="1039"/>
                </a:lnTo>
                <a:lnTo>
                  <a:pt x="845" y="1036"/>
                </a:lnTo>
                <a:lnTo>
                  <a:pt x="843" y="1033"/>
                </a:lnTo>
                <a:lnTo>
                  <a:pt x="840" y="1033"/>
                </a:lnTo>
                <a:lnTo>
                  <a:pt x="840" y="1031"/>
                </a:lnTo>
                <a:lnTo>
                  <a:pt x="840" y="1028"/>
                </a:lnTo>
                <a:lnTo>
                  <a:pt x="843" y="1028"/>
                </a:lnTo>
                <a:lnTo>
                  <a:pt x="843" y="1025"/>
                </a:lnTo>
                <a:lnTo>
                  <a:pt x="845" y="1022"/>
                </a:lnTo>
                <a:lnTo>
                  <a:pt x="845" y="1019"/>
                </a:lnTo>
                <a:lnTo>
                  <a:pt x="845" y="1016"/>
                </a:lnTo>
                <a:lnTo>
                  <a:pt x="845" y="1013"/>
                </a:lnTo>
                <a:lnTo>
                  <a:pt x="843" y="1013"/>
                </a:lnTo>
                <a:lnTo>
                  <a:pt x="843" y="1011"/>
                </a:lnTo>
                <a:lnTo>
                  <a:pt x="843" y="1008"/>
                </a:lnTo>
                <a:lnTo>
                  <a:pt x="845" y="1005"/>
                </a:lnTo>
                <a:lnTo>
                  <a:pt x="845" y="1002"/>
                </a:lnTo>
                <a:lnTo>
                  <a:pt x="845" y="999"/>
                </a:lnTo>
                <a:lnTo>
                  <a:pt x="845" y="996"/>
                </a:lnTo>
                <a:lnTo>
                  <a:pt x="848" y="996"/>
                </a:lnTo>
                <a:lnTo>
                  <a:pt x="851" y="996"/>
                </a:lnTo>
                <a:lnTo>
                  <a:pt x="851" y="993"/>
                </a:lnTo>
                <a:lnTo>
                  <a:pt x="851" y="991"/>
                </a:lnTo>
                <a:lnTo>
                  <a:pt x="848" y="991"/>
                </a:lnTo>
                <a:lnTo>
                  <a:pt x="848" y="988"/>
                </a:lnTo>
                <a:lnTo>
                  <a:pt x="854" y="985"/>
                </a:lnTo>
                <a:lnTo>
                  <a:pt x="857" y="985"/>
                </a:lnTo>
                <a:lnTo>
                  <a:pt x="860" y="985"/>
                </a:lnTo>
                <a:lnTo>
                  <a:pt x="860" y="982"/>
                </a:lnTo>
                <a:lnTo>
                  <a:pt x="862" y="979"/>
                </a:lnTo>
                <a:lnTo>
                  <a:pt x="862" y="976"/>
                </a:lnTo>
                <a:lnTo>
                  <a:pt x="862" y="974"/>
                </a:lnTo>
                <a:lnTo>
                  <a:pt x="862" y="968"/>
                </a:lnTo>
                <a:lnTo>
                  <a:pt x="862" y="965"/>
                </a:lnTo>
                <a:lnTo>
                  <a:pt x="862" y="962"/>
                </a:lnTo>
                <a:lnTo>
                  <a:pt x="860" y="959"/>
                </a:lnTo>
                <a:lnTo>
                  <a:pt x="857" y="956"/>
                </a:lnTo>
                <a:lnTo>
                  <a:pt x="857" y="954"/>
                </a:lnTo>
                <a:lnTo>
                  <a:pt x="857" y="951"/>
                </a:lnTo>
                <a:lnTo>
                  <a:pt x="854" y="948"/>
                </a:lnTo>
                <a:lnTo>
                  <a:pt x="854" y="945"/>
                </a:lnTo>
                <a:lnTo>
                  <a:pt x="851" y="945"/>
                </a:lnTo>
                <a:lnTo>
                  <a:pt x="848" y="939"/>
                </a:lnTo>
                <a:lnTo>
                  <a:pt x="845" y="937"/>
                </a:lnTo>
                <a:lnTo>
                  <a:pt x="843" y="934"/>
                </a:lnTo>
                <a:lnTo>
                  <a:pt x="840" y="934"/>
                </a:lnTo>
                <a:lnTo>
                  <a:pt x="834" y="928"/>
                </a:lnTo>
                <a:lnTo>
                  <a:pt x="831" y="928"/>
                </a:lnTo>
                <a:lnTo>
                  <a:pt x="825" y="922"/>
                </a:lnTo>
                <a:lnTo>
                  <a:pt x="825" y="919"/>
                </a:lnTo>
                <a:lnTo>
                  <a:pt x="823" y="917"/>
                </a:lnTo>
                <a:lnTo>
                  <a:pt x="820" y="914"/>
                </a:lnTo>
                <a:lnTo>
                  <a:pt x="820" y="911"/>
                </a:lnTo>
                <a:lnTo>
                  <a:pt x="817" y="905"/>
                </a:lnTo>
                <a:lnTo>
                  <a:pt x="817" y="900"/>
                </a:lnTo>
                <a:lnTo>
                  <a:pt x="817" y="897"/>
                </a:lnTo>
                <a:lnTo>
                  <a:pt x="814" y="891"/>
                </a:lnTo>
                <a:lnTo>
                  <a:pt x="811" y="891"/>
                </a:lnTo>
                <a:lnTo>
                  <a:pt x="808" y="891"/>
                </a:lnTo>
                <a:lnTo>
                  <a:pt x="805" y="891"/>
                </a:lnTo>
                <a:lnTo>
                  <a:pt x="800" y="894"/>
                </a:lnTo>
                <a:lnTo>
                  <a:pt x="797" y="897"/>
                </a:lnTo>
                <a:lnTo>
                  <a:pt x="797" y="900"/>
                </a:lnTo>
                <a:lnTo>
                  <a:pt x="794" y="902"/>
                </a:lnTo>
                <a:lnTo>
                  <a:pt x="791" y="905"/>
                </a:lnTo>
                <a:lnTo>
                  <a:pt x="788" y="908"/>
                </a:lnTo>
                <a:lnTo>
                  <a:pt x="786" y="911"/>
                </a:lnTo>
                <a:lnTo>
                  <a:pt x="783" y="914"/>
                </a:lnTo>
                <a:lnTo>
                  <a:pt x="780" y="917"/>
                </a:lnTo>
                <a:lnTo>
                  <a:pt x="774" y="917"/>
                </a:lnTo>
                <a:lnTo>
                  <a:pt x="768" y="917"/>
                </a:lnTo>
                <a:lnTo>
                  <a:pt x="766" y="919"/>
                </a:lnTo>
                <a:lnTo>
                  <a:pt x="760" y="919"/>
                </a:lnTo>
                <a:lnTo>
                  <a:pt x="754" y="919"/>
                </a:lnTo>
                <a:lnTo>
                  <a:pt x="751" y="919"/>
                </a:lnTo>
                <a:lnTo>
                  <a:pt x="746" y="922"/>
                </a:lnTo>
                <a:lnTo>
                  <a:pt x="743" y="922"/>
                </a:lnTo>
                <a:lnTo>
                  <a:pt x="737" y="925"/>
                </a:lnTo>
                <a:lnTo>
                  <a:pt x="734" y="928"/>
                </a:lnTo>
                <a:lnTo>
                  <a:pt x="729" y="931"/>
                </a:lnTo>
                <a:lnTo>
                  <a:pt x="726" y="937"/>
                </a:lnTo>
                <a:lnTo>
                  <a:pt x="720" y="939"/>
                </a:lnTo>
                <a:lnTo>
                  <a:pt x="714" y="939"/>
                </a:lnTo>
                <a:lnTo>
                  <a:pt x="709" y="942"/>
                </a:lnTo>
                <a:lnTo>
                  <a:pt x="706" y="945"/>
                </a:lnTo>
                <a:lnTo>
                  <a:pt x="700" y="945"/>
                </a:lnTo>
                <a:lnTo>
                  <a:pt x="697" y="948"/>
                </a:lnTo>
                <a:lnTo>
                  <a:pt x="692" y="948"/>
                </a:lnTo>
                <a:lnTo>
                  <a:pt x="686" y="948"/>
                </a:lnTo>
                <a:lnTo>
                  <a:pt x="683" y="948"/>
                </a:lnTo>
                <a:lnTo>
                  <a:pt x="677" y="948"/>
                </a:lnTo>
                <a:lnTo>
                  <a:pt x="672" y="948"/>
                </a:lnTo>
                <a:lnTo>
                  <a:pt x="669" y="948"/>
                </a:lnTo>
                <a:lnTo>
                  <a:pt x="657" y="951"/>
                </a:lnTo>
                <a:lnTo>
                  <a:pt x="655" y="948"/>
                </a:lnTo>
                <a:lnTo>
                  <a:pt x="652" y="948"/>
                </a:lnTo>
                <a:lnTo>
                  <a:pt x="646" y="951"/>
                </a:lnTo>
                <a:lnTo>
                  <a:pt x="637" y="951"/>
                </a:lnTo>
                <a:lnTo>
                  <a:pt x="635" y="951"/>
                </a:lnTo>
                <a:lnTo>
                  <a:pt x="632" y="951"/>
                </a:lnTo>
                <a:lnTo>
                  <a:pt x="629" y="945"/>
                </a:lnTo>
                <a:lnTo>
                  <a:pt x="629" y="942"/>
                </a:lnTo>
                <a:lnTo>
                  <a:pt x="629" y="937"/>
                </a:lnTo>
                <a:lnTo>
                  <a:pt x="626" y="934"/>
                </a:lnTo>
                <a:lnTo>
                  <a:pt x="626" y="931"/>
                </a:lnTo>
                <a:lnTo>
                  <a:pt x="623" y="925"/>
                </a:lnTo>
                <a:lnTo>
                  <a:pt x="626" y="917"/>
                </a:lnTo>
                <a:lnTo>
                  <a:pt x="626" y="911"/>
                </a:lnTo>
                <a:lnTo>
                  <a:pt x="629" y="905"/>
                </a:lnTo>
                <a:lnTo>
                  <a:pt x="629" y="902"/>
                </a:lnTo>
                <a:lnTo>
                  <a:pt x="629" y="897"/>
                </a:lnTo>
                <a:lnTo>
                  <a:pt x="629" y="891"/>
                </a:lnTo>
                <a:lnTo>
                  <a:pt x="626" y="888"/>
                </a:lnTo>
                <a:lnTo>
                  <a:pt x="623" y="885"/>
                </a:lnTo>
                <a:lnTo>
                  <a:pt x="623" y="882"/>
                </a:lnTo>
                <a:lnTo>
                  <a:pt x="618" y="882"/>
                </a:lnTo>
                <a:lnTo>
                  <a:pt x="612" y="880"/>
                </a:lnTo>
                <a:lnTo>
                  <a:pt x="609" y="877"/>
                </a:lnTo>
                <a:lnTo>
                  <a:pt x="606" y="874"/>
                </a:lnTo>
                <a:lnTo>
                  <a:pt x="606" y="871"/>
                </a:lnTo>
                <a:lnTo>
                  <a:pt x="600" y="863"/>
                </a:lnTo>
                <a:lnTo>
                  <a:pt x="600" y="857"/>
                </a:lnTo>
                <a:lnTo>
                  <a:pt x="600" y="854"/>
                </a:lnTo>
                <a:lnTo>
                  <a:pt x="600" y="848"/>
                </a:lnTo>
                <a:lnTo>
                  <a:pt x="600" y="840"/>
                </a:lnTo>
                <a:lnTo>
                  <a:pt x="598" y="840"/>
                </a:lnTo>
                <a:lnTo>
                  <a:pt x="598" y="834"/>
                </a:lnTo>
                <a:lnTo>
                  <a:pt x="595" y="831"/>
                </a:lnTo>
                <a:lnTo>
                  <a:pt x="595" y="828"/>
                </a:lnTo>
                <a:lnTo>
                  <a:pt x="595" y="826"/>
                </a:lnTo>
                <a:lnTo>
                  <a:pt x="595" y="823"/>
                </a:lnTo>
                <a:lnTo>
                  <a:pt x="592" y="820"/>
                </a:lnTo>
                <a:lnTo>
                  <a:pt x="589" y="817"/>
                </a:lnTo>
                <a:lnTo>
                  <a:pt x="583" y="817"/>
                </a:lnTo>
                <a:lnTo>
                  <a:pt x="581" y="817"/>
                </a:lnTo>
                <a:lnTo>
                  <a:pt x="575" y="820"/>
                </a:lnTo>
                <a:lnTo>
                  <a:pt x="572" y="820"/>
                </a:lnTo>
                <a:lnTo>
                  <a:pt x="569" y="823"/>
                </a:lnTo>
                <a:lnTo>
                  <a:pt x="566" y="826"/>
                </a:lnTo>
                <a:lnTo>
                  <a:pt x="563" y="826"/>
                </a:lnTo>
                <a:lnTo>
                  <a:pt x="561" y="828"/>
                </a:lnTo>
                <a:lnTo>
                  <a:pt x="558" y="831"/>
                </a:lnTo>
                <a:lnTo>
                  <a:pt x="561" y="837"/>
                </a:lnTo>
                <a:lnTo>
                  <a:pt x="561" y="843"/>
                </a:lnTo>
                <a:lnTo>
                  <a:pt x="563" y="843"/>
                </a:lnTo>
                <a:lnTo>
                  <a:pt x="563" y="845"/>
                </a:lnTo>
                <a:lnTo>
                  <a:pt x="563" y="848"/>
                </a:lnTo>
                <a:lnTo>
                  <a:pt x="563" y="851"/>
                </a:lnTo>
                <a:lnTo>
                  <a:pt x="561" y="854"/>
                </a:lnTo>
                <a:lnTo>
                  <a:pt x="558" y="851"/>
                </a:lnTo>
                <a:lnTo>
                  <a:pt x="555" y="851"/>
                </a:lnTo>
                <a:lnTo>
                  <a:pt x="555" y="848"/>
                </a:lnTo>
                <a:lnTo>
                  <a:pt x="555" y="845"/>
                </a:lnTo>
                <a:lnTo>
                  <a:pt x="555" y="843"/>
                </a:lnTo>
                <a:lnTo>
                  <a:pt x="555" y="840"/>
                </a:lnTo>
                <a:lnTo>
                  <a:pt x="555" y="837"/>
                </a:lnTo>
                <a:lnTo>
                  <a:pt x="552" y="831"/>
                </a:lnTo>
                <a:lnTo>
                  <a:pt x="549" y="828"/>
                </a:lnTo>
                <a:lnTo>
                  <a:pt x="546" y="828"/>
                </a:lnTo>
                <a:lnTo>
                  <a:pt x="543" y="826"/>
                </a:lnTo>
                <a:lnTo>
                  <a:pt x="541" y="826"/>
                </a:lnTo>
                <a:lnTo>
                  <a:pt x="538" y="826"/>
                </a:lnTo>
                <a:lnTo>
                  <a:pt x="535" y="826"/>
                </a:lnTo>
                <a:lnTo>
                  <a:pt x="532" y="823"/>
                </a:lnTo>
                <a:lnTo>
                  <a:pt x="529" y="823"/>
                </a:lnTo>
                <a:lnTo>
                  <a:pt x="526" y="823"/>
                </a:lnTo>
                <a:lnTo>
                  <a:pt x="524" y="823"/>
                </a:lnTo>
                <a:lnTo>
                  <a:pt x="521" y="823"/>
                </a:lnTo>
                <a:lnTo>
                  <a:pt x="518" y="826"/>
                </a:lnTo>
                <a:lnTo>
                  <a:pt x="518" y="828"/>
                </a:lnTo>
                <a:lnTo>
                  <a:pt x="518" y="831"/>
                </a:lnTo>
                <a:lnTo>
                  <a:pt x="521" y="831"/>
                </a:lnTo>
                <a:lnTo>
                  <a:pt x="521" y="834"/>
                </a:lnTo>
                <a:lnTo>
                  <a:pt x="521" y="840"/>
                </a:lnTo>
                <a:lnTo>
                  <a:pt x="518" y="845"/>
                </a:lnTo>
                <a:lnTo>
                  <a:pt x="515" y="848"/>
                </a:lnTo>
                <a:lnTo>
                  <a:pt x="515" y="851"/>
                </a:lnTo>
                <a:lnTo>
                  <a:pt x="512" y="854"/>
                </a:lnTo>
                <a:lnTo>
                  <a:pt x="509" y="860"/>
                </a:lnTo>
                <a:lnTo>
                  <a:pt x="509" y="863"/>
                </a:lnTo>
                <a:lnTo>
                  <a:pt x="509" y="865"/>
                </a:lnTo>
                <a:lnTo>
                  <a:pt x="506" y="868"/>
                </a:lnTo>
                <a:lnTo>
                  <a:pt x="504" y="871"/>
                </a:lnTo>
                <a:lnTo>
                  <a:pt x="501" y="868"/>
                </a:lnTo>
                <a:lnTo>
                  <a:pt x="501" y="865"/>
                </a:lnTo>
                <a:lnTo>
                  <a:pt x="501" y="863"/>
                </a:lnTo>
                <a:lnTo>
                  <a:pt x="504" y="863"/>
                </a:lnTo>
                <a:lnTo>
                  <a:pt x="504" y="860"/>
                </a:lnTo>
                <a:lnTo>
                  <a:pt x="506" y="857"/>
                </a:lnTo>
                <a:lnTo>
                  <a:pt x="506" y="854"/>
                </a:lnTo>
                <a:lnTo>
                  <a:pt x="506" y="851"/>
                </a:lnTo>
                <a:lnTo>
                  <a:pt x="504" y="848"/>
                </a:lnTo>
                <a:lnTo>
                  <a:pt x="501" y="848"/>
                </a:lnTo>
                <a:lnTo>
                  <a:pt x="498" y="848"/>
                </a:lnTo>
                <a:lnTo>
                  <a:pt x="498" y="851"/>
                </a:lnTo>
                <a:lnTo>
                  <a:pt x="495" y="851"/>
                </a:lnTo>
                <a:lnTo>
                  <a:pt x="495" y="854"/>
                </a:lnTo>
                <a:lnTo>
                  <a:pt x="492" y="857"/>
                </a:lnTo>
                <a:lnTo>
                  <a:pt x="489" y="854"/>
                </a:lnTo>
                <a:lnTo>
                  <a:pt x="487" y="854"/>
                </a:lnTo>
                <a:lnTo>
                  <a:pt x="487" y="851"/>
                </a:lnTo>
                <a:lnTo>
                  <a:pt x="489" y="851"/>
                </a:lnTo>
                <a:lnTo>
                  <a:pt x="489" y="848"/>
                </a:lnTo>
                <a:lnTo>
                  <a:pt x="489" y="845"/>
                </a:lnTo>
                <a:lnTo>
                  <a:pt x="487" y="845"/>
                </a:lnTo>
                <a:lnTo>
                  <a:pt x="484" y="845"/>
                </a:lnTo>
                <a:lnTo>
                  <a:pt x="481" y="843"/>
                </a:lnTo>
                <a:lnTo>
                  <a:pt x="481" y="840"/>
                </a:lnTo>
                <a:lnTo>
                  <a:pt x="481" y="834"/>
                </a:lnTo>
                <a:lnTo>
                  <a:pt x="478" y="831"/>
                </a:lnTo>
                <a:lnTo>
                  <a:pt x="478" y="828"/>
                </a:lnTo>
                <a:lnTo>
                  <a:pt x="478" y="826"/>
                </a:lnTo>
                <a:lnTo>
                  <a:pt x="475" y="823"/>
                </a:lnTo>
                <a:lnTo>
                  <a:pt x="475" y="820"/>
                </a:lnTo>
                <a:lnTo>
                  <a:pt x="472" y="817"/>
                </a:lnTo>
                <a:lnTo>
                  <a:pt x="469" y="817"/>
                </a:lnTo>
                <a:lnTo>
                  <a:pt x="469" y="820"/>
                </a:lnTo>
                <a:lnTo>
                  <a:pt x="467" y="823"/>
                </a:lnTo>
                <a:lnTo>
                  <a:pt x="464" y="823"/>
                </a:lnTo>
                <a:lnTo>
                  <a:pt x="461" y="820"/>
                </a:lnTo>
                <a:lnTo>
                  <a:pt x="458" y="817"/>
                </a:lnTo>
                <a:lnTo>
                  <a:pt x="455" y="817"/>
                </a:lnTo>
                <a:lnTo>
                  <a:pt x="450" y="817"/>
                </a:lnTo>
                <a:lnTo>
                  <a:pt x="447" y="820"/>
                </a:lnTo>
                <a:lnTo>
                  <a:pt x="444" y="823"/>
                </a:lnTo>
                <a:lnTo>
                  <a:pt x="441" y="823"/>
                </a:lnTo>
                <a:lnTo>
                  <a:pt x="438" y="826"/>
                </a:lnTo>
                <a:lnTo>
                  <a:pt x="432" y="828"/>
                </a:lnTo>
                <a:lnTo>
                  <a:pt x="430" y="828"/>
                </a:lnTo>
                <a:lnTo>
                  <a:pt x="427" y="831"/>
                </a:lnTo>
                <a:lnTo>
                  <a:pt x="424" y="834"/>
                </a:lnTo>
                <a:lnTo>
                  <a:pt x="415" y="837"/>
                </a:lnTo>
                <a:lnTo>
                  <a:pt x="410" y="837"/>
                </a:lnTo>
                <a:lnTo>
                  <a:pt x="410" y="840"/>
                </a:lnTo>
                <a:lnTo>
                  <a:pt x="410" y="843"/>
                </a:lnTo>
                <a:lnTo>
                  <a:pt x="410" y="845"/>
                </a:lnTo>
                <a:lnTo>
                  <a:pt x="410" y="848"/>
                </a:lnTo>
                <a:lnTo>
                  <a:pt x="407" y="848"/>
                </a:lnTo>
                <a:lnTo>
                  <a:pt x="407" y="854"/>
                </a:lnTo>
                <a:lnTo>
                  <a:pt x="401" y="857"/>
                </a:lnTo>
                <a:lnTo>
                  <a:pt x="390" y="863"/>
                </a:lnTo>
                <a:lnTo>
                  <a:pt x="390" y="865"/>
                </a:lnTo>
                <a:lnTo>
                  <a:pt x="390" y="871"/>
                </a:lnTo>
                <a:lnTo>
                  <a:pt x="390" y="874"/>
                </a:lnTo>
                <a:lnTo>
                  <a:pt x="393" y="880"/>
                </a:lnTo>
                <a:lnTo>
                  <a:pt x="395" y="880"/>
                </a:lnTo>
                <a:lnTo>
                  <a:pt x="404" y="888"/>
                </a:lnTo>
                <a:lnTo>
                  <a:pt x="407" y="891"/>
                </a:lnTo>
                <a:lnTo>
                  <a:pt x="410" y="894"/>
                </a:lnTo>
                <a:lnTo>
                  <a:pt x="415" y="894"/>
                </a:lnTo>
                <a:lnTo>
                  <a:pt x="415" y="897"/>
                </a:lnTo>
                <a:lnTo>
                  <a:pt x="418" y="900"/>
                </a:lnTo>
                <a:lnTo>
                  <a:pt x="421" y="900"/>
                </a:lnTo>
                <a:lnTo>
                  <a:pt x="427" y="900"/>
                </a:lnTo>
                <a:lnTo>
                  <a:pt x="432" y="900"/>
                </a:lnTo>
                <a:lnTo>
                  <a:pt x="438" y="902"/>
                </a:lnTo>
                <a:lnTo>
                  <a:pt x="441" y="902"/>
                </a:lnTo>
                <a:lnTo>
                  <a:pt x="441" y="905"/>
                </a:lnTo>
                <a:lnTo>
                  <a:pt x="447" y="908"/>
                </a:lnTo>
                <a:lnTo>
                  <a:pt x="452" y="908"/>
                </a:lnTo>
                <a:lnTo>
                  <a:pt x="455" y="911"/>
                </a:lnTo>
                <a:lnTo>
                  <a:pt x="464" y="911"/>
                </a:lnTo>
                <a:lnTo>
                  <a:pt x="469" y="911"/>
                </a:lnTo>
                <a:lnTo>
                  <a:pt x="472" y="911"/>
                </a:lnTo>
                <a:lnTo>
                  <a:pt x="478" y="911"/>
                </a:lnTo>
                <a:lnTo>
                  <a:pt x="484" y="914"/>
                </a:lnTo>
                <a:lnTo>
                  <a:pt x="484" y="917"/>
                </a:lnTo>
                <a:lnTo>
                  <a:pt x="484" y="919"/>
                </a:lnTo>
                <a:lnTo>
                  <a:pt x="489" y="919"/>
                </a:lnTo>
                <a:lnTo>
                  <a:pt x="492" y="919"/>
                </a:lnTo>
                <a:lnTo>
                  <a:pt x="495" y="919"/>
                </a:lnTo>
                <a:lnTo>
                  <a:pt x="498" y="919"/>
                </a:lnTo>
                <a:lnTo>
                  <a:pt x="501" y="922"/>
                </a:lnTo>
                <a:lnTo>
                  <a:pt x="506" y="934"/>
                </a:lnTo>
                <a:lnTo>
                  <a:pt x="506" y="939"/>
                </a:lnTo>
                <a:lnTo>
                  <a:pt x="512" y="954"/>
                </a:lnTo>
                <a:lnTo>
                  <a:pt x="512" y="959"/>
                </a:lnTo>
                <a:lnTo>
                  <a:pt x="509" y="965"/>
                </a:lnTo>
                <a:lnTo>
                  <a:pt x="504" y="968"/>
                </a:lnTo>
                <a:lnTo>
                  <a:pt x="498" y="971"/>
                </a:lnTo>
                <a:lnTo>
                  <a:pt x="495" y="974"/>
                </a:lnTo>
                <a:lnTo>
                  <a:pt x="495" y="979"/>
                </a:lnTo>
                <a:lnTo>
                  <a:pt x="495" y="982"/>
                </a:lnTo>
                <a:lnTo>
                  <a:pt x="498" y="991"/>
                </a:lnTo>
                <a:lnTo>
                  <a:pt x="501" y="993"/>
                </a:lnTo>
                <a:lnTo>
                  <a:pt x="504" y="993"/>
                </a:lnTo>
                <a:lnTo>
                  <a:pt x="512" y="996"/>
                </a:lnTo>
                <a:lnTo>
                  <a:pt x="518" y="999"/>
                </a:lnTo>
                <a:lnTo>
                  <a:pt x="521" y="1002"/>
                </a:lnTo>
                <a:lnTo>
                  <a:pt x="521" y="1008"/>
                </a:lnTo>
                <a:lnTo>
                  <a:pt x="518" y="1011"/>
                </a:lnTo>
                <a:lnTo>
                  <a:pt x="518" y="1013"/>
                </a:lnTo>
                <a:lnTo>
                  <a:pt x="512" y="1016"/>
                </a:lnTo>
                <a:lnTo>
                  <a:pt x="509" y="1019"/>
                </a:lnTo>
                <a:lnTo>
                  <a:pt x="506" y="1019"/>
                </a:lnTo>
                <a:lnTo>
                  <a:pt x="504" y="1022"/>
                </a:lnTo>
                <a:lnTo>
                  <a:pt x="501" y="1022"/>
                </a:lnTo>
                <a:lnTo>
                  <a:pt x="498" y="1022"/>
                </a:lnTo>
                <a:lnTo>
                  <a:pt x="495" y="1019"/>
                </a:lnTo>
                <a:lnTo>
                  <a:pt x="492" y="1019"/>
                </a:lnTo>
                <a:lnTo>
                  <a:pt x="489" y="1022"/>
                </a:lnTo>
                <a:lnTo>
                  <a:pt x="489" y="1028"/>
                </a:lnTo>
                <a:lnTo>
                  <a:pt x="484" y="1028"/>
                </a:lnTo>
                <a:lnTo>
                  <a:pt x="481" y="1028"/>
                </a:lnTo>
                <a:lnTo>
                  <a:pt x="478" y="1028"/>
                </a:lnTo>
                <a:lnTo>
                  <a:pt x="478" y="1031"/>
                </a:lnTo>
                <a:lnTo>
                  <a:pt x="475" y="1031"/>
                </a:lnTo>
                <a:lnTo>
                  <a:pt x="472" y="1033"/>
                </a:lnTo>
                <a:lnTo>
                  <a:pt x="469" y="1033"/>
                </a:lnTo>
                <a:lnTo>
                  <a:pt x="469" y="1036"/>
                </a:lnTo>
                <a:lnTo>
                  <a:pt x="467" y="1039"/>
                </a:lnTo>
                <a:lnTo>
                  <a:pt x="464" y="1039"/>
                </a:lnTo>
                <a:lnTo>
                  <a:pt x="461" y="1036"/>
                </a:lnTo>
                <a:lnTo>
                  <a:pt x="458" y="1039"/>
                </a:lnTo>
                <a:lnTo>
                  <a:pt x="455" y="1039"/>
                </a:lnTo>
                <a:lnTo>
                  <a:pt x="452" y="1036"/>
                </a:lnTo>
                <a:lnTo>
                  <a:pt x="450" y="1033"/>
                </a:lnTo>
                <a:lnTo>
                  <a:pt x="447" y="1033"/>
                </a:lnTo>
                <a:lnTo>
                  <a:pt x="444" y="1033"/>
                </a:lnTo>
                <a:lnTo>
                  <a:pt x="441" y="1031"/>
                </a:lnTo>
                <a:lnTo>
                  <a:pt x="435" y="1033"/>
                </a:lnTo>
                <a:lnTo>
                  <a:pt x="432" y="1033"/>
                </a:lnTo>
                <a:lnTo>
                  <a:pt x="427" y="1033"/>
                </a:lnTo>
                <a:lnTo>
                  <a:pt x="424" y="1033"/>
                </a:lnTo>
                <a:lnTo>
                  <a:pt x="424" y="1036"/>
                </a:lnTo>
                <a:lnTo>
                  <a:pt x="427" y="1042"/>
                </a:lnTo>
                <a:lnTo>
                  <a:pt x="424" y="1048"/>
                </a:lnTo>
                <a:lnTo>
                  <a:pt x="421" y="1050"/>
                </a:lnTo>
                <a:lnTo>
                  <a:pt x="421" y="1056"/>
                </a:lnTo>
                <a:lnTo>
                  <a:pt x="421" y="1062"/>
                </a:lnTo>
                <a:lnTo>
                  <a:pt x="427" y="1065"/>
                </a:lnTo>
                <a:lnTo>
                  <a:pt x="430" y="1068"/>
                </a:lnTo>
                <a:lnTo>
                  <a:pt x="430" y="1076"/>
                </a:lnTo>
                <a:lnTo>
                  <a:pt x="427" y="1079"/>
                </a:lnTo>
                <a:lnTo>
                  <a:pt x="427" y="1087"/>
                </a:lnTo>
                <a:lnTo>
                  <a:pt x="427" y="1090"/>
                </a:lnTo>
                <a:lnTo>
                  <a:pt x="427" y="1096"/>
                </a:lnTo>
                <a:lnTo>
                  <a:pt x="430" y="1099"/>
                </a:lnTo>
                <a:lnTo>
                  <a:pt x="432" y="1102"/>
                </a:lnTo>
                <a:lnTo>
                  <a:pt x="435" y="1105"/>
                </a:lnTo>
                <a:lnTo>
                  <a:pt x="438" y="1110"/>
                </a:lnTo>
                <a:lnTo>
                  <a:pt x="438" y="1116"/>
                </a:lnTo>
                <a:lnTo>
                  <a:pt x="435" y="1124"/>
                </a:lnTo>
                <a:lnTo>
                  <a:pt x="435" y="1136"/>
                </a:lnTo>
                <a:lnTo>
                  <a:pt x="432" y="1142"/>
                </a:lnTo>
                <a:lnTo>
                  <a:pt x="432" y="1153"/>
                </a:lnTo>
                <a:lnTo>
                  <a:pt x="430" y="1159"/>
                </a:lnTo>
                <a:lnTo>
                  <a:pt x="427" y="1161"/>
                </a:lnTo>
                <a:lnTo>
                  <a:pt x="421" y="1164"/>
                </a:lnTo>
                <a:lnTo>
                  <a:pt x="412" y="1164"/>
                </a:lnTo>
                <a:lnTo>
                  <a:pt x="404" y="1161"/>
                </a:lnTo>
                <a:lnTo>
                  <a:pt x="398" y="1159"/>
                </a:lnTo>
                <a:lnTo>
                  <a:pt x="393" y="1161"/>
                </a:lnTo>
                <a:lnTo>
                  <a:pt x="390" y="1161"/>
                </a:lnTo>
                <a:lnTo>
                  <a:pt x="390" y="1164"/>
                </a:lnTo>
                <a:lnTo>
                  <a:pt x="390" y="1173"/>
                </a:lnTo>
                <a:lnTo>
                  <a:pt x="390" y="1179"/>
                </a:lnTo>
                <a:lnTo>
                  <a:pt x="387" y="1181"/>
                </a:lnTo>
                <a:lnTo>
                  <a:pt x="381" y="1187"/>
                </a:lnTo>
                <a:lnTo>
                  <a:pt x="378" y="1187"/>
                </a:lnTo>
                <a:lnTo>
                  <a:pt x="378" y="1193"/>
                </a:lnTo>
                <a:lnTo>
                  <a:pt x="381" y="1196"/>
                </a:lnTo>
                <a:lnTo>
                  <a:pt x="387" y="1201"/>
                </a:lnTo>
                <a:lnTo>
                  <a:pt x="390" y="1204"/>
                </a:lnTo>
                <a:lnTo>
                  <a:pt x="393" y="1207"/>
                </a:lnTo>
                <a:lnTo>
                  <a:pt x="393" y="1210"/>
                </a:lnTo>
                <a:lnTo>
                  <a:pt x="393" y="1218"/>
                </a:lnTo>
                <a:lnTo>
                  <a:pt x="390" y="1221"/>
                </a:lnTo>
                <a:lnTo>
                  <a:pt x="384" y="1224"/>
                </a:lnTo>
                <a:lnTo>
                  <a:pt x="378" y="1224"/>
                </a:lnTo>
                <a:lnTo>
                  <a:pt x="370" y="1221"/>
                </a:lnTo>
                <a:lnTo>
                  <a:pt x="367" y="1218"/>
                </a:lnTo>
                <a:lnTo>
                  <a:pt x="358" y="1216"/>
                </a:lnTo>
                <a:lnTo>
                  <a:pt x="350" y="1218"/>
                </a:lnTo>
                <a:lnTo>
                  <a:pt x="336" y="1221"/>
                </a:lnTo>
                <a:lnTo>
                  <a:pt x="333" y="1224"/>
                </a:lnTo>
                <a:lnTo>
                  <a:pt x="333" y="1216"/>
                </a:lnTo>
                <a:lnTo>
                  <a:pt x="341" y="1198"/>
                </a:lnTo>
                <a:lnTo>
                  <a:pt x="347" y="1187"/>
                </a:lnTo>
                <a:lnTo>
                  <a:pt x="347" y="1181"/>
                </a:lnTo>
                <a:lnTo>
                  <a:pt x="344" y="1179"/>
                </a:lnTo>
                <a:lnTo>
                  <a:pt x="344" y="1173"/>
                </a:lnTo>
                <a:lnTo>
                  <a:pt x="338" y="1167"/>
                </a:lnTo>
                <a:lnTo>
                  <a:pt x="330" y="1164"/>
                </a:lnTo>
                <a:lnTo>
                  <a:pt x="321" y="1159"/>
                </a:lnTo>
                <a:lnTo>
                  <a:pt x="319" y="1153"/>
                </a:lnTo>
                <a:lnTo>
                  <a:pt x="319" y="1150"/>
                </a:lnTo>
                <a:lnTo>
                  <a:pt x="319" y="1142"/>
                </a:lnTo>
                <a:lnTo>
                  <a:pt x="319" y="1124"/>
                </a:lnTo>
                <a:lnTo>
                  <a:pt x="319" y="1107"/>
                </a:lnTo>
                <a:lnTo>
                  <a:pt x="324" y="1093"/>
                </a:lnTo>
                <a:lnTo>
                  <a:pt x="327" y="1087"/>
                </a:lnTo>
                <a:lnTo>
                  <a:pt x="333" y="1085"/>
                </a:lnTo>
                <a:lnTo>
                  <a:pt x="338" y="1082"/>
                </a:lnTo>
                <a:lnTo>
                  <a:pt x="353" y="1079"/>
                </a:lnTo>
                <a:lnTo>
                  <a:pt x="358" y="1073"/>
                </a:lnTo>
                <a:lnTo>
                  <a:pt x="364" y="1068"/>
                </a:lnTo>
                <a:lnTo>
                  <a:pt x="375" y="1059"/>
                </a:lnTo>
                <a:lnTo>
                  <a:pt x="384" y="1053"/>
                </a:lnTo>
                <a:lnTo>
                  <a:pt x="387" y="1045"/>
                </a:lnTo>
                <a:lnTo>
                  <a:pt x="390" y="1036"/>
                </a:lnTo>
                <a:lnTo>
                  <a:pt x="390" y="1033"/>
                </a:lnTo>
                <a:lnTo>
                  <a:pt x="390" y="1022"/>
                </a:lnTo>
                <a:lnTo>
                  <a:pt x="393" y="1011"/>
                </a:lnTo>
                <a:lnTo>
                  <a:pt x="395" y="996"/>
                </a:lnTo>
                <a:lnTo>
                  <a:pt x="401" y="985"/>
                </a:lnTo>
                <a:lnTo>
                  <a:pt x="401" y="979"/>
                </a:lnTo>
                <a:lnTo>
                  <a:pt x="398" y="971"/>
                </a:lnTo>
                <a:lnTo>
                  <a:pt x="393" y="965"/>
                </a:lnTo>
                <a:lnTo>
                  <a:pt x="390" y="962"/>
                </a:lnTo>
                <a:lnTo>
                  <a:pt x="387" y="959"/>
                </a:lnTo>
                <a:lnTo>
                  <a:pt x="384" y="954"/>
                </a:lnTo>
                <a:lnTo>
                  <a:pt x="384" y="951"/>
                </a:lnTo>
                <a:lnTo>
                  <a:pt x="378" y="951"/>
                </a:lnTo>
                <a:lnTo>
                  <a:pt x="375" y="951"/>
                </a:lnTo>
                <a:lnTo>
                  <a:pt x="370" y="956"/>
                </a:lnTo>
                <a:lnTo>
                  <a:pt x="367" y="959"/>
                </a:lnTo>
                <a:lnTo>
                  <a:pt x="367" y="962"/>
                </a:lnTo>
                <a:lnTo>
                  <a:pt x="364" y="965"/>
                </a:lnTo>
                <a:lnTo>
                  <a:pt x="356" y="965"/>
                </a:lnTo>
                <a:lnTo>
                  <a:pt x="353" y="968"/>
                </a:lnTo>
                <a:lnTo>
                  <a:pt x="347" y="968"/>
                </a:lnTo>
                <a:lnTo>
                  <a:pt x="341" y="965"/>
                </a:lnTo>
                <a:lnTo>
                  <a:pt x="336" y="962"/>
                </a:lnTo>
                <a:lnTo>
                  <a:pt x="333" y="965"/>
                </a:lnTo>
                <a:lnTo>
                  <a:pt x="321" y="965"/>
                </a:lnTo>
                <a:lnTo>
                  <a:pt x="316" y="968"/>
                </a:lnTo>
                <a:lnTo>
                  <a:pt x="313" y="968"/>
                </a:lnTo>
                <a:lnTo>
                  <a:pt x="304" y="971"/>
                </a:lnTo>
                <a:lnTo>
                  <a:pt x="299" y="971"/>
                </a:lnTo>
                <a:lnTo>
                  <a:pt x="290" y="971"/>
                </a:lnTo>
                <a:lnTo>
                  <a:pt x="284" y="968"/>
                </a:lnTo>
                <a:lnTo>
                  <a:pt x="281" y="968"/>
                </a:lnTo>
                <a:lnTo>
                  <a:pt x="276" y="965"/>
                </a:lnTo>
                <a:lnTo>
                  <a:pt x="273" y="965"/>
                </a:lnTo>
                <a:lnTo>
                  <a:pt x="264" y="965"/>
                </a:lnTo>
                <a:lnTo>
                  <a:pt x="262" y="962"/>
                </a:lnTo>
                <a:lnTo>
                  <a:pt x="256" y="959"/>
                </a:lnTo>
                <a:lnTo>
                  <a:pt x="253" y="956"/>
                </a:lnTo>
                <a:lnTo>
                  <a:pt x="253" y="951"/>
                </a:lnTo>
                <a:lnTo>
                  <a:pt x="256" y="942"/>
                </a:lnTo>
                <a:lnTo>
                  <a:pt x="253" y="942"/>
                </a:lnTo>
                <a:lnTo>
                  <a:pt x="247" y="942"/>
                </a:lnTo>
                <a:lnTo>
                  <a:pt x="244" y="942"/>
                </a:lnTo>
                <a:lnTo>
                  <a:pt x="239" y="934"/>
                </a:lnTo>
                <a:lnTo>
                  <a:pt x="236" y="931"/>
                </a:lnTo>
                <a:lnTo>
                  <a:pt x="230" y="928"/>
                </a:lnTo>
                <a:lnTo>
                  <a:pt x="222" y="925"/>
                </a:lnTo>
                <a:lnTo>
                  <a:pt x="216" y="928"/>
                </a:lnTo>
                <a:lnTo>
                  <a:pt x="205" y="928"/>
                </a:lnTo>
                <a:lnTo>
                  <a:pt x="193" y="928"/>
                </a:lnTo>
                <a:lnTo>
                  <a:pt x="185" y="931"/>
                </a:lnTo>
                <a:lnTo>
                  <a:pt x="159" y="931"/>
                </a:lnTo>
                <a:lnTo>
                  <a:pt x="142" y="925"/>
                </a:lnTo>
                <a:lnTo>
                  <a:pt x="128" y="919"/>
                </a:lnTo>
                <a:lnTo>
                  <a:pt x="108" y="908"/>
                </a:lnTo>
                <a:lnTo>
                  <a:pt x="102" y="905"/>
                </a:lnTo>
                <a:lnTo>
                  <a:pt x="96" y="900"/>
                </a:lnTo>
                <a:lnTo>
                  <a:pt x="82" y="897"/>
                </a:lnTo>
                <a:lnTo>
                  <a:pt x="71" y="897"/>
                </a:lnTo>
                <a:lnTo>
                  <a:pt x="71" y="894"/>
                </a:lnTo>
                <a:lnTo>
                  <a:pt x="62" y="891"/>
                </a:lnTo>
                <a:lnTo>
                  <a:pt x="14" y="857"/>
                </a:lnTo>
                <a:lnTo>
                  <a:pt x="0" y="840"/>
                </a:lnTo>
                <a:lnTo>
                  <a:pt x="5" y="811"/>
                </a:lnTo>
                <a:lnTo>
                  <a:pt x="14" y="769"/>
                </a:lnTo>
                <a:lnTo>
                  <a:pt x="22" y="737"/>
                </a:lnTo>
                <a:lnTo>
                  <a:pt x="31" y="717"/>
                </a:lnTo>
                <a:lnTo>
                  <a:pt x="34" y="715"/>
                </a:lnTo>
                <a:lnTo>
                  <a:pt x="34" y="712"/>
                </a:lnTo>
                <a:lnTo>
                  <a:pt x="37" y="712"/>
                </a:lnTo>
                <a:lnTo>
                  <a:pt x="39" y="709"/>
                </a:lnTo>
                <a:lnTo>
                  <a:pt x="45" y="706"/>
                </a:lnTo>
                <a:lnTo>
                  <a:pt x="51" y="700"/>
                </a:lnTo>
                <a:lnTo>
                  <a:pt x="57" y="697"/>
                </a:lnTo>
                <a:lnTo>
                  <a:pt x="62" y="695"/>
                </a:lnTo>
                <a:lnTo>
                  <a:pt x="59" y="689"/>
                </a:lnTo>
                <a:lnTo>
                  <a:pt x="57" y="683"/>
                </a:lnTo>
                <a:lnTo>
                  <a:pt x="57" y="677"/>
                </a:lnTo>
                <a:lnTo>
                  <a:pt x="54" y="675"/>
                </a:lnTo>
                <a:lnTo>
                  <a:pt x="48" y="672"/>
                </a:lnTo>
                <a:lnTo>
                  <a:pt x="42" y="669"/>
                </a:lnTo>
                <a:lnTo>
                  <a:pt x="42" y="663"/>
                </a:lnTo>
                <a:lnTo>
                  <a:pt x="42" y="658"/>
                </a:lnTo>
                <a:lnTo>
                  <a:pt x="39" y="655"/>
                </a:lnTo>
                <a:lnTo>
                  <a:pt x="39" y="652"/>
                </a:lnTo>
                <a:lnTo>
                  <a:pt x="39" y="646"/>
                </a:lnTo>
                <a:lnTo>
                  <a:pt x="39" y="640"/>
                </a:lnTo>
                <a:lnTo>
                  <a:pt x="37" y="640"/>
                </a:lnTo>
                <a:lnTo>
                  <a:pt x="42" y="635"/>
                </a:lnTo>
                <a:lnTo>
                  <a:pt x="48" y="629"/>
                </a:lnTo>
                <a:lnTo>
                  <a:pt x="54" y="623"/>
                </a:lnTo>
                <a:lnTo>
                  <a:pt x="57" y="621"/>
                </a:lnTo>
                <a:lnTo>
                  <a:pt x="57" y="615"/>
                </a:lnTo>
                <a:lnTo>
                  <a:pt x="57" y="612"/>
                </a:lnTo>
                <a:lnTo>
                  <a:pt x="57" y="609"/>
                </a:lnTo>
                <a:lnTo>
                  <a:pt x="54" y="603"/>
                </a:lnTo>
                <a:lnTo>
                  <a:pt x="51" y="598"/>
                </a:lnTo>
                <a:lnTo>
                  <a:pt x="48" y="592"/>
                </a:lnTo>
                <a:lnTo>
                  <a:pt x="48" y="586"/>
                </a:lnTo>
                <a:lnTo>
                  <a:pt x="45" y="581"/>
                </a:lnTo>
                <a:lnTo>
                  <a:pt x="45" y="578"/>
                </a:lnTo>
                <a:lnTo>
                  <a:pt x="45" y="572"/>
                </a:lnTo>
                <a:lnTo>
                  <a:pt x="45" y="566"/>
                </a:lnTo>
                <a:lnTo>
                  <a:pt x="48" y="561"/>
                </a:lnTo>
                <a:lnTo>
                  <a:pt x="48" y="555"/>
                </a:lnTo>
                <a:lnTo>
                  <a:pt x="48" y="549"/>
                </a:lnTo>
                <a:lnTo>
                  <a:pt x="51" y="547"/>
                </a:lnTo>
                <a:lnTo>
                  <a:pt x="51" y="544"/>
                </a:lnTo>
                <a:lnTo>
                  <a:pt x="54" y="538"/>
                </a:lnTo>
                <a:lnTo>
                  <a:pt x="54" y="532"/>
                </a:lnTo>
                <a:lnTo>
                  <a:pt x="54" y="529"/>
                </a:lnTo>
                <a:lnTo>
                  <a:pt x="54" y="524"/>
                </a:lnTo>
                <a:lnTo>
                  <a:pt x="54" y="521"/>
                </a:lnTo>
                <a:lnTo>
                  <a:pt x="54" y="515"/>
                </a:lnTo>
                <a:lnTo>
                  <a:pt x="54" y="510"/>
                </a:lnTo>
                <a:lnTo>
                  <a:pt x="54" y="504"/>
                </a:lnTo>
                <a:lnTo>
                  <a:pt x="54" y="498"/>
                </a:lnTo>
                <a:lnTo>
                  <a:pt x="54" y="492"/>
                </a:lnTo>
                <a:lnTo>
                  <a:pt x="54" y="487"/>
                </a:lnTo>
                <a:lnTo>
                  <a:pt x="54" y="481"/>
                </a:lnTo>
                <a:lnTo>
                  <a:pt x="54" y="475"/>
                </a:lnTo>
                <a:lnTo>
                  <a:pt x="51" y="470"/>
                </a:lnTo>
                <a:lnTo>
                  <a:pt x="51" y="464"/>
                </a:lnTo>
                <a:lnTo>
                  <a:pt x="51" y="458"/>
                </a:lnTo>
                <a:lnTo>
                  <a:pt x="51" y="453"/>
                </a:lnTo>
                <a:lnTo>
                  <a:pt x="51" y="447"/>
                </a:lnTo>
                <a:lnTo>
                  <a:pt x="51" y="441"/>
                </a:lnTo>
                <a:lnTo>
                  <a:pt x="57" y="438"/>
                </a:lnTo>
                <a:lnTo>
                  <a:pt x="62" y="433"/>
                </a:lnTo>
                <a:lnTo>
                  <a:pt x="68" y="430"/>
                </a:lnTo>
                <a:lnTo>
                  <a:pt x="74" y="424"/>
                </a:lnTo>
                <a:lnTo>
                  <a:pt x="79" y="421"/>
                </a:lnTo>
                <a:lnTo>
                  <a:pt x="88" y="416"/>
                </a:lnTo>
                <a:lnTo>
                  <a:pt x="94" y="413"/>
                </a:lnTo>
                <a:lnTo>
                  <a:pt x="99" y="407"/>
                </a:lnTo>
                <a:lnTo>
                  <a:pt x="105" y="401"/>
                </a:lnTo>
                <a:lnTo>
                  <a:pt x="111" y="399"/>
                </a:lnTo>
                <a:lnTo>
                  <a:pt x="116" y="393"/>
                </a:lnTo>
                <a:lnTo>
                  <a:pt x="122" y="390"/>
                </a:lnTo>
                <a:lnTo>
                  <a:pt x="128" y="384"/>
                </a:lnTo>
                <a:lnTo>
                  <a:pt x="133" y="381"/>
                </a:lnTo>
                <a:lnTo>
                  <a:pt x="139" y="376"/>
                </a:lnTo>
                <a:lnTo>
                  <a:pt x="145" y="373"/>
                </a:lnTo>
                <a:lnTo>
                  <a:pt x="148" y="370"/>
                </a:lnTo>
                <a:lnTo>
                  <a:pt x="150" y="364"/>
                </a:lnTo>
                <a:lnTo>
                  <a:pt x="153" y="361"/>
                </a:lnTo>
                <a:lnTo>
                  <a:pt x="156" y="356"/>
                </a:lnTo>
                <a:lnTo>
                  <a:pt x="159" y="350"/>
                </a:lnTo>
                <a:lnTo>
                  <a:pt x="162" y="347"/>
                </a:lnTo>
                <a:lnTo>
                  <a:pt x="162" y="344"/>
                </a:lnTo>
                <a:lnTo>
                  <a:pt x="168" y="339"/>
                </a:lnTo>
                <a:lnTo>
                  <a:pt x="170" y="333"/>
                </a:lnTo>
                <a:lnTo>
                  <a:pt x="173" y="327"/>
                </a:lnTo>
                <a:lnTo>
                  <a:pt x="176" y="322"/>
                </a:lnTo>
                <a:lnTo>
                  <a:pt x="179" y="316"/>
                </a:lnTo>
                <a:lnTo>
                  <a:pt x="185" y="310"/>
                </a:lnTo>
                <a:lnTo>
                  <a:pt x="188" y="305"/>
                </a:lnTo>
                <a:lnTo>
                  <a:pt x="190" y="299"/>
                </a:lnTo>
                <a:lnTo>
                  <a:pt x="193" y="296"/>
                </a:lnTo>
                <a:lnTo>
                  <a:pt x="196" y="290"/>
                </a:lnTo>
                <a:lnTo>
                  <a:pt x="196" y="285"/>
                </a:lnTo>
                <a:lnTo>
                  <a:pt x="199" y="279"/>
                </a:lnTo>
                <a:lnTo>
                  <a:pt x="199" y="273"/>
                </a:lnTo>
                <a:lnTo>
                  <a:pt x="199" y="268"/>
                </a:lnTo>
                <a:lnTo>
                  <a:pt x="202" y="262"/>
                </a:lnTo>
                <a:lnTo>
                  <a:pt x="202" y="259"/>
                </a:lnTo>
                <a:lnTo>
                  <a:pt x="202" y="253"/>
                </a:lnTo>
                <a:lnTo>
                  <a:pt x="205" y="248"/>
                </a:lnTo>
                <a:lnTo>
                  <a:pt x="205" y="242"/>
                </a:lnTo>
                <a:lnTo>
                  <a:pt x="207" y="236"/>
                </a:lnTo>
                <a:lnTo>
                  <a:pt x="207" y="233"/>
                </a:lnTo>
                <a:lnTo>
                  <a:pt x="207" y="228"/>
                </a:lnTo>
                <a:lnTo>
                  <a:pt x="207" y="222"/>
                </a:lnTo>
                <a:lnTo>
                  <a:pt x="207" y="216"/>
                </a:lnTo>
                <a:lnTo>
                  <a:pt x="207" y="211"/>
                </a:lnTo>
                <a:lnTo>
                  <a:pt x="207" y="205"/>
                </a:lnTo>
                <a:lnTo>
                  <a:pt x="207" y="199"/>
                </a:lnTo>
                <a:lnTo>
                  <a:pt x="207" y="194"/>
                </a:lnTo>
                <a:lnTo>
                  <a:pt x="207" y="188"/>
                </a:lnTo>
                <a:lnTo>
                  <a:pt x="207" y="182"/>
                </a:lnTo>
                <a:lnTo>
                  <a:pt x="207" y="176"/>
                </a:lnTo>
                <a:lnTo>
                  <a:pt x="207" y="171"/>
                </a:lnTo>
                <a:lnTo>
                  <a:pt x="207" y="165"/>
                </a:lnTo>
                <a:lnTo>
                  <a:pt x="207" y="159"/>
                </a:lnTo>
                <a:lnTo>
                  <a:pt x="207" y="154"/>
                </a:lnTo>
                <a:lnTo>
                  <a:pt x="207" y="148"/>
                </a:lnTo>
                <a:lnTo>
                  <a:pt x="207" y="142"/>
                </a:lnTo>
                <a:lnTo>
                  <a:pt x="207" y="137"/>
                </a:lnTo>
                <a:lnTo>
                  <a:pt x="213" y="134"/>
                </a:lnTo>
                <a:lnTo>
                  <a:pt x="219" y="134"/>
                </a:lnTo>
                <a:lnTo>
                  <a:pt x="225" y="134"/>
                </a:lnTo>
                <a:lnTo>
                  <a:pt x="230" y="134"/>
                </a:lnTo>
                <a:lnTo>
                  <a:pt x="236" y="134"/>
                </a:lnTo>
                <a:lnTo>
                  <a:pt x="242" y="134"/>
                </a:lnTo>
                <a:lnTo>
                  <a:pt x="247" y="128"/>
                </a:lnTo>
                <a:lnTo>
                  <a:pt x="253" y="122"/>
                </a:lnTo>
                <a:lnTo>
                  <a:pt x="259" y="117"/>
                </a:lnTo>
                <a:lnTo>
                  <a:pt x="264" y="114"/>
                </a:lnTo>
                <a:lnTo>
                  <a:pt x="270" y="108"/>
                </a:lnTo>
                <a:lnTo>
                  <a:pt x="276" y="102"/>
                </a:lnTo>
                <a:lnTo>
                  <a:pt x="281" y="97"/>
                </a:lnTo>
                <a:lnTo>
                  <a:pt x="287" y="91"/>
                </a:lnTo>
                <a:lnTo>
                  <a:pt x="293" y="85"/>
                </a:lnTo>
                <a:lnTo>
                  <a:pt x="301" y="80"/>
                </a:lnTo>
                <a:lnTo>
                  <a:pt x="304" y="74"/>
                </a:lnTo>
                <a:lnTo>
                  <a:pt x="313" y="68"/>
                </a:lnTo>
                <a:lnTo>
                  <a:pt x="319" y="65"/>
                </a:lnTo>
                <a:lnTo>
                  <a:pt x="324" y="65"/>
                </a:lnTo>
                <a:lnTo>
                  <a:pt x="327" y="65"/>
                </a:lnTo>
                <a:lnTo>
                  <a:pt x="333" y="63"/>
                </a:lnTo>
                <a:lnTo>
                  <a:pt x="338" y="63"/>
                </a:lnTo>
                <a:lnTo>
                  <a:pt x="344" y="60"/>
                </a:lnTo>
                <a:lnTo>
                  <a:pt x="350" y="60"/>
                </a:lnTo>
                <a:lnTo>
                  <a:pt x="356" y="60"/>
                </a:lnTo>
                <a:lnTo>
                  <a:pt x="361" y="57"/>
                </a:lnTo>
                <a:lnTo>
                  <a:pt x="364" y="57"/>
                </a:lnTo>
                <a:lnTo>
                  <a:pt x="370" y="54"/>
                </a:lnTo>
                <a:lnTo>
                  <a:pt x="375" y="54"/>
                </a:lnTo>
                <a:lnTo>
                  <a:pt x="381" y="51"/>
                </a:lnTo>
                <a:lnTo>
                  <a:pt x="387" y="51"/>
                </a:lnTo>
                <a:lnTo>
                  <a:pt x="393" y="48"/>
                </a:lnTo>
                <a:lnTo>
                  <a:pt x="398" y="48"/>
                </a:lnTo>
                <a:lnTo>
                  <a:pt x="407" y="45"/>
                </a:lnTo>
                <a:lnTo>
                  <a:pt x="412" y="45"/>
                </a:lnTo>
                <a:lnTo>
                  <a:pt x="418" y="45"/>
                </a:lnTo>
                <a:lnTo>
                  <a:pt x="424" y="43"/>
                </a:lnTo>
                <a:lnTo>
                  <a:pt x="430" y="43"/>
                </a:lnTo>
                <a:lnTo>
                  <a:pt x="435" y="40"/>
                </a:lnTo>
                <a:lnTo>
                  <a:pt x="441" y="40"/>
                </a:lnTo>
                <a:lnTo>
                  <a:pt x="447" y="37"/>
                </a:lnTo>
                <a:lnTo>
                  <a:pt x="450" y="37"/>
                </a:lnTo>
                <a:lnTo>
                  <a:pt x="452" y="43"/>
                </a:lnTo>
                <a:lnTo>
                  <a:pt x="458" y="48"/>
                </a:lnTo>
                <a:lnTo>
                  <a:pt x="461" y="51"/>
                </a:lnTo>
                <a:lnTo>
                  <a:pt x="467" y="51"/>
                </a:lnTo>
                <a:lnTo>
                  <a:pt x="472" y="51"/>
                </a:lnTo>
                <a:lnTo>
                  <a:pt x="478" y="51"/>
                </a:lnTo>
                <a:lnTo>
                  <a:pt x="484" y="51"/>
                </a:lnTo>
                <a:lnTo>
                  <a:pt x="487" y="51"/>
                </a:lnTo>
                <a:lnTo>
                  <a:pt x="489" y="51"/>
                </a:lnTo>
                <a:lnTo>
                  <a:pt x="495" y="51"/>
                </a:lnTo>
                <a:lnTo>
                  <a:pt x="504" y="48"/>
                </a:lnTo>
                <a:lnTo>
                  <a:pt x="509" y="48"/>
                </a:lnTo>
                <a:lnTo>
                  <a:pt x="515" y="48"/>
                </a:lnTo>
                <a:lnTo>
                  <a:pt x="521" y="45"/>
                </a:lnTo>
                <a:lnTo>
                  <a:pt x="526" y="45"/>
                </a:lnTo>
                <a:lnTo>
                  <a:pt x="532" y="45"/>
                </a:lnTo>
                <a:lnTo>
                  <a:pt x="538" y="48"/>
                </a:lnTo>
                <a:lnTo>
                  <a:pt x="543" y="48"/>
                </a:lnTo>
                <a:lnTo>
                  <a:pt x="549" y="48"/>
                </a:lnTo>
                <a:lnTo>
                  <a:pt x="555" y="48"/>
                </a:lnTo>
                <a:lnTo>
                  <a:pt x="561" y="48"/>
                </a:lnTo>
                <a:lnTo>
                  <a:pt x="566" y="48"/>
                </a:lnTo>
                <a:lnTo>
                  <a:pt x="572" y="45"/>
                </a:lnTo>
                <a:lnTo>
                  <a:pt x="575" y="45"/>
                </a:lnTo>
                <a:lnTo>
                  <a:pt x="578" y="45"/>
                </a:lnTo>
                <a:lnTo>
                  <a:pt x="581" y="45"/>
                </a:lnTo>
                <a:lnTo>
                  <a:pt x="586" y="43"/>
                </a:lnTo>
                <a:lnTo>
                  <a:pt x="592" y="37"/>
                </a:lnTo>
                <a:lnTo>
                  <a:pt x="598" y="31"/>
                </a:lnTo>
                <a:lnTo>
                  <a:pt x="598" y="28"/>
                </a:lnTo>
                <a:lnTo>
                  <a:pt x="600" y="23"/>
                </a:lnTo>
                <a:lnTo>
                  <a:pt x="603" y="17"/>
                </a:lnTo>
                <a:lnTo>
                  <a:pt x="603" y="14"/>
                </a:lnTo>
                <a:lnTo>
                  <a:pt x="609" y="14"/>
                </a:lnTo>
                <a:lnTo>
                  <a:pt x="615" y="14"/>
                </a:lnTo>
                <a:lnTo>
                  <a:pt x="620" y="11"/>
                </a:lnTo>
                <a:lnTo>
                  <a:pt x="626" y="11"/>
                </a:lnTo>
                <a:lnTo>
                  <a:pt x="632" y="8"/>
                </a:lnTo>
                <a:lnTo>
                  <a:pt x="637" y="8"/>
                </a:lnTo>
                <a:lnTo>
                  <a:pt x="643" y="6"/>
                </a:lnTo>
                <a:lnTo>
                  <a:pt x="649" y="6"/>
                </a:lnTo>
                <a:lnTo>
                  <a:pt x="657" y="3"/>
                </a:lnTo>
                <a:lnTo>
                  <a:pt x="663" y="3"/>
                </a:lnTo>
                <a:lnTo>
                  <a:pt x="663" y="0"/>
                </a:lnTo>
                <a:lnTo>
                  <a:pt x="666" y="3"/>
                </a:lnTo>
                <a:lnTo>
                  <a:pt x="672" y="6"/>
                </a:lnTo>
                <a:lnTo>
                  <a:pt x="677" y="8"/>
                </a:lnTo>
                <a:lnTo>
                  <a:pt x="683" y="11"/>
                </a:lnTo>
                <a:lnTo>
                  <a:pt x="689" y="14"/>
                </a:lnTo>
                <a:lnTo>
                  <a:pt x="694" y="17"/>
                </a:lnTo>
                <a:lnTo>
                  <a:pt x="697" y="20"/>
                </a:lnTo>
                <a:lnTo>
                  <a:pt x="700" y="20"/>
                </a:lnTo>
                <a:lnTo>
                  <a:pt x="700" y="23"/>
                </a:lnTo>
                <a:lnTo>
                  <a:pt x="703" y="23"/>
                </a:lnTo>
                <a:lnTo>
                  <a:pt x="703" y="26"/>
                </a:lnTo>
                <a:lnTo>
                  <a:pt x="706" y="26"/>
                </a:lnTo>
                <a:close/>
              </a:path>
            </a:pathLst>
          </a:custGeom>
          <a:solidFill>
            <a:srgbClr val="BFE1B9"/>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55" name="Freeform 45">
            <a:extLst>
              <a:ext uri="{FF2B5EF4-FFF2-40B4-BE49-F238E27FC236}">
                <a16:creationId xmlns:a16="http://schemas.microsoft.com/office/drawing/2014/main" id="{640EFD58-6FFD-F0D3-CA7F-BBC4F0F4B6EF}"/>
              </a:ext>
            </a:extLst>
          </p:cNvPr>
          <p:cNvSpPr>
            <a:spLocks/>
          </p:cNvSpPr>
          <p:nvPr/>
        </p:nvSpPr>
        <p:spPr bwMode="auto">
          <a:xfrm>
            <a:off x="5038725" y="4835525"/>
            <a:ext cx="941388" cy="1169988"/>
          </a:xfrm>
          <a:custGeom>
            <a:avLst/>
            <a:gdLst>
              <a:gd name="T0" fmla="*/ 399 w 593"/>
              <a:gd name="T1" fmla="*/ 71 h 737"/>
              <a:gd name="T2" fmla="*/ 408 w 593"/>
              <a:gd name="T3" fmla="*/ 108 h 737"/>
              <a:gd name="T4" fmla="*/ 391 w 593"/>
              <a:gd name="T5" fmla="*/ 153 h 737"/>
              <a:gd name="T6" fmla="*/ 428 w 593"/>
              <a:gd name="T7" fmla="*/ 185 h 737"/>
              <a:gd name="T8" fmla="*/ 442 w 593"/>
              <a:gd name="T9" fmla="*/ 128 h 737"/>
              <a:gd name="T10" fmla="*/ 487 w 593"/>
              <a:gd name="T11" fmla="*/ 125 h 737"/>
              <a:gd name="T12" fmla="*/ 516 w 593"/>
              <a:gd name="T13" fmla="*/ 102 h 737"/>
              <a:gd name="T14" fmla="*/ 530 w 593"/>
              <a:gd name="T15" fmla="*/ 122 h 737"/>
              <a:gd name="T16" fmla="*/ 550 w 593"/>
              <a:gd name="T17" fmla="*/ 156 h 737"/>
              <a:gd name="T18" fmla="*/ 564 w 593"/>
              <a:gd name="T19" fmla="*/ 173 h 737"/>
              <a:gd name="T20" fmla="*/ 579 w 593"/>
              <a:gd name="T21" fmla="*/ 193 h 737"/>
              <a:gd name="T22" fmla="*/ 590 w 593"/>
              <a:gd name="T23" fmla="*/ 219 h 737"/>
              <a:gd name="T24" fmla="*/ 573 w 593"/>
              <a:gd name="T25" fmla="*/ 245 h 737"/>
              <a:gd name="T26" fmla="*/ 567 w 593"/>
              <a:gd name="T27" fmla="*/ 293 h 737"/>
              <a:gd name="T28" fmla="*/ 541 w 593"/>
              <a:gd name="T29" fmla="*/ 333 h 737"/>
              <a:gd name="T30" fmla="*/ 522 w 593"/>
              <a:gd name="T31" fmla="*/ 353 h 737"/>
              <a:gd name="T32" fmla="*/ 482 w 593"/>
              <a:gd name="T33" fmla="*/ 378 h 737"/>
              <a:gd name="T34" fmla="*/ 456 w 593"/>
              <a:gd name="T35" fmla="*/ 356 h 737"/>
              <a:gd name="T36" fmla="*/ 439 w 593"/>
              <a:gd name="T37" fmla="*/ 381 h 737"/>
              <a:gd name="T38" fmla="*/ 428 w 593"/>
              <a:gd name="T39" fmla="*/ 407 h 737"/>
              <a:gd name="T40" fmla="*/ 419 w 593"/>
              <a:gd name="T41" fmla="*/ 432 h 737"/>
              <a:gd name="T42" fmla="*/ 413 w 593"/>
              <a:gd name="T43" fmla="*/ 464 h 737"/>
              <a:gd name="T44" fmla="*/ 413 w 593"/>
              <a:gd name="T45" fmla="*/ 498 h 737"/>
              <a:gd name="T46" fmla="*/ 428 w 593"/>
              <a:gd name="T47" fmla="*/ 538 h 737"/>
              <a:gd name="T48" fmla="*/ 436 w 593"/>
              <a:gd name="T49" fmla="*/ 566 h 737"/>
              <a:gd name="T50" fmla="*/ 402 w 593"/>
              <a:gd name="T51" fmla="*/ 552 h 737"/>
              <a:gd name="T52" fmla="*/ 373 w 593"/>
              <a:gd name="T53" fmla="*/ 529 h 737"/>
              <a:gd name="T54" fmla="*/ 351 w 593"/>
              <a:gd name="T55" fmla="*/ 512 h 737"/>
              <a:gd name="T56" fmla="*/ 348 w 593"/>
              <a:gd name="T57" fmla="*/ 538 h 737"/>
              <a:gd name="T58" fmla="*/ 325 w 593"/>
              <a:gd name="T59" fmla="*/ 546 h 737"/>
              <a:gd name="T60" fmla="*/ 339 w 593"/>
              <a:gd name="T61" fmla="*/ 561 h 737"/>
              <a:gd name="T62" fmla="*/ 317 w 593"/>
              <a:gd name="T63" fmla="*/ 578 h 737"/>
              <a:gd name="T64" fmla="*/ 294 w 593"/>
              <a:gd name="T65" fmla="*/ 580 h 737"/>
              <a:gd name="T66" fmla="*/ 297 w 593"/>
              <a:gd name="T67" fmla="*/ 609 h 737"/>
              <a:gd name="T68" fmla="*/ 294 w 593"/>
              <a:gd name="T69" fmla="*/ 649 h 737"/>
              <a:gd name="T70" fmla="*/ 285 w 593"/>
              <a:gd name="T71" fmla="*/ 669 h 737"/>
              <a:gd name="T72" fmla="*/ 274 w 593"/>
              <a:gd name="T73" fmla="*/ 692 h 737"/>
              <a:gd name="T74" fmla="*/ 279 w 593"/>
              <a:gd name="T75" fmla="*/ 723 h 737"/>
              <a:gd name="T76" fmla="*/ 262 w 593"/>
              <a:gd name="T77" fmla="*/ 729 h 737"/>
              <a:gd name="T78" fmla="*/ 217 w 593"/>
              <a:gd name="T79" fmla="*/ 720 h 737"/>
              <a:gd name="T80" fmla="*/ 168 w 593"/>
              <a:gd name="T81" fmla="*/ 717 h 737"/>
              <a:gd name="T82" fmla="*/ 197 w 593"/>
              <a:gd name="T83" fmla="*/ 683 h 737"/>
              <a:gd name="T84" fmla="*/ 214 w 593"/>
              <a:gd name="T85" fmla="*/ 626 h 737"/>
              <a:gd name="T86" fmla="*/ 186 w 593"/>
              <a:gd name="T87" fmla="*/ 615 h 737"/>
              <a:gd name="T88" fmla="*/ 148 w 593"/>
              <a:gd name="T89" fmla="*/ 606 h 737"/>
              <a:gd name="T90" fmla="*/ 117 w 593"/>
              <a:gd name="T91" fmla="*/ 603 h 737"/>
              <a:gd name="T92" fmla="*/ 83 w 593"/>
              <a:gd name="T93" fmla="*/ 609 h 737"/>
              <a:gd name="T94" fmla="*/ 46 w 593"/>
              <a:gd name="T95" fmla="*/ 583 h 737"/>
              <a:gd name="T96" fmla="*/ 37 w 593"/>
              <a:gd name="T97" fmla="*/ 535 h 737"/>
              <a:gd name="T98" fmla="*/ 9 w 593"/>
              <a:gd name="T99" fmla="*/ 478 h 737"/>
              <a:gd name="T100" fmla="*/ 17 w 593"/>
              <a:gd name="T101" fmla="*/ 393 h 737"/>
              <a:gd name="T102" fmla="*/ 26 w 593"/>
              <a:gd name="T103" fmla="*/ 333 h 737"/>
              <a:gd name="T104" fmla="*/ 40 w 593"/>
              <a:gd name="T105" fmla="*/ 296 h 737"/>
              <a:gd name="T106" fmla="*/ 26 w 593"/>
              <a:gd name="T107" fmla="*/ 239 h 737"/>
              <a:gd name="T108" fmla="*/ 37 w 593"/>
              <a:gd name="T109" fmla="*/ 176 h 737"/>
              <a:gd name="T110" fmla="*/ 66 w 593"/>
              <a:gd name="T111" fmla="*/ 122 h 737"/>
              <a:gd name="T112" fmla="*/ 103 w 593"/>
              <a:gd name="T113" fmla="*/ 102 h 737"/>
              <a:gd name="T114" fmla="*/ 117 w 593"/>
              <a:gd name="T115" fmla="*/ 102 h 737"/>
              <a:gd name="T116" fmla="*/ 163 w 593"/>
              <a:gd name="T117" fmla="*/ 79 h 737"/>
              <a:gd name="T118" fmla="*/ 197 w 593"/>
              <a:gd name="T119" fmla="*/ 48 h 737"/>
              <a:gd name="T120" fmla="*/ 260 w 593"/>
              <a:gd name="T121" fmla="*/ 5 h 737"/>
              <a:gd name="T122" fmla="*/ 299 w 593"/>
              <a:gd name="T123" fmla="*/ 40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3" h="737">
                <a:moveTo>
                  <a:pt x="339" y="79"/>
                </a:moveTo>
                <a:lnTo>
                  <a:pt x="345" y="82"/>
                </a:lnTo>
                <a:lnTo>
                  <a:pt x="354" y="77"/>
                </a:lnTo>
                <a:lnTo>
                  <a:pt x="359" y="77"/>
                </a:lnTo>
                <a:lnTo>
                  <a:pt x="362" y="74"/>
                </a:lnTo>
                <a:lnTo>
                  <a:pt x="368" y="71"/>
                </a:lnTo>
                <a:lnTo>
                  <a:pt x="371" y="74"/>
                </a:lnTo>
                <a:lnTo>
                  <a:pt x="373" y="74"/>
                </a:lnTo>
                <a:lnTo>
                  <a:pt x="379" y="74"/>
                </a:lnTo>
                <a:lnTo>
                  <a:pt x="385" y="74"/>
                </a:lnTo>
                <a:lnTo>
                  <a:pt x="391" y="71"/>
                </a:lnTo>
                <a:lnTo>
                  <a:pt x="396" y="71"/>
                </a:lnTo>
                <a:lnTo>
                  <a:pt x="399" y="71"/>
                </a:lnTo>
                <a:lnTo>
                  <a:pt x="402" y="77"/>
                </a:lnTo>
                <a:lnTo>
                  <a:pt x="405" y="77"/>
                </a:lnTo>
                <a:lnTo>
                  <a:pt x="405" y="79"/>
                </a:lnTo>
                <a:lnTo>
                  <a:pt x="408" y="79"/>
                </a:lnTo>
                <a:lnTo>
                  <a:pt x="408" y="85"/>
                </a:lnTo>
                <a:lnTo>
                  <a:pt x="408" y="91"/>
                </a:lnTo>
                <a:lnTo>
                  <a:pt x="408" y="97"/>
                </a:lnTo>
                <a:lnTo>
                  <a:pt x="408" y="99"/>
                </a:lnTo>
                <a:lnTo>
                  <a:pt x="408" y="102"/>
                </a:lnTo>
                <a:lnTo>
                  <a:pt x="410" y="102"/>
                </a:lnTo>
                <a:lnTo>
                  <a:pt x="413" y="105"/>
                </a:lnTo>
                <a:lnTo>
                  <a:pt x="410" y="105"/>
                </a:lnTo>
                <a:lnTo>
                  <a:pt x="408" y="108"/>
                </a:lnTo>
                <a:lnTo>
                  <a:pt x="405" y="111"/>
                </a:lnTo>
                <a:lnTo>
                  <a:pt x="402" y="114"/>
                </a:lnTo>
                <a:lnTo>
                  <a:pt x="396" y="116"/>
                </a:lnTo>
                <a:lnTo>
                  <a:pt x="393" y="122"/>
                </a:lnTo>
                <a:lnTo>
                  <a:pt x="393" y="125"/>
                </a:lnTo>
                <a:lnTo>
                  <a:pt x="388" y="134"/>
                </a:lnTo>
                <a:lnTo>
                  <a:pt x="385" y="139"/>
                </a:lnTo>
                <a:lnTo>
                  <a:pt x="385" y="145"/>
                </a:lnTo>
                <a:lnTo>
                  <a:pt x="382" y="148"/>
                </a:lnTo>
                <a:lnTo>
                  <a:pt x="382" y="151"/>
                </a:lnTo>
                <a:lnTo>
                  <a:pt x="385" y="151"/>
                </a:lnTo>
                <a:lnTo>
                  <a:pt x="391" y="151"/>
                </a:lnTo>
                <a:lnTo>
                  <a:pt x="391" y="153"/>
                </a:lnTo>
                <a:lnTo>
                  <a:pt x="391" y="156"/>
                </a:lnTo>
                <a:lnTo>
                  <a:pt x="391" y="159"/>
                </a:lnTo>
                <a:lnTo>
                  <a:pt x="393" y="159"/>
                </a:lnTo>
                <a:lnTo>
                  <a:pt x="393" y="162"/>
                </a:lnTo>
                <a:lnTo>
                  <a:pt x="396" y="168"/>
                </a:lnTo>
                <a:lnTo>
                  <a:pt x="402" y="173"/>
                </a:lnTo>
                <a:lnTo>
                  <a:pt x="405" y="176"/>
                </a:lnTo>
                <a:lnTo>
                  <a:pt x="408" y="179"/>
                </a:lnTo>
                <a:lnTo>
                  <a:pt x="410" y="179"/>
                </a:lnTo>
                <a:lnTo>
                  <a:pt x="413" y="182"/>
                </a:lnTo>
                <a:lnTo>
                  <a:pt x="419" y="185"/>
                </a:lnTo>
                <a:lnTo>
                  <a:pt x="422" y="185"/>
                </a:lnTo>
                <a:lnTo>
                  <a:pt x="428" y="185"/>
                </a:lnTo>
                <a:lnTo>
                  <a:pt x="430" y="182"/>
                </a:lnTo>
                <a:lnTo>
                  <a:pt x="433" y="176"/>
                </a:lnTo>
                <a:lnTo>
                  <a:pt x="433" y="173"/>
                </a:lnTo>
                <a:lnTo>
                  <a:pt x="436" y="168"/>
                </a:lnTo>
                <a:lnTo>
                  <a:pt x="439" y="162"/>
                </a:lnTo>
                <a:lnTo>
                  <a:pt x="439" y="159"/>
                </a:lnTo>
                <a:lnTo>
                  <a:pt x="439" y="156"/>
                </a:lnTo>
                <a:lnTo>
                  <a:pt x="439" y="151"/>
                </a:lnTo>
                <a:lnTo>
                  <a:pt x="439" y="148"/>
                </a:lnTo>
                <a:lnTo>
                  <a:pt x="439" y="142"/>
                </a:lnTo>
                <a:lnTo>
                  <a:pt x="439" y="139"/>
                </a:lnTo>
                <a:lnTo>
                  <a:pt x="439" y="134"/>
                </a:lnTo>
                <a:lnTo>
                  <a:pt x="442" y="128"/>
                </a:lnTo>
                <a:lnTo>
                  <a:pt x="445" y="128"/>
                </a:lnTo>
                <a:lnTo>
                  <a:pt x="448" y="125"/>
                </a:lnTo>
                <a:lnTo>
                  <a:pt x="453" y="125"/>
                </a:lnTo>
                <a:lnTo>
                  <a:pt x="456" y="125"/>
                </a:lnTo>
                <a:lnTo>
                  <a:pt x="459" y="128"/>
                </a:lnTo>
                <a:lnTo>
                  <a:pt x="465" y="128"/>
                </a:lnTo>
                <a:lnTo>
                  <a:pt x="467" y="125"/>
                </a:lnTo>
                <a:lnTo>
                  <a:pt x="470" y="125"/>
                </a:lnTo>
                <a:lnTo>
                  <a:pt x="473" y="128"/>
                </a:lnTo>
                <a:lnTo>
                  <a:pt x="476" y="128"/>
                </a:lnTo>
                <a:lnTo>
                  <a:pt x="479" y="128"/>
                </a:lnTo>
                <a:lnTo>
                  <a:pt x="485" y="128"/>
                </a:lnTo>
                <a:lnTo>
                  <a:pt x="487" y="125"/>
                </a:lnTo>
                <a:lnTo>
                  <a:pt x="490" y="122"/>
                </a:lnTo>
                <a:lnTo>
                  <a:pt x="490" y="119"/>
                </a:lnTo>
                <a:lnTo>
                  <a:pt x="490" y="116"/>
                </a:lnTo>
                <a:lnTo>
                  <a:pt x="493" y="116"/>
                </a:lnTo>
                <a:lnTo>
                  <a:pt x="493" y="114"/>
                </a:lnTo>
                <a:lnTo>
                  <a:pt x="496" y="111"/>
                </a:lnTo>
                <a:lnTo>
                  <a:pt x="496" y="108"/>
                </a:lnTo>
                <a:lnTo>
                  <a:pt x="499" y="108"/>
                </a:lnTo>
                <a:lnTo>
                  <a:pt x="504" y="105"/>
                </a:lnTo>
                <a:lnTo>
                  <a:pt x="507" y="105"/>
                </a:lnTo>
                <a:lnTo>
                  <a:pt x="513" y="105"/>
                </a:lnTo>
                <a:lnTo>
                  <a:pt x="516" y="105"/>
                </a:lnTo>
                <a:lnTo>
                  <a:pt x="516" y="102"/>
                </a:lnTo>
                <a:lnTo>
                  <a:pt x="519" y="99"/>
                </a:lnTo>
                <a:lnTo>
                  <a:pt x="522" y="99"/>
                </a:lnTo>
                <a:lnTo>
                  <a:pt x="522" y="102"/>
                </a:lnTo>
                <a:lnTo>
                  <a:pt x="524" y="105"/>
                </a:lnTo>
                <a:lnTo>
                  <a:pt x="524" y="108"/>
                </a:lnTo>
                <a:lnTo>
                  <a:pt x="527" y="108"/>
                </a:lnTo>
                <a:lnTo>
                  <a:pt x="527" y="114"/>
                </a:lnTo>
                <a:lnTo>
                  <a:pt x="530" y="116"/>
                </a:lnTo>
                <a:lnTo>
                  <a:pt x="530" y="119"/>
                </a:lnTo>
                <a:lnTo>
                  <a:pt x="527" y="119"/>
                </a:lnTo>
                <a:lnTo>
                  <a:pt x="524" y="119"/>
                </a:lnTo>
                <a:lnTo>
                  <a:pt x="527" y="119"/>
                </a:lnTo>
                <a:lnTo>
                  <a:pt x="530" y="122"/>
                </a:lnTo>
                <a:lnTo>
                  <a:pt x="533" y="125"/>
                </a:lnTo>
                <a:lnTo>
                  <a:pt x="536" y="125"/>
                </a:lnTo>
                <a:lnTo>
                  <a:pt x="536" y="128"/>
                </a:lnTo>
                <a:lnTo>
                  <a:pt x="533" y="131"/>
                </a:lnTo>
                <a:lnTo>
                  <a:pt x="536" y="134"/>
                </a:lnTo>
                <a:lnTo>
                  <a:pt x="539" y="136"/>
                </a:lnTo>
                <a:lnTo>
                  <a:pt x="541" y="139"/>
                </a:lnTo>
                <a:lnTo>
                  <a:pt x="544" y="142"/>
                </a:lnTo>
                <a:lnTo>
                  <a:pt x="541" y="148"/>
                </a:lnTo>
                <a:lnTo>
                  <a:pt x="544" y="151"/>
                </a:lnTo>
                <a:lnTo>
                  <a:pt x="547" y="151"/>
                </a:lnTo>
                <a:lnTo>
                  <a:pt x="550" y="153"/>
                </a:lnTo>
                <a:lnTo>
                  <a:pt x="550" y="156"/>
                </a:lnTo>
                <a:lnTo>
                  <a:pt x="547" y="156"/>
                </a:lnTo>
                <a:lnTo>
                  <a:pt x="547" y="159"/>
                </a:lnTo>
                <a:lnTo>
                  <a:pt x="544" y="159"/>
                </a:lnTo>
                <a:lnTo>
                  <a:pt x="547" y="162"/>
                </a:lnTo>
                <a:lnTo>
                  <a:pt x="547" y="165"/>
                </a:lnTo>
                <a:lnTo>
                  <a:pt x="550" y="165"/>
                </a:lnTo>
                <a:lnTo>
                  <a:pt x="553" y="168"/>
                </a:lnTo>
                <a:lnTo>
                  <a:pt x="553" y="171"/>
                </a:lnTo>
                <a:lnTo>
                  <a:pt x="556" y="171"/>
                </a:lnTo>
                <a:lnTo>
                  <a:pt x="559" y="171"/>
                </a:lnTo>
                <a:lnTo>
                  <a:pt x="559" y="173"/>
                </a:lnTo>
                <a:lnTo>
                  <a:pt x="561" y="176"/>
                </a:lnTo>
                <a:lnTo>
                  <a:pt x="564" y="173"/>
                </a:lnTo>
                <a:lnTo>
                  <a:pt x="564" y="176"/>
                </a:lnTo>
                <a:lnTo>
                  <a:pt x="564" y="179"/>
                </a:lnTo>
                <a:lnTo>
                  <a:pt x="567" y="179"/>
                </a:lnTo>
                <a:lnTo>
                  <a:pt x="570" y="179"/>
                </a:lnTo>
                <a:lnTo>
                  <a:pt x="570" y="182"/>
                </a:lnTo>
                <a:lnTo>
                  <a:pt x="573" y="182"/>
                </a:lnTo>
                <a:lnTo>
                  <a:pt x="573" y="185"/>
                </a:lnTo>
                <a:lnTo>
                  <a:pt x="570" y="185"/>
                </a:lnTo>
                <a:lnTo>
                  <a:pt x="570" y="188"/>
                </a:lnTo>
                <a:lnTo>
                  <a:pt x="573" y="188"/>
                </a:lnTo>
                <a:lnTo>
                  <a:pt x="576" y="190"/>
                </a:lnTo>
                <a:lnTo>
                  <a:pt x="579" y="190"/>
                </a:lnTo>
                <a:lnTo>
                  <a:pt x="579" y="193"/>
                </a:lnTo>
                <a:lnTo>
                  <a:pt x="579" y="196"/>
                </a:lnTo>
                <a:lnTo>
                  <a:pt x="576" y="196"/>
                </a:lnTo>
                <a:lnTo>
                  <a:pt x="576" y="199"/>
                </a:lnTo>
                <a:lnTo>
                  <a:pt x="576" y="202"/>
                </a:lnTo>
                <a:lnTo>
                  <a:pt x="581" y="202"/>
                </a:lnTo>
                <a:lnTo>
                  <a:pt x="581" y="205"/>
                </a:lnTo>
                <a:lnTo>
                  <a:pt x="584" y="208"/>
                </a:lnTo>
                <a:lnTo>
                  <a:pt x="587" y="213"/>
                </a:lnTo>
                <a:lnTo>
                  <a:pt x="584" y="213"/>
                </a:lnTo>
                <a:lnTo>
                  <a:pt x="584" y="216"/>
                </a:lnTo>
                <a:lnTo>
                  <a:pt x="587" y="216"/>
                </a:lnTo>
                <a:lnTo>
                  <a:pt x="587" y="219"/>
                </a:lnTo>
                <a:lnTo>
                  <a:pt x="590" y="219"/>
                </a:lnTo>
                <a:lnTo>
                  <a:pt x="593" y="219"/>
                </a:lnTo>
                <a:lnTo>
                  <a:pt x="593" y="222"/>
                </a:lnTo>
                <a:lnTo>
                  <a:pt x="590" y="222"/>
                </a:lnTo>
                <a:lnTo>
                  <a:pt x="590" y="225"/>
                </a:lnTo>
                <a:lnTo>
                  <a:pt x="587" y="227"/>
                </a:lnTo>
                <a:lnTo>
                  <a:pt x="590" y="230"/>
                </a:lnTo>
                <a:lnTo>
                  <a:pt x="587" y="233"/>
                </a:lnTo>
                <a:lnTo>
                  <a:pt x="584" y="233"/>
                </a:lnTo>
                <a:lnTo>
                  <a:pt x="579" y="236"/>
                </a:lnTo>
                <a:lnTo>
                  <a:pt x="576" y="236"/>
                </a:lnTo>
                <a:lnTo>
                  <a:pt x="576" y="239"/>
                </a:lnTo>
                <a:lnTo>
                  <a:pt x="573" y="242"/>
                </a:lnTo>
                <a:lnTo>
                  <a:pt x="573" y="245"/>
                </a:lnTo>
                <a:lnTo>
                  <a:pt x="573" y="250"/>
                </a:lnTo>
                <a:lnTo>
                  <a:pt x="570" y="259"/>
                </a:lnTo>
                <a:lnTo>
                  <a:pt x="573" y="262"/>
                </a:lnTo>
                <a:lnTo>
                  <a:pt x="576" y="264"/>
                </a:lnTo>
                <a:lnTo>
                  <a:pt x="579" y="267"/>
                </a:lnTo>
                <a:lnTo>
                  <a:pt x="579" y="273"/>
                </a:lnTo>
                <a:lnTo>
                  <a:pt x="576" y="276"/>
                </a:lnTo>
                <a:lnTo>
                  <a:pt x="576" y="282"/>
                </a:lnTo>
                <a:lnTo>
                  <a:pt x="576" y="284"/>
                </a:lnTo>
                <a:lnTo>
                  <a:pt x="573" y="287"/>
                </a:lnTo>
                <a:lnTo>
                  <a:pt x="570" y="290"/>
                </a:lnTo>
                <a:lnTo>
                  <a:pt x="567" y="290"/>
                </a:lnTo>
                <a:lnTo>
                  <a:pt x="567" y="293"/>
                </a:lnTo>
                <a:lnTo>
                  <a:pt x="564" y="293"/>
                </a:lnTo>
                <a:lnTo>
                  <a:pt x="561" y="299"/>
                </a:lnTo>
                <a:lnTo>
                  <a:pt x="559" y="301"/>
                </a:lnTo>
                <a:lnTo>
                  <a:pt x="553" y="307"/>
                </a:lnTo>
                <a:lnTo>
                  <a:pt x="550" y="313"/>
                </a:lnTo>
                <a:lnTo>
                  <a:pt x="547" y="316"/>
                </a:lnTo>
                <a:lnTo>
                  <a:pt x="544" y="319"/>
                </a:lnTo>
                <a:lnTo>
                  <a:pt x="544" y="321"/>
                </a:lnTo>
                <a:lnTo>
                  <a:pt x="541" y="321"/>
                </a:lnTo>
                <a:lnTo>
                  <a:pt x="541" y="324"/>
                </a:lnTo>
                <a:lnTo>
                  <a:pt x="541" y="327"/>
                </a:lnTo>
                <a:lnTo>
                  <a:pt x="541" y="330"/>
                </a:lnTo>
                <a:lnTo>
                  <a:pt x="541" y="333"/>
                </a:lnTo>
                <a:lnTo>
                  <a:pt x="541" y="336"/>
                </a:lnTo>
                <a:lnTo>
                  <a:pt x="539" y="338"/>
                </a:lnTo>
                <a:lnTo>
                  <a:pt x="539" y="341"/>
                </a:lnTo>
                <a:lnTo>
                  <a:pt x="536" y="347"/>
                </a:lnTo>
                <a:lnTo>
                  <a:pt x="536" y="353"/>
                </a:lnTo>
                <a:lnTo>
                  <a:pt x="536" y="356"/>
                </a:lnTo>
                <a:lnTo>
                  <a:pt x="533" y="358"/>
                </a:lnTo>
                <a:lnTo>
                  <a:pt x="530" y="358"/>
                </a:lnTo>
                <a:lnTo>
                  <a:pt x="527" y="358"/>
                </a:lnTo>
                <a:lnTo>
                  <a:pt x="527" y="356"/>
                </a:lnTo>
                <a:lnTo>
                  <a:pt x="524" y="353"/>
                </a:lnTo>
                <a:lnTo>
                  <a:pt x="524" y="350"/>
                </a:lnTo>
                <a:lnTo>
                  <a:pt x="522" y="353"/>
                </a:lnTo>
                <a:lnTo>
                  <a:pt x="519" y="353"/>
                </a:lnTo>
                <a:lnTo>
                  <a:pt x="516" y="353"/>
                </a:lnTo>
                <a:lnTo>
                  <a:pt x="513" y="353"/>
                </a:lnTo>
                <a:lnTo>
                  <a:pt x="510" y="356"/>
                </a:lnTo>
                <a:lnTo>
                  <a:pt x="507" y="358"/>
                </a:lnTo>
                <a:lnTo>
                  <a:pt x="502" y="364"/>
                </a:lnTo>
                <a:lnTo>
                  <a:pt x="499" y="364"/>
                </a:lnTo>
                <a:lnTo>
                  <a:pt x="499" y="367"/>
                </a:lnTo>
                <a:lnTo>
                  <a:pt x="493" y="367"/>
                </a:lnTo>
                <a:lnTo>
                  <a:pt x="493" y="370"/>
                </a:lnTo>
                <a:lnTo>
                  <a:pt x="487" y="373"/>
                </a:lnTo>
                <a:lnTo>
                  <a:pt x="485" y="375"/>
                </a:lnTo>
                <a:lnTo>
                  <a:pt x="482" y="378"/>
                </a:lnTo>
                <a:lnTo>
                  <a:pt x="479" y="375"/>
                </a:lnTo>
                <a:lnTo>
                  <a:pt x="479" y="373"/>
                </a:lnTo>
                <a:lnTo>
                  <a:pt x="479" y="370"/>
                </a:lnTo>
                <a:lnTo>
                  <a:pt x="476" y="370"/>
                </a:lnTo>
                <a:lnTo>
                  <a:pt x="476" y="367"/>
                </a:lnTo>
                <a:lnTo>
                  <a:pt x="476" y="364"/>
                </a:lnTo>
                <a:lnTo>
                  <a:pt x="473" y="361"/>
                </a:lnTo>
                <a:lnTo>
                  <a:pt x="470" y="358"/>
                </a:lnTo>
                <a:lnTo>
                  <a:pt x="467" y="356"/>
                </a:lnTo>
                <a:lnTo>
                  <a:pt x="465" y="356"/>
                </a:lnTo>
                <a:lnTo>
                  <a:pt x="462" y="356"/>
                </a:lnTo>
                <a:lnTo>
                  <a:pt x="459" y="356"/>
                </a:lnTo>
                <a:lnTo>
                  <a:pt x="456" y="356"/>
                </a:lnTo>
                <a:lnTo>
                  <a:pt x="453" y="358"/>
                </a:lnTo>
                <a:lnTo>
                  <a:pt x="450" y="358"/>
                </a:lnTo>
                <a:lnTo>
                  <a:pt x="448" y="358"/>
                </a:lnTo>
                <a:lnTo>
                  <a:pt x="445" y="361"/>
                </a:lnTo>
                <a:lnTo>
                  <a:pt x="442" y="361"/>
                </a:lnTo>
                <a:lnTo>
                  <a:pt x="439" y="364"/>
                </a:lnTo>
                <a:lnTo>
                  <a:pt x="436" y="364"/>
                </a:lnTo>
                <a:lnTo>
                  <a:pt x="436" y="367"/>
                </a:lnTo>
                <a:lnTo>
                  <a:pt x="439" y="370"/>
                </a:lnTo>
                <a:lnTo>
                  <a:pt x="439" y="373"/>
                </a:lnTo>
                <a:lnTo>
                  <a:pt x="439" y="375"/>
                </a:lnTo>
                <a:lnTo>
                  <a:pt x="439" y="378"/>
                </a:lnTo>
                <a:lnTo>
                  <a:pt x="439" y="381"/>
                </a:lnTo>
                <a:lnTo>
                  <a:pt x="442" y="384"/>
                </a:lnTo>
                <a:lnTo>
                  <a:pt x="445" y="384"/>
                </a:lnTo>
                <a:lnTo>
                  <a:pt x="445" y="387"/>
                </a:lnTo>
                <a:lnTo>
                  <a:pt x="445" y="390"/>
                </a:lnTo>
                <a:lnTo>
                  <a:pt x="442" y="390"/>
                </a:lnTo>
                <a:lnTo>
                  <a:pt x="439" y="395"/>
                </a:lnTo>
                <a:lnTo>
                  <a:pt x="436" y="395"/>
                </a:lnTo>
                <a:lnTo>
                  <a:pt x="436" y="398"/>
                </a:lnTo>
                <a:lnTo>
                  <a:pt x="433" y="398"/>
                </a:lnTo>
                <a:lnTo>
                  <a:pt x="433" y="401"/>
                </a:lnTo>
                <a:lnTo>
                  <a:pt x="433" y="404"/>
                </a:lnTo>
                <a:lnTo>
                  <a:pt x="430" y="407"/>
                </a:lnTo>
                <a:lnTo>
                  <a:pt x="428" y="407"/>
                </a:lnTo>
                <a:lnTo>
                  <a:pt x="428" y="410"/>
                </a:lnTo>
                <a:lnTo>
                  <a:pt x="425" y="410"/>
                </a:lnTo>
                <a:lnTo>
                  <a:pt x="422" y="413"/>
                </a:lnTo>
                <a:lnTo>
                  <a:pt x="422" y="415"/>
                </a:lnTo>
                <a:lnTo>
                  <a:pt x="425" y="421"/>
                </a:lnTo>
                <a:lnTo>
                  <a:pt x="428" y="424"/>
                </a:lnTo>
                <a:lnTo>
                  <a:pt x="433" y="430"/>
                </a:lnTo>
                <a:lnTo>
                  <a:pt x="433" y="432"/>
                </a:lnTo>
                <a:lnTo>
                  <a:pt x="430" y="430"/>
                </a:lnTo>
                <a:lnTo>
                  <a:pt x="428" y="430"/>
                </a:lnTo>
                <a:lnTo>
                  <a:pt x="425" y="432"/>
                </a:lnTo>
                <a:lnTo>
                  <a:pt x="422" y="432"/>
                </a:lnTo>
                <a:lnTo>
                  <a:pt x="419" y="432"/>
                </a:lnTo>
                <a:lnTo>
                  <a:pt x="419" y="435"/>
                </a:lnTo>
                <a:lnTo>
                  <a:pt x="416" y="438"/>
                </a:lnTo>
                <a:lnTo>
                  <a:pt x="416" y="441"/>
                </a:lnTo>
                <a:lnTo>
                  <a:pt x="416" y="444"/>
                </a:lnTo>
                <a:lnTo>
                  <a:pt x="416" y="447"/>
                </a:lnTo>
                <a:lnTo>
                  <a:pt x="413" y="447"/>
                </a:lnTo>
                <a:lnTo>
                  <a:pt x="413" y="450"/>
                </a:lnTo>
                <a:lnTo>
                  <a:pt x="410" y="450"/>
                </a:lnTo>
                <a:lnTo>
                  <a:pt x="410" y="452"/>
                </a:lnTo>
                <a:lnTo>
                  <a:pt x="408" y="455"/>
                </a:lnTo>
                <a:lnTo>
                  <a:pt x="408" y="458"/>
                </a:lnTo>
                <a:lnTo>
                  <a:pt x="410" y="461"/>
                </a:lnTo>
                <a:lnTo>
                  <a:pt x="413" y="464"/>
                </a:lnTo>
                <a:lnTo>
                  <a:pt x="416" y="467"/>
                </a:lnTo>
                <a:lnTo>
                  <a:pt x="416" y="469"/>
                </a:lnTo>
                <a:lnTo>
                  <a:pt x="416" y="472"/>
                </a:lnTo>
                <a:lnTo>
                  <a:pt x="416" y="475"/>
                </a:lnTo>
                <a:lnTo>
                  <a:pt x="416" y="478"/>
                </a:lnTo>
                <a:lnTo>
                  <a:pt x="416" y="481"/>
                </a:lnTo>
                <a:lnTo>
                  <a:pt x="416" y="484"/>
                </a:lnTo>
                <a:lnTo>
                  <a:pt x="416" y="487"/>
                </a:lnTo>
                <a:lnTo>
                  <a:pt x="413" y="487"/>
                </a:lnTo>
                <a:lnTo>
                  <a:pt x="413" y="489"/>
                </a:lnTo>
                <a:lnTo>
                  <a:pt x="413" y="492"/>
                </a:lnTo>
                <a:lnTo>
                  <a:pt x="413" y="495"/>
                </a:lnTo>
                <a:lnTo>
                  <a:pt x="413" y="498"/>
                </a:lnTo>
                <a:lnTo>
                  <a:pt x="413" y="501"/>
                </a:lnTo>
                <a:lnTo>
                  <a:pt x="413" y="504"/>
                </a:lnTo>
                <a:lnTo>
                  <a:pt x="413" y="506"/>
                </a:lnTo>
                <a:lnTo>
                  <a:pt x="416" y="512"/>
                </a:lnTo>
                <a:lnTo>
                  <a:pt x="419" y="515"/>
                </a:lnTo>
                <a:lnTo>
                  <a:pt x="419" y="518"/>
                </a:lnTo>
                <a:lnTo>
                  <a:pt x="419" y="521"/>
                </a:lnTo>
                <a:lnTo>
                  <a:pt x="422" y="524"/>
                </a:lnTo>
                <a:lnTo>
                  <a:pt x="422" y="526"/>
                </a:lnTo>
                <a:lnTo>
                  <a:pt x="422" y="529"/>
                </a:lnTo>
                <a:lnTo>
                  <a:pt x="425" y="532"/>
                </a:lnTo>
                <a:lnTo>
                  <a:pt x="428" y="535"/>
                </a:lnTo>
                <a:lnTo>
                  <a:pt x="428" y="538"/>
                </a:lnTo>
                <a:lnTo>
                  <a:pt x="430" y="538"/>
                </a:lnTo>
                <a:lnTo>
                  <a:pt x="430" y="541"/>
                </a:lnTo>
                <a:lnTo>
                  <a:pt x="430" y="543"/>
                </a:lnTo>
                <a:lnTo>
                  <a:pt x="433" y="546"/>
                </a:lnTo>
                <a:lnTo>
                  <a:pt x="433" y="549"/>
                </a:lnTo>
                <a:lnTo>
                  <a:pt x="436" y="552"/>
                </a:lnTo>
                <a:lnTo>
                  <a:pt x="436" y="555"/>
                </a:lnTo>
                <a:lnTo>
                  <a:pt x="436" y="558"/>
                </a:lnTo>
                <a:lnTo>
                  <a:pt x="439" y="558"/>
                </a:lnTo>
                <a:lnTo>
                  <a:pt x="439" y="561"/>
                </a:lnTo>
                <a:lnTo>
                  <a:pt x="439" y="563"/>
                </a:lnTo>
                <a:lnTo>
                  <a:pt x="439" y="566"/>
                </a:lnTo>
                <a:lnTo>
                  <a:pt x="436" y="566"/>
                </a:lnTo>
                <a:lnTo>
                  <a:pt x="433" y="566"/>
                </a:lnTo>
                <a:lnTo>
                  <a:pt x="430" y="566"/>
                </a:lnTo>
                <a:lnTo>
                  <a:pt x="428" y="566"/>
                </a:lnTo>
                <a:lnTo>
                  <a:pt x="425" y="563"/>
                </a:lnTo>
                <a:lnTo>
                  <a:pt x="422" y="563"/>
                </a:lnTo>
                <a:lnTo>
                  <a:pt x="419" y="563"/>
                </a:lnTo>
                <a:lnTo>
                  <a:pt x="416" y="563"/>
                </a:lnTo>
                <a:lnTo>
                  <a:pt x="413" y="563"/>
                </a:lnTo>
                <a:lnTo>
                  <a:pt x="408" y="563"/>
                </a:lnTo>
                <a:lnTo>
                  <a:pt x="405" y="561"/>
                </a:lnTo>
                <a:lnTo>
                  <a:pt x="408" y="555"/>
                </a:lnTo>
                <a:lnTo>
                  <a:pt x="405" y="552"/>
                </a:lnTo>
                <a:lnTo>
                  <a:pt x="402" y="552"/>
                </a:lnTo>
                <a:lnTo>
                  <a:pt x="402" y="549"/>
                </a:lnTo>
                <a:lnTo>
                  <a:pt x="402" y="546"/>
                </a:lnTo>
                <a:lnTo>
                  <a:pt x="399" y="543"/>
                </a:lnTo>
                <a:lnTo>
                  <a:pt x="396" y="543"/>
                </a:lnTo>
                <a:lnTo>
                  <a:pt x="391" y="543"/>
                </a:lnTo>
                <a:lnTo>
                  <a:pt x="385" y="543"/>
                </a:lnTo>
                <a:lnTo>
                  <a:pt x="382" y="543"/>
                </a:lnTo>
                <a:lnTo>
                  <a:pt x="379" y="541"/>
                </a:lnTo>
                <a:lnTo>
                  <a:pt x="376" y="538"/>
                </a:lnTo>
                <a:lnTo>
                  <a:pt x="376" y="535"/>
                </a:lnTo>
                <a:lnTo>
                  <a:pt x="373" y="535"/>
                </a:lnTo>
                <a:lnTo>
                  <a:pt x="373" y="532"/>
                </a:lnTo>
                <a:lnTo>
                  <a:pt x="373" y="529"/>
                </a:lnTo>
                <a:lnTo>
                  <a:pt x="371" y="526"/>
                </a:lnTo>
                <a:lnTo>
                  <a:pt x="368" y="526"/>
                </a:lnTo>
                <a:lnTo>
                  <a:pt x="368" y="524"/>
                </a:lnTo>
                <a:lnTo>
                  <a:pt x="365" y="521"/>
                </a:lnTo>
                <a:lnTo>
                  <a:pt x="365" y="518"/>
                </a:lnTo>
                <a:lnTo>
                  <a:pt x="365" y="515"/>
                </a:lnTo>
                <a:lnTo>
                  <a:pt x="362" y="515"/>
                </a:lnTo>
                <a:lnTo>
                  <a:pt x="362" y="512"/>
                </a:lnTo>
                <a:lnTo>
                  <a:pt x="359" y="512"/>
                </a:lnTo>
                <a:lnTo>
                  <a:pt x="356" y="512"/>
                </a:lnTo>
                <a:lnTo>
                  <a:pt x="354" y="515"/>
                </a:lnTo>
                <a:lnTo>
                  <a:pt x="351" y="515"/>
                </a:lnTo>
                <a:lnTo>
                  <a:pt x="351" y="512"/>
                </a:lnTo>
                <a:lnTo>
                  <a:pt x="348" y="512"/>
                </a:lnTo>
                <a:lnTo>
                  <a:pt x="345" y="512"/>
                </a:lnTo>
                <a:lnTo>
                  <a:pt x="345" y="515"/>
                </a:lnTo>
                <a:lnTo>
                  <a:pt x="342" y="518"/>
                </a:lnTo>
                <a:lnTo>
                  <a:pt x="345" y="518"/>
                </a:lnTo>
                <a:lnTo>
                  <a:pt x="345" y="521"/>
                </a:lnTo>
                <a:lnTo>
                  <a:pt x="348" y="521"/>
                </a:lnTo>
                <a:lnTo>
                  <a:pt x="348" y="524"/>
                </a:lnTo>
                <a:lnTo>
                  <a:pt x="348" y="526"/>
                </a:lnTo>
                <a:lnTo>
                  <a:pt x="348" y="529"/>
                </a:lnTo>
                <a:lnTo>
                  <a:pt x="348" y="532"/>
                </a:lnTo>
                <a:lnTo>
                  <a:pt x="348" y="535"/>
                </a:lnTo>
                <a:lnTo>
                  <a:pt x="348" y="538"/>
                </a:lnTo>
                <a:lnTo>
                  <a:pt x="348" y="541"/>
                </a:lnTo>
                <a:lnTo>
                  <a:pt x="345" y="541"/>
                </a:lnTo>
                <a:lnTo>
                  <a:pt x="342" y="538"/>
                </a:lnTo>
                <a:lnTo>
                  <a:pt x="339" y="538"/>
                </a:lnTo>
                <a:lnTo>
                  <a:pt x="336" y="538"/>
                </a:lnTo>
                <a:lnTo>
                  <a:pt x="336" y="535"/>
                </a:lnTo>
                <a:lnTo>
                  <a:pt x="334" y="535"/>
                </a:lnTo>
                <a:lnTo>
                  <a:pt x="334" y="538"/>
                </a:lnTo>
                <a:lnTo>
                  <a:pt x="331" y="538"/>
                </a:lnTo>
                <a:lnTo>
                  <a:pt x="331" y="541"/>
                </a:lnTo>
                <a:lnTo>
                  <a:pt x="328" y="541"/>
                </a:lnTo>
                <a:lnTo>
                  <a:pt x="325" y="543"/>
                </a:lnTo>
                <a:lnTo>
                  <a:pt x="325" y="546"/>
                </a:lnTo>
                <a:lnTo>
                  <a:pt x="325" y="549"/>
                </a:lnTo>
                <a:lnTo>
                  <a:pt x="325" y="552"/>
                </a:lnTo>
                <a:lnTo>
                  <a:pt x="322" y="555"/>
                </a:lnTo>
                <a:lnTo>
                  <a:pt x="322" y="558"/>
                </a:lnTo>
                <a:lnTo>
                  <a:pt x="325" y="558"/>
                </a:lnTo>
                <a:lnTo>
                  <a:pt x="328" y="558"/>
                </a:lnTo>
                <a:lnTo>
                  <a:pt x="328" y="555"/>
                </a:lnTo>
                <a:lnTo>
                  <a:pt x="331" y="555"/>
                </a:lnTo>
                <a:lnTo>
                  <a:pt x="334" y="552"/>
                </a:lnTo>
                <a:lnTo>
                  <a:pt x="336" y="555"/>
                </a:lnTo>
                <a:lnTo>
                  <a:pt x="339" y="555"/>
                </a:lnTo>
                <a:lnTo>
                  <a:pt x="339" y="558"/>
                </a:lnTo>
                <a:lnTo>
                  <a:pt x="339" y="561"/>
                </a:lnTo>
                <a:lnTo>
                  <a:pt x="339" y="563"/>
                </a:lnTo>
                <a:lnTo>
                  <a:pt x="336" y="563"/>
                </a:lnTo>
                <a:lnTo>
                  <a:pt x="336" y="566"/>
                </a:lnTo>
                <a:lnTo>
                  <a:pt x="336" y="569"/>
                </a:lnTo>
                <a:lnTo>
                  <a:pt x="334" y="569"/>
                </a:lnTo>
                <a:lnTo>
                  <a:pt x="334" y="572"/>
                </a:lnTo>
                <a:lnTo>
                  <a:pt x="331" y="575"/>
                </a:lnTo>
                <a:lnTo>
                  <a:pt x="328" y="575"/>
                </a:lnTo>
                <a:lnTo>
                  <a:pt x="328" y="578"/>
                </a:lnTo>
                <a:lnTo>
                  <a:pt x="325" y="578"/>
                </a:lnTo>
                <a:lnTo>
                  <a:pt x="322" y="578"/>
                </a:lnTo>
                <a:lnTo>
                  <a:pt x="319" y="578"/>
                </a:lnTo>
                <a:lnTo>
                  <a:pt x="317" y="578"/>
                </a:lnTo>
                <a:lnTo>
                  <a:pt x="317" y="575"/>
                </a:lnTo>
                <a:lnTo>
                  <a:pt x="314" y="575"/>
                </a:lnTo>
                <a:lnTo>
                  <a:pt x="314" y="578"/>
                </a:lnTo>
                <a:lnTo>
                  <a:pt x="311" y="578"/>
                </a:lnTo>
                <a:lnTo>
                  <a:pt x="308" y="578"/>
                </a:lnTo>
                <a:lnTo>
                  <a:pt x="308" y="575"/>
                </a:lnTo>
                <a:lnTo>
                  <a:pt x="305" y="575"/>
                </a:lnTo>
                <a:lnTo>
                  <a:pt x="305" y="578"/>
                </a:lnTo>
                <a:lnTo>
                  <a:pt x="302" y="578"/>
                </a:lnTo>
                <a:lnTo>
                  <a:pt x="302" y="580"/>
                </a:lnTo>
                <a:lnTo>
                  <a:pt x="299" y="580"/>
                </a:lnTo>
                <a:lnTo>
                  <a:pt x="297" y="580"/>
                </a:lnTo>
                <a:lnTo>
                  <a:pt x="294" y="580"/>
                </a:lnTo>
                <a:lnTo>
                  <a:pt x="294" y="583"/>
                </a:lnTo>
                <a:lnTo>
                  <a:pt x="294" y="586"/>
                </a:lnTo>
                <a:lnTo>
                  <a:pt x="297" y="586"/>
                </a:lnTo>
                <a:lnTo>
                  <a:pt x="297" y="589"/>
                </a:lnTo>
                <a:lnTo>
                  <a:pt x="299" y="589"/>
                </a:lnTo>
                <a:lnTo>
                  <a:pt x="299" y="592"/>
                </a:lnTo>
                <a:lnTo>
                  <a:pt x="299" y="595"/>
                </a:lnTo>
                <a:lnTo>
                  <a:pt x="297" y="595"/>
                </a:lnTo>
                <a:lnTo>
                  <a:pt x="297" y="598"/>
                </a:lnTo>
                <a:lnTo>
                  <a:pt x="297" y="600"/>
                </a:lnTo>
                <a:lnTo>
                  <a:pt x="297" y="603"/>
                </a:lnTo>
                <a:lnTo>
                  <a:pt x="297" y="606"/>
                </a:lnTo>
                <a:lnTo>
                  <a:pt x="297" y="609"/>
                </a:lnTo>
                <a:lnTo>
                  <a:pt x="294" y="612"/>
                </a:lnTo>
                <a:lnTo>
                  <a:pt x="294" y="615"/>
                </a:lnTo>
                <a:lnTo>
                  <a:pt x="294" y="617"/>
                </a:lnTo>
                <a:lnTo>
                  <a:pt x="294" y="620"/>
                </a:lnTo>
                <a:lnTo>
                  <a:pt x="294" y="623"/>
                </a:lnTo>
                <a:lnTo>
                  <a:pt x="291" y="629"/>
                </a:lnTo>
                <a:lnTo>
                  <a:pt x="291" y="632"/>
                </a:lnTo>
                <a:lnTo>
                  <a:pt x="294" y="635"/>
                </a:lnTo>
                <a:lnTo>
                  <a:pt x="294" y="637"/>
                </a:lnTo>
                <a:lnTo>
                  <a:pt x="294" y="640"/>
                </a:lnTo>
                <a:lnTo>
                  <a:pt x="294" y="643"/>
                </a:lnTo>
                <a:lnTo>
                  <a:pt x="294" y="646"/>
                </a:lnTo>
                <a:lnTo>
                  <a:pt x="294" y="649"/>
                </a:lnTo>
                <a:lnTo>
                  <a:pt x="297" y="649"/>
                </a:lnTo>
                <a:lnTo>
                  <a:pt x="297" y="652"/>
                </a:lnTo>
                <a:lnTo>
                  <a:pt x="297" y="654"/>
                </a:lnTo>
                <a:lnTo>
                  <a:pt x="297" y="657"/>
                </a:lnTo>
                <a:lnTo>
                  <a:pt x="294" y="657"/>
                </a:lnTo>
                <a:lnTo>
                  <a:pt x="294" y="660"/>
                </a:lnTo>
                <a:lnTo>
                  <a:pt x="291" y="663"/>
                </a:lnTo>
                <a:lnTo>
                  <a:pt x="288" y="663"/>
                </a:lnTo>
                <a:lnTo>
                  <a:pt x="291" y="663"/>
                </a:lnTo>
                <a:lnTo>
                  <a:pt x="294" y="666"/>
                </a:lnTo>
                <a:lnTo>
                  <a:pt x="291" y="669"/>
                </a:lnTo>
                <a:lnTo>
                  <a:pt x="288" y="669"/>
                </a:lnTo>
                <a:lnTo>
                  <a:pt x="285" y="669"/>
                </a:lnTo>
                <a:lnTo>
                  <a:pt x="285" y="672"/>
                </a:lnTo>
                <a:lnTo>
                  <a:pt x="285" y="674"/>
                </a:lnTo>
                <a:lnTo>
                  <a:pt x="282" y="677"/>
                </a:lnTo>
                <a:lnTo>
                  <a:pt x="279" y="677"/>
                </a:lnTo>
                <a:lnTo>
                  <a:pt x="279" y="680"/>
                </a:lnTo>
                <a:lnTo>
                  <a:pt x="277" y="680"/>
                </a:lnTo>
                <a:lnTo>
                  <a:pt x="277" y="683"/>
                </a:lnTo>
                <a:lnTo>
                  <a:pt x="274" y="680"/>
                </a:lnTo>
                <a:lnTo>
                  <a:pt x="274" y="683"/>
                </a:lnTo>
                <a:lnTo>
                  <a:pt x="268" y="689"/>
                </a:lnTo>
                <a:lnTo>
                  <a:pt x="271" y="689"/>
                </a:lnTo>
                <a:lnTo>
                  <a:pt x="271" y="692"/>
                </a:lnTo>
                <a:lnTo>
                  <a:pt x="274" y="692"/>
                </a:lnTo>
                <a:lnTo>
                  <a:pt x="277" y="694"/>
                </a:lnTo>
                <a:lnTo>
                  <a:pt x="279" y="694"/>
                </a:lnTo>
                <a:lnTo>
                  <a:pt x="279" y="697"/>
                </a:lnTo>
                <a:lnTo>
                  <a:pt x="279" y="700"/>
                </a:lnTo>
                <a:lnTo>
                  <a:pt x="277" y="700"/>
                </a:lnTo>
                <a:lnTo>
                  <a:pt x="277" y="703"/>
                </a:lnTo>
                <a:lnTo>
                  <a:pt x="274" y="706"/>
                </a:lnTo>
                <a:lnTo>
                  <a:pt x="274" y="709"/>
                </a:lnTo>
                <a:lnTo>
                  <a:pt x="274" y="711"/>
                </a:lnTo>
                <a:lnTo>
                  <a:pt x="277" y="714"/>
                </a:lnTo>
                <a:lnTo>
                  <a:pt x="277" y="717"/>
                </a:lnTo>
                <a:lnTo>
                  <a:pt x="277" y="720"/>
                </a:lnTo>
                <a:lnTo>
                  <a:pt x="279" y="723"/>
                </a:lnTo>
                <a:lnTo>
                  <a:pt x="279" y="726"/>
                </a:lnTo>
                <a:lnTo>
                  <a:pt x="282" y="726"/>
                </a:lnTo>
                <a:lnTo>
                  <a:pt x="282" y="729"/>
                </a:lnTo>
                <a:lnTo>
                  <a:pt x="282" y="731"/>
                </a:lnTo>
                <a:lnTo>
                  <a:pt x="282" y="734"/>
                </a:lnTo>
                <a:lnTo>
                  <a:pt x="279" y="737"/>
                </a:lnTo>
                <a:lnTo>
                  <a:pt x="277" y="737"/>
                </a:lnTo>
                <a:lnTo>
                  <a:pt x="274" y="734"/>
                </a:lnTo>
                <a:lnTo>
                  <a:pt x="274" y="731"/>
                </a:lnTo>
                <a:lnTo>
                  <a:pt x="271" y="731"/>
                </a:lnTo>
                <a:lnTo>
                  <a:pt x="268" y="731"/>
                </a:lnTo>
                <a:lnTo>
                  <a:pt x="265" y="731"/>
                </a:lnTo>
                <a:lnTo>
                  <a:pt x="262" y="729"/>
                </a:lnTo>
                <a:lnTo>
                  <a:pt x="260" y="726"/>
                </a:lnTo>
                <a:lnTo>
                  <a:pt x="254" y="723"/>
                </a:lnTo>
                <a:lnTo>
                  <a:pt x="251" y="723"/>
                </a:lnTo>
                <a:lnTo>
                  <a:pt x="248" y="726"/>
                </a:lnTo>
                <a:lnTo>
                  <a:pt x="240" y="726"/>
                </a:lnTo>
                <a:lnTo>
                  <a:pt x="237" y="723"/>
                </a:lnTo>
                <a:lnTo>
                  <a:pt x="234" y="723"/>
                </a:lnTo>
                <a:lnTo>
                  <a:pt x="231" y="723"/>
                </a:lnTo>
                <a:lnTo>
                  <a:pt x="228" y="723"/>
                </a:lnTo>
                <a:lnTo>
                  <a:pt x="225" y="720"/>
                </a:lnTo>
                <a:lnTo>
                  <a:pt x="223" y="720"/>
                </a:lnTo>
                <a:lnTo>
                  <a:pt x="220" y="720"/>
                </a:lnTo>
                <a:lnTo>
                  <a:pt x="217" y="720"/>
                </a:lnTo>
                <a:lnTo>
                  <a:pt x="211" y="720"/>
                </a:lnTo>
                <a:lnTo>
                  <a:pt x="208" y="723"/>
                </a:lnTo>
                <a:lnTo>
                  <a:pt x="203" y="723"/>
                </a:lnTo>
                <a:lnTo>
                  <a:pt x="197" y="726"/>
                </a:lnTo>
                <a:lnTo>
                  <a:pt x="194" y="726"/>
                </a:lnTo>
                <a:lnTo>
                  <a:pt x="188" y="726"/>
                </a:lnTo>
                <a:lnTo>
                  <a:pt x="186" y="726"/>
                </a:lnTo>
                <a:lnTo>
                  <a:pt x="183" y="726"/>
                </a:lnTo>
                <a:lnTo>
                  <a:pt x="180" y="723"/>
                </a:lnTo>
                <a:lnTo>
                  <a:pt x="177" y="720"/>
                </a:lnTo>
                <a:lnTo>
                  <a:pt x="174" y="720"/>
                </a:lnTo>
                <a:lnTo>
                  <a:pt x="171" y="717"/>
                </a:lnTo>
                <a:lnTo>
                  <a:pt x="168" y="717"/>
                </a:lnTo>
                <a:lnTo>
                  <a:pt x="166" y="714"/>
                </a:lnTo>
                <a:lnTo>
                  <a:pt x="166" y="711"/>
                </a:lnTo>
                <a:lnTo>
                  <a:pt x="166" y="709"/>
                </a:lnTo>
                <a:lnTo>
                  <a:pt x="168" y="706"/>
                </a:lnTo>
                <a:lnTo>
                  <a:pt x="171" y="700"/>
                </a:lnTo>
                <a:lnTo>
                  <a:pt x="174" y="697"/>
                </a:lnTo>
                <a:lnTo>
                  <a:pt x="180" y="697"/>
                </a:lnTo>
                <a:lnTo>
                  <a:pt x="186" y="694"/>
                </a:lnTo>
                <a:lnTo>
                  <a:pt x="188" y="694"/>
                </a:lnTo>
                <a:lnTo>
                  <a:pt x="191" y="694"/>
                </a:lnTo>
                <a:lnTo>
                  <a:pt x="194" y="689"/>
                </a:lnTo>
                <a:lnTo>
                  <a:pt x="197" y="686"/>
                </a:lnTo>
                <a:lnTo>
                  <a:pt x="197" y="683"/>
                </a:lnTo>
                <a:lnTo>
                  <a:pt x="200" y="677"/>
                </a:lnTo>
                <a:lnTo>
                  <a:pt x="200" y="674"/>
                </a:lnTo>
                <a:lnTo>
                  <a:pt x="203" y="669"/>
                </a:lnTo>
                <a:lnTo>
                  <a:pt x="203" y="666"/>
                </a:lnTo>
                <a:lnTo>
                  <a:pt x="203" y="660"/>
                </a:lnTo>
                <a:lnTo>
                  <a:pt x="203" y="654"/>
                </a:lnTo>
                <a:lnTo>
                  <a:pt x="205" y="649"/>
                </a:lnTo>
                <a:lnTo>
                  <a:pt x="208" y="646"/>
                </a:lnTo>
                <a:lnTo>
                  <a:pt x="211" y="643"/>
                </a:lnTo>
                <a:lnTo>
                  <a:pt x="211" y="637"/>
                </a:lnTo>
                <a:lnTo>
                  <a:pt x="214" y="632"/>
                </a:lnTo>
                <a:lnTo>
                  <a:pt x="214" y="629"/>
                </a:lnTo>
                <a:lnTo>
                  <a:pt x="214" y="626"/>
                </a:lnTo>
                <a:lnTo>
                  <a:pt x="214" y="620"/>
                </a:lnTo>
                <a:lnTo>
                  <a:pt x="214" y="617"/>
                </a:lnTo>
                <a:lnTo>
                  <a:pt x="211" y="615"/>
                </a:lnTo>
                <a:lnTo>
                  <a:pt x="208" y="612"/>
                </a:lnTo>
                <a:lnTo>
                  <a:pt x="205" y="612"/>
                </a:lnTo>
                <a:lnTo>
                  <a:pt x="203" y="612"/>
                </a:lnTo>
                <a:lnTo>
                  <a:pt x="203" y="615"/>
                </a:lnTo>
                <a:lnTo>
                  <a:pt x="200" y="617"/>
                </a:lnTo>
                <a:lnTo>
                  <a:pt x="194" y="617"/>
                </a:lnTo>
                <a:lnTo>
                  <a:pt x="191" y="617"/>
                </a:lnTo>
                <a:lnTo>
                  <a:pt x="188" y="617"/>
                </a:lnTo>
                <a:lnTo>
                  <a:pt x="186" y="617"/>
                </a:lnTo>
                <a:lnTo>
                  <a:pt x="186" y="615"/>
                </a:lnTo>
                <a:lnTo>
                  <a:pt x="183" y="615"/>
                </a:lnTo>
                <a:lnTo>
                  <a:pt x="180" y="615"/>
                </a:lnTo>
                <a:lnTo>
                  <a:pt x="177" y="612"/>
                </a:lnTo>
                <a:lnTo>
                  <a:pt x="174" y="612"/>
                </a:lnTo>
                <a:lnTo>
                  <a:pt x="171" y="612"/>
                </a:lnTo>
                <a:lnTo>
                  <a:pt x="168" y="612"/>
                </a:lnTo>
                <a:lnTo>
                  <a:pt x="166" y="612"/>
                </a:lnTo>
                <a:lnTo>
                  <a:pt x="163" y="612"/>
                </a:lnTo>
                <a:lnTo>
                  <a:pt x="160" y="612"/>
                </a:lnTo>
                <a:lnTo>
                  <a:pt x="157" y="609"/>
                </a:lnTo>
                <a:lnTo>
                  <a:pt x="154" y="609"/>
                </a:lnTo>
                <a:lnTo>
                  <a:pt x="151" y="609"/>
                </a:lnTo>
                <a:lnTo>
                  <a:pt x="148" y="606"/>
                </a:lnTo>
                <a:lnTo>
                  <a:pt x="146" y="606"/>
                </a:lnTo>
                <a:lnTo>
                  <a:pt x="143" y="603"/>
                </a:lnTo>
                <a:lnTo>
                  <a:pt x="140" y="603"/>
                </a:lnTo>
                <a:lnTo>
                  <a:pt x="137" y="603"/>
                </a:lnTo>
                <a:lnTo>
                  <a:pt x="137" y="600"/>
                </a:lnTo>
                <a:lnTo>
                  <a:pt x="134" y="600"/>
                </a:lnTo>
                <a:lnTo>
                  <a:pt x="131" y="600"/>
                </a:lnTo>
                <a:lnTo>
                  <a:pt x="129" y="600"/>
                </a:lnTo>
                <a:lnTo>
                  <a:pt x="126" y="600"/>
                </a:lnTo>
                <a:lnTo>
                  <a:pt x="126" y="603"/>
                </a:lnTo>
                <a:lnTo>
                  <a:pt x="123" y="603"/>
                </a:lnTo>
                <a:lnTo>
                  <a:pt x="120" y="603"/>
                </a:lnTo>
                <a:lnTo>
                  <a:pt x="117" y="603"/>
                </a:lnTo>
                <a:lnTo>
                  <a:pt x="114" y="606"/>
                </a:lnTo>
                <a:lnTo>
                  <a:pt x="114" y="603"/>
                </a:lnTo>
                <a:lnTo>
                  <a:pt x="111" y="603"/>
                </a:lnTo>
                <a:lnTo>
                  <a:pt x="109" y="603"/>
                </a:lnTo>
                <a:lnTo>
                  <a:pt x="109" y="606"/>
                </a:lnTo>
                <a:lnTo>
                  <a:pt x="106" y="606"/>
                </a:lnTo>
                <a:lnTo>
                  <a:pt x="103" y="606"/>
                </a:lnTo>
                <a:lnTo>
                  <a:pt x="100" y="606"/>
                </a:lnTo>
                <a:lnTo>
                  <a:pt x="97" y="606"/>
                </a:lnTo>
                <a:lnTo>
                  <a:pt x="94" y="609"/>
                </a:lnTo>
                <a:lnTo>
                  <a:pt x="89" y="609"/>
                </a:lnTo>
                <a:lnTo>
                  <a:pt x="86" y="609"/>
                </a:lnTo>
                <a:lnTo>
                  <a:pt x="83" y="609"/>
                </a:lnTo>
                <a:lnTo>
                  <a:pt x="83" y="606"/>
                </a:lnTo>
                <a:lnTo>
                  <a:pt x="80" y="603"/>
                </a:lnTo>
                <a:lnTo>
                  <a:pt x="77" y="603"/>
                </a:lnTo>
                <a:lnTo>
                  <a:pt x="72" y="600"/>
                </a:lnTo>
                <a:lnTo>
                  <a:pt x="66" y="600"/>
                </a:lnTo>
                <a:lnTo>
                  <a:pt x="63" y="598"/>
                </a:lnTo>
                <a:lnTo>
                  <a:pt x="60" y="598"/>
                </a:lnTo>
                <a:lnTo>
                  <a:pt x="60" y="595"/>
                </a:lnTo>
                <a:lnTo>
                  <a:pt x="57" y="595"/>
                </a:lnTo>
                <a:lnTo>
                  <a:pt x="55" y="592"/>
                </a:lnTo>
                <a:lnTo>
                  <a:pt x="52" y="589"/>
                </a:lnTo>
                <a:lnTo>
                  <a:pt x="49" y="586"/>
                </a:lnTo>
                <a:lnTo>
                  <a:pt x="46" y="583"/>
                </a:lnTo>
                <a:lnTo>
                  <a:pt x="43" y="580"/>
                </a:lnTo>
                <a:lnTo>
                  <a:pt x="40" y="575"/>
                </a:lnTo>
                <a:lnTo>
                  <a:pt x="40" y="569"/>
                </a:lnTo>
                <a:lnTo>
                  <a:pt x="43" y="566"/>
                </a:lnTo>
                <a:lnTo>
                  <a:pt x="43" y="561"/>
                </a:lnTo>
                <a:lnTo>
                  <a:pt x="43" y="558"/>
                </a:lnTo>
                <a:lnTo>
                  <a:pt x="43" y="555"/>
                </a:lnTo>
                <a:lnTo>
                  <a:pt x="43" y="552"/>
                </a:lnTo>
                <a:lnTo>
                  <a:pt x="43" y="549"/>
                </a:lnTo>
                <a:lnTo>
                  <a:pt x="43" y="543"/>
                </a:lnTo>
                <a:lnTo>
                  <a:pt x="40" y="541"/>
                </a:lnTo>
                <a:lnTo>
                  <a:pt x="37" y="538"/>
                </a:lnTo>
                <a:lnTo>
                  <a:pt x="37" y="535"/>
                </a:lnTo>
                <a:lnTo>
                  <a:pt x="37" y="532"/>
                </a:lnTo>
                <a:lnTo>
                  <a:pt x="40" y="529"/>
                </a:lnTo>
                <a:lnTo>
                  <a:pt x="40" y="526"/>
                </a:lnTo>
                <a:lnTo>
                  <a:pt x="37" y="524"/>
                </a:lnTo>
                <a:lnTo>
                  <a:pt x="35" y="521"/>
                </a:lnTo>
                <a:lnTo>
                  <a:pt x="32" y="521"/>
                </a:lnTo>
                <a:lnTo>
                  <a:pt x="29" y="521"/>
                </a:lnTo>
                <a:lnTo>
                  <a:pt x="29" y="524"/>
                </a:lnTo>
                <a:lnTo>
                  <a:pt x="26" y="524"/>
                </a:lnTo>
                <a:lnTo>
                  <a:pt x="9" y="521"/>
                </a:lnTo>
                <a:lnTo>
                  <a:pt x="6" y="521"/>
                </a:lnTo>
                <a:lnTo>
                  <a:pt x="3" y="521"/>
                </a:lnTo>
                <a:lnTo>
                  <a:pt x="9" y="478"/>
                </a:lnTo>
                <a:lnTo>
                  <a:pt x="12" y="458"/>
                </a:lnTo>
                <a:lnTo>
                  <a:pt x="15" y="447"/>
                </a:lnTo>
                <a:lnTo>
                  <a:pt x="12" y="447"/>
                </a:lnTo>
                <a:lnTo>
                  <a:pt x="6" y="447"/>
                </a:lnTo>
                <a:lnTo>
                  <a:pt x="0" y="444"/>
                </a:lnTo>
                <a:lnTo>
                  <a:pt x="6" y="438"/>
                </a:lnTo>
                <a:lnTo>
                  <a:pt x="9" y="430"/>
                </a:lnTo>
                <a:lnTo>
                  <a:pt x="6" y="421"/>
                </a:lnTo>
                <a:lnTo>
                  <a:pt x="6" y="415"/>
                </a:lnTo>
                <a:lnTo>
                  <a:pt x="9" y="410"/>
                </a:lnTo>
                <a:lnTo>
                  <a:pt x="9" y="404"/>
                </a:lnTo>
                <a:lnTo>
                  <a:pt x="15" y="398"/>
                </a:lnTo>
                <a:lnTo>
                  <a:pt x="17" y="393"/>
                </a:lnTo>
                <a:lnTo>
                  <a:pt x="20" y="390"/>
                </a:lnTo>
                <a:lnTo>
                  <a:pt x="23" y="384"/>
                </a:lnTo>
                <a:lnTo>
                  <a:pt x="23" y="381"/>
                </a:lnTo>
                <a:lnTo>
                  <a:pt x="26" y="375"/>
                </a:lnTo>
                <a:lnTo>
                  <a:pt x="26" y="370"/>
                </a:lnTo>
                <a:lnTo>
                  <a:pt x="29" y="367"/>
                </a:lnTo>
                <a:lnTo>
                  <a:pt x="29" y="364"/>
                </a:lnTo>
                <a:lnTo>
                  <a:pt x="29" y="358"/>
                </a:lnTo>
                <a:lnTo>
                  <a:pt x="32" y="353"/>
                </a:lnTo>
                <a:lnTo>
                  <a:pt x="32" y="347"/>
                </a:lnTo>
                <a:lnTo>
                  <a:pt x="32" y="341"/>
                </a:lnTo>
                <a:lnTo>
                  <a:pt x="29" y="336"/>
                </a:lnTo>
                <a:lnTo>
                  <a:pt x="26" y="333"/>
                </a:lnTo>
                <a:lnTo>
                  <a:pt x="26" y="330"/>
                </a:lnTo>
                <a:lnTo>
                  <a:pt x="29" y="324"/>
                </a:lnTo>
                <a:lnTo>
                  <a:pt x="35" y="321"/>
                </a:lnTo>
                <a:lnTo>
                  <a:pt x="40" y="321"/>
                </a:lnTo>
                <a:lnTo>
                  <a:pt x="40" y="319"/>
                </a:lnTo>
                <a:lnTo>
                  <a:pt x="40" y="316"/>
                </a:lnTo>
                <a:lnTo>
                  <a:pt x="43" y="313"/>
                </a:lnTo>
                <a:lnTo>
                  <a:pt x="43" y="310"/>
                </a:lnTo>
                <a:lnTo>
                  <a:pt x="43" y="307"/>
                </a:lnTo>
                <a:lnTo>
                  <a:pt x="46" y="301"/>
                </a:lnTo>
                <a:lnTo>
                  <a:pt x="46" y="299"/>
                </a:lnTo>
                <a:lnTo>
                  <a:pt x="43" y="296"/>
                </a:lnTo>
                <a:lnTo>
                  <a:pt x="40" y="296"/>
                </a:lnTo>
                <a:lnTo>
                  <a:pt x="37" y="290"/>
                </a:lnTo>
                <a:lnTo>
                  <a:pt x="35" y="284"/>
                </a:lnTo>
                <a:lnTo>
                  <a:pt x="32" y="279"/>
                </a:lnTo>
                <a:lnTo>
                  <a:pt x="32" y="273"/>
                </a:lnTo>
                <a:lnTo>
                  <a:pt x="32" y="270"/>
                </a:lnTo>
                <a:lnTo>
                  <a:pt x="32" y="267"/>
                </a:lnTo>
                <a:lnTo>
                  <a:pt x="29" y="264"/>
                </a:lnTo>
                <a:lnTo>
                  <a:pt x="29" y="259"/>
                </a:lnTo>
                <a:lnTo>
                  <a:pt x="29" y="256"/>
                </a:lnTo>
                <a:lnTo>
                  <a:pt x="29" y="253"/>
                </a:lnTo>
                <a:lnTo>
                  <a:pt x="29" y="247"/>
                </a:lnTo>
                <a:lnTo>
                  <a:pt x="26" y="242"/>
                </a:lnTo>
                <a:lnTo>
                  <a:pt x="26" y="239"/>
                </a:lnTo>
                <a:lnTo>
                  <a:pt x="23" y="233"/>
                </a:lnTo>
                <a:lnTo>
                  <a:pt x="23" y="230"/>
                </a:lnTo>
                <a:lnTo>
                  <a:pt x="20" y="225"/>
                </a:lnTo>
                <a:lnTo>
                  <a:pt x="20" y="222"/>
                </a:lnTo>
                <a:lnTo>
                  <a:pt x="20" y="216"/>
                </a:lnTo>
                <a:lnTo>
                  <a:pt x="17" y="213"/>
                </a:lnTo>
                <a:lnTo>
                  <a:pt x="17" y="210"/>
                </a:lnTo>
                <a:lnTo>
                  <a:pt x="15" y="205"/>
                </a:lnTo>
                <a:lnTo>
                  <a:pt x="15" y="199"/>
                </a:lnTo>
                <a:lnTo>
                  <a:pt x="12" y="185"/>
                </a:lnTo>
                <a:lnTo>
                  <a:pt x="17" y="182"/>
                </a:lnTo>
                <a:lnTo>
                  <a:pt x="29" y="179"/>
                </a:lnTo>
                <a:lnTo>
                  <a:pt x="37" y="176"/>
                </a:lnTo>
                <a:lnTo>
                  <a:pt x="43" y="173"/>
                </a:lnTo>
                <a:lnTo>
                  <a:pt x="55" y="171"/>
                </a:lnTo>
                <a:lnTo>
                  <a:pt x="57" y="171"/>
                </a:lnTo>
                <a:lnTo>
                  <a:pt x="57" y="162"/>
                </a:lnTo>
                <a:lnTo>
                  <a:pt x="57" y="156"/>
                </a:lnTo>
                <a:lnTo>
                  <a:pt x="57" y="151"/>
                </a:lnTo>
                <a:lnTo>
                  <a:pt x="57" y="145"/>
                </a:lnTo>
                <a:lnTo>
                  <a:pt x="55" y="139"/>
                </a:lnTo>
                <a:lnTo>
                  <a:pt x="55" y="136"/>
                </a:lnTo>
                <a:lnTo>
                  <a:pt x="55" y="134"/>
                </a:lnTo>
                <a:lnTo>
                  <a:pt x="57" y="131"/>
                </a:lnTo>
                <a:lnTo>
                  <a:pt x="63" y="125"/>
                </a:lnTo>
                <a:lnTo>
                  <a:pt x="66" y="122"/>
                </a:lnTo>
                <a:lnTo>
                  <a:pt x="69" y="119"/>
                </a:lnTo>
                <a:lnTo>
                  <a:pt x="72" y="116"/>
                </a:lnTo>
                <a:lnTo>
                  <a:pt x="74" y="114"/>
                </a:lnTo>
                <a:lnTo>
                  <a:pt x="77" y="114"/>
                </a:lnTo>
                <a:lnTo>
                  <a:pt x="80" y="111"/>
                </a:lnTo>
                <a:lnTo>
                  <a:pt x="83" y="108"/>
                </a:lnTo>
                <a:lnTo>
                  <a:pt x="86" y="99"/>
                </a:lnTo>
                <a:lnTo>
                  <a:pt x="92" y="97"/>
                </a:lnTo>
                <a:lnTo>
                  <a:pt x="94" y="97"/>
                </a:lnTo>
                <a:lnTo>
                  <a:pt x="97" y="102"/>
                </a:lnTo>
                <a:lnTo>
                  <a:pt x="97" y="108"/>
                </a:lnTo>
                <a:lnTo>
                  <a:pt x="100" y="108"/>
                </a:lnTo>
                <a:lnTo>
                  <a:pt x="103" y="102"/>
                </a:lnTo>
                <a:lnTo>
                  <a:pt x="106" y="97"/>
                </a:lnTo>
                <a:lnTo>
                  <a:pt x="106" y="88"/>
                </a:lnTo>
                <a:lnTo>
                  <a:pt x="109" y="85"/>
                </a:lnTo>
                <a:lnTo>
                  <a:pt x="109" y="82"/>
                </a:lnTo>
                <a:lnTo>
                  <a:pt x="114" y="82"/>
                </a:lnTo>
                <a:lnTo>
                  <a:pt x="117" y="82"/>
                </a:lnTo>
                <a:lnTo>
                  <a:pt x="117" y="88"/>
                </a:lnTo>
                <a:lnTo>
                  <a:pt x="117" y="91"/>
                </a:lnTo>
                <a:lnTo>
                  <a:pt x="117" y="94"/>
                </a:lnTo>
                <a:lnTo>
                  <a:pt x="117" y="97"/>
                </a:lnTo>
                <a:lnTo>
                  <a:pt x="114" y="99"/>
                </a:lnTo>
                <a:lnTo>
                  <a:pt x="114" y="102"/>
                </a:lnTo>
                <a:lnTo>
                  <a:pt x="117" y="102"/>
                </a:lnTo>
                <a:lnTo>
                  <a:pt x="123" y="102"/>
                </a:lnTo>
                <a:lnTo>
                  <a:pt x="126" y="102"/>
                </a:lnTo>
                <a:lnTo>
                  <a:pt x="129" y="102"/>
                </a:lnTo>
                <a:lnTo>
                  <a:pt x="134" y="102"/>
                </a:lnTo>
                <a:lnTo>
                  <a:pt x="137" y="102"/>
                </a:lnTo>
                <a:lnTo>
                  <a:pt x="140" y="99"/>
                </a:lnTo>
                <a:lnTo>
                  <a:pt x="143" y="99"/>
                </a:lnTo>
                <a:lnTo>
                  <a:pt x="146" y="99"/>
                </a:lnTo>
                <a:lnTo>
                  <a:pt x="151" y="91"/>
                </a:lnTo>
                <a:lnTo>
                  <a:pt x="154" y="88"/>
                </a:lnTo>
                <a:lnTo>
                  <a:pt x="157" y="85"/>
                </a:lnTo>
                <a:lnTo>
                  <a:pt x="160" y="82"/>
                </a:lnTo>
                <a:lnTo>
                  <a:pt x="163" y="79"/>
                </a:lnTo>
                <a:lnTo>
                  <a:pt x="168" y="77"/>
                </a:lnTo>
                <a:lnTo>
                  <a:pt x="168" y="74"/>
                </a:lnTo>
                <a:lnTo>
                  <a:pt x="171" y="71"/>
                </a:lnTo>
                <a:lnTo>
                  <a:pt x="174" y="71"/>
                </a:lnTo>
                <a:lnTo>
                  <a:pt x="177" y="68"/>
                </a:lnTo>
                <a:lnTo>
                  <a:pt x="180" y="65"/>
                </a:lnTo>
                <a:lnTo>
                  <a:pt x="188" y="65"/>
                </a:lnTo>
                <a:lnTo>
                  <a:pt x="191" y="62"/>
                </a:lnTo>
                <a:lnTo>
                  <a:pt x="197" y="62"/>
                </a:lnTo>
                <a:lnTo>
                  <a:pt x="197" y="59"/>
                </a:lnTo>
                <a:lnTo>
                  <a:pt x="200" y="57"/>
                </a:lnTo>
                <a:lnTo>
                  <a:pt x="197" y="51"/>
                </a:lnTo>
                <a:lnTo>
                  <a:pt x="197" y="48"/>
                </a:lnTo>
                <a:lnTo>
                  <a:pt x="197" y="42"/>
                </a:lnTo>
                <a:lnTo>
                  <a:pt x="203" y="40"/>
                </a:lnTo>
                <a:lnTo>
                  <a:pt x="214" y="34"/>
                </a:lnTo>
                <a:lnTo>
                  <a:pt x="220" y="31"/>
                </a:lnTo>
                <a:lnTo>
                  <a:pt x="225" y="25"/>
                </a:lnTo>
                <a:lnTo>
                  <a:pt x="234" y="22"/>
                </a:lnTo>
                <a:lnTo>
                  <a:pt x="240" y="20"/>
                </a:lnTo>
                <a:lnTo>
                  <a:pt x="245" y="17"/>
                </a:lnTo>
                <a:lnTo>
                  <a:pt x="245" y="11"/>
                </a:lnTo>
                <a:lnTo>
                  <a:pt x="245" y="5"/>
                </a:lnTo>
                <a:lnTo>
                  <a:pt x="248" y="5"/>
                </a:lnTo>
                <a:lnTo>
                  <a:pt x="254" y="5"/>
                </a:lnTo>
                <a:lnTo>
                  <a:pt x="260" y="5"/>
                </a:lnTo>
                <a:lnTo>
                  <a:pt x="265" y="3"/>
                </a:lnTo>
                <a:lnTo>
                  <a:pt x="268" y="0"/>
                </a:lnTo>
                <a:lnTo>
                  <a:pt x="271" y="0"/>
                </a:lnTo>
                <a:lnTo>
                  <a:pt x="274" y="5"/>
                </a:lnTo>
                <a:lnTo>
                  <a:pt x="279" y="8"/>
                </a:lnTo>
                <a:lnTo>
                  <a:pt x="282" y="11"/>
                </a:lnTo>
                <a:lnTo>
                  <a:pt x="288" y="17"/>
                </a:lnTo>
                <a:lnTo>
                  <a:pt x="291" y="22"/>
                </a:lnTo>
                <a:lnTo>
                  <a:pt x="294" y="28"/>
                </a:lnTo>
                <a:lnTo>
                  <a:pt x="297" y="31"/>
                </a:lnTo>
                <a:lnTo>
                  <a:pt x="297" y="34"/>
                </a:lnTo>
                <a:lnTo>
                  <a:pt x="297" y="37"/>
                </a:lnTo>
                <a:lnTo>
                  <a:pt x="299" y="40"/>
                </a:lnTo>
                <a:lnTo>
                  <a:pt x="302" y="42"/>
                </a:lnTo>
                <a:lnTo>
                  <a:pt x="302" y="48"/>
                </a:lnTo>
                <a:lnTo>
                  <a:pt x="305" y="54"/>
                </a:lnTo>
                <a:lnTo>
                  <a:pt x="308" y="54"/>
                </a:lnTo>
                <a:lnTo>
                  <a:pt x="314" y="57"/>
                </a:lnTo>
                <a:lnTo>
                  <a:pt x="322" y="59"/>
                </a:lnTo>
                <a:lnTo>
                  <a:pt x="325" y="65"/>
                </a:lnTo>
                <a:lnTo>
                  <a:pt x="328" y="71"/>
                </a:lnTo>
                <a:lnTo>
                  <a:pt x="334" y="77"/>
                </a:lnTo>
                <a:lnTo>
                  <a:pt x="339" y="79"/>
                </a:lnTo>
                <a:close/>
              </a:path>
            </a:pathLst>
          </a:custGeom>
          <a:solidFill>
            <a:srgbClr val="7BC36F"/>
          </a:solidFill>
          <a:ln w="19050">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56" name="Freeform 46">
            <a:extLst>
              <a:ext uri="{FF2B5EF4-FFF2-40B4-BE49-F238E27FC236}">
                <a16:creationId xmlns:a16="http://schemas.microsoft.com/office/drawing/2014/main" id="{BE71543E-1802-B258-01B1-135B19D9F55F}"/>
              </a:ext>
            </a:extLst>
          </p:cNvPr>
          <p:cNvSpPr>
            <a:spLocks noEditPoints="1"/>
          </p:cNvSpPr>
          <p:nvPr/>
        </p:nvSpPr>
        <p:spPr bwMode="auto">
          <a:xfrm>
            <a:off x="4189413" y="4586288"/>
            <a:ext cx="2309813" cy="1703388"/>
          </a:xfrm>
          <a:custGeom>
            <a:avLst/>
            <a:gdLst>
              <a:gd name="T0" fmla="*/ 464 w 1455"/>
              <a:gd name="T1" fmla="*/ 1059 h 1073"/>
              <a:gd name="T2" fmla="*/ 236 w 1455"/>
              <a:gd name="T3" fmla="*/ 991 h 1073"/>
              <a:gd name="T4" fmla="*/ 715 w 1455"/>
              <a:gd name="T5" fmla="*/ 1008 h 1073"/>
              <a:gd name="T6" fmla="*/ 672 w 1455"/>
              <a:gd name="T7" fmla="*/ 985 h 1073"/>
              <a:gd name="T8" fmla="*/ 649 w 1455"/>
              <a:gd name="T9" fmla="*/ 991 h 1073"/>
              <a:gd name="T10" fmla="*/ 1076 w 1455"/>
              <a:gd name="T11" fmla="*/ 905 h 1073"/>
              <a:gd name="T12" fmla="*/ 157 w 1455"/>
              <a:gd name="T13" fmla="*/ 860 h 1073"/>
              <a:gd name="T14" fmla="*/ 174 w 1455"/>
              <a:gd name="T15" fmla="*/ 715 h 1073"/>
              <a:gd name="T16" fmla="*/ 384 w 1455"/>
              <a:gd name="T17" fmla="*/ 14 h 1073"/>
              <a:gd name="T18" fmla="*/ 493 w 1455"/>
              <a:gd name="T19" fmla="*/ 91 h 1073"/>
              <a:gd name="T20" fmla="*/ 564 w 1455"/>
              <a:gd name="T21" fmla="*/ 413 h 1073"/>
              <a:gd name="T22" fmla="*/ 578 w 1455"/>
              <a:gd name="T23" fmla="*/ 712 h 1073"/>
              <a:gd name="T24" fmla="*/ 740 w 1455"/>
              <a:gd name="T25" fmla="*/ 769 h 1073"/>
              <a:gd name="T26" fmla="*/ 817 w 1455"/>
              <a:gd name="T27" fmla="*/ 886 h 1073"/>
              <a:gd name="T28" fmla="*/ 829 w 1455"/>
              <a:gd name="T29" fmla="*/ 740 h 1073"/>
              <a:gd name="T30" fmla="*/ 886 w 1455"/>
              <a:gd name="T31" fmla="*/ 672 h 1073"/>
              <a:gd name="T32" fmla="*/ 948 w 1455"/>
              <a:gd name="T33" fmla="*/ 646 h 1073"/>
              <a:gd name="T34" fmla="*/ 1005 w 1455"/>
              <a:gd name="T35" fmla="*/ 515 h 1073"/>
              <a:gd name="T36" fmla="*/ 1125 w 1455"/>
              <a:gd name="T37" fmla="*/ 387 h 1073"/>
              <a:gd name="T38" fmla="*/ 1105 w 1455"/>
              <a:gd name="T39" fmla="*/ 279 h 1073"/>
              <a:gd name="T40" fmla="*/ 1227 w 1455"/>
              <a:gd name="T41" fmla="*/ 225 h 1073"/>
              <a:gd name="T42" fmla="*/ 1347 w 1455"/>
              <a:gd name="T43" fmla="*/ 293 h 1073"/>
              <a:gd name="T44" fmla="*/ 1444 w 1455"/>
              <a:gd name="T45" fmla="*/ 407 h 1073"/>
              <a:gd name="T46" fmla="*/ 1264 w 1455"/>
              <a:gd name="T47" fmla="*/ 635 h 1073"/>
              <a:gd name="T48" fmla="*/ 1188 w 1455"/>
              <a:gd name="T49" fmla="*/ 857 h 1073"/>
              <a:gd name="T50" fmla="*/ 1136 w 1455"/>
              <a:gd name="T51" fmla="*/ 925 h 1073"/>
              <a:gd name="T52" fmla="*/ 1096 w 1455"/>
              <a:gd name="T53" fmla="*/ 911 h 1073"/>
              <a:gd name="T54" fmla="*/ 1057 w 1455"/>
              <a:gd name="T55" fmla="*/ 886 h 1073"/>
              <a:gd name="T56" fmla="*/ 1068 w 1455"/>
              <a:gd name="T57" fmla="*/ 940 h 1073"/>
              <a:gd name="T58" fmla="*/ 960 w 1455"/>
              <a:gd name="T59" fmla="*/ 979 h 1073"/>
              <a:gd name="T60" fmla="*/ 860 w 1455"/>
              <a:gd name="T61" fmla="*/ 1005 h 1073"/>
              <a:gd name="T62" fmla="*/ 832 w 1455"/>
              <a:gd name="T63" fmla="*/ 971 h 1073"/>
              <a:gd name="T64" fmla="*/ 772 w 1455"/>
              <a:gd name="T65" fmla="*/ 1016 h 1073"/>
              <a:gd name="T66" fmla="*/ 775 w 1455"/>
              <a:gd name="T67" fmla="*/ 999 h 1073"/>
              <a:gd name="T68" fmla="*/ 681 w 1455"/>
              <a:gd name="T69" fmla="*/ 925 h 1073"/>
              <a:gd name="T70" fmla="*/ 678 w 1455"/>
              <a:gd name="T71" fmla="*/ 1005 h 1073"/>
              <a:gd name="T72" fmla="*/ 627 w 1455"/>
              <a:gd name="T73" fmla="*/ 945 h 1073"/>
              <a:gd name="T74" fmla="*/ 641 w 1455"/>
              <a:gd name="T75" fmla="*/ 1042 h 1073"/>
              <a:gd name="T76" fmla="*/ 595 w 1455"/>
              <a:gd name="T77" fmla="*/ 971 h 1073"/>
              <a:gd name="T78" fmla="*/ 561 w 1455"/>
              <a:gd name="T79" fmla="*/ 994 h 1073"/>
              <a:gd name="T80" fmla="*/ 535 w 1455"/>
              <a:gd name="T81" fmla="*/ 994 h 1073"/>
              <a:gd name="T82" fmla="*/ 510 w 1455"/>
              <a:gd name="T83" fmla="*/ 994 h 1073"/>
              <a:gd name="T84" fmla="*/ 444 w 1455"/>
              <a:gd name="T85" fmla="*/ 1034 h 1073"/>
              <a:gd name="T86" fmla="*/ 407 w 1455"/>
              <a:gd name="T87" fmla="*/ 1025 h 1073"/>
              <a:gd name="T88" fmla="*/ 365 w 1455"/>
              <a:gd name="T89" fmla="*/ 1042 h 1073"/>
              <a:gd name="T90" fmla="*/ 347 w 1455"/>
              <a:gd name="T91" fmla="*/ 1048 h 1073"/>
              <a:gd name="T92" fmla="*/ 276 w 1455"/>
              <a:gd name="T93" fmla="*/ 1022 h 1073"/>
              <a:gd name="T94" fmla="*/ 239 w 1455"/>
              <a:gd name="T95" fmla="*/ 994 h 1073"/>
              <a:gd name="T96" fmla="*/ 168 w 1455"/>
              <a:gd name="T97" fmla="*/ 894 h 1073"/>
              <a:gd name="T98" fmla="*/ 137 w 1455"/>
              <a:gd name="T99" fmla="*/ 797 h 1073"/>
              <a:gd name="T100" fmla="*/ 154 w 1455"/>
              <a:gd name="T101" fmla="*/ 777 h 1073"/>
              <a:gd name="T102" fmla="*/ 157 w 1455"/>
              <a:gd name="T103" fmla="*/ 732 h 1073"/>
              <a:gd name="T104" fmla="*/ 225 w 1455"/>
              <a:gd name="T105" fmla="*/ 663 h 1073"/>
              <a:gd name="T106" fmla="*/ 140 w 1455"/>
              <a:gd name="T107" fmla="*/ 692 h 1073"/>
              <a:gd name="T108" fmla="*/ 114 w 1455"/>
              <a:gd name="T109" fmla="*/ 649 h 1073"/>
              <a:gd name="T110" fmla="*/ 131 w 1455"/>
              <a:gd name="T111" fmla="*/ 641 h 1073"/>
              <a:gd name="T112" fmla="*/ 71 w 1455"/>
              <a:gd name="T113" fmla="*/ 641 h 1073"/>
              <a:gd name="T114" fmla="*/ 85 w 1455"/>
              <a:gd name="T115" fmla="*/ 555 h 1073"/>
              <a:gd name="T116" fmla="*/ 34 w 1455"/>
              <a:gd name="T117" fmla="*/ 578 h 1073"/>
              <a:gd name="T118" fmla="*/ 17 w 1455"/>
              <a:gd name="T119" fmla="*/ 424 h 1073"/>
              <a:gd name="T120" fmla="*/ 46 w 1455"/>
              <a:gd name="T121" fmla="*/ 293 h 1073"/>
              <a:gd name="T122" fmla="*/ 251 w 1455"/>
              <a:gd name="T123" fmla="*/ 262 h 1073"/>
              <a:gd name="T124" fmla="*/ 302 w 1455"/>
              <a:gd name="T125" fmla="*/ 103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5" h="1073">
                <a:moveTo>
                  <a:pt x="419" y="1048"/>
                </a:moveTo>
                <a:lnTo>
                  <a:pt x="416" y="1048"/>
                </a:lnTo>
                <a:lnTo>
                  <a:pt x="416" y="1045"/>
                </a:lnTo>
                <a:lnTo>
                  <a:pt x="419" y="1045"/>
                </a:lnTo>
                <a:lnTo>
                  <a:pt x="419" y="1048"/>
                </a:lnTo>
                <a:close/>
                <a:moveTo>
                  <a:pt x="327" y="1045"/>
                </a:moveTo>
                <a:lnTo>
                  <a:pt x="327" y="1048"/>
                </a:lnTo>
                <a:lnTo>
                  <a:pt x="325" y="1045"/>
                </a:lnTo>
                <a:lnTo>
                  <a:pt x="325" y="1042"/>
                </a:lnTo>
                <a:lnTo>
                  <a:pt x="327" y="1042"/>
                </a:lnTo>
                <a:lnTo>
                  <a:pt x="327" y="1045"/>
                </a:lnTo>
                <a:close/>
                <a:moveTo>
                  <a:pt x="350" y="1042"/>
                </a:moveTo>
                <a:lnTo>
                  <a:pt x="347" y="1042"/>
                </a:lnTo>
                <a:lnTo>
                  <a:pt x="350" y="1042"/>
                </a:lnTo>
                <a:close/>
                <a:moveTo>
                  <a:pt x="350" y="1042"/>
                </a:moveTo>
                <a:lnTo>
                  <a:pt x="350" y="1039"/>
                </a:lnTo>
                <a:lnTo>
                  <a:pt x="350" y="1042"/>
                </a:lnTo>
                <a:close/>
                <a:moveTo>
                  <a:pt x="410" y="1045"/>
                </a:moveTo>
                <a:lnTo>
                  <a:pt x="410" y="1042"/>
                </a:lnTo>
                <a:lnTo>
                  <a:pt x="410" y="1039"/>
                </a:lnTo>
                <a:lnTo>
                  <a:pt x="413" y="1039"/>
                </a:lnTo>
                <a:lnTo>
                  <a:pt x="413" y="1042"/>
                </a:lnTo>
                <a:lnTo>
                  <a:pt x="413" y="1045"/>
                </a:lnTo>
                <a:lnTo>
                  <a:pt x="410" y="1045"/>
                </a:lnTo>
                <a:close/>
                <a:moveTo>
                  <a:pt x="325" y="1042"/>
                </a:moveTo>
                <a:lnTo>
                  <a:pt x="325" y="1039"/>
                </a:lnTo>
                <a:lnTo>
                  <a:pt x="325" y="1036"/>
                </a:lnTo>
                <a:lnTo>
                  <a:pt x="325" y="1039"/>
                </a:lnTo>
                <a:lnTo>
                  <a:pt x="325" y="1042"/>
                </a:lnTo>
                <a:close/>
                <a:moveTo>
                  <a:pt x="350" y="1036"/>
                </a:moveTo>
                <a:lnTo>
                  <a:pt x="347" y="1036"/>
                </a:lnTo>
                <a:lnTo>
                  <a:pt x="350" y="1036"/>
                </a:lnTo>
                <a:close/>
                <a:moveTo>
                  <a:pt x="379" y="1036"/>
                </a:moveTo>
                <a:lnTo>
                  <a:pt x="379" y="1039"/>
                </a:lnTo>
                <a:lnTo>
                  <a:pt x="379" y="1036"/>
                </a:lnTo>
                <a:lnTo>
                  <a:pt x="379" y="1034"/>
                </a:lnTo>
                <a:lnTo>
                  <a:pt x="379" y="1036"/>
                </a:lnTo>
                <a:close/>
                <a:moveTo>
                  <a:pt x="410" y="1036"/>
                </a:moveTo>
                <a:lnTo>
                  <a:pt x="410" y="1034"/>
                </a:lnTo>
                <a:lnTo>
                  <a:pt x="413" y="1034"/>
                </a:lnTo>
                <a:lnTo>
                  <a:pt x="413" y="1036"/>
                </a:lnTo>
                <a:lnTo>
                  <a:pt x="410" y="1036"/>
                </a:lnTo>
                <a:close/>
                <a:moveTo>
                  <a:pt x="367" y="1028"/>
                </a:moveTo>
                <a:lnTo>
                  <a:pt x="365" y="1028"/>
                </a:lnTo>
                <a:lnTo>
                  <a:pt x="365" y="1025"/>
                </a:lnTo>
                <a:lnTo>
                  <a:pt x="367" y="1025"/>
                </a:lnTo>
                <a:lnTo>
                  <a:pt x="367" y="1028"/>
                </a:lnTo>
                <a:close/>
                <a:moveTo>
                  <a:pt x="436" y="1022"/>
                </a:moveTo>
                <a:lnTo>
                  <a:pt x="439" y="1022"/>
                </a:lnTo>
                <a:lnTo>
                  <a:pt x="439" y="1025"/>
                </a:lnTo>
                <a:lnTo>
                  <a:pt x="441" y="1025"/>
                </a:lnTo>
                <a:lnTo>
                  <a:pt x="444" y="1025"/>
                </a:lnTo>
                <a:lnTo>
                  <a:pt x="444" y="1028"/>
                </a:lnTo>
                <a:lnTo>
                  <a:pt x="444" y="1031"/>
                </a:lnTo>
                <a:lnTo>
                  <a:pt x="444" y="1034"/>
                </a:lnTo>
                <a:lnTo>
                  <a:pt x="444" y="1036"/>
                </a:lnTo>
                <a:lnTo>
                  <a:pt x="444" y="1039"/>
                </a:lnTo>
                <a:lnTo>
                  <a:pt x="447" y="1039"/>
                </a:lnTo>
                <a:lnTo>
                  <a:pt x="447" y="1042"/>
                </a:lnTo>
                <a:lnTo>
                  <a:pt x="450" y="1042"/>
                </a:lnTo>
                <a:lnTo>
                  <a:pt x="453" y="1042"/>
                </a:lnTo>
                <a:lnTo>
                  <a:pt x="456" y="1045"/>
                </a:lnTo>
                <a:lnTo>
                  <a:pt x="456" y="1048"/>
                </a:lnTo>
                <a:lnTo>
                  <a:pt x="458" y="1051"/>
                </a:lnTo>
                <a:lnTo>
                  <a:pt x="461" y="1053"/>
                </a:lnTo>
                <a:lnTo>
                  <a:pt x="461" y="1056"/>
                </a:lnTo>
                <a:lnTo>
                  <a:pt x="464" y="1059"/>
                </a:lnTo>
                <a:lnTo>
                  <a:pt x="467" y="1059"/>
                </a:lnTo>
                <a:lnTo>
                  <a:pt x="467" y="1062"/>
                </a:lnTo>
                <a:lnTo>
                  <a:pt x="464" y="1062"/>
                </a:lnTo>
                <a:lnTo>
                  <a:pt x="461" y="1062"/>
                </a:lnTo>
                <a:lnTo>
                  <a:pt x="458" y="1062"/>
                </a:lnTo>
                <a:lnTo>
                  <a:pt x="456" y="1062"/>
                </a:lnTo>
                <a:lnTo>
                  <a:pt x="453" y="1062"/>
                </a:lnTo>
                <a:lnTo>
                  <a:pt x="450" y="1062"/>
                </a:lnTo>
                <a:lnTo>
                  <a:pt x="444" y="1062"/>
                </a:lnTo>
                <a:lnTo>
                  <a:pt x="444" y="1065"/>
                </a:lnTo>
                <a:lnTo>
                  <a:pt x="441" y="1065"/>
                </a:lnTo>
                <a:lnTo>
                  <a:pt x="439" y="1065"/>
                </a:lnTo>
                <a:lnTo>
                  <a:pt x="433" y="1065"/>
                </a:lnTo>
                <a:lnTo>
                  <a:pt x="430" y="1065"/>
                </a:lnTo>
                <a:lnTo>
                  <a:pt x="427" y="1065"/>
                </a:lnTo>
                <a:lnTo>
                  <a:pt x="421" y="1065"/>
                </a:lnTo>
                <a:lnTo>
                  <a:pt x="416" y="1065"/>
                </a:lnTo>
                <a:lnTo>
                  <a:pt x="413" y="1065"/>
                </a:lnTo>
                <a:lnTo>
                  <a:pt x="410" y="1065"/>
                </a:lnTo>
                <a:lnTo>
                  <a:pt x="407" y="1065"/>
                </a:lnTo>
                <a:lnTo>
                  <a:pt x="407" y="1062"/>
                </a:lnTo>
                <a:lnTo>
                  <a:pt x="407" y="1059"/>
                </a:lnTo>
                <a:lnTo>
                  <a:pt x="410" y="1059"/>
                </a:lnTo>
                <a:lnTo>
                  <a:pt x="410" y="1056"/>
                </a:lnTo>
                <a:lnTo>
                  <a:pt x="410" y="1053"/>
                </a:lnTo>
                <a:lnTo>
                  <a:pt x="413" y="1051"/>
                </a:lnTo>
                <a:lnTo>
                  <a:pt x="416" y="1048"/>
                </a:lnTo>
                <a:lnTo>
                  <a:pt x="419" y="1048"/>
                </a:lnTo>
                <a:lnTo>
                  <a:pt x="419" y="1045"/>
                </a:lnTo>
                <a:lnTo>
                  <a:pt x="419" y="1042"/>
                </a:lnTo>
                <a:lnTo>
                  <a:pt x="421" y="1039"/>
                </a:lnTo>
                <a:lnTo>
                  <a:pt x="424" y="1036"/>
                </a:lnTo>
                <a:lnTo>
                  <a:pt x="424" y="1034"/>
                </a:lnTo>
                <a:lnTo>
                  <a:pt x="427" y="1031"/>
                </a:lnTo>
                <a:lnTo>
                  <a:pt x="430" y="1031"/>
                </a:lnTo>
                <a:lnTo>
                  <a:pt x="430" y="1028"/>
                </a:lnTo>
                <a:lnTo>
                  <a:pt x="433" y="1025"/>
                </a:lnTo>
                <a:lnTo>
                  <a:pt x="433" y="1022"/>
                </a:lnTo>
                <a:lnTo>
                  <a:pt x="436" y="1022"/>
                </a:lnTo>
                <a:close/>
                <a:moveTo>
                  <a:pt x="373" y="1025"/>
                </a:moveTo>
                <a:lnTo>
                  <a:pt x="373" y="1022"/>
                </a:lnTo>
                <a:lnTo>
                  <a:pt x="376" y="1022"/>
                </a:lnTo>
                <a:lnTo>
                  <a:pt x="373" y="1022"/>
                </a:lnTo>
                <a:lnTo>
                  <a:pt x="373" y="1025"/>
                </a:lnTo>
                <a:close/>
                <a:moveTo>
                  <a:pt x="552" y="1028"/>
                </a:moveTo>
                <a:lnTo>
                  <a:pt x="550" y="1028"/>
                </a:lnTo>
                <a:lnTo>
                  <a:pt x="550" y="1025"/>
                </a:lnTo>
                <a:lnTo>
                  <a:pt x="550" y="1022"/>
                </a:lnTo>
                <a:lnTo>
                  <a:pt x="552" y="1022"/>
                </a:lnTo>
                <a:lnTo>
                  <a:pt x="552" y="1025"/>
                </a:lnTo>
                <a:lnTo>
                  <a:pt x="552" y="1028"/>
                </a:lnTo>
                <a:close/>
                <a:moveTo>
                  <a:pt x="416" y="1022"/>
                </a:moveTo>
                <a:lnTo>
                  <a:pt x="413" y="1022"/>
                </a:lnTo>
                <a:lnTo>
                  <a:pt x="413" y="1019"/>
                </a:lnTo>
                <a:lnTo>
                  <a:pt x="413" y="1016"/>
                </a:lnTo>
                <a:lnTo>
                  <a:pt x="416" y="1019"/>
                </a:lnTo>
                <a:lnTo>
                  <a:pt x="416" y="1022"/>
                </a:lnTo>
                <a:close/>
                <a:moveTo>
                  <a:pt x="444" y="1011"/>
                </a:moveTo>
                <a:lnTo>
                  <a:pt x="441" y="1011"/>
                </a:lnTo>
                <a:lnTo>
                  <a:pt x="441" y="1008"/>
                </a:lnTo>
                <a:lnTo>
                  <a:pt x="441" y="1005"/>
                </a:lnTo>
                <a:lnTo>
                  <a:pt x="441" y="1008"/>
                </a:lnTo>
                <a:lnTo>
                  <a:pt x="444" y="1008"/>
                </a:lnTo>
                <a:lnTo>
                  <a:pt x="444" y="1011"/>
                </a:lnTo>
                <a:close/>
                <a:moveTo>
                  <a:pt x="239" y="994"/>
                </a:moveTo>
                <a:lnTo>
                  <a:pt x="236" y="994"/>
                </a:lnTo>
                <a:lnTo>
                  <a:pt x="236" y="991"/>
                </a:lnTo>
                <a:lnTo>
                  <a:pt x="239" y="994"/>
                </a:lnTo>
                <a:close/>
                <a:moveTo>
                  <a:pt x="558" y="991"/>
                </a:moveTo>
                <a:lnTo>
                  <a:pt x="558" y="988"/>
                </a:lnTo>
                <a:lnTo>
                  <a:pt x="558" y="991"/>
                </a:lnTo>
                <a:close/>
                <a:moveTo>
                  <a:pt x="777" y="988"/>
                </a:moveTo>
                <a:lnTo>
                  <a:pt x="780" y="988"/>
                </a:lnTo>
                <a:lnTo>
                  <a:pt x="780" y="991"/>
                </a:lnTo>
                <a:lnTo>
                  <a:pt x="777" y="991"/>
                </a:lnTo>
                <a:lnTo>
                  <a:pt x="777" y="988"/>
                </a:lnTo>
                <a:close/>
                <a:moveTo>
                  <a:pt x="743" y="999"/>
                </a:moveTo>
                <a:lnTo>
                  <a:pt x="743" y="1002"/>
                </a:lnTo>
                <a:lnTo>
                  <a:pt x="746" y="1002"/>
                </a:lnTo>
                <a:lnTo>
                  <a:pt x="749" y="1002"/>
                </a:lnTo>
                <a:lnTo>
                  <a:pt x="749" y="999"/>
                </a:lnTo>
                <a:lnTo>
                  <a:pt x="752" y="999"/>
                </a:lnTo>
                <a:lnTo>
                  <a:pt x="755" y="999"/>
                </a:lnTo>
                <a:lnTo>
                  <a:pt x="760" y="999"/>
                </a:lnTo>
                <a:lnTo>
                  <a:pt x="760" y="1002"/>
                </a:lnTo>
                <a:lnTo>
                  <a:pt x="760" y="1005"/>
                </a:lnTo>
                <a:lnTo>
                  <a:pt x="758" y="1005"/>
                </a:lnTo>
                <a:lnTo>
                  <a:pt x="758" y="1008"/>
                </a:lnTo>
                <a:lnTo>
                  <a:pt x="758" y="1011"/>
                </a:lnTo>
                <a:lnTo>
                  <a:pt x="758" y="1014"/>
                </a:lnTo>
                <a:lnTo>
                  <a:pt x="758" y="1016"/>
                </a:lnTo>
                <a:lnTo>
                  <a:pt x="758" y="1019"/>
                </a:lnTo>
                <a:lnTo>
                  <a:pt x="758" y="1022"/>
                </a:lnTo>
                <a:lnTo>
                  <a:pt x="760" y="1022"/>
                </a:lnTo>
                <a:lnTo>
                  <a:pt x="760" y="1025"/>
                </a:lnTo>
                <a:lnTo>
                  <a:pt x="758" y="1025"/>
                </a:lnTo>
                <a:lnTo>
                  <a:pt x="755" y="1025"/>
                </a:lnTo>
                <a:lnTo>
                  <a:pt x="755" y="1028"/>
                </a:lnTo>
                <a:lnTo>
                  <a:pt x="752" y="1028"/>
                </a:lnTo>
                <a:lnTo>
                  <a:pt x="749" y="1028"/>
                </a:lnTo>
                <a:lnTo>
                  <a:pt x="746" y="1028"/>
                </a:lnTo>
                <a:lnTo>
                  <a:pt x="746" y="1031"/>
                </a:lnTo>
                <a:lnTo>
                  <a:pt x="743" y="1031"/>
                </a:lnTo>
                <a:lnTo>
                  <a:pt x="740" y="1031"/>
                </a:lnTo>
                <a:lnTo>
                  <a:pt x="738" y="1031"/>
                </a:lnTo>
                <a:lnTo>
                  <a:pt x="735" y="1034"/>
                </a:lnTo>
                <a:lnTo>
                  <a:pt x="732" y="1034"/>
                </a:lnTo>
                <a:lnTo>
                  <a:pt x="729" y="1036"/>
                </a:lnTo>
                <a:lnTo>
                  <a:pt x="726" y="1036"/>
                </a:lnTo>
                <a:lnTo>
                  <a:pt x="723" y="1036"/>
                </a:lnTo>
                <a:lnTo>
                  <a:pt x="721" y="1036"/>
                </a:lnTo>
                <a:lnTo>
                  <a:pt x="715" y="1036"/>
                </a:lnTo>
                <a:lnTo>
                  <a:pt x="712" y="1036"/>
                </a:lnTo>
                <a:lnTo>
                  <a:pt x="709" y="1036"/>
                </a:lnTo>
                <a:lnTo>
                  <a:pt x="706" y="1036"/>
                </a:lnTo>
                <a:lnTo>
                  <a:pt x="703" y="1036"/>
                </a:lnTo>
                <a:lnTo>
                  <a:pt x="701" y="1039"/>
                </a:lnTo>
                <a:lnTo>
                  <a:pt x="701" y="1036"/>
                </a:lnTo>
                <a:lnTo>
                  <a:pt x="698" y="1034"/>
                </a:lnTo>
                <a:lnTo>
                  <a:pt x="698" y="1031"/>
                </a:lnTo>
                <a:lnTo>
                  <a:pt x="701" y="1031"/>
                </a:lnTo>
                <a:lnTo>
                  <a:pt x="701" y="1028"/>
                </a:lnTo>
                <a:lnTo>
                  <a:pt x="701" y="1025"/>
                </a:lnTo>
                <a:lnTo>
                  <a:pt x="701" y="1028"/>
                </a:lnTo>
                <a:lnTo>
                  <a:pt x="703" y="1028"/>
                </a:lnTo>
                <a:lnTo>
                  <a:pt x="703" y="1025"/>
                </a:lnTo>
                <a:lnTo>
                  <a:pt x="703" y="1022"/>
                </a:lnTo>
                <a:lnTo>
                  <a:pt x="706" y="1022"/>
                </a:lnTo>
                <a:lnTo>
                  <a:pt x="706" y="1019"/>
                </a:lnTo>
                <a:lnTo>
                  <a:pt x="709" y="1019"/>
                </a:lnTo>
                <a:lnTo>
                  <a:pt x="709" y="1016"/>
                </a:lnTo>
                <a:lnTo>
                  <a:pt x="712" y="1014"/>
                </a:lnTo>
                <a:lnTo>
                  <a:pt x="715" y="1011"/>
                </a:lnTo>
                <a:lnTo>
                  <a:pt x="715" y="1008"/>
                </a:lnTo>
                <a:lnTo>
                  <a:pt x="718" y="1008"/>
                </a:lnTo>
                <a:lnTo>
                  <a:pt x="718" y="1005"/>
                </a:lnTo>
                <a:lnTo>
                  <a:pt x="721" y="1005"/>
                </a:lnTo>
                <a:lnTo>
                  <a:pt x="721" y="1002"/>
                </a:lnTo>
                <a:lnTo>
                  <a:pt x="721" y="999"/>
                </a:lnTo>
                <a:lnTo>
                  <a:pt x="723" y="999"/>
                </a:lnTo>
                <a:lnTo>
                  <a:pt x="726" y="999"/>
                </a:lnTo>
                <a:lnTo>
                  <a:pt x="726" y="997"/>
                </a:lnTo>
                <a:lnTo>
                  <a:pt x="726" y="994"/>
                </a:lnTo>
                <a:lnTo>
                  <a:pt x="729" y="994"/>
                </a:lnTo>
                <a:lnTo>
                  <a:pt x="729" y="991"/>
                </a:lnTo>
                <a:lnTo>
                  <a:pt x="729" y="988"/>
                </a:lnTo>
                <a:lnTo>
                  <a:pt x="732" y="988"/>
                </a:lnTo>
                <a:lnTo>
                  <a:pt x="735" y="988"/>
                </a:lnTo>
                <a:lnTo>
                  <a:pt x="735" y="991"/>
                </a:lnTo>
                <a:lnTo>
                  <a:pt x="735" y="994"/>
                </a:lnTo>
                <a:lnTo>
                  <a:pt x="738" y="994"/>
                </a:lnTo>
                <a:lnTo>
                  <a:pt x="738" y="997"/>
                </a:lnTo>
                <a:lnTo>
                  <a:pt x="740" y="999"/>
                </a:lnTo>
                <a:lnTo>
                  <a:pt x="743" y="999"/>
                </a:lnTo>
                <a:close/>
                <a:moveTo>
                  <a:pt x="795" y="988"/>
                </a:moveTo>
                <a:lnTo>
                  <a:pt x="795" y="985"/>
                </a:lnTo>
                <a:lnTo>
                  <a:pt x="795" y="988"/>
                </a:lnTo>
                <a:close/>
                <a:moveTo>
                  <a:pt x="234" y="985"/>
                </a:moveTo>
                <a:lnTo>
                  <a:pt x="234" y="988"/>
                </a:lnTo>
                <a:lnTo>
                  <a:pt x="234" y="985"/>
                </a:lnTo>
                <a:close/>
                <a:moveTo>
                  <a:pt x="786" y="994"/>
                </a:moveTo>
                <a:lnTo>
                  <a:pt x="783" y="994"/>
                </a:lnTo>
                <a:lnTo>
                  <a:pt x="780" y="994"/>
                </a:lnTo>
                <a:lnTo>
                  <a:pt x="780" y="997"/>
                </a:lnTo>
                <a:lnTo>
                  <a:pt x="777" y="994"/>
                </a:lnTo>
                <a:lnTo>
                  <a:pt x="777" y="991"/>
                </a:lnTo>
                <a:lnTo>
                  <a:pt x="780" y="991"/>
                </a:lnTo>
                <a:lnTo>
                  <a:pt x="780" y="994"/>
                </a:lnTo>
                <a:lnTo>
                  <a:pt x="780" y="991"/>
                </a:lnTo>
                <a:lnTo>
                  <a:pt x="783" y="991"/>
                </a:lnTo>
                <a:lnTo>
                  <a:pt x="786" y="991"/>
                </a:lnTo>
                <a:lnTo>
                  <a:pt x="786" y="988"/>
                </a:lnTo>
                <a:lnTo>
                  <a:pt x="786" y="985"/>
                </a:lnTo>
                <a:lnTo>
                  <a:pt x="789" y="985"/>
                </a:lnTo>
                <a:lnTo>
                  <a:pt x="789" y="988"/>
                </a:lnTo>
                <a:lnTo>
                  <a:pt x="789" y="991"/>
                </a:lnTo>
                <a:lnTo>
                  <a:pt x="786" y="991"/>
                </a:lnTo>
                <a:lnTo>
                  <a:pt x="786" y="994"/>
                </a:lnTo>
                <a:close/>
                <a:moveTo>
                  <a:pt x="783" y="988"/>
                </a:moveTo>
                <a:lnTo>
                  <a:pt x="783" y="985"/>
                </a:lnTo>
                <a:lnTo>
                  <a:pt x="786" y="985"/>
                </a:lnTo>
                <a:lnTo>
                  <a:pt x="783" y="985"/>
                </a:lnTo>
                <a:lnTo>
                  <a:pt x="786" y="988"/>
                </a:lnTo>
                <a:lnTo>
                  <a:pt x="783" y="988"/>
                </a:lnTo>
                <a:close/>
                <a:moveTo>
                  <a:pt x="792" y="985"/>
                </a:moveTo>
                <a:lnTo>
                  <a:pt x="792" y="982"/>
                </a:lnTo>
                <a:lnTo>
                  <a:pt x="792" y="985"/>
                </a:lnTo>
                <a:close/>
                <a:moveTo>
                  <a:pt x="786" y="982"/>
                </a:moveTo>
                <a:lnTo>
                  <a:pt x="783" y="982"/>
                </a:lnTo>
                <a:lnTo>
                  <a:pt x="786" y="982"/>
                </a:lnTo>
                <a:close/>
                <a:moveTo>
                  <a:pt x="661" y="971"/>
                </a:moveTo>
                <a:lnTo>
                  <a:pt x="664" y="971"/>
                </a:lnTo>
                <a:lnTo>
                  <a:pt x="666" y="971"/>
                </a:lnTo>
                <a:lnTo>
                  <a:pt x="669" y="974"/>
                </a:lnTo>
                <a:lnTo>
                  <a:pt x="669" y="977"/>
                </a:lnTo>
                <a:lnTo>
                  <a:pt x="672" y="977"/>
                </a:lnTo>
                <a:lnTo>
                  <a:pt x="672" y="979"/>
                </a:lnTo>
                <a:lnTo>
                  <a:pt x="669" y="979"/>
                </a:lnTo>
                <a:lnTo>
                  <a:pt x="672" y="979"/>
                </a:lnTo>
                <a:lnTo>
                  <a:pt x="672" y="982"/>
                </a:lnTo>
                <a:lnTo>
                  <a:pt x="672" y="985"/>
                </a:lnTo>
                <a:lnTo>
                  <a:pt x="672" y="988"/>
                </a:lnTo>
                <a:lnTo>
                  <a:pt x="672" y="991"/>
                </a:lnTo>
                <a:lnTo>
                  <a:pt x="675" y="994"/>
                </a:lnTo>
                <a:lnTo>
                  <a:pt x="678" y="997"/>
                </a:lnTo>
                <a:lnTo>
                  <a:pt x="678" y="999"/>
                </a:lnTo>
                <a:lnTo>
                  <a:pt x="675" y="999"/>
                </a:lnTo>
                <a:lnTo>
                  <a:pt x="675" y="1002"/>
                </a:lnTo>
                <a:lnTo>
                  <a:pt x="675" y="1005"/>
                </a:lnTo>
                <a:lnTo>
                  <a:pt x="675" y="1008"/>
                </a:lnTo>
                <a:lnTo>
                  <a:pt x="675" y="1011"/>
                </a:lnTo>
                <a:lnTo>
                  <a:pt x="678" y="1014"/>
                </a:lnTo>
                <a:lnTo>
                  <a:pt x="681" y="1014"/>
                </a:lnTo>
                <a:lnTo>
                  <a:pt x="681" y="1016"/>
                </a:lnTo>
                <a:lnTo>
                  <a:pt x="683" y="1016"/>
                </a:lnTo>
                <a:lnTo>
                  <a:pt x="681" y="1016"/>
                </a:lnTo>
                <a:lnTo>
                  <a:pt x="681" y="1019"/>
                </a:lnTo>
                <a:lnTo>
                  <a:pt x="678" y="1019"/>
                </a:lnTo>
                <a:lnTo>
                  <a:pt x="675" y="1022"/>
                </a:lnTo>
                <a:lnTo>
                  <a:pt x="672" y="1022"/>
                </a:lnTo>
                <a:lnTo>
                  <a:pt x="669" y="1022"/>
                </a:lnTo>
                <a:lnTo>
                  <a:pt x="666" y="1022"/>
                </a:lnTo>
                <a:lnTo>
                  <a:pt x="666" y="1019"/>
                </a:lnTo>
                <a:lnTo>
                  <a:pt x="664" y="1019"/>
                </a:lnTo>
                <a:lnTo>
                  <a:pt x="664" y="1016"/>
                </a:lnTo>
                <a:lnTo>
                  <a:pt x="666" y="1016"/>
                </a:lnTo>
                <a:lnTo>
                  <a:pt x="664" y="1016"/>
                </a:lnTo>
                <a:lnTo>
                  <a:pt x="664" y="1014"/>
                </a:lnTo>
                <a:lnTo>
                  <a:pt x="661" y="1011"/>
                </a:lnTo>
                <a:lnTo>
                  <a:pt x="661" y="1008"/>
                </a:lnTo>
                <a:lnTo>
                  <a:pt x="661" y="1005"/>
                </a:lnTo>
                <a:lnTo>
                  <a:pt x="661" y="1002"/>
                </a:lnTo>
                <a:lnTo>
                  <a:pt x="661" y="999"/>
                </a:lnTo>
                <a:lnTo>
                  <a:pt x="658" y="999"/>
                </a:lnTo>
                <a:lnTo>
                  <a:pt x="658" y="997"/>
                </a:lnTo>
                <a:lnTo>
                  <a:pt x="658" y="994"/>
                </a:lnTo>
                <a:lnTo>
                  <a:pt x="658" y="991"/>
                </a:lnTo>
                <a:lnTo>
                  <a:pt x="658" y="988"/>
                </a:lnTo>
                <a:lnTo>
                  <a:pt x="658" y="985"/>
                </a:lnTo>
                <a:lnTo>
                  <a:pt x="658" y="982"/>
                </a:lnTo>
                <a:lnTo>
                  <a:pt x="655" y="982"/>
                </a:lnTo>
                <a:lnTo>
                  <a:pt x="655" y="979"/>
                </a:lnTo>
                <a:lnTo>
                  <a:pt x="655" y="977"/>
                </a:lnTo>
                <a:lnTo>
                  <a:pt x="655" y="974"/>
                </a:lnTo>
                <a:lnTo>
                  <a:pt x="652" y="971"/>
                </a:lnTo>
                <a:lnTo>
                  <a:pt x="652" y="968"/>
                </a:lnTo>
                <a:lnTo>
                  <a:pt x="655" y="968"/>
                </a:lnTo>
                <a:lnTo>
                  <a:pt x="658" y="968"/>
                </a:lnTo>
                <a:lnTo>
                  <a:pt x="658" y="971"/>
                </a:lnTo>
                <a:lnTo>
                  <a:pt x="661" y="971"/>
                </a:lnTo>
                <a:close/>
                <a:moveTo>
                  <a:pt x="641" y="965"/>
                </a:moveTo>
                <a:lnTo>
                  <a:pt x="641" y="968"/>
                </a:lnTo>
                <a:lnTo>
                  <a:pt x="644" y="968"/>
                </a:lnTo>
                <a:lnTo>
                  <a:pt x="646" y="968"/>
                </a:lnTo>
                <a:lnTo>
                  <a:pt x="646" y="971"/>
                </a:lnTo>
                <a:lnTo>
                  <a:pt x="646" y="974"/>
                </a:lnTo>
                <a:lnTo>
                  <a:pt x="649" y="974"/>
                </a:lnTo>
                <a:lnTo>
                  <a:pt x="649" y="977"/>
                </a:lnTo>
                <a:lnTo>
                  <a:pt x="649" y="979"/>
                </a:lnTo>
                <a:lnTo>
                  <a:pt x="649" y="982"/>
                </a:lnTo>
                <a:lnTo>
                  <a:pt x="649" y="985"/>
                </a:lnTo>
                <a:lnTo>
                  <a:pt x="649" y="988"/>
                </a:lnTo>
                <a:lnTo>
                  <a:pt x="649" y="991"/>
                </a:lnTo>
                <a:lnTo>
                  <a:pt x="649" y="994"/>
                </a:lnTo>
                <a:lnTo>
                  <a:pt x="652" y="997"/>
                </a:lnTo>
                <a:lnTo>
                  <a:pt x="649" y="997"/>
                </a:lnTo>
                <a:lnTo>
                  <a:pt x="649" y="994"/>
                </a:lnTo>
                <a:lnTo>
                  <a:pt x="649" y="991"/>
                </a:lnTo>
                <a:lnTo>
                  <a:pt x="646" y="988"/>
                </a:lnTo>
                <a:lnTo>
                  <a:pt x="644" y="982"/>
                </a:lnTo>
                <a:lnTo>
                  <a:pt x="641" y="982"/>
                </a:lnTo>
                <a:lnTo>
                  <a:pt x="641" y="979"/>
                </a:lnTo>
                <a:lnTo>
                  <a:pt x="638" y="979"/>
                </a:lnTo>
                <a:lnTo>
                  <a:pt x="635" y="979"/>
                </a:lnTo>
                <a:lnTo>
                  <a:pt x="635" y="977"/>
                </a:lnTo>
                <a:lnTo>
                  <a:pt x="632" y="977"/>
                </a:lnTo>
                <a:lnTo>
                  <a:pt x="629" y="977"/>
                </a:lnTo>
                <a:lnTo>
                  <a:pt x="629" y="974"/>
                </a:lnTo>
                <a:lnTo>
                  <a:pt x="632" y="974"/>
                </a:lnTo>
                <a:lnTo>
                  <a:pt x="632" y="971"/>
                </a:lnTo>
                <a:lnTo>
                  <a:pt x="632" y="968"/>
                </a:lnTo>
                <a:lnTo>
                  <a:pt x="635" y="968"/>
                </a:lnTo>
                <a:lnTo>
                  <a:pt x="638" y="968"/>
                </a:lnTo>
                <a:lnTo>
                  <a:pt x="638" y="965"/>
                </a:lnTo>
                <a:lnTo>
                  <a:pt x="641" y="965"/>
                </a:lnTo>
                <a:close/>
                <a:moveTo>
                  <a:pt x="658" y="962"/>
                </a:moveTo>
                <a:lnTo>
                  <a:pt x="658" y="965"/>
                </a:lnTo>
                <a:lnTo>
                  <a:pt x="658" y="968"/>
                </a:lnTo>
                <a:lnTo>
                  <a:pt x="655" y="968"/>
                </a:lnTo>
                <a:lnTo>
                  <a:pt x="655" y="965"/>
                </a:lnTo>
                <a:lnTo>
                  <a:pt x="655" y="962"/>
                </a:lnTo>
                <a:lnTo>
                  <a:pt x="658" y="962"/>
                </a:lnTo>
                <a:close/>
                <a:moveTo>
                  <a:pt x="1088" y="968"/>
                </a:moveTo>
                <a:lnTo>
                  <a:pt x="1088" y="971"/>
                </a:lnTo>
                <a:lnTo>
                  <a:pt x="1085" y="971"/>
                </a:lnTo>
                <a:lnTo>
                  <a:pt x="1082" y="971"/>
                </a:lnTo>
                <a:lnTo>
                  <a:pt x="1079" y="971"/>
                </a:lnTo>
                <a:lnTo>
                  <a:pt x="1079" y="968"/>
                </a:lnTo>
                <a:lnTo>
                  <a:pt x="1079" y="965"/>
                </a:lnTo>
                <a:lnTo>
                  <a:pt x="1079" y="962"/>
                </a:lnTo>
                <a:lnTo>
                  <a:pt x="1082" y="962"/>
                </a:lnTo>
                <a:lnTo>
                  <a:pt x="1082" y="960"/>
                </a:lnTo>
                <a:lnTo>
                  <a:pt x="1082" y="957"/>
                </a:lnTo>
                <a:lnTo>
                  <a:pt x="1085" y="957"/>
                </a:lnTo>
                <a:lnTo>
                  <a:pt x="1085" y="954"/>
                </a:lnTo>
                <a:lnTo>
                  <a:pt x="1088" y="954"/>
                </a:lnTo>
                <a:lnTo>
                  <a:pt x="1088" y="957"/>
                </a:lnTo>
                <a:lnTo>
                  <a:pt x="1088" y="960"/>
                </a:lnTo>
                <a:lnTo>
                  <a:pt x="1088" y="962"/>
                </a:lnTo>
                <a:lnTo>
                  <a:pt x="1088" y="965"/>
                </a:lnTo>
                <a:lnTo>
                  <a:pt x="1088" y="968"/>
                </a:lnTo>
                <a:close/>
                <a:moveTo>
                  <a:pt x="686" y="945"/>
                </a:moveTo>
                <a:lnTo>
                  <a:pt x="686" y="942"/>
                </a:lnTo>
                <a:lnTo>
                  <a:pt x="686" y="945"/>
                </a:lnTo>
                <a:close/>
                <a:moveTo>
                  <a:pt x="649" y="942"/>
                </a:moveTo>
                <a:lnTo>
                  <a:pt x="646" y="942"/>
                </a:lnTo>
                <a:lnTo>
                  <a:pt x="649" y="942"/>
                </a:lnTo>
                <a:close/>
                <a:moveTo>
                  <a:pt x="1162" y="903"/>
                </a:moveTo>
                <a:lnTo>
                  <a:pt x="1159" y="903"/>
                </a:lnTo>
                <a:lnTo>
                  <a:pt x="1156" y="903"/>
                </a:lnTo>
                <a:lnTo>
                  <a:pt x="1156" y="900"/>
                </a:lnTo>
                <a:lnTo>
                  <a:pt x="1159" y="900"/>
                </a:lnTo>
                <a:lnTo>
                  <a:pt x="1159" y="897"/>
                </a:lnTo>
                <a:lnTo>
                  <a:pt x="1162" y="897"/>
                </a:lnTo>
                <a:lnTo>
                  <a:pt x="1162" y="900"/>
                </a:lnTo>
                <a:lnTo>
                  <a:pt x="1165" y="900"/>
                </a:lnTo>
                <a:lnTo>
                  <a:pt x="1165" y="903"/>
                </a:lnTo>
                <a:lnTo>
                  <a:pt x="1162" y="903"/>
                </a:lnTo>
                <a:close/>
                <a:moveTo>
                  <a:pt x="1071" y="891"/>
                </a:moveTo>
                <a:lnTo>
                  <a:pt x="1074" y="894"/>
                </a:lnTo>
                <a:lnTo>
                  <a:pt x="1076" y="897"/>
                </a:lnTo>
                <a:lnTo>
                  <a:pt x="1076" y="900"/>
                </a:lnTo>
                <a:lnTo>
                  <a:pt x="1079" y="900"/>
                </a:lnTo>
                <a:lnTo>
                  <a:pt x="1079" y="903"/>
                </a:lnTo>
                <a:lnTo>
                  <a:pt x="1076" y="905"/>
                </a:lnTo>
                <a:lnTo>
                  <a:pt x="1074" y="903"/>
                </a:lnTo>
                <a:lnTo>
                  <a:pt x="1071" y="903"/>
                </a:lnTo>
                <a:lnTo>
                  <a:pt x="1071" y="900"/>
                </a:lnTo>
                <a:lnTo>
                  <a:pt x="1068" y="897"/>
                </a:lnTo>
                <a:lnTo>
                  <a:pt x="1068" y="894"/>
                </a:lnTo>
                <a:lnTo>
                  <a:pt x="1068" y="891"/>
                </a:lnTo>
                <a:lnTo>
                  <a:pt x="1071" y="891"/>
                </a:lnTo>
                <a:close/>
                <a:moveTo>
                  <a:pt x="1059" y="886"/>
                </a:moveTo>
                <a:lnTo>
                  <a:pt x="1059" y="888"/>
                </a:lnTo>
                <a:lnTo>
                  <a:pt x="1065" y="891"/>
                </a:lnTo>
                <a:lnTo>
                  <a:pt x="1065" y="894"/>
                </a:lnTo>
                <a:lnTo>
                  <a:pt x="1062" y="894"/>
                </a:lnTo>
                <a:lnTo>
                  <a:pt x="1059" y="894"/>
                </a:lnTo>
                <a:lnTo>
                  <a:pt x="1059" y="891"/>
                </a:lnTo>
                <a:lnTo>
                  <a:pt x="1059" y="888"/>
                </a:lnTo>
                <a:lnTo>
                  <a:pt x="1057" y="888"/>
                </a:lnTo>
                <a:lnTo>
                  <a:pt x="1057" y="886"/>
                </a:lnTo>
                <a:lnTo>
                  <a:pt x="1059" y="886"/>
                </a:lnTo>
                <a:close/>
                <a:moveTo>
                  <a:pt x="1076" y="886"/>
                </a:moveTo>
                <a:lnTo>
                  <a:pt x="1076" y="888"/>
                </a:lnTo>
                <a:lnTo>
                  <a:pt x="1074" y="888"/>
                </a:lnTo>
                <a:lnTo>
                  <a:pt x="1074" y="886"/>
                </a:lnTo>
                <a:lnTo>
                  <a:pt x="1071" y="886"/>
                </a:lnTo>
                <a:lnTo>
                  <a:pt x="1071" y="883"/>
                </a:lnTo>
                <a:lnTo>
                  <a:pt x="1071" y="880"/>
                </a:lnTo>
                <a:lnTo>
                  <a:pt x="1074" y="880"/>
                </a:lnTo>
                <a:lnTo>
                  <a:pt x="1074" y="883"/>
                </a:lnTo>
                <a:lnTo>
                  <a:pt x="1076" y="883"/>
                </a:lnTo>
                <a:lnTo>
                  <a:pt x="1079" y="883"/>
                </a:lnTo>
                <a:lnTo>
                  <a:pt x="1079" y="886"/>
                </a:lnTo>
                <a:lnTo>
                  <a:pt x="1076" y="886"/>
                </a:lnTo>
                <a:close/>
                <a:moveTo>
                  <a:pt x="1102" y="880"/>
                </a:moveTo>
                <a:lnTo>
                  <a:pt x="1105" y="880"/>
                </a:lnTo>
                <a:lnTo>
                  <a:pt x="1105" y="883"/>
                </a:lnTo>
                <a:lnTo>
                  <a:pt x="1108" y="883"/>
                </a:lnTo>
                <a:lnTo>
                  <a:pt x="1105" y="883"/>
                </a:lnTo>
                <a:lnTo>
                  <a:pt x="1102" y="883"/>
                </a:lnTo>
                <a:lnTo>
                  <a:pt x="1102" y="880"/>
                </a:lnTo>
                <a:close/>
                <a:moveTo>
                  <a:pt x="159" y="874"/>
                </a:moveTo>
                <a:lnTo>
                  <a:pt x="157" y="871"/>
                </a:lnTo>
                <a:lnTo>
                  <a:pt x="159" y="871"/>
                </a:lnTo>
                <a:lnTo>
                  <a:pt x="159" y="874"/>
                </a:lnTo>
                <a:close/>
                <a:moveTo>
                  <a:pt x="1059" y="871"/>
                </a:moveTo>
                <a:lnTo>
                  <a:pt x="1057" y="871"/>
                </a:lnTo>
                <a:lnTo>
                  <a:pt x="1057" y="868"/>
                </a:lnTo>
                <a:lnTo>
                  <a:pt x="1059" y="868"/>
                </a:lnTo>
                <a:lnTo>
                  <a:pt x="1059" y="871"/>
                </a:lnTo>
                <a:close/>
                <a:moveTo>
                  <a:pt x="157" y="868"/>
                </a:moveTo>
                <a:lnTo>
                  <a:pt x="154" y="868"/>
                </a:lnTo>
                <a:lnTo>
                  <a:pt x="154" y="866"/>
                </a:lnTo>
                <a:lnTo>
                  <a:pt x="157" y="866"/>
                </a:lnTo>
                <a:lnTo>
                  <a:pt x="157" y="868"/>
                </a:lnTo>
                <a:close/>
                <a:moveTo>
                  <a:pt x="1062" y="874"/>
                </a:moveTo>
                <a:lnTo>
                  <a:pt x="1059" y="874"/>
                </a:lnTo>
                <a:lnTo>
                  <a:pt x="1059" y="871"/>
                </a:lnTo>
                <a:lnTo>
                  <a:pt x="1059" y="868"/>
                </a:lnTo>
                <a:lnTo>
                  <a:pt x="1059" y="866"/>
                </a:lnTo>
                <a:lnTo>
                  <a:pt x="1062" y="868"/>
                </a:lnTo>
                <a:lnTo>
                  <a:pt x="1062" y="871"/>
                </a:lnTo>
                <a:lnTo>
                  <a:pt x="1062" y="874"/>
                </a:lnTo>
                <a:close/>
                <a:moveTo>
                  <a:pt x="157" y="860"/>
                </a:moveTo>
                <a:lnTo>
                  <a:pt x="157" y="863"/>
                </a:lnTo>
                <a:lnTo>
                  <a:pt x="157" y="866"/>
                </a:lnTo>
                <a:lnTo>
                  <a:pt x="154" y="863"/>
                </a:lnTo>
                <a:lnTo>
                  <a:pt x="151" y="860"/>
                </a:lnTo>
                <a:lnTo>
                  <a:pt x="154" y="860"/>
                </a:lnTo>
                <a:lnTo>
                  <a:pt x="157" y="860"/>
                </a:lnTo>
                <a:close/>
                <a:moveTo>
                  <a:pt x="157" y="797"/>
                </a:moveTo>
                <a:lnTo>
                  <a:pt x="157" y="800"/>
                </a:lnTo>
                <a:lnTo>
                  <a:pt x="157" y="797"/>
                </a:lnTo>
                <a:lnTo>
                  <a:pt x="159" y="797"/>
                </a:lnTo>
                <a:lnTo>
                  <a:pt x="159" y="800"/>
                </a:lnTo>
                <a:lnTo>
                  <a:pt x="159" y="803"/>
                </a:lnTo>
                <a:lnTo>
                  <a:pt x="157" y="806"/>
                </a:lnTo>
                <a:lnTo>
                  <a:pt x="157" y="803"/>
                </a:lnTo>
                <a:lnTo>
                  <a:pt x="154" y="803"/>
                </a:lnTo>
                <a:lnTo>
                  <a:pt x="154" y="800"/>
                </a:lnTo>
                <a:lnTo>
                  <a:pt x="154" y="797"/>
                </a:lnTo>
                <a:lnTo>
                  <a:pt x="157" y="797"/>
                </a:lnTo>
                <a:close/>
                <a:moveTo>
                  <a:pt x="154" y="797"/>
                </a:moveTo>
                <a:lnTo>
                  <a:pt x="154" y="800"/>
                </a:lnTo>
                <a:lnTo>
                  <a:pt x="151" y="797"/>
                </a:lnTo>
                <a:lnTo>
                  <a:pt x="154" y="797"/>
                </a:lnTo>
                <a:lnTo>
                  <a:pt x="151" y="794"/>
                </a:lnTo>
                <a:lnTo>
                  <a:pt x="154" y="794"/>
                </a:lnTo>
                <a:lnTo>
                  <a:pt x="154" y="797"/>
                </a:lnTo>
                <a:close/>
                <a:moveTo>
                  <a:pt x="168" y="792"/>
                </a:moveTo>
                <a:lnTo>
                  <a:pt x="165" y="794"/>
                </a:lnTo>
                <a:lnTo>
                  <a:pt x="165" y="792"/>
                </a:lnTo>
                <a:lnTo>
                  <a:pt x="162" y="792"/>
                </a:lnTo>
                <a:lnTo>
                  <a:pt x="162" y="789"/>
                </a:lnTo>
                <a:lnTo>
                  <a:pt x="165" y="792"/>
                </a:lnTo>
                <a:lnTo>
                  <a:pt x="168" y="792"/>
                </a:lnTo>
                <a:close/>
                <a:moveTo>
                  <a:pt x="174" y="720"/>
                </a:moveTo>
                <a:lnTo>
                  <a:pt x="171" y="720"/>
                </a:lnTo>
                <a:lnTo>
                  <a:pt x="174" y="720"/>
                </a:lnTo>
                <a:close/>
                <a:moveTo>
                  <a:pt x="182" y="718"/>
                </a:moveTo>
                <a:lnTo>
                  <a:pt x="179" y="720"/>
                </a:lnTo>
                <a:lnTo>
                  <a:pt x="179" y="718"/>
                </a:lnTo>
                <a:lnTo>
                  <a:pt x="182" y="718"/>
                </a:lnTo>
                <a:close/>
                <a:moveTo>
                  <a:pt x="159" y="720"/>
                </a:moveTo>
                <a:lnTo>
                  <a:pt x="157" y="720"/>
                </a:lnTo>
                <a:lnTo>
                  <a:pt x="159" y="718"/>
                </a:lnTo>
                <a:lnTo>
                  <a:pt x="162" y="720"/>
                </a:lnTo>
                <a:lnTo>
                  <a:pt x="159" y="720"/>
                </a:lnTo>
                <a:close/>
                <a:moveTo>
                  <a:pt x="182" y="718"/>
                </a:moveTo>
                <a:lnTo>
                  <a:pt x="182" y="715"/>
                </a:lnTo>
                <a:lnTo>
                  <a:pt x="182" y="718"/>
                </a:lnTo>
                <a:close/>
                <a:moveTo>
                  <a:pt x="168" y="715"/>
                </a:moveTo>
                <a:lnTo>
                  <a:pt x="171" y="715"/>
                </a:lnTo>
                <a:lnTo>
                  <a:pt x="174" y="718"/>
                </a:lnTo>
                <a:lnTo>
                  <a:pt x="174" y="720"/>
                </a:lnTo>
                <a:lnTo>
                  <a:pt x="171" y="720"/>
                </a:lnTo>
                <a:lnTo>
                  <a:pt x="168" y="720"/>
                </a:lnTo>
                <a:lnTo>
                  <a:pt x="165" y="720"/>
                </a:lnTo>
                <a:lnTo>
                  <a:pt x="162" y="720"/>
                </a:lnTo>
                <a:lnTo>
                  <a:pt x="162" y="718"/>
                </a:lnTo>
                <a:lnTo>
                  <a:pt x="162" y="715"/>
                </a:lnTo>
                <a:lnTo>
                  <a:pt x="165" y="715"/>
                </a:lnTo>
                <a:lnTo>
                  <a:pt x="168" y="715"/>
                </a:lnTo>
                <a:close/>
                <a:moveTo>
                  <a:pt x="171" y="712"/>
                </a:moveTo>
                <a:lnTo>
                  <a:pt x="174" y="712"/>
                </a:lnTo>
                <a:lnTo>
                  <a:pt x="171" y="712"/>
                </a:lnTo>
                <a:close/>
                <a:moveTo>
                  <a:pt x="179" y="712"/>
                </a:moveTo>
                <a:lnTo>
                  <a:pt x="182" y="712"/>
                </a:lnTo>
                <a:lnTo>
                  <a:pt x="182" y="715"/>
                </a:lnTo>
                <a:lnTo>
                  <a:pt x="179" y="715"/>
                </a:lnTo>
                <a:lnTo>
                  <a:pt x="182" y="715"/>
                </a:lnTo>
                <a:lnTo>
                  <a:pt x="182" y="718"/>
                </a:lnTo>
                <a:lnTo>
                  <a:pt x="179" y="718"/>
                </a:lnTo>
                <a:lnTo>
                  <a:pt x="177" y="718"/>
                </a:lnTo>
                <a:lnTo>
                  <a:pt x="177" y="720"/>
                </a:lnTo>
                <a:lnTo>
                  <a:pt x="174" y="718"/>
                </a:lnTo>
                <a:lnTo>
                  <a:pt x="174" y="715"/>
                </a:lnTo>
                <a:lnTo>
                  <a:pt x="171" y="715"/>
                </a:lnTo>
                <a:lnTo>
                  <a:pt x="168" y="715"/>
                </a:lnTo>
                <a:lnTo>
                  <a:pt x="171" y="715"/>
                </a:lnTo>
                <a:lnTo>
                  <a:pt x="174" y="715"/>
                </a:lnTo>
                <a:lnTo>
                  <a:pt x="171" y="715"/>
                </a:lnTo>
                <a:lnTo>
                  <a:pt x="171" y="712"/>
                </a:lnTo>
                <a:lnTo>
                  <a:pt x="174" y="712"/>
                </a:lnTo>
                <a:lnTo>
                  <a:pt x="177" y="712"/>
                </a:lnTo>
                <a:lnTo>
                  <a:pt x="179" y="712"/>
                </a:lnTo>
                <a:lnTo>
                  <a:pt x="182" y="712"/>
                </a:lnTo>
                <a:lnTo>
                  <a:pt x="179" y="712"/>
                </a:lnTo>
                <a:close/>
                <a:moveTo>
                  <a:pt x="177" y="712"/>
                </a:moveTo>
                <a:lnTo>
                  <a:pt x="174" y="712"/>
                </a:lnTo>
                <a:lnTo>
                  <a:pt x="174" y="709"/>
                </a:lnTo>
                <a:lnTo>
                  <a:pt x="177" y="709"/>
                </a:lnTo>
                <a:lnTo>
                  <a:pt x="177" y="712"/>
                </a:lnTo>
                <a:close/>
                <a:moveTo>
                  <a:pt x="174" y="709"/>
                </a:moveTo>
                <a:lnTo>
                  <a:pt x="171" y="709"/>
                </a:lnTo>
                <a:lnTo>
                  <a:pt x="174" y="709"/>
                </a:lnTo>
                <a:close/>
                <a:moveTo>
                  <a:pt x="179" y="709"/>
                </a:moveTo>
                <a:lnTo>
                  <a:pt x="179" y="712"/>
                </a:lnTo>
                <a:lnTo>
                  <a:pt x="177" y="712"/>
                </a:lnTo>
                <a:lnTo>
                  <a:pt x="177" y="709"/>
                </a:lnTo>
                <a:lnTo>
                  <a:pt x="179" y="709"/>
                </a:lnTo>
                <a:close/>
                <a:moveTo>
                  <a:pt x="174" y="709"/>
                </a:moveTo>
                <a:lnTo>
                  <a:pt x="171" y="709"/>
                </a:lnTo>
                <a:lnTo>
                  <a:pt x="174" y="709"/>
                </a:lnTo>
                <a:close/>
                <a:moveTo>
                  <a:pt x="179" y="709"/>
                </a:moveTo>
                <a:lnTo>
                  <a:pt x="177" y="709"/>
                </a:lnTo>
                <a:lnTo>
                  <a:pt x="174" y="709"/>
                </a:lnTo>
                <a:lnTo>
                  <a:pt x="177" y="709"/>
                </a:lnTo>
                <a:lnTo>
                  <a:pt x="179" y="709"/>
                </a:lnTo>
                <a:close/>
                <a:moveTo>
                  <a:pt x="174" y="709"/>
                </a:moveTo>
                <a:lnTo>
                  <a:pt x="174" y="706"/>
                </a:lnTo>
                <a:lnTo>
                  <a:pt x="174" y="709"/>
                </a:lnTo>
                <a:close/>
                <a:moveTo>
                  <a:pt x="171" y="709"/>
                </a:moveTo>
                <a:lnTo>
                  <a:pt x="171" y="706"/>
                </a:lnTo>
                <a:lnTo>
                  <a:pt x="171" y="709"/>
                </a:lnTo>
                <a:close/>
                <a:moveTo>
                  <a:pt x="177" y="706"/>
                </a:moveTo>
                <a:lnTo>
                  <a:pt x="177" y="709"/>
                </a:lnTo>
                <a:lnTo>
                  <a:pt x="179" y="709"/>
                </a:lnTo>
                <a:lnTo>
                  <a:pt x="177" y="709"/>
                </a:lnTo>
                <a:lnTo>
                  <a:pt x="177" y="706"/>
                </a:lnTo>
                <a:lnTo>
                  <a:pt x="174" y="706"/>
                </a:lnTo>
                <a:lnTo>
                  <a:pt x="177" y="706"/>
                </a:lnTo>
                <a:close/>
                <a:moveTo>
                  <a:pt x="171" y="706"/>
                </a:moveTo>
                <a:lnTo>
                  <a:pt x="174" y="706"/>
                </a:lnTo>
                <a:lnTo>
                  <a:pt x="171" y="706"/>
                </a:lnTo>
                <a:close/>
                <a:moveTo>
                  <a:pt x="171" y="703"/>
                </a:moveTo>
                <a:lnTo>
                  <a:pt x="174" y="706"/>
                </a:lnTo>
                <a:lnTo>
                  <a:pt x="171" y="706"/>
                </a:lnTo>
                <a:lnTo>
                  <a:pt x="171" y="703"/>
                </a:lnTo>
                <a:close/>
                <a:moveTo>
                  <a:pt x="199" y="669"/>
                </a:moveTo>
                <a:lnTo>
                  <a:pt x="196" y="672"/>
                </a:lnTo>
                <a:lnTo>
                  <a:pt x="196" y="669"/>
                </a:lnTo>
                <a:lnTo>
                  <a:pt x="199" y="669"/>
                </a:lnTo>
                <a:close/>
                <a:moveTo>
                  <a:pt x="205" y="669"/>
                </a:moveTo>
                <a:lnTo>
                  <a:pt x="205" y="666"/>
                </a:lnTo>
                <a:lnTo>
                  <a:pt x="205" y="663"/>
                </a:lnTo>
                <a:lnTo>
                  <a:pt x="208" y="663"/>
                </a:lnTo>
                <a:lnTo>
                  <a:pt x="208" y="666"/>
                </a:lnTo>
                <a:lnTo>
                  <a:pt x="205" y="669"/>
                </a:lnTo>
                <a:close/>
                <a:moveTo>
                  <a:pt x="376" y="12"/>
                </a:moveTo>
                <a:lnTo>
                  <a:pt x="379" y="12"/>
                </a:lnTo>
                <a:lnTo>
                  <a:pt x="382" y="12"/>
                </a:lnTo>
                <a:lnTo>
                  <a:pt x="384" y="12"/>
                </a:lnTo>
                <a:lnTo>
                  <a:pt x="384" y="14"/>
                </a:lnTo>
                <a:lnTo>
                  <a:pt x="384" y="17"/>
                </a:lnTo>
                <a:lnTo>
                  <a:pt x="382" y="20"/>
                </a:lnTo>
                <a:lnTo>
                  <a:pt x="379" y="23"/>
                </a:lnTo>
                <a:lnTo>
                  <a:pt x="376" y="26"/>
                </a:lnTo>
                <a:lnTo>
                  <a:pt x="373" y="26"/>
                </a:lnTo>
                <a:lnTo>
                  <a:pt x="373" y="29"/>
                </a:lnTo>
                <a:lnTo>
                  <a:pt x="370" y="29"/>
                </a:lnTo>
                <a:lnTo>
                  <a:pt x="367" y="29"/>
                </a:lnTo>
                <a:lnTo>
                  <a:pt x="367" y="31"/>
                </a:lnTo>
                <a:lnTo>
                  <a:pt x="367" y="34"/>
                </a:lnTo>
                <a:lnTo>
                  <a:pt x="367" y="37"/>
                </a:lnTo>
                <a:lnTo>
                  <a:pt x="367" y="40"/>
                </a:lnTo>
                <a:lnTo>
                  <a:pt x="367" y="43"/>
                </a:lnTo>
                <a:lnTo>
                  <a:pt x="367" y="46"/>
                </a:lnTo>
                <a:lnTo>
                  <a:pt x="370" y="46"/>
                </a:lnTo>
                <a:lnTo>
                  <a:pt x="373" y="46"/>
                </a:lnTo>
                <a:lnTo>
                  <a:pt x="376" y="46"/>
                </a:lnTo>
                <a:lnTo>
                  <a:pt x="379" y="46"/>
                </a:lnTo>
                <a:lnTo>
                  <a:pt x="382" y="46"/>
                </a:lnTo>
                <a:lnTo>
                  <a:pt x="384" y="46"/>
                </a:lnTo>
                <a:lnTo>
                  <a:pt x="387" y="46"/>
                </a:lnTo>
                <a:lnTo>
                  <a:pt x="387" y="49"/>
                </a:lnTo>
                <a:lnTo>
                  <a:pt x="390" y="51"/>
                </a:lnTo>
                <a:lnTo>
                  <a:pt x="393" y="51"/>
                </a:lnTo>
                <a:lnTo>
                  <a:pt x="393" y="49"/>
                </a:lnTo>
                <a:lnTo>
                  <a:pt x="396" y="46"/>
                </a:lnTo>
                <a:lnTo>
                  <a:pt x="399" y="46"/>
                </a:lnTo>
                <a:lnTo>
                  <a:pt x="402" y="43"/>
                </a:lnTo>
                <a:lnTo>
                  <a:pt x="404" y="40"/>
                </a:lnTo>
                <a:lnTo>
                  <a:pt x="404" y="37"/>
                </a:lnTo>
                <a:lnTo>
                  <a:pt x="407" y="37"/>
                </a:lnTo>
                <a:lnTo>
                  <a:pt x="410" y="37"/>
                </a:lnTo>
                <a:lnTo>
                  <a:pt x="413" y="34"/>
                </a:lnTo>
                <a:lnTo>
                  <a:pt x="416" y="34"/>
                </a:lnTo>
                <a:lnTo>
                  <a:pt x="419" y="34"/>
                </a:lnTo>
                <a:lnTo>
                  <a:pt x="419" y="31"/>
                </a:lnTo>
                <a:lnTo>
                  <a:pt x="421" y="31"/>
                </a:lnTo>
                <a:lnTo>
                  <a:pt x="421" y="29"/>
                </a:lnTo>
                <a:lnTo>
                  <a:pt x="424" y="29"/>
                </a:lnTo>
                <a:lnTo>
                  <a:pt x="427" y="29"/>
                </a:lnTo>
                <a:lnTo>
                  <a:pt x="447" y="57"/>
                </a:lnTo>
                <a:lnTo>
                  <a:pt x="450" y="57"/>
                </a:lnTo>
                <a:lnTo>
                  <a:pt x="450" y="60"/>
                </a:lnTo>
                <a:lnTo>
                  <a:pt x="453" y="60"/>
                </a:lnTo>
                <a:lnTo>
                  <a:pt x="453" y="63"/>
                </a:lnTo>
                <a:lnTo>
                  <a:pt x="467" y="54"/>
                </a:lnTo>
                <a:lnTo>
                  <a:pt x="470" y="57"/>
                </a:lnTo>
                <a:lnTo>
                  <a:pt x="470" y="60"/>
                </a:lnTo>
                <a:lnTo>
                  <a:pt x="470" y="63"/>
                </a:lnTo>
                <a:lnTo>
                  <a:pt x="467" y="66"/>
                </a:lnTo>
                <a:lnTo>
                  <a:pt x="470" y="66"/>
                </a:lnTo>
                <a:lnTo>
                  <a:pt x="473" y="68"/>
                </a:lnTo>
                <a:lnTo>
                  <a:pt x="473" y="71"/>
                </a:lnTo>
                <a:lnTo>
                  <a:pt x="473" y="74"/>
                </a:lnTo>
                <a:lnTo>
                  <a:pt x="476" y="74"/>
                </a:lnTo>
                <a:lnTo>
                  <a:pt x="478" y="74"/>
                </a:lnTo>
                <a:lnTo>
                  <a:pt x="481" y="74"/>
                </a:lnTo>
                <a:lnTo>
                  <a:pt x="481" y="71"/>
                </a:lnTo>
                <a:lnTo>
                  <a:pt x="484" y="71"/>
                </a:lnTo>
                <a:lnTo>
                  <a:pt x="484" y="74"/>
                </a:lnTo>
                <a:lnTo>
                  <a:pt x="487" y="77"/>
                </a:lnTo>
                <a:lnTo>
                  <a:pt x="490" y="80"/>
                </a:lnTo>
                <a:lnTo>
                  <a:pt x="490" y="83"/>
                </a:lnTo>
                <a:lnTo>
                  <a:pt x="493" y="83"/>
                </a:lnTo>
                <a:lnTo>
                  <a:pt x="493" y="86"/>
                </a:lnTo>
                <a:lnTo>
                  <a:pt x="493" y="88"/>
                </a:lnTo>
                <a:lnTo>
                  <a:pt x="493" y="91"/>
                </a:lnTo>
                <a:lnTo>
                  <a:pt x="493" y="94"/>
                </a:lnTo>
                <a:lnTo>
                  <a:pt x="493" y="97"/>
                </a:lnTo>
                <a:lnTo>
                  <a:pt x="496" y="97"/>
                </a:lnTo>
                <a:lnTo>
                  <a:pt x="496" y="100"/>
                </a:lnTo>
                <a:lnTo>
                  <a:pt x="496" y="103"/>
                </a:lnTo>
                <a:lnTo>
                  <a:pt x="498" y="103"/>
                </a:lnTo>
                <a:lnTo>
                  <a:pt x="501" y="103"/>
                </a:lnTo>
                <a:lnTo>
                  <a:pt x="504" y="103"/>
                </a:lnTo>
                <a:lnTo>
                  <a:pt x="507" y="103"/>
                </a:lnTo>
                <a:lnTo>
                  <a:pt x="513" y="103"/>
                </a:lnTo>
                <a:lnTo>
                  <a:pt x="515" y="103"/>
                </a:lnTo>
                <a:lnTo>
                  <a:pt x="535" y="97"/>
                </a:lnTo>
                <a:lnTo>
                  <a:pt x="538" y="94"/>
                </a:lnTo>
                <a:lnTo>
                  <a:pt x="547" y="111"/>
                </a:lnTo>
                <a:lnTo>
                  <a:pt x="550" y="114"/>
                </a:lnTo>
                <a:lnTo>
                  <a:pt x="552" y="117"/>
                </a:lnTo>
                <a:lnTo>
                  <a:pt x="555" y="120"/>
                </a:lnTo>
                <a:lnTo>
                  <a:pt x="558" y="125"/>
                </a:lnTo>
                <a:lnTo>
                  <a:pt x="558" y="134"/>
                </a:lnTo>
                <a:lnTo>
                  <a:pt x="561" y="140"/>
                </a:lnTo>
                <a:lnTo>
                  <a:pt x="561" y="142"/>
                </a:lnTo>
                <a:lnTo>
                  <a:pt x="564" y="145"/>
                </a:lnTo>
                <a:lnTo>
                  <a:pt x="564" y="151"/>
                </a:lnTo>
                <a:lnTo>
                  <a:pt x="561" y="157"/>
                </a:lnTo>
                <a:lnTo>
                  <a:pt x="555" y="168"/>
                </a:lnTo>
                <a:lnTo>
                  <a:pt x="552" y="174"/>
                </a:lnTo>
                <a:lnTo>
                  <a:pt x="550" y="179"/>
                </a:lnTo>
                <a:lnTo>
                  <a:pt x="550" y="188"/>
                </a:lnTo>
                <a:lnTo>
                  <a:pt x="550" y="194"/>
                </a:lnTo>
                <a:lnTo>
                  <a:pt x="552" y="199"/>
                </a:lnTo>
                <a:lnTo>
                  <a:pt x="550" y="211"/>
                </a:lnTo>
                <a:lnTo>
                  <a:pt x="544" y="219"/>
                </a:lnTo>
                <a:lnTo>
                  <a:pt x="541" y="228"/>
                </a:lnTo>
                <a:lnTo>
                  <a:pt x="535" y="234"/>
                </a:lnTo>
                <a:lnTo>
                  <a:pt x="533" y="242"/>
                </a:lnTo>
                <a:lnTo>
                  <a:pt x="530" y="245"/>
                </a:lnTo>
                <a:lnTo>
                  <a:pt x="530" y="248"/>
                </a:lnTo>
                <a:lnTo>
                  <a:pt x="530" y="251"/>
                </a:lnTo>
                <a:lnTo>
                  <a:pt x="533" y="254"/>
                </a:lnTo>
                <a:lnTo>
                  <a:pt x="533" y="256"/>
                </a:lnTo>
                <a:lnTo>
                  <a:pt x="533" y="259"/>
                </a:lnTo>
                <a:lnTo>
                  <a:pt x="535" y="262"/>
                </a:lnTo>
                <a:lnTo>
                  <a:pt x="535" y="265"/>
                </a:lnTo>
                <a:lnTo>
                  <a:pt x="535" y="271"/>
                </a:lnTo>
                <a:lnTo>
                  <a:pt x="535" y="276"/>
                </a:lnTo>
                <a:lnTo>
                  <a:pt x="533" y="279"/>
                </a:lnTo>
                <a:lnTo>
                  <a:pt x="533" y="285"/>
                </a:lnTo>
                <a:lnTo>
                  <a:pt x="535" y="296"/>
                </a:lnTo>
                <a:lnTo>
                  <a:pt x="544" y="308"/>
                </a:lnTo>
                <a:lnTo>
                  <a:pt x="544" y="316"/>
                </a:lnTo>
                <a:lnTo>
                  <a:pt x="547" y="328"/>
                </a:lnTo>
                <a:lnTo>
                  <a:pt x="547" y="336"/>
                </a:lnTo>
                <a:lnTo>
                  <a:pt x="547" y="342"/>
                </a:lnTo>
                <a:lnTo>
                  <a:pt x="550" y="356"/>
                </a:lnTo>
                <a:lnTo>
                  <a:pt x="550" y="362"/>
                </a:lnTo>
                <a:lnTo>
                  <a:pt x="552" y="367"/>
                </a:lnTo>
                <a:lnTo>
                  <a:pt x="552" y="370"/>
                </a:lnTo>
                <a:lnTo>
                  <a:pt x="555" y="373"/>
                </a:lnTo>
                <a:lnTo>
                  <a:pt x="555" y="379"/>
                </a:lnTo>
                <a:lnTo>
                  <a:pt x="555" y="382"/>
                </a:lnTo>
                <a:lnTo>
                  <a:pt x="558" y="387"/>
                </a:lnTo>
                <a:lnTo>
                  <a:pt x="558" y="390"/>
                </a:lnTo>
                <a:lnTo>
                  <a:pt x="561" y="396"/>
                </a:lnTo>
                <a:lnTo>
                  <a:pt x="561" y="399"/>
                </a:lnTo>
                <a:lnTo>
                  <a:pt x="564" y="404"/>
                </a:lnTo>
                <a:lnTo>
                  <a:pt x="564" y="410"/>
                </a:lnTo>
                <a:lnTo>
                  <a:pt x="564" y="413"/>
                </a:lnTo>
                <a:lnTo>
                  <a:pt x="564" y="416"/>
                </a:lnTo>
                <a:lnTo>
                  <a:pt x="564" y="421"/>
                </a:lnTo>
                <a:lnTo>
                  <a:pt x="567" y="424"/>
                </a:lnTo>
                <a:lnTo>
                  <a:pt x="567" y="427"/>
                </a:lnTo>
                <a:lnTo>
                  <a:pt x="567" y="430"/>
                </a:lnTo>
                <a:lnTo>
                  <a:pt x="567" y="436"/>
                </a:lnTo>
                <a:lnTo>
                  <a:pt x="570" y="441"/>
                </a:lnTo>
                <a:lnTo>
                  <a:pt x="572" y="447"/>
                </a:lnTo>
                <a:lnTo>
                  <a:pt x="575" y="453"/>
                </a:lnTo>
                <a:lnTo>
                  <a:pt x="578" y="453"/>
                </a:lnTo>
                <a:lnTo>
                  <a:pt x="581" y="456"/>
                </a:lnTo>
                <a:lnTo>
                  <a:pt x="581" y="458"/>
                </a:lnTo>
                <a:lnTo>
                  <a:pt x="578" y="464"/>
                </a:lnTo>
                <a:lnTo>
                  <a:pt x="578" y="467"/>
                </a:lnTo>
                <a:lnTo>
                  <a:pt x="578" y="470"/>
                </a:lnTo>
                <a:lnTo>
                  <a:pt x="575" y="473"/>
                </a:lnTo>
                <a:lnTo>
                  <a:pt x="575" y="476"/>
                </a:lnTo>
                <a:lnTo>
                  <a:pt x="575" y="478"/>
                </a:lnTo>
                <a:lnTo>
                  <a:pt x="570" y="478"/>
                </a:lnTo>
                <a:lnTo>
                  <a:pt x="564" y="481"/>
                </a:lnTo>
                <a:lnTo>
                  <a:pt x="561" y="487"/>
                </a:lnTo>
                <a:lnTo>
                  <a:pt x="561" y="490"/>
                </a:lnTo>
                <a:lnTo>
                  <a:pt x="564" y="493"/>
                </a:lnTo>
                <a:lnTo>
                  <a:pt x="567" y="498"/>
                </a:lnTo>
                <a:lnTo>
                  <a:pt x="567" y="504"/>
                </a:lnTo>
                <a:lnTo>
                  <a:pt x="567" y="510"/>
                </a:lnTo>
                <a:lnTo>
                  <a:pt x="564" y="515"/>
                </a:lnTo>
                <a:lnTo>
                  <a:pt x="564" y="521"/>
                </a:lnTo>
                <a:lnTo>
                  <a:pt x="564" y="524"/>
                </a:lnTo>
                <a:lnTo>
                  <a:pt x="561" y="527"/>
                </a:lnTo>
                <a:lnTo>
                  <a:pt x="561" y="532"/>
                </a:lnTo>
                <a:lnTo>
                  <a:pt x="558" y="538"/>
                </a:lnTo>
                <a:lnTo>
                  <a:pt x="558" y="541"/>
                </a:lnTo>
                <a:lnTo>
                  <a:pt x="555" y="547"/>
                </a:lnTo>
                <a:lnTo>
                  <a:pt x="552" y="550"/>
                </a:lnTo>
                <a:lnTo>
                  <a:pt x="550" y="555"/>
                </a:lnTo>
                <a:lnTo>
                  <a:pt x="544" y="561"/>
                </a:lnTo>
                <a:lnTo>
                  <a:pt x="544" y="567"/>
                </a:lnTo>
                <a:lnTo>
                  <a:pt x="541" y="572"/>
                </a:lnTo>
                <a:lnTo>
                  <a:pt x="541" y="578"/>
                </a:lnTo>
                <a:lnTo>
                  <a:pt x="544" y="587"/>
                </a:lnTo>
                <a:lnTo>
                  <a:pt x="541" y="595"/>
                </a:lnTo>
                <a:lnTo>
                  <a:pt x="535" y="601"/>
                </a:lnTo>
                <a:lnTo>
                  <a:pt x="541" y="604"/>
                </a:lnTo>
                <a:lnTo>
                  <a:pt x="547" y="604"/>
                </a:lnTo>
                <a:lnTo>
                  <a:pt x="550" y="604"/>
                </a:lnTo>
                <a:lnTo>
                  <a:pt x="547" y="615"/>
                </a:lnTo>
                <a:lnTo>
                  <a:pt x="544" y="635"/>
                </a:lnTo>
                <a:lnTo>
                  <a:pt x="538" y="678"/>
                </a:lnTo>
                <a:lnTo>
                  <a:pt x="541" y="678"/>
                </a:lnTo>
                <a:lnTo>
                  <a:pt x="544" y="678"/>
                </a:lnTo>
                <a:lnTo>
                  <a:pt x="561" y="681"/>
                </a:lnTo>
                <a:lnTo>
                  <a:pt x="564" y="681"/>
                </a:lnTo>
                <a:lnTo>
                  <a:pt x="564" y="678"/>
                </a:lnTo>
                <a:lnTo>
                  <a:pt x="567" y="678"/>
                </a:lnTo>
                <a:lnTo>
                  <a:pt x="570" y="678"/>
                </a:lnTo>
                <a:lnTo>
                  <a:pt x="572" y="681"/>
                </a:lnTo>
                <a:lnTo>
                  <a:pt x="575" y="683"/>
                </a:lnTo>
                <a:lnTo>
                  <a:pt x="575" y="686"/>
                </a:lnTo>
                <a:lnTo>
                  <a:pt x="572" y="689"/>
                </a:lnTo>
                <a:lnTo>
                  <a:pt x="572" y="692"/>
                </a:lnTo>
                <a:lnTo>
                  <a:pt x="572" y="695"/>
                </a:lnTo>
                <a:lnTo>
                  <a:pt x="575" y="698"/>
                </a:lnTo>
                <a:lnTo>
                  <a:pt x="578" y="700"/>
                </a:lnTo>
                <a:lnTo>
                  <a:pt x="578" y="706"/>
                </a:lnTo>
                <a:lnTo>
                  <a:pt x="578" y="709"/>
                </a:lnTo>
                <a:lnTo>
                  <a:pt x="578" y="712"/>
                </a:lnTo>
                <a:lnTo>
                  <a:pt x="578" y="715"/>
                </a:lnTo>
                <a:lnTo>
                  <a:pt x="578" y="718"/>
                </a:lnTo>
                <a:lnTo>
                  <a:pt x="578" y="723"/>
                </a:lnTo>
                <a:lnTo>
                  <a:pt x="575" y="726"/>
                </a:lnTo>
                <a:lnTo>
                  <a:pt x="575" y="732"/>
                </a:lnTo>
                <a:lnTo>
                  <a:pt x="578" y="737"/>
                </a:lnTo>
                <a:lnTo>
                  <a:pt x="581" y="740"/>
                </a:lnTo>
                <a:lnTo>
                  <a:pt x="584" y="743"/>
                </a:lnTo>
                <a:lnTo>
                  <a:pt x="587" y="746"/>
                </a:lnTo>
                <a:lnTo>
                  <a:pt x="590" y="749"/>
                </a:lnTo>
                <a:lnTo>
                  <a:pt x="592" y="752"/>
                </a:lnTo>
                <a:lnTo>
                  <a:pt x="595" y="752"/>
                </a:lnTo>
                <a:lnTo>
                  <a:pt x="595" y="755"/>
                </a:lnTo>
                <a:lnTo>
                  <a:pt x="598" y="755"/>
                </a:lnTo>
                <a:lnTo>
                  <a:pt x="601" y="757"/>
                </a:lnTo>
                <a:lnTo>
                  <a:pt x="607" y="757"/>
                </a:lnTo>
                <a:lnTo>
                  <a:pt x="612" y="760"/>
                </a:lnTo>
                <a:lnTo>
                  <a:pt x="615" y="760"/>
                </a:lnTo>
                <a:lnTo>
                  <a:pt x="618" y="763"/>
                </a:lnTo>
                <a:lnTo>
                  <a:pt x="618" y="766"/>
                </a:lnTo>
                <a:lnTo>
                  <a:pt x="621" y="766"/>
                </a:lnTo>
                <a:lnTo>
                  <a:pt x="624" y="766"/>
                </a:lnTo>
                <a:lnTo>
                  <a:pt x="629" y="766"/>
                </a:lnTo>
                <a:lnTo>
                  <a:pt x="632" y="763"/>
                </a:lnTo>
                <a:lnTo>
                  <a:pt x="635" y="763"/>
                </a:lnTo>
                <a:lnTo>
                  <a:pt x="638" y="763"/>
                </a:lnTo>
                <a:lnTo>
                  <a:pt x="641" y="763"/>
                </a:lnTo>
                <a:lnTo>
                  <a:pt x="644" y="763"/>
                </a:lnTo>
                <a:lnTo>
                  <a:pt x="644" y="760"/>
                </a:lnTo>
                <a:lnTo>
                  <a:pt x="646" y="760"/>
                </a:lnTo>
                <a:lnTo>
                  <a:pt x="649" y="760"/>
                </a:lnTo>
                <a:lnTo>
                  <a:pt x="649" y="763"/>
                </a:lnTo>
                <a:lnTo>
                  <a:pt x="652" y="760"/>
                </a:lnTo>
                <a:lnTo>
                  <a:pt x="655" y="760"/>
                </a:lnTo>
                <a:lnTo>
                  <a:pt x="658" y="760"/>
                </a:lnTo>
                <a:lnTo>
                  <a:pt x="661" y="760"/>
                </a:lnTo>
                <a:lnTo>
                  <a:pt x="661" y="757"/>
                </a:lnTo>
                <a:lnTo>
                  <a:pt x="664" y="757"/>
                </a:lnTo>
                <a:lnTo>
                  <a:pt x="666" y="757"/>
                </a:lnTo>
                <a:lnTo>
                  <a:pt x="669" y="757"/>
                </a:lnTo>
                <a:lnTo>
                  <a:pt x="672" y="757"/>
                </a:lnTo>
                <a:lnTo>
                  <a:pt x="672" y="760"/>
                </a:lnTo>
                <a:lnTo>
                  <a:pt x="675" y="760"/>
                </a:lnTo>
                <a:lnTo>
                  <a:pt x="678" y="760"/>
                </a:lnTo>
                <a:lnTo>
                  <a:pt x="681" y="763"/>
                </a:lnTo>
                <a:lnTo>
                  <a:pt x="683" y="763"/>
                </a:lnTo>
                <a:lnTo>
                  <a:pt x="686" y="766"/>
                </a:lnTo>
                <a:lnTo>
                  <a:pt x="689" y="766"/>
                </a:lnTo>
                <a:lnTo>
                  <a:pt x="692" y="766"/>
                </a:lnTo>
                <a:lnTo>
                  <a:pt x="695" y="769"/>
                </a:lnTo>
                <a:lnTo>
                  <a:pt x="698" y="769"/>
                </a:lnTo>
                <a:lnTo>
                  <a:pt x="701" y="769"/>
                </a:lnTo>
                <a:lnTo>
                  <a:pt x="703" y="769"/>
                </a:lnTo>
                <a:lnTo>
                  <a:pt x="706" y="769"/>
                </a:lnTo>
                <a:lnTo>
                  <a:pt x="709" y="769"/>
                </a:lnTo>
                <a:lnTo>
                  <a:pt x="712" y="769"/>
                </a:lnTo>
                <a:lnTo>
                  <a:pt x="715" y="772"/>
                </a:lnTo>
                <a:lnTo>
                  <a:pt x="718" y="772"/>
                </a:lnTo>
                <a:lnTo>
                  <a:pt x="721" y="772"/>
                </a:lnTo>
                <a:lnTo>
                  <a:pt x="721" y="774"/>
                </a:lnTo>
                <a:lnTo>
                  <a:pt x="723" y="774"/>
                </a:lnTo>
                <a:lnTo>
                  <a:pt x="726" y="774"/>
                </a:lnTo>
                <a:lnTo>
                  <a:pt x="729" y="774"/>
                </a:lnTo>
                <a:lnTo>
                  <a:pt x="735" y="774"/>
                </a:lnTo>
                <a:lnTo>
                  <a:pt x="738" y="772"/>
                </a:lnTo>
                <a:lnTo>
                  <a:pt x="738" y="769"/>
                </a:lnTo>
                <a:lnTo>
                  <a:pt x="740" y="769"/>
                </a:lnTo>
                <a:lnTo>
                  <a:pt x="743" y="769"/>
                </a:lnTo>
                <a:lnTo>
                  <a:pt x="746" y="772"/>
                </a:lnTo>
                <a:lnTo>
                  <a:pt x="749" y="774"/>
                </a:lnTo>
                <a:lnTo>
                  <a:pt x="749" y="777"/>
                </a:lnTo>
                <a:lnTo>
                  <a:pt x="749" y="783"/>
                </a:lnTo>
                <a:lnTo>
                  <a:pt x="749" y="786"/>
                </a:lnTo>
                <a:lnTo>
                  <a:pt x="749" y="789"/>
                </a:lnTo>
                <a:lnTo>
                  <a:pt x="746" y="794"/>
                </a:lnTo>
                <a:lnTo>
                  <a:pt x="746" y="800"/>
                </a:lnTo>
                <a:lnTo>
                  <a:pt x="743" y="803"/>
                </a:lnTo>
                <a:lnTo>
                  <a:pt x="740" y="806"/>
                </a:lnTo>
                <a:lnTo>
                  <a:pt x="738" y="811"/>
                </a:lnTo>
                <a:lnTo>
                  <a:pt x="738" y="817"/>
                </a:lnTo>
                <a:lnTo>
                  <a:pt x="738" y="823"/>
                </a:lnTo>
                <a:lnTo>
                  <a:pt x="738" y="826"/>
                </a:lnTo>
                <a:lnTo>
                  <a:pt x="735" y="831"/>
                </a:lnTo>
                <a:lnTo>
                  <a:pt x="735" y="834"/>
                </a:lnTo>
                <a:lnTo>
                  <a:pt x="732" y="840"/>
                </a:lnTo>
                <a:lnTo>
                  <a:pt x="732" y="843"/>
                </a:lnTo>
                <a:lnTo>
                  <a:pt x="729" y="846"/>
                </a:lnTo>
                <a:lnTo>
                  <a:pt x="726" y="851"/>
                </a:lnTo>
                <a:lnTo>
                  <a:pt x="723" y="851"/>
                </a:lnTo>
                <a:lnTo>
                  <a:pt x="721" y="851"/>
                </a:lnTo>
                <a:lnTo>
                  <a:pt x="715" y="854"/>
                </a:lnTo>
                <a:lnTo>
                  <a:pt x="709" y="854"/>
                </a:lnTo>
                <a:lnTo>
                  <a:pt x="706" y="857"/>
                </a:lnTo>
                <a:lnTo>
                  <a:pt x="703" y="863"/>
                </a:lnTo>
                <a:lnTo>
                  <a:pt x="701" y="866"/>
                </a:lnTo>
                <a:lnTo>
                  <a:pt x="701" y="868"/>
                </a:lnTo>
                <a:lnTo>
                  <a:pt x="701" y="871"/>
                </a:lnTo>
                <a:lnTo>
                  <a:pt x="703" y="874"/>
                </a:lnTo>
                <a:lnTo>
                  <a:pt x="706" y="874"/>
                </a:lnTo>
                <a:lnTo>
                  <a:pt x="709" y="877"/>
                </a:lnTo>
                <a:lnTo>
                  <a:pt x="712" y="877"/>
                </a:lnTo>
                <a:lnTo>
                  <a:pt x="715" y="880"/>
                </a:lnTo>
                <a:lnTo>
                  <a:pt x="718" y="883"/>
                </a:lnTo>
                <a:lnTo>
                  <a:pt x="721" y="883"/>
                </a:lnTo>
                <a:lnTo>
                  <a:pt x="723" y="883"/>
                </a:lnTo>
                <a:lnTo>
                  <a:pt x="729" y="883"/>
                </a:lnTo>
                <a:lnTo>
                  <a:pt x="732" y="883"/>
                </a:lnTo>
                <a:lnTo>
                  <a:pt x="738" y="880"/>
                </a:lnTo>
                <a:lnTo>
                  <a:pt x="743" y="880"/>
                </a:lnTo>
                <a:lnTo>
                  <a:pt x="746" y="877"/>
                </a:lnTo>
                <a:lnTo>
                  <a:pt x="752" y="877"/>
                </a:lnTo>
                <a:lnTo>
                  <a:pt x="755" y="877"/>
                </a:lnTo>
                <a:lnTo>
                  <a:pt x="758" y="877"/>
                </a:lnTo>
                <a:lnTo>
                  <a:pt x="760" y="877"/>
                </a:lnTo>
                <a:lnTo>
                  <a:pt x="763" y="880"/>
                </a:lnTo>
                <a:lnTo>
                  <a:pt x="766" y="880"/>
                </a:lnTo>
                <a:lnTo>
                  <a:pt x="769" y="880"/>
                </a:lnTo>
                <a:lnTo>
                  <a:pt x="772" y="880"/>
                </a:lnTo>
                <a:lnTo>
                  <a:pt x="775" y="883"/>
                </a:lnTo>
                <a:lnTo>
                  <a:pt x="783" y="883"/>
                </a:lnTo>
                <a:lnTo>
                  <a:pt x="786" y="880"/>
                </a:lnTo>
                <a:lnTo>
                  <a:pt x="789" y="880"/>
                </a:lnTo>
                <a:lnTo>
                  <a:pt x="795" y="883"/>
                </a:lnTo>
                <a:lnTo>
                  <a:pt x="797" y="886"/>
                </a:lnTo>
                <a:lnTo>
                  <a:pt x="800" y="888"/>
                </a:lnTo>
                <a:lnTo>
                  <a:pt x="803" y="888"/>
                </a:lnTo>
                <a:lnTo>
                  <a:pt x="806" y="888"/>
                </a:lnTo>
                <a:lnTo>
                  <a:pt x="809" y="888"/>
                </a:lnTo>
                <a:lnTo>
                  <a:pt x="809" y="891"/>
                </a:lnTo>
                <a:lnTo>
                  <a:pt x="812" y="894"/>
                </a:lnTo>
                <a:lnTo>
                  <a:pt x="814" y="894"/>
                </a:lnTo>
                <a:lnTo>
                  <a:pt x="817" y="891"/>
                </a:lnTo>
                <a:lnTo>
                  <a:pt x="817" y="888"/>
                </a:lnTo>
                <a:lnTo>
                  <a:pt x="817" y="886"/>
                </a:lnTo>
                <a:lnTo>
                  <a:pt x="817" y="883"/>
                </a:lnTo>
                <a:lnTo>
                  <a:pt x="814" y="883"/>
                </a:lnTo>
                <a:lnTo>
                  <a:pt x="814" y="880"/>
                </a:lnTo>
                <a:lnTo>
                  <a:pt x="812" y="877"/>
                </a:lnTo>
                <a:lnTo>
                  <a:pt x="812" y="874"/>
                </a:lnTo>
                <a:lnTo>
                  <a:pt x="812" y="871"/>
                </a:lnTo>
                <a:lnTo>
                  <a:pt x="809" y="868"/>
                </a:lnTo>
                <a:lnTo>
                  <a:pt x="809" y="866"/>
                </a:lnTo>
                <a:lnTo>
                  <a:pt x="809" y="863"/>
                </a:lnTo>
                <a:lnTo>
                  <a:pt x="812" y="860"/>
                </a:lnTo>
                <a:lnTo>
                  <a:pt x="812" y="857"/>
                </a:lnTo>
                <a:lnTo>
                  <a:pt x="814" y="857"/>
                </a:lnTo>
                <a:lnTo>
                  <a:pt x="814" y="854"/>
                </a:lnTo>
                <a:lnTo>
                  <a:pt x="814" y="851"/>
                </a:lnTo>
                <a:lnTo>
                  <a:pt x="812" y="851"/>
                </a:lnTo>
                <a:lnTo>
                  <a:pt x="809" y="849"/>
                </a:lnTo>
                <a:lnTo>
                  <a:pt x="806" y="849"/>
                </a:lnTo>
                <a:lnTo>
                  <a:pt x="806" y="846"/>
                </a:lnTo>
                <a:lnTo>
                  <a:pt x="803" y="846"/>
                </a:lnTo>
                <a:lnTo>
                  <a:pt x="809" y="840"/>
                </a:lnTo>
                <a:lnTo>
                  <a:pt x="809" y="837"/>
                </a:lnTo>
                <a:lnTo>
                  <a:pt x="812" y="840"/>
                </a:lnTo>
                <a:lnTo>
                  <a:pt x="812" y="837"/>
                </a:lnTo>
                <a:lnTo>
                  <a:pt x="814" y="837"/>
                </a:lnTo>
                <a:lnTo>
                  <a:pt x="814" y="834"/>
                </a:lnTo>
                <a:lnTo>
                  <a:pt x="817" y="834"/>
                </a:lnTo>
                <a:lnTo>
                  <a:pt x="820" y="831"/>
                </a:lnTo>
                <a:lnTo>
                  <a:pt x="820" y="829"/>
                </a:lnTo>
                <a:lnTo>
                  <a:pt x="820" y="826"/>
                </a:lnTo>
                <a:lnTo>
                  <a:pt x="823" y="826"/>
                </a:lnTo>
                <a:lnTo>
                  <a:pt x="826" y="826"/>
                </a:lnTo>
                <a:lnTo>
                  <a:pt x="829" y="823"/>
                </a:lnTo>
                <a:lnTo>
                  <a:pt x="826" y="820"/>
                </a:lnTo>
                <a:lnTo>
                  <a:pt x="823" y="820"/>
                </a:lnTo>
                <a:lnTo>
                  <a:pt x="826" y="820"/>
                </a:lnTo>
                <a:lnTo>
                  <a:pt x="829" y="817"/>
                </a:lnTo>
                <a:lnTo>
                  <a:pt x="829" y="814"/>
                </a:lnTo>
                <a:lnTo>
                  <a:pt x="832" y="814"/>
                </a:lnTo>
                <a:lnTo>
                  <a:pt x="832" y="811"/>
                </a:lnTo>
                <a:lnTo>
                  <a:pt x="832" y="809"/>
                </a:lnTo>
                <a:lnTo>
                  <a:pt x="832" y="806"/>
                </a:lnTo>
                <a:lnTo>
                  <a:pt x="829" y="806"/>
                </a:lnTo>
                <a:lnTo>
                  <a:pt x="829" y="803"/>
                </a:lnTo>
                <a:lnTo>
                  <a:pt x="829" y="800"/>
                </a:lnTo>
                <a:lnTo>
                  <a:pt x="829" y="797"/>
                </a:lnTo>
                <a:lnTo>
                  <a:pt x="829" y="794"/>
                </a:lnTo>
                <a:lnTo>
                  <a:pt x="829" y="792"/>
                </a:lnTo>
                <a:lnTo>
                  <a:pt x="826" y="789"/>
                </a:lnTo>
                <a:lnTo>
                  <a:pt x="826" y="786"/>
                </a:lnTo>
                <a:lnTo>
                  <a:pt x="829" y="780"/>
                </a:lnTo>
                <a:lnTo>
                  <a:pt x="829" y="777"/>
                </a:lnTo>
                <a:lnTo>
                  <a:pt x="829" y="774"/>
                </a:lnTo>
                <a:lnTo>
                  <a:pt x="829" y="772"/>
                </a:lnTo>
                <a:lnTo>
                  <a:pt x="829" y="769"/>
                </a:lnTo>
                <a:lnTo>
                  <a:pt x="832" y="766"/>
                </a:lnTo>
                <a:lnTo>
                  <a:pt x="832" y="763"/>
                </a:lnTo>
                <a:lnTo>
                  <a:pt x="832" y="760"/>
                </a:lnTo>
                <a:lnTo>
                  <a:pt x="832" y="757"/>
                </a:lnTo>
                <a:lnTo>
                  <a:pt x="832" y="755"/>
                </a:lnTo>
                <a:lnTo>
                  <a:pt x="832" y="752"/>
                </a:lnTo>
                <a:lnTo>
                  <a:pt x="834" y="752"/>
                </a:lnTo>
                <a:lnTo>
                  <a:pt x="834" y="749"/>
                </a:lnTo>
                <a:lnTo>
                  <a:pt x="834" y="746"/>
                </a:lnTo>
                <a:lnTo>
                  <a:pt x="832" y="746"/>
                </a:lnTo>
                <a:lnTo>
                  <a:pt x="832" y="743"/>
                </a:lnTo>
                <a:lnTo>
                  <a:pt x="829" y="743"/>
                </a:lnTo>
                <a:lnTo>
                  <a:pt x="829" y="740"/>
                </a:lnTo>
                <a:lnTo>
                  <a:pt x="829" y="737"/>
                </a:lnTo>
                <a:lnTo>
                  <a:pt x="832" y="737"/>
                </a:lnTo>
                <a:lnTo>
                  <a:pt x="834" y="737"/>
                </a:lnTo>
                <a:lnTo>
                  <a:pt x="837" y="737"/>
                </a:lnTo>
                <a:lnTo>
                  <a:pt x="837" y="735"/>
                </a:lnTo>
                <a:lnTo>
                  <a:pt x="840" y="735"/>
                </a:lnTo>
                <a:lnTo>
                  <a:pt x="840" y="732"/>
                </a:lnTo>
                <a:lnTo>
                  <a:pt x="843" y="732"/>
                </a:lnTo>
                <a:lnTo>
                  <a:pt x="843" y="735"/>
                </a:lnTo>
                <a:lnTo>
                  <a:pt x="846" y="735"/>
                </a:lnTo>
                <a:lnTo>
                  <a:pt x="849" y="735"/>
                </a:lnTo>
                <a:lnTo>
                  <a:pt x="849" y="732"/>
                </a:lnTo>
                <a:lnTo>
                  <a:pt x="852" y="732"/>
                </a:lnTo>
                <a:lnTo>
                  <a:pt x="852" y="735"/>
                </a:lnTo>
                <a:lnTo>
                  <a:pt x="854" y="735"/>
                </a:lnTo>
                <a:lnTo>
                  <a:pt x="857" y="735"/>
                </a:lnTo>
                <a:lnTo>
                  <a:pt x="860" y="735"/>
                </a:lnTo>
                <a:lnTo>
                  <a:pt x="863" y="735"/>
                </a:lnTo>
                <a:lnTo>
                  <a:pt x="863" y="732"/>
                </a:lnTo>
                <a:lnTo>
                  <a:pt x="866" y="732"/>
                </a:lnTo>
                <a:lnTo>
                  <a:pt x="869" y="729"/>
                </a:lnTo>
                <a:lnTo>
                  <a:pt x="869" y="726"/>
                </a:lnTo>
                <a:lnTo>
                  <a:pt x="871" y="726"/>
                </a:lnTo>
                <a:lnTo>
                  <a:pt x="871" y="723"/>
                </a:lnTo>
                <a:lnTo>
                  <a:pt x="871" y="720"/>
                </a:lnTo>
                <a:lnTo>
                  <a:pt x="874" y="720"/>
                </a:lnTo>
                <a:lnTo>
                  <a:pt x="874" y="718"/>
                </a:lnTo>
                <a:lnTo>
                  <a:pt x="874" y="715"/>
                </a:lnTo>
                <a:lnTo>
                  <a:pt x="874" y="712"/>
                </a:lnTo>
                <a:lnTo>
                  <a:pt x="871" y="712"/>
                </a:lnTo>
                <a:lnTo>
                  <a:pt x="869" y="709"/>
                </a:lnTo>
                <a:lnTo>
                  <a:pt x="866" y="712"/>
                </a:lnTo>
                <a:lnTo>
                  <a:pt x="863" y="712"/>
                </a:lnTo>
                <a:lnTo>
                  <a:pt x="863" y="715"/>
                </a:lnTo>
                <a:lnTo>
                  <a:pt x="860" y="715"/>
                </a:lnTo>
                <a:lnTo>
                  <a:pt x="857" y="715"/>
                </a:lnTo>
                <a:lnTo>
                  <a:pt x="857" y="712"/>
                </a:lnTo>
                <a:lnTo>
                  <a:pt x="860" y="709"/>
                </a:lnTo>
                <a:lnTo>
                  <a:pt x="860" y="706"/>
                </a:lnTo>
                <a:lnTo>
                  <a:pt x="860" y="703"/>
                </a:lnTo>
                <a:lnTo>
                  <a:pt x="860" y="700"/>
                </a:lnTo>
                <a:lnTo>
                  <a:pt x="863" y="698"/>
                </a:lnTo>
                <a:lnTo>
                  <a:pt x="866" y="698"/>
                </a:lnTo>
                <a:lnTo>
                  <a:pt x="866" y="695"/>
                </a:lnTo>
                <a:lnTo>
                  <a:pt x="869" y="695"/>
                </a:lnTo>
                <a:lnTo>
                  <a:pt x="869" y="692"/>
                </a:lnTo>
                <a:lnTo>
                  <a:pt x="871" y="692"/>
                </a:lnTo>
                <a:lnTo>
                  <a:pt x="871" y="695"/>
                </a:lnTo>
                <a:lnTo>
                  <a:pt x="874" y="695"/>
                </a:lnTo>
                <a:lnTo>
                  <a:pt x="877" y="695"/>
                </a:lnTo>
                <a:lnTo>
                  <a:pt x="880" y="698"/>
                </a:lnTo>
                <a:lnTo>
                  <a:pt x="883" y="698"/>
                </a:lnTo>
                <a:lnTo>
                  <a:pt x="883" y="695"/>
                </a:lnTo>
                <a:lnTo>
                  <a:pt x="883" y="692"/>
                </a:lnTo>
                <a:lnTo>
                  <a:pt x="883" y="689"/>
                </a:lnTo>
                <a:lnTo>
                  <a:pt x="883" y="686"/>
                </a:lnTo>
                <a:lnTo>
                  <a:pt x="883" y="683"/>
                </a:lnTo>
                <a:lnTo>
                  <a:pt x="883" y="681"/>
                </a:lnTo>
                <a:lnTo>
                  <a:pt x="883" y="678"/>
                </a:lnTo>
                <a:lnTo>
                  <a:pt x="880" y="678"/>
                </a:lnTo>
                <a:lnTo>
                  <a:pt x="880" y="675"/>
                </a:lnTo>
                <a:lnTo>
                  <a:pt x="877" y="675"/>
                </a:lnTo>
                <a:lnTo>
                  <a:pt x="880" y="672"/>
                </a:lnTo>
                <a:lnTo>
                  <a:pt x="880" y="669"/>
                </a:lnTo>
                <a:lnTo>
                  <a:pt x="883" y="669"/>
                </a:lnTo>
                <a:lnTo>
                  <a:pt x="886" y="669"/>
                </a:lnTo>
                <a:lnTo>
                  <a:pt x="886" y="672"/>
                </a:lnTo>
                <a:lnTo>
                  <a:pt x="889" y="672"/>
                </a:lnTo>
                <a:lnTo>
                  <a:pt x="891" y="669"/>
                </a:lnTo>
                <a:lnTo>
                  <a:pt x="894" y="669"/>
                </a:lnTo>
                <a:lnTo>
                  <a:pt x="897" y="669"/>
                </a:lnTo>
                <a:lnTo>
                  <a:pt x="897" y="672"/>
                </a:lnTo>
                <a:lnTo>
                  <a:pt x="900" y="672"/>
                </a:lnTo>
                <a:lnTo>
                  <a:pt x="900" y="675"/>
                </a:lnTo>
                <a:lnTo>
                  <a:pt x="900" y="678"/>
                </a:lnTo>
                <a:lnTo>
                  <a:pt x="903" y="681"/>
                </a:lnTo>
                <a:lnTo>
                  <a:pt x="903" y="683"/>
                </a:lnTo>
                <a:lnTo>
                  <a:pt x="906" y="683"/>
                </a:lnTo>
                <a:lnTo>
                  <a:pt x="908" y="686"/>
                </a:lnTo>
                <a:lnTo>
                  <a:pt x="908" y="689"/>
                </a:lnTo>
                <a:lnTo>
                  <a:pt x="908" y="692"/>
                </a:lnTo>
                <a:lnTo>
                  <a:pt x="911" y="692"/>
                </a:lnTo>
                <a:lnTo>
                  <a:pt x="911" y="695"/>
                </a:lnTo>
                <a:lnTo>
                  <a:pt x="914" y="698"/>
                </a:lnTo>
                <a:lnTo>
                  <a:pt x="917" y="700"/>
                </a:lnTo>
                <a:lnTo>
                  <a:pt x="920" y="700"/>
                </a:lnTo>
                <a:lnTo>
                  <a:pt x="926" y="700"/>
                </a:lnTo>
                <a:lnTo>
                  <a:pt x="931" y="700"/>
                </a:lnTo>
                <a:lnTo>
                  <a:pt x="934" y="700"/>
                </a:lnTo>
                <a:lnTo>
                  <a:pt x="937" y="703"/>
                </a:lnTo>
                <a:lnTo>
                  <a:pt x="937" y="706"/>
                </a:lnTo>
                <a:lnTo>
                  <a:pt x="937" y="709"/>
                </a:lnTo>
                <a:lnTo>
                  <a:pt x="940" y="709"/>
                </a:lnTo>
                <a:lnTo>
                  <a:pt x="943" y="712"/>
                </a:lnTo>
                <a:lnTo>
                  <a:pt x="940" y="718"/>
                </a:lnTo>
                <a:lnTo>
                  <a:pt x="943" y="720"/>
                </a:lnTo>
                <a:lnTo>
                  <a:pt x="948" y="720"/>
                </a:lnTo>
                <a:lnTo>
                  <a:pt x="951" y="720"/>
                </a:lnTo>
                <a:lnTo>
                  <a:pt x="954" y="720"/>
                </a:lnTo>
                <a:lnTo>
                  <a:pt x="957" y="720"/>
                </a:lnTo>
                <a:lnTo>
                  <a:pt x="960" y="720"/>
                </a:lnTo>
                <a:lnTo>
                  <a:pt x="963" y="723"/>
                </a:lnTo>
                <a:lnTo>
                  <a:pt x="965" y="723"/>
                </a:lnTo>
                <a:lnTo>
                  <a:pt x="968" y="723"/>
                </a:lnTo>
                <a:lnTo>
                  <a:pt x="971" y="723"/>
                </a:lnTo>
                <a:lnTo>
                  <a:pt x="974" y="723"/>
                </a:lnTo>
                <a:lnTo>
                  <a:pt x="974" y="720"/>
                </a:lnTo>
                <a:lnTo>
                  <a:pt x="974" y="718"/>
                </a:lnTo>
                <a:lnTo>
                  <a:pt x="974" y="715"/>
                </a:lnTo>
                <a:lnTo>
                  <a:pt x="971" y="715"/>
                </a:lnTo>
                <a:lnTo>
                  <a:pt x="971" y="712"/>
                </a:lnTo>
                <a:lnTo>
                  <a:pt x="971" y="709"/>
                </a:lnTo>
                <a:lnTo>
                  <a:pt x="968" y="706"/>
                </a:lnTo>
                <a:lnTo>
                  <a:pt x="968" y="703"/>
                </a:lnTo>
                <a:lnTo>
                  <a:pt x="965" y="700"/>
                </a:lnTo>
                <a:lnTo>
                  <a:pt x="965" y="698"/>
                </a:lnTo>
                <a:lnTo>
                  <a:pt x="965" y="695"/>
                </a:lnTo>
                <a:lnTo>
                  <a:pt x="963" y="695"/>
                </a:lnTo>
                <a:lnTo>
                  <a:pt x="963" y="692"/>
                </a:lnTo>
                <a:lnTo>
                  <a:pt x="960" y="689"/>
                </a:lnTo>
                <a:lnTo>
                  <a:pt x="957" y="686"/>
                </a:lnTo>
                <a:lnTo>
                  <a:pt x="957" y="683"/>
                </a:lnTo>
                <a:lnTo>
                  <a:pt x="957" y="681"/>
                </a:lnTo>
                <a:lnTo>
                  <a:pt x="954" y="678"/>
                </a:lnTo>
                <a:lnTo>
                  <a:pt x="954" y="675"/>
                </a:lnTo>
                <a:lnTo>
                  <a:pt x="954" y="672"/>
                </a:lnTo>
                <a:lnTo>
                  <a:pt x="951" y="669"/>
                </a:lnTo>
                <a:lnTo>
                  <a:pt x="948" y="663"/>
                </a:lnTo>
                <a:lnTo>
                  <a:pt x="948" y="661"/>
                </a:lnTo>
                <a:lnTo>
                  <a:pt x="948" y="658"/>
                </a:lnTo>
                <a:lnTo>
                  <a:pt x="948" y="655"/>
                </a:lnTo>
                <a:lnTo>
                  <a:pt x="948" y="652"/>
                </a:lnTo>
                <a:lnTo>
                  <a:pt x="948" y="649"/>
                </a:lnTo>
                <a:lnTo>
                  <a:pt x="948" y="646"/>
                </a:lnTo>
                <a:lnTo>
                  <a:pt x="948" y="644"/>
                </a:lnTo>
                <a:lnTo>
                  <a:pt x="951" y="644"/>
                </a:lnTo>
                <a:lnTo>
                  <a:pt x="951" y="641"/>
                </a:lnTo>
                <a:lnTo>
                  <a:pt x="951" y="638"/>
                </a:lnTo>
                <a:lnTo>
                  <a:pt x="951" y="635"/>
                </a:lnTo>
                <a:lnTo>
                  <a:pt x="951" y="632"/>
                </a:lnTo>
                <a:lnTo>
                  <a:pt x="951" y="629"/>
                </a:lnTo>
                <a:lnTo>
                  <a:pt x="951" y="626"/>
                </a:lnTo>
                <a:lnTo>
                  <a:pt x="951" y="624"/>
                </a:lnTo>
                <a:lnTo>
                  <a:pt x="948" y="621"/>
                </a:lnTo>
                <a:lnTo>
                  <a:pt x="945" y="618"/>
                </a:lnTo>
                <a:lnTo>
                  <a:pt x="943" y="615"/>
                </a:lnTo>
                <a:lnTo>
                  <a:pt x="943" y="612"/>
                </a:lnTo>
                <a:lnTo>
                  <a:pt x="945" y="609"/>
                </a:lnTo>
                <a:lnTo>
                  <a:pt x="945" y="607"/>
                </a:lnTo>
                <a:lnTo>
                  <a:pt x="948" y="607"/>
                </a:lnTo>
                <a:lnTo>
                  <a:pt x="948" y="604"/>
                </a:lnTo>
                <a:lnTo>
                  <a:pt x="951" y="604"/>
                </a:lnTo>
                <a:lnTo>
                  <a:pt x="951" y="601"/>
                </a:lnTo>
                <a:lnTo>
                  <a:pt x="951" y="598"/>
                </a:lnTo>
                <a:lnTo>
                  <a:pt x="951" y="595"/>
                </a:lnTo>
                <a:lnTo>
                  <a:pt x="954" y="592"/>
                </a:lnTo>
                <a:lnTo>
                  <a:pt x="954" y="589"/>
                </a:lnTo>
                <a:lnTo>
                  <a:pt x="957" y="589"/>
                </a:lnTo>
                <a:lnTo>
                  <a:pt x="960" y="589"/>
                </a:lnTo>
                <a:lnTo>
                  <a:pt x="963" y="587"/>
                </a:lnTo>
                <a:lnTo>
                  <a:pt x="965" y="587"/>
                </a:lnTo>
                <a:lnTo>
                  <a:pt x="968" y="589"/>
                </a:lnTo>
                <a:lnTo>
                  <a:pt x="968" y="587"/>
                </a:lnTo>
                <a:lnTo>
                  <a:pt x="963" y="581"/>
                </a:lnTo>
                <a:lnTo>
                  <a:pt x="960" y="578"/>
                </a:lnTo>
                <a:lnTo>
                  <a:pt x="957" y="572"/>
                </a:lnTo>
                <a:lnTo>
                  <a:pt x="957" y="570"/>
                </a:lnTo>
                <a:lnTo>
                  <a:pt x="960" y="567"/>
                </a:lnTo>
                <a:lnTo>
                  <a:pt x="963" y="567"/>
                </a:lnTo>
                <a:lnTo>
                  <a:pt x="963" y="564"/>
                </a:lnTo>
                <a:lnTo>
                  <a:pt x="965" y="564"/>
                </a:lnTo>
                <a:lnTo>
                  <a:pt x="968" y="561"/>
                </a:lnTo>
                <a:lnTo>
                  <a:pt x="968" y="558"/>
                </a:lnTo>
                <a:lnTo>
                  <a:pt x="968" y="555"/>
                </a:lnTo>
                <a:lnTo>
                  <a:pt x="971" y="555"/>
                </a:lnTo>
                <a:lnTo>
                  <a:pt x="971" y="552"/>
                </a:lnTo>
                <a:lnTo>
                  <a:pt x="974" y="552"/>
                </a:lnTo>
                <a:lnTo>
                  <a:pt x="977" y="547"/>
                </a:lnTo>
                <a:lnTo>
                  <a:pt x="980" y="547"/>
                </a:lnTo>
                <a:lnTo>
                  <a:pt x="980" y="544"/>
                </a:lnTo>
                <a:lnTo>
                  <a:pt x="980" y="541"/>
                </a:lnTo>
                <a:lnTo>
                  <a:pt x="977" y="541"/>
                </a:lnTo>
                <a:lnTo>
                  <a:pt x="974" y="538"/>
                </a:lnTo>
                <a:lnTo>
                  <a:pt x="974" y="535"/>
                </a:lnTo>
                <a:lnTo>
                  <a:pt x="974" y="532"/>
                </a:lnTo>
                <a:lnTo>
                  <a:pt x="974" y="530"/>
                </a:lnTo>
                <a:lnTo>
                  <a:pt x="974" y="527"/>
                </a:lnTo>
                <a:lnTo>
                  <a:pt x="971" y="524"/>
                </a:lnTo>
                <a:lnTo>
                  <a:pt x="971" y="521"/>
                </a:lnTo>
                <a:lnTo>
                  <a:pt x="974" y="521"/>
                </a:lnTo>
                <a:lnTo>
                  <a:pt x="977" y="518"/>
                </a:lnTo>
                <a:lnTo>
                  <a:pt x="980" y="518"/>
                </a:lnTo>
                <a:lnTo>
                  <a:pt x="983" y="515"/>
                </a:lnTo>
                <a:lnTo>
                  <a:pt x="985" y="515"/>
                </a:lnTo>
                <a:lnTo>
                  <a:pt x="988" y="515"/>
                </a:lnTo>
                <a:lnTo>
                  <a:pt x="991" y="513"/>
                </a:lnTo>
                <a:lnTo>
                  <a:pt x="994" y="513"/>
                </a:lnTo>
                <a:lnTo>
                  <a:pt x="997" y="513"/>
                </a:lnTo>
                <a:lnTo>
                  <a:pt x="1000" y="513"/>
                </a:lnTo>
                <a:lnTo>
                  <a:pt x="1002" y="513"/>
                </a:lnTo>
                <a:lnTo>
                  <a:pt x="1005" y="515"/>
                </a:lnTo>
                <a:lnTo>
                  <a:pt x="1008" y="518"/>
                </a:lnTo>
                <a:lnTo>
                  <a:pt x="1011" y="521"/>
                </a:lnTo>
                <a:lnTo>
                  <a:pt x="1011" y="524"/>
                </a:lnTo>
                <a:lnTo>
                  <a:pt x="1011" y="527"/>
                </a:lnTo>
                <a:lnTo>
                  <a:pt x="1014" y="527"/>
                </a:lnTo>
                <a:lnTo>
                  <a:pt x="1014" y="530"/>
                </a:lnTo>
                <a:lnTo>
                  <a:pt x="1014" y="532"/>
                </a:lnTo>
                <a:lnTo>
                  <a:pt x="1017" y="535"/>
                </a:lnTo>
                <a:lnTo>
                  <a:pt x="1020" y="532"/>
                </a:lnTo>
                <a:lnTo>
                  <a:pt x="1022" y="530"/>
                </a:lnTo>
                <a:lnTo>
                  <a:pt x="1028" y="527"/>
                </a:lnTo>
                <a:lnTo>
                  <a:pt x="1028" y="524"/>
                </a:lnTo>
                <a:lnTo>
                  <a:pt x="1034" y="524"/>
                </a:lnTo>
                <a:lnTo>
                  <a:pt x="1034" y="521"/>
                </a:lnTo>
                <a:lnTo>
                  <a:pt x="1037" y="521"/>
                </a:lnTo>
                <a:lnTo>
                  <a:pt x="1042" y="515"/>
                </a:lnTo>
                <a:lnTo>
                  <a:pt x="1045" y="513"/>
                </a:lnTo>
                <a:lnTo>
                  <a:pt x="1048" y="510"/>
                </a:lnTo>
                <a:lnTo>
                  <a:pt x="1051" y="510"/>
                </a:lnTo>
                <a:lnTo>
                  <a:pt x="1054" y="510"/>
                </a:lnTo>
                <a:lnTo>
                  <a:pt x="1057" y="510"/>
                </a:lnTo>
                <a:lnTo>
                  <a:pt x="1059" y="507"/>
                </a:lnTo>
                <a:lnTo>
                  <a:pt x="1059" y="510"/>
                </a:lnTo>
                <a:lnTo>
                  <a:pt x="1062" y="513"/>
                </a:lnTo>
                <a:lnTo>
                  <a:pt x="1062" y="515"/>
                </a:lnTo>
                <a:lnTo>
                  <a:pt x="1065" y="515"/>
                </a:lnTo>
                <a:lnTo>
                  <a:pt x="1068" y="515"/>
                </a:lnTo>
                <a:lnTo>
                  <a:pt x="1071" y="513"/>
                </a:lnTo>
                <a:lnTo>
                  <a:pt x="1071" y="510"/>
                </a:lnTo>
                <a:lnTo>
                  <a:pt x="1071" y="504"/>
                </a:lnTo>
                <a:lnTo>
                  <a:pt x="1074" y="498"/>
                </a:lnTo>
                <a:lnTo>
                  <a:pt x="1074" y="495"/>
                </a:lnTo>
                <a:lnTo>
                  <a:pt x="1076" y="493"/>
                </a:lnTo>
                <a:lnTo>
                  <a:pt x="1076" y="490"/>
                </a:lnTo>
                <a:lnTo>
                  <a:pt x="1076" y="487"/>
                </a:lnTo>
                <a:lnTo>
                  <a:pt x="1076" y="484"/>
                </a:lnTo>
                <a:lnTo>
                  <a:pt x="1076" y="481"/>
                </a:lnTo>
                <a:lnTo>
                  <a:pt x="1076" y="478"/>
                </a:lnTo>
                <a:lnTo>
                  <a:pt x="1079" y="478"/>
                </a:lnTo>
                <a:lnTo>
                  <a:pt x="1079" y="476"/>
                </a:lnTo>
                <a:lnTo>
                  <a:pt x="1082" y="473"/>
                </a:lnTo>
                <a:lnTo>
                  <a:pt x="1085" y="470"/>
                </a:lnTo>
                <a:lnTo>
                  <a:pt x="1088" y="464"/>
                </a:lnTo>
                <a:lnTo>
                  <a:pt x="1094" y="458"/>
                </a:lnTo>
                <a:lnTo>
                  <a:pt x="1096" y="456"/>
                </a:lnTo>
                <a:lnTo>
                  <a:pt x="1099" y="450"/>
                </a:lnTo>
                <a:lnTo>
                  <a:pt x="1102" y="450"/>
                </a:lnTo>
                <a:lnTo>
                  <a:pt x="1102" y="447"/>
                </a:lnTo>
                <a:lnTo>
                  <a:pt x="1105" y="447"/>
                </a:lnTo>
                <a:lnTo>
                  <a:pt x="1108" y="444"/>
                </a:lnTo>
                <a:lnTo>
                  <a:pt x="1111" y="441"/>
                </a:lnTo>
                <a:lnTo>
                  <a:pt x="1111" y="439"/>
                </a:lnTo>
                <a:lnTo>
                  <a:pt x="1111" y="433"/>
                </a:lnTo>
                <a:lnTo>
                  <a:pt x="1114" y="430"/>
                </a:lnTo>
                <a:lnTo>
                  <a:pt x="1114" y="424"/>
                </a:lnTo>
                <a:lnTo>
                  <a:pt x="1111" y="421"/>
                </a:lnTo>
                <a:lnTo>
                  <a:pt x="1108" y="419"/>
                </a:lnTo>
                <a:lnTo>
                  <a:pt x="1105" y="416"/>
                </a:lnTo>
                <a:lnTo>
                  <a:pt x="1108" y="407"/>
                </a:lnTo>
                <a:lnTo>
                  <a:pt x="1108" y="402"/>
                </a:lnTo>
                <a:lnTo>
                  <a:pt x="1108" y="399"/>
                </a:lnTo>
                <a:lnTo>
                  <a:pt x="1111" y="396"/>
                </a:lnTo>
                <a:lnTo>
                  <a:pt x="1111" y="393"/>
                </a:lnTo>
                <a:lnTo>
                  <a:pt x="1114" y="393"/>
                </a:lnTo>
                <a:lnTo>
                  <a:pt x="1119" y="390"/>
                </a:lnTo>
                <a:lnTo>
                  <a:pt x="1122" y="390"/>
                </a:lnTo>
                <a:lnTo>
                  <a:pt x="1125" y="387"/>
                </a:lnTo>
                <a:lnTo>
                  <a:pt x="1122" y="384"/>
                </a:lnTo>
                <a:lnTo>
                  <a:pt x="1125" y="382"/>
                </a:lnTo>
                <a:lnTo>
                  <a:pt x="1125" y="379"/>
                </a:lnTo>
                <a:lnTo>
                  <a:pt x="1128" y="379"/>
                </a:lnTo>
                <a:lnTo>
                  <a:pt x="1128" y="376"/>
                </a:lnTo>
                <a:lnTo>
                  <a:pt x="1125" y="376"/>
                </a:lnTo>
                <a:lnTo>
                  <a:pt x="1122" y="376"/>
                </a:lnTo>
                <a:lnTo>
                  <a:pt x="1122" y="373"/>
                </a:lnTo>
                <a:lnTo>
                  <a:pt x="1119" y="373"/>
                </a:lnTo>
                <a:lnTo>
                  <a:pt x="1119" y="370"/>
                </a:lnTo>
                <a:lnTo>
                  <a:pt x="1122" y="370"/>
                </a:lnTo>
                <a:lnTo>
                  <a:pt x="1119" y="365"/>
                </a:lnTo>
                <a:lnTo>
                  <a:pt x="1116" y="362"/>
                </a:lnTo>
                <a:lnTo>
                  <a:pt x="1116" y="359"/>
                </a:lnTo>
                <a:lnTo>
                  <a:pt x="1111" y="359"/>
                </a:lnTo>
                <a:lnTo>
                  <a:pt x="1111" y="356"/>
                </a:lnTo>
                <a:lnTo>
                  <a:pt x="1111" y="353"/>
                </a:lnTo>
                <a:lnTo>
                  <a:pt x="1114" y="353"/>
                </a:lnTo>
                <a:lnTo>
                  <a:pt x="1114" y="350"/>
                </a:lnTo>
                <a:lnTo>
                  <a:pt x="1114" y="347"/>
                </a:lnTo>
                <a:lnTo>
                  <a:pt x="1111" y="347"/>
                </a:lnTo>
                <a:lnTo>
                  <a:pt x="1108" y="345"/>
                </a:lnTo>
                <a:lnTo>
                  <a:pt x="1105" y="345"/>
                </a:lnTo>
                <a:lnTo>
                  <a:pt x="1105" y="342"/>
                </a:lnTo>
                <a:lnTo>
                  <a:pt x="1108" y="342"/>
                </a:lnTo>
                <a:lnTo>
                  <a:pt x="1108" y="339"/>
                </a:lnTo>
                <a:lnTo>
                  <a:pt x="1105" y="339"/>
                </a:lnTo>
                <a:lnTo>
                  <a:pt x="1105" y="336"/>
                </a:lnTo>
                <a:lnTo>
                  <a:pt x="1102" y="336"/>
                </a:lnTo>
                <a:lnTo>
                  <a:pt x="1099" y="336"/>
                </a:lnTo>
                <a:lnTo>
                  <a:pt x="1099" y="333"/>
                </a:lnTo>
                <a:lnTo>
                  <a:pt x="1099" y="330"/>
                </a:lnTo>
                <a:lnTo>
                  <a:pt x="1096" y="333"/>
                </a:lnTo>
                <a:lnTo>
                  <a:pt x="1094" y="330"/>
                </a:lnTo>
                <a:lnTo>
                  <a:pt x="1094" y="328"/>
                </a:lnTo>
                <a:lnTo>
                  <a:pt x="1091" y="328"/>
                </a:lnTo>
                <a:lnTo>
                  <a:pt x="1088" y="328"/>
                </a:lnTo>
                <a:lnTo>
                  <a:pt x="1088" y="325"/>
                </a:lnTo>
                <a:lnTo>
                  <a:pt x="1085" y="322"/>
                </a:lnTo>
                <a:lnTo>
                  <a:pt x="1082" y="322"/>
                </a:lnTo>
                <a:lnTo>
                  <a:pt x="1082" y="319"/>
                </a:lnTo>
                <a:lnTo>
                  <a:pt x="1079" y="316"/>
                </a:lnTo>
                <a:lnTo>
                  <a:pt x="1082" y="316"/>
                </a:lnTo>
                <a:lnTo>
                  <a:pt x="1082" y="313"/>
                </a:lnTo>
                <a:lnTo>
                  <a:pt x="1085" y="313"/>
                </a:lnTo>
                <a:lnTo>
                  <a:pt x="1085" y="310"/>
                </a:lnTo>
                <a:lnTo>
                  <a:pt x="1082" y="308"/>
                </a:lnTo>
                <a:lnTo>
                  <a:pt x="1079" y="308"/>
                </a:lnTo>
                <a:lnTo>
                  <a:pt x="1076" y="305"/>
                </a:lnTo>
                <a:lnTo>
                  <a:pt x="1079" y="299"/>
                </a:lnTo>
                <a:lnTo>
                  <a:pt x="1076" y="296"/>
                </a:lnTo>
                <a:lnTo>
                  <a:pt x="1074" y="293"/>
                </a:lnTo>
                <a:lnTo>
                  <a:pt x="1076" y="293"/>
                </a:lnTo>
                <a:lnTo>
                  <a:pt x="1079" y="293"/>
                </a:lnTo>
                <a:lnTo>
                  <a:pt x="1082" y="293"/>
                </a:lnTo>
                <a:lnTo>
                  <a:pt x="1085" y="293"/>
                </a:lnTo>
                <a:lnTo>
                  <a:pt x="1088" y="293"/>
                </a:lnTo>
                <a:lnTo>
                  <a:pt x="1091" y="291"/>
                </a:lnTo>
                <a:lnTo>
                  <a:pt x="1094" y="291"/>
                </a:lnTo>
                <a:lnTo>
                  <a:pt x="1096" y="291"/>
                </a:lnTo>
                <a:lnTo>
                  <a:pt x="1096" y="288"/>
                </a:lnTo>
                <a:lnTo>
                  <a:pt x="1099" y="288"/>
                </a:lnTo>
                <a:lnTo>
                  <a:pt x="1099" y="285"/>
                </a:lnTo>
                <a:lnTo>
                  <a:pt x="1102" y="285"/>
                </a:lnTo>
                <a:lnTo>
                  <a:pt x="1102" y="282"/>
                </a:lnTo>
                <a:lnTo>
                  <a:pt x="1102" y="279"/>
                </a:lnTo>
                <a:lnTo>
                  <a:pt x="1105" y="279"/>
                </a:lnTo>
                <a:lnTo>
                  <a:pt x="1105" y="276"/>
                </a:lnTo>
                <a:lnTo>
                  <a:pt x="1105" y="273"/>
                </a:lnTo>
                <a:lnTo>
                  <a:pt x="1108" y="273"/>
                </a:lnTo>
                <a:lnTo>
                  <a:pt x="1108" y="271"/>
                </a:lnTo>
                <a:lnTo>
                  <a:pt x="1111" y="271"/>
                </a:lnTo>
                <a:lnTo>
                  <a:pt x="1114" y="271"/>
                </a:lnTo>
                <a:lnTo>
                  <a:pt x="1114" y="268"/>
                </a:lnTo>
                <a:lnTo>
                  <a:pt x="1116" y="268"/>
                </a:lnTo>
                <a:lnTo>
                  <a:pt x="1119" y="268"/>
                </a:lnTo>
                <a:lnTo>
                  <a:pt x="1122" y="268"/>
                </a:lnTo>
                <a:lnTo>
                  <a:pt x="1122" y="271"/>
                </a:lnTo>
                <a:lnTo>
                  <a:pt x="1125" y="271"/>
                </a:lnTo>
                <a:lnTo>
                  <a:pt x="1128" y="273"/>
                </a:lnTo>
                <a:lnTo>
                  <a:pt x="1131" y="273"/>
                </a:lnTo>
                <a:lnTo>
                  <a:pt x="1133" y="271"/>
                </a:lnTo>
                <a:lnTo>
                  <a:pt x="1136" y="271"/>
                </a:lnTo>
                <a:lnTo>
                  <a:pt x="1139" y="271"/>
                </a:lnTo>
                <a:lnTo>
                  <a:pt x="1142" y="268"/>
                </a:lnTo>
                <a:lnTo>
                  <a:pt x="1145" y="268"/>
                </a:lnTo>
                <a:lnTo>
                  <a:pt x="1148" y="268"/>
                </a:lnTo>
                <a:lnTo>
                  <a:pt x="1151" y="268"/>
                </a:lnTo>
                <a:lnTo>
                  <a:pt x="1153" y="268"/>
                </a:lnTo>
                <a:lnTo>
                  <a:pt x="1156" y="268"/>
                </a:lnTo>
                <a:lnTo>
                  <a:pt x="1159" y="268"/>
                </a:lnTo>
                <a:lnTo>
                  <a:pt x="1162" y="268"/>
                </a:lnTo>
                <a:lnTo>
                  <a:pt x="1165" y="268"/>
                </a:lnTo>
                <a:lnTo>
                  <a:pt x="1165" y="265"/>
                </a:lnTo>
                <a:lnTo>
                  <a:pt x="1168" y="265"/>
                </a:lnTo>
                <a:lnTo>
                  <a:pt x="1170" y="265"/>
                </a:lnTo>
                <a:lnTo>
                  <a:pt x="1173" y="262"/>
                </a:lnTo>
                <a:lnTo>
                  <a:pt x="1176" y="262"/>
                </a:lnTo>
                <a:lnTo>
                  <a:pt x="1179" y="262"/>
                </a:lnTo>
                <a:lnTo>
                  <a:pt x="1182" y="259"/>
                </a:lnTo>
                <a:lnTo>
                  <a:pt x="1182" y="256"/>
                </a:lnTo>
                <a:lnTo>
                  <a:pt x="1185" y="256"/>
                </a:lnTo>
                <a:lnTo>
                  <a:pt x="1185" y="254"/>
                </a:lnTo>
                <a:lnTo>
                  <a:pt x="1185" y="251"/>
                </a:lnTo>
                <a:lnTo>
                  <a:pt x="1188" y="248"/>
                </a:lnTo>
                <a:lnTo>
                  <a:pt x="1185" y="248"/>
                </a:lnTo>
                <a:lnTo>
                  <a:pt x="1185" y="245"/>
                </a:lnTo>
                <a:lnTo>
                  <a:pt x="1182" y="245"/>
                </a:lnTo>
                <a:lnTo>
                  <a:pt x="1179" y="245"/>
                </a:lnTo>
                <a:lnTo>
                  <a:pt x="1179" y="242"/>
                </a:lnTo>
                <a:lnTo>
                  <a:pt x="1176" y="242"/>
                </a:lnTo>
                <a:lnTo>
                  <a:pt x="1176" y="239"/>
                </a:lnTo>
                <a:lnTo>
                  <a:pt x="1173" y="239"/>
                </a:lnTo>
                <a:lnTo>
                  <a:pt x="1173" y="236"/>
                </a:lnTo>
                <a:lnTo>
                  <a:pt x="1176" y="236"/>
                </a:lnTo>
                <a:lnTo>
                  <a:pt x="1179" y="236"/>
                </a:lnTo>
                <a:lnTo>
                  <a:pt x="1182" y="234"/>
                </a:lnTo>
                <a:lnTo>
                  <a:pt x="1185" y="234"/>
                </a:lnTo>
                <a:lnTo>
                  <a:pt x="1188" y="234"/>
                </a:lnTo>
                <a:lnTo>
                  <a:pt x="1190" y="234"/>
                </a:lnTo>
                <a:lnTo>
                  <a:pt x="1193" y="234"/>
                </a:lnTo>
                <a:lnTo>
                  <a:pt x="1196" y="234"/>
                </a:lnTo>
                <a:lnTo>
                  <a:pt x="1196" y="231"/>
                </a:lnTo>
                <a:lnTo>
                  <a:pt x="1199" y="231"/>
                </a:lnTo>
                <a:lnTo>
                  <a:pt x="1202" y="228"/>
                </a:lnTo>
                <a:lnTo>
                  <a:pt x="1205" y="225"/>
                </a:lnTo>
                <a:lnTo>
                  <a:pt x="1207" y="225"/>
                </a:lnTo>
                <a:lnTo>
                  <a:pt x="1210" y="225"/>
                </a:lnTo>
                <a:lnTo>
                  <a:pt x="1213" y="225"/>
                </a:lnTo>
                <a:lnTo>
                  <a:pt x="1216" y="225"/>
                </a:lnTo>
                <a:lnTo>
                  <a:pt x="1219" y="225"/>
                </a:lnTo>
                <a:lnTo>
                  <a:pt x="1222" y="225"/>
                </a:lnTo>
                <a:lnTo>
                  <a:pt x="1225" y="225"/>
                </a:lnTo>
                <a:lnTo>
                  <a:pt x="1227" y="225"/>
                </a:lnTo>
                <a:lnTo>
                  <a:pt x="1230" y="228"/>
                </a:lnTo>
                <a:lnTo>
                  <a:pt x="1233" y="228"/>
                </a:lnTo>
                <a:lnTo>
                  <a:pt x="1236" y="228"/>
                </a:lnTo>
                <a:lnTo>
                  <a:pt x="1239" y="228"/>
                </a:lnTo>
                <a:lnTo>
                  <a:pt x="1239" y="231"/>
                </a:lnTo>
                <a:lnTo>
                  <a:pt x="1242" y="231"/>
                </a:lnTo>
                <a:lnTo>
                  <a:pt x="1245" y="231"/>
                </a:lnTo>
                <a:lnTo>
                  <a:pt x="1247" y="231"/>
                </a:lnTo>
                <a:lnTo>
                  <a:pt x="1247" y="234"/>
                </a:lnTo>
                <a:lnTo>
                  <a:pt x="1250" y="234"/>
                </a:lnTo>
                <a:lnTo>
                  <a:pt x="1253" y="234"/>
                </a:lnTo>
                <a:lnTo>
                  <a:pt x="1256" y="234"/>
                </a:lnTo>
                <a:lnTo>
                  <a:pt x="1256" y="236"/>
                </a:lnTo>
                <a:lnTo>
                  <a:pt x="1259" y="236"/>
                </a:lnTo>
                <a:lnTo>
                  <a:pt x="1262" y="239"/>
                </a:lnTo>
                <a:lnTo>
                  <a:pt x="1264" y="239"/>
                </a:lnTo>
                <a:lnTo>
                  <a:pt x="1267" y="242"/>
                </a:lnTo>
                <a:lnTo>
                  <a:pt x="1270" y="242"/>
                </a:lnTo>
                <a:lnTo>
                  <a:pt x="1270" y="245"/>
                </a:lnTo>
                <a:lnTo>
                  <a:pt x="1273" y="245"/>
                </a:lnTo>
                <a:lnTo>
                  <a:pt x="1276" y="245"/>
                </a:lnTo>
                <a:lnTo>
                  <a:pt x="1279" y="248"/>
                </a:lnTo>
                <a:lnTo>
                  <a:pt x="1282" y="251"/>
                </a:lnTo>
                <a:lnTo>
                  <a:pt x="1284" y="251"/>
                </a:lnTo>
                <a:lnTo>
                  <a:pt x="1284" y="254"/>
                </a:lnTo>
                <a:lnTo>
                  <a:pt x="1287" y="254"/>
                </a:lnTo>
                <a:lnTo>
                  <a:pt x="1290" y="254"/>
                </a:lnTo>
                <a:lnTo>
                  <a:pt x="1290" y="256"/>
                </a:lnTo>
                <a:lnTo>
                  <a:pt x="1293" y="256"/>
                </a:lnTo>
                <a:lnTo>
                  <a:pt x="1293" y="259"/>
                </a:lnTo>
                <a:lnTo>
                  <a:pt x="1296" y="259"/>
                </a:lnTo>
                <a:lnTo>
                  <a:pt x="1296" y="262"/>
                </a:lnTo>
                <a:lnTo>
                  <a:pt x="1299" y="262"/>
                </a:lnTo>
                <a:lnTo>
                  <a:pt x="1299" y="265"/>
                </a:lnTo>
                <a:lnTo>
                  <a:pt x="1301" y="268"/>
                </a:lnTo>
                <a:lnTo>
                  <a:pt x="1301" y="271"/>
                </a:lnTo>
                <a:lnTo>
                  <a:pt x="1299" y="273"/>
                </a:lnTo>
                <a:lnTo>
                  <a:pt x="1299" y="276"/>
                </a:lnTo>
                <a:lnTo>
                  <a:pt x="1296" y="279"/>
                </a:lnTo>
                <a:lnTo>
                  <a:pt x="1296" y="282"/>
                </a:lnTo>
                <a:lnTo>
                  <a:pt x="1296" y="285"/>
                </a:lnTo>
                <a:lnTo>
                  <a:pt x="1293" y="285"/>
                </a:lnTo>
                <a:lnTo>
                  <a:pt x="1293" y="288"/>
                </a:lnTo>
                <a:lnTo>
                  <a:pt x="1293" y="291"/>
                </a:lnTo>
                <a:lnTo>
                  <a:pt x="1296" y="291"/>
                </a:lnTo>
                <a:lnTo>
                  <a:pt x="1299" y="291"/>
                </a:lnTo>
                <a:lnTo>
                  <a:pt x="1301" y="293"/>
                </a:lnTo>
                <a:lnTo>
                  <a:pt x="1304" y="296"/>
                </a:lnTo>
                <a:lnTo>
                  <a:pt x="1307" y="296"/>
                </a:lnTo>
                <a:lnTo>
                  <a:pt x="1307" y="299"/>
                </a:lnTo>
                <a:lnTo>
                  <a:pt x="1310" y="302"/>
                </a:lnTo>
                <a:lnTo>
                  <a:pt x="1310" y="305"/>
                </a:lnTo>
                <a:lnTo>
                  <a:pt x="1313" y="305"/>
                </a:lnTo>
                <a:lnTo>
                  <a:pt x="1319" y="305"/>
                </a:lnTo>
                <a:lnTo>
                  <a:pt x="1321" y="305"/>
                </a:lnTo>
                <a:lnTo>
                  <a:pt x="1324" y="305"/>
                </a:lnTo>
                <a:lnTo>
                  <a:pt x="1327" y="305"/>
                </a:lnTo>
                <a:lnTo>
                  <a:pt x="1330" y="305"/>
                </a:lnTo>
                <a:lnTo>
                  <a:pt x="1330" y="302"/>
                </a:lnTo>
                <a:lnTo>
                  <a:pt x="1333" y="302"/>
                </a:lnTo>
                <a:lnTo>
                  <a:pt x="1336" y="302"/>
                </a:lnTo>
                <a:lnTo>
                  <a:pt x="1336" y="299"/>
                </a:lnTo>
                <a:lnTo>
                  <a:pt x="1338" y="299"/>
                </a:lnTo>
                <a:lnTo>
                  <a:pt x="1341" y="299"/>
                </a:lnTo>
                <a:lnTo>
                  <a:pt x="1341" y="296"/>
                </a:lnTo>
                <a:lnTo>
                  <a:pt x="1344" y="296"/>
                </a:lnTo>
                <a:lnTo>
                  <a:pt x="1347" y="293"/>
                </a:lnTo>
                <a:lnTo>
                  <a:pt x="1350" y="293"/>
                </a:lnTo>
                <a:lnTo>
                  <a:pt x="1353" y="293"/>
                </a:lnTo>
                <a:lnTo>
                  <a:pt x="1356" y="291"/>
                </a:lnTo>
                <a:lnTo>
                  <a:pt x="1358" y="291"/>
                </a:lnTo>
                <a:lnTo>
                  <a:pt x="1361" y="291"/>
                </a:lnTo>
                <a:lnTo>
                  <a:pt x="1364" y="291"/>
                </a:lnTo>
                <a:lnTo>
                  <a:pt x="1367" y="288"/>
                </a:lnTo>
                <a:lnTo>
                  <a:pt x="1370" y="288"/>
                </a:lnTo>
                <a:lnTo>
                  <a:pt x="1373" y="285"/>
                </a:lnTo>
                <a:lnTo>
                  <a:pt x="1376" y="285"/>
                </a:lnTo>
                <a:lnTo>
                  <a:pt x="1378" y="282"/>
                </a:lnTo>
                <a:lnTo>
                  <a:pt x="1384" y="282"/>
                </a:lnTo>
                <a:lnTo>
                  <a:pt x="1390" y="282"/>
                </a:lnTo>
                <a:lnTo>
                  <a:pt x="1393" y="282"/>
                </a:lnTo>
                <a:lnTo>
                  <a:pt x="1395" y="282"/>
                </a:lnTo>
                <a:lnTo>
                  <a:pt x="1395" y="279"/>
                </a:lnTo>
                <a:lnTo>
                  <a:pt x="1398" y="282"/>
                </a:lnTo>
                <a:lnTo>
                  <a:pt x="1401" y="282"/>
                </a:lnTo>
                <a:lnTo>
                  <a:pt x="1404" y="285"/>
                </a:lnTo>
                <a:lnTo>
                  <a:pt x="1404" y="288"/>
                </a:lnTo>
                <a:lnTo>
                  <a:pt x="1407" y="291"/>
                </a:lnTo>
                <a:lnTo>
                  <a:pt x="1407" y="293"/>
                </a:lnTo>
                <a:lnTo>
                  <a:pt x="1410" y="296"/>
                </a:lnTo>
                <a:lnTo>
                  <a:pt x="1413" y="299"/>
                </a:lnTo>
                <a:lnTo>
                  <a:pt x="1415" y="302"/>
                </a:lnTo>
                <a:lnTo>
                  <a:pt x="1415" y="305"/>
                </a:lnTo>
                <a:lnTo>
                  <a:pt x="1418" y="305"/>
                </a:lnTo>
                <a:lnTo>
                  <a:pt x="1418" y="308"/>
                </a:lnTo>
                <a:lnTo>
                  <a:pt x="1421" y="310"/>
                </a:lnTo>
                <a:lnTo>
                  <a:pt x="1424" y="310"/>
                </a:lnTo>
                <a:lnTo>
                  <a:pt x="1424" y="313"/>
                </a:lnTo>
                <a:lnTo>
                  <a:pt x="1427" y="313"/>
                </a:lnTo>
                <a:lnTo>
                  <a:pt x="1427" y="316"/>
                </a:lnTo>
                <a:lnTo>
                  <a:pt x="1430" y="316"/>
                </a:lnTo>
                <a:lnTo>
                  <a:pt x="1430" y="319"/>
                </a:lnTo>
                <a:lnTo>
                  <a:pt x="1432" y="319"/>
                </a:lnTo>
                <a:lnTo>
                  <a:pt x="1432" y="322"/>
                </a:lnTo>
                <a:lnTo>
                  <a:pt x="1435" y="322"/>
                </a:lnTo>
                <a:lnTo>
                  <a:pt x="1435" y="325"/>
                </a:lnTo>
                <a:lnTo>
                  <a:pt x="1438" y="325"/>
                </a:lnTo>
                <a:lnTo>
                  <a:pt x="1438" y="328"/>
                </a:lnTo>
                <a:lnTo>
                  <a:pt x="1441" y="330"/>
                </a:lnTo>
                <a:lnTo>
                  <a:pt x="1444" y="333"/>
                </a:lnTo>
                <a:lnTo>
                  <a:pt x="1444" y="336"/>
                </a:lnTo>
                <a:lnTo>
                  <a:pt x="1447" y="336"/>
                </a:lnTo>
                <a:lnTo>
                  <a:pt x="1447" y="339"/>
                </a:lnTo>
                <a:lnTo>
                  <a:pt x="1450" y="339"/>
                </a:lnTo>
                <a:lnTo>
                  <a:pt x="1450" y="342"/>
                </a:lnTo>
                <a:lnTo>
                  <a:pt x="1452" y="342"/>
                </a:lnTo>
                <a:lnTo>
                  <a:pt x="1455" y="345"/>
                </a:lnTo>
                <a:lnTo>
                  <a:pt x="1455" y="347"/>
                </a:lnTo>
                <a:lnTo>
                  <a:pt x="1455" y="350"/>
                </a:lnTo>
                <a:lnTo>
                  <a:pt x="1455" y="353"/>
                </a:lnTo>
                <a:lnTo>
                  <a:pt x="1455" y="356"/>
                </a:lnTo>
                <a:lnTo>
                  <a:pt x="1452" y="362"/>
                </a:lnTo>
                <a:lnTo>
                  <a:pt x="1452" y="367"/>
                </a:lnTo>
                <a:lnTo>
                  <a:pt x="1452" y="373"/>
                </a:lnTo>
                <a:lnTo>
                  <a:pt x="1452" y="376"/>
                </a:lnTo>
                <a:lnTo>
                  <a:pt x="1452" y="379"/>
                </a:lnTo>
                <a:lnTo>
                  <a:pt x="1452" y="382"/>
                </a:lnTo>
                <a:lnTo>
                  <a:pt x="1450" y="384"/>
                </a:lnTo>
                <a:lnTo>
                  <a:pt x="1450" y="390"/>
                </a:lnTo>
                <a:lnTo>
                  <a:pt x="1447" y="390"/>
                </a:lnTo>
                <a:lnTo>
                  <a:pt x="1447" y="396"/>
                </a:lnTo>
                <a:lnTo>
                  <a:pt x="1447" y="399"/>
                </a:lnTo>
                <a:lnTo>
                  <a:pt x="1444" y="404"/>
                </a:lnTo>
                <a:lnTo>
                  <a:pt x="1444" y="407"/>
                </a:lnTo>
                <a:lnTo>
                  <a:pt x="1444" y="413"/>
                </a:lnTo>
                <a:lnTo>
                  <a:pt x="1438" y="410"/>
                </a:lnTo>
                <a:lnTo>
                  <a:pt x="1435" y="407"/>
                </a:lnTo>
                <a:lnTo>
                  <a:pt x="1432" y="407"/>
                </a:lnTo>
                <a:lnTo>
                  <a:pt x="1427" y="404"/>
                </a:lnTo>
                <a:lnTo>
                  <a:pt x="1421" y="402"/>
                </a:lnTo>
                <a:lnTo>
                  <a:pt x="1418" y="399"/>
                </a:lnTo>
                <a:lnTo>
                  <a:pt x="1415" y="399"/>
                </a:lnTo>
                <a:lnTo>
                  <a:pt x="1415" y="402"/>
                </a:lnTo>
                <a:lnTo>
                  <a:pt x="1415" y="404"/>
                </a:lnTo>
                <a:lnTo>
                  <a:pt x="1415" y="407"/>
                </a:lnTo>
                <a:lnTo>
                  <a:pt x="1413" y="410"/>
                </a:lnTo>
                <a:lnTo>
                  <a:pt x="1413" y="413"/>
                </a:lnTo>
                <a:lnTo>
                  <a:pt x="1413" y="416"/>
                </a:lnTo>
                <a:lnTo>
                  <a:pt x="1413" y="419"/>
                </a:lnTo>
                <a:lnTo>
                  <a:pt x="1410" y="419"/>
                </a:lnTo>
                <a:lnTo>
                  <a:pt x="1410" y="421"/>
                </a:lnTo>
                <a:lnTo>
                  <a:pt x="1407" y="421"/>
                </a:lnTo>
                <a:lnTo>
                  <a:pt x="1407" y="424"/>
                </a:lnTo>
                <a:lnTo>
                  <a:pt x="1404" y="427"/>
                </a:lnTo>
                <a:lnTo>
                  <a:pt x="1395" y="444"/>
                </a:lnTo>
                <a:lnTo>
                  <a:pt x="1390" y="453"/>
                </a:lnTo>
                <a:lnTo>
                  <a:pt x="1373" y="458"/>
                </a:lnTo>
                <a:lnTo>
                  <a:pt x="1358" y="470"/>
                </a:lnTo>
                <a:lnTo>
                  <a:pt x="1353" y="484"/>
                </a:lnTo>
                <a:lnTo>
                  <a:pt x="1327" y="504"/>
                </a:lnTo>
                <a:lnTo>
                  <a:pt x="1310" y="524"/>
                </a:lnTo>
                <a:lnTo>
                  <a:pt x="1299" y="532"/>
                </a:lnTo>
                <a:lnTo>
                  <a:pt x="1290" y="538"/>
                </a:lnTo>
                <a:lnTo>
                  <a:pt x="1279" y="544"/>
                </a:lnTo>
                <a:lnTo>
                  <a:pt x="1279" y="547"/>
                </a:lnTo>
                <a:lnTo>
                  <a:pt x="1273" y="547"/>
                </a:lnTo>
                <a:lnTo>
                  <a:pt x="1273" y="550"/>
                </a:lnTo>
                <a:lnTo>
                  <a:pt x="1270" y="555"/>
                </a:lnTo>
                <a:lnTo>
                  <a:pt x="1267" y="558"/>
                </a:lnTo>
                <a:lnTo>
                  <a:pt x="1264" y="561"/>
                </a:lnTo>
                <a:lnTo>
                  <a:pt x="1262" y="561"/>
                </a:lnTo>
                <a:lnTo>
                  <a:pt x="1259" y="564"/>
                </a:lnTo>
                <a:lnTo>
                  <a:pt x="1256" y="564"/>
                </a:lnTo>
                <a:lnTo>
                  <a:pt x="1253" y="570"/>
                </a:lnTo>
                <a:lnTo>
                  <a:pt x="1250" y="572"/>
                </a:lnTo>
                <a:lnTo>
                  <a:pt x="1250" y="575"/>
                </a:lnTo>
                <a:lnTo>
                  <a:pt x="1253" y="575"/>
                </a:lnTo>
                <a:lnTo>
                  <a:pt x="1256" y="578"/>
                </a:lnTo>
                <a:lnTo>
                  <a:pt x="1259" y="581"/>
                </a:lnTo>
                <a:lnTo>
                  <a:pt x="1259" y="584"/>
                </a:lnTo>
                <a:lnTo>
                  <a:pt x="1256" y="589"/>
                </a:lnTo>
                <a:lnTo>
                  <a:pt x="1253" y="589"/>
                </a:lnTo>
                <a:lnTo>
                  <a:pt x="1253" y="592"/>
                </a:lnTo>
                <a:lnTo>
                  <a:pt x="1256" y="592"/>
                </a:lnTo>
                <a:lnTo>
                  <a:pt x="1256" y="595"/>
                </a:lnTo>
                <a:lnTo>
                  <a:pt x="1253" y="598"/>
                </a:lnTo>
                <a:lnTo>
                  <a:pt x="1253" y="601"/>
                </a:lnTo>
                <a:lnTo>
                  <a:pt x="1250" y="604"/>
                </a:lnTo>
                <a:lnTo>
                  <a:pt x="1247" y="607"/>
                </a:lnTo>
                <a:lnTo>
                  <a:pt x="1245" y="607"/>
                </a:lnTo>
                <a:lnTo>
                  <a:pt x="1242" y="607"/>
                </a:lnTo>
                <a:lnTo>
                  <a:pt x="1242" y="609"/>
                </a:lnTo>
                <a:lnTo>
                  <a:pt x="1245" y="612"/>
                </a:lnTo>
                <a:lnTo>
                  <a:pt x="1245" y="615"/>
                </a:lnTo>
                <a:lnTo>
                  <a:pt x="1247" y="618"/>
                </a:lnTo>
                <a:lnTo>
                  <a:pt x="1250" y="621"/>
                </a:lnTo>
                <a:lnTo>
                  <a:pt x="1253" y="624"/>
                </a:lnTo>
                <a:lnTo>
                  <a:pt x="1256" y="626"/>
                </a:lnTo>
                <a:lnTo>
                  <a:pt x="1256" y="629"/>
                </a:lnTo>
                <a:lnTo>
                  <a:pt x="1259" y="632"/>
                </a:lnTo>
                <a:lnTo>
                  <a:pt x="1264" y="635"/>
                </a:lnTo>
                <a:lnTo>
                  <a:pt x="1267" y="638"/>
                </a:lnTo>
                <a:lnTo>
                  <a:pt x="1270" y="641"/>
                </a:lnTo>
                <a:lnTo>
                  <a:pt x="1270" y="646"/>
                </a:lnTo>
                <a:lnTo>
                  <a:pt x="1273" y="649"/>
                </a:lnTo>
                <a:lnTo>
                  <a:pt x="1270" y="652"/>
                </a:lnTo>
                <a:lnTo>
                  <a:pt x="1270" y="655"/>
                </a:lnTo>
                <a:lnTo>
                  <a:pt x="1267" y="658"/>
                </a:lnTo>
                <a:lnTo>
                  <a:pt x="1267" y="663"/>
                </a:lnTo>
                <a:lnTo>
                  <a:pt x="1262" y="666"/>
                </a:lnTo>
                <a:lnTo>
                  <a:pt x="1259" y="672"/>
                </a:lnTo>
                <a:lnTo>
                  <a:pt x="1259" y="675"/>
                </a:lnTo>
                <a:lnTo>
                  <a:pt x="1259" y="681"/>
                </a:lnTo>
                <a:lnTo>
                  <a:pt x="1256" y="683"/>
                </a:lnTo>
                <a:lnTo>
                  <a:pt x="1253" y="689"/>
                </a:lnTo>
                <a:lnTo>
                  <a:pt x="1250" y="692"/>
                </a:lnTo>
                <a:lnTo>
                  <a:pt x="1250" y="695"/>
                </a:lnTo>
                <a:lnTo>
                  <a:pt x="1250" y="698"/>
                </a:lnTo>
                <a:lnTo>
                  <a:pt x="1250" y="703"/>
                </a:lnTo>
                <a:lnTo>
                  <a:pt x="1250" y="706"/>
                </a:lnTo>
                <a:lnTo>
                  <a:pt x="1250" y="712"/>
                </a:lnTo>
                <a:lnTo>
                  <a:pt x="1250" y="715"/>
                </a:lnTo>
                <a:lnTo>
                  <a:pt x="1250" y="720"/>
                </a:lnTo>
                <a:lnTo>
                  <a:pt x="1247" y="726"/>
                </a:lnTo>
                <a:lnTo>
                  <a:pt x="1247" y="732"/>
                </a:lnTo>
                <a:lnTo>
                  <a:pt x="1247" y="735"/>
                </a:lnTo>
                <a:lnTo>
                  <a:pt x="1245" y="746"/>
                </a:lnTo>
                <a:lnTo>
                  <a:pt x="1242" y="752"/>
                </a:lnTo>
                <a:lnTo>
                  <a:pt x="1242" y="757"/>
                </a:lnTo>
                <a:lnTo>
                  <a:pt x="1242" y="763"/>
                </a:lnTo>
                <a:lnTo>
                  <a:pt x="1245" y="769"/>
                </a:lnTo>
                <a:lnTo>
                  <a:pt x="1245" y="772"/>
                </a:lnTo>
                <a:lnTo>
                  <a:pt x="1245" y="777"/>
                </a:lnTo>
                <a:lnTo>
                  <a:pt x="1242" y="780"/>
                </a:lnTo>
                <a:lnTo>
                  <a:pt x="1239" y="783"/>
                </a:lnTo>
                <a:lnTo>
                  <a:pt x="1239" y="789"/>
                </a:lnTo>
                <a:lnTo>
                  <a:pt x="1236" y="792"/>
                </a:lnTo>
                <a:lnTo>
                  <a:pt x="1233" y="794"/>
                </a:lnTo>
                <a:lnTo>
                  <a:pt x="1233" y="797"/>
                </a:lnTo>
                <a:lnTo>
                  <a:pt x="1227" y="803"/>
                </a:lnTo>
                <a:lnTo>
                  <a:pt x="1222" y="803"/>
                </a:lnTo>
                <a:lnTo>
                  <a:pt x="1222" y="806"/>
                </a:lnTo>
                <a:lnTo>
                  <a:pt x="1219" y="806"/>
                </a:lnTo>
                <a:lnTo>
                  <a:pt x="1222" y="809"/>
                </a:lnTo>
                <a:lnTo>
                  <a:pt x="1219" y="811"/>
                </a:lnTo>
                <a:lnTo>
                  <a:pt x="1216" y="811"/>
                </a:lnTo>
                <a:lnTo>
                  <a:pt x="1213" y="814"/>
                </a:lnTo>
                <a:lnTo>
                  <a:pt x="1213" y="817"/>
                </a:lnTo>
                <a:lnTo>
                  <a:pt x="1213" y="820"/>
                </a:lnTo>
                <a:lnTo>
                  <a:pt x="1210" y="823"/>
                </a:lnTo>
                <a:lnTo>
                  <a:pt x="1210" y="826"/>
                </a:lnTo>
                <a:lnTo>
                  <a:pt x="1210" y="829"/>
                </a:lnTo>
                <a:lnTo>
                  <a:pt x="1207" y="829"/>
                </a:lnTo>
                <a:lnTo>
                  <a:pt x="1207" y="831"/>
                </a:lnTo>
                <a:lnTo>
                  <a:pt x="1205" y="834"/>
                </a:lnTo>
                <a:lnTo>
                  <a:pt x="1205" y="837"/>
                </a:lnTo>
                <a:lnTo>
                  <a:pt x="1202" y="837"/>
                </a:lnTo>
                <a:lnTo>
                  <a:pt x="1205" y="840"/>
                </a:lnTo>
                <a:lnTo>
                  <a:pt x="1205" y="843"/>
                </a:lnTo>
                <a:lnTo>
                  <a:pt x="1202" y="843"/>
                </a:lnTo>
                <a:lnTo>
                  <a:pt x="1199" y="843"/>
                </a:lnTo>
                <a:lnTo>
                  <a:pt x="1199" y="846"/>
                </a:lnTo>
                <a:lnTo>
                  <a:pt x="1196" y="849"/>
                </a:lnTo>
                <a:lnTo>
                  <a:pt x="1193" y="851"/>
                </a:lnTo>
                <a:lnTo>
                  <a:pt x="1196" y="851"/>
                </a:lnTo>
                <a:lnTo>
                  <a:pt x="1193" y="854"/>
                </a:lnTo>
                <a:lnTo>
                  <a:pt x="1190" y="854"/>
                </a:lnTo>
                <a:lnTo>
                  <a:pt x="1188" y="857"/>
                </a:lnTo>
                <a:lnTo>
                  <a:pt x="1190" y="860"/>
                </a:lnTo>
                <a:lnTo>
                  <a:pt x="1190" y="863"/>
                </a:lnTo>
                <a:lnTo>
                  <a:pt x="1190" y="866"/>
                </a:lnTo>
                <a:lnTo>
                  <a:pt x="1188" y="866"/>
                </a:lnTo>
                <a:lnTo>
                  <a:pt x="1182" y="868"/>
                </a:lnTo>
                <a:lnTo>
                  <a:pt x="1179" y="868"/>
                </a:lnTo>
                <a:lnTo>
                  <a:pt x="1179" y="871"/>
                </a:lnTo>
                <a:lnTo>
                  <a:pt x="1176" y="874"/>
                </a:lnTo>
                <a:lnTo>
                  <a:pt x="1173" y="874"/>
                </a:lnTo>
                <a:lnTo>
                  <a:pt x="1173" y="877"/>
                </a:lnTo>
                <a:lnTo>
                  <a:pt x="1173" y="880"/>
                </a:lnTo>
                <a:lnTo>
                  <a:pt x="1176" y="883"/>
                </a:lnTo>
                <a:lnTo>
                  <a:pt x="1179" y="886"/>
                </a:lnTo>
                <a:lnTo>
                  <a:pt x="1182" y="888"/>
                </a:lnTo>
                <a:lnTo>
                  <a:pt x="1182" y="891"/>
                </a:lnTo>
                <a:lnTo>
                  <a:pt x="1182" y="894"/>
                </a:lnTo>
                <a:lnTo>
                  <a:pt x="1176" y="897"/>
                </a:lnTo>
                <a:lnTo>
                  <a:pt x="1173" y="900"/>
                </a:lnTo>
                <a:lnTo>
                  <a:pt x="1168" y="903"/>
                </a:lnTo>
                <a:lnTo>
                  <a:pt x="1168" y="900"/>
                </a:lnTo>
                <a:lnTo>
                  <a:pt x="1165" y="900"/>
                </a:lnTo>
                <a:lnTo>
                  <a:pt x="1165" y="897"/>
                </a:lnTo>
                <a:lnTo>
                  <a:pt x="1162" y="897"/>
                </a:lnTo>
                <a:lnTo>
                  <a:pt x="1165" y="897"/>
                </a:lnTo>
                <a:lnTo>
                  <a:pt x="1162" y="897"/>
                </a:lnTo>
                <a:lnTo>
                  <a:pt x="1159" y="897"/>
                </a:lnTo>
                <a:lnTo>
                  <a:pt x="1156" y="897"/>
                </a:lnTo>
                <a:lnTo>
                  <a:pt x="1156" y="900"/>
                </a:lnTo>
                <a:lnTo>
                  <a:pt x="1153" y="900"/>
                </a:lnTo>
                <a:lnTo>
                  <a:pt x="1153" y="903"/>
                </a:lnTo>
                <a:lnTo>
                  <a:pt x="1153" y="905"/>
                </a:lnTo>
                <a:lnTo>
                  <a:pt x="1151" y="905"/>
                </a:lnTo>
                <a:lnTo>
                  <a:pt x="1151" y="908"/>
                </a:lnTo>
                <a:lnTo>
                  <a:pt x="1151" y="911"/>
                </a:lnTo>
                <a:lnTo>
                  <a:pt x="1148" y="911"/>
                </a:lnTo>
                <a:lnTo>
                  <a:pt x="1148" y="917"/>
                </a:lnTo>
                <a:lnTo>
                  <a:pt x="1148" y="920"/>
                </a:lnTo>
                <a:lnTo>
                  <a:pt x="1148" y="923"/>
                </a:lnTo>
                <a:lnTo>
                  <a:pt x="1148" y="925"/>
                </a:lnTo>
                <a:lnTo>
                  <a:pt x="1151" y="928"/>
                </a:lnTo>
                <a:lnTo>
                  <a:pt x="1151" y="931"/>
                </a:lnTo>
                <a:lnTo>
                  <a:pt x="1148" y="934"/>
                </a:lnTo>
                <a:lnTo>
                  <a:pt x="1145" y="934"/>
                </a:lnTo>
                <a:lnTo>
                  <a:pt x="1145" y="937"/>
                </a:lnTo>
                <a:lnTo>
                  <a:pt x="1142" y="937"/>
                </a:lnTo>
                <a:lnTo>
                  <a:pt x="1139" y="937"/>
                </a:lnTo>
                <a:lnTo>
                  <a:pt x="1136" y="937"/>
                </a:lnTo>
                <a:lnTo>
                  <a:pt x="1133" y="937"/>
                </a:lnTo>
                <a:lnTo>
                  <a:pt x="1131" y="937"/>
                </a:lnTo>
                <a:lnTo>
                  <a:pt x="1131" y="934"/>
                </a:lnTo>
                <a:lnTo>
                  <a:pt x="1128" y="934"/>
                </a:lnTo>
                <a:lnTo>
                  <a:pt x="1128" y="931"/>
                </a:lnTo>
                <a:lnTo>
                  <a:pt x="1128" y="928"/>
                </a:lnTo>
                <a:lnTo>
                  <a:pt x="1131" y="925"/>
                </a:lnTo>
                <a:lnTo>
                  <a:pt x="1133" y="925"/>
                </a:lnTo>
                <a:lnTo>
                  <a:pt x="1136" y="925"/>
                </a:lnTo>
                <a:lnTo>
                  <a:pt x="1139" y="923"/>
                </a:lnTo>
                <a:lnTo>
                  <a:pt x="1139" y="920"/>
                </a:lnTo>
                <a:lnTo>
                  <a:pt x="1142" y="920"/>
                </a:lnTo>
                <a:lnTo>
                  <a:pt x="1145" y="920"/>
                </a:lnTo>
                <a:lnTo>
                  <a:pt x="1145" y="917"/>
                </a:lnTo>
                <a:lnTo>
                  <a:pt x="1142" y="917"/>
                </a:lnTo>
                <a:lnTo>
                  <a:pt x="1142" y="920"/>
                </a:lnTo>
                <a:lnTo>
                  <a:pt x="1139" y="920"/>
                </a:lnTo>
                <a:lnTo>
                  <a:pt x="1139" y="923"/>
                </a:lnTo>
                <a:lnTo>
                  <a:pt x="1136" y="923"/>
                </a:lnTo>
                <a:lnTo>
                  <a:pt x="1136" y="925"/>
                </a:lnTo>
                <a:lnTo>
                  <a:pt x="1133" y="923"/>
                </a:lnTo>
                <a:lnTo>
                  <a:pt x="1131" y="923"/>
                </a:lnTo>
                <a:lnTo>
                  <a:pt x="1131" y="920"/>
                </a:lnTo>
                <a:lnTo>
                  <a:pt x="1131" y="917"/>
                </a:lnTo>
                <a:lnTo>
                  <a:pt x="1128" y="917"/>
                </a:lnTo>
                <a:lnTo>
                  <a:pt x="1128" y="920"/>
                </a:lnTo>
                <a:lnTo>
                  <a:pt x="1125" y="923"/>
                </a:lnTo>
                <a:lnTo>
                  <a:pt x="1122" y="923"/>
                </a:lnTo>
                <a:lnTo>
                  <a:pt x="1119" y="925"/>
                </a:lnTo>
                <a:lnTo>
                  <a:pt x="1116" y="925"/>
                </a:lnTo>
                <a:lnTo>
                  <a:pt x="1114" y="925"/>
                </a:lnTo>
                <a:lnTo>
                  <a:pt x="1111" y="925"/>
                </a:lnTo>
                <a:lnTo>
                  <a:pt x="1111" y="923"/>
                </a:lnTo>
                <a:lnTo>
                  <a:pt x="1111" y="925"/>
                </a:lnTo>
                <a:lnTo>
                  <a:pt x="1108" y="925"/>
                </a:lnTo>
                <a:lnTo>
                  <a:pt x="1108" y="923"/>
                </a:lnTo>
                <a:lnTo>
                  <a:pt x="1105" y="920"/>
                </a:lnTo>
                <a:lnTo>
                  <a:pt x="1102" y="920"/>
                </a:lnTo>
                <a:lnTo>
                  <a:pt x="1102" y="917"/>
                </a:lnTo>
                <a:lnTo>
                  <a:pt x="1105" y="917"/>
                </a:lnTo>
                <a:lnTo>
                  <a:pt x="1108" y="914"/>
                </a:lnTo>
                <a:lnTo>
                  <a:pt x="1111" y="914"/>
                </a:lnTo>
                <a:lnTo>
                  <a:pt x="1114" y="914"/>
                </a:lnTo>
                <a:lnTo>
                  <a:pt x="1111" y="914"/>
                </a:lnTo>
                <a:lnTo>
                  <a:pt x="1108" y="914"/>
                </a:lnTo>
                <a:lnTo>
                  <a:pt x="1108" y="911"/>
                </a:lnTo>
                <a:lnTo>
                  <a:pt x="1108" y="908"/>
                </a:lnTo>
                <a:lnTo>
                  <a:pt x="1111" y="905"/>
                </a:lnTo>
                <a:lnTo>
                  <a:pt x="1111" y="903"/>
                </a:lnTo>
                <a:lnTo>
                  <a:pt x="1111" y="900"/>
                </a:lnTo>
                <a:lnTo>
                  <a:pt x="1111" y="897"/>
                </a:lnTo>
                <a:lnTo>
                  <a:pt x="1114" y="897"/>
                </a:lnTo>
                <a:lnTo>
                  <a:pt x="1114" y="891"/>
                </a:lnTo>
                <a:lnTo>
                  <a:pt x="1111" y="891"/>
                </a:lnTo>
                <a:lnTo>
                  <a:pt x="1111" y="888"/>
                </a:lnTo>
                <a:lnTo>
                  <a:pt x="1108" y="886"/>
                </a:lnTo>
                <a:lnTo>
                  <a:pt x="1108" y="883"/>
                </a:lnTo>
                <a:lnTo>
                  <a:pt x="1105" y="880"/>
                </a:lnTo>
                <a:lnTo>
                  <a:pt x="1102" y="880"/>
                </a:lnTo>
                <a:lnTo>
                  <a:pt x="1099" y="880"/>
                </a:lnTo>
                <a:lnTo>
                  <a:pt x="1096" y="877"/>
                </a:lnTo>
                <a:lnTo>
                  <a:pt x="1094" y="874"/>
                </a:lnTo>
                <a:lnTo>
                  <a:pt x="1094" y="871"/>
                </a:lnTo>
                <a:lnTo>
                  <a:pt x="1091" y="871"/>
                </a:lnTo>
                <a:lnTo>
                  <a:pt x="1091" y="874"/>
                </a:lnTo>
                <a:lnTo>
                  <a:pt x="1094" y="877"/>
                </a:lnTo>
                <a:lnTo>
                  <a:pt x="1096" y="877"/>
                </a:lnTo>
                <a:lnTo>
                  <a:pt x="1096" y="880"/>
                </a:lnTo>
                <a:lnTo>
                  <a:pt x="1099" y="880"/>
                </a:lnTo>
                <a:lnTo>
                  <a:pt x="1102" y="883"/>
                </a:lnTo>
                <a:lnTo>
                  <a:pt x="1105" y="883"/>
                </a:lnTo>
                <a:lnTo>
                  <a:pt x="1105" y="886"/>
                </a:lnTo>
                <a:lnTo>
                  <a:pt x="1108" y="886"/>
                </a:lnTo>
                <a:lnTo>
                  <a:pt x="1108" y="888"/>
                </a:lnTo>
                <a:lnTo>
                  <a:pt x="1111" y="888"/>
                </a:lnTo>
                <a:lnTo>
                  <a:pt x="1111" y="891"/>
                </a:lnTo>
                <a:lnTo>
                  <a:pt x="1111" y="894"/>
                </a:lnTo>
                <a:lnTo>
                  <a:pt x="1111" y="897"/>
                </a:lnTo>
                <a:lnTo>
                  <a:pt x="1111" y="900"/>
                </a:lnTo>
                <a:lnTo>
                  <a:pt x="1108" y="900"/>
                </a:lnTo>
                <a:lnTo>
                  <a:pt x="1108" y="903"/>
                </a:lnTo>
                <a:lnTo>
                  <a:pt x="1108" y="905"/>
                </a:lnTo>
                <a:lnTo>
                  <a:pt x="1108" y="908"/>
                </a:lnTo>
                <a:lnTo>
                  <a:pt x="1105" y="908"/>
                </a:lnTo>
                <a:lnTo>
                  <a:pt x="1102" y="911"/>
                </a:lnTo>
                <a:lnTo>
                  <a:pt x="1099" y="911"/>
                </a:lnTo>
                <a:lnTo>
                  <a:pt x="1096" y="911"/>
                </a:lnTo>
                <a:lnTo>
                  <a:pt x="1096" y="908"/>
                </a:lnTo>
                <a:lnTo>
                  <a:pt x="1094" y="908"/>
                </a:lnTo>
                <a:lnTo>
                  <a:pt x="1091" y="905"/>
                </a:lnTo>
                <a:lnTo>
                  <a:pt x="1088" y="903"/>
                </a:lnTo>
                <a:lnTo>
                  <a:pt x="1085" y="903"/>
                </a:lnTo>
                <a:lnTo>
                  <a:pt x="1085" y="900"/>
                </a:lnTo>
                <a:lnTo>
                  <a:pt x="1088" y="900"/>
                </a:lnTo>
                <a:lnTo>
                  <a:pt x="1085" y="897"/>
                </a:lnTo>
                <a:lnTo>
                  <a:pt x="1088" y="897"/>
                </a:lnTo>
                <a:lnTo>
                  <a:pt x="1088" y="894"/>
                </a:lnTo>
                <a:lnTo>
                  <a:pt x="1088" y="897"/>
                </a:lnTo>
                <a:lnTo>
                  <a:pt x="1091" y="897"/>
                </a:lnTo>
                <a:lnTo>
                  <a:pt x="1091" y="894"/>
                </a:lnTo>
                <a:lnTo>
                  <a:pt x="1088" y="894"/>
                </a:lnTo>
                <a:lnTo>
                  <a:pt x="1085" y="894"/>
                </a:lnTo>
                <a:lnTo>
                  <a:pt x="1082" y="894"/>
                </a:lnTo>
                <a:lnTo>
                  <a:pt x="1082" y="891"/>
                </a:lnTo>
                <a:lnTo>
                  <a:pt x="1079" y="891"/>
                </a:lnTo>
                <a:lnTo>
                  <a:pt x="1079" y="888"/>
                </a:lnTo>
                <a:lnTo>
                  <a:pt x="1079" y="886"/>
                </a:lnTo>
                <a:lnTo>
                  <a:pt x="1082" y="886"/>
                </a:lnTo>
                <a:lnTo>
                  <a:pt x="1079" y="883"/>
                </a:lnTo>
                <a:lnTo>
                  <a:pt x="1076" y="880"/>
                </a:lnTo>
                <a:lnTo>
                  <a:pt x="1079" y="880"/>
                </a:lnTo>
                <a:lnTo>
                  <a:pt x="1076" y="880"/>
                </a:lnTo>
                <a:lnTo>
                  <a:pt x="1076" y="883"/>
                </a:lnTo>
                <a:lnTo>
                  <a:pt x="1079" y="883"/>
                </a:lnTo>
                <a:lnTo>
                  <a:pt x="1076" y="883"/>
                </a:lnTo>
                <a:lnTo>
                  <a:pt x="1074" y="880"/>
                </a:lnTo>
                <a:lnTo>
                  <a:pt x="1074" y="877"/>
                </a:lnTo>
                <a:lnTo>
                  <a:pt x="1074" y="880"/>
                </a:lnTo>
                <a:lnTo>
                  <a:pt x="1071" y="880"/>
                </a:lnTo>
                <a:lnTo>
                  <a:pt x="1068" y="877"/>
                </a:lnTo>
                <a:lnTo>
                  <a:pt x="1068" y="874"/>
                </a:lnTo>
                <a:lnTo>
                  <a:pt x="1065" y="874"/>
                </a:lnTo>
                <a:lnTo>
                  <a:pt x="1065" y="871"/>
                </a:lnTo>
                <a:lnTo>
                  <a:pt x="1065" y="868"/>
                </a:lnTo>
                <a:lnTo>
                  <a:pt x="1065" y="866"/>
                </a:lnTo>
                <a:lnTo>
                  <a:pt x="1062" y="866"/>
                </a:lnTo>
                <a:lnTo>
                  <a:pt x="1062" y="868"/>
                </a:lnTo>
                <a:lnTo>
                  <a:pt x="1062" y="866"/>
                </a:lnTo>
                <a:lnTo>
                  <a:pt x="1057" y="863"/>
                </a:lnTo>
                <a:lnTo>
                  <a:pt x="1054" y="860"/>
                </a:lnTo>
                <a:lnTo>
                  <a:pt x="1054" y="863"/>
                </a:lnTo>
                <a:lnTo>
                  <a:pt x="1057" y="866"/>
                </a:lnTo>
                <a:lnTo>
                  <a:pt x="1054" y="866"/>
                </a:lnTo>
                <a:lnTo>
                  <a:pt x="1054" y="868"/>
                </a:lnTo>
                <a:lnTo>
                  <a:pt x="1057" y="868"/>
                </a:lnTo>
                <a:lnTo>
                  <a:pt x="1057" y="871"/>
                </a:lnTo>
                <a:lnTo>
                  <a:pt x="1059" y="874"/>
                </a:lnTo>
                <a:lnTo>
                  <a:pt x="1059" y="877"/>
                </a:lnTo>
                <a:lnTo>
                  <a:pt x="1062" y="880"/>
                </a:lnTo>
                <a:lnTo>
                  <a:pt x="1062" y="883"/>
                </a:lnTo>
                <a:lnTo>
                  <a:pt x="1065" y="883"/>
                </a:lnTo>
                <a:lnTo>
                  <a:pt x="1065" y="886"/>
                </a:lnTo>
                <a:lnTo>
                  <a:pt x="1065" y="888"/>
                </a:lnTo>
                <a:lnTo>
                  <a:pt x="1062" y="888"/>
                </a:lnTo>
                <a:lnTo>
                  <a:pt x="1059" y="886"/>
                </a:lnTo>
                <a:lnTo>
                  <a:pt x="1057" y="883"/>
                </a:lnTo>
                <a:lnTo>
                  <a:pt x="1054" y="880"/>
                </a:lnTo>
                <a:lnTo>
                  <a:pt x="1051" y="877"/>
                </a:lnTo>
                <a:lnTo>
                  <a:pt x="1051" y="874"/>
                </a:lnTo>
                <a:lnTo>
                  <a:pt x="1051" y="877"/>
                </a:lnTo>
                <a:lnTo>
                  <a:pt x="1048" y="877"/>
                </a:lnTo>
                <a:lnTo>
                  <a:pt x="1051" y="880"/>
                </a:lnTo>
                <a:lnTo>
                  <a:pt x="1054" y="883"/>
                </a:lnTo>
                <a:lnTo>
                  <a:pt x="1057" y="886"/>
                </a:lnTo>
                <a:lnTo>
                  <a:pt x="1057" y="888"/>
                </a:lnTo>
                <a:lnTo>
                  <a:pt x="1057" y="891"/>
                </a:lnTo>
                <a:lnTo>
                  <a:pt x="1054" y="891"/>
                </a:lnTo>
                <a:lnTo>
                  <a:pt x="1051" y="888"/>
                </a:lnTo>
                <a:lnTo>
                  <a:pt x="1051" y="886"/>
                </a:lnTo>
                <a:lnTo>
                  <a:pt x="1051" y="883"/>
                </a:lnTo>
                <a:lnTo>
                  <a:pt x="1048" y="883"/>
                </a:lnTo>
                <a:lnTo>
                  <a:pt x="1048" y="880"/>
                </a:lnTo>
                <a:lnTo>
                  <a:pt x="1045" y="880"/>
                </a:lnTo>
                <a:lnTo>
                  <a:pt x="1042" y="877"/>
                </a:lnTo>
                <a:lnTo>
                  <a:pt x="1039" y="877"/>
                </a:lnTo>
                <a:lnTo>
                  <a:pt x="1039" y="880"/>
                </a:lnTo>
                <a:lnTo>
                  <a:pt x="1042" y="880"/>
                </a:lnTo>
                <a:lnTo>
                  <a:pt x="1045" y="880"/>
                </a:lnTo>
                <a:lnTo>
                  <a:pt x="1048" y="883"/>
                </a:lnTo>
                <a:lnTo>
                  <a:pt x="1048" y="886"/>
                </a:lnTo>
                <a:lnTo>
                  <a:pt x="1051" y="888"/>
                </a:lnTo>
                <a:lnTo>
                  <a:pt x="1051" y="891"/>
                </a:lnTo>
                <a:lnTo>
                  <a:pt x="1054" y="894"/>
                </a:lnTo>
                <a:lnTo>
                  <a:pt x="1057" y="894"/>
                </a:lnTo>
                <a:lnTo>
                  <a:pt x="1059" y="894"/>
                </a:lnTo>
                <a:lnTo>
                  <a:pt x="1059" y="897"/>
                </a:lnTo>
                <a:lnTo>
                  <a:pt x="1062" y="897"/>
                </a:lnTo>
                <a:lnTo>
                  <a:pt x="1065" y="900"/>
                </a:lnTo>
                <a:lnTo>
                  <a:pt x="1065" y="903"/>
                </a:lnTo>
                <a:lnTo>
                  <a:pt x="1065" y="905"/>
                </a:lnTo>
                <a:lnTo>
                  <a:pt x="1068" y="905"/>
                </a:lnTo>
                <a:lnTo>
                  <a:pt x="1068" y="908"/>
                </a:lnTo>
                <a:lnTo>
                  <a:pt x="1071" y="908"/>
                </a:lnTo>
                <a:lnTo>
                  <a:pt x="1074" y="908"/>
                </a:lnTo>
                <a:lnTo>
                  <a:pt x="1074" y="911"/>
                </a:lnTo>
                <a:lnTo>
                  <a:pt x="1076" y="911"/>
                </a:lnTo>
                <a:lnTo>
                  <a:pt x="1076" y="914"/>
                </a:lnTo>
                <a:lnTo>
                  <a:pt x="1079" y="914"/>
                </a:lnTo>
                <a:lnTo>
                  <a:pt x="1079" y="917"/>
                </a:lnTo>
                <a:lnTo>
                  <a:pt x="1082" y="917"/>
                </a:lnTo>
                <a:lnTo>
                  <a:pt x="1082" y="920"/>
                </a:lnTo>
                <a:lnTo>
                  <a:pt x="1079" y="923"/>
                </a:lnTo>
                <a:lnTo>
                  <a:pt x="1082" y="923"/>
                </a:lnTo>
                <a:lnTo>
                  <a:pt x="1079" y="923"/>
                </a:lnTo>
                <a:lnTo>
                  <a:pt x="1082" y="925"/>
                </a:lnTo>
                <a:lnTo>
                  <a:pt x="1082" y="928"/>
                </a:lnTo>
                <a:lnTo>
                  <a:pt x="1079" y="928"/>
                </a:lnTo>
                <a:lnTo>
                  <a:pt x="1082" y="928"/>
                </a:lnTo>
                <a:lnTo>
                  <a:pt x="1079" y="928"/>
                </a:lnTo>
                <a:lnTo>
                  <a:pt x="1079" y="931"/>
                </a:lnTo>
                <a:lnTo>
                  <a:pt x="1082" y="928"/>
                </a:lnTo>
                <a:lnTo>
                  <a:pt x="1082" y="931"/>
                </a:lnTo>
                <a:lnTo>
                  <a:pt x="1085" y="931"/>
                </a:lnTo>
                <a:lnTo>
                  <a:pt x="1085" y="934"/>
                </a:lnTo>
                <a:lnTo>
                  <a:pt x="1085" y="937"/>
                </a:lnTo>
                <a:lnTo>
                  <a:pt x="1085" y="940"/>
                </a:lnTo>
                <a:lnTo>
                  <a:pt x="1085" y="942"/>
                </a:lnTo>
                <a:lnTo>
                  <a:pt x="1085" y="945"/>
                </a:lnTo>
                <a:lnTo>
                  <a:pt x="1082" y="945"/>
                </a:lnTo>
                <a:lnTo>
                  <a:pt x="1082" y="948"/>
                </a:lnTo>
                <a:lnTo>
                  <a:pt x="1082" y="945"/>
                </a:lnTo>
                <a:lnTo>
                  <a:pt x="1079" y="942"/>
                </a:lnTo>
                <a:lnTo>
                  <a:pt x="1076" y="940"/>
                </a:lnTo>
                <a:lnTo>
                  <a:pt x="1074" y="940"/>
                </a:lnTo>
                <a:lnTo>
                  <a:pt x="1068" y="940"/>
                </a:lnTo>
                <a:lnTo>
                  <a:pt x="1065" y="940"/>
                </a:lnTo>
                <a:lnTo>
                  <a:pt x="1062" y="940"/>
                </a:lnTo>
                <a:lnTo>
                  <a:pt x="1062" y="942"/>
                </a:lnTo>
                <a:lnTo>
                  <a:pt x="1062" y="940"/>
                </a:lnTo>
                <a:lnTo>
                  <a:pt x="1065" y="940"/>
                </a:lnTo>
                <a:lnTo>
                  <a:pt x="1068" y="940"/>
                </a:lnTo>
                <a:lnTo>
                  <a:pt x="1071" y="940"/>
                </a:lnTo>
                <a:lnTo>
                  <a:pt x="1074" y="940"/>
                </a:lnTo>
                <a:lnTo>
                  <a:pt x="1076" y="942"/>
                </a:lnTo>
                <a:lnTo>
                  <a:pt x="1079" y="942"/>
                </a:lnTo>
                <a:lnTo>
                  <a:pt x="1079" y="945"/>
                </a:lnTo>
                <a:lnTo>
                  <a:pt x="1079" y="948"/>
                </a:lnTo>
                <a:lnTo>
                  <a:pt x="1082" y="951"/>
                </a:lnTo>
                <a:lnTo>
                  <a:pt x="1085" y="951"/>
                </a:lnTo>
                <a:lnTo>
                  <a:pt x="1085" y="954"/>
                </a:lnTo>
                <a:lnTo>
                  <a:pt x="1085" y="957"/>
                </a:lnTo>
                <a:lnTo>
                  <a:pt x="1082" y="957"/>
                </a:lnTo>
                <a:lnTo>
                  <a:pt x="1082" y="962"/>
                </a:lnTo>
                <a:lnTo>
                  <a:pt x="1079" y="962"/>
                </a:lnTo>
                <a:lnTo>
                  <a:pt x="1079" y="965"/>
                </a:lnTo>
                <a:lnTo>
                  <a:pt x="1079" y="968"/>
                </a:lnTo>
                <a:lnTo>
                  <a:pt x="1079" y="971"/>
                </a:lnTo>
                <a:lnTo>
                  <a:pt x="1076" y="971"/>
                </a:lnTo>
                <a:lnTo>
                  <a:pt x="1076" y="974"/>
                </a:lnTo>
                <a:lnTo>
                  <a:pt x="1074" y="974"/>
                </a:lnTo>
                <a:lnTo>
                  <a:pt x="1071" y="974"/>
                </a:lnTo>
                <a:lnTo>
                  <a:pt x="1068" y="974"/>
                </a:lnTo>
                <a:lnTo>
                  <a:pt x="1068" y="971"/>
                </a:lnTo>
                <a:lnTo>
                  <a:pt x="1068" y="974"/>
                </a:lnTo>
                <a:lnTo>
                  <a:pt x="1071" y="974"/>
                </a:lnTo>
                <a:lnTo>
                  <a:pt x="1074" y="977"/>
                </a:lnTo>
                <a:lnTo>
                  <a:pt x="1076" y="977"/>
                </a:lnTo>
                <a:lnTo>
                  <a:pt x="1074" y="977"/>
                </a:lnTo>
                <a:lnTo>
                  <a:pt x="1074" y="979"/>
                </a:lnTo>
                <a:lnTo>
                  <a:pt x="1071" y="979"/>
                </a:lnTo>
                <a:lnTo>
                  <a:pt x="1071" y="982"/>
                </a:lnTo>
                <a:lnTo>
                  <a:pt x="1071" y="985"/>
                </a:lnTo>
                <a:lnTo>
                  <a:pt x="1071" y="988"/>
                </a:lnTo>
                <a:lnTo>
                  <a:pt x="1068" y="988"/>
                </a:lnTo>
                <a:lnTo>
                  <a:pt x="1057" y="988"/>
                </a:lnTo>
                <a:lnTo>
                  <a:pt x="1054" y="988"/>
                </a:lnTo>
                <a:lnTo>
                  <a:pt x="1051" y="988"/>
                </a:lnTo>
                <a:lnTo>
                  <a:pt x="1048" y="988"/>
                </a:lnTo>
                <a:lnTo>
                  <a:pt x="1048" y="985"/>
                </a:lnTo>
                <a:lnTo>
                  <a:pt x="1045" y="985"/>
                </a:lnTo>
                <a:lnTo>
                  <a:pt x="1042" y="985"/>
                </a:lnTo>
                <a:lnTo>
                  <a:pt x="1037" y="985"/>
                </a:lnTo>
                <a:lnTo>
                  <a:pt x="1034" y="985"/>
                </a:lnTo>
                <a:lnTo>
                  <a:pt x="1025" y="985"/>
                </a:lnTo>
                <a:lnTo>
                  <a:pt x="1017" y="985"/>
                </a:lnTo>
                <a:lnTo>
                  <a:pt x="1011" y="985"/>
                </a:lnTo>
                <a:lnTo>
                  <a:pt x="1005" y="985"/>
                </a:lnTo>
                <a:lnTo>
                  <a:pt x="997" y="985"/>
                </a:lnTo>
                <a:lnTo>
                  <a:pt x="991" y="985"/>
                </a:lnTo>
                <a:lnTo>
                  <a:pt x="983" y="985"/>
                </a:lnTo>
                <a:lnTo>
                  <a:pt x="980" y="988"/>
                </a:lnTo>
                <a:lnTo>
                  <a:pt x="980" y="985"/>
                </a:lnTo>
                <a:lnTo>
                  <a:pt x="977" y="985"/>
                </a:lnTo>
                <a:lnTo>
                  <a:pt x="974" y="982"/>
                </a:lnTo>
                <a:lnTo>
                  <a:pt x="977" y="982"/>
                </a:lnTo>
                <a:lnTo>
                  <a:pt x="977" y="979"/>
                </a:lnTo>
                <a:lnTo>
                  <a:pt x="980" y="982"/>
                </a:lnTo>
                <a:lnTo>
                  <a:pt x="980" y="979"/>
                </a:lnTo>
                <a:lnTo>
                  <a:pt x="977" y="979"/>
                </a:lnTo>
                <a:lnTo>
                  <a:pt x="977" y="982"/>
                </a:lnTo>
                <a:lnTo>
                  <a:pt x="977" y="979"/>
                </a:lnTo>
                <a:lnTo>
                  <a:pt x="974" y="979"/>
                </a:lnTo>
                <a:lnTo>
                  <a:pt x="971" y="977"/>
                </a:lnTo>
                <a:lnTo>
                  <a:pt x="968" y="977"/>
                </a:lnTo>
                <a:lnTo>
                  <a:pt x="965" y="979"/>
                </a:lnTo>
                <a:lnTo>
                  <a:pt x="963" y="982"/>
                </a:lnTo>
                <a:lnTo>
                  <a:pt x="963" y="979"/>
                </a:lnTo>
                <a:lnTo>
                  <a:pt x="960" y="979"/>
                </a:lnTo>
                <a:lnTo>
                  <a:pt x="960" y="982"/>
                </a:lnTo>
                <a:lnTo>
                  <a:pt x="963" y="982"/>
                </a:lnTo>
                <a:lnTo>
                  <a:pt x="965" y="982"/>
                </a:lnTo>
                <a:lnTo>
                  <a:pt x="968" y="982"/>
                </a:lnTo>
                <a:lnTo>
                  <a:pt x="968" y="979"/>
                </a:lnTo>
                <a:lnTo>
                  <a:pt x="971" y="979"/>
                </a:lnTo>
                <a:lnTo>
                  <a:pt x="974" y="979"/>
                </a:lnTo>
                <a:lnTo>
                  <a:pt x="974" y="982"/>
                </a:lnTo>
                <a:lnTo>
                  <a:pt x="974" y="985"/>
                </a:lnTo>
                <a:lnTo>
                  <a:pt x="971" y="988"/>
                </a:lnTo>
                <a:lnTo>
                  <a:pt x="968" y="988"/>
                </a:lnTo>
                <a:lnTo>
                  <a:pt x="963" y="988"/>
                </a:lnTo>
                <a:lnTo>
                  <a:pt x="960" y="988"/>
                </a:lnTo>
                <a:lnTo>
                  <a:pt x="960" y="985"/>
                </a:lnTo>
                <a:lnTo>
                  <a:pt x="957" y="988"/>
                </a:lnTo>
                <a:lnTo>
                  <a:pt x="954" y="988"/>
                </a:lnTo>
                <a:lnTo>
                  <a:pt x="957" y="988"/>
                </a:lnTo>
                <a:lnTo>
                  <a:pt x="960" y="988"/>
                </a:lnTo>
                <a:lnTo>
                  <a:pt x="957" y="988"/>
                </a:lnTo>
                <a:lnTo>
                  <a:pt x="951" y="988"/>
                </a:lnTo>
                <a:lnTo>
                  <a:pt x="948" y="988"/>
                </a:lnTo>
                <a:lnTo>
                  <a:pt x="945" y="988"/>
                </a:lnTo>
                <a:lnTo>
                  <a:pt x="943" y="988"/>
                </a:lnTo>
                <a:lnTo>
                  <a:pt x="943" y="991"/>
                </a:lnTo>
                <a:lnTo>
                  <a:pt x="940" y="991"/>
                </a:lnTo>
                <a:lnTo>
                  <a:pt x="934" y="991"/>
                </a:lnTo>
                <a:lnTo>
                  <a:pt x="931" y="991"/>
                </a:lnTo>
                <a:lnTo>
                  <a:pt x="928" y="991"/>
                </a:lnTo>
                <a:lnTo>
                  <a:pt x="926" y="991"/>
                </a:lnTo>
                <a:lnTo>
                  <a:pt x="923" y="991"/>
                </a:lnTo>
                <a:lnTo>
                  <a:pt x="923" y="994"/>
                </a:lnTo>
                <a:lnTo>
                  <a:pt x="920" y="994"/>
                </a:lnTo>
                <a:lnTo>
                  <a:pt x="917" y="994"/>
                </a:lnTo>
                <a:lnTo>
                  <a:pt x="914" y="994"/>
                </a:lnTo>
                <a:lnTo>
                  <a:pt x="911" y="994"/>
                </a:lnTo>
                <a:lnTo>
                  <a:pt x="906" y="994"/>
                </a:lnTo>
                <a:lnTo>
                  <a:pt x="903" y="994"/>
                </a:lnTo>
                <a:lnTo>
                  <a:pt x="906" y="994"/>
                </a:lnTo>
                <a:lnTo>
                  <a:pt x="906" y="997"/>
                </a:lnTo>
                <a:lnTo>
                  <a:pt x="903" y="997"/>
                </a:lnTo>
                <a:lnTo>
                  <a:pt x="900" y="997"/>
                </a:lnTo>
                <a:lnTo>
                  <a:pt x="897" y="997"/>
                </a:lnTo>
                <a:lnTo>
                  <a:pt x="894" y="997"/>
                </a:lnTo>
                <a:lnTo>
                  <a:pt x="891" y="997"/>
                </a:lnTo>
                <a:lnTo>
                  <a:pt x="889" y="997"/>
                </a:lnTo>
                <a:lnTo>
                  <a:pt x="889" y="999"/>
                </a:lnTo>
                <a:lnTo>
                  <a:pt x="886" y="999"/>
                </a:lnTo>
                <a:lnTo>
                  <a:pt x="883" y="999"/>
                </a:lnTo>
                <a:lnTo>
                  <a:pt x="880" y="999"/>
                </a:lnTo>
                <a:lnTo>
                  <a:pt x="877" y="999"/>
                </a:lnTo>
                <a:lnTo>
                  <a:pt x="877" y="1002"/>
                </a:lnTo>
                <a:lnTo>
                  <a:pt x="874" y="1002"/>
                </a:lnTo>
                <a:lnTo>
                  <a:pt x="874" y="999"/>
                </a:lnTo>
                <a:lnTo>
                  <a:pt x="871" y="999"/>
                </a:lnTo>
                <a:lnTo>
                  <a:pt x="869" y="997"/>
                </a:lnTo>
                <a:lnTo>
                  <a:pt x="869" y="994"/>
                </a:lnTo>
                <a:lnTo>
                  <a:pt x="869" y="997"/>
                </a:lnTo>
                <a:lnTo>
                  <a:pt x="869" y="999"/>
                </a:lnTo>
                <a:lnTo>
                  <a:pt x="871" y="999"/>
                </a:lnTo>
                <a:lnTo>
                  <a:pt x="871" y="1002"/>
                </a:lnTo>
                <a:lnTo>
                  <a:pt x="869" y="1002"/>
                </a:lnTo>
                <a:lnTo>
                  <a:pt x="866" y="1002"/>
                </a:lnTo>
                <a:lnTo>
                  <a:pt x="863" y="1002"/>
                </a:lnTo>
                <a:lnTo>
                  <a:pt x="863" y="1005"/>
                </a:lnTo>
                <a:lnTo>
                  <a:pt x="860" y="1005"/>
                </a:lnTo>
                <a:lnTo>
                  <a:pt x="857" y="1005"/>
                </a:lnTo>
                <a:lnTo>
                  <a:pt x="860" y="1005"/>
                </a:lnTo>
                <a:lnTo>
                  <a:pt x="857" y="1005"/>
                </a:lnTo>
                <a:lnTo>
                  <a:pt x="854" y="1005"/>
                </a:lnTo>
                <a:lnTo>
                  <a:pt x="857" y="1005"/>
                </a:lnTo>
                <a:lnTo>
                  <a:pt x="860" y="1005"/>
                </a:lnTo>
                <a:lnTo>
                  <a:pt x="857" y="1005"/>
                </a:lnTo>
                <a:lnTo>
                  <a:pt x="854" y="1005"/>
                </a:lnTo>
                <a:lnTo>
                  <a:pt x="854" y="1008"/>
                </a:lnTo>
                <a:lnTo>
                  <a:pt x="852" y="1008"/>
                </a:lnTo>
                <a:lnTo>
                  <a:pt x="849" y="1005"/>
                </a:lnTo>
                <a:lnTo>
                  <a:pt x="849" y="1002"/>
                </a:lnTo>
                <a:lnTo>
                  <a:pt x="849" y="999"/>
                </a:lnTo>
                <a:lnTo>
                  <a:pt x="846" y="999"/>
                </a:lnTo>
                <a:lnTo>
                  <a:pt x="846" y="997"/>
                </a:lnTo>
                <a:lnTo>
                  <a:pt x="843" y="997"/>
                </a:lnTo>
                <a:lnTo>
                  <a:pt x="843" y="994"/>
                </a:lnTo>
                <a:lnTo>
                  <a:pt x="846" y="994"/>
                </a:lnTo>
                <a:lnTo>
                  <a:pt x="843" y="994"/>
                </a:lnTo>
                <a:lnTo>
                  <a:pt x="840" y="994"/>
                </a:lnTo>
                <a:lnTo>
                  <a:pt x="837" y="994"/>
                </a:lnTo>
                <a:lnTo>
                  <a:pt x="834" y="994"/>
                </a:lnTo>
                <a:lnTo>
                  <a:pt x="834" y="991"/>
                </a:lnTo>
                <a:lnTo>
                  <a:pt x="832" y="988"/>
                </a:lnTo>
                <a:lnTo>
                  <a:pt x="834" y="988"/>
                </a:lnTo>
                <a:lnTo>
                  <a:pt x="832" y="988"/>
                </a:lnTo>
                <a:lnTo>
                  <a:pt x="834" y="988"/>
                </a:lnTo>
                <a:lnTo>
                  <a:pt x="832" y="985"/>
                </a:lnTo>
                <a:lnTo>
                  <a:pt x="834" y="985"/>
                </a:lnTo>
                <a:lnTo>
                  <a:pt x="837" y="985"/>
                </a:lnTo>
                <a:lnTo>
                  <a:pt x="840" y="985"/>
                </a:lnTo>
                <a:lnTo>
                  <a:pt x="843" y="985"/>
                </a:lnTo>
                <a:lnTo>
                  <a:pt x="843" y="982"/>
                </a:lnTo>
                <a:lnTo>
                  <a:pt x="843" y="985"/>
                </a:lnTo>
                <a:lnTo>
                  <a:pt x="840" y="985"/>
                </a:lnTo>
                <a:lnTo>
                  <a:pt x="837" y="985"/>
                </a:lnTo>
                <a:lnTo>
                  <a:pt x="837" y="982"/>
                </a:lnTo>
                <a:lnTo>
                  <a:pt x="840" y="982"/>
                </a:lnTo>
                <a:lnTo>
                  <a:pt x="840" y="979"/>
                </a:lnTo>
                <a:lnTo>
                  <a:pt x="837" y="982"/>
                </a:lnTo>
                <a:lnTo>
                  <a:pt x="837" y="985"/>
                </a:lnTo>
                <a:lnTo>
                  <a:pt x="834" y="982"/>
                </a:lnTo>
                <a:lnTo>
                  <a:pt x="832" y="985"/>
                </a:lnTo>
                <a:lnTo>
                  <a:pt x="829" y="985"/>
                </a:lnTo>
                <a:lnTo>
                  <a:pt x="826" y="985"/>
                </a:lnTo>
                <a:lnTo>
                  <a:pt x="826" y="982"/>
                </a:lnTo>
                <a:lnTo>
                  <a:pt x="829" y="982"/>
                </a:lnTo>
                <a:lnTo>
                  <a:pt x="832" y="979"/>
                </a:lnTo>
                <a:lnTo>
                  <a:pt x="832" y="977"/>
                </a:lnTo>
                <a:lnTo>
                  <a:pt x="834" y="974"/>
                </a:lnTo>
                <a:lnTo>
                  <a:pt x="834" y="971"/>
                </a:lnTo>
                <a:lnTo>
                  <a:pt x="832" y="971"/>
                </a:lnTo>
                <a:lnTo>
                  <a:pt x="834" y="971"/>
                </a:lnTo>
                <a:lnTo>
                  <a:pt x="832" y="971"/>
                </a:lnTo>
                <a:lnTo>
                  <a:pt x="832" y="968"/>
                </a:lnTo>
                <a:lnTo>
                  <a:pt x="829" y="968"/>
                </a:lnTo>
                <a:lnTo>
                  <a:pt x="829" y="965"/>
                </a:lnTo>
                <a:lnTo>
                  <a:pt x="829" y="962"/>
                </a:lnTo>
                <a:lnTo>
                  <a:pt x="826" y="962"/>
                </a:lnTo>
                <a:lnTo>
                  <a:pt x="826" y="960"/>
                </a:lnTo>
                <a:lnTo>
                  <a:pt x="826" y="957"/>
                </a:lnTo>
                <a:lnTo>
                  <a:pt x="823" y="957"/>
                </a:lnTo>
                <a:lnTo>
                  <a:pt x="823" y="960"/>
                </a:lnTo>
                <a:lnTo>
                  <a:pt x="826" y="960"/>
                </a:lnTo>
                <a:lnTo>
                  <a:pt x="826" y="962"/>
                </a:lnTo>
                <a:lnTo>
                  <a:pt x="826" y="965"/>
                </a:lnTo>
                <a:lnTo>
                  <a:pt x="826" y="968"/>
                </a:lnTo>
                <a:lnTo>
                  <a:pt x="829" y="971"/>
                </a:lnTo>
                <a:lnTo>
                  <a:pt x="832" y="971"/>
                </a:lnTo>
                <a:lnTo>
                  <a:pt x="832" y="974"/>
                </a:lnTo>
                <a:lnTo>
                  <a:pt x="829" y="977"/>
                </a:lnTo>
                <a:lnTo>
                  <a:pt x="826" y="977"/>
                </a:lnTo>
                <a:lnTo>
                  <a:pt x="826" y="979"/>
                </a:lnTo>
                <a:lnTo>
                  <a:pt x="826" y="982"/>
                </a:lnTo>
                <a:lnTo>
                  <a:pt x="823" y="985"/>
                </a:lnTo>
                <a:lnTo>
                  <a:pt x="826" y="985"/>
                </a:lnTo>
                <a:lnTo>
                  <a:pt x="823" y="988"/>
                </a:lnTo>
                <a:lnTo>
                  <a:pt x="826" y="988"/>
                </a:lnTo>
                <a:lnTo>
                  <a:pt x="829" y="991"/>
                </a:lnTo>
                <a:lnTo>
                  <a:pt x="829" y="994"/>
                </a:lnTo>
                <a:lnTo>
                  <a:pt x="832" y="994"/>
                </a:lnTo>
                <a:lnTo>
                  <a:pt x="832" y="997"/>
                </a:lnTo>
                <a:lnTo>
                  <a:pt x="829" y="997"/>
                </a:lnTo>
                <a:lnTo>
                  <a:pt x="829" y="999"/>
                </a:lnTo>
                <a:lnTo>
                  <a:pt x="826" y="1002"/>
                </a:lnTo>
                <a:lnTo>
                  <a:pt x="829" y="1002"/>
                </a:lnTo>
                <a:lnTo>
                  <a:pt x="829" y="999"/>
                </a:lnTo>
                <a:lnTo>
                  <a:pt x="832" y="999"/>
                </a:lnTo>
                <a:lnTo>
                  <a:pt x="832" y="997"/>
                </a:lnTo>
                <a:lnTo>
                  <a:pt x="834" y="997"/>
                </a:lnTo>
                <a:lnTo>
                  <a:pt x="837" y="999"/>
                </a:lnTo>
                <a:lnTo>
                  <a:pt x="840" y="999"/>
                </a:lnTo>
                <a:lnTo>
                  <a:pt x="840" y="1002"/>
                </a:lnTo>
                <a:lnTo>
                  <a:pt x="837" y="1002"/>
                </a:lnTo>
                <a:lnTo>
                  <a:pt x="840" y="1002"/>
                </a:lnTo>
                <a:lnTo>
                  <a:pt x="840" y="999"/>
                </a:lnTo>
                <a:lnTo>
                  <a:pt x="843" y="999"/>
                </a:lnTo>
                <a:lnTo>
                  <a:pt x="846" y="999"/>
                </a:lnTo>
                <a:lnTo>
                  <a:pt x="846" y="1002"/>
                </a:lnTo>
                <a:lnTo>
                  <a:pt x="846" y="1005"/>
                </a:lnTo>
                <a:lnTo>
                  <a:pt x="846" y="1008"/>
                </a:lnTo>
                <a:lnTo>
                  <a:pt x="843" y="1008"/>
                </a:lnTo>
                <a:lnTo>
                  <a:pt x="843" y="1011"/>
                </a:lnTo>
                <a:lnTo>
                  <a:pt x="843" y="1014"/>
                </a:lnTo>
                <a:lnTo>
                  <a:pt x="843" y="1011"/>
                </a:lnTo>
                <a:lnTo>
                  <a:pt x="843" y="1008"/>
                </a:lnTo>
                <a:lnTo>
                  <a:pt x="846" y="1008"/>
                </a:lnTo>
                <a:lnTo>
                  <a:pt x="846" y="1011"/>
                </a:lnTo>
                <a:lnTo>
                  <a:pt x="843" y="1011"/>
                </a:lnTo>
                <a:lnTo>
                  <a:pt x="843" y="1014"/>
                </a:lnTo>
                <a:lnTo>
                  <a:pt x="840" y="1014"/>
                </a:lnTo>
                <a:lnTo>
                  <a:pt x="837" y="1014"/>
                </a:lnTo>
                <a:lnTo>
                  <a:pt x="832" y="1014"/>
                </a:lnTo>
                <a:lnTo>
                  <a:pt x="829" y="1014"/>
                </a:lnTo>
                <a:lnTo>
                  <a:pt x="823" y="1014"/>
                </a:lnTo>
                <a:lnTo>
                  <a:pt x="820" y="1014"/>
                </a:lnTo>
                <a:lnTo>
                  <a:pt x="820" y="1016"/>
                </a:lnTo>
                <a:lnTo>
                  <a:pt x="817" y="1016"/>
                </a:lnTo>
                <a:lnTo>
                  <a:pt x="814" y="1016"/>
                </a:lnTo>
                <a:lnTo>
                  <a:pt x="812" y="1016"/>
                </a:lnTo>
                <a:lnTo>
                  <a:pt x="806" y="1016"/>
                </a:lnTo>
                <a:lnTo>
                  <a:pt x="803" y="1019"/>
                </a:lnTo>
                <a:lnTo>
                  <a:pt x="800" y="1019"/>
                </a:lnTo>
                <a:lnTo>
                  <a:pt x="797" y="1019"/>
                </a:lnTo>
                <a:lnTo>
                  <a:pt x="795" y="1019"/>
                </a:lnTo>
                <a:lnTo>
                  <a:pt x="792" y="1019"/>
                </a:lnTo>
                <a:lnTo>
                  <a:pt x="789" y="1019"/>
                </a:lnTo>
                <a:lnTo>
                  <a:pt x="789" y="1022"/>
                </a:lnTo>
                <a:lnTo>
                  <a:pt x="786" y="1022"/>
                </a:lnTo>
                <a:lnTo>
                  <a:pt x="786" y="1019"/>
                </a:lnTo>
                <a:lnTo>
                  <a:pt x="783" y="1019"/>
                </a:lnTo>
                <a:lnTo>
                  <a:pt x="780" y="1019"/>
                </a:lnTo>
                <a:lnTo>
                  <a:pt x="777" y="1019"/>
                </a:lnTo>
                <a:lnTo>
                  <a:pt x="775" y="1019"/>
                </a:lnTo>
                <a:lnTo>
                  <a:pt x="772" y="1019"/>
                </a:lnTo>
                <a:lnTo>
                  <a:pt x="772" y="1016"/>
                </a:lnTo>
                <a:lnTo>
                  <a:pt x="769" y="1016"/>
                </a:lnTo>
                <a:lnTo>
                  <a:pt x="766" y="1016"/>
                </a:lnTo>
                <a:lnTo>
                  <a:pt x="763" y="1016"/>
                </a:lnTo>
                <a:lnTo>
                  <a:pt x="760" y="1016"/>
                </a:lnTo>
                <a:lnTo>
                  <a:pt x="763" y="1014"/>
                </a:lnTo>
                <a:lnTo>
                  <a:pt x="763" y="1011"/>
                </a:lnTo>
                <a:lnTo>
                  <a:pt x="766" y="1011"/>
                </a:lnTo>
                <a:lnTo>
                  <a:pt x="763" y="1011"/>
                </a:lnTo>
                <a:lnTo>
                  <a:pt x="763" y="1008"/>
                </a:lnTo>
                <a:lnTo>
                  <a:pt x="766" y="1008"/>
                </a:lnTo>
                <a:lnTo>
                  <a:pt x="766" y="1005"/>
                </a:lnTo>
                <a:lnTo>
                  <a:pt x="766" y="1002"/>
                </a:lnTo>
                <a:lnTo>
                  <a:pt x="769" y="1002"/>
                </a:lnTo>
                <a:lnTo>
                  <a:pt x="772" y="1002"/>
                </a:lnTo>
                <a:lnTo>
                  <a:pt x="775" y="999"/>
                </a:lnTo>
                <a:lnTo>
                  <a:pt x="777" y="999"/>
                </a:lnTo>
                <a:lnTo>
                  <a:pt x="780" y="999"/>
                </a:lnTo>
                <a:lnTo>
                  <a:pt x="780" y="997"/>
                </a:lnTo>
                <a:lnTo>
                  <a:pt x="783" y="997"/>
                </a:lnTo>
                <a:lnTo>
                  <a:pt x="783" y="994"/>
                </a:lnTo>
                <a:lnTo>
                  <a:pt x="786" y="997"/>
                </a:lnTo>
                <a:lnTo>
                  <a:pt x="786" y="999"/>
                </a:lnTo>
                <a:lnTo>
                  <a:pt x="786" y="1002"/>
                </a:lnTo>
                <a:lnTo>
                  <a:pt x="789" y="1002"/>
                </a:lnTo>
                <a:lnTo>
                  <a:pt x="789" y="1005"/>
                </a:lnTo>
                <a:lnTo>
                  <a:pt x="789" y="1002"/>
                </a:lnTo>
                <a:lnTo>
                  <a:pt x="789" y="999"/>
                </a:lnTo>
                <a:lnTo>
                  <a:pt x="786" y="999"/>
                </a:lnTo>
                <a:lnTo>
                  <a:pt x="786" y="997"/>
                </a:lnTo>
                <a:lnTo>
                  <a:pt x="789" y="997"/>
                </a:lnTo>
                <a:lnTo>
                  <a:pt x="786" y="997"/>
                </a:lnTo>
                <a:lnTo>
                  <a:pt x="786" y="994"/>
                </a:lnTo>
                <a:lnTo>
                  <a:pt x="789" y="994"/>
                </a:lnTo>
                <a:lnTo>
                  <a:pt x="789" y="991"/>
                </a:lnTo>
                <a:lnTo>
                  <a:pt x="789" y="988"/>
                </a:lnTo>
                <a:lnTo>
                  <a:pt x="792" y="988"/>
                </a:lnTo>
                <a:lnTo>
                  <a:pt x="795" y="988"/>
                </a:lnTo>
                <a:lnTo>
                  <a:pt x="797" y="988"/>
                </a:lnTo>
                <a:lnTo>
                  <a:pt x="800" y="988"/>
                </a:lnTo>
                <a:lnTo>
                  <a:pt x="800" y="985"/>
                </a:lnTo>
                <a:lnTo>
                  <a:pt x="797" y="985"/>
                </a:lnTo>
                <a:lnTo>
                  <a:pt x="795" y="985"/>
                </a:lnTo>
                <a:lnTo>
                  <a:pt x="795" y="982"/>
                </a:lnTo>
                <a:lnTo>
                  <a:pt x="792" y="982"/>
                </a:lnTo>
                <a:lnTo>
                  <a:pt x="789" y="982"/>
                </a:lnTo>
                <a:lnTo>
                  <a:pt x="789" y="985"/>
                </a:lnTo>
                <a:lnTo>
                  <a:pt x="786" y="985"/>
                </a:lnTo>
                <a:lnTo>
                  <a:pt x="786" y="982"/>
                </a:lnTo>
                <a:lnTo>
                  <a:pt x="786" y="979"/>
                </a:lnTo>
                <a:lnTo>
                  <a:pt x="789" y="979"/>
                </a:lnTo>
                <a:lnTo>
                  <a:pt x="786" y="977"/>
                </a:lnTo>
                <a:lnTo>
                  <a:pt x="786" y="979"/>
                </a:lnTo>
                <a:lnTo>
                  <a:pt x="783" y="982"/>
                </a:lnTo>
                <a:lnTo>
                  <a:pt x="783" y="979"/>
                </a:lnTo>
                <a:lnTo>
                  <a:pt x="783" y="977"/>
                </a:lnTo>
                <a:lnTo>
                  <a:pt x="780" y="977"/>
                </a:lnTo>
                <a:lnTo>
                  <a:pt x="780" y="982"/>
                </a:lnTo>
                <a:lnTo>
                  <a:pt x="783" y="982"/>
                </a:lnTo>
                <a:lnTo>
                  <a:pt x="783" y="985"/>
                </a:lnTo>
                <a:lnTo>
                  <a:pt x="783" y="988"/>
                </a:lnTo>
                <a:lnTo>
                  <a:pt x="780" y="988"/>
                </a:lnTo>
                <a:lnTo>
                  <a:pt x="777" y="988"/>
                </a:lnTo>
                <a:lnTo>
                  <a:pt x="777" y="991"/>
                </a:lnTo>
                <a:lnTo>
                  <a:pt x="777" y="994"/>
                </a:lnTo>
                <a:lnTo>
                  <a:pt x="777" y="997"/>
                </a:lnTo>
                <a:lnTo>
                  <a:pt x="777" y="999"/>
                </a:lnTo>
                <a:lnTo>
                  <a:pt x="775" y="999"/>
                </a:lnTo>
                <a:lnTo>
                  <a:pt x="772" y="999"/>
                </a:lnTo>
                <a:lnTo>
                  <a:pt x="772" y="997"/>
                </a:lnTo>
                <a:lnTo>
                  <a:pt x="772" y="994"/>
                </a:lnTo>
                <a:lnTo>
                  <a:pt x="772" y="997"/>
                </a:lnTo>
                <a:lnTo>
                  <a:pt x="769" y="997"/>
                </a:lnTo>
                <a:lnTo>
                  <a:pt x="769" y="999"/>
                </a:lnTo>
                <a:lnTo>
                  <a:pt x="769" y="997"/>
                </a:lnTo>
                <a:lnTo>
                  <a:pt x="766" y="997"/>
                </a:lnTo>
                <a:lnTo>
                  <a:pt x="763" y="994"/>
                </a:lnTo>
                <a:lnTo>
                  <a:pt x="763" y="991"/>
                </a:lnTo>
                <a:lnTo>
                  <a:pt x="763" y="988"/>
                </a:lnTo>
                <a:lnTo>
                  <a:pt x="760" y="985"/>
                </a:lnTo>
                <a:lnTo>
                  <a:pt x="760" y="988"/>
                </a:lnTo>
                <a:lnTo>
                  <a:pt x="760" y="991"/>
                </a:lnTo>
                <a:lnTo>
                  <a:pt x="760" y="994"/>
                </a:lnTo>
                <a:lnTo>
                  <a:pt x="760" y="997"/>
                </a:lnTo>
                <a:lnTo>
                  <a:pt x="758" y="997"/>
                </a:lnTo>
                <a:lnTo>
                  <a:pt x="755" y="997"/>
                </a:lnTo>
                <a:lnTo>
                  <a:pt x="752" y="997"/>
                </a:lnTo>
                <a:lnTo>
                  <a:pt x="749" y="997"/>
                </a:lnTo>
                <a:lnTo>
                  <a:pt x="746" y="999"/>
                </a:lnTo>
                <a:lnTo>
                  <a:pt x="743" y="999"/>
                </a:lnTo>
                <a:lnTo>
                  <a:pt x="740" y="999"/>
                </a:lnTo>
                <a:lnTo>
                  <a:pt x="740" y="997"/>
                </a:lnTo>
                <a:lnTo>
                  <a:pt x="740" y="994"/>
                </a:lnTo>
                <a:lnTo>
                  <a:pt x="740" y="991"/>
                </a:lnTo>
                <a:lnTo>
                  <a:pt x="738" y="991"/>
                </a:lnTo>
                <a:lnTo>
                  <a:pt x="735" y="988"/>
                </a:lnTo>
                <a:lnTo>
                  <a:pt x="735" y="985"/>
                </a:lnTo>
                <a:lnTo>
                  <a:pt x="732" y="985"/>
                </a:lnTo>
                <a:lnTo>
                  <a:pt x="732" y="982"/>
                </a:lnTo>
                <a:lnTo>
                  <a:pt x="732" y="979"/>
                </a:lnTo>
                <a:lnTo>
                  <a:pt x="732" y="977"/>
                </a:lnTo>
                <a:lnTo>
                  <a:pt x="729" y="977"/>
                </a:lnTo>
                <a:lnTo>
                  <a:pt x="726" y="977"/>
                </a:lnTo>
                <a:lnTo>
                  <a:pt x="723" y="974"/>
                </a:lnTo>
                <a:lnTo>
                  <a:pt x="721" y="971"/>
                </a:lnTo>
                <a:lnTo>
                  <a:pt x="721" y="968"/>
                </a:lnTo>
                <a:lnTo>
                  <a:pt x="718" y="968"/>
                </a:lnTo>
                <a:lnTo>
                  <a:pt x="718" y="965"/>
                </a:lnTo>
                <a:lnTo>
                  <a:pt x="718" y="962"/>
                </a:lnTo>
                <a:lnTo>
                  <a:pt x="715" y="962"/>
                </a:lnTo>
                <a:lnTo>
                  <a:pt x="715" y="960"/>
                </a:lnTo>
                <a:lnTo>
                  <a:pt x="712" y="960"/>
                </a:lnTo>
                <a:lnTo>
                  <a:pt x="712" y="957"/>
                </a:lnTo>
                <a:lnTo>
                  <a:pt x="712" y="954"/>
                </a:lnTo>
                <a:lnTo>
                  <a:pt x="712" y="951"/>
                </a:lnTo>
                <a:lnTo>
                  <a:pt x="709" y="948"/>
                </a:lnTo>
                <a:lnTo>
                  <a:pt x="709" y="951"/>
                </a:lnTo>
                <a:lnTo>
                  <a:pt x="706" y="951"/>
                </a:lnTo>
                <a:lnTo>
                  <a:pt x="706" y="948"/>
                </a:lnTo>
                <a:lnTo>
                  <a:pt x="703" y="948"/>
                </a:lnTo>
                <a:lnTo>
                  <a:pt x="703" y="945"/>
                </a:lnTo>
                <a:lnTo>
                  <a:pt x="701" y="945"/>
                </a:lnTo>
                <a:lnTo>
                  <a:pt x="698" y="945"/>
                </a:lnTo>
                <a:lnTo>
                  <a:pt x="695" y="942"/>
                </a:lnTo>
                <a:lnTo>
                  <a:pt x="692" y="942"/>
                </a:lnTo>
                <a:lnTo>
                  <a:pt x="689" y="942"/>
                </a:lnTo>
                <a:lnTo>
                  <a:pt x="689" y="940"/>
                </a:lnTo>
                <a:lnTo>
                  <a:pt x="686" y="940"/>
                </a:lnTo>
                <a:lnTo>
                  <a:pt x="683" y="937"/>
                </a:lnTo>
                <a:lnTo>
                  <a:pt x="683" y="934"/>
                </a:lnTo>
                <a:lnTo>
                  <a:pt x="683" y="928"/>
                </a:lnTo>
                <a:lnTo>
                  <a:pt x="683" y="925"/>
                </a:lnTo>
                <a:lnTo>
                  <a:pt x="681" y="925"/>
                </a:lnTo>
                <a:lnTo>
                  <a:pt x="681" y="923"/>
                </a:lnTo>
                <a:lnTo>
                  <a:pt x="681" y="925"/>
                </a:lnTo>
                <a:lnTo>
                  <a:pt x="678" y="925"/>
                </a:lnTo>
                <a:lnTo>
                  <a:pt x="675" y="925"/>
                </a:lnTo>
                <a:lnTo>
                  <a:pt x="675" y="928"/>
                </a:lnTo>
                <a:lnTo>
                  <a:pt x="678" y="928"/>
                </a:lnTo>
                <a:lnTo>
                  <a:pt x="681" y="928"/>
                </a:lnTo>
                <a:lnTo>
                  <a:pt x="681" y="931"/>
                </a:lnTo>
                <a:lnTo>
                  <a:pt x="681" y="934"/>
                </a:lnTo>
                <a:lnTo>
                  <a:pt x="681" y="937"/>
                </a:lnTo>
                <a:lnTo>
                  <a:pt x="681" y="940"/>
                </a:lnTo>
                <a:lnTo>
                  <a:pt x="683" y="940"/>
                </a:lnTo>
                <a:lnTo>
                  <a:pt x="683" y="942"/>
                </a:lnTo>
                <a:lnTo>
                  <a:pt x="686" y="942"/>
                </a:lnTo>
                <a:lnTo>
                  <a:pt x="686" y="945"/>
                </a:lnTo>
                <a:lnTo>
                  <a:pt x="689" y="945"/>
                </a:lnTo>
                <a:lnTo>
                  <a:pt x="692" y="945"/>
                </a:lnTo>
                <a:lnTo>
                  <a:pt x="695" y="948"/>
                </a:lnTo>
                <a:lnTo>
                  <a:pt x="698" y="948"/>
                </a:lnTo>
                <a:lnTo>
                  <a:pt x="698" y="951"/>
                </a:lnTo>
                <a:lnTo>
                  <a:pt x="701" y="951"/>
                </a:lnTo>
                <a:lnTo>
                  <a:pt x="703" y="954"/>
                </a:lnTo>
                <a:lnTo>
                  <a:pt x="706" y="957"/>
                </a:lnTo>
                <a:lnTo>
                  <a:pt x="706" y="960"/>
                </a:lnTo>
                <a:lnTo>
                  <a:pt x="709" y="962"/>
                </a:lnTo>
                <a:lnTo>
                  <a:pt x="709" y="965"/>
                </a:lnTo>
                <a:lnTo>
                  <a:pt x="712" y="968"/>
                </a:lnTo>
                <a:lnTo>
                  <a:pt x="712" y="971"/>
                </a:lnTo>
                <a:lnTo>
                  <a:pt x="712" y="974"/>
                </a:lnTo>
                <a:lnTo>
                  <a:pt x="712" y="977"/>
                </a:lnTo>
                <a:lnTo>
                  <a:pt x="712" y="979"/>
                </a:lnTo>
                <a:lnTo>
                  <a:pt x="709" y="979"/>
                </a:lnTo>
                <a:lnTo>
                  <a:pt x="706" y="982"/>
                </a:lnTo>
                <a:lnTo>
                  <a:pt x="706" y="979"/>
                </a:lnTo>
                <a:lnTo>
                  <a:pt x="703" y="979"/>
                </a:lnTo>
                <a:lnTo>
                  <a:pt x="703" y="977"/>
                </a:lnTo>
                <a:lnTo>
                  <a:pt x="701" y="977"/>
                </a:lnTo>
                <a:lnTo>
                  <a:pt x="698" y="977"/>
                </a:lnTo>
                <a:lnTo>
                  <a:pt x="698" y="979"/>
                </a:lnTo>
                <a:lnTo>
                  <a:pt x="701" y="979"/>
                </a:lnTo>
                <a:lnTo>
                  <a:pt x="703" y="982"/>
                </a:lnTo>
                <a:lnTo>
                  <a:pt x="709" y="985"/>
                </a:lnTo>
                <a:lnTo>
                  <a:pt x="709" y="988"/>
                </a:lnTo>
                <a:lnTo>
                  <a:pt x="712" y="988"/>
                </a:lnTo>
                <a:lnTo>
                  <a:pt x="712" y="991"/>
                </a:lnTo>
                <a:lnTo>
                  <a:pt x="712" y="994"/>
                </a:lnTo>
                <a:lnTo>
                  <a:pt x="712" y="997"/>
                </a:lnTo>
                <a:lnTo>
                  <a:pt x="712" y="999"/>
                </a:lnTo>
                <a:lnTo>
                  <a:pt x="712" y="1002"/>
                </a:lnTo>
                <a:lnTo>
                  <a:pt x="709" y="1005"/>
                </a:lnTo>
                <a:lnTo>
                  <a:pt x="709" y="1008"/>
                </a:lnTo>
                <a:lnTo>
                  <a:pt x="706" y="1008"/>
                </a:lnTo>
                <a:lnTo>
                  <a:pt x="706" y="1011"/>
                </a:lnTo>
                <a:lnTo>
                  <a:pt x="703" y="1011"/>
                </a:lnTo>
                <a:lnTo>
                  <a:pt x="703" y="1008"/>
                </a:lnTo>
                <a:lnTo>
                  <a:pt x="701" y="1011"/>
                </a:lnTo>
                <a:lnTo>
                  <a:pt x="698" y="1011"/>
                </a:lnTo>
                <a:lnTo>
                  <a:pt x="695" y="1011"/>
                </a:lnTo>
                <a:lnTo>
                  <a:pt x="692" y="1011"/>
                </a:lnTo>
                <a:lnTo>
                  <a:pt x="692" y="1014"/>
                </a:lnTo>
                <a:lnTo>
                  <a:pt x="692" y="1016"/>
                </a:lnTo>
                <a:lnTo>
                  <a:pt x="689" y="1016"/>
                </a:lnTo>
                <a:lnTo>
                  <a:pt x="683" y="1014"/>
                </a:lnTo>
                <a:lnTo>
                  <a:pt x="681" y="1014"/>
                </a:lnTo>
                <a:lnTo>
                  <a:pt x="681" y="1011"/>
                </a:lnTo>
                <a:lnTo>
                  <a:pt x="678" y="1011"/>
                </a:lnTo>
                <a:lnTo>
                  <a:pt x="675" y="1008"/>
                </a:lnTo>
                <a:lnTo>
                  <a:pt x="675" y="1005"/>
                </a:lnTo>
                <a:lnTo>
                  <a:pt x="678" y="1005"/>
                </a:lnTo>
                <a:lnTo>
                  <a:pt x="678" y="1002"/>
                </a:lnTo>
                <a:lnTo>
                  <a:pt x="678" y="999"/>
                </a:lnTo>
                <a:lnTo>
                  <a:pt x="681" y="999"/>
                </a:lnTo>
                <a:lnTo>
                  <a:pt x="681" y="997"/>
                </a:lnTo>
                <a:lnTo>
                  <a:pt x="678" y="997"/>
                </a:lnTo>
                <a:lnTo>
                  <a:pt x="678" y="994"/>
                </a:lnTo>
                <a:lnTo>
                  <a:pt x="675" y="994"/>
                </a:lnTo>
                <a:lnTo>
                  <a:pt x="675" y="991"/>
                </a:lnTo>
                <a:lnTo>
                  <a:pt x="675" y="988"/>
                </a:lnTo>
                <a:lnTo>
                  <a:pt x="672" y="985"/>
                </a:lnTo>
                <a:lnTo>
                  <a:pt x="672" y="982"/>
                </a:lnTo>
                <a:lnTo>
                  <a:pt x="675" y="979"/>
                </a:lnTo>
                <a:lnTo>
                  <a:pt x="675" y="977"/>
                </a:lnTo>
                <a:lnTo>
                  <a:pt x="672" y="979"/>
                </a:lnTo>
                <a:lnTo>
                  <a:pt x="672" y="974"/>
                </a:lnTo>
                <a:lnTo>
                  <a:pt x="669" y="971"/>
                </a:lnTo>
                <a:lnTo>
                  <a:pt x="666" y="971"/>
                </a:lnTo>
                <a:lnTo>
                  <a:pt x="664" y="971"/>
                </a:lnTo>
                <a:lnTo>
                  <a:pt x="664" y="968"/>
                </a:lnTo>
                <a:lnTo>
                  <a:pt x="661" y="968"/>
                </a:lnTo>
                <a:lnTo>
                  <a:pt x="658" y="968"/>
                </a:lnTo>
                <a:lnTo>
                  <a:pt x="658" y="965"/>
                </a:lnTo>
                <a:lnTo>
                  <a:pt x="658" y="962"/>
                </a:lnTo>
                <a:lnTo>
                  <a:pt x="655" y="960"/>
                </a:lnTo>
                <a:lnTo>
                  <a:pt x="655" y="957"/>
                </a:lnTo>
                <a:lnTo>
                  <a:pt x="652" y="957"/>
                </a:lnTo>
                <a:lnTo>
                  <a:pt x="652" y="954"/>
                </a:lnTo>
                <a:lnTo>
                  <a:pt x="652" y="951"/>
                </a:lnTo>
                <a:lnTo>
                  <a:pt x="652" y="948"/>
                </a:lnTo>
                <a:lnTo>
                  <a:pt x="649" y="948"/>
                </a:lnTo>
                <a:lnTo>
                  <a:pt x="649" y="945"/>
                </a:lnTo>
                <a:lnTo>
                  <a:pt x="649" y="942"/>
                </a:lnTo>
                <a:lnTo>
                  <a:pt x="646" y="942"/>
                </a:lnTo>
                <a:lnTo>
                  <a:pt x="646" y="940"/>
                </a:lnTo>
                <a:lnTo>
                  <a:pt x="646" y="937"/>
                </a:lnTo>
                <a:lnTo>
                  <a:pt x="646" y="934"/>
                </a:lnTo>
                <a:lnTo>
                  <a:pt x="646" y="931"/>
                </a:lnTo>
                <a:lnTo>
                  <a:pt x="644" y="931"/>
                </a:lnTo>
                <a:lnTo>
                  <a:pt x="644" y="934"/>
                </a:lnTo>
                <a:lnTo>
                  <a:pt x="644" y="937"/>
                </a:lnTo>
                <a:lnTo>
                  <a:pt x="644" y="940"/>
                </a:lnTo>
                <a:lnTo>
                  <a:pt x="644" y="942"/>
                </a:lnTo>
                <a:lnTo>
                  <a:pt x="644" y="945"/>
                </a:lnTo>
                <a:lnTo>
                  <a:pt x="646" y="945"/>
                </a:lnTo>
                <a:lnTo>
                  <a:pt x="646" y="948"/>
                </a:lnTo>
                <a:lnTo>
                  <a:pt x="646" y="951"/>
                </a:lnTo>
                <a:lnTo>
                  <a:pt x="649" y="951"/>
                </a:lnTo>
                <a:lnTo>
                  <a:pt x="649" y="954"/>
                </a:lnTo>
                <a:lnTo>
                  <a:pt x="649" y="957"/>
                </a:lnTo>
                <a:lnTo>
                  <a:pt x="649" y="960"/>
                </a:lnTo>
                <a:lnTo>
                  <a:pt x="649" y="962"/>
                </a:lnTo>
                <a:lnTo>
                  <a:pt x="646" y="962"/>
                </a:lnTo>
                <a:lnTo>
                  <a:pt x="644" y="962"/>
                </a:lnTo>
                <a:lnTo>
                  <a:pt x="644" y="965"/>
                </a:lnTo>
                <a:lnTo>
                  <a:pt x="641" y="965"/>
                </a:lnTo>
                <a:lnTo>
                  <a:pt x="638" y="962"/>
                </a:lnTo>
                <a:lnTo>
                  <a:pt x="635" y="960"/>
                </a:lnTo>
                <a:lnTo>
                  <a:pt x="632" y="954"/>
                </a:lnTo>
                <a:lnTo>
                  <a:pt x="632" y="951"/>
                </a:lnTo>
                <a:lnTo>
                  <a:pt x="629" y="951"/>
                </a:lnTo>
                <a:lnTo>
                  <a:pt x="629" y="948"/>
                </a:lnTo>
                <a:lnTo>
                  <a:pt x="629" y="945"/>
                </a:lnTo>
                <a:lnTo>
                  <a:pt x="627" y="942"/>
                </a:lnTo>
                <a:lnTo>
                  <a:pt x="627" y="940"/>
                </a:lnTo>
                <a:lnTo>
                  <a:pt x="624" y="940"/>
                </a:lnTo>
                <a:lnTo>
                  <a:pt x="624" y="942"/>
                </a:lnTo>
                <a:lnTo>
                  <a:pt x="627" y="945"/>
                </a:lnTo>
                <a:lnTo>
                  <a:pt x="627" y="948"/>
                </a:lnTo>
                <a:lnTo>
                  <a:pt x="629" y="951"/>
                </a:lnTo>
                <a:lnTo>
                  <a:pt x="629" y="954"/>
                </a:lnTo>
                <a:lnTo>
                  <a:pt x="629" y="957"/>
                </a:lnTo>
                <a:lnTo>
                  <a:pt x="632" y="957"/>
                </a:lnTo>
                <a:lnTo>
                  <a:pt x="632" y="960"/>
                </a:lnTo>
                <a:lnTo>
                  <a:pt x="632" y="962"/>
                </a:lnTo>
                <a:lnTo>
                  <a:pt x="635" y="962"/>
                </a:lnTo>
                <a:lnTo>
                  <a:pt x="635" y="965"/>
                </a:lnTo>
                <a:lnTo>
                  <a:pt x="635" y="968"/>
                </a:lnTo>
                <a:lnTo>
                  <a:pt x="632" y="968"/>
                </a:lnTo>
                <a:lnTo>
                  <a:pt x="629" y="968"/>
                </a:lnTo>
                <a:lnTo>
                  <a:pt x="627" y="968"/>
                </a:lnTo>
                <a:lnTo>
                  <a:pt x="629" y="968"/>
                </a:lnTo>
                <a:lnTo>
                  <a:pt x="629" y="971"/>
                </a:lnTo>
                <a:lnTo>
                  <a:pt x="629" y="974"/>
                </a:lnTo>
                <a:lnTo>
                  <a:pt x="627" y="974"/>
                </a:lnTo>
                <a:lnTo>
                  <a:pt x="627" y="977"/>
                </a:lnTo>
                <a:lnTo>
                  <a:pt x="629" y="977"/>
                </a:lnTo>
                <a:lnTo>
                  <a:pt x="629" y="979"/>
                </a:lnTo>
                <a:lnTo>
                  <a:pt x="632" y="979"/>
                </a:lnTo>
                <a:lnTo>
                  <a:pt x="635" y="979"/>
                </a:lnTo>
                <a:lnTo>
                  <a:pt x="638" y="982"/>
                </a:lnTo>
                <a:lnTo>
                  <a:pt x="641" y="982"/>
                </a:lnTo>
                <a:lnTo>
                  <a:pt x="641" y="985"/>
                </a:lnTo>
                <a:lnTo>
                  <a:pt x="646" y="988"/>
                </a:lnTo>
                <a:lnTo>
                  <a:pt x="646" y="991"/>
                </a:lnTo>
                <a:lnTo>
                  <a:pt x="646" y="994"/>
                </a:lnTo>
                <a:lnTo>
                  <a:pt x="646" y="997"/>
                </a:lnTo>
                <a:lnTo>
                  <a:pt x="646" y="999"/>
                </a:lnTo>
                <a:lnTo>
                  <a:pt x="649" y="999"/>
                </a:lnTo>
                <a:lnTo>
                  <a:pt x="649" y="1002"/>
                </a:lnTo>
                <a:lnTo>
                  <a:pt x="649" y="1005"/>
                </a:lnTo>
                <a:lnTo>
                  <a:pt x="652" y="1008"/>
                </a:lnTo>
                <a:lnTo>
                  <a:pt x="652" y="1011"/>
                </a:lnTo>
                <a:lnTo>
                  <a:pt x="652" y="1014"/>
                </a:lnTo>
                <a:lnTo>
                  <a:pt x="652" y="1016"/>
                </a:lnTo>
                <a:lnTo>
                  <a:pt x="652" y="1019"/>
                </a:lnTo>
                <a:lnTo>
                  <a:pt x="655" y="1019"/>
                </a:lnTo>
                <a:lnTo>
                  <a:pt x="655" y="1022"/>
                </a:lnTo>
                <a:lnTo>
                  <a:pt x="655" y="1025"/>
                </a:lnTo>
                <a:lnTo>
                  <a:pt x="655" y="1028"/>
                </a:lnTo>
                <a:lnTo>
                  <a:pt x="658" y="1025"/>
                </a:lnTo>
                <a:lnTo>
                  <a:pt x="658" y="1028"/>
                </a:lnTo>
                <a:lnTo>
                  <a:pt x="661" y="1031"/>
                </a:lnTo>
                <a:lnTo>
                  <a:pt x="664" y="1031"/>
                </a:lnTo>
                <a:lnTo>
                  <a:pt x="664" y="1034"/>
                </a:lnTo>
                <a:lnTo>
                  <a:pt x="661" y="1034"/>
                </a:lnTo>
                <a:lnTo>
                  <a:pt x="661" y="1036"/>
                </a:lnTo>
                <a:lnTo>
                  <a:pt x="661" y="1034"/>
                </a:lnTo>
                <a:lnTo>
                  <a:pt x="664" y="1036"/>
                </a:lnTo>
                <a:lnTo>
                  <a:pt x="661" y="1036"/>
                </a:lnTo>
                <a:lnTo>
                  <a:pt x="658" y="1039"/>
                </a:lnTo>
                <a:lnTo>
                  <a:pt x="655" y="1039"/>
                </a:lnTo>
                <a:lnTo>
                  <a:pt x="655" y="1042"/>
                </a:lnTo>
                <a:lnTo>
                  <a:pt x="652" y="1042"/>
                </a:lnTo>
                <a:lnTo>
                  <a:pt x="649" y="1039"/>
                </a:lnTo>
                <a:lnTo>
                  <a:pt x="646" y="1039"/>
                </a:lnTo>
                <a:lnTo>
                  <a:pt x="646" y="1036"/>
                </a:lnTo>
                <a:lnTo>
                  <a:pt x="646" y="1034"/>
                </a:lnTo>
                <a:lnTo>
                  <a:pt x="644" y="1031"/>
                </a:lnTo>
                <a:lnTo>
                  <a:pt x="644" y="1034"/>
                </a:lnTo>
                <a:lnTo>
                  <a:pt x="644" y="1036"/>
                </a:lnTo>
                <a:lnTo>
                  <a:pt x="646" y="1036"/>
                </a:lnTo>
                <a:lnTo>
                  <a:pt x="646" y="1039"/>
                </a:lnTo>
                <a:lnTo>
                  <a:pt x="644" y="1039"/>
                </a:lnTo>
                <a:lnTo>
                  <a:pt x="641" y="1042"/>
                </a:lnTo>
                <a:lnTo>
                  <a:pt x="638" y="1039"/>
                </a:lnTo>
                <a:lnTo>
                  <a:pt x="635" y="1036"/>
                </a:lnTo>
                <a:lnTo>
                  <a:pt x="632" y="1036"/>
                </a:lnTo>
                <a:lnTo>
                  <a:pt x="629" y="1036"/>
                </a:lnTo>
                <a:lnTo>
                  <a:pt x="627" y="1036"/>
                </a:lnTo>
                <a:lnTo>
                  <a:pt x="624" y="1036"/>
                </a:lnTo>
                <a:lnTo>
                  <a:pt x="621" y="1036"/>
                </a:lnTo>
                <a:lnTo>
                  <a:pt x="621" y="1034"/>
                </a:lnTo>
                <a:lnTo>
                  <a:pt x="618" y="1034"/>
                </a:lnTo>
                <a:lnTo>
                  <a:pt x="615" y="1034"/>
                </a:lnTo>
                <a:lnTo>
                  <a:pt x="612" y="1034"/>
                </a:lnTo>
                <a:lnTo>
                  <a:pt x="609" y="1034"/>
                </a:lnTo>
                <a:lnTo>
                  <a:pt x="609" y="1031"/>
                </a:lnTo>
                <a:lnTo>
                  <a:pt x="609" y="1028"/>
                </a:lnTo>
                <a:lnTo>
                  <a:pt x="607" y="1025"/>
                </a:lnTo>
                <a:lnTo>
                  <a:pt x="607" y="1022"/>
                </a:lnTo>
                <a:lnTo>
                  <a:pt x="607" y="1019"/>
                </a:lnTo>
                <a:lnTo>
                  <a:pt x="607" y="1016"/>
                </a:lnTo>
                <a:lnTo>
                  <a:pt x="604" y="1016"/>
                </a:lnTo>
                <a:lnTo>
                  <a:pt x="604" y="1014"/>
                </a:lnTo>
                <a:lnTo>
                  <a:pt x="604" y="1011"/>
                </a:lnTo>
                <a:lnTo>
                  <a:pt x="601" y="1011"/>
                </a:lnTo>
                <a:lnTo>
                  <a:pt x="601" y="1008"/>
                </a:lnTo>
                <a:lnTo>
                  <a:pt x="601" y="1005"/>
                </a:lnTo>
                <a:lnTo>
                  <a:pt x="601" y="1002"/>
                </a:lnTo>
                <a:lnTo>
                  <a:pt x="598" y="999"/>
                </a:lnTo>
                <a:lnTo>
                  <a:pt x="598" y="997"/>
                </a:lnTo>
                <a:lnTo>
                  <a:pt x="598" y="994"/>
                </a:lnTo>
                <a:lnTo>
                  <a:pt x="595" y="991"/>
                </a:lnTo>
                <a:lnTo>
                  <a:pt x="595" y="988"/>
                </a:lnTo>
                <a:lnTo>
                  <a:pt x="595" y="985"/>
                </a:lnTo>
                <a:lnTo>
                  <a:pt x="595" y="982"/>
                </a:lnTo>
                <a:lnTo>
                  <a:pt x="595" y="979"/>
                </a:lnTo>
                <a:lnTo>
                  <a:pt x="595" y="977"/>
                </a:lnTo>
                <a:lnTo>
                  <a:pt x="595" y="974"/>
                </a:lnTo>
                <a:lnTo>
                  <a:pt x="595" y="971"/>
                </a:lnTo>
                <a:lnTo>
                  <a:pt x="598" y="971"/>
                </a:lnTo>
                <a:lnTo>
                  <a:pt x="601" y="971"/>
                </a:lnTo>
                <a:lnTo>
                  <a:pt x="601" y="968"/>
                </a:lnTo>
                <a:lnTo>
                  <a:pt x="604" y="968"/>
                </a:lnTo>
                <a:lnTo>
                  <a:pt x="604" y="965"/>
                </a:lnTo>
                <a:lnTo>
                  <a:pt x="604" y="962"/>
                </a:lnTo>
                <a:lnTo>
                  <a:pt x="604" y="960"/>
                </a:lnTo>
                <a:lnTo>
                  <a:pt x="601" y="960"/>
                </a:lnTo>
                <a:lnTo>
                  <a:pt x="601" y="957"/>
                </a:lnTo>
                <a:lnTo>
                  <a:pt x="598" y="957"/>
                </a:lnTo>
                <a:lnTo>
                  <a:pt x="598" y="954"/>
                </a:lnTo>
                <a:lnTo>
                  <a:pt x="592" y="951"/>
                </a:lnTo>
                <a:lnTo>
                  <a:pt x="592" y="948"/>
                </a:lnTo>
                <a:lnTo>
                  <a:pt x="590" y="948"/>
                </a:lnTo>
                <a:lnTo>
                  <a:pt x="587" y="945"/>
                </a:lnTo>
                <a:lnTo>
                  <a:pt x="584" y="945"/>
                </a:lnTo>
                <a:lnTo>
                  <a:pt x="587" y="948"/>
                </a:lnTo>
                <a:lnTo>
                  <a:pt x="587" y="951"/>
                </a:lnTo>
                <a:lnTo>
                  <a:pt x="590" y="951"/>
                </a:lnTo>
                <a:lnTo>
                  <a:pt x="592" y="954"/>
                </a:lnTo>
                <a:lnTo>
                  <a:pt x="592" y="957"/>
                </a:lnTo>
                <a:lnTo>
                  <a:pt x="595" y="957"/>
                </a:lnTo>
                <a:lnTo>
                  <a:pt x="595" y="960"/>
                </a:lnTo>
                <a:lnTo>
                  <a:pt x="598" y="960"/>
                </a:lnTo>
                <a:lnTo>
                  <a:pt x="598" y="962"/>
                </a:lnTo>
                <a:lnTo>
                  <a:pt x="601" y="962"/>
                </a:lnTo>
                <a:lnTo>
                  <a:pt x="601" y="965"/>
                </a:lnTo>
                <a:lnTo>
                  <a:pt x="601" y="968"/>
                </a:lnTo>
                <a:lnTo>
                  <a:pt x="598" y="968"/>
                </a:lnTo>
                <a:lnTo>
                  <a:pt x="598" y="971"/>
                </a:lnTo>
                <a:lnTo>
                  <a:pt x="595" y="971"/>
                </a:lnTo>
                <a:lnTo>
                  <a:pt x="592" y="971"/>
                </a:lnTo>
                <a:lnTo>
                  <a:pt x="590" y="974"/>
                </a:lnTo>
                <a:lnTo>
                  <a:pt x="590" y="977"/>
                </a:lnTo>
                <a:lnTo>
                  <a:pt x="590" y="979"/>
                </a:lnTo>
                <a:lnTo>
                  <a:pt x="590" y="982"/>
                </a:lnTo>
                <a:lnTo>
                  <a:pt x="590" y="985"/>
                </a:lnTo>
                <a:lnTo>
                  <a:pt x="590" y="988"/>
                </a:lnTo>
                <a:lnTo>
                  <a:pt x="592" y="988"/>
                </a:lnTo>
                <a:lnTo>
                  <a:pt x="592" y="991"/>
                </a:lnTo>
                <a:lnTo>
                  <a:pt x="592" y="994"/>
                </a:lnTo>
                <a:lnTo>
                  <a:pt x="592" y="997"/>
                </a:lnTo>
                <a:lnTo>
                  <a:pt x="592" y="999"/>
                </a:lnTo>
                <a:lnTo>
                  <a:pt x="595" y="1002"/>
                </a:lnTo>
                <a:lnTo>
                  <a:pt x="595" y="1005"/>
                </a:lnTo>
                <a:lnTo>
                  <a:pt x="595" y="1008"/>
                </a:lnTo>
                <a:lnTo>
                  <a:pt x="598" y="1008"/>
                </a:lnTo>
                <a:lnTo>
                  <a:pt x="598" y="1011"/>
                </a:lnTo>
                <a:lnTo>
                  <a:pt x="598" y="1014"/>
                </a:lnTo>
                <a:lnTo>
                  <a:pt x="598" y="1016"/>
                </a:lnTo>
                <a:lnTo>
                  <a:pt x="601" y="1019"/>
                </a:lnTo>
                <a:lnTo>
                  <a:pt x="601" y="1022"/>
                </a:lnTo>
                <a:lnTo>
                  <a:pt x="601" y="1025"/>
                </a:lnTo>
                <a:lnTo>
                  <a:pt x="601" y="1028"/>
                </a:lnTo>
                <a:lnTo>
                  <a:pt x="601" y="1031"/>
                </a:lnTo>
                <a:lnTo>
                  <a:pt x="604" y="1034"/>
                </a:lnTo>
                <a:lnTo>
                  <a:pt x="607" y="1036"/>
                </a:lnTo>
                <a:lnTo>
                  <a:pt x="609" y="1039"/>
                </a:lnTo>
                <a:lnTo>
                  <a:pt x="612" y="1039"/>
                </a:lnTo>
                <a:lnTo>
                  <a:pt x="612" y="1042"/>
                </a:lnTo>
                <a:lnTo>
                  <a:pt x="612" y="1045"/>
                </a:lnTo>
                <a:lnTo>
                  <a:pt x="607" y="1045"/>
                </a:lnTo>
                <a:lnTo>
                  <a:pt x="604" y="1045"/>
                </a:lnTo>
                <a:lnTo>
                  <a:pt x="601" y="1045"/>
                </a:lnTo>
                <a:lnTo>
                  <a:pt x="595" y="1045"/>
                </a:lnTo>
                <a:lnTo>
                  <a:pt x="595" y="1048"/>
                </a:lnTo>
                <a:lnTo>
                  <a:pt x="592" y="1048"/>
                </a:lnTo>
                <a:lnTo>
                  <a:pt x="590" y="1048"/>
                </a:lnTo>
                <a:lnTo>
                  <a:pt x="587" y="1048"/>
                </a:lnTo>
                <a:lnTo>
                  <a:pt x="584" y="1048"/>
                </a:lnTo>
                <a:lnTo>
                  <a:pt x="581" y="1048"/>
                </a:lnTo>
                <a:lnTo>
                  <a:pt x="575" y="1048"/>
                </a:lnTo>
                <a:lnTo>
                  <a:pt x="572" y="1051"/>
                </a:lnTo>
                <a:lnTo>
                  <a:pt x="570" y="1051"/>
                </a:lnTo>
                <a:lnTo>
                  <a:pt x="570" y="1048"/>
                </a:lnTo>
                <a:lnTo>
                  <a:pt x="567" y="1048"/>
                </a:lnTo>
                <a:lnTo>
                  <a:pt x="564" y="1048"/>
                </a:lnTo>
                <a:lnTo>
                  <a:pt x="564" y="1045"/>
                </a:lnTo>
                <a:lnTo>
                  <a:pt x="564" y="1042"/>
                </a:lnTo>
                <a:lnTo>
                  <a:pt x="561" y="1042"/>
                </a:lnTo>
                <a:lnTo>
                  <a:pt x="561" y="1034"/>
                </a:lnTo>
                <a:lnTo>
                  <a:pt x="561" y="1031"/>
                </a:lnTo>
                <a:lnTo>
                  <a:pt x="564" y="1031"/>
                </a:lnTo>
                <a:lnTo>
                  <a:pt x="564" y="1028"/>
                </a:lnTo>
                <a:lnTo>
                  <a:pt x="564" y="1025"/>
                </a:lnTo>
                <a:lnTo>
                  <a:pt x="561" y="1022"/>
                </a:lnTo>
                <a:lnTo>
                  <a:pt x="561" y="1019"/>
                </a:lnTo>
                <a:lnTo>
                  <a:pt x="561" y="1016"/>
                </a:lnTo>
                <a:lnTo>
                  <a:pt x="561" y="1014"/>
                </a:lnTo>
                <a:lnTo>
                  <a:pt x="561" y="1011"/>
                </a:lnTo>
                <a:lnTo>
                  <a:pt x="558" y="1011"/>
                </a:lnTo>
                <a:lnTo>
                  <a:pt x="558" y="1008"/>
                </a:lnTo>
                <a:lnTo>
                  <a:pt x="558" y="1005"/>
                </a:lnTo>
                <a:lnTo>
                  <a:pt x="558" y="1002"/>
                </a:lnTo>
                <a:lnTo>
                  <a:pt x="558" y="999"/>
                </a:lnTo>
                <a:lnTo>
                  <a:pt x="558" y="997"/>
                </a:lnTo>
                <a:lnTo>
                  <a:pt x="558" y="994"/>
                </a:lnTo>
                <a:lnTo>
                  <a:pt x="561" y="994"/>
                </a:lnTo>
                <a:lnTo>
                  <a:pt x="561" y="991"/>
                </a:lnTo>
                <a:lnTo>
                  <a:pt x="561" y="988"/>
                </a:lnTo>
                <a:lnTo>
                  <a:pt x="561" y="985"/>
                </a:lnTo>
                <a:lnTo>
                  <a:pt x="564" y="985"/>
                </a:lnTo>
                <a:lnTo>
                  <a:pt x="564" y="982"/>
                </a:lnTo>
                <a:lnTo>
                  <a:pt x="567" y="982"/>
                </a:lnTo>
                <a:lnTo>
                  <a:pt x="567" y="979"/>
                </a:lnTo>
                <a:lnTo>
                  <a:pt x="567" y="977"/>
                </a:lnTo>
                <a:lnTo>
                  <a:pt x="570" y="977"/>
                </a:lnTo>
                <a:lnTo>
                  <a:pt x="570" y="971"/>
                </a:lnTo>
                <a:lnTo>
                  <a:pt x="567" y="971"/>
                </a:lnTo>
                <a:lnTo>
                  <a:pt x="567" y="968"/>
                </a:lnTo>
                <a:lnTo>
                  <a:pt x="567" y="965"/>
                </a:lnTo>
                <a:lnTo>
                  <a:pt x="567" y="962"/>
                </a:lnTo>
                <a:lnTo>
                  <a:pt x="564" y="962"/>
                </a:lnTo>
                <a:lnTo>
                  <a:pt x="564" y="965"/>
                </a:lnTo>
                <a:lnTo>
                  <a:pt x="564" y="968"/>
                </a:lnTo>
                <a:lnTo>
                  <a:pt x="564" y="974"/>
                </a:lnTo>
                <a:lnTo>
                  <a:pt x="564" y="977"/>
                </a:lnTo>
                <a:lnTo>
                  <a:pt x="561" y="979"/>
                </a:lnTo>
                <a:lnTo>
                  <a:pt x="561" y="982"/>
                </a:lnTo>
                <a:lnTo>
                  <a:pt x="558" y="985"/>
                </a:lnTo>
                <a:lnTo>
                  <a:pt x="558" y="988"/>
                </a:lnTo>
                <a:lnTo>
                  <a:pt x="555" y="988"/>
                </a:lnTo>
                <a:lnTo>
                  <a:pt x="555" y="991"/>
                </a:lnTo>
                <a:lnTo>
                  <a:pt x="555" y="994"/>
                </a:lnTo>
                <a:lnTo>
                  <a:pt x="555" y="997"/>
                </a:lnTo>
                <a:lnTo>
                  <a:pt x="555" y="999"/>
                </a:lnTo>
                <a:lnTo>
                  <a:pt x="555" y="1002"/>
                </a:lnTo>
                <a:lnTo>
                  <a:pt x="555" y="1005"/>
                </a:lnTo>
                <a:lnTo>
                  <a:pt x="555" y="1008"/>
                </a:lnTo>
                <a:lnTo>
                  <a:pt x="555" y="1011"/>
                </a:lnTo>
                <a:lnTo>
                  <a:pt x="558" y="1011"/>
                </a:lnTo>
                <a:lnTo>
                  <a:pt x="558" y="1014"/>
                </a:lnTo>
                <a:lnTo>
                  <a:pt x="558" y="1016"/>
                </a:lnTo>
                <a:lnTo>
                  <a:pt x="558" y="1022"/>
                </a:lnTo>
                <a:lnTo>
                  <a:pt x="558" y="1025"/>
                </a:lnTo>
                <a:lnTo>
                  <a:pt x="555" y="1025"/>
                </a:lnTo>
                <a:lnTo>
                  <a:pt x="555" y="1022"/>
                </a:lnTo>
                <a:lnTo>
                  <a:pt x="555" y="1019"/>
                </a:lnTo>
                <a:lnTo>
                  <a:pt x="552" y="1019"/>
                </a:lnTo>
                <a:lnTo>
                  <a:pt x="552" y="1016"/>
                </a:lnTo>
                <a:lnTo>
                  <a:pt x="552" y="1014"/>
                </a:lnTo>
                <a:lnTo>
                  <a:pt x="550" y="1014"/>
                </a:lnTo>
                <a:lnTo>
                  <a:pt x="550" y="1011"/>
                </a:lnTo>
                <a:lnTo>
                  <a:pt x="550" y="1008"/>
                </a:lnTo>
                <a:lnTo>
                  <a:pt x="550" y="1005"/>
                </a:lnTo>
                <a:lnTo>
                  <a:pt x="550" y="1002"/>
                </a:lnTo>
                <a:lnTo>
                  <a:pt x="547" y="999"/>
                </a:lnTo>
                <a:lnTo>
                  <a:pt x="544" y="997"/>
                </a:lnTo>
                <a:lnTo>
                  <a:pt x="547" y="994"/>
                </a:lnTo>
                <a:lnTo>
                  <a:pt x="550" y="991"/>
                </a:lnTo>
                <a:lnTo>
                  <a:pt x="547" y="991"/>
                </a:lnTo>
                <a:lnTo>
                  <a:pt x="544" y="994"/>
                </a:lnTo>
                <a:lnTo>
                  <a:pt x="544" y="997"/>
                </a:lnTo>
                <a:lnTo>
                  <a:pt x="541" y="997"/>
                </a:lnTo>
                <a:lnTo>
                  <a:pt x="538" y="997"/>
                </a:lnTo>
                <a:lnTo>
                  <a:pt x="535" y="994"/>
                </a:lnTo>
                <a:lnTo>
                  <a:pt x="535" y="991"/>
                </a:lnTo>
                <a:lnTo>
                  <a:pt x="535" y="988"/>
                </a:lnTo>
                <a:lnTo>
                  <a:pt x="533" y="988"/>
                </a:lnTo>
                <a:lnTo>
                  <a:pt x="533" y="985"/>
                </a:lnTo>
                <a:lnTo>
                  <a:pt x="530" y="985"/>
                </a:lnTo>
                <a:lnTo>
                  <a:pt x="530" y="988"/>
                </a:lnTo>
                <a:lnTo>
                  <a:pt x="533" y="988"/>
                </a:lnTo>
                <a:lnTo>
                  <a:pt x="533" y="991"/>
                </a:lnTo>
                <a:lnTo>
                  <a:pt x="535" y="994"/>
                </a:lnTo>
                <a:lnTo>
                  <a:pt x="538" y="997"/>
                </a:lnTo>
                <a:lnTo>
                  <a:pt x="541" y="999"/>
                </a:lnTo>
                <a:lnTo>
                  <a:pt x="544" y="999"/>
                </a:lnTo>
                <a:lnTo>
                  <a:pt x="547" y="1002"/>
                </a:lnTo>
                <a:lnTo>
                  <a:pt x="547" y="1005"/>
                </a:lnTo>
                <a:lnTo>
                  <a:pt x="547" y="1008"/>
                </a:lnTo>
                <a:lnTo>
                  <a:pt x="550" y="1011"/>
                </a:lnTo>
                <a:lnTo>
                  <a:pt x="550" y="1014"/>
                </a:lnTo>
                <a:lnTo>
                  <a:pt x="550" y="1016"/>
                </a:lnTo>
                <a:lnTo>
                  <a:pt x="547" y="1016"/>
                </a:lnTo>
                <a:lnTo>
                  <a:pt x="550" y="1019"/>
                </a:lnTo>
                <a:lnTo>
                  <a:pt x="547" y="1019"/>
                </a:lnTo>
                <a:lnTo>
                  <a:pt x="547" y="1022"/>
                </a:lnTo>
                <a:lnTo>
                  <a:pt x="547" y="1025"/>
                </a:lnTo>
                <a:lnTo>
                  <a:pt x="550" y="1028"/>
                </a:lnTo>
                <a:lnTo>
                  <a:pt x="552" y="1028"/>
                </a:lnTo>
                <a:lnTo>
                  <a:pt x="555" y="1031"/>
                </a:lnTo>
                <a:lnTo>
                  <a:pt x="555" y="1034"/>
                </a:lnTo>
                <a:lnTo>
                  <a:pt x="555" y="1036"/>
                </a:lnTo>
                <a:lnTo>
                  <a:pt x="558" y="1036"/>
                </a:lnTo>
                <a:lnTo>
                  <a:pt x="558" y="1039"/>
                </a:lnTo>
                <a:lnTo>
                  <a:pt x="558" y="1042"/>
                </a:lnTo>
                <a:lnTo>
                  <a:pt x="558" y="1045"/>
                </a:lnTo>
                <a:lnTo>
                  <a:pt x="558" y="1048"/>
                </a:lnTo>
                <a:lnTo>
                  <a:pt x="561" y="1048"/>
                </a:lnTo>
                <a:lnTo>
                  <a:pt x="561" y="1051"/>
                </a:lnTo>
                <a:lnTo>
                  <a:pt x="558" y="1051"/>
                </a:lnTo>
                <a:lnTo>
                  <a:pt x="555" y="1051"/>
                </a:lnTo>
                <a:lnTo>
                  <a:pt x="555" y="1053"/>
                </a:lnTo>
                <a:lnTo>
                  <a:pt x="552" y="1053"/>
                </a:lnTo>
                <a:lnTo>
                  <a:pt x="550" y="1053"/>
                </a:lnTo>
                <a:lnTo>
                  <a:pt x="547" y="1053"/>
                </a:lnTo>
                <a:lnTo>
                  <a:pt x="544" y="1053"/>
                </a:lnTo>
                <a:lnTo>
                  <a:pt x="541" y="1053"/>
                </a:lnTo>
                <a:lnTo>
                  <a:pt x="538" y="1053"/>
                </a:lnTo>
                <a:lnTo>
                  <a:pt x="538" y="1056"/>
                </a:lnTo>
                <a:lnTo>
                  <a:pt x="535" y="1056"/>
                </a:lnTo>
                <a:lnTo>
                  <a:pt x="533" y="1056"/>
                </a:lnTo>
                <a:lnTo>
                  <a:pt x="530" y="1056"/>
                </a:lnTo>
                <a:lnTo>
                  <a:pt x="530" y="1053"/>
                </a:lnTo>
                <a:lnTo>
                  <a:pt x="527" y="1053"/>
                </a:lnTo>
                <a:lnTo>
                  <a:pt x="524" y="1051"/>
                </a:lnTo>
                <a:lnTo>
                  <a:pt x="527" y="1051"/>
                </a:lnTo>
                <a:lnTo>
                  <a:pt x="524" y="1048"/>
                </a:lnTo>
                <a:lnTo>
                  <a:pt x="524" y="1045"/>
                </a:lnTo>
                <a:lnTo>
                  <a:pt x="524" y="1042"/>
                </a:lnTo>
                <a:lnTo>
                  <a:pt x="524" y="1039"/>
                </a:lnTo>
                <a:lnTo>
                  <a:pt x="527" y="1036"/>
                </a:lnTo>
                <a:lnTo>
                  <a:pt x="527" y="1034"/>
                </a:lnTo>
                <a:lnTo>
                  <a:pt x="527" y="1028"/>
                </a:lnTo>
                <a:lnTo>
                  <a:pt x="524" y="1028"/>
                </a:lnTo>
                <a:lnTo>
                  <a:pt x="527" y="1028"/>
                </a:lnTo>
                <a:lnTo>
                  <a:pt x="527" y="1025"/>
                </a:lnTo>
                <a:lnTo>
                  <a:pt x="527" y="1022"/>
                </a:lnTo>
                <a:lnTo>
                  <a:pt x="527" y="1019"/>
                </a:lnTo>
                <a:lnTo>
                  <a:pt x="527" y="1016"/>
                </a:lnTo>
                <a:lnTo>
                  <a:pt x="527" y="1011"/>
                </a:lnTo>
                <a:lnTo>
                  <a:pt x="524" y="1008"/>
                </a:lnTo>
                <a:lnTo>
                  <a:pt x="524" y="1005"/>
                </a:lnTo>
                <a:lnTo>
                  <a:pt x="521" y="1005"/>
                </a:lnTo>
                <a:lnTo>
                  <a:pt x="521" y="1002"/>
                </a:lnTo>
                <a:lnTo>
                  <a:pt x="518" y="999"/>
                </a:lnTo>
                <a:lnTo>
                  <a:pt x="515" y="999"/>
                </a:lnTo>
                <a:lnTo>
                  <a:pt x="515" y="997"/>
                </a:lnTo>
                <a:lnTo>
                  <a:pt x="513" y="997"/>
                </a:lnTo>
                <a:lnTo>
                  <a:pt x="510" y="997"/>
                </a:lnTo>
                <a:lnTo>
                  <a:pt x="510" y="994"/>
                </a:lnTo>
                <a:lnTo>
                  <a:pt x="510" y="997"/>
                </a:lnTo>
                <a:lnTo>
                  <a:pt x="507" y="994"/>
                </a:lnTo>
                <a:lnTo>
                  <a:pt x="507" y="991"/>
                </a:lnTo>
                <a:lnTo>
                  <a:pt x="504" y="991"/>
                </a:lnTo>
                <a:lnTo>
                  <a:pt x="504" y="994"/>
                </a:lnTo>
                <a:lnTo>
                  <a:pt x="507" y="997"/>
                </a:lnTo>
                <a:lnTo>
                  <a:pt x="510" y="997"/>
                </a:lnTo>
                <a:lnTo>
                  <a:pt x="513" y="997"/>
                </a:lnTo>
                <a:lnTo>
                  <a:pt x="513" y="999"/>
                </a:lnTo>
                <a:lnTo>
                  <a:pt x="515" y="999"/>
                </a:lnTo>
                <a:lnTo>
                  <a:pt x="515" y="1002"/>
                </a:lnTo>
                <a:lnTo>
                  <a:pt x="518" y="1002"/>
                </a:lnTo>
                <a:lnTo>
                  <a:pt x="521" y="1002"/>
                </a:lnTo>
                <a:lnTo>
                  <a:pt x="521" y="1005"/>
                </a:lnTo>
                <a:lnTo>
                  <a:pt x="521" y="1008"/>
                </a:lnTo>
                <a:lnTo>
                  <a:pt x="524" y="1008"/>
                </a:lnTo>
                <a:lnTo>
                  <a:pt x="524" y="1011"/>
                </a:lnTo>
                <a:lnTo>
                  <a:pt x="524" y="1014"/>
                </a:lnTo>
                <a:lnTo>
                  <a:pt x="524" y="1016"/>
                </a:lnTo>
                <a:lnTo>
                  <a:pt x="524" y="1019"/>
                </a:lnTo>
                <a:lnTo>
                  <a:pt x="524" y="1022"/>
                </a:lnTo>
                <a:lnTo>
                  <a:pt x="524" y="1034"/>
                </a:lnTo>
                <a:lnTo>
                  <a:pt x="524" y="1036"/>
                </a:lnTo>
                <a:lnTo>
                  <a:pt x="524" y="1039"/>
                </a:lnTo>
                <a:lnTo>
                  <a:pt x="521" y="1042"/>
                </a:lnTo>
                <a:lnTo>
                  <a:pt x="518" y="1045"/>
                </a:lnTo>
                <a:lnTo>
                  <a:pt x="518" y="1042"/>
                </a:lnTo>
                <a:lnTo>
                  <a:pt x="515" y="1045"/>
                </a:lnTo>
                <a:lnTo>
                  <a:pt x="518" y="1045"/>
                </a:lnTo>
                <a:lnTo>
                  <a:pt x="521" y="1045"/>
                </a:lnTo>
                <a:lnTo>
                  <a:pt x="521" y="1048"/>
                </a:lnTo>
                <a:lnTo>
                  <a:pt x="521" y="1051"/>
                </a:lnTo>
                <a:lnTo>
                  <a:pt x="524" y="1051"/>
                </a:lnTo>
                <a:lnTo>
                  <a:pt x="524" y="1053"/>
                </a:lnTo>
                <a:lnTo>
                  <a:pt x="521" y="1053"/>
                </a:lnTo>
                <a:lnTo>
                  <a:pt x="521" y="1056"/>
                </a:lnTo>
                <a:lnTo>
                  <a:pt x="518" y="1056"/>
                </a:lnTo>
                <a:lnTo>
                  <a:pt x="507" y="1056"/>
                </a:lnTo>
                <a:lnTo>
                  <a:pt x="504" y="1056"/>
                </a:lnTo>
                <a:lnTo>
                  <a:pt x="501" y="1056"/>
                </a:lnTo>
                <a:lnTo>
                  <a:pt x="498" y="1056"/>
                </a:lnTo>
                <a:lnTo>
                  <a:pt x="496" y="1056"/>
                </a:lnTo>
                <a:lnTo>
                  <a:pt x="490" y="1056"/>
                </a:lnTo>
                <a:lnTo>
                  <a:pt x="487" y="1056"/>
                </a:lnTo>
                <a:lnTo>
                  <a:pt x="487" y="1059"/>
                </a:lnTo>
                <a:lnTo>
                  <a:pt x="484" y="1059"/>
                </a:lnTo>
                <a:lnTo>
                  <a:pt x="481" y="1059"/>
                </a:lnTo>
                <a:lnTo>
                  <a:pt x="478" y="1059"/>
                </a:lnTo>
                <a:lnTo>
                  <a:pt x="476" y="1059"/>
                </a:lnTo>
                <a:lnTo>
                  <a:pt x="473" y="1056"/>
                </a:lnTo>
                <a:lnTo>
                  <a:pt x="470" y="1056"/>
                </a:lnTo>
                <a:lnTo>
                  <a:pt x="470" y="1053"/>
                </a:lnTo>
                <a:lnTo>
                  <a:pt x="473" y="1051"/>
                </a:lnTo>
                <a:lnTo>
                  <a:pt x="470" y="1051"/>
                </a:lnTo>
                <a:lnTo>
                  <a:pt x="467" y="1051"/>
                </a:lnTo>
                <a:lnTo>
                  <a:pt x="464" y="1053"/>
                </a:lnTo>
                <a:lnTo>
                  <a:pt x="461" y="1053"/>
                </a:lnTo>
                <a:lnTo>
                  <a:pt x="461" y="1051"/>
                </a:lnTo>
                <a:lnTo>
                  <a:pt x="461" y="1048"/>
                </a:lnTo>
                <a:lnTo>
                  <a:pt x="458" y="1048"/>
                </a:lnTo>
                <a:lnTo>
                  <a:pt x="456" y="1045"/>
                </a:lnTo>
                <a:lnTo>
                  <a:pt x="456" y="1042"/>
                </a:lnTo>
                <a:lnTo>
                  <a:pt x="453" y="1039"/>
                </a:lnTo>
                <a:lnTo>
                  <a:pt x="450" y="1039"/>
                </a:lnTo>
                <a:lnTo>
                  <a:pt x="447" y="1039"/>
                </a:lnTo>
                <a:lnTo>
                  <a:pt x="444" y="1036"/>
                </a:lnTo>
                <a:lnTo>
                  <a:pt x="444" y="1034"/>
                </a:lnTo>
                <a:lnTo>
                  <a:pt x="447" y="1031"/>
                </a:lnTo>
                <a:lnTo>
                  <a:pt x="444" y="1031"/>
                </a:lnTo>
                <a:lnTo>
                  <a:pt x="444" y="1028"/>
                </a:lnTo>
                <a:lnTo>
                  <a:pt x="444" y="1025"/>
                </a:lnTo>
                <a:lnTo>
                  <a:pt x="444" y="1022"/>
                </a:lnTo>
                <a:lnTo>
                  <a:pt x="444" y="1019"/>
                </a:lnTo>
                <a:lnTo>
                  <a:pt x="444" y="1016"/>
                </a:lnTo>
                <a:lnTo>
                  <a:pt x="444" y="1014"/>
                </a:lnTo>
                <a:lnTo>
                  <a:pt x="444" y="1011"/>
                </a:lnTo>
                <a:lnTo>
                  <a:pt x="444" y="1008"/>
                </a:lnTo>
                <a:lnTo>
                  <a:pt x="441" y="1005"/>
                </a:lnTo>
                <a:lnTo>
                  <a:pt x="439" y="1005"/>
                </a:lnTo>
                <a:lnTo>
                  <a:pt x="439" y="1008"/>
                </a:lnTo>
                <a:lnTo>
                  <a:pt x="441" y="1008"/>
                </a:lnTo>
                <a:lnTo>
                  <a:pt x="441" y="1011"/>
                </a:lnTo>
                <a:lnTo>
                  <a:pt x="444" y="1014"/>
                </a:lnTo>
                <a:lnTo>
                  <a:pt x="444" y="1016"/>
                </a:lnTo>
                <a:lnTo>
                  <a:pt x="444" y="1019"/>
                </a:lnTo>
                <a:lnTo>
                  <a:pt x="441" y="1022"/>
                </a:lnTo>
                <a:lnTo>
                  <a:pt x="439" y="1022"/>
                </a:lnTo>
                <a:lnTo>
                  <a:pt x="436" y="1022"/>
                </a:lnTo>
                <a:lnTo>
                  <a:pt x="433" y="1022"/>
                </a:lnTo>
                <a:lnTo>
                  <a:pt x="430" y="1022"/>
                </a:lnTo>
                <a:lnTo>
                  <a:pt x="430" y="1019"/>
                </a:lnTo>
                <a:lnTo>
                  <a:pt x="427" y="1019"/>
                </a:lnTo>
                <a:lnTo>
                  <a:pt x="430" y="1022"/>
                </a:lnTo>
                <a:lnTo>
                  <a:pt x="430" y="1025"/>
                </a:lnTo>
                <a:lnTo>
                  <a:pt x="427" y="1025"/>
                </a:lnTo>
                <a:lnTo>
                  <a:pt x="427" y="1028"/>
                </a:lnTo>
                <a:lnTo>
                  <a:pt x="424" y="1031"/>
                </a:lnTo>
                <a:lnTo>
                  <a:pt x="421" y="1034"/>
                </a:lnTo>
                <a:lnTo>
                  <a:pt x="419" y="1034"/>
                </a:lnTo>
                <a:lnTo>
                  <a:pt x="419" y="1036"/>
                </a:lnTo>
                <a:lnTo>
                  <a:pt x="416" y="1036"/>
                </a:lnTo>
                <a:lnTo>
                  <a:pt x="416" y="1034"/>
                </a:lnTo>
                <a:lnTo>
                  <a:pt x="416" y="1031"/>
                </a:lnTo>
                <a:lnTo>
                  <a:pt x="416" y="1028"/>
                </a:lnTo>
                <a:lnTo>
                  <a:pt x="416" y="1025"/>
                </a:lnTo>
                <a:lnTo>
                  <a:pt x="419" y="1022"/>
                </a:lnTo>
                <a:lnTo>
                  <a:pt x="419" y="1019"/>
                </a:lnTo>
                <a:lnTo>
                  <a:pt x="416" y="1019"/>
                </a:lnTo>
                <a:lnTo>
                  <a:pt x="416" y="1016"/>
                </a:lnTo>
                <a:lnTo>
                  <a:pt x="416" y="1014"/>
                </a:lnTo>
                <a:lnTo>
                  <a:pt x="413" y="1011"/>
                </a:lnTo>
                <a:lnTo>
                  <a:pt x="413" y="1008"/>
                </a:lnTo>
                <a:lnTo>
                  <a:pt x="410" y="1008"/>
                </a:lnTo>
                <a:lnTo>
                  <a:pt x="410" y="1005"/>
                </a:lnTo>
                <a:lnTo>
                  <a:pt x="410" y="1002"/>
                </a:lnTo>
                <a:lnTo>
                  <a:pt x="407" y="1002"/>
                </a:lnTo>
                <a:lnTo>
                  <a:pt x="407" y="997"/>
                </a:lnTo>
                <a:lnTo>
                  <a:pt x="407" y="999"/>
                </a:lnTo>
                <a:lnTo>
                  <a:pt x="407" y="1002"/>
                </a:lnTo>
                <a:lnTo>
                  <a:pt x="407" y="1005"/>
                </a:lnTo>
                <a:lnTo>
                  <a:pt x="410" y="1008"/>
                </a:lnTo>
                <a:lnTo>
                  <a:pt x="413" y="1008"/>
                </a:lnTo>
                <a:lnTo>
                  <a:pt x="413" y="1011"/>
                </a:lnTo>
                <a:lnTo>
                  <a:pt x="413" y="1016"/>
                </a:lnTo>
                <a:lnTo>
                  <a:pt x="413" y="1019"/>
                </a:lnTo>
                <a:lnTo>
                  <a:pt x="410" y="1019"/>
                </a:lnTo>
                <a:lnTo>
                  <a:pt x="410" y="1022"/>
                </a:lnTo>
                <a:lnTo>
                  <a:pt x="413" y="1025"/>
                </a:lnTo>
                <a:lnTo>
                  <a:pt x="413" y="1028"/>
                </a:lnTo>
                <a:lnTo>
                  <a:pt x="413" y="1031"/>
                </a:lnTo>
                <a:lnTo>
                  <a:pt x="410" y="1031"/>
                </a:lnTo>
                <a:lnTo>
                  <a:pt x="410" y="1028"/>
                </a:lnTo>
                <a:lnTo>
                  <a:pt x="407" y="1028"/>
                </a:lnTo>
                <a:lnTo>
                  <a:pt x="407" y="1025"/>
                </a:lnTo>
                <a:lnTo>
                  <a:pt x="407" y="1022"/>
                </a:lnTo>
                <a:lnTo>
                  <a:pt x="402" y="1022"/>
                </a:lnTo>
                <a:lnTo>
                  <a:pt x="399" y="1022"/>
                </a:lnTo>
                <a:lnTo>
                  <a:pt x="396" y="1022"/>
                </a:lnTo>
                <a:lnTo>
                  <a:pt x="396" y="1019"/>
                </a:lnTo>
                <a:lnTo>
                  <a:pt x="396" y="1022"/>
                </a:lnTo>
                <a:lnTo>
                  <a:pt x="399" y="1022"/>
                </a:lnTo>
                <a:lnTo>
                  <a:pt x="399" y="1025"/>
                </a:lnTo>
                <a:lnTo>
                  <a:pt x="402" y="1025"/>
                </a:lnTo>
                <a:lnTo>
                  <a:pt x="404" y="1025"/>
                </a:lnTo>
                <a:lnTo>
                  <a:pt x="404" y="1028"/>
                </a:lnTo>
                <a:lnTo>
                  <a:pt x="407" y="1028"/>
                </a:lnTo>
                <a:lnTo>
                  <a:pt x="407" y="1031"/>
                </a:lnTo>
                <a:lnTo>
                  <a:pt x="407" y="1034"/>
                </a:lnTo>
                <a:lnTo>
                  <a:pt x="407" y="1036"/>
                </a:lnTo>
                <a:lnTo>
                  <a:pt x="404" y="1039"/>
                </a:lnTo>
                <a:lnTo>
                  <a:pt x="404" y="1042"/>
                </a:lnTo>
                <a:lnTo>
                  <a:pt x="404" y="1045"/>
                </a:lnTo>
                <a:lnTo>
                  <a:pt x="402" y="1048"/>
                </a:lnTo>
                <a:lnTo>
                  <a:pt x="402" y="1051"/>
                </a:lnTo>
                <a:lnTo>
                  <a:pt x="402" y="1053"/>
                </a:lnTo>
                <a:lnTo>
                  <a:pt x="402" y="1056"/>
                </a:lnTo>
                <a:lnTo>
                  <a:pt x="399" y="1056"/>
                </a:lnTo>
                <a:lnTo>
                  <a:pt x="396" y="1056"/>
                </a:lnTo>
                <a:lnTo>
                  <a:pt x="396" y="1059"/>
                </a:lnTo>
                <a:lnTo>
                  <a:pt x="396" y="1062"/>
                </a:lnTo>
                <a:lnTo>
                  <a:pt x="396" y="1059"/>
                </a:lnTo>
                <a:lnTo>
                  <a:pt x="399" y="1059"/>
                </a:lnTo>
                <a:lnTo>
                  <a:pt x="399" y="1056"/>
                </a:lnTo>
                <a:lnTo>
                  <a:pt x="402" y="1056"/>
                </a:lnTo>
                <a:lnTo>
                  <a:pt x="402" y="1059"/>
                </a:lnTo>
                <a:lnTo>
                  <a:pt x="402" y="1062"/>
                </a:lnTo>
                <a:lnTo>
                  <a:pt x="402" y="1065"/>
                </a:lnTo>
                <a:lnTo>
                  <a:pt x="404" y="1065"/>
                </a:lnTo>
                <a:lnTo>
                  <a:pt x="404" y="1068"/>
                </a:lnTo>
                <a:lnTo>
                  <a:pt x="402" y="1068"/>
                </a:lnTo>
                <a:lnTo>
                  <a:pt x="402" y="1071"/>
                </a:lnTo>
                <a:lnTo>
                  <a:pt x="399" y="1071"/>
                </a:lnTo>
                <a:lnTo>
                  <a:pt x="396" y="1071"/>
                </a:lnTo>
                <a:lnTo>
                  <a:pt x="393" y="1071"/>
                </a:lnTo>
                <a:lnTo>
                  <a:pt x="390" y="1071"/>
                </a:lnTo>
                <a:lnTo>
                  <a:pt x="387" y="1071"/>
                </a:lnTo>
                <a:lnTo>
                  <a:pt x="384" y="1071"/>
                </a:lnTo>
                <a:lnTo>
                  <a:pt x="382" y="1071"/>
                </a:lnTo>
                <a:lnTo>
                  <a:pt x="379" y="1071"/>
                </a:lnTo>
                <a:lnTo>
                  <a:pt x="376" y="1071"/>
                </a:lnTo>
                <a:lnTo>
                  <a:pt x="373" y="1071"/>
                </a:lnTo>
                <a:lnTo>
                  <a:pt x="370" y="1071"/>
                </a:lnTo>
                <a:lnTo>
                  <a:pt x="373" y="1071"/>
                </a:lnTo>
                <a:lnTo>
                  <a:pt x="373" y="1073"/>
                </a:lnTo>
                <a:lnTo>
                  <a:pt x="370" y="1073"/>
                </a:lnTo>
                <a:lnTo>
                  <a:pt x="370" y="1071"/>
                </a:lnTo>
                <a:lnTo>
                  <a:pt x="362" y="1071"/>
                </a:lnTo>
                <a:lnTo>
                  <a:pt x="362" y="1073"/>
                </a:lnTo>
                <a:lnTo>
                  <a:pt x="359" y="1073"/>
                </a:lnTo>
                <a:lnTo>
                  <a:pt x="359" y="1071"/>
                </a:lnTo>
                <a:lnTo>
                  <a:pt x="359" y="1068"/>
                </a:lnTo>
                <a:lnTo>
                  <a:pt x="359" y="1065"/>
                </a:lnTo>
                <a:lnTo>
                  <a:pt x="359" y="1062"/>
                </a:lnTo>
                <a:lnTo>
                  <a:pt x="359" y="1059"/>
                </a:lnTo>
                <a:lnTo>
                  <a:pt x="359" y="1056"/>
                </a:lnTo>
                <a:lnTo>
                  <a:pt x="356" y="1053"/>
                </a:lnTo>
                <a:lnTo>
                  <a:pt x="359" y="1051"/>
                </a:lnTo>
                <a:lnTo>
                  <a:pt x="359" y="1048"/>
                </a:lnTo>
                <a:lnTo>
                  <a:pt x="362" y="1045"/>
                </a:lnTo>
                <a:lnTo>
                  <a:pt x="365" y="1045"/>
                </a:lnTo>
                <a:lnTo>
                  <a:pt x="365" y="1042"/>
                </a:lnTo>
                <a:lnTo>
                  <a:pt x="362" y="1042"/>
                </a:lnTo>
                <a:lnTo>
                  <a:pt x="362" y="1045"/>
                </a:lnTo>
                <a:lnTo>
                  <a:pt x="359" y="1045"/>
                </a:lnTo>
                <a:lnTo>
                  <a:pt x="359" y="1042"/>
                </a:lnTo>
                <a:lnTo>
                  <a:pt x="356" y="1039"/>
                </a:lnTo>
                <a:lnTo>
                  <a:pt x="356" y="1034"/>
                </a:lnTo>
                <a:lnTo>
                  <a:pt x="359" y="1034"/>
                </a:lnTo>
                <a:lnTo>
                  <a:pt x="359" y="1031"/>
                </a:lnTo>
                <a:lnTo>
                  <a:pt x="362" y="1031"/>
                </a:lnTo>
                <a:lnTo>
                  <a:pt x="365" y="1028"/>
                </a:lnTo>
                <a:lnTo>
                  <a:pt x="367" y="1028"/>
                </a:lnTo>
                <a:lnTo>
                  <a:pt x="370" y="1028"/>
                </a:lnTo>
                <a:lnTo>
                  <a:pt x="370" y="1025"/>
                </a:lnTo>
                <a:lnTo>
                  <a:pt x="373" y="1025"/>
                </a:lnTo>
                <a:lnTo>
                  <a:pt x="376" y="1025"/>
                </a:lnTo>
                <a:lnTo>
                  <a:pt x="376" y="1028"/>
                </a:lnTo>
                <a:lnTo>
                  <a:pt x="376" y="1031"/>
                </a:lnTo>
                <a:lnTo>
                  <a:pt x="379" y="1034"/>
                </a:lnTo>
                <a:lnTo>
                  <a:pt x="376" y="1036"/>
                </a:lnTo>
                <a:lnTo>
                  <a:pt x="376" y="1039"/>
                </a:lnTo>
                <a:lnTo>
                  <a:pt x="379" y="1039"/>
                </a:lnTo>
                <a:lnTo>
                  <a:pt x="382" y="1036"/>
                </a:lnTo>
                <a:lnTo>
                  <a:pt x="382" y="1034"/>
                </a:lnTo>
                <a:lnTo>
                  <a:pt x="379" y="1034"/>
                </a:lnTo>
                <a:lnTo>
                  <a:pt x="379" y="1031"/>
                </a:lnTo>
                <a:lnTo>
                  <a:pt x="376" y="1028"/>
                </a:lnTo>
                <a:lnTo>
                  <a:pt x="376" y="1025"/>
                </a:lnTo>
                <a:lnTo>
                  <a:pt x="376" y="1022"/>
                </a:lnTo>
                <a:lnTo>
                  <a:pt x="376" y="1019"/>
                </a:lnTo>
                <a:lnTo>
                  <a:pt x="376" y="1016"/>
                </a:lnTo>
                <a:lnTo>
                  <a:pt x="376" y="1019"/>
                </a:lnTo>
                <a:lnTo>
                  <a:pt x="373" y="1019"/>
                </a:lnTo>
                <a:lnTo>
                  <a:pt x="373" y="1022"/>
                </a:lnTo>
                <a:lnTo>
                  <a:pt x="373" y="1025"/>
                </a:lnTo>
                <a:lnTo>
                  <a:pt x="370" y="1025"/>
                </a:lnTo>
                <a:lnTo>
                  <a:pt x="367" y="1025"/>
                </a:lnTo>
                <a:lnTo>
                  <a:pt x="365" y="1025"/>
                </a:lnTo>
                <a:lnTo>
                  <a:pt x="365" y="1022"/>
                </a:lnTo>
                <a:lnTo>
                  <a:pt x="362" y="1022"/>
                </a:lnTo>
                <a:lnTo>
                  <a:pt x="362" y="1025"/>
                </a:lnTo>
                <a:lnTo>
                  <a:pt x="365" y="1025"/>
                </a:lnTo>
                <a:lnTo>
                  <a:pt x="365" y="1028"/>
                </a:lnTo>
                <a:lnTo>
                  <a:pt x="362" y="1028"/>
                </a:lnTo>
                <a:lnTo>
                  <a:pt x="359" y="1028"/>
                </a:lnTo>
                <a:lnTo>
                  <a:pt x="356" y="1031"/>
                </a:lnTo>
                <a:lnTo>
                  <a:pt x="356" y="1034"/>
                </a:lnTo>
                <a:lnTo>
                  <a:pt x="353" y="1034"/>
                </a:lnTo>
                <a:lnTo>
                  <a:pt x="353" y="1036"/>
                </a:lnTo>
                <a:lnTo>
                  <a:pt x="353" y="1042"/>
                </a:lnTo>
                <a:lnTo>
                  <a:pt x="353" y="1045"/>
                </a:lnTo>
                <a:lnTo>
                  <a:pt x="353" y="1048"/>
                </a:lnTo>
                <a:lnTo>
                  <a:pt x="353" y="1045"/>
                </a:lnTo>
                <a:lnTo>
                  <a:pt x="350" y="1045"/>
                </a:lnTo>
                <a:lnTo>
                  <a:pt x="350" y="1042"/>
                </a:lnTo>
                <a:lnTo>
                  <a:pt x="350" y="1039"/>
                </a:lnTo>
                <a:lnTo>
                  <a:pt x="350" y="1036"/>
                </a:lnTo>
                <a:lnTo>
                  <a:pt x="350" y="1034"/>
                </a:lnTo>
                <a:lnTo>
                  <a:pt x="347" y="1031"/>
                </a:lnTo>
                <a:lnTo>
                  <a:pt x="347" y="1034"/>
                </a:lnTo>
                <a:lnTo>
                  <a:pt x="347" y="1036"/>
                </a:lnTo>
                <a:lnTo>
                  <a:pt x="347" y="1039"/>
                </a:lnTo>
                <a:lnTo>
                  <a:pt x="347" y="1042"/>
                </a:lnTo>
                <a:lnTo>
                  <a:pt x="347" y="1039"/>
                </a:lnTo>
                <a:lnTo>
                  <a:pt x="347" y="1042"/>
                </a:lnTo>
                <a:lnTo>
                  <a:pt x="345" y="1042"/>
                </a:lnTo>
                <a:lnTo>
                  <a:pt x="345" y="1045"/>
                </a:lnTo>
                <a:lnTo>
                  <a:pt x="347" y="1048"/>
                </a:lnTo>
                <a:lnTo>
                  <a:pt x="350" y="1051"/>
                </a:lnTo>
                <a:lnTo>
                  <a:pt x="353" y="1053"/>
                </a:lnTo>
                <a:lnTo>
                  <a:pt x="353" y="1056"/>
                </a:lnTo>
                <a:lnTo>
                  <a:pt x="356" y="1056"/>
                </a:lnTo>
                <a:lnTo>
                  <a:pt x="353" y="1059"/>
                </a:lnTo>
                <a:lnTo>
                  <a:pt x="353" y="1062"/>
                </a:lnTo>
                <a:lnTo>
                  <a:pt x="350" y="1062"/>
                </a:lnTo>
                <a:lnTo>
                  <a:pt x="350" y="1065"/>
                </a:lnTo>
                <a:lnTo>
                  <a:pt x="353" y="1068"/>
                </a:lnTo>
                <a:lnTo>
                  <a:pt x="350" y="1068"/>
                </a:lnTo>
                <a:lnTo>
                  <a:pt x="347" y="1065"/>
                </a:lnTo>
                <a:lnTo>
                  <a:pt x="345" y="1065"/>
                </a:lnTo>
                <a:lnTo>
                  <a:pt x="342" y="1065"/>
                </a:lnTo>
                <a:lnTo>
                  <a:pt x="339" y="1062"/>
                </a:lnTo>
                <a:lnTo>
                  <a:pt x="336" y="1062"/>
                </a:lnTo>
                <a:lnTo>
                  <a:pt x="333" y="1062"/>
                </a:lnTo>
                <a:lnTo>
                  <a:pt x="330" y="1062"/>
                </a:lnTo>
                <a:lnTo>
                  <a:pt x="327" y="1062"/>
                </a:lnTo>
                <a:lnTo>
                  <a:pt x="325" y="1059"/>
                </a:lnTo>
                <a:lnTo>
                  <a:pt x="325" y="1056"/>
                </a:lnTo>
                <a:lnTo>
                  <a:pt x="325" y="1053"/>
                </a:lnTo>
                <a:lnTo>
                  <a:pt x="325" y="1051"/>
                </a:lnTo>
                <a:lnTo>
                  <a:pt x="327" y="1051"/>
                </a:lnTo>
                <a:lnTo>
                  <a:pt x="327" y="1048"/>
                </a:lnTo>
                <a:lnTo>
                  <a:pt x="327" y="1045"/>
                </a:lnTo>
                <a:lnTo>
                  <a:pt x="327" y="1042"/>
                </a:lnTo>
                <a:lnTo>
                  <a:pt x="327" y="1039"/>
                </a:lnTo>
                <a:lnTo>
                  <a:pt x="325" y="1039"/>
                </a:lnTo>
                <a:lnTo>
                  <a:pt x="325" y="1036"/>
                </a:lnTo>
                <a:lnTo>
                  <a:pt x="325" y="1034"/>
                </a:lnTo>
                <a:lnTo>
                  <a:pt x="322" y="1034"/>
                </a:lnTo>
                <a:lnTo>
                  <a:pt x="322" y="1036"/>
                </a:lnTo>
                <a:lnTo>
                  <a:pt x="322" y="1039"/>
                </a:lnTo>
                <a:lnTo>
                  <a:pt x="319" y="1039"/>
                </a:lnTo>
                <a:lnTo>
                  <a:pt x="319" y="1042"/>
                </a:lnTo>
                <a:lnTo>
                  <a:pt x="322" y="1042"/>
                </a:lnTo>
                <a:lnTo>
                  <a:pt x="322" y="1045"/>
                </a:lnTo>
                <a:lnTo>
                  <a:pt x="322" y="1048"/>
                </a:lnTo>
                <a:lnTo>
                  <a:pt x="322" y="1051"/>
                </a:lnTo>
                <a:lnTo>
                  <a:pt x="319" y="1051"/>
                </a:lnTo>
                <a:lnTo>
                  <a:pt x="322" y="1053"/>
                </a:lnTo>
                <a:lnTo>
                  <a:pt x="322" y="1051"/>
                </a:lnTo>
                <a:lnTo>
                  <a:pt x="322" y="1053"/>
                </a:lnTo>
                <a:lnTo>
                  <a:pt x="319" y="1053"/>
                </a:lnTo>
                <a:lnTo>
                  <a:pt x="316" y="1051"/>
                </a:lnTo>
                <a:lnTo>
                  <a:pt x="313" y="1051"/>
                </a:lnTo>
                <a:lnTo>
                  <a:pt x="308" y="1048"/>
                </a:lnTo>
                <a:lnTo>
                  <a:pt x="305" y="1045"/>
                </a:lnTo>
                <a:lnTo>
                  <a:pt x="299" y="1042"/>
                </a:lnTo>
                <a:lnTo>
                  <a:pt x="296" y="1042"/>
                </a:lnTo>
                <a:lnTo>
                  <a:pt x="293" y="1039"/>
                </a:lnTo>
                <a:lnTo>
                  <a:pt x="290" y="1039"/>
                </a:lnTo>
                <a:lnTo>
                  <a:pt x="288" y="1036"/>
                </a:lnTo>
                <a:lnTo>
                  <a:pt x="288" y="1034"/>
                </a:lnTo>
                <a:lnTo>
                  <a:pt x="285" y="1034"/>
                </a:lnTo>
                <a:lnTo>
                  <a:pt x="282" y="1034"/>
                </a:lnTo>
                <a:lnTo>
                  <a:pt x="282" y="1031"/>
                </a:lnTo>
                <a:lnTo>
                  <a:pt x="282" y="1028"/>
                </a:lnTo>
                <a:lnTo>
                  <a:pt x="285" y="1028"/>
                </a:lnTo>
                <a:lnTo>
                  <a:pt x="282" y="1028"/>
                </a:lnTo>
                <a:lnTo>
                  <a:pt x="282" y="1025"/>
                </a:lnTo>
                <a:lnTo>
                  <a:pt x="282" y="1022"/>
                </a:lnTo>
                <a:lnTo>
                  <a:pt x="285" y="1022"/>
                </a:lnTo>
                <a:lnTo>
                  <a:pt x="285" y="1019"/>
                </a:lnTo>
                <a:lnTo>
                  <a:pt x="282" y="1019"/>
                </a:lnTo>
                <a:lnTo>
                  <a:pt x="279" y="1022"/>
                </a:lnTo>
                <a:lnTo>
                  <a:pt x="276" y="1022"/>
                </a:lnTo>
                <a:lnTo>
                  <a:pt x="279" y="1022"/>
                </a:lnTo>
                <a:lnTo>
                  <a:pt x="279" y="1025"/>
                </a:lnTo>
                <a:lnTo>
                  <a:pt x="282" y="1025"/>
                </a:lnTo>
                <a:lnTo>
                  <a:pt x="282" y="1028"/>
                </a:lnTo>
                <a:lnTo>
                  <a:pt x="279" y="1028"/>
                </a:lnTo>
                <a:lnTo>
                  <a:pt x="276" y="1028"/>
                </a:lnTo>
                <a:lnTo>
                  <a:pt x="276" y="1025"/>
                </a:lnTo>
                <a:lnTo>
                  <a:pt x="273" y="1025"/>
                </a:lnTo>
                <a:lnTo>
                  <a:pt x="273" y="1022"/>
                </a:lnTo>
                <a:lnTo>
                  <a:pt x="271" y="1022"/>
                </a:lnTo>
                <a:lnTo>
                  <a:pt x="268" y="1019"/>
                </a:lnTo>
                <a:lnTo>
                  <a:pt x="265" y="1016"/>
                </a:lnTo>
                <a:lnTo>
                  <a:pt x="262" y="1016"/>
                </a:lnTo>
                <a:lnTo>
                  <a:pt x="265" y="1016"/>
                </a:lnTo>
                <a:lnTo>
                  <a:pt x="268" y="1014"/>
                </a:lnTo>
                <a:lnTo>
                  <a:pt x="268" y="1011"/>
                </a:lnTo>
                <a:lnTo>
                  <a:pt x="271" y="1011"/>
                </a:lnTo>
                <a:lnTo>
                  <a:pt x="273" y="1011"/>
                </a:lnTo>
                <a:lnTo>
                  <a:pt x="273" y="1014"/>
                </a:lnTo>
                <a:lnTo>
                  <a:pt x="271" y="1014"/>
                </a:lnTo>
                <a:lnTo>
                  <a:pt x="273" y="1014"/>
                </a:lnTo>
                <a:lnTo>
                  <a:pt x="273" y="1011"/>
                </a:lnTo>
                <a:lnTo>
                  <a:pt x="273" y="1008"/>
                </a:lnTo>
                <a:lnTo>
                  <a:pt x="271" y="1011"/>
                </a:lnTo>
                <a:lnTo>
                  <a:pt x="268" y="1011"/>
                </a:lnTo>
                <a:lnTo>
                  <a:pt x="268" y="1014"/>
                </a:lnTo>
                <a:lnTo>
                  <a:pt x="265" y="1014"/>
                </a:lnTo>
                <a:lnTo>
                  <a:pt x="262" y="1014"/>
                </a:lnTo>
                <a:lnTo>
                  <a:pt x="265" y="1011"/>
                </a:lnTo>
                <a:lnTo>
                  <a:pt x="268" y="1011"/>
                </a:lnTo>
                <a:lnTo>
                  <a:pt x="265" y="1011"/>
                </a:lnTo>
                <a:lnTo>
                  <a:pt x="262" y="1011"/>
                </a:lnTo>
                <a:lnTo>
                  <a:pt x="259" y="1011"/>
                </a:lnTo>
                <a:lnTo>
                  <a:pt x="259" y="1008"/>
                </a:lnTo>
                <a:lnTo>
                  <a:pt x="256" y="1008"/>
                </a:lnTo>
                <a:lnTo>
                  <a:pt x="253" y="1008"/>
                </a:lnTo>
                <a:lnTo>
                  <a:pt x="253" y="1005"/>
                </a:lnTo>
                <a:lnTo>
                  <a:pt x="251" y="1005"/>
                </a:lnTo>
                <a:lnTo>
                  <a:pt x="251" y="1008"/>
                </a:lnTo>
                <a:lnTo>
                  <a:pt x="253" y="1008"/>
                </a:lnTo>
                <a:lnTo>
                  <a:pt x="256" y="1008"/>
                </a:lnTo>
                <a:lnTo>
                  <a:pt x="256" y="1011"/>
                </a:lnTo>
                <a:lnTo>
                  <a:pt x="259" y="1011"/>
                </a:lnTo>
                <a:lnTo>
                  <a:pt x="262" y="1014"/>
                </a:lnTo>
                <a:lnTo>
                  <a:pt x="259" y="1014"/>
                </a:lnTo>
                <a:lnTo>
                  <a:pt x="256" y="1011"/>
                </a:lnTo>
                <a:lnTo>
                  <a:pt x="253" y="1011"/>
                </a:lnTo>
                <a:lnTo>
                  <a:pt x="253" y="1008"/>
                </a:lnTo>
                <a:lnTo>
                  <a:pt x="248" y="1005"/>
                </a:lnTo>
                <a:lnTo>
                  <a:pt x="245" y="1002"/>
                </a:lnTo>
                <a:lnTo>
                  <a:pt x="242" y="999"/>
                </a:lnTo>
                <a:lnTo>
                  <a:pt x="242" y="997"/>
                </a:lnTo>
                <a:lnTo>
                  <a:pt x="242" y="999"/>
                </a:lnTo>
                <a:lnTo>
                  <a:pt x="245" y="999"/>
                </a:lnTo>
                <a:lnTo>
                  <a:pt x="245" y="997"/>
                </a:lnTo>
                <a:lnTo>
                  <a:pt x="248" y="997"/>
                </a:lnTo>
                <a:lnTo>
                  <a:pt x="251" y="997"/>
                </a:lnTo>
                <a:lnTo>
                  <a:pt x="251" y="994"/>
                </a:lnTo>
                <a:lnTo>
                  <a:pt x="253" y="994"/>
                </a:lnTo>
                <a:lnTo>
                  <a:pt x="251" y="994"/>
                </a:lnTo>
                <a:lnTo>
                  <a:pt x="248" y="994"/>
                </a:lnTo>
                <a:lnTo>
                  <a:pt x="245" y="994"/>
                </a:lnTo>
                <a:lnTo>
                  <a:pt x="242" y="994"/>
                </a:lnTo>
                <a:lnTo>
                  <a:pt x="245" y="994"/>
                </a:lnTo>
                <a:lnTo>
                  <a:pt x="245" y="997"/>
                </a:lnTo>
                <a:lnTo>
                  <a:pt x="242" y="994"/>
                </a:lnTo>
                <a:lnTo>
                  <a:pt x="239" y="994"/>
                </a:lnTo>
                <a:lnTo>
                  <a:pt x="236" y="991"/>
                </a:lnTo>
                <a:lnTo>
                  <a:pt x="234" y="988"/>
                </a:lnTo>
                <a:lnTo>
                  <a:pt x="234" y="985"/>
                </a:lnTo>
                <a:lnTo>
                  <a:pt x="236" y="985"/>
                </a:lnTo>
                <a:lnTo>
                  <a:pt x="236" y="982"/>
                </a:lnTo>
                <a:lnTo>
                  <a:pt x="236" y="979"/>
                </a:lnTo>
                <a:lnTo>
                  <a:pt x="234" y="979"/>
                </a:lnTo>
                <a:lnTo>
                  <a:pt x="236" y="982"/>
                </a:lnTo>
                <a:lnTo>
                  <a:pt x="236" y="985"/>
                </a:lnTo>
                <a:lnTo>
                  <a:pt x="231" y="985"/>
                </a:lnTo>
                <a:lnTo>
                  <a:pt x="228" y="985"/>
                </a:lnTo>
                <a:lnTo>
                  <a:pt x="225" y="985"/>
                </a:lnTo>
                <a:lnTo>
                  <a:pt x="225" y="982"/>
                </a:lnTo>
                <a:lnTo>
                  <a:pt x="225" y="979"/>
                </a:lnTo>
                <a:lnTo>
                  <a:pt x="225" y="982"/>
                </a:lnTo>
                <a:lnTo>
                  <a:pt x="225" y="979"/>
                </a:lnTo>
                <a:lnTo>
                  <a:pt x="222" y="979"/>
                </a:lnTo>
                <a:lnTo>
                  <a:pt x="222" y="977"/>
                </a:lnTo>
                <a:lnTo>
                  <a:pt x="219" y="977"/>
                </a:lnTo>
                <a:lnTo>
                  <a:pt x="219" y="974"/>
                </a:lnTo>
                <a:lnTo>
                  <a:pt x="216" y="971"/>
                </a:lnTo>
                <a:lnTo>
                  <a:pt x="214" y="971"/>
                </a:lnTo>
                <a:lnTo>
                  <a:pt x="214" y="968"/>
                </a:lnTo>
                <a:lnTo>
                  <a:pt x="214" y="965"/>
                </a:lnTo>
                <a:lnTo>
                  <a:pt x="211" y="962"/>
                </a:lnTo>
                <a:lnTo>
                  <a:pt x="208" y="960"/>
                </a:lnTo>
                <a:lnTo>
                  <a:pt x="208" y="957"/>
                </a:lnTo>
                <a:lnTo>
                  <a:pt x="205" y="957"/>
                </a:lnTo>
                <a:lnTo>
                  <a:pt x="205" y="954"/>
                </a:lnTo>
                <a:lnTo>
                  <a:pt x="202" y="954"/>
                </a:lnTo>
                <a:lnTo>
                  <a:pt x="202" y="951"/>
                </a:lnTo>
                <a:lnTo>
                  <a:pt x="202" y="948"/>
                </a:lnTo>
                <a:lnTo>
                  <a:pt x="199" y="948"/>
                </a:lnTo>
                <a:lnTo>
                  <a:pt x="199" y="945"/>
                </a:lnTo>
                <a:lnTo>
                  <a:pt x="196" y="945"/>
                </a:lnTo>
                <a:lnTo>
                  <a:pt x="196" y="942"/>
                </a:lnTo>
                <a:lnTo>
                  <a:pt x="194" y="940"/>
                </a:lnTo>
                <a:lnTo>
                  <a:pt x="194" y="937"/>
                </a:lnTo>
                <a:lnTo>
                  <a:pt x="191" y="937"/>
                </a:lnTo>
                <a:lnTo>
                  <a:pt x="191" y="934"/>
                </a:lnTo>
                <a:lnTo>
                  <a:pt x="188" y="931"/>
                </a:lnTo>
                <a:lnTo>
                  <a:pt x="188" y="928"/>
                </a:lnTo>
                <a:lnTo>
                  <a:pt x="191" y="928"/>
                </a:lnTo>
                <a:lnTo>
                  <a:pt x="191" y="931"/>
                </a:lnTo>
                <a:lnTo>
                  <a:pt x="191" y="934"/>
                </a:lnTo>
                <a:lnTo>
                  <a:pt x="194" y="934"/>
                </a:lnTo>
                <a:lnTo>
                  <a:pt x="194" y="931"/>
                </a:lnTo>
                <a:lnTo>
                  <a:pt x="194" y="928"/>
                </a:lnTo>
                <a:lnTo>
                  <a:pt x="191" y="928"/>
                </a:lnTo>
                <a:lnTo>
                  <a:pt x="191" y="925"/>
                </a:lnTo>
                <a:lnTo>
                  <a:pt x="188" y="923"/>
                </a:lnTo>
                <a:lnTo>
                  <a:pt x="185" y="923"/>
                </a:lnTo>
                <a:lnTo>
                  <a:pt x="185" y="920"/>
                </a:lnTo>
                <a:lnTo>
                  <a:pt x="182" y="920"/>
                </a:lnTo>
                <a:lnTo>
                  <a:pt x="185" y="923"/>
                </a:lnTo>
                <a:lnTo>
                  <a:pt x="182" y="923"/>
                </a:lnTo>
                <a:lnTo>
                  <a:pt x="182" y="920"/>
                </a:lnTo>
                <a:lnTo>
                  <a:pt x="182" y="917"/>
                </a:lnTo>
                <a:lnTo>
                  <a:pt x="179" y="914"/>
                </a:lnTo>
                <a:lnTo>
                  <a:pt x="179" y="911"/>
                </a:lnTo>
                <a:lnTo>
                  <a:pt x="177" y="908"/>
                </a:lnTo>
                <a:lnTo>
                  <a:pt x="177" y="905"/>
                </a:lnTo>
                <a:lnTo>
                  <a:pt x="174" y="905"/>
                </a:lnTo>
                <a:lnTo>
                  <a:pt x="174" y="903"/>
                </a:lnTo>
                <a:lnTo>
                  <a:pt x="171" y="900"/>
                </a:lnTo>
                <a:lnTo>
                  <a:pt x="171" y="897"/>
                </a:lnTo>
                <a:lnTo>
                  <a:pt x="168" y="894"/>
                </a:lnTo>
                <a:lnTo>
                  <a:pt x="168" y="891"/>
                </a:lnTo>
                <a:lnTo>
                  <a:pt x="165" y="891"/>
                </a:lnTo>
                <a:lnTo>
                  <a:pt x="165" y="888"/>
                </a:lnTo>
                <a:lnTo>
                  <a:pt x="162" y="886"/>
                </a:lnTo>
                <a:lnTo>
                  <a:pt x="162" y="883"/>
                </a:lnTo>
                <a:lnTo>
                  <a:pt x="159" y="880"/>
                </a:lnTo>
                <a:lnTo>
                  <a:pt x="159" y="877"/>
                </a:lnTo>
                <a:lnTo>
                  <a:pt x="162" y="877"/>
                </a:lnTo>
                <a:lnTo>
                  <a:pt x="162" y="880"/>
                </a:lnTo>
                <a:lnTo>
                  <a:pt x="165" y="883"/>
                </a:lnTo>
                <a:lnTo>
                  <a:pt x="165" y="888"/>
                </a:lnTo>
                <a:lnTo>
                  <a:pt x="168" y="888"/>
                </a:lnTo>
                <a:lnTo>
                  <a:pt x="171" y="891"/>
                </a:lnTo>
                <a:lnTo>
                  <a:pt x="174" y="894"/>
                </a:lnTo>
                <a:lnTo>
                  <a:pt x="177" y="897"/>
                </a:lnTo>
                <a:lnTo>
                  <a:pt x="179" y="897"/>
                </a:lnTo>
                <a:lnTo>
                  <a:pt x="177" y="894"/>
                </a:lnTo>
                <a:lnTo>
                  <a:pt x="174" y="894"/>
                </a:lnTo>
                <a:lnTo>
                  <a:pt x="174" y="891"/>
                </a:lnTo>
                <a:lnTo>
                  <a:pt x="171" y="891"/>
                </a:lnTo>
                <a:lnTo>
                  <a:pt x="171" y="888"/>
                </a:lnTo>
                <a:lnTo>
                  <a:pt x="168" y="886"/>
                </a:lnTo>
                <a:lnTo>
                  <a:pt x="168" y="883"/>
                </a:lnTo>
                <a:lnTo>
                  <a:pt x="165" y="880"/>
                </a:lnTo>
                <a:lnTo>
                  <a:pt x="165" y="877"/>
                </a:lnTo>
                <a:lnTo>
                  <a:pt x="162" y="874"/>
                </a:lnTo>
                <a:lnTo>
                  <a:pt x="162" y="871"/>
                </a:lnTo>
                <a:lnTo>
                  <a:pt x="159" y="868"/>
                </a:lnTo>
                <a:lnTo>
                  <a:pt x="157" y="868"/>
                </a:lnTo>
                <a:lnTo>
                  <a:pt x="159" y="866"/>
                </a:lnTo>
                <a:lnTo>
                  <a:pt x="157" y="866"/>
                </a:lnTo>
                <a:lnTo>
                  <a:pt x="157" y="863"/>
                </a:lnTo>
                <a:lnTo>
                  <a:pt x="157" y="860"/>
                </a:lnTo>
                <a:lnTo>
                  <a:pt x="157" y="857"/>
                </a:lnTo>
                <a:lnTo>
                  <a:pt x="154" y="857"/>
                </a:lnTo>
                <a:lnTo>
                  <a:pt x="154" y="860"/>
                </a:lnTo>
                <a:lnTo>
                  <a:pt x="154" y="857"/>
                </a:lnTo>
                <a:lnTo>
                  <a:pt x="154" y="854"/>
                </a:lnTo>
                <a:lnTo>
                  <a:pt x="154" y="851"/>
                </a:lnTo>
                <a:lnTo>
                  <a:pt x="154" y="849"/>
                </a:lnTo>
                <a:lnTo>
                  <a:pt x="151" y="849"/>
                </a:lnTo>
                <a:lnTo>
                  <a:pt x="151" y="846"/>
                </a:lnTo>
                <a:lnTo>
                  <a:pt x="151" y="843"/>
                </a:lnTo>
                <a:lnTo>
                  <a:pt x="148" y="843"/>
                </a:lnTo>
                <a:lnTo>
                  <a:pt x="148" y="840"/>
                </a:lnTo>
                <a:lnTo>
                  <a:pt x="148" y="837"/>
                </a:lnTo>
                <a:lnTo>
                  <a:pt x="148" y="834"/>
                </a:lnTo>
                <a:lnTo>
                  <a:pt x="145" y="831"/>
                </a:lnTo>
                <a:lnTo>
                  <a:pt x="145" y="829"/>
                </a:lnTo>
                <a:lnTo>
                  <a:pt x="142" y="826"/>
                </a:lnTo>
                <a:lnTo>
                  <a:pt x="145" y="826"/>
                </a:lnTo>
                <a:lnTo>
                  <a:pt x="142" y="823"/>
                </a:lnTo>
                <a:lnTo>
                  <a:pt x="142" y="820"/>
                </a:lnTo>
                <a:lnTo>
                  <a:pt x="140" y="820"/>
                </a:lnTo>
                <a:lnTo>
                  <a:pt x="140" y="817"/>
                </a:lnTo>
                <a:lnTo>
                  <a:pt x="140" y="814"/>
                </a:lnTo>
                <a:lnTo>
                  <a:pt x="137" y="814"/>
                </a:lnTo>
                <a:lnTo>
                  <a:pt x="137" y="811"/>
                </a:lnTo>
                <a:lnTo>
                  <a:pt x="137" y="809"/>
                </a:lnTo>
                <a:lnTo>
                  <a:pt x="134" y="809"/>
                </a:lnTo>
                <a:lnTo>
                  <a:pt x="134" y="806"/>
                </a:lnTo>
                <a:lnTo>
                  <a:pt x="131" y="800"/>
                </a:lnTo>
                <a:lnTo>
                  <a:pt x="131" y="797"/>
                </a:lnTo>
                <a:lnTo>
                  <a:pt x="134" y="797"/>
                </a:lnTo>
                <a:lnTo>
                  <a:pt x="134" y="794"/>
                </a:lnTo>
                <a:lnTo>
                  <a:pt x="137" y="794"/>
                </a:lnTo>
                <a:lnTo>
                  <a:pt x="137" y="797"/>
                </a:lnTo>
                <a:lnTo>
                  <a:pt x="140" y="797"/>
                </a:lnTo>
                <a:lnTo>
                  <a:pt x="142" y="797"/>
                </a:lnTo>
                <a:lnTo>
                  <a:pt x="142" y="794"/>
                </a:lnTo>
                <a:lnTo>
                  <a:pt x="145" y="794"/>
                </a:lnTo>
                <a:lnTo>
                  <a:pt x="148" y="794"/>
                </a:lnTo>
                <a:lnTo>
                  <a:pt x="151" y="794"/>
                </a:lnTo>
                <a:lnTo>
                  <a:pt x="151" y="797"/>
                </a:lnTo>
                <a:lnTo>
                  <a:pt x="154" y="800"/>
                </a:lnTo>
                <a:lnTo>
                  <a:pt x="154" y="803"/>
                </a:lnTo>
                <a:lnTo>
                  <a:pt x="157" y="803"/>
                </a:lnTo>
                <a:lnTo>
                  <a:pt x="157" y="806"/>
                </a:lnTo>
                <a:lnTo>
                  <a:pt x="159" y="806"/>
                </a:lnTo>
                <a:lnTo>
                  <a:pt x="159" y="803"/>
                </a:lnTo>
                <a:lnTo>
                  <a:pt x="162" y="803"/>
                </a:lnTo>
                <a:lnTo>
                  <a:pt x="159" y="803"/>
                </a:lnTo>
                <a:lnTo>
                  <a:pt x="159" y="800"/>
                </a:lnTo>
                <a:lnTo>
                  <a:pt x="162" y="800"/>
                </a:lnTo>
                <a:lnTo>
                  <a:pt x="159" y="800"/>
                </a:lnTo>
                <a:lnTo>
                  <a:pt x="159" y="797"/>
                </a:lnTo>
                <a:lnTo>
                  <a:pt x="157" y="797"/>
                </a:lnTo>
                <a:lnTo>
                  <a:pt x="154" y="794"/>
                </a:lnTo>
                <a:lnTo>
                  <a:pt x="154" y="792"/>
                </a:lnTo>
                <a:lnTo>
                  <a:pt x="157" y="792"/>
                </a:lnTo>
                <a:lnTo>
                  <a:pt x="159" y="792"/>
                </a:lnTo>
                <a:lnTo>
                  <a:pt x="162" y="792"/>
                </a:lnTo>
                <a:lnTo>
                  <a:pt x="165" y="794"/>
                </a:lnTo>
                <a:lnTo>
                  <a:pt x="168" y="794"/>
                </a:lnTo>
                <a:lnTo>
                  <a:pt x="171" y="794"/>
                </a:lnTo>
                <a:lnTo>
                  <a:pt x="174" y="794"/>
                </a:lnTo>
                <a:lnTo>
                  <a:pt x="174" y="792"/>
                </a:lnTo>
                <a:lnTo>
                  <a:pt x="171" y="792"/>
                </a:lnTo>
                <a:lnTo>
                  <a:pt x="165" y="792"/>
                </a:lnTo>
                <a:lnTo>
                  <a:pt x="162" y="789"/>
                </a:lnTo>
                <a:lnTo>
                  <a:pt x="159" y="792"/>
                </a:lnTo>
                <a:lnTo>
                  <a:pt x="157" y="792"/>
                </a:lnTo>
                <a:lnTo>
                  <a:pt x="159" y="789"/>
                </a:lnTo>
                <a:lnTo>
                  <a:pt x="159" y="783"/>
                </a:lnTo>
                <a:lnTo>
                  <a:pt x="162" y="783"/>
                </a:lnTo>
                <a:lnTo>
                  <a:pt x="159" y="783"/>
                </a:lnTo>
                <a:lnTo>
                  <a:pt x="159" y="780"/>
                </a:lnTo>
                <a:lnTo>
                  <a:pt x="157" y="780"/>
                </a:lnTo>
                <a:lnTo>
                  <a:pt x="154" y="780"/>
                </a:lnTo>
                <a:lnTo>
                  <a:pt x="154" y="777"/>
                </a:lnTo>
                <a:lnTo>
                  <a:pt x="154" y="774"/>
                </a:lnTo>
                <a:lnTo>
                  <a:pt x="157" y="774"/>
                </a:lnTo>
                <a:lnTo>
                  <a:pt x="157" y="772"/>
                </a:lnTo>
                <a:lnTo>
                  <a:pt x="157" y="769"/>
                </a:lnTo>
                <a:lnTo>
                  <a:pt x="157" y="766"/>
                </a:lnTo>
                <a:lnTo>
                  <a:pt x="159" y="766"/>
                </a:lnTo>
                <a:lnTo>
                  <a:pt x="162" y="766"/>
                </a:lnTo>
                <a:lnTo>
                  <a:pt x="159" y="766"/>
                </a:lnTo>
                <a:lnTo>
                  <a:pt x="159" y="763"/>
                </a:lnTo>
                <a:lnTo>
                  <a:pt x="157" y="763"/>
                </a:lnTo>
                <a:lnTo>
                  <a:pt x="157" y="760"/>
                </a:lnTo>
                <a:lnTo>
                  <a:pt x="157" y="763"/>
                </a:lnTo>
                <a:lnTo>
                  <a:pt x="154" y="760"/>
                </a:lnTo>
                <a:lnTo>
                  <a:pt x="157" y="763"/>
                </a:lnTo>
                <a:lnTo>
                  <a:pt x="157" y="766"/>
                </a:lnTo>
                <a:lnTo>
                  <a:pt x="157" y="769"/>
                </a:lnTo>
                <a:lnTo>
                  <a:pt x="154" y="769"/>
                </a:lnTo>
                <a:lnTo>
                  <a:pt x="154" y="772"/>
                </a:lnTo>
                <a:lnTo>
                  <a:pt x="154" y="774"/>
                </a:lnTo>
                <a:lnTo>
                  <a:pt x="151" y="774"/>
                </a:lnTo>
                <a:lnTo>
                  <a:pt x="154" y="774"/>
                </a:lnTo>
                <a:lnTo>
                  <a:pt x="154" y="777"/>
                </a:lnTo>
                <a:lnTo>
                  <a:pt x="151" y="777"/>
                </a:lnTo>
                <a:lnTo>
                  <a:pt x="154" y="777"/>
                </a:lnTo>
                <a:lnTo>
                  <a:pt x="154" y="780"/>
                </a:lnTo>
                <a:lnTo>
                  <a:pt x="154" y="783"/>
                </a:lnTo>
                <a:lnTo>
                  <a:pt x="157" y="783"/>
                </a:lnTo>
                <a:lnTo>
                  <a:pt x="157" y="786"/>
                </a:lnTo>
                <a:lnTo>
                  <a:pt x="159" y="786"/>
                </a:lnTo>
                <a:lnTo>
                  <a:pt x="157" y="789"/>
                </a:lnTo>
                <a:lnTo>
                  <a:pt x="154" y="789"/>
                </a:lnTo>
                <a:lnTo>
                  <a:pt x="151" y="789"/>
                </a:lnTo>
                <a:lnTo>
                  <a:pt x="145" y="789"/>
                </a:lnTo>
                <a:lnTo>
                  <a:pt x="142" y="789"/>
                </a:lnTo>
                <a:lnTo>
                  <a:pt x="137" y="792"/>
                </a:lnTo>
                <a:lnTo>
                  <a:pt x="134" y="792"/>
                </a:lnTo>
                <a:lnTo>
                  <a:pt x="134" y="794"/>
                </a:lnTo>
                <a:lnTo>
                  <a:pt x="131" y="792"/>
                </a:lnTo>
                <a:lnTo>
                  <a:pt x="128" y="792"/>
                </a:lnTo>
                <a:lnTo>
                  <a:pt x="128" y="789"/>
                </a:lnTo>
                <a:lnTo>
                  <a:pt x="125" y="786"/>
                </a:lnTo>
                <a:lnTo>
                  <a:pt x="125" y="783"/>
                </a:lnTo>
                <a:lnTo>
                  <a:pt x="125" y="780"/>
                </a:lnTo>
                <a:lnTo>
                  <a:pt x="125" y="777"/>
                </a:lnTo>
                <a:lnTo>
                  <a:pt x="122" y="777"/>
                </a:lnTo>
                <a:lnTo>
                  <a:pt x="122" y="774"/>
                </a:lnTo>
                <a:lnTo>
                  <a:pt x="122" y="772"/>
                </a:lnTo>
                <a:lnTo>
                  <a:pt x="125" y="769"/>
                </a:lnTo>
                <a:lnTo>
                  <a:pt x="122" y="769"/>
                </a:lnTo>
                <a:lnTo>
                  <a:pt x="122" y="766"/>
                </a:lnTo>
                <a:lnTo>
                  <a:pt x="122" y="763"/>
                </a:lnTo>
                <a:lnTo>
                  <a:pt x="122" y="760"/>
                </a:lnTo>
                <a:lnTo>
                  <a:pt x="120" y="757"/>
                </a:lnTo>
                <a:lnTo>
                  <a:pt x="120" y="755"/>
                </a:lnTo>
                <a:lnTo>
                  <a:pt x="120" y="752"/>
                </a:lnTo>
                <a:lnTo>
                  <a:pt x="120" y="749"/>
                </a:lnTo>
                <a:lnTo>
                  <a:pt x="117" y="749"/>
                </a:lnTo>
                <a:lnTo>
                  <a:pt x="117" y="746"/>
                </a:lnTo>
                <a:lnTo>
                  <a:pt x="117" y="743"/>
                </a:lnTo>
                <a:lnTo>
                  <a:pt x="117" y="740"/>
                </a:lnTo>
                <a:lnTo>
                  <a:pt x="114" y="740"/>
                </a:lnTo>
                <a:lnTo>
                  <a:pt x="114" y="737"/>
                </a:lnTo>
                <a:lnTo>
                  <a:pt x="114" y="735"/>
                </a:lnTo>
                <a:lnTo>
                  <a:pt x="114" y="732"/>
                </a:lnTo>
                <a:lnTo>
                  <a:pt x="114" y="729"/>
                </a:lnTo>
                <a:lnTo>
                  <a:pt x="111" y="729"/>
                </a:lnTo>
                <a:lnTo>
                  <a:pt x="111" y="726"/>
                </a:lnTo>
                <a:lnTo>
                  <a:pt x="111" y="723"/>
                </a:lnTo>
                <a:lnTo>
                  <a:pt x="111" y="720"/>
                </a:lnTo>
                <a:lnTo>
                  <a:pt x="114" y="720"/>
                </a:lnTo>
                <a:lnTo>
                  <a:pt x="117" y="720"/>
                </a:lnTo>
                <a:lnTo>
                  <a:pt x="120" y="720"/>
                </a:lnTo>
                <a:lnTo>
                  <a:pt x="122" y="720"/>
                </a:lnTo>
                <a:lnTo>
                  <a:pt x="122" y="723"/>
                </a:lnTo>
                <a:lnTo>
                  <a:pt x="125" y="723"/>
                </a:lnTo>
                <a:lnTo>
                  <a:pt x="128" y="723"/>
                </a:lnTo>
                <a:lnTo>
                  <a:pt x="131" y="723"/>
                </a:lnTo>
                <a:lnTo>
                  <a:pt x="131" y="720"/>
                </a:lnTo>
                <a:lnTo>
                  <a:pt x="134" y="720"/>
                </a:lnTo>
                <a:lnTo>
                  <a:pt x="137" y="720"/>
                </a:lnTo>
                <a:lnTo>
                  <a:pt x="140" y="720"/>
                </a:lnTo>
                <a:lnTo>
                  <a:pt x="142" y="720"/>
                </a:lnTo>
                <a:lnTo>
                  <a:pt x="145" y="720"/>
                </a:lnTo>
                <a:lnTo>
                  <a:pt x="148" y="723"/>
                </a:lnTo>
                <a:lnTo>
                  <a:pt x="148" y="720"/>
                </a:lnTo>
                <a:lnTo>
                  <a:pt x="151" y="720"/>
                </a:lnTo>
                <a:lnTo>
                  <a:pt x="151" y="723"/>
                </a:lnTo>
                <a:lnTo>
                  <a:pt x="154" y="723"/>
                </a:lnTo>
                <a:lnTo>
                  <a:pt x="154" y="726"/>
                </a:lnTo>
                <a:lnTo>
                  <a:pt x="157" y="729"/>
                </a:lnTo>
                <a:lnTo>
                  <a:pt x="157" y="732"/>
                </a:lnTo>
                <a:lnTo>
                  <a:pt x="159" y="732"/>
                </a:lnTo>
                <a:lnTo>
                  <a:pt x="162" y="732"/>
                </a:lnTo>
                <a:lnTo>
                  <a:pt x="159" y="732"/>
                </a:lnTo>
                <a:lnTo>
                  <a:pt x="157" y="729"/>
                </a:lnTo>
                <a:lnTo>
                  <a:pt x="157" y="726"/>
                </a:lnTo>
                <a:lnTo>
                  <a:pt x="159" y="726"/>
                </a:lnTo>
                <a:lnTo>
                  <a:pt x="159" y="723"/>
                </a:lnTo>
                <a:lnTo>
                  <a:pt x="162" y="723"/>
                </a:lnTo>
                <a:lnTo>
                  <a:pt x="165" y="723"/>
                </a:lnTo>
                <a:lnTo>
                  <a:pt x="168" y="723"/>
                </a:lnTo>
                <a:lnTo>
                  <a:pt x="171" y="723"/>
                </a:lnTo>
                <a:lnTo>
                  <a:pt x="174" y="723"/>
                </a:lnTo>
                <a:lnTo>
                  <a:pt x="174" y="720"/>
                </a:lnTo>
                <a:lnTo>
                  <a:pt x="177" y="720"/>
                </a:lnTo>
                <a:lnTo>
                  <a:pt x="179" y="720"/>
                </a:lnTo>
                <a:lnTo>
                  <a:pt x="182" y="720"/>
                </a:lnTo>
                <a:lnTo>
                  <a:pt x="185" y="720"/>
                </a:lnTo>
                <a:lnTo>
                  <a:pt x="185" y="718"/>
                </a:lnTo>
                <a:lnTo>
                  <a:pt x="182" y="718"/>
                </a:lnTo>
                <a:lnTo>
                  <a:pt x="185" y="718"/>
                </a:lnTo>
                <a:lnTo>
                  <a:pt x="185" y="715"/>
                </a:lnTo>
                <a:lnTo>
                  <a:pt x="185" y="712"/>
                </a:lnTo>
                <a:lnTo>
                  <a:pt x="185" y="709"/>
                </a:lnTo>
                <a:lnTo>
                  <a:pt x="182" y="709"/>
                </a:lnTo>
                <a:lnTo>
                  <a:pt x="179" y="709"/>
                </a:lnTo>
                <a:lnTo>
                  <a:pt x="179" y="706"/>
                </a:lnTo>
                <a:lnTo>
                  <a:pt x="177" y="706"/>
                </a:lnTo>
                <a:lnTo>
                  <a:pt x="177" y="703"/>
                </a:lnTo>
                <a:lnTo>
                  <a:pt x="179" y="703"/>
                </a:lnTo>
                <a:lnTo>
                  <a:pt x="177" y="703"/>
                </a:lnTo>
                <a:lnTo>
                  <a:pt x="177" y="700"/>
                </a:lnTo>
                <a:lnTo>
                  <a:pt x="174" y="700"/>
                </a:lnTo>
                <a:lnTo>
                  <a:pt x="174" y="698"/>
                </a:lnTo>
                <a:lnTo>
                  <a:pt x="174" y="695"/>
                </a:lnTo>
                <a:lnTo>
                  <a:pt x="174" y="692"/>
                </a:lnTo>
                <a:lnTo>
                  <a:pt x="174" y="689"/>
                </a:lnTo>
                <a:lnTo>
                  <a:pt x="174" y="686"/>
                </a:lnTo>
                <a:lnTo>
                  <a:pt x="174" y="683"/>
                </a:lnTo>
                <a:lnTo>
                  <a:pt x="174" y="681"/>
                </a:lnTo>
                <a:lnTo>
                  <a:pt x="174" y="678"/>
                </a:lnTo>
                <a:lnTo>
                  <a:pt x="177" y="678"/>
                </a:lnTo>
                <a:lnTo>
                  <a:pt x="177" y="675"/>
                </a:lnTo>
                <a:lnTo>
                  <a:pt x="179" y="675"/>
                </a:lnTo>
                <a:lnTo>
                  <a:pt x="182" y="675"/>
                </a:lnTo>
                <a:lnTo>
                  <a:pt x="185" y="675"/>
                </a:lnTo>
                <a:lnTo>
                  <a:pt x="185" y="678"/>
                </a:lnTo>
                <a:lnTo>
                  <a:pt x="188" y="678"/>
                </a:lnTo>
                <a:lnTo>
                  <a:pt x="185" y="675"/>
                </a:lnTo>
                <a:lnTo>
                  <a:pt x="191" y="675"/>
                </a:lnTo>
                <a:lnTo>
                  <a:pt x="194" y="675"/>
                </a:lnTo>
                <a:lnTo>
                  <a:pt x="196" y="675"/>
                </a:lnTo>
                <a:lnTo>
                  <a:pt x="199" y="675"/>
                </a:lnTo>
                <a:lnTo>
                  <a:pt x="199" y="672"/>
                </a:lnTo>
                <a:lnTo>
                  <a:pt x="202" y="672"/>
                </a:lnTo>
                <a:lnTo>
                  <a:pt x="205" y="672"/>
                </a:lnTo>
                <a:lnTo>
                  <a:pt x="205" y="669"/>
                </a:lnTo>
                <a:lnTo>
                  <a:pt x="208" y="666"/>
                </a:lnTo>
                <a:lnTo>
                  <a:pt x="208" y="663"/>
                </a:lnTo>
                <a:lnTo>
                  <a:pt x="208" y="661"/>
                </a:lnTo>
                <a:lnTo>
                  <a:pt x="211" y="661"/>
                </a:lnTo>
                <a:lnTo>
                  <a:pt x="214" y="666"/>
                </a:lnTo>
                <a:lnTo>
                  <a:pt x="216" y="666"/>
                </a:lnTo>
                <a:lnTo>
                  <a:pt x="222" y="666"/>
                </a:lnTo>
                <a:lnTo>
                  <a:pt x="219" y="666"/>
                </a:lnTo>
                <a:lnTo>
                  <a:pt x="222" y="666"/>
                </a:lnTo>
                <a:lnTo>
                  <a:pt x="222" y="663"/>
                </a:lnTo>
                <a:lnTo>
                  <a:pt x="225" y="663"/>
                </a:lnTo>
                <a:lnTo>
                  <a:pt x="228" y="663"/>
                </a:lnTo>
                <a:lnTo>
                  <a:pt x="225" y="663"/>
                </a:lnTo>
                <a:lnTo>
                  <a:pt x="222" y="661"/>
                </a:lnTo>
                <a:lnTo>
                  <a:pt x="219" y="663"/>
                </a:lnTo>
                <a:lnTo>
                  <a:pt x="216" y="663"/>
                </a:lnTo>
                <a:lnTo>
                  <a:pt x="214" y="661"/>
                </a:lnTo>
                <a:lnTo>
                  <a:pt x="211" y="661"/>
                </a:lnTo>
                <a:lnTo>
                  <a:pt x="208" y="661"/>
                </a:lnTo>
                <a:lnTo>
                  <a:pt x="205" y="661"/>
                </a:lnTo>
                <a:lnTo>
                  <a:pt x="202" y="663"/>
                </a:lnTo>
                <a:lnTo>
                  <a:pt x="202" y="666"/>
                </a:lnTo>
                <a:lnTo>
                  <a:pt x="199" y="669"/>
                </a:lnTo>
                <a:lnTo>
                  <a:pt x="196" y="669"/>
                </a:lnTo>
                <a:lnTo>
                  <a:pt x="196" y="666"/>
                </a:lnTo>
                <a:lnTo>
                  <a:pt x="196" y="669"/>
                </a:lnTo>
                <a:lnTo>
                  <a:pt x="194" y="669"/>
                </a:lnTo>
                <a:lnTo>
                  <a:pt x="191" y="672"/>
                </a:lnTo>
                <a:lnTo>
                  <a:pt x="188" y="669"/>
                </a:lnTo>
                <a:lnTo>
                  <a:pt x="185" y="669"/>
                </a:lnTo>
                <a:lnTo>
                  <a:pt x="182" y="669"/>
                </a:lnTo>
                <a:lnTo>
                  <a:pt x="179" y="669"/>
                </a:lnTo>
                <a:lnTo>
                  <a:pt x="179" y="672"/>
                </a:lnTo>
                <a:lnTo>
                  <a:pt x="177" y="672"/>
                </a:lnTo>
                <a:lnTo>
                  <a:pt x="174" y="672"/>
                </a:lnTo>
                <a:lnTo>
                  <a:pt x="177" y="672"/>
                </a:lnTo>
                <a:lnTo>
                  <a:pt x="174" y="675"/>
                </a:lnTo>
                <a:lnTo>
                  <a:pt x="174" y="678"/>
                </a:lnTo>
                <a:lnTo>
                  <a:pt x="171" y="681"/>
                </a:lnTo>
                <a:lnTo>
                  <a:pt x="171" y="683"/>
                </a:lnTo>
                <a:lnTo>
                  <a:pt x="171" y="686"/>
                </a:lnTo>
                <a:lnTo>
                  <a:pt x="168" y="686"/>
                </a:lnTo>
                <a:lnTo>
                  <a:pt x="168" y="689"/>
                </a:lnTo>
                <a:lnTo>
                  <a:pt x="168" y="692"/>
                </a:lnTo>
                <a:lnTo>
                  <a:pt x="168" y="695"/>
                </a:lnTo>
                <a:lnTo>
                  <a:pt x="168" y="698"/>
                </a:lnTo>
                <a:lnTo>
                  <a:pt x="165" y="698"/>
                </a:lnTo>
                <a:lnTo>
                  <a:pt x="165" y="700"/>
                </a:lnTo>
                <a:lnTo>
                  <a:pt x="165" y="703"/>
                </a:lnTo>
                <a:lnTo>
                  <a:pt x="162" y="703"/>
                </a:lnTo>
                <a:lnTo>
                  <a:pt x="162" y="706"/>
                </a:lnTo>
                <a:lnTo>
                  <a:pt x="159" y="709"/>
                </a:lnTo>
                <a:lnTo>
                  <a:pt x="159" y="706"/>
                </a:lnTo>
                <a:lnTo>
                  <a:pt x="157" y="706"/>
                </a:lnTo>
                <a:lnTo>
                  <a:pt x="154" y="706"/>
                </a:lnTo>
                <a:lnTo>
                  <a:pt x="151" y="706"/>
                </a:lnTo>
                <a:lnTo>
                  <a:pt x="151" y="703"/>
                </a:lnTo>
                <a:lnTo>
                  <a:pt x="148" y="703"/>
                </a:lnTo>
                <a:lnTo>
                  <a:pt x="145" y="703"/>
                </a:lnTo>
                <a:lnTo>
                  <a:pt x="145" y="700"/>
                </a:lnTo>
                <a:lnTo>
                  <a:pt x="142" y="700"/>
                </a:lnTo>
                <a:lnTo>
                  <a:pt x="142" y="698"/>
                </a:lnTo>
                <a:lnTo>
                  <a:pt x="145" y="698"/>
                </a:lnTo>
                <a:lnTo>
                  <a:pt x="145" y="695"/>
                </a:lnTo>
                <a:lnTo>
                  <a:pt x="148" y="695"/>
                </a:lnTo>
                <a:lnTo>
                  <a:pt x="148" y="692"/>
                </a:lnTo>
                <a:lnTo>
                  <a:pt x="151" y="692"/>
                </a:lnTo>
                <a:lnTo>
                  <a:pt x="151" y="695"/>
                </a:lnTo>
                <a:lnTo>
                  <a:pt x="151" y="692"/>
                </a:lnTo>
                <a:lnTo>
                  <a:pt x="148" y="692"/>
                </a:lnTo>
                <a:lnTo>
                  <a:pt x="148" y="689"/>
                </a:lnTo>
                <a:lnTo>
                  <a:pt x="145" y="689"/>
                </a:lnTo>
                <a:lnTo>
                  <a:pt x="145" y="692"/>
                </a:lnTo>
                <a:lnTo>
                  <a:pt x="148" y="692"/>
                </a:lnTo>
                <a:lnTo>
                  <a:pt x="145" y="695"/>
                </a:lnTo>
                <a:lnTo>
                  <a:pt x="142" y="695"/>
                </a:lnTo>
                <a:lnTo>
                  <a:pt x="142" y="692"/>
                </a:lnTo>
                <a:lnTo>
                  <a:pt x="140" y="692"/>
                </a:lnTo>
                <a:lnTo>
                  <a:pt x="140" y="695"/>
                </a:lnTo>
                <a:lnTo>
                  <a:pt x="142" y="695"/>
                </a:lnTo>
                <a:lnTo>
                  <a:pt x="142" y="698"/>
                </a:lnTo>
                <a:lnTo>
                  <a:pt x="142" y="700"/>
                </a:lnTo>
                <a:lnTo>
                  <a:pt x="142" y="703"/>
                </a:lnTo>
                <a:lnTo>
                  <a:pt x="145" y="706"/>
                </a:lnTo>
                <a:lnTo>
                  <a:pt x="148" y="706"/>
                </a:lnTo>
                <a:lnTo>
                  <a:pt x="148" y="709"/>
                </a:lnTo>
                <a:lnTo>
                  <a:pt x="148" y="712"/>
                </a:lnTo>
                <a:lnTo>
                  <a:pt x="145" y="712"/>
                </a:lnTo>
                <a:lnTo>
                  <a:pt x="142" y="712"/>
                </a:lnTo>
                <a:lnTo>
                  <a:pt x="140" y="712"/>
                </a:lnTo>
                <a:lnTo>
                  <a:pt x="137" y="712"/>
                </a:lnTo>
                <a:lnTo>
                  <a:pt x="140" y="712"/>
                </a:lnTo>
                <a:lnTo>
                  <a:pt x="137" y="712"/>
                </a:lnTo>
                <a:lnTo>
                  <a:pt x="134" y="712"/>
                </a:lnTo>
                <a:lnTo>
                  <a:pt x="131" y="712"/>
                </a:lnTo>
                <a:lnTo>
                  <a:pt x="128" y="712"/>
                </a:lnTo>
                <a:lnTo>
                  <a:pt x="125" y="712"/>
                </a:lnTo>
                <a:lnTo>
                  <a:pt x="122" y="712"/>
                </a:lnTo>
                <a:lnTo>
                  <a:pt x="122" y="709"/>
                </a:lnTo>
                <a:lnTo>
                  <a:pt x="120" y="709"/>
                </a:lnTo>
                <a:lnTo>
                  <a:pt x="117" y="709"/>
                </a:lnTo>
                <a:lnTo>
                  <a:pt x="114" y="706"/>
                </a:lnTo>
                <a:lnTo>
                  <a:pt x="111" y="706"/>
                </a:lnTo>
                <a:lnTo>
                  <a:pt x="108" y="703"/>
                </a:lnTo>
                <a:lnTo>
                  <a:pt x="103" y="703"/>
                </a:lnTo>
                <a:lnTo>
                  <a:pt x="100" y="700"/>
                </a:lnTo>
                <a:lnTo>
                  <a:pt x="97" y="700"/>
                </a:lnTo>
                <a:lnTo>
                  <a:pt x="94" y="700"/>
                </a:lnTo>
                <a:lnTo>
                  <a:pt x="94" y="698"/>
                </a:lnTo>
                <a:lnTo>
                  <a:pt x="91" y="698"/>
                </a:lnTo>
                <a:lnTo>
                  <a:pt x="85" y="695"/>
                </a:lnTo>
                <a:lnTo>
                  <a:pt x="83" y="692"/>
                </a:lnTo>
                <a:lnTo>
                  <a:pt x="80" y="689"/>
                </a:lnTo>
                <a:lnTo>
                  <a:pt x="74" y="683"/>
                </a:lnTo>
                <a:lnTo>
                  <a:pt x="71" y="681"/>
                </a:lnTo>
                <a:lnTo>
                  <a:pt x="68" y="678"/>
                </a:lnTo>
                <a:lnTo>
                  <a:pt x="68" y="675"/>
                </a:lnTo>
                <a:lnTo>
                  <a:pt x="65" y="672"/>
                </a:lnTo>
                <a:lnTo>
                  <a:pt x="65" y="669"/>
                </a:lnTo>
                <a:lnTo>
                  <a:pt x="65" y="666"/>
                </a:lnTo>
                <a:lnTo>
                  <a:pt x="63" y="666"/>
                </a:lnTo>
                <a:lnTo>
                  <a:pt x="63" y="663"/>
                </a:lnTo>
                <a:lnTo>
                  <a:pt x="65" y="663"/>
                </a:lnTo>
                <a:lnTo>
                  <a:pt x="63" y="661"/>
                </a:lnTo>
                <a:lnTo>
                  <a:pt x="63" y="658"/>
                </a:lnTo>
                <a:lnTo>
                  <a:pt x="63" y="655"/>
                </a:lnTo>
                <a:lnTo>
                  <a:pt x="65" y="652"/>
                </a:lnTo>
                <a:lnTo>
                  <a:pt x="68" y="652"/>
                </a:lnTo>
                <a:lnTo>
                  <a:pt x="71" y="649"/>
                </a:lnTo>
                <a:lnTo>
                  <a:pt x="74" y="646"/>
                </a:lnTo>
                <a:lnTo>
                  <a:pt x="74" y="644"/>
                </a:lnTo>
                <a:lnTo>
                  <a:pt x="77" y="644"/>
                </a:lnTo>
                <a:lnTo>
                  <a:pt x="80" y="644"/>
                </a:lnTo>
                <a:lnTo>
                  <a:pt x="83" y="644"/>
                </a:lnTo>
                <a:lnTo>
                  <a:pt x="85" y="644"/>
                </a:lnTo>
                <a:lnTo>
                  <a:pt x="88" y="644"/>
                </a:lnTo>
                <a:lnTo>
                  <a:pt x="91" y="644"/>
                </a:lnTo>
                <a:lnTo>
                  <a:pt x="97" y="644"/>
                </a:lnTo>
                <a:lnTo>
                  <a:pt x="100" y="644"/>
                </a:lnTo>
                <a:lnTo>
                  <a:pt x="103" y="644"/>
                </a:lnTo>
                <a:lnTo>
                  <a:pt x="105" y="644"/>
                </a:lnTo>
                <a:lnTo>
                  <a:pt x="105" y="646"/>
                </a:lnTo>
                <a:lnTo>
                  <a:pt x="108" y="646"/>
                </a:lnTo>
                <a:lnTo>
                  <a:pt x="111" y="646"/>
                </a:lnTo>
                <a:lnTo>
                  <a:pt x="114" y="649"/>
                </a:lnTo>
                <a:lnTo>
                  <a:pt x="117" y="649"/>
                </a:lnTo>
                <a:lnTo>
                  <a:pt x="120" y="649"/>
                </a:lnTo>
                <a:lnTo>
                  <a:pt x="122" y="649"/>
                </a:lnTo>
                <a:lnTo>
                  <a:pt x="125" y="649"/>
                </a:lnTo>
                <a:lnTo>
                  <a:pt x="128" y="649"/>
                </a:lnTo>
                <a:lnTo>
                  <a:pt x="128" y="652"/>
                </a:lnTo>
                <a:lnTo>
                  <a:pt x="125" y="652"/>
                </a:lnTo>
                <a:lnTo>
                  <a:pt x="125" y="655"/>
                </a:lnTo>
                <a:lnTo>
                  <a:pt x="122" y="655"/>
                </a:lnTo>
                <a:lnTo>
                  <a:pt x="122" y="658"/>
                </a:lnTo>
                <a:lnTo>
                  <a:pt x="125" y="655"/>
                </a:lnTo>
                <a:lnTo>
                  <a:pt x="128" y="655"/>
                </a:lnTo>
                <a:lnTo>
                  <a:pt x="128" y="652"/>
                </a:lnTo>
                <a:lnTo>
                  <a:pt x="131" y="649"/>
                </a:lnTo>
                <a:lnTo>
                  <a:pt x="134" y="649"/>
                </a:lnTo>
                <a:lnTo>
                  <a:pt x="134" y="646"/>
                </a:lnTo>
                <a:lnTo>
                  <a:pt x="137" y="646"/>
                </a:lnTo>
                <a:lnTo>
                  <a:pt x="137" y="644"/>
                </a:lnTo>
                <a:lnTo>
                  <a:pt x="137" y="641"/>
                </a:lnTo>
                <a:lnTo>
                  <a:pt x="140" y="641"/>
                </a:lnTo>
                <a:lnTo>
                  <a:pt x="140" y="638"/>
                </a:lnTo>
                <a:lnTo>
                  <a:pt x="140" y="635"/>
                </a:lnTo>
                <a:lnTo>
                  <a:pt x="137" y="632"/>
                </a:lnTo>
                <a:lnTo>
                  <a:pt x="140" y="632"/>
                </a:lnTo>
                <a:lnTo>
                  <a:pt x="142" y="632"/>
                </a:lnTo>
                <a:lnTo>
                  <a:pt x="145" y="632"/>
                </a:lnTo>
                <a:lnTo>
                  <a:pt x="148" y="632"/>
                </a:lnTo>
                <a:lnTo>
                  <a:pt x="151" y="632"/>
                </a:lnTo>
                <a:lnTo>
                  <a:pt x="157" y="632"/>
                </a:lnTo>
                <a:lnTo>
                  <a:pt x="159" y="632"/>
                </a:lnTo>
                <a:lnTo>
                  <a:pt x="162" y="635"/>
                </a:lnTo>
                <a:lnTo>
                  <a:pt x="162" y="638"/>
                </a:lnTo>
                <a:lnTo>
                  <a:pt x="165" y="638"/>
                </a:lnTo>
                <a:lnTo>
                  <a:pt x="168" y="638"/>
                </a:lnTo>
                <a:lnTo>
                  <a:pt x="171" y="638"/>
                </a:lnTo>
                <a:lnTo>
                  <a:pt x="171" y="641"/>
                </a:lnTo>
                <a:lnTo>
                  <a:pt x="171" y="638"/>
                </a:lnTo>
                <a:lnTo>
                  <a:pt x="174" y="638"/>
                </a:lnTo>
                <a:lnTo>
                  <a:pt x="177" y="638"/>
                </a:lnTo>
                <a:lnTo>
                  <a:pt x="179" y="638"/>
                </a:lnTo>
                <a:lnTo>
                  <a:pt x="182" y="638"/>
                </a:lnTo>
                <a:lnTo>
                  <a:pt x="182" y="635"/>
                </a:lnTo>
                <a:lnTo>
                  <a:pt x="179" y="635"/>
                </a:lnTo>
                <a:lnTo>
                  <a:pt x="177" y="635"/>
                </a:lnTo>
                <a:lnTo>
                  <a:pt x="174" y="638"/>
                </a:lnTo>
                <a:lnTo>
                  <a:pt x="171" y="638"/>
                </a:lnTo>
                <a:lnTo>
                  <a:pt x="171" y="635"/>
                </a:lnTo>
                <a:lnTo>
                  <a:pt x="168" y="635"/>
                </a:lnTo>
                <a:lnTo>
                  <a:pt x="165" y="635"/>
                </a:lnTo>
                <a:lnTo>
                  <a:pt x="165" y="632"/>
                </a:lnTo>
                <a:lnTo>
                  <a:pt x="165" y="635"/>
                </a:lnTo>
                <a:lnTo>
                  <a:pt x="162" y="632"/>
                </a:lnTo>
                <a:lnTo>
                  <a:pt x="159" y="632"/>
                </a:lnTo>
                <a:lnTo>
                  <a:pt x="159" y="629"/>
                </a:lnTo>
                <a:lnTo>
                  <a:pt x="159" y="632"/>
                </a:lnTo>
                <a:lnTo>
                  <a:pt x="157" y="629"/>
                </a:lnTo>
                <a:lnTo>
                  <a:pt x="154" y="629"/>
                </a:lnTo>
                <a:lnTo>
                  <a:pt x="151" y="626"/>
                </a:lnTo>
                <a:lnTo>
                  <a:pt x="148" y="626"/>
                </a:lnTo>
                <a:lnTo>
                  <a:pt x="145" y="626"/>
                </a:lnTo>
                <a:lnTo>
                  <a:pt x="142" y="626"/>
                </a:lnTo>
                <a:lnTo>
                  <a:pt x="140" y="626"/>
                </a:lnTo>
                <a:lnTo>
                  <a:pt x="140" y="629"/>
                </a:lnTo>
                <a:lnTo>
                  <a:pt x="137" y="632"/>
                </a:lnTo>
                <a:lnTo>
                  <a:pt x="137" y="635"/>
                </a:lnTo>
                <a:lnTo>
                  <a:pt x="134" y="638"/>
                </a:lnTo>
                <a:lnTo>
                  <a:pt x="131" y="641"/>
                </a:lnTo>
                <a:lnTo>
                  <a:pt x="131" y="644"/>
                </a:lnTo>
                <a:lnTo>
                  <a:pt x="128" y="644"/>
                </a:lnTo>
                <a:lnTo>
                  <a:pt x="125" y="644"/>
                </a:lnTo>
                <a:lnTo>
                  <a:pt x="122" y="644"/>
                </a:lnTo>
                <a:lnTo>
                  <a:pt x="120" y="644"/>
                </a:lnTo>
                <a:lnTo>
                  <a:pt x="117" y="644"/>
                </a:lnTo>
                <a:lnTo>
                  <a:pt x="114" y="641"/>
                </a:lnTo>
                <a:lnTo>
                  <a:pt x="111" y="641"/>
                </a:lnTo>
                <a:lnTo>
                  <a:pt x="111" y="638"/>
                </a:lnTo>
                <a:lnTo>
                  <a:pt x="111" y="635"/>
                </a:lnTo>
                <a:lnTo>
                  <a:pt x="108" y="635"/>
                </a:lnTo>
                <a:lnTo>
                  <a:pt x="108" y="632"/>
                </a:lnTo>
                <a:lnTo>
                  <a:pt x="108" y="629"/>
                </a:lnTo>
                <a:lnTo>
                  <a:pt x="108" y="626"/>
                </a:lnTo>
                <a:lnTo>
                  <a:pt x="108" y="624"/>
                </a:lnTo>
                <a:lnTo>
                  <a:pt x="111" y="624"/>
                </a:lnTo>
                <a:lnTo>
                  <a:pt x="111" y="621"/>
                </a:lnTo>
                <a:lnTo>
                  <a:pt x="114" y="618"/>
                </a:lnTo>
                <a:lnTo>
                  <a:pt x="114" y="615"/>
                </a:lnTo>
                <a:lnTo>
                  <a:pt x="114" y="612"/>
                </a:lnTo>
                <a:lnTo>
                  <a:pt x="114" y="609"/>
                </a:lnTo>
                <a:lnTo>
                  <a:pt x="114" y="607"/>
                </a:lnTo>
                <a:lnTo>
                  <a:pt x="117" y="607"/>
                </a:lnTo>
                <a:lnTo>
                  <a:pt x="117" y="609"/>
                </a:lnTo>
                <a:lnTo>
                  <a:pt x="120" y="609"/>
                </a:lnTo>
                <a:lnTo>
                  <a:pt x="122" y="612"/>
                </a:lnTo>
                <a:lnTo>
                  <a:pt x="122" y="609"/>
                </a:lnTo>
                <a:lnTo>
                  <a:pt x="120" y="609"/>
                </a:lnTo>
                <a:lnTo>
                  <a:pt x="120" y="607"/>
                </a:lnTo>
                <a:lnTo>
                  <a:pt x="117" y="607"/>
                </a:lnTo>
                <a:lnTo>
                  <a:pt x="114" y="607"/>
                </a:lnTo>
                <a:lnTo>
                  <a:pt x="114" y="604"/>
                </a:lnTo>
                <a:lnTo>
                  <a:pt x="111" y="604"/>
                </a:lnTo>
                <a:lnTo>
                  <a:pt x="114" y="604"/>
                </a:lnTo>
                <a:lnTo>
                  <a:pt x="111" y="604"/>
                </a:lnTo>
                <a:lnTo>
                  <a:pt x="111" y="607"/>
                </a:lnTo>
                <a:lnTo>
                  <a:pt x="111" y="609"/>
                </a:lnTo>
                <a:lnTo>
                  <a:pt x="111" y="612"/>
                </a:lnTo>
                <a:lnTo>
                  <a:pt x="111" y="615"/>
                </a:lnTo>
                <a:lnTo>
                  <a:pt x="108" y="615"/>
                </a:lnTo>
                <a:lnTo>
                  <a:pt x="108" y="618"/>
                </a:lnTo>
                <a:lnTo>
                  <a:pt x="105" y="618"/>
                </a:lnTo>
                <a:lnTo>
                  <a:pt x="108" y="618"/>
                </a:lnTo>
                <a:lnTo>
                  <a:pt x="105" y="621"/>
                </a:lnTo>
                <a:lnTo>
                  <a:pt x="105" y="624"/>
                </a:lnTo>
                <a:lnTo>
                  <a:pt x="105" y="621"/>
                </a:lnTo>
                <a:lnTo>
                  <a:pt x="105" y="624"/>
                </a:lnTo>
                <a:lnTo>
                  <a:pt x="105" y="626"/>
                </a:lnTo>
                <a:lnTo>
                  <a:pt x="103" y="629"/>
                </a:lnTo>
                <a:lnTo>
                  <a:pt x="103" y="632"/>
                </a:lnTo>
                <a:lnTo>
                  <a:pt x="103" y="635"/>
                </a:lnTo>
                <a:lnTo>
                  <a:pt x="103" y="638"/>
                </a:lnTo>
                <a:lnTo>
                  <a:pt x="100" y="638"/>
                </a:lnTo>
                <a:lnTo>
                  <a:pt x="97" y="638"/>
                </a:lnTo>
                <a:lnTo>
                  <a:pt x="94" y="635"/>
                </a:lnTo>
                <a:lnTo>
                  <a:pt x="91" y="635"/>
                </a:lnTo>
                <a:lnTo>
                  <a:pt x="88" y="635"/>
                </a:lnTo>
                <a:lnTo>
                  <a:pt x="85" y="635"/>
                </a:lnTo>
                <a:lnTo>
                  <a:pt x="83" y="635"/>
                </a:lnTo>
                <a:lnTo>
                  <a:pt x="83" y="638"/>
                </a:lnTo>
                <a:lnTo>
                  <a:pt x="80" y="638"/>
                </a:lnTo>
                <a:lnTo>
                  <a:pt x="77" y="638"/>
                </a:lnTo>
                <a:lnTo>
                  <a:pt x="74" y="638"/>
                </a:lnTo>
                <a:lnTo>
                  <a:pt x="77" y="638"/>
                </a:lnTo>
                <a:lnTo>
                  <a:pt x="77" y="641"/>
                </a:lnTo>
                <a:lnTo>
                  <a:pt x="74" y="641"/>
                </a:lnTo>
                <a:lnTo>
                  <a:pt x="71" y="641"/>
                </a:lnTo>
                <a:lnTo>
                  <a:pt x="71" y="644"/>
                </a:lnTo>
                <a:lnTo>
                  <a:pt x="68" y="644"/>
                </a:lnTo>
                <a:lnTo>
                  <a:pt x="65" y="646"/>
                </a:lnTo>
                <a:lnTo>
                  <a:pt x="63" y="646"/>
                </a:lnTo>
                <a:lnTo>
                  <a:pt x="63" y="644"/>
                </a:lnTo>
                <a:lnTo>
                  <a:pt x="54" y="635"/>
                </a:lnTo>
                <a:lnTo>
                  <a:pt x="51" y="632"/>
                </a:lnTo>
                <a:lnTo>
                  <a:pt x="48" y="632"/>
                </a:lnTo>
                <a:lnTo>
                  <a:pt x="48" y="629"/>
                </a:lnTo>
                <a:lnTo>
                  <a:pt x="46" y="626"/>
                </a:lnTo>
                <a:lnTo>
                  <a:pt x="46" y="624"/>
                </a:lnTo>
                <a:lnTo>
                  <a:pt x="43" y="621"/>
                </a:lnTo>
                <a:lnTo>
                  <a:pt x="43" y="618"/>
                </a:lnTo>
                <a:lnTo>
                  <a:pt x="40" y="615"/>
                </a:lnTo>
                <a:lnTo>
                  <a:pt x="40" y="612"/>
                </a:lnTo>
                <a:lnTo>
                  <a:pt x="34" y="607"/>
                </a:lnTo>
                <a:lnTo>
                  <a:pt x="34" y="604"/>
                </a:lnTo>
                <a:lnTo>
                  <a:pt x="34" y="601"/>
                </a:lnTo>
                <a:lnTo>
                  <a:pt x="34" y="598"/>
                </a:lnTo>
                <a:lnTo>
                  <a:pt x="34" y="595"/>
                </a:lnTo>
                <a:lnTo>
                  <a:pt x="34" y="592"/>
                </a:lnTo>
                <a:lnTo>
                  <a:pt x="34" y="589"/>
                </a:lnTo>
                <a:lnTo>
                  <a:pt x="37" y="587"/>
                </a:lnTo>
                <a:lnTo>
                  <a:pt x="37" y="584"/>
                </a:lnTo>
                <a:lnTo>
                  <a:pt x="40" y="581"/>
                </a:lnTo>
                <a:lnTo>
                  <a:pt x="37" y="581"/>
                </a:lnTo>
                <a:lnTo>
                  <a:pt x="40" y="578"/>
                </a:lnTo>
                <a:lnTo>
                  <a:pt x="40" y="581"/>
                </a:lnTo>
                <a:lnTo>
                  <a:pt x="43" y="581"/>
                </a:lnTo>
                <a:lnTo>
                  <a:pt x="43" y="578"/>
                </a:lnTo>
                <a:lnTo>
                  <a:pt x="43" y="575"/>
                </a:lnTo>
                <a:lnTo>
                  <a:pt x="46" y="575"/>
                </a:lnTo>
                <a:lnTo>
                  <a:pt x="48" y="575"/>
                </a:lnTo>
                <a:lnTo>
                  <a:pt x="51" y="578"/>
                </a:lnTo>
                <a:lnTo>
                  <a:pt x="54" y="578"/>
                </a:lnTo>
                <a:lnTo>
                  <a:pt x="54" y="581"/>
                </a:lnTo>
                <a:lnTo>
                  <a:pt x="57" y="584"/>
                </a:lnTo>
                <a:lnTo>
                  <a:pt x="57" y="587"/>
                </a:lnTo>
                <a:lnTo>
                  <a:pt x="60" y="589"/>
                </a:lnTo>
                <a:lnTo>
                  <a:pt x="57" y="592"/>
                </a:lnTo>
                <a:lnTo>
                  <a:pt x="57" y="595"/>
                </a:lnTo>
                <a:lnTo>
                  <a:pt x="60" y="595"/>
                </a:lnTo>
                <a:lnTo>
                  <a:pt x="63" y="595"/>
                </a:lnTo>
                <a:lnTo>
                  <a:pt x="65" y="595"/>
                </a:lnTo>
                <a:lnTo>
                  <a:pt x="63" y="595"/>
                </a:lnTo>
                <a:lnTo>
                  <a:pt x="60" y="595"/>
                </a:lnTo>
                <a:lnTo>
                  <a:pt x="60" y="592"/>
                </a:lnTo>
                <a:lnTo>
                  <a:pt x="60" y="589"/>
                </a:lnTo>
                <a:lnTo>
                  <a:pt x="60" y="587"/>
                </a:lnTo>
                <a:lnTo>
                  <a:pt x="57" y="587"/>
                </a:lnTo>
                <a:lnTo>
                  <a:pt x="57" y="584"/>
                </a:lnTo>
                <a:lnTo>
                  <a:pt x="57" y="581"/>
                </a:lnTo>
                <a:lnTo>
                  <a:pt x="54" y="578"/>
                </a:lnTo>
                <a:lnTo>
                  <a:pt x="54" y="575"/>
                </a:lnTo>
                <a:lnTo>
                  <a:pt x="54" y="572"/>
                </a:lnTo>
                <a:lnTo>
                  <a:pt x="57" y="572"/>
                </a:lnTo>
                <a:lnTo>
                  <a:pt x="60" y="570"/>
                </a:lnTo>
                <a:lnTo>
                  <a:pt x="63" y="570"/>
                </a:lnTo>
                <a:lnTo>
                  <a:pt x="63" y="567"/>
                </a:lnTo>
                <a:lnTo>
                  <a:pt x="65" y="567"/>
                </a:lnTo>
                <a:lnTo>
                  <a:pt x="68" y="564"/>
                </a:lnTo>
                <a:lnTo>
                  <a:pt x="71" y="561"/>
                </a:lnTo>
                <a:lnTo>
                  <a:pt x="74" y="561"/>
                </a:lnTo>
                <a:lnTo>
                  <a:pt x="77" y="561"/>
                </a:lnTo>
                <a:lnTo>
                  <a:pt x="83" y="558"/>
                </a:lnTo>
                <a:lnTo>
                  <a:pt x="83" y="555"/>
                </a:lnTo>
                <a:lnTo>
                  <a:pt x="85" y="555"/>
                </a:lnTo>
                <a:lnTo>
                  <a:pt x="85" y="558"/>
                </a:lnTo>
                <a:lnTo>
                  <a:pt x="88" y="558"/>
                </a:lnTo>
                <a:lnTo>
                  <a:pt x="88" y="555"/>
                </a:lnTo>
                <a:lnTo>
                  <a:pt x="91" y="555"/>
                </a:lnTo>
                <a:lnTo>
                  <a:pt x="91" y="552"/>
                </a:lnTo>
                <a:lnTo>
                  <a:pt x="94" y="550"/>
                </a:lnTo>
                <a:lnTo>
                  <a:pt x="97" y="547"/>
                </a:lnTo>
                <a:lnTo>
                  <a:pt x="100" y="544"/>
                </a:lnTo>
                <a:lnTo>
                  <a:pt x="103" y="544"/>
                </a:lnTo>
                <a:lnTo>
                  <a:pt x="103" y="547"/>
                </a:lnTo>
                <a:lnTo>
                  <a:pt x="103" y="544"/>
                </a:lnTo>
                <a:lnTo>
                  <a:pt x="105" y="544"/>
                </a:lnTo>
                <a:lnTo>
                  <a:pt x="105" y="541"/>
                </a:lnTo>
                <a:lnTo>
                  <a:pt x="105" y="538"/>
                </a:lnTo>
                <a:lnTo>
                  <a:pt x="108" y="538"/>
                </a:lnTo>
                <a:lnTo>
                  <a:pt x="111" y="535"/>
                </a:lnTo>
                <a:lnTo>
                  <a:pt x="114" y="535"/>
                </a:lnTo>
                <a:lnTo>
                  <a:pt x="114" y="532"/>
                </a:lnTo>
                <a:lnTo>
                  <a:pt x="117" y="532"/>
                </a:lnTo>
                <a:lnTo>
                  <a:pt x="120" y="530"/>
                </a:lnTo>
                <a:lnTo>
                  <a:pt x="122" y="527"/>
                </a:lnTo>
                <a:lnTo>
                  <a:pt x="125" y="527"/>
                </a:lnTo>
                <a:lnTo>
                  <a:pt x="128" y="527"/>
                </a:lnTo>
                <a:lnTo>
                  <a:pt x="128" y="524"/>
                </a:lnTo>
                <a:lnTo>
                  <a:pt x="125" y="524"/>
                </a:lnTo>
                <a:lnTo>
                  <a:pt x="122" y="524"/>
                </a:lnTo>
                <a:lnTo>
                  <a:pt x="120" y="527"/>
                </a:lnTo>
                <a:lnTo>
                  <a:pt x="117" y="530"/>
                </a:lnTo>
                <a:lnTo>
                  <a:pt x="114" y="530"/>
                </a:lnTo>
                <a:lnTo>
                  <a:pt x="114" y="532"/>
                </a:lnTo>
                <a:lnTo>
                  <a:pt x="111" y="532"/>
                </a:lnTo>
                <a:lnTo>
                  <a:pt x="108" y="535"/>
                </a:lnTo>
                <a:lnTo>
                  <a:pt x="105" y="538"/>
                </a:lnTo>
                <a:lnTo>
                  <a:pt x="103" y="541"/>
                </a:lnTo>
                <a:lnTo>
                  <a:pt x="100" y="541"/>
                </a:lnTo>
                <a:lnTo>
                  <a:pt x="97" y="541"/>
                </a:lnTo>
                <a:lnTo>
                  <a:pt x="94" y="541"/>
                </a:lnTo>
                <a:lnTo>
                  <a:pt x="94" y="544"/>
                </a:lnTo>
                <a:lnTo>
                  <a:pt x="91" y="547"/>
                </a:lnTo>
                <a:lnTo>
                  <a:pt x="88" y="547"/>
                </a:lnTo>
                <a:lnTo>
                  <a:pt x="88" y="550"/>
                </a:lnTo>
                <a:lnTo>
                  <a:pt x="85" y="550"/>
                </a:lnTo>
                <a:lnTo>
                  <a:pt x="85" y="552"/>
                </a:lnTo>
                <a:lnTo>
                  <a:pt x="83" y="552"/>
                </a:lnTo>
                <a:lnTo>
                  <a:pt x="80" y="552"/>
                </a:lnTo>
                <a:lnTo>
                  <a:pt x="80" y="550"/>
                </a:lnTo>
                <a:lnTo>
                  <a:pt x="77" y="550"/>
                </a:lnTo>
                <a:lnTo>
                  <a:pt x="80" y="552"/>
                </a:lnTo>
                <a:lnTo>
                  <a:pt x="77" y="552"/>
                </a:lnTo>
                <a:lnTo>
                  <a:pt x="77" y="555"/>
                </a:lnTo>
                <a:lnTo>
                  <a:pt x="74" y="555"/>
                </a:lnTo>
                <a:lnTo>
                  <a:pt x="71" y="555"/>
                </a:lnTo>
                <a:lnTo>
                  <a:pt x="68" y="558"/>
                </a:lnTo>
                <a:lnTo>
                  <a:pt x="65" y="558"/>
                </a:lnTo>
                <a:lnTo>
                  <a:pt x="63" y="561"/>
                </a:lnTo>
                <a:lnTo>
                  <a:pt x="60" y="561"/>
                </a:lnTo>
                <a:lnTo>
                  <a:pt x="60" y="564"/>
                </a:lnTo>
                <a:lnTo>
                  <a:pt x="57" y="567"/>
                </a:lnTo>
                <a:lnTo>
                  <a:pt x="54" y="567"/>
                </a:lnTo>
                <a:lnTo>
                  <a:pt x="51" y="567"/>
                </a:lnTo>
                <a:lnTo>
                  <a:pt x="48" y="570"/>
                </a:lnTo>
                <a:lnTo>
                  <a:pt x="46" y="570"/>
                </a:lnTo>
                <a:lnTo>
                  <a:pt x="43" y="572"/>
                </a:lnTo>
                <a:lnTo>
                  <a:pt x="40" y="572"/>
                </a:lnTo>
                <a:lnTo>
                  <a:pt x="40" y="575"/>
                </a:lnTo>
                <a:lnTo>
                  <a:pt x="37" y="575"/>
                </a:lnTo>
                <a:lnTo>
                  <a:pt x="34" y="578"/>
                </a:lnTo>
                <a:lnTo>
                  <a:pt x="34" y="581"/>
                </a:lnTo>
                <a:lnTo>
                  <a:pt x="31" y="581"/>
                </a:lnTo>
                <a:lnTo>
                  <a:pt x="31" y="584"/>
                </a:lnTo>
                <a:lnTo>
                  <a:pt x="31" y="587"/>
                </a:lnTo>
                <a:lnTo>
                  <a:pt x="31" y="589"/>
                </a:lnTo>
                <a:lnTo>
                  <a:pt x="28" y="589"/>
                </a:lnTo>
                <a:lnTo>
                  <a:pt x="26" y="589"/>
                </a:lnTo>
                <a:lnTo>
                  <a:pt x="26" y="587"/>
                </a:lnTo>
                <a:lnTo>
                  <a:pt x="23" y="587"/>
                </a:lnTo>
                <a:lnTo>
                  <a:pt x="20" y="584"/>
                </a:lnTo>
                <a:lnTo>
                  <a:pt x="20" y="581"/>
                </a:lnTo>
                <a:lnTo>
                  <a:pt x="20" y="578"/>
                </a:lnTo>
                <a:lnTo>
                  <a:pt x="17" y="578"/>
                </a:lnTo>
                <a:lnTo>
                  <a:pt x="17" y="575"/>
                </a:lnTo>
                <a:lnTo>
                  <a:pt x="14" y="572"/>
                </a:lnTo>
                <a:lnTo>
                  <a:pt x="14" y="570"/>
                </a:lnTo>
                <a:lnTo>
                  <a:pt x="11" y="570"/>
                </a:lnTo>
                <a:lnTo>
                  <a:pt x="11" y="567"/>
                </a:lnTo>
                <a:lnTo>
                  <a:pt x="11" y="564"/>
                </a:lnTo>
                <a:lnTo>
                  <a:pt x="9" y="564"/>
                </a:lnTo>
                <a:lnTo>
                  <a:pt x="9" y="561"/>
                </a:lnTo>
                <a:lnTo>
                  <a:pt x="6" y="558"/>
                </a:lnTo>
                <a:lnTo>
                  <a:pt x="6" y="555"/>
                </a:lnTo>
                <a:lnTo>
                  <a:pt x="3" y="555"/>
                </a:lnTo>
                <a:lnTo>
                  <a:pt x="3" y="552"/>
                </a:lnTo>
                <a:lnTo>
                  <a:pt x="0" y="550"/>
                </a:lnTo>
                <a:lnTo>
                  <a:pt x="3" y="547"/>
                </a:lnTo>
                <a:lnTo>
                  <a:pt x="11" y="532"/>
                </a:lnTo>
                <a:lnTo>
                  <a:pt x="14" y="530"/>
                </a:lnTo>
                <a:lnTo>
                  <a:pt x="17" y="524"/>
                </a:lnTo>
                <a:lnTo>
                  <a:pt x="17" y="518"/>
                </a:lnTo>
                <a:lnTo>
                  <a:pt x="20" y="513"/>
                </a:lnTo>
                <a:lnTo>
                  <a:pt x="26" y="504"/>
                </a:lnTo>
                <a:lnTo>
                  <a:pt x="28" y="498"/>
                </a:lnTo>
                <a:lnTo>
                  <a:pt x="31" y="490"/>
                </a:lnTo>
                <a:lnTo>
                  <a:pt x="37" y="481"/>
                </a:lnTo>
                <a:lnTo>
                  <a:pt x="40" y="473"/>
                </a:lnTo>
                <a:lnTo>
                  <a:pt x="46" y="464"/>
                </a:lnTo>
                <a:lnTo>
                  <a:pt x="48" y="461"/>
                </a:lnTo>
                <a:lnTo>
                  <a:pt x="51" y="458"/>
                </a:lnTo>
                <a:lnTo>
                  <a:pt x="51" y="456"/>
                </a:lnTo>
                <a:lnTo>
                  <a:pt x="51" y="453"/>
                </a:lnTo>
                <a:lnTo>
                  <a:pt x="48" y="453"/>
                </a:lnTo>
                <a:lnTo>
                  <a:pt x="48" y="450"/>
                </a:lnTo>
                <a:lnTo>
                  <a:pt x="48" y="447"/>
                </a:lnTo>
                <a:lnTo>
                  <a:pt x="46" y="447"/>
                </a:lnTo>
                <a:lnTo>
                  <a:pt x="46" y="450"/>
                </a:lnTo>
                <a:lnTo>
                  <a:pt x="43" y="450"/>
                </a:lnTo>
                <a:lnTo>
                  <a:pt x="40" y="447"/>
                </a:lnTo>
                <a:lnTo>
                  <a:pt x="40" y="450"/>
                </a:lnTo>
                <a:lnTo>
                  <a:pt x="37" y="450"/>
                </a:lnTo>
                <a:lnTo>
                  <a:pt x="37" y="447"/>
                </a:lnTo>
                <a:lnTo>
                  <a:pt x="34" y="447"/>
                </a:lnTo>
                <a:lnTo>
                  <a:pt x="34" y="444"/>
                </a:lnTo>
                <a:lnTo>
                  <a:pt x="31" y="444"/>
                </a:lnTo>
                <a:lnTo>
                  <a:pt x="34" y="441"/>
                </a:lnTo>
                <a:lnTo>
                  <a:pt x="31" y="441"/>
                </a:lnTo>
                <a:lnTo>
                  <a:pt x="31" y="439"/>
                </a:lnTo>
                <a:lnTo>
                  <a:pt x="31" y="436"/>
                </a:lnTo>
                <a:lnTo>
                  <a:pt x="28" y="436"/>
                </a:lnTo>
                <a:lnTo>
                  <a:pt x="28" y="433"/>
                </a:lnTo>
                <a:lnTo>
                  <a:pt x="26" y="433"/>
                </a:lnTo>
                <a:lnTo>
                  <a:pt x="23" y="433"/>
                </a:lnTo>
                <a:lnTo>
                  <a:pt x="23" y="430"/>
                </a:lnTo>
                <a:lnTo>
                  <a:pt x="23" y="427"/>
                </a:lnTo>
                <a:lnTo>
                  <a:pt x="20" y="424"/>
                </a:lnTo>
                <a:lnTo>
                  <a:pt x="17" y="424"/>
                </a:lnTo>
                <a:lnTo>
                  <a:pt x="14" y="421"/>
                </a:lnTo>
                <a:lnTo>
                  <a:pt x="11" y="419"/>
                </a:lnTo>
                <a:lnTo>
                  <a:pt x="11" y="416"/>
                </a:lnTo>
                <a:lnTo>
                  <a:pt x="11" y="413"/>
                </a:lnTo>
                <a:lnTo>
                  <a:pt x="14" y="413"/>
                </a:lnTo>
                <a:lnTo>
                  <a:pt x="14" y="410"/>
                </a:lnTo>
                <a:lnTo>
                  <a:pt x="17" y="410"/>
                </a:lnTo>
                <a:lnTo>
                  <a:pt x="20" y="407"/>
                </a:lnTo>
                <a:lnTo>
                  <a:pt x="17" y="404"/>
                </a:lnTo>
                <a:lnTo>
                  <a:pt x="17" y="402"/>
                </a:lnTo>
                <a:lnTo>
                  <a:pt x="17" y="399"/>
                </a:lnTo>
                <a:lnTo>
                  <a:pt x="17" y="396"/>
                </a:lnTo>
                <a:lnTo>
                  <a:pt x="20" y="396"/>
                </a:lnTo>
                <a:lnTo>
                  <a:pt x="23" y="396"/>
                </a:lnTo>
                <a:lnTo>
                  <a:pt x="23" y="393"/>
                </a:lnTo>
                <a:lnTo>
                  <a:pt x="23" y="390"/>
                </a:lnTo>
                <a:lnTo>
                  <a:pt x="26" y="390"/>
                </a:lnTo>
                <a:lnTo>
                  <a:pt x="28" y="393"/>
                </a:lnTo>
                <a:lnTo>
                  <a:pt x="31" y="393"/>
                </a:lnTo>
                <a:lnTo>
                  <a:pt x="34" y="390"/>
                </a:lnTo>
                <a:lnTo>
                  <a:pt x="34" y="387"/>
                </a:lnTo>
                <a:lnTo>
                  <a:pt x="37" y="387"/>
                </a:lnTo>
                <a:lnTo>
                  <a:pt x="40" y="384"/>
                </a:lnTo>
                <a:lnTo>
                  <a:pt x="43" y="382"/>
                </a:lnTo>
                <a:lnTo>
                  <a:pt x="43" y="379"/>
                </a:lnTo>
                <a:lnTo>
                  <a:pt x="40" y="376"/>
                </a:lnTo>
                <a:lnTo>
                  <a:pt x="43" y="376"/>
                </a:lnTo>
                <a:lnTo>
                  <a:pt x="43" y="373"/>
                </a:lnTo>
                <a:lnTo>
                  <a:pt x="40" y="373"/>
                </a:lnTo>
                <a:lnTo>
                  <a:pt x="40" y="370"/>
                </a:lnTo>
                <a:lnTo>
                  <a:pt x="43" y="370"/>
                </a:lnTo>
                <a:lnTo>
                  <a:pt x="43" y="367"/>
                </a:lnTo>
                <a:lnTo>
                  <a:pt x="46" y="367"/>
                </a:lnTo>
                <a:lnTo>
                  <a:pt x="46" y="365"/>
                </a:lnTo>
                <a:lnTo>
                  <a:pt x="48" y="365"/>
                </a:lnTo>
                <a:lnTo>
                  <a:pt x="48" y="362"/>
                </a:lnTo>
                <a:lnTo>
                  <a:pt x="51" y="362"/>
                </a:lnTo>
                <a:lnTo>
                  <a:pt x="51" y="359"/>
                </a:lnTo>
                <a:lnTo>
                  <a:pt x="54" y="359"/>
                </a:lnTo>
                <a:lnTo>
                  <a:pt x="54" y="356"/>
                </a:lnTo>
                <a:lnTo>
                  <a:pt x="57" y="356"/>
                </a:lnTo>
                <a:lnTo>
                  <a:pt x="57" y="353"/>
                </a:lnTo>
                <a:lnTo>
                  <a:pt x="57" y="350"/>
                </a:lnTo>
                <a:lnTo>
                  <a:pt x="57" y="347"/>
                </a:lnTo>
                <a:lnTo>
                  <a:pt x="57" y="345"/>
                </a:lnTo>
                <a:lnTo>
                  <a:pt x="57" y="342"/>
                </a:lnTo>
                <a:lnTo>
                  <a:pt x="60" y="342"/>
                </a:lnTo>
                <a:lnTo>
                  <a:pt x="60" y="339"/>
                </a:lnTo>
                <a:lnTo>
                  <a:pt x="60" y="336"/>
                </a:lnTo>
                <a:lnTo>
                  <a:pt x="60" y="333"/>
                </a:lnTo>
                <a:lnTo>
                  <a:pt x="57" y="330"/>
                </a:lnTo>
                <a:lnTo>
                  <a:pt x="54" y="330"/>
                </a:lnTo>
                <a:lnTo>
                  <a:pt x="54" y="328"/>
                </a:lnTo>
                <a:lnTo>
                  <a:pt x="51" y="328"/>
                </a:lnTo>
                <a:lnTo>
                  <a:pt x="51" y="325"/>
                </a:lnTo>
                <a:lnTo>
                  <a:pt x="48" y="325"/>
                </a:lnTo>
                <a:lnTo>
                  <a:pt x="48" y="322"/>
                </a:lnTo>
                <a:lnTo>
                  <a:pt x="48" y="319"/>
                </a:lnTo>
                <a:lnTo>
                  <a:pt x="46" y="316"/>
                </a:lnTo>
                <a:lnTo>
                  <a:pt x="46" y="313"/>
                </a:lnTo>
                <a:lnTo>
                  <a:pt x="43" y="310"/>
                </a:lnTo>
                <a:lnTo>
                  <a:pt x="43" y="308"/>
                </a:lnTo>
                <a:lnTo>
                  <a:pt x="43" y="305"/>
                </a:lnTo>
                <a:lnTo>
                  <a:pt x="43" y="302"/>
                </a:lnTo>
                <a:lnTo>
                  <a:pt x="46" y="299"/>
                </a:lnTo>
                <a:lnTo>
                  <a:pt x="46" y="296"/>
                </a:lnTo>
                <a:lnTo>
                  <a:pt x="46" y="293"/>
                </a:lnTo>
                <a:lnTo>
                  <a:pt x="46" y="291"/>
                </a:lnTo>
                <a:lnTo>
                  <a:pt x="48" y="288"/>
                </a:lnTo>
                <a:lnTo>
                  <a:pt x="51" y="282"/>
                </a:lnTo>
                <a:lnTo>
                  <a:pt x="51" y="279"/>
                </a:lnTo>
                <a:lnTo>
                  <a:pt x="54" y="276"/>
                </a:lnTo>
                <a:lnTo>
                  <a:pt x="57" y="273"/>
                </a:lnTo>
                <a:lnTo>
                  <a:pt x="57" y="271"/>
                </a:lnTo>
                <a:lnTo>
                  <a:pt x="63" y="268"/>
                </a:lnTo>
                <a:lnTo>
                  <a:pt x="65" y="265"/>
                </a:lnTo>
                <a:lnTo>
                  <a:pt x="68" y="265"/>
                </a:lnTo>
                <a:lnTo>
                  <a:pt x="71" y="265"/>
                </a:lnTo>
                <a:lnTo>
                  <a:pt x="74" y="262"/>
                </a:lnTo>
                <a:lnTo>
                  <a:pt x="74" y="259"/>
                </a:lnTo>
                <a:lnTo>
                  <a:pt x="74" y="256"/>
                </a:lnTo>
                <a:lnTo>
                  <a:pt x="74" y="254"/>
                </a:lnTo>
                <a:lnTo>
                  <a:pt x="74" y="251"/>
                </a:lnTo>
                <a:lnTo>
                  <a:pt x="77" y="251"/>
                </a:lnTo>
                <a:lnTo>
                  <a:pt x="77" y="248"/>
                </a:lnTo>
                <a:lnTo>
                  <a:pt x="80" y="245"/>
                </a:lnTo>
                <a:lnTo>
                  <a:pt x="80" y="242"/>
                </a:lnTo>
                <a:lnTo>
                  <a:pt x="83" y="239"/>
                </a:lnTo>
                <a:lnTo>
                  <a:pt x="85" y="239"/>
                </a:lnTo>
                <a:lnTo>
                  <a:pt x="85" y="234"/>
                </a:lnTo>
                <a:lnTo>
                  <a:pt x="91" y="228"/>
                </a:lnTo>
                <a:lnTo>
                  <a:pt x="97" y="225"/>
                </a:lnTo>
                <a:lnTo>
                  <a:pt x="157" y="228"/>
                </a:lnTo>
                <a:lnTo>
                  <a:pt x="182" y="228"/>
                </a:lnTo>
                <a:lnTo>
                  <a:pt x="185" y="228"/>
                </a:lnTo>
                <a:lnTo>
                  <a:pt x="188" y="228"/>
                </a:lnTo>
                <a:lnTo>
                  <a:pt x="191" y="231"/>
                </a:lnTo>
                <a:lnTo>
                  <a:pt x="191" y="234"/>
                </a:lnTo>
                <a:lnTo>
                  <a:pt x="194" y="236"/>
                </a:lnTo>
                <a:lnTo>
                  <a:pt x="194" y="239"/>
                </a:lnTo>
                <a:lnTo>
                  <a:pt x="191" y="242"/>
                </a:lnTo>
                <a:lnTo>
                  <a:pt x="188" y="242"/>
                </a:lnTo>
                <a:lnTo>
                  <a:pt x="185" y="245"/>
                </a:lnTo>
                <a:lnTo>
                  <a:pt x="182" y="248"/>
                </a:lnTo>
                <a:lnTo>
                  <a:pt x="182" y="251"/>
                </a:lnTo>
                <a:lnTo>
                  <a:pt x="185" y="251"/>
                </a:lnTo>
                <a:lnTo>
                  <a:pt x="185" y="254"/>
                </a:lnTo>
                <a:lnTo>
                  <a:pt x="185" y="256"/>
                </a:lnTo>
                <a:lnTo>
                  <a:pt x="188" y="259"/>
                </a:lnTo>
                <a:lnTo>
                  <a:pt x="188" y="262"/>
                </a:lnTo>
                <a:lnTo>
                  <a:pt x="191" y="265"/>
                </a:lnTo>
                <a:lnTo>
                  <a:pt x="191" y="268"/>
                </a:lnTo>
                <a:lnTo>
                  <a:pt x="191" y="271"/>
                </a:lnTo>
                <a:lnTo>
                  <a:pt x="191" y="273"/>
                </a:lnTo>
                <a:lnTo>
                  <a:pt x="191" y="279"/>
                </a:lnTo>
                <a:lnTo>
                  <a:pt x="191" y="282"/>
                </a:lnTo>
                <a:lnTo>
                  <a:pt x="194" y="285"/>
                </a:lnTo>
                <a:lnTo>
                  <a:pt x="196" y="285"/>
                </a:lnTo>
                <a:lnTo>
                  <a:pt x="199" y="282"/>
                </a:lnTo>
                <a:lnTo>
                  <a:pt x="202" y="279"/>
                </a:lnTo>
                <a:lnTo>
                  <a:pt x="205" y="276"/>
                </a:lnTo>
                <a:lnTo>
                  <a:pt x="208" y="273"/>
                </a:lnTo>
                <a:lnTo>
                  <a:pt x="211" y="273"/>
                </a:lnTo>
                <a:lnTo>
                  <a:pt x="214" y="273"/>
                </a:lnTo>
                <a:lnTo>
                  <a:pt x="219" y="273"/>
                </a:lnTo>
                <a:lnTo>
                  <a:pt x="219" y="276"/>
                </a:lnTo>
                <a:lnTo>
                  <a:pt x="222" y="276"/>
                </a:lnTo>
                <a:lnTo>
                  <a:pt x="225" y="279"/>
                </a:lnTo>
                <a:lnTo>
                  <a:pt x="236" y="276"/>
                </a:lnTo>
                <a:lnTo>
                  <a:pt x="239" y="271"/>
                </a:lnTo>
                <a:lnTo>
                  <a:pt x="239" y="268"/>
                </a:lnTo>
                <a:lnTo>
                  <a:pt x="242" y="265"/>
                </a:lnTo>
                <a:lnTo>
                  <a:pt x="248" y="262"/>
                </a:lnTo>
                <a:lnTo>
                  <a:pt x="251" y="262"/>
                </a:lnTo>
                <a:lnTo>
                  <a:pt x="253" y="259"/>
                </a:lnTo>
                <a:lnTo>
                  <a:pt x="256" y="256"/>
                </a:lnTo>
                <a:lnTo>
                  <a:pt x="259" y="251"/>
                </a:lnTo>
                <a:lnTo>
                  <a:pt x="259" y="248"/>
                </a:lnTo>
                <a:lnTo>
                  <a:pt x="259" y="245"/>
                </a:lnTo>
                <a:lnTo>
                  <a:pt x="256" y="245"/>
                </a:lnTo>
                <a:lnTo>
                  <a:pt x="256" y="242"/>
                </a:lnTo>
                <a:lnTo>
                  <a:pt x="256" y="239"/>
                </a:lnTo>
                <a:lnTo>
                  <a:pt x="259" y="236"/>
                </a:lnTo>
                <a:lnTo>
                  <a:pt x="262" y="234"/>
                </a:lnTo>
                <a:lnTo>
                  <a:pt x="262" y="228"/>
                </a:lnTo>
                <a:lnTo>
                  <a:pt x="262" y="225"/>
                </a:lnTo>
                <a:lnTo>
                  <a:pt x="262" y="222"/>
                </a:lnTo>
                <a:lnTo>
                  <a:pt x="265" y="219"/>
                </a:lnTo>
                <a:lnTo>
                  <a:pt x="265" y="216"/>
                </a:lnTo>
                <a:lnTo>
                  <a:pt x="268" y="216"/>
                </a:lnTo>
                <a:lnTo>
                  <a:pt x="265" y="214"/>
                </a:lnTo>
                <a:lnTo>
                  <a:pt x="265" y="211"/>
                </a:lnTo>
                <a:lnTo>
                  <a:pt x="265" y="208"/>
                </a:lnTo>
                <a:lnTo>
                  <a:pt x="265" y="205"/>
                </a:lnTo>
                <a:lnTo>
                  <a:pt x="262" y="202"/>
                </a:lnTo>
                <a:lnTo>
                  <a:pt x="262" y="199"/>
                </a:lnTo>
                <a:lnTo>
                  <a:pt x="262" y="197"/>
                </a:lnTo>
                <a:lnTo>
                  <a:pt x="262" y="194"/>
                </a:lnTo>
                <a:lnTo>
                  <a:pt x="265" y="191"/>
                </a:lnTo>
                <a:lnTo>
                  <a:pt x="265" y="188"/>
                </a:lnTo>
                <a:lnTo>
                  <a:pt x="265" y="185"/>
                </a:lnTo>
                <a:lnTo>
                  <a:pt x="265" y="182"/>
                </a:lnTo>
                <a:lnTo>
                  <a:pt x="265" y="179"/>
                </a:lnTo>
                <a:lnTo>
                  <a:pt x="268" y="179"/>
                </a:lnTo>
                <a:lnTo>
                  <a:pt x="268" y="177"/>
                </a:lnTo>
                <a:lnTo>
                  <a:pt x="268" y="174"/>
                </a:lnTo>
                <a:lnTo>
                  <a:pt x="271" y="174"/>
                </a:lnTo>
                <a:lnTo>
                  <a:pt x="271" y="171"/>
                </a:lnTo>
                <a:lnTo>
                  <a:pt x="271" y="168"/>
                </a:lnTo>
                <a:lnTo>
                  <a:pt x="273" y="165"/>
                </a:lnTo>
                <a:lnTo>
                  <a:pt x="276" y="162"/>
                </a:lnTo>
                <a:lnTo>
                  <a:pt x="279" y="162"/>
                </a:lnTo>
                <a:lnTo>
                  <a:pt x="282" y="160"/>
                </a:lnTo>
                <a:lnTo>
                  <a:pt x="285" y="160"/>
                </a:lnTo>
                <a:lnTo>
                  <a:pt x="282" y="157"/>
                </a:lnTo>
                <a:lnTo>
                  <a:pt x="282" y="154"/>
                </a:lnTo>
                <a:lnTo>
                  <a:pt x="279" y="154"/>
                </a:lnTo>
                <a:lnTo>
                  <a:pt x="282" y="151"/>
                </a:lnTo>
                <a:lnTo>
                  <a:pt x="285" y="151"/>
                </a:lnTo>
                <a:lnTo>
                  <a:pt x="285" y="148"/>
                </a:lnTo>
                <a:lnTo>
                  <a:pt x="288" y="148"/>
                </a:lnTo>
                <a:lnTo>
                  <a:pt x="288" y="145"/>
                </a:lnTo>
                <a:lnTo>
                  <a:pt x="288" y="142"/>
                </a:lnTo>
                <a:lnTo>
                  <a:pt x="290" y="140"/>
                </a:lnTo>
                <a:lnTo>
                  <a:pt x="290" y="137"/>
                </a:lnTo>
                <a:lnTo>
                  <a:pt x="293" y="134"/>
                </a:lnTo>
                <a:lnTo>
                  <a:pt x="296" y="131"/>
                </a:lnTo>
                <a:lnTo>
                  <a:pt x="296" y="128"/>
                </a:lnTo>
                <a:lnTo>
                  <a:pt x="293" y="128"/>
                </a:lnTo>
                <a:lnTo>
                  <a:pt x="293" y="125"/>
                </a:lnTo>
                <a:lnTo>
                  <a:pt x="296" y="125"/>
                </a:lnTo>
                <a:lnTo>
                  <a:pt x="296" y="123"/>
                </a:lnTo>
                <a:lnTo>
                  <a:pt x="299" y="123"/>
                </a:lnTo>
                <a:lnTo>
                  <a:pt x="299" y="120"/>
                </a:lnTo>
                <a:lnTo>
                  <a:pt x="299" y="117"/>
                </a:lnTo>
                <a:lnTo>
                  <a:pt x="299" y="114"/>
                </a:lnTo>
                <a:lnTo>
                  <a:pt x="299" y="111"/>
                </a:lnTo>
                <a:lnTo>
                  <a:pt x="299" y="108"/>
                </a:lnTo>
                <a:lnTo>
                  <a:pt x="299" y="105"/>
                </a:lnTo>
                <a:lnTo>
                  <a:pt x="302" y="105"/>
                </a:lnTo>
                <a:lnTo>
                  <a:pt x="302" y="103"/>
                </a:lnTo>
                <a:lnTo>
                  <a:pt x="302" y="100"/>
                </a:lnTo>
                <a:lnTo>
                  <a:pt x="305" y="97"/>
                </a:lnTo>
                <a:lnTo>
                  <a:pt x="308" y="94"/>
                </a:lnTo>
                <a:lnTo>
                  <a:pt x="308" y="91"/>
                </a:lnTo>
                <a:lnTo>
                  <a:pt x="305" y="91"/>
                </a:lnTo>
                <a:lnTo>
                  <a:pt x="305" y="88"/>
                </a:lnTo>
                <a:lnTo>
                  <a:pt x="305" y="86"/>
                </a:lnTo>
                <a:lnTo>
                  <a:pt x="305" y="83"/>
                </a:lnTo>
                <a:lnTo>
                  <a:pt x="305" y="80"/>
                </a:lnTo>
                <a:lnTo>
                  <a:pt x="308" y="80"/>
                </a:lnTo>
                <a:lnTo>
                  <a:pt x="310" y="80"/>
                </a:lnTo>
                <a:lnTo>
                  <a:pt x="313" y="80"/>
                </a:lnTo>
                <a:lnTo>
                  <a:pt x="316" y="80"/>
                </a:lnTo>
                <a:lnTo>
                  <a:pt x="319" y="80"/>
                </a:lnTo>
                <a:lnTo>
                  <a:pt x="322" y="77"/>
                </a:lnTo>
                <a:lnTo>
                  <a:pt x="325" y="77"/>
                </a:lnTo>
                <a:lnTo>
                  <a:pt x="327" y="74"/>
                </a:lnTo>
                <a:lnTo>
                  <a:pt x="325" y="71"/>
                </a:lnTo>
                <a:lnTo>
                  <a:pt x="325" y="68"/>
                </a:lnTo>
                <a:lnTo>
                  <a:pt x="322" y="68"/>
                </a:lnTo>
                <a:lnTo>
                  <a:pt x="325" y="68"/>
                </a:lnTo>
                <a:lnTo>
                  <a:pt x="325" y="66"/>
                </a:lnTo>
                <a:lnTo>
                  <a:pt x="325" y="63"/>
                </a:lnTo>
                <a:lnTo>
                  <a:pt x="322" y="60"/>
                </a:lnTo>
                <a:lnTo>
                  <a:pt x="322" y="57"/>
                </a:lnTo>
                <a:lnTo>
                  <a:pt x="322" y="54"/>
                </a:lnTo>
                <a:lnTo>
                  <a:pt x="322" y="51"/>
                </a:lnTo>
                <a:lnTo>
                  <a:pt x="325" y="51"/>
                </a:lnTo>
                <a:lnTo>
                  <a:pt x="325" y="49"/>
                </a:lnTo>
                <a:lnTo>
                  <a:pt x="327" y="49"/>
                </a:lnTo>
                <a:lnTo>
                  <a:pt x="327" y="46"/>
                </a:lnTo>
                <a:lnTo>
                  <a:pt x="327" y="43"/>
                </a:lnTo>
                <a:lnTo>
                  <a:pt x="325" y="43"/>
                </a:lnTo>
                <a:lnTo>
                  <a:pt x="322" y="40"/>
                </a:lnTo>
                <a:lnTo>
                  <a:pt x="319" y="40"/>
                </a:lnTo>
                <a:lnTo>
                  <a:pt x="319" y="37"/>
                </a:lnTo>
                <a:lnTo>
                  <a:pt x="316" y="37"/>
                </a:lnTo>
                <a:lnTo>
                  <a:pt x="316" y="34"/>
                </a:lnTo>
                <a:lnTo>
                  <a:pt x="313" y="31"/>
                </a:lnTo>
                <a:lnTo>
                  <a:pt x="316" y="29"/>
                </a:lnTo>
                <a:lnTo>
                  <a:pt x="316" y="26"/>
                </a:lnTo>
                <a:lnTo>
                  <a:pt x="316" y="23"/>
                </a:lnTo>
                <a:lnTo>
                  <a:pt x="319" y="23"/>
                </a:lnTo>
                <a:lnTo>
                  <a:pt x="322" y="23"/>
                </a:lnTo>
                <a:lnTo>
                  <a:pt x="322" y="20"/>
                </a:lnTo>
                <a:lnTo>
                  <a:pt x="325" y="20"/>
                </a:lnTo>
                <a:lnTo>
                  <a:pt x="327" y="20"/>
                </a:lnTo>
                <a:lnTo>
                  <a:pt x="330" y="20"/>
                </a:lnTo>
                <a:lnTo>
                  <a:pt x="333" y="20"/>
                </a:lnTo>
                <a:lnTo>
                  <a:pt x="336" y="17"/>
                </a:lnTo>
                <a:lnTo>
                  <a:pt x="339" y="14"/>
                </a:lnTo>
                <a:lnTo>
                  <a:pt x="339" y="12"/>
                </a:lnTo>
                <a:lnTo>
                  <a:pt x="339" y="9"/>
                </a:lnTo>
                <a:lnTo>
                  <a:pt x="342" y="9"/>
                </a:lnTo>
                <a:lnTo>
                  <a:pt x="342" y="6"/>
                </a:lnTo>
                <a:lnTo>
                  <a:pt x="345" y="6"/>
                </a:lnTo>
                <a:lnTo>
                  <a:pt x="345" y="3"/>
                </a:lnTo>
                <a:lnTo>
                  <a:pt x="347" y="3"/>
                </a:lnTo>
                <a:lnTo>
                  <a:pt x="365" y="0"/>
                </a:lnTo>
                <a:lnTo>
                  <a:pt x="370" y="0"/>
                </a:lnTo>
                <a:lnTo>
                  <a:pt x="370" y="3"/>
                </a:lnTo>
                <a:lnTo>
                  <a:pt x="373" y="3"/>
                </a:lnTo>
                <a:lnTo>
                  <a:pt x="373" y="6"/>
                </a:lnTo>
                <a:lnTo>
                  <a:pt x="373" y="9"/>
                </a:lnTo>
                <a:lnTo>
                  <a:pt x="373" y="12"/>
                </a:lnTo>
                <a:lnTo>
                  <a:pt x="376" y="12"/>
                </a:lnTo>
                <a:close/>
              </a:path>
            </a:pathLst>
          </a:custGeom>
          <a:solidFill>
            <a:srgbClr val="478F3C"/>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57" name="Freeform 47">
            <a:extLst>
              <a:ext uri="{FF2B5EF4-FFF2-40B4-BE49-F238E27FC236}">
                <a16:creationId xmlns:a16="http://schemas.microsoft.com/office/drawing/2014/main" id="{E6F713FA-B7A8-C1FF-270D-7F8D4A2E08AB}"/>
              </a:ext>
            </a:extLst>
          </p:cNvPr>
          <p:cNvSpPr>
            <a:spLocks noEditPoints="1"/>
          </p:cNvSpPr>
          <p:nvPr/>
        </p:nvSpPr>
        <p:spPr bwMode="auto">
          <a:xfrm>
            <a:off x="3009900" y="3763963"/>
            <a:ext cx="1708150" cy="1695450"/>
          </a:xfrm>
          <a:custGeom>
            <a:avLst/>
            <a:gdLst>
              <a:gd name="T0" fmla="*/ 236 w 1076"/>
              <a:gd name="T1" fmla="*/ 885 h 1068"/>
              <a:gd name="T2" fmla="*/ 509 w 1076"/>
              <a:gd name="T3" fmla="*/ 94 h 1068"/>
              <a:gd name="T4" fmla="*/ 589 w 1076"/>
              <a:gd name="T5" fmla="*/ 356 h 1068"/>
              <a:gd name="T6" fmla="*/ 655 w 1076"/>
              <a:gd name="T7" fmla="*/ 367 h 1068"/>
              <a:gd name="T8" fmla="*/ 717 w 1076"/>
              <a:gd name="T9" fmla="*/ 356 h 1068"/>
              <a:gd name="T10" fmla="*/ 766 w 1076"/>
              <a:gd name="T11" fmla="*/ 362 h 1068"/>
              <a:gd name="T12" fmla="*/ 817 w 1076"/>
              <a:gd name="T13" fmla="*/ 379 h 1068"/>
              <a:gd name="T14" fmla="*/ 877 w 1076"/>
              <a:gd name="T15" fmla="*/ 353 h 1068"/>
              <a:gd name="T16" fmla="*/ 928 w 1076"/>
              <a:gd name="T17" fmla="*/ 367 h 1068"/>
              <a:gd name="T18" fmla="*/ 959 w 1076"/>
              <a:gd name="T19" fmla="*/ 393 h 1068"/>
              <a:gd name="T20" fmla="*/ 991 w 1076"/>
              <a:gd name="T21" fmla="*/ 447 h 1068"/>
              <a:gd name="T22" fmla="*/ 1051 w 1076"/>
              <a:gd name="T23" fmla="*/ 470 h 1068"/>
              <a:gd name="T24" fmla="*/ 1070 w 1076"/>
              <a:gd name="T25" fmla="*/ 521 h 1068"/>
              <a:gd name="T26" fmla="*/ 1068 w 1076"/>
              <a:gd name="T27" fmla="*/ 561 h 1068"/>
              <a:gd name="T28" fmla="*/ 1053 w 1076"/>
              <a:gd name="T29" fmla="*/ 598 h 1068"/>
              <a:gd name="T30" fmla="*/ 1036 w 1076"/>
              <a:gd name="T31" fmla="*/ 643 h 1068"/>
              <a:gd name="T32" fmla="*/ 1014 w 1076"/>
              <a:gd name="T33" fmla="*/ 689 h 1068"/>
              <a:gd name="T34" fmla="*/ 1005 w 1076"/>
              <a:gd name="T35" fmla="*/ 743 h 1068"/>
              <a:gd name="T36" fmla="*/ 957 w 1076"/>
              <a:gd name="T37" fmla="*/ 791 h 1068"/>
              <a:gd name="T38" fmla="*/ 931 w 1076"/>
              <a:gd name="T39" fmla="*/ 760 h 1068"/>
              <a:gd name="T40" fmla="*/ 817 w 1076"/>
              <a:gd name="T41" fmla="*/ 777 h 1068"/>
              <a:gd name="T42" fmla="*/ 791 w 1076"/>
              <a:gd name="T43" fmla="*/ 837 h 1068"/>
              <a:gd name="T44" fmla="*/ 791 w 1076"/>
              <a:gd name="T45" fmla="*/ 880 h 1068"/>
              <a:gd name="T46" fmla="*/ 766 w 1076"/>
              <a:gd name="T47" fmla="*/ 914 h 1068"/>
              <a:gd name="T48" fmla="*/ 774 w 1076"/>
              <a:gd name="T49" fmla="*/ 954 h 1068"/>
              <a:gd name="T50" fmla="*/ 783 w 1076"/>
              <a:gd name="T51" fmla="*/ 991 h 1068"/>
              <a:gd name="T52" fmla="*/ 720 w 1076"/>
              <a:gd name="T53" fmla="*/ 1039 h 1068"/>
              <a:gd name="T54" fmla="*/ 663 w 1076"/>
              <a:gd name="T55" fmla="*/ 985 h 1068"/>
              <a:gd name="T56" fmla="*/ 615 w 1076"/>
              <a:gd name="T57" fmla="*/ 948 h 1068"/>
              <a:gd name="T58" fmla="*/ 566 w 1076"/>
              <a:gd name="T59" fmla="*/ 920 h 1068"/>
              <a:gd name="T60" fmla="*/ 495 w 1076"/>
              <a:gd name="T61" fmla="*/ 908 h 1068"/>
              <a:gd name="T62" fmla="*/ 444 w 1076"/>
              <a:gd name="T63" fmla="*/ 897 h 1068"/>
              <a:gd name="T64" fmla="*/ 387 w 1076"/>
              <a:gd name="T65" fmla="*/ 891 h 1068"/>
              <a:gd name="T66" fmla="*/ 310 w 1076"/>
              <a:gd name="T67" fmla="*/ 897 h 1068"/>
              <a:gd name="T68" fmla="*/ 236 w 1076"/>
              <a:gd name="T69" fmla="*/ 900 h 1068"/>
              <a:gd name="T70" fmla="*/ 259 w 1076"/>
              <a:gd name="T71" fmla="*/ 883 h 1068"/>
              <a:gd name="T72" fmla="*/ 290 w 1076"/>
              <a:gd name="T73" fmla="*/ 868 h 1068"/>
              <a:gd name="T74" fmla="*/ 336 w 1076"/>
              <a:gd name="T75" fmla="*/ 860 h 1068"/>
              <a:gd name="T76" fmla="*/ 381 w 1076"/>
              <a:gd name="T77" fmla="*/ 837 h 1068"/>
              <a:gd name="T78" fmla="*/ 336 w 1076"/>
              <a:gd name="T79" fmla="*/ 831 h 1068"/>
              <a:gd name="T80" fmla="*/ 287 w 1076"/>
              <a:gd name="T81" fmla="*/ 857 h 1068"/>
              <a:gd name="T82" fmla="*/ 262 w 1076"/>
              <a:gd name="T83" fmla="*/ 840 h 1068"/>
              <a:gd name="T84" fmla="*/ 233 w 1076"/>
              <a:gd name="T85" fmla="*/ 851 h 1068"/>
              <a:gd name="T86" fmla="*/ 228 w 1076"/>
              <a:gd name="T87" fmla="*/ 888 h 1068"/>
              <a:gd name="T88" fmla="*/ 233 w 1076"/>
              <a:gd name="T89" fmla="*/ 900 h 1068"/>
              <a:gd name="T90" fmla="*/ 142 w 1076"/>
              <a:gd name="T91" fmla="*/ 902 h 1068"/>
              <a:gd name="T92" fmla="*/ 48 w 1076"/>
              <a:gd name="T93" fmla="*/ 905 h 1068"/>
              <a:gd name="T94" fmla="*/ 14 w 1076"/>
              <a:gd name="T95" fmla="*/ 883 h 1068"/>
              <a:gd name="T96" fmla="*/ 20 w 1076"/>
              <a:gd name="T97" fmla="*/ 834 h 1068"/>
              <a:gd name="T98" fmla="*/ 34 w 1076"/>
              <a:gd name="T99" fmla="*/ 786 h 1068"/>
              <a:gd name="T100" fmla="*/ 25 w 1076"/>
              <a:gd name="T101" fmla="*/ 743 h 1068"/>
              <a:gd name="T102" fmla="*/ 31 w 1076"/>
              <a:gd name="T103" fmla="*/ 700 h 1068"/>
              <a:gd name="T104" fmla="*/ 31 w 1076"/>
              <a:gd name="T105" fmla="*/ 649 h 1068"/>
              <a:gd name="T106" fmla="*/ 40 w 1076"/>
              <a:gd name="T107" fmla="*/ 567 h 1068"/>
              <a:gd name="T108" fmla="*/ 20 w 1076"/>
              <a:gd name="T109" fmla="*/ 518 h 1068"/>
              <a:gd name="T110" fmla="*/ 20 w 1076"/>
              <a:gd name="T111" fmla="*/ 458 h 1068"/>
              <a:gd name="T112" fmla="*/ 8 w 1076"/>
              <a:gd name="T113" fmla="*/ 407 h 1068"/>
              <a:gd name="T114" fmla="*/ 14 w 1076"/>
              <a:gd name="T115" fmla="*/ 347 h 1068"/>
              <a:gd name="T116" fmla="*/ 14 w 1076"/>
              <a:gd name="T117" fmla="*/ 296 h 1068"/>
              <a:gd name="T118" fmla="*/ 20 w 1076"/>
              <a:gd name="T119" fmla="*/ 239 h 1068"/>
              <a:gd name="T120" fmla="*/ 68 w 1076"/>
              <a:gd name="T121" fmla="*/ 188 h 1068"/>
              <a:gd name="T122" fmla="*/ 347 w 1076"/>
              <a:gd name="T123" fmla="*/ 23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6" h="1068">
                <a:moveTo>
                  <a:pt x="245" y="883"/>
                </a:moveTo>
                <a:lnTo>
                  <a:pt x="247" y="883"/>
                </a:lnTo>
                <a:lnTo>
                  <a:pt x="250" y="883"/>
                </a:lnTo>
                <a:lnTo>
                  <a:pt x="250" y="885"/>
                </a:lnTo>
                <a:lnTo>
                  <a:pt x="250" y="888"/>
                </a:lnTo>
                <a:lnTo>
                  <a:pt x="250" y="891"/>
                </a:lnTo>
                <a:lnTo>
                  <a:pt x="247" y="891"/>
                </a:lnTo>
                <a:lnTo>
                  <a:pt x="245" y="891"/>
                </a:lnTo>
                <a:lnTo>
                  <a:pt x="245" y="888"/>
                </a:lnTo>
                <a:lnTo>
                  <a:pt x="242" y="888"/>
                </a:lnTo>
                <a:lnTo>
                  <a:pt x="239" y="891"/>
                </a:lnTo>
                <a:lnTo>
                  <a:pt x="236" y="891"/>
                </a:lnTo>
                <a:lnTo>
                  <a:pt x="236" y="888"/>
                </a:lnTo>
                <a:lnTo>
                  <a:pt x="233" y="891"/>
                </a:lnTo>
                <a:lnTo>
                  <a:pt x="230" y="888"/>
                </a:lnTo>
                <a:lnTo>
                  <a:pt x="228" y="888"/>
                </a:lnTo>
                <a:lnTo>
                  <a:pt x="228" y="885"/>
                </a:lnTo>
                <a:lnTo>
                  <a:pt x="225" y="883"/>
                </a:lnTo>
                <a:lnTo>
                  <a:pt x="228" y="883"/>
                </a:lnTo>
                <a:lnTo>
                  <a:pt x="230" y="883"/>
                </a:lnTo>
                <a:lnTo>
                  <a:pt x="233" y="885"/>
                </a:lnTo>
                <a:lnTo>
                  <a:pt x="236" y="885"/>
                </a:lnTo>
                <a:lnTo>
                  <a:pt x="239" y="885"/>
                </a:lnTo>
                <a:lnTo>
                  <a:pt x="242" y="883"/>
                </a:lnTo>
                <a:lnTo>
                  <a:pt x="245" y="883"/>
                </a:lnTo>
                <a:close/>
                <a:moveTo>
                  <a:pt x="290" y="868"/>
                </a:moveTo>
                <a:lnTo>
                  <a:pt x="290" y="865"/>
                </a:lnTo>
                <a:lnTo>
                  <a:pt x="290" y="868"/>
                </a:lnTo>
                <a:close/>
                <a:moveTo>
                  <a:pt x="284" y="863"/>
                </a:moveTo>
                <a:lnTo>
                  <a:pt x="282" y="863"/>
                </a:lnTo>
                <a:lnTo>
                  <a:pt x="282" y="860"/>
                </a:lnTo>
                <a:lnTo>
                  <a:pt x="284" y="860"/>
                </a:lnTo>
                <a:lnTo>
                  <a:pt x="284" y="863"/>
                </a:lnTo>
                <a:close/>
                <a:moveTo>
                  <a:pt x="495" y="71"/>
                </a:moveTo>
                <a:lnTo>
                  <a:pt x="509" y="71"/>
                </a:lnTo>
                <a:lnTo>
                  <a:pt x="515" y="68"/>
                </a:lnTo>
                <a:lnTo>
                  <a:pt x="521" y="63"/>
                </a:lnTo>
                <a:lnTo>
                  <a:pt x="529" y="63"/>
                </a:lnTo>
                <a:lnTo>
                  <a:pt x="532" y="63"/>
                </a:lnTo>
                <a:lnTo>
                  <a:pt x="532" y="65"/>
                </a:lnTo>
                <a:lnTo>
                  <a:pt x="535" y="68"/>
                </a:lnTo>
                <a:lnTo>
                  <a:pt x="535" y="74"/>
                </a:lnTo>
                <a:lnTo>
                  <a:pt x="532" y="80"/>
                </a:lnTo>
                <a:lnTo>
                  <a:pt x="509" y="94"/>
                </a:lnTo>
                <a:lnTo>
                  <a:pt x="498" y="105"/>
                </a:lnTo>
                <a:lnTo>
                  <a:pt x="490" y="120"/>
                </a:lnTo>
                <a:lnTo>
                  <a:pt x="490" y="142"/>
                </a:lnTo>
                <a:lnTo>
                  <a:pt x="492" y="154"/>
                </a:lnTo>
                <a:lnTo>
                  <a:pt x="492" y="157"/>
                </a:lnTo>
                <a:lnTo>
                  <a:pt x="495" y="159"/>
                </a:lnTo>
                <a:lnTo>
                  <a:pt x="495" y="165"/>
                </a:lnTo>
                <a:lnTo>
                  <a:pt x="512" y="199"/>
                </a:lnTo>
                <a:lnTo>
                  <a:pt x="541" y="259"/>
                </a:lnTo>
                <a:lnTo>
                  <a:pt x="555" y="288"/>
                </a:lnTo>
                <a:lnTo>
                  <a:pt x="564" y="296"/>
                </a:lnTo>
                <a:lnTo>
                  <a:pt x="569" y="302"/>
                </a:lnTo>
                <a:lnTo>
                  <a:pt x="575" y="307"/>
                </a:lnTo>
                <a:lnTo>
                  <a:pt x="581" y="313"/>
                </a:lnTo>
                <a:lnTo>
                  <a:pt x="584" y="319"/>
                </a:lnTo>
                <a:lnTo>
                  <a:pt x="586" y="325"/>
                </a:lnTo>
                <a:lnTo>
                  <a:pt x="586" y="330"/>
                </a:lnTo>
                <a:lnTo>
                  <a:pt x="586" y="336"/>
                </a:lnTo>
                <a:lnTo>
                  <a:pt x="586" y="342"/>
                </a:lnTo>
                <a:lnTo>
                  <a:pt x="586" y="344"/>
                </a:lnTo>
                <a:lnTo>
                  <a:pt x="586" y="347"/>
                </a:lnTo>
                <a:lnTo>
                  <a:pt x="589" y="356"/>
                </a:lnTo>
                <a:lnTo>
                  <a:pt x="601" y="362"/>
                </a:lnTo>
                <a:lnTo>
                  <a:pt x="606" y="364"/>
                </a:lnTo>
                <a:lnTo>
                  <a:pt x="612" y="367"/>
                </a:lnTo>
                <a:lnTo>
                  <a:pt x="615" y="367"/>
                </a:lnTo>
                <a:lnTo>
                  <a:pt x="618" y="364"/>
                </a:lnTo>
                <a:lnTo>
                  <a:pt x="621" y="364"/>
                </a:lnTo>
                <a:lnTo>
                  <a:pt x="623" y="362"/>
                </a:lnTo>
                <a:lnTo>
                  <a:pt x="626" y="362"/>
                </a:lnTo>
                <a:lnTo>
                  <a:pt x="629" y="362"/>
                </a:lnTo>
                <a:lnTo>
                  <a:pt x="632" y="362"/>
                </a:lnTo>
                <a:lnTo>
                  <a:pt x="632" y="364"/>
                </a:lnTo>
                <a:lnTo>
                  <a:pt x="632" y="367"/>
                </a:lnTo>
                <a:lnTo>
                  <a:pt x="635" y="367"/>
                </a:lnTo>
                <a:lnTo>
                  <a:pt x="638" y="367"/>
                </a:lnTo>
                <a:lnTo>
                  <a:pt x="640" y="370"/>
                </a:lnTo>
                <a:lnTo>
                  <a:pt x="643" y="370"/>
                </a:lnTo>
                <a:lnTo>
                  <a:pt x="646" y="370"/>
                </a:lnTo>
                <a:lnTo>
                  <a:pt x="646" y="367"/>
                </a:lnTo>
                <a:lnTo>
                  <a:pt x="649" y="367"/>
                </a:lnTo>
                <a:lnTo>
                  <a:pt x="652" y="367"/>
                </a:lnTo>
                <a:lnTo>
                  <a:pt x="655" y="370"/>
                </a:lnTo>
                <a:lnTo>
                  <a:pt x="655" y="367"/>
                </a:lnTo>
                <a:lnTo>
                  <a:pt x="658" y="364"/>
                </a:lnTo>
                <a:lnTo>
                  <a:pt x="660" y="364"/>
                </a:lnTo>
                <a:lnTo>
                  <a:pt x="666" y="364"/>
                </a:lnTo>
                <a:lnTo>
                  <a:pt x="669" y="364"/>
                </a:lnTo>
                <a:lnTo>
                  <a:pt x="672" y="364"/>
                </a:lnTo>
                <a:lnTo>
                  <a:pt x="675" y="362"/>
                </a:lnTo>
                <a:lnTo>
                  <a:pt x="677" y="362"/>
                </a:lnTo>
                <a:lnTo>
                  <a:pt x="680" y="362"/>
                </a:lnTo>
                <a:lnTo>
                  <a:pt x="683" y="364"/>
                </a:lnTo>
                <a:lnTo>
                  <a:pt x="686" y="364"/>
                </a:lnTo>
                <a:lnTo>
                  <a:pt x="689" y="364"/>
                </a:lnTo>
                <a:lnTo>
                  <a:pt x="692" y="367"/>
                </a:lnTo>
                <a:lnTo>
                  <a:pt x="695" y="367"/>
                </a:lnTo>
                <a:lnTo>
                  <a:pt x="700" y="364"/>
                </a:lnTo>
                <a:lnTo>
                  <a:pt x="703" y="362"/>
                </a:lnTo>
                <a:lnTo>
                  <a:pt x="703" y="359"/>
                </a:lnTo>
                <a:lnTo>
                  <a:pt x="703" y="356"/>
                </a:lnTo>
                <a:lnTo>
                  <a:pt x="703" y="353"/>
                </a:lnTo>
                <a:lnTo>
                  <a:pt x="706" y="353"/>
                </a:lnTo>
                <a:lnTo>
                  <a:pt x="712" y="356"/>
                </a:lnTo>
                <a:lnTo>
                  <a:pt x="715" y="356"/>
                </a:lnTo>
                <a:lnTo>
                  <a:pt x="717" y="356"/>
                </a:lnTo>
                <a:lnTo>
                  <a:pt x="723" y="356"/>
                </a:lnTo>
                <a:lnTo>
                  <a:pt x="726" y="359"/>
                </a:lnTo>
                <a:lnTo>
                  <a:pt x="732" y="362"/>
                </a:lnTo>
                <a:lnTo>
                  <a:pt x="732" y="364"/>
                </a:lnTo>
                <a:lnTo>
                  <a:pt x="734" y="367"/>
                </a:lnTo>
                <a:lnTo>
                  <a:pt x="737" y="367"/>
                </a:lnTo>
                <a:lnTo>
                  <a:pt x="740" y="370"/>
                </a:lnTo>
                <a:lnTo>
                  <a:pt x="740" y="373"/>
                </a:lnTo>
                <a:lnTo>
                  <a:pt x="740" y="376"/>
                </a:lnTo>
                <a:lnTo>
                  <a:pt x="740" y="379"/>
                </a:lnTo>
                <a:lnTo>
                  <a:pt x="743" y="379"/>
                </a:lnTo>
                <a:lnTo>
                  <a:pt x="746" y="376"/>
                </a:lnTo>
                <a:lnTo>
                  <a:pt x="746" y="373"/>
                </a:lnTo>
                <a:lnTo>
                  <a:pt x="749" y="373"/>
                </a:lnTo>
                <a:lnTo>
                  <a:pt x="752" y="373"/>
                </a:lnTo>
                <a:lnTo>
                  <a:pt x="752" y="370"/>
                </a:lnTo>
                <a:lnTo>
                  <a:pt x="754" y="367"/>
                </a:lnTo>
                <a:lnTo>
                  <a:pt x="757" y="364"/>
                </a:lnTo>
                <a:lnTo>
                  <a:pt x="760" y="364"/>
                </a:lnTo>
                <a:lnTo>
                  <a:pt x="760" y="362"/>
                </a:lnTo>
                <a:lnTo>
                  <a:pt x="763" y="362"/>
                </a:lnTo>
                <a:lnTo>
                  <a:pt x="766" y="362"/>
                </a:lnTo>
                <a:lnTo>
                  <a:pt x="766" y="364"/>
                </a:lnTo>
                <a:lnTo>
                  <a:pt x="769" y="367"/>
                </a:lnTo>
                <a:lnTo>
                  <a:pt x="769" y="370"/>
                </a:lnTo>
                <a:lnTo>
                  <a:pt x="769" y="373"/>
                </a:lnTo>
                <a:lnTo>
                  <a:pt x="771" y="373"/>
                </a:lnTo>
                <a:lnTo>
                  <a:pt x="774" y="376"/>
                </a:lnTo>
                <a:lnTo>
                  <a:pt x="777" y="376"/>
                </a:lnTo>
                <a:lnTo>
                  <a:pt x="780" y="376"/>
                </a:lnTo>
                <a:lnTo>
                  <a:pt x="783" y="373"/>
                </a:lnTo>
                <a:lnTo>
                  <a:pt x="786" y="370"/>
                </a:lnTo>
                <a:lnTo>
                  <a:pt x="789" y="367"/>
                </a:lnTo>
                <a:lnTo>
                  <a:pt x="789" y="364"/>
                </a:lnTo>
                <a:lnTo>
                  <a:pt x="791" y="364"/>
                </a:lnTo>
                <a:lnTo>
                  <a:pt x="797" y="364"/>
                </a:lnTo>
                <a:lnTo>
                  <a:pt x="800" y="367"/>
                </a:lnTo>
                <a:lnTo>
                  <a:pt x="803" y="367"/>
                </a:lnTo>
                <a:lnTo>
                  <a:pt x="803" y="370"/>
                </a:lnTo>
                <a:lnTo>
                  <a:pt x="808" y="373"/>
                </a:lnTo>
                <a:lnTo>
                  <a:pt x="811" y="376"/>
                </a:lnTo>
                <a:lnTo>
                  <a:pt x="811" y="379"/>
                </a:lnTo>
                <a:lnTo>
                  <a:pt x="814" y="379"/>
                </a:lnTo>
                <a:lnTo>
                  <a:pt x="817" y="379"/>
                </a:lnTo>
                <a:lnTo>
                  <a:pt x="823" y="379"/>
                </a:lnTo>
                <a:lnTo>
                  <a:pt x="826" y="379"/>
                </a:lnTo>
                <a:lnTo>
                  <a:pt x="828" y="379"/>
                </a:lnTo>
                <a:lnTo>
                  <a:pt x="834" y="379"/>
                </a:lnTo>
                <a:lnTo>
                  <a:pt x="837" y="381"/>
                </a:lnTo>
                <a:lnTo>
                  <a:pt x="843" y="381"/>
                </a:lnTo>
                <a:lnTo>
                  <a:pt x="848" y="381"/>
                </a:lnTo>
                <a:lnTo>
                  <a:pt x="854" y="381"/>
                </a:lnTo>
                <a:lnTo>
                  <a:pt x="857" y="381"/>
                </a:lnTo>
                <a:lnTo>
                  <a:pt x="860" y="379"/>
                </a:lnTo>
                <a:lnTo>
                  <a:pt x="863" y="379"/>
                </a:lnTo>
                <a:lnTo>
                  <a:pt x="865" y="376"/>
                </a:lnTo>
                <a:lnTo>
                  <a:pt x="865" y="373"/>
                </a:lnTo>
                <a:lnTo>
                  <a:pt x="868" y="373"/>
                </a:lnTo>
                <a:lnTo>
                  <a:pt x="868" y="370"/>
                </a:lnTo>
                <a:lnTo>
                  <a:pt x="868" y="367"/>
                </a:lnTo>
                <a:lnTo>
                  <a:pt x="865" y="364"/>
                </a:lnTo>
                <a:lnTo>
                  <a:pt x="865" y="362"/>
                </a:lnTo>
                <a:lnTo>
                  <a:pt x="868" y="359"/>
                </a:lnTo>
                <a:lnTo>
                  <a:pt x="868" y="356"/>
                </a:lnTo>
                <a:lnTo>
                  <a:pt x="871" y="353"/>
                </a:lnTo>
                <a:lnTo>
                  <a:pt x="877" y="353"/>
                </a:lnTo>
                <a:lnTo>
                  <a:pt x="880" y="350"/>
                </a:lnTo>
                <a:lnTo>
                  <a:pt x="888" y="350"/>
                </a:lnTo>
                <a:lnTo>
                  <a:pt x="897" y="350"/>
                </a:lnTo>
                <a:lnTo>
                  <a:pt x="905" y="350"/>
                </a:lnTo>
                <a:lnTo>
                  <a:pt x="911" y="350"/>
                </a:lnTo>
                <a:lnTo>
                  <a:pt x="914" y="347"/>
                </a:lnTo>
                <a:lnTo>
                  <a:pt x="917" y="347"/>
                </a:lnTo>
                <a:lnTo>
                  <a:pt x="917" y="350"/>
                </a:lnTo>
                <a:lnTo>
                  <a:pt x="917" y="353"/>
                </a:lnTo>
                <a:lnTo>
                  <a:pt x="917" y="356"/>
                </a:lnTo>
                <a:lnTo>
                  <a:pt x="917" y="359"/>
                </a:lnTo>
                <a:lnTo>
                  <a:pt x="917" y="364"/>
                </a:lnTo>
                <a:lnTo>
                  <a:pt x="914" y="370"/>
                </a:lnTo>
                <a:lnTo>
                  <a:pt x="914" y="373"/>
                </a:lnTo>
                <a:lnTo>
                  <a:pt x="914" y="376"/>
                </a:lnTo>
                <a:lnTo>
                  <a:pt x="914" y="379"/>
                </a:lnTo>
                <a:lnTo>
                  <a:pt x="917" y="379"/>
                </a:lnTo>
                <a:lnTo>
                  <a:pt x="920" y="376"/>
                </a:lnTo>
                <a:lnTo>
                  <a:pt x="922" y="373"/>
                </a:lnTo>
                <a:lnTo>
                  <a:pt x="925" y="373"/>
                </a:lnTo>
                <a:lnTo>
                  <a:pt x="928" y="370"/>
                </a:lnTo>
                <a:lnTo>
                  <a:pt x="928" y="367"/>
                </a:lnTo>
                <a:lnTo>
                  <a:pt x="931" y="367"/>
                </a:lnTo>
                <a:lnTo>
                  <a:pt x="937" y="362"/>
                </a:lnTo>
                <a:lnTo>
                  <a:pt x="945" y="362"/>
                </a:lnTo>
                <a:lnTo>
                  <a:pt x="954" y="362"/>
                </a:lnTo>
                <a:lnTo>
                  <a:pt x="957" y="362"/>
                </a:lnTo>
                <a:lnTo>
                  <a:pt x="959" y="362"/>
                </a:lnTo>
                <a:lnTo>
                  <a:pt x="962" y="362"/>
                </a:lnTo>
                <a:lnTo>
                  <a:pt x="965" y="362"/>
                </a:lnTo>
                <a:lnTo>
                  <a:pt x="962" y="364"/>
                </a:lnTo>
                <a:lnTo>
                  <a:pt x="959" y="364"/>
                </a:lnTo>
                <a:lnTo>
                  <a:pt x="957" y="367"/>
                </a:lnTo>
                <a:lnTo>
                  <a:pt x="959" y="370"/>
                </a:lnTo>
                <a:lnTo>
                  <a:pt x="959" y="373"/>
                </a:lnTo>
                <a:lnTo>
                  <a:pt x="962" y="376"/>
                </a:lnTo>
                <a:lnTo>
                  <a:pt x="962" y="379"/>
                </a:lnTo>
                <a:lnTo>
                  <a:pt x="965" y="379"/>
                </a:lnTo>
                <a:lnTo>
                  <a:pt x="968" y="381"/>
                </a:lnTo>
                <a:lnTo>
                  <a:pt x="968" y="384"/>
                </a:lnTo>
                <a:lnTo>
                  <a:pt x="965" y="384"/>
                </a:lnTo>
                <a:lnTo>
                  <a:pt x="962" y="387"/>
                </a:lnTo>
                <a:lnTo>
                  <a:pt x="959" y="390"/>
                </a:lnTo>
                <a:lnTo>
                  <a:pt x="959" y="393"/>
                </a:lnTo>
                <a:lnTo>
                  <a:pt x="959" y="396"/>
                </a:lnTo>
                <a:lnTo>
                  <a:pt x="957" y="399"/>
                </a:lnTo>
                <a:lnTo>
                  <a:pt x="954" y="399"/>
                </a:lnTo>
                <a:lnTo>
                  <a:pt x="948" y="396"/>
                </a:lnTo>
                <a:lnTo>
                  <a:pt x="945" y="396"/>
                </a:lnTo>
                <a:lnTo>
                  <a:pt x="945" y="399"/>
                </a:lnTo>
                <a:lnTo>
                  <a:pt x="945" y="401"/>
                </a:lnTo>
                <a:lnTo>
                  <a:pt x="945" y="404"/>
                </a:lnTo>
                <a:lnTo>
                  <a:pt x="945" y="410"/>
                </a:lnTo>
                <a:lnTo>
                  <a:pt x="948" y="413"/>
                </a:lnTo>
                <a:lnTo>
                  <a:pt x="948" y="424"/>
                </a:lnTo>
                <a:lnTo>
                  <a:pt x="948" y="427"/>
                </a:lnTo>
                <a:lnTo>
                  <a:pt x="954" y="436"/>
                </a:lnTo>
                <a:lnTo>
                  <a:pt x="954" y="438"/>
                </a:lnTo>
                <a:lnTo>
                  <a:pt x="959" y="441"/>
                </a:lnTo>
                <a:lnTo>
                  <a:pt x="962" y="441"/>
                </a:lnTo>
                <a:lnTo>
                  <a:pt x="968" y="441"/>
                </a:lnTo>
                <a:lnTo>
                  <a:pt x="974" y="438"/>
                </a:lnTo>
                <a:lnTo>
                  <a:pt x="979" y="438"/>
                </a:lnTo>
                <a:lnTo>
                  <a:pt x="988" y="441"/>
                </a:lnTo>
                <a:lnTo>
                  <a:pt x="991" y="444"/>
                </a:lnTo>
                <a:lnTo>
                  <a:pt x="991" y="447"/>
                </a:lnTo>
                <a:lnTo>
                  <a:pt x="996" y="450"/>
                </a:lnTo>
                <a:lnTo>
                  <a:pt x="999" y="453"/>
                </a:lnTo>
                <a:lnTo>
                  <a:pt x="1008" y="456"/>
                </a:lnTo>
                <a:lnTo>
                  <a:pt x="1002" y="467"/>
                </a:lnTo>
                <a:lnTo>
                  <a:pt x="1011" y="470"/>
                </a:lnTo>
                <a:lnTo>
                  <a:pt x="1014" y="473"/>
                </a:lnTo>
                <a:lnTo>
                  <a:pt x="1016" y="473"/>
                </a:lnTo>
                <a:lnTo>
                  <a:pt x="1016" y="470"/>
                </a:lnTo>
                <a:lnTo>
                  <a:pt x="1019" y="470"/>
                </a:lnTo>
                <a:lnTo>
                  <a:pt x="1019" y="473"/>
                </a:lnTo>
                <a:lnTo>
                  <a:pt x="1022" y="473"/>
                </a:lnTo>
                <a:lnTo>
                  <a:pt x="1025" y="473"/>
                </a:lnTo>
                <a:lnTo>
                  <a:pt x="1028" y="473"/>
                </a:lnTo>
                <a:lnTo>
                  <a:pt x="1031" y="470"/>
                </a:lnTo>
                <a:lnTo>
                  <a:pt x="1033" y="470"/>
                </a:lnTo>
                <a:lnTo>
                  <a:pt x="1036" y="470"/>
                </a:lnTo>
                <a:lnTo>
                  <a:pt x="1039" y="467"/>
                </a:lnTo>
                <a:lnTo>
                  <a:pt x="1042" y="467"/>
                </a:lnTo>
                <a:lnTo>
                  <a:pt x="1045" y="467"/>
                </a:lnTo>
                <a:lnTo>
                  <a:pt x="1048" y="467"/>
                </a:lnTo>
                <a:lnTo>
                  <a:pt x="1051" y="467"/>
                </a:lnTo>
                <a:lnTo>
                  <a:pt x="1051" y="470"/>
                </a:lnTo>
                <a:lnTo>
                  <a:pt x="1051" y="473"/>
                </a:lnTo>
                <a:lnTo>
                  <a:pt x="1051" y="475"/>
                </a:lnTo>
                <a:lnTo>
                  <a:pt x="1048" y="475"/>
                </a:lnTo>
                <a:lnTo>
                  <a:pt x="1051" y="478"/>
                </a:lnTo>
                <a:lnTo>
                  <a:pt x="1051" y="481"/>
                </a:lnTo>
                <a:lnTo>
                  <a:pt x="1051" y="484"/>
                </a:lnTo>
                <a:lnTo>
                  <a:pt x="1053" y="487"/>
                </a:lnTo>
                <a:lnTo>
                  <a:pt x="1053" y="490"/>
                </a:lnTo>
                <a:lnTo>
                  <a:pt x="1053" y="493"/>
                </a:lnTo>
                <a:lnTo>
                  <a:pt x="1053" y="495"/>
                </a:lnTo>
                <a:lnTo>
                  <a:pt x="1053" y="498"/>
                </a:lnTo>
                <a:lnTo>
                  <a:pt x="1056" y="498"/>
                </a:lnTo>
                <a:lnTo>
                  <a:pt x="1056" y="501"/>
                </a:lnTo>
                <a:lnTo>
                  <a:pt x="1056" y="504"/>
                </a:lnTo>
                <a:lnTo>
                  <a:pt x="1059" y="507"/>
                </a:lnTo>
                <a:lnTo>
                  <a:pt x="1062" y="510"/>
                </a:lnTo>
                <a:lnTo>
                  <a:pt x="1065" y="512"/>
                </a:lnTo>
                <a:lnTo>
                  <a:pt x="1065" y="515"/>
                </a:lnTo>
                <a:lnTo>
                  <a:pt x="1068" y="515"/>
                </a:lnTo>
                <a:lnTo>
                  <a:pt x="1068" y="518"/>
                </a:lnTo>
                <a:lnTo>
                  <a:pt x="1068" y="521"/>
                </a:lnTo>
                <a:lnTo>
                  <a:pt x="1070" y="521"/>
                </a:lnTo>
                <a:lnTo>
                  <a:pt x="1070" y="524"/>
                </a:lnTo>
                <a:lnTo>
                  <a:pt x="1073" y="527"/>
                </a:lnTo>
                <a:lnTo>
                  <a:pt x="1073" y="530"/>
                </a:lnTo>
                <a:lnTo>
                  <a:pt x="1073" y="532"/>
                </a:lnTo>
                <a:lnTo>
                  <a:pt x="1076" y="535"/>
                </a:lnTo>
                <a:lnTo>
                  <a:pt x="1076" y="538"/>
                </a:lnTo>
                <a:lnTo>
                  <a:pt x="1073" y="538"/>
                </a:lnTo>
                <a:lnTo>
                  <a:pt x="1070" y="538"/>
                </a:lnTo>
                <a:lnTo>
                  <a:pt x="1068" y="538"/>
                </a:lnTo>
                <a:lnTo>
                  <a:pt x="1065" y="538"/>
                </a:lnTo>
                <a:lnTo>
                  <a:pt x="1065" y="541"/>
                </a:lnTo>
                <a:lnTo>
                  <a:pt x="1062" y="541"/>
                </a:lnTo>
                <a:lnTo>
                  <a:pt x="1059" y="541"/>
                </a:lnTo>
                <a:lnTo>
                  <a:pt x="1059" y="544"/>
                </a:lnTo>
                <a:lnTo>
                  <a:pt x="1059" y="547"/>
                </a:lnTo>
                <a:lnTo>
                  <a:pt x="1056" y="549"/>
                </a:lnTo>
                <a:lnTo>
                  <a:pt x="1059" y="552"/>
                </a:lnTo>
                <a:lnTo>
                  <a:pt x="1059" y="555"/>
                </a:lnTo>
                <a:lnTo>
                  <a:pt x="1062" y="555"/>
                </a:lnTo>
                <a:lnTo>
                  <a:pt x="1062" y="558"/>
                </a:lnTo>
                <a:lnTo>
                  <a:pt x="1065" y="558"/>
                </a:lnTo>
                <a:lnTo>
                  <a:pt x="1068" y="561"/>
                </a:lnTo>
                <a:lnTo>
                  <a:pt x="1070" y="561"/>
                </a:lnTo>
                <a:lnTo>
                  <a:pt x="1070" y="564"/>
                </a:lnTo>
                <a:lnTo>
                  <a:pt x="1070" y="567"/>
                </a:lnTo>
                <a:lnTo>
                  <a:pt x="1068" y="567"/>
                </a:lnTo>
                <a:lnTo>
                  <a:pt x="1068" y="569"/>
                </a:lnTo>
                <a:lnTo>
                  <a:pt x="1065" y="569"/>
                </a:lnTo>
                <a:lnTo>
                  <a:pt x="1065" y="572"/>
                </a:lnTo>
                <a:lnTo>
                  <a:pt x="1065" y="575"/>
                </a:lnTo>
                <a:lnTo>
                  <a:pt x="1065" y="578"/>
                </a:lnTo>
                <a:lnTo>
                  <a:pt x="1068" y="581"/>
                </a:lnTo>
                <a:lnTo>
                  <a:pt x="1068" y="584"/>
                </a:lnTo>
                <a:lnTo>
                  <a:pt x="1068" y="586"/>
                </a:lnTo>
                <a:lnTo>
                  <a:pt x="1065" y="586"/>
                </a:lnTo>
                <a:lnTo>
                  <a:pt x="1068" y="586"/>
                </a:lnTo>
                <a:lnTo>
                  <a:pt x="1068" y="589"/>
                </a:lnTo>
                <a:lnTo>
                  <a:pt x="1070" y="592"/>
                </a:lnTo>
                <a:lnTo>
                  <a:pt x="1068" y="595"/>
                </a:lnTo>
                <a:lnTo>
                  <a:pt x="1065" y="595"/>
                </a:lnTo>
                <a:lnTo>
                  <a:pt x="1062" y="598"/>
                </a:lnTo>
                <a:lnTo>
                  <a:pt x="1059" y="598"/>
                </a:lnTo>
                <a:lnTo>
                  <a:pt x="1056" y="598"/>
                </a:lnTo>
                <a:lnTo>
                  <a:pt x="1053" y="598"/>
                </a:lnTo>
                <a:lnTo>
                  <a:pt x="1051" y="598"/>
                </a:lnTo>
                <a:lnTo>
                  <a:pt x="1048" y="598"/>
                </a:lnTo>
                <a:lnTo>
                  <a:pt x="1048" y="601"/>
                </a:lnTo>
                <a:lnTo>
                  <a:pt x="1048" y="604"/>
                </a:lnTo>
                <a:lnTo>
                  <a:pt x="1048" y="606"/>
                </a:lnTo>
                <a:lnTo>
                  <a:pt x="1048" y="609"/>
                </a:lnTo>
                <a:lnTo>
                  <a:pt x="1051" y="609"/>
                </a:lnTo>
                <a:lnTo>
                  <a:pt x="1051" y="612"/>
                </a:lnTo>
                <a:lnTo>
                  <a:pt x="1048" y="615"/>
                </a:lnTo>
                <a:lnTo>
                  <a:pt x="1045" y="618"/>
                </a:lnTo>
                <a:lnTo>
                  <a:pt x="1045" y="621"/>
                </a:lnTo>
                <a:lnTo>
                  <a:pt x="1045" y="623"/>
                </a:lnTo>
                <a:lnTo>
                  <a:pt x="1042" y="623"/>
                </a:lnTo>
                <a:lnTo>
                  <a:pt x="1042" y="626"/>
                </a:lnTo>
                <a:lnTo>
                  <a:pt x="1042" y="629"/>
                </a:lnTo>
                <a:lnTo>
                  <a:pt x="1042" y="632"/>
                </a:lnTo>
                <a:lnTo>
                  <a:pt x="1042" y="635"/>
                </a:lnTo>
                <a:lnTo>
                  <a:pt x="1042" y="638"/>
                </a:lnTo>
                <a:lnTo>
                  <a:pt x="1042" y="641"/>
                </a:lnTo>
                <a:lnTo>
                  <a:pt x="1039" y="641"/>
                </a:lnTo>
                <a:lnTo>
                  <a:pt x="1039" y="643"/>
                </a:lnTo>
                <a:lnTo>
                  <a:pt x="1036" y="643"/>
                </a:lnTo>
                <a:lnTo>
                  <a:pt x="1036" y="646"/>
                </a:lnTo>
                <a:lnTo>
                  <a:pt x="1039" y="646"/>
                </a:lnTo>
                <a:lnTo>
                  <a:pt x="1039" y="649"/>
                </a:lnTo>
                <a:lnTo>
                  <a:pt x="1036" y="652"/>
                </a:lnTo>
                <a:lnTo>
                  <a:pt x="1033" y="655"/>
                </a:lnTo>
                <a:lnTo>
                  <a:pt x="1033" y="658"/>
                </a:lnTo>
                <a:lnTo>
                  <a:pt x="1031" y="660"/>
                </a:lnTo>
                <a:lnTo>
                  <a:pt x="1031" y="663"/>
                </a:lnTo>
                <a:lnTo>
                  <a:pt x="1031" y="666"/>
                </a:lnTo>
                <a:lnTo>
                  <a:pt x="1028" y="666"/>
                </a:lnTo>
                <a:lnTo>
                  <a:pt x="1028" y="669"/>
                </a:lnTo>
                <a:lnTo>
                  <a:pt x="1025" y="669"/>
                </a:lnTo>
                <a:lnTo>
                  <a:pt x="1022" y="672"/>
                </a:lnTo>
                <a:lnTo>
                  <a:pt x="1025" y="672"/>
                </a:lnTo>
                <a:lnTo>
                  <a:pt x="1025" y="675"/>
                </a:lnTo>
                <a:lnTo>
                  <a:pt x="1028" y="678"/>
                </a:lnTo>
                <a:lnTo>
                  <a:pt x="1025" y="678"/>
                </a:lnTo>
                <a:lnTo>
                  <a:pt x="1022" y="680"/>
                </a:lnTo>
                <a:lnTo>
                  <a:pt x="1019" y="680"/>
                </a:lnTo>
                <a:lnTo>
                  <a:pt x="1016" y="683"/>
                </a:lnTo>
                <a:lnTo>
                  <a:pt x="1014" y="686"/>
                </a:lnTo>
                <a:lnTo>
                  <a:pt x="1014" y="689"/>
                </a:lnTo>
                <a:lnTo>
                  <a:pt x="1014" y="692"/>
                </a:lnTo>
                <a:lnTo>
                  <a:pt x="1011" y="692"/>
                </a:lnTo>
                <a:lnTo>
                  <a:pt x="1011" y="695"/>
                </a:lnTo>
                <a:lnTo>
                  <a:pt x="1011" y="697"/>
                </a:lnTo>
                <a:lnTo>
                  <a:pt x="1008" y="697"/>
                </a:lnTo>
                <a:lnTo>
                  <a:pt x="1008" y="700"/>
                </a:lnTo>
                <a:lnTo>
                  <a:pt x="1008" y="703"/>
                </a:lnTo>
                <a:lnTo>
                  <a:pt x="1008" y="706"/>
                </a:lnTo>
                <a:lnTo>
                  <a:pt x="1008" y="709"/>
                </a:lnTo>
                <a:lnTo>
                  <a:pt x="1005" y="712"/>
                </a:lnTo>
                <a:lnTo>
                  <a:pt x="1005" y="715"/>
                </a:lnTo>
                <a:lnTo>
                  <a:pt x="1005" y="717"/>
                </a:lnTo>
                <a:lnTo>
                  <a:pt x="1005" y="720"/>
                </a:lnTo>
                <a:lnTo>
                  <a:pt x="1008" y="723"/>
                </a:lnTo>
                <a:lnTo>
                  <a:pt x="1008" y="726"/>
                </a:lnTo>
                <a:lnTo>
                  <a:pt x="1008" y="729"/>
                </a:lnTo>
                <a:lnTo>
                  <a:pt x="1008" y="732"/>
                </a:lnTo>
                <a:lnTo>
                  <a:pt x="1011" y="734"/>
                </a:lnTo>
                <a:lnTo>
                  <a:pt x="1008" y="734"/>
                </a:lnTo>
                <a:lnTo>
                  <a:pt x="1008" y="737"/>
                </a:lnTo>
                <a:lnTo>
                  <a:pt x="1005" y="740"/>
                </a:lnTo>
                <a:lnTo>
                  <a:pt x="1005" y="743"/>
                </a:lnTo>
                <a:lnTo>
                  <a:pt x="1005" y="746"/>
                </a:lnTo>
                <a:lnTo>
                  <a:pt x="1005" y="752"/>
                </a:lnTo>
                <a:lnTo>
                  <a:pt x="1002" y="754"/>
                </a:lnTo>
                <a:lnTo>
                  <a:pt x="999" y="757"/>
                </a:lnTo>
                <a:lnTo>
                  <a:pt x="999" y="760"/>
                </a:lnTo>
                <a:lnTo>
                  <a:pt x="999" y="763"/>
                </a:lnTo>
                <a:lnTo>
                  <a:pt x="1002" y="763"/>
                </a:lnTo>
                <a:lnTo>
                  <a:pt x="1002" y="766"/>
                </a:lnTo>
                <a:lnTo>
                  <a:pt x="1002" y="769"/>
                </a:lnTo>
                <a:lnTo>
                  <a:pt x="999" y="774"/>
                </a:lnTo>
                <a:lnTo>
                  <a:pt x="996" y="777"/>
                </a:lnTo>
                <a:lnTo>
                  <a:pt x="994" y="780"/>
                </a:lnTo>
                <a:lnTo>
                  <a:pt x="991" y="780"/>
                </a:lnTo>
                <a:lnTo>
                  <a:pt x="985" y="783"/>
                </a:lnTo>
                <a:lnTo>
                  <a:pt x="982" y="786"/>
                </a:lnTo>
                <a:lnTo>
                  <a:pt x="982" y="789"/>
                </a:lnTo>
                <a:lnTo>
                  <a:pt x="979" y="794"/>
                </a:lnTo>
                <a:lnTo>
                  <a:pt x="968" y="797"/>
                </a:lnTo>
                <a:lnTo>
                  <a:pt x="965" y="794"/>
                </a:lnTo>
                <a:lnTo>
                  <a:pt x="962" y="794"/>
                </a:lnTo>
                <a:lnTo>
                  <a:pt x="962" y="791"/>
                </a:lnTo>
                <a:lnTo>
                  <a:pt x="957" y="791"/>
                </a:lnTo>
                <a:lnTo>
                  <a:pt x="954" y="791"/>
                </a:lnTo>
                <a:lnTo>
                  <a:pt x="951" y="791"/>
                </a:lnTo>
                <a:lnTo>
                  <a:pt x="948" y="794"/>
                </a:lnTo>
                <a:lnTo>
                  <a:pt x="945" y="797"/>
                </a:lnTo>
                <a:lnTo>
                  <a:pt x="942" y="800"/>
                </a:lnTo>
                <a:lnTo>
                  <a:pt x="939" y="803"/>
                </a:lnTo>
                <a:lnTo>
                  <a:pt x="937" y="803"/>
                </a:lnTo>
                <a:lnTo>
                  <a:pt x="934" y="800"/>
                </a:lnTo>
                <a:lnTo>
                  <a:pt x="934" y="797"/>
                </a:lnTo>
                <a:lnTo>
                  <a:pt x="934" y="791"/>
                </a:lnTo>
                <a:lnTo>
                  <a:pt x="934" y="789"/>
                </a:lnTo>
                <a:lnTo>
                  <a:pt x="934" y="786"/>
                </a:lnTo>
                <a:lnTo>
                  <a:pt x="934" y="783"/>
                </a:lnTo>
                <a:lnTo>
                  <a:pt x="931" y="780"/>
                </a:lnTo>
                <a:lnTo>
                  <a:pt x="931" y="777"/>
                </a:lnTo>
                <a:lnTo>
                  <a:pt x="928" y="774"/>
                </a:lnTo>
                <a:lnTo>
                  <a:pt x="928" y="772"/>
                </a:lnTo>
                <a:lnTo>
                  <a:pt x="928" y="769"/>
                </a:lnTo>
                <a:lnTo>
                  <a:pt x="925" y="769"/>
                </a:lnTo>
                <a:lnTo>
                  <a:pt x="925" y="766"/>
                </a:lnTo>
                <a:lnTo>
                  <a:pt x="928" y="763"/>
                </a:lnTo>
                <a:lnTo>
                  <a:pt x="931" y="760"/>
                </a:lnTo>
                <a:lnTo>
                  <a:pt x="934" y="760"/>
                </a:lnTo>
                <a:lnTo>
                  <a:pt x="937" y="757"/>
                </a:lnTo>
                <a:lnTo>
                  <a:pt x="937" y="754"/>
                </a:lnTo>
                <a:lnTo>
                  <a:pt x="934" y="752"/>
                </a:lnTo>
                <a:lnTo>
                  <a:pt x="934" y="749"/>
                </a:lnTo>
                <a:lnTo>
                  <a:pt x="931" y="746"/>
                </a:lnTo>
                <a:lnTo>
                  <a:pt x="928" y="746"/>
                </a:lnTo>
                <a:lnTo>
                  <a:pt x="925" y="746"/>
                </a:lnTo>
                <a:lnTo>
                  <a:pt x="900" y="746"/>
                </a:lnTo>
                <a:lnTo>
                  <a:pt x="840" y="743"/>
                </a:lnTo>
                <a:lnTo>
                  <a:pt x="834" y="746"/>
                </a:lnTo>
                <a:lnTo>
                  <a:pt x="828" y="752"/>
                </a:lnTo>
                <a:lnTo>
                  <a:pt x="828" y="757"/>
                </a:lnTo>
                <a:lnTo>
                  <a:pt x="826" y="757"/>
                </a:lnTo>
                <a:lnTo>
                  <a:pt x="823" y="760"/>
                </a:lnTo>
                <a:lnTo>
                  <a:pt x="823" y="763"/>
                </a:lnTo>
                <a:lnTo>
                  <a:pt x="820" y="766"/>
                </a:lnTo>
                <a:lnTo>
                  <a:pt x="820" y="769"/>
                </a:lnTo>
                <a:lnTo>
                  <a:pt x="817" y="769"/>
                </a:lnTo>
                <a:lnTo>
                  <a:pt x="817" y="772"/>
                </a:lnTo>
                <a:lnTo>
                  <a:pt x="817" y="774"/>
                </a:lnTo>
                <a:lnTo>
                  <a:pt x="817" y="777"/>
                </a:lnTo>
                <a:lnTo>
                  <a:pt x="817" y="780"/>
                </a:lnTo>
                <a:lnTo>
                  <a:pt x="814" y="783"/>
                </a:lnTo>
                <a:lnTo>
                  <a:pt x="811" y="783"/>
                </a:lnTo>
                <a:lnTo>
                  <a:pt x="808" y="783"/>
                </a:lnTo>
                <a:lnTo>
                  <a:pt x="806" y="786"/>
                </a:lnTo>
                <a:lnTo>
                  <a:pt x="800" y="789"/>
                </a:lnTo>
                <a:lnTo>
                  <a:pt x="800" y="791"/>
                </a:lnTo>
                <a:lnTo>
                  <a:pt x="797" y="794"/>
                </a:lnTo>
                <a:lnTo>
                  <a:pt x="794" y="797"/>
                </a:lnTo>
                <a:lnTo>
                  <a:pt x="794" y="800"/>
                </a:lnTo>
                <a:lnTo>
                  <a:pt x="791" y="806"/>
                </a:lnTo>
                <a:lnTo>
                  <a:pt x="789" y="809"/>
                </a:lnTo>
                <a:lnTo>
                  <a:pt x="789" y="811"/>
                </a:lnTo>
                <a:lnTo>
                  <a:pt x="789" y="814"/>
                </a:lnTo>
                <a:lnTo>
                  <a:pt x="789" y="817"/>
                </a:lnTo>
                <a:lnTo>
                  <a:pt x="786" y="820"/>
                </a:lnTo>
                <a:lnTo>
                  <a:pt x="786" y="823"/>
                </a:lnTo>
                <a:lnTo>
                  <a:pt x="786" y="826"/>
                </a:lnTo>
                <a:lnTo>
                  <a:pt x="786" y="828"/>
                </a:lnTo>
                <a:lnTo>
                  <a:pt x="789" y="831"/>
                </a:lnTo>
                <a:lnTo>
                  <a:pt x="789" y="834"/>
                </a:lnTo>
                <a:lnTo>
                  <a:pt x="791" y="837"/>
                </a:lnTo>
                <a:lnTo>
                  <a:pt x="791" y="840"/>
                </a:lnTo>
                <a:lnTo>
                  <a:pt x="791" y="843"/>
                </a:lnTo>
                <a:lnTo>
                  <a:pt x="794" y="843"/>
                </a:lnTo>
                <a:lnTo>
                  <a:pt x="794" y="846"/>
                </a:lnTo>
                <a:lnTo>
                  <a:pt x="797" y="846"/>
                </a:lnTo>
                <a:lnTo>
                  <a:pt x="797" y="848"/>
                </a:lnTo>
                <a:lnTo>
                  <a:pt x="800" y="848"/>
                </a:lnTo>
                <a:lnTo>
                  <a:pt x="803" y="851"/>
                </a:lnTo>
                <a:lnTo>
                  <a:pt x="803" y="854"/>
                </a:lnTo>
                <a:lnTo>
                  <a:pt x="803" y="857"/>
                </a:lnTo>
                <a:lnTo>
                  <a:pt x="803" y="860"/>
                </a:lnTo>
                <a:lnTo>
                  <a:pt x="800" y="860"/>
                </a:lnTo>
                <a:lnTo>
                  <a:pt x="800" y="863"/>
                </a:lnTo>
                <a:lnTo>
                  <a:pt x="800" y="865"/>
                </a:lnTo>
                <a:lnTo>
                  <a:pt x="800" y="868"/>
                </a:lnTo>
                <a:lnTo>
                  <a:pt x="800" y="871"/>
                </a:lnTo>
                <a:lnTo>
                  <a:pt x="800" y="874"/>
                </a:lnTo>
                <a:lnTo>
                  <a:pt x="797" y="874"/>
                </a:lnTo>
                <a:lnTo>
                  <a:pt x="797" y="877"/>
                </a:lnTo>
                <a:lnTo>
                  <a:pt x="794" y="877"/>
                </a:lnTo>
                <a:lnTo>
                  <a:pt x="794" y="880"/>
                </a:lnTo>
                <a:lnTo>
                  <a:pt x="791" y="880"/>
                </a:lnTo>
                <a:lnTo>
                  <a:pt x="791" y="883"/>
                </a:lnTo>
                <a:lnTo>
                  <a:pt x="789" y="883"/>
                </a:lnTo>
                <a:lnTo>
                  <a:pt x="789" y="885"/>
                </a:lnTo>
                <a:lnTo>
                  <a:pt x="786" y="885"/>
                </a:lnTo>
                <a:lnTo>
                  <a:pt x="786" y="888"/>
                </a:lnTo>
                <a:lnTo>
                  <a:pt x="783" y="888"/>
                </a:lnTo>
                <a:lnTo>
                  <a:pt x="783" y="891"/>
                </a:lnTo>
                <a:lnTo>
                  <a:pt x="786" y="891"/>
                </a:lnTo>
                <a:lnTo>
                  <a:pt x="786" y="894"/>
                </a:lnTo>
                <a:lnTo>
                  <a:pt x="783" y="894"/>
                </a:lnTo>
                <a:lnTo>
                  <a:pt x="786" y="897"/>
                </a:lnTo>
                <a:lnTo>
                  <a:pt x="786" y="900"/>
                </a:lnTo>
                <a:lnTo>
                  <a:pt x="783" y="902"/>
                </a:lnTo>
                <a:lnTo>
                  <a:pt x="780" y="905"/>
                </a:lnTo>
                <a:lnTo>
                  <a:pt x="777" y="905"/>
                </a:lnTo>
                <a:lnTo>
                  <a:pt x="777" y="908"/>
                </a:lnTo>
                <a:lnTo>
                  <a:pt x="774" y="911"/>
                </a:lnTo>
                <a:lnTo>
                  <a:pt x="771" y="911"/>
                </a:lnTo>
                <a:lnTo>
                  <a:pt x="769" y="908"/>
                </a:lnTo>
                <a:lnTo>
                  <a:pt x="766" y="908"/>
                </a:lnTo>
                <a:lnTo>
                  <a:pt x="766" y="911"/>
                </a:lnTo>
                <a:lnTo>
                  <a:pt x="766" y="914"/>
                </a:lnTo>
                <a:lnTo>
                  <a:pt x="763" y="914"/>
                </a:lnTo>
                <a:lnTo>
                  <a:pt x="760" y="914"/>
                </a:lnTo>
                <a:lnTo>
                  <a:pt x="760" y="917"/>
                </a:lnTo>
                <a:lnTo>
                  <a:pt x="760" y="920"/>
                </a:lnTo>
                <a:lnTo>
                  <a:pt x="760" y="922"/>
                </a:lnTo>
                <a:lnTo>
                  <a:pt x="763" y="925"/>
                </a:lnTo>
                <a:lnTo>
                  <a:pt x="760" y="928"/>
                </a:lnTo>
                <a:lnTo>
                  <a:pt x="757" y="928"/>
                </a:lnTo>
                <a:lnTo>
                  <a:pt x="757" y="931"/>
                </a:lnTo>
                <a:lnTo>
                  <a:pt x="754" y="931"/>
                </a:lnTo>
                <a:lnTo>
                  <a:pt x="754" y="934"/>
                </a:lnTo>
                <a:lnTo>
                  <a:pt x="754" y="937"/>
                </a:lnTo>
                <a:lnTo>
                  <a:pt x="757" y="939"/>
                </a:lnTo>
                <a:lnTo>
                  <a:pt x="760" y="942"/>
                </a:lnTo>
                <a:lnTo>
                  <a:pt x="763" y="942"/>
                </a:lnTo>
                <a:lnTo>
                  <a:pt x="766" y="945"/>
                </a:lnTo>
                <a:lnTo>
                  <a:pt x="766" y="948"/>
                </a:lnTo>
                <a:lnTo>
                  <a:pt x="766" y="951"/>
                </a:lnTo>
                <a:lnTo>
                  <a:pt x="769" y="951"/>
                </a:lnTo>
                <a:lnTo>
                  <a:pt x="771" y="951"/>
                </a:lnTo>
                <a:lnTo>
                  <a:pt x="771" y="954"/>
                </a:lnTo>
                <a:lnTo>
                  <a:pt x="774" y="954"/>
                </a:lnTo>
                <a:lnTo>
                  <a:pt x="774" y="957"/>
                </a:lnTo>
                <a:lnTo>
                  <a:pt x="774" y="959"/>
                </a:lnTo>
                <a:lnTo>
                  <a:pt x="777" y="959"/>
                </a:lnTo>
                <a:lnTo>
                  <a:pt x="774" y="962"/>
                </a:lnTo>
                <a:lnTo>
                  <a:pt x="777" y="962"/>
                </a:lnTo>
                <a:lnTo>
                  <a:pt x="777" y="965"/>
                </a:lnTo>
                <a:lnTo>
                  <a:pt x="780" y="965"/>
                </a:lnTo>
                <a:lnTo>
                  <a:pt x="780" y="968"/>
                </a:lnTo>
                <a:lnTo>
                  <a:pt x="783" y="968"/>
                </a:lnTo>
                <a:lnTo>
                  <a:pt x="783" y="965"/>
                </a:lnTo>
                <a:lnTo>
                  <a:pt x="786" y="968"/>
                </a:lnTo>
                <a:lnTo>
                  <a:pt x="789" y="968"/>
                </a:lnTo>
                <a:lnTo>
                  <a:pt x="789" y="965"/>
                </a:lnTo>
                <a:lnTo>
                  <a:pt x="791" y="965"/>
                </a:lnTo>
                <a:lnTo>
                  <a:pt x="791" y="968"/>
                </a:lnTo>
                <a:lnTo>
                  <a:pt x="791" y="971"/>
                </a:lnTo>
                <a:lnTo>
                  <a:pt x="794" y="971"/>
                </a:lnTo>
                <a:lnTo>
                  <a:pt x="794" y="974"/>
                </a:lnTo>
                <a:lnTo>
                  <a:pt x="794" y="976"/>
                </a:lnTo>
                <a:lnTo>
                  <a:pt x="791" y="979"/>
                </a:lnTo>
                <a:lnTo>
                  <a:pt x="789" y="982"/>
                </a:lnTo>
                <a:lnTo>
                  <a:pt x="783" y="991"/>
                </a:lnTo>
                <a:lnTo>
                  <a:pt x="780" y="999"/>
                </a:lnTo>
                <a:lnTo>
                  <a:pt x="774" y="1008"/>
                </a:lnTo>
                <a:lnTo>
                  <a:pt x="771" y="1016"/>
                </a:lnTo>
                <a:lnTo>
                  <a:pt x="769" y="1022"/>
                </a:lnTo>
                <a:lnTo>
                  <a:pt x="763" y="1031"/>
                </a:lnTo>
                <a:lnTo>
                  <a:pt x="760" y="1036"/>
                </a:lnTo>
                <a:lnTo>
                  <a:pt x="760" y="1042"/>
                </a:lnTo>
                <a:lnTo>
                  <a:pt x="757" y="1048"/>
                </a:lnTo>
                <a:lnTo>
                  <a:pt x="754" y="1050"/>
                </a:lnTo>
                <a:lnTo>
                  <a:pt x="746" y="1065"/>
                </a:lnTo>
                <a:lnTo>
                  <a:pt x="743" y="1068"/>
                </a:lnTo>
                <a:lnTo>
                  <a:pt x="740" y="1065"/>
                </a:lnTo>
                <a:lnTo>
                  <a:pt x="740" y="1062"/>
                </a:lnTo>
                <a:lnTo>
                  <a:pt x="737" y="1062"/>
                </a:lnTo>
                <a:lnTo>
                  <a:pt x="737" y="1059"/>
                </a:lnTo>
                <a:lnTo>
                  <a:pt x="734" y="1059"/>
                </a:lnTo>
                <a:lnTo>
                  <a:pt x="732" y="1053"/>
                </a:lnTo>
                <a:lnTo>
                  <a:pt x="729" y="1050"/>
                </a:lnTo>
                <a:lnTo>
                  <a:pt x="726" y="1048"/>
                </a:lnTo>
                <a:lnTo>
                  <a:pt x="726" y="1045"/>
                </a:lnTo>
                <a:lnTo>
                  <a:pt x="720" y="1042"/>
                </a:lnTo>
                <a:lnTo>
                  <a:pt x="720" y="1039"/>
                </a:lnTo>
                <a:lnTo>
                  <a:pt x="717" y="1036"/>
                </a:lnTo>
                <a:lnTo>
                  <a:pt x="712" y="1031"/>
                </a:lnTo>
                <a:lnTo>
                  <a:pt x="706" y="1028"/>
                </a:lnTo>
                <a:lnTo>
                  <a:pt x="703" y="1025"/>
                </a:lnTo>
                <a:lnTo>
                  <a:pt x="703" y="1022"/>
                </a:lnTo>
                <a:lnTo>
                  <a:pt x="697" y="1016"/>
                </a:lnTo>
                <a:lnTo>
                  <a:pt x="695" y="1016"/>
                </a:lnTo>
                <a:lnTo>
                  <a:pt x="692" y="1013"/>
                </a:lnTo>
                <a:lnTo>
                  <a:pt x="689" y="1008"/>
                </a:lnTo>
                <a:lnTo>
                  <a:pt x="683" y="1005"/>
                </a:lnTo>
                <a:lnTo>
                  <a:pt x="683" y="1002"/>
                </a:lnTo>
                <a:lnTo>
                  <a:pt x="680" y="1002"/>
                </a:lnTo>
                <a:lnTo>
                  <a:pt x="680" y="999"/>
                </a:lnTo>
                <a:lnTo>
                  <a:pt x="677" y="999"/>
                </a:lnTo>
                <a:lnTo>
                  <a:pt x="675" y="996"/>
                </a:lnTo>
                <a:lnTo>
                  <a:pt x="672" y="994"/>
                </a:lnTo>
                <a:lnTo>
                  <a:pt x="675" y="994"/>
                </a:lnTo>
                <a:lnTo>
                  <a:pt x="672" y="994"/>
                </a:lnTo>
                <a:lnTo>
                  <a:pt x="669" y="991"/>
                </a:lnTo>
                <a:lnTo>
                  <a:pt x="666" y="988"/>
                </a:lnTo>
                <a:lnTo>
                  <a:pt x="663" y="988"/>
                </a:lnTo>
                <a:lnTo>
                  <a:pt x="663" y="985"/>
                </a:lnTo>
                <a:lnTo>
                  <a:pt x="660" y="985"/>
                </a:lnTo>
                <a:lnTo>
                  <a:pt x="658" y="982"/>
                </a:lnTo>
                <a:lnTo>
                  <a:pt x="655" y="979"/>
                </a:lnTo>
                <a:lnTo>
                  <a:pt x="652" y="976"/>
                </a:lnTo>
                <a:lnTo>
                  <a:pt x="649" y="976"/>
                </a:lnTo>
                <a:lnTo>
                  <a:pt x="649" y="974"/>
                </a:lnTo>
                <a:lnTo>
                  <a:pt x="646" y="974"/>
                </a:lnTo>
                <a:lnTo>
                  <a:pt x="646" y="971"/>
                </a:lnTo>
                <a:lnTo>
                  <a:pt x="643" y="971"/>
                </a:lnTo>
                <a:lnTo>
                  <a:pt x="643" y="968"/>
                </a:lnTo>
                <a:lnTo>
                  <a:pt x="640" y="968"/>
                </a:lnTo>
                <a:lnTo>
                  <a:pt x="638" y="965"/>
                </a:lnTo>
                <a:lnTo>
                  <a:pt x="635" y="962"/>
                </a:lnTo>
                <a:lnTo>
                  <a:pt x="632" y="962"/>
                </a:lnTo>
                <a:lnTo>
                  <a:pt x="632" y="959"/>
                </a:lnTo>
                <a:lnTo>
                  <a:pt x="629" y="959"/>
                </a:lnTo>
                <a:lnTo>
                  <a:pt x="626" y="957"/>
                </a:lnTo>
                <a:lnTo>
                  <a:pt x="623" y="954"/>
                </a:lnTo>
                <a:lnTo>
                  <a:pt x="621" y="951"/>
                </a:lnTo>
                <a:lnTo>
                  <a:pt x="618" y="951"/>
                </a:lnTo>
                <a:lnTo>
                  <a:pt x="618" y="948"/>
                </a:lnTo>
                <a:lnTo>
                  <a:pt x="615" y="948"/>
                </a:lnTo>
                <a:lnTo>
                  <a:pt x="612" y="945"/>
                </a:lnTo>
                <a:lnTo>
                  <a:pt x="609" y="945"/>
                </a:lnTo>
                <a:lnTo>
                  <a:pt x="609" y="942"/>
                </a:lnTo>
                <a:lnTo>
                  <a:pt x="606" y="942"/>
                </a:lnTo>
                <a:lnTo>
                  <a:pt x="603" y="939"/>
                </a:lnTo>
                <a:lnTo>
                  <a:pt x="601" y="939"/>
                </a:lnTo>
                <a:lnTo>
                  <a:pt x="601" y="937"/>
                </a:lnTo>
                <a:lnTo>
                  <a:pt x="598" y="937"/>
                </a:lnTo>
                <a:lnTo>
                  <a:pt x="595" y="934"/>
                </a:lnTo>
                <a:lnTo>
                  <a:pt x="595" y="931"/>
                </a:lnTo>
                <a:lnTo>
                  <a:pt x="592" y="931"/>
                </a:lnTo>
                <a:lnTo>
                  <a:pt x="589" y="931"/>
                </a:lnTo>
                <a:lnTo>
                  <a:pt x="589" y="928"/>
                </a:lnTo>
                <a:lnTo>
                  <a:pt x="589" y="931"/>
                </a:lnTo>
                <a:lnTo>
                  <a:pt x="586" y="928"/>
                </a:lnTo>
                <a:lnTo>
                  <a:pt x="584" y="928"/>
                </a:lnTo>
                <a:lnTo>
                  <a:pt x="581" y="925"/>
                </a:lnTo>
                <a:lnTo>
                  <a:pt x="578" y="922"/>
                </a:lnTo>
                <a:lnTo>
                  <a:pt x="575" y="922"/>
                </a:lnTo>
                <a:lnTo>
                  <a:pt x="572" y="922"/>
                </a:lnTo>
                <a:lnTo>
                  <a:pt x="569" y="920"/>
                </a:lnTo>
                <a:lnTo>
                  <a:pt x="566" y="920"/>
                </a:lnTo>
                <a:lnTo>
                  <a:pt x="564" y="917"/>
                </a:lnTo>
                <a:lnTo>
                  <a:pt x="561" y="917"/>
                </a:lnTo>
                <a:lnTo>
                  <a:pt x="555" y="917"/>
                </a:lnTo>
                <a:lnTo>
                  <a:pt x="552" y="914"/>
                </a:lnTo>
                <a:lnTo>
                  <a:pt x="549" y="914"/>
                </a:lnTo>
                <a:lnTo>
                  <a:pt x="546" y="914"/>
                </a:lnTo>
                <a:lnTo>
                  <a:pt x="544" y="914"/>
                </a:lnTo>
                <a:lnTo>
                  <a:pt x="544" y="911"/>
                </a:lnTo>
                <a:lnTo>
                  <a:pt x="541" y="911"/>
                </a:lnTo>
                <a:lnTo>
                  <a:pt x="538" y="911"/>
                </a:lnTo>
                <a:lnTo>
                  <a:pt x="535" y="911"/>
                </a:lnTo>
                <a:lnTo>
                  <a:pt x="532" y="911"/>
                </a:lnTo>
                <a:lnTo>
                  <a:pt x="529" y="911"/>
                </a:lnTo>
                <a:lnTo>
                  <a:pt x="527" y="911"/>
                </a:lnTo>
                <a:lnTo>
                  <a:pt x="521" y="911"/>
                </a:lnTo>
                <a:lnTo>
                  <a:pt x="518" y="911"/>
                </a:lnTo>
                <a:lnTo>
                  <a:pt x="515" y="908"/>
                </a:lnTo>
                <a:lnTo>
                  <a:pt x="507" y="908"/>
                </a:lnTo>
                <a:lnTo>
                  <a:pt x="504" y="908"/>
                </a:lnTo>
                <a:lnTo>
                  <a:pt x="501" y="908"/>
                </a:lnTo>
                <a:lnTo>
                  <a:pt x="498" y="908"/>
                </a:lnTo>
                <a:lnTo>
                  <a:pt x="495" y="908"/>
                </a:lnTo>
                <a:lnTo>
                  <a:pt x="492" y="908"/>
                </a:lnTo>
                <a:lnTo>
                  <a:pt x="492" y="905"/>
                </a:lnTo>
                <a:lnTo>
                  <a:pt x="490" y="905"/>
                </a:lnTo>
                <a:lnTo>
                  <a:pt x="487" y="905"/>
                </a:lnTo>
                <a:lnTo>
                  <a:pt x="484" y="905"/>
                </a:lnTo>
                <a:lnTo>
                  <a:pt x="481" y="905"/>
                </a:lnTo>
                <a:lnTo>
                  <a:pt x="478" y="905"/>
                </a:lnTo>
                <a:lnTo>
                  <a:pt x="478" y="902"/>
                </a:lnTo>
                <a:lnTo>
                  <a:pt x="475" y="902"/>
                </a:lnTo>
                <a:lnTo>
                  <a:pt x="472" y="902"/>
                </a:lnTo>
                <a:lnTo>
                  <a:pt x="470" y="902"/>
                </a:lnTo>
                <a:lnTo>
                  <a:pt x="467" y="902"/>
                </a:lnTo>
                <a:lnTo>
                  <a:pt x="464" y="902"/>
                </a:lnTo>
                <a:lnTo>
                  <a:pt x="464" y="900"/>
                </a:lnTo>
                <a:lnTo>
                  <a:pt x="461" y="900"/>
                </a:lnTo>
                <a:lnTo>
                  <a:pt x="458" y="900"/>
                </a:lnTo>
                <a:lnTo>
                  <a:pt x="455" y="900"/>
                </a:lnTo>
                <a:lnTo>
                  <a:pt x="453" y="900"/>
                </a:lnTo>
                <a:lnTo>
                  <a:pt x="450" y="900"/>
                </a:lnTo>
                <a:lnTo>
                  <a:pt x="447" y="900"/>
                </a:lnTo>
                <a:lnTo>
                  <a:pt x="447" y="897"/>
                </a:lnTo>
                <a:lnTo>
                  <a:pt x="444" y="897"/>
                </a:lnTo>
                <a:lnTo>
                  <a:pt x="441" y="897"/>
                </a:lnTo>
                <a:lnTo>
                  <a:pt x="438" y="897"/>
                </a:lnTo>
                <a:lnTo>
                  <a:pt x="435" y="897"/>
                </a:lnTo>
                <a:lnTo>
                  <a:pt x="433" y="897"/>
                </a:lnTo>
                <a:lnTo>
                  <a:pt x="430" y="897"/>
                </a:lnTo>
                <a:lnTo>
                  <a:pt x="427" y="897"/>
                </a:lnTo>
                <a:lnTo>
                  <a:pt x="427" y="894"/>
                </a:lnTo>
                <a:lnTo>
                  <a:pt x="424" y="894"/>
                </a:lnTo>
                <a:lnTo>
                  <a:pt x="421" y="894"/>
                </a:lnTo>
                <a:lnTo>
                  <a:pt x="418" y="894"/>
                </a:lnTo>
                <a:lnTo>
                  <a:pt x="415" y="894"/>
                </a:lnTo>
                <a:lnTo>
                  <a:pt x="410" y="894"/>
                </a:lnTo>
                <a:lnTo>
                  <a:pt x="410" y="891"/>
                </a:lnTo>
                <a:lnTo>
                  <a:pt x="410" y="894"/>
                </a:lnTo>
                <a:lnTo>
                  <a:pt x="410" y="891"/>
                </a:lnTo>
                <a:lnTo>
                  <a:pt x="407" y="891"/>
                </a:lnTo>
                <a:lnTo>
                  <a:pt x="404" y="891"/>
                </a:lnTo>
                <a:lnTo>
                  <a:pt x="401" y="891"/>
                </a:lnTo>
                <a:lnTo>
                  <a:pt x="398" y="891"/>
                </a:lnTo>
                <a:lnTo>
                  <a:pt x="396" y="891"/>
                </a:lnTo>
                <a:lnTo>
                  <a:pt x="390" y="891"/>
                </a:lnTo>
                <a:lnTo>
                  <a:pt x="387" y="891"/>
                </a:lnTo>
                <a:lnTo>
                  <a:pt x="381" y="891"/>
                </a:lnTo>
                <a:lnTo>
                  <a:pt x="376" y="891"/>
                </a:lnTo>
                <a:lnTo>
                  <a:pt x="364" y="891"/>
                </a:lnTo>
                <a:lnTo>
                  <a:pt x="359" y="891"/>
                </a:lnTo>
                <a:lnTo>
                  <a:pt x="356" y="891"/>
                </a:lnTo>
                <a:lnTo>
                  <a:pt x="353" y="891"/>
                </a:lnTo>
                <a:lnTo>
                  <a:pt x="350" y="891"/>
                </a:lnTo>
                <a:lnTo>
                  <a:pt x="347" y="891"/>
                </a:lnTo>
                <a:lnTo>
                  <a:pt x="347" y="894"/>
                </a:lnTo>
                <a:lnTo>
                  <a:pt x="344" y="894"/>
                </a:lnTo>
                <a:lnTo>
                  <a:pt x="341" y="894"/>
                </a:lnTo>
                <a:lnTo>
                  <a:pt x="339" y="894"/>
                </a:lnTo>
                <a:lnTo>
                  <a:pt x="336" y="894"/>
                </a:lnTo>
                <a:lnTo>
                  <a:pt x="333" y="894"/>
                </a:lnTo>
                <a:lnTo>
                  <a:pt x="330" y="894"/>
                </a:lnTo>
                <a:lnTo>
                  <a:pt x="327" y="894"/>
                </a:lnTo>
                <a:lnTo>
                  <a:pt x="324" y="894"/>
                </a:lnTo>
                <a:lnTo>
                  <a:pt x="322" y="894"/>
                </a:lnTo>
                <a:lnTo>
                  <a:pt x="316" y="894"/>
                </a:lnTo>
                <a:lnTo>
                  <a:pt x="313" y="894"/>
                </a:lnTo>
                <a:lnTo>
                  <a:pt x="310" y="894"/>
                </a:lnTo>
                <a:lnTo>
                  <a:pt x="310" y="897"/>
                </a:lnTo>
                <a:lnTo>
                  <a:pt x="307" y="897"/>
                </a:lnTo>
                <a:lnTo>
                  <a:pt x="307" y="894"/>
                </a:lnTo>
                <a:lnTo>
                  <a:pt x="304" y="894"/>
                </a:lnTo>
                <a:lnTo>
                  <a:pt x="302" y="894"/>
                </a:lnTo>
                <a:lnTo>
                  <a:pt x="296" y="894"/>
                </a:lnTo>
                <a:lnTo>
                  <a:pt x="296" y="897"/>
                </a:lnTo>
                <a:lnTo>
                  <a:pt x="290" y="897"/>
                </a:lnTo>
                <a:lnTo>
                  <a:pt x="287" y="897"/>
                </a:lnTo>
                <a:lnTo>
                  <a:pt x="276" y="897"/>
                </a:lnTo>
                <a:lnTo>
                  <a:pt x="267" y="897"/>
                </a:lnTo>
                <a:lnTo>
                  <a:pt x="265" y="897"/>
                </a:lnTo>
                <a:lnTo>
                  <a:pt x="262" y="897"/>
                </a:lnTo>
                <a:lnTo>
                  <a:pt x="259" y="897"/>
                </a:lnTo>
                <a:lnTo>
                  <a:pt x="256" y="897"/>
                </a:lnTo>
                <a:lnTo>
                  <a:pt x="253" y="897"/>
                </a:lnTo>
                <a:lnTo>
                  <a:pt x="250" y="897"/>
                </a:lnTo>
                <a:lnTo>
                  <a:pt x="247" y="897"/>
                </a:lnTo>
                <a:lnTo>
                  <a:pt x="245" y="894"/>
                </a:lnTo>
                <a:lnTo>
                  <a:pt x="242" y="897"/>
                </a:lnTo>
                <a:lnTo>
                  <a:pt x="239" y="897"/>
                </a:lnTo>
                <a:lnTo>
                  <a:pt x="236" y="897"/>
                </a:lnTo>
                <a:lnTo>
                  <a:pt x="236" y="900"/>
                </a:lnTo>
                <a:lnTo>
                  <a:pt x="233" y="900"/>
                </a:lnTo>
                <a:lnTo>
                  <a:pt x="233" y="902"/>
                </a:lnTo>
                <a:lnTo>
                  <a:pt x="233" y="905"/>
                </a:lnTo>
                <a:lnTo>
                  <a:pt x="233" y="902"/>
                </a:lnTo>
                <a:lnTo>
                  <a:pt x="233" y="900"/>
                </a:lnTo>
                <a:lnTo>
                  <a:pt x="236" y="897"/>
                </a:lnTo>
                <a:lnTo>
                  <a:pt x="236" y="894"/>
                </a:lnTo>
                <a:lnTo>
                  <a:pt x="233" y="894"/>
                </a:lnTo>
                <a:lnTo>
                  <a:pt x="236" y="891"/>
                </a:lnTo>
                <a:lnTo>
                  <a:pt x="233" y="891"/>
                </a:lnTo>
                <a:lnTo>
                  <a:pt x="236" y="891"/>
                </a:lnTo>
                <a:lnTo>
                  <a:pt x="239" y="891"/>
                </a:lnTo>
                <a:lnTo>
                  <a:pt x="242" y="891"/>
                </a:lnTo>
                <a:lnTo>
                  <a:pt x="245" y="891"/>
                </a:lnTo>
                <a:lnTo>
                  <a:pt x="247" y="891"/>
                </a:lnTo>
                <a:lnTo>
                  <a:pt x="250" y="891"/>
                </a:lnTo>
                <a:lnTo>
                  <a:pt x="250" y="888"/>
                </a:lnTo>
                <a:lnTo>
                  <a:pt x="253" y="888"/>
                </a:lnTo>
                <a:lnTo>
                  <a:pt x="256" y="885"/>
                </a:lnTo>
                <a:lnTo>
                  <a:pt x="253" y="883"/>
                </a:lnTo>
                <a:lnTo>
                  <a:pt x="256" y="883"/>
                </a:lnTo>
                <a:lnTo>
                  <a:pt x="259" y="883"/>
                </a:lnTo>
                <a:lnTo>
                  <a:pt x="259" y="885"/>
                </a:lnTo>
                <a:lnTo>
                  <a:pt x="262" y="885"/>
                </a:lnTo>
                <a:lnTo>
                  <a:pt x="262" y="888"/>
                </a:lnTo>
                <a:lnTo>
                  <a:pt x="265" y="888"/>
                </a:lnTo>
                <a:lnTo>
                  <a:pt x="265" y="885"/>
                </a:lnTo>
                <a:lnTo>
                  <a:pt x="267" y="885"/>
                </a:lnTo>
                <a:lnTo>
                  <a:pt x="267" y="883"/>
                </a:lnTo>
                <a:lnTo>
                  <a:pt x="270" y="883"/>
                </a:lnTo>
                <a:lnTo>
                  <a:pt x="270" y="880"/>
                </a:lnTo>
                <a:lnTo>
                  <a:pt x="273" y="883"/>
                </a:lnTo>
                <a:lnTo>
                  <a:pt x="276" y="883"/>
                </a:lnTo>
                <a:lnTo>
                  <a:pt x="276" y="880"/>
                </a:lnTo>
                <a:lnTo>
                  <a:pt x="279" y="880"/>
                </a:lnTo>
                <a:lnTo>
                  <a:pt x="282" y="883"/>
                </a:lnTo>
                <a:lnTo>
                  <a:pt x="282" y="880"/>
                </a:lnTo>
                <a:lnTo>
                  <a:pt x="284" y="880"/>
                </a:lnTo>
                <a:lnTo>
                  <a:pt x="284" y="877"/>
                </a:lnTo>
                <a:lnTo>
                  <a:pt x="287" y="877"/>
                </a:lnTo>
                <a:lnTo>
                  <a:pt x="287" y="874"/>
                </a:lnTo>
                <a:lnTo>
                  <a:pt x="290" y="874"/>
                </a:lnTo>
                <a:lnTo>
                  <a:pt x="290" y="871"/>
                </a:lnTo>
                <a:lnTo>
                  <a:pt x="290" y="868"/>
                </a:lnTo>
                <a:lnTo>
                  <a:pt x="293" y="865"/>
                </a:lnTo>
                <a:lnTo>
                  <a:pt x="296" y="865"/>
                </a:lnTo>
                <a:lnTo>
                  <a:pt x="299" y="865"/>
                </a:lnTo>
                <a:lnTo>
                  <a:pt x="302" y="865"/>
                </a:lnTo>
                <a:lnTo>
                  <a:pt x="304" y="865"/>
                </a:lnTo>
                <a:lnTo>
                  <a:pt x="304" y="868"/>
                </a:lnTo>
                <a:lnTo>
                  <a:pt x="307" y="871"/>
                </a:lnTo>
                <a:lnTo>
                  <a:pt x="307" y="868"/>
                </a:lnTo>
                <a:lnTo>
                  <a:pt x="307" y="865"/>
                </a:lnTo>
                <a:lnTo>
                  <a:pt x="310" y="865"/>
                </a:lnTo>
                <a:lnTo>
                  <a:pt x="313" y="865"/>
                </a:lnTo>
                <a:lnTo>
                  <a:pt x="316" y="865"/>
                </a:lnTo>
                <a:lnTo>
                  <a:pt x="316" y="863"/>
                </a:lnTo>
                <a:lnTo>
                  <a:pt x="319" y="863"/>
                </a:lnTo>
                <a:lnTo>
                  <a:pt x="319" y="865"/>
                </a:lnTo>
                <a:lnTo>
                  <a:pt x="322" y="865"/>
                </a:lnTo>
                <a:lnTo>
                  <a:pt x="322" y="863"/>
                </a:lnTo>
                <a:lnTo>
                  <a:pt x="324" y="860"/>
                </a:lnTo>
                <a:lnTo>
                  <a:pt x="327" y="860"/>
                </a:lnTo>
                <a:lnTo>
                  <a:pt x="330" y="860"/>
                </a:lnTo>
                <a:lnTo>
                  <a:pt x="333" y="860"/>
                </a:lnTo>
                <a:lnTo>
                  <a:pt x="336" y="860"/>
                </a:lnTo>
                <a:lnTo>
                  <a:pt x="339" y="860"/>
                </a:lnTo>
                <a:lnTo>
                  <a:pt x="341" y="860"/>
                </a:lnTo>
                <a:lnTo>
                  <a:pt x="341" y="857"/>
                </a:lnTo>
                <a:lnTo>
                  <a:pt x="341" y="854"/>
                </a:lnTo>
                <a:lnTo>
                  <a:pt x="344" y="854"/>
                </a:lnTo>
                <a:lnTo>
                  <a:pt x="344" y="851"/>
                </a:lnTo>
                <a:lnTo>
                  <a:pt x="347" y="851"/>
                </a:lnTo>
                <a:lnTo>
                  <a:pt x="347" y="848"/>
                </a:lnTo>
                <a:lnTo>
                  <a:pt x="344" y="848"/>
                </a:lnTo>
                <a:lnTo>
                  <a:pt x="347" y="846"/>
                </a:lnTo>
                <a:lnTo>
                  <a:pt x="347" y="843"/>
                </a:lnTo>
                <a:lnTo>
                  <a:pt x="350" y="840"/>
                </a:lnTo>
                <a:lnTo>
                  <a:pt x="353" y="840"/>
                </a:lnTo>
                <a:lnTo>
                  <a:pt x="359" y="840"/>
                </a:lnTo>
                <a:lnTo>
                  <a:pt x="361" y="840"/>
                </a:lnTo>
                <a:lnTo>
                  <a:pt x="364" y="840"/>
                </a:lnTo>
                <a:lnTo>
                  <a:pt x="367" y="840"/>
                </a:lnTo>
                <a:lnTo>
                  <a:pt x="370" y="840"/>
                </a:lnTo>
                <a:lnTo>
                  <a:pt x="373" y="840"/>
                </a:lnTo>
                <a:lnTo>
                  <a:pt x="376" y="837"/>
                </a:lnTo>
                <a:lnTo>
                  <a:pt x="378" y="837"/>
                </a:lnTo>
                <a:lnTo>
                  <a:pt x="381" y="837"/>
                </a:lnTo>
                <a:lnTo>
                  <a:pt x="384" y="837"/>
                </a:lnTo>
                <a:lnTo>
                  <a:pt x="387" y="834"/>
                </a:lnTo>
                <a:lnTo>
                  <a:pt x="387" y="831"/>
                </a:lnTo>
                <a:lnTo>
                  <a:pt x="384" y="831"/>
                </a:lnTo>
                <a:lnTo>
                  <a:pt x="384" y="834"/>
                </a:lnTo>
                <a:lnTo>
                  <a:pt x="381" y="834"/>
                </a:lnTo>
                <a:lnTo>
                  <a:pt x="373" y="834"/>
                </a:lnTo>
                <a:lnTo>
                  <a:pt x="370" y="831"/>
                </a:lnTo>
                <a:lnTo>
                  <a:pt x="367" y="831"/>
                </a:lnTo>
                <a:lnTo>
                  <a:pt x="364" y="831"/>
                </a:lnTo>
                <a:lnTo>
                  <a:pt x="361" y="831"/>
                </a:lnTo>
                <a:lnTo>
                  <a:pt x="359" y="831"/>
                </a:lnTo>
                <a:lnTo>
                  <a:pt x="356" y="831"/>
                </a:lnTo>
                <a:lnTo>
                  <a:pt x="353" y="831"/>
                </a:lnTo>
                <a:lnTo>
                  <a:pt x="350" y="831"/>
                </a:lnTo>
                <a:lnTo>
                  <a:pt x="347" y="831"/>
                </a:lnTo>
                <a:lnTo>
                  <a:pt x="347" y="834"/>
                </a:lnTo>
                <a:lnTo>
                  <a:pt x="344" y="834"/>
                </a:lnTo>
                <a:lnTo>
                  <a:pt x="341" y="834"/>
                </a:lnTo>
                <a:lnTo>
                  <a:pt x="341" y="831"/>
                </a:lnTo>
                <a:lnTo>
                  <a:pt x="339" y="831"/>
                </a:lnTo>
                <a:lnTo>
                  <a:pt x="336" y="831"/>
                </a:lnTo>
                <a:lnTo>
                  <a:pt x="333" y="831"/>
                </a:lnTo>
                <a:lnTo>
                  <a:pt x="333" y="834"/>
                </a:lnTo>
                <a:lnTo>
                  <a:pt x="330" y="834"/>
                </a:lnTo>
                <a:lnTo>
                  <a:pt x="327" y="837"/>
                </a:lnTo>
                <a:lnTo>
                  <a:pt x="327" y="840"/>
                </a:lnTo>
                <a:lnTo>
                  <a:pt x="324" y="840"/>
                </a:lnTo>
                <a:lnTo>
                  <a:pt x="322" y="843"/>
                </a:lnTo>
                <a:lnTo>
                  <a:pt x="319" y="846"/>
                </a:lnTo>
                <a:lnTo>
                  <a:pt x="319" y="848"/>
                </a:lnTo>
                <a:lnTo>
                  <a:pt x="316" y="848"/>
                </a:lnTo>
                <a:lnTo>
                  <a:pt x="313" y="848"/>
                </a:lnTo>
                <a:lnTo>
                  <a:pt x="310" y="851"/>
                </a:lnTo>
                <a:lnTo>
                  <a:pt x="310" y="854"/>
                </a:lnTo>
                <a:lnTo>
                  <a:pt x="307" y="854"/>
                </a:lnTo>
                <a:lnTo>
                  <a:pt x="304" y="851"/>
                </a:lnTo>
                <a:lnTo>
                  <a:pt x="302" y="851"/>
                </a:lnTo>
                <a:lnTo>
                  <a:pt x="299" y="851"/>
                </a:lnTo>
                <a:lnTo>
                  <a:pt x="296" y="851"/>
                </a:lnTo>
                <a:lnTo>
                  <a:pt x="293" y="851"/>
                </a:lnTo>
                <a:lnTo>
                  <a:pt x="290" y="851"/>
                </a:lnTo>
                <a:lnTo>
                  <a:pt x="287" y="854"/>
                </a:lnTo>
                <a:lnTo>
                  <a:pt x="287" y="857"/>
                </a:lnTo>
                <a:lnTo>
                  <a:pt x="284" y="857"/>
                </a:lnTo>
                <a:lnTo>
                  <a:pt x="284" y="860"/>
                </a:lnTo>
                <a:lnTo>
                  <a:pt x="282" y="860"/>
                </a:lnTo>
                <a:lnTo>
                  <a:pt x="282" y="857"/>
                </a:lnTo>
                <a:lnTo>
                  <a:pt x="279" y="857"/>
                </a:lnTo>
                <a:lnTo>
                  <a:pt x="276" y="860"/>
                </a:lnTo>
                <a:lnTo>
                  <a:pt x="273" y="860"/>
                </a:lnTo>
                <a:lnTo>
                  <a:pt x="270" y="860"/>
                </a:lnTo>
                <a:lnTo>
                  <a:pt x="267" y="860"/>
                </a:lnTo>
                <a:lnTo>
                  <a:pt x="267" y="857"/>
                </a:lnTo>
                <a:lnTo>
                  <a:pt x="265" y="857"/>
                </a:lnTo>
                <a:lnTo>
                  <a:pt x="265" y="860"/>
                </a:lnTo>
                <a:lnTo>
                  <a:pt x="262" y="860"/>
                </a:lnTo>
                <a:lnTo>
                  <a:pt x="259" y="857"/>
                </a:lnTo>
                <a:lnTo>
                  <a:pt x="259" y="854"/>
                </a:lnTo>
                <a:lnTo>
                  <a:pt x="256" y="854"/>
                </a:lnTo>
                <a:lnTo>
                  <a:pt x="256" y="851"/>
                </a:lnTo>
                <a:lnTo>
                  <a:pt x="256" y="848"/>
                </a:lnTo>
                <a:lnTo>
                  <a:pt x="256" y="846"/>
                </a:lnTo>
                <a:lnTo>
                  <a:pt x="259" y="846"/>
                </a:lnTo>
                <a:lnTo>
                  <a:pt x="259" y="843"/>
                </a:lnTo>
                <a:lnTo>
                  <a:pt x="262" y="840"/>
                </a:lnTo>
                <a:lnTo>
                  <a:pt x="262" y="837"/>
                </a:lnTo>
                <a:lnTo>
                  <a:pt x="259" y="837"/>
                </a:lnTo>
                <a:lnTo>
                  <a:pt x="259" y="834"/>
                </a:lnTo>
                <a:lnTo>
                  <a:pt x="259" y="837"/>
                </a:lnTo>
                <a:lnTo>
                  <a:pt x="256" y="837"/>
                </a:lnTo>
                <a:lnTo>
                  <a:pt x="253" y="837"/>
                </a:lnTo>
                <a:lnTo>
                  <a:pt x="253" y="840"/>
                </a:lnTo>
                <a:lnTo>
                  <a:pt x="250" y="840"/>
                </a:lnTo>
                <a:lnTo>
                  <a:pt x="250" y="843"/>
                </a:lnTo>
                <a:lnTo>
                  <a:pt x="247" y="843"/>
                </a:lnTo>
                <a:lnTo>
                  <a:pt x="247" y="840"/>
                </a:lnTo>
                <a:lnTo>
                  <a:pt x="247" y="843"/>
                </a:lnTo>
                <a:lnTo>
                  <a:pt x="247" y="846"/>
                </a:lnTo>
                <a:lnTo>
                  <a:pt x="245" y="846"/>
                </a:lnTo>
                <a:lnTo>
                  <a:pt x="245" y="848"/>
                </a:lnTo>
                <a:lnTo>
                  <a:pt x="245" y="851"/>
                </a:lnTo>
                <a:lnTo>
                  <a:pt x="242" y="851"/>
                </a:lnTo>
                <a:lnTo>
                  <a:pt x="239" y="851"/>
                </a:lnTo>
                <a:lnTo>
                  <a:pt x="239" y="848"/>
                </a:lnTo>
                <a:lnTo>
                  <a:pt x="236" y="851"/>
                </a:lnTo>
                <a:lnTo>
                  <a:pt x="233" y="848"/>
                </a:lnTo>
                <a:lnTo>
                  <a:pt x="233" y="851"/>
                </a:lnTo>
                <a:lnTo>
                  <a:pt x="236" y="851"/>
                </a:lnTo>
                <a:lnTo>
                  <a:pt x="236" y="854"/>
                </a:lnTo>
                <a:lnTo>
                  <a:pt x="236" y="857"/>
                </a:lnTo>
                <a:lnTo>
                  <a:pt x="236" y="860"/>
                </a:lnTo>
                <a:lnTo>
                  <a:pt x="233" y="860"/>
                </a:lnTo>
                <a:lnTo>
                  <a:pt x="233" y="863"/>
                </a:lnTo>
                <a:lnTo>
                  <a:pt x="236" y="865"/>
                </a:lnTo>
                <a:lnTo>
                  <a:pt x="233" y="865"/>
                </a:lnTo>
                <a:lnTo>
                  <a:pt x="233" y="868"/>
                </a:lnTo>
                <a:lnTo>
                  <a:pt x="233" y="871"/>
                </a:lnTo>
                <a:lnTo>
                  <a:pt x="230" y="871"/>
                </a:lnTo>
                <a:lnTo>
                  <a:pt x="228" y="874"/>
                </a:lnTo>
                <a:lnTo>
                  <a:pt x="230" y="874"/>
                </a:lnTo>
                <a:lnTo>
                  <a:pt x="230" y="877"/>
                </a:lnTo>
                <a:lnTo>
                  <a:pt x="228" y="880"/>
                </a:lnTo>
                <a:lnTo>
                  <a:pt x="228" y="883"/>
                </a:lnTo>
                <a:lnTo>
                  <a:pt x="225" y="883"/>
                </a:lnTo>
                <a:lnTo>
                  <a:pt x="225" y="880"/>
                </a:lnTo>
                <a:lnTo>
                  <a:pt x="222" y="883"/>
                </a:lnTo>
                <a:lnTo>
                  <a:pt x="225" y="883"/>
                </a:lnTo>
                <a:lnTo>
                  <a:pt x="225" y="885"/>
                </a:lnTo>
                <a:lnTo>
                  <a:pt x="228" y="888"/>
                </a:lnTo>
                <a:lnTo>
                  <a:pt x="230" y="888"/>
                </a:lnTo>
                <a:lnTo>
                  <a:pt x="230" y="891"/>
                </a:lnTo>
                <a:lnTo>
                  <a:pt x="228" y="891"/>
                </a:lnTo>
                <a:lnTo>
                  <a:pt x="225" y="891"/>
                </a:lnTo>
                <a:lnTo>
                  <a:pt x="222" y="891"/>
                </a:lnTo>
                <a:lnTo>
                  <a:pt x="219" y="894"/>
                </a:lnTo>
                <a:lnTo>
                  <a:pt x="222" y="894"/>
                </a:lnTo>
                <a:lnTo>
                  <a:pt x="225" y="894"/>
                </a:lnTo>
                <a:lnTo>
                  <a:pt x="228" y="891"/>
                </a:lnTo>
                <a:lnTo>
                  <a:pt x="228" y="894"/>
                </a:lnTo>
                <a:lnTo>
                  <a:pt x="230" y="891"/>
                </a:lnTo>
                <a:lnTo>
                  <a:pt x="230" y="894"/>
                </a:lnTo>
                <a:lnTo>
                  <a:pt x="230" y="897"/>
                </a:lnTo>
                <a:lnTo>
                  <a:pt x="225" y="900"/>
                </a:lnTo>
                <a:lnTo>
                  <a:pt x="228" y="900"/>
                </a:lnTo>
                <a:lnTo>
                  <a:pt x="230" y="900"/>
                </a:lnTo>
                <a:lnTo>
                  <a:pt x="230" y="897"/>
                </a:lnTo>
                <a:lnTo>
                  <a:pt x="230" y="894"/>
                </a:lnTo>
                <a:lnTo>
                  <a:pt x="233" y="894"/>
                </a:lnTo>
                <a:lnTo>
                  <a:pt x="233" y="897"/>
                </a:lnTo>
                <a:lnTo>
                  <a:pt x="230" y="897"/>
                </a:lnTo>
                <a:lnTo>
                  <a:pt x="233" y="900"/>
                </a:lnTo>
                <a:lnTo>
                  <a:pt x="230" y="900"/>
                </a:lnTo>
                <a:lnTo>
                  <a:pt x="233" y="900"/>
                </a:lnTo>
                <a:lnTo>
                  <a:pt x="233" y="902"/>
                </a:lnTo>
                <a:lnTo>
                  <a:pt x="230" y="902"/>
                </a:lnTo>
                <a:lnTo>
                  <a:pt x="233" y="905"/>
                </a:lnTo>
                <a:lnTo>
                  <a:pt x="230" y="905"/>
                </a:lnTo>
                <a:lnTo>
                  <a:pt x="228" y="902"/>
                </a:lnTo>
                <a:lnTo>
                  <a:pt x="225" y="902"/>
                </a:lnTo>
                <a:lnTo>
                  <a:pt x="219" y="902"/>
                </a:lnTo>
                <a:lnTo>
                  <a:pt x="216" y="902"/>
                </a:lnTo>
                <a:lnTo>
                  <a:pt x="213" y="902"/>
                </a:lnTo>
                <a:lnTo>
                  <a:pt x="210" y="902"/>
                </a:lnTo>
                <a:lnTo>
                  <a:pt x="205" y="902"/>
                </a:lnTo>
                <a:lnTo>
                  <a:pt x="202" y="902"/>
                </a:lnTo>
                <a:lnTo>
                  <a:pt x="193" y="902"/>
                </a:lnTo>
                <a:lnTo>
                  <a:pt x="179" y="902"/>
                </a:lnTo>
                <a:lnTo>
                  <a:pt x="165" y="902"/>
                </a:lnTo>
                <a:lnTo>
                  <a:pt x="162" y="902"/>
                </a:lnTo>
                <a:lnTo>
                  <a:pt x="159" y="902"/>
                </a:lnTo>
                <a:lnTo>
                  <a:pt x="156" y="902"/>
                </a:lnTo>
                <a:lnTo>
                  <a:pt x="145" y="902"/>
                </a:lnTo>
                <a:lnTo>
                  <a:pt x="142" y="902"/>
                </a:lnTo>
                <a:lnTo>
                  <a:pt x="136" y="902"/>
                </a:lnTo>
                <a:lnTo>
                  <a:pt x="128" y="902"/>
                </a:lnTo>
                <a:lnTo>
                  <a:pt x="125" y="902"/>
                </a:lnTo>
                <a:lnTo>
                  <a:pt x="119" y="902"/>
                </a:lnTo>
                <a:lnTo>
                  <a:pt x="116" y="902"/>
                </a:lnTo>
                <a:lnTo>
                  <a:pt x="114" y="902"/>
                </a:lnTo>
                <a:lnTo>
                  <a:pt x="111" y="902"/>
                </a:lnTo>
                <a:lnTo>
                  <a:pt x="108" y="902"/>
                </a:lnTo>
                <a:lnTo>
                  <a:pt x="105" y="902"/>
                </a:lnTo>
                <a:lnTo>
                  <a:pt x="105" y="905"/>
                </a:lnTo>
                <a:lnTo>
                  <a:pt x="102" y="905"/>
                </a:lnTo>
                <a:lnTo>
                  <a:pt x="94" y="905"/>
                </a:lnTo>
                <a:lnTo>
                  <a:pt x="94" y="902"/>
                </a:lnTo>
                <a:lnTo>
                  <a:pt x="91" y="902"/>
                </a:lnTo>
                <a:lnTo>
                  <a:pt x="91" y="905"/>
                </a:lnTo>
                <a:lnTo>
                  <a:pt x="88" y="905"/>
                </a:lnTo>
                <a:lnTo>
                  <a:pt x="77" y="905"/>
                </a:lnTo>
                <a:lnTo>
                  <a:pt x="74" y="905"/>
                </a:lnTo>
                <a:lnTo>
                  <a:pt x="65" y="905"/>
                </a:lnTo>
                <a:lnTo>
                  <a:pt x="62" y="905"/>
                </a:lnTo>
                <a:lnTo>
                  <a:pt x="59" y="905"/>
                </a:lnTo>
                <a:lnTo>
                  <a:pt x="48" y="905"/>
                </a:lnTo>
                <a:lnTo>
                  <a:pt x="45" y="905"/>
                </a:lnTo>
                <a:lnTo>
                  <a:pt x="42" y="905"/>
                </a:lnTo>
                <a:lnTo>
                  <a:pt x="40" y="905"/>
                </a:lnTo>
                <a:lnTo>
                  <a:pt x="40" y="908"/>
                </a:lnTo>
                <a:lnTo>
                  <a:pt x="37" y="908"/>
                </a:lnTo>
                <a:lnTo>
                  <a:pt x="34" y="908"/>
                </a:lnTo>
                <a:lnTo>
                  <a:pt x="31" y="908"/>
                </a:lnTo>
                <a:lnTo>
                  <a:pt x="28" y="908"/>
                </a:lnTo>
                <a:lnTo>
                  <a:pt x="25" y="908"/>
                </a:lnTo>
                <a:lnTo>
                  <a:pt x="22" y="908"/>
                </a:lnTo>
                <a:lnTo>
                  <a:pt x="20" y="908"/>
                </a:lnTo>
                <a:lnTo>
                  <a:pt x="20" y="911"/>
                </a:lnTo>
                <a:lnTo>
                  <a:pt x="17" y="911"/>
                </a:lnTo>
                <a:lnTo>
                  <a:pt x="14" y="911"/>
                </a:lnTo>
                <a:lnTo>
                  <a:pt x="11" y="911"/>
                </a:lnTo>
                <a:lnTo>
                  <a:pt x="11" y="908"/>
                </a:lnTo>
                <a:lnTo>
                  <a:pt x="11" y="902"/>
                </a:lnTo>
                <a:lnTo>
                  <a:pt x="11" y="900"/>
                </a:lnTo>
                <a:lnTo>
                  <a:pt x="11" y="897"/>
                </a:lnTo>
                <a:lnTo>
                  <a:pt x="11" y="891"/>
                </a:lnTo>
                <a:lnTo>
                  <a:pt x="11" y="885"/>
                </a:lnTo>
                <a:lnTo>
                  <a:pt x="14" y="883"/>
                </a:lnTo>
                <a:lnTo>
                  <a:pt x="14" y="880"/>
                </a:lnTo>
                <a:lnTo>
                  <a:pt x="17" y="877"/>
                </a:lnTo>
                <a:lnTo>
                  <a:pt x="17" y="874"/>
                </a:lnTo>
                <a:lnTo>
                  <a:pt x="17" y="871"/>
                </a:lnTo>
                <a:lnTo>
                  <a:pt x="17" y="868"/>
                </a:lnTo>
                <a:lnTo>
                  <a:pt x="17" y="865"/>
                </a:lnTo>
                <a:lnTo>
                  <a:pt x="17" y="863"/>
                </a:lnTo>
                <a:lnTo>
                  <a:pt x="17" y="860"/>
                </a:lnTo>
                <a:lnTo>
                  <a:pt x="20" y="860"/>
                </a:lnTo>
                <a:lnTo>
                  <a:pt x="20" y="857"/>
                </a:lnTo>
                <a:lnTo>
                  <a:pt x="22" y="857"/>
                </a:lnTo>
                <a:lnTo>
                  <a:pt x="22" y="854"/>
                </a:lnTo>
                <a:lnTo>
                  <a:pt x="22" y="851"/>
                </a:lnTo>
                <a:lnTo>
                  <a:pt x="22" y="848"/>
                </a:lnTo>
                <a:lnTo>
                  <a:pt x="25" y="848"/>
                </a:lnTo>
                <a:lnTo>
                  <a:pt x="25" y="846"/>
                </a:lnTo>
                <a:lnTo>
                  <a:pt x="25" y="843"/>
                </a:lnTo>
                <a:lnTo>
                  <a:pt x="22" y="843"/>
                </a:lnTo>
                <a:lnTo>
                  <a:pt x="22" y="840"/>
                </a:lnTo>
                <a:lnTo>
                  <a:pt x="22" y="837"/>
                </a:lnTo>
                <a:lnTo>
                  <a:pt x="22" y="834"/>
                </a:lnTo>
                <a:lnTo>
                  <a:pt x="20" y="834"/>
                </a:lnTo>
                <a:lnTo>
                  <a:pt x="20" y="831"/>
                </a:lnTo>
                <a:lnTo>
                  <a:pt x="20" y="828"/>
                </a:lnTo>
                <a:lnTo>
                  <a:pt x="22" y="826"/>
                </a:lnTo>
                <a:lnTo>
                  <a:pt x="22" y="823"/>
                </a:lnTo>
                <a:lnTo>
                  <a:pt x="22" y="820"/>
                </a:lnTo>
                <a:lnTo>
                  <a:pt x="25" y="820"/>
                </a:lnTo>
                <a:lnTo>
                  <a:pt x="25" y="817"/>
                </a:lnTo>
                <a:lnTo>
                  <a:pt x="25" y="814"/>
                </a:lnTo>
                <a:lnTo>
                  <a:pt x="28" y="814"/>
                </a:lnTo>
                <a:lnTo>
                  <a:pt x="28" y="811"/>
                </a:lnTo>
                <a:lnTo>
                  <a:pt x="31" y="811"/>
                </a:lnTo>
                <a:lnTo>
                  <a:pt x="34" y="811"/>
                </a:lnTo>
                <a:lnTo>
                  <a:pt x="37" y="809"/>
                </a:lnTo>
                <a:lnTo>
                  <a:pt x="40" y="809"/>
                </a:lnTo>
                <a:lnTo>
                  <a:pt x="37" y="806"/>
                </a:lnTo>
                <a:lnTo>
                  <a:pt x="37" y="803"/>
                </a:lnTo>
                <a:lnTo>
                  <a:pt x="37" y="800"/>
                </a:lnTo>
                <a:lnTo>
                  <a:pt x="37" y="797"/>
                </a:lnTo>
                <a:lnTo>
                  <a:pt x="37" y="794"/>
                </a:lnTo>
                <a:lnTo>
                  <a:pt x="37" y="791"/>
                </a:lnTo>
                <a:lnTo>
                  <a:pt x="37" y="789"/>
                </a:lnTo>
                <a:lnTo>
                  <a:pt x="34" y="786"/>
                </a:lnTo>
                <a:lnTo>
                  <a:pt x="31" y="786"/>
                </a:lnTo>
                <a:lnTo>
                  <a:pt x="28" y="786"/>
                </a:lnTo>
                <a:lnTo>
                  <a:pt x="25" y="786"/>
                </a:lnTo>
                <a:lnTo>
                  <a:pt x="25" y="783"/>
                </a:lnTo>
                <a:lnTo>
                  <a:pt x="22" y="783"/>
                </a:lnTo>
                <a:lnTo>
                  <a:pt x="22" y="780"/>
                </a:lnTo>
                <a:lnTo>
                  <a:pt x="20" y="777"/>
                </a:lnTo>
                <a:lnTo>
                  <a:pt x="20" y="774"/>
                </a:lnTo>
                <a:lnTo>
                  <a:pt x="20" y="772"/>
                </a:lnTo>
                <a:lnTo>
                  <a:pt x="20" y="769"/>
                </a:lnTo>
                <a:lnTo>
                  <a:pt x="20" y="766"/>
                </a:lnTo>
                <a:lnTo>
                  <a:pt x="22" y="763"/>
                </a:lnTo>
                <a:lnTo>
                  <a:pt x="22" y="760"/>
                </a:lnTo>
                <a:lnTo>
                  <a:pt x="22" y="757"/>
                </a:lnTo>
                <a:lnTo>
                  <a:pt x="25" y="757"/>
                </a:lnTo>
                <a:lnTo>
                  <a:pt x="25" y="754"/>
                </a:lnTo>
                <a:lnTo>
                  <a:pt x="22" y="754"/>
                </a:lnTo>
                <a:lnTo>
                  <a:pt x="22" y="752"/>
                </a:lnTo>
                <a:lnTo>
                  <a:pt x="22" y="749"/>
                </a:lnTo>
                <a:lnTo>
                  <a:pt x="22" y="746"/>
                </a:lnTo>
                <a:lnTo>
                  <a:pt x="22" y="743"/>
                </a:lnTo>
                <a:lnTo>
                  <a:pt x="25" y="743"/>
                </a:lnTo>
                <a:lnTo>
                  <a:pt x="25" y="740"/>
                </a:lnTo>
                <a:lnTo>
                  <a:pt x="25" y="737"/>
                </a:lnTo>
                <a:lnTo>
                  <a:pt x="22" y="734"/>
                </a:lnTo>
                <a:lnTo>
                  <a:pt x="22" y="732"/>
                </a:lnTo>
                <a:lnTo>
                  <a:pt x="20" y="732"/>
                </a:lnTo>
                <a:lnTo>
                  <a:pt x="20" y="729"/>
                </a:lnTo>
                <a:lnTo>
                  <a:pt x="17" y="729"/>
                </a:lnTo>
                <a:lnTo>
                  <a:pt x="14" y="726"/>
                </a:lnTo>
                <a:lnTo>
                  <a:pt x="14" y="723"/>
                </a:lnTo>
                <a:lnTo>
                  <a:pt x="14" y="720"/>
                </a:lnTo>
                <a:lnTo>
                  <a:pt x="17" y="720"/>
                </a:lnTo>
                <a:lnTo>
                  <a:pt x="17" y="717"/>
                </a:lnTo>
                <a:lnTo>
                  <a:pt x="17" y="715"/>
                </a:lnTo>
                <a:lnTo>
                  <a:pt x="17" y="712"/>
                </a:lnTo>
                <a:lnTo>
                  <a:pt x="20" y="709"/>
                </a:lnTo>
                <a:lnTo>
                  <a:pt x="20" y="706"/>
                </a:lnTo>
                <a:lnTo>
                  <a:pt x="22" y="706"/>
                </a:lnTo>
                <a:lnTo>
                  <a:pt x="22" y="703"/>
                </a:lnTo>
                <a:lnTo>
                  <a:pt x="25" y="703"/>
                </a:lnTo>
                <a:lnTo>
                  <a:pt x="25" y="700"/>
                </a:lnTo>
                <a:lnTo>
                  <a:pt x="28" y="700"/>
                </a:lnTo>
                <a:lnTo>
                  <a:pt x="31" y="700"/>
                </a:lnTo>
                <a:lnTo>
                  <a:pt x="34" y="700"/>
                </a:lnTo>
                <a:lnTo>
                  <a:pt x="34" y="697"/>
                </a:lnTo>
                <a:lnTo>
                  <a:pt x="37" y="697"/>
                </a:lnTo>
                <a:lnTo>
                  <a:pt x="37" y="695"/>
                </a:lnTo>
                <a:lnTo>
                  <a:pt x="37" y="692"/>
                </a:lnTo>
                <a:lnTo>
                  <a:pt x="34" y="692"/>
                </a:lnTo>
                <a:lnTo>
                  <a:pt x="34" y="689"/>
                </a:lnTo>
                <a:lnTo>
                  <a:pt x="31" y="689"/>
                </a:lnTo>
                <a:lnTo>
                  <a:pt x="28" y="686"/>
                </a:lnTo>
                <a:lnTo>
                  <a:pt x="28" y="683"/>
                </a:lnTo>
                <a:lnTo>
                  <a:pt x="25" y="683"/>
                </a:lnTo>
                <a:lnTo>
                  <a:pt x="25" y="680"/>
                </a:lnTo>
                <a:lnTo>
                  <a:pt x="22" y="680"/>
                </a:lnTo>
                <a:lnTo>
                  <a:pt x="22" y="678"/>
                </a:lnTo>
                <a:lnTo>
                  <a:pt x="22" y="675"/>
                </a:lnTo>
                <a:lnTo>
                  <a:pt x="22" y="672"/>
                </a:lnTo>
                <a:lnTo>
                  <a:pt x="25" y="669"/>
                </a:lnTo>
                <a:lnTo>
                  <a:pt x="28" y="666"/>
                </a:lnTo>
                <a:lnTo>
                  <a:pt x="31" y="666"/>
                </a:lnTo>
                <a:lnTo>
                  <a:pt x="31" y="660"/>
                </a:lnTo>
                <a:lnTo>
                  <a:pt x="31" y="655"/>
                </a:lnTo>
                <a:lnTo>
                  <a:pt x="31" y="649"/>
                </a:lnTo>
                <a:lnTo>
                  <a:pt x="31" y="643"/>
                </a:lnTo>
                <a:lnTo>
                  <a:pt x="28" y="638"/>
                </a:lnTo>
                <a:lnTo>
                  <a:pt x="28" y="632"/>
                </a:lnTo>
                <a:lnTo>
                  <a:pt x="28" y="626"/>
                </a:lnTo>
                <a:lnTo>
                  <a:pt x="25" y="623"/>
                </a:lnTo>
                <a:lnTo>
                  <a:pt x="25" y="618"/>
                </a:lnTo>
                <a:lnTo>
                  <a:pt x="25" y="612"/>
                </a:lnTo>
                <a:lnTo>
                  <a:pt x="25" y="606"/>
                </a:lnTo>
                <a:lnTo>
                  <a:pt x="25" y="601"/>
                </a:lnTo>
                <a:lnTo>
                  <a:pt x="25" y="595"/>
                </a:lnTo>
                <a:lnTo>
                  <a:pt x="25" y="589"/>
                </a:lnTo>
                <a:lnTo>
                  <a:pt x="25" y="584"/>
                </a:lnTo>
                <a:lnTo>
                  <a:pt x="25" y="578"/>
                </a:lnTo>
                <a:lnTo>
                  <a:pt x="25" y="572"/>
                </a:lnTo>
                <a:lnTo>
                  <a:pt x="25" y="569"/>
                </a:lnTo>
                <a:lnTo>
                  <a:pt x="28" y="569"/>
                </a:lnTo>
                <a:lnTo>
                  <a:pt x="31" y="569"/>
                </a:lnTo>
                <a:lnTo>
                  <a:pt x="34" y="569"/>
                </a:lnTo>
                <a:lnTo>
                  <a:pt x="37" y="572"/>
                </a:lnTo>
                <a:lnTo>
                  <a:pt x="40" y="572"/>
                </a:lnTo>
                <a:lnTo>
                  <a:pt x="40" y="569"/>
                </a:lnTo>
                <a:lnTo>
                  <a:pt x="40" y="567"/>
                </a:lnTo>
                <a:lnTo>
                  <a:pt x="42" y="564"/>
                </a:lnTo>
                <a:lnTo>
                  <a:pt x="42" y="561"/>
                </a:lnTo>
                <a:lnTo>
                  <a:pt x="42" y="558"/>
                </a:lnTo>
                <a:lnTo>
                  <a:pt x="40" y="555"/>
                </a:lnTo>
                <a:lnTo>
                  <a:pt x="40" y="552"/>
                </a:lnTo>
                <a:lnTo>
                  <a:pt x="42" y="549"/>
                </a:lnTo>
                <a:lnTo>
                  <a:pt x="42" y="547"/>
                </a:lnTo>
                <a:lnTo>
                  <a:pt x="40" y="547"/>
                </a:lnTo>
                <a:lnTo>
                  <a:pt x="37" y="544"/>
                </a:lnTo>
                <a:lnTo>
                  <a:pt x="34" y="544"/>
                </a:lnTo>
                <a:lnTo>
                  <a:pt x="34" y="541"/>
                </a:lnTo>
                <a:lnTo>
                  <a:pt x="31" y="541"/>
                </a:lnTo>
                <a:lnTo>
                  <a:pt x="31" y="538"/>
                </a:lnTo>
                <a:lnTo>
                  <a:pt x="28" y="538"/>
                </a:lnTo>
                <a:lnTo>
                  <a:pt x="25" y="535"/>
                </a:lnTo>
                <a:lnTo>
                  <a:pt x="25" y="532"/>
                </a:lnTo>
                <a:lnTo>
                  <a:pt x="25" y="530"/>
                </a:lnTo>
                <a:lnTo>
                  <a:pt x="22" y="527"/>
                </a:lnTo>
                <a:lnTo>
                  <a:pt x="20" y="527"/>
                </a:lnTo>
                <a:lnTo>
                  <a:pt x="20" y="524"/>
                </a:lnTo>
                <a:lnTo>
                  <a:pt x="20" y="521"/>
                </a:lnTo>
                <a:lnTo>
                  <a:pt x="20" y="518"/>
                </a:lnTo>
                <a:lnTo>
                  <a:pt x="17" y="518"/>
                </a:lnTo>
                <a:lnTo>
                  <a:pt x="17" y="515"/>
                </a:lnTo>
                <a:lnTo>
                  <a:pt x="17" y="512"/>
                </a:lnTo>
                <a:lnTo>
                  <a:pt x="17" y="510"/>
                </a:lnTo>
                <a:lnTo>
                  <a:pt x="17" y="507"/>
                </a:lnTo>
                <a:lnTo>
                  <a:pt x="17" y="504"/>
                </a:lnTo>
                <a:lnTo>
                  <a:pt x="17" y="501"/>
                </a:lnTo>
                <a:lnTo>
                  <a:pt x="17" y="498"/>
                </a:lnTo>
                <a:lnTo>
                  <a:pt x="17" y="495"/>
                </a:lnTo>
                <a:lnTo>
                  <a:pt x="17" y="493"/>
                </a:lnTo>
                <a:lnTo>
                  <a:pt x="17" y="490"/>
                </a:lnTo>
                <a:lnTo>
                  <a:pt x="17" y="487"/>
                </a:lnTo>
                <a:lnTo>
                  <a:pt x="17" y="484"/>
                </a:lnTo>
                <a:lnTo>
                  <a:pt x="17" y="481"/>
                </a:lnTo>
                <a:lnTo>
                  <a:pt x="17" y="478"/>
                </a:lnTo>
                <a:lnTo>
                  <a:pt x="20" y="475"/>
                </a:lnTo>
                <a:lnTo>
                  <a:pt x="20" y="473"/>
                </a:lnTo>
                <a:lnTo>
                  <a:pt x="20" y="470"/>
                </a:lnTo>
                <a:lnTo>
                  <a:pt x="20" y="467"/>
                </a:lnTo>
                <a:lnTo>
                  <a:pt x="20" y="464"/>
                </a:lnTo>
                <a:lnTo>
                  <a:pt x="20" y="461"/>
                </a:lnTo>
                <a:lnTo>
                  <a:pt x="20" y="458"/>
                </a:lnTo>
                <a:lnTo>
                  <a:pt x="20" y="456"/>
                </a:lnTo>
                <a:lnTo>
                  <a:pt x="20" y="453"/>
                </a:lnTo>
                <a:lnTo>
                  <a:pt x="20" y="450"/>
                </a:lnTo>
                <a:lnTo>
                  <a:pt x="20" y="447"/>
                </a:lnTo>
                <a:lnTo>
                  <a:pt x="20" y="444"/>
                </a:lnTo>
                <a:lnTo>
                  <a:pt x="17" y="444"/>
                </a:lnTo>
                <a:lnTo>
                  <a:pt x="17" y="441"/>
                </a:lnTo>
                <a:lnTo>
                  <a:pt x="14" y="441"/>
                </a:lnTo>
                <a:lnTo>
                  <a:pt x="11" y="438"/>
                </a:lnTo>
                <a:lnTo>
                  <a:pt x="11" y="436"/>
                </a:lnTo>
                <a:lnTo>
                  <a:pt x="8" y="433"/>
                </a:lnTo>
                <a:lnTo>
                  <a:pt x="8" y="430"/>
                </a:lnTo>
                <a:lnTo>
                  <a:pt x="8" y="427"/>
                </a:lnTo>
                <a:lnTo>
                  <a:pt x="5" y="427"/>
                </a:lnTo>
                <a:lnTo>
                  <a:pt x="5" y="424"/>
                </a:lnTo>
                <a:lnTo>
                  <a:pt x="3" y="421"/>
                </a:lnTo>
                <a:lnTo>
                  <a:pt x="0" y="418"/>
                </a:lnTo>
                <a:lnTo>
                  <a:pt x="3" y="418"/>
                </a:lnTo>
                <a:lnTo>
                  <a:pt x="3" y="416"/>
                </a:lnTo>
                <a:lnTo>
                  <a:pt x="5" y="413"/>
                </a:lnTo>
                <a:lnTo>
                  <a:pt x="5" y="410"/>
                </a:lnTo>
                <a:lnTo>
                  <a:pt x="8" y="407"/>
                </a:lnTo>
                <a:lnTo>
                  <a:pt x="8" y="404"/>
                </a:lnTo>
                <a:lnTo>
                  <a:pt x="8" y="401"/>
                </a:lnTo>
                <a:lnTo>
                  <a:pt x="8" y="399"/>
                </a:lnTo>
                <a:lnTo>
                  <a:pt x="8" y="396"/>
                </a:lnTo>
                <a:lnTo>
                  <a:pt x="8" y="393"/>
                </a:lnTo>
                <a:lnTo>
                  <a:pt x="8" y="390"/>
                </a:lnTo>
                <a:lnTo>
                  <a:pt x="8" y="387"/>
                </a:lnTo>
                <a:lnTo>
                  <a:pt x="8" y="384"/>
                </a:lnTo>
                <a:lnTo>
                  <a:pt x="8" y="381"/>
                </a:lnTo>
                <a:lnTo>
                  <a:pt x="11" y="379"/>
                </a:lnTo>
                <a:lnTo>
                  <a:pt x="11" y="376"/>
                </a:lnTo>
                <a:lnTo>
                  <a:pt x="11" y="373"/>
                </a:lnTo>
                <a:lnTo>
                  <a:pt x="11" y="370"/>
                </a:lnTo>
                <a:lnTo>
                  <a:pt x="11" y="367"/>
                </a:lnTo>
                <a:lnTo>
                  <a:pt x="11" y="364"/>
                </a:lnTo>
                <a:lnTo>
                  <a:pt x="14" y="364"/>
                </a:lnTo>
                <a:lnTo>
                  <a:pt x="14" y="362"/>
                </a:lnTo>
                <a:lnTo>
                  <a:pt x="14" y="359"/>
                </a:lnTo>
                <a:lnTo>
                  <a:pt x="14" y="356"/>
                </a:lnTo>
                <a:lnTo>
                  <a:pt x="14" y="353"/>
                </a:lnTo>
                <a:lnTo>
                  <a:pt x="14" y="350"/>
                </a:lnTo>
                <a:lnTo>
                  <a:pt x="14" y="347"/>
                </a:lnTo>
                <a:lnTo>
                  <a:pt x="14" y="344"/>
                </a:lnTo>
                <a:lnTo>
                  <a:pt x="14" y="342"/>
                </a:lnTo>
                <a:lnTo>
                  <a:pt x="14" y="339"/>
                </a:lnTo>
                <a:lnTo>
                  <a:pt x="14" y="336"/>
                </a:lnTo>
                <a:lnTo>
                  <a:pt x="17" y="336"/>
                </a:lnTo>
                <a:lnTo>
                  <a:pt x="20" y="333"/>
                </a:lnTo>
                <a:lnTo>
                  <a:pt x="20" y="330"/>
                </a:lnTo>
                <a:lnTo>
                  <a:pt x="20" y="327"/>
                </a:lnTo>
                <a:lnTo>
                  <a:pt x="22" y="327"/>
                </a:lnTo>
                <a:lnTo>
                  <a:pt x="22" y="325"/>
                </a:lnTo>
                <a:lnTo>
                  <a:pt x="22" y="322"/>
                </a:lnTo>
                <a:lnTo>
                  <a:pt x="22" y="319"/>
                </a:lnTo>
                <a:lnTo>
                  <a:pt x="22" y="316"/>
                </a:lnTo>
                <a:lnTo>
                  <a:pt x="22" y="313"/>
                </a:lnTo>
                <a:lnTo>
                  <a:pt x="22" y="310"/>
                </a:lnTo>
                <a:lnTo>
                  <a:pt x="20" y="310"/>
                </a:lnTo>
                <a:lnTo>
                  <a:pt x="20" y="307"/>
                </a:lnTo>
                <a:lnTo>
                  <a:pt x="17" y="305"/>
                </a:lnTo>
                <a:lnTo>
                  <a:pt x="17" y="302"/>
                </a:lnTo>
                <a:lnTo>
                  <a:pt x="14" y="302"/>
                </a:lnTo>
                <a:lnTo>
                  <a:pt x="14" y="299"/>
                </a:lnTo>
                <a:lnTo>
                  <a:pt x="14" y="296"/>
                </a:lnTo>
                <a:lnTo>
                  <a:pt x="14" y="293"/>
                </a:lnTo>
                <a:lnTo>
                  <a:pt x="14" y="290"/>
                </a:lnTo>
                <a:lnTo>
                  <a:pt x="11" y="290"/>
                </a:lnTo>
                <a:lnTo>
                  <a:pt x="11" y="288"/>
                </a:lnTo>
                <a:lnTo>
                  <a:pt x="11" y="285"/>
                </a:lnTo>
                <a:lnTo>
                  <a:pt x="11" y="282"/>
                </a:lnTo>
                <a:lnTo>
                  <a:pt x="8" y="279"/>
                </a:lnTo>
                <a:lnTo>
                  <a:pt x="8" y="276"/>
                </a:lnTo>
                <a:lnTo>
                  <a:pt x="8" y="273"/>
                </a:lnTo>
                <a:lnTo>
                  <a:pt x="8" y="270"/>
                </a:lnTo>
                <a:lnTo>
                  <a:pt x="11" y="270"/>
                </a:lnTo>
                <a:lnTo>
                  <a:pt x="11" y="268"/>
                </a:lnTo>
                <a:lnTo>
                  <a:pt x="11" y="265"/>
                </a:lnTo>
                <a:lnTo>
                  <a:pt x="14" y="262"/>
                </a:lnTo>
                <a:lnTo>
                  <a:pt x="14" y="259"/>
                </a:lnTo>
                <a:lnTo>
                  <a:pt x="14" y="256"/>
                </a:lnTo>
                <a:lnTo>
                  <a:pt x="14" y="253"/>
                </a:lnTo>
                <a:lnTo>
                  <a:pt x="14" y="251"/>
                </a:lnTo>
                <a:lnTo>
                  <a:pt x="14" y="248"/>
                </a:lnTo>
                <a:lnTo>
                  <a:pt x="14" y="245"/>
                </a:lnTo>
                <a:lnTo>
                  <a:pt x="17" y="242"/>
                </a:lnTo>
                <a:lnTo>
                  <a:pt x="20" y="239"/>
                </a:lnTo>
                <a:lnTo>
                  <a:pt x="22" y="239"/>
                </a:lnTo>
                <a:lnTo>
                  <a:pt x="22" y="236"/>
                </a:lnTo>
                <a:lnTo>
                  <a:pt x="22" y="233"/>
                </a:lnTo>
                <a:lnTo>
                  <a:pt x="22" y="231"/>
                </a:lnTo>
                <a:lnTo>
                  <a:pt x="22" y="228"/>
                </a:lnTo>
                <a:lnTo>
                  <a:pt x="25" y="228"/>
                </a:lnTo>
                <a:lnTo>
                  <a:pt x="25" y="225"/>
                </a:lnTo>
                <a:lnTo>
                  <a:pt x="25" y="222"/>
                </a:lnTo>
                <a:lnTo>
                  <a:pt x="25" y="219"/>
                </a:lnTo>
                <a:lnTo>
                  <a:pt x="25" y="216"/>
                </a:lnTo>
                <a:lnTo>
                  <a:pt x="25" y="214"/>
                </a:lnTo>
                <a:lnTo>
                  <a:pt x="22" y="211"/>
                </a:lnTo>
                <a:lnTo>
                  <a:pt x="22" y="208"/>
                </a:lnTo>
                <a:lnTo>
                  <a:pt x="25" y="208"/>
                </a:lnTo>
                <a:lnTo>
                  <a:pt x="25" y="205"/>
                </a:lnTo>
                <a:lnTo>
                  <a:pt x="25" y="202"/>
                </a:lnTo>
                <a:lnTo>
                  <a:pt x="25" y="199"/>
                </a:lnTo>
                <a:lnTo>
                  <a:pt x="25" y="196"/>
                </a:lnTo>
                <a:lnTo>
                  <a:pt x="31" y="194"/>
                </a:lnTo>
                <a:lnTo>
                  <a:pt x="40" y="188"/>
                </a:lnTo>
                <a:lnTo>
                  <a:pt x="51" y="188"/>
                </a:lnTo>
                <a:lnTo>
                  <a:pt x="68" y="188"/>
                </a:lnTo>
                <a:lnTo>
                  <a:pt x="77" y="188"/>
                </a:lnTo>
                <a:lnTo>
                  <a:pt x="85" y="179"/>
                </a:lnTo>
                <a:lnTo>
                  <a:pt x="108" y="154"/>
                </a:lnTo>
                <a:lnTo>
                  <a:pt x="119" y="148"/>
                </a:lnTo>
                <a:lnTo>
                  <a:pt x="136" y="142"/>
                </a:lnTo>
                <a:lnTo>
                  <a:pt x="145" y="134"/>
                </a:lnTo>
                <a:lnTo>
                  <a:pt x="156" y="122"/>
                </a:lnTo>
                <a:lnTo>
                  <a:pt x="162" y="122"/>
                </a:lnTo>
                <a:lnTo>
                  <a:pt x="168" y="128"/>
                </a:lnTo>
                <a:lnTo>
                  <a:pt x="179" y="131"/>
                </a:lnTo>
                <a:lnTo>
                  <a:pt x="193" y="125"/>
                </a:lnTo>
                <a:lnTo>
                  <a:pt x="213" y="117"/>
                </a:lnTo>
                <a:lnTo>
                  <a:pt x="228" y="111"/>
                </a:lnTo>
                <a:lnTo>
                  <a:pt x="239" y="105"/>
                </a:lnTo>
                <a:lnTo>
                  <a:pt x="273" y="85"/>
                </a:lnTo>
                <a:lnTo>
                  <a:pt x="299" y="74"/>
                </a:lnTo>
                <a:lnTo>
                  <a:pt x="316" y="68"/>
                </a:lnTo>
                <a:lnTo>
                  <a:pt x="324" y="63"/>
                </a:lnTo>
                <a:lnTo>
                  <a:pt x="336" y="57"/>
                </a:lnTo>
                <a:lnTo>
                  <a:pt x="344" y="46"/>
                </a:lnTo>
                <a:lnTo>
                  <a:pt x="347" y="34"/>
                </a:lnTo>
                <a:lnTo>
                  <a:pt x="347" y="23"/>
                </a:lnTo>
                <a:lnTo>
                  <a:pt x="353" y="14"/>
                </a:lnTo>
                <a:lnTo>
                  <a:pt x="361" y="9"/>
                </a:lnTo>
                <a:lnTo>
                  <a:pt x="364" y="6"/>
                </a:lnTo>
                <a:lnTo>
                  <a:pt x="370" y="3"/>
                </a:lnTo>
                <a:lnTo>
                  <a:pt x="381" y="0"/>
                </a:lnTo>
                <a:lnTo>
                  <a:pt x="401" y="6"/>
                </a:lnTo>
                <a:lnTo>
                  <a:pt x="410" y="14"/>
                </a:lnTo>
                <a:lnTo>
                  <a:pt x="418" y="37"/>
                </a:lnTo>
                <a:lnTo>
                  <a:pt x="424" y="46"/>
                </a:lnTo>
                <a:lnTo>
                  <a:pt x="430" y="51"/>
                </a:lnTo>
                <a:lnTo>
                  <a:pt x="450" y="57"/>
                </a:lnTo>
                <a:lnTo>
                  <a:pt x="470" y="63"/>
                </a:lnTo>
                <a:lnTo>
                  <a:pt x="495" y="71"/>
                </a:lnTo>
                <a:close/>
              </a:path>
            </a:pathLst>
          </a:custGeom>
          <a:solidFill>
            <a:srgbClr val="478F3C"/>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58" name="TextBox 57">
            <a:extLst>
              <a:ext uri="{FF2B5EF4-FFF2-40B4-BE49-F238E27FC236}">
                <a16:creationId xmlns:a16="http://schemas.microsoft.com/office/drawing/2014/main" id="{FED9C489-C3E9-C0A6-0B97-C89C6E885FBC}"/>
              </a:ext>
            </a:extLst>
          </p:cNvPr>
          <p:cNvSpPr txBox="1"/>
          <p:nvPr/>
        </p:nvSpPr>
        <p:spPr>
          <a:xfrm>
            <a:off x="4498181" y="1983859"/>
            <a:ext cx="1309688" cy="584775"/>
          </a:xfrm>
          <a:prstGeom prst="rect">
            <a:avLst/>
          </a:prstGeom>
          <a:noFill/>
        </p:spPr>
        <p:txBody>
          <a:bodyPr wrap="square">
            <a:spAutoFit/>
          </a:bodyPr>
          <a:lstStyle/>
          <a:p>
            <a:pPr algn="ctr"/>
            <a:r>
              <a:rPr lang="en-US" sz="1600" dirty="0"/>
              <a:t>North West</a:t>
            </a:r>
          </a:p>
          <a:p>
            <a:pPr algn="ctr"/>
            <a:r>
              <a:rPr lang="en-US" sz="1600" dirty="0"/>
              <a:t>55%</a:t>
            </a:r>
          </a:p>
        </p:txBody>
      </p:sp>
      <p:sp>
        <p:nvSpPr>
          <p:cNvPr id="59" name="TextBox 58">
            <a:extLst>
              <a:ext uri="{FF2B5EF4-FFF2-40B4-BE49-F238E27FC236}">
                <a16:creationId xmlns:a16="http://schemas.microsoft.com/office/drawing/2014/main" id="{96B2F78C-0864-F048-4899-DFCB9BB323EF}"/>
              </a:ext>
            </a:extLst>
          </p:cNvPr>
          <p:cNvSpPr txBox="1"/>
          <p:nvPr/>
        </p:nvSpPr>
        <p:spPr>
          <a:xfrm>
            <a:off x="7137073" y="2536825"/>
            <a:ext cx="1309688" cy="584775"/>
          </a:xfrm>
          <a:prstGeom prst="rect">
            <a:avLst/>
          </a:prstGeom>
          <a:noFill/>
        </p:spPr>
        <p:txBody>
          <a:bodyPr wrap="square">
            <a:spAutoFit/>
          </a:bodyPr>
          <a:lstStyle/>
          <a:p>
            <a:pPr algn="ctr"/>
            <a:r>
              <a:rPr lang="en-US" sz="1600" dirty="0"/>
              <a:t>North East</a:t>
            </a:r>
          </a:p>
          <a:p>
            <a:pPr algn="ctr"/>
            <a:r>
              <a:rPr lang="en-US" sz="1600" dirty="0"/>
              <a:t>51%</a:t>
            </a:r>
          </a:p>
        </p:txBody>
      </p:sp>
      <p:sp>
        <p:nvSpPr>
          <p:cNvPr id="60" name="TextBox 59">
            <a:extLst>
              <a:ext uri="{FF2B5EF4-FFF2-40B4-BE49-F238E27FC236}">
                <a16:creationId xmlns:a16="http://schemas.microsoft.com/office/drawing/2014/main" id="{16F8C326-4F56-62FF-0DB4-F6EEC2E3784C}"/>
              </a:ext>
            </a:extLst>
          </p:cNvPr>
          <p:cNvSpPr txBox="1"/>
          <p:nvPr/>
        </p:nvSpPr>
        <p:spPr>
          <a:xfrm>
            <a:off x="4532312" y="3868231"/>
            <a:ext cx="1309688" cy="584775"/>
          </a:xfrm>
          <a:prstGeom prst="rect">
            <a:avLst/>
          </a:prstGeom>
          <a:noFill/>
        </p:spPr>
        <p:txBody>
          <a:bodyPr wrap="square">
            <a:spAutoFit/>
          </a:bodyPr>
          <a:lstStyle/>
          <a:p>
            <a:pPr algn="ctr"/>
            <a:r>
              <a:rPr lang="en-US" sz="1600" dirty="0"/>
              <a:t>North Central</a:t>
            </a:r>
          </a:p>
          <a:p>
            <a:pPr algn="ctr"/>
            <a:r>
              <a:rPr lang="en-US" sz="1600" dirty="0"/>
              <a:t>31%</a:t>
            </a:r>
          </a:p>
        </p:txBody>
      </p:sp>
      <p:sp>
        <p:nvSpPr>
          <p:cNvPr id="61" name="TextBox 60">
            <a:extLst>
              <a:ext uri="{FF2B5EF4-FFF2-40B4-BE49-F238E27FC236}">
                <a16:creationId xmlns:a16="http://schemas.microsoft.com/office/drawing/2014/main" id="{FB8C090A-9E9A-6279-4CE5-37F3280DCD4F}"/>
              </a:ext>
            </a:extLst>
          </p:cNvPr>
          <p:cNvSpPr txBox="1"/>
          <p:nvPr/>
        </p:nvSpPr>
        <p:spPr>
          <a:xfrm>
            <a:off x="3097212" y="4421119"/>
            <a:ext cx="1309688" cy="584775"/>
          </a:xfrm>
          <a:prstGeom prst="rect">
            <a:avLst/>
          </a:prstGeom>
          <a:noFill/>
        </p:spPr>
        <p:txBody>
          <a:bodyPr wrap="square">
            <a:spAutoFit/>
          </a:bodyPr>
          <a:lstStyle/>
          <a:p>
            <a:pPr algn="ctr"/>
            <a:r>
              <a:rPr lang="en-US" sz="1600" dirty="0">
                <a:solidFill>
                  <a:schemeClr val="bg1"/>
                </a:solidFill>
              </a:rPr>
              <a:t>South West</a:t>
            </a:r>
          </a:p>
          <a:p>
            <a:pPr algn="ctr"/>
            <a:r>
              <a:rPr lang="en-US" sz="1600" dirty="0">
                <a:solidFill>
                  <a:schemeClr val="bg1"/>
                </a:solidFill>
              </a:rPr>
              <a:t>22%</a:t>
            </a:r>
          </a:p>
        </p:txBody>
      </p:sp>
      <p:sp>
        <p:nvSpPr>
          <p:cNvPr id="62" name="TextBox 61">
            <a:extLst>
              <a:ext uri="{FF2B5EF4-FFF2-40B4-BE49-F238E27FC236}">
                <a16:creationId xmlns:a16="http://schemas.microsoft.com/office/drawing/2014/main" id="{F69FF9BA-FE53-850E-724D-282C319ADAB8}"/>
              </a:ext>
            </a:extLst>
          </p:cNvPr>
          <p:cNvSpPr txBox="1"/>
          <p:nvPr/>
        </p:nvSpPr>
        <p:spPr>
          <a:xfrm>
            <a:off x="2929684" y="5881113"/>
            <a:ext cx="1309688" cy="584775"/>
          </a:xfrm>
          <a:prstGeom prst="rect">
            <a:avLst/>
          </a:prstGeom>
          <a:noFill/>
        </p:spPr>
        <p:txBody>
          <a:bodyPr wrap="square">
            <a:spAutoFit/>
          </a:bodyPr>
          <a:lstStyle/>
          <a:p>
            <a:pPr algn="ctr"/>
            <a:r>
              <a:rPr lang="en-US" sz="1600" dirty="0"/>
              <a:t>South </a:t>
            </a:r>
            <a:r>
              <a:rPr lang="en-US" sz="1600" dirty="0" err="1"/>
              <a:t>South</a:t>
            </a:r>
            <a:endParaRPr lang="en-US" sz="1600" dirty="0"/>
          </a:p>
          <a:p>
            <a:pPr algn="ctr"/>
            <a:r>
              <a:rPr lang="en-US" sz="1600" dirty="0"/>
              <a:t>24%</a:t>
            </a:r>
          </a:p>
        </p:txBody>
      </p:sp>
      <p:sp>
        <p:nvSpPr>
          <p:cNvPr id="63" name="TextBox 62">
            <a:extLst>
              <a:ext uri="{FF2B5EF4-FFF2-40B4-BE49-F238E27FC236}">
                <a16:creationId xmlns:a16="http://schemas.microsoft.com/office/drawing/2014/main" id="{26C972D3-B166-AEA2-ED72-02460AB1EEEF}"/>
              </a:ext>
            </a:extLst>
          </p:cNvPr>
          <p:cNvSpPr txBox="1"/>
          <p:nvPr/>
        </p:nvSpPr>
        <p:spPr>
          <a:xfrm>
            <a:off x="6331791" y="5520464"/>
            <a:ext cx="1309688" cy="584775"/>
          </a:xfrm>
          <a:prstGeom prst="rect">
            <a:avLst/>
          </a:prstGeom>
          <a:noFill/>
        </p:spPr>
        <p:txBody>
          <a:bodyPr wrap="square">
            <a:spAutoFit/>
          </a:bodyPr>
          <a:lstStyle/>
          <a:p>
            <a:pPr algn="ctr"/>
            <a:r>
              <a:rPr lang="en-US" sz="1600" dirty="0"/>
              <a:t>South East</a:t>
            </a:r>
          </a:p>
          <a:p>
            <a:pPr algn="ctr"/>
            <a:r>
              <a:rPr lang="en-US" sz="1600" dirty="0"/>
              <a:t>30%</a:t>
            </a:r>
          </a:p>
        </p:txBody>
      </p:sp>
      <p:cxnSp>
        <p:nvCxnSpPr>
          <p:cNvPr id="66" name="Straight Connector 65">
            <a:extLst>
              <a:ext uri="{FF2B5EF4-FFF2-40B4-BE49-F238E27FC236}">
                <a16:creationId xmlns:a16="http://schemas.microsoft.com/office/drawing/2014/main" id="{E9CA40A9-2390-AA36-D7E1-49D6D0E73E2A}"/>
              </a:ext>
            </a:extLst>
          </p:cNvPr>
          <p:cNvCxnSpPr>
            <a:cxnSpLocks/>
          </p:cNvCxnSpPr>
          <p:nvPr/>
        </p:nvCxnSpPr>
        <p:spPr>
          <a:xfrm flipV="1">
            <a:off x="4184650" y="5693569"/>
            <a:ext cx="574675" cy="288925"/>
          </a:xfrm>
          <a:prstGeom prst="line">
            <a:avLst/>
          </a:prstGeom>
        </p:spPr>
        <p:style>
          <a:lnRef idx="1">
            <a:schemeClr val="dk1"/>
          </a:lnRef>
          <a:fillRef idx="0">
            <a:schemeClr val="dk1"/>
          </a:fillRef>
          <a:effectRef idx="0">
            <a:schemeClr val="dk1"/>
          </a:effectRef>
          <a:fontRef idx="minor">
            <a:schemeClr val="tx1"/>
          </a:fontRef>
        </p:style>
      </p:cxnSp>
      <p:cxnSp>
        <p:nvCxnSpPr>
          <p:cNvPr id="67" name="Straight Connector 66">
            <a:extLst>
              <a:ext uri="{FF2B5EF4-FFF2-40B4-BE49-F238E27FC236}">
                <a16:creationId xmlns:a16="http://schemas.microsoft.com/office/drawing/2014/main" id="{FE9CF34B-C554-0E13-E989-67CD9EF42596}"/>
              </a:ext>
            </a:extLst>
          </p:cNvPr>
          <p:cNvCxnSpPr>
            <a:cxnSpLocks/>
          </p:cNvCxnSpPr>
          <p:nvPr/>
        </p:nvCxnSpPr>
        <p:spPr>
          <a:xfrm>
            <a:off x="5474826" y="5354637"/>
            <a:ext cx="996619" cy="325438"/>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117624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427" y="51616"/>
            <a:ext cx="11015831" cy="1058727"/>
          </a:xfrm>
        </p:spPr>
        <p:txBody>
          <a:bodyPr>
            <a:normAutofit fontScale="90000"/>
          </a:bodyPr>
          <a:lstStyle/>
          <a:p>
            <a:r>
              <a:rPr lang="en-GB" noProof="0" dirty="0"/>
              <a:t>Trends in ITN Use among Children </a:t>
            </a:r>
            <a:br>
              <a:rPr lang="en-GB" noProof="0" dirty="0"/>
            </a:br>
            <a:r>
              <a:rPr lang="en-GB" noProof="0"/>
              <a:t>and Pregnant Women </a:t>
            </a:r>
            <a:endParaRPr lang="en-GB" noProof="0" dirty="0"/>
          </a:p>
        </p:txBody>
      </p:sp>
      <p:graphicFrame>
        <p:nvGraphicFramePr>
          <p:cNvPr id="8" name="Content Placeholder 7"/>
          <p:cNvGraphicFramePr>
            <a:graphicFrameLocks noGrp="1"/>
          </p:cNvGraphicFramePr>
          <p:nvPr>
            <p:ph idx="1"/>
          </p:nvPr>
        </p:nvGraphicFramePr>
        <p:xfrm>
          <a:off x="602427" y="1789114"/>
          <a:ext cx="11015830" cy="4403204"/>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602426" y="1143330"/>
            <a:ext cx="11015831" cy="369332"/>
          </a:xfrm>
          <a:prstGeom prst="rect">
            <a:avLst/>
          </a:prstGeom>
          <a:noFill/>
        </p:spPr>
        <p:txBody>
          <a:bodyPr wrap="square" rtlCol="0">
            <a:spAutoFit/>
          </a:bodyPr>
          <a:lstStyle/>
          <a:p>
            <a:pPr algn="ctr"/>
            <a:r>
              <a:rPr lang="en-US" i="1" dirty="0"/>
              <a:t>Percent of children under 5 and pregnant women age 15-49 who slept under an ITN the night before the survey</a:t>
            </a:r>
          </a:p>
        </p:txBody>
      </p:sp>
      <p:sp>
        <p:nvSpPr>
          <p:cNvPr id="9" name="TextBox 8"/>
          <p:cNvSpPr txBox="1"/>
          <p:nvPr/>
        </p:nvSpPr>
        <p:spPr>
          <a:xfrm>
            <a:off x="6705926" y="5186640"/>
            <a:ext cx="1828800" cy="369332"/>
          </a:xfrm>
          <a:prstGeom prst="rect">
            <a:avLst/>
          </a:prstGeom>
          <a:noFill/>
        </p:spPr>
        <p:txBody>
          <a:bodyPr wrap="square" rtlCol="0">
            <a:spAutoFit/>
          </a:bodyPr>
          <a:lstStyle/>
          <a:p>
            <a:r>
              <a:rPr lang="en-US" b="1" dirty="0">
                <a:solidFill>
                  <a:schemeClr val="accent1"/>
                </a:solidFill>
              </a:rPr>
              <a:t>Pregnant women</a:t>
            </a:r>
          </a:p>
        </p:txBody>
      </p:sp>
      <p:sp>
        <p:nvSpPr>
          <p:cNvPr id="10" name="TextBox 9"/>
          <p:cNvSpPr txBox="1"/>
          <p:nvPr/>
        </p:nvSpPr>
        <p:spPr>
          <a:xfrm>
            <a:off x="2141483" y="3846776"/>
            <a:ext cx="2082687" cy="369332"/>
          </a:xfrm>
          <a:prstGeom prst="rect">
            <a:avLst/>
          </a:prstGeom>
          <a:noFill/>
        </p:spPr>
        <p:txBody>
          <a:bodyPr wrap="square" rtlCol="0">
            <a:spAutoFit/>
          </a:bodyPr>
          <a:lstStyle/>
          <a:p>
            <a:r>
              <a:rPr lang="en-US" b="1" dirty="0">
                <a:solidFill>
                  <a:schemeClr val="accent5"/>
                </a:solidFill>
              </a:rPr>
              <a:t>Children</a:t>
            </a:r>
          </a:p>
        </p:txBody>
      </p:sp>
      <p:sp>
        <p:nvSpPr>
          <p:cNvPr id="7" name="TextBox 6"/>
          <p:cNvSpPr txBox="1"/>
          <p:nvPr/>
        </p:nvSpPr>
        <p:spPr>
          <a:xfrm>
            <a:off x="753035" y="6273226"/>
            <a:ext cx="10865222" cy="584775"/>
          </a:xfrm>
          <a:prstGeom prst="rect">
            <a:avLst/>
          </a:prstGeom>
          <a:noFill/>
        </p:spPr>
        <p:txBody>
          <a:bodyPr wrap="square" rtlCol="0">
            <a:spAutoFit/>
          </a:bodyPr>
          <a:lstStyle/>
          <a:p>
            <a:r>
              <a:rPr lang="en-GB" sz="1600" i="1" dirty="0"/>
              <a:t>*An insecticide-treated net (ITN) is a factory-treated net that does not require any further treatment. In the 2008 NDHS, 2010 NMIS, 2013 NDHS, and 2015 NMIS, this was known as a long-lasting insecticidal net (LLIN). </a:t>
            </a:r>
          </a:p>
        </p:txBody>
      </p:sp>
    </p:spTree>
    <p:extLst>
      <p:ext uri="{BB962C8B-B14F-4D97-AF65-F5344CB8AC3E}">
        <p14:creationId xmlns:p14="http://schemas.microsoft.com/office/powerpoint/2010/main" val="229209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3185" y="12701"/>
            <a:ext cx="10951285" cy="1047173"/>
          </a:xfrm>
        </p:spPr>
        <p:txBody>
          <a:bodyPr/>
          <a:lstStyle/>
          <a:p>
            <a:r>
              <a:rPr lang="en-US" dirty="0"/>
              <a:t>Reasons for Not Using a Mosquito Net</a:t>
            </a:r>
          </a:p>
        </p:txBody>
      </p:sp>
      <p:graphicFrame>
        <p:nvGraphicFramePr>
          <p:cNvPr id="8" name="Content Placeholder 7"/>
          <p:cNvGraphicFramePr>
            <a:graphicFrameLocks noGrp="1"/>
          </p:cNvGraphicFramePr>
          <p:nvPr>
            <p:ph idx="1"/>
          </p:nvPr>
        </p:nvGraphicFramePr>
        <p:xfrm>
          <a:off x="613185" y="1606550"/>
          <a:ext cx="10951285"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13185" y="960528"/>
            <a:ext cx="10951285" cy="369332"/>
          </a:xfrm>
          <a:prstGeom prst="rect">
            <a:avLst/>
          </a:prstGeom>
          <a:noFill/>
        </p:spPr>
        <p:txBody>
          <a:bodyPr wrap="square" rtlCol="0">
            <a:spAutoFit/>
          </a:bodyPr>
          <a:lstStyle/>
          <a:p>
            <a:pPr algn="ctr"/>
            <a:r>
              <a:rPr lang="en-US" i="1" dirty="0"/>
              <a:t>Among mosquito nets not used the night before the survey, percent by reason given for not using the net</a:t>
            </a:r>
          </a:p>
        </p:txBody>
      </p:sp>
    </p:spTree>
    <p:extLst>
      <p:ext uri="{BB962C8B-B14F-4D97-AF65-F5344CB8AC3E}">
        <p14:creationId xmlns:p14="http://schemas.microsoft.com/office/powerpoint/2010/main" val="38930116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580913" y="1876266"/>
            <a:ext cx="5361817" cy="29379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tx1"/>
              </a:buClr>
            </a:pPr>
            <a:r>
              <a:rPr lang="en-GB" sz="4000" dirty="0"/>
              <a:t>Insecticide-treated nets (ITNs)</a:t>
            </a:r>
          </a:p>
          <a:p>
            <a:pPr>
              <a:buClr>
                <a:schemeClr val="tx1"/>
              </a:buClr>
            </a:pPr>
            <a:r>
              <a:rPr lang="en-GB" sz="4000" b="1" dirty="0">
                <a:solidFill>
                  <a:srgbClr val="478F3C"/>
                </a:solidFill>
              </a:rPr>
              <a:t>Malaria in pregnancy</a:t>
            </a:r>
          </a:p>
        </p:txBody>
      </p:sp>
      <p:sp>
        <p:nvSpPr>
          <p:cNvPr id="4" name="TextBox 3">
            <a:extLst>
              <a:ext uri="{FF2B5EF4-FFF2-40B4-BE49-F238E27FC236}">
                <a16:creationId xmlns:a16="http://schemas.microsoft.com/office/drawing/2014/main" id="{86986C32-0373-49A8-BD1D-88A6AFD8D8C5}"/>
              </a:ext>
            </a:extLst>
          </p:cNvPr>
          <p:cNvSpPr txBox="1"/>
          <p:nvPr/>
        </p:nvSpPr>
        <p:spPr>
          <a:xfrm>
            <a:off x="5942730" y="5036234"/>
            <a:ext cx="5931860" cy="276999"/>
          </a:xfrm>
          <a:prstGeom prst="rect">
            <a:avLst/>
          </a:prstGeom>
          <a:noFill/>
        </p:spPr>
        <p:txBody>
          <a:bodyPr wrap="square" rtlCol="0">
            <a:spAutoFit/>
          </a:bodyPr>
          <a:lstStyle/>
          <a:p>
            <a:pPr algn="ctr"/>
            <a:r>
              <a:rPr lang="en-US" sz="1200" dirty="0"/>
              <a:t>© 2018 Anthony Abu, GHSC-PSM, Courtesy of PMI</a:t>
            </a:r>
          </a:p>
        </p:txBody>
      </p:sp>
      <p:pic>
        <p:nvPicPr>
          <p:cNvPr id="7" name="Picture 6" descr="A picture containing person&#10;&#10;Description automatically generated">
            <a:extLst>
              <a:ext uri="{FF2B5EF4-FFF2-40B4-BE49-F238E27FC236}">
                <a16:creationId xmlns:a16="http://schemas.microsoft.com/office/drawing/2014/main" id="{EA7341F9-7EAA-48BE-894D-EC0AF9114F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29547" y="818990"/>
            <a:ext cx="5931860" cy="4217244"/>
          </a:xfrm>
          <a:prstGeom prst="rect">
            <a:avLst/>
          </a:prstGeom>
          <a:ln w="28575">
            <a:solidFill>
              <a:schemeClr val="tx1"/>
            </a:solidFill>
          </a:ln>
        </p:spPr>
      </p:pic>
    </p:spTree>
    <p:extLst>
      <p:ext uri="{BB962C8B-B14F-4D97-AF65-F5344CB8AC3E}">
        <p14:creationId xmlns:p14="http://schemas.microsoft.com/office/powerpoint/2010/main" val="31986020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9398" y="51616"/>
            <a:ext cx="11037344" cy="1058727"/>
          </a:xfrm>
        </p:spPr>
        <p:txBody>
          <a:bodyPr>
            <a:normAutofit fontScale="90000"/>
          </a:bodyPr>
          <a:lstStyle/>
          <a:p>
            <a:r>
              <a:rPr lang="en-GB" noProof="0" dirty="0"/>
              <a:t>Intermittent Preventive Treatment </a:t>
            </a:r>
            <a:br>
              <a:rPr lang="en-GB" noProof="0" dirty="0"/>
            </a:br>
            <a:r>
              <a:rPr lang="en-GB" noProof="0" dirty="0"/>
              <a:t>during Pregnancy (IPTp)</a:t>
            </a:r>
          </a:p>
        </p:txBody>
      </p:sp>
      <p:graphicFrame>
        <p:nvGraphicFramePr>
          <p:cNvPr id="8" name="Content Placeholder 7"/>
          <p:cNvGraphicFramePr>
            <a:graphicFrameLocks noGrp="1"/>
          </p:cNvGraphicFramePr>
          <p:nvPr>
            <p:ph idx="1"/>
          </p:nvPr>
        </p:nvGraphicFramePr>
        <p:xfrm>
          <a:off x="559398" y="1789114"/>
          <a:ext cx="11037345" cy="506888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59398" y="1244600"/>
            <a:ext cx="11037344" cy="369332"/>
          </a:xfrm>
          <a:prstGeom prst="rect">
            <a:avLst/>
          </a:prstGeom>
          <a:noFill/>
        </p:spPr>
        <p:txBody>
          <a:bodyPr wrap="square" rtlCol="0">
            <a:spAutoFit/>
          </a:bodyPr>
          <a:lstStyle/>
          <a:p>
            <a:pPr algn="ctr"/>
            <a:r>
              <a:rPr lang="en-US" i="1" dirty="0"/>
              <a:t>Percent of women age 15-49 with a live birth in the two years before the survey who received:</a:t>
            </a:r>
          </a:p>
        </p:txBody>
      </p:sp>
    </p:spTree>
    <p:extLst>
      <p:ext uri="{BB962C8B-B14F-4D97-AF65-F5344CB8AC3E}">
        <p14:creationId xmlns:p14="http://schemas.microsoft.com/office/powerpoint/2010/main" val="27613278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913" y="51616"/>
            <a:ext cx="11026588" cy="1058727"/>
          </a:xfrm>
        </p:spPr>
        <p:txBody>
          <a:bodyPr/>
          <a:lstStyle/>
          <a:p>
            <a:r>
              <a:rPr lang="en-GB" noProof="0" dirty="0"/>
              <a:t>Trends in IPTp</a:t>
            </a:r>
          </a:p>
        </p:txBody>
      </p:sp>
      <p:graphicFrame>
        <p:nvGraphicFramePr>
          <p:cNvPr id="8" name="Content Placeholder 7"/>
          <p:cNvGraphicFramePr>
            <a:graphicFrameLocks noGrp="1"/>
          </p:cNvGraphicFramePr>
          <p:nvPr>
            <p:ph idx="1"/>
          </p:nvPr>
        </p:nvGraphicFramePr>
        <p:xfrm>
          <a:off x="580913" y="1606551"/>
          <a:ext cx="11026588" cy="46666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0913" y="1237218"/>
            <a:ext cx="11026588" cy="369332"/>
          </a:xfrm>
          <a:prstGeom prst="rect">
            <a:avLst/>
          </a:prstGeom>
          <a:noFill/>
        </p:spPr>
        <p:txBody>
          <a:bodyPr wrap="square" rtlCol="0">
            <a:spAutoFit/>
          </a:bodyPr>
          <a:lstStyle/>
          <a:p>
            <a:pPr algn="ctr"/>
            <a:r>
              <a:rPr lang="en-US" i="1" dirty="0"/>
              <a:t>Percent of women age 15-49 with a live birth in the two years before the survey who received:</a:t>
            </a:r>
          </a:p>
        </p:txBody>
      </p:sp>
      <p:sp>
        <p:nvSpPr>
          <p:cNvPr id="9" name="TextBox 8"/>
          <p:cNvSpPr txBox="1"/>
          <p:nvPr/>
        </p:nvSpPr>
        <p:spPr>
          <a:xfrm>
            <a:off x="7755449" y="4313183"/>
            <a:ext cx="1828800" cy="369332"/>
          </a:xfrm>
          <a:prstGeom prst="rect">
            <a:avLst/>
          </a:prstGeom>
          <a:noFill/>
        </p:spPr>
        <p:txBody>
          <a:bodyPr wrap="square" rtlCol="0">
            <a:spAutoFit/>
          </a:bodyPr>
          <a:lstStyle/>
          <a:p>
            <a:r>
              <a:rPr lang="en-US" b="1" dirty="0">
                <a:solidFill>
                  <a:schemeClr val="accent5"/>
                </a:solidFill>
              </a:rPr>
              <a:t>IPTp2+</a:t>
            </a:r>
          </a:p>
        </p:txBody>
      </p:sp>
      <p:sp>
        <p:nvSpPr>
          <p:cNvPr id="10" name="TextBox 9"/>
          <p:cNvSpPr txBox="1"/>
          <p:nvPr/>
        </p:nvSpPr>
        <p:spPr>
          <a:xfrm>
            <a:off x="8669849" y="5047325"/>
            <a:ext cx="2082687" cy="369332"/>
          </a:xfrm>
          <a:prstGeom prst="rect">
            <a:avLst/>
          </a:prstGeom>
          <a:noFill/>
        </p:spPr>
        <p:txBody>
          <a:bodyPr wrap="square" rtlCol="0">
            <a:spAutoFit/>
          </a:bodyPr>
          <a:lstStyle/>
          <a:p>
            <a:r>
              <a:rPr lang="en-US" b="1" dirty="0">
                <a:solidFill>
                  <a:srgbClr val="00AADC"/>
                </a:solidFill>
              </a:rPr>
              <a:t>IPTp3+</a:t>
            </a:r>
          </a:p>
        </p:txBody>
      </p:sp>
      <p:sp>
        <p:nvSpPr>
          <p:cNvPr id="11" name="TextBox 10"/>
          <p:cNvSpPr txBox="1"/>
          <p:nvPr/>
        </p:nvSpPr>
        <p:spPr>
          <a:xfrm>
            <a:off x="8106580" y="3447643"/>
            <a:ext cx="1828800" cy="369332"/>
          </a:xfrm>
          <a:prstGeom prst="rect">
            <a:avLst/>
          </a:prstGeom>
          <a:noFill/>
        </p:spPr>
        <p:txBody>
          <a:bodyPr wrap="square" rtlCol="0">
            <a:spAutoFit/>
          </a:bodyPr>
          <a:lstStyle/>
          <a:p>
            <a:r>
              <a:rPr lang="en-US" b="1" dirty="0">
                <a:solidFill>
                  <a:srgbClr val="194172"/>
                </a:solidFill>
              </a:rPr>
              <a:t>IPTp1+</a:t>
            </a:r>
          </a:p>
        </p:txBody>
      </p:sp>
      <p:sp>
        <p:nvSpPr>
          <p:cNvPr id="12" name="TextBox 11"/>
          <p:cNvSpPr txBox="1"/>
          <p:nvPr/>
        </p:nvSpPr>
        <p:spPr>
          <a:xfrm>
            <a:off x="580913" y="6273226"/>
            <a:ext cx="11026588" cy="584775"/>
          </a:xfrm>
          <a:prstGeom prst="rect">
            <a:avLst/>
          </a:prstGeom>
          <a:noFill/>
        </p:spPr>
        <p:txBody>
          <a:bodyPr wrap="square" rtlCol="0">
            <a:spAutoFit/>
          </a:bodyPr>
          <a:lstStyle/>
          <a:p>
            <a:r>
              <a:rPr lang="en-GB" sz="1600" i="1" dirty="0"/>
              <a:t>*Whether or not at least 1 dose of SP/Fansidar was received during an ANC visit is no longer part of the IPTp indicators, as included in previous MIS surveys. </a:t>
            </a:r>
          </a:p>
        </p:txBody>
      </p:sp>
    </p:spTree>
    <p:extLst>
      <p:ext uri="{BB962C8B-B14F-4D97-AF65-F5344CB8AC3E}">
        <p14:creationId xmlns:p14="http://schemas.microsoft.com/office/powerpoint/2010/main" val="21017671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478F3C">
            <a:alpha val="1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Nigeria State Border Map</a:t>
            </a:r>
            <a:endParaRPr lang="en-GB" noProof="0" dirty="0"/>
          </a:p>
        </p:txBody>
      </p:sp>
      <p:sp>
        <p:nvSpPr>
          <p:cNvPr id="9" name="Freeform 5">
            <a:extLst>
              <a:ext uri="{FF2B5EF4-FFF2-40B4-BE49-F238E27FC236}">
                <a16:creationId xmlns:a16="http://schemas.microsoft.com/office/drawing/2014/main" id="{BF4BA8FE-C2B2-4F5D-8F83-7742E39A73EA}"/>
              </a:ext>
            </a:extLst>
          </p:cNvPr>
          <p:cNvSpPr>
            <a:spLocks/>
          </p:cNvSpPr>
          <p:nvPr/>
        </p:nvSpPr>
        <p:spPr bwMode="auto">
          <a:xfrm>
            <a:off x="3850286" y="1157759"/>
            <a:ext cx="1372054" cy="1202930"/>
          </a:xfrm>
          <a:custGeom>
            <a:avLst/>
            <a:gdLst>
              <a:gd name="T0" fmla="*/ 103 w 576"/>
              <a:gd name="T1" fmla="*/ 38 h 505"/>
              <a:gd name="T2" fmla="*/ 142 w 576"/>
              <a:gd name="T3" fmla="*/ 31 h 505"/>
              <a:gd name="T4" fmla="*/ 174 w 576"/>
              <a:gd name="T5" fmla="*/ 34 h 505"/>
              <a:gd name="T6" fmla="*/ 211 w 576"/>
              <a:gd name="T7" fmla="*/ 31 h 505"/>
              <a:gd name="T8" fmla="*/ 247 w 576"/>
              <a:gd name="T9" fmla="*/ 31 h 505"/>
              <a:gd name="T10" fmla="*/ 271 w 576"/>
              <a:gd name="T11" fmla="*/ 9 h 505"/>
              <a:gd name="T12" fmla="*/ 307 w 576"/>
              <a:gd name="T13" fmla="*/ 0 h 505"/>
              <a:gd name="T14" fmla="*/ 334 w 576"/>
              <a:gd name="T15" fmla="*/ 15 h 505"/>
              <a:gd name="T16" fmla="*/ 363 w 576"/>
              <a:gd name="T17" fmla="*/ 25 h 505"/>
              <a:gd name="T18" fmla="*/ 401 w 576"/>
              <a:gd name="T19" fmla="*/ 40 h 505"/>
              <a:gd name="T20" fmla="*/ 434 w 576"/>
              <a:gd name="T21" fmla="*/ 52 h 505"/>
              <a:gd name="T22" fmla="*/ 461 w 576"/>
              <a:gd name="T23" fmla="*/ 46 h 505"/>
              <a:gd name="T24" fmla="*/ 493 w 576"/>
              <a:gd name="T25" fmla="*/ 61 h 505"/>
              <a:gd name="T26" fmla="*/ 524 w 576"/>
              <a:gd name="T27" fmla="*/ 90 h 505"/>
              <a:gd name="T28" fmla="*/ 557 w 576"/>
              <a:gd name="T29" fmla="*/ 125 h 505"/>
              <a:gd name="T30" fmla="*/ 576 w 576"/>
              <a:gd name="T31" fmla="*/ 161 h 505"/>
              <a:gd name="T32" fmla="*/ 545 w 576"/>
              <a:gd name="T33" fmla="*/ 180 h 505"/>
              <a:gd name="T34" fmla="*/ 515 w 576"/>
              <a:gd name="T35" fmla="*/ 178 h 505"/>
              <a:gd name="T36" fmla="*/ 490 w 576"/>
              <a:gd name="T37" fmla="*/ 163 h 505"/>
              <a:gd name="T38" fmla="*/ 465 w 576"/>
              <a:gd name="T39" fmla="*/ 161 h 505"/>
              <a:gd name="T40" fmla="*/ 461 w 576"/>
              <a:gd name="T41" fmla="*/ 188 h 505"/>
              <a:gd name="T42" fmla="*/ 415 w 576"/>
              <a:gd name="T43" fmla="*/ 190 h 505"/>
              <a:gd name="T44" fmla="*/ 411 w 576"/>
              <a:gd name="T45" fmla="*/ 236 h 505"/>
              <a:gd name="T46" fmla="*/ 390 w 576"/>
              <a:gd name="T47" fmla="*/ 246 h 505"/>
              <a:gd name="T48" fmla="*/ 345 w 576"/>
              <a:gd name="T49" fmla="*/ 242 h 505"/>
              <a:gd name="T50" fmla="*/ 345 w 576"/>
              <a:gd name="T51" fmla="*/ 282 h 505"/>
              <a:gd name="T52" fmla="*/ 353 w 576"/>
              <a:gd name="T53" fmla="*/ 338 h 505"/>
              <a:gd name="T54" fmla="*/ 330 w 576"/>
              <a:gd name="T55" fmla="*/ 349 h 505"/>
              <a:gd name="T56" fmla="*/ 276 w 576"/>
              <a:gd name="T57" fmla="*/ 357 h 505"/>
              <a:gd name="T58" fmla="*/ 219 w 576"/>
              <a:gd name="T59" fmla="*/ 351 h 505"/>
              <a:gd name="T60" fmla="*/ 176 w 576"/>
              <a:gd name="T61" fmla="*/ 363 h 505"/>
              <a:gd name="T62" fmla="*/ 176 w 576"/>
              <a:gd name="T63" fmla="*/ 428 h 505"/>
              <a:gd name="T64" fmla="*/ 171 w 576"/>
              <a:gd name="T65" fmla="*/ 474 h 505"/>
              <a:gd name="T66" fmla="*/ 149 w 576"/>
              <a:gd name="T67" fmla="*/ 474 h 505"/>
              <a:gd name="T68" fmla="*/ 134 w 576"/>
              <a:gd name="T69" fmla="*/ 484 h 505"/>
              <a:gd name="T70" fmla="*/ 109 w 576"/>
              <a:gd name="T71" fmla="*/ 486 h 505"/>
              <a:gd name="T72" fmla="*/ 84 w 576"/>
              <a:gd name="T73" fmla="*/ 499 h 505"/>
              <a:gd name="T74" fmla="*/ 55 w 576"/>
              <a:gd name="T75" fmla="*/ 482 h 505"/>
              <a:gd name="T76" fmla="*/ 86 w 576"/>
              <a:gd name="T77" fmla="*/ 457 h 505"/>
              <a:gd name="T78" fmla="*/ 90 w 576"/>
              <a:gd name="T79" fmla="*/ 407 h 505"/>
              <a:gd name="T80" fmla="*/ 82 w 576"/>
              <a:gd name="T81" fmla="*/ 361 h 505"/>
              <a:gd name="T82" fmla="*/ 101 w 576"/>
              <a:gd name="T83" fmla="*/ 330 h 505"/>
              <a:gd name="T84" fmla="*/ 124 w 576"/>
              <a:gd name="T85" fmla="*/ 324 h 505"/>
              <a:gd name="T86" fmla="*/ 140 w 576"/>
              <a:gd name="T87" fmla="*/ 326 h 505"/>
              <a:gd name="T88" fmla="*/ 159 w 576"/>
              <a:gd name="T89" fmla="*/ 296 h 505"/>
              <a:gd name="T90" fmla="*/ 138 w 576"/>
              <a:gd name="T91" fmla="*/ 267 h 505"/>
              <a:gd name="T92" fmla="*/ 144 w 576"/>
              <a:gd name="T93" fmla="*/ 236 h 505"/>
              <a:gd name="T94" fmla="*/ 126 w 576"/>
              <a:gd name="T95" fmla="*/ 223 h 505"/>
              <a:gd name="T96" fmla="*/ 109 w 576"/>
              <a:gd name="T97" fmla="*/ 194 h 505"/>
              <a:gd name="T98" fmla="*/ 119 w 576"/>
              <a:gd name="T99" fmla="*/ 175 h 505"/>
              <a:gd name="T100" fmla="*/ 115 w 576"/>
              <a:gd name="T101" fmla="*/ 159 h 505"/>
              <a:gd name="T102" fmla="*/ 90 w 576"/>
              <a:gd name="T103" fmla="*/ 169 h 505"/>
              <a:gd name="T104" fmla="*/ 46 w 576"/>
              <a:gd name="T105" fmla="*/ 155 h 505"/>
              <a:gd name="T106" fmla="*/ 19 w 576"/>
              <a:gd name="T107" fmla="*/ 136 h 505"/>
              <a:gd name="T108" fmla="*/ 0 w 576"/>
              <a:gd name="T109" fmla="*/ 123 h 505"/>
              <a:gd name="T110" fmla="*/ 7 w 576"/>
              <a:gd name="T111" fmla="*/ 90 h 505"/>
              <a:gd name="T112" fmla="*/ 46 w 576"/>
              <a:gd name="T113" fmla="*/ 6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6" h="505">
                <a:moveTo>
                  <a:pt x="71" y="46"/>
                </a:moveTo>
                <a:lnTo>
                  <a:pt x="75" y="44"/>
                </a:lnTo>
                <a:lnTo>
                  <a:pt x="78" y="44"/>
                </a:lnTo>
                <a:lnTo>
                  <a:pt x="80" y="44"/>
                </a:lnTo>
                <a:lnTo>
                  <a:pt x="84" y="42"/>
                </a:lnTo>
                <a:lnTo>
                  <a:pt x="88" y="42"/>
                </a:lnTo>
                <a:lnTo>
                  <a:pt x="92" y="40"/>
                </a:lnTo>
                <a:lnTo>
                  <a:pt x="96" y="40"/>
                </a:lnTo>
                <a:lnTo>
                  <a:pt x="100" y="40"/>
                </a:lnTo>
                <a:lnTo>
                  <a:pt x="103" y="38"/>
                </a:lnTo>
                <a:lnTo>
                  <a:pt x="105" y="38"/>
                </a:lnTo>
                <a:lnTo>
                  <a:pt x="109" y="36"/>
                </a:lnTo>
                <a:lnTo>
                  <a:pt x="113" y="36"/>
                </a:lnTo>
                <a:lnTo>
                  <a:pt x="117" y="34"/>
                </a:lnTo>
                <a:lnTo>
                  <a:pt x="121" y="34"/>
                </a:lnTo>
                <a:lnTo>
                  <a:pt x="124" y="32"/>
                </a:lnTo>
                <a:lnTo>
                  <a:pt x="128" y="32"/>
                </a:lnTo>
                <a:lnTo>
                  <a:pt x="134" y="31"/>
                </a:lnTo>
                <a:lnTo>
                  <a:pt x="138" y="31"/>
                </a:lnTo>
                <a:lnTo>
                  <a:pt x="142" y="31"/>
                </a:lnTo>
                <a:lnTo>
                  <a:pt x="146" y="29"/>
                </a:lnTo>
                <a:lnTo>
                  <a:pt x="149" y="29"/>
                </a:lnTo>
                <a:lnTo>
                  <a:pt x="153" y="27"/>
                </a:lnTo>
                <a:lnTo>
                  <a:pt x="157" y="27"/>
                </a:lnTo>
                <a:lnTo>
                  <a:pt x="161" y="25"/>
                </a:lnTo>
                <a:lnTo>
                  <a:pt x="163" y="25"/>
                </a:lnTo>
                <a:lnTo>
                  <a:pt x="165" y="29"/>
                </a:lnTo>
                <a:lnTo>
                  <a:pt x="169" y="32"/>
                </a:lnTo>
                <a:lnTo>
                  <a:pt x="171" y="34"/>
                </a:lnTo>
                <a:lnTo>
                  <a:pt x="174" y="34"/>
                </a:lnTo>
                <a:lnTo>
                  <a:pt x="178" y="34"/>
                </a:lnTo>
                <a:lnTo>
                  <a:pt x="182" y="34"/>
                </a:lnTo>
                <a:lnTo>
                  <a:pt x="186" y="34"/>
                </a:lnTo>
                <a:lnTo>
                  <a:pt x="188" y="34"/>
                </a:lnTo>
                <a:lnTo>
                  <a:pt x="190" y="34"/>
                </a:lnTo>
                <a:lnTo>
                  <a:pt x="194" y="34"/>
                </a:lnTo>
                <a:lnTo>
                  <a:pt x="199" y="32"/>
                </a:lnTo>
                <a:lnTo>
                  <a:pt x="203" y="32"/>
                </a:lnTo>
                <a:lnTo>
                  <a:pt x="207" y="32"/>
                </a:lnTo>
                <a:lnTo>
                  <a:pt x="211" y="31"/>
                </a:lnTo>
                <a:lnTo>
                  <a:pt x="215" y="31"/>
                </a:lnTo>
                <a:lnTo>
                  <a:pt x="219" y="31"/>
                </a:lnTo>
                <a:lnTo>
                  <a:pt x="222" y="32"/>
                </a:lnTo>
                <a:lnTo>
                  <a:pt x="226" y="32"/>
                </a:lnTo>
                <a:lnTo>
                  <a:pt x="230" y="32"/>
                </a:lnTo>
                <a:lnTo>
                  <a:pt x="234" y="32"/>
                </a:lnTo>
                <a:lnTo>
                  <a:pt x="238" y="32"/>
                </a:lnTo>
                <a:lnTo>
                  <a:pt x="242" y="32"/>
                </a:lnTo>
                <a:lnTo>
                  <a:pt x="246" y="31"/>
                </a:lnTo>
                <a:lnTo>
                  <a:pt x="247" y="31"/>
                </a:lnTo>
                <a:lnTo>
                  <a:pt x="249" y="31"/>
                </a:lnTo>
                <a:lnTo>
                  <a:pt x="251" y="31"/>
                </a:lnTo>
                <a:lnTo>
                  <a:pt x="255" y="29"/>
                </a:lnTo>
                <a:lnTo>
                  <a:pt x="259" y="25"/>
                </a:lnTo>
                <a:lnTo>
                  <a:pt x="263" y="21"/>
                </a:lnTo>
                <a:lnTo>
                  <a:pt x="263" y="19"/>
                </a:lnTo>
                <a:lnTo>
                  <a:pt x="265" y="15"/>
                </a:lnTo>
                <a:lnTo>
                  <a:pt x="267" y="11"/>
                </a:lnTo>
                <a:lnTo>
                  <a:pt x="267" y="9"/>
                </a:lnTo>
                <a:lnTo>
                  <a:pt x="271" y="9"/>
                </a:lnTo>
                <a:lnTo>
                  <a:pt x="274" y="9"/>
                </a:lnTo>
                <a:lnTo>
                  <a:pt x="278" y="7"/>
                </a:lnTo>
                <a:lnTo>
                  <a:pt x="282" y="7"/>
                </a:lnTo>
                <a:lnTo>
                  <a:pt x="286" y="6"/>
                </a:lnTo>
                <a:lnTo>
                  <a:pt x="290" y="6"/>
                </a:lnTo>
                <a:lnTo>
                  <a:pt x="294" y="4"/>
                </a:lnTo>
                <a:lnTo>
                  <a:pt x="297" y="4"/>
                </a:lnTo>
                <a:lnTo>
                  <a:pt x="303" y="2"/>
                </a:lnTo>
                <a:lnTo>
                  <a:pt x="307" y="2"/>
                </a:lnTo>
                <a:lnTo>
                  <a:pt x="307" y="0"/>
                </a:lnTo>
                <a:lnTo>
                  <a:pt x="309" y="2"/>
                </a:lnTo>
                <a:lnTo>
                  <a:pt x="313" y="4"/>
                </a:lnTo>
                <a:lnTo>
                  <a:pt x="317" y="6"/>
                </a:lnTo>
                <a:lnTo>
                  <a:pt x="320" y="7"/>
                </a:lnTo>
                <a:lnTo>
                  <a:pt x="324" y="9"/>
                </a:lnTo>
                <a:lnTo>
                  <a:pt x="328" y="11"/>
                </a:lnTo>
                <a:lnTo>
                  <a:pt x="330" y="13"/>
                </a:lnTo>
                <a:lnTo>
                  <a:pt x="332" y="13"/>
                </a:lnTo>
                <a:lnTo>
                  <a:pt x="332" y="15"/>
                </a:lnTo>
                <a:lnTo>
                  <a:pt x="334" y="15"/>
                </a:lnTo>
                <a:lnTo>
                  <a:pt x="334" y="17"/>
                </a:lnTo>
                <a:lnTo>
                  <a:pt x="336" y="17"/>
                </a:lnTo>
                <a:lnTo>
                  <a:pt x="338" y="17"/>
                </a:lnTo>
                <a:lnTo>
                  <a:pt x="340" y="17"/>
                </a:lnTo>
                <a:lnTo>
                  <a:pt x="344" y="19"/>
                </a:lnTo>
                <a:lnTo>
                  <a:pt x="347" y="19"/>
                </a:lnTo>
                <a:lnTo>
                  <a:pt x="351" y="21"/>
                </a:lnTo>
                <a:lnTo>
                  <a:pt x="355" y="23"/>
                </a:lnTo>
                <a:lnTo>
                  <a:pt x="359" y="25"/>
                </a:lnTo>
                <a:lnTo>
                  <a:pt x="363" y="25"/>
                </a:lnTo>
                <a:lnTo>
                  <a:pt x="367" y="27"/>
                </a:lnTo>
                <a:lnTo>
                  <a:pt x="370" y="29"/>
                </a:lnTo>
                <a:lnTo>
                  <a:pt x="374" y="31"/>
                </a:lnTo>
                <a:lnTo>
                  <a:pt x="378" y="32"/>
                </a:lnTo>
                <a:lnTo>
                  <a:pt x="382" y="32"/>
                </a:lnTo>
                <a:lnTo>
                  <a:pt x="386" y="34"/>
                </a:lnTo>
                <a:lnTo>
                  <a:pt x="390" y="36"/>
                </a:lnTo>
                <a:lnTo>
                  <a:pt x="393" y="38"/>
                </a:lnTo>
                <a:lnTo>
                  <a:pt x="397" y="40"/>
                </a:lnTo>
                <a:lnTo>
                  <a:pt x="401" y="40"/>
                </a:lnTo>
                <a:lnTo>
                  <a:pt x="405" y="42"/>
                </a:lnTo>
                <a:lnTo>
                  <a:pt x="409" y="44"/>
                </a:lnTo>
                <a:lnTo>
                  <a:pt x="413" y="44"/>
                </a:lnTo>
                <a:lnTo>
                  <a:pt x="417" y="46"/>
                </a:lnTo>
                <a:lnTo>
                  <a:pt x="420" y="46"/>
                </a:lnTo>
                <a:lnTo>
                  <a:pt x="424" y="48"/>
                </a:lnTo>
                <a:lnTo>
                  <a:pt x="428" y="48"/>
                </a:lnTo>
                <a:lnTo>
                  <a:pt x="432" y="50"/>
                </a:lnTo>
                <a:lnTo>
                  <a:pt x="434" y="50"/>
                </a:lnTo>
                <a:lnTo>
                  <a:pt x="434" y="52"/>
                </a:lnTo>
                <a:lnTo>
                  <a:pt x="436" y="52"/>
                </a:lnTo>
                <a:lnTo>
                  <a:pt x="438" y="54"/>
                </a:lnTo>
                <a:lnTo>
                  <a:pt x="440" y="54"/>
                </a:lnTo>
                <a:lnTo>
                  <a:pt x="440" y="56"/>
                </a:lnTo>
                <a:lnTo>
                  <a:pt x="441" y="56"/>
                </a:lnTo>
                <a:lnTo>
                  <a:pt x="445" y="54"/>
                </a:lnTo>
                <a:lnTo>
                  <a:pt x="449" y="52"/>
                </a:lnTo>
                <a:lnTo>
                  <a:pt x="453" y="50"/>
                </a:lnTo>
                <a:lnTo>
                  <a:pt x="457" y="46"/>
                </a:lnTo>
                <a:lnTo>
                  <a:pt x="461" y="46"/>
                </a:lnTo>
                <a:lnTo>
                  <a:pt x="465" y="46"/>
                </a:lnTo>
                <a:lnTo>
                  <a:pt x="466" y="46"/>
                </a:lnTo>
                <a:lnTo>
                  <a:pt x="468" y="46"/>
                </a:lnTo>
                <a:lnTo>
                  <a:pt x="472" y="48"/>
                </a:lnTo>
                <a:lnTo>
                  <a:pt x="476" y="50"/>
                </a:lnTo>
                <a:lnTo>
                  <a:pt x="480" y="52"/>
                </a:lnTo>
                <a:lnTo>
                  <a:pt x="484" y="54"/>
                </a:lnTo>
                <a:lnTo>
                  <a:pt x="488" y="57"/>
                </a:lnTo>
                <a:lnTo>
                  <a:pt x="491" y="59"/>
                </a:lnTo>
                <a:lnTo>
                  <a:pt x="493" y="61"/>
                </a:lnTo>
                <a:lnTo>
                  <a:pt x="497" y="63"/>
                </a:lnTo>
                <a:lnTo>
                  <a:pt x="499" y="63"/>
                </a:lnTo>
                <a:lnTo>
                  <a:pt x="501" y="67"/>
                </a:lnTo>
                <a:lnTo>
                  <a:pt x="505" y="71"/>
                </a:lnTo>
                <a:lnTo>
                  <a:pt x="509" y="75"/>
                </a:lnTo>
                <a:lnTo>
                  <a:pt x="513" y="79"/>
                </a:lnTo>
                <a:lnTo>
                  <a:pt x="515" y="80"/>
                </a:lnTo>
                <a:lnTo>
                  <a:pt x="516" y="82"/>
                </a:lnTo>
                <a:lnTo>
                  <a:pt x="520" y="86"/>
                </a:lnTo>
                <a:lnTo>
                  <a:pt x="524" y="90"/>
                </a:lnTo>
                <a:lnTo>
                  <a:pt x="528" y="94"/>
                </a:lnTo>
                <a:lnTo>
                  <a:pt x="532" y="98"/>
                </a:lnTo>
                <a:lnTo>
                  <a:pt x="536" y="102"/>
                </a:lnTo>
                <a:lnTo>
                  <a:pt x="539" y="105"/>
                </a:lnTo>
                <a:lnTo>
                  <a:pt x="541" y="107"/>
                </a:lnTo>
                <a:lnTo>
                  <a:pt x="545" y="111"/>
                </a:lnTo>
                <a:lnTo>
                  <a:pt x="549" y="115"/>
                </a:lnTo>
                <a:lnTo>
                  <a:pt x="553" y="119"/>
                </a:lnTo>
                <a:lnTo>
                  <a:pt x="555" y="121"/>
                </a:lnTo>
                <a:lnTo>
                  <a:pt x="557" y="125"/>
                </a:lnTo>
                <a:lnTo>
                  <a:pt x="559" y="128"/>
                </a:lnTo>
                <a:lnTo>
                  <a:pt x="561" y="132"/>
                </a:lnTo>
                <a:lnTo>
                  <a:pt x="563" y="136"/>
                </a:lnTo>
                <a:lnTo>
                  <a:pt x="564" y="140"/>
                </a:lnTo>
                <a:lnTo>
                  <a:pt x="566" y="144"/>
                </a:lnTo>
                <a:lnTo>
                  <a:pt x="568" y="148"/>
                </a:lnTo>
                <a:lnTo>
                  <a:pt x="570" y="152"/>
                </a:lnTo>
                <a:lnTo>
                  <a:pt x="572" y="155"/>
                </a:lnTo>
                <a:lnTo>
                  <a:pt x="574" y="159"/>
                </a:lnTo>
                <a:lnTo>
                  <a:pt x="576" y="161"/>
                </a:lnTo>
                <a:lnTo>
                  <a:pt x="574" y="165"/>
                </a:lnTo>
                <a:lnTo>
                  <a:pt x="570" y="167"/>
                </a:lnTo>
                <a:lnTo>
                  <a:pt x="568" y="171"/>
                </a:lnTo>
                <a:lnTo>
                  <a:pt x="564" y="171"/>
                </a:lnTo>
                <a:lnTo>
                  <a:pt x="561" y="173"/>
                </a:lnTo>
                <a:lnTo>
                  <a:pt x="559" y="175"/>
                </a:lnTo>
                <a:lnTo>
                  <a:pt x="555" y="176"/>
                </a:lnTo>
                <a:lnTo>
                  <a:pt x="551" y="178"/>
                </a:lnTo>
                <a:lnTo>
                  <a:pt x="549" y="178"/>
                </a:lnTo>
                <a:lnTo>
                  <a:pt x="545" y="180"/>
                </a:lnTo>
                <a:lnTo>
                  <a:pt x="543" y="180"/>
                </a:lnTo>
                <a:lnTo>
                  <a:pt x="541" y="180"/>
                </a:lnTo>
                <a:lnTo>
                  <a:pt x="538" y="180"/>
                </a:lnTo>
                <a:lnTo>
                  <a:pt x="536" y="180"/>
                </a:lnTo>
                <a:lnTo>
                  <a:pt x="534" y="178"/>
                </a:lnTo>
                <a:lnTo>
                  <a:pt x="530" y="178"/>
                </a:lnTo>
                <a:lnTo>
                  <a:pt x="526" y="178"/>
                </a:lnTo>
                <a:lnTo>
                  <a:pt x="522" y="178"/>
                </a:lnTo>
                <a:lnTo>
                  <a:pt x="518" y="178"/>
                </a:lnTo>
                <a:lnTo>
                  <a:pt x="515" y="178"/>
                </a:lnTo>
                <a:lnTo>
                  <a:pt x="513" y="176"/>
                </a:lnTo>
                <a:lnTo>
                  <a:pt x="511" y="176"/>
                </a:lnTo>
                <a:lnTo>
                  <a:pt x="509" y="175"/>
                </a:lnTo>
                <a:lnTo>
                  <a:pt x="503" y="171"/>
                </a:lnTo>
                <a:lnTo>
                  <a:pt x="499" y="171"/>
                </a:lnTo>
                <a:lnTo>
                  <a:pt x="497" y="169"/>
                </a:lnTo>
                <a:lnTo>
                  <a:pt x="493" y="169"/>
                </a:lnTo>
                <a:lnTo>
                  <a:pt x="493" y="167"/>
                </a:lnTo>
                <a:lnTo>
                  <a:pt x="491" y="165"/>
                </a:lnTo>
                <a:lnTo>
                  <a:pt x="490" y="163"/>
                </a:lnTo>
                <a:lnTo>
                  <a:pt x="488" y="163"/>
                </a:lnTo>
                <a:lnTo>
                  <a:pt x="484" y="161"/>
                </a:lnTo>
                <a:lnTo>
                  <a:pt x="482" y="161"/>
                </a:lnTo>
                <a:lnTo>
                  <a:pt x="478" y="161"/>
                </a:lnTo>
                <a:lnTo>
                  <a:pt x="474" y="161"/>
                </a:lnTo>
                <a:lnTo>
                  <a:pt x="472" y="161"/>
                </a:lnTo>
                <a:lnTo>
                  <a:pt x="470" y="161"/>
                </a:lnTo>
                <a:lnTo>
                  <a:pt x="468" y="161"/>
                </a:lnTo>
                <a:lnTo>
                  <a:pt x="466" y="161"/>
                </a:lnTo>
                <a:lnTo>
                  <a:pt x="465" y="161"/>
                </a:lnTo>
                <a:lnTo>
                  <a:pt x="463" y="163"/>
                </a:lnTo>
                <a:lnTo>
                  <a:pt x="463" y="165"/>
                </a:lnTo>
                <a:lnTo>
                  <a:pt x="463" y="167"/>
                </a:lnTo>
                <a:lnTo>
                  <a:pt x="463" y="169"/>
                </a:lnTo>
                <a:lnTo>
                  <a:pt x="463" y="173"/>
                </a:lnTo>
                <a:lnTo>
                  <a:pt x="463" y="176"/>
                </a:lnTo>
                <a:lnTo>
                  <a:pt x="463" y="178"/>
                </a:lnTo>
                <a:lnTo>
                  <a:pt x="463" y="180"/>
                </a:lnTo>
                <a:lnTo>
                  <a:pt x="461" y="186"/>
                </a:lnTo>
                <a:lnTo>
                  <a:pt x="461" y="188"/>
                </a:lnTo>
                <a:lnTo>
                  <a:pt x="459" y="190"/>
                </a:lnTo>
                <a:lnTo>
                  <a:pt x="453" y="186"/>
                </a:lnTo>
                <a:lnTo>
                  <a:pt x="449" y="182"/>
                </a:lnTo>
                <a:lnTo>
                  <a:pt x="447" y="180"/>
                </a:lnTo>
                <a:lnTo>
                  <a:pt x="441" y="180"/>
                </a:lnTo>
                <a:lnTo>
                  <a:pt x="440" y="178"/>
                </a:lnTo>
                <a:lnTo>
                  <a:pt x="434" y="180"/>
                </a:lnTo>
                <a:lnTo>
                  <a:pt x="428" y="182"/>
                </a:lnTo>
                <a:lnTo>
                  <a:pt x="422" y="186"/>
                </a:lnTo>
                <a:lnTo>
                  <a:pt x="415" y="190"/>
                </a:lnTo>
                <a:lnTo>
                  <a:pt x="413" y="190"/>
                </a:lnTo>
                <a:lnTo>
                  <a:pt x="411" y="194"/>
                </a:lnTo>
                <a:lnTo>
                  <a:pt x="411" y="198"/>
                </a:lnTo>
                <a:lnTo>
                  <a:pt x="411" y="203"/>
                </a:lnTo>
                <a:lnTo>
                  <a:pt x="409" y="211"/>
                </a:lnTo>
                <a:lnTo>
                  <a:pt x="407" y="217"/>
                </a:lnTo>
                <a:lnTo>
                  <a:pt x="407" y="219"/>
                </a:lnTo>
                <a:lnTo>
                  <a:pt x="407" y="223"/>
                </a:lnTo>
                <a:lnTo>
                  <a:pt x="409" y="230"/>
                </a:lnTo>
                <a:lnTo>
                  <a:pt x="411" y="236"/>
                </a:lnTo>
                <a:lnTo>
                  <a:pt x="413" y="242"/>
                </a:lnTo>
                <a:lnTo>
                  <a:pt x="417" y="249"/>
                </a:lnTo>
                <a:lnTo>
                  <a:pt x="415" y="249"/>
                </a:lnTo>
                <a:lnTo>
                  <a:pt x="413" y="251"/>
                </a:lnTo>
                <a:lnTo>
                  <a:pt x="411" y="253"/>
                </a:lnTo>
                <a:lnTo>
                  <a:pt x="407" y="251"/>
                </a:lnTo>
                <a:lnTo>
                  <a:pt x="403" y="249"/>
                </a:lnTo>
                <a:lnTo>
                  <a:pt x="399" y="248"/>
                </a:lnTo>
                <a:lnTo>
                  <a:pt x="395" y="248"/>
                </a:lnTo>
                <a:lnTo>
                  <a:pt x="390" y="246"/>
                </a:lnTo>
                <a:lnTo>
                  <a:pt x="382" y="242"/>
                </a:lnTo>
                <a:lnTo>
                  <a:pt x="378" y="238"/>
                </a:lnTo>
                <a:lnTo>
                  <a:pt x="374" y="234"/>
                </a:lnTo>
                <a:lnTo>
                  <a:pt x="370" y="232"/>
                </a:lnTo>
                <a:lnTo>
                  <a:pt x="365" y="230"/>
                </a:lnTo>
                <a:lnTo>
                  <a:pt x="361" y="232"/>
                </a:lnTo>
                <a:lnTo>
                  <a:pt x="355" y="232"/>
                </a:lnTo>
                <a:lnTo>
                  <a:pt x="351" y="236"/>
                </a:lnTo>
                <a:lnTo>
                  <a:pt x="347" y="238"/>
                </a:lnTo>
                <a:lnTo>
                  <a:pt x="345" y="242"/>
                </a:lnTo>
                <a:lnTo>
                  <a:pt x="344" y="246"/>
                </a:lnTo>
                <a:lnTo>
                  <a:pt x="338" y="251"/>
                </a:lnTo>
                <a:lnTo>
                  <a:pt x="338" y="255"/>
                </a:lnTo>
                <a:lnTo>
                  <a:pt x="338" y="257"/>
                </a:lnTo>
                <a:lnTo>
                  <a:pt x="338" y="259"/>
                </a:lnTo>
                <a:lnTo>
                  <a:pt x="340" y="263"/>
                </a:lnTo>
                <a:lnTo>
                  <a:pt x="340" y="269"/>
                </a:lnTo>
                <a:lnTo>
                  <a:pt x="342" y="271"/>
                </a:lnTo>
                <a:lnTo>
                  <a:pt x="344" y="274"/>
                </a:lnTo>
                <a:lnTo>
                  <a:pt x="345" y="282"/>
                </a:lnTo>
                <a:lnTo>
                  <a:pt x="345" y="284"/>
                </a:lnTo>
                <a:lnTo>
                  <a:pt x="347" y="292"/>
                </a:lnTo>
                <a:lnTo>
                  <a:pt x="349" y="297"/>
                </a:lnTo>
                <a:lnTo>
                  <a:pt x="351" y="303"/>
                </a:lnTo>
                <a:lnTo>
                  <a:pt x="353" y="307"/>
                </a:lnTo>
                <a:lnTo>
                  <a:pt x="355" y="309"/>
                </a:lnTo>
                <a:lnTo>
                  <a:pt x="355" y="313"/>
                </a:lnTo>
                <a:lnTo>
                  <a:pt x="355" y="320"/>
                </a:lnTo>
                <a:lnTo>
                  <a:pt x="353" y="334"/>
                </a:lnTo>
                <a:lnTo>
                  <a:pt x="353" y="338"/>
                </a:lnTo>
                <a:lnTo>
                  <a:pt x="351" y="340"/>
                </a:lnTo>
                <a:lnTo>
                  <a:pt x="349" y="342"/>
                </a:lnTo>
                <a:lnTo>
                  <a:pt x="349" y="345"/>
                </a:lnTo>
                <a:lnTo>
                  <a:pt x="347" y="351"/>
                </a:lnTo>
                <a:lnTo>
                  <a:pt x="345" y="353"/>
                </a:lnTo>
                <a:lnTo>
                  <a:pt x="345" y="355"/>
                </a:lnTo>
                <a:lnTo>
                  <a:pt x="342" y="355"/>
                </a:lnTo>
                <a:lnTo>
                  <a:pt x="336" y="353"/>
                </a:lnTo>
                <a:lnTo>
                  <a:pt x="334" y="351"/>
                </a:lnTo>
                <a:lnTo>
                  <a:pt x="330" y="349"/>
                </a:lnTo>
                <a:lnTo>
                  <a:pt x="324" y="351"/>
                </a:lnTo>
                <a:lnTo>
                  <a:pt x="320" y="353"/>
                </a:lnTo>
                <a:lnTo>
                  <a:pt x="315" y="353"/>
                </a:lnTo>
                <a:lnTo>
                  <a:pt x="315" y="355"/>
                </a:lnTo>
                <a:lnTo>
                  <a:pt x="313" y="353"/>
                </a:lnTo>
                <a:lnTo>
                  <a:pt x="305" y="353"/>
                </a:lnTo>
                <a:lnTo>
                  <a:pt x="301" y="357"/>
                </a:lnTo>
                <a:lnTo>
                  <a:pt x="292" y="359"/>
                </a:lnTo>
                <a:lnTo>
                  <a:pt x="282" y="359"/>
                </a:lnTo>
                <a:lnTo>
                  <a:pt x="276" y="357"/>
                </a:lnTo>
                <a:lnTo>
                  <a:pt x="271" y="357"/>
                </a:lnTo>
                <a:lnTo>
                  <a:pt x="263" y="355"/>
                </a:lnTo>
                <a:lnTo>
                  <a:pt x="259" y="353"/>
                </a:lnTo>
                <a:lnTo>
                  <a:pt x="251" y="353"/>
                </a:lnTo>
                <a:lnTo>
                  <a:pt x="247" y="351"/>
                </a:lnTo>
                <a:lnTo>
                  <a:pt x="242" y="351"/>
                </a:lnTo>
                <a:lnTo>
                  <a:pt x="236" y="351"/>
                </a:lnTo>
                <a:lnTo>
                  <a:pt x="228" y="351"/>
                </a:lnTo>
                <a:lnTo>
                  <a:pt x="222" y="351"/>
                </a:lnTo>
                <a:lnTo>
                  <a:pt x="219" y="351"/>
                </a:lnTo>
                <a:lnTo>
                  <a:pt x="213" y="353"/>
                </a:lnTo>
                <a:lnTo>
                  <a:pt x="203" y="353"/>
                </a:lnTo>
                <a:lnTo>
                  <a:pt x="197" y="351"/>
                </a:lnTo>
                <a:lnTo>
                  <a:pt x="192" y="349"/>
                </a:lnTo>
                <a:lnTo>
                  <a:pt x="186" y="347"/>
                </a:lnTo>
                <a:lnTo>
                  <a:pt x="184" y="347"/>
                </a:lnTo>
                <a:lnTo>
                  <a:pt x="182" y="349"/>
                </a:lnTo>
                <a:lnTo>
                  <a:pt x="178" y="355"/>
                </a:lnTo>
                <a:lnTo>
                  <a:pt x="176" y="359"/>
                </a:lnTo>
                <a:lnTo>
                  <a:pt x="176" y="363"/>
                </a:lnTo>
                <a:lnTo>
                  <a:pt x="176" y="367"/>
                </a:lnTo>
                <a:lnTo>
                  <a:pt x="176" y="370"/>
                </a:lnTo>
                <a:lnTo>
                  <a:pt x="178" y="376"/>
                </a:lnTo>
                <a:lnTo>
                  <a:pt x="178" y="378"/>
                </a:lnTo>
                <a:lnTo>
                  <a:pt x="178" y="384"/>
                </a:lnTo>
                <a:lnTo>
                  <a:pt x="178" y="390"/>
                </a:lnTo>
                <a:lnTo>
                  <a:pt x="178" y="397"/>
                </a:lnTo>
                <a:lnTo>
                  <a:pt x="178" y="407"/>
                </a:lnTo>
                <a:lnTo>
                  <a:pt x="176" y="415"/>
                </a:lnTo>
                <a:lnTo>
                  <a:pt x="176" y="428"/>
                </a:lnTo>
                <a:lnTo>
                  <a:pt x="176" y="436"/>
                </a:lnTo>
                <a:lnTo>
                  <a:pt x="174" y="440"/>
                </a:lnTo>
                <a:lnTo>
                  <a:pt x="174" y="443"/>
                </a:lnTo>
                <a:lnTo>
                  <a:pt x="174" y="449"/>
                </a:lnTo>
                <a:lnTo>
                  <a:pt x="173" y="463"/>
                </a:lnTo>
                <a:lnTo>
                  <a:pt x="173" y="470"/>
                </a:lnTo>
                <a:lnTo>
                  <a:pt x="174" y="472"/>
                </a:lnTo>
                <a:lnTo>
                  <a:pt x="174" y="474"/>
                </a:lnTo>
                <a:lnTo>
                  <a:pt x="173" y="474"/>
                </a:lnTo>
                <a:lnTo>
                  <a:pt x="171" y="474"/>
                </a:lnTo>
                <a:lnTo>
                  <a:pt x="169" y="474"/>
                </a:lnTo>
                <a:lnTo>
                  <a:pt x="167" y="476"/>
                </a:lnTo>
                <a:lnTo>
                  <a:pt x="165" y="476"/>
                </a:lnTo>
                <a:lnTo>
                  <a:pt x="163" y="474"/>
                </a:lnTo>
                <a:lnTo>
                  <a:pt x="159" y="472"/>
                </a:lnTo>
                <a:lnTo>
                  <a:pt x="159" y="474"/>
                </a:lnTo>
                <a:lnTo>
                  <a:pt x="157" y="474"/>
                </a:lnTo>
                <a:lnTo>
                  <a:pt x="155" y="476"/>
                </a:lnTo>
                <a:lnTo>
                  <a:pt x="151" y="476"/>
                </a:lnTo>
                <a:lnTo>
                  <a:pt x="149" y="474"/>
                </a:lnTo>
                <a:lnTo>
                  <a:pt x="146" y="474"/>
                </a:lnTo>
                <a:lnTo>
                  <a:pt x="144" y="472"/>
                </a:lnTo>
                <a:lnTo>
                  <a:pt x="142" y="474"/>
                </a:lnTo>
                <a:lnTo>
                  <a:pt x="142" y="476"/>
                </a:lnTo>
                <a:lnTo>
                  <a:pt x="140" y="476"/>
                </a:lnTo>
                <a:lnTo>
                  <a:pt x="140" y="478"/>
                </a:lnTo>
                <a:lnTo>
                  <a:pt x="140" y="480"/>
                </a:lnTo>
                <a:lnTo>
                  <a:pt x="138" y="480"/>
                </a:lnTo>
                <a:lnTo>
                  <a:pt x="136" y="482"/>
                </a:lnTo>
                <a:lnTo>
                  <a:pt x="134" y="484"/>
                </a:lnTo>
                <a:lnTo>
                  <a:pt x="132" y="484"/>
                </a:lnTo>
                <a:lnTo>
                  <a:pt x="130" y="484"/>
                </a:lnTo>
                <a:lnTo>
                  <a:pt x="128" y="484"/>
                </a:lnTo>
                <a:lnTo>
                  <a:pt x="124" y="486"/>
                </a:lnTo>
                <a:lnTo>
                  <a:pt x="123" y="488"/>
                </a:lnTo>
                <a:lnTo>
                  <a:pt x="119" y="488"/>
                </a:lnTo>
                <a:lnTo>
                  <a:pt x="117" y="488"/>
                </a:lnTo>
                <a:lnTo>
                  <a:pt x="115" y="488"/>
                </a:lnTo>
                <a:lnTo>
                  <a:pt x="113" y="486"/>
                </a:lnTo>
                <a:lnTo>
                  <a:pt x="109" y="486"/>
                </a:lnTo>
                <a:lnTo>
                  <a:pt x="105" y="486"/>
                </a:lnTo>
                <a:lnTo>
                  <a:pt x="105" y="488"/>
                </a:lnTo>
                <a:lnTo>
                  <a:pt x="103" y="489"/>
                </a:lnTo>
                <a:lnTo>
                  <a:pt x="101" y="489"/>
                </a:lnTo>
                <a:lnTo>
                  <a:pt x="98" y="488"/>
                </a:lnTo>
                <a:lnTo>
                  <a:pt x="96" y="488"/>
                </a:lnTo>
                <a:lnTo>
                  <a:pt x="92" y="491"/>
                </a:lnTo>
                <a:lnTo>
                  <a:pt x="88" y="493"/>
                </a:lnTo>
                <a:lnTo>
                  <a:pt x="88" y="497"/>
                </a:lnTo>
                <a:lnTo>
                  <a:pt x="84" y="499"/>
                </a:lnTo>
                <a:lnTo>
                  <a:pt x="82" y="501"/>
                </a:lnTo>
                <a:lnTo>
                  <a:pt x="78" y="505"/>
                </a:lnTo>
                <a:lnTo>
                  <a:pt x="75" y="505"/>
                </a:lnTo>
                <a:lnTo>
                  <a:pt x="71" y="503"/>
                </a:lnTo>
                <a:lnTo>
                  <a:pt x="67" y="497"/>
                </a:lnTo>
                <a:lnTo>
                  <a:pt x="63" y="495"/>
                </a:lnTo>
                <a:lnTo>
                  <a:pt x="59" y="489"/>
                </a:lnTo>
                <a:lnTo>
                  <a:pt x="57" y="486"/>
                </a:lnTo>
                <a:lnTo>
                  <a:pt x="55" y="484"/>
                </a:lnTo>
                <a:lnTo>
                  <a:pt x="55" y="482"/>
                </a:lnTo>
                <a:lnTo>
                  <a:pt x="57" y="480"/>
                </a:lnTo>
                <a:lnTo>
                  <a:pt x="61" y="478"/>
                </a:lnTo>
                <a:lnTo>
                  <a:pt x="63" y="474"/>
                </a:lnTo>
                <a:lnTo>
                  <a:pt x="69" y="470"/>
                </a:lnTo>
                <a:lnTo>
                  <a:pt x="73" y="468"/>
                </a:lnTo>
                <a:lnTo>
                  <a:pt x="76" y="466"/>
                </a:lnTo>
                <a:lnTo>
                  <a:pt x="78" y="464"/>
                </a:lnTo>
                <a:lnTo>
                  <a:pt x="82" y="463"/>
                </a:lnTo>
                <a:lnTo>
                  <a:pt x="84" y="459"/>
                </a:lnTo>
                <a:lnTo>
                  <a:pt x="86" y="457"/>
                </a:lnTo>
                <a:lnTo>
                  <a:pt x="86" y="453"/>
                </a:lnTo>
                <a:lnTo>
                  <a:pt x="86" y="443"/>
                </a:lnTo>
                <a:lnTo>
                  <a:pt x="88" y="441"/>
                </a:lnTo>
                <a:lnTo>
                  <a:pt x="90" y="436"/>
                </a:lnTo>
                <a:lnTo>
                  <a:pt x="92" y="428"/>
                </a:lnTo>
                <a:lnTo>
                  <a:pt x="92" y="422"/>
                </a:lnTo>
                <a:lnTo>
                  <a:pt x="92" y="418"/>
                </a:lnTo>
                <a:lnTo>
                  <a:pt x="92" y="415"/>
                </a:lnTo>
                <a:lnTo>
                  <a:pt x="90" y="409"/>
                </a:lnTo>
                <a:lnTo>
                  <a:pt x="90" y="407"/>
                </a:lnTo>
                <a:lnTo>
                  <a:pt x="90" y="401"/>
                </a:lnTo>
                <a:lnTo>
                  <a:pt x="90" y="395"/>
                </a:lnTo>
                <a:lnTo>
                  <a:pt x="90" y="392"/>
                </a:lnTo>
                <a:lnTo>
                  <a:pt x="90" y="390"/>
                </a:lnTo>
                <a:lnTo>
                  <a:pt x="88" y="386"/>
                </a:lnTo>
                <a:lnTo>
                  <a:pt x="88" y="382"/>
                </a:lnTo>
                <a:lnTo>
                  <a:pt x="86" y="378"/>
                </a:lnTo>
                <a:lnTo>
                  <a:pt x="84" y="370"/>
                </a:lnTo>
                <a:lnTo>
                  <a:pt x="84" y="367"/>
                </a:lnTo>
                <a:lnTo>
                  <a:pt x="82" y="361"/>
                </a:lnTo>
                <a:lnTo>
                  <a:pt x="82" y="357"/>
                </a:lnTo>
                <a:lnTo>
                  <a:pt x="84" y="351"/>
                </a:lnTo>
                <a:lnTo>
                  <a:pt x="86" y="349"/>
                </a:lnTo>
                <a:lnTo>
                  <a:pt x="86" y="347"/>
                </a:lnTo>
                <a:lnTo>
                  <a:pt x="92" y="344"/>
                </a:lnTo>
                <a:lnTo>
                  <a:pt x="94" y="344"/>
                </a:lnTo>
                <a:lnTo>
                  <a:pt x="100" y="340"/>
                </a:lnTo>
                <a:lnTo>
                  <a:pt x="101" y="336"/>
                </a:lnTo>
                <a:lnTo>
                  <a:pt x="101" y="334"/>
                </a:lnTo>
                <a:lnTo>
                  <a:pt x="101" y="330"/>
                </a:lnTo>
                <a:lnTo>
                  <a:pt x="101" y="326"/>
                </a:lnTo>
                <a:lnTo>
                  <a:pt x="103" y="320"/>
                </a:lnTo>
                <a:lnTo>
                  <a:pt x="103" y="319"/>
                </a:lnTo>
                <a:lnTo>
                  <a:pt x="105" y="317"/>
                </a:lnTo>
                <a:lnTo>
                  <a:pt x="109" y="317"/>
                </a:lnTo>
                <a:lnTo>
                  <a:pt x="115" y="317"/>
                </a:lnTo>
                <a:lnTo>
                  <a:pt x="117" y="319"/>
                </a:lnTo>
                <a:lnTo>
                  <a:pt x="119" y="322"/>
                </a:lnTo>
                <a:lnTo>
                  <a:pt x="121" y="322"/>
                </a:lnTo>
                <a:lnTo>
                  <a:pt x="124" y="324"/>
                </a:lnTo>
                <a:lnTo>
                  <a:pt x="124" y="328"/>
                </a:lnTo>
                <a:lnTo>
                  <a:pt x="126" y="334"/>
                </a:lnTo>
                <a:lnTo>
                  <a:pt x="126" y="338"/>
                </a:lnTo>
                <a:lnTo>
                  <a:pt x="126" y="344"/>
                </a:lnTo>
                <a:lnTo>
                  <a:pt x="130" y="345"/>
                </a:lnTo>
                <a:lnTo>
                  <a:pt x="134" y="345"/>
                </a:lnTo>
                <a:lnTo>
                  <a:pt x="138" y="342"/>
                </a:lnTo>
                <a:lnTo>
                  <a:pt x="140" y="336"/>
                </a:lnTo>
                <a:lnTo>
                  <a:pt x="140" y="330"/>
                </a:lnTo>
                <a:lnTo>
                  <a:pt x="140" y="326"/>
                </a:lnTo>
                <a:lnTo>
                  <a:pt x="140" y="322"/>
                </a:lnTo>
                <a:lnTo>
                  <a:pt x="142" y="319"/>
                </a:lnTo>
                <a:lnTo>
                  <a:pt x="146" y="317"/>
                </a:lnTo>
                <a:lnTo>
                  <a:pt x="149" y="315"/>
                </a:lnTo>
                <a:lnTo>
                  <a:pt x="151" y="313"/>
                </a:lnTo>
                <a:lnTo>
                  <a:pt x="155" y="309"/>
                </a:lnTo>
                <a:lnTo>
                  <a:pt x="157" y="305"/>
                </a:lnTo>
                <a:lnTo>
                  <a:pt x="159" y="301"/>
                </a:lnTo>
                <a:lnTo>
                  <a:pt x="159" y="297"/>
                </a:lnTo>
                <a:lnTo>
                  <a:pt x="159" y="296"/>
                </a:lnTo>
                <a:lnTo>
                  <a:pt x="157" y="294"/>
                </a:lnTo>
                <a:lnTo>
                  <a:pt x="155" y="294"/>
                </a:lnTo>
                <a:lnTo>
                  <a:pt x="153" y="290"/>
                </a:lnTo>
                <a:lnTo>
                  <a:pt x="149" y="288"/>
                </a:lnTo>
                <a:lnTo>
                  <a:pt x="148" y="286"/>
                </a:lnTo>
                <a:lnTo>
                  <a:pt x="144" y="282"/>
                </a:lnTo>
                <a:lnTo>
                  <a:pt x="142" y="278"/>
                </a:lnTo>
                <a:lnTo>
                  <a:pt x="140" y="274"/>
                </a:lnTo>
                <a:lnTo>
                  <a:pt x="138" y="269"/>
                </a:lnTo>
                <a:lnTo>
                  <a:pt x="138" y="267"/>
                </a:lnTo>
                <a:lnTo>
                  <a:pt x="138" y="263"/>
                </a:lnTo>
                <a:lnTo>
                  <a:pt x="138" y="261"/>
                </a:lnTo>
                <a:lnTo>
                  <a:pt x="140" y="257"/>
                </a:lnTo>
                <a:lnTo>
                  <a:pt x="142" y="253"/>
                </a:lnTo>
                <a:lnTo>
                  <a:pt x="146" y="249"/>
                </a:lnTo>
                <a:lnTo>
                  <a:pt x="148" y="248"/>
                </a:lnTo>
                <a:lnTo>
                  <a:pt x="148" y="244"/>
                </a:lnTo>
                <a:lnTo>
                  <a:pt x="146" y="242"/>
                </a:lnTo>
                <a:lnTo>
                  <a:pt x="144" y="238"/>
                </a:lnTo>
                <a:lnTo>
                  <a:pt x="144" y="236"/>
                </a:lnTo>
                <a:lnTo>
                  <a:pt x="144" y="234"/>
                </a:lnTo>
                <a:lnTo>
                  <a:pt x="142" y="232"/>
                </a:lnTo>
                <a:lnTo>
                  <a:pt x="142" y="230"/>
                </a:lnTo>
                <a:lnTo>
                  <a:pt x="140" y="228"/>
                </a:lnTo>
                <a:lnTo>
                  <a:pt x="138" y="226"/>
                </a:lnTo>
                <a:lnTo>
                  <a:pt x="136" y="226"/>
                </a:lnTo>
                <a:lnTo>
                  <a:pt x="134" y="224"/>
                </a:lnTo>
                <a:lnTo>
                  <a:pt x="130" y="224"/>
                </a:lnTo>
                <a:lnTo>
                  <a:pt x="128" y="223"/>
                </a:lnTo>
                <a:lnTo>
                  <a:pt x="126" y="223"/>
                </a:lnTo>
                <a:lnTo>
                  <a:pt x="124" y="219"/>
                </a:lnTo>
                <a:lnTo>
                  <a:pt x="123" y="217"/>
                </a:lnTo>
                <a:lnTo>
                  <a:pt x="119" y="213"/>
                </a:lnTo>
                <a:lnTo>
                  <a:pt x="117" y="209"/>
                </a:lnTo>
                <a:lnTo>
                  <a:pt x="113" y="205"/>
                </a:lnTo>
                <a:lnTo>
                  <a:pt x="113" y="203"/>
                </a:lnTo>
                <a:lnTo>
                  <a:pt x="111" y="201"/>
                </a:lnTo>
                <a:lnTo>
                  <a:pt x="109" y="200"/>
                </a:lnTo>
                <a:lnTo>
                  <a:pt x="109" y="196"/>
                </a:lnTo>
                <a:lnTo>
                  <a:pt x="109" y="194"/>
                </a:lnTo>
                <a:lnTo>
                  <a:pt x="111" y="194"/>
                </a:lnTo>
                <a:lnTo>
                  <a:pt x="113" y="192"/>
                </a:lnTo>
                <a:lnTo>
                  <a:pt x="113" y="190"/>
                </a:lnTo>
                <a:lnTo>
                  <a:pt x="115" y="190"/>
                </a:lnTo>
                <a:lnTo>
                  <a:pt x="115" y="188"/>
                </a:lnTo>
                <a:lnTo>
                  <a:pt x="117" y="186"/>
                </a:lnTo>
                <a:lnTo>
                  <a:pt x="119" y="184"/>
                </a:lnTo>
                <a:lnTo>
                  <a:pt x="119" y="180"/>
                </a:lnTo>
                <a:lnTo>
                  <a:pt x="119" y="176"/>
                </a:lnTo>
                <a:lnTo>
                  <a:pt x="119" y="175"/>
                </a:lnTo>
                <a:lnTo>
                  <a:pt x="121" y="173"/>
                </a:lnTo>
                <a:lnTo>
                  <a:pt x="121" y="171"/>
                </a:lnTo>
                <a:lnTo>
                  <a:pt x="123" y="169"/>
                </a:lnTo>
                <a:lnTo>
                  <a:pt x="123" y="167"/>
                </a:lnTo>
                <a:lnTo>
                  <a:pt x="123" y="163"/>
                </a:lnTo>
                <a:lnTo>
                  <a:pt x="124" y="161"/>
                </a:lnTo>
                <a:lnTo>
                  <a:pt x="123" y="159"/>
                </a:lnTo>
                <a:lnTo>
                  <a:pt x="121" y="157"/>
                </a:lnTo>
                <a:lnTo>
                  <a:pt x="119" y="157"/>
                </a:lnTo>
                <a:lnTo>
                  <a:pt x="115" y="159"/>
                </a:lnTo>
                <a:lnTo>
                  <a:pt x="113" y="161"/>
                </a:lnTo>
                <a:lnTo>
                  <a:pt x="111" y="163"/>
                </a:lnTo>
                <a:lnTo>
                  <a:pt x="109" y="169"/>
                </a:lnTo>
                <a:lnTo>
                  <a:pt x="107" y="175"/>
                </a:lnTo>
                <a:lnTo>
                  <a:pt x="103" y="175"/>
                </a:lnTo>
                <a:lnTo>
                  <a:pt x="100" y="175"/>
                </a:lnTo>
                <a:lnTo>
                  <a:pt x="96" y="173"/>
                </a:lnTo>
                <a:lnTo>
                  <a:pt x="94" y="173"/>
                </a:lnTo>
                <a:lnTo>
                  <a:pt x="90" y="171"/>
                </a:lnTo>
                <a:lnTo>
                  <a:pt x="90" y="169"/>
                </a:lnTo>
                <a:lnTo>
                  <a:pt x="88" y="167"/>
                </a:lnTo>
                <a:lnTo>
                  <a:pt x="84" y="165"/>
                </a:lnTo>
                <a:lnTo>
                  <a:pt x="78" y="165"/>
                </a:lnTo>
                <a:lnTo>
                  <a:pt x="71" y="163"/>
                </a:lnTo>
                <a:lnTo>
                  <a:pt x="67" y="161"/>
                </a:lnTo>
                <a:lnTo>
                  <a:pt x="61" y="159"/>
                </a:lnTo>
                <a:lnTo>
                  <a:pt x="55" y="159"/>
                </a:lnTo>
                <a:lnTo>
                  <a:pt x="51" y="157"/>
                </a:lnTo>
                <a:lnTo>
                  <a:pt x="50" y="157"/>
                </a:lnTo>
                <a:lnTo>
                  <a:pt x="46" y="155"/>
                </a:lnTo>
                <a:lnTo>
                  <a:pt x="46" y="152"/>
                </a:lnTo>
                <a:lnTo>
                  <a:pt x="44" y="150"/>
                </a:lnTo>
                <a:lnTo>
                  <a:pt x="42" y="148"/>
                </a:lnTo>
                <a:lnTo>
                  <a:pt x="38" y="146"/>
                </a:lnTo>
                <a:lnTo>
                  <a:pt x="34" y="146"/>
                </a:lnTo>
                <a:lnTo>
                  <a:pt x="32" y="146"/>
                </a:lnTo>
                <a:lnTo>
                  <a:pt x="28" y="142"/>
                </a:lnTo>
                <a:lnTo>
                  <a:pt x="27" y="140"/>
                </a:lnTo>
                <a:lnTo>
                  <a:pt x="25" y="138"/>
                </a:lnTo>
                <a:lnTo>
                  <a:pt x="19" y="136"/>
                </a:lnTo>
                <a:lnTo>
                  <a:pt x="15" y="136"/>
                </a:lnTo>
                <a:lnTo>
                  <a:pt x="13" y="138"/>
                </a:lnTo>
                <a:lnTo>
                  <a:pt x="9" y="140"/>
                </a:lnTo>
                <a:lnTo>
                  <a:pt x="5" y="140"/>
                </a:lnTo>
                <a:lnTo>
                  <a:pt x="0" y="140"/>
                </a:lnTo>
                <a:lnTo>
                  <a:pt x="0" y="138"/>
                </a:lnTo>
                <a:lnTo>
                  <a:pt x="0" y="134"/>
                </a:lnTo>
                <a:lnTo>
                  <a:pt x="0" y="130"/>
                </a:lnTo>
                <a:lnTo>
                  <a:pt x="0" y="127"/>
                </a:lnTo>
                <a:lnTo>
                  <a:pt x="0" y="123"/>
                </a:lnTo>
                <a:lnTo>
                  <a:pt x="0" y="119"/>
                </a:lnTo>
                <a:lnTo>
                  <a:pt x="0" y="115"/>
                </a:lnTo>
                <a:lnTo>
                  <a:pt x="0" y="111"/>
                </a:lnTo>
                <a:lnTo>
                  <a:pt x="0" y="107"/>
                </a:lnTo>
                <a:lnTo>
                  <a:pt x="0" y="104"/>
                </a:lnTo>
                <a:lnTo>
                  <a:pt x="0" y="100"/>
                </a:lnTo>
                <a:lnTo>
                  <a:pt x="0" y="96"/>
                </a:lnTo>
                <a:lnTo>
                  <a:pt x="0" y="92"/>
                </a:lnTo>
                <a:lnTo>
                  <a:pt x="3" y="90"/>
                </a:lnTo>
                <a:lnTo>
                  <a:pt x="7" y="90"/>
                </a:lnTo>
                <a:lnTo>
                  <a:pt x="11" y="90"/>
                </a:lnTo>
                <a:lnTo>
                  <a:pt x="15" y="90"/>
                </a:lnTo>
                <a:lnTo>
                  <a:pt x="19" y="90"/>
                </a:lnTo>
                <a:lnTo>
                  <a:pt x="23" y="90"/>
                </a:lnTo>
                <a:lnTo>
                  <a:pt x="27" y="86"/>
                </a:lnTo>
                <a:lnTo>
                  <a:pt x="30" y="82"/>
                </a:lnTo>
                <a:lnTo>
                  <a:pt x="34" y="79"/>
                </a:lnTo>
                <a:lnTo>
                  <a:pt x="38" y="77"/>
                </a:lnTo>
                <a:lnTo>
                  <a:pt x="42" y="73"/>
                </a:lnTo>
                <a:lnTo>
                  <a:pt x="46" y="69"/>
                </a:lnTo>
                <a:lnTo>
                  <a:pt x="50" y="65"/>
                </a:lnTo>
                <a:lnTo>
                  <a:pt x="53" y="61"/>
                </a:lnTo>
                <a:lnTo>
                  <a:pt x="57" y="57"/>
                </a:lnTo>
                <a:lnTo>
                  <a:pt x="63" y="54"/>
                </a:lnTo>
                <a:lnTo>
                  <a:pt x="65" y="50"/>
                </a:lnTo>
                <a:lnTo>
                  <a:pt x="71" y="46"/>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6">
            <a:extLst>
              <a:ext uri="{FF2B5EF4-FFF2-40B4-BE49-F238E27FC236}">
                <a16:creationId xmlns:a16="http://schemas.microsoft.com/office/drawing/2014/main" id="{46E09B21-A021-483E-91E3-62CCA2001465}"/>
              </a:ext>
            </a:extLst>
          </p:cNvPr>
          <p:cNvSpPr>
            <a:spLocks/>
          </p:cNvSpPr>
          <p:nvPr/>
        </p:nvSpPr>
        <p:spPr bwMode="auto">
          <a:xfrm>
            <a:off x="4262379" y="1541268"/>
            <a:ext cx="1198165" cy="1193402"/>
          </a:xfrm>
          <a:custGeom>
            <a:avLst/>
            <a:gdLst>
              <a:gd name="T0" fmla="*/ 459 w 503"/>
              <a:gd name="T1" fmla="*/ 42 h 501"/>
              <a:gd name="T2" fmla="*/ 457 w 503"/>
              <a:gd name="T3" fmla="*/ 62 h 501"/>
              <a:gd name="T4" fmla="*/ 459 w 503"/>
              <a:gd name="T5" fmla="*/ 88 h 501"/>
              <a:gd name="T6" fmla="*/ 461 w 503"/>
              <a:gd name="T7" fmla="*/ 111 h 501"/>
              <a:gd name="T8" fmla="*/ 463 w 503"/>
              <a:gd name="T9" fmla="*/ 133 h 501"/>
              <a:gd name="T10" fmla="*/ 464 w 503"/>
              <a:gd name="T11" fmla="*/ 156 h 501"/>
              <a:gd name="T12" fmla="*/ 472 w 503"/>
              <a:gd name="T13" fmla="*/ 181 h 501"/>
              <a:gd name="T14" fmla="*/ 482 w 503"/>
              <a:gd name="T15" fmla="*/ 202 h 501"/>
              <a:gd name="T16" fmla="*/ 482 w 503"/>
              <a:gd name="T17" fmla="*/ 225 h 501"/>
              <a:gd name="T18" fmla="*/ 476 w 503"/>
              <a:gd name="T19" fmla="*/ 244 h 501"/>
              <a:gd name="T20" fmla="*/ 497 w 503"/>
              <a:gd name="T21" fmla="*/ 257 h 501"/>
              <a:gd name="T22" fmla="*/ 497 w 503"/>
              <a:gd name="T23" fmla="*/ 273 h 501"/>
              <a:gd name="T24" fmla="*/ 482 w 503"/>
              <a:gd name="T25" fmla="*/ 280 h 501"/>
              <a:gd name="T26" fmla="*/ 468 w 503"/>
              <a:gd name="T27" fmla="*/ 292 h 501"/>
              <a:gd name="T28" fmla="*/ 451 w 503"/>
              <a:gd name="T29" fmla="*/ 292 h 501"/>
              <a:gd name="T30" fmla="*/ 428 w 503"/>
              <a:gd name="T31" fmla="*/ 300 h 501"/>
              <a:gd name="T32" fmla="*/ 422 w 503"/>
              <a:gd name="T33" fmla="*/ 323 h 501"/>
              <a:gd name="T34" fmla="*/ 430 w 503"/>
              <a:gd name="T35" fmla="*/ 350 h 501"/>
              <a:gd name="T36" fmla="*/ 428 w 503"/>
              <a:gd name="T37" fmla="*/ 375 h 501"/>
              <a:gd name="T38" fmla="*/ 420 w 503"/>
              <a:gd name="T39" fmla="*/ 398 h 501"/>
              <a:gd name="T40" fmla="*/ 399 w 503"/>
              <a:gd name="T41" fmla="*/ 413 h 501"/>
              <a:gd name="T42" fmla="*/ 393 w 503"/>
              <a:gd name="T43" fmla="*/ 430 h 501"/>
              <a:gd name="T44" fmla="*/ 388 w 503"/>
              <a:gd name="T45" fmla="*/ 446 h 501"/>
              <a:gd name="T46" fmla="*/ 380 w 503"/>
              <a:gd name="T47" fmla="*/ 457 h 501"/>
              <a:gd name="T48" fmla="*/ 359 w 503"/>
              <a:gd name="T49" fmla="*/ 465 h 501"/>
              <a:gd name="T50" fmla="*/ 336 w 503"/>
              <a:gd name="T51" fmla="*/ 467 h 501"/>
              <a:gd name="T52" fmla="*/ 320 w 503"/>
              <a:gd name="T53" fmla="*/ 465 h 501"/>
              <a:gd name="T54" fmla="*/ 305 w 503"/>
              <a:gd name="T55" fmla="*/ 467 h 501"/>
              <a:gd name="T56" fmla="*/ 292 w 503"/>
              <a:gd name="T57" fmla="*/ 478 h 501"/>
              <a:gd name="T58" fmla="*/ 282 w 503"/>
              <a:gd name="T59" fmla="*/ 492 h 501"/>
              <a:gd name="T60" fmla="*/ 270 w 503"/>
              <a:gd name="T61" fmla="*/ 499 h 501"/>
              <a:gd name="T62" fmla="*/ 263 w 503"/>
              <a:gd name="T63" fmla="*/ 478 h 501"/>
              <a:gd name="T64" fmla="*/ 242 w 503"/>
              <a:gd name="T65" fmla="*/ 457 h 501"/>
              <a:gd name="T66" fmla="*/ 224 w 503"/>
              <a:gd name="T67" fmla="*/ 444 h 501"/>
              <a:gd name="T68" fmla="*/ 222 w 503"/>
              <a:gd name="T69" fmla="*/ 407 h 501"/>
              <a:gd name="T70" fmla="*/ 244 w 503"/>
              <a:gd name="T71" fmla="*/ 398 h 501"/>
              <a:gd name="T72" fmla="*/ 213 w 503"/>
              <a:gd name="T73" fmla="*/ 346 h 501"/>
              <a:gd name="T74" fmla="*/ 176 w 503"/>
              <a:gd name="T75" fmla="*/ 323 h 501"/>
              <a:gd name="T76" fmla="*/ 159 w 503"/>
              <a:gd name="T77" fmla="*/ 325 h 501"/>
              <a:gd name="T78" fmla="*/ 136 w 503"/>
              <a:gd name="T79" fmla="*/ 323 h 501"/>
              <a:gd name="T80" fmla="*/ 113 w 503"/>
              <a:gd name="T81" fmla="*/ 319 h 501"/>
              <a:gd name="T82" fmla="*/ 90 w 503"/>
              <a:gd name="T83" fmla="*/ 315 h 501"/>
              <a:gd name="T84" fmla="*/ 78 w 503"/>
              <a:gd name="T85" fmla="*/ 300 h 501"/>
              <a:gd name="T86" fmla="*/ 51 w 503"/>
              <a:gd name="T87" fmla="*/ 300 h 501"/>
              <a:gd name="T88" fmla="*/ 36 w 503"/>
              <a:gd name="T89" fmla="*/ 311 h 501"/>
              <a:gd name="T90" fmla="*/ 17 w 503"/>
              <a:gd name="T91" fmla="*/ 311 h 501"/>
              <a:gd name="T92" fmla="*/ 1 w 503"/>
              <a:gd name="T93" fmla="*/ 279 h 501"/>
              <a:gd name="T94" fmla="*/ 3 w 503"/>
              <a:gd name="T95" fmla="*/ 206 h 501"/>
              <a:gd name="T96" fmla="*/ 46 w 503"/>
              <a:gd name="T97" fmla="*/ 190 h 501"/>
              <a:gd name="T98" fmla="*/ 109 w 503"/>
              <a:gd name="T99" fmla="*/ 198 h 501"/>
              <a:gd name="T100" fmla="*/ 163 w 503"/>
              <a:gd name="T101" fmla="*/ 192 h 501"/>
              <a:gd name="T102" fmla="*/ 182 w 503"/>
              <a:gd name="T103" fmla="*/ 152 h 501"/>
              <a:gd name="T104" fmla="*/ 167 w 503"/>
              <a:gd name="T105" fmla="*/ 102 h 501"/>
              <a:gd name="T106" fmla="*/ 192 w 503"/>
              <a:gd name="T107" fmla="*/ 69 h 501"/>
              <a:gd name="T108" fmla="*/ 240 w 503"/>
              <a:gd name="T109" fmla="*/ 90 h 501"/>
              <a:gd name="T110" fmla="*/ 238 w 503"/>
              <a:gd name="T111" fmla="*/ 37 h 501"/>
              <a:gd name="T112" fmla="*/ 280 w 503"/>
              <a:gd name="T113" fmla="*/ 25 h 501"/>
              <a:gd name="T114" fmla="*/ 290 w 503"/>
              <a:gd name="T115" fmla="*/ 2 h 501"/>
              <a:gd name="T116" fmla="*/ 317 w 503"/>
              <a:gd name="T117" fmla="*/ 2 h 501"/>
              <a:gd name="T118" fmla="*/ 345 w 503"/>
              <a:gd name="T119" fmla="*/ 17 h 501"/>
              <a:gd name="T120" fmla="*/ 378 w 503"/>
              <a:gd name="T121" fmla="*/ 17 h 501"/>
              <a:gd name="T122" fmla="*/ 409 w 503"/>
              <a:gd name="T123" fmla="*/ 1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3" h="501">
                <a:moveTo>
                  <a:pt x="432" y="31"/>
                </a:moveTo>
                <a:lnTo>
                  <a:pt x="436" y="33"/>
                </a:lnTo>
                <a:lnTo>
                  <a:pt x="436" y="35"/>
                </a:lnTo>
                <a:lnTo>
                  <a:pt x="439" y="35"/>
                </a:lnTo>
                <a:lnTo>
                  <a:pt x="443" y="35"/>
                </a:lnTo>
                <a:lnTo>
                  <a:pt x="447" y="35"/>
                </a:lnTo>
                <a:lnTo>
                  <a:pt x="451" y="35"/>
                </a:lnTo>
                <a:lnTo>
                  <a:pt x="457" y="35"/>
                </a:lnTo>
                <a:lnTo>
                  <a:pt x="459" y="35"/>
                </a:lnTo>
                <a:lnTo>
                  <a:pt x="459" y="40"/>
                </a:lnTo>
                <a:lnTo>
                  <a:pt x="459" y="42"/>
                </a:lnTo>
                <a:lnTo>
                  <a:pt x="459" y="44"/>
                </a:lnTo>
                <a:lnTo>
                  <a:pt x="461" y="46"/>
                </a:lnTo>
                <a:lnTo>
                  <a:pt x="459" y="48"/>
                </a:lnTo>
                <a:lnTo>
                  <a:pt x="459" y="50"/>
                </a:lnTo>
                <a:lnTo>
                  <a:pt x="459" y="52"/>
                </a:lnTo>
                <a:lnTo>
                  <a:pt x="459" y="54"/>
                </a:lnTo>
                <a:lnTo>
                  <a:pt x="459" y="56"/>
                </a:lnTo>
                <a:lnTo>
                  <a:pt x="459" y="58"/>
                </a:lnTo>
                <a:lnTo>
                  <a:pt x="459" y="60"/>
                </a:lnTo>
                <a:lnTo>
                  <a:pt x="457" y="60"/>
                </a:lnTo>
                <a:lnTo>
                  <a:pt x="457" y="62"/>
                </a:lnTo>
                <a:lnTo>
                  <a:pt x="457" y="63"/>
                </a:lnTo>
                <a:lnTo>
                  <a:pt x="457" y="65"/>
                </a:lnTo>
                <a:lnTo>
                  <a:pt x="457" y="67"/>
                </a:lnTo>
                <a:lnTo>
                  <a:pt x="457" y="69"/>
                </a:lnTo>
                <a:lnTo>
                  <a:pt x="457" y="71"/>
                </a:lnTo>
                <a:lnTo>
                  <a:pt x="457" y="75"/>
                </a:lnTo>
                <a:lnTo>
                  <a:pt x="457" y="77"/>
                </a:lnTo>
                <a:lnTo>
                  <a:pt x="457" y="79"/>
                </a:lnTo>
                <a:lnTo>
                  <a:pt x="457" y="81"/>
                </a:lnTo>
                <a:lnTo>
                  <a:pt x="457" y="85"/>
                </a:lnTo>
                <a:lnTo>
                  <a:pt x="459" y="88"/>
                </a:lnTo>
                <a:lnTo>
                  <a:pt x="459" y="90"/>
                </a:lnTo>
                <a:lnTo>
                  <a:pt x="459" y="92"/>
                </a:lnTo>
                <a:lnTo>
                  <a:pt x="459" y="94"/>
                </a:lnTo>
                <a:lnTo>
                  <a:pt x="459" y="98"/>
                </a:lnTo>
                <a:lnTo>
                  <a:pt x="461" y="100"/>
                </a:lnTo>
                <a:lnTo>
                  <a:pt x="461" y="102"/>
                </a:lnTo>
                <a:lnTo>
                  <a:pt x="461" y="104"/>
                </a:lnTo>
                <a:lnTo>
                  <a:pt x="461" y="106"/>
                </a:lnTo>
                <a:lnTo>
                  <a:pt x="461" y="108"/>
                </a:lnTo>
                <a:lnTo>
                  <a:pt x="461" y="110"/>
                </a:lnTo>
                <a:lnTo>
                  <a:pt x="461" y="111"/>
                </a:lnTo>
                <a:lnTo>
                  <a:pt x="461" y="113"/>
                </a:lnTo>
                <a:lnTo>
                  <a:pt x="461" y="117"/>
                </a:lnTo>
                <a:lnTo>
                  <a:pt x="461" y="119"/>
                </a:lnTo>
                <a:lnTo>
                  <a:pt x="461" y="121"/>
                </a:lnTo>
                <a:lnTo>
                  <a:pt x="463" y="121"/>
                </a:lnTo>
                <a:lnTo>
                  <a:pt x="463" y="123"/>
                </a:lnTo>
                <a:lnTo>
                  <a:pt x="463" y="125"/>
                </a:lnTo>
                <a:lnTo>
                  <a:pt x="463" y="127"/>
                </a:lnTo>
                <a:lnTo>
                  <a:pt x="463" y="129"/>
                </a:lnTo>
                <a:lnTo>
                  <a:pt x="463" y="131"/>
                </a:lnTo>
                <a:lnTo>
                  <a:pt x="463" y="133"/>
                </a:lnTo>
                <a:lnTo>
                  <a:pt x="463" y="135"/>
                </a:lnTo>
                <a:lnTo>
                  <a:pt x="463" y="136"/>
                </a:lnTo>
                <a:lnTo>
                  <a:pt x="463" y="140"/>
                </a:lnTo>
                <a:lnTo>
                  <a:pt x="463" y="142"/>
                </a:lnTo>
                <a:lnTo>
                  <a:pt x="464" y="144"/>
                </a:lnTo>
                <a:lnTo>
                  <a:pt x="464" y="146"/>
                </a:lnTo>
                <a:lnTo>
                  <a:pt x="464" y="148"/>
                </a:lnTo>
                <a:lnTo>
                  <a:pt x="464" y="150"/>
                </a:lnTo>
                <a:lnTo>
                  <a:pt x="464" y="152"/>
                </a:lnTo>
                <a:lnTo>
                  <a:pt x="464" y="154"/>
                </a:lnTo>
                <a:lnTo>
                  <a:pt x="464" y="156"/>
                </a:lnTo>
                <a:lnTo>
                  <a:pt x="464" y="158"/>
                </a:lnTo>
                <a:lnTo>
                  <a:pt x="466" y="159"/>
                </a:lnTo>
                <a:lnTo>
                  <a:pt x="466" y="163"/>
                </a:lnTo>
                <a:lnTo>
                  <a:pt x="468" y="165"/>
                </a:lnTo>
                <a:lnTo>
                  <a:pt x="468" y="167"/>
                </a:lnTo>
                <a:lnTo>
                  <a:pt x="468" y="169"/>
                </a:lnTo>
                <a:lnTo>
                  <a:pt x="470" y="171"/>
                </a:lnTo>
                <a:lnTo>
                  <a:pt x="470" y="173"/>
                </a:lnTo>
                <a:lnTo>
                  <a:pt x="472" y="175"/>
                </a:lnTo>
                <a:lnTo>
                  <a:pt x="472" y="179"/>
                </a:lnTo>
                <a:lnTo>
                  <a:pt x="472" y="181"/>
                </a:lnTo>
                <a:lnTo>
                  <a:pt x="472" y="183"/>
                </a:lnTo>
                <a:lnTo>
                  <a:pt x="474" y="184"/>
                </a:lnTo>
                <a:lnTo>
                  <a:pt x="474" y="186"/>
                </a:lnTo>
                <a:lnTo>
                  <a:pt x="474" y="188"/>
                </a:lnTo>
                <a:lnTo>
                  <a:pt x="474" y="190"/>
                </a:lnTo>
                <a:lnTo>
                  <a:pt x="476" y="192"/>
                </a:lnTo>
                <a:lnTo>
                  <a:pt x="476" y="194"/>
                </a:lnTo>
                <a:lnTo>
                  <a:pt x="478" y="196"/>
                </a:lnTo>
                <a:lnTo>
                  <a:pt x="480" y="198"/>
                </a:lnTo>
                <a:lnTo>
                  <a:pt x="480" y="200"/>
                </a:lnTo>
                <a:lnTo>
                  <a:pt x="482" y="202"/>
                </a:lnTo>
                <a:lnTo>
                  <a:pt x="482" y="204"/>
                </a:lnTo>
                <a:lnTo>
                  <a:pt x="482" y="206"/>
                </a:lnTo>
                <a:lnTo>
                  <a:pt x="484" y="207"/>
                </a:lnTo>
                <a:lnTo>
                  <a:pt x="484" y="209"/>
                </a:lnTo>
                <a:lnTo>
                  <a:pt x="484" y="211"/>
                </a:lnTo>
                <a:lnTo>
                  <a:pt x="484" y="213"/>
                </a:lnTo>
                <a:lnTo>
                  <a:pt x="484" y="215"/>
                </a:lnTo>
                <a:lnTo>
                  <a:pt x="484" y="217"/>
                </a:lnTo>
                <a:lnTo>
                  <a:pt x="484" y="221"/>
                </a:lnTo>
                <a:lnTo>
                  <a:pt x="482" y="223"/>
                </a:lnTo>
                <a:lnTo>
                  <a:pt x="482" y="225"/>
                </a:lnTo>
                <a:lnTo>
                  <a:pt x="480" y="227"/>
                </a:lnTo>
                <a:lnTo>
                  <a:pt x="478" y="229"/>
                </a:lnTo>
                <a:lnTo>
                  <a:pt x="478" y="231"/>
                </a:lnTo>
                <a:lnTo>
                  <a:pt x="476" y="232"/>
                </a:lnTo>
                <a:lnTo>
                  <a:pt x="476" y="234"/>
                </a:lnTo>
                <a:lnTo>
                  <a:pt x="474" y="234"/>
                </a:lnTo>
                <a:lnTo>
                  <a:pt x="472" y="236"/>
                </a:lnTo>
                <a:lnTo>
                  <a:pt x="470" y="238"/>
                </a:lnTo>
                <a:lnTo>
                  <a:pt x="472" y="240"/>
                </a:lnTo>
                <a:lnTo>
                  <a:pt x="474" y="242"/>
                </a:lnTo>
                <a:lnTo>
                  <a:pt x="476" y="244"/>
                </a:lnTo>
                <a:lnTo>
                  <a:pt x="478" y="246"/>
                </a:lnTo>
                <a:lnTo>
                  <a:pt x="482" y="250"/>
                </a:lnTo>
                <a:lnTo>
                  <a:pt x="484" y="250"/>
                </a:lnTo>
                <a:lnTo>
                  <a:pt x="486" y="252"/>
                </a:lnTo>
                <a:lnTo>
                  <a:pt x="488" y="252"/>
                </a:lnTo>
                <a:lnTo>
                  <a:pt x="489" y="252"/>
                </a:lnTo>
                <a:lnTo>
                  <a:pt x="489" y="254"/>
                </a:lnTo>
                <a:lnTo>
                  <a:pt x="493" y="254"/>
                </a:lnTo>
                <a:lnTo>
                  <a:pt x="495" y="255"/>
                </a:lnTo>
                <a:lnTo>
                  <a:pt x="497" y="255"/>
                </a:lnTo>
                <a:lnTo>
                  <a:pt x="497" y="257"/>
                </a:lnTo>
                <a:lnTo>
                  <a:pt x="497" y="259"/>
                </a:lnTo>
                <a:lnTo>
                  <a:pt x="499" y="261"/>
                </a:lnTo>
                <a:lnTo>
                  <a:pt x="499" y="263"/>
                </a:lnTo>
                <a:lnTo>
                  <a:pt x="501" y="265"/>
                </a:lnTo>
                <a:lnTo>
                  <a:pt x="503" y="265"/>
                </a:lnTo>
                <a:lnTo>
                  <a:pt x="503" y="267"/>
                </a:lnTo>
                <a:lnTo>
                  <a:pt x="503" y="269"/>
                </a:lnTo>
                <a:lnTo>
                  <a:pt x="501" y="269"/>
                </a:lnTo>
                <a:lnTo>
                  <a:pt x="499" y="271"/>
                </a:lnTo>
                <a:lnTo>
                  <a:pt x="497" y="271"/>
                </a:lnTo>
                <a:lnTo>
                  <a:pt x="497" y="273"/>
                </a:lnTo>
                <a:lnTo>
                  <a:pt x="495" y="273"/>
                </a:lnTo>
                <a:lnTo>
                  <a:pt x="493" y="273"/>
                </a:lnTo>
                <a:lnTo>
                  <a:pt x="491" y="273"/>
                </a:lnTo>
                <a:lnTo>
                  <a:pt x="488" y="273"/>
                </a:lnTo>
                <a:lnTo>
                  <a:pt x="488" y="271"/>
                </a:lnTo>
                <a:lnTo>
                  <a:pt x="486" y="271"/>
                </a:lnTo>
                <a:lnTo>
                  <a:pt x="482" y="273"/>
                </a:lnTo>
                <a:lnTo>
                  <a:pt x="482" y="275"/>
                </a:lnTo>
                <a:lnTo>
                  <a:pt x="482" y="277"/>
                </a:lnTo>
                <a:lnTo>
                  <a:pt x="482" y="279"/>
                </a:lnTo>
                <a:lnTo>
                  <a:pt x="482" y="280"/>
                </a:lnTo>
                <a:lnTo>
                  <a:pt x="480" y="280"/>
                </a:lnTo>
                <a:lnTo>
                  <a:pt x="480" y="282"/>
                </a:lnTo>
                <a:lnTo>
                  <a:pt x="478" y="282"/>
                </a:lnTo>
                <a:lnTo>
                  <a:pt x="478" y="284"/>
                </a:lnTo>
                <a:lnTo>
                  <a:pt x="476" y="284"/>
                </a:lnTo>
                <a:lnTo>
                  <a:pt x="474" y="286"/>
                </a:lnTo>
                <a:lnTo>
                  <a:pt x="472" y="286"/>
                </a:lnTo>
                <a:lnTo>
                  <a:pt x="472" y="288"/>
                </a:lnTo>
                <a:lnTo>
                  <a:pt x="470" y="290"/>
                </a:lnTo>
                <a:lnTo>
                  <a:pt x="468" y="290"/>
                </a:lnTo>
                <a:lnTo>
                  <a:pt x="468" y="292"/>
                </a:lnTo>
                <a:lnTo>
                  <a:pt x="466" y="294"/>
                </a:lnTo>
                <a:lnTo>
                  <a:pt x="464" y="296"/>
                </a:lnTo>
                <a:lnTo>
                  <a:pt x="463" y="296"/>
                </a:lnTo>
                <a:lnTo>
                  <a:pt x="461" y="296"/>
                </a:lnTo>
                <a:lnTo>
                  <a:pt x="459" y="296"/>
                </a:lnTo>
                <a:lnTo>
                  <a:pt x="459" y="294"/>
                </a:lnTo>
                <a:lnTo>
                  <a:pt x="457" y="294"/>
                </a:lnTo>
                <a:lnTo>
                  <a:pt x="455" y="294"/>
                </a:lnTo>
                <a:lnTo>
                  <a:pt x="455" y="292"/>
                </a:lnTo>
                <a:lnTo>
                  <a:pt x="453" y="292"/>
                </a:lnTo>
                <a:lnTo>
                  <a:pt x="451" y="292"/>
                </a:lnTo>
                <a:lnTo>
                  <a:pt x="449" y="292"/>
                </a:lnTo>
                <a:lnTo>
                  <a:pt x="445" y="292"/>
                </a:lnTo>
                <a:lnTo>
                  <a:pt x="443" y="292"/>
                </a:lnTo>
                <a:lnTo>
                  <a:pt x="441" y="294"/>
                </a:lnTo>
                <a:lnTo>
                  <a:pt x="439" y="294"/>
                </a:lnTo>
                <a:lnTo>
                  <a:pt x="438" y="294"/>
                </a:lnTo>
                <a:lnTo>
                  <a:pt x="436" y="296"/>
                </a:lnTo>
                <a:lnTo>
                  <a:pt x="434" y="296"/>
                </a:lnTo>
                <a:lnTo>
                  <a:pt x="432" y="296"/>
                </a:lnTo>
                <a:lnTo>
                  <a:pt x="428" y="298"/>
                </a:lnTo>
                <a:lnTo>
                  <a:pt x="428" y="300"/>
                </a:lnTo>
                <a:lnTo>
                  <a:pt x="428" y="302"/>
                </a:lnTo>
                <a:lnTo>
                  <a:pt x="428" y="303"/>
                </a:lnTo>
                <a:lnTo>
                  <a:pt x="428" y="305"/>
                </a:lnTo>
                <a:lnTo>
                  <a:pt x="426" y="307"/>
                </a:lnTo>
                <a:lnTo>
                  <a:pt x="426" y="309"/>
                </a:lnTo>
                <a:lnTo>
                  <a:pt x="426" y="311"/>
                </a:lnTo>
                <a:lnTo>
                  <a:pt x="426" y="313"/>
                </a:lnTo>
                <a:lnTo>
                  <a:pt x="426" y="317"/>
                </a:lnTo>
                <a:lnTo>
                  <a:pt x="424" y="319"/>
                </a:lnTo>
                <a:lnTo>
                  <a:pt x="422" y="321"/>
                </a:lnTo>
                <a:lnTo>
                  <a:pt x="422" y="323"/>
                </a:lnTo>
                <a:lnTo>
                  <a:pt x="422" y="327"/>
                </a:lnTo>
                <a:lnTo>
                  <a:pt x="420" y="330"/>
                </a:lnTo>
                <a:lnTo>
                  <a:pt x="418" y="336"/>
                </a:lnTo>
                <a:lnTo>
                  <a:pt x="418" y="338"/>
                </a:lnTo>
                <a:lnTo>
                  <a:pt x="418" y="340"/>
                </a:lnTo>
                <a:lnTo>
                  <a:pt x="420" y="342"/>
                </a:lnTo>
                <a:lnTo>
                  <a:pt x="420" y="344"/>
                </a:lnTo>
                <a:lnTo>
                  <a:pt x="422" y="344"/>
                </a:lnTo>
                <a:lnTo>
                  <a:pt x="424" y="346"/>
                </a:lnTo>
                <a:lnTo>
                  <a:pt x="426" y="348"/>
                </a:lnTo>
                <a:lnTo>
                  <a:pt x="430" y="350"/>
                </a:lnTo>
                <a:lnTo>
                  <a:pt x="430" y="351"/>
                </a:lnTo>
                <a:lnTo>
                  <a:pt x="430" y="353"/>
                </a:lnTo>
                <a:lnTo>
                  <a:pt x="430" y="355"/>
                </a:lnTo>
                <a:lnTo>
                  <a:pt x="430" y="357"/>
                </a:lnTo>
                <a:lnTo>
                  <a:pt x="430" y="359"/>
                </a:lnTo>
                <a:lnTo>
                  <a:pt x="428" y="361"/>
                </a:lnTo>
                <a:lnTo>
                  <a:pt x="430" y="365"/>
                </a:lnTo>
                <a:lnTo>
                  <a:pt x="430" y="367"/>
                </a:lnTo>
                <a:lnTo>
                  <a:pt x="430" y="371"/>
                </a:lnTo>
                <a:lnTo>
                  <a:pt x="428" y="373"/>
                </a:lnTo>
                <a:lnTo>
                  <a:pt x="428" y="375"/>
                </a:lnTo>
                <a:lnTo>
                  <a:pt x="426" y="376"/>
                </a:lnTo>
                <a:lnTo>
                  <a:pt x="426" y="378"/>
                </a:lnTo>
                <a:lnTo>
                  <a:pt x="426" y="380"/>
                </a:lnTo>
                <a:lnTo>
                  <a:pt x="426" y="384"/>
                </a:lnTo>
                <a:lnTo>
                  <a:pt x="426" y="386"/>
                </a:lnTo>
                <a:lnTo>
                  <a:pt x="426" y="388"/>
                </a:lnTo>
                <a:lnTo>
                  <a:pt x="426" y="390"/>
                </a:lnTo>
                <a:lnTo>
                  <a:pt x="424" y="392"/>
                </a:lnTo>
                <a:lnTo>
                  <a:pt x="422" y="394"/>
                </a:lnTo>
                <a:lnTo>
                  <a:pt x="422" y="396"/>
                </a:lnTo>
                <a:lnTo>
                  <a:pt x="420" y="398"/>
                </a:lnTo>
                <a:lnTo>
                  <a:pt x="418" y="398"/>
                </a:lnTo>
                <a:lnTo>
                  <a:pt x="418" y="399"/>
                </a:lnTo>
                <a:lnTo>
                  <a:pt x="416" y="401"/>
                </a:lnTo>
                <a:lnTo>
                  <a:pt x="413" y="403"/>
                </a:lnTo>
                <a:lnTo>
                  <a:pt x="411" y="403"/>
                </a:lnTo>
                <a:lnTo>
                  <a:pt x="409" y="405"/>
                </a:lnTo>
                <a:lnTo>
                  <a:pt x="407" y="407"/>
                </a:lnTo>
                <a:lnTo>
                  <a:pt x="405" y="407"/>
                </a:lnTo>
                <a:lnTo>
                  <a:pt x="403" y="409"/>
                </a:lnTo>
                <a:lnTo>
                  <a:pt x="401" y="411"/>
                </a:lnTo>
                <a:lnTo>
                  <a:pt x="399" y="413"/>
                </a:lnTo>
                <a:lnTo>
                  <a:pt x="397" y="413"/>
                </a:lnTo>
                <a:lnTo>
                  <a:pt x="397" y="415"/>
                </a:lnTo>
                <a:lnTo>
                  <a:pt x="397" y="417"/>
                </a:lnTo>
                <a:lnTo>
                  <a:pt x="395" y="417"/>
                </a:lnTo>
                <a:lnTo>
                  <a:pt x="395" y="419"/>
                </a:lnTo>
                <a:lnTo>
                  <a:pt x="395" y="421"/>
                </a:lnTo>
                <a:lnTo>
                  <a:pt x="395" y="423"/>
                </a:lnTo>
                <a:lnTo>
                  <a:pt x="393" y="424"/>
                </a:lnTo>
                <a:lnTo>
                  <a:pt x="393" y="426"/>
                </a:lnTo>
                <a:lnTo>
                  <a:pt x="393" y="428"/>
                </a:lnTo>
                <a:lnTo>
                  <a:pt x="393" y="430"/>
                </a:lnTo>
                <a:lnTo>
                  <a:pt x="393" y="432"/>
                </a:lnTo>
                <a:lnTo>
                  <a:pt x="395" y="432"/>
                </a:lnTo>
                <a:lnTo>
                  <a:pt x="393" y="434"/>
                </a:lnTo>
                <a:lnTo>
                  <a:pt x="393" y="436"/>
                </a:lnTo>
                <a:lnTo>
                  <a:pt x="393" y="438"/>
                </a:lnTo>
                <a:lnTo>
                  <a:pt x="391" y="440"/>
                </a:lnTo>
                <a:lnTo>
                  <a:pt x="390" y="440"/>
                </a:lnTo>
                <a:lnTo>
                  <a:pt x="390" y="442"/>
                </a:lnTo>
                <a:lnTo>
                  <a:pt x="388" y="442"/>
                </a:lnTo>
                <a:lnTo>
                  <a:pt x="388" y="444"/>
                </a:lnTo>
                <a:lnTo>
                  <a:pt x="388" y="446"/>
                </a:lnTo>
                <a:lnTo>
                  <a:pt x="390" y="447"/>
                </a:lnTo>
                <a:lnTo>
                  <a:pt x="388" y="449"/>
                </a:lnTo>
                <a:lnTo>
                  <a:pt x="386" y="449"/>
                </a:lnTo>
                <a:lnTo>
                  <a:pt x="384" y="449"/>
                </a:lnTo>
                <a:lnTo>
                  <a:pt x="382" y="451"/>
                </a:lnTo>
                <a:lnTo>
                  <a:pt x="384" y="451"/>
                </a:lnTo>
                <a:lnTo>
                  <a:pt x="384" y="453"/>
                </a:lnTo>
                <a:lnTo>
                  <a:pt x="384" y="455"/>
                </a:lnTo>
                <a:lnTo>
                  <a:pt x="382" y="457"/>
                </a:lnTo>
                <a:lnTo>
                  <a:pt x="380" y="459"/>
                </a:lnTo>
                <a:lnTo>
                  <a:pt x="380" y="457"/>
                </a:lnTo>
                <a:lnTo>
                  <a:pt x="378" y="457"/>
                </a:lnTo>
                <a:lnTo>
                  <a:pt x="378" y="459"/>
                </a:lnTo>
                <a:lnTo>
                  <a:pt x="376" y="459"/>
                </a:lnTo>
                <a:lnTo>
                  <a:pt x="374" y="461"/>
                </a:lnTo>
                <a:lnTo>
                  <a:pt x="372" y="459"/>
                </a:lnTo>
                <a:lnTo>
                  <a:pt x="368" y="461"/>
                </a:lnTo>
                <a:lnTo>
                  <a:pt x="365" y="461"/>
                </a:lnTo>
                <a:lnTo>
                  <a:pt x="363" y="461"/>
                </a:lnTo>
                <a:lnTo>
                  <a:pt x="363" y="463"/>
                </a:lnTo>
                <a:lnTo>
                  <a:pt x="361" y="465"/>
                </a:lnTo>
                <a:lnTo>
                  <a:pt x="359" y="465"/>
                </a:lnTo>
                <a:lnTo>
                  <a:pt x="355" y="465"/>
                </a:lnTo>
                <a:lnTo>
                  <a:pt x="353" y="465"/>
                </a:lnTo>
                <a:lnTo>
                  <a:pt x="349" y="465"/>
                </a:lnTo>
                <a:lnTo>
                  <a:pt x="347" y="465"/>
                </a:lnTo>
                <a:lnTo>
                  <a:pt x="345" y="465"/>
                </a:lnTo>
                <a:lnTo>
                  <a:pt x="345" y="467"/>
                </a:lnTo>
                <a:lnTo>
                  <a:pt x="343" y="469"/>
                </a:lnTo>
                <a:lnTo>
                  <a:pt x="342" y="467"/>
                </a:lnTo>
                <a:lnTo>
                  <a:pt x="340" y="467"/>
                </a:lnTo>
                <a:lnTo>
                  <a:pt x="338" y="467"/>
                </a:lnTo>
                <a:lnTo>
                  <a:pt x="336" y="467"/>
                </a:lnTo>
                <a:lnTo>
                  <a:pt x="334" y="469"/>
                </a:lnTo>
                <a:lnTo>
                  <a:pt x="334" y="471"/>
                </a:lnTo>
                <a:lnTo>
                  <a:pt x="332" y="471"/>
                </a:lnTo>
                <a:lnTo>
                  <a:pt x="330" y="471"/>
                </a:lnTo>
                <a:lnTo>
                  <a:pt x="328" y="471"/>
                </a:lnTo>
                <a:lnTo>
                  <a:pt x="326" y="469"/>
                </a:lnTo>
                <a:lnTo>
                  <a:pt x="324" y="469"/>
                </a:lnTo>
                <a:lnTo>
                  <a:pt x="324" y="467"/>
                </a:lnTo>
                <a:lnTo>
                  <a:pt x="324" y="465"/>
                </a:lnTo>
                <a:lnTo>
                  <a:pt x="322" y="465"/>
                </a:lnTo>
                <a:lnTo>
                  <a:pt x="320" y="465"/>
                </a:lnTo>
                <a:lnTo>
                  <a:pt x="320" y="463"/>
                </a:lnTo>
                <a:lnTo>
                  <a:pt x="318" y="463"/>
                </a:lnTo>
                <a:lnTo>
                  <a:pt x="317" y="463"/>
                </a:lnTo>
                <a:lnTo>
                  <a:pt x="315" y="465"/>
                </a:lnTo>
                <a:lnTo>
                  <a:pt x="313" y="465"/>
                </a:lnTo>
                <a:lnTo>
                  <a:pt x="313" y="467"/>
                </a:lnTo>
                <a:lnTo>
                  <a:pt x="311" y="467"/>
                </a:lnTo>
                <a:lnTo>
                  <a:pt x="309" y="467"/>
                </a:lnTo>
                <a:lnTo>
                  <a:pt x="309" y="465"/>
                </a:lnTo>
                <a:lnTo>
                  <a:pt x="307" y="467"/>
                </a:lnTo>
                <a:lnTo>
                  <a:pt x="305" y="467"/>
                </a:lnTo>
                <a:lnTo>
                  <a:pt x="305" y="465"/>
                </a:lnTo>
                <a:lnTo>
                  <a:pt x="303" y="465"/>
                </a:lnTo>
                <a:lnTo>
                  <a:pt x="303" y="467"/>
                </a:lnTo>
                <a:lnTo>
                  <a:pt x="301" y="469"/>
                </a:lnTo>
                <a:lnTo>
                  <a:pt x="299" y="469"/>
                </a:lnTo>
                <a:lnTo>
                  <a:pt x="299" y="471"/>
                </a:lnTo>
                <a:lnTo>
                  <a:pt x="297" y="472"/>
                </a:lnTo>
                <a:lnTo>
                  <a:pt x="295" y="474"/>
                </a:lnTo>
                <a:lnTo>
                  <a:pt x="293" y="476"/>
                </a:lnTo>
                <a:lnTo>
                  <a:pt x="293" y="478"/>
                </a:lnTo>
                <a:lnTo>
                  <a:pt x="292" y="478"/>
                </a:lnTo>
                <a:lnTo>
                  <a:pt x="290" y="478"/>
                </a:lnTo>
                <a:lnTo>
                  <a:pt x="290" y="480"/>
                </a:lnTo>
                <a:lnTo>
                  <a:pt x="288" y="480"/>
                </a:lnTo>
                <a:lnTo>
                  <a:pt x="288" y="482"/>
                </a:lnTo>
                <a:lnTo>
                  <a:pt x="286" y="482"/>
                </a:lnTo>
                <a:lnTo>
                  <a:pt x="284" y="482"/>
                </a:lnTo>
                <a:lnTo>
                  <a:pt x="284" y="484"/>
                </a:lnTo>
                <a:lnTo>
                  <a:pt x="282" y="486"/>
                </a:lnTo>
                <a:lnTo>
                  <a:pt x="282" y="488"/>
                </a:lnTo>
                <a:lnTo>
                  <a:pt x="282" y="490"/>
                </a:lnTo>
                <a:lnTo>
                  <a:pt x="282" y="492"/>
                </a:lnTo>
                <a:lnTo>
                  <a:pt x="282" y="494"/>
                </a:lnTo>
                <a:lnTo>
                  <a:pt x="282" y="496"/>
                </a:lnTo>
                <a:lnTo>
                  <a:pt x="280" y="496"/>
                </a:lnTo>
                <a:lnTo>
                  <a:pt x="278" y="497"/>
                </a:lnTo>
                <a:lnTo>
                  <a:pt x="278" y="499"/>
                </a:lnTo>
                <a:lnTo>
                  <a:pt x="278" y="501"/>
                </a:lnTo>
                <a:lnTo>
                  <a:pt x="276" y="501"/>
                </a:lnTo>
                <a:lnTo>
                  <a:pt x="276" y="499"/>
                </a:lnTo>
                <a:lnTo>
                  <a:pt x="274" y="499"/>
                </a:lnTo>
                <a:lnTo>
                  <a:pt x="272" y="499"/>
                </a:lnTo>
                <a:lnTo>
                  <a:pt x="270" y="499"/>
                </a:lnTo>
                <a:lnTo>
                  <a:pt x="268" y="499"/>
                </a:lnTo>
                <a:lnTo>
                  <a:pt x="268" y="497"/>
                </a:lnTo>
                <a:lnTo>
                  <a:pt x="268" y="496"/>
                </a:lnTo>
                <a:lnTo>
                  <a:pt x="268" y="492"/>
                </a:lnTo>
                <a:lnTo>
                  <a:pt x="268" y="490"/>
                </a:lnTo>
                <a:lnTo>
                  <a:pt x="267" y="488"/>
                </a:lnTo>
                <a:lnTo>
                  <a:pt x="267" y="486"/>
                </a:lnTo>
                <a:lnTo>
                  <a:pt x="265" y="484"/>
                </a:lnTo>
                <a:lnTo>
                  <a:pt x="265" y="482"/>
                </a:lnTo>
                <a:lnTo>
                  <a:pt x="265" y="480"/>
                </a:lnTo>
                <a:lnTo>
                  <a:pt x="263" y="478"/>
                </a:lnTo>
                <a:lnTo>
                  <a:pt x="263" y="476"/>
                </a:lnTo>
                <a:lnTo>
                  <a:pt x="261" y="476"/>
                </a:lnTo>
                <a:lnTo>
                  <a:pt x="259" y="472"/>
                </a:lnTo>
                <a:lnTo>
                  <a:pt x="257" y="471"/>
                </a:lnTo>
                <a:lnTo>
                  <a:pt x="255" y="469"/>
                </a:lnTo>
                <a:lnTo>
                  <a:pt x="253" y="469"/>
                </a:lnTo>
                <a:lnTo>
                  <a:pt x="249" y="465"/>
                </a:lnTo>
                <a:lnTo>
                  <a:pt x="247" y="465"/>
                </a:lnTo>
                <a:lnTo>
                  <a:pt x="244" y="461"/>
                </a:lnTo>
                <a:lnTo>
                  <a:pt x="244" y="459"/>
                </a:lnTo>
                <a:lnTo>
                  <a:pt x="242" y="457"/>
                </a:lnTo>
                <a:lnTo>
                  <a:pt x="240" y="455"/>
                </a:lnTo>
                <a:lnTo>
                  <a:pt x="240" y="453"/>
                </a:lnTo>
                <a:lnTo>
                  <a:pt x="238" y="449"/>
                </a:lnTo>
                <a:lnTo>
                  <a:pt x="238" y="446"/>
                </a:lnTo>
                <a:lnTo>
                  <a:pt x="238" y="444"/>
                </a:lnTo>
                <a:lnTo>
                  <a:pt x="236" y="440"/>
                </a:lnTo>
                <a:lnTo>
                  <a:pt x="234" y="440"/>
                </a:lnTo>
                <a:lnTo>
                  <a:pt x="232" y="440"/>
                </a:lnTo>
                <a:lnTo>
                  <a:pt x="230" y="440"/>
                </a:lnTo>
                <a:lnTo>
                  <a:pt x="226" y="442"/>
                </a:lnTo>
                <a:lnTo>
                  <a:pt x="224" y="444"/>
                </a:lnTo>
                <a:lnTo>
                  <a:pt x="224" y="446"/>
                </a:lnTo>
                <a:lnTo>
                  <a:pt x="222" y="442"/>
                </a:lnTo>
                <a:lnTo>
                  <a:pt x="222" y="438"/>
                </a:lnTo>
                <a:lnTo>
                  <a:pt x="220" y="426"/>
                </a:lnTo>
                <a:lnTo>
                  <a:pt x="220" y="424"/>
                </a:lnTo>
                <a:lnTo>
                  <a:pt x="222" y="421"/>
                </a:lnTo>
                <a:lnTo>
                  <a:pt x="224" y="417"/>
                </a:lnTo>
                <a:lnTo>
                  <a:pt x="226" y="415"/>
                </a:lnTo>
                <a:lnTo>
                  <a:pt x="224" y="411"/>
                </a:lnTo>
                <a:lnTo>
                  <a:pt x="224" y="407"/>
                </a:lnTo>
                <a:lnTo>
                  <a:pt x="222" y="407"/>
                </a:lnTo>
                <a:lnTo>
                  <a:pt x="222" y="405"/>
                </a:lnTo>
                <a:lnTo>
                  <a:pt x="219" y="403"/>
                </a:lnTo>
                <a:lnTo>
                  <a:pt x="219" y="401"/>
                </a:lnTo>
                <a:lnTo>
                  <a:pt x="219" y="399"/>
                </a:lnTo>
                <a:lnTo>
                  <a:pt x="222" y="399"/>
                </a:lnTo>
                <a:lnTo>
                  <a:pt x="224" y="399"/>
                </a:lnTo>
                <a:lnTo>
                  <a:pt x="228" y="399"/>
                </a:lnTo>
                <a:lnTo>
                  <a:pt x="230" y="401"/>
                </a:lnTo>
                <a:lnTo>
                  <a:pt x="236" y="401"/>
                </a:lnTo>
                <a:lnTo>
                  <a:pt x="240" y="399"/>
                </a:lnTo>
                <a:lnTo>
                  <a:pt x="244" y="398"/>
                </a:lnTo>
                <a:lnTo>
                  <a:pt x="244" y="390"/>
                </a:lnTo>
                <a:lnTo>
                  <a:pt x="244" y="384"/>
                </a:lnTo>
                <a:lnTo>
                  <a:pt x="242" y="378"/>
                </a:lnTo>
                <a:lnTo>
                  <a:pt x="240" y="373"/>
                </a:lnTo>
                <a:lnTo>
                  <a:pt x="238" y="367"/>
                </a:lnTo>
                <a:lnTo>
                  <a:pt x="234" y="363"/>
                </a:lnTo>
                <a:lnTo>
                  <a:pt x="228" y="361"/>
                </a:lnTo>
                <a:lnTo>
                  <a:pt x="222" y="357"/>
                </a:lnTo>
                <a:lnTo>
                  <a:pt x="219" y="353"/>
                </a:lnTo>
                <a:lnTo>
                  <a:pt x="215" y="350"/>
                </a:lnTo>
                <a:lnTo>
                  <a:pt x="213" y="346"/>
                </a:lnTo>
                <a:lnTo>
                  <a:pt x="207" y="340"/>
                </a:lnTo>
                <a:lnTo>
                  <a:pt x="205" y="336"/>
                </a:lnTo>
                <a:lnTo>
                  <a:pt x="201" y="330"/>
                </a:lnTo>
                <a:lnTo>
                  <a:pt x="195" y="328"/>
                </a:lnTo>
                <a:lnTo>
                  <a:pt x="194" y="328"/>
                </a:lnTo>
                <a:lnTo>
                  <a:pt x="190" y="327"/>
                </a:lnTo>
                <a:lnTo>
                  <a:pt x="186" y="323"/>
                </a:lnTo>
                <a:lnTo>
                  <a:pt x="182" y="319"/>
                </a:lnTo>
                <a:lnTo>
                  <a:pt x="180" y="321"/>
                </a:lnTo>
                <a:lnTo>
                  <a:pt x="180" y="323"/>
                </a:lnTo>
                <a:lnTo>
                  <a:pt x="176" y="323"/>
                </a:lnTo>
                <a:lnTo>
                  <a:pt x="174" y="321"/>
                </a:lnTo>
                <a:lnTo>
                  <a:pt x="174" y="319"/>
                </a:lnTo>
                <a:lnTo>
                  <a:pt x="172" y="321"/>
                </a:lnTo>
                <a:lnTo>
                  <a:pt x="171" y="321"/>
                </a:lnTo>
                <a:lnTo>
                  <a:pt x="171" y="323"/>
                </a:lnTo>
                <a:lnTo>
                  <a:pt x="169" y="323"/>
                </a:lnTo>
                <a:lnTo>
                  <a:pt x="167" y="325"/>
                </a:lnTo>
                <a:lnTo>
                  <a:pt x="165" y="325"/>
                </a:lnTo>
                <a:lnTo>
                  <a:pt x="163" y="327"/>
                </a:lnTo>
                <a:lnTo>
                  <a:pt x="161" y="327"/>
                </a:lnTo>
                <a:lnTo>
                  <a:pt x="159" y="325"/>
                </a:lnTo>
                <a:lnTo>
                  <a:pt x="155" y="327"/>
                </a:lnTo>
                <a:lnTo>
                  <a:pt x="153" y="327"/>
                </a:lnTo>
                <a:lnTo>
                  <a:pt x="149" y="325"/>
                </a:lnTo>
                <a:lnTo>
                  <a:pt x="147" y="325"/>
                </a:lnTo>
                <a:lnTo>
                  <a:pt x="146" y="325"/>
                </a:lnTo>
                <a:lnTo>
                  <a:pt x="144" y="325"/>
                </a:lnTo>
                <a:lnTo>
                  <a:pt x="142" y="323"/>
                </a:lnTo>
                <a:lnTo>
                  <a:pt x="140" y="323"/>
                </a:lnTo>
                <a:lnTo>
                  <a:pt x="138" y="323"/>
                </a:lnTo>
                <a:lnTo>
                  <a:pt x="136" y="321"/>
                </a:lnTo>
                <a:lnTo>
                  <a:pt x="136" y="323"/>
                </a:lnTo>
                <a:lnTo>
                  <a:pt x="134" y="325"/>
                </a:lnTo>
                <a:lnTo>
                  <a:pt x="132" y="325"/>
                </a:lnTo>
                <a:lnTo>
                  <a:pt x="128" y="327"/>
                </a:lnTo>
                <a:lnTo>
                  <a:pt x="126" y="325"/>
                </a:lnTo>
                <a:lnTo>
                  <a:pt x="124" y="325"/>
                </a:lnTo>
                <a:lnTo>
                  <a:pt x="121" y="325"/>
                </a:lnTo>
                <a:lnTo>
                  <a:pt x="119" y="325"/>
                </a:lnTo>
                <a:lnTo>
                  <a:pt x="117" y="325"/>
                </a:lnTo>
                <a:lnTo>
                  <a:pt x="115" y="325"/>
                </a:lnTo>
                <a:lnTo>
                  <a:pt x="113" y="323"/>
                </a:lnTo>
                <a:lnTo>
                  <a:pt x="113" y="319"/>
                </a:lnTo>
                <a:lnTo>
                  <a:pt x="111" y="317"/>
                </a:lnTo>
                <a:lnTo>
                  <a:pt x="109" y="317"/>
                </a:lnTo>
                <a:lnTo>
                  <a:pt x="107" y="317"/>
                </a:lnTo>
                <a:lnTo>
                  <a:pt x="103" y="317"/>
                </a:lnTo>
                <a:lnTo>
                  <a:pt x="101" y="317"/>
                </a:lnTo>
                <a:lnTo>
                  <a:pt x="99" y="317"/>
                </a:lnTo>
                <a:lnTo>
                  <a:pt x="98" y="317"/>
                </a:lnTo>
                <a:lnTo>
                  <a:pt x="96" y="317"/>
                </a:lnTo>
                <a:lnTo>
                  <a:pt x="94" y="315"/>
                </a:lnTo>
                <a:lnTo>
                  <a:pt x="92" y="317"/>
                </a:lnTo>
                <a:lnTo>
                  <a:pt x="90" y="315"/>
                </a:lnTo>
                <a:lnTo>
                  <a:pt x="90" y="313"/>
                </a:lnTo>
                <a:lnTo>
                  <a:pt x="88" y="311"/>
                </a:lnTo>
                <a:lnTo>
                  <a:pt x="86" y="309"/>
                </a:lnTo>
                <a:lnTo>
                  <a:pt x="86" y="307"/>
                </a:lnTo>
                <a:lnTo>
                  <a:pt x="84" y="305"/>
                </a:lnTo>
                <a:lnTo>
                  <a:pt x="84" y="303"/>
                </a:lnTo>
                <a:lnTo>
                  <a:pt x="82" y="303"/>
                </a:lnTo>
                <a:lnTo>
                  <a:pt x="82" y="302"/>
                </a:lnTo>
                <a:lnTo>
                  <a:pt x="82" y="300"/>
                </a:lnTo>
                <a:lnTo>
                  <a:pt x="80" y="300"/>
                </a:lnTo>
                <a:lnTo>
                  <a:pt x="78" y="300"/>
                </a:lnTo>
                <a:lnTo>
                  <a:pt x="76" y="302"/>
                </a:lnTo>
                <a:lnTo>
                  <a:pt x="74" y="303"/>
                </a:lnTo>
                <a:lnTo>
                  <a:pt x="71" y="303"/>
                </a:lnTo>
                <a:lnTo>
                  <a:pt x="65" y="303"/>
                </a:lnTo>
                <a:lnTo>
                  <a:pt x="65" y="305"/>
                </a:lnTo>
                <a:lnTo>
                  <a:pt x="63" y="305"/>
                </a:lnTo>
                <a:lnTo>
                  <a:pt x="59" y="305"/>
                </a:lnTo>
                <a:lnTo>
                  <a:pt x="59" y="303"/>
                </a:lnTo>
                <a:lnTo>
                  <a:pt x="57" y="302"/>
                </a:lnTo>
                <a:lnTo>
                  <a:pt x="53" y="300"/>
                </a:lnTo>
                <a:lnTo>
                  <a:pt x="51" y="300"/>
                </a:lnTo>
                <a:lnTo>
                  <a:pt x="51" y="302"/>
                </a:lnTo>
                <a:lnTo>
                  <a:pt x="49" y="302"/>
                </a:lnTo>
                <a:lnTo>
                  <a:pt x="51" y="303"/>
                </a:lnTo>
                <a:lnTo>
                  <a:pt x="53" y="305"/>
                </a:lnTo>
                <a:lnTo>
                  <a:pt x="53" y="307"/>
                </a:lnTo>
                <a:lnTo>
                  <a:pt x="51" y="309"/>
                </a:lnTo>
                <a:lnTo>
                  <a:pt x="49" y="309"/>
                </a:lnTo>
                <a:lnTo>
                  <a:pt x="48" y="311"/>
                </a:lnTo>
                <a:lnTo>
                  <a:pt x="44" y="313"/>
                </a:lnTo>
                <a:lnTo>
                  <a:pt x="40" y="313"/>
                </a:lnTo>
                <a:lnTo>
                  <a:pt x="36" y="311"/>
                </a:lnTo>
                <a:lnTo>
                  <a:pt x="34" y="313"/>
                </a:lnTo>
                <a:lnTo>
                  <a:pt x="30" y="313"/>
                </a:lnTo>
                <a:lnTo>
                  <a:pt x="28" y="315"/>
                </a:lnTo>
                <a:lnTo>
                  <a:pt x="28" y="317"/>
                </a:lnTo>
                <a:lnTo>
                  <a:pt x="26" y="317"/>
                </a:lnTo>
                <a:lnTo>
                  <a:pt x="24" y="315"/>
                </a:lnTo>
                <a:lnTo>
                  <a:pt x="23" y="315"/>
                </a:lnTo>
                <a:lnTo>
                  <a:pt x="21" y="315"/>
                </a:lnTo>
                <a:lnTo>
                  <a:pt x="19" y="315"/>
                </a:lnTo>
                <a:lnTo>
                  <a:pt x="19" y="313"/>
                </a:lnTo>
                <a:lnTo>
                  <a:pt x="17" y="311"/>
                </a:lnTo>
                <a:lnTo>
                  <a:pt x="15" y="309"/>
                </a:lnTo>
                <a:lnTo>
                  <a:pt x="13" y="309"/>
                </a:lnTo>
                <a:lnTo>
                  <a:pt x="9" y="309"/>
                </a:lnTo>
                <a:lnTo>
                  <a:pt x="7" y="309"/>
                </a:lnTo>
                <a:lnTo>
                  <a:pt x="5" y="311"/>
                </a:lnTo>
                <a:lnTo>
                  <a:pt x="1" y="311"/>
                </a:lnTo>
                <a:lnTo>
                  <a:pt x="0" y="309"/>
                </a:lnTo>
                <a:lnTo>
                  <a:pt x="0" y="302"/>
                </a:lnTo>
                <a:lnTo>
                  <a:pt x="1" y="288"/>
                </a:lnTo>
                <a:lnTo>
                  <a:pt x="1" y="282"/>
                </a:lnTo>
                <a:lnTo>
                  <a:pt x="1" y="279"/>
                </a:lnTo>
                <a:lnTo>
                  <a:pt x="3" y="275"/>
                </a:lnTo>
                <a:lnTo>
                  <a:pt x="3" y="267"/>
                </a:lnTo>
                <a:lnTo>
                  <a:pt x="3" y="254"/>
                </a:lnTo>
                <a:lnTo>
                  <a:pt x="5" y="246"/>
                </a:lnTo>
                <a:lnTo>
                  <a:pt x="5" y="236"/>
                </a:lnTo>
                <a:lnTo>
                  <a:pt x="5" y="229"/>
                </a:lnTo>
                <a:lnTo>
                  <a:pt x="5" y="223"/>
                </a:lnTo>
                <a:lnTo>
                  <a:pt x="5" y="217"/>
                </a:lnTo>
                <a:lnTo>
                  <a:pt x="5" y="215"/>
                </a:lnTo>
                <a:lnTo>
                  <a:pt x="3" y="209"/>
                </a:lnTo>
                <a:lnTo>
                  <a:pt x="3" y="206"/>
                </a:lnTo>
                <a:lnTo>
                  <a:pt x="3" y="202"/>
                </a:lnTo>
                <a:lnTo>
                  <a:pt x="3" y="198"/>
                </a:lnTo>
                <a:lnTo>
                  <a:pt x="5" y="194"/>
                </a:lnTo>
                <a:lnTo>
                  <a:pt x="9" y="188"/>
                </a:lnTo>
                <a:lnTo>
                  <a:pt x="11" y="186"/>
                </a:lnTo>
                <a:lnTo>
                  <a:pt x="13" y="186"/>
                </a:lnTo>
                <a:lnTo>
                  <a:pt x="19" y="188"/>
                </a:lnTo>
                <a:lnTo>
                  <a:pt x="24" y="190"/>
                </a:lnTo>
                <a:lnTo>
                  <a:pt x="30" y="192"/>
                </a:lnTo>
                <a:lnTo>
                  <a:pt x="40" y="192"/>
                </a:lnTo>
                <a:lnTo>
                  <a:pt x="46" y="190"/>
                </a:lnTo>
                <a:lnTo>
                  <a:pt x="49" y="190"/>
                </a:lnTo>
                <a:lnTo>
                  <a:pt x="55" y="190"/>
                </a:lnTo>
                <a:lnTo>
                  <a:pt x="63" y="190"/>
                </a:lnTo>
                <a:lnTo>
                  <a:pt x="69" y="190"/>
                </a:lnTo>
                <a:lnTo>
                  <a:pt x="74" y="190"/>
                </a:lnTo>
                <a:lnTo>
                  <a:pt x="78" y="192"/>
                </a:lnTo>
                <a:lnTo>
                  <a:pt x="86" y="192"/>
                </a:lnTo>
                <a:lnTo>
                  <a:pt x="90" y="194"/>
                </a:lnTo>
                <a:lnTo>
                  <a:pt x="98" y="196"/>
                </a:lnTo>
                <a:lnTo>
                  <a:pt x="103" y="196"/>
                </a:lnTo>
                <a:lnTo>
                  <a:pt x="109" y="198"/>
                </a:lnTo>
                <a:lnTo>
                  <a:pt x="119" y="198"/>
                </a:lnTo>
                <a:lnTo>
                  <a:pt x="128" y="196"/>
                </a:lnTo>
                <a:lnTo>
                  <a:pt x="132" y="192"/>
                </a:lnTo>
                <a:lnTo>
                  <a:pt x="140" y="192"/>
                </a:lnTo>
                <a:lnTo>
                  <a:pt x="142" y="194"/>
                </a:lnTo>
                <a:lnTo>
                  <a:pt x="142" y="192"/>
                </a:lnTo>
                <a:lnTo>
                  <a:pt x="147" y="192"/>
                </a:lnTo>
                <a:lnTo>
                  <a:pt x="151" y="190"/>
                </a:lnTo>
                <a:lnTo>
                  <a:pt x="157" y="188"/>
                </a:lnTo>
                <a:lnTo>
                  <a:pt x="161" y="190"/>
                </a:lnTo>
                <a:lnTo>
                  <a:pt x="163" y="192"/>
                </a:lnTo>
                <a:lnTo>
                  <a:pt x="169" y="194"/>
                </a:lnTo>
                <a:lnTo>
                  <a:pt x="172" y="194"/>
                </a:lnTo>
                <a:lnTo>
                  <a:pt x="172" y="192"/>
                </a:lnTo>
                <a:lnTo>
                  <a:pt x="174" y="190"/>
                </a:lnTo>
                <a:lnTo>
                  <a:pt x="176" y="184"/>
                </a:lnTo>
                <a:lnTo>
                  <a:pt x="176" y="181"/>
                </a:lnTo>
                <a:lnTo>
                  <a:pt x="178" y="179"/>
                </a:lnTo>
                <a:lnTo>
                  <a:pt x="180" y="177"/>
                </a:lnTo>
                <a:lnTo>
                  <a:pt x="180" y="173"/>
                </a:lnTo>
                <a:lnTo>
                  <a:pt x="182" y="159"/>
                </a:lnTo>
                <a:lnTo>
                  <a:pt x="182" y="152"/>
                </a:lnTo>
                <a:lnTo>
                  <a:pt x="182" y="148"/>
                </a:lnTo>
                <a:lnTo>
                  <a:pt x="180" y="146"/>
                </a:lnTo>
                <a:lnTo>
                  <a:pt x="178" y="142"/>
                </a:lnTo>
                <a:lnTo>
                  <a:pt x="176" y="136"/>
                </a:lnTo>
                <a:lnTo>
                  <a:pt x="174" y="131"/>
                </a:lnTo>
                <a:lnTo>
                  <a:pt x="172" y="123"/>
                </a:lnTo>
                <a:lnTo>
                  <a:pt x="172" y="121"/>
                </a:lnTo>
                <a:lnTo>
                  <a:pt x="171" y="113"/>
                </a:lnTo>
                <a:lnTo>
                  <a:pt x="169" y="110"/>
                </a:lnTo>
                <a:lnTo>
                  <a:pt x="167" y="108"/>
                </a:lnTo>
                <a:lnTo>
                  <a:pt x="167" y="102"/>
                </a:lnTo>
                <a:lnTo>
                  <a:pt x="165" y="98"/>
                </a:lnTo>
                <a:lnTo>
                  <a:pt x="165" y="96"/>
                </a:lnTo>
                <a:lnTo>
                  <a:pt x="165" y="94"/>
                </a:lnTo>
                <a:lnTo>
                  <a:pt x="165" y="90"/>
                </a:lnTo>
                <a:lnTo>
                  <a:pt x="171" y="85"/>
                </a:lnTo>
                <a:lnTo>
                  <a:pt x="172" y="81"/>
                </a:lnTo>
                <a:lnTo>
                  <a:pt x="174" y="77"/>
                </a:lnTo>
                <a:lnTo>
                  <a:pt x="178" y="75"/>
                </a:lnTo>
                <a:lnTo>
                  <a:pt x="182" y="71"/>
                </a:lnTo>
                <a:lnTo>
                  <a:pt x="188" y="71"/>
                </a:lnTo>
                <a:lnTo>
                  <a:pt x="192" y="69"/>
                </a:lnTo>
                <a:lnTo>
                  <a:pt x="197" y="71"/>
                </a:lnTo>
                <a:lnTo>
                  <a:pt x="201" y="73"/>
                </a:lnTo>
                <a:lnTo>
                  <a:pt x="205" y="77"/>
                </a:lnTo>
                <a:lnTo>
                  <a:pt x="209" y="81"/>
                </a:lnTo>
                <a:lnTo>
                  <a:pt x="217" y="85"/>
                </a:lnTo>
                <a:lnTo>
                  <a:pt x="222" y="87"/>
                </a:lnTo>
                <a:lnTo>
                  <a:pt x="226" y="87"/>
                </a:lnTo>
                <a:lnTo>
                  <a:pt x="230" y="88"/>
                </a:lnTo>
                <a:lnTo>
                  <a:pt x="234" y="90"/>
                </a:lnTo>
                <a:lnTo>
                  <a:pt x="238" y="92"/>
                </a:lnTo>
                <a:lnTo>
                  <a:pt x="240" y="90"/>
                </a:lnTo>
                <a:lnTo>
                  <a:pt x="242" y="88"/>
                </a:lnTo>
                <a:lnTo>
                  <a:pt x="244" y="88"/>
                </a:lnTo>
                <a:lnTo>
                  <a:pt x="240" y="81"/>
                </a:lnTo>
                <a:lnTo>
                  <a:pt x="238" y="75"/>
                </a:lnTo>
                <a:lnTo>
                  <a:pt x="236" y="69"/>
                </a:lnTo>
                <a:lnTo>
                  <a:pt x="234" y="62"/>
                </a:lnTo>
                <a:lnTo>
                  <a:pt x="234" y="58"/>
                </a:lnTo>
                <a:lnTo>
                  <a:pt x="234" y="56"/>
                </a:lnTo>
                <a:lnTo>
                  <a:pt x="236" y="50"/>
                </a:lnTo>
                <a:lnTo>
                  <a:pt x="238" y="42"/>
                </a:lnTo>
                <a:lnTo>
                  <a:pt x="238" y="37"/>
                </a:lnTo>
                <a:lnTo>
                  <a:pt x="238" y="33"/>
                </a:lnTo>
                <a:lnTo>
                  <a:pt x="240" y="29"/>
                </a:lnTo>
                <a:lnTo>
                  <a:pt x="242" y="29"/>
                </a:lnTo>
                <a:lnTo>
                  <a:pt x="249" y="25"/>
                </a:lnTo>
                <a:lnTo>
                  <a:pt x="255" y="21"/>
                </a:lnTo>
                <a:lnTo>
                  <a:pt x="261" y="19"/>
                </a:lnTo>
                <a:lnTo>
                  <a:pt x="267" y="17"/>
                </a:lnTo>
                <a:lnTo>
                  <a:pt x="268" y="19"/>
                </a:lnTo>
                <a:lnTo>
                  <a:pt x="274" y="19"/>
                </a:lnTo>
                <a:lnTo>
                  <a:pt x="276" y="21"/>
                </a:lnTo>
                <a:lnTo>
                  <a:pt x="280" y="25"/>
                </a:lnTo>
                <a:lnTo>
                  <a:pt x="286" y="29"/>
                </a:lnTo>
                <a:lnTo>
                  <a:pt x="288" y="27"/>
                </a:lnTo>
                <a:lnTo>
                  <a:pt x="288" y="25"/>
                </a:lnTo>
                <a:lnTo>
                  <a:pt x="290" y="19"/>
                </a:lnTo>
                <a:lnTo>
                  <a:pt x="290" y="17"/>
                </a:lnTo>
                <a:lnTo>
                  <a:pt x="290" y="15"/>
                </a:lnTo>
                <a:lnTo>
                  <a:pt x="290" y="12"/>
                </a:lnTo>
                <a:lnTo>
                  <a:pt x="290" y="8"/>
                </a:lnTo>
                <a:lnTo>
                  <a:pt x="290" y="6"/>
                </a:lnTo>
                <a:lnTo>
                  <a:pt x="290" y="4"/>
                </a:lnTo>
                <a:lnTo>
                  <a:pt x="290" y="2"/>
                </a:lnTo>
                <a:lnTo>
                  <a:pt x="292" y="0"/>
                </a:lnTo>
                <a:lnTo>
                  <a:pt x="293" y="0"/>
                </a:lnTo>
                <a:lnTo>
                  <a:pt x="295" y="0"/>
                </a:lnTo>
                <a:lnTo>
                  <a:pt x="297" y="0"/>
                </a:lnTo>
                <a:lnTo>
                  <a:pt x="299" y="0"/>
                </a:lnTo>
                <a:lnTo>
                  <a:pt x="301" y="0"/>
                </a:lnTo>
                <a:lnTo>
                  <a:pt x="305" y="0"/>
                </a:lnTo>
                <a:lnTo>
                  <a:pt x="309" y="0"/>
                </a:lnTo>
                <a:lnTo>
                  <a:pt x="311" y="0"/>
                </a:lnTo>
                <a:lnTo>
                  <a:pt x="315" y="2"/>
                </a:lnTo>
                <a:lnTo>
                  <a:pt x="317" y="2"/>
                </a:lnTo>
                <a:lnTo>
                  <a:pt x="318" y="4"/>
                </a:lnTo>
                <a:lnTo>
                  <a:pt x="320" y="6"/>
                </a:lnTo>
                <a:lnTo>
                  <a:pt x="320" y="8"/>
                </a:lnTo>
                <a:lnTo>
                  <a:pt x="324" y="8"/>
                </a:lnTo>
                <a:lnTo>
                  <a:pt x="326" y="10"/>
                </a:lnTo>
                <a:lnTo>
                  <a:pt x="330" y="10"/>
                </a:lnTo>
                <a:lnTo>
                  <a:pt x="336" y="14"/>
                </a:lnTo>
                <a:lnTo>
                  <a:pt x="338" y="15"/>
                </a:lnTo>
                <a:lnTo>
                  <a:pt x="340" y="15"/>
                </a:lnTo>
                <a:lnTo>
                  <a:pt x="342" y="17"/>
                </a:lnTo>
                <a:lnTo>
                  <a:pt x="345" y="17"/>
                </a:lnTo>
                <a:lnTo>
                  <a:pt x="349" y="17"/>
                </a:lnTo>
                <a:lnTo>
                  <a:pt x="353" y="17"/>
                </a:lnTo>
                <a:lnTo>
                  <a:pt x="357" y="17"/>
                </a:lnTo>
                <a:lnTo>
                  <a:pt x="361" y="17"/>
                </a:lnTo>
                <a:lnTo>
                  <a:pt x="363" y="19"/>
                </a:lnTo>
                <a:lnTo>
                  <a:pt x="365" y="19"/>
                </a:lnTo>
                <a:lnTo>
                  <a:pt x="368" y="19"/>
                </a:lnTo>
                <a:lnTo>
                  <a:pt x="370" y="19"/>
                </a:lnTo>
                <a:lnTo>
                  <a:pt x="372" y="19"/>
                </a:lnTo>
                <a:lnTo>
                  <a:pt x="376" y="17"/>
                </a:lnTo>
                <a:lnTo>
                  <a:pt x="378" y="17"/>
                </a:lnTo>
                <a:lnTo>
                  <a:pt x="382" y="15"/>
                </a:lnTo>
                <a:lnTo>
                  <a:pt x="386" y="14"/>
                </a:lnTo>
                <a:lnTo>
                  <a:pt x="388" y="12"/>
                </a:lnTo>
                <a:lnTo>
                  <a:pt x="391" y="10"/>
                </a:lnTo>
                <a:lnTo>
                  <a:pt x="395" y="10"/>
                </a:lnTo>
                <a:lnTo>
                  <a:pt x="397" y="6"/>
                </a:lnTo>
                <a:lnTo>
                  <a:pt x="401" y="4"/>
                </a:lnTo>
                <a:lnTo>
                  <a:pt x="403" y="0"/>
                </a:lnTo>
                <a:lnTo>
                  <a:pt x="403" y="2"/>
                </a:lnTo>
                <a:lnTo>
                  <a:pt x="407" y="6"/>
                </a:lnTo>
                <a:lnTo>
                  <a:pt x="409" y="10"/>
                </a:lnTo>
                <a:lnTo>
                  <a:pt x="409" y="12"/>
                </a:lnTo>
                <a:lnTo>
                  <a:pt x="413" y="14"/>
                </a:lnTo>
                <a:lnTo>
                  <a:pt x="416" y="17"/>
                </a:lnTo>
                <a:lnTo>
                  <a:pt x="420" y="19"/>
                </a:lnTo>
                <a:lnTo>
                  <a:pt x="424" y="23"/>
                </a:lnTo>
                <a:lnTo>
                  <a:pt x="428" y="27"/>
                </a:lnTo>
                <a:lnTo>
                  <a:pt x="432" y="31"/>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D227C88B-AF95-4A7F-A2AC-C86E19449B1F}"/>
              </a:ext>
            </a:extLst>
          </p:cNvPr>
          <p:cNvSpPr>
            <a:spLocks/>
          </p:cNvSpPr>
          <p:nvPr/>
        </p:nvSpPr>
        <p:spPr bwMode="auto">
          <a:xfrm>
            <a:off x="5258071" y="1441222"/>
            <a:ext cx="1145760" cy="1148143"/>
          </a:xfrm>
          <a:custGeom>
            <a:avLst/>
            <a:gdLst>
              <a:gd name="T0" fmla="*/ 239 w 481"/>
              <a:gd name="T1" fmla="*/ 4 h 482"/>
              <a:gd name="T2" fmla="*/ 281 w 481"/>
              <a:gd name="T3" fmla="*/ 13 h 482"/>
              <a:gd name="T4" fmla="*/ 304 w 481"/>
              <a:gd name="T5" fmla="*/ 29 h 482"/>
              <a:gd name="T6" fmla="*/ 321 w 481"/>
              <a:gd name="T7" fmla="*/ 42 h 482"/>
              <a:gd name="T8" fmla="*/ 340 w 481"/>
              <a:gd name="T9" fmla="*/ 56 h 482"/>
              <a:gd name="T10" fmla="*/ 362 w 481"/>
              <a:gd name="T11" fmla="*/ 57 h 482"/>
              <a:gd name="T12" fmla="*/ 383 w 481"/>
              <a:gd name="T13" fmla="*/ 69 h 482"/>
              <a:gd name="T14" fmla="*/ 402 w 481"/>
              <a:gd name="T15" fmla="*/ 90 h 482"/>
              <a:gd name="T16" fmla="*/ 446 w 481"/>
              <a:gd name="T17" fmla="*/ 104 h 482"/>
              <a:gd name="T18" fmla="*/ 479 w 481"/>
              <a:gd name="T19" fmla="*/ 109 h 482"/>
              <a:gd name="T20" fmla="*/ 463 w 481"/>
              <a:gd name="T21" fmla="*/ 119 h 482"/>
              <a:gd name="T22" fmla="*/ 448 w 481"/>
              <a:gd name="T23" fmla="*/ 138 h 482"/>
              <a:gd name="T24" fmla="*/ 425 w 481"/>
              <a:gd name="T25" fmla="*/ 144 h 482"/>
              <a:gd name="T26" fmla="*/ 398 w 481"/>
              <a:gd name="T27" fmla="*/ 140 h 482"/>
              <a:gd name="T28" fmla="*/ 383 w 481"/>
              <a:gd name="T29" fmla="*/ 123 h 482"/>
              <a:gd name="T30" fmla="*/ 363 w 481"/>
              <a:gd name="T31" fmla="*/ 113 h 482"/>
              <a:gd name="T32" fmla="*/ 337 w 481"/>
              <a:gd name="T33" fmla="*/ 115 h 482"/>
              <a:gd name="T34" fmla="*/ 310 w 481"/>
              <a:gd name="T35" fmla="*/ 111 h 482"/>
              <a:gd name="T36" fmla="*/ 289 w 481"/>
              <a:gd name="T37" fmla="*/ 119 h 482"/>
              <a:gd name="T38" fmla="*/ 283 w 481"/>
              <a:gd name="T39" fmla="*/ 146 h 482"/>
              <a:gd name="T40" fmla="*/ 302 w 481"/>
              <a:gd name="T41" fmla="*/ 153 h 482"/>
              <a:gd name="T42" fmla="*/ 310 w 481"/>
              <a:gd name="T43" fmla="*/ 167 h 482"/>
              <a:gd name="T44" fmla="*/ 294 w 481"/>
              <a:gd name="T45" fmla="*/ 182 h 482"/>
              <a:gd name="T46" fmla="*/ 279 w 481"/>
              <a:gd name="T47" fmla="*/ 205 h 482"/>
              <a:gd name="T48" fmla="*/ 248 w 481"/>
              <a:gd name="T49" fmla="*/ 215 h 482"/>
              <a:gd name="T50" fmla="*/ 219 w 481"/>
              <a:gd name="T51" fmla="*/ 226 h 482"/>
              <a:gd name="T52" fmla="*/ 212 w 481"/>
              <a:gd name="T53" fmla="*/ 251 h 482"/>
              <a:gd name="T54" fmla="*/ 216 w 481"/>
              <a:gd name="T55" fmla="*/ 282 h 482"/>
              <a:gd name="T56" fmla="*/ 216 w 481"/>
              <a:gd name="T57" fmla="*/ 311 h 482"/>
              <a:gd name="T58" fmla="*/ 223 w 481"/>
              <a:gd name="T59" fmla="*/ 340 h 482"/>
              <a:gd name="T60" fmla="*/ 223 w 481"/>
              <a:gd name="T61" fmla="*/ 372 h 482"/>
              <a:gd name="T62" fmla="*/ 191 w 481"/>
              <a:gd name="T63" fmla="*/ 388 h 482"/>
              <a:gd name="T64" fmla="*/ 185 w 481"/>
              <a:gd name="T65" fmla="*/ 417 h 482"/>
              <a:gd name="T66" fmla="*/ 196 w 481"/>
              <a:gd name="T67" fmla="*/ 443 h 482"/>
              <a:gd name="T68" fmla="*/ 169 w 481"/>
              <a:gd name="T69" fmla="*/ 451 h 482"/>
              <a:gd name="T70" fmla="*/ 146 w 481"/>
              <a:gd name="T71" fmla="*/ 436 h 482"/>
              <a:gd name="T72" fmla="*/ 127 w 481"/>
              <a:gd name="T73" fmla="*/ 424 h 482"/>
              <a:gd name="T74" fmla="*/ 114 w 481"/>
              <a:gd name="T75" fmla="*/ 443 h 482"/>
              <a:gd name="T76" fmla="*/ 94 w 481"/>
              <a:gd name="T77" fmla="*/ 449 h 482"/>
              <a:gd name="T78" fmla="*/ 77 w 481"/>
              <a:gd name="T79" fmla="*/ 457 h 482"/>
              <a:gd name="T80" fmla="*/ 75 w 481"/>
              <a:gd name="T81" fmla="*/ 478 h 482"/>
              <a:gd name="T82" fmla="*/ 56 w 481"/>
              <a:gd name="T83" fmla="*/ 474 h 482"/>
              <a:gd name="T84" fmla="*/ 35 w 481"/>
              <a:gd name="T85" fmla="*/ 459 h 482"/>
              <a:gd name="T86" fmla="*/ 37 w 481"/>
              <a:gd name="T87" fmla="*/ 445 h 482"/>
              <a:gd name="T88" fmla="*/ 23 w 481"/>
              <a:gd name="T89" fmla="*/ 434 h 482"/>
              <a:gd name="T90" fmla="*/ 10 w 481"/>
              <a:gd name="T91" fmla="*/ 417 h 482"/>
              <a:gd name="T92" fmla="*/ 4 w 481"/>
              <a:gd name="T93" fmla="*/ 386 h 482"/>
              <a:gd name="T94" fmla="*/ 8 w 481"/>
              <a:gd name="T95" fmla="*/ 351 h 482"/>
              <a:gd name="T96" fmla="*/ 27 w 481"/>
              <a:gd name="T97" fmla="*/ 334 h 482"/>
              <a:gd name="T98" fmla="*/ 50 w 481"/>
              <a:gd name="T99" fmla="*/ 332 h 482"/>
              <a:gd name="T100" fmla="*/ 64 w 481"/>
              <a:gd name="T101" fmla="*/ 315 h 482"/>
              <a:gd name="T102" fmla="*/ 83 w 481"/>
              <a:gd name="T103" fmla="*/ 307 h 482"/>
              <a:gd name="T104" fmla="*/ 60 w 481"/>
              <a:gd name="T105" fmla="*/ 288 h 482"/>
              <a:gd name="T106" fmla="*/ 66 w 481"/>
              <a:gd name="T107" fmla="*/ 263 h 482"/>
              <a:gd name="T108" fmla="*/ 58 w 481"/>
              <a:gd name="T109" fmla="*/ 234 h 482"/>
              <a:gd name="T110" fmla="*/ 48 w 481"/>
              <a:gd name="T111" fmla="*/ 205 h 482"/>
              <a:gd name="T112" fmla="*/ 45 w 481"/>
              <a:gd name="T113" fmla="*/ 175 h 482"/>
              <a:gd name="T114" fmla="*/ 43 w 481"/>
              <a:gd name="T115" fmla="*/ 148 h 482"/>
              <a:gd name="T116" fmla="*/ 39 w 481"/>
              <a:gd name="T117" fmla="*/ 113 h 482"/>
              <a:gd name="T118" fmla="*/ 43 w 481"/>
              <a:gd name="T119" fmla="*/ 88 h 482"/>
              <a:gd name="T120" fmla="*/ 71 w 481"/>
              <a:gd name="T121" fmla="*/ 59 h 482"/>
              <a:gd name="T122" fmla="*/ 119 w 481"/>
              <a:gd name="T123" fmla="*/ 52 h 482"/>
              <a:gd name="T124" fmla="*/ 171 w 481"/>
              <a:gd name="T125" fmla="*/ 23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81" h="482">
                <a:moveTo>
                  <a:pt x="192" y="11"/>
                </a:moveTo>
                <a:lnTo>
                  <a:pt x="196" y="8"/>
                </a:lnTo>
                <a:lnTo>
                  <a:pt x="200" y="6"/>
                </a:lnTo>
                <a:lnTo>
                  <a:pt x="204" y="4"/>
                </a:lnTo>
                <a:lnTo>
                  <a:pt x="208" y="2"/>
                </a:lnTo>
                <a:lnTo>
                  <a:pt x="212" y="0"/>
                </a:lnTo>
                <a:lnTo>
                  <a:pt x="214" y="0"/>
                </a:lnTo>
                <a:lnTo>
                  <a:pt x="216" y="0"/>
                </a:lnTo>
                <a:lnTo>
                  <a:pt x="219" y="0"/>
                </a:lnTo>
                <a:lnTo>
                  <a:pt x="223" y="0"/>
                </a:lnTo>
                <a:lnTo>
                  <a:pt x="227" y="2"/>
                </a:lnTo>
                <a:lnTo>
                  <a:pt x="231" y="2"/>
                </a:lnTo>
                <a:lnTo>
                  <a:pt x="235" y="2"/>
                </a:lnTo>
                <a:lnTo>
                  <a:pt x="239" y="4"/>
                </a:lnTo>
                <a:lnTo>
                  <a:pt x="242" y="4"/>
                </a:lnTo>
                <a:lnTo>
                  <a:pt x="246" y="4"/>
                </a:lnTo>
                <a:lnTo>
                  <a:pt x="250" y="4"/>
                </a:lnTo>
                <a:lnTo>
                  <a:pt x="252" y="6"/>
                </a:lnTo>
                <a:lnTo>
                  <a:pt x="254" y="6"/>
                </a:lnTo>
                <a:lnTo>
                  <a:pt x="258" y="6"/>
                </a:lnTo>
                <a:lnTo>
                  <a:pt x="262" y="6"/>
                </a:lnTo>
                <a:lnTo>
                  <a:pt x="264" y="8"/>
                </a:lnTo>
                <a:lnTo>
                  <a:pt x="267" y="8"/>
                </a:lnTo>
                <a:lnTo>
                  <a:pt x="271" y="8"/>
                </a:lnTo>
                <a:lnTo>
                  <a:pt x="275" y="9"/>
                </a:lnTo>
                <a:lnTo>
                  <a:pt x="279" y="9"/>
                </a:lnTo>
                <a:lnTo>
                  <a:pt x="279" y="11"/>
                </a:lnTo>
                <a:lnTo>
                  <a:pt x="281" y="13"/>
                </a:lnTo>
                <a:lnTo>
                  <a:pt x="281" y="15"/>
                </a:lnTo>
                <a:lnTo>
                  <a:pt x="283" y="15"/>
                </a:lnTo>
                <a:lnTo>
                  <a:pt x="285" y="17"/>
                </a:lnTo>
                <a:lnTo>
                  <a:pt x="287" y="17"/>
                </a:lnTo>
                <a:lnTo>
                  <a:pt x="289" y="19"/>
                </a:lnTo>
                <a:lnTo>
                  <a:pt x="290" y="19"/>
                </a:lnTo>
                <a:lnTo>
                  <a:pt x="292" y="19"/>
                </a:lnTo>
                <a:lnTo>
                  <a:pt x="294" y="21"/>
                </a:lnTo>
                <a:lnTo>
                  <a:pt x="296" y="21"/>
                </a:lnTo>
                <a:lnTo>
                  <a:pt x="296" y="23"/>
                </a:lnTo>
                <a:lnTo>
                  <a:pt x="298" y="25"/>
                </a:lnTo>
                <a:lnTo>
                  <a:pt x="300" y="27"/>
                </a:lnTo>
                <a:lnTo>
                  <a:pt x="302" y="29"/>
                </a:lnTo>
                <a:lnTo>
                  <a:pt x="304" y="29"/>
                </a:lnTo>
                <a:lnTo>
                  <a:pt x="306" y="29"/>
                </a:lnTo>
                <a:lnTo>
                  <a:pt x="308" y="29"/>
                </a:lnTo>
                <a:lnTo>
                  <a:pt x="310" y="29"/>
                </a:lnTo>
                <a:lnTo>
                  <a:pt x="312" y="31"/>
                </a:lnTo>
                <a:lnTo>
                  <a:pt x="314" y="31"/>
                </a:lnTo>
                <a:lnTo>
                  <a:pt x="314" y="33"/>
                </a:lnTo>
                <a:lnTo>
                  <a:pt x="315" y="34"/>
                </a:lnTo>
                <a:lnTo>
                  <a:pt x="315" y="36"/>
                </a:lnTo>
                <a:lnTo>
                  <a:pt x="317" y="36"/>
                </a:lnTo>
                <a:lnTo>
                  <a:pt x="317" y="38"/>
                </a:lnTo>
                <a:lnTo>
                  <a:pt x="319" y="38"/>
                </a:lnTo>
                <a:lnTo>
                  <a:pt x="319" y="40"/>
                </a:lnTo>
                <a:lnTo>
                  <a:pt x="321" y="40"/>
                </a:lnTo>
                <a:lnTo>
                  <a:pt x="321" y="42"/>
                </a:lnTo>
                <a:lnTo>
                  <a:pt x="323" y="42"/>
                </a:lnTo>
                <a:lnTo>
                  <a:pt x="323" y="44"/>
                </a:lnTo>
                <a:lnTo>
                  <a:pt x="325" y="44"/>
                </a:lnTo>
                <a:lnTo>
                  <a:pt x="327" y="44"/>
                </a:lnTo>
                <a:lnTo>
                  <a:pt x="327" y="46"/>
                </a:lnTo>
                <a:lnTo>
                  <a:pt x="329" y="46"/>
                </a:lnTo>
                <a:lnTo>
                  <a:pt x="329" y="48"/>
                </a:lnTo>
                <a:lnTo>
                  <a:pt x="331" y="48"/>
                </a:lnTo>
                <a:lnTo>
                  <a:pt x="331" y="50"/>
                </a:lnTo>
                <a:lnTo>
                  <a:pt x="333" y="50"/>
                </a:lnTo>
                <a:lnTo>
                  <a:pt x="335" y="52"/>
                </a:lnTo>
                <a:lnTo>
                  <a:pt x="337" y="54"/>
                </a:lnTo>
                <a:lnTo>
                  <a:pt x="338" y="56"/>
                </a:lnTo>
                <a:lnTo>
                  <a:pt x="340" y="56"/>
                </a:lnTo>
                <a:lnTo>
                  <a:pt x="340" y="57"/>
                </a:lnTo>
                <a:lnTo>
                  <a:pt x="342" y="57"/>
                </a:lnTo>
                <a:lnTo>
                  <a:pt x="342" y="59"/>
                </a:lnTo>
                <a:lnTo>
                  <a:pt x="344" y="59"/>
                </a:lnTo>
                <a:lnTo>
                  <a:pt x="344" y="61"/>
                </a:lnTo>
                <a:lnTo>
                  <a:pt x="346" y="63"/>
                </a:lnTo>
                <a:lnTo>
                  <a:pt x="348" y="61"/>
                </a:lnTo>
                <a:lnTo>
                  <a:pt x="350" y="59"/>
                </a:lnTo>
                <a:lnTo>
                  <a:pt x="352" y="59"/>
                </a:lnTo>
                <a:lnTo>
                  <a:pt x="354" y="57"/>
                </a:lnTo>
                <a:lnTo>
                  <a:pt x="356" y="57"/>
                </a:lnTo>
                <a:lnTo>
                  <a:pt x="358" y="57"/>
                </a:lnTo>
                <a:lnTo>
                  <a:pt x="360" y="57"/>
                </a:lnTo>
                <a:lnTo>
                  <a:pt x="362" y="57"/>
                </a:lnTo>
                <a:lnTo>
                  <a:pt x="363" y="57"/>
                </a:lnTo>
                <a:lnTo>
                  <a:pt x="365" y="57"/>
                </a:lnTo>
                <a:lnTo>
                  <a:pt x="367" y="59"/>
                </a:lnTo>
                <a:lnTo>
                  <a:pt x="369" y="59"/>
                </a:lnTo>
                <a:lnTo>
                  <a:pt x="371" y="61"/>
                </a:lnTo>
                <a:lnTo>
                  <a:pt x="373" y="61"/>
                </a:lnTo>
                <a:lnTo>
                  <a:pt x="373" y="63"/>
                </a:lnTo>
                <a:lnTo>
                  <a:pt x="375" y="63"/>
                </a:lnTo>
                <a:lnTo>
                  <a:pt x="375" y="65"/>
                </a:lnTo>
                <a:lnTo>
                  <a:pt x="377" y="65"/>
                </a:lnTo>
                <a:lnTo>
                  <a:pt x="379" y="67"/>
                </a:lnTo>
                <a:lnTo>
                  <a:pt x="381" y="67"/>
                </a:lnTo>
                <a:lnTo>
                  <a:pt x="381" y="69"/>
                </a:lnTo>
                <a:lnTo>
                  <a:pt x="383" y="69"/>
                </a:lnTo>
                <a:lnTo>
                  <a:pt x="385" y="71"/>
                </a:lnTo>
                <a:lnTo>
                  <a:pt x="387" y="71"/>
                </a:lnTo>
                <a:lnTo>
                  <a:pt x="387" y="73"/>
                </a:lnTo>
                <a:lnTo>
                  <a:pt x="388" y="75"/>
                </a:lnTo>
                <a:lnTo>
                  <a:pt x="388" y="77"/>
                </a:lnTo>
                <a:lnTo>
                  <a:pt x="390" y="77"/>
                </a:lnTo>
                <a:lnTo>
                  <a:pt x="390" y="79"/>
                </a:lnTo>
                <a:lnTo>
                  <a:pt x="392" y="81"/>
                </a:lnTo>
                <a:lnTo>
                  <a:pt x="392" y="82"/>
                </a:lnTo>
                <a:lnTo>
                  <a:pt x="394" y="84"/>
                </a:lnTo>
                <a:lnTo>
                  <a:pt x="394" y="86"/>
                </a:lnTo>
                <a:lnTo>
                  <a:pt x="396" y="88"/>
                </a:lnTo>
                <a:lnTo>
                  <a:pt x="400" y="90"/>
                </a:lnTo>
                <a:lnTo>
                  <a:pt x="402" y="90"/>
                </a:lnTo>
                <a:lnTo>
                  <a:pt x="406" y="92"/>
                </a:lnTo>
                <a:lnTo>
                  <a:pt x="410" y="92"/>
                </a:lnTo>
                <a:lnTo>
                  <a:pt x="412" y="94"/>
                </a:lnTo>
                <a:lnTo>
                  <a:pt x="415" y="94"/>
                </a:lnTo>
                <a:lnTo>
                  <a:pt x="417" y="96"/>
                </a:lnTo>
                <a:lnTo>
                  <a:pt x="421" y="96"/>
                </a:lnTo>
                <a:lnTo>
                  <a:pt x="425" y="98"/>
                </a:lnTo>
                <a:lnTo>
                  <a:pt x="427" y="98"/>
                </a:lnTo>
                <a:lnTo>
                  <a:pt x="431" y="100"/>
                </a:lnTo>
                <a:lnTo>
                  <a:pt x="433" y="100"/>
                </a:lnTo>
                <a:lnTo>
                  <a:pt x="436" y="100"/>
                </a:lnTo>
                <a:lnTo>
                  <a:pt x="440" y="102"/>
                </a:lnTo>
                <a:lnTo>
                  <a:pt x="442" y="102"/>
                </a:lnTo>
                <a:lnTo>
                  <a:pt x="446" y="104"/>
                </a:lnTo>
                <a:lnTo>
                  <a:pt x="448" y="104"/>
                </a:lnTo>
                <a:lnTo>
                  <a:pt x="452" y="105"/>
                </a:lnTo>
                <a:lnTo>
                  <a:pt x="456" y="105"/>
                </a:lnTo>
                <a:lnTo>
                  <a:pt x="458" y="107"/>
                </a:lnTo>
                <a:lnTo>
                  <a:pt x="461" y="107"/>
                </a:lnTo>
                <a:lnTo>
                  <a:pt x="463" y="109"/>
                </a:lnTo>
                <a:lnTo>
                  <a:pt x="465" y="109"/>
                </a:lnTo>
                <a:lnTo>
                  <a:pt x="467" y="109"/>
                </a:lnTo>
                <a:lnTo>
                  <a:pt x="469" y="109"/>
                </a:lnTo>
                <a:lnTo>
                  <a:pt x="471" y="109"/>
                </a:lnTo>
                <a:lnTo>
                  <a:pt x="473" y="109"/>
                </a:lnTo>
                <a:lnTo>
                  <a:pt x="475" y="109"/>
                </a:lnTo>
                <a:lnTo>
                  <a:pt x="477" y="109"/>
                </a:lnTo>
                <a:lnTo>
                  <a:pt x="479" y="109"/>
                </a:lnTo>
                <a:lnTo>
                  <a:pt x="481" y="109"/>
                </a:lnTo>
                <a:lnTo>
                  <a:pt x="481" y="115"/>
                </a:lnTo>
                <a:lnTo>
                  <a:pt x="479" y="117"/>
                </a:lnTo>
                <a:lnTo>
                  <a:pt x="477" y="117"/>
                </a:lnTo>
                <a:lnTo>
                  <a:pt x="475" y="117"/>
                </a:lnTo>
                <a:lnTo>
                  <a:pt x="473" y="117"/>
                </a:lnTo>
                <a:lnTo>
                  <a:pt x="471" y="117"/>
                </a:lnTo>
                <a:lnTo>
                  <a:pt x="471" y="115"/>
                </a:lnTo>
                <a:lnTo>
                  <a:pt x="469" y="115"/>
                </a:lnTo>
                <a:lnTo>
                  <a:pt x="467" y="115"/>
                </a:lnTo>
                <a:lnTo>
                  <a:pt x="465" y="115"/>
                </a:lnTo>
                <a:lnTo>
                  <a:pt x="465" y="117"/>
                </a:lnTo>
                <a:lnTo>
                  <a:pt x="463" y="117"/>
                </a:lnTo>
                <a:lnTo>
                  <a:pt x="463" y="119"/>
                </a:lnTo>
                <a:lnTo>
                  <a:pt x="463" y="121"/>
                </a:lnTo>
                <a:lnTo>
                  <a:pt x="463" y="123"/>
                </a:lnTo>
                <a:lnTo>
                  <a:pt x="461" y="123"/>
                </a:lnTo>
                <a:lnTo>
                  <a:pt x="461" y="125"/>
                </a:lnTo>
                <a:lnTo>
                  <a:pt x="461" y="127"/>
                </a:lnTo>
                <a:lnTo>
                  <a:pt x="461" y="129"/>
                </a:lnTo>
                <a:lnTo>
                  <a:pt x="460" y="130"/>
                </a:lnTo>
                <a:lnTo>
                  <a:pt x="458" y="132"/>
                </a:lnTo>
                <a:lnTo>
                  <a:pt x="458" y="134"/>
                </a:lnTo>
                <a:lnTo>
                  <a:pt x="456" y="136"/>
                </a:lnTo>
                <a:lnTo>
                  <a:pt x="454" y="136"/>
                </a:lnTo>
                <a:lnTo>
                  <a:pt x="452" y="138"/>
                </a:lnTo>
                <a:lnTo>
                  <a:pt x="450" y="138"/>
                </a:lnTo>
                <a:lnTo>
                  <a:pt x="448" y="138"/>
                </a:lnTo>
                <a:lnTo>
                  <a:pt x="446" y="140"/>
                </a:lnTo>
                <a:lnTo>
                  <a:pt x="444" y="140"/>
                </a:lnTo>
                <a:lnTo>
                  <a:pt x="442" y="140"/>
                </a:lnTo>
                <a:lnTo>
                  <a:pt x="442" y="142"/>
                </a:lnTo>
                <a:lnTo>
                  <a:pt x="440" y="142"/>
                </a:lnTo>
                <a:lnTo>
                  <a:pt x="438" y="142"/>
                </a:lnTo>
                <a:lnTo>
                  <a:pt x="436" y="142"/>
                </a:lnTo>
                <a:lnTo>
                  <a:pt x="435" y="142"/>
                </a:lnTo>
                <a:lnTo>
                  <a:pt x="433" y="142"/>
                </a:lnTo>
                <a:lnTo>
                  <a:pt x="433" y="144"/>
                </a:lnTo>
                <a:lnTo>
                  <a:pt x="431" y="144"/>
                </a:lnTo>
                <a:lnTo>
                  <a:pt x="429" y="144"/>
                </a:lnTo>
                <a:lnTo>
                  <a:pt x="427" y="144"/>
                </a:lnTo>
                <a:lnTo>
                  <a:pt x="425" y="144"/>
                </a:lnTo>
                <a:lnTo>
                  <a:pt x="423" y="144"/>
                </a:lnTo>
                <a:lnTo>
                  <a:pt x="419" y="146"/>
                </a:lnTo>
                <a:lnTo>
                  <a:pt x="417" y="146"/>
                </a:lnTo>
                <a:lnTo>
                  <a:pt x="415" y="146"/>
                </a:lnTo>
                <a:lnTo>
                  <a:pt x="415" y="144"/>
                </a:lnTo>
                <a:lnTo>
                  <a:pt x="415" y="142"/>
                </a:lnTo>
                <a:lnTo>
                  <a:pt x="413" y="142"/>
                </a:lnTo>
                <a:lnTo>
                  <a:pt x="412" y="142"/>
                </a:lnTo>
                <a:lnTo>
                  <a:pt x="410" y="140"/>
                </a:lnTo>
                <a:lnTo>
                  <a:pt x="406" y="140"/>
                </a:lnTo>
                <a:lnTo>
                  <a:pt x="404" y="140"/>
                </a:lnTo>
                <a:lnTo>
                  <a:pt x="402" y="142"/>
                </a:lnTo>
                <a:lnTo>
                  <a:pt x="400" y="142"/>
                </a:lnTo>
                <a:lnTo>
                  <a:pt x="398" y="140"/>
                </a:lnTo>
                <a:lnTo>
                  <a:pt x="396" y="138"/>
                </a:lnTo>
                <a:lnTo>
                  <a:pt x="394" y="136"/>
                </a:lnTo>
                <a:lnTo>
                  <a:pt x="394" y="134"/>
                </a:lnTo>
                <a:lnTo>
                  <a:pt x="392" y="134"/>
                </a:lnTo>
                <a:lnTo>
                  <a:pt x="390" y="134"/>
                </a:lnTo>
                <a:lnTo>
                  <a:pt x="388" y="134"/>
                </a:lnTo>
                <a:lnTo>
                  <a:pt x="387" y="134"/>
                </a:lnTo>
                <a:lnTo>
                  <a:pt x="385" y="134"/>
                </a:lnTo>
                <a:lnTo>
                  <a:pt x="385" y="132"/>
                </a:lnTo>
                <a:lnTo>
                  <a:pt x="385" y="130"/>
                </a:lnTo>
                <a:lnTo>
                  <a:pt x="383" y="129"/>
                </a:lnTo>
                <a:lnTo>
                  <a:pt x="383" y="127"/>
                </a:lnTo>
                <a:lnTo>
                  <a:pt x="385" y="125"/>
                </a:lnTo>
                <a:lnTo>
                  <a:pt x="383" y="123"/>
                </a:lnTo>
                <a:lnTo>
                  <a:pt x="381" y="123"/>
                </a:lnTo>
                <a:lnTo>
                  <a:pt x="381" y="121"/>
                </a:lnTo>
                <a:lnTo>
                  <a:pt x="381" y="119"/>
                </a:lnTo>
                <a:lnTo>
                  <a:pt x="381" y="117"/>
                </a:lnTo>
                <a:lnTo>
                  <a:pt x="379" y="117"/>
                </a:lnTo>
                <a:lnTo>
                  <a:pt x="379" y="115"/>
                </a:lnTo>
                <a:lnTo>
                  <a:pt x="377" y="115"/>
                </a:lnTo>
                <a:lnTo>
                  <a:pt x="375" y="113"/>
                </a:lnTo>
                <a:lnTo>
                  <a:pt x="373" y="113"/>
                </a:lnTo>
                <a:lnTo>
                  <a:pt x="371" y="113"/>
                </a:lnTo>
                <a:lnTo>
                  <a:pt x="369" y="113"/>
                </a:lnTo>
                <a:lnTo>
                  <a:pt x="367" y="113"/>
                </a:lnTo>
                <a:lnTo>
                  <a:pt x="365" y="113"/>
                </a:lnTo>
                <a:lnTo>
                  <a:pt x="363" y="113"/>
                </a:lnTo>
                <a:lnTo>
                  <a:pt x="362" y="113"/>
                </a:lnTo>
                <a:lnTo>
                  <a:pt x="360" y="113"/>
                </a:lnTo>
                <a:lnTo>
                  <a:pt x="358" y="111"/>
                </a:lnTo>
                <a:lnTo>
                  <a:pt x="356" y="113"/>
                </a:lnTo>
                <a:lnTo>
                  <a:pt x="354" y="113"/>
                </a:lnTo>
                <a:lnTo>
                  <a:pt x="352" y="113"/>
                </a:lnTo>
                <a:lnTo>
                  <a:pt x="350" y="113"/>
                </a:lnTo>
                <a:lnTo>
                  <a:pt x="348" y="115"/>
                </a:lnTo>
                <a:lnTo>
                  <a:pt x="346" y="115"/>
                </a:lnTo>
                <a:lnTo>
                  <a:pt x="344" y="115"/>
                </a:lnTo>
                <a:lnTo>
                  <a:pt x="342" y="115"/>
                </a:lnTo>
                <a:lnTo>
                  <a:pt x="340" y="115"/>
                </a:lnTo>
                <a:lnTo>
                  <a:pt x="338" y="113"/>
                </a:lnTo>
                <a:lnTo>
                  <a:pt x="337" y="115"/>
                </a:lnTo>
                <a:lnTo>
                  <a:pt x="335" y="115"/>
                </a:lnTo>
                <a:lnTo>
                  <a:pt x="333" y="113"/>
                </a:lnTo>
                <a:lnTo>
                  <a:pt x="331" y="113"/>
                </a:lnTo>
                <a:lnTo>
                  <a:pt x="327" y="113"/>
                </a:lnTo>
                <a:lnTo>
                  <a:pt x="325" y="111"/>
                </a:lnTo>
                <a:lnTo>
                  <a:pt x="323" y="109"/>
                </a:lnTo>
                <a:lnTo>
                  <a:pt x="323" y="111"/>
                </a:lnTo>
                <a:lnTo>
                  <a:pt x="321" y="111"/>
                </a:lnTo>
                <a:lnTo>
                  <a:pt x="319" y="111"/>
                </a:lnTo>
                <a:lnTo>
                  <a:pt x="317" y="111"/>
                </a:lnTo>
                <a:lnTo>
                  <a:pt x="315" y="111"/>
                </a:lnTo>
                <a:lnTo>
                  <a:pt x="314" y="111"/>
                </a:lnTo>
                <a:lnTo>
                  <a:pt x="312" y="111"/>
                </a:lnTo>
                <a:lnTo>
                  <a:pt x="310" y="111"/>
                </a:lnTo>
                <a:lnTo>
                  <a:pt x="308" y="111"/>
                </a:lnTo>
                <a:lnTo>
                  <a:pt x="306" y="111"/>
                </a:lnTo>
                <a:lnTo>
                  <a:pt x="304" y="111"/>
                </a:lnTo>
                <a:lnTo>
                  <a:pt x="302" y="111"/>
                </a:lnTo>
                <a:lnTo>
                  <a:pt x="300" y="111"/>
                </a:lnTo>
                <a:lnTo>
                  <a:pt x="298" y="111"/>
                </a:lnTo>
                <a:lnTo>
                  <a:pt x="296" y="111"/>
                </a:lnTo>
                <a:lnTo>
                  <a:pt x="294" y="111"/>
                </a:lnTo>
                <a:lnTo>
                  <a:pt x="292" y="111"/>
                </a:lnTo>
                <a:lnTo>
                  <a:pt x="290" y="111"/>
                </a:lnTo>
                <a:lnTo>
                  <a:pt x="289" y="113"/>
                </a:lnTo>
                <a:lnTo>
                  <a:pt x="287" y="115"/>
                </a:lnTo>
                <a:lnTo>
                  <a:pt x="287" y="117"/>
                </a:lnTo>
                <a:lnTo>
                  <a:pt x="289" y="119"/>
                </a:lnTo>
                <a:lnTo>
                  <a:pt x="289" y="121"/>
                </a:lnTo>
                <a:lnTo>
                  <a:pt x="289" y="123"/>
                </a:lnTo>
                <a:lnTo>
                  <a:pt x="289" y="125"/>
                </a:lnTo>
                <a:lnTo>
                  <a:pt x="289" y="127"/>
                </a:lnTo>
                <a:lnTo>
                  <a:pt x="290" y="127"/>
                </a:lnTo>
                <a:lnTo>
                  <a:pt x="289" y="129"/>
                </a:lnTo>
                <a:lnTo>
                  <a:pt x="289" y="130"/>
                </a:lnTo>
                <a:lnTo>
                  <a:pt x="289" y="132"/>
                </a:lnTo>
                <a:lnTo>
                  <a:pt x="287" y="134"/>
                </a:lnTo>
                <a:lnTo>
                  <a:pt x="285" y="138"/>
                </a:lnTo>
                <a:lnTo>
                  <a:pt x="285" y="140"/>
                </a:lnTo>
                <a:lnTo>
                  <a:pt x="285" y="142"/>
                </a:lnTo>
                <a:lnTo>
                  <a:pt x="283" y="144"/>
                </a:lnTo>
                <a:lnTo>
                  <a:pt x="283" y="146"/>
                </a:lnTo>
                <a:lnTo>
                  <a:pt x="283" y="148"/>
                </a:lnTo>
                <a:lnTo>
                  <a:pt x="283" y="150"/>
                </a:lnTo>
                <a:lnTo>
                  <a:pt x="285" y="150"/>
                </a:lnTo>
                <a:lnTo>
                  <a:pt x="287" y="150"/>
                </a:lnTo>
                <a:lnTo>
                  <a:pt x="289" y="150"/>
                </a:lnTo>
                <a:lnTo>
                  <a:pt x="289" y="152"/>
                </a:lnTo>
                <a:lnTo>
                  <a:pt x="290" y="152"/>
                </a:lnTo>
                <a:lnTo>
                  <a:pt x="292" y="152"/>
                </a:lnTo>
                <a:lnTo>
                  <a:pt x="294" y="152"/>
                </a:lnTo>
                <a:lnTo>
                  <a:pt x="294" y="153"/>
                </a:lnTo>
                <a:lnTo>
                  <a:pt x="296" y="155"/>
                </a:lnTo>
                <a:lnTo>
                  <a:pt x="298" y="155"/>
                </a:lnTo>
                <a:lnTo>
                  <a:pt x="300" y="153"/>
                </a:lnTo>
                <a:lnTo>
                  <a:pt x="302" y="153"/>
                </a:lnTo>
                <a:lnTo>
                  <a:pt x="304" y="153"/>
                </a:lnTo>
                <a:lnTo>
                  <a:pt x="306" y="153"/>
                </a:lnTo>
                <a:lnTo>
                  <a:pt x="306" y="155"/>
                </a:lnTo>
                <a:lnTo>
                  <a:pt x="308" y="155"/>
                </a:lnTo>
                <a:lnTo>
                  <a:pt x="310" y="155"/>
                </a:lnTo>
                <a:lnTo>
                  <a:pt x="312" y="155"/>
                </a:lnTo>
                <a:lnTo>
                  <a:pt x="314" y="155"/>
                </a:lnTo>
                <a:lnTo>
                  <a:pt x="314" y="157"/>
                </a:lnTo>
                <a:lnTo>
                  <a:pt x="315" y="159"/>
                </a:lnTo>
                <a:lnTo>
                  <a:pt x="315" y="161"/>
                </a:lnTo>
                <a:lnTo>
                  <a:pt x="315" y="163"/>
                </a:lnTo>
                <a:lnTo>
                  <a:pt x="314" y="165"/>
                </a:lnTo>
                <a:lnTo>
                  <a:pt x="312" y="167"/>
                </a:lnTo>
                <a:lnTo>
                  <a:pt x="310" y="167"/>
                </a:lnTo>
                <a:lnTo>
                  <a:pt x="308" y="167"/>
                </a:lnTo>
                <a:lnTo>
                  <a:pt x="306" y="167"/>
                </a:lnTo>
                <a:lnTo>
                  <a:pt x="304" y="167"/>
                </a:lnTo>
                <a:lnTo>
                  <a:pt x="302" y="167"/>
                </a:lnTo>
                <a:lnTo>
                  <a:pt x="300" y="167"/>
                </a:lnTo>
                <a:lnTo>
                  <a:pt x="298" y="169"/>
                </a:lnTo>
                <a:lnTo>
                  <a:pt x="296" y="171"/>
                </a:lnTo>
                <a:lnTo>
                  <a:pt x="296" y="173"/>
                </a:lnTo>
                <a:lnTo>
                  <a:pt x="298" y="175"/>
                </a:lnTo>
                <a:lnTo>
                  <a:pt x="298" y="177"/>
                </a:lnTo>
                <a:lnTo>
                  <a:pt x="296" y="177"/>
                </a:lnTo>
                <a:lnTo>
                  <a:pt x="296" y="178"/>
                </a:lnTo>
                <a:lnTo>
                  <a:pt x="294" y="180"/>
                </a:lnTo>
                <a:lnTo>
                  <a:pt x="294" y="182"/>
                </a:lnTo>
                <a:lnTo>
                  <a:pt x="294" y="184"/>
                </a:lnTo>
                <a:lnTo>
                  <a:pt x="292" y="184"/>
                </a:lnTo>
                <a:lnTo>
                  <a:pt x="292" y="186"/>
                </a:lnTo>
                <a:lnTo>
                  <a:pt x="292" y="188"/>
                </a:lnTo>
                <a:lnTo>
                  <a:pt x="290" y="190"/>
                </a:lnTo>
                <a:lnTo>
                  <a:pt x="290" y="192"/>
                </a:lnTo>
                <a:lnTo>
                  <a:pt x="289" y="194"/>
                </a:lnTo>
                <a:lnTo>
                  <a:pt x="289" y="196"/>
                </a:lnTo>
                <a:lnTo>
                  <a:pt x="287" y="198"/>
                </a:lnTo>
                <a:lnTo>
                  <a:pt x="285" y="200"/>
                </a:lnTo>
                <a:lnTo>
                  <a:pt x="285" y="201"/>
                </a:lnTo>
                <a:lnTo>
                  <a:pt x="283" y="203"/>
                </a:lnTo>
                <a:lnTo>
                  <a:pt x="281" y="205"/>
                </a:lnTo>
                <a:lnTo>
                  <a:pt x="279" y="205"/>
                </a:lnTo>
                <a:lnTo>
                  <a:pt x="277" y="205"/>
                </a:lnTo>
                <a:lnTo>
                  <a:pt x="275" y="205"/>
                </a:lnTo>
                <a:lnTo>
                  <a:pt x="273" y="207"/>
                </a:lnTo>
                <a:lnTo>
                  <a:pt x="271" y="207"/>
                </a:lnTo>
                <a:lnTo>
                  <a:pt x="269" y="207"/>
                </a:lnTo>
                <a:lnTo>
                  <a:pt x="265" y="209"/>
                </a:lnTo>
                <a:lnTo>
                  <a:pt x="264" y="209"/>
                </a:lnTo>
                <a:lnTo>
                  <a:pt x="262" y="211"/>
                </a:lnTo>
                <a:lnTo>
                  <a:pt x="260" y="211"/>
                </a:lnTo>
                <a:lnTo>
                  <a:pt x="258" y="213"/>
                </a:lnTo>
                <a:lnTo>
                  <a:pt x="256" y="213"/>
                </a:lnTo>
                <a:lnTo>
                  <a:pt x="252" y="215"/>
                </a:lnTo>
                <a:lnTo>
                  <a:pt x="250" y="215"/>
                </a:lnTo>
                <a:lnTo>
                  <a:pt x="248" y="215"/>
                </a:lnTo>
                <a:lnTo>
                  <a:pt x="244" y="217"/>
                </a:lnTo>
                <a:lnTo>
                  <a:pt x="242" y="217"/>
                </a:lnTo>
                <a:lnTo>
                  <a:pt x="241" y="217"/>
                </a:lnTo>
                <a:lnTo>
                  <a:pt x="239" y="217"/>
                </a:lnTo>
                <a:lnTo>
                  <a:pt x="235" y="219"/>
                </a:lnTo>
                <a:lnTo>
                  <a:pt x="233" y="221"/>
                </a:lnTo>
                <a:lnTo>
                  <a:pt x="231" y="221"/>
                </a:lnTo>
                <a:lnTo>
                  <a:pt x="229" y="221"/>
                </a:lnTo>
                <a:lnTo>
                  <a:pt x="227" y="221"/>
                </a:lnTo>
                <a:lnTo>
                  <a:pt x="227" y="223"/>
                </a:lnTo>
                <a:lnTo>
                  <a:pt x="225" y="223"/>
                </a:lnTo>
                <a:lnTo>
                  <a:pt x="223" y="223"/>
                </a:lnTo>
                <a:lnTo>
                  <a:pt x="221" y="225"/>
                </a:lnTo>
                <a:lnTo>
                  <a:pt x="219" y="226"/>
                </a:lnTo>
                <a:lnTo>
                  <a:pt x="219" y="228"/>
                </a:lnTo>
                <a:lnTo>
                  <a:pt x="217" y="228"/>
                </a:lnTo>
                <a:lnTo>
                  <a:pt x="217" y="230"/>
                </a:lnTo>
                <a:lnTo>
                  <a:pt x="216" y="232"/>
                </a:lnTo>
                <a:lnTo>
                  <a:pt x="216" y="234"/>
                </a:lnTo>
                <a:lnTo>
                  <a:pt x="216" y="236"/>
                </a:lnTo>
                <a:lnTo>
                  <a:pt x="214" y="236"/>
                </a:lnTo>
                <a:lnTo>
                  <a:pt x="216" y="240"/>
                </a:lnTo>
                <a:lnTo>
                  <a:pt x="214" y="240"/>
                </a:lnTo>
                <a:lnTo>
                  <a:pt x="214" y="242"/>
                </a:lnTo>
                <a:lnTo>
                  <a:pt x="214" y="244"/>
                </a:lnTo>
                <a:lnTo>
                  <a:pt x="214" y="246"/>
                </a:lnTo>
                <a:lnTo>
                  <a:pt x="214" y="249"/>
                </a:lnTo>
                <a:lnTo>
                  <a:pt x="212" y="251"/>
                </a:lnTo>
                <a:lnTo>
                  <a:pt x="214" y="255"/>
                </a:lnTo>
                <a:lnTo>
                  <a:pt x="214" y="257"/>
                </a:lnTo>
                <a:lnTo>
                  <a:pt x="214" y="259"/>
                </a:lnTo>
                <a:lnTo>
                  <a:pt x="214" y="263"/>
                </a:lnTo>
                <a:lnTo>
                  <a:pt x="216" y="265"/>
                </a:lnTo>
                <a:lnTo>
                  <a:pt x="216" y="267"/>
                </a:lnTo>
                <a:lnTo>
                  <a:pt x="216" y="269"/>
                </a:lnTo>
                <a:lnTo>
                  <a:pt x="216" y="271"/>
                </a:lnTo>
                <a:lnTo>
                  <a:pt x="216" y="273"/>
                </a:lnTo>
                <a:lnTo>
                  <a:pt x="216" y="274"/>
                </a:lnTo>
                <a:lnTo>
                  <a:pt x="217" y="276"/>
                </a:lnTo>
                <a:lnTo>
                  <a:pt x="217" y="278"/>
                </a:lnTo>
                <a:lnTo>
                  <a:pt x="217" y="280"/>
                </a:lnTo>
                <a:lnTo>
                  <a:pt x="216" y="282"/>
                </a:lnTo>
                <a:lnTo>
                  <a:pt x="216" y="284"/>
                </a:lnTo>
                <a:lnTo>
                  <a:pt x="216" y="286"/>
                </a:lnTo>
                <a:lnTo>
                  <a:pt x="217" y="286"/>
                </a:lnTo>
                <a:lnTo>
                  <a:pt x="217" y="288"/>
                </a:lnTo>
                <a:lnTo>
                  <a:pt x="217" y="290"/>
                </a:lnTo>
                <a:lnTo>
                  <a:pt x="216" y="292"/>
                </a:lnTo>
                <a:lnTo>
                  <a:pt x="216" y="294"/>
                </a:lnTo>
                <a:lnTo>
                  <a:pt x="216" y="296"/>
                </a:lnTo>
                <a:lnTo>
                  <a:pt x="216" y="297"/>
                </a:lnTo>
                <a:lnTo>
                  <a:pt x="216" y="301"/>
                </a:lnTo>
                <a:lnTo>
                  <a:pt x="216" y="305"/>
                </a:lnTo>
                <a:lnTo>
                  <a:pt x="216" y="307"/>
                </a:lnTo>
                <a:lnTo>
                  <a:pt x="216" y="309"/>
                </a:lnTo>
                <a:lnTo>
                  <a:pt x="216" y="311"/>
                </a:lnTo>
                <a:lnTo>
                  <a:pt x="217" y="311"/>
                </a:lnTo>
                <a:lnTo>
                  <a:pt x="217" y="313"/>
                </a:lnTo>
                <a:lnTo>
                  <a:pt x="217" y="315"/>
                </a:lnTo>
                <a:lnTo>
                  <a:pt x="217" y="317"/>
                </a:lnTo>
                <a:lnTo>
                  <a:pt x="217" y="319"/>
                </a:lnTo>
                <a:lnTo>
                  <a:pt x="219" y="321"/>
                </a:lnTo>
                <a:lnTo>
                  <a:pt x="221" y="322"/>
                </a:lnTo>
                <a:lnTo>
                  <a:pt x="221" y="324"/>
                </a:lnTo>
                <a:lnTo>
                  <a:pt x="223" y="328"/>
                </a:lnTo>
                <a:lnTo>
                  <a:pt x="223" y="330"/>
                </a:lnTo>
                <a:lnTo>
                  <a:pt x="223" y="334"/>
                </a:lnTo>
                <a:lnTo>
                  <a:pt x="223" y="336"/>
                </a:lnTo>
                <a:lnTo>
                  <a:pt x="223" y="338"/>
                </a:lnTo>
                <a:lnTo>
                  <a:pt x="223" y="340"/>
                </a:lnTo>
                <a:lnTo>
                  <a:pt x="225" y="344"/>
                </a:lnTo>
                <a:lnTo>
                  <a:pt x="225" y="347"/>
                </a:lnTo>
                <a:lnTo>
                  <a:pt x="225" y="349"/>
                </a:lnTo>
                <a:lnTo>
                  <a:pt x="225" y="355"/>
                </a:lnTo>
                <a:lnTo>
                  <a:pt x="227" y="355"/>
                </a:lnTo>
                <a:lnTo>
                  <a:pt x="227" y="357"/>
                </a:lnTo>
                <a:lnTo>
                  <a:pt x="229" y="359"/>
                </a:lnTo>
                <a:lnTo>
                  <a:pt x="231" y="363"/>
                </a:lnTo>
                <a:lnTo>
                  <a:pt x="231" y="365"/>
                </a:lnTo>
                <a:lnTo>
                  <a:pt x="233" y="369"/>
                </a:lnTo>
                <a:lnTo>
                  <a:pt x="231" y="370"/>
                </a:lnTo>
                <a:lnTo>
                  <a:pt x="229" y="370"/>
                </a:lnTo>
                <a:lnTo>
                  <a:pt x="225" y="370"/>
                </a:lnTo>
                <a:lnTo>
                  <a:pt x="223" y="372"/>
                </a:lnTo>
                <a:lnTo>
                  <a:pt x="221" y="372"/>
                </a:lnTo>
                <a:lnTo>
                  <a:pt x="219" y="374"/>
                </a:lnTo>
                <a:lnTo>
                  <a:pt x="217" y="374"/>
                </a:lnTo>
                <a:lnTo>
                  <a:pt x="214" y="374"/>
                </a:lnTo>
                <a:lnTo>
                  <a:pt x="210" y="376"/>
                </a:lnTo>
                <a:lnTo>
                  <a:pt x="208" y="376"/>
                </a:lnTo>
                <a:lnTo>
                  <a:pt x="204" y="378"/>
                </a:lnTo>
                <a:lnTo>
                  <a:pt x="202" y="378"/>
                </a:lnTo>
                <a:lnTo>
                  <a:pt x="198" y="380"/>
                </a:lnTo>
                <a:lnTo>
                  <a:pt x="196" y="382"/>
                </a:lnTo>
                <a:lnTo>
                  <a:pt x="194" y="384"/>
                </a:lnTo>
                <a:lnTo>
                  <a:pt x="192" y="384"/>
                </a:lnTo>
                <a:lnTo>
                  <a:pt x="191" y="386"/>
                </a:lnTo>
                <a:lnTo>
                  <a:pt x="191" y="388"/>
                </a:lnTo>
                <a:lnTo>
                  <a:pt x="191" y="390"/>
                </a:lnTo>
                <a:lnTo>
                  <a:pt x="189" y="392"/>
                </a:lnTo>
                <a:lnTo>
                  <a:pt x="187" y="393"/>
                </a:lnTo>
                <a:lnTo>
                  <a:pt x="185" y="395"/>
                </a:lnTo>
                <a:lnTo>
                  <a:pt x="185" y="397"/>
                </a:lnTo>
                <a:lnTo>
                  <a:pt x="183" y="399"/>
                </a:lnTo>
                <a:lnTo>
                  <a:pt x="183" y="403"/>
                </a:lnTo>
                <a:lnTo>
                  <a:pt x="183" y="405"/>
                </a:lnTo>
                <a:lnTo>
                  <a:pt x="183" y="407"/>
                </a:lnTo>
                <a:lnTo>
                  <a:pt x="183" y="409"/>
                </a:lnTo>
                <a:lnTo>
                  <a:pt x="185" y="411"/>
                </a:lnTo>
                <a:lnTo>
                  <a:pt x="185" y="413"/>
                </a:lnTo>
                <a:lnTo>
                  <a:pt x="185" y="415"/>
                </a:lnTo>
                <a:lnTo>
                  <a:pt x="185" y="417"/>
                </a:lnTo>
                <a:lnTo>
                  <a:pt x="189" y="420"/>
                </a:lnTo>
                <a:lnTo>
                  <a:pt x="192" y="426"/>
                </a:lnTo>
                <a:lnTo>
                  <a:pt x="194" y="428"/>
                </a:lnTo>
                <a:lnTo>
                  <a:pt x="196" y="430"/>
                </a:lnTo>
                <a:lnTo>
                  <a:pt x="202" y="432"/>
                </a:lnTo>
                <a:lnTo>
                  <a:pt x="202" y="434"/>
                </a:lnTo>
                <a:lnTo>
                  <a:pt x="200" y="434"/>
                </a:lnTo>
                <a:lnTo>
                  <a:pt x="198" y="436"/>
                </a:lnTo>
                <a:lnTo>
                  <a:pt x="196" y="438"/>
                </a:lnTo>
                <a:lnTo>
                  <a:pt x="198" y="438"/>
                </a:lnTo>
                <a:lnTo>
                  <a:pt x="198" y="440"/>
                </a:lnTo>
                <a:lnTo>
                  <a:pt x="198" y="441"/>
                </a:lnTo>
                <a:lnTo>
                  <a:pt x="196" y="441"/>
                </a:lnTo>
                <a:lnTo>
                  <a:pt x="196" y="443"/>
                </a:lnTo>
                <a:lnTo>
                  <a:pt x="194" y="443"/>
                </a:lnTo>
                <a:lnTo>
                  <a:pt x="192" y="443"/>
                </a:lnTo>
                <a:lnTo>
                  <a:pt x="191" y="443"/>
                </a:lnTo>
                <a:lnTo>
                  <a:pt x="189" y="443"/>
                </a:lnTo>
                <a:lnTo>
                  <a:pt x="187" y="445"/>
                </a:lnTo>
                <a:lnTo>
                  <a:pt x="185" y="445"/>
                </a:lnTo>
                <a:lnTo>
                  <a:pt x="183" y="445"/>
                </a:lnTo>
                <a:lnTo>
                  <a:pt x="181" y="447"/>
                </a:lnTo>
                <a:lnTo>
                  <a:pt x="181" y="449"/>
                </a:lnTo>
                <a:lnTo>
                  <a:pt x="179" y="449"/>
                </a:lnTo>
                <a:lnTo>
                  <a:pt x="177" y="451"/>
                </a:lnTo>
                <a:lnTo>
                  <a:pt x="175" y="451"/>
                </a:lnTo>
                <a:lnTo>
                  <a:pt x="171" y="451"/>
                </a:lnTo>
                <a:lnTo>
                  <a:pt x="169" y="451"/>
                </a:lnTo>
                <a:lnTo>
                  <a:pt x="169" y="449"/>
                </a:lnTo>
                <a:lnTo>
                  <a:pt x="168" y="449"/>
                </a:lnTo>
                <a:lnTo>
                  <a:pt x="168" y="447"/>
                </a:lnTo>
                <a:lnTo>
                  <a:pt x="166" y="445"/>
                </a:lnTo>
                <a:lnTo>
                  <a:pt x="166" y="443"/>
                </a:lnTo>
                <a:lnTo>
                  <a:pt x="164" y="443"/>
                </a:lnTo>
                <a:lnTo>
                  <a:pt x="162" y="441"/>
                </a:lnTo>
                <a:lnTo>
                  <a:pt x="160" y="441"/>
                </a:lnTo>
                <a:lnTo>
                  <a:pt x="158" y="440"/>
                </a:lnTo>
                <a:lnTo>
                  <a:pt x="156" y="438"/>
                </a:lnTo>
                <a:lnTo>
                  <a:pt x="154" y="436"/>
                </a:lnTo>
                <a:lnTo>
                  <a:pt x="150" y="434"/>
                </a:lnTo>
                <a:lnTo>
                  <a:pt x="148" y="434"/>
                </a:lnTo>
                <a:lnTo>
                  <a:pt x="146" y="436"/>
                </a:lnTo>
                <a:lnTo>
                  <a:pt x="144" y="436"/>
                </a:lnTo>
                <a:lnTo>
                  <a:pt x="143" y="434"/>
                </a:lnTo>
                <a:lnTo>
                  <a:pt x="143" y="432"/>
                </a:lnTo>
                <a:lnTo>
                  <a:pt x="143" y="430"/>
                </a:lnTo>
                <a:lnTo>
                  <a:pt x="141" y="428"/>
                </a:lnTo>
                <a:lnTo>
                  <a:pt x="141" y="426"/>
                </a:lnTo>
                <a:lnTo>
                  <a:pt x="139" y="424"/>
                </a:lnTo>
                <a:lnTo>
                  <a:pt x="137" y="424"/>
                </a:lnTo>
                <a:lnTo>
                  <a:pt x="135" y="422"/>
                </a:lnTo>
                <a:lnTo>
                  <a:pt x="135" y="424"/>
                </a:lnTo>
                <a:lnTo>
                  <a:pt x="133" y="424"/>
                </a:lnTo>
                <a:lnTo>
                  <a:pt x="131" y="424"/>
                </a:lnTo>
                <a:lnTo>
                  <a:pt x="129" y="424"/>
                </a:lnTo>
                <a:lnTo>
                  <a:pt x="127" y="424"/>
                </a:lnTo>
                <a:lnTo>
                  <a:pt x="125" y="424"/>
                </a:lnTo>
                <a:lnTo>
                  <a:pt x="123" y="426"/>
                </a:lnTo>
                <a:lnTo>
                  <a:pt x="121" y="428"/>
                </a:lnTo>
                <a:lnTo>
                  <a:pt x="119" y="428"/>
                </a:lnTo>
                <a:lnTo>
                  <a:pt x="119" y="430"/>
                </a:lnTo>
                <a:lnTo>
                  <a:pt x="119" y="432"/>
                </a:lnTo>
                <a:lnTo>
                  <a:pt x="118" y="432"/>
                </a:lnTo>
                <a:lnTo>
                  <a:pt x="118" y="434"/>
                </a:lnTo>
                <a:lnTo>
                  <a:pt x="118" y="436"/>
                </a:lnTo>
                <a:lnTo>
                  <a:pt x="116" y="436"/>
                </a:lnTo>
                <a:lnTo>
                  <a:pt x="116" y="438"/>
                </a:lnTo>
                <a:lnTo>
                  <a:pt x="114" y="440"/>
                </a:lnTo>
                <a:lnTo>
                  <a:pt x="114" y="441"/>
                </a:lnTo>
                <a:lnTo>
                  <a:pt x="114" y="443"/>
                </a:lnTo>
                <a:lnTo>
                  <a:pt x="112" y="445"/>
                </a:lnTo>
                <a:lnTo>
                  <a:pt x="112" y="447"/>
                </a:lnTo>
                <a:lnTo>
                  <a:pt x="112" y="449"/>
                </a:lnTo>
                <a:lnTo>
                  <a:pt x="112" y="451"/>
                </a:lnTo>
                <a:lnTo>
                  <a:pt x="112" y="453"/>
                </a:lnTo>
                <a:lnTo>
                  <a:pt x="110" y="453"/>
                </a:lnTo>
                <a:lnTo>
                  <a:pt x="108" y="453"/>
                </a:lnTo>
                <a:lnTo>
                  <a:pt x="106" y="453"/>
                </a:lnTo>
                <a:lnTo>
                  <a:pt x="104" y="453"/>
                </a:lnTo>
                <a:lnTo>
                  <a:pt x="102" y="451"/>
                </a:lnTo>
                <a:lnTo>
                  <a:pt x="100" y="449"/>
                </a:lnTo>
                <a:lnTo>
                  <a:pt x="98" y="449"/>
                </a:lnTo>
                <a:lnTo>
                  <a:pt x="96" y="449"/>
                </a:lnTo>
                <a:lnTo>
                  <a:pt x="94" y="449"/>
                </a:lnTo>
                <a:lnTo>
                  <a:pt x="94" y="447"/>
                </a:lnTo>
                <a:lnTo>
                  <a:pt x="93" y="447"/>
                </a:lnTo>
                <a:lnTo>
                  <a:pt x="91" y="447"/>
                </a:lnTo>
                <a:lnTo>
                  <a:pt x="89" y="447"/>
                </a:lnTo>
                <a:lnTo>
                  <a:pt x="87" y="447"/>
                </a:lnTo>
                <a:lnTo>
                  <a:pt x="83" y="447"/>
                </a:lnTo>
                <a:lnTo>
                  <a:pt x="83" y="449"/>
                </a:lnTo>
                <a:lnTo>
                  <a:pt x="81" y="449"/>
                </a:lnTo>
                <a:lnTo>
                  <a:pt x="79" y="449"/>
                </a:lnTo>
                <a:lnTo>
                  <a:pt x="79" y="451"/>
                </a:lnTo>
                <a:lnTo>
                  <a:pt x="77" y="451"/>
                </a:lnTo>
                <a:lnTo>
                  <a:pt x="77" y="453"/>
                </a:lnTo>
                <a:lnTo>
                  <a:pt x="75" y="455"/>
                </a:lnTo>
                <a:lnTo>
                  <a:pt x="77" y="457"/>
                </a:lnTo>
                <a:lnTo>
                  <a:pt x="77" y="459"/>
                </a:lnTo>
                <a:lnTo>
                  <a:pt x="79" y="461"/>
                </a:lnTo>
                <a:lnTo>
                  <a:pt x="79" y="463"/>
                </a:lnTo>
                <a:lnTo>
                  <a:pt x="81" y="465"/>
                </a:lnTo>
                <a:lnTo>
                  <a:pt x="83" y="466"/>
                </a:lnTo>
                <a:lnTo>
                  <a:pt x="83" y="468"/>
                </a:lnTo>
                <a:lnTo>
                  <a:pt x="85" y="468"/>
                </a:lnTo>
                <a:lnTo>
                  <a:pt x="85" y="470"/>
                </a:lnTo>
                <a:lnTo>
                  <a:pt x="85" y="472"/>
                </a:lnTo>
                <a:lnTo>
                  <a:pt x="83" y="474"/>
                </a:lnTo>
                <a:lnTo>
                  <a:pt x="81" y="476"/>
                </a:lnTo>
                <a:lnTo>
                  <a:pt x="79" y="476"/>
                </a:lnTo>
                <a:lnTo>
                  <a:pt x="77" y="478"/>
                </a:lnTo>
                <a:lnTo>
                  <a:pt x="75" y="478"/>
                </a:lnTo>
                <a:lnTo>
                  <a:pt x="75" y="480"/>
                </a:lnTo>
                <a:lnTo>
                  <a:pt x="73" y="480"/>
                </a:lnTo>
                <a:lnTo>
                  <a:pt x="71" y="482"/>
                </a:lnTo>
                <a:lnTo>
                  <a:pt x="70" y="482"/>
                </a:lnTo>
                <a:lnTo>
                  <a:pt x="68" y="482"/>
                </a:lnTo>
                <a:lnTo>
                  <a:pt x="66" y="482"/>
                </a:lnTo>
                <a:lnTo>
                  <a:pt x="64" y="482"/>
                </a:lnTo>
                <a:lnTo>
                  <a:pt x="64" y="480"/>
                </a:lnTo>
                <a:lnTo>
                  <a:pt x="62" y="480"/>
                </a:lnTo>
                <a:lnTo>
                  <a:pt x="62" y="478"/>
                </a:lnTo>
                <a:lnTo>
                  <a:pt x="60" y="476"/>
                </a:lnTo>
                <a:lnTo>
                  <a:pt x="58" y="476"/>
                </a:lnTo>
                <a:lnTo>
                  <a:pt x="58" y="474"/>
                </a:lnTo>
                <a:lnTo>
                  <a:pt x="56" y="474"/>
                </a:lnTo>
                <a:lnTo>
                  <a:pt x="54" y="470"/>
                </a:lnTo>
                <a:lnTo>
                  <a:pt x="52" y="470"/>
                </a:lnTo>
                <a:lnTo>
                  <a:pt x="52" y="468"/>
                </a:lnTo>
                <a:lnTo>
                  <a:pt x="50" y="466"/>
                </a:lnTo>
                <a:lnTo>
                  <a:pt x="48" y="466"/>
                </a:lnTo>
                <a:lnTo>
                  <a:pt x="46" y="465"/>
                </a:lnTo>
                <a:lnTo>
                  <a:pt x="45" y="465"/>
                </a:lnTo>
                <a:lnTo>
                  <a:pt x="45" y="463"/>
                </a:lnTo>
                <a:lnTo>
                  <a:pt x="43" y="463"/>
                </a:lnTo>
                <a:lnTo>
                  <a:pt x="41" y="463"/>
                </a:lnTo>
                <a:lnTo>
                  <a:pt x="39" y="463"/>
                </a:lnTo>
                <a:lnTo>
                  <a:pt x="39" y="461"/>
                </a:lnTo>
                <a:lnTo>
                  <a:pt x="37" y="461"/>
                </a:lnTo>
                <a:lnTo>
                  <a:pt x="35" y="459"/>
                </a:lnTo>
                <a:lnTo>
                  <a:pt x="33" y="459"/>
                </a:lnTo>
                <a:lnTo>
                  <a:pt x="31" y="459"/>
                </a:lnTo>
                <a:lnTo>
                  <a:pt x="29" y="459"/>
                </a:lnTo>
                <a:lnTo>
                  <a:pt x="27" y="461"/>
                </a:lnTo>
                <a:lnTo>
                  <a:pt x="25" y="459"/>
                </a:lnTo>
                <a:lnTo>
                  <a:pt x="27" y="457"/>
                </a:lnTo>
                <a:lnTo>
                  <a:pt x="29" y="455"/>
                </a:lnTo>
                <a:lnTo>
                  <a:pt x="29" y="453"/>
                </a:lnTo>
                <a:lnTo>
                  <a:pt x="31" y="453"/>
                </a:lnTo>
                <a:lnTo>
                  <a:pt x="31" y="451"/>
                </a:lnTo>
                <a:lnTo>
                  <a:pt x="33" y="451"/>
                </a:lnTo>
                <a:lnTo>
                  <a:pt x="33" y="449"/>
                </a:lnTo>
                <a:lnTo>
                  <a:pt x="35" y="449"/>
                </a:lnTo>
                <a:lnTo>
                  <a:pt x="37" y="445"/>
                </a:lnTo>
                <a:lnTo>
                  <a:pt x="37" y="443"/>
                </a:lnTo>
                <a:lnTo>
                  <a:pt x="39" y="443"/>
                </a:lnTo>
                <a:lnTo>
                  <a:pt x="39" y="441"/>
                </a:lnTo>
                <a:lnTo>
                  <a:pt x="39" y="440"/>
                </a:lnTo>
                <a:lnTo>
                  <a:pt x="37" y="438"/>
                </a:lnTo>
                <a:lnTo>
                  <a:pt x="37" y="436"/>
                </a:lnTo>
                <a:lnTo>
                  <a:pt x="35" y="434"/>
                </a:lnTo>
                <a:lnTo>
                  <a:pt x="33" y="434"/>
                </a:lnTo>
                <a:lnTo>
                  <a:pt x="31" y="434"/>
                </a:lnTo>
                <a:lnTo>
                  <a:pt x="29" y="434"/>
                </a:lnTo>
                <a:lnTo>
                  <a:pt x="27" y="436"/>
                </a:lnTo>
                <a:lnTo>
                  <a:pt x="25" y="436"/>
                </a:lnTo>
                <a:lnTo>
                  <a:pt x="25" y="434"/>
                </a:lnTo>
                <a:lnTo>
                  <a:pt x="23" y="434"/>
                </a:lnTo>
                <a:lnTo>
                  <a:pt x="21" y="434"/>
                </a:lnTo>
                <a:lnTo>
                  <a:pt x="21" y="432"/>
                </a:lnTo>
                <a:lnTo>
                  <a:pt x="20" y="432"/>
                </a:lnTo>
                <a:lnTo>
                  <a:pt x="18" y="430"/>
                </a:lnTo>
                <a:lnTo>
                  <a:pt x="16" y="430"/>
                </a:lnTo>
                <a:lnTo>
                  <a:pt x="14" y="430"/>
                </a:lnTo>
                <a:lnTo>
                  <a:pt x="10" y="430"/>
                </a:lnTo>
                <a:lnTo>
                  <a:pt x="8" y="430"/>
                </a:lnTo>
                <a:lnTo>
                  <a:pt x="8" y="428"/>
                </a:lnTo>
                <a:lnTo>
                  <a:pt x="8" y="426"/>
                </a:lnTo>
                <a:lnTo>
                  <a:pt x="8" y="422"/>
                </a:lnTo>
                <a:lnTo>
                  <a:pt x="8" y="420"/>
                </a:lnTo>
                <a:lnTo>
                  <a:pt x="8" y="418"/>
                </a:lnTo>
                <a:lnTo>
                  <a:pt x="10" y="417"/>
                </a:lnTo>
                <a:lnTo>
                  <a:pt x="10" y="415"/>
                </a:lnTo>
                <a:lnTo>
                  <a:pt x="12" y="413"/>
                </a:lnTo>
                <a:lnTo>
                  <a:pt x="12" y="409"/>
                </a:lnTo>
                <a:lnTo>
                  <a:pt x="12" y="407"/>
                </a:lnTo>
                <a:lnTo>
                  <a:pt x="10" y="403"/>
                </a:lnTo>
                <a:lnTo>
                  <a:pt x="12" y="401"/>
                </a:lnTo>
                <a:lnTo>
                  <a:pt x="12" y="399"/>
                </a:lnTo>
                <a:lnTo>
                  <a:pt x="12" y="397"/>
                </a:lnTo>
                <a:lnTo>
                  <a:pt x="12" y="395"/>
                </a:lnTo>
                <a:lnTo>
                  <a:pt x="12" y="393"/>
                </a:lnTo>
                <a:lnTo>
                  <a:pt x="12" y="392"/>
                </a:lnTo>
                <a:lnTo>
                  <a:pt x="8" y="390"/>
                </a:lnTo>
                <a:lnTo>
                  <a:pt x="6" y="388"/>
                </a:lnTo>
                <a:lnTo>
                  <a:pt x="4" y="386"/>
                </a:lnTo>
                <a:lnTo>
                  <a:pt x="2" y="386"/>
                </a:lnTo>
                <a:lnTo>
                  <a:pt x="2" y="384"/>
                </a:lnTo>
                <a:lnTo>
                  <a:pt x="0" y="382"/>
                </a:lnTo>
                <a:lnTo>
                  <a:pt x="0" y="380"/>
                </a:lnTo>
                <a:lnTo>
                  <a:pt x="0" y="378"/>
                </a:lnTo>
                <a:lnTo>
                  <a:pt x="2" y="372"/>
                </a:lnTo>
                <a:lnTo>
                  <a:pt x="4" y="369"/>
                </a:lnTo>
                <a:lnTo>
                  <a:pt x="4" y="365"/>
                </a:lnTo>
                <a:lnTo>
                  <a:pt x="4" y="363"/>
                </a:lnTo>
                <a:lnTo>
                  <a:pt x="6" y="361"/>
                </a:lnTo>
                <a:lnTo>
                  <a:pt x="8" y="359"/>
                </a:lnTo>
                <a:lnTo>
                  <a:pt x="8" y="355"/>
                </a:lnTo>
                <a:lnTo>
                  <a:pt x="8" y="353"/>
                </a:lnTo>
                <a:lnTo>
                  <a:pt x="8" y="351"/>
                </a:lnTo>
                <a:lnTo>
                  <a:pt x="8" y="349"/>
                </a:lnTo>
                <a:lnTo>
                  <a:pt x="10" y="347"/>
                </a:lnTo>
                <a:lnTo>
                  <a:pt x="10" y="345"/>
                </a:lnTo>
                <a:lnTo>
                  <a:pt x="10" y="344"/>
                </a:lnTo>
                <a:lnTo>
                  <a:pt x="10" y="342"/>
                </a:lnTo>
                <a:lnTo>
                  <a:pt x="10" y="340"/>
                </a:lnTo>
                <a:lnTo>
                  <a:pt x="14" y="338"/>
                </a:lnTo>
                <a:lnTo>
                  <a:pt x="16" y="338"/>
                </a:lnTo>
                <a:lnTo>
                  <a:pt x="18" y="338"/>
                </a:lnTo>
                <a:lnTo>
                  <a:pt x="20" y="336"/>
                </a:lnTo>
                <a:lnTo>
                  <a:pt x="21" y="336"/>
                </a:lnTo>
                <a:lnTo>
                  <a:pt x="23" y="336"/>
                </a:lnTo>
                <a:lnTo>
                  <a:pt x="25" y="334"/>
                </a:lnTo>
                <a:lnTo>
                  <a:pt x="27" y="334"/>
                </a:lnTo>
                <a:lnTo>
                  <a:pt x="31" y="334"/>
                </a:lnTo>
                <a:lnTo>
                  <a:pt x="33" y="334"/>
                </a:lnTo>
                <a:lnTo>
                  <a:pt x="35" y="334"/>
                </a:lnTo>
                <a:lnTo>
                  <a:pt x="37" y="334"/>
                </a:lnTo>
                <a:lnTo>
                  <a:pt x="37" y="336"/>
                </a:lnTo>
                <a:lnTo>
                  <a:pt x="39" y="336"/>
                </a:lnTo>
                <a:lnTo>
                  <a:pt x="41" y="336"/>
                </a:lnTo>
                <a:lnTo>
                  <a:pt x="41" y="338"/>
                </a:lnTo>
                <a:lnTo>
                  <a:pt x="43" y="338"/>
                </a:lnTo>
                <a:lnTo>
                  <a:pt x="45" y="338"/>
                </a:lnTo>
                <a:lnTo>
                  <a:pt x="46" y="338"/>
                </a:lnTo>
                <a:lnTo>
                  <a:pt x="48" y="336"/>
                </a:lnTo>
                <a:lnTo>
                  <a:pt x="50" y="334"/>
                </a:lnTo>
                <a:lnTo>
                  <a:pt x="50" y="332"/>
                </a:lnTo>
                <a:lnTo>
                  <a:pt x="52" y="332"/>
                </a:lnTo>
                <a:lnTo>
                  <a:pt x="54" y="330"/>
                </a:lnTo>
                <a:lnTo>
                  <a:pt x="54" y="328"/>
                </a:lnTo>
                <a:lnTo>
                  <a:pt x="56" y="328"/>
                </a:lnTo>
                <a:lnTo>
                  <a:pt x="58" y="326"/>
                </a:lnTo>
                <a:lnTo>
                  <a:pt x="60" y="326"/>
                </a:lnTo>
                <a:lnTo>
                  <a:pt x="60" y="324"/>
                </a:lnTo>
                <a:lnTo>
                  <a:pt x="62" y="324"/>
                </a:lnTo>
                <a:lnTo>
                  <a:pt x="62" y="322"/>
                </a:lnTo>
                <a:lnTo>
                  <a:pt x="64" y="322"/>
                </a:lnTo>
                <a:lnTo>
                  <a:pt x="64" y="321"/>
                </a:lnTo>
                <a:lnTo>
                  <a:pt x="64" y="319"/>
                </a:lnTo>
                <a:lnTo>
                  <a:pt x="64" y="317"/>
                </a:lnTo>
                <a:lnTo>
                  <a:pt x="64" y="315"/>
                </a:lnTo>
                <a:lnTo>
                  <a:pt x="68" y="313"/>
                </a:lnTo>
                <a:lnTo>
                  <a:pt x="70" y="313"/>
                </a:lnTo>
                <a:lnTo>
                  <a:pt x="70" y="315"/>
                </a:lnTo>
                <a:lnTo>
                  <a:pt x="73" y="315"/>
                </a:lnTo>
                <a:lnTo>
                  <a:pt x="75" y="315"/>
                </a:lnTo>
                <a:lnTo>
                  <a:pt x="77" y="315"/>
                </a:lnTo>
                <a:lnTo>
                  <a:pt x="79" y="315"/>
                </a:lnTo>
                <a:lnTo>
                  <a:pt x="79" y="313"/>
                </a:lnTo>
                <a:lnTo>
                  <a:pt x="81" y="313"/>
                </a:lnTo>
                <a:lnTo>
                  <a:pt x="83" y="311"/>
                </a:lnTo>
                <a:lnTo>
                  <a:pt x="85" y="311"/>
                </a:lnTo>
                <a:lnTo>
                  <a:pt x="85" y="309"/>
                </a:lnTo>
                <a:lnTo>
                  <a:pt x="85" y="307"/>
                </a:lnTo>
                <a:lnTo>
                  <a:pt x="83" y="307"/>
                </a:lnTo>
                <a:lnTo>
                  <a:pt x="81" y="305"/>
                </a:lnTo>
                <a:lnTo>
                  <a:pt x="81" y="303"/>
                </a:lnTo>
                <a:lnTo>
                  <a:pt x="79" y="301"/>
                </a:lnTo>
                <a:lnTo>
                  <a:pt x="79" y="299"/>
                </a:lnTo>
                <a:lnTo>
                  <a:pt x="79" y="297"/>
                </a:lnTo>
                <a:lnTo>
                  <a:pt x="77" y="297"/>
                </a:lnTo>
                <a:lnTo>
                  <a:pt x="75" y="296"/>
                </a:lnTo>
                <a:lnTo>
                  <a:pt x="71" y="296"/>
                </a:lnTo>
                <a:lnTo>
                  <a:pt x="71" y="294"/>
                </a:lnTo>
                <a:lnTo>
                  <a:pt x="70" y="294"/>
                </a:lnTo>
                <a:lnTo>
                  <a:pt x="68" y="294"/>
                </a:lnTo>
                <a:lnTo>
                  <a:pt x="66" y="292"/>
                </a:lnTo>
                <a:lnTo>
                  <a:pt x="64" y="292"/>
                </a:lnTo>
                <a:lnTo>
                  <a:pt x="60" y="288"/>
                </a:lnTo>
                <a:lnTo>
                  <a:pt x="58" y="286"/>
                </a:lnTo>
                <a:lnTo>
                  <a:pt x="56" y="284"/>
                </a:lnTo>
                <a:lnTo>
                  <a:pt x="54" y="282"/>
                </a:lnTo>
                <a:lnTo>
                  <a:pt x="52" y="280"/>
                </a:lnTo>
                <a:lnTo>
                  <a:pt x="54" y="278"/>
                </a:lnTo>
                <a:lnTo>
                  <a:pt x="56" y="276"/>
                </a:lnTo>
                <a:lnTo>
                  <a:pt x="58" y="276"/>
                </a:lnTo>
                <a:lnTo>
                  <a:pt x="58" y="274"/>
                </a:lnTo>
                <a:lnTo>
                  <a:pt x="60" y="273"/>
                </a:lnTo>
                <a:lnTo>
                  <a:pt x="60" y="271"/>
                </a:lnTo>
                <a:lnTo>
                  <a:pt x="62" y="269"/>
                </a:lnTo>
                <a:lnTo>
                  <a:pt x="64" y="267"/>
                </a:lnTo>
                <a:lnTo>
                  <a:pt x="64" y="265"/>
                </a:lnTo>
                <a:lnTo>
                  <a:pt x="66" y="263"/>
                </a:lnTo>
                <a:lnTo>
                  <a:pt x="66" y="259"/>
                </a:lnTo>
                <a:lnTo>
                  <a:pt x="66" y="257"/>
                </a:lnTo>
                <a:lnTo>
                  <a:pt x="66" y="255"/>
                </a:lnTo>
                <a:lnTo>
                  <a:pt x="66" y="253"/>
                </a:lnTo>
                <a:lnTo>
                  <a:pt x="66" y="251"/>
                </a:lnTo>
                <a:lnTo>
                  <a:pt x="66" y="249"/>
                </a:lnTo>
                <a:lnTo>
                  <a:pt x="64" y="248"/>
                </a:lnTo>
                <a:lnTo>
                  <a:pt x="64" y="246"/>
                </a:lnTo>
                <a:lnTo>
                  <a:pt x="64" y="244"/>
                </a:lnTo>
                <a:lnTo>
                  <a:pt x="62" y="242"/>
                </a:lnTo>
                <a:lnTo>
                  <a:pt x="62" y="240"/>
                </a:lnTo>
                <a:lnTo>
                  <a:pt x="60" y="238"/>
                </a:lnTo>
                <a:lnTo>
                  <a:pt x="58" y="236"/>
                </a:lnTo>
                <a:lnTo>
                  <a:pt x="58" y="234"/>
                </a:lnTo>
                <a:lnTo>
                  <a:pt x="56" y="232"/>
                </a:lnTo>
                <a:lnTo>
                  <a:pt x="56" y="230"/>
                </a:lnTo>
                <a:lnTo>
                  <a:pt x="56" y="228"/>
                </a:lnTo>
                <a:lnTo>
                  <a:pt x="56" y="226"/>
                </a:lnTo>
                <a:lnTo>
                  <a:pt x="54" y="225"/>
                </a:lnTo>
                <a:lnTo>
                  <a:pt x="54" y="223"/>
                </a:lnTo>
                <a:lnTo>
                  <a:pt x="54" y="221"/>
                </a:lnTo>
                <a:lnTo>
                  <a:pt x="54" y="217"/>
                </a:lnTo>
                <a:lnTo>
                  <a:pt x="52" y="215"/>
                </a:lnTo>
                <a:lnTo>
                  <a:pt x="52" y="213"/>
                </a:lnTo>
                <a:lnTo>
                  <a:pt x="50" y="211"/>
                </a:lnTo>
                <a:lnTo>
                  <a:pt x="50" y="209"/>
                </a:lnTo>
                <a:lnTo>
                  <a:pt x="50" y="207"/>
                </a:lnTo>
                <a:lnTo>
                  <a:pt x="48" y="205"/>
                </a:lnTo>
                <a:lnTo>
                  <a:pt x="48" y="201"/>
                </a:lnTo>
                <a:lnTo>
                  <a:pt x="46" y="200"/>
                </a:lnTo>
                <a:lnTo>
                  <a:pt x="46" y="198"/>
                </a:lnTo>
                <a:lnTo>
                  <a:pt x="46" y="196"/>
                </a:lnTo>
                <a:lnTo>
                  <a:pt x="46" y="194"/>
                </a:lnTo>
                <a:lnTo>
                  <a:pt x="46" y="192"/>
                </a:lnTo>
                <a:lnTo>
                  <a:pt x="46" y="190"/>
                </a:lnTo>
                <a:lnTo>
                  <a:pt x="46" y="188"/>
                </a:lnTo>
                <a:lnTo>
                  <a:pt x="46" y="186"/>
                </a:lnTo>
                <a:lnTo>
                  <a:pt x="45" y="184"/>
                </a:lnTo>
                <a:lnTo>
                  <a:pt x="45" y="182"/>
                </a:lnTo>
                <a:lnTo>
                  <a:pt x="45" y="178"/>
                </a:lnTo>
                <a:lnTo>
                  <a:pt x="45" y="177"/>
                </a:lnTo>
                <a:lnTo>
                  <a:pt x="45" y="175"/>
                </a:lnTo>
                <a:lnTo>
                  <a:pt x="45" y="173"/>
                </a:lnTo>
                <a:lnTo>
                  <a:pt x="45" y="171"/>
                </a:lnTo>
                <a:lnTo>
                  <a:pt x="45" y="169"/>
                </a:lnTo>
                <a:lnTo>
                  <a:pt x="45" y="167"/>
                </a:lnTo>
                <a:lnTo>
                  <a:pt x="45" y="165"/>
                </a:lnTo>
                <a:lnTo>
                  <a:pt x="45" y="163"/>
                </a:lnTo>
                <a:lnTo>
                  <a:pt x="43" y="163"/>
                </a:lnTo>
                <a:lnTo>
                  <a:pt x="43" y="161"/>
                </a:lnTo>
                <a:lnTo>
                  <a:pt x="43" y="159"/>
                </a:lnTo>
                <a:lnTo>
                  <a:pt x="43" y="155"/>
                </a:lnTo>
                <a:lnTo>
                  <a:pt x="43" y="153"/>
                </a:lnTo>
                <a:lnTo>
                  <a:pt x="43" y="152"/>
                </a:lnTo>
                <a:lnTo>
                  <a:pt x="43" y="150"/>
                </a:lnTo>
                <a:lnTo>
                  <a:pt x="43" y="148"/>
                </a:lnTo>
                <a:lnTo>
                  <a:pt x="43" y="146"/>
                </a:lnTo>
                <a:lnTo>
                  <a:pt x="43" y="144"/>
                </a:lnTo>
                <a:lnTo>
                  <a:pt x="43" y="142"/>
                </a:lnTo>
                <a:lnTo>
                  <a:pt x="41" y="140"/>
                </a:lnTo>
                <a:lnTo>
                  <a:pt x="41" y="136"/>
                </a:lnTo>
                <a:lnTo>
                  <a:pt x="41" y="134"/>
                </a:lnTo>
                <a:lnTo>
                  <a:pt x="41" y="132"/>
                </a:lnTo>
                <a:lnTo>
                  <a:pt x="41" y="130"/>
                </a:lnTo>
                <a:lnTo>
                  <a:pt x="39" y="127"/>
                </a:lnTo>
                <a:lnTo>
                  <a:pt x="39" y="123"/>
                </a:lnTo>
                <a:lnTo>
                  <a:pt x="39" y="121"/>
                </a:lnTo>
                <a:lnTo>
                  <a:pt x="39" y="119"/>
                </a:lnTo>
                <a:lnTo>
                  <a:pt x="39" y="117"/>
                </a:lnTo>
                <a:lnTo>
                  <a:pt x="39" y="113"/>
                </a:lnTo>
                <a:lnTo>
                  <a:pt x="39" y="111"/>
                </a:lnTo>
                <a:lnTo>
                  <a:pt x="39" y="109"/>
                </a:lnTo>
                <a:lnTo>
                  <a:pt x="39" y="107"/>
                </a:lnTo>
                <a:lnTo>
                  <a:pt x="39" y="105"/>
                </a:lnTo>
                <a:lnTo>
                  <a:pt x="39" y="104"/>
                </a:lnTo>
                <a:lnTo>
                  <a:pt x="39" y="102"/>
                </a:lnTo>
                <a:lnTo>
                  <a:pt x="41" y="102"/>
                </a:lnTo>
                <a:lnTo>
                  <a:pt x="41" y="100"/>
                </a:lnTo>
                <a:lnTo>
                  <a:pt x="41" y="98"/>
                </a:lnTo>
                <a:lnTo>
                  <a:pt x="41" y="96"/>
                </a:lnTo>
                <a:lnTo>
                  <a:pt x="41" y="94"/>
                </a:lnTo>
                <a:lnTo>
                  <a:pt x="41" y="92"/>
                </a:lnTo>
                <a:lnTo>
                  <a:pt x="41" y="90"/>
                </a:lnTo>
                <a:lnTo>
                  <a:pt x="43" y="88"/>
                </a:lnTo>
                <a:lnTo>
                  <a:pt x="41" y="86"/>
                </a:lnTo>
                <a:lnTo>
                  <a:pt x="41" y="84"/>
                </a:lnTo>
                <a:lnTo>
                  <a:pt x="41" y="82"/>
                </a:lnTo>
                <a:lnTo>
                  <a:pt x="41" y="77"/>
                </a:lnTo>
                <a:lnTo>
                  <a:pt x="43" y="77"/>
                </a:lnTo>
                <a:lnTo>
                  <a:pt x="46" y="77"/>
                </a:lnTo>
                <a:lnTo>
                  <a:pt x="50" y="77"/>
                </a:lnTo>
                <a:lnTo>
                  <a:pt x="52" y="77"/>
                </a:lnTo>
                <a:lnTo>
                  <a:pt x="54" y="77"/>
                </a:lnTo>
                <a:lnTo>
                  <a:pt x="56" y="75"/>
                </a:lnTo>
                <a:lnTo>
                  <a:pt x="62" y="71"/>
                </a:lnTo>
                <a:lnTo>
                  <a:pt x="66" y="67"/>
                </a:lnTo>
                <a:lnTo>
                  <a:pt x="68" y="63"/>
                </a:lnTo>
                <a:lnTo>
                  <a:pt x="71" y="59"/>
                </a:lnTo>
                <a:lnTo>
                  <a:pt x="75" y="56"/>
                </a:lnTo>
                <a:lnTo>
                  <a:pt x="77" y="52"/>
                </a:lnTo>
                <a:lnTo>
                  <a:pt x="81" y="50"/>
                </a:lnTo>
                <a:lnTo>
                  <a:pt x="85" y="50"/>
                </a:lnTo>
                <a:lnTo>
                  <a:pt x="89" y="50"/>
                </a:lnTo>
                <a:lnTo>
                  <a:pt x="91" y="50"/>
                </a:lnTo>
                <a:lnTo>
                  <a:pt x="93" y="50"/>
                </a:lnTo>
                <a:lnTo>
                  <a:pt x="96" y="52"/>
                </a:lnTo>
                <a:lnTo>
                  <a:pt x="100" y="52"/>
                </a:lnTo>
                <a:lnTo>
                  <a:pt x="104" y="52"/>
                </a:lnTo>
                <a:lnTo>
                  <a:pt x="108" y="54"/>
                </a:lnTo>
                <a:lnTo>
                  <a:pt x="112" y="54"/>
                </a:lnTo>
                <a:lnTo>
                  <a:pt x="116" y="54"/>
                </a:lnTo>
                <a:lnTo>
                  <a:pt x="119" y="52"/>
                </a:lnTo>
                <a:lnTo>
                  <a:pt x="123" y="50"/>
                </a:lnTo>
                <a:lnTo>
                  <a:pt x="127" y="48"/>
                </a:lnTo>
                <a:lnTo>
                  <a:pt x="131" y="46"/>
                </a:lnTo>
                <a:lnTo>
                  <a:pt x="137" y="42"/>
                </a:lnTo>
                <a:lnTo>
                  <a:pt x="141" y="40"/>
                </a:lnTo>
                <a:lnTo>
                  <a:pt x="143" y="40"/>
                </a:lnTo>
                <a:lnTo>
                  <a:pt x="144" y="38"/>
                </a:lnTo>
                <a:lnTo>
                  <a:pt x="148" y="36"/>
                </a:lnTo>
                <a:lnTo>
                  <a:pt x="152" y="34"/>
                </a:lnTo>
                <a:lnTo>
                  <a:pt x="156" y="31"/>
                </a:lnTo>
                <a:lnTo>
                  <a:pt x="160" y="29"/>
                </a:lnTo>
                <a:lnTo>
                  <a:pt x="164" y="27"/>
                </a:lnTo>
                <a:lnTo>
                  <a:pt x="168" y="25"/>
                </a:lnTo>
                <a:lnTo>
                  <a:pt x="171" y="23"/>
                </a:lnTo>
                <a:lnTo>
                  <a:pt x="175" y="19"/>
                </a:lnTo>
                <a:lnTo>
                  <a:pt x="179" y="17"/>
                </a:lnTo>
                <a:lnTo>
                  <a:pt x="185" y="15"/>
                </a:lnTo>
                <a:lnTo>
                  <a:pt x="189" y="13"/>
                </a:lnTo>
                <a:lnTo>
                  <a:pt x="192" y="11"/>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8">
            <a:extLst>
              <a:ext uri="{FF2B5EF4-FFF2-40B4-BE49-F238E27FC236}">
                <a16:creationId xmlns:a16="http://schemas.microsoft.com/office/drawing/2014/main" id="{C280D380-BF24-473E-97F2-BDAF4D38A12C}"/>
              </a:ext>
            </a:extLst>
          </p:cNvPr>
          <p:cNvSpPr>
            <a:spLocks/>
          </p:cNvSpPr>
          <p:nvPr/>
        </p:nvSpPr>
        <p:spPr bwMode="auto">
          <a:xfrm>
            <a:off x="5932188" y="1600819"/>
            <a:ext cx="1276772" cy="1093356"/>
          </a:xfrm>
          <a:custGeom>
            <a:avLst/>
            <a:gdLst>
              <a:gd name="T0" fmla="*/ 336 w 536"/>
              <a:gd name="T1" fmla="*/ 50 h 459"/>
              <a:gd name="T2" fmla="*/ 378 w 536"/>
              <a:gd name="T3" fmla="*/ 44 h 459"/>
              <a:gd name="T4" fmla="*/ 401 w 536"/>
              <a:gd name="T5" fmla="*/ 15 h 459"/>
              <a:gd name="T6" fmla="*/ 444 w 536"/>
              <a:gd name="T7" fmla="*/ 4 h 459"/>
              <a:gd name="T8" fmla="*/ 467 w 536"/>
              <a:gd name="T9" fmla="*/ 25 h 459"/>
              <a:gd name="T10" fmla="*/ 478 w 536"/>
              <a:gd name="T11" fmla="*/ 40 h 459"/>
              <a:gd name="T12" fmla="*/ 519 w 536"/>
              <a:gd name="T13" fmla="*/ 46 h 459"/>
              <a:gd name="T14" fmla="*/ 536 w 536"/>
              <a:gd name="T15" fmla="*/ 73 h 459"/>
              <a:gd name="T16" fmla="*/ 536 w 536"/>
              <a:gd name="T17" fmla="*/ 113 h 459"/>
              <a:gd name="T18" fmla="*/ 501 w 536"/>
              <a:gd name="T19" fmla="*/ 134 h 459"/>
              <a:gd name="T20" fmla="*/ 470 w 536"/>
              <a:gd name="T21" fmla="*/ 129 h 459"/>
              <a:gd name="T22" fmla="*/ 457 w 536"/>
              <a:gd name="T23" fmla="*/ 158 h 459"/>
              <a:gd name="T24" fmla="*/ 442 w 536"/>
              <a:gd name="T25" fmla="*/ 192 h 459"/>
              <a:gd name="T26" fmla="*/ 430 w 536"/>
              <a:gd name="T27" fmla="*/ 221 h 459"/>
              <a:gd name="T28" fmla="*/ 399 w 536"/>
              <a:gd name="T29" fmla="*/ 236 h 459"/>
              <a:gd name="T30" fmla="*/ 363 w 536"/>
              <a:gd name="T31" fmla="*/ 248 h 459"/>
              <a:gd name="T32" fmla="*/ 334 w 536"/>
              <a:gd name="T33" fmla="*/ 263 h 459"/>
              <a:gd name="T34" fmla="*/ 338 w 536"/>
              <a:gd name="T35" fmla="*/ 286 h 459"/>
              <a:gd name="T36" fmla="*/ 367 w 536"/>
              <a:gd name="T37" fmla="*/ 298 h 459"/>
              <a:gd name="T38" fmla="*/ 357 w 536"/>
              <a:gd name="T39" fmla="*/ 330 h 459"/>
              <a:gd name="T40" fmla="*/ 380 w 536"/>
              <a:gd name="T41" fmla="*/ 344 h 459"/>
              <a:gd name="T42" fmla="*/ 390 w 536"/>
              <a:gd name="T43" fmla="*/ 373 h 459"/>
              <a:gd name="T44" fmla="*/ 419 w 536"/>
              <a:gd name="T45" fmla="*/ 388 h 459"/>
              <a:gd name="T46" fmla="*/ 453 w 536"/>
              <a:gd name="T47" fmla="*/ 398 h 459"/>
              <a:gd name="T48" fmla="*/ 484 w 536"/>
              <a:gd name="T49" fmla="*/ 405 h 459"/>
              <a:gd name="T50" fmla="*/ 453 w 536"/>
              <a:gd name="T51" fmla="*/ 422 h 459"/>
              <a:gd name="T52" fmla="*/ 438 w 536"/>
              <a:gd name="T53" fmla="*/ 447 h 459"/>
              <a:gd name="T54" fmla="*/ 430 w 536"/>
              <a:gd name="T55" fmla="*/ 453 h 459"/>
              <a:gd name="T56" fmla="*/ 397 w 536"/>
              <a:gd name="T57" fmla="*/ 455 h 459"/>
              <a:gd name="T58" fmla="*/ 373 w 536"/>
              <a:gd name="T59" fmla="*/ 430 h 459"/>
              <a:gd name="T60" fmla="*/ 373 w 536"/>
              <a:gd name="T61" fmla="*/ 396 h 459"/>
              <a:gd name="T62" fmla="*/ 342 w 536"/>
              <a:gd name="T63" fmla="*/ 388 h 459"/>
              <a:gd name="T64" fmla="*/ 313 w 536"/>
              <a:gd name="T65" fmla="*/ 376 h 459"/>
              <a:gd name="T66" fmla="*/ 284 w 536"/>
              <a:gd name="T67" fmla="*/ 378 h 459"/>
              <a:gd name="T68" fmla="*/ 230 w 536"/>
              <a:gd name="T69" fmla="*/ 363 h 459"/>
              <a:gd name="T70" fmla="*/ 253 w 536"/>
              <a:gd name="T71" fmla="*/ 336 h 459"/>
              <a:gd name="T72" fmla="*/ 255 w 536"/>
              <a:gd name="T73" fmla="*/ 319 h 459"/>
              <a:gd name="T74" fmla="*/ 238 w 536"/>
              <a:gd name="T75" fmla="*/ 300 h 459"/>
              <a:gd name="T76" fmla="*/ 228 w 536"/>
              <a:gd name="T77" fmla="*/ 282 h 459"/>
              <a:gd name="T78" fmla="*/ 226 w 536"/>
              <a:gd name="T79" fmla="*/ 261 h 459"/>
              <a:gd name="T80" fmla="*/ 236 w 536"/>
              <a:gd name="T81" fmla="*/ 234 h 459"/>
              <a:gd name="T82" fmla="*/ 234 w 536"/>
              <a:gd name="T83" fmla="*/ 204 h 459"/>
              <a:gd name="T84" fmla="*/ 213 w 536"/>
              <a:gd name="T85" fmla="*/ 225 h 459"/>
              <a:gd name="T86" fmla="*/ 184 w 536"/>
              <a:gd name="T87" fmla="*/ 209 h 459"/>
              <a:gd name="T88" fmla="*/ 178 w 536"/>
              <a:gd name="T89" fmla="*/ 190 h 459"/>
              <a:gd name="T90" fmla="*/ 165 w 536"/>
              <a:gd name="T91" fmla="*/ 161 h 459"/>
              <a:gd name="T92" fmla="*/ 144 w 536"/>
              <a:gd name="T93" fmla="*/ 159 h 459"/>
              <a:gd name="T94" fmla="*/ 127 w 536"/>
              <a:gd name="T95" fmla="*/ 173 h 459"/>
              <a:gd name="T96" fmla="*/ 142 w 536"/>
              <a:gd name="T97" fmla="*/ 134 h 459"/>
              <a:gd name="T98" fmla="*/ 117 w 536"/>
              <a:gd name="T99" fmla="*/ 113 h 459"/>
              <a:gd name="T100" fmla="*/ 100 w 536"/>
              <a:gd name="T101" fmla="*/ 98 h 459"/>
              <a:gd name="T102" fmla="*/ 61 w 536"/>
              <a:gd name="T103" fmla="*/ 111 h 459"/>
              <a:gd name="T104" fmla="*/ 44 w 536"/>
              <a:gd name="T105" fmla="*/ 121 h 459"/>
              <a:gd name="T106" fmla="*/ 29 w 536"/>
              <a:gd name="T107" fmla="*/ 88 h 459"/>
              <a:gd name="T108" fmla="*/ 2 w 536"/>
              <a:gd name="T109" fmla="*/ 75 h 459"/>
              <a:gd name="T110" fmla="*/ 19 w 536"/>
              <a:gd name="T111" fmla="*/ 44 h 459"/>
              <a:gd name="T112" fmla="*/ 61 w 536"/>
              <a:gd name="T113" fmla="*/ 48 h 459"/>
              <a:gd name="T114" fmla="*/ 98 w 536"/>
              <a:gd name="T115" fmla="*/ 54 h 459"/>
              <a:gd name="T116" fmla="*/ 129 w 536"/>
              <a:gd name="T117" fmla="*/ 75 h 459"/>
              <a:gd name="T118" fmla="*/ 165 w 536"/>
              <a:gd name="T119" fmla="*/ 71 h 459"/>
              <a:gd name="T120" fmla="*/ 190 w 536"/>
              <a:gd name="T121" fmla="*/ 50 h 459"/>
              <a:gd name="T122" fmla="*/ 230 w 536"/>
              <a:gd name="T123" fmla="*/ 46 h 459"/>
              <a:gd name="T124" fmla="*/ 269 w 536"/>
              <a:gd name="T125" fmla="*/ 46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59">
                <a:moveTo>
                  <a:pt x="273" y="46"/>
                </a:moveTo>
                <a:lnTo>
                  <a:pt x="275" y="46"/>
                </a:lnTo>
                <a:lnTo>
                  <a:pt x="276" y="46"/>
                </a:lnTo>
                <a:lnTo>
                  <a:pt x="278" y="48"/>
                </a:lnTo>
                <a:lnTo>
                  <a:pt x="280" y="50"/>
                </a:lnTo>
                <a:lnTo>
                  <a:pt x="282" y="50"/>
                </a:lnTo>
                <a:lnTo>
                  <a:pt x="286" y="50"/>
                </a:lnTo>
                <a:lnTo>
                  <a:pt x="288" y="50"/>
                </a:lnTo>
                <a:lnTo>
                  <a:pt x="292" y="50"/>
                </a:lnTo>
                <a:lnTo>
                  <a:pt x="296" y="50"/>
                </a:lnTo>
                <a:lnTo>
                  <a:pt x="298" y="50"/>
                </a:lnTo>
                <a:lnTo>
                  <a:pt x="301" y="50"/>
                </a:lnTo>
                <a:lnTo>
                  <a:pt x="303" y="50"/>
                </a:lnTo>
                <a:lnTo>
                  <a:pt x="307" y="52"/>
                </a:lnTo>
                <a:lnTo>
                  <a:pt x="311" y="52"/>
                </a:lnTo>
                <a:lnTo>
                  <a:pt x="313" y="52"/>
                </a:lnTo>
                <a:lnTo>
                  <a:pt x="317" y="52"/>
                </a:lnTo>
                <a:lnTo>
                  <a:pt x="319" y="52"/>
                </a:lnTo>
                <a:lnTo>
                  <a:pt x="323" y="52"/>
                </a:lnTo>
                <a:lnTo>
                  <a:pt x="326" y="52"/>
                </a:lnTo>
                <a:lnTo>
                  <a:pt x="334" y="50"/>
                </a:lnTo>
                <a:lnTo>
                  <a:pt x="336" y="50"/>
                </a:lnTo>
                <a:lnTo>
                  <a:pt x="338" y="50"/>
                </a:lnTo>
                <a:lnTo>
                  <a:pt x="340" y="50"/>
                </a:lnTo>
                <a:lnTo>
                  <a:pt x="342" y="50"/>
                </a:lnTo>
                <a:lnTo>
                  <a:pt x="344" y="50"/>
                </a:lnTo>
                <a:lnTo>
                  <a:pt x="346" y="50"/>
                </a:lnTo>
                <a:lnTo>
                  <a:pt x="348" y="50"/>
                </a:lnTo>
                <a:lnTo>
                  <a:pt x="349" y="50"/>
                </a:lnTo>
                <a:lnTo>
                  <a:pt x="351" y="50"/>
                </a:lnTo>
                <a:lnTo>
                  <a:pt x="353" y="50"/>
                </a:lnTo>
                <a:lnTo>
                  <a:pt x="355" y="50"/>
                </a:lnTo>
                <a:lnTo>
                  <a:pt x="357" y="50"/>
                </a:lnTo>
                <a:lnTo>
                  <a:pt x="359" y="50"/>
                </a:lnTo>
                <a:lnTo>
                  <a:pt x="361" y="50"/>
                </a:lnTo>
                <a:lnTo>
                  <a:pt x="365" y="50"/>
                </a:lnTo>
                <a:lnTo>
                  <a:pt x="365" y="48"/>
                </a:lnTo>
                <a:lnTo>
                  <a:pt x="367" y="48"/>
                </a:lnTo>
                <a:lnTo>
                  <a:pt x="369" y="48"/>
                </a:lnTo>
                <a:lnTo>
                  <a:pt x="373" y="48"/>
                </a:lnTo>
                <a:lnTo>
                  <a:pt x="373" y="46"/>
                </a:lnTo>
                <a:lnTo>
                  <a:pt x="374" y="46"/>
                </a:lnTo>
                <a:lnTo>
                  <a:pt x="376" y="46"/>
                </a:lnTo>
                <a:lnTo>
                  <a:pt x="378" y="44"/>
                </a:lnTo>
                <a:lnTo>
                  <a:pt x="380" y="42"/>
                </a:lnTo>
                <a:lnTo>
                  <a:pt x="382" y="42"/>
                </a:lnTo>
                <a:lnTo>
                  <a:pt x="382" y="40"/>
                </a:lnTo>
                <a:lnTo>
                  <a:pt x="384" y="38"/>
                </a:lnTo>
                <a:lnTo>
                  <a:pt x="384" y="37"/>
                </a:lnTo>
                <a:lnTo>
                  <a:pt x="386" y="37"/>
                </a:lnTo>
                <a:lnTo>
                  <a:pt x="386" y="35"/>
                </a:lnTo>
                <a:lnTo>
                  <a:pt x="386" y="33"/>
                </a:lnTo>
                <a:lnTo>
                  <a:pt x="388" y="33"/>
                </a:lnTo>
                <a:lnTo>
                  <a:pt x="388" y="31"/>
                </a:lnTo>
                <a:lnTo>
                  <a:pt x="388" y="29"/>
                </a:lnTo>
                <a:lnTo>
                  <a:pt x="390" y="27"/>
                </a:lnTo>
                <a:lnTo>
                  <a:pt x="390" y="25"/>
                </a:lnTo>
                <a:lnTo>
                  <a:pt x="390" y="23"/>
                </a:lnTo>
                <a:lnTo>
                  <a:pt x="392" y="23"/>
                </a:lnTo>
                <a:lnTo>
                  <a:pt x="392" y="21"/>
                </a:lnTo>
                <a:lnTo>
                  <a:pt x="394" y="19"/>
                </a:lnTo>
                <a:lnTo>
                  <a:pt x="396" y="19"/>
                </a:lnTo>
                <a:lnTo>
                  <a:pt x="396" y="17"/>
                </a:lnTo>
                <a:lnTo>
                  <a:pt x="397" y="17"/>
                </a:lnTo>
                <a:lnTo>
                  <a:pt x="399" y="15"/>
                </a:lnTo>
                <a:lnTo>
                  <a:pt x="401" y="15"/>
                </a:lnTo>
                <a:lnTo>
                  <a:pt x="403" y="15"/>
                </a:lnTo>
                <a:lnTo>
                  <a:pt x="405" y="15"/>
                </a:lnTo>
                <a:lnTo>
                  <a:pt x="407" y="14"/>
                </a:lnTo>
                <a:lnTo>
                  <a:pt x="409" y="14"/>
                </a:lnTo>
                <a:lnTo>
                  <a:pt x="411" y="14"/>
                </a:lnTo>
                <a:lnTo>
                  <a:pt x="413" y="14"/>
                </a:lnTo>
                <a:lnTo>
                  <a:pt x="415" y="12"/>
                </a:lnTo>
                <a:lnTo>
                  <a:pt x="417" y="12"/>
                </a:lnTo>
                <a:lnTo>
                  <a:pt x="419" y="10"/>
                </a:lnTo>
                <a:lnTo>
                  <a:pt x="421" y="10"/>
                </a:lnTo>
                <a:lnTo>
                  <a:pt x="422" y="10"/>
                </a:lnTo>
                <a:lnTo>
                  <a:pt x="424" y="10"/>
                </a:lnTo>
                <a:lnTo>
                  <a:pt x="426" y="8"/>
                </a:lnTo>
                <a:lnTo>
                  <a:pt x="428" y="10"/>
                </a:lnTo>
                <a:lnTo>
                  <a:pt x="430" y="10"/>
                </a:lnTo>
                <a:lnTo>
                  <a:pt x="432" y="8"/>
                </a:lnTo>
                <a:lnTo>
                  <a:pt x="434" y="8"/>
                </a:lnTo>
                <a:lnTo>
                  <a:pt x="436" y="8"/>
                </a:lnTo>
                <a:lnTo>
                  <a:pt x="438" y="8"/>
                </a:lnTo>
                <a:lnTo>
                  <a:pt x="440" y="6"/>
                </a:lnTo>
                <a:lnTo>
                  <a:pt x="442" y="6"/>
                </a:lnTo>
                <a:lnTo>
                  <a:pt x="444" y="4"/>
                </a:lnTo>
                <a:lnTo>
                  <a:pt x="446" y="4"/>
                </a:lnTo>
                <a:lnTo>
                  <a:pt x="447" y="2"/>
                </a:lnTo>
                <a:lnTo>
                  <a:pt x="449" y="2"/>
                </a:lnTo>
                <a:lnTo>
                  <a:pt x="449" y="0"/>
                </a:lnTo>
                <a:lnTo>
                  <a:pt x="451" y="0"/>
                </a:lnTo>
                <a:lnTo>
                  <a:pt x="453" y="0"/>
                </a:lnTo>
                <a:lnTo>
                  <a:pt x="455" y="0"/>
                </a:lnTo>
                <a:lnTo>
                  <a:pt x="457" y="0"/>
                </a:lnTo>
                <a:lnTo>
                  <a:pt x="459" y="2"/>
                </a:lnTo>
                <a:lnTo>
                  <a:pt x="459" y="4"/>
                </a:lnTo>
                <a:lnTo>
                  <a:pt x="461" y="4"/>
                </a:lnTo>
                <a:lnTo>
                  <a:pt x="461" y="6"/>
                </a:lnTo>
                <a:lnTo>
                  <a:pt x="461" y="8"/>
                </a:lnTo>
                <a:lnTo>
                  <a:pt x="461" y="10"/>
                </a:lnTo>
                <a:lnTo>
                  <a:pt x="463" y="12"/>
                </a:lnTo>
                <a:lnTo>
                  <a:pt x="463" y="14"/>
                </a:lnTo>
                <a:lnTo>
                  <a:pt x="465" y="15"/>
                </a:lnTo>
                <a:lnTo>
                  <a:pt x="467" y="17"/>
                </a:lnTo>
                <a:lnTo>
                  <a:pt x="467" y="19"/>
                </a:lnTo>
                <a:lnTo>
                  <a:pt x="467" y="21"/>
                </a:lnTo>
                <a:lnTo>
                  <a:pt x="467" y="23"/>
                </a:lnTo>
                <a:lnTo>
                  <a:pt x="467" y="25"/>
                </a:lnTo>
                <a:lnTo>
                  <a:pt x="465" y="27"/>
                </a:lnTo>
                <a:lnTo>
                  <a:pt x="465" y="29"/>
                </a:lnTo>
                <a:lnTo>
                  <a:pt x="465" y="31"/>
                </a:lnTo>
                <a:lnTo>
                  <a:pt x="465" y="33"/>
                </a:lnTo>
                <a:lnTo>
                  <a:pt x="465" y="35"/>
                </a:lnTo>
                <a:lnTo>
                  <a:pt x="465" y="37"/>
                </a:lnTo>
                <a:lnTo>
                  <a:pt x="463" y="37"/>
                </a:lnTo>
                <a:lnTo>
                  <a:pt x="463" y="38"/>
                </a:lnTo>
                <a:lnTo>
                  <a:pt x="461" y="38"/>
                </a:lnTo>
                <a:lnTo>
                  <a:pt x="461" y="40"/>
                </a:lnTo>
                <a:lnTo>
                  <a:pt x="459" y="40"/>
                </a:lnTo>
                <a:lnTo>
                  <a:pt x="459" y="42"/>
                </a:lnTo>
                <a:lnTo>
                  <a:pt x="461" y="44"/>
                </a:lnTo>
                <a:lnTo>
                  <a:pt x="463" y="44"/>
                </a:lnTo>
                <a:lnTo>
                  <a:pt x="465" y="44"/>
                </a:lnTo>
                <a:lnTo>
                  <a:pt x="467" y="44"/>
                </a:lnTo>
                <a:lnTo>
                  <a:pt x="469" y="42"/>
                </a:lnTo>
                <a:lnTo>
                  <a:pt x="470" y="42"/>
                </a:lnTo>
                <a:lnTo>
                  <a:pt x="472" y="42"/>
                </a:lnTo>
                <a:lnTo>
                  <a:pt x="474" y="40"/>
                </a:lnTo>
                <a:lnTo>
                  <a:pt x="476" y="40"/>
                </a:lnTo>
                <a:lnTo>
                  <a:pt x="478" y="40"/>
                </a:lnTo>
                <a:lnTo>
                  <a:pt x="480" y="40"/>
                </a:lnTo>
                <a:lnTo>
                  <a:pt x="482" y="40"/>
                </a:lnTo>
                <a:lnTo>
                  <a:pt x="484" y="40"/>
                </a:lnTo>
                <a:lnTo>
                  <a:pt x="486" y="40"/>
                </a:lnTo>
                <a:lnTo>
                  <a:pt x="488" y="40"/>
                </a:lnTo>
                <a:lnTo>
                  <a:pt x="492" y="42"/>
                </a:lnTo>
                <a:lnTo>
                  <a:pt x="494" y="42"/>
                </a:lnTo>
                <a:lnTo>
                  <a:pt x="494" y="44"/>
                </a:lnTo>
                <a:lnTo>
                  <a:pt x="495" y="44"/>
                </a:lnTo>
                <a:lnTo>
                  <a:pt x="497" y="44"/>
                </a:lnTo>
                <a:lnTo>
                  <a:pt x="499" y="44"/>
                </a:lnTo>
                <a:lnTo>
                  <a:pt x="501" y="44"/>
                </a:lnTo>
                <a:lnTo>
                  <a:pt x="503" y="46"/>
                </a:lnTo>
                <a:lnTo>
                  <a:pt x="505" y="48"/>
                </a:lnTo>
                <a:lnTo>
                  <a:pt x="507" y="48"/>
                </a:lnTo>
                <a:lnTo>
                  <a:pt x="509" y="48"/>
                </a:lnTo>
                <a:lnTo>
                  <a:pt x="511" y="48"/>
                </a:lnTo>
                <a:lnTo>
                  <a:pt x="513" y="48"/>
                </a:lnTo>
                <a:lnTo>
                  <a:pt x="515" y="48"/>
                </a:lnTo>
                <a:lnTo>
                  <a:pt x="517" y="48"/>
                </a:lnTo>
                <a:lnTo>
                  <a:pt x="517" y="46"/>
                </a:lnTo>
                <a:lnTo>
                  <a:pt x="519" y="46"/>
                </a:lnTo>
                <a:lnTo>
                  <a:pt x="520" y="46"/>
                </a:lnTo>
                <a:lnTo>
                  <a:pt x="522" y="46"/>
                </a:lnTo>
                <a:lnTo>
                  <a:pt x="524" y="46"/>
                </a:lnTo>
                <a:lnTo>
                  <a:pt x="526" y="48"/>
                </a:lnTo>
                <a:lnTo>
                  <a:pt x="528" y="48"/>
                </a:lnTo>
                <a:lnTo>
                  <a:pt x="530" y="50"/>
                </a:lnTo>
                <a:lnTo>
                  <a:pt x="532" y="52"/>
                </a:lnTo>
                <a:lnTo>
                  <a:pt x="530" y="52"/>
                </a:lnTo>
                <a:lnTo>
                  <a:pt x="530" y="54"/>
                </a:lnTo>
                <a:lnTo>
                  <a:pt x="532" y="54"/>
                </a:lnTo>
                <a:lnTo>
                  <a:pt x="532" y="56"/>
                </a:lnTo>
                <a:lnTo>
                  <a:pt x="532" y="58"/>
                </a:lnTo>
                <a:lnTo>
                  <a:pt x="530" y="58"/>
                </a:lnTo>
                <a:lnTo>
                  <a:pt x="530" y="60"/>
                </a:lnTo>
                <a:lnTo>
                  <a:pt x="530" y="62"/>
                </a:lnTo>
                <a:lnTo>
                  <a:pt x="530" y="63"/>
                </a:lnTo>
                <a:lnTo>
                  <a:pt x="532" y="63"/>
                </a:lnTo>
                <a:lnTo>
                  <a:pt x="532" y="65"/>
                </a:lnTo>
                <a:lnTo>
                  <a:pt x="534" y="67"/>
                </a:lnTo>
                <a:lnTo>
                  <a:pt x="534" y="69"/>
                </a:lnTo>
                <a:lnTo>
                  <a:pt x="536" y="71"/>
                </a:lnTo>
                <a:lnTo>
                  <a:pt x="536" y="73"/>
                </a:lnTo>
                <a:lnTo>
                  <a:pt x="536" y="75"/>
                </a:lnTo>
                <a:lnTo>
                  <a:pt x="536" y="77"/>
                </a:lnTo>
                <a:lnTo>
                  <a:pt x="536" y="79"/>
                </a:lnTo>
                <a:lnTo>
                  <a:pt x="536" y="81"/>
                </a:lnTo>
                <a:lnTo>
                  <a:pt x="536" y="83"/>
                </a:lnTo>
                <a:lnTo>
                  <a:pt x="536" y="85"/>
                </a:lnTo>
                <a:lnTo>
                  <a:pt x="536" y="86"/>
                </a:lnTo>
                <a:lnTo>
                  <a:pt x="536" y="88"/>
                </a:lnTo>
                <a:lnTo>
                  <a:pt x="536" y="90"/>
                </a:lnTo>
                <a:lnTo>
                  <a:pt x="536" y="92"/>
                </a:lnTo>
                <a:lnTo>
                  <a:pt x="536" y="94"/>
                </a:lnTo>
                <a:lnTo>
                  <a:pt x="536" y="96"/>
                </a:lnTo>
                <a:lnTo>
                  <a:pt x="536" y="98"/>
                </a:lnTo>
                <a:lnTo>
                  <a:pt x="536" y="100"/>
                </a:lnTo>
                <a:lnTo>
                  <a:pt x="536" y="102"/>
                </a:lnTo>
                <a:lnTo>
                  <a:pt x="536" y="104"/>
                </a:lnTo>
                <a:lnTo>
                  <a:pt x="534" y="106"/>
                </a:lnTo>
                <a:lnTo>
                  <a:pt x="534" y="108"/>
                </a:lnTo>
                <a:lnTo>
                  <a:pt x="536" y="110"/>
                </a:lnTo>
                <a:lnTo>
                  <a:pt x="534" y="111"/>
                </a:lnTo>
                <a:lnTo>
                  <a:pt x="534" y="113"/>
                </a:lnTo>
                <a:lnTo>
                  <a:pt x="536" y="113"/>
                </a:lnTo>
                <a:lnTo>
                  <a:pt x="534" y="115"/>
                </a:lnTo>
                <a:lnTo>
                  <a:pt x="532" y="117"/>
                </a:lnTo>
                <a:lnTo>
                  <a:pt x="530" y="119"/>
                </a:lnTo>
                <a:lnTo>
                  <a:pt x="528" y="119"/>
                </a:lnTo>
                <a:lnTo>
                  <a:pt x="526" y="119"/>
                </a:lnTo>
                <a:lnTo>
                  <a:pt x="524" y="121"/>
                </a:lnTo>
                <a:lnTo>
                  <a:pt x="522" y="121"/>
                </a:lnTo>
                <a:lnTo>
                  <a:pt x="520" y="123"/>
                </a:lnTo>
                <a:lnTo>
                  <a:pt x="519" y="123"/>
                </a:lnTo>
                <a:lnTo>
                  <a:pt x="519" y="125"/>
                </a:lnTo>
                <a:lnTo>
                  <a:pt x="517" y="125"/>
                </a:lnTo>
                <a:lnTo>
                  <a:pt x="517" y="127"/>
                </a:lnTo>
                <a:lnTo>
                  <a:pt x="515" y="127"/>
                </a:lnTo>
                <a:lnTo>
                  <a:pt x="515" y="129"/>
                </a:lnTo>
                <a:lnTo>
                  <a:pt x="513" y="131"/>
                </a:lnTo>
                <a:lnTo>
                  <a:pt x="513" y="133"/>
                </a:lnTo>
                <a:lnTo>
                  <a:pt x="511" y="133"/>
                </a:lnTo>
                <a:lnTo>
                  <a:pt x="509" y="133"/>
                </a:lnTo>
                <a:lnTo>
                  <a:pt x="507" y="134"/>
                </a:lnTo>
                <a:lnTo>
                  <a:pt x="505" y="134"/>
                </a:lnTo>
                <a:lnTo>
                  <a:pt x="503" y="134"/>
                </a:lnTo>
                <a:lnTo>
                  <a:pt x="501" y="134"/>
                </a:lnTo>
                <a:lnTo>
                  <a:pt x="501" y="133"/>
                </a:lnTo>
                <a:lnTo>
                  <a:pt x="499" y="133"/>
                </a:lnTo>
                <a:lnTo>
                  <a:pt x="499" y="131"/>
                </a:lnTo>
                <a:lnTo>
                  <a:pt x="499" y="129"/>
                </a:lnTo>
                <a:lnTo>
                  <a:pt x="499" y="127"/>
                </a:lnTo>
                <a:lnTo>
                  <a:pt x="499" y="125"/>
                </a:lnTo>
                <a:lnTo>
                  <a:pt x="497" y="125"/>
                </a:lnTo>
                <a:lnTo>
                  <a:pt x="495" y="125"/>
                </a:lnTo>
                <a:lnTo>
                  <a:pt x="494" y="125"/>
                </a:lnTo>
                <a:lnTo>
                  <a:pt x="492" y="125"/>
                </a:lnTo>
                <a:lnTo>
                  <a:pt x="490" y="125"/>
                </a:lnTo>
                <a:lnTo>
                  <a:pt x="488" y="125"/>
                </a:lnTo>
                <a:lnTo>
                  <a:pt x="486" y="125"/>
                </a:lnTo>
                <a:lnTo>
                  <a:pt x="484" y="125"/>
                </a:lnTo>
                <a:lnTo>
                  <a:pt x="482" y="125"/>
                </a:lnTo>
                <a:lnTo>
                  <a:pt x="480" y="125"/>
                </a:lnTo>
                <a:lnTo>
                  <a:pt x="478" y="127"/>
                </a:lnTo>
                <a:lnTo>
                  <a:pt x="476" y="127"/>
                </a:lnTo>
                <a:lnTo>
                  <a:pt x="474" y="127"/>
                </a:lnTo>
                <a:lnTo>
                  <a:pt x="472" y="127"/>
                </a:lnTo>
                <a:lnTo>
                  <a:pt x="472" y="129"/>
                </a:lnTo>
                <a:lnTo>
                  <a:pt x="470" y="129"/>
                </a:lnTo>
                <a:lnTo>
                  <a:pt x="469" y="129"/>
                </a:lnTo>
                <a:lnTo>
                  <a:pt x="467" y="129"/>
                </a:lnTo>
                <a:lnTo>
                  <a:pt x="467" y="131"/>
                </a:lnTo>
                <a:lnTo>
                  <a:pt x="465" y="131"/>
                </a:lnTo>
                <a:lnTo>
                  <a:pt x="465" y="133"/>
                </a:lnTo>
                <a:lnTo>
                  <a:pt x="463" y="133"/>
                </a:lnTo>
                <a:lnTo>
                  <a:pt x="463" y="134"/>
                </a:lnTo>
                <a:lnTo>
                  <a:pt x="461" y="134"/>
                </a:lnTo>
                <a:lnTo>
                  <a:pt x="461" y="136"/>
                </a:lnTo>
                <a:lnTo>
                  <a:pt x="461" y="138"/>
                </a:lnTo>
                <a:lnTo>
                  <a:pt x="459" y="140"/>
                </a:lnTo>
                <a:lnTo>
                  <a:pt x="459" y="142"/>
                </a:lnTo>
                <a:lnTo>
                  <a:pt x="459" y="144"/>
                </a:lnTo>
                <a:lnTo>
                  <a:pt x="459" y="146"/>
                </a:lnTo>
                <a:lnTo>
                  <a:pt x="459" y="148"/>
                </a:lnTo>
                <a:lnTo>
                  <a:pt x="459" y="150"/>
                </a:lnTo>
                <a:lnTo>
                  <a:pt x="457" y="150"/>
                </a:lnTo>
                <a:lnTo>
                  <a:pt x="459" y="152"/>
                </a:lnTo>
                <a:lnTo>
                  <a:pt x="459" y="154"/>
                </a:lnTo>
                <a:lnTo>
                  <a:pt x="459" y="156"/>
                </a:lnTo>
                <a:lnTo>
                  <a:pt x="459" y="158"/>
                </a:lnTo>
                <a:lnTo>
                  <a:pt x="457" y="158"/>
                </a:lnTo>
                <a:lnTo>
                  <a:pt x="457" y="159"/>
                </a:lnTo>
                <a:lnTo>
                  <a:pt x="457" y="161"/>
                </a:lnTo>
                <a:lnTo>
                  <a:pt x="455" y="163"/>
                </a:lnTo>
                <a:lnTo>
                  <a:pt x="455" y="165"/>
                </a:lnTo>
                <a:lnTo>
                  <a:pt x="453" y="165"/>
                </a:lnTo>
                <a:lnTo>
                  <a:pt x="453" y="167"/>
                </a:lnTo>
                <a:lnTo>
                  <a:pt x="451" y="167"/>
                </a:lnTo>
                <a:lnTo>
                  <a:pt x="451" y="169"/>
                </a:lnTo>
                <a:lnTo>
                  <a:pt x="451" y="171"/>
                </a:lnTo>
                <a:lnTo>
                  <a:pt x="449" y="173"/>
                </a:lnTo>
                <a:lnTo>
                  <a:pt x="449" y="175"/>
                </a:lnTo>
                <a:lnTo>
                  <a:pt x="447" y="175"/>
                </a:lnTo>
                <a:lnTo>
                  <a:pt x="447" y="177"/>
                </a:lnTo>
                <a:lnTo>
                  <a:pt x="447" y="179"/>
                </a:lnTo>
                <a:lnTo>
                  <a:pt x="447" y="181"/>
                </a:lnTo>
                <a:lnTo>
                  <a:pt x="446" y="181"/>
                </a:lnTo>
                <a:lnTo>
                  <a:pt x="446" y="182"/>
                </a:lnTo>
                <a:lnTo>
                  <a:pt x="446" y="184"/>
                </a:lnTo>
                <a:lnTo>
                  <a:pt x="446" y="186"/>
                </a:lnTo>
                <a:lnTo>
                  <a:pt x="444" y="188"/>
                </a:lnTo>
                <a:lnTo>
                  <a:pt x="444" y="190"/>
                </a:lnTo>
                <a:lnTo>
                  <a:pt x="442" y="192"/>
                </a:lnTo>
                <a:lnTo>
                  <a:pt x="442" y="194"/>
                </a:lnTo>
                <a:lnTo>
                  <a:pt x="442" y="196"/>
                </a:lnTo>
                <a:lnTo>
                  <a:pt x="440" y="198"/>
                </a:lnTo>
                <a:lnTo>
                  <a:pt x="440" y="200"/>
                </a:lnTo>
                <a:lnTo>
                  <a:pt x="440" y="202"/>
                </a:lnTo>
                <a:lnTo>
                  <a:pt x="440" y="204"/>
                </a:lnTo>
                <a:lnTo>
                  <a:pt x="442" y="206"/>
                </a:lnTo>
                <a:lnTo>
                  <a:pt x="442" y="207"/>
                </a:lnTo>
                <a:lnTo>
                  <a:pt x="442" y="209"/>
                </a:lnTo>
                <a:lnTo>
                  <a:pt x="444" y="209"/>
                </a:lnTo>
                <a:lnTo>
                  <a:pt x="444" y="211"/>
                </a:lnTo>
                <a:lnTo>
                  <a:pt x="444" y="213"/>
                </a:lnTo>
                <a:lnTo>
                  <a:pt x="444" y="215"/>
                </a:lnTo>
                <a:lnTo>
                  <a:pt x="442" y="217"/>
                </a:lnTo>
                <a:lnTo>
                  <a:pt x="440" y="217"/>
                </a:lnTo>
                <a:lnTo>
                  <a:pt x="440" y="219"/>
                </a:lnTo>
                <a:lnTo>
                  <a:pt x="438" y="219"/>
                </a:lnTo>
                <a:lnTo>
                  <a:pt x="436" y="219"/>
                </a:lnTo>
                <a:lnTo>
                  <a:pt x="434" y="219"/>
                </a:lnTo>
                <a:lnTo>
                  <a:pt x="432" y="219"/>
                </a:lnTo>
                <a:lnTo>
                  <a:pt x="432" y="221"/>
                </a:lnTo>
                <a:lnTo>
                  <a:pt x="430" y="221"/>
                </a:lnTo>
                <a:lnTo>
                  <a:pt x="428" y="221"/>
                </a:lnTo>
                <a:lnTo>
                  <a:pt x="426" y="221"/>
                </a:lnTo>
                <a:lnTo>
                  <a:pt x="426" y="223"/>
                </a:lnTo>
                <a:lnTo>
                  <a:pt x="426" y="225"/>
                </a:lnTo>
                <a:lnTo>
                  <a:pt x="424" y="225"/>
                </a:lnTo>
                <a:lnTo>
                  <a:pt x="424" y="227"/>
                </a:lnTo>
                <a:lnTo>
                  <a:pt x="422" y="227"/>
                </a:lnTo>
                <a:lnTo>
                  <a:pt x="421" y="227"/>
                </a:lnTo>
                <a:lnTo>
                  <a:pt x="421" y="229"/>
                </a:lnTo>
                <a:lnTo>
                  <a:pt x="419" y="229"/>
                </a:lnTo>
                <a:lnTo>
                  <a:pt x="417" y="229"/>
                </a:lnTo>
                <a:lnTo>
                  <a:pt x="415" y="229"/>
                </a:lnTo>
                <a:lnTo>
                  <a:pt x="415" y="230"/>
                </a:lnTo>
                <a:lnTo>
                  <a:pt x="413" y="230"/>
                </a:lnTo>
                <a:lnTo>
                  <a:pt x="411" y="230"/>
                </a:lnTo>
                <a:lnTo>
                  <a:pt x="409" y="230"/>
                </a:lnTo>
                <a:lnTo>
                  <a:pt x="407" y="232"/>
                </a:lnTo>
                <a:lnTo>
                  <a:pt x="405" y="232"/>
                </a:lnTo>
                <a:lnTo>
                  <a:pt x="403" y="232"/>
                </a:lnTo>
                <a:lnTo>
                  <a:pt x="401" y="234"/>
                </a:lnTo>
                <a:lnTo>
                  <a:pt x="399" y="234"/>
                </a:lnTo>
                <a:lnTo>
                  <a:pt x="399" y="236"/>
                </a:lnTo>
                <a:lnTo>
                  <a:pt x="397" y="236"/>
                </a:lnTo>
                <a:lnTo>
                  <a:pt x="396" y="234"/>
                </a:lnTo>
                <a:lnTo>
                  <a:pt x="394" y="234"/>
                </a:lnTo>
                <a:lnTo>
                  <a:pt x="392" y="234"/>
                </a:lnTo>
                <a:lnTo>
                  <a:pt x="390" y="236"/>
                </a:lnTo>
                <a:lnTo>
                  <a:pt x="388" y="236"/>
                </a:lnTo>
                <a:lnTo>
                  <a:pt x="386" y="236"/>
                </a:lnTo>
                <a:lnTo>
                  <a:pt x="384" y="236"/>
                </a:lnTo>
                <a:lnTo>
                  <a:pt x="384" y="238"/>
                </a:lnTo>
                <a:lnTo>
                  <a:pt x="382" y="238"/>
                </a:lnTo>
                <a:lnTo>
                  <a:pt x="380" y="238"/>
                </a:lnTo>
                <a:lnTo>
                  <a:pt x="378" y="238"/>
                </a:lnTo>
                <a:lnTo>
                  <a:pt x="376" y="240"/>
                </a:lnTo>
                <a:lnTo>
                  <a:pt x="374" y="240"/>
                </a:lnTo>
                <a:lnTo>
                  <a:pt x="373" y="240"/>
                </a:lnTo>
                <a:lnTo>
                  <a:pt x="373" y="242"/>
                </a:lnTo>
                <a:lnTo>
                  <a:pt x="371" y="242"/>
                </a:lnTo>
                <a:lnTo>
                  <a:pt x="369" y="244"/>
                </a:lnTo>
                <a:lnTo>
                  <a:pt x="369" y="246"/>
                </a:lnTo>
                <a:lnTo>
                  <a:pt x="367" y="246"/>
                </a:lnTo>
                <a:lnTo>
                  <a:pt x="365" y="248"/>
                </a:lnTo>
                <a:lnTo>
                  <a:pt x="363" y="248"/>
                </a:lnTo>
                <a:lnTo>
                  <a:pt x="361" y="248"/>
                </a:lnTo>
                <a:lnTo>
                  <a:pt x="359" y="250"/>
                </a:lnTo>
                <a:lnTo>
                  <a:pt x="357" y="250"/>
                </a:lnTo>
                <a:lnTo>
                  <a:pt x="355" y="250"/>
                </a:lnTo>
                <a:lnTo>
                  <a:pt x="355" y="252"/>
                </a:lnTo>
                <a:lnTo>
                  <a:pt x="353" y="252"/>
                </a:lnTo>
                <a:lnTo>
                  <a:pt x="351" y="252"/>
                </a:lnTo>
                <a:lnTo>
                  <a:pt x="349" y="252"/>
                </a:lnTo>
                <a:lnTo>
                  <a:pt x="348" y="254"/>
                </a:lnTo>
                <a:lnTo>
                  <a:pt x="346" y="254"/>
                </a:lnTo>
                <a:lnTo>
                  <a:pt x="344" y="254"/>
                </a:lnTo>
                <a:lnTo>
                  <a:pt x="342" y="254"/>
                </a:lnTo>
                <a:lnTo>
                  <a:pt x="340" y="252"/>
                </a:lnTo>
                <a:lnTo>
                  <a:pt x="338" y="252"/>
                </a:lnTo>
                <a:lnTo>
                  <a:pt x="336" y="252"/>
                </a:lnTo>
                <a:lnTo>
                  <a:pt x="336" y="254"/>
                </a:lnTo>
                <a:lnTo>
                  <a:pt x="334" y="254"/>
                </a:lnTo>
                <a:lnTo>
                  <a:pt x="334" y="255"/>
                </a:lnTo>
                <a:lnTo>
                  <a:pt x="334" y="257"/>
                </a:lnTo>
                <a:lnTo>
                  <a:pt x="334" y="259"/>
                </a:lnTo>
                <a:lnTo>
                  <a:pt x="334" y="261"/>
                </a:lnTo>
                <a:lnTo>
                  <a:pt x="334" y="263"/>
                </a:lnTo>
                <a:lnTo>
                  <a:pt x="332" y="263"/>
                </a:lnTo>
                <a:lnTo>
                  <a:pt x="332" y="265"/>
                </a:lnTo>
                <a:lnTo>
                  <a:pt x="332" y="267"/>
                </a:lnTo>
                <a:lnTo>
                  <a:pt x="332" y="269"/>
                </a:lnTo>
                <a:lnTo>
                  <a:pt x="332" y="271"/>
                </a:lnTo>
                <a:lnTo>
                  <a:pt x="330" y="273"/>
                </a:lnTo>
                <a:lnTo>
                  <a:pt x="328" y="273"/>
                </a:lnTo>
                <a:lnTo>
                  <a:pt x="326" y="275"/>
                </a:lnTo>
                <a:lnTo>
                  <a:pt x="324" y="275"/>
                </a:lnTo>
                <a:lnTo>
                  <a:pt x="324" y="277"/>
                </a:lnTo>
                <a:lnTo>
                  <a:pt x="324" y="278"/>
                </a:lnTo>
                <a:lnTo>
                  <a:pt x="324" y="280"/>
                </a:lnTo>
                <a:lnTo>
                  <a:pt x="324" y="282"/>
                </a:lnTo>
                <a:lnTo>
                  <a:pt x="324" y="284"/>
                </a:lnTo>
                <a:lnTo>
                  <a:pt x="326" y="284"/>
                </a:lnTo>
                <a:lnTo>
                  <a:pt x="326" y="286"/>
                </a:lnTo>
                <a:lnTo>
                  <a:pt x="328" y="286"/>
                </a:lnTo>
                <a:lnTo>
                  <a:pt x="330" y="286"/>
                </a:lnTo>
                <a:lnTo>
                  <a:pt x="332" y="286"/>
                </a:lnTo>
                <a:lnTo>
                  <a:pt x="334" y="286"/>
                </a:lnTo>
                <a:lnTo>
                  <a:pt x="336" y="286"/>
                </a:lnTo>
                <a:lnTo>
                  <a:pt x="338" y="286"/>
                </a:lnTo>
                <a:lnTo>
                  <a:pt x="340" y="286"/>
                </a:lnTo>
                <a:lnTo>
                  <a:pt x="342" y="286"/>
                </a:lnTo>
                <a:lnTo>
                  <a:pt x="344" y="286"/>
                </a:lnTo>
                <a:lnTo>
                  <a:pt x="346" y="284"/>
                </a:lnTo>
                <a:lnTo>
                  <a:pt x="348" y="284"/>
                </a:lnTo>
                <a:lnTo>
                  <a:pt x="349" y="284"/>
                </a:lnTo>
                <a:lnTo>
                  <a:pt x="351" y="282"/>
                </a:lnTo>
                <a:lnTo>
                  <a:pt x="353" y="282"/>
                </a:lnTo>
                <a:lnTo>
                  <a:pt x="355" y="282"/>
                </a:lnTo>
                <a:lnTo>
                  <a:pt x="357" y="282"/>
                </a:lnTo>
                <a:lnTo>
                  <a:pt x="359" y="282"/>
                </a:lnTo>
                <a:lnTo>
                  <a:pt x="361" y="282"/>
                </a:lnTo>
                <a:lnTo>
                  <a:pt x="363" y="282"/>
                </a:lnTo>
                <a:lnTo>
                  <a:pt x="363" y="284"/>
                </a:lnTo>
                <a:lnTo>
                  <a:pt x="365" y="284"/>
                </a:lnTo>
                <a:lnTo>
                  <a:pt x="365" y="286"/>
                </a:lnTo>
                <a:lnTo>
                  <a:pt x="365" y="288"/>
                </a:lnTo>
                <a:lnTo>
                  <a:pt x="367" y="290"/>
                </a:lnTo>
                <a:lnTo>
                  <a:pt x="367" y="292"/>
                </a:lnTo>
                <a:lnTo>
                  <a:pt x="367" y="294"/>
                </a:lnTo>
                <a:lnTo>
                  <a:pt x="367" y="296"/>
                </a:lnTo>
                <a:lnTo>
                  <a:pt x="367" y="298"/>
                </a:lnTo>
                <a:lnTo>
                  <a:pt x="367" y="300"/>
                </a:lnTo>
                <a:lnTo>
                  <a:pt x="367" y="302"/>
                </a:lnTo>
                <a:lnTo>
                  <a:pt x="367" y="303"/>
                </a:lnTo>
                <a:lnTo>
                  <a:pt x="367" y="305"/>
                </a:lnTo>
                <a:lnTo>
                  <a:pt x="367" y="307"/>
                </a:lnTo>
                <a:lnTo>
                  <a:pt x="367" y="309"/>
                </a:lnTo>
                <a:lnTo>
                  <a:pt x="367" y="311"/>
                </a:lnTo>
                <a:lnTo>
                  <a:pt x="367" y="313"/>
                </a:lnTo>
                <a:lnTo>
                  <a:pt x="365" y="313"/>
                </a:lnTo>
                <a:lnTo>
                  <a:pt x="365" y="315"/>
                </a:lnTo>
                <a:lnTo>
                  <a:pt x="365" y="317"/>
                </a:lnTo>
                <a:lnTo>
                  <a:pt x="367" y="319"/>
                </a:lnTo>
                <a:lnTo>
                  <a:pt x="367" y="321"/>
                </a:lnTo>
                <a:lnTo>
                  <a:pt x="365" y="321"/>
                </a:lnTo>
                <a:lnTo>
                  <a:pt x="365" y="323"/>
                </a:lnTo>
                <a:lnTo>
                  <a:pt x="363" y="325"/>
                </a:lnTo>
                <a:lnTo>
                  <a:pt x="361" y="325"/>
                </a:lnTo>
                <a:lnTo>
                  <a:pt x="361" y="326"/>
                </a:lnTo>
                <a:lnTo>
                  <a:pt x="359" y="326"/>
                </a:lnTo>
                <a:lnTo>
                  <a:pt x="359" y="328"/>
                </a:lnTo>
                <a:lnTo>
                  <a:pt x="357" y="328"/>
                </a:lnTo>
                <a:lnTo>
                  <a:pt x="357" y="330"/>
                </a:lnTo>
                <a:lnTo>
                  <a:pt x="357" y="332"/>
                </a:lnTo>
                <a:lnTo>
                  <a:pt x="357" y="334"/>
                </a:lnTo>
                <a:lnTo>
                  <a:pt x="357" y="336"/>
                </a:lnTo>
                <a:lnTo>
                  <a:pt x="359" y="338"/>
                </a:lnTo>
                <a:lnTo>
                  <a:pt x="357" y="338"/>
                </a:lnTo>
                <a:lnTo>
                  <a:pt x="359" y="340"/>
                </a:lnTo>
                <a:lnTo>
                  <a:pt x="359" y="342"/>
                </a:lnTo>
                <a:lnTo>
                  <a:pt x="359" y="344"/>
                </a:lnTo>
                <a:lnTo>
                  <a:pt x="361" y="346"/>
                </a:lnTo>
                <a:lnTo>
                  <a:pt x="363" y="346"/>
                </a:lnTo>
                <a:lnTo>
                  <a:pt x="365" y="344"/>
                </a:lnTo>
                <a:lnTo>
                  <a:pt x="365" y="346"/>
                </a:lnTo>
                <a:lnTo>
                  <a:pt x="367" y="344"/>
                </a:lnTo>
                <a:lnTo>
                  <a:pt x="369" y="342"/>
                </a:lnTo>
                <a:lnTo>
                  <a:pt x="371" y="340"/>
                </a:lnTo>
                <a:lnTo>
                  <a:pt x="373" y="338"/>
                </a:lnTo>
                <a:lnTo>
                  <a:pt x="374" y="338"/>
                </a:lnTo>
                <a:lnTo>
                  <a:pt x="376" y="340"/>
                </a:lnTo>
                <a:lnTo>
                  <a:pt x="376" y="342"/>
                </a:lnTo>
                <a:lnTo>
                  <a:pt x="378" y="342"/>
                </a:lnTo>
                <a:lnTo>
                  <a:pt x="378" y="344"/>
                </a:lnTo>
                <a:lnTo>
                  <a:pt x="380" y="344"/>
                </a:lnTo>
                <a:lnTo>
                  <a:pt x="380" y="346"/>
                </a:lnTo>
                <a:lnTo>
                  <a:pt x="380" y="348"/>
                </a:lnTo>
                <a:lnTo>
                  <a:pt x="378" y="348"/>
                </a:lnTo>
                <a:lnTo>
                  <a:pt x="378" y="350"/>
                </a:lnTo>
                <a:lnTo>
                  <a:pt x="378" y="351"/>
                </a:lnTo>
                <a:lnTo>
                  <a:pt x="378" y="353"/>
                </a:lnTo>
                <a:lnTo>
                  <a:pt x="378" y="355"/>
                </a:lnTo>
                <a:lnTo>
                  <a:pt x="380" y="355"/>
                </a:lnTo>
                <a:lnTo>
                  <a:pt x="380" y="357"/>
                </a:lnTo>
                <a:lnTo>
                  <a:pt x="380" y="359"/>
                </a:lnTo>
                <a:lnTo>
                  <a:pt x="378" y="359"/>
                </a:lnTo>
                <a:lnTo>
                  <a:pt x="378" y="361"/>
                </a:lnTo>
                <a:lnTo>
                  <a:pt x="378" y="363"/>
                </a:lnTo>
                <a:lnTo>
                  <a:pt x="378" y="365"/>
                </a:lnTo>
                <a:lnTo>
                  <a:pt x="378" y="367"/>
                </a:lnTo>
                <a:lnTo>
                  <a:pt x="380" y="367"/>
                </a:lnTo>
                <a:lnTo>
                  <a:pt x="380" y="369"/>
                </a:lnTo>
                <a:lnTo>
                  <a:pt x="382" y="369"/>
                </a:lnTo>
                <a:lnTo>
                  <a:pt x="384" y="371"/>
                </a:lnTo>
                <a:lnTo>
                  <a:pt x="386" y="371"/>
                </a:lnTo>
                <a:lnTo>
                  <a:pt x="388" y="371"/>
                </a:lnTo>
                <a:lnTo>
                  <a:pt x="390" y="373"/>
                </a:lnTo>
                <a:lnTo>
                  <a:pt x="392" y="373"/>
                </a:lnTo>
                <a:lnTo>
                  <a:pt x="392" y="374"/>
                </a:lnTo>
                <a:lnTo>
                  <a:pt x="394" y="374"/>
                </a:lnTo>
                <a:lnTo>
                  <a:pt x="396" y="376"/>
                </a:lnTo>
                <a:lnTo>
                  <a:pt x="396" y="378"/>
                </a:lnTo>
                <a:lnTo>
                  <a:pt x="397" y="380"/>
                </a:lnTo>
                <a:lnTo>
                  <a:pt x="399" y="382"/>
                </a:lnTo>
                <a:lnTo>
                  <a:pt x="399" y="384"/>
                </a:lnTo>
                <a:lnTo>
                  <a:pt x="399" y="386"/>
                </a:lnTo>
                <a:lnTo>
                  <a:pt x="401" y="386"/>
                </a:lnTo>
                <a:lnTo>
                  <a:pt x="401" y="388"/>
                </a:lnTo>
                <a:lnTo>
                  <a:pt x="403" y="390"/>
                </a:lnTo>
                <a:lnTo>
                  <a:pt x="403" y="392"/>
                </a:lnTo>
                <a:lnTo>
                  <a:pt x="405" y="392"/>
                </a:lnTo>
                <a:lnTo>
                  <a:pt x="407" y="392"/>
                </a:lnTo>
                <a:lnTo>
                  <a:pt x="409" y="390"/>
                </a:lnTo>
                <a:lnTo>
                  <a:pt x="411" y="390"/>
                </a:lnTo>
                <a:lnTo>
                  <a:pt x="413" y="390"/>
                </a:lnTo>
                <a:lnTo>
                  <a:pt x="413" y="388"/>
                </a:lnTo>
                <a:lnTo>
                  <a:pt x="415" y="388"/>
                </a:lnTo>
                <a:lnTo>
                  <a:pt x="417" y="388"/>
                </a:lnTo>
                <a:lnTo>
                  <a:pt x="419" y="388"/>
                </a:lnTo>
                <a:lnTo>
                  <a:pt x="419" y="390"/>
                </a:lnTo>
                <a:lnTo>
                  <a:pt x="421" y="388"/>
                </a:lnTo>
                <a:lnTo>
                  <a:pt x="421" y="390"/>
                </a:lnTo>
                <a:lnTo>
                  <a:pt x="422" y="390"/>
                </a:lnTo>
                <a:lnTo>
                  <a:pt x="424" y="390"/>
                </a:lnTo>
                <a:lnTo>
                  <a:pt x="426" y="390"/>
                </a:lnTo>
                <a:lnTo>
                  <a:pt x="428" y="392"/>
                </a:lnTo>
                <a:lnTo>
                  <a:pt x="430" y="392"/>
                </a:lnTo>
                <a:lnTo>
                  <a:pt x="432" y="392"/>
                </a:lnTo>
                <a:lnTo>
                  <a:pt x="432" y="394"/>
                </a:lnTo>
                <a:lnTo>
                  <a:pt x="434" y="394"/>
                </a:lnTo>
                <a:lnTo>
                  <a:pt x="436" y="394"/>
                </a:lnTo>
                <a:lnTo>
                  <a:pt x="438" y="394"/>
                </a:lnTo>
                <a:lnTo>
                  <a:pt x="440" y="396"/>
                </a:lnTo>
                <a:lnTo>
                  <a:pt x="442" y="396"/>
                </a:lnTo>
                <a:lnTo>
                  <a:pt x="444" y="398"/>
                </a:lnTo>
                <a:lnTo>
                  <a:pt x="446" y="398"/>
                </a:lnTo>
                <a:lnTo>
                  <a:pt x="447" y="398"/>
                </a:lnTo>
                <a:lnTo>
                  <a:pt x="449" y="396"/>
                </a:lnTo>
                <a:lnTo>
                  <a:pt x="451" y="396"/>
                </a:lnTo>
                <a:lnTo>
                  <a:pt x="453" y="396"/>
                </a:lnTo>
                <a:lnTo>
                  <a:pt x="453" y="398"/>
                </a:lnTo>
                <a:lnTo>
                  <a:pt x="455" y="398"/>
                </a:lnTo>
                <a:lnTo>
                  <a:pt x="457" y="398"/>
                </a:lnTo>
                <a:lnTo>
                  <a:pt x="459" y="398"/>
                </a:lnTo>
                <a:lnTo>
                  <a:pt x="461" y="398"/>
                </a:lnTo>
                <a:lnTo>
                  <a:pt x="463" y="399"/>
                </a:lnTo>
                <a:lnTo>
                  <a:pt x="465" y="399"/>
                </a:lnTo>
                <a:lnTo>
                  <a:pt x="467" y="399"/>
                </a:lnTo>
                <a:lnTo>
                  <a:pt x="469" y="399"/>
                </a:lnTo>
                <a:lnTo>
                  <a:pt x="469" y="401"/>
                </a:lnTo>
                <a:lnTo>
                  <a:pt x="470" y="401"/>
                </a:lnTo>
                <a:lnTo>
                  <a:pt x="472" y="401"/>
                </a:lnTo>
                <a:lnTo>
                  <a:pt x="474" y="401"/>
                </a:lnTo>
                <a:lnTo>
                  <a:pt x="476" y="401"/>
                </a:lnTo>
                <a:lnTo>
                  <a:pt x="478" y="401"/>
                </a:lnTo>
                <a:lnTo>
                  <a:pt x="480" y="401"/>
                </a:lnTo>
                <a:lnTo>
                  <a:pt x="482" y="399"/>
                </a:lnTo>
                <a:lnTo>
                  <a:pt x="484" y="399"/>
                </a:lnTo>
                <a:lnTo>
                  <a:pt x="484" y="401"/>
                </a:lnTo>
                <a:lnTo>
                  <a:pt x="486" y="401"/>
                </a:lnTo>
                <a:lnTo>
                  <a:pt x="486" y="403"/>
                </a:lnTo>
                <a:lnTo>
                  <a:pt x="484" y="403"/>
                </a:lnTo>
                <a:lnTo>
                  <a:pt x="484" y="405"/>
                </a:lnTo>
                <a:lnTo>
                  <a:pt x="484" y="407"/>
                </a:lnTo>
                <a:lnTo>
                  <a:pt x="482" y="409"/>
                </a:lnTo>
                <a:lnTo>
                  <a:pt x="480" y="411"/>
                </a:lnTo>
                <a:lnTo>
                  <a:pt x="480" y="413"/>
                </a:lnTo>
                <a:lnTo>
                  <a:pt x="478" y="413"/>
                </a:lnTo>
                <a:lnTo>
                  <a:pt x="478" y="415"/>
                </a:lnTo>
                <a:lnTo>
                  <a:pt x="478" y="417"/>
                </a:lnTo>
                <a:lnTo>
                  <a:pt x="476" y="417"/>
                </a:lnTo>
                <a:lnTo>
                  <a:pt x="474" y="417"/>
                </a:lnTo>
                <a:lnTo>
                  <a:pt x="472" y="417"/>
                </a:lnTo>
                <a:lnTo>
                  <a:pt x="470" y="419"/>
                </a:lnTo>
                <a:lnTo>
                  <a:pt x="469" y="419"/>
                </a:lnTo>
                <a:lnTo>
                  <a:pt x="467" y="421"/>
                </a:lnTo>
                <a:lnTo>
                  <a:pt x="465" y="421"/>
                </a:lnTo>
                <a:lnTo>
                  <a:pt x="465" y="422"/>
                </a:lnTo>
                <a:lnTo>
                  <a:pt x="463" y="424"/>
                </a:lnTo>
                <a:lnTo>
                  <a:pt x="461" y="424"/>
                </a:lnTo>
                <a:lnTo>
                  <a:pt x="459" y="424"/>
                </a:lnTo>
                <a:lnTo>
                  <a:pt x="457" y="424"/>
                </a:lnTo>
                <a:lnTo>
                  <a:pt x="455" y="424"/>
                </a:lnTo>
                <a:lnTo>
                  <a:pt x="455" y="422"/>
                </a:lnTo>
                <a:lnTo>
                  <a:pt x="453" y="422"/>
                </a:lnTo>
                <a:lnTo>
                  <a:pt x="451" y="422"/>
                </a:lnTo>
                <a:lnTo>
                  <a:pt x="451" y="424"/>
                </a:lnTo>
                <a:lnTo>
                  <a:pt x="449" y="424"/>
                </a:lnTo>
                <a:lnTo>
                  <a:pt x="447" y="424"/>
                </a:lnTo>
                <a:lnTo>
                  <a:pt x="447" y="426"/>
                </a:lnTo>
                <a:lnTo>
                  <a:pt x="446" y="426"/>
                </a:lnTo>
                <a:lnTo>
                  <a:pt x="446" y="428"/>
                </a:lnTo>
                <a:lnTo>
                  <a:pt x="444" y="428"/>
                </a:lnTo>
                <a:lnTo>
                  <a:pt x="444" y="430"/>
                </a:lnTo>
                <a:lnTo>
                  <a:pt x="442" y="432"/>
                </a:lnTo>
                <a:lnTo>
                  <a:pt x="440" y="434"/>
                </a:lnTo>
                <a:lnTo>
                  <a:pt x="440" y="436"/>
                </a:lnTo>
                <a:lnTo>
                  <a:pt x="438" y="436"/>
                </a:lnTo>
                <a:lnTo>
                  <a:pt x="438" y="438"/>
                </a:lnTo>
                <a:lnTo>
                  <a:pt x="438" y="440"/>
                </a:lnTo>
                <a:lnTo>
                  <a:pt x="436" y="440"/>
                </a:lnTo>
                <a:lnTo>
                  <a:pt x="438" y="442"/>
                </a:lnTo>
                <a:lnTo>
                  <a:pt x="436" y="442"/>
                </a:lnTo>
                <a:lnTo>
                  <a:pt x="436" y="444"/>
                </a:lnTo>
                <a:lnTo>
                  <a:pt x="438" y="444"/>
                </a:lnTo>
                <a:lnTo>
                  <a:pt x="438" y="446"/>
                </a:lnTo>
                <a:lnTo>
                  <a:pt x="438" y="447"/>
                </a:lnTo>
                <a:lnTo>
                  <a:pt x="440" y="447"/>
                </a:lnTo>
                <a:lnTo>
                  <a:pt x="440" y="449"/>
                </a:lnTo>
                <a:lnTo>
                  <a:pt x="442" y="449"/>
                </a:lnTo>
                <a:lnTo>
                  <a:pt x="442" y="451"/>
                </a:lnTo>
                <a:lnTo>
                  <a:pt x="444" y="451"/>
                </a:lnTo>
                <a:lnTo>
                  <a:pt x="446" y="451"/>
                </a:lnTo>
                <a:lnTo>
                  <a:pt x="447" y="453"/>
                </a:lnTo>
                <a:lnTo>
                  <a:pt x="447" y="455"/>
                </a:lnTo>
                <a:lnTo>
                  <a:pt x="447" y="457"/>
                </a:lnTo>
                <a:lnTo>
                  <a:pt x="446" y="457"/>
                </a:lnTo>
                <a:lnTo>
                  <a:pt x="446" y="459"/>
                </a:lnTo>
                <a:lnTo>
                  <a:pt x="444" y="459"/>
                </a:lnTo>
                <a:lnTo>
                  <a:pt x="442" y="459"/>
                </a:lnTo>
                <a:lnTo>
                  <a:pt x="442" y="457"/>
                </a:lnTo>
                <a:lnTo>
                  <a:pt x="440" y="457"/>
                </a:lnTo>
                <a:lnTo>
                  <a:pt x="438" y="457"/>
                </a:lnTo>
                <a:lnTo>
                  <a:pt x="436" y="457"/>
                </a:lnTo>
                <a:lnTo>
                  <a:pt x="434" y="457"/>
                </a:lnTo>
                <a:lnTo>
                  <a:pt x="432" y="457"/>
                </a:lnTo>
                <a:lnTo>
                  <a:pt x="432" y="455"/>
                </a:lnTo>
                <a:lnTo>
                  <a:pt x="430" y="455"/>
                </a:lnTo>
                <a:lnTo>
                  <a:pt x="430" y="453"/>
                </a:lnTo>
                <a:lnTo>
                  <a:pt x="428" y="453"/>
                </a:lnTo>
                <a:lnTo>
                  <a:pt x="428" y="451"/>
                </a:lnTo>
                <a:lnTo>
                  <a:pt x="428" y="449"/>
                </a:lnTo>
                <a:lnTo>
                  <a:pt x="426" y="449"/>
                </a:lnTo>
                <a:lnTo>
                  <a:pt x="424" y="449"/>
                </a:lnTo>
                <a:lnTo>
                  <a:pt x="422" y="447"/>
                </a:lnTo>
                <a:lnTo>
                  <a:pt x="421" y="447"/>
                </a:lnTo>
                <a:lnTo>
                  <a:pt x="421" y="449"/>
                </a:lnTo>
                <a:lnTo>
                  <a:pt x="419" y="449"/>
                </a:lnTo>
                <a:lnTo>
                  <a:pt x="417" y="449"/>
                </a:lnTo>
                <a:lnTo>
                  <a:pt x="417" y="447"/>
                </a:lnTo>
                <a:lnTo>
                  <a:pt x="415" y="449"/>
                </a:lnTo>
                <a:lnTo>
                  <a:pt x="413" y="449"/>
                </a:lnTo>
                <a:lnTo>
                  <a:pt x="411" y="449"/>
                </a:lnTo>
                <a:lnTo>
                  <a:pt x="409" y="449"/>
                </a:lnTo>
                <a:lnTo>
                  <a:pt x="409" y="451"/>
                </a:lnTo>
                <a:lnTo>
                  <a:pt x="407" y="453"/>
                </a:lnTo>
                <a:lnTo>
                  <a:pt x="405" y="453"/>
                </a:lnTo>
                <a:lnTo>
                  <a:pt x="403" y="453"/>
                </a:lnTo>
                <a:lnTo>
                  <a:pt x="401" y="453"/>
                </a:lnTo>
                <a:lnTo>
                  <a:pt x="399" y="453"/>
                </a:lnTo>
                <a:lnTo>
                  <a:pt x="397" y="455"/>
                </a:lnTo>
                <a:lnTo>
                  <a:pt x="396" y="455"/>
                </a:lnTo>
                <a:lnTo>
                  <a:pt x="396" y="453"/>
                </a:lnTo>
                <a:lnTo>
                  <a:pt x="394" y="453"/>
                </a:lnTo>
                <a:lnTo>
                  <a:pt x="392" y="453"/>
                </a:lnTo>
                <a:lnTo>
                  <a:pt x="390" y="451"/>
                </a:lnTo>
                <a:lnTo>
                  <a:pt x="388" y="451"/>
                </a:lnTo>
                <a:lnTo>
                  <a:pt x="386" y="451"/>
                </a:lnTo>
                <a:lnTo>
                  <a:pt x="386" y="449"/>
                </a:lnTo>
                <a:lnTo>
                  <a:pt x="384" y="449"/>
                </a:lnTo>
                <a:lnTo>
                  <a:pt x="382" y="447"/>
                </a:lnTo>
                <a:lnTo>
                  <a:pt x="380" y="447"/>
                </a:lnTo>
                <a:lnTo>
                  <a:pt x="378" y="446"/>
                </a:lnTo>
                <a:lnTo>
                  <a:pt x="376" y="446"/>
                </a:lnTo>
                <a:lnTo>
                  <a:pt x="374" y="444"/>
                </a:lnTo>
                <a:lnTo>
                  <a:pt x="374" y="442"/>
                </a:lnTo>
                <a:lnTo>
                  <a:pt x="374" y="440"/>
                </a:lnTo>
                <a:lnTo>
                  <a:pt x="374" y="438"/>
                </a:lnTo>
                <a:lnTo>
                  <a:pt x="373" y="438"/>
                </a:lnTo>
                <a:lnTo>
                  <a:pt x="373" y="436"/>
                </a:lnTo>
                <a:lnTo>
                  <a:pt x="373" y="434"/>
                </a:lnTo>
                <a:lnTo>
                  <a:pt x="373" y="432"/>
                </a:lnTo>
                <a:lnTo>
                  <a:pt x="373" y="430"/>
                </a:lnTo>
                <a:lnTo>
                  <a:pt x="374" y="428"/>
                </a:lnTo>
                <a:lnTo>
                  <a:pt x="374" y="426"/>
                </a:lnTo>
                <a:lnTo>
                  <a:pt x="373" y="424"/>
                </a:lnTo>
                <a:lnTo>
                  <a:pt x="373" y="422"/>
                </a:lnTo>
                <a:lnTo>
                  <a:pt x="374" y="422"/>
                </a:lnTo>
                <a:lnTo>
                  <a:pt x="374" y="421"/>
                </a:lnTo>
                <a:lnTo>
                  <a:pt x="374" y="419"/>
                </a:lnTo>
                <a:lnTo>
                  <a:pt x="376" y="417"/>
                </a:lnTo>
                <a:lnTo>
                  <a:pt x="378" y="415"/>
                </a:lnTo>
                <a:lnTo>
                  <a:pt x="380" y="415"/>
                </a:lnTo>
                <a:lnTo>
                  <a:pt x="380" y="413"/>
                </a:lnTo>
                <a:lnTo>
                  <a:pt x="382" y="411"/>
                </a:lnTo>
                <a:lnTo>
                  <a:pt x="380" y="409"/>
                </a:lnTo>
                <a:lnTo>
                  <a:pt x="378" y="409"/>
                </a:lnTo>
                <a:lnTo>
                  <a:pt x="378" y="407"/>
                </a:lnTo>
                <a:lnTo>
                  <a:pt x="376" y="407"/>
                </a:lnTo>
                <a:lnTo>
                  <a:pt x="376" y="405"/>
                </a:lnTo>
                <a:lnTo>
                  <a:pt x="374" y="403"/>
                </a:lnTo>
                <a:lnTo>
                  <a:pt x="374" y="401"/>
                </a:lnTo>
                <a:lnTo>
                  <a:pt x="374" y="399"/>
                </a:lnTo>
                <a:lnTo>
                  <a:pt x="373" y="398"/>
                </a:lnTo>
                <a:lnTo>
                  <a:pt x="373" y="396"/>
                </a:lnTo>
                <a:lnTo>
                  <a:pt x="373" y="394"/>
                </a:lnTo>
                <a:lnTo>
                  <a:pt x="371" y="394"/>
                </a:lnTo>
                <a:lnTo>
                  <a:pt x="371" y="392"/>
                </a:lnTo>
                <a:lnTo>
                  <a:pt x="369" y="392"/>
                </a:lnTo>
                <a:lnTo>
                  <a:pt x="369" y="390"/>
                </a:lnTo>
                <a:lnTo>
                  <a:pt x="369" y="388"/>
                </a:lnTo>
                <a:lnTo>
                  <a:pt x="367" y="386"/>
                </a:lnTo>
                <a:lnTo>
                  <a:pt x="367" y="384"/>
                </a:lnTo>
                <a:lnTo>
                  <a:pt x="365" y="384"/>
                </a:lnTo>
                <a:lnTo>
                  <a:pt x="363" y="384"/>
                </a:lnTo>
                <a:lnTo>
                  <a:pt x="361" y="384"/>
                </a:lnTo>
                <a:lnTo>
                  <a:pt x="359" y="384"/>
                </a:lnTo>
                <a:lnTo>
                  <a:pt x="359" y="386"/>
                </a:lnTo>
                <a:lnTo>
                  <a:pt x="357" y="386"/>
                </a:lnTo>
                <a:lnTo>
                  <a:pt x="355" y="386"/>
                </a:lnTo>
                <a:lnTo>
                  <a:pt x="353" y="388"/>
                </a:lnTo>
                <a:lnTo>
                  <a:pt x="351" y="388"/>
                </a:lnTo>
                <a:lnTo>
                  <a:pt x="349" y="388"/>
                </a:lnTo>
                <a:lnTo>
                  <a:pt x="348" y="388"/>
                </a:lnTo>
                <a:lnTo>
                  <a:pt x="346" y="388"/>
                </a:lnTo>
                <a:lnTo>
                  <a:pt x="344" y="388"/>
                </a:lnTo>
                <a:lnTo>
                  <a:pt x="342" y="388"/>
                </a:lnTo>
                <a:lnTo>
                  <a:pt x="342" y="390"/>
                </a:lnTo>
                <a:lnTo>
                  <a:pt x="340" y="390"/>
                </a:lnTo>
                <a:lnTo>
                  <a:pt x="338" y="390"/>
                </a:lnTo>
                <a:lnTo>
                  <a:pt x="336" y="390"/>
                </a:lnTo>
                <a:lnTo>
                  <a:pt x="334" y="390"/>
                </a:lnTo>
                <a:lnTo>
                  <a:pt x="332" y="390"/>
                </a:lnTo>
                <a:lnTo>
                  <a:pt x="330" y="390"/>
                </a:lnTo>
                <a:lnTo>
                  <a:pt x="328" y="390"/>
                </a:lnTo>
                <a:lnTo>
                  <a:pt x="326" y="390"/>
                </a:lnTo>
                <a:lnTo>
                  <a:pt x="324" y="392"/>
                </a:lnTo>
                <a:lnTo>
                  <a:pt x="323" y="390"/>
                </a:lnTo>
                <a:lnTo>
                  <a:pt x="321" y="390"/>
                </a:lnTo>
                <a:lnTo>
                  <a:pt x="319" y="390"/>
                </a:lnTo>
                <a:lnTo>
                  <a:pt x="317" y="390"/>
                </a:lnTo>
                <a:lnTo>
                  <a:pt x="315" y="390"/>
                </a:lnTo>
                <a:lnTo>
                  <a:pt x="313" y="388"/>
                </a:lnTo>
                <a:lnTo>
                  <a:pt x="313" y="386"/>
                </a:lnTo>
                <a:lnTo>
                  <a:pt x="313" y="384"/>
                </a:lnTo>
                <a:lnTo>
                  <a:pt x="313" y="382"/>
                </a:lnTo>
                <a:lnTo>
                  <a:pt x="313" y="380"/>
                </a:lnTo>
                <a:lnTo>
                  <a:pt x="313" y="378"/>
                </a:lnTo>
                <a:lnTo>
                  <a:pt x="313" y="376"/>
                </a:lnTo>
                <a:lnTo>
                  <a:pt x="311" y="376"/>
                </a:lnTo>
                <a:lnTo>
                  <a:pt x="311" y="374"/>
                </a:lnTo>
                <a:lnTo>
                  <a:pt x="309" y="374"/>
                </a:lnTo>
                <a:lnTo>
                  <a:pt x="309" y="373"/>
                </a:lnTo>
                <a:lnTo>
                  <a:pt x="307" y="373"/>
                </a:lnTo>
                <a:lnTo>
                  <a:pt x="305" y="373"/>
                </a:lnTo>
                <a:lnTo>
                  <a:pt x="303" y="373"/>
                </a:lnTo>
                <a:lnTo>
                  <a:pt x="303" y="371"/>
                </a:lnTo>
                <a:lnTo>
                  <a:pt x="301" y="371"/>
                </a:lnTo>
                <a:lnTo>
                  <a:pt x="301" y="373"/>
                </a:lnTo>
                <a:lnTo>
                  <a:pt x="299" y="373"/>
                </a:lnTo>
                <a:lnTo>
                  <a:pt x="298" y="373"/>
                </a:lnTo>
                <a:lnTo>
                  <a:pt x="296" y="373"/>
                </a:lnTo>
                <a:lnTo>
                  <a:pt x="296" y="374"/>
                </a:lnTo>
                <a:lnTo>
                  <a:pt x="294" y="374"/>
                </a:lnTo>
                <a:lnTo>
                  <a:pt x="294" y="376"/>
                </a:lnTo>
                <a:lnTo>
                  <a:pt x="292" y="376"/>
                </a:lnTo>
                <a:lnTo>
                  <a:pt x="292" y="378"/>
                </a:lnTo>
                <a:lnTo>
                  <a:pt x="290" y="378"/>
                </a:lnTo>
                <a:lnTo>
                  <a:pt x="288" y="378"/>
                </a:lnTo>
                <a:lnTo>
                  <a:pt x="286" y="378"/>
                </a:lnTo>
                <a:lnTo>
                  <a:pt x="284" y="378"/>
                </a:lnTo>
                <a:lnTo>
                  <a:pt x="282" y="378"/>
                </a:lnTo>
                <a:lnTo>
                  <a:pt x="280" y="378"/>
                </a:lnTo>
                <a:lnTo>
                  <a:pt x="278" y="376"/>
                </a:lnTo>
                <a:lnTo>
                  <a:pt x="276" y="376"/>
                </a:lnTo>
                <a:lnTo>
                  <a:pt x="275" y="376"/>
                </a:lnTo>
                <a:lnTo>
                  <a:pt x="275" y="374"/>
                </a:lnTo>
                <a:lnTo>
                  <a:pt x="273" y="374"/>
                </a:lnTo>
                <a:lnTo>
                  <a:pt x="271" y="373"/>
                </a:lnTo>
                <a:lnTo>
                  <a:pt x="269" y="373"/>
                </a:lnTo>
                <a:lnTo>
                  <a:pt x="267" y="371"/>
                </a:lnTo>
                <a:lnTo>
                  <a:pt x="263" y="369"/>
                </a:lnTo>
                <a:lnTo>
                  <a:pt x="259" y="367"/>
                </a:lnTo>
                <a:lnTo>
                  <a:pt x="255" y="365"/>
                </a:lnTo>
                <a:lnTo>
                  <a:pt x="251" y="365"/>
                </a:lnTo>
                <a:lnTo>
                  <a:pt x="248" y="365"/>
                </a:lnTo>
                <a:lnTo>
                  <a:pt x="240" y="365"/>
                </a:lnTo>
                <a:lnTo>
                  <a:pt x="236" y="367"/>
                </a:lnTo>
                <a:lnTo>
                  <a:pt x="232" y="367"/>
                </a:lnTo>
                <a:lnTo>
                  <a:pt x="228" y="369"/>
                </a:lnTo>
                <a:lnTo>
                  <a:pt x="228" y="367"/>
                </a:lnTo>
                <a:lnTo>
                  <a:pt x="228" y="365"/>
                </a:lnTo>
                <a:lnTo>
                  <a:pt x="230" y="363"/>
                </a:lnTo>
                <a:lnTo>
                  <a:pt x="230" y="361"/>
                </a:lnTo>
                <a:lnTo>
                  <a:pt x="232" y="359"/>
                </a:lnTo>
                <a:lnTo>
                  <a:pt x="232" y="357"/>
                </a:lnTo>
                <a:lnTo>
                  <a:pt x="232" y="355"/>
                </a:lnTo>
                <a:lnTo>
                  <a:pt x="234" y="353"/>
                </a:lnTo>
                <a:lnTo>
                  <a:pt x="234" y="351"/>
                </a:lnTo>
                <a:lnTo>
                  <a:pt x="234" y="350"/>
                </a:lnTo>
                <a:lnTo>
                  <a:pt x="234" y="348"/>
                </a:lnTo>
                <a:lnTo>
                  <a:pt x="236" y="348"/>
                </a:lnTo>
                <a:lnTo>
                  <a:pt x="236" y="346"/>
                </a:lnTo>
                <a:lnTo>
                  <a:pt x="236" y="344"/>
                </a:lnTo>
                <a:lnTo>
                  <a:pt x="236" y="342"/>
                </a:lnTo>
                <a:lnTo>
                  <a:pt x="238" y="342"/>
                </a:lnTo>
                <a:lnTo>
                  <a:pt x="240" y="342"/>
                </a:lnTo>
                <a:lnTo>
                  <a:pt x="242" y="342"/>
                </a:lnTo>
                <a:lnTo>
                  <a:pt x="242" y="340"/>
                </a:lnTo>
                <a:lnTo>
                  <a:pt x="244" y="340"/>
                </a:lnTo>
                <a:lnTo>
                  <a:pt x="246" y="340"/>
                </a:lnTo>
                <a:lnTo>
                  <a:pt x="248" y="338"/>
                </a:lnTo>
                <a:lnTo>
                  <a:pt x="250" y="338"/>
                </a:lnTo>
                <a:lnTo>
                  <a:pt x="251" y="336"/>
                </a:lnTo>
                <a:lnTo>
                  <a:pt x="253" y="336"/>
                </a:lnTo>
                <a:lnTo>
                  <a:pt x="253" y="334"/>
                </a:lnTo>
                <a:lnTo>
                  <a:pt x="255" y="334"/>
                </a:lnTo>
                <a:lnTo>
                  <a:pt x="257" y="334"/>
                </a:lnTo>
                <a:lnTo>
                  <a:pt x="257" y="332"/>
                </a:lnTo>
                <a:lnTo>
                  <a:pt x="259" y="332"/>
                </a:lnTo>
                <a:lnTo>
                  <a:pt x="259" y="330"/>
                </a:lnTo>
                <a:lnTo>
                  <a:pt x="259" y="328"/>
                </a:lnTo>
                <a:lnTo>
                  <a:pt x="261" y="328"/>
                </a:lnTo>
                <a:lnTo>
                  <a:pt x="261" y="326"/>
                </a:lnTo>
                <a:lnTo>
                  <a:pt x="263" y="326"/>
                </a:lnTo>
                <a:lnTo>
                  <a:pt x="265" y="326"/>
                </a:lnTo>
                <a:lnTo>
                  <a:pt x="265" y="325"/>
                </a:lnTo>
                <a:lnTo>
                  <a:pt x="267" y="325"/>
                </a:lnTo>
                <a:lnTo>
                  <a:pt x="267" y="323"/>
                </a:lnTo>
                <a:lnTo>
                  <a:pt x="267" y="321"/>
                </a:lnTo>
                <a:lnTo>
                  <a:pt x="265" y="321"/>
                </a:lnTo>
                <a:lnTo>
                  <a:pt x="263" y="321"/>
                </a:lnTo>
                <a:lnTo>
                  <a:pt x="261" y="321"/>
                </a:lnTo>
                <a:lnTo>
                  <a:pt x="261" y="319"/>
                </a:lnTo>
                <a:lnTo>
                  <a:pt x="259" y="319"/>
                </a:lnTo>
                <a:lnTo>
                  <a:pt x="257" y="319"/>
                </a:lnTo>
                <a:lnTo>
                  <a:pt x="255" y="319"/>
                </a:lnTo>
                <a:lnTo>
                  <a:pt x="253" y="319"/>
                </a:lnTo>
                <a:lnTo>
                  <a:pt x="251" y="319"/>
                </a:lnTo>
                <a:lnTo>
                  <a:pt x="251" y="317"/>
                </a:lnTo>
                <a:lnTo>
                  <a:pt x="250" y="317"/>
                </a:lnTo>
                <a:lnTo>
                  <a:pt x="248" y="315"/>
                </a:lnTo>
                <a:lnTo>
                  <a:pt x="246" y="315"/>
                </a:lnTo>
                <a:lnTo>
                  <a:pt x="246" y="313"/>
                </a:lnTo>
                <a:lnTo>
                  <a:pt x="244" y="311"/>
                </a:lnTo>
                <a:lnTo>
                  <a:pt x="244" y="309"/>
                </a:lnTo>
                <a:lnTo>
                  <a:pt x="246" y="309"/>
                </a:lnTo>
                <a:lnTo>
                  <a:pt x="246" y="307"/>
                </a:lnTo>
                <a:lnTo>
                  <a:pt x="246" y="305"/>
                </a:lnTo>
                <a:lnTo>
                  <a:pt x="246" y="303"/>
                </a:lnTo>
                <a:lnTo>
                  <a:pt x="248" y="302"/>
                </a:lnTo>
                <a:lnTo>
                  <a:pt x="246" y="302"/>
                </a:lnTo>
                <a:lnTo>
                  <a:pt x="244" y="302"/>
                </a:lnTo>
                <a:lnTo>
                  <a:pt x="242" y="302"/>
                </a:lnTo>
                <a:lnTo>
                  <a:pt x="242" y="303"/>
                </a:lnTo>
                <a:lnTo>
                  <a:pt x="240" y="303"/>
                </a:lnTo>
                <a:lnTo>
                  <a:pt x="238" y="303"/>
                </a:lnTo>
                <a:lnTo>
                  <a:pt x="238" y="302"/>
                </a:lnTo>
                <a:lnTo>
                  <a:pt x="238" y="300"/>
                </a:lnTo>
                <a:lnTo>
                  <a:pt x="236" y="300"/>
                </a:lnTo>
                <a:lnTo>
                  <a:pt x="236" y="298"/>
                </a:lnTo>
                <a:lnTo>
                  <a:pt x="236" y="296"/>
                </a:lnTo>
                <a:lnTo>
                  <a:pt x="234" y="296"/>
                </a:lnTo>
                <a:lnTo>
                  <a:pt x="234" y="294"/>
                </a:lnTo>
                <a:lnTo>
                  <a:pt x="234" y="292"/>
                </a:lnTo>
                <a:lnTo>
                  <a:pt x="236" y="292"/>
                </a:lnTo>
                <a:lnTo>
                  <a:pt x="238" y="292"/>
                </a:lnTo>
                <a:lnTo>
                  <a:pt x="240" y="290"/>
                </a:lnTo>
                <a:lnTo>
                  <a:pt x="240" y="288"/>
                </a:lnTo>
                <a:lnTo>
                  <a:pt x="242" y="288"/>
                </a:lnTo>
                <a:lnTo>
                  <a:pt x="242" y="286"/>
                </a:lnTo>
                <a:lnTo>
                  <a:pt x="242" y="284"/>
                </a:lnTo>
                <a:lnTo>
                  <a:pt x="242" y="282"/>
                </a:lnTo>
                <a:lnTo>
                  <a:pt x="240" y="282"/>
                </a:lnTo>
                <a:lnTo>
                  <a:pt x="238" y="282"/>
                </a:lnTo>
                <a:lnTo>
                  <a:pt x="236" y="282"/>
                </a:lnTo>
                <a:lnTo>
                  <a:pt x="234" y="282"/>
                </a:lnTo>
                <a:lnTo>
                  <a:pt x="232" y="284"/>
                </a:lnTo>
                <a:lnTo>
                  <a:pt x="230" y="284"/>
                </a:lnTo>
                <a:lnTo>
                  <a:pt x="228" y="284"/>
                </a:lnTo>
                <a:lnTo>
                  <a:pt x="228" y="282"/>
                </a:lnTo>
                <a:lnTo>
                  <a:pt x="226" y="282"/>
                </a:lnTo>
                <a:lnTo>
                  <a:pt x="225" y="282"/>
                </a:lnTo>
                <a:lnTo>
                  <a:pt x="225" y="284"/>
                </a:lnTo>
                <a:lnTo>
                  <a:pt x="223" y="284"/>
                </a:lnTo>
                <a:lnTo>
                  <a:pt x="219" y="284"/>
                </a:lnTo>
                <a:lnTo>
                  <a:pt x="219" y="282"/>
                </a:lnTo>
                <a:lnTo>
                  <a:pt x="219" y="280"/>
                </a:lnTo>
                <a:lnTo>
                  <a:pt x="219" y="278"/>
                </a:lnTo>
                <a:lnTo>
                  <a:pt x="219" y="277"/>
                </a:lnTo>
                <a:lnTo>
                  <a:pt x="217" y="277"/>
                </a:lnTo>
                <a:lnTo>
                  <a:pt x="217" y="275"/>
                </a:lnTo>
                <a:lnTo>
                  <a:pt x="217" y="273"/>
                </a:lnTo>
                <a:lnTo>
                  <a:pt x="219" y="271"/>
                </a:lnTo>
                <a:lnTo>
                  <a:pt x="219" y="269"/>
                </a:lnTo>
                <a:lnTo>
                  <a:pt x="221" y="269"/>
                </a:lnTo>
                <a:lnTo>
                  <a:pt x="221" y="267"/>
                </a:lnTo>
                <a:lnTo>
                  <a:pt x="223" y="267"/>
                </a:lnTo>
                <a:lnTo>
                  <a:pt x="223" y="265"/>
                </a:lnTo>
                <a:lnTo>
                  <a:pt x="225" y="265"/>
                </a:lnTo>
                <a:lnTo>
                  <a:pt x="225" y="263"/>
                </a:lnTo>
                <a:lnTo>
                  <a:pt x="226" y="263"/>
                </a:lnTo>
                <a:lnTo>
                  <a:pt x="226" y="261"/>
                </a:lnTo>
                <a:lnTo>
                  <a:pt x="228" y="261"/>
                </a:lnTo>
                <a:lnTo>
                  <a:pt x="228" y="259"/>
                </a:lnTo>
                <a:lnTo>
                  <a:pt x="230" y="259"/>
                </a:lnTo>
                <a:lnTo>
                  <a:pt x="230" y="257"/>
                </a:lnTo>
                <a:lnTo>
                  <a:pt x="232" y="257"/>
                </a:lnTo>
                <a:lnTo>
                  <a:pt x="232" y="255"/>
                </a:lnTo>
                <a:lnTo>
                  <a:pt x="234" y="255"/>
                </a:lnTo>
                <a:lnTo>
                  <a:pt x="236" y="255"/>
                </a:lnTo>
                <a:lnTo>
                  <a:pt x="236" y="254"/>
                </a:lnTo>
                <a:lnTo>
                  <a:pt x="238" y="252"/>
                </a:lnTo>
                <a:lnTo>
                  <a:pt x="238" y="250"/>
                </a:lnTo>
                <a:lnTo>
                  <a:pt x="238" y="248"/>
                </a:lnTo>
                <a:lnTo>
                  <a:pt x="238" y="246"/>
                </a:lnTo>
                <a:lnTo>
                  <a:pt x="238" y="244"/>
                </a:lnTo>
                <a:lnTo>
                  <a:pt x="238" y="242"/>
                </a:lnTo>
                <a:lnTo>
                  <a:pt x="236" y="242"/>
                </a:lnTo>
                <a:lnTo>
                  <a:pt x="236" y="240"/>
                </a:lnTo>
                <a:lnTo>
                  <a:pt x="236" y="238"/>
                </a:lnTo>
                <a:lnTo>
                  <a:pt x="234" y="238"/>
                </a:lnTo>
                <a:lnTo>
                  <a:pt x="234" y="236"/>
                </a:lnTo>
                <a:lnTo>
                  <a:pt x="234" y="234"/>
                </a:lnTo>
                <a:lnTo>
                  <a:pt x="236" y="234"/>
                </a:lnTo>
                <a:lnTo>
                  <a:pt x="236" y="232"/>
                </a:lnTo>
                <a:lnTo>
                  <a:pt x="238" y="232"/>
                </a:lnTo>
                <a:lnTo>
                  <a:pt x="240" y="232"/>
                </a:lnTo>
                <a:lnTo>
                  <a:pt x="240" y="230"/>
                </a:lnTo>
                <a:lnTo>
                  <a:pt x="242" y="230"/>
                </a:lnTo>
                <a:lnTo>
                  <a:pt x="242" y="229"/>
                </a:lnTo>
                <a:lnTo>
                  <a:pt x="242" y="227"/>
                </a:lnTo>
                <a:lnTo>
                  <a:pt x="240" y="227"/>
                </a:lnTo>
                <a:lnTo>
                  <a:pt x="238" y="227"/>
                </a:lnTo>
                <a:lnTo>
                  <a:pt x="236" y="227"/>
                </a:lnTo>
                <a:lnTo>
                  <a:pt x="234" y="225"/>
                </a:lnTo>
                <a:lnTo>
                  <a:pt x="234" y="223"/>
                </a:lnTo>
                <a:lnTo>
                  <a:pt x="234" y="221"/>
                </a:lnTo>
                <a:lnTo>
                  <a:pt x="234" y="219"/>
                </a:lnTo>
                <a:lnTo>
                  <a:pt x="234" y="217"/>
                </a:lnTo>
                <a:lnTo>
                  <a:pt x="234" y="215"/>
                </a:lnTo>
                <a:lnTo>
                  <a:pt x="236" y="213"/>
                </a:lnTo>
                <a:lnTo>
                  <a:pt x="236" y="211"/>
                </a:lnTo>
                <a:lnTo>
                  <a:pt x="236" y="209"/>
                </a:lnTo>
                <a:lnTo>
                  <a:pt x="234" y="207"/>
                </a:lnTo>
                <a:lnTo>
                  <a:pt x="234" y="206"/>
                </a:lnTo>
                <a:lnTo>
                  <a:pt x="234" y="204"/>
                </a:lnTo>
                <a:lnTo>
                  <a:pt x="234" y="202"/>
                </a:lnTo>
                <a:lnTo>
                  <a:pt x="232" y="202"/>
                </a:lnTo>
                <a:lnTo>
                  <a:pt x="230" y="202"/>
                </a:lnTo>
                <a:lnTo>
                  <a:pt x="228" y="202"/>
                </a:lnTo>
                <a:lnTo>
                  <a:pt x="226" y="202"/>
                </a:lnTo>
                <a:lnTo>
                  <a:pt x="225" y="204"/>
                </a:lnTo>
                <a:lnTo>
                  <a:pt x="223" y="206"/>
                </a:lnTo>
                <a:lnTo>
                  <a:pt x="223" y="207"/>
                </a:lnTo>
                <a:lnTo>
                  <a:pt x="221" y="207"/>
                </a:lnTo>
                <a:lnTo>
                  <a:pt x="221" y="209"/>
                </a:lnTo>
                <a:lnTo>
                  <a:pt x="221" y="211"/>
                </a:lnTo>
                <a:lnTo>
                  <a:pt x="219" y="211"/>
                </a:lnTo>
                <a:lnTo>
                  <a:pt x="219" y="213"/>
                </a:lnTo>
                <a:lnTo>
                  <a:pt x="219" y="215"/>
                </a:lnTo>
                <a:lnTo>
                  <a:pt x="219" y="217"/>
                </a:lnTo>
                <a:lnTo>
                  <a:pt x="219" y="219"/>
                </a:lnTo>
                <a:lnTo>
                  <a:pt x="219" y="221"/>
                </a:lnTo>
                <a:lnTo>
                  <a:pt x="219" y="223"/>
                </a:lnTo>
                <a:lnTo>
                  <a:pt x="217" y="223"/>
                </a:lnTo>
                <a:lnTo>
                  <a:pt x="217" y="225"/>
                </a:lnTo>
                <a:lnTo>
                  <a:pt x="215" y="225"/>
                </a:lnTo>
                <a:lnTo>
                  <a:pt x="213" y="225"/>
                </a:lnTo>
                <a:lnTo>
                  <a:pt x="211" y="223"/>
                </a:lnTo>
                <a:lnTo>
                  <a:pt x="209" y="223"/>
                </a:lnTo>
                <a:lnTo>
                  <a:pt x="207" y="223"/>
                </a:lnTo>
                <a:lnTo>
                  <a:pt x="207" y="221"/>
                </a:lnTo>
                <a:lnTo>
                  <a:pt x="205" y="221"/>
                </a:lnTo>
                <a:lnTo>
                  <a:pt x="205" y="219"/>
                </a:lnTo>
                <a:lnTo>
                  <a:pt x="203" y="217"/>
                </a:lnTo>
                <a:lnTo>
                  <a:pt x="203" y="215"/>
                </a:lnTo>
                <a:lnTo>
                  <a:pt x="203" y="213"/>
                </a:lnTo>
                <a:lnTo>
                  <a:pt x="203" y="211"/>
                </a:lnTo>
                <a:lnTo>
                  <a:pt x="202" y="211"/>
                </a:lnTo>
                <a:lnTo>
                  <a:pt x="202" y="209"/>
                </a:lnTo>
                <a:lnTo>
                  <a:pt x="200" y="209"/>
                </a:lnTo>
                <a:lnTo>
                  <a:pt x="198" y="209"/>
                </a:lnTo>
                <a:lnTo>
                  <a:pt x="196" y="209"/>
                </a:lnTo>
                <a:lnTo>
                  <a:pt x="194" y="209"/>
                </a:lnTo>
                <a:lnTo>
                  <a:pt x="194" y="211"/>
                </a:lnTo>
                <a:lnTo>
                  <a:pt x="192" y="211"/>
                </a:lnTo>
                <a:lnTo>
                  <a:pt x="190" y="211"/>
                </a:lnTo>
                <a:lnTo>
                  <a:pt x="188" y="211"/>
                </a:lnTo>
                <a:lnTo>
                  <a:pt x="186" y="211"/>
                </a:lnTo>
                <a:lnTo>
                  <a:pt x="184" y="209"/>
                </a:lnTo>
                <a:lnTo>
                  <a:pt x="182" y="207"/>
                </a:lnTo>
                <a:lnTo>
                  <a:pt x="180" y="207"/>
                </a:lnTo>
                <a:lnTo>
                  <a:pt x="180" y="209"/>
                </a:lnTo>
                <a:lnTo>
                  <a:pt x="178" y="209"/>
                </a:lnTo>
                <a:lnTo>
                  <a:pt x="177" y="211"/>
                </a:lnTo>
                <a:lnTo>
                  <a:pt x="177" y="213"/>
                </a:lnTo>
                <a:lnTo>
                  <a:pt x="175" y="213"/>
                </a:lnTo>
                <a:lnTo>
                  <a:pt x="175" y="211"/>
                </a:lnTo>
                <a:lnTo>
                  <a:pt x="175" y="209"/>
                </a:lnTo>
                <a:lnTo>
                  <a:pt x="177" y="207"/>
                </a:lnTo>
                <a:lnTo>
                  <a:pt x="175" y="207"/>
                </a:lnTo>
                <a:lnTo>
                  <a:pt x="175" y="206"/>
                </a:lnTo>
                <a:lnTo>
                  <a:pt x="175" y="204"/>
                </a:lnTo>
                <a:lnTo>
                  <a:pt x="175" y="202"/>
                </a:lnTo>
                <a:lnTo>
                  <a:pt x="175" y="200"/>
                </a:lnTo>
                <a:lnTo>
                  <a:pt x="177" y="198"/>
                </a:lnTo>
                <a:lnTo>
                  <a:pt x="177" y="196"/>
                </a:lnTo>
                <a:lnTo>
                  <a:pt x="178" y="196"/>
                </a:lnTo>
                <a:lnTo>
                  <a:pt x="180" y="194"/>
                </a:lnTo>
                <a:lnTo>
                  <a:pt x="180" y="192"/>
                </a:lnTo>
                <a:lnTo>
                  <a:pt x="178" y="192"/>
                </a:lnTo>
                <a:lnTo>
                  <a:pt x="178" y="190"/>
                </a:lnTo>
                <a:lnTo>
                  <a:pt x="178" y="188"/>
                </a:lnTo>
                <a:lnTo>
                  <a:pt x="178" y="186"/>
                </a:lnTo>
                <a:lnTo>
                  <a:pt x="177" y="186"/>
                </a:lnTo>
                <a:lnTo>
                  <a:pt x="177" y="184"/>
                </a:lnTo>
                <a:lnTo>
                  <a:pt x="175" y="182"/>
                </a:lnTo>
                <a:lnTo>
                  <a:pt x="173" y="182"/>
                </a:lnTo>
                <a:lnTo>
                  <a:pt x="173" y="181"/>
                </a:lnTo>
                <a:lnTo>
                  <a:pt x="171" y="181"/>
                </a:lnTo>
                <a:lnTo>
                  <a:pt x="171" y="179"/>
                </a:lnTo>
                <a:lnTo>
                  <a:pt x="169" y="179"/>
                </a:lnTo>
                <a:lnTo>
                  <a:pt x="169" y="177"/>
                </a:lnTo>
                <a:lnTo>
                  <a:pt x="167" y="177"/>
                </a:lnTo>
                <a:lnTo>
                  <a:pt x="167" y="175"/>
                </a:lnTo>
                <a:lnTo>
                  <a:pt x="165" y="175"/>
                </a:lnTo>
                <a:lnTo>
                  <a:pt x="165" y="173"/>
                </a:lnTo>
                <a:lnTo>
                  <a:pt x="165" y="171"/>
                </a:lnTo>
                <a:lnTo>
                  <a:pt x="163" y="171"/>
                </a:lnTo>
                <a:lnTo>
                  <a:pt x="163" y="169"/>
                </a:lnTo>
                <a:lnTo>
                  <a:pt x="163" y="167"/>
                </a:lnTo>
                <a:lnTo>
                  <a:pt x="163" y="165"/>
                </a:lnTo>
                <a:lnTo>
                  <a:pt x="165" y="163"/>
                </a:lnTo>
                <a:lnTo>
                  <a:pt x="165" y="161"/>
                </a:lnTo>
                <a:lnTo>
                  <a:pt x="167" y="161"/>
                </a:lnTo>
                <a:lnTo>
                  <a:pt x="167" y="159"/>
                </a:lnTo>
                <a:lnTo>
                  <a:pt x="167" y="158"/>
                </a:lnTo>
                <a:lnTo>
                  <a:pt x="165" y="158"/>
                </a:lnTo>
                <a:lnTo>
                  <a:pt x="165" y="159"/>
                </a:lnTo>
                <a:lnTo>
                  <a:pt x="163" y="158"/>
                </a:lnTo>
                <a:lnTo>
                  <a:pt x="163" y="159"/>
                </a:lnTo>
                <a:lnTo>
                  <a:pt x="161" y="159"/>
                </a:lnTo>
                <a:lnTo>
                  <a:pt x="159" y="159"/>
                </a:lnTo>
                <a:lnTo>
                  <a:pt x="157" y="161"/>
                </a:lnTo>
                <a:lnTo>
                  <a:pt x="157" y="163"/>
                </a:lnTo>
                <a:lnTo>
                  <a:pt x="157" y="165"/>
                </a:lnTo>
                <a:lnTo>
                  <a:pt x="155" y="167"/>
                </a:lnTo>
                <a:lnTo>
                  <a:pt x="153" y="167"/>
                </a:lnTo>
                <a:lnTo>
                  <a:pt x="153" y="165"/>
                </a:lnTo>
                <a:lnTo>
                  <a:pt x="153" y="163"/>
                </a:lnTo>
                <a:lnTo>
                  <a:pt x="153" y="161"/>
                </a:lnTo>
                <a:lnTo>
                  <a:pt x="152" y="161"/>
                </a:lnTo>
                <a:lnTo>
                  <a:pt x="152" y="159"/>
                </a:lnTo>
                <a:lnTo>
                  <a:pt x="148" y="159"/>
                </a:lnTo>
                <a:lnTo>
                  <a:pt x="146" y="159"/>
                </a:lnTo>
                <a:lnTo>
                  <a:pt x="144" y="159"/>
                </a:lnTo>
                <a:lnTo>
                  <a:pt x="144" y="161"/>
                </a:lnTo>
                <a:lnTo>
                  <a:pt x="142" y="161"/>
                </a:lnTo>
                <a:lnTo>
                  <a:pt x="142" y="163"/>
                </a:lnTo>
                <a:lnTo>
                  <a:pt x="142" y="165"/>
                </a:lnTo>
                <a:lnTo>
                  <a:pt x="140" y="165"/>
                </a:lnTo>
                <a:lnTo>
                  <a:pt x="138" y="165"/>
                </a:lnTo>
                <a:lnTo>
                  <a:pt x="138" y="167"/>
                </a:lnTo>
                <a:lnTo>
                  <a:pt x="136" y="169"/>
                </a:lnTo>
                <a:lnTo>
                  <a:pt x="136" y="171"/>
                </a:lnTo>
                <a:lnTo>
                  <a:pt x="134" y="173"/>
                </a:lnTo>
                <a:lnTo>
                  <a:pt x="134" y="175"/>
                </a:lnTo>
                <a:lnTo>
                  <a:pt x="132" y="175"/>
                </a:lnTo>
                <a:lnTo>
                  <a:pt x="132" y="177"/>
                </a:lnTo>
                <a:lnTo>
                  <a:pt x="130" y="177"/>
                </a:lnTo>
                <a:lnTo>
                  <a:pt x="130" y="179"/>
                </a:lnTo>
                <a:lnTo>
                  <a:pt x="130" y="181"/>
                </a:lnTo>
                <a:lnTo>
                  <a:pt x="129" y="181"/>
                </a:lnTo>
                <a:lnTo>
                  <a:pt x="127" y="181"/>
                </a:lnTo>
                <a:lnTo>
                  <a:pt x="127" y="179"/>
                </a:lnTo>
                <a:lnTo>
                  <a:pt x="127" y="177"/>
                </a:lnTo>
                <a:lnTo>
                  <a:pt x="127" y="175"/>
                </a:lnTo>
                <a:lnTo>
                  <a:pt x="127" y="173"/>
                </a:lnTo>
                <a:lnTo>
                  <a:pt x="127" y="171"/>
                </a:lnTo>
                <a:lnTo>
                  <a:pt x="129" y="169"/>
                </a:lnTo>
                <a:lnTo>
                  <a:pt x="129" y="167"/>
                </a:lnTo>
                <a:lnTo>
                  <a:pt x="129" y="165"/>
                </a:lnTo>
                <a:lnTo>
                  <a:pt x="129" y="163"/>
                </a:lnTo>
                <a:lnTo>
                  <a:pt x="129" y="161"/>
                </a:lnTo>
                <a:lnTo>
                  <a:pt x="130" y="159"/>
                </a:lnTo>
                <a:lnTo>
                  <a:pt x="130" y="158"/>
                </a:lnTo>
                <a:lnTo>
                  <a:pt x="132" y="156"/>
                </a:lnTo>
                <a:lnTo>
                  <a:pt x="134" y="154"/>
                </a:lnTo>
                <a:lnTo>
                  <a:pt x="136" y="152"/>
                </a:lnTo>
                <a:lnTo>
                  <a:pt x="138" y="150"/>
                </a:lnTo>
                <a:lnTo>
                  <a:pt x="138" y="148"/>
                </a:lnTo>
                <a:lnTo>
                  <a:pt x="140" y="146"/>
                </a:lnTo>
                <a:lnTo>
                  <a:pt x="142" y="146"/>
                </a:lnTo>
                <a:lnTo>
                  <a:pt x="142" y="144"/>
                </a:lnTo>
                <a:lnTo>
                  <a:pt x="144" y="142"/>
                </a:lnTo>
                <a:lnTo>
                  <a:pt x="146" y="140"/>
                </a:lnTo>
                <a:lnTo>
                  <a:pt x="146" y="138"/>
                </a:lnTo>
                <a:lnTo>
                  <a:pt x="146" y="136"/>
                </a:lnTo>
                <a:lnTo>
                  <a:pt x="144" y="136"/>
                </a:lnTo>
                <a:lnTo>
                  <a:pt x="142" y="134"/>
                </a:lnTo>
                <a:lnTo>
                  <a:pt x="140" y="134"/>
                </a:lnTo>
                <a:lnTo>
                  <a:pt x="138" y="133"/>
                </a:lnTo>
                <a:lnTo>
                  <a:pt x="136" y="133"/>
                </a:lnTo>
                <a:lnTo>
                  <a:pt x="134" y="133"/>
                </a:lnTo>
                <a:lnTo>
                  <a:pt x="134" y="131"/>
                </a:lnTo>
                <a:lnTo>
                  <a:pt x="132" y="131"/>
                </a:lnTo>
                <a:lnTo>
                  <a:pt x="130" y="131"/>
                </a:lnTo>
                <a:lnTo>
                  <a:pt x="129" y="131"/>
                </a:lnTo>
                <a:lnTo>
                  <a:pt x="127" y="131"/>
                </a:lnTo>
                <a:lnTo>
                  <a:pt x="125" y="131"/>
                </a:lnTo>
                <a:lnTo>
                  <a:pt x="125" y="129"/>
                </a:lnTo>
                <a:lnTo>
                  <a:pt x="123" y="129"/>
                </a:lnTo>
                <a:lnTo>
                  <a:pt x="123" y="127"/>
                </a:lnTo>
                <a:lnTo>
                  <a:pt x="121" y="125"/>
                </a:lnTo>
                <a:lnTo>
                  <a:pt x="119" y="125"/>
                </a:lnTo>
                <a:lnTo>
                  <a:pt x="119" y="123"/>
                </a:lnTo>
                <a:lnTo>
                  <a:pt x="117" y="123"/>
                </a:lnTo>
                <a:lnTo>
                  <a:pt x="117" y="121"/>
                </a:lnTo>
                <a:lnTo>
                  <a:pt x="117" y="119"/>
                </a:lnTo>
                <a:lnTo>
                  <a:pt x="117" y="117"/>
                </a:lnTo>
                <a:lnTo>
                  <a:pt x="117" y="115"/>
                </a:lnTo>
                <a:lnTo>
                  <a:pt x="117" y="113"/>
                </a:lnTo>
                <a:lnTo>
                  <a:pt x="119" y="113"/>
                </a:lnTo>
                <a:lnTo>
                  <a:pt x="119" y="111"/>
                </a:lnTo>
                <a:lnTo>
                  <a:pt x="121" y="111"/>
                </a:lnTo>
                <a:lnTo>
                  <a:pt x="123" y="110"/>
                </a:lnTo>
                <a:lnTo>
                  <a:pt x="125" y="108"/>
                </a:lnTo>
                <a:lnTo>
                  <a:pt x="125" y="106"/>
                </a:lnTo>
                <a:lnTo>
                  <a:pt x="125" y="104"/>
                </a:lnTo>
                <a:lnTo>
                  <a:pt x="125" y="102"/>
                </a:lnTo>
                <a:lnTo>
                  <a:pt x="123" y="102"/>
                </a:lnTo>
                <a:lnTo>
                  <a:pt x="121" y="102"/>
                </a:lnTo>
                <a:lnTo>
                  <a:pt x="119" y="100"/>
                </a:lnTo>
                <a:lnTo>
                  <a:pt x="117" y="100"/>
                </a:lnTo>
                <a:lnTo>
                  <a:pt x="115" y="100"/>
                </a:lnTo>
                <a:lnTo>
                  <a:pt x="113" y="100"/>
                </a:lnTo>
                <a:lnTo>
                  <a:pt x="111" y="100"/>
                </a:lnTo>
                <a:lnTo>
                  <a:pt x="109" y="98"/>
                </a:lnTo>
                <a:lnTo>
                  <a:pt x="107" y="98"/>
                </a:lnTo>
                <a:lnTo>
                  <a:pt x="105" y="100"/>
                </a:lnTo>
                <a:lnTo>
                  <a:pt x="104" y="100"/>
                </a:lnTo>
                <a:lnTo>
                  <a:pt x="104" y="98"/>
                </a:lnTo>
                <a:lnTo>
                  <a:pt x="102" y="98"/>
                </a:lnTo>
                <a:lnTo>
                  <a:pt x="100" y="98"/>
                </a:lnTo>
                <a:lnTo>
                  <a:pt x="96" y="98"/>
                </a:lnTo>
                <a:lnTo>
                  <a:pt x="94" y="98"/>
                </a:lnTo>
                <a:lnTo>
                  <a:pt x="90" y="98"/>
                </a:lnTo>
                <a:lnTo>
                  <a:pt x="88" y="98"/>
                </a:lnTo>
                <a:lnTo>
                  <a:pt x="86" y="98"/>
                </a:lnTo>
                <a:lnTo>
                  <a:pt x="84" y="98"/>
                </a:lnTo>
                <a:lnTo>
                  <a:pt x="80" y="98"/>
                </a:lnTo>
                <a:lnTo>
                  <a:pt x="77" y="100"/>
                </a:lnTo>
                <a:lnTo>
                  <a:pt x="73" y="100"/>
                </a:lnTo>
                <a:lnTo>
                  <a:pt x="71" y="100"/>
                </a:lnTo>
                <a:lnTo>
                  <a:pt x="69" y="100"/>
                </a:lnTo>
                <a:lnTo>
                  <a:pt x="69" y="102"/>
                </a:lnTo>
                <a:lnTo>
                  <a:pt x="67" y="102"/>
                </a:lnTo>
                <a:lnTo>
                  <a:pt x="67" y="104"/>
                </a:lnTo>
                <a:lnTo>
                  <a:pt x="65" y="104"/>
                </a:lnTo>
                <a:lnTo>
                  <a:pt x="65" y="106"/>
                </a:lnTo>
                <a:lnTo>
                  <a:pt x="65" y="108"/>
                </a:lnTo>
                <a:lnTo>
                  <a:pt x="63" y="108"/>
                </a:lnTo>
                <a:lnTo>
                  <a:pt x="65" y="108"/>
                </a:lnTo>
                <a:lnTo>
                  <a:pt x="63" y="110"/>
                </a:lnTo>
                <a:lnTo>
                  <a:pt x="63" y="111"/>
                </a:lnTo>
                <a:lnTo>
                  <a:pt x="61" y="111"/>
                </a:lnTo>
                <a:lnTo>
                  <a:pt x="61" y="113"/>
                </a:lnTo>
                <a:lnTo>
                  <a:pt x="61" y="115"/>
                </a:lnTo>
                <a:lnTo>
                  <a:pt x="59" y="115"/>
                </a:lnTo>
                <a:lnTo>
                  <a:pt x="59" y="117"/>
                </a:lnTo>
                <a:lnTo>
                  <a:pt x="59" y="119"/>
                </a:lnTo>
                <a:lnTo>
                  <a:pt x="57" y="119"/>
                </a:lnTo>
                <a:lnTo>
                  <a:pt x="57" y="121"/>
                </a:lnTo>
                <a:lnTo>
                  <a:pt x="54" y="123"/>
                </a:lnTo>
                <a:lnTo>
                  <a:pt x="54" y="125"/>
                </a:lnTo>
                <a:lnTo>
                  <a:pt x="54" y="127"/>
                </a:lnTo>
                <a:lnTo>
                  <a:pt x="52" y="127"/>
                </a:lnTo>
                <a:lnTo>
                  <a:pt x="52" y="129"/>
                </a:lnTo>
                <a:lnTo>
                  <a:pt x="52" y="131"/>
                </a:lnTo>
                <a:lnTo>
                  <a:pt x="50" y="131"/>
                </a:lnTo>
                <a:lnTo>
                  <a:pt x="50" y="129"/>
                </a:lnTo>
                <a:lnTo>
                  <a:pt x="48" y="129"/>
                </a:lnTo>
                <a:lnTo>
                  <a:pt x="48" y="127"/>
                </a:lnTo>
                <a:lnTo>
                  <a:pt x="48" y="125"/>
                </a:lnTo>
                <a:lnTo>
                  <a:pt x="46" y="125"/>
                </a:lnTo>
                <a:lnTo>
                  <a:pt x="46" y="123"/>
                </a:lnTo>
                <a:lnTo>
                  <a:pt x="44" y="123"/>
                </a:lnTo>
                <a:lnTo>
                  <a:pt x="44" y="121"/>
                </a:lnTo>
                <a:lnTo>
                  <a:pt x="42" y="121"/>
                </a:lnTo>
                <a:lnTo>
                  <a:pt x="40" y="121"/>
                </a:lnTo>
                <a:lnTo>
                  <a:pt x="40" y="119"/>
                </a:lnTo>
                <a:lnTo>
                  <a:pt x="38" y="119"/>
                </a:lnTo>
                <a:lnTo>
                  <a:pt x="38" y="117"/>
                </a:lnTo>
                <a:lnTo>
                  <a:pt x="36" y="115"/>
                </a:lnTo>
                <a:lnTo>
                  <a:pt x="36" y="113"/>
                </a:lnTo>
                <a:lnTo>
                  <a:pt x="36" y="111"/>
                </a:lnTo>
                <a:lnTo>
                  <a:pt x="36" y="110"/>
                </a:lnTo>
                <a:lnTo>
                  <a:pt x="36" y="108"/>
                </a:lnTo>
                <a:lnTo>
                  <a:pt x="36" y="106"/>
                </a:lnTo>
                <a:lnTo>
                  <a:pt x="36" y="104"/>
                </a:lnTo>
                <a:lnTo>
                  <a:pt x="36" y="102"/>
                </a:lnTo>
                <a:lnTo>
                  <a:pt x="36" y="100"/>
                </a:lnTo>
                <a:lnTo>
                  <a:pt x="34" y="100"/>
                </a:lnTo>
                <a:lnTo>
                  <a:pt x="32" y="98"/>
                </a:lnTo>
                <a:lnTo>
                  <a:pt x="32" y="96"/>
                </a:lnTo>
                <a:lnTo>
                  <a:pt x="32" y="94"/>
                </a:lnTo>
                <a:lnTo>
                  <a:pt x="32" y="92"/>
                </a:lnTo>
                <a:lnTo>
                  <a:pt x="31" y="90"/>
                </a:lnTo>
                <a:lnTo>
                  <a:pt x="31" y="88"/>
                </a:lnTo>
                <a:lnTo>
                  <a:pt x="29" y="88"/>
                </a:lnTo>
                <a:lnTo>
                  <a:pt x="27" y="88"/>
                </a:lnTo>
                <a:lnTo>
                  <a:pt x="25" y="88"/>
                </a:lnTo>
                <a:lnTo>
                  <a:pt x="23" y="88"/>
                </a:lnTo>
                <a:lnTo>
                  <a:pt x="23" y="86"/>
                </a:lnTo>
                <a:lnTo>
                  <a:pt x="21" y="86"/>
                </a:lnTo>
                <a:lnTo>
                  <a:pt x="19" y="86"/>
                </a:lnTo>
                <a:lnTo>
                  <a:pt x="17" y="86"/>
                </a:lnTo>
                <a:lnTo>
                  <a:pt x="15" y="88"/>
                </a:lnTo>
                <a:lnTo>
                  <a:pt x="13" y="88"/>
                </a:lnTo>
                <a:lnTo>
                  <a:pt x="11" y="86"/>
                </a:lnTo>
                <a:lnTo>
                  <a:pt x="11" y="85"/>
                </a:lnTo>
                <a:lnTo>
                  <a:pt x="9" y="85"/>
                </a:lnTo>
                <a:lnTo>
                  <a:pt x="7" y="85"/>
                </a:lnTo>
                <a:lnTo>
                  <a:pt x="6" y="85"/>
                </a:lnTo>
                <a:lnTo>
                  <a:pt x="6" y="83"/>
                </a:lnTo>
                <a:lnTo>
                  <a:pt x="4" y="83"/>
                </a:lnTo>
                <a:lnTo>
                  <a:pt x="2" y="83"/>
                </a:lnTo>
                <a:lnTo>
                  <a:pt x="0" y="83"/>
                </a:lnTo>
                <a:lnTo>
                  <a:pt x="0" y="81"/>
                </a:lnTo>
                <a:lnTo>
                  <a:pt x="0" y="79"/>
                </a:lnTo>
                <a:lnTo>
                  <a:pt x="0" y="77"/>
                </a:lnTo>
                <a:lnTo>
                  <a:pt x="2" y="75"/>
                </a:lnTo>
                <a:lnTo>
                  <a:pt x="2" y="73"/>
                </a:lnTo>
                <a:lnTo>
                  <a:pt x="2" y="71"/>
                </a:lnTo>
                <a:lnTo>
                  <a:pt x="4" y="67"/>
                </a:lnTo>
                <a:lnTo>
                  <a:pt x="6" y="65"/>
                </a:lnTo>
                <a:lnTo>
                  <a:pt x="6" y="63"/>
                </a:lnTo>
                <a:lnTo>
                  <a:pt x="6" y="62"/>
                </a:lnTo>
                <a:lnTo>
                  <a:pt x="7" y="60"/>
                </a:lnTo>
                <a:lnTo>
                  <a:pt x="6" y="60"/>
                </a:lnTo>
                <a:lnTo>
                  <a:pt x="6" y="58"/>
                </a:lnTo>
                <a:lnTo>
                  <a:pt x="6" y="56"/>
                </a:lnTo>
                <a:lnTo>
                  <a:pt x="6" y="54"/>
                </a:lnTo>
                <a:lnTo>
                  <a:pt x="6" y="52"/>
                </a:lnTo>
                <a:lnTo>
                  <a:pt x="4" y="50"/>
                </a:lnTo>
                <a:lnTo>
                  <a:pt x="4" y="48"/>
                </a:lnTo>
                <a:lnTo>
                  <a:pt x="6" y="46"/>
                </a:lnTo>
                <a:lnTo>
                  <a:pt x="7" y="44"/>
                </a:lnTo>
                <a:lnTo>
                  <a:pt x="9" y="44"/>
                </a:lnTo>
                <a:lnTo>
                  <a:pt x="11" y="44"/>
                </a:lnTo>
                <a:lnTo>
                  <a:pt x="13" y="44"/>
                </a:lnTo>
                <a:lnTo>
                  <a:pt x="15" y="44"/>
                </a:lnTo>
                <a:lnTo>
                  <a:pt x="17" y="44"/>
                </a:lnTo>
                <a:lnTo>
                  <a:pt x="19" y="44"/>
                </a:lnTo>
                <a:lnTo>
                  <a:pt x="21" y="44"/>
                </a:lnTo>
                <a:lnTo>
                  <a:pt x="23" y="44"/>
                </a:lnTo>
                <a:lnTo>
                  <a:pt x="25" y="44"/>
                </a:lnTo>
                <a:lnTo>
                  <a:pt x="27" y="44"/>
                </a:lnTo>
                <a:lnTo>
                  <a:pt x="29" y="44"/>
                </a:lnTo>
                <a:lnTo>
                  <a:pt x="31" y="44"/>
                </a:lnTo>
                <a:lnTo>
                  <a:pt x="32" y="44"/>
                </a:lnTo>
                <a:lnTo>
                  <a:pt x="34" y="44"/>
                </a:lnTo>
                <a:lnTo>
                  <a:pt x="36" y="44"/>
                </a:lnTo>
                <a:lnTo>
                  <a:pt x="38" y="44"/>
                </a:lnTo>
                <a:lnTo>
                  <a:pt x="40" y="44"/>
                </a:lnTo>
                <a:lnTo>
                  <a:pt x="40" y="42"/>
                </a:lnTo>
                <a:lnTo>
                  <a:pt x="42" y="44"/>
                </a:lnTo>
                <a:lnTo>
                  <a:pt x="44" y="46"/>
                </a:lnTo>
                <a:lnTo>
                  <a:pt x="48" y="46"/>
                </a:lnTo>
                <a:lnTo>
                  <a:pt x="50" y="46"/>
                </a:lnTo>
                <a:lnTo>
                  <a:pt x="52" y="48"/>
                </a:lnTo>
                <a:lnTo>
                  <a:pt x="54" y="48"/>
                </a:lnTo>
                <a:lnTo>
                  <a:pt x="55" y="46"/>
                </a:lnTo>
                <a:lnTo>
                  <a:pt x="57" y="48"/>
                </a:lnTo>
                <a:lnTo>
                  <a:pt x="59" y="48"/>
                </a:lnTo>
                <a:lnTo>
                  <a:pt x="61" y="48"/>
                </a:lnTo>
                <a:lnTo>
                  <a:pt x="63" y="48"/>
                </a:lnTo>
                <a:lnTo>
                  <a:pt x="65" y="48"/>
                </a:lnTo>
                <a:lnTo>
                  <a:pt x="67" y="46"/>
                </a:lnTo>
                <a:lnTo>
                  <a:pt x="69" y="46"/>
                </a:lnTo>
                <a:lnTo>
                  <a:pt x="71" y="46"/>
                </a:lnTo>
                <a:lnTo>
                  <a:pt x="73" y="46"/>
                </a:lnTo>
                <a:lnTo>
                  <a:pt x="75" y="44"/>
                </a:lnTo>
                <a:lnTo>
                  <a:pt x="77" y="46"/>
                </a:lnTo>
                <a:lnTo>
                  <a:pt x="79" y="46"/>
                </a:lnTo>
                <a:lnTo>
                  <a:pt x="80" y="46"/>
                </a:lnTo>
                <a:lnTo>
                  <a:pt x="82" y="46"/>
                </a:lnTo>
                <a:lnTo>
                  <a:pt x="84" y="46"/>
                </a:lnTo>
                <a:lnTo>
                  <a:pt x="86" y="46"/>
                </a:lnTo>
                <a:lnTo>
                  <a:pt x="88" y="46"/>
                </a:lnTo>
                <a:lnTo>
                  <a:pt x="90" y="46"/>
                </a:lnTo>
                <a:lnTo>
                  <a:pt x="92" y="46"/>
                </a:lnTo>
                <a:lnTo>
                  <a:pt x="94" y="48"/>
                </a:lnTo>
                <a:lnTo>
                  <a:pt x="96" y="48"/>
                </a:lnTo>
                <a:lnTo>
                  <a:pt x="96" y="50"/>
                </a:lnTo>
                <a:lnTo>
                  <a:pt x="98" y="50"/>
                </a:lnTo>
                <a:lnTo>
                  <a:pt x="98" y="52"/>
                </a:lnTo>
                <a:lnTo>
                  <a:pt x="98" y="54"/>
                </a:lnTo>
                <a:lnTo>
                  <a:pt x="98" y="56"/>
                </a:lnTo>
                <a:lnTo>
                  <a:pt x="100" y="56"/>
                </a:lnTo>
                <a:lnTo>
                  <a:pt x="102" y="58"/>
                </a:lnTo>
                <a:lnTo>
                  <a:pt x="100" y="60"/>
                </a:lnTo>
                <a:lnTo>
                  <a:pt x="100" y="62"/>
                </a:lnTo>
                <a:lnTo>
                  <a:pt x="102" y="63"/>
                </a:lnTo>
                <a:lnTo>
                  <a:pt x="102" y="65"/>
                </a:lnTo>
                <a:lnTo>
                  <a:pt x="102" y="67"/>
                </a:lnTo>
                <a:lnTo>
                  <a:pt x="104" y="67"/>
                </a:lnTo>
                <a:lnTo>
                  <a:pt x="105" y="67"/>
                </a:lnTo>
                <a:lnTo>
                  <a:pt x="107" y="67"/>
                </a:lnTo>
                <a:lnTo>
                  <a:pt x="109" y="67"/>
                </a:lnTo>
                <a:lnTo>
                  <a:pt x="111" y="67"/>
                </a:lnTo>
                <a:lnTo>
                  <a:pt x="111" y="69"/>
                </a:lnTo>
                <a:lnTo>
                  <a:pt x="113" y="71"/>
                </a:lnTo>
                <a:lnTo>
                  <a:pt x="115" y="73"/>
                </a:lnTo>
                <a:lnTo>
                  <a:pt x="117" y="75"/>
                </a:lnTo>
                <a:lnTo>
                  <a:pt x="119" y="75"/>
                </a:lnTo>
                <a:lnTo>
                  <a:pt x="121" y="73"/>
                </a:lnTo>
                <a:lnTo>
                  <a:pt x="123" y="73"/>
                </a:lnTo>
                <a:lnTo>
                  <a:pt x="127" y="73"/>
                </a:lnTo>
                <a:lnTo>
                  <a:pt x="129" y="75"/>
                </a:lnTo>
                <a:lnTo>
                  <a:pt x="130" y="75"/>
                </a:lnTo>
                <a:lnTo>
                  <a:pt x="132" y="75"/>
                </a:lnTo>
                <a:lnTo>
                  <a:pt x="132" y="77"/>
                </a:lnTo>
                <a:lnTo>
                  <a:pt x="132" y="79"/>
                </a:lnTo>
                <a:lnTo>
                  <a:pt x="134" y="79"/>
                </a:lnTo>
                <a:lnTo>
                  <a:pt x="136" y="79"/>
                </a:lnTo>
                <a:lnTo>
                  <a:pt x="140" y="77"/>
                </a:lnTo>
                <a:lnTo>
                  <a:pt x="142" y="77"/>
                </a:lnTo>
                <a:lnTo>
                  <a:pt x="144" y="77"/>
                </a:lnTo>
                <a:lnTo>
                  <a:pt x="146" y="77"/>
                </a:lnTo>
                <a:lnTo>
                  <a:pt x="148" y="77"/>
                </a:lnTo>
                <a:lnTo>
                  <a:pt x="150" y="77"/>
                </a:lnTo>
                <a:lnTo>
                  <a:pt x="150" y="75"/>
                </a:lnTo>
                <a:lnTo>
                  <a:pt x="152" y="75"/>
                </a:lnTo>
                <a:lnTo>
                  <a:pt x="153" y="75"/>
                </a:lnTo>
                <a:lnTo>
                  <a:pt x="155" y="75"/>
                </a:lnTo>
                <a:lnTo>
                  <a:pt x="157" y="75"/>
                </a:lnTo>
                <a:lnTo>
                  <a:pt x="159" y="75"/>
                </a:lnTo>
                <a:lnTo>
                  <a:pt x="159" y="73"/>
                </a:lnTo>
                <a:lnTo>
                  <a:pt x="161" y="73"/>
                </a:lnTo>
                <a:lnTo>
                  <a:pt x="163" y="73"/>
                </a:lnTo>
                <a:lnTo>
                  <a:pt x="165" y="71"/>
                </a:lnTo>
                <a:lnTo>
                  <a:pt x="167" y="71"/>
                </a:lnTo>
                <a:lnTo>
                  <a:pt x="169" y="71"/>
                </a:lnTo>
                <a:lnTo>
                  <a:pt x="171" y="69"/>
                </a:lnTo>
                <a:lnTo>
                  <a:pt x="173" y="69"/>
                </a:lnTo>
                <a:lnTo>
                  <a:pt x="175" y="67"/>
                </a:lnTo>
                <a:lnTo>
                  <a:pt x="175" y="65"/>
                </a:lnTo>
                <a:lnTo>
                  <a:pt x="177" y="63"/>
                </a:lnTo>
                <a:lnTo>
                  <a:pt x="178" y="62"/>
                </a:lnTo>
                <a:lnTo>
                  <a:pt x="178" y="60"/>
                </a:lnTo>
                <a:lnTo>
                  <a:pt x="178" y="58"/>
                </a:lnTo>
                <a:lnTo>
                  <a:pt x="178" y="56"/>
                </a:lnTo>
                <a:lnTo>
                  <a:pt x="180" y="56"/>
                </a:lnTo>
                <a:lnTo>
                  <a:pt x="180" y="54"/>
                </a:lnTo>
                <a:lnTo>
                  <a:pt x="180" y="52"/>
                </a:lnTo>
                <a:lnTo>
                  <a:pt x="180" y="50"/>
                </a:lnTo>
                <a:lnTo>
                  <a:pt x="182" y="50"/>
                </a:lnTo>
                <a:lnTo>
                  <a:pt x="182" y="48"/>
                </a:lnTo>
                <a:lnTo>
                  <a:pt x="184" y="48"/>
                </a:lnTo>
                <a:lnTo>
                  <a:pt x="186" y="48"/>
                </a:lnTo>
                <a:lnTo>
                  <a:pt x="188" y="48"/>
                </a:lnTo>
                <a:lnTo>
                  <a:pt x="188" y="50"/>
                </a:lnTo>
                <a:lnTo>
                  <a:pt x="190" y="50"/>
                </a:lnTo>
                <a:lnTo>
                  <a:pt x="192" y="50"/>
                </a:lnTo>
                <a:lnTo>
                  <a:pt x="194" y="50"/>
                </a:lnTo>
                <a:lnTo>
                  <a:pt x="196" y="50"/>
                </a:lnTo>
                <a:lnTo>
                  <a:pt x="198" y="48"/>
                </a:lnTo>
                <a:lnTo>
                  <a:pt x="198" y="42"/>
                </a:lnTo>
                <a:lnTo>
                  <a:pt x="200" y="42"/>
                </a:lnTo>
                <a:lnTo>
                  <a:pt x="202" y="44"/>
                </a:lnTo>
                <a:lnTo>
                  <a:pt x="203" y="44"/>
                </a:lnTo>
                <a:lnTo>
                  <a:pt x="205" y="44"/>
                </a:lnTo>
                <a:lnTo>
                  <a:pt x="207" y="44"/>
                </a:lnTo>
                <a:lnTo>
                  <a:pt x="209" y="44"/>
                </a:lnTo>
                <a:lnTo>
                  <a:pt x="211" y="44"/>
                </a:lnTo>
                <a:lnTo>
                  <a:pt x="213" y="44"/>
                </a:lnTo>
                <a:lnTo>
                  <a:pt x="215" y="44"/>
                </a:lnTo>
                <a:lnTo>
                  <a:pt x="217" y="44"/>
                </a:lnTo>
                <a:lnTo>
                  <a:pt x="219" y="44"/>
                </a:lnTo>
                <a:lnTo>
                  <a:pt x="221" y="44"/>
                </a:lnTo>
                <a:lnTo>
                  <a:pt x="223" y="44"/>
                </a:lnTo>
                <a:lnTo>
                  <a:pt x="225" y="46"/>
                </a:lnTo>
                <a:lnTo>
                  <a:pt x="226" y="46"/>
                </a:lnTo>
                <a:lnTo>
                  <a:pt x="228" y="46"/>
                </a:lnTo>
                <a:lnTo>
                  <a:pt x="230" y="46"/>
                </a:lnTo>
                <a:lnTo>
                  <a:pt x="232" y="46"/>
                </a:lnTo>
                <a:lnTo>
                  <a:pt x="234" y="46"/>
                </a:lnTo>
                <a:lnTo>
                  <a:pt x="236" y="46"/>
                </a:lnTo>
                <a:lnTo>
                  <a:pt x="238" y="46"/>
                </a:lnTo>
                <a:lnTo>
                  <a:pt x="240" y="46"/>
                </a:lnTo>
                <a:lnTo>
                  <a:pt x="242" y="46"/>
                </a:lnTo>
                <a:lnTo>
                  <a:pt x="242" y="48"/>
                </a:lnTo>
                <a:lnTo>
                  <a:pt x="244" y="48"/>
                </a:lnTo>
                <a:lnTo>
                  <a:pt x="246" y="48"/>
                </a:lnTo>
                <a:lnTo>
                  <a:pt x="248" y="48"/>
                </a:lnTo>
                <a:lnTo>
                  <a:pt x="250" y="48"/>
                </a:lnTo>
                <a:lnTo>
                  <a:pt x="251" y="50"/>
                </a:lnTo>
                <a:lnTo>
                  <a:pt x="253" y="50"/>
                </a:lnTo>
                <a:lnTo>
                  <a:pt x="255" y="50"/>
                </a:lnTo>
                <a:lnTo>
                  <a:pt x="257" y="50"/>
                </a:lnTo>
                <a:lnTo>
                  <a:pt x="259" y="50"/>
                </a:lnTo>
                <a:lnTo>
                  <a:pt x="261" y="50"/>
                </a:lnTo>
                <a:lnTo>
                  <a:pt x="261" y="48"/>
                </a:lnTo>
                <a:lnTo>
                  <a:pt x="263" y="48"/>
                </a:lnTo>
                <a:lnTo>
                  <a:pt x="265" y="48"/>
                </a:lnTo>
                <a:lnTo>
                  <a:pt x="267" y="48"/>
                </a:lnTo>
                <a:lnTo>
                  <a:pt x="269" y="46"/>
                </a:lnTo>
                <a:lnTo>
                  <a:pt x="271" y="46"/>
                </a:lnTo>
                <a:lnTo>
                  <a:pt x="273" y="46"/>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9">
            <a:extLst>
              <a:ext uri="{FF2B5EF4-FFF2-40B4-BE49-F238E27FC236}">
                <a16:creationId xmlns:a16="http://schemas.microsoft.com/office/drawing/2014/main" id="{D3AA70E9-A705-412E-940A-BB2FCE7077FB}"/>
              </a:ext>
            </a:extLst>
          </p:cNvPr>
          <p:cNvSpPr>
            <a:spLocks/>
          </p:cNvSpPr>
          <p:nvPr/>
        </p:nvSpPr>
        <p:spPr bwMode="auto">
          <a:xfrm>
            <a:off x="6708732" y="1422166"/>
            <a:ext cx="1484010" cy="1464954"/>
          </a:xfrm>
          <a:custGeom>
            <a:avLst/>
            <a:gdLst>
              <a:gd name="T0" fmla="*/ 231 w 623"/>
              <a:gd name="T1" fmla="*/ 0 h 615"/>
              <a:gd name="T2" fmla="*/ 267 w 623"/>
              <a:gd name="T3" fmla="*/ 0 h 615"/>
              <a:gd name="T4" fmla="*/ 302 w 623"/>
              <a:gd name="T5" fmla="*/ 6 h 615"/>
              <a:gd name="T6" fmla="*/ 337 w 623"/>
              <a:gd name="T7" fmla="*/ 4 h 615"/>
              <a:gd name="T8" fmla="*/ 373 w 623"/>
              <a:gd name="T9" fmla="*/ 2 h 615"/>
              <a:gd name="T10" fmla="*/ 408 w 623"/>
              <a:gd name="T11" fmla="*/ 4 h 615"/>
              <a:gd name="T12" fmla="*/ 442 w 623"/>
              <a:gd name="T13" fmla="*/ 16 h 615"/>
              <a:gd name="T14" fmla="*/ 477 w 623"/>
              <a:gd name="T15" fmla="*/ 25 h 615"/>
              <a:gd name="T16" fmla="*/ 506 w 623"/>
              <a:gd name="T17" fmla="*/ 41 h 615"/>
              <a:gd name="T18" fmla="*/ 531 w 623"/>
              <a:gd name="T19" fmla="*/ 56 h 615"/>
              <a:gd name="T20" fmla="*/ 565 w 623"/>
              <a:gd name="T21" fmla="*/ 62 h 615"/>
              <a:gd name="T22" fmla="*/ 594 w 623"/>
              <a:gd name="T23" fmla="*/ 67 h 615"/>
              <a:gd name="T24" fmla="*/ 600 w 623"/>
              <a:gd name="T25" fmla="*/ 96 h 615"/>
              <a:gd name="T26" fmla="*/ 604 w 623"/>
              <a:gd name="T27" fmla="*/ 129 h 615"/>
              <a:gd name="T28" fmla="*/ 621 w 623"/>
              <a:gd name="T29" fmla="*/ 161 h 615"/>
              <a:gd name="T30" fmla="*/ 600 w 623"/>
              <a:gd name="T31" fmla="*/ 192 h 615"/>
              <a:gd name="T32" fmla="*/ 575 w 623"/>
              <a:gd name="T33" fmla="*/ 208 h 615"/>
              <a:gd name="T34" fmla="*/ 583 w 623"/>
              <a:gd name="T35" fmla="*/ 242 h 615"/>
              <a:gd name="T36" fmla="*/ 573 w 623"/>
              <a:gd name="T37" fmla="*/ 292 h 615"/>
              <a:gd name="T38" fmla="*/ 571 w 623"/>
              <a:gd name="T39" fmla="*/ 334 h 615"/>
              <a:gd name="T40" fmla="*/ 556 w 623"/>
              <a:gd name="T41" fmla="*/ 375 h 615"/>
              <a:gd name="T42" fmla="*/ 577 w 623"/>
              <a:gd name="T43" fmla="*/ 388 h 615"/>
              <a:gd name="T44" fmla="*/ 583 w 623"/>
              <a:gd name="T45" fmla="*/ 419 h 615"/>
              <a:gd name="T46" fmla="*/ 561 w 623"/>
              <a:gd name="T47" fmla="*/ 438 h 615"/>
              <a:gd name="T48" fmla="*/ 540 w 623"/>
              <a:gd name="T49" fmla="*/ 465 h 615"/>
              <a:gd name="T50" fmla="*/ 546 w 623"/>
              <a:gd name="T51" fmla="*/ 497 h 615"/>
              <a:gd name="T52" fmla="*/ 523 w 623"/>
              <a:gd name="T53" fmla="*/ 507 h 615"/>
              <a:gd name="T54" fmla="*/ 490 w 623"/>
              <a:gd name="T55" fmla="*/ 532 h 615"/>
              <a:gd name="T56" fmla="*/ 452 w 623"/>
              <a:gd name="T57" fmla="*/ 544 h 615"/>
              <a:gd name="T58" fmla="*/ 448 w 623"/>
              <a:gd name="T59" fmla="*/ 557 h 615"/>
              <a:gd name="T60" fmla="*/ 461 w 623"/>
              <a:gd name="T61" fmla="*/ 580 h 615"/>
              <a:gd name="T62" fmla="*/ 446 w 623"/>
              <a:gd name="T63" fmla="*/ 603 h 615"/>
              <a:gd name="T64" fmla="*/ 410 w 623"/>
              <a:gd name="T65" fmla="*/ 613 h 615"/>
              <a:gd name="T66" fmla="*/ 413 w 623"/>
              <a:gd name="T67" fmla="*/ 570 h 615"/>
              <a:gd name="T68" fmla="*/ 412 w 623"/>
              <a:gd name="T69" fmla="*/ 530 h 615"/>
              <a:gd name="T70" fmla="*/ 385 w 623"/>
              <a:gd name="T71" fmla="*/ 499 h 615"/>
              <a:gd name="T72" fmla="*/ 369 w 623"/>
              <a:gd name="T73" fmla="*/ 474 h 615"/>
              <a:gd name="T74" fmla="*/ 342 w 623"/>
              <a:gd name="T75" fmla="*/ 465 h 615"/>
              <a:gd name="T76" fmla="*/ 310 w 623"/>
              <a:gd name="T77" fmla="*/ 453 h 615"/>
              <a:gd name="T78" fmla="*/ 281 w 623"/>
              <a:gd name="T79" fmla="*/ 451 h 615"/>
              <a:gd name="T80" fmla="*/ 275 w 623"/>
              <a:gd name="T81" fmla="*/ 434 h 615"/>
              <a:gd name="T82" fmla="*/ 283 w 623"/>
              <a:gd name="T83" fmla="*/ 403 h 615"/>
              <a:gd name="T84" fmla="*/ 277 w 623"/>
              <a:gd name="T85" fmla="*/ 371 h 615"/>
              <a:gd name="T86" fmla="*/ 264 w 623"/>
              <a:gd name="T87" fmla="*/ 342 h 615"/>
              <a:gd name="T88" fmla="*/ 252 w 623"/>
              <a:gd name="T89" fmla="*/ 311 h 615"/>
              <a:gd name="T90" fmla="*/ 248 w 623"/>
              <a:gd name="T91" fmla="*/ 277 h 615"/>
              <a:gd name="T92" fmla="*/ 239 w 623"/>
              <a:gd name="T93" fmla="*/ 240 h 615"/>
              <a:gd name="T94" fmla="*/ 221 w 623"/>
              <a:gd name="T95" fmla="*/ 194 h 615"/>
              <a:gd name="T96" fmla="*/ 210 w 623"/>
              <a:gd name="T97" fmla="*/ 169 h 615"/>
              <a:gd name="T98" fmla="*/ 204 w 623"/>
              <a:gd name="T99" fmla="*/ 135 h 615"/>
              <a:gd name="T100" fmla="*/ 185 w 623"/>
              <a:gd name="T101" fmla="*/ 123 h 615"/>
              <a:gd name="T102" fmla="*/ 148 w 623"/>
              <a:gd name="T103" fmla="*/ 115 h 615"/>
              <a:gd name="T104" fmla="*/ 139 w 623"/>
              <a:gd name="T105" fmla="*/ 102 h 615"/>
              <a:gd name="T106" fmla="*/ 123 w 623"/>
              <a:gd name="T107" fmla="*/ 75 h 615"/>
              <a:gd name="T108" fmla="*/ 89 w 623"/>
              <a:gd name="T109" fmla="*/ 87 h 615"/>
              <a:gd name="T110" fmla="*/ 62 w 623"/>
              <a:gd name="T111" fmla="*/ 106 h 615"/>
              <a:gd name="T112" fmla="*/ 35 w 623"/>
              <a:gd name="T113" fmla="*/ 125 h 615"/>
              <a:gd name="T114" fmla="*/ 10 w 623"/>
              <a:gd name="T115" fmla="*/ 115 h 615"/>
              <a:gd name="T116" fmla="*/ 58 w 623"/>
              <a:gd name="T117" fmla="*/ 67 h 615"/>
              <a:gd name="T118" fmla="*/ 85 w 623"/>
              <a:gd name="T119" fmla="*/ 42 h 615"/>
              <a:gd name="T120" fmla="*/ 116 w 623"/>
              <a:gd name="T121" fmla="*/ 25 h 615"/>
              <a:gd name="T122" fmla="*/ 148 w 623"/>
              <a:gd name="T123" fmla="*/ 19 h 615"/>
              <a:gd name="T124" fmla="*/ 183 w 623"/>
              <a:gd name="T125" fmla="*/ 14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23" h="615">
                <a:moveTo>
                  <a:pt x="187" y="14"/>
                </a:moveTo>
                <a:lnTo>
                  <a:pt x="189" y="12"/>
                </a:lnTo>
                <a:lnTo>
                  <a:pt x="191" y="12"/>
                </a:lnTo>
                <a:lnTo>
                  <a:pt x="193" y="12"/>
                </a:lnTo>
                <a:lnTo>
                  <a:pt x="196" y="10"/>
                </a:lnTo>
                <a:lnTo>
                  <a:pt x="198" y="10"/>
                </a:lnTo>
                <a:lnTo>
                  <a:pt x="202" y="8"/>
                </a:lnTo>
                <a:lnTo>
                  <a:pt x="206" y="8"/>
                </a:lnTo>
                <a:lnTo>
                  <a:pt x="208" y="6"/>
                </a:lnTo>
                <a:lnTo>
                  <a:pt x="212" y="6"/>
                </a:lnTo>
                <a:lnTo>
                  <a:pt x="216" y="4"/>
                </a:lnTo>
                <a:lnTo>
                  <a:pt x="217" y="4"/>
                </a:lnTo>
                <a:lnTo>
                  <a:pt x="219" y="2"/>
                </a:lnTo>
                <a:lnTo>
                  <a:pt x="221" y="2"/>
                </a:lnTo>
                <a:lnTo>
                  <a:pt x="223" y="2"/>
                </a:lnTo>
                <a:lnTo>
                  <a:pt x="225" y="2"/>
                </a:lnTo>
                <a:lnTo>
                  <a:pt x="227" y="2"/>
                </a:lnTo>
                <a:lnTo>
                  <a:pt x="229" y="2"/>
                </a:lnTo>
                <a:lnTo>
                  <a:pt x="231" y="0"/>
                </a:lnTo>
                <a:lnTo>
                  <a:pt x="233" y="0"/>
                </a:lnTo>
                <a:lnTo>
                  <a:pt x="235" y="0"/>
                </a:lnTo>
                <a:lnTo>
                  <a:pt x="237" y="0"/>
                </a:lnTo>
                <a:lnTo>
                  <a:pt x="239" y="0"/>
                </a:lnTo>
                <a:lnTo>
                  <a:pt x="241" y="0"/>
                </a:lnTo>
                <a:lnTo>
                  <a:pt x="242" y="0"/>
                </a:lnTo>
                <a:lnTo>
                  <a:pt x="244" y="0"/>
                </a:lnTo>
                <a:lnTo>
                  <a:pt x="246" y="0"/>
                </a:lnTo>
                <a:lnTo>
                  <a:pt x="248" y="0"/>
                </a:lnTo>
                <a:lnTo>
                  <a:pt x="250" y="0"/>
                </a:lnTo>
                <a:lnTo>
                  <a:pt x="252" y="0"/>
                </a:lnTo>
                <a:lnTo>
                  <a:pt x="254" y="0"/>
                </a:lnTo>
                <a:lnTo>
                  <a:pt x="256" y="0"/>
                </a:lnTo>
                <a:lnTo>
                  <a:pt x="258" y="0"/>
                </a:lnTo>
                <a:lnTo>
                  <a:pt x="260" y="0"/>
                </a:lnTo>
                <a:lnTo>
                  <a:pt x="262" y="0"/>
                </a:lnTo>
                <a:lnTo>
                  <a:pt x="264" y="0"/>
                </a:lnTo>
                <a:lnTo>
                  <a:pt x="266" y="0"/>
                </a:lnTo>
                <a:lnTo>
                  <a:pt x="267" y="0"/>
                </a:lnTo>
                <a:lnTo>
                  <a:pt x="269" y="0"/>
                </a:lnTo>
                <a:lnTo>
                  <a:pt x="271" y="2"/>
                </a:lnTo>
                <a:lnTo>
                  <a:pt x="273" y="2"/>
                </a:lnTo>
                <a:lnTo>
                  <a:pt x="275" y="2"/>
                </a:lnTo>
                <a:lnTo>
                  <a:pt x="277" y="2"/>
                </a:lnTo>
                <a:lnTo>
                  <a:pt x="279" y="4"/>
                </a:lnTo>
                <a:lnTo>
                  <a:pt x="281" y="4"/>
                </a:lnTo>
                <a:lnTo>
                  <a:pt x="283" y="4"/>
                </a:lnTo>
                <a:lnTo>
                  <a:pt x="285" y="4"/>
                </a:lnTo>
                <a:lnTo>
                  <a:pt x="287" y="4"/>
                </a:lnTo>
                <a:lnTo>
                  <a:pt x="289" y="4"/>
                </a:lnTo>
                <a:lnTo>
                  <a:pt x="291" y="4"/>
                </a:lnTo>
                <a:lnTo>
                  <a:pt x="292" y="4"/>
                </a:lnTo>
                <a:lnTo>
                  <a:pt x="294" y="4"/>
                </a:lnTo>
                <a:lnTo>
                  <a:pt x="296" y="4"/>
                </a:lnTo>
                <a:lnTo>
                  <a:pt x="298" y="4"/>
                </a:lnTo>
                <a:lnTo>
                  <a:pt x="298" y="6"/>
                </a:lnTo>
                <a:lnTo>
                  <a:pt x="300" y="6"/>
                </a:lnTo>
                <a:lnTo>
                  <a:pt x="302" y="6"/>
                </a:lnTo>
                <a:lnTo>
                  <a:pt x="304" y="6"/>
                </a:lnTo>
                <a:lnTo>
                  <a:pt x="306" y="6"/>
                </a:lnTo>
                <a:lnTo>
                  <a:pt x="308" y="6"/>
                </a:lnTo>
                <a:lnTo>
                  <a:pt x="310" y="6"/>
                </a:lnTo>
                <a:lnTo>
                  <a:pt x="312" y="6"/>
                </a:lnTo>
                <a:lnTo>
                  <a:pt x="314" y="6"/>
                </a:lnTo>
                <a:lnTo>
                  <a:pt x="315" y="6"/>
                </a:lnTo>
                <a:lnTo>
                  <a:pt x="317" y="6"/>
                </a:lnTo>
                <a:lnTo>
                  <a:pt x="319" y="6"/>
                </a:lnTo>
                <a:lnTo>
                  <a:pt x="321" y="6"/>
                </a:lnTo>
                <a:lnTo>
                  <a:pt x="323" y="6"/>
                </a:lnTo>
                <a:lnTo>
                  <a:pt x="325" y="6"/>
                </a:lnTo>
                <a:lnTo>
                  <a:pt x="327" y="6"/>
                </a:lnTo>
                <a:lnTo>
                  <a:pt x="329" y="6"/>
                </a:lnTo>
                <a:lnTo>
                  <a:pt x="329" y="4"/>
                </a:lnTo>
                <a:lnTo>
                  <a:pt x="331" y="4"/>
                </a:lnTo>
                <a:lnTo>
                  <a:pt x="333" y="4"/>
                </a:lnTo>
                <a:lnTo>
                  <a:pt x="335" y="4"/>
                </a:lnTo>
                <a:lnTo>
                  <a:pt x="337" y="4"/>
                </a:lnTo>
                <a:lnTo>
                  <a:pt x="339" y="4"/>
                </a:lnTo>
                <a:lnTo>
                  <a:pt x="340" y="4"/>
                </a:lnTo>
                <a:lnTo>
                  <a:pt x="342" y="4"/>
                </a:lnTo>
                <a:lnTo>
                  <a:pt x="344" y="2"/>
                </a:lnTo>
                <a:lnTo>
                  <a:pt x="346" y="2"/>
                </a:lnTo>
                <a:lnTo>
                  <a:pt x="348" y="2"/>
                </a:lnTo>
                <a:lnTo>
                  <a:pt x="350" y="2"/>
                </a:lnTo>
                <a:lnTo>
                  <a:pt x="352" y="2"/>
                </a:lnTo>
                <a:lnTo>
                  <a:pt x="354" y="2"/>
                </a:lnTo>
                <a:lnTo>
                  <a:pt x="356" y="2"/>
                </a:lnTo>
                <a:lnTo>
                  <a:pt x="358" y="2"/>
                </a:lnTo>
                <a:lnTo>
                  <a:pt x="360" y="2"/>
                </a:lnTo>
                <a:lnTo>
                  <a:pt x="362" y="2"/>
                </a:lnTo>
                <a:lnTo>
                  <a:pt x="364" y="2"/>
                </a:lnTo>
                <a:lnTo>
                  <a:pt x="365" y="2"/>
                </a:lnTo>
                <a:lnTo>
                  <a:pt x="367" y="2"/>
                </a:lnTo>
                <a:lnTo>
                  <a:pt x="369" y="2"/>
                </a:lnTo>
                <a:lnTo>
                  <a:pt x="371" y="2"/>
                </a:lnTo>
                <a:lnTo>
                  <a:pt x="373" y="2"/>
                </a:lnTo>
                <a:lnTo>
                  <a:pt x="375" y="2"/>
                </a:lnTo>
                <a:lnTo>
                  <a:pt x="377" y="2"/>
                </a:lnTo>
                <a:lnTo>
                  <a:pt x="379" y="2"/>
                </a:lnTo>
                <a:lnTo>
                  <a:pt x="381" y="2"/>
                </a:lnTo>
                <a:lnTo>
                  <a:pt x="383" y="2"/>
                </a:lnTo>
                <a:lnTo>
                  <a:pt x="383" y="0"/>
                </a:lnTo>
                <a:lnTo>
                  <a:pt x="385" y="2"/>
                </a:lnTo>
                <a:lnTo>
                  <a:pt x="387" y="2"/>
                </a:lnTo>
                <a:lnTo>
                  <a:pt x="388" y="2"/>
                </a:lnTo>
                <a:lnTo>
                  <a:pt x="390" y="2"/>
                </a:lnTo>
                <a:lnTo>
                  <a:pt x="392" y="2"/>
                </a:lnTo>
                <a:lnTo>
                  <a:pt x="394" y="2"/>
                </a:lnTo>
                <a:lnTo>
                  <a:pt x="396" y="2"/>
                </a:lnTo>
                <a:lnTo>
                  <a:pt x="398" y="2"/>
                </a:lnTo>
                <a:lnTo>
                  <a:pt x="400" y="4"/>
                </a:lnTo>
                <a:lnTo>
                  <a:pt x="402" y="4"/>
                </a:lnTo>
                <a:lnTo>
                  <a:pt x="404" y="4"/>
                </a:lnTo>
                <a:lnTo>
                  <a:pt x="406" y="4"/>
                </a:lnTo>
                <a:lnTo>
                  <a:pt x="408" y="4"/>
                </a:lnTo>
                <a:lnTo>
                  <a:pt x="408" y="6"/>
                </a:lnTo>
                <a:lnTo>
                  <a:pt x="410" y="6"/>
                </a:lnTo>
                <a:lnTo>
                  <a:pt x="412" y="6"/>
                </a:lnTo>
                <a:lnTo>
                  <a:pt x="413" y="6"/>
                </a:lnTo>
                <a:lnTo>
                  <a:pt x="415" y="8"/>
                </a:lnTo>
                <a:lnTo>
                  <a:pt x="417" y="8"/>
                </a:lnTo>
                <a:lnTo>
                  <a:pt x="419" y="10"/>
                </a:lnTo>
                <a:lnTo>
                  <a:pt x="421" y="10"/>
                </a:lnTo>
                <a:lnTo>
                  <a:pt x="423" y="10"/>
                </a:lnTo>
                <a:lnTo>
                  <a:pt x="425" y="12"/>
                </a:lnTo>
                <a:lnTo>
                  <a:pt x="427" y="12"/>
                </a:lnTo>
                <a:lnTo>
                  <a:pt x="429" y="12"/>
                </a:lnTo>
                <a:lnTo>
                  <a:pt x="431" y="12"/>
                </a:lnTo>
                <a:lnTo>
                  <a:pt x="433" y="14"/>
                </a:lnTo>
                <a:lnTo>
                  <a:pt x="435" y="14"/>
                </a:lnTo>
                <a:lnTo>
                  <a:pt x="437" y="14"/>
                </a:lnTo>
                <a:lnTo>
                  <a:pt x="438" y="14"/>
                </a:lnTo>
                <a:lnTo>
                  <a:pt x="440" y="16"/>
                </a:lnTo>
                <a:lnTo>
                  <a:pt x="442" y="16"/>
                </a:lnTo>
                <a:lnTo>
                  <a:pt x="444" y="16"/>
                </a:lnTo>
                <a:lnTo>
                  <a:pt x="446" y="17"/>
                </a:lnTo>
                <a:lnTo>
                  <a:pt x="448" y="17"/>
                </a:lnTo>
                <a:lnTo>
                  <a:pt x="450" y="17"/>
                </a:lnTo>
                <a:lnTo>
                  <a:pt x="452" y="19"/>
                </a:lnTo>
                <a:lnTo>
                  <a:pt x="454" y="19"/>
                </a:lnTo>
                <a:lnTo>
                  <a:pt x="456" y="19"/>
                </a:lnTo>
                <a:lnTo>
                  <a:pt x="458" y="19"/>
                </a:lnTo>
                <a:lnTo>
                  <a:pt x="460" y="21"/>
                </a:lnTo>
                <a:lnTo>
                  <a:pt x="461" y="21"/>
                </a:lnTo>
                <a:lnTo>
                  <a:pt x="463" y="21"/>
                </a:lnTo>
                <a:lnTo>
                  <a:pt x="465" y="21"/>
                </a:lnTo>
                <a:lnTo>
                  <a:pt x="467" y="23"/>
                </a:lnTo>
                <a:lnTo>
                  <a:pt x="469" y="23"/>
                </a:lnTo>
                <a:lnTo>
                  <a:pt x="471" y="23"/>
                </a:lnTo>
                <a:lnTo>
                  <a:pt x="473" y="23"/>
                </a:lnTo>
                <a:lnTo>
                  <a:pt x="473" y="25"/>
                </a:lnTo>
                <a:lnTo>
                  <a:pt x="475" y="25"/>
                </a:lnTo>
                <a:lnTo>
                  <a:pt x="477" y="25"/>
                </a:lnTo>
                <a:lnTo>
                  <a:pt x="479" y="25"/>
                </a:lnTo>
                <a:lnTo>
                  <a:pt x="479" y="27"/>
                </a:lnTo>
                <a:lnTo>
                  <a:pt x="481" y="27"/>
                </a:lnTo>
                <a:lnTo>
                  <a:pt x="483" y="27"/>
                </a:lnTo>
                <a:lnTo>
                  <a:pt x="485" y="29"/>
                </a:lnTo>
                <a:lnTo>
                  <a:pt x="486" y="29"/>
                </a:lnTo>
                <a:lnTo>
                  <a:pt x="488" y="31"/>
                </a:lnTo>
                <a:lnTo>
                  <a:pt x="490" y="31"/>
                </a:lnTo>
                <a:lnTo>
                  <a:pt x="490" y="33"/>
                </a:lnTo>
                <a:lnTo>
                  <a:pt x="492" y="33"/>
                </a:lnTo>
                <a:lnTo>
                  <a:pt x="494" y="35"/>
                </a:lnTo>
                <a:lnTo>
                  <a:pt x="496" y="35"/>
                </a:lnTo>
                <a:lnTo>
                  <a:pt x="496" y="37"/>
                </a:lnTo>
                <a:lnTo>
                  <a:pt x="498" y="37"/>
                </a:lnTo>
                <a:lnTo>
                  <a:pt x="500" y="37"/>
                </a:lnTo>
                <a:lnTo>
                  <a:pt x="500" y="39"/>
                </a:lnTo>
                <a:lnTo>
                  <a:pt x="502" y="39"/>
                </a:lnTo>
                <a:lnTo>
                  <a:pt x="504" y="41"/>
                </a:lnTo>
                <a:lnTo>
                  <a:pt x="506" y="41"/>
                </a:lnTo>
                <a:lnTo>
                  <a:pt x="506" y="42"/>
                </a:lnTo>
                <a:lnTo>
                  <a:pt x="508" y="42"/>
                </a:lnTo>
                <a:lnTo>
                  <a:pt x="510" y="42"/>
                </a:lnTo>
                <a:lnTo>
                  <a:pt x="510" y="44"/>
                </a:lnTo>
                <a:lnTo>
                  <a:pt x="511" y="44"/>
                </a:lnTo>
                <a:lnTo>
                  <a:pt x="513" y="44"/>
                </a:lnTo>
                <a:lnTo>
                  <a:pt x="515" y="46"/>
                </a:lnTo>
                <a:lnTo>
                  <a:pt x="517" y="46"/>
                </a:lnTo>
                <a:lnTo>
                  <a:pt x="519" y="48"/>
                </a:lnTo>
                <a:lnTo>
                  <a:pt x="521" y="48"/>
                </a:lnTo>
                <a:lnTo>
                  <a:pt x="521" y="50"/>
                </a:lnTo>
                <a:lnTo>
                  <a:pt x="523" y="50"/>
                </a:lnTo>
                <a:lnTo>
                  <a:pt x="525" y="50"/>
                </a:lnTo>
                <a:lnTo>
                  <a:pt x="525" y="52"/>
                </a:lnTo>
                <a:lnTo>
                  <a:pt x="527" y="52"/>
                </a:lnTo>
                <a:lnTo>
                  <a:pt x="527" y="54"/>
                </a:lnTo>
                <a:lnTo>
                  <a:pt x="529" y="54"/>
                </a:lnTo>
                <a:lnTo>
                  <a:pt x="529" y="56"/>
                </a:lnTo>
                <a:lnTo>
                  <a:pt x="531" y="56"/>
                </a:lnTo>
                <a:lnTo>
                  <a:pt x="531" y="58"/>
                </a:lnTo>
                <a:lnTo>
                  <a:pt x="535" y="58"/>
                </a:lnTo>
                <a:lnTo>
                  <a:pt x="536" y="60"/>
                </a:lnTo>
                <a:lnTo>
                  <a:pt x="540" y="60"/>
                </a:lnTo>
                <a:lnTo>
                  <a:pt x="542" y="62"/>
                </a:lnTo>
                <a:lnTo>
                  <a:pt x="546" y="62"/>
                </a:lnTo>
                <a:lnTo>
                  <a:pt x="548" y="62"/>
                </a:lnTo>
                <a:lnTo>
                  <a:pt x="550" y="62"/>
                </a:lnTo>
                <a:lnTo>
                  <a:pt x="552" y="62"/>
                </a:lnTo>
                <a:lnTo>
                  <a:pt x="554" y="62"/>
                </a:lnTo>
                <a:lnTo>
                  <a:pt x="554" y="60"/>
                </a:lnTo>
                <a:lnTo>
                  <a:pt x="554" y="58"/>
                </a:lnTo>
                <a:lnTo>
                  <a:pt x="556" y="58"/>
                </a:lnTo>
                <a:lnTo>
                  <a:pt x="558" y="58"/>
                </a:lnTo>
                <a:lnTo>
                  <a:pt x="559" y="58"/>
                </a:lnTo>
                <a:lnTo>
                  <a:pt x="561" y="58"/>
                </a:lnTo>
                <a:lnTo>
                  <a:pt x="563" y="60"/>
                </a:lnTo>
                <a:lnTo>
                  <a:pt x="565" y="60"/>
                </a:lnTo>
                <a:lnTo>
                  <a:pt x="565" y="62"/>
                </a:lnTo>
                <a:lnTo>
                  <a:pt x="567" y="62"/>
                </a:lnTo>
                <a:lnTo>
                  <a:pt x="569" y="60"/>
                </a:lnTo>
                <a:lnTo>
                  <a:pt x="571" y="60"/>
                </a:lnTo>
                <a:lnTo>
                  <a:pt x="571" y="62"/>
                </a:lnTo>
                <a:lnTo>
                  <a:pt x="573" y="62"/>
                </a:lnTo>
                <a:lnTo>
                  <a:pt x="573" y="64"/>
                </a:lnTo>
                <a:lnTo>
                  <a:pt x="575" y="65"/>
                </a:lnTo>
                <a:lnTo>
                  <a:pt x="575" y="67"/>
                </a:lnTo>
                <a:lnTo>
                  <a:pt x="577" y="65"/>
                </a:lnTo>
                <a:lnTo>
                  <a:pt x="577" y="64"/>
                </a:lnTo>
                <a:lnTo>
                  <a:pt x="579" y="64"/>
                </a:lnTo>
                <a:lnTo>
                  <a:pt x="581" y="64"/>
                </a:lnTo>
                <a:lnTo>
                  <a:pt x="583" y="64"/>
                </a:lnTo>
                <a:lnTo>
                  <a:pt x="584" y="65"/>
                </a:lnTo>
                <a:lnTo>
                  <a:pt x="586" y="67"/>
                </a:lnTo>
                <a:lnTo>
                  <a:pt x="588" y="67"/>
                </a:lnTo>
                <a:lnTo>
                  <a:pt x="590" y="67"/>
                </a:lnTo>
                <a:lnTo>
                  <a:pt x="592" y="67"/>
                </a:lnTo>
                <a:lnTo>
                  <a:pt x="594" y="67"/>
                </a:lnTo>
                <a:lnTo>
                  <a:pt x="596" y="67"/>
                </a:lnTo>
                <a:lnTo>
                  <a:pt x="598" y="67"/>
                </a:lnTo>
                <a:lnTo>
                  <a:pt x="600" y="69"/>
                </a:lnTo>
                <a:lnTo>
                  <a:pt x="600" y="67"/>
                </a:lnTo>
                <a:lnTo>
                  <a:pt x="602" y="67"/>
                </a:lnTo>
                <a:lnTo>
                  <a:pt x="602" y="73"/>
                </a:lnTo>
                <a:lnTo>
                  <a:pt x="602" y="75"/>
                </a:lnTo>
                <a:lnTo>
                  <a:pt x="604" y="77"/>
                </a:lnTo>
                <a:lnTo>
                  <a:pt x="604" y="79"/>
                </a:lnTo>
                <a:lnTo>
                  <a:pt x="604" y="81"/>
                </a:lnTo>
                <a:lnTo>
                  <a:pt x="604" y="83"/>
                </a:lnTo>
                <a:lnTo>
                  <a:pt x="604" y="85"/>
                </a:lnTo>
                <a:lnTo>
                  <a:pt x="604" y="87"/>
                </a:lnTo>
                <a:lnTo>
                  <a:pt x="604" y="89"/>
                </a:lnTo>
                <a:lnTo>
                  <a:pt x="602" y="90"/>
                </a:lnTo>
                <a:lnTo>
                  <a:pt x="602" y="92"/>
                </a:lnTo>
                <a:lnTo>
                  <a:pt x="602" y="94"/>
                </a:lnTo>
                <a:lnTo>
                  <a:pt x="602" y="96"/>
                </a:lnTo>
                <a:lnTo>
                  <a:pt x="600" y="96"/>
                </a:lnTo>
                <a:lnTo>
                  <a:pt x="600" y="100"/>
                </a:lnTo>
                <a:lnTo>
                  <a:pt x="598" y="100"/>
                </a:lnTo>
                <a:lnTo>
                  <a:pt x="598" y="102"/>
                </a:lnTo>
                <a:lnTo>
                  <a:pt x="596" y="104"/>
                </a:lnTo>
                <a:lnTo>
                  <a:pt x="596" y="106"/>
                </a:lnTo>
                <a:lnTo>
                  <a:pt x="594" y="108"/>
                </a:lnTo>
                <a:lnTo>
                  <a:pt x="594" y="110"/>
                </a:lnTo>
                <a:lnTo>
                  <a:pt x="594" y="112"/>
                </a:lnTo>
                <a:lnTo>
                  <a:pt x="594" y="113"/>
                </a:lnTo>
                <a:lnTo>
                  <a:pt x="594" y="115"/>
                </a:lnTo>
                <a:lnTo>
                  <a:pt x="596" y="115"/>
                </a:lnTo>
                <a:lnTo>
                  <a:pt x="596" y="117"/>
                </a:lnTo>
                <a:lnTo>
                  <a:pt x="596" y="119"/>
                </a:lnTo>
                <a:lnTo>
                  <a:pt x="598" y="121"/>
                </a:lnTo>
                <a:lnTo>
                  <a:pt x="598" y="123"/>
                </a:lnTo>
                <a:lnTo>
                  <a:pt x="600" y="123"/>
                </a:lnTo>
                <a:lnTo>
                  <a:pt x="600" y="125"/>
                </a:lnTo>
                <a:lnTo>
                  <a:pt x="602" y="127"/>
                </a:lnTo>
                <a:lnTo>
                  <a:pt x="604" y="129"/>
                </a:lnTo>
                <a:lnTo>
                  <a:pt x="606" y="131"/>
                </a:lnTo>
                <a:lnTo>
                  <a:pt x="606" y="133"/>
                </a:lnTo>
                <a:lnTo>
                  <a:pt x="608" y="133"/>
                </a:lnTo>
                <a:lnTo>
                  <a:pt x="608" y="135"/>
                </a:lnTo>
                <a:lnTo>
                  <a:pt x="609" y="137"/>
                </a:lnTo>
                <a:lnTo>
                  <a:pt x="611" y="138"/>
                </a:lnTo>
                <a:lnTo>
                  <a:pt x="613" y="138"/>
                </a:lnTo>
                <a:lnTo>
                  <a:pt x="613" y="140"/>
                </a:lnTo>
                <a:lnTo>
                  <a:pt x="615" y="142"/>
                </a:lnTo>
                <a:lnTo>
                  <a:pt x="617" y="144"/>
                </a:lnTo>
                <a:lnTo>
                  <a:pt x="619" y="146"/>
                </a:lnTo>
                <a:lnTo>
                  <a:pt x="621" y="148"/>
                </a:lnTo>
                <a:lnTo>
                  <a:pt x="621" y="150"/>
                </a:lnTo>
                <a:lnTo>
                  <a:pt x="623" y="152"/>
                </a:lnTo>
                <a:lnTo>
                  <a:pt x="623" y="154"/>
                </a:lnTo>
                <a:lnTo>
                  <a:pt x="623" y="156"/>
                </a:lnTo>
                <a:lnTo>
                  <a:pt x="623" y="158"/>
                </a:lnTo>
                <a:lnTo>
                  <a:pt x="621" y="160"/>
                </a:lnTo>
                <a:lnTo>
                  <a:pt x="621" y="161"/>
                </a:lnTo>
                <a:lnTo>
                  <a:pt x="621" y="163"/>
                </a:lnTo>
                <a:lnTo>
                  <a:pt x="619" y="163"/>
                </a:lnTo>
                <a:lnTo>
                  <a:pt x="617" y="165"/>
                </a:lnTo>
                <a:lnTo>
                  <a:pt x="615" y="167"/>
                </a:lnTo>
                <a:lnTo>
                  <a:pt x="613" y="169"/>
                </a:lnTo>
                <a:lnTo>
                  <a:pt x="613" y="171"/>
                </a:lnTo>
                <a:lnTo>
                  <a:pt x="611" y="173"/>
                </a:lnTo>
                <a:lnTo>
                  <a:pt x="611" y="175"/>
                </a:lnTo>
                <a:lnTo>
                  <a:pt x="609" y="177"/>
                </a:lnTo>
                <a:lnTo>
                  <a:pt x="609" y="179"/>
                </a:lnTo>
                <a:lnTo>
                  <a:pt x="608" y="181"/>
                </a:lnTo>
                <a:lnTo>
                  <a:pt x="608" y="183"/>
                </a:lnTo>
                <a:lnTo>
                  <a:pt x="606" y="183"/>
                </a:lnTo>
                <a:lnTo>
                  <a:pt x="606" y="185"/>
                </a:lnTo>
                <a:lnTo>
                  <a:pt x="604" y="186"/>
                </a:lnTo>
                <a:lnTo>
                  <a:pt x="604" y="188"/>
                </a:lnTo>
                <a:lnTo>
                  <a:pt x="602" y="190"/>
                </a:lnTo>
                <a:lnTo>
                  <a:pt x="602" y="192"/>
                </a:lnTo>
                <a:lnTo>
                  <a:pt x="600" y="192"/>
                </a:lnTo>
                <a:lnTo>
                  <a:pt x="598" y="194"/>
                </a:lnTo>
                <a:lnTo>
                  <a:pt x="596" y="194"/>
                </a:lnTo>
                <a:lnTo>
                  <a:pt x="596" y="196"/>
                </a:lnTo>
                <a:lnTo>
                  <a:pt x="594" y="196"/>
                </a:lnTo>
                <a:lnTo>
                  <a:pt x="594" y="198"/>
                </a:lnTo>
                <a:lnTo>
                  <a:pt x="592" y="198"/>
                </a:lnTo>
                <a:lnTo>
                  <a:pt x="590" y="198"/>
                </a:lnTo>
                <a:lnTo>
                  <a:pt x="590" y="200"/>
                </a:lnTo>
                <a:lnTo>
                  <a:pt x="588" y="200"/>
                </a:lnTo>
                <a:lnTo>
                  <a:pt x="586" y="202"/>
                </a:lnTo>
                <a:lnTo>
                  <a:pt x="584" y="202"/>
                </a:lnTo>
                <a:lnTo>
                  <a:pt x="583" y="202"/>
                </a:lnTo>
                <a:lnTo>
                  <a:pt x="583" y="204"/>
                </a:lnTo>
                <a:lnTo>
                  <a:pt x="581" y="204"/>
                </a:lnTo>
                <a:lnTo>
                  <a:pt x="579" y="204"/>
                </a:lnTo>
                <a:lnTo>
                  <a:pt x="579" y="206"/>
                </a:lnTo>
                <a:lnTo>
                  <a:pt x="577" y="206"/>
                </a:lnTo>
                <a:lnTo>
                  <a:pt x="577" y="208"/>
                </a:lnTo>
                <a:lnTo>
                  <a:pt x="575" y="208"/>
                </a:lnTo>
                <a:lnTo>
                  <a:pt x="575" y="209"/>
                </a:lnTo>
                <a:lnTo>
                  <a:pt x="573" y="209"/>
                </a:lnTo>
                <a:lnTo>
                  <a:pt x="573" y="211"/>
                </a:lnTo>
                <a:lnTo>
                  <a:pt x="573" y="213"/>
                </a:lnTo>
                <a:lnTo>
                  <a:pt x="575" y="215"/>
                </a:lnTo>
                <a:lnTo>
                  <a:pt x="575" y="217"/>
                </a:lnTo>
                <a:lnTo>
                  <a:pt x="575" y="219"/>
                </a:lnTo>
                <a:lnTo>
                  <a:pt x="577" y="219"/>
                </a:lnTo>
                <a:lnTo>
                  <a:pt x="577" y="221"/>
                </a:lnTo>
                <a:lnTo>
                  <a:pt x="577" y="223"/>
                </a:lnTo>
                <a:lnTo>
                  <a:pt x="579" y="225"/>
                </a:lnTo>
                <a:lnTo>
                  <a:pt x="579" y="229"/>
                </a:lnTo>
                <a:lnTo>
                  <a:pt x="581" y="231"/>
                </a:lnTo>
                <a:lnTo>
                  <a:pt x="583" y="233"/>
                </a:lnTo>
                <a:lnTo>
                  <a:pt x="583" y="234"/>
                </a:lnTo>
                <a:lnTo>
                  <a:pt x="583" y="236"/>
                </a:lnTo>
                <a:lnTo>
                  <a:pt x="583" y="238"/>
                </a:lnTo>
                <a:lnTo>
                  <a:pt x="583" y="240"/>
                </a:lnTo>
                <a:lnTo>
                  <a:pt x="583" y="242"/>
                </a:lnTo>
                <a:lnTo>
                  <a:pt x="583" y="246"/>
                </a:lnTo>
                <a:lnTo>
                  <a:pt x="583" y="248"/>
                </a:lnTo>
                <a:lnTo>
                  <a:pt x="583" y="250"/>
                </a:lnTo>
                <a:lnTo>
                  <a:pt x="583" y="252"/>
                </a:lnTo>
                <a:lnTo>
                  <a:pt x="583" y="254"/>
                </a:lnTo>
                <a:lnTo>
                  <a:pt x="583" y="256"/>
                </a:lnTo>
                <a:lnTo>
                  <a:pt x="583" y="257"/>
                </a:lnTo>
                <a:lnTo>
                  <a:pt x="581" y="259"/>
                </a:lnTo>
                <a:lnTo>
                  <a:pt x="581" y="261"/>
                </a:lnTo>
                <a:lnTo>
                  <a:pt x="579" y="265"/>
                </a:lnTo>
                <a:lnTo>
                  <a:pt x="579" y="267"/>
                </a:lnTo>
                <a:lnTo>
                  <a:pt x="579" y="271"/>
                </a:lnTo>
                <a:lnTo>
                  <a:pt x="577" y="279"/>
                </a:lnTo>
                <a:lnTo>
                  <a:pt x="575" y="281"/>
                </a:lnTo>
                <a:lnTo>
                  <a:pt x="575" y="282"/>
                </a:lnTo>
                <a:lnTo>
                  <a:pt x="575" y="284"/>
                </a:lnTo>
                <a:lnTo>
                  <a:pt x="573" y="286"/>
                </a:lnTo>
                <a:lnTo>
                  <a:pt x="573" y="288"/>
                </a:lnTo>
                <a:lnTo>
                  <a:pt x="573" y="292"/>
                </a:lnTo>
                <a:lnTo>
                  <a:pt x="571" y="298"/>
                </a:lnTo>
                <a:lnTo>
                  <a:pt x="571" y="300"/>
                </a:lnTo>
                <a:lnTo>
                  <a:pt x="571" y="302"/>
                </a:lnTo>
                <a:lnTo>
                  <a:pt x="571" y="304"/>
                </a:lnTo>
                <a:lnTo>
                  <a:pt x="571" y="305"/>
                </a:lnTo>
                <a:lnTo>
                  <a:pt x="571" y="307"/>
                </a:lnTo>
                <a:lnTo>
                  <a:pt x="571" y="309"/>
                </a:lnTo>
                <a:lnTo>
                  <a:pt x="571" y="311"/>
                </a:lnTo>
                <a:lnTo>
                  <a:pt x="569" y="315"/>
                </a:lnTo>
                <a:lnTo>
                  <a:pt x="569" y="317"/>
                </a:lnTo>
                <a:lnTo>
                  <a:pt x="569" y="319"/>
                </a:lnTo>
                <a:lnTo>
                  <a:pt x="569" y="321"/>
                </a:lnTo>
                <a:lnTo>
                  <a:pt x="569" y="323"/>
                </a:lnTo>
                <a:lnTo>
                  <a:pt x="569" y="325"/>
                </a:lnTo>
                <a:lnTo>
                  <a:pt x="569" y="327"/>
                </a:lnTo>
                <a:lnTo>
                  <a:pt x="569" y="329"/>
                </a:lnTo>
                <a:lnTo>
                  <a:pt x="569" y="330"/>
                </a:lnTo>
                <a:lnTo>
                  <a:pt x="569" y="332"/>
                </a:lnTo>
                <a:lnTo>
                  <a:pt x="571" y="334"/>
                </a:lnTo>
                <a:lnTo>
                  <a:pt x="571" y="336"/>
                </a:lnTo>
                <a:lnTo>
                  <a:pt x="571" y="338"/>
                </a:lnTo>
                <a:lnTo>
                  <a:pt x="571" y="340"/>
                </a:lnTo>
                <a:lnTo>
                  <a:pt x="571" y="342"/>
                </a:lnTo>
                <a:lnTo>
                  <a:pt x="571" y="346"/>
                </a:lnTo>
                <a:lnTo>
                  <a:pt x="569" y="350"/>
                </a:lnTo>
                <a:lnTo>
                  <a:pt x="567" y="350"/>
                </a:lnTo>
                <a:lnTo>
                  <a:pt x="567" y="352"/>
                </a:lnTo>
                <a:lnTo>
                  <a:pt x="565" y="353"/>
                </a:lnTo>
                <a:lnTo>
                  <a:pt x="563" y="355"/>
                </a:lnTo>
                <a:lnTo>
                  <a:pt x="563" y="357"/>
                </a:lnTo>
                <a:lnTo>
                  <a:pt x="561" y="359"/>
                </a:lnTo>
                <a:lnTo>
                  <a:pt x="561" y="361"/>
                </a:lnTo>
                <a:lnTo>
                  <a:pt x="559" y="361"/>
                </a:lnTo>
                <a:lnTo>
                  <a:pt x="559" y="363"/>
                </a:lnTo>
                <a:lnTo>
                  <a:pt x="559" y="367"/>
                </a:lnTo>
                <a:lnTo>
                  <a:pt x="558" y="369"/>
                </a:lnTo>
                <a:lnTo>
                  <a:pt x="558" y="373"/>
                </a:lnTo>
                <a:lnTo>
                  <a:pt x="556" y="375"/>
                </a:lnTo>
                <a:lnTo>
                  <a:pt x="556" y="377"/>
                </a:lnTo>
                <a:lnTo>
                  <a:pt x="554" y="378"/>
                </a:lnTo>
                <a:lnTo>
                  <a:pt x="554" y="380"/>
                </a:lnTo>
                <a:lnTo>
                  <a:pt x="554" y="382"/>
                </a:lnTo>
                <a:lnTo>
                  <a:pt x="554" y="384"/>
                </a:lnTo>
                <a:lnTo>
                  <a:pt x="556" y="384"/>
                </a:lnTo>
                <a:lnTo>
                  <a:pt x="558" y="382"/>
                </a:lnTo>
                <a:lnTo>
                  <a:pt x="558" y="384"/>
                </a:lnTo>
                <a:lnTo>
                  <a:pt x="559" y="384"/>
                </a:lnTo>
                <a:lnTo>
                  <a:pt x="561" y="382"/>
                </a:lnTo>
                <a:lnTo>
                  <a:pt x="563" y="382"/>
                </a:lnTo>
                <a:lnTo>
                  <a:pt x="565" y="382"/>
                </a:lnTo>
                <a:lnTo>
                  <a:pt x="567" y="382"/>
                </a:lnTo>
                <a:lnTo>
                  <a:pt x="569" y="382"/>
                </a:lnTo>
                <a:lnTo>
                  <a:pt x="571" y="382"/>
                </a:lnTo>
                <a:lnTo>
                  <a:pt x="573" y="384"/>
                </a:lnTo>
                <a:lnTo>
                  <a:pt x="575" y="386"/>
                </a:lnTo>
                <a:lnTo>
                  <a:pt x="577" y="386"/>
                </a:lnTo>
                <a:lnTo>
                  <a:pt x="577" y="388"/>
                </a:lnTo>
                <a:lnTo>
                  <a:pt x="579" y="390"/>
                </a:lnTo>
                <a:lnTo>
                  <a:pt x="581" y="392"/>
                </a:lnTo>
                <a:lnTo>
                  <a:pt x="583" y="394"/>
                </a:lnTo>
                <a:lnTo>
                  <a:pt x="583" y="396"/>
                </a:lnTo>
                <a:lnTo>
                  <a:pt x="583" y="398"/>
                </a:lnTo>
                <a:lnTo>
                  <a:pt x="583" y="400"/>
                </a:lnTo>
                <a:lnTo>
                  <a:pt x="583" y="401"/>
                </a:lnTo>
                <a:lnTo>
                  <a:pt x="584" y="403"/>
                </a:lnTo>
                <a:lnTo>
                  <a:pt x="584" y="405"/>
                </a:lnTo>
                <a:lnTo>
                  <a:pt x="586" y="405"/>
                </a:lnTo>
                <a:lnTo>
                  <a:pt x="586" y="407"/>
                </a:lnTo>
                <a:lnTo>
                  <a:pt x="586" y="409"/>
                </a:lnTo>
                <a:lnTo>
                  <a:pt x="586" y="411"/>
                </a:lnTo>
                <a:lnTo>
                  <a:pt x="586" y="413"/>
                </a:lnTo>
                <a:lnTo>
                  <a:pt x="586" y="415"/>
                </a:lnTo>
                <a:lnTo>
                  <a:pt x="584" y="415"/>
                </a:lnTo>
                <a:lnTo>
                  <a:pt x="584" y="417"/>
                </a:lnTo>
                <a:lnTo>
                  <a:pt x="583" y="417"/>
                </a:lnTo>
                <a:lnTo>
                  <a:pt x="583" y="419"/>
                </a:lnTo>
                <a:lnTo>
                  <a:pt x="581" y="421"/>
                </a:lnTo>
                <a:lnTo>
                  <a:pt x="579" y="421"/>
                </a:lnTo>
                <a:lnTo>
                  <a:pt x="579" y="423"/>
                </a:lnTo>
                <a:lnTo>
                  <a:pt x="577" y="423"/>
                </a:lnTo>
                <a:lnTo>
                  <a:pt x="575" y="425"/>
                </a:lnTo>
                <a:lnTo>
                  <a:pt x="573" y="425"/>
                </a:lnTo>
                <a:lnTo>
                  <a:pt x="573" y="426"/>
                </a:lnTo>
                <a:lnTo>
                  <a:pt x="571" y="426"/>
                </a:lnTo>
                <a:lnTo>
                  <a:pt x="571" y="428"/>
                </a:lnTo>
                <a:lnTo>
                  <a:pt x="569" y="428"/>
                </a:lnTo>
                <a:lnTo>
                  <a:pt x="569" y="430"/>
                </a:lnTo>
                <a:lnTo>
                  <a:pt x="567" y="430"/>
                </a:lnTo>
                <a:lnTo>
                  <a:pt x="567" y="432"/>
                </a:lnTo>
                <a:lnTo>
                  <a:pt x="565" y="432"/>
                </a:lnTo>
                <a:lnTo>
                  <a:pt x="565" y="434"/>
                </a:lnTo>
                <a:lnTo>
                  <a:pt x="563" y="434"/>
                </a:lnTo>
                <a:lnTo>
                  <a:pt x="563" y="436"/>
                </a:lnTo>
                <a:lnTo>
                  <a:pt x="561" y="436"/>
                </a:lnTo>
                <a:lnTo>
                  <a:pt x="561" y="438"/>
                </a:lnTo>
                <a:lnTo>
                  <a:pt x="561" y="440"/>
                </a:lnTo>
                <a:lnTo>
                  <a:pt x="559" y="442"/>
                </a:lnTo>
                <a:lnTo>
                  <a:pt x="559" y="444"/>
                </a:lnTo>
                <a:lnTo>
                  <a:pt x="559" y="446"/>
                </a:lnTo>
                <a:lnTo>
                  <a:pt x="559" y="448"/>
                </a:lnTo>
                <a:lnTo>
                  <a:pt x="559" y="449"/>
                </a:lnTo>
                <a:lnTo>
                  <a:pt x="559" y="451"/>
                </a:lnTo>
                <a:lnTo>
                  <a:pt x="558" y="453"/>
                </a:lnTo>
                <a:lnTo>
                  <a:pt x="558" y="455"/>
                </a:lnTo>
                <a:lnTo>
                  <a:pt x="556" y="455"/>
                </a:lnTo>
                <a:lnTo>
                  <a:pt x="554" y="457"/>
                </a:lnTo>
                <a:lnTo>
                  <a:pt x="552" y="457"/>
                </a:lnTo>
                <a:lnTo>
                  <a:pt x="550" y="459"/>
                </a:lnTo>
                <a:lnTo>
                  <a:pt x="548" y="459"/>
                </a:lnTo>
                <a:lnTo>
                  <a:pt x="548" y="461"/>
                </a:lnTo>
                <a:lnTo>
                  <a:pt x="546" y="461"/>
                </a:lnTo>
                <a:lnTo>
                  <a:pt x="544" y="463"/>
                </a:lnTo>
                <a:lnTo>
                  <a:pt x="542" y="463"/>
                </a:lnTo>
                <a:lnTo>
                  <a:pt x="540" y="465"/>
                </a:lnTo>
                <a:lnTo>
                  <a:pt x="538" y="465"/>
                </a:lnTo>
                <a:lnTo>
                  <a:pt x="538" y="467"/>
                </a:lnTo>
                <a:lnTo>
                  <a:pt x="538" y="469"/>
                </a:lnTo>
                <a:lnTo>
                  <a:pt x="538" y="471"/>
                </a:lnTo>
                <a:lnTo>
                  <a:pt x="538" y="473"/>
                </a:lnTo>
                <a:lnTo>
                  <a:pt x="540" y="474"/>
                </a:lnTo>
                <a:lnTo>
                  <a:pt x="540" y="476"/>
                </a:lnTo>
                <a:lnTo>
                  <a:pt x="540" y="478"/>
                </a:lnTo>
                <a:lnTo>
                  <a:pt x="540" y="480"/>
                </a:lnTo>
                <a:lnTo>
                  <a:pt x="540" y="482"/>
                </a:lnTo>
                <a:lnTo>
                  <a:pt x="540" y="484"/>
                </a:lnTo>
                <a:lnTo>
                  <a:pt x="540" y="486"/>
                </a:lnTo>
                <a:lnTo>
                  <a:pt x="542" y="488"/>
                </a:lnTo>
                <a:lnTo>
                  <a:pt x="542" y="490"/>
                </a:lnTo>
                <a:lnTo>
                  <a:pt x="544" y="490"/>
                </a:lnTo>
                <a:lnTo>
                  <a:pt x="544" y="492"/>
                </a:lnTo>
                <a:lnTo>
                  <a:pt x="546" y="494"/>
                </a:lnTo>
                <a:lnTo>
                  <a:pt x="546" y="496"/>
                </a:lnTo>
                <a:lnTo>
                  <a:pt x="546" y="497"/>
                </a:lnTo>
                <a:lnTo>
                  <a:pt x="546" y="499"/>
                </a:lnTo>
                <a:lnTo>
                  <a:pt x="546" y="501"/>
                </a:lnTo>
                <a:lnTo>
                  <a:pt x="548" y="501"/>
                </a:lnTo>
                <a:lnTo>
                  <a:pt x="548" y="503"/>
                </a:lnTo>
                <a:lnTo>
                  <a:pt x="548" y="505"/>
                </a:lnTo>
                <a:lnTo>
                  <a:pt x="546" y="507"/>
                </a:lnTo>
                <a:lnTo>
                  <a:pt x="544" y="509"/>
                </a:lnTo>
                <a:lnTo>
                  <a:pt x="542" y="509"/>
                </a:lnTo>
                <a:lnTo>
                  <a:pt x="540" y="509"/>
                </a:lnTo>
                <a:lnTo>
                  <a:pt x="538" y="509"/>
                </a:lnTo>
                <a:lnTo>
                  <a:pt x="536" y="509"/>
                </a:lnTo>
                <a:lnTo>
                  <a:pt x="535" y="509"/>
                </a:lnTo>
                <a:lnTo>
                  <a:pt x="533" y="509"/>
                </a:lnTo>
                <a:lnTo>
                  <a:pt x="531" y="509"/>
                </a:lnTo>
                <a:lnTo>
                  <a:pt x="531" y="507"/>
                </a:lnTo>
                <a:lnTo>
                  <a:pt x="529" y="507"/>
                </a:lnTo>
                <a:lnTo>
                  <a:pt x="527" y="507"/>
                </a:lnTo>
                <a:lnTo>
                  <a:pt x="525" y="507"/>
                </a:lnTo>
                <a:lnTo>
                  <a:pt x="523" y="507"/>
                </a:lnTo>
                <a:lnTo>
                  <a:pt x="521" y="509"/>
                </a:lnTo>
                <a:lnTo>
                  <a:pt x="519" y="511"/>
                </a:lnTo>
                <a:lnTo>
                  <a:pt x="517" y="513"/>
                </a:lnTo>
                <a:lnTo>
                  <a:pt x="517" y="515"/>
                </a:lnTo>
                <a:lnTo>
                  <a:pt x="513" y="517"/>
                </a:lnTo>
                <a:lnTo>
                  <a:pt x="513" y="519"/>
                </a:lnTo>
                <a:lnTo>
                  <a:pt x="511" y="521"/>
                </a:lnTo>
                <a:lnTo>
                  <a:pt x="510" y="522"/>
                </a:lnTo>
                <a:lnTo>
                  <a:pt x="508" y="522"/>
                </a:lnTo>
                <a:lnTo>
                  <a:pt x="506" y="524"/>
                </a:lnTo>
                <a:lnTo>
                  <a:pt x="506" y="526"/>
                </a:lnTo>
                <a:lnTo>
                  <a:pt x="502" y="528"/>
                </a:lnTo>
                <a:lnTo>
                  <a:pt x="500" y="528"/>
                </a:lnTo>
                <a:lnTo>
                  <a:pt x="498" y="530"/>
                </a:lnTo>
                <a:lnTo>
                  <a:pt x="496" y="530"/>
                </a:lnTo>
                <a:lnTo>
                  <a:pt x="494" y="530"/>
                </a:lnTo>
                <a:lnTo>
                  <a:pt x="492" y="530"/>
                </a:lnTo>
                <a:lnTo>
                  <a:pt x="490" y="530"/>
                </a:lnTo>
                <a:lnTo>
                  <a:pt x="490" y="532"/>
                </a:lnTo>
                <a:lnTo>
                  <a:pt x="488" y="532"/>
                </a:lnTo>
                <a:lnTo>
                  <a:pt x="486" y="532"/>
                </a:lnTo>
                <a:lnTo>
                  <a:pt x="485" y="534"/>
                </a:lnTo>
                <a:lnTo>
                  <a:pt x="483" y="534"/>
                </a:lnTo>
                <a:lnTo>
                  <a:pt x="481" y="534"/>
                </a:lnTo>
                <a:lnTo>
                  <a:pt x="479" y="534"/>
                </a:lnTo>
                <a:lnTo>
                  <a:pt x="477" y="534"/>
                </a:lnTo>
                <a:lnTo>
                  <a:pt x="475" y="536"/>
                </a:lnTo>
                <a:lnTo>
                  <a:pt x="473" y="536"/>
                </a:lnTo>
                <a:lnTo>
                  <a:pt x="469" y="538"/>
                </a:lnTo>
                <a:lnTo>
                  <a:pt x="467" y="538"/>
                </a:lnTo>
                <a:lnTo>
                  <a:pt x="463" y="540"/>
                </a:lnTo>
                <a:lnTo>
                  <a:pt x="461" y="540"/>
                </a:lnTo>
                <a:lnTo>
                  <a:pt x="460" y="540"/>
                </a:lnTo>
                <a:lnTo>
                  <a:pt x="460" y="542"/>
                </a:lnTo>
                <a:lnTo>
                  <a:pt x="458" y="542"/>
                </a:lnTo>
                <a:lnTo>
                  <a:pt x="456" y="542"/>
                </a:lnTo>
                <a:lnTo>
                  <a:pt x="454" y="544"/>
                </a:lnTo>
                <a:lnTo>
                  <a:pt x="452" y="544"/>
                </a:lnTo>
                <a:lnTo>
                  <a:pt x="450" y="544"/>
                </a:lnTo>
                <a:lnTo>
                  <a:pt x="450" y="546"/>
                </a:lnTo>
                <a:lnTo>
                  <a:pt x="448" y="546"/>
                </a:lnTo>
                <a:lnTo>
                  <a:pt x="446" y="546"/>
                </a:lnTo>
                <a:lnTo>
                  <a:pt x="444" y="546"/>
                </a:lnTo>
                <a:lnTo>
                  <a:pt x="438" y="547"/>
                </a:lnTo>
                <a:lnTo>
                  <a:pt x="437" y="547"/>
                </a:lnTo>
                <a:lnTo>
                  <a:pt x="437" y="549"/>
                </a:lnTo>
                <a:lnTo>
                  <a:pt x="435" y="549"/>
                </a:lnTo>
                <a:lnTo>
                  <a:pt x="435" y="551"/>
                </a:lnTo>
                <a:lnTo>
                  <a:pt x="435" y="553"/>
                </a:lnTo>
                <a:lnTo>
                  <a:pt x="437" y="553"/>
                </a:lnTo>
                <a:lnTo>
                  <a:pt x="438" y="555"/>
                </a:lnTo>
                <a:lnTo>
                  <a:pt x="438" y="557"/>
                </a:lnTo>
                <a:lnTo>
                  <a:pt x="440" y="559"/>
                </a:lnTo>
                <a:lnTo>
                  <a:pt x="442" y="559"/>
                </a:lnTo>
                <a:lnTo>
                  <a:pt x="444" y="557"/>
                </a:lnTo>
                <a:lnTo>
                  <a:pt x="446" y="557"/>
                </a:lnTo>
                <a:lnTo>
                  <a:pt x="448" y="557"/>
                </a:lnTo>
                <a:lnTo>
                  <a:pt x="450" y="557"/>
                </a:lnTo>
                <a:lnTo>
                  <a:pt x="450" y="559"/>
                </a:lnTo>
                <a:lnTo>
                  <a:pt x="452" y="561"/>
                </a:lnTo>
                <a:lnTo>
                  <a:pt x="454" y="563"/>
                </a:lnTo>
                <a:lnTo>
                  <a:pt x="456" y="563"/>
                </a:lnTo>
                <a:lnTo>
                  <a:pt x="458" y="563"/>
                </a:lnTo>
                <a:lnTo>
                  <a:pt x="458" y="565"/>
                </a:lnTo>
                <a:lnTo>
                  <a:pt x="460" y="565"/>
                </a:lnTo>
                <a:lnTo>
                  <a:pt x="460" y="567"/>
                </a:lnTo>
                <a:lnTo>
                  <a:pt x="458" y="569"/>
                </a:lnTo>
                <a:lnTo>
                  <a:pt x="458" y="570"/>
                </a:lnTo>
                <a:lnTo>
                  <a:pt x="458" y="572"/>
                </a:lnTo>
                <a:lnTo>
                  <a:pt x="456" y="572"/>
                </a:lnTo>
                <a:lnTo>
                  <a:pt x="456" y="574"/>
                </a:lnTo>
                <a:lnTo>
                  <a:pt x="456" y="576"/>
                </a:lnTo>
                <a:lnTo>
                  <a:pt x="456" y="578"/>
                </a:lnTo>
                <a:lnTo>
                  <a:pt x="458" y="580"/>
                </a:lnTo>
                <a:lnTo>
                  <a:pt x="460" y="580"/>
                </a:lnTo>
                <a:lnTo>
                  <a:pt x="461" y="580"/>
                </a:lnTo>
                <a:lnTo>
                  <a:pt x="461" y="582"/>
                </a:lnTo>
                <a:lnTo>
                  <a:pt x="463" y="584"/>
                </a:lnTo>
                <a:lnTo>
                  <a:pt x="463" y="586"/>
                </a:lnTo>
                <a:lnTo>
                  <a:pt x="465" y="588"/>
                </a:lnTo>
                <a:lnTo>
                  <a:pt x="465" y="590"/>
                </a:lnTo>
                <a:lnTo>
                  <a:pt x="465" y="592"/>
                </a:lnTo>
                <a:lnTo>
                  <a:pt x="463" y="592"/>
                </a:lnTo>
                <a:lnTo>
                  <a:pt x="463" y="594"/>
                </a:lnTo>
                <a:lnTo>
                  <a:pt x="461" y="594"/>
                </a:lnTo>
                <a:lnTo>
                  <a:pt x="460" y="595"/>
                </a:lnTo>
                <a:lnTo>
                  <a:pt x="458" y="597"/>
                </a:lnTo>
                <a:lnTo>
                  <a:pt x="456" y="597"/>
                </a:lnTo>
                <a:lnTo>
                  <a:pt x="456" y="599"/>
                </a:lnTo>
                <a:lnTo>
                  <a:pt x="454" y="599"/>
                </a:lnTo>
                <a:lnTo>
                  <a:pt x="454" y="601"/>
                </a:lnTo>
                <a:lnTo>
                  <a:pt x="452" y="601"/>
                </a:lnTo>
                <a:lnTo>
                  <a:pt x="450" y="603"/>
                </a:lnTo>
                <a:lnTo>
                  <a:pt x="448" y="603"/>
                </a:lnTo>
                <a:lnTo>
                  <a:pt x="446" y="603"/>
                </a:lnTo>
                <a:lnTo>
                  <a:pt x="444" y="605"/>
                </a:lnTo>
                <a:lnTo>
                  <a:pt x="442" y="605"/>
                </a:lnTo>
                <a:lnTo>
                  <a:pt x="440" y="605"/>
                </a:lnTo>
                <a:lnTo>
                  <a:pt x="438" y="605"/>
                </a:lnTo>
                <a:lnTo>
                  <a:pt x="437" y="607"/>
                </a:lnTo>
                <a:lnTo>
                  <a:pt x="435" y="607"/>
                </a:lnTo>
                <a:lnTo>
                  <a:pt x="431" y="607"/>
                </a:lnTo>
                <a:lnTo>
                  <a:pt x="429" y="607"/>
                </a:lnTo>
                <a:lnTo>
                  <a:pt x="427" y="609"/>
                </a:lnTo>
                <a:lnTo>
                  <a:pt x="425" y="609"/>
                </a:lnTo>
                <a:lnTo>
                  <a:pt x="423" y="609"/>
                </a:lnTo>
                <a:lnTo>
                  <a:pt x="419" y="611"/>
                </a:lnTo>
                <a:lnTo>
                  <a:pt x="417" y="611"/>
                </a:lnTo>
                <a:lnTo>
                  <a:pt x="417" y="613"/>
                </a:lnTo>
                <a:lnTo>
                  <a:pt x="415" y="613"/>
                </a:lnTo>
                <a:lnTo>
                  <a:pt x="413" y="615"/>
                </a:lnTo>
                <a:lnTo>
                  <a:pt x="412" y="615"/>
                </a:lnTo>
                <a:lnTo>
                  <a:pt x="410" y="615"/>
                </a:lnTo>
                <a:lnTo>
                  <a:pt x="410" y="613"/>
                </a:lnTo>
                <a:lnTo>
                  <a:pt x="410" y="611"/>
                </a:lnTo>
                <a:lnTo>
                  <a:pt x="410" y="609"/>
                </a:lnTo>
                <a:lnTo>
                  <a:pt x="410" y="607"/>
                </a:lnTo>
                <a:lnTo>
                  <a:pt x="410" y="605"/>
                </a:lnTo>
                <a:lnTo>
                  <a:pt x="410" y="603"/>
                </a:lnTo>
                <a:lnTo>
                  <a:pt x="412" y="603"/>
                </a:lnTo>
                <a:lnTo>
                  <a:pt x="412" y="601"/>
                </a:lnTo>
                <a:lnTo>
                  <a:pt x="412" y="599"/>
                </a:lnTo>
                <a:lnTo>
                  <a:pt x="412" y="595"/>
                </a:lnTo>
                <a:lnTo>
                  <a:pt x="412" y="594"/>
                </a:lnTo>
                <a:lnTo>
                  <a:pt x="410" y="590"/>
                </a:lnTo>
                <a:lnTo>
                  <a:pt x="410" y="588"/>
                </a:lnTo>
                <a:lnTo>
                  <a:pt x="410" y="586"/>
                </a:lnTo>
                <a:lnTo>
                  <a:pt x="410" y="582"/>
                </a:lnTo>
                <a:lnTo>
                  <a:pt x="410" y="580"/>
                </a:lnTo>
                <a:lnTo>
                  <a:pt x="412" y="578"/>
                </a:lnTo>
                <a:lnTo>
                  <a:pt x="412" y="576"/>
                </a:lnTo>
                <a:lnTo>
                  <a:pt x="413" y="574"/>
                </a:lnTo>
                <a:lnTo>
                  <a:pt x="413" y="570"/>
                </a:lnTo>
                <a:lnTo>
                  <a:pt x="413" y="569"/>
                </a:lnTo>
                <a:lnTo>
                  <a:pt x="413" y="567"/>
                </a:lnTo>
                <a:lnTo>
                  <a:pt x="413" y="565"/>
                </a:lnTo>
                <a:lnTo>
                  <a:pt x="413" y="563"/>
                </a:lnTo>
                <a:lnTo>
                  <a:pt x="413" y="561"/>
                </a:lnTo>
                <a:lnTo>
                  <a:pt x="415" y="559"/>
                </a:lnTo>
                <a:lnTo>
                  <a:pt x="413" y="557"/>
                </a:lnTo>
                <a:lnTo>
                  <a:pt x="415" y="555"/>
                </a:lnTo>
                <a:lnTo>
                  <a:pt x="415" y="553"/>
                </a:lnTo>
                <a:lnTo>
                  <a:pt x="415" y="551"/>
                </a:lnTo>
                <a:lnTo>
                  <a:pt x="413" y="549"/>
                </a:lnTo>
                <a:lnTo>
                  <a:pt x="413" y="547"/>
                </a:lnTo>
                <a:lnTo>
                  <a:pt x="413" y="546"/>
                </a:lnTo>
                <a:lnTo>
                  <a:pt x="413" y="544"/>
                </a:lnTo>
                <a:lnTo>
                  <a:pt x="413" y="542"/>
                </a:lnTo>
                <a:lnTo>
                  <a:pt x="413" y="538"/>
                </a:lnTo>
                <a:lnTo>
                  <a:pt x="413" y="536"/>
                </a:lnTo>
                <a:lnTo>
                  <a:pt x="413" y="534"/>
                </a:lnTo>
                <a:lnTo>
                  <a:pt x="412" y="530"/>
                </a:lnTo>
                <a:lnTo>
                  <a:pt x="410" y="528"/>
                </a:lnTo>
                <a:lnTo>
                  <a:pt x="410" y="526"/>
                </a:lnTo>
                <a:lnTo>
                  <a:pt x="408" y="526"/>
                </a:lnTo>
                <a:lnTo>
                  <a:pt x="406" y="522"/>
                </a:lnTo>
                <a:lnTo>
                  <a:pt x="404" y="522"/>
                </a:lnTo>
                <a:lnTo>
                  <a:pt x="404" y="521"/>
                </a:lnTo>
                <a:lnTo>
                  <a:pt x="402" y="517"/>
                </a:lnTo>
                <a:lnTo>
                  <a:pt x="400" y="517"/>
                </a:lnTo>
                <a:lnTo>
                  <a:pt x="398" y="513"/>
                </a:lnTo>
                <a:lnTo>
                  <a:pt x="396" y="511"/>
                </a:lnTo>
                <a:lnTo>
                  <a:pt x="394" y="509"/>
                </a:lnTo>
                <a:lnTo>
                  <a:pt x="392" y="509"/>
                </a:lnTo>
                <a:lnTo>
                  <a:pt x="390" y="507"/>
                </a:lnTo>
                <a:lnTo>
                  <a:pt x="390" y="505"/>
                </a:lnTo>
                <a:lnTo>
                  <a:pt x="388" y="505"/>
                </a:lnTo>
                <a:lnTo>
                  <a:pt x="388" y="503"/>
                </a:lnTo>
                <a:lnTo>
                  <a:pt x="387" y="503"/>
                </a:lnTo>
                <a:lnTo>
                  <a:pt x="385" y="501"/>
                </a:lnTo>
                <a:lnTo>
                  <a:pt x="385" y="499"/>
                </a:lnTo>
                <a:lnTo>
                  <a:pt x="383" y="499"/>
                </a:lnTo>
                <a:lnTo>
                  <a:pt x="381" y="497"/>
                </a:lnTo>
                <a:lnTo>
                  <a:pt x="381" y="496"/>
                </a:lnTo>
                <a:lnTo>
                  <a:pt x="379" y="496"/>
                </a:lnTo>
                <a:lnTo>
                  <a:pt x="379" y="494"/>
                </a:lnTo>
                <a:lnTo>
                  <a:pt x="377" y="494"/>
                </a:lnTo>
                <a:lnTo>
                  <a:pt x="377" y="492"/>
                </a:lnTo>
                <a:lnTo>
                  <a:pt x="377" y="490"/>
                </a:lnTo>
                <a:lnTo>
                  <a:pt x="375" y="490"/>
                </a:lnTo>
                <a:lnTo>
                  <a:pt x="375" y="488"/>
                </a:lnTo>
                <a:lnTo>
                  <a:pt x="375" y="486"/>
                </a:lnTo>
                <a:lnTo>
                  <a:pt x="373" y="486"/>
                </a:lnTo>
                <a:lnTo>
                  <a:pt x="373" y="484"/>
                </a:lnTo>
                <a:lnTo>
                  <a:pt x="373" y="482"/>
                </a:lnTo>
                <a:lnTo>
                  <a:pt x="371" y="480"/>
                </a:lnTo>
                <a:lnTo>
                  <a:pt x="371" y="478"/>
                </a:lnTo>
                <a:lnTo>
                  <a:pt x="369" y="478"/>
                </a:lnTo>
                <a:lnTo>
                  <a:pt x="369" y="476"/>
                </a:lnTo>
                <a:lnTo>
                  <a:pt x="369" y="474"/>
                </a:lnTo>
                <a:lnTo>
                  <a:pt x="367" y="474"/>
                </a:lnTo>
                <a:lnTo>
                  <a:pt x="367" y="473"/>
                </a:lnTo>
                <a:lnTo>
                  <a:pt x="367" y="471"/>
                </a:lnTo>
                <a:lnTo>
                  <a:pt x="365" y="469"/>
                </a:lnTo>
                <a:lnTo>
                  <a:pt x="365" y="467"/>
                </a:lnTo>
                <a:lnTo>
                  <a:pt x="364" y="467"/>
                </a:lnTo>
                <a:lnTo>
                  <a:pt x="362" y="465"/>
                </a:lnTo>
                <a:lnTo>
                  <a:pt x="360" y="465"/>
                </a:lnTo>
                <a:lnTo>
                  <a:pt x="360" y="467"/>
                </a:lnTo>
                <a:lnTo>
                  <a:pt x="358" y="467"/>
                </a:lnTo>
                <a:lnTo>
                  <a:pt x="356" y="469"/>
                </a:lnTo>
                <a:lnTo>
                  <a:pt x="354" y="469"/>
                </a:lnTo>
                <a:lnTo>
                  <a:pt x="352" y="469"/>
                </a:lnTo>
                <a:lnTo>
                  <a:pt x="350" y="469"/>
                </a:lnTo>
                <a:lnTo>
                  <a:pt x="348" y="467"/>
                </a:lnTo>
                <a:lnTo>
                  <a:pt x="346" y="467"/>
                </a:lnTo>
                <a:lnTo>
                  <a:pt x="346" y="465"/>
                </a:lnTo>
                <a:lnTo>
                  <a:pt x="344" y="465"/>
                </a:lnTo>
                <a:lnTo>
                  <a:pt x="342" y="465"/>
                </a:lnTo>
                <a:lnTo>
                  <a:pt x="340" y="465"/>
                </a:lnTo>
                <a:lnTo>
                  <a:pt x="339" y="463"/>
                </a:lnTo>
                <a:lnTo>
                  <a:pt x="337" y="463"/>
                </a:lnTo>
                <a:lnTo>
                  <a:pt x="335" y="463"/>
                </a:lnTo>
                <a:lnTo>
                  <a:pt x="333" y="463"/>
                </a:lnTo>
                <a:lnTo>
                  <a:pt x="331" y="463"/>
                </a:lnTo>
                <a:lnTo>
                  <a:pt x="331" y="461"/>
                </a:lnTo>
                <a:lnTo>
                  <a:pt x="329" y="461"/>
                </a:lnTo>
                <a:lnTo>
                  <a:pt x="327" y="459"/>
                </a:lnTo>
                <a:lnTo>
                  <a:pt x="325" y="459"/>
                </a:lnTo>
                <a:lnTo>
                  <a:pt x="323" y="459"/>
                </a:lnTo>
                <a:lnTo>
                  <a:pt x="321" y="457"/>
                </a:lnTo>
                <a:lnTo>
                  <a:pt x="319" y="457"/>
                </a:lnTo>
                <a:lnTo>
                  <a:pt x="319" y="455"/>
                </a:lnTo>
                <a:lnTo>
                  <a:pt x="317" y="455"/>
                </a:lnTo>
                <a:lnTo>
                  <a:pt x="315" y="453"/>
                </a:lnTo>
                <a:lnTo>
                  <a:pt x="314" y="453"/>
                </a:lnTo>
                <a:lnTo>
                  <a:pt x="312" y="453"/>
                </a:lnTo>
                <a:lnTo>
                  <a:pt x="310" y="453"/>
                </a:lnTo>
                <a:lnTo>
                  <a:pt x="306" y="453"/>
                </a:lnTo>
                <a:lnTo>
                  <a:pt x="304" y="453"/>
                </a:lnTo>
                <a:lnTo>
                  <a:pt x="304" y="455"/>
                </a:lnTo>
                <a:lnTo>
                  <a:pt x="302" y="455"/>
                </a:lnTo>
                <a:lnTo>
                  <a:pt x="302" y="457"/>
                </a:lnTo>
                <a:lnTo>
                  <a:pt x="300" y="455"/>
                </a:lnTo>
                <a:lnTo>
                  <a:pt x="300" y="457"/>
                </a:lnTo>
                <a:lnTo>
                  <a:pt x="298" y="455"/>
                </a:lnTo>
                <a:lnTo>
                  <a:pt x="296" y="457"/>
                </a:lnTo>
                <a:lnTo>
                  <a:pt x="294" y="457"/>
                </a:lnTo>
                <a:lnTo>
                  <a:pt x="294" y="455"/>
                </a:lnTo>
                <a:lnTo>
                  <a:pt x="292" y="457"/>
                </a:lnTo>
                <a:lnTo>
                  <a:pt x="291" y="455"/>
                </a:lnTo>
                <a:lnTo>
                  <a:pt x="289" y="455"/>
                </a:lnTo>
                <a:lnTo>
                  <a:pt x="287" y="455"/>
                </a:lnTo>
                <a:lnTo>
                  <a:pt x="287" y="453"/>
                </a:lnTo>
                <a:lnTo>
                  <a:pt x="285" y="453"/>
                </a:lnTo>
                <a:lnTo>
                  <a:pt x="283" y="453"/>
                </a:lnTo>
                <a:lnTo>
                  <a:pt x="281" y="451"/>
                </a:lnTo>
                <a:lnTo>
                  <a:pt x="279" y="451"/>
                </a:lnTo>
                <a:lnTo>
                  <a:pt x="277" y="449"/>
                </a:lnTo>
                <a:lnTo>
                  <a:pt x="275" y="449"/>
                </a:lnTo>
                <a:lnTo>
                  <a:pt x="273" y="448"/>
                </a:lnTo>
                <a:lnTo>
                  <a:pt x="271" y="448"/>
                </a:lnTo>
                <a:lnTo>
                  <a:pt x="269" y="448"/>
                </a:lnTo>
                <a:lnTo>
                  <a:pt x="269" y="446"/>
                </a:lnTo>
                <a:lnTo>
                  <a:pt x="267" y="446"/>
                </a:lnTo>
                <a:lnTo>
                  <a:pt x="267" y="444"/>
                </a:lnTo>
                <a:lnTo>
                  <a:pt x="266" y="444"/>
                </a:lnTo>
                <a:lnTo>
                  <a:pt x="266" y="442"/>
                </a:lnTo>
                <a:lnTo>
                  <a:pt x="266" y="440"/>
                </a:lnTo>
                <a:lnTo>
                  <a:pt x="267" y="440"/>
                </a:lnTo>
                <a:lnTo>
                  <a:pt x="269" y="440"/>
                </a:lnTo>
                <a:lnTo>
                  <a:pt x="269" y="438"/>
                </a:lnTo>
                <a:lnTo>
                  <a:pt x="271" y="438"/>
                </a:lnTo>
                <a:lnTo>
                  <a:pt x="271" y="436"/>
                </a:lnTo>
                <a:lnTo>
                  <a:pt x="273" y="436"/>
                </a:lnTo>
                <a:lnTo>
                  <a:pt x="275" y="434"/>
                </a:lnTo>
                <a:lnTo>
                  <a:pt x="277" y="432"/>
                </a:lnTo>
                <a:lnTo>
                  <a:pt x="279" y="430"/>
                </a:lnTo>
                <a:lnTo>
                  <a:pt x="279" y="428"/>
                </a:lnTo>
                <a:lnTo>
                  <a:pt x="281" y="428"/>
                </a:lnTo>
                <a:lnTo>
                  <a:pt x="281" y="426"/>
                </a:lnTo>
                <a:lnTo>
                  <a:pt x="281" y="425"/>
                </a:lnTo>
                <a:lnTo>
                  <a:pt x="283" y="425"/>
                </a:lnTo>
                <a:lnTo>
                  <a:pt x="283" y="423"/>
                </a:lnTo>
                <a:lnTo>
                  <a:pt x="283" y="421"/>
                </a:lnTo>
                <a:lnTo>
                  <a:pt x="283" y="419"/>
                </a:lnTo>
                <a:lnTo>
                  <a:pt x="283" y="417"/>
                </a:lnTo>
                <a:lnTo>
                  <a:pt x="283" y="415"/>
                </a:lnTo>
                <a:lnTo>
                  <a:pt x="283" y="413"/>
                </a:lnTo>
                <a:lnTo>
                  <a:pt x="283" y="411"/>
                </a:lnTo>
                <a:lnTo>
                  <a:pt x="283" y="409"/>
                </a:lnTo>
                <a:lnTo>
                  <a:pt x="283" y="407"/>
                </a:lnTo>
                <a:lnTo>
                  <a:pt x="281" y="405"/>
                </a:lnTo>
                <a:lnTo>
                  <a:pt x="283" y="405"/>
                </a:lnTo>
                <a:lnTo>
                  <a:pt x="283" y="403"/>
                </a:lnTo>
                <a:lnTo>
                  <a:pt x="283" y="401"/>
                </a:lnTo>
                <a:lnTo>
                  <a:pt x="283" y="400"/>
                </a:lnTo>
                <a:lnTo>
                  <a:pt x="283" y="398"/>
                </a:lnTo>
                <a:lnTo>
                  <a:pt x="283" y="396"/>
                </a:lnTo>
                <a:lnTo>
                  <a:pt x="283" y="394"/>
                </a:lnTo>
                <a:lnTo>
                  <a:pt x="283" y="392"/>
                </a:lnTo>
                <a:lnTo>
                  <a:pt x="281" y="392"/>
                </a:lnTo>
                <a:lnTo>
                  <a:pt x="281" y="390"/>
                </a:lnTo>
                <a:lnTo>
                  <a:pt x="281" y="388"/>
                </a:lnTo>
                <a:lnTo>
                  <a:pt x="281" y="386"/>
                </a:lnTo>
                <a:lnTo>
                  <a:pt x="281" y="384"/>
                </a:lnTo>
                <a:lnTo>
                  <a:pt x="281" y="382"/>
                </a:lnTo>
                <a:lnTo>
                  <a:pt x="281" y="380"/>
                </a:lnTo>
                <a:lnTo>
                  <a:pt x="281" y="378"/>
                </a:lnTo>
                <a:lnTo>
                  <a:pt x="281" y="377"/>
                </a:lnTo>
                <a:lnTo>
                  <a:pt x="279" y="377"/>
                </a:lnTo>
                <a:lnTo>
                  <a:pt x="279" y="375"/>
                </a:lnTo>
                <a:lnTo>
                  <a:pt x="277" y="373"/>
                </a:lnTo>
                <a:lnTo>
                  <a:pt x="277" y="371"/>
                </a:lnTo>
                <a:lnTo>
                  <a:pt x="277" y="369"/>
                </a:lnTo>
                <a:lnTo>
                  <a:pt x="277" y="367"/>
                </a:lnTo>
                <a:lnTo>
                  <a:pt x="277" y="365"/>
                </a:lnTo>
                <a:lnTo>
                  <a:pt x="275" y="365"/>
                </a:lnTo>
                <a:lnTo>
                  <a:pt x="275" y="363"/>
                </a:lnTo>
                <a:lnTo>
                  <a:pt x="275" y="361"/>
                </a:lnTo>
                <a:lnTo>
                  <a:pt x="273" y="359"/>
                </a:lnTo>
                <a:lnTo>
                  <a:pt x="273" y="357"/>
                </a:lnTo>
                <a:lnTo>
                  <a:pt x="271" y="355"/>
                </a:lnTo>
                <a:lnTo>
                  <a:pt x="269" y="355"/>
                </a:lnTo>
                <a:lnTo>
                  <a:pt x="269" y="353"/>
                </a:lnTo>
                <a:lnTo>
                  <a:pt x="269" y="352"/>
                </a:lnTo>
                <a:lnTo>
                  <a:pt x="267" y="352"/>
                </a:lnTo>
                <a:lnTo>
                  <a:pt x="267" y="350"/>
                </a:lnTo>
                <a:lnTo>
                  <a:pt x="267" y="348"/>
                </a:lnTo>
                <a:lnTo>
                  <a:pt x="267" y="346"/>
                </a:lnTo>
                <a:lnTo>
                  <a:pt x="267" y="344"/>
                </a:lnTo>
                <a:lnTo>
                  <a:pt x="266" y="342"/>
                </a:lnTo>
                <a:lnTo>
                  <a:pt x="264" y="342"/>
                </a:lnTo>
                <a:lnTo>
                  <a:pt x="262" y="342"/>
                </a:lnTo>
                <a:lnTo>
                  <a:pt x="260" y="340"/>
                </a:lnTo>
                <a:lnTo>
                  <a:pt x="258" y="338"/>
                </a:lnTo>
                <a:lnTo>
                  <a:pt x="256" y="336"/>
                </a:lnTo>
                <a:lnTo>
                  <a:pt x="256" y="334"/>
                </a:lnTo>
                <a:lnTo>
                  <a:pt x="256" y="332"/>
                </a:lnTo>
                <a:lnTo>
                  <a:pt x="256" y="330"/>
                </a:lnTo>
                <a:lnTo>
                  <a:pt x="256" y="329"/>
                </a:lnTo>
                <a:lnTo>
                  <a:pt x="258" y="329"/>
                </a:lnTo>
                <a:lnTo>
                  <a:pt x="258" y="327"/>
                </a:lnTo>
                <a:lnTo>
                  <a:pt x="258" y="325"/>
                </a:lnTo>
                <a:lnTo>
                  <a:pt x="258" y="323"/>
                </a:lnTo>
                <a:lnTo>
                  <a:pt x="256" y="321"/>
                </a:lnTo>
                <a:lnTo>
                  <a:pt x="256" y="319"/>
                </a:lnTo>
                <a:lnTo>
                  <a:pt x="254" y="317"/>
                </a:lnTo>
                <a:lnTo>
                  <a:pt x="254" y="315"/>
                </a:lnTo>
                <a:lnTo>
                  <a:pt x="252" y="315"/>
                </a:lnTo>
                <a:lnTo>
                  <a:pt x="252" y="313"/>
                </a:lnTo>
                <a:lnTo>
                  <a:pt x="252" y="311"/>
                </a:lnTo>
                <a:lnTo>
                  <a:pt x="250" y="311"/>
                </a:lnTo>
                <a:lnTo>
                  <a:pt x="250" y="309"/>
                </a:lnTo>
                <a:lnTo>
                  <a:pt x="250" y="307"/>
                </a:lnTo>
                <a:lnTo>
                  <a:pt x="250" y="305"/>
                </a:lnTo>
                <a:lnTo>
                  <a:pt x="250" y="304"/>
                </a:lnTo>
                <a:lnTo>
                  <a:pt x="250" y="302"/>
                </a:lnTo>
                <a:lnTo>
                  <a:pt x="250" y="300"/>
                </a:lnTo>
                <a:lnTo>
                  <a:pt x="250" y="298"/>
                </a:lnTo>
                <a:lnTo>
                  <a:pt x="250" y="296"/>
                </a:lnTo>
                <a:lnTo>
                  <a:pt x="250" y="294"/>
                </a:lnTo>
                <a:lnTo>
                  <a:pt x="250" y="292"/>
                </a:lnTo>
                <a:lnTo>
                  <a:pt x="250" y="290"/>
                </a:lnTo>
                <a:lnTo>
                  <a:pt x="250" y="288"/>
                </a:lnTo>
                <a:lnTo>
                  <a:pt x="250" y="286"/>
                </a:lnTo>
                <a:lnTo>
                  <a:pt x="250" y="284"/>
                </a:lnTo>
                <a:lnTo>
                  <a:pt x="250" y="282"/>
                </a:lnTo>
                <a:lnTo>
                  <a:pt x="250" y="281"/>
                </a:lnTo>
                <a:lnTo>
                  <a:pt x="248" y="279"/>
                </a:lnTo>
                <a:lnTo>
                  <a:pt x="248" y="277"/>
                </a:lnTo>
                <a:lnTo>
                  <a:pt x="248" y="275"/>
                </a:lnTo>
                <a:lnTo>
                  <a:pt x="246" y="273"/>
                </a:lnTo>
                <a:lnTo>
                  <a:pt x="246" y="271"/>
                </a:lnTo>
                <a:lnTo>
                  <a:pt x="246" y="269"/>
                </a:lnTo>
                <a:lnTo>
                  <a:pt x="244" y="269"/>
                </a:lnTo>
                <a:lnTo>
                  <a:pt x="244" y="267"/>
                </a:lnTo>
                <a:lnTo>
                  <a:pt x="244" y="265"/>
                </a:lnTo>
                <a:lnTo>
                  <a:pt x="242" y="263"/>
                </a:lnTo>
                <a:lnTo>
                  <a:pt x="242" y="261"/>
                </a:lnTo>
                <a:lnTo>
                  <a:pt x="242" y="259"/>
                </a:lnTo>
                <a:lnTo>
                  <a:pt x="242" y="257"/>
                </a:lnTo>
                <a:lnTo>
                  <a:pt x="242" y="256"/>
                </a:lnTo>
                <a:lnTo>
                  <a:pt x="241" y="256"/>
                </a:lnTo>
                <a:lnTo>
                  <a:pt x="241" y="254"/>
                </a:lnTo>
                <a:lnTo>
                  <a:pt x="241" y="252"/>
                </a:lnTo>
                <a:lnTo>
                  <a:pt x="241" y="250"/>
                </a:lnTo>
                <a:lnTo>
                  <a:pt x="241" y="248"/>
                </a:lnTo>
                <a:lnTo>
                  <a:pt x="239" y="246"/>
                </a:lnTo>
                <a:lnTo>
                  <a:pt x="239" y="240"/>
                </a:lnTo>
                <a:lnTo>
                  <a:pt x="239" y="238"/>
                </a:lnTo>
                <a:lnTo>
                  <a:pt x="239" y="234"/>
                </a:lnTo>
                <a:lnTo>
                  <a:pt x="239" y="231"/>
                </a:lnTo>
                <a:lnTo>
                  <a:pt x="239" y="225"/>
                </a:lnTo>
                <a:lnTo>
                  <a:pt x="239" y="219"/>
                </a:lnTo>
                <a:lnTo>
                  <a:pt x="237" y="213"/>
                </a:lnTo>
                <a:lnTo>
                  <a:pt x="239" y="208"/>
                </a:lnTo>
                <a:lnTo>
                  <a:pt x="237" y="206"/>
                </a:lnTo>
                <a:lnTo>
                  <a:pt x="237" y="204"/>
                </a:lnTo>
                <a:lnTo>
                  <a:pt x="235" y="202"/>
                </a:lnTo>
                <a:lnTo>
                  <a:pt x="233" y="202"/>
                </a:lnTo>
                <a:lnTo>
                  <a:pt x="231" y="202"/>
                </a:lnTo>
                <a:lnTo>
                  <a:pt x="231" y="200"/>
                </a:lnTo>
                <a:lnTo>
                  <a:pt x="229" y="200"/>
                </a:lnTo>
                <a:lnTo>
                  <a:pt x="227" y="198"/>
                </a:lnTo>
                <a:lnTo>
                  <a:pt x="225" y="198"/>
                </a:lnTo>
                <a:lnTo>
                  <a:pt x="225" y="196"/>
                </a:lnTo>
                <a:lnTo>
                  <a:pt x="223" y="196"/>
                </a:lnTo>
                <a:lnTo>
                  <a:pt x="221" y="194"/>
                </a:lnTo>
                <a:lnTo>
                  <a:pt x="219" y="194"/>
                </a:lnTo>
                <a:lnTo>
                  <a:pt x="219" y="192"/>
                </a:lnTo>
                <a:lnTo>
                  <a:pt x="217" y="192"/>
                </a:lnTo>
                <a:lnTo>
                  <a:pt x="217" y="190"/>
                </a:lnTo>
                <a:lnTo>
                  <a:pt x="216" y="190"/>
                </a:lnTo>
                <a:lnTo>
                  <a:pt x="214" y="188"/>
                </a:lnTo>
                <a:lnTo>
                  <a:pt x="212" y="188"/>
                </a:lnTo>
                <a:lnTo>
                  <a:pt x="210" y="188"/>
                </a:lnTo>
                <a:lnTo>
                  <a:pt x="208" y="188"/>
                </a:lnTo>
                <a:lnTo>
                  <a:pt x="208" y="186"/>
                </a:lnTo>
                <a:lnTo>
                  <a:pt x="210" y="185"/>
                </a:lnTo>
                <a:lnTo>
                  <a:pt x="208" y="183"/>
                </a:lnTo>
                <a:lnTo>
                  <a:pt x="208" y="181"/>
                </a:lnTo>
                <a:lnTo>
                  <a:pt x="210" y="179"/>
                </a:lnTo>
                <a:lnTo>
                  <a:pt x="210" y="177"/>
                </a:lnTo>
                <a:lnTo>
                  <a:pt x="210" y="175"/>
                </a:lnTo>
                <a:lnTo>
                  <a:pt x="210" y="173"/>
                </a:lnTo>
                <a:lnTo>
                  <a:pt x="210" y="171"/>
                </a:lnTo>
                <a:lnTo>
                  <a:pt x="210" y="169"/>
                </a:lnTo>
                <a:lnTo>
                  <a:pt x="210" y="167"/>
                </a:lnTo>
                <a:lnTo>
                  <a:pt x="210" y="165"/>
                </a:lnTo>
                <a:lnTo>
                  <a:pt x="210" y="163"/>
                </a:lnTo>
                <a:lnTo>
                  <a:pt x="210" y="161"/>
                </a:lnTo>
                <a:lnTo>
                  <a:pt x="210" y="160"/>
                </a:lnTo>
                <a:lnTo>
                  <a:pt x="210" y="158"/>
                </a:lnTo>
                <a:lnTo>
                  <a:pt x="210" y="156"/>
                </a:lnTo>
                <a:lnTo>
                  <a:pt x="210" y="154"/>
                </a:lnTo>
                <a:lnTo>
                  <a:pt x="210" y="152"/>
                </a:lnTo>
                <a:lnTo>
                  <a:pt x="210" y="150"/>
                </a:lnTo>
                <a:lnTo>
                  <a:pt x="210" y="148"/>
                </a:lnTo>
                <a:lnTo>
                  <a:pt x="210" y="146"/>
                </a:lnTo>
                <a:lnTo>
                  <a:pt x="208" y="144"/>
                </a:lnTo>
                <a:lnTo>
                  <a:pt x="208" y="142"/>
                </a:lnTo>
                <a:lnTo>
                  <a:pt x="206" y="140"/>
                </a:lnTo>
                <a:lnTo>
                  <a:pt x="206" y="138"/>
                </a:lnTo>
                <a:lnTo>
                  <a:pt x="204" y="138"/>
                </a:lnTo>
                <a:lnTo>
                  <a:pt x="204" y="137"/>
                </a:lnTo>
                <a:lnTo>
                  <a:pt x="204" y="135"/>
                </a:lnTo>
                <a:lnTo>
                  <a:pt x="204" y="133"/>
                </a:lnTo>
                <a:lnTo>
                  <a:pt x="206" y="133"/>
                </a:lnTo>
                <a:lnTo>
                  <a:pt x="206" y="131"/>
                </a:lnTo>
                <a:lnTo>
                  <a:pt x="206" y="129"/>
                </a:lnTo>
                <a:lnTo>
                  <a:pt x="204" y="129"/>
                </a:lnTo>
                <a:lnTo>
                  <a:pt x="204" y="127"/>
                </a:lnTo>
                <a:lnTo>
                  <a:pt x="206" y="127"/>
                </a:lnTo>
                <a:lnTo>
                  <a:pt x="204" y="125"/>
                </a:lnTo>
                <a:lnTo>
                  <a:pt x="202" y="123"/>
                </a:lnTo>
                <a:lnTo>
                  <a:pt x="200" y="123"/>
                </a:lnTo>
                <a:lnTo>
                  <a:pt x="198" y="121"/>
                </a:lnTo>
                <a:lnTo>
                  <a:pt x="196" y="121"/>
                </a:lnTo>
                <a:lnTo>
                  <a:pt x="194" y="121"/>
                </a:lnTo>
                <a:lnTo>
                  <a:pt x="193" y="121"/>
                </a:lnTo>
                <a:lnTo>
                  <a:pt x="191" y="121"/>
                </a:lnTo>
                <a:lnTo>
                  <a:pt x="191" y="123"/>
                </a:lnTo>
                <a:lnTo>
                  <a:pt x="189" y="123"/>
                </a:lnTo>
                <a:lnTo>
                  <a:pt x="187" y="123"/>
                </a:lnTo>
                <a:lnTo>
                  <a:pt x="185" y="123"/>
                </a:lnTo>
                <a:lnTo>
                  <a:pt x="183" y="123"/>
                </a:lnTo>
                <a:lnTo>
                  <a:pt x="181" y="123"/>
                </a:lnTo>
                <a:lnTo>
                  <a:pt x="179" y="123"/>
                </a:lnTo>
                <a:lnTo>
                  <a:pt x="177" y="121"/>
                </a:lnTo>
                <a:lnTo>
                  <a:pt x="175" y="119"/>
                </a:lnTo>
                <a:lnTo>
                  <a:pt x="173" y="119"/>
                </a:lnTo>
                <a:lnTo>
                  <a:pt x="171" y="119"/>
                </a:lnTo>
                <a:lnTo>
                  <a:pt x="169" y="119"/>
                </a:lnTo>
                <a:lnTo>
                  <a:pt x="168" y="119"/>
                </a:lnTo>
                <a:lnTo>
                  <a:pt x="168" y="117"/>
                </a:lnTo>
                <a:lnTo>
                  <a:pt x="166" y="117"/>
                </a:lnTo>
                <a:lnTo>
                  <a:pt x="162" y="115"/>
                </a:lnTo>
                <a:lnTo>
                  <a:pt x="160" y="115"/>
                </a:lnTo>
                <a:lnTo>
                  <a:pt x="158" y="115"/>
                </a:lnTo>
                <a:lnTo>
                  <a:pt x="156" y="115"/>
                </a:lnTo>
                <a:lnTo>
                  <a:pt x="154" y="115"/>
                </a:lnTo>
                <a:lnTo>
                  <a:pt x="152" y="115"/>
                </a:lnTo>
                <a:lnTo>
                  <a:pt x="150" y="115"/>
                </a:lnTo>
                <a:lnTo>
                  <a:pt x="148" y="115"/>
                </a:lnTo>
                <a:lnTo>
                  <a:pt x="146" y="117"/>
                </a:lnTo>
                <a:lnTo>
                  <a:pt x="144" y="117"/>
                </a:lnTo>
                <a:lnTo>
                  <a:pt x="143" y="117"/>
                </a:lnTo>
                <a:lnTo>
                  <a:pt x="141" y="119"/>
                </a:lnTo>
                <a:lnTo>
                  <a:pt x="139" y="119"/>
                </a:lnTo>
                <a:lnTo>
                  <a:pt x="137" y="119"/>
                </a:lnTo>
                <a:lnTo>
                  <a:pt x="135" y="119"/>
                </a:lnTo>
                <a:lnTo>
                  <a:pt x="133" y="117"/>
                </a:lnTo>
                <a:lnTo>
                  <a:pt x="133" y="115"/>
                </a:lnTo>
                <a:lnTo>
                  <a:pt x="135" y="115"/>
                </a:lnTo>
                <a:lnTo>
                  <a:pt x="135" y="113"/>
                </a:lnTo>
                <a:lnTo>
                  <a:pt x="137" y="113"/>
                </a:lnTo>
                <a:lnTo>
                  <a:pt x="137" y="112"/>
                </a:lnTo>
                <a:lnTo>
                  <a:pt x="139" y="112"/>
                </a:lnTo>
                <a:lnTo>
                  <a:pt x="139" y="110"/>
                </a:lnTo>
                <a:lnTo>
                  <a:pt x="139" y="108"/>
                </a:lnTo>
                <a:lnTo>
                  <a:pt x="139" y="106"/>
                </a:lnTo>
                <a:lnTo>
                  <a:pt x="139" y="104"/>
                </a:lnTo>
                <a:lnTo>
                  <a:pt x="139" y="102"/>
                </a:lnTo>
                <a:lnTo>
                  <a:pt x="141" y="100"/>
                </a:lnTo>
                <a:lnTo>
                  <a:pt x="141" y="98"/>
                </a:lnTo>
                <a:lnTo>
                  <a:pt x="141" y="96"/>
                </a:lnTo>
                <a:lnTo>
                  <a:pt x="141" y="94"/>
                </a:lnTo>
                <a:lnTo>
                  <a:pt x="141" y="92"/>
                </a:lnTo>
                <a:lnTo>
                  <a:pt x="139" y="90"/>
                </a:lnTo>
                <a:lnTo>
                  <a:pt x="137" y="89"/>
                </a:lnTo>
                <a:lnTo>
                  <a:pt x="137" y="87"/>
                </a:lnTo>
                <a:lnTo>
                  <a:pt x="135" y="85"/>
                </a:lnTo>
                <a:lnTo>
                  <a:pt x="135" y="83"/>
                </a:lnTo>
                <a:lnTo>
                  <a:pt x="135" y="81"/>
                </a:lnTo>
                <a:lnTo>
                  <a:pt x="135" y="79"/>
                </a:lnTo>
                <a:lnTo>
                  <a:pt x="133" y="79"/>
                </a:lnTo>
                <a:lnTo>
                  <a:pt x="133" y="77"/>
                </a:lnTo>
                <a:lnTo>
                  <a:pt x="131" y="75"/>
                </a:lnTo>
                <a:lnTo>
                  <a:pt x="129" y="75"/>
                </a:lnTo>
                <a:lnTo>
                  <a:pt x="127" y="75"/>
                </a:lnTo>
                <a:lnTo>
                  <a:pt x="125" y="75"/>
                </a:lnTo>
                <a:lnTo>
                  <a:pt x="123" y="75"/>
                </a:lnTo>
                <a:lnTo>
                  <a:pt x="123" y="77"/>
                </a:lnTo>
                <a:lnTo>
                  <a:pt x="121" y="77"/>
                </a:lnTo>
                <a:lnTo>
                  <a:pt x="120" y="79"/>
                </a:lnTo>
                <a:lnTo>
                  <a:pt x="118" y="79"/>
                </a:lnTo>
                <a:lnTo>
                  <a:pt x="116" y="81"/>
                </a:lnTo>
                <a:lnTo>
                  <a:pt x="114" y="81"/>
                </a:lnTo>
                <a:lnTo>
                  <a:pt x="112" y="83"/>
                </a:lnTo>
                <a:lnTo>
                  <a:pt x="110" y="83"/>
                </a:lnTo>
                <a:lnTo>
                  <a:pt x="108" y="83"/>
                </a:lnTo>
                <a:lnTo>
                  <a:pt x="106" y="83"/>
                </a:lnTo>
                <a:lnTo>
                  <a:pt x="104" y="85"/>
                </a:lnTo>
                <a:lnTo>
                  <a:pt x="102" y="85"/>
                </a:lnTo>
                <a:lnTo>
                  <a:pt x="100" y="83"/>
                </a:lnTo>
                <a:lnTo>
                  <a:pt x="98" y="85"/>
                </a:lnTo>
                <a:lnTo>
                  <a:pt x="96" y="85"/>
                </a:lnTo>
                <a:lnTo>
                  <a:pt x="95" y="85"/>
                </a:lnTo>
                <a:lnTo>
                  <a:pt x="93" y="85"/>
                </a:lnTo>
                <a:lnTo>
                  <a:pt x="91" y="87"/>
                </a:lnTo>
                <a:lnTo>
                  <a:pt x="89" y="87"/>
                </a:lnTo>
                <a:lnTo>
                  <a:pt x="87" y="89"/>
                </a:lnTo>
                <a:lnTo>
                  <a:pt x="85" y="89"/>
                </a:lnTo>
                <a:lnTo>
                  <a:pt x="83" y="89"/>
                </a:lnTo>
                <a:lnTo>
                  <a:pt x="81" y="89"/>
                </a:lnTo>
                <a:lnTo>
                  <a:pt x="79" y="90"/>
                </a:lnTo>
                <a:lnTo>
                  <a:pt x="77" y="90"/>
                </a:lnTo>
                <a:lnTo>
                  <a:pt x="75" y="90"/>
                </a:lnTo>
                <a:lnTo>
                  <a:pt x="73" y="90"/>
                </a:lnTo>
                <a:lnTo>
                  <a:pt x="71" y="92"/>
                </a:lnTo>
                <a:lnTo>
                  <a:pt x="70" y="92"/>
                </a:lnTo>
                <a:lnTo>
                  <a:pt x="70" y="94"/>
                </a:lnTo>
                <a:lnTo>
                  <a:pt x="68" y="94"/>
                </a:lnTo>
                <a:lnTo>
                  <a:pt x="66" y="96"/>
                </a:lnTo>
                <a:lnTo>
                  <a:pt x="66" y="98"/>
                </a:lnTo>
                <a:lnTo>
                  <a:pt x="64" y="98"/>
                </a:lnTo>
                <a:lnTo>
                  <a:pt x="64" y="100"/>
                </a:lnTo>
                <a:lnTo>
                  <a:pt x="64" y="102"/>
                </a:lnTo>
                <a:lnTo>
                  <a:pt x="62" y="104"/>
                </a:lnTo>
                <a:lnTo>
                  <a:pt x="62" y="106"/>
                </a:lnTo>
                <a:lnTo>
                  <a:pt x="62" y="108"/>
                </a:lnTo>
                <a:lnTo>
                  <a:pt x="60" y="108"/>
                </a:lnTo>
                <a:lnTo>
                  <a:pt x="60" y="110"/>
                </a:lnTo>
                <a:lnTo>
                  <a:pt x="60" y="112"/>
                </a:lnTo>
                <a:lnTo>
                  <a:pt x="58" y="112"/>
                </a:lnTo>
                <a:lnTo>
                  <a:pt x="58" y="113"/>
                </a:lnTo>
                <a:lnTo>
                  <a:pt x="56" y="115"/>
                </a:lnTo>
                <a:lnTo>
                  <a:pt x="56" y="117"/>
                </a:lnTo>
                <a:lnTo>
                  <a:pt x="54" y="117"/>
                </a:lnTo>
                <a:lnTo>
                  <a:pt x="52" y="119"/>
                </a:lnTo>
                <a:lnTo>
                  <a:pt x="50" y="121"/>
                </a:lnTo>
                <a:lnTo>
                  <a:pt x="48" y="121"/>
                </a:lnTo>
                <a:lnTo>
                  <a:pt x="47" y="121"/>
                </a:lnTo>
                <a:lnTo>
                  <a:pt x="47" y="123"/>
                </a:lnTo>
                <a:lnTo>
                  <a:pt x="43" y="123"/>
                </a:lnTo>
                <a:lnTo>
                  <a:pt x="41" y="123"/>
                </a:lnTo>
                <a:lnTo>
                  <a:pt x="39" y="123"/>
                </a:lnTo>
                <a:lnTo>
                  <a:pt x="39" y="125"/>
                </a:lnTo>
                <a:lnTo>
                  <a:pt x="35" y="125"/>
                </a:lnTo>
                <a:lnTo>
                  <a:pt x="33" y="125"/>
                </a:lnTo>
                <a:lnTo>
                  <a:pt x="31" y="125"/>
                </a:lnTo>
                <a:lnTo>
                  <a:pt x="29" y="125"/>
                </a:lnTo>
                <a:lnTo>
                  <a:pt x="27" y="125"/>
                </a:lnTo>
                <a:lnTo>
                  <a:pt x="25" y="125"/>
                </a:lnTo>
                <a:lnTo>
                  <a:pt x="23" y="125"/>
                </a:lnTo>
                <a:lnTo>
                  <a:pt x="22" y="125"/>
                </a:lnTo>
                <a:lnTo>
                  <a:pt x="20" y="125"/>
                </a:lnTo>
                <a:lnTo>
                  <a:pt x="18" y="125"/>
                </a:lnTo>
                <a:lnTo>
                  <a:pt x="16" y="125"/>
                </a:lnTo>
                <a:lnTo>
                  <a:pt x="14" y="125"/>
                </a:lnTo>
                <a:lnTo>
                  <a:pt x="12" y="125"/>
                </a:lnTo>
                <a:lnTo>
                  <a:pt x="10" y="125"/>
                </a:lnTo>
                <a:lnTo>
                  <a:pt x="8" y="125"/>
                </a:lnTo>
                <a:lnTo>
                  <a:pt x="0" y="127"/>
                </a:lnTo>
                <a:lnTo>
                  <a:pt x="2" y="125"/>
                </a:lnTo>
                <a:lnTo>
                  <a:pt x="4" y="121"/>
                </a:lnTo>
                <a:lnTo>
                  <a:pt x="8" y="119"/>
                </a:lnTo>
                <a:lnTo>
                  <a:pt x="10" y="115"/>
                </a:lnTo>
                <a:lnTo>
                  <a:pt x="12" y="112"/>
                </a:lnTo>
                <a:lnTo>
                  <a:pt x="16" y="110"/>
                </a:lnTo>
                <a:lnTo>
                  <a:pt x="18" y="106"/>
                </a:lnTo>
                <a:lnTo>
                  <a:pt x="20" y="104"/>
                </a:lnTo>
                <a:lnTo>
                  <a:pt x="23" y="100"/>
                </a:lnTo>
                <a:lnTo>
                  <a:pt x="25" y="98"/>
                </a:lnTo>
                <a:lnTo>
                  <a:pt x="27" y="94"/>
                </a:lnTo>
                <a:lnTo>
                  <a:pt x="31" y="92"/>
                </a:lnTo>
                <a:lnTo>
                  <a:pt x="33" y="89"/>
                </a:lnTo>
                <a:lnTo>
                  <a:pt x="35" y="87"/>
                </a:lnTo>
                <a:lnTo>
                  <a:pt x="37" y="85"/>
                </a:lnTo>
                <a:lnTo>
                  <a:pt x="39" y="83"/>
                </a:lnTo>
                <a:lnTo>
                  <a:pt x="41" y="79"/>
                </a:lnTo>
                <a:lnTo>
                  <a:pt x="43" y="77"/>
                </a:lnTo>
                <a:lnTo>
                  <a:pt x="47" y="73"/>
                </a:lnTo>
                <a:lnTo>
                  <a:pt x="48" y="71"/>
                </a:lnTo>
                <a:lnTo>
                  <a:pt x="52" y="67"/>
                </a:lnTo>
                <a:lnTo>
                  <a:pt x="54" y="67"/>
                </a:lnTo>
                <a:lnTo>
                  <a:pt x="58" y="67"/>
                </a:lnTo>
                <a:lnTo>
                  <a:pt x="60" y="67"/>
                </a:lnTo>
                <a:lnTo>
                  <a:pt x="62" y="65"/>
                </a:lnTo>
                <a:lnTo>
                  <a:pt x="62" y="62"/>
                </a:lnTo>
                <a:lnTo>
                  <a:pt x="62" y="60"/>
                </a:lnTo>
                <a:lnTo>
                  <a:pt x="64" y="56"/>
                </a:lnTo>
                <a:lnTo>
                  <a:pt x="66" y="54"/>
                </a:lnTo>
                <a:lnTo>
                  <a:pt x="68" y="52"/>
                </a:lnTo>
                <a:lnTo>
                  <a:pt x="70" y="52"/>
                </a:lnTo>
                <a:lnTo>
                  <a:pt x="70" y="50"/>
                </a:lnTo>
                <a:lnTo>
                  <a:pt x="71" y="50"/>
                </a:lnTo>
                <a:lnTo>
                  <a:pt x="73" y="48"/>
                </a:lnTo>
                <a:lnTo>
                  <a:pt x="75" y="48"/>
                </a:lnTo>
                <a:lnTo>
                  <a:pt x="77" y="46"/>
                </a:lnTo>
                <a:lnTo>
                  <a:pt x="79" y="46"/>
                </a:lnTo>
                <a:lnTo>
                  <a:pt x="79" y="44"/>
                </a:lnTo>
                <a:lnTo>
                  <a:pt x="81" y="44"/>
                </a:lnTo>
                <a:lnTo>
                  <a:pt x="83" y="44"/>
                </a:lnTo>
                <a:lnTo>
                  <a:pt x="85" y="44"/>
                </a:lnTo>
                <a:lnTo>
                  <a:pt x="85" y="42"/>
                </a:lnTo>
                <a:lnTo>
                  <a:pt x="87" y="42"/>
                </a:lnTo>
                <a:lnTo>
                  <a:pt x="89" y="41"/>
                </a:lnTo>
                <a:lnTo>
                  <a:pt x="91" y="41"/>
                </a:lnTo>
                <a:lnTo>
                  <a:pt x="93" y="39"/>
                </a:lnTo>
                <a:lnTo>
                  <a:pt x="95" y="39"/>
                </a:lnTo>
                <a:lnTo>
                  <a:pt x="96" y="37"/>
                </a:lnTo>
                <a:lnTo>
                  <a:pt x="98" y="37"/>
                </a:lnTo>
                <a:lnTo>
                  <a:pt x="98" y="35"/>
                </a:lnTo>
                <a:lnTo>
                  <a:pt x="100" y="35"/>
                </a:lnTo>
                <a:lnTo>
                  <a:pt x="102" y="33"/>
                </a:lnTo>
                <a:lnTo>
                  <a:pt x="104" y="33"/>
                </a:lnTo>
                <a:lnTo>
                  <a:pt x="104" y="31"/>
                </a:lnTo>
                <a:lnTo>
                  <a:pt x="106" y="31"/>
                </a:lnTo>
                <a:lnTo>
                  <a:pt x="108" y="29"/>
                </a:lnTo>
                <a:lnTo>
                  <a:pt x="110" y="29"/>
                </a:lnTo>
                <a:lnTo>
                  <a:pt x="112" y="27"/>
                </a:lnTo>
                <a:lnTo>
                  <a:pt x="114" y="27"/>
                </a:lnTo>
                <a:lnTo>
                  <a:pt x="116" y="27"/>
                </a:lnTo>
                <a:lnTo>
                  <a:pt x="116" y="25"/>
                </a:lnTo>
                <a:lnTo>
                  <a:pt x="118" y="25"/>
                </a:lnTo>
                <a:lnTo>
                  <a:pt x="120" y="25"/>
                </a:lnTo>
                <a:lnTo>
                  <a:pt x="121" y="25"/>
                </a:lnTo>
                <a:lnTo>
                  <a:pt x="123" y="23"/>
                </a:lnTo>
                <a:lnTo>
                  <a:pt x="125" y="23"/>
                </a:lnTo>
                <a:lnTo>
                  <a:pt x="127" y="23"/>
                </a:lnTo>
                <a:lnTo>
                  <a:pt x="129" y="23"/>
                </a:lnTo>
                <a:lnTo>
                  <a:pt x="131" y="23"/>
                </a:lnTo>
                <a:lnTo>
                  <a:pt x="133" y="23"/>
                </a:lnTo>
                <a:lnTo>
                  <a:pt x="133" y="21"/>
                </a:lnTo>
                <a:lnTo>
                  <a:pt x="135" y="21"/>
                </a:lnTo>
                <a:lnTo>
                  <a:pt x="137" y="21"/>
                </a:lnTo>
                <a:lnTo>
                  <a:pt x="139" y="21"/>
                </a:lnTo>
                <a:lnTo>
                  <a:pt x="141" y="21"/>
                </a:lnTo>
                <a:lnTo>
                  <a:pt x="143" y="21"/>
                </a:lnTo>
                <a:lnTo>
                  <a:pt x="144" y="21"/>
                </a:lnTo>
                <a:lnTo>
                  <a:pt x="144" y="19"/>
                </a:lnTo>
                <a:lnTo>
                  <a:pt x="146" y="19"/>
                </a:lnTo>
                <a:lnTo>
                  <a:pt x="148" y="19"/>
                </a:lnTo>
                <a:lnTo>
                  <a:pt x="150" y="19"/>
                </a:lnTo>
                <a:lnTo>
                  <a:pt x="152" y="19"/>
                </a:lnTo>
                <a:lnTo>
                  <a:pt x="154" y="19"/>
                </a:lnTo>
                <a:lnTo>
                  <a:pt x="156" y="17"/>
                </a:lnTo>
                <a:lnTo>
                  <a:pt x="158" y="17"/>
                </a:lnTo>
                <a:lnTo>
                  <a:pt x="160" y="17"/>
                </a:lnTo>
                <a:lnTo>
                  <a:pt x="162" y="17"/>
                </a:lnTo>
                <a:lnTo>
                  <a:pt x="164" y="17"/>
                </a:lnTo>
                <a:lnTo>
                  <a:pt x="166" y="17"/>
                </a:lnTo>
                <a:lnTo>
                  <a:pt x="168" y="17"/>
                </a:lnTo>
                <a:lnTo>
                  <a:pt x="169" y="17"/>
                </a:lnTo>
                <a:lnTo>
                  <a:pt x="169" y="16"/>
                </a:lnTo>
                <a:lnTo>
                  <a:pt x="171" y="16"/>
                </a:lnTo>
                <a:lnTo>
                  <a:pt x="173" y="16"/>
                </a:lnTo>
                <a:lnTo>
                  <a:pt x="175" y="16"/>
                </a:lnTo>
                <a:lnTo>
                  <a:pt x="177" y="16"/>
                </a:lnTo>
                <a:lnTo>
                  <a:pt x="179" y="16"/>
                </a:lnTo>
                <a:lnTo>
                  <a:pt x="181" y="16"/>
                </a:lnTo>
                <a:lnTo>
                  <a:pt x="183" y="14"/>
                </a:lnTo>
                <a:lnTo>
                  <a:pt x="187" y="14"/>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0">
            <a:extLst>
              <a:ext uri="{FF2B5EF4-FFF2-40B4-BE49-F238E27FC236}">
                <a16:creationId xmlns:a16="http://schemas.microsoft.com/office/drawing/2014/main" id="{1676BD99-07C5-4042-85B2-9FC2A94F5764}"/>
              </a:ext>
            </a:extLst>
          </p:cNvPr>
          <p:cNvSpPr>
            <a:spLocks/>
          </p:cNvSpPr>
          <p:nvPr/>
        </p:nvSpPr>
        <p:spPr bwMode="auto">
          <a:xfrm>
            <a:off x="7692514" y="1253041"/>
            <a:ext cx="1638842" cy="1917542"/>
          </a:xfrm>
          <a:custGeom>
            <a:avLst/>
            <a:gdLst>
              <a:gd name="T0" fmla="*/ 594 w 688"/>
              <a:gd name="T1" fmla="*/ 528 h 805"/>
              <a:gd name="T2" fmla="*/ 529 w 688"/>
              <a:gd name="T3" fmla="*/ 534 h 805"/>
              <a:gd name="T4" fmla="*/ 512 w 688"/>
              <a:gd name="T5" fmla="*/ 565 h 805"/>
              <a:gd name="T6" fmla="*/ 483 w 688"/>
              <a:gd name="T7" fmla="*/ 590 h 805"/>
              <a:gd name="T8" fmla="*/ 452 w 688"/>
              <a:gd name="T9" fmla="*/ 603 h 805"/>
              <a:gd name="T10" fmla="*/ 414 w 688"/>
              <a:gd name="T11" fmla="*/ 613 h 805"/>
              <a:gd name="T12" fmla="*/ 394 w 688"/>
              <a:gd name="T13" fmla="*/ 624 h 805"/>
              <a:gd name="T14" fmla="*/ 385 w 688"/>
              <a:gd name="T15" fmla="*/ 663 h 805"/>
              <a:gd name="T16" fmla="*/ 369 w 688"/>
              <a:gd name="T17" fmla="*/ 705 h 805"/>
              <a:gd name="T18" fmla="*/ 339 w 688"/>
              <a:gd name="T19" fmla="*/ 711 h 805"/>
              <a:gd name="T20" fmla="*/ 302 w 688"/>
              <a:gd name="T21" fmla="*/ 688 h 805"/>
              <a:gd name="T22" fmla="*/ 262 w 688"/>
              <a:gd name="T23" fmla="*/ 686 h 805"/>
              <a:gd name="T24" fmla="*/ 243 w 688"/>
              <a:gd name="T25" fmla="*/ 714 h 805"/>
              <a:gd name="T26" fmla="*/ 218 w 688"/>
              <a:gd name="T27" fmla="*/ 734 h 805"/>
              <a:gd name="T28" fmla="*/ 181 w 688"/>
              <a:gd name="T29" fmla="*/ 741 h 805"/>
              <a:gd name="T30" fmla="*/ 150 w 688"/>
              <a:gd name="T31" fmla="*/ 764 h 805"/>
              <a:gd name="T32" fmla="*/ 125 w 688"/>
              <a:gd name="T33" fmla="*/ 797 h 805"/>
              <a:gd name="T34" fmla="*/ 87 w 688"/>
              <a:gd name="T35" fmla="*/ 803 h 805"/>
              <a:gd name="T36" fmla="*/ 48 w 688"/>
              <a:gd name="T37" fmla="*/ 776 h 805"/>
              <a:gd name="T38" fmla="*/ 22 w 688"/>
              <a:gd name="T39" fmla="*/ 726 h 805"/>
              <a:gd name="T40" fmla="*/ 24 w 688"/>
              <a:gd name="T41" fmla="*/ 684 h 805"/>
              <a:gd name="T42" fmla="*/ 52 w 688"/>
              <a:gd name="T43" fmla="*/ 663 h 805"/>
              <a:gd name="T44" fmla="*/ 43 w 688"/>
              <a:gd name="T45" fmla="*/ 634 h 805"/>
              <a:gd name="T46" fmla="*/ 33 w 688"/>
              <a:gd name="T47" fmla="*/ 617 h 805"/>
              <a:gd name="T48" fmla="*/ 72 w 688"/>
              <a:gd name="T49" fmla="*/ 605 h 805"/>
              <a:gd name="T50" fmla="*/ 106 w 688"/>
              <a:gd name="T51" fmla="*/ 582 h 805"/>
              <a:gd name="T52" fmla="*/ 133 w 688"/>
              <a:gd name="T53" fmla="*/ 570 h 805"/>
              <a:gd name="T54" fmla="*/ 127 w 688"/>
              <a:gd name="T55" fmla="*/ 536 h 805"/>
              <a:gd name="T56" fmla="*/ 148 w 688"/>
              <a:gd name="T57" fmla="*/ 507 h 805"/>
              <a:gd name="T58" fmla="*/ 171 w 688"/>
              <a:gd name="T59" fmla="*/ 488 h 805"/>
              <a:gd name="T60" fmla="*/ 160 w 688"/>
              <a:gd name="T61" fmla="*/ 455 h 805"/>
              <a:gd name="T62" fmla="*/ 146 w 688"/>
              <a:gd name="T63" fmla="*/ 434 h 805"/>
              <a:gd name="T64" fmla="*/ 156 w 688"/>
              <a:gd name="T65" fmla="*/ 396 h 805"/>
              <a:gd name="T66" fmla="*/ 164 w 688"/>
              <a:gd name="T67" fmla="*/ 350 h 805"/>
              <a:gd name="T68" fmla="*/ 166 w 688"/>
              <a:gd name="T69" fmla="*/ 300 h 805"/>
              <a:gd name="T70" fmla="*/ 171 w 688"/>
              <a:gd name="T71" fmla="*/ 273 h 805"/>
              <a:gd name="T72" fmla="*/ 196 w 688"/>
              <a:gd name="T73" fmla="*/ 250 h 805"/>
              <a:gd name="T74" fmla="*/ 202 w 688"/>
              <a:gd name="T75" fmla="*/ 213 h 805"/>
              <a:gd name="T76" fmla="*/ 181 w 688"/>
              <a:gd name="T77" fmla="*/ 183 h 805"/>
              <a:gd name="T78" fmla="*/ 189 w 688"/>
              <a:gd name="T79" fmla="*/ 146 h 805"/>
              <a:gd name="T80" fmla="*/ 210 w 688"/>
              <a:gd name="T81" fmla="*/ 133 h 805"/>
              <a:gd name="T82" fmla="*/ 223 w 688"/>
              <a:gd name="T83" fmla="*/ 110 h 805"/>
              <a:gd name="T84" fmla="*/ 241 w 688"/>
              <a:gd name="T85" fmla="*/ 90 h 805"/>
              <a:gd name="T86" fmla="*/ 264 w 688"/>
              <a:gd name="T87" fmla="*/ 85 h 805"/>
              <a:gd name="T88" fmla="*/ 283 w 688"/>
              <a:gd name="T89" fmla="*/ 67 h 805"/>
              <a:gd name="T90" fmla="*/ 294 w 688"/>
              <a:gd name="T91" fmla="*/ 52 h 805"/>
              <a:gd name="T92" fmla="*/ 325 w 688"/>
              <a:gd name="T93" fmla="*/ 39 h 805"/>
              <a:gd name="T94" fmla="*/ 350 w 688"/>
              <a:gd name="T95" fmla="*/ 39 h 805"/>
              <a:gd name="T96" fmla="*/ 373 w 688"/>
              <a:gd name="T97" fmla="*/ 35 h 805"/>
              <a:gd name="T98" fmla="*/ 385 w 688"/>
              <a:gd name="T99" fmla="*/ 12 h 805"/>
              <a:gd name="T100" fmla="*/ 414 w 688"/>
              <a:gd name="T101" fmla="*/ 0 h 805"/>
              <a:gd name="T102" fmla="*/ 452 w 688"/>
              <a:gd name="T103" fmla="*/ 0 h 805"/>
              <a:gd name="T104" fmla="*/ 581 w 688"/>
              <a:gd name="T105" fmla="*/ 269 h 805"/>
              <a:gd name="T106" fmla="*/ 586 w 688"/>
              <a:gd name="T107" fmla="*/ 292 h 805"/>
              <a:gd name="T108" fmla="*/ 625 w 688"/>
              <a:gd name="T109" fmla="*/ 294 h 805"/>
              <a:gd name="T110" fmla="*/ 654 w 688"/>
              <a:gd name="T111" fmla="*/ 304 h 805"/>
              <a:gd name="T112" fmla="*/ 669 w 688"/>
              <a:gd name="T113" fmla="*/ 325 h 805"/>
              <a:gd name="T114" fmla="*/ 686 w 688"/>
              <a:gd name="T115" fmla="*/ 340 h 805"/>
              <a:gd name="T116" fmla="*/ 683 w 688"/>
              <a:gd name="T117" fmla="*/ 384 h 805"/>
              <a:gd name="T118" fmla="*/ 663 w 688"/>
              <a:gd name="T119" fmla="*/ 436 h 805"/>
              <a:gd name="T120" fmla="*/ 667 w 688"/>
              <a:gd name="T121" fmla="*/ 482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8" h="805">
                <a:moveTo>
                  <a:pt x="661" y="486"/>
                </a:moveTo>
                <a:lnTo>
                  <a:pt x="658" y="488"/>
                </a:lnTo>
                <a:lnTo>
                  <a:pt x="654" y="488"/>
                </a:lnTo>
                <a:lnTo>
                  <a:pt x="652" y="488"/>
                </a:lnTo>
                <a:lnTo>
                  <a:pt x="648" y="494"/>
                </a:lnTo>
                <a:lnTo>
                  <a:pt x="644" y="496"/>
                </a:lnTo>
                <a:lnTo>
                  <a:pt x="642" y="497"/>
                </a:lnTo>
                <a:lnTo>
                  <a:pt x="640" y="499"/>
                </a:lnTo>
                <a:lnTo>
                  <a:pt x="638" y="499"/>
                </a:lnTo>
                <a:lnTo>
                  <a:pt x="636" y="499"/>
                </a:lnTo>
                <a:lnTo>
                  <a:pt x="634" y="499"/>
                </a:lnTo>
                <a:lnTo>
                  <a:pt x="633" y="501"/>
                </a:lnTo>
                <a:lnTo>
                  <a:pt x="631" y="503"/>
                </a:lnTo>
                <a:lnTo>
                  <a:pt x="623" y="511"/>
                </a:lnTo>
                <a:lnTo>
                  <a:pt x="615" y="517"/>
                </a:lnTo>
                <a:lnTo>
                  <a:pt x="610" y="519"/>
                </a:lnTo>
                <a:lnTo>
                  <a:pt x="604" y="522"/>
                </a:lnTo>
                <a:lnTo>
                  <a:pt x="598" y="526"/>
                </a:lnTo>
                <a:lnTo>
                  <a:pt x="596" y="526"/>
                </a:lnTo>
                <a:lnTo>
                  <a:pt x="594" y="528"/>
                </a:lnTo>
                <a:lnTo>
                  <a:pt x="592" y="528"/>
                </a:lnTo>
                <a:lnTo>
                  <a:pt x="590" y="530"/>
                </a:lnTo>
                <a:lnTo>
                  <a:pt x="586" y="534"/>
                </a:lnTo>
                <a:lnTo>
                  <a:pt x="585" y="536"/>
                </a:lnTo>
                <a:lnTo>
                  <a:pt x="583" y="538"/>
                </a:lnTo>
                <a:lnTo>
                  <a:pt x="581" y="538"/>
                </a:lnTo>
                <a:lnTo>
                  <a:pt x="581" y="540"/>
                </a:lnTo>
                <a:lnTo>
                  <a:pt x="579" y="540"/>
                </a:lnTo>
                <a:lnTo>
                  <a:pt x="577" y="540"/>
                </a:lnTo>
                <a:lnTo>
                  <a:pt x="577" y="538"/>
                </a:lnTo>
                <a:lnTo>
                  <a:pt x="575" y="538"/>
                </a:lnTo>
                <a:lnTo>
                  <a:pt x="573" y="540"/>
                </a:lnTo>
                <a:lnTo>
                  <a:pt x="571" y="538"/>
                </a:lnTo>
                <a:lnTo>
                  <a:pt x="569" y="536"/>
                </a:lnTo>
                <a:lnTo>
                  <a:pt x="563" y="534"/>
                </a:lnTo>
                <a:lnTo>
                  <a:pt x="563" y="532"/>
                </a:lnTo>
                <a:lnTo>
                  <a:pt x="550" y="528"/>
                </a:lnTo>
                <a:lnTo>
                  <a:pt x="535" y="522"/>
                </a:lnTo>
                <a:lnTo>
                  <a:pt x="531" y="536"/>
                </a:lnTo>
                <a:lnTo>
                  <a:pt x="529" y="534"/>
                </a:lnTo>
                <a:lnTo>
                  <a:pt x="529" y="536"/>
                </a:lnTo>
                <a:lnTo>
                  <a:pt x="531" y="538"/>
                </a:lnTo>
                <a:lnTo>
                  <a:pt x="529" y="538"/>
                </a:lnTo>
                <a:lnTo>
                  <a:pt x="527" y="540"/>
                </a:lnTo>
                <a:lnTo>
                  <a:pt x="529" y="542"/>
                </a:lnTo>
                <a:lnTo>
                  <a:pt x="527" y="544"/>
                </a:lnTo>
                <a:lnTo>
                  <a:pt x="525" y="544"/>
                </a:lnTo>
                <a:lnTo>
                  <a:pt x="525" y="545"/>
                </a:lnTo>
                <a:lnTo>
                  <a:pt x="523" y="547"/>
                </a:lnTo>
                <a:lnTo>
                  <a:pt x="523" y="549"/>
                </a:lnTo>
                <a:lnTo>
                  <a:pt x="521" y="551"/>
                </a:lnTo>
                <a:lnTo>
                  <a:pt x="521" y="553"/>
                </a:lnTo>
                <a:lnTo>
                  <a:pt x="519" y="555"/>
                </a:lnTo>
                <a:lnTo>
                  <a:pt x="517" y="555"/>
                </a:lnTo>
                <a:lnTo>
                  <a:pt x="515" y="557"/>
                </a:lnTo>
                <a:lnTo>
                  <a:pt x="513" y="559"/>
                </a:lnTo>
                <a:lnTo>
                  <a:pt x="513" y="561"/>
                </a:lnTo>
                <a:lnTo>
                  <a:pt x="513" y="563"/>
                </a:lnTo>
                <a:lnTo>
                  <a:pt x="512" y="563"/>
                </a:lnTo>
                <a:lnTo>
                  <a:pt x="512" y="565"/>
                </a:lnTo>
                <a:lnTo>
                  <a:pt x="510" y="567"/>
                </a:lnTo>
                <a:lnTo>
                  <a:pt x="510" y="568"/>
                </a:lnTo>
                <a:lnTo>
                  <a:pt x="508" y="568"/>
                </a:lnTo>
                <a:lnTo>
                  <a:pt x="510" y="570"/>
                </a:lnTo>
                <a:lnTo>
                  <a:pt x="508" y="570"/>
                </a:lnTo>
                <a:lnTo>
                  <a:pt x="508" y="572"/>
                </a:lnTo>
                <a:lnTo>
                  <a:pt x="506" y="572"/>
                </a:lnTo>
                <a:lnTo>
                  <a:pt x="504" y="574"/>
                </a:lnTo>
                <a:lnTo>
                  <a:pt x="502" y="574"/>
                </a:lnTo>
                <a:lnTo>
                  <a:pt x="502" y="576"/>
                </a:lnTo>
                <a:lnTo>
                  <a:pt x="498" y="578"/>
                </a:lnTo>
                <a:lnTo>
                  <a:pt x="500" y="578"/>
                </a:lnTo>
                <a:lnTo>
                  <a:pt x="498" y="584"/>
                </a:lnTo>
                <a:lnTo>
                  <a:pt x="494" y="588"/>
                </a:lnTo>
                <a:lnTo>
                  <a:pt x="496" y="590"/>
                </a:lnTo>
                <a:lnTo>
                  <a:pt x="494" y="592"/>
                </a:lnTo>
                <a:lnTo>
                  <a:pt x="492" y="592"/>
                </a:lnTo>
                <a:lnTo>
                  <a:pt x="488" y="592"/>
                </a:lnTo>
                <a:lnTo>
                  <a:pt x="485" y="592"/>
                </a:lnTo>
                <a:lnTo>
                  <a:pt x="483" y="590"/>
                </a:lnTo>
                <a:lnTo>
                  <a:pt x="481" y="592"/>
                </a:lnTo>
                <a:lnTo>
                  <a:pt x="481" y="593"/>
                </a:lnTo>
                <a:lnTo>
                  <a:pt x="481" y="595"/>
                </a:lnTo>
                <a:lnTo>
                  <a:pt x="481" y="597"/>
                </a:lnTo>
                <a:lnTo>
                  <a:pt x="479" y="597"/>
                </a:lnTo>
                <a:lnTo>
                  <a:pt x="479" y="599"/>
                </a:lnTo>
                <a:lnTo>
                  <a:pt x="477" y="599"/>
                </a:lnTo>
                <a:lnTo>
                  <a:pt x="477" y="601"/>
                </a:lnTo>
                <a:lnTo>
                  <a:pt x="477" y="603"/>
                </a:lnTo>
                <a:lnTo>
                  <a:pt x="477" y="605"/>
                </a:lnTo>
                <a:lnTo>
                  <a:pt x="471" y="603"/>
                </a:lnTo>
                <a:lnTo>
                  <a:pt x="467" y="603"/>
                </a:lnTo>
                <a:lnTo>
                  <a:pt x="465" y="603"/>
                </a:lnTo>
                <a:lnTo>
                  <a:pt x="463" y="603"/>
                </a:lnTo>
                <a:lnTo>
                  <a:pt x="462" y="603"/>
                </a:lnTo>
                <a:lnTo>
                  <a:pt x="460" y="603"/>
                </a:lnTo>
                <a:lnTo>
                  <a:pt x="458" y="603"/>
                </a:lnTo>
                <a:lnTo>
                  <a:pt x="456" y="603"/>
                </a:lnTo>
                <a:lnTo>
                  <a:pt x="454" y="603"/>
                </a:lnTo>
                <a:lnTo>
                  <a:pt x="452" y="603"/>
                </a:lnTo>
                <a:lnTo>
                  <a:pt x="450" y="603"/>
                </a:lnTo>
                <a:lnTo>
                  <a:pt x="448" y="603"/>
                </a:lnTo>
                <a:lnTo>
                  <a:pt x="446" y="603"/>
                </a:lnTo>
                <a:lnTo>
                  <a:pt x="444" y="605"/>
                </a:lnTo>
                <a:lnTo>
                  <a:pt x="442" y="605"/>
                </a:lnTo>
                <a:lnTo>
                  <a:pt x="442" y="607"/>
                </a:lnTo>
                <a:lnTo>
                  <a:pt x="440" y="607"/>
                </a:lnTo>
                <a:lnTo>
                  <a:pt x="439" y="609"/>
                </a:lnTo>
                <a:lnTo>
                  <a:pt x="437" y="609"/>
                </a:lnTo>
                <a:lnTo>
                  <a:pt x="435" y="609"/>
                </a:lnTo>
                <a:lnTo>
                  <a:pt x="433" y="611"/>
                </a:lnTo>
                <a:lnTo>
                  <a:pt x="431" y="611"/>
                </a:lnTo>
                <a:lnTo>
                  <a:pt x="429" y="613"/>
                </a:lnTo>
                <a:lnTo>
                  <a:pt x="427" y="613"/>
                </a:lnTo>
                <a:lnTo>
                  <a:pt x="425" y="613"/>
                </a:lnTo>
                <a:lnTo>
                  <a:pt x="423" y="613"/>
                </a:lnTo>
                <a:lnTo>
                  <a:pt x="421" y="613"/>
                </a:lnTo>
                <a:lnTo>
                  <a:pt x="417" y="613"/>
                </a:lnTo>
                <a:lnTo>
                  <a:pt x="415" y="613"/>
                </a:lnTo>
                <a:lnTo>
                  <a:pt x="414" y="613"/>
                </a:lnTo>
                <a:lnTo>
                  <a:pt x="412" y="613"/>
                </a:lnTo>
                <a:lnTo>
                  <a:pt x="412" y="611"/>
                </a:lnTo>
                <a:lnTo>
                  <a:pt x="410" y="611"/>
                </a:lnTo>
                <a:lnTo>
                  <a:pt x="408" y="611"/>
                </a:lnTo>
                <a:lnTo>
                  <a:pt x="406" y="609"/>
                </a:lnTo>
                <a:lnTo>
                  <a:pt x="404" y="609"/>
                </a:lnTo>
                <a:lnTo>
                  <a:pt x="402" y="609"/>
                </a:lnTo>
                <a:lnTo>
                  <a:pt x="400" y="607"/>
                </a:lnTo>
                <a:lnTo>
                  <a:pt x="398" y="607"/>
                </a:lnTo>
                <a:lnTo>
                  <a:pt x="396" y="607"/>
                </a:lnTo>
                <a:lnTo>
                  <a:pt x="396" y="609"/>
                </a:lnTo>
                <a:lnTo>
                  <a:pt x="394" y="609"/>
                </a:lnTo>
                <a:lnTo>
                  <a:pt x="394" y="611"/>
                </a:lnTo>
                <a:lnTo>
                  <a:pt x="394" y="613"/>
                </a:lnTo>
                <a:lnTo>
                  <a:pt x="394" y="615"/>
                </a:lnTo>
                <a:lnTo>
                  <a:pt x="394" y="617"/>
                </a:lnTo>
                <a:lnTo>
                  <a:pt x="394" y="618"/>
                </a:lnTo>
                <a:lnTo>
                  <a:pt x="394" y="620"/>
                </a:lnTo>
                <a:lnTo>
                  <a:pt x="394" y="622"/>
                </a:lnTo>
                <a:lnTo>
                  <a:pt x="394" y="624"/>
                </a:lnTo>
                <a:lnTo>
                  <a:pt x="394" y="626"/>
                </a:lnTo>
                <a:lnTo>
                  <a:pt x="394" y="628"/>
                </a:lnTo>
                <a:lnTo>
                  <a:pt x="394" y="630"/>
                </a:lnTo>
                <a:lnTo>
                  <a:pt x="394" y="632"/>
                </a:lnTo>
                <a:lnTo>
                  <a:pt x="394" y="634"/>
                </a:lnTo>
                <a:lnTo>
                  <a:pt x="394" y="636"/>
                </a:lnTo>
                <a:lnTo>
                  <a:pt x="394" y="638"/>
                </a:lnTo>
                <a:lnTo>
                  <a:pt x="392" y="640"/>
                </a:lnTo>
                <a:lnTo>
                  <a:pt x="392" y="641"/>
                </a:lnTo>
                <a:lnTo>
                  <a:pt x="392" y="643"/>
                </a:lnTo>
                <a:lnTo>
                  <a:pt x="392" y="645"/>
                </a:lnTo>
                <a:lnTo>
                  <a:pt x="390" y="649"/>
                </a:lnTo>
                <a:lnTo>
                  <a:pt x="390" y="651"/>
                </a:lnTo>
                <a:lnTo>
                  <a:pt x="390" y="653"/>
                </a:lnTo>
                <a:lnTo>
                  <a:pt x="389" y="655"/>
                </a:lnTo>
                <a:lnTo>
                  <a:pt x="389" y="657"/>
                </a:lnTo>
                <a:lnTo>
                  <a:pt x="387" y="659"/>
                </a:lnTo>
                <a:lnTo>
                  <a:pt x="387" y="661"/>
                </a:lnTo>
                <a:lnTo>
                  <a:pt x="385" y="661"/>
                </a:lnTo>
                <a:lnTo>
                  <a:pt x="385" y="663"/>
                </a:lnTo>
                <a:lnTo>
                  <a:pt x="383" y="665"/>
                </a:lnTo>
                <a:lnTo>
                  <a:pt x="383" y="666"/>
                </a:lnTo>
                <a:lnTo>
                  <a:pt x="381" y="668"/>
                </a:lnTo>
                <a:lnTo>
                  <a:pt x="381" y="670"/>
                </a:lnTo>
                <a:lnTo>
                  <a:pt x="381" y="672"/>
                </a:lnTo>
                <a:lnTo>
                  <a:pt x="379" y="674"/>
                </a:lnTo>
                <a:lnTo>
                  <a:pt x="379" y="676"/>
                </a:lnTo>
                <a:lnTo>
                  <a:pt x="377" y="676"/>
                </a:lnTo>
                <a:lnTo>
                  <a:pt x="377" y="678"/>
                </a:lnTo>
                <a:lnTo>
                  <a:pt x="375" y="682"/>
                </a:lnTo>
                <a:lnTo>
                  <a:pt x="375" y="684"/>
                </a:lnTo>
                <a:lnTo>
                  <a:pt x="373" y="686"/>
                </a:lnTo>
                <a:lnTo>
                  <a:pt x="373" y="689"/>
                </a:lnTo>
                <a:lnTo>
                  <a:pt x="373" y="691"/>
                </a:lnTo>
                <a:lnTo>
                  <a:pt x="371" y="695"/>
                </a:lnTo>
                <a:lnTo>
                  <a:pt x="371" y="697"/>
                </a:lnTo>
                <a:lnTo>
                  <a:pt x="371" y="699"/>
                </a:lnTo>
                <a:lnTo>
                  <a:pt x="369" y="701"/>
                </a:lnTo>
                <a:lnTo>
                  <a:pt x="369" y="703"/>
                </a:lnTo>
                <a:lnTo>
                  <a:pt x="369" y="705"/>
                </a:lnTo>
                <a:lnTo>
                  <a:pt x="369" y="707"/>
                </a:lnTo>
                <a:lnTo>
                  <a:pt x="369" y="709"/>
                </a:lnTo>
                <a:lnTo>
                  <a:pt x="367" y="709"/>
                </a:lnTo>
                <a:lnTo>
                  <a:pt x="367" y="711"/>
                </a:lnTo>
                <a:lnTo>
                  <a:pt x="367" y="714"/>
                </a:lnTo>
                <a:lnTo>
                  <a:pt x="366" y="716"/>
                </a:lnTo>
                <a:lnTo>
                  <a:pt x="364" y="716"/>
                </a:lnTo>
                <a:lnTo>
                  <a:pt x="362" y="716"/>
                </a:lnTo>
                <a:lnTo>
                  <a:pt x="360" y="716"/>
                </a:lnTo>
                <a:lnTo>
                  <a:pt x="358" y="716"/>
                </a:lnTo>
                <a:lnTo>
                  <a:pt x="356" y="716"/>
                </a:lnTo>
                <a:lnTo>
                  <a:pt x="354" y="716"/>
                </a:lnTo>
                <a:lnTo>
                  <a:pt x="352" y="714"/>
                </a:lnTo>
                <a:lnTo>
                  <a:pt x="350" y="714"/>
                </a:lnTo>
                <a:lnTo>
                  <a:pt x="348" y="713"/>
                </a:lnTo>
                <a:lnTo>
                  <a:pt x="346" y="713"/>
                </a:lnTo>
                <a:lnTo>
                  <a:pt x="344" y="713"/>
                </a:lnTo>
                <a:lnTo>
                  <a:pt x="342" y="713"/>
                </a:lnTo>
                <a:lnTo>
                  <a:pt x="341" y="711"/>
                </a:lnTo>
                <a:lnTo>
                  <a:pt x="339" y="711"/>
                </a:lnTo>
                <a:lnTo>
                  <a:pt x="337" y="711"/>
                </a:lnTo>
                <a:lnTo>
                  <a:pt x="335" y="711"/>
                </a:lnTo>
                <a:lnTo>
                  <a:pt x="335" y="709"/>
                </a:lnTo>
                <a:lnTo>
                  <a:pt x="333" y="709"/>
                </a:lnTo>
                <a:lnTo>
                  <a:pt x="331" y="707"/>
                </a:lnTo>
                <a:lnTo>
                  <a:pt x="329" y="705"/>
                </a:lnTo>
                <a:lnTo>
                  <a:pt x="327" y="703"/>
                </a:lnTo>
                <a:lnTo>
                  <a:pt x="325" y="701"/>
                </a:lnTo>
                <a:lnTo>
                  <a:pt x="325" y="699"/>
                </a:lnTo>
                <a:lnTo>
                  <a:pt x="323" y="697"/>
                </a:lnTo>
                <a:lnTo>
                  <a:pt x="321" y="697"/>
                </a:lnTo>
                <a:lnTo>
                  <a:pt x="319" y="695"/>
                </a:lnTo>
                <a:lnTo>
                  <a:pt x="317" y="693"/>
                </a:lnTo>
                <a:lnTo>
                  <a:pt x="316" y="691"/>
                </a:lnTo>
                <a:lnTo>
                  <a:pt x="314" y="691"/>
                </a:lnTo>
                <a:lnTo>
                  <a:pt x="312" y="691"/>
                </a:lnTo>
                <a:lnTo>
                  <a:pt x="308" y="689"/>
                </a:lnTo>
                <a:lnTo>
                  <a:pt x="306" y="688"/>
                </a:lnTo>
                <a:lnTo>
                  <a:pt x="304" y="688"/>
                </a:lnTo>
                <a:lnTo>
                  <a:pt x="302" y="688"/>
                </a:lnTo>
                <a:lnTo>
                  <a:pt x="298" y="686"/>
                </a:lnTo>
                <a:lnTo>
                  <a:pt x="296" y="686"/>
                </a:lnTo>
                <a:lnTo>
                  <a:pt x="294" y="686"/>
                </a:lnTo>
                <a:lnTo>
                  <a:pt x="292" y="684"/>
                </a:lnTo>
                <a:lnTo>
                  <a:pt x="291" y="684"/>
                </a:lnTo>
                <a:lnTo>
                  <a:pt x="289" y="684"/>
                </a:lnTo>
                <a:lnTo>
                  <a:pt x="287" y="686"/>
                </a:lnTo>
                <a:lnTo>
                  <a:pt x="285" y="684"/>
                </a:lnTo>
                <a:lnTo>
                  <a:pt x="283" y="684"/>
                </a:lnTo>
                <a:lnTo>
                  <a:pt x="281" y="684"/>
                </a:lnTo>
                <a:lnTo>
                  <a:pt x="279" y="684"/>
                </a:lnTo>
                <a:lnTo>
                  <a:pt x="277" y="684"/>
                </a:lnTo>
                <a:lnTo>
                  <a:pt x="275" y="684"/>
                </a:lnTo>
                <a:lnTo>
                  <a:pt x="273" y="684"/>
                </a:lnTo>
                <a:lnTo>
                  <a:pt x="271" y="684"/>
                </a:lnTo>
                <a:lnTo>
                  <a:pt x="269" y="684"/>
                </a:lnTo>
                <a:lnTo>
                  <a:pt x="266" y="684"/>
                </a:lnTo>
                <a:lnTo>
                  <a:pt x="264" y="684"/>
                </a:lnTo>
                <a:lnTo>
                  <a:pt x="264" y="686"/>
                </a:lnTo>
                <a:lnTo>
                  <a:pt x="262" y="686"/>
                </a:lnTo>
                <a:lnTo>
                  <a:pt x="262" y="688"/>
                </a:lnTo>
                <a:lnTo>
                  <a:pt x="260" y="688"/>
                </a:lnTo>
                <a:lnTo>
                  <a:pt x="260" y="689"/>
                </a:lnTo>
                <a:lnTo>
                  <a:pt x="258" y="691"/>
                </a:lnTo>
                <a:lnTo>
                  <a:pt x="256" y="693"/>
                </a:lnTo>
                <a:lnTo>
                  <a:pt x="256" y="695"/>
                </a:lnTo>
                <a:lnTo>
                  <a:pt x="254" y="697"/>
                </a:lnTo>
                <a:lnTo>
                  <a:pt x="254" y="699"/>
                </a:lnTo>
                <a:lnTo>
                  <a:pt x="252" y="701"/>
                </a:lnTo>
                <a:lnTo>
                  <a:pt x="252" y="703"/>
                </a:lnTo>
                <a:lnTo>
                  <a:pt x="250" y="703"/>
                </a:lnTo>
                <a:lnTo>
                  <a:pt x="250" y="705"/>
                </a:lnTo>
                <a:lnTo>
                  <a:pt x="250" y="707"/>
                </a:lnTo>
                <a:lnTo>
                  <a:pt x="248" y="709"/>
                </a:lnTo>
                <a:lnTo>
                  <a:pt x="248" y="711"/>
                </a:lnTo>
                <a:lnTo>
                  <a:pt x="246" y="711"/>
                </a:lnTo>
                <a:lnTo>
                  <a:pt x="246" y="713"/>
                </a:lnTo>
                <a:lnTo>
                  <a:pt x="246" y="714"/>
                </a:lnTo>
                <a:lnTo>
                  <a:pt x="244" y="714"/>
                </a:lnTo>
                <a:lnTo>
                  <a:pt x="243" y="714"/>
                </a:lnTo>
                <a:lnTo>
                  <a:pt x="241" y="711"/>
                </a:lnTo>
                <a:lnTo>
                  <a:pt x="239" y="711"/>
                </a:lnTo>
                <a:lnTo>
                  <a:pt x="239" y="713"/>
                </a:lnTo>
                <a:lnTo>
                  <a:pt x="237" y="713"/>
                </a:lnTo>
                <a:lnTo>
                  <a:pt x="235" y="713"/>
                </a:lnTo>
                <a:lnTo>
                  <a:pt x="233" y="713"/>
                </a:lnTo>
                <a:lnTo>
                  <a:pt x="233" y="714"/>
                </a:lnTo>
                <a:lnTo>
                  <a:pt x="231" y="714"/>
                </a:lnTo>
                <a:lnTo>
                  <a:pt x="229" y="714"/>
                </a:lnTo>
                <a:lnTo>
                  <a:pt x="229" y="716"/>
                </a:lnTo>
                <a:lnTo>
                  <a:pt x="227" y="718"/>
                </a:lnTo>
                <a:lnTo>
                  <a:pt x="225" y="722"/>
                </a:lnTo>
                <a:lnTo>
                  <a:pt x="225" y="724"/>
                </a:lnTo>
                <a:lnTo>
                  <a:pt x="225" y="726"/>
                </a:lnTo>
                <a:lnTo>
                  <a:pt x="225" y="728"/>
                </a:lnTo>
                <a:lnTo>
                  <a:pt x="223" y="730"/>
                </a:lnTo>
                <a:lnTo>
                  <a:pt x="221" y="730"/>
                </a:lnTo>
                <a:lnTo>
                  <a:pt x="219" y="732"/>
                </a:lnTo>
                <a:lnTo>
                  <a:pt x="218" y="732"/>
                </a:lnTo>
                <a:lnTo>
                  <a:pt x="218" y="734"/>
                </a:lnTo>
                <a:lnTo>
                  <a:pt x="216" y="734"/>
                </a:lnTo>
                <a:lnTo>
                  <a:pt x="216" y="736"/>
                </a:lnTo>
                <a:lnTo>
                  <a:pt x="214" y="736"/>
                </a:lnTo>
                <a:lnTo>
                  <a:pt x="212" y="736"/>
                </a:lnTo>
                <a:lnTo>
                  <a:pt x="210" y="736"/>
                </a:lnTo>
                <a:lnTo>
                  <a:pt x="210" y="737"/>
                </a:lnTo>
                <a:lnTo>
                  <a:pt x="208" y="737"/>
                </a:lnTo>
                <a:lnTo>
                  <a:pt x="206" y="737"/>
                </a:lnTo>
                <a:lnTo>
                  <a:pt x="204" y="739"/>
                </a:lnTo>
                <a:lnTo>
                  <a:pt x="202" y="739"/>
                </a:lnTo>
                <a:lnTo>
                  <a:pt x="200" y="741"/>
                </a:lnTo>
                <a:lnTo>
                  <a:pt x="198" y="741"/>
                </a:lnTo>
                <a:lnTo>
                  <a:pt x="196" y="741"/>
                </a:lnTo>
                <a:lnTo>
                  <a:pt x="195" y="741"/>
                </a:lnTo>
                <a:lnTo>
                  <a:pt x="193" y="741"/>
                </a:lnTo>
                <a:lnTo>
                  <a:pt x="191" y="741"/>
                </a:lnTo>
                <a:lnTo>
                  <a:pt x="189" y="741"/>
                </a:lnTo>
                <a:lnTo>
                  <a:pt x="187" y="741"/>
                </a:lnTo>
                <a:lnTo>
                  <a:pt x="185" y="741"/>
                </a:lnTo>
                <a:lnTo>
                  <a:pt x="181" y="741"/>
                </a:lnTo>
                <a:lnTo>
                  <a:pt x="177" y="739"/>
                </a:lnTo>
                <a:lnTo>
                  <a:pt x="175" y="739"/>
                </a:lnTo>
                <a:lnTo>
                  <a:pt x="173" y="741"/>
                </a:lnTo>
                <a:lnTo>
                  <a:pt x="171" y="741"/>
                </a:lnTo>
                <a:lnTo>
                  <a:pt x="170" y="741"/>
                </a:lnTo>
                <a:lnTo>
                  <a:pt x="168" y="743"/>
                </a:lnTo>
                <a:lnTo>
                  <a:pt x="166" y="745"/>
                </a:lnTo>
                <a:lnTo>
                  <a:pt x="164" y="747"/>
                </a:lnTo>
                <a:lnTo>
                  <a:pt x="162" y="749"/>
                </a:lnTo>
                <a:lnTo>
                  <a:pt x="160" y="751"/>
                </a:lnTo>
                <a:lnTo>
                  <a:pt x="160" y="753"/>
                </a:lnTo>
                <a:lnTo>
                  <a:pt x="160" y="755"/>
                </a:lnTo>
                <a:lnTo>
                  <a:pt x="160" y="757"/>
                </a:lnTo>
                <a:lnTo>
                  <a:pt x="160" y="759"/>
                </a:lnTo>
                <a:lnTo>
                  <a:pt x="158" y="761"/>
                </a:lnTo>
                <a:lnTo>
                  <a:pt x="158" y="762"/>
                </a:lnTo>
                <a:lnTo>
                  <a:pt x="156" y="762"/>
                </a:lnTo>
                <a:lnTo>
                  <a:pt x="154" y="764"/>
                </a:lnTo>
                <a:lnTo>
                  <a:pt x="152" y="764"/>
                </a:lnTo>
                <a:lnTo>
                  <a:pt x="150" y="764"/>
                </a:lnTo>
                <a:lnTo>
                  <a:pt x="148" y="766"/>
                </a:lnTo>
                <a:lnTo>
                  <a:pt x="146" y="768"/>
                </a:lnTo>
                <a:lnTo>
                  <a:pt x="145" y="768"/>
                </a:lnTo>
                <a:lnTo>
                  <a:pt x="145" y="770"/>
                </a:lnTo>
                <a:lnTo>
                  <a:pt x="143" y="770"/>
                </a:lnTo>
                <a:lnTo>
                  <a:pt x="141" y="772"/>
                </a:lnTo>
                <a:lnTo>
                  <a:pt x="139" y="774"/>
                </a:lnTo>
                <a:lnTo>
                  <a:pt x="137" y="776"/>
                </a:lnTo>
                <a:lnTo>
                  <a:pt x="135" y="778"/>
                </a:lnTo>
                <a:lnTo>
                  <a:pt x="135" y="780"/>
                </a:lnTo>
                <a:lnTo>
                  <a:pt x="133" y="780"/>
                </a:lnTo>
                <a:lnTo>
                  <a:pt x="133" y="782"/>
                </a:lnTo>
                <a:lnTo>
                  <a:pt x="131" y="784"/>
                </a:lnTo>
                <a:lnTo>
                  <a:pt x="131" y="785"/>
                </a:lnTo>
                <a:lnTo>
                  <a:pt x="129" y="787"/>
                </a:lnTo>
                <a:lnTo>
                  <a:pt x="129" y="789"/>
                </a:lnTo>
                <a:lnTo>
                  <a:pt x="127" y="791"/>
                </a:lnTo>
                <a:lnTo>
                  <a:pt x="125" y="793"/>
                </a:lnTo>
                <a:lnTo>
                  <a:pt x="125" y="795"/>
                </a:lnTo>
                <a:lnTo>
                  <a:pt x="125" y="797"/>
                </a:lnTo>
                <a:lnTo>
                  <a:pt x="125" y="799"/>
                </a:lnTo>
                <a:lnTo>
                  <a:pt x="123" y="801"/>
                </a:lnTo>
                <a:lnTo>
                  <a:pt x="122" y="803"/>
                </a:lnTo>
                <a:lnTo>
                  <a:pt x="120" y="803"/>
                </a:lnTo>
                <a:lnTo>
                  <a:pt x="118" y="803"/>
                </a:lnTo>
                <a:lnTo>
                  <a:pt x="116" y="803"/>
                </a:lnTo>
                <a:lnTo>
                  <a:pt x="114" y="803"/>
                </a:lnTo>
                <a:lnTo>
                  <a:pt x="112" y="803"/>
                </a:lnTo>
                <a:lnTo>
                  <a:pt x="110" y="803"/>
                </a:lnTo>
                <a:lnTo>
                  <a:pt x="108" y="803"/>
                </a:lnTo>
                <a:lnTo>
                  <a:pt x="106" y="805"/>
                </a:lnTo>
                <a:lnTo>
                  <a:pt x="104" y="805"/>
                </a:lnTo>
                <a:lnTo>
                  <a:pt x="102" y="805"/>
                </a:lnTo>
                <a:lnTo>
                  <a:pt x="100" y="805"/>
                </a:lnTo>
                <a:lnTo>
                  <a:pt x="98" y="805"/>
                </a:lnTo>
                <a:lnTo>
                  <a:pt x="95" y="805"/>
                </a:lnTo>
                <a:lnTo>
                  <a:pt x="93" y="805"/>
                </a:lnTo>
                <a:lnTo>
                  <a:pt x="91" y="803"/>
                </a:lnTo>
                <a:lnTo>
                  <a:pt x="89" y="803"/>
                </a:lnTo>
                <a:lnTo>
                  <a:pt x="87" y="803"/>
                </a:lnTo>
                <a:lnTo>
                  <a:pt x="85" y="803"/>
                </a:lnTo>
                <a:lnTo>
                  <a:pt x="83" y="803"/>
                </a:lnTo>
                <a:lnTo>
                  <a:pt x="79" y="801"/>
                </a:lnTo>
                <a:lnTo>
                  <a:pt x="77" y="801"/>
                </a:lnTo>
                <a:lnTo>
                  <a:pt x="75" y="801"/>
                </a:lnTo>
                <a:lnTo>
                  <a:pt x="73" y="801"/>
                </a:lnTo>
                <a:lnTo>
                  <a:pt x="72" y="801"/>
                </a:lnTo>
                <a:lnTo>
                  <a:pt x="70" y="801"/>
                </a:lnTo>
                <a:lnTo>
                  <a:pt x="68" y="801"/>
                </a:lnTo>
                <a:lnTo>
                  <a:pt x="66" y="799"/>
                </a:lnTo>
                <a:lnTo>
                  <a:pt x="64" y="797"/>
                </a:lnTo>
                <a:lnTo>
                  <a:pt x="64" y="795"/>
                </a:lnTo>
                <a:lnTo>
                  <a:pt x="62" y="793"/>
                </a:lnTo>
                <a:lnTo>
                  <a:pt x="62" y="791"/>
                </a:lnTo>
                <a:lnTo>
                  <a:pt x="60" y="791"/>
                </a:lnTo>
                <a:lnTo>
                  <a:pt x="60" y="789"/>
                </a:lnTo>
                <a:lnTo>
                  <a:pt x="54" y="784"/>
                </a:lnTo>
                <a:lnTo>
                  <a:pt x="50" y="782"/>
                </a:lnTo>
                <a:lnTo>
                  <a:pt x="50" y="780"/>
                </a:lnTo>
                <a:lnTo>
                  <a:pt x="48" y="776"/>
                </a:lnTo>
                <a:lnTo>
                  <a:pt x="47" y="774"/>
                </a:lnTo>
                <a:lnTo>
                  <a:pt x="43" y="774"/>
                </a:lnTo>
                <a:lnTo>
                  <a:pt x="37" y="774"/>
                </a:lnTo>
                <a:lnTo>
                  <a:pt x="33" y="772"/>
                </a:lnTo>
                <a:lnTo>
                  <a:pt x="29" y="772"/>
                </a:lnTo>
                <a:lnTo>
                  <a:pt x="24" y="770"/>
                </a:lnTo>
                <a:lnTo>
                  <a:pt x="20" y="768"/>
                </a:lnTo>
                <a:lnTo>
                  <a:pt x="16" y="766"/>
                </a:lnTo>
                <a:lnTo>
                  <a:pt x="12" y="761"/>
                </a:lnTo>
                <a:lnTo>
                  <a:pt x="12" y="757"/>
                </a:lnTo>
                <a:lnTo>
                  <a:pt x="10" y="753"/>
                </a:lnTo>
                <a:lnTo>
                  <a:pt x="6" y="751"/>
                </a:lnTo>
                <a:lnTo>
                  <a:pt x="4" y="747"/>
                </a:lnTo>
                <a:lnTo>
                  <a:pt x="2" y="745"/>
                </a:lnTo>
                <a:lnTo>
                  <a:pt x="0" y="745"/>
                </a:lnTo>
                <a:lnTo>
                  <a:pt x="0" y="741"/>
                </a:lnTo>
                <a:lnTo>
                  <a:pt x="2" y="739"/>
                </a:lnTo>
                <a:lnTo>
                  <a:pt x="8" y="736"/>
                </a:lnTo>
                <a:lnTo>
                  <a:pt x="16" y="732"/>
                </a:lnTo>
                <a:lnTo>
                  <a:pt x="22" y="726"/>
                </a:lnTo>
                <a:lnTo>
                  <a:pt x="24" y="724"/>
                </a:lnTo>
                <a:lnTo>
                  <a:pt x="24" y="722"/>
                </a:lnTo>
                <a:lnTo>
                  <a:pt x="24" y="720"/>
                </a:lnTo>
                <a:lnTo>
                  <a:pt x="24" y="718"/>
                </a:lnTo>
                <a:lnTo>
                  <a:pt x="24" y="716"/>
                </a:lnTo>
                <a:lnTo>
                  <a:pt x="24" y="714"/>
                </a:lnTo>
                <a:lnTo>
                  <a:pt x="24" y="713"/>
                </a:lnTo>
                <a:lnTo>
                  <a:pt x="24" y="711"/>
                </a:lnTo>
                <a:lnTo>
                  <a:pt x="24" y="709"/>
                </a:lnTo>
                <a:lnTo>
                  <a:pt x="24" y="707"/>
                </a:lnTo>
                <a:lnTo>
                  <a:pt x="24" y="703"/>
                </a:lnTo>
                <a:lnTo>
                  <a:pt x="24" y="701"/>
                </a:lnTo>
                <a:lnTo>
                  <a:pt x="25" y="699"/>
                </a:lnTo>
                <a:lnTo>
                  <a:pt x="25" y="697"/>
                </a:lnTo>
                <a:lnTo>
                  <a:pt x="27" y="695"/>
                </a:lnTo>
                <a:lnTo>
                  <a:pt x="25" y="691"/>
                </a:lnTo>
                <a:lnTo>
                  <a:pt x="25" y="689"/>
                </a:lnTo>
                <a:lnTo>
                  <a:pt x="24" y="688"/>
                </a:lnTo>
                <a:lnTo>
                  <a:pt x="24" y="686"/>
                </a:lnTo>
                <a:lnTo>
                  <a:pt x="24" y="684"/>
                </a:lnTo>
                <a:lnTo>
                  <a:pt x="24" y="682"/>
                </a:lnTo>
                <a:lnTo>
                  <a:pt x="24" y="678"/>
                </a:lnTo>
                <a:lnTo>
                  <a:pt x="25" y="676"/>
                </a:lnTo>
                <a:lnTo>
                  <a:pt x="27" y="676"/>
                </a:lnTo>
                <a:lnTo>
                  <a:pt x="29" y="676"/>
                </a:lnTo>
                <a:lnTo>
                  <a:pt x="31" y="676"/>
                </a:lnTo>
                <a:lnTo>
                  <a:pt x="33" y="674"/>
                </a:lnTo>
                <a:lnTo>
                  <a:pt x="35" y="674"/>
                </a:lnTo>
                <a:lnTo>
                  <a:pt x="37" y="674"/>
                </a:lnTo>
                <a:lnTo>
                  <a:pt x="39" y="672"/>
                </a:lnTo>
                <a:lnTo>
                  <a:pt x="41" y="672"/>
                </a:lnTo>
                <a:lnTo>
                  <a:pt x="41" y="670"/>
                </a:lnTo>
                <a:lnTo>
                  <a:pt x="43" y="670"/>
                </a:lnTo>
                <a:lnTo>
                  <a:pt x="43" y="668"/>
                </a:lnTo>
                <a:lnTo>
                  <a:pt x="45" y="668"/>
                </a:lnTo>
                <a:lnTo>
                  <a:pt x="47" y="666"/>
                </a:lnTo>
                <a:lnTo>
                  <a:pt x="48" y="665"/>
                </a:lnTo>
                <a:lnTo>
                  <a:pt x="50" y="665"/>
                </a:lnTo>
                <a:lnTo>
                  <a:pt x="50" y="663"/>
                </a:lnTo>
                <a:lnTo>
                  <a:pt x="52" y="663"/>
                </a:lnTo>
                <a:lnTo>
                  <a:pt x="52" y="661"/>
                </a:lnTo>
                <a:lnTo>
                  <a:pt x="52" y="659"/>
                </a:lnTo>
                <a:lnTo>
                  <a:pt x="50" y="657"/>
                </a:lnTo>
                <a:lnTo>
                  <a:pt x="50" y="655"/>
                </a:lnTo>
                <a:lnTo>
                  <a:pt x="48" y="653"/>
                </a:lnTo>
                <a:lnTo>
                  <a:pt x="48" y="651"/>
                </a:lnTo>
                <a:lnTo>
                  <a:pt x="47" y="651"/>
                </a:lnTo>
                <a:lnTo>
                  <a:pt x="45" y="651"/>
                </a:lnTo>
                <a:lnTo>
                  <a:pt x="43" y="649"/>
                </a:lnTo>
                <a:lnTo>
                  <a:pt x="43" y="647"/>
                </a:lnTo>
                <a:lnTo>
                  <a:pt x="43" y="645"/>
                </a:lnTo>
                <a:lnTo>
                  <a:pt x="43" y="643"/>
                </a:lnTo>
                <a:lnTo>
                  <a:pt x="45" y="643"/>
                </a:lnTo>
                <a:lnTo>
                  <a:pt x="45" y="641"/>
                </a:lnTo>
                <a:lnTo>
                  <a:pt x="45" y="640"/>
                </a:lnTo>
                <a:lnTo>
                  <a:pt x="47" y="638"/>
                </a:lnTo>
                <a:lnTo>
                  <a:pt x="47" y="636"/>
                </a:lnTo>
                <a:lnTo>
                  <a:pt x="45" y="636"/>
                </a:lnTo>
                <a:lnTo>
                  <a:pt x="45" y="634"/>
                </a:lnTo>
                <a:lnTo>
                  <a:pt x="43" y="634"/>
                </a:lnTo>
                <a:lnTo>
                  <a:pt x="41" y="634"/>
                </a:lnTo>
                <a:lnTo>
                  <a:pt x="39" y="632"/>
                </a:lnTo>
                <a:lnTo>
                  <a:pt x="37" y="630"/>
                </a:lnTo>
                <a:lnTo>
                  <a:pt x="37" y="628"/>
                </a:lnTo>
                <a:lnTo>
                  <a:pt x="35" y="628"/>
                </a:lnTo>
                <a:lnTo>
                  <a:pt x="33" y="628"/>
                </a:lnTo>
                <a:lnTo>
                  <a:pt x="31" y="628"/>
                </a:lnTo>
                <a:lnTo>
                  <a:pt x="29" y="630"/>
                </a:lnTo>
                <a:lnTo>
                  <a:pt x="27" y="630"/>
                </a:lnTo>
                <a:lnTo>
                  <a:pt x="25" y="628"/>
                </a:lnTo>
                <a:lnTo>
                  <a:pt x="25" y="626"/>
                </a:lnTo>
                <a:lnTo>
                  <a:pt x="24" y="624"/>
                </a:lnTo>
                <a:lnTo>
                  <a:pt x="22" y="624"/>
                </a:lnTo>
                <a:lnTo>
                  <a:pt x="22" y="622"/>
                </a:lnTo>
                <a:lnTo>
                  <a:pt x="22" y="620"/>
                </a:lnTo>
                <a:lnTo>
                  <a:pt x="24" y="620"/>
                </a:lnTo>
                <a:lnTo>
                  <a:pt x="24" y="618"/>
                </a:lnTo>
                <a:lnTo>
                  <a:pt x="25" y="618"/>
                </a:lnTo>
                <a:lnTo>
                  <a:pt x="31" y="617"/>
                </a:lnTo>
                <a:lnTo>
                  <a:pt x="33" y="617"/>
                </a:lnTo>
                <a:lnTo>
                  <a:pt x="35" y="617"/>
                </a:lnTo>
                <a:lnTo>
                  <a:pt x="37" y="617"/>
                </a:lnTo>
                <a:lnTo>
                  <a:pt x="37" y="615"/>
                </a:lnTo>
                <a:lnTo>
                  <a:pt x="39" y="615"/>
                </a:lnTo>
                <a:lnTo>
                  <a:pt x="41" y="615"/>
                </a:lnTo>
                <a:lnTo>
                  <a:pt x="43" y="613"/>
                </a:lnTo>
                <a:lnTo>
                  <a:pt x="45" y="613"/>
                </a:lnTo>
                <a:lnTo>
                  <a:pt x="47" y="613"/>
                </a:lnTo>
                <a:lnTo>
                  <a:pt x="47" y="611"/>
                </a:lnTo>
                <a:lnTo>
                  <a:pt x="48" y="611"/>
                </a:lnTo>
                <a:lnTo>
                  <a:pt x="50" y="611"/>
                </a:lnTo>
                <a:lnTo>
                  <a:pt x="54" y="609"/>
                </a:lnTo>
                <a:lnTo>
                  <a:pt x="56" y="609"/>
                </a:lnTo>
                <a:lnTo>
                  <a:pt x="60" y="607"/>
                </a:lnTo>
                <a:lnTo>
                  <a:pt x="62" y="607"/>
                </a:lnTo>
                <a:lnTo>
                  <a:pt x="64" y="605"/>
                </a:lnTo>
                <a:lnTo>
                  <a:pt x="66" y="605"/>
                </a:lnTo>
                <a:lnTo>
                  <a:pt x="68" y="605"/>
                </a:lnTo>
                <a:lnTo>
                  <a:pt x="70" y="605"/>
                </a:lnTo>
                <a:lnTo>
                  <a:pt x="72" y="605"/>
                </a:lnTo>
                <a:lnTo>
                  <a:pt x="73" y="603"/>
                </a:lnTo>
                <a:lnTo>
                  <a:pt x="75" y="603"/>
                </a:lnTo>
                <a:lnTo>
                  <a:pt x="77" y="603"/>
                </a:lnTo>
                <a:lnTo>
                  <a:pt x="77" y="601"/>
                </a:lnTo>
                <a:lnTo>
                  <a:pt x="79" y="601"/>
                </a:lnTo>
                <a:lnTo>
                  <a:pt x="81" y="601"/>
                </a:lnTo>
                <a:lnTo>
                  <a:pt x="83" y="601"/>
                </a:lnTo>
                <a:lnTo>
                  <a:pt x="85" y="601"/>
                </a:lnTo>
                <a:lnTo>
                  <a:pt x="87" y="599"/>
                </a:lnTo>
                <a:lnTo>
                  <a:pt x="89" y="599"/>
                </a:lnTo>
                <a:lnTo>
                  <a:pt x="93" y="597"/>
                </a:lnTo>
                <a:lnTo>
                  <a:pt x="93" y="595"/>
                </a:lnTo>
                <a:lnTo>
                  <a:pt x="95" y="593"/>
                </a:lnTo>
                <a:lnTo>
                  <a:pt x="97" y="593"/>
                </a:lnTo>
                <a:lnTo>
                  <a:pt x="98" y="592"/>
                </a:lnTo>
                <a:lnTo>
                  <a:pt x="100" y="590"/>
                </a:lnTo>
                <a:lnTo>
                  <a:pt x="100" y="588"/>
                </a:lnTo>
                <a:lnTo>
                  <a:pt x="104" y="586"/>
                </a:lnTo>
                <a:lnTo>
                  <a:pt x="104" y="584"/>
                </a:lnTo>
                <a:lnTo>
                  <a:pt x="106" y="582"/>
                </a:lnTo>
                <a:lnTo>
                  <a:pt x="108" y="580"/>
                </a:lnTo>
                <a:lnTo>
                  <a:pt x="110" y="578"/>
                </a:lnTo>
                <a:lnTo>
                  <a:pt x="112" y="578"/>
                </a:lnTo>
                <a:lnTo>
                  <a:pt x="114" y="578"/>
                </a:lnTo>
                <a:lnTo>
                  <a:pt x="116" y="578"/>
                </a:lnTo>
                <a:lnTo>
                  <a:pt x="118" y="578"/>
                </a:lnTo>
                <a:lnTo>
                  <a:pt x="118" y="580"/>
                </a:lnTo>
                <a:lnTo>
                  <a:pt x="120" y="580"/>
                </a:lnTo>
                <a:lnTo>
                  <a:pt x="122" y="580"/>
                </a:lnTo>
                <a:lnTo>
                  <a:pt x="123" y="580"/>
                </a:lnTo>
                <a:lnTo>
                  <a:pt x="125" y="580"/>
                </a:lnTo>
                <a:lnTo>
                  <a:pt x="127" y="580"/>
                </a:lnTo>
                <a:lnTo>
                  <a:pt x="129" y="580"/>
                </a:lnTo>
                <a:lnTo>
                  <a:pt x="131" y="580"/>
                </a:lnTo>
                <a:lnTo>
                  <a:pt x="133" y="578"/>
                </a:lnTo>
                <a:lnTo>
                  <a:pt x="135" y="576"/>
                </a:lnTo>
                <a:lnTo>
                  <a:pt x="135" y="574"/>
                </a:lnTo>
                <a:lnTo>
                  <a:pt x="135" y="572"/>
                </a:lnTo>
                <a:lnTo>
                  <a:pt x="133" y="572"/>
                </a:lnTo>
                <a:lnTo>
                  <a:pt x="133" y="570"/>
                </a:lnTo>
                <a:lnTo>
                  <a:pt x="133" y="568"/>
                </a:lnTo>
                <a:lnTo>
                  <a:pt x="133" y="567"/>
                </a:lnTo>
                <a:lnTo>
                  <a:pt x="133" y="565"/>
                </a:lnTo>
                <a:lnTo>
                  <a:pt x="131" y="563"/>
                </a:lnTo>
                <a:lnTo>
                  <a:pt x="131" y="561"/>
                </a:lnTo>
                <a:lnTo>
                  <a:pt x="129" y="561"/>
                </a:lnTo>
                <a:lnTo>
                  <a:pt x="129" y="559"/>
                </a:lnTo>
                <a:lnTo>
                  <a:pt x="127" y="557"/>
                </a:lnTo>
                <a:lnTo>
                  <a:pt x="127" y="555"/>
                </a:lnTo>
                <a:lnTo>
                  <a:pt x="127" y="553"/>
                </a:lnTo>
                <a:lnTo>
                  <a:pt x="127" y="551"/>
                </a:lnTo>
                <a:lnTo>
                  <a:pt x="127" y="549"/>
                </a:lnTo>
                <a:lnTo>
                  <a:pt x="127" y="547"/>
                </a:lnTo>
                <a:lnTo>
                  <a:pt x="127" y="545"/>
                </a:lnTo>
                <a:lnTo>
                  <a:pt x="125" y="544"/>
                </a:lnTo>
                <a:lnTo>
                  <a:pt x="125" y="542"/>
                </a:lnTo>
                <a:lnTo>
                  <a:pt x="125" y="540"/>
                </a:lnTo>
                <a:lnTo>
                  <a:pt x="125" y="538"/>
                </a:lnTo>
                <a:lnTo>
                  <a:pt x="125" y="536"/>
                </a:lnTo>
                <a:lnTo>
                  <a:pt x="127" y="536"/>
                </a:lnTo>
                <a:lnTo>
                  <a:pt x="129" y="534"/>
                </a:lnTo>
                <a:lnTo>
                  <a:pt x="131" y="534"/>
                </a:lnTo>
                <a:lnTo>
                  <a:pt x="133" y="532"/>
                </a:lnTo>
                <a:lnTo>
                  <a:pt x="135" y="532"/>
                </a:lnTo>
                <a:lnTo>
                  <a:pt x="135" y="530"/>
                </a:lnTo>
                <a:lnTo>
                  <a:pt x="137" y="530"/>
                </a:lnTo>
                <a:lnTo>
                  <a:pt x="139" y="528"/>
                </a:lnTo>
                <a:lnTo>
                  <a:pt x="141" y="528"/>
                </a:lnTo>
                <a:lnTo>
                  <a:pt x="143" y="526"/>
                </a:lnTo>
                <a:lnTo>
                  <a:pt x="145" y="526"/>
                </a:lnTo>
                <a:lnTo>
                  <a:pt x="145" y="524"/>
                </a:lnTo>
                <a:lnTo>
                  <a:pt x="146" y="522"/>
                </a:lnTo>
                <a:lnTo>
                  <a:pt x="146" y="520"/>
                </a:lnTo>
                <a:lnTo>
                  <a:pt x="146" y="519"/>
                </a:lnTo>
                <a:lnTo>
                  <a:pt x="146" y="517"/>
                </a:lnTo>
                <a:lnTo>
                  <a:pt x="146" y="515"/>
                </a:lnTo>
                <a:lnTo>
                  <a:pt x="146" y="513"/>
                </a:lnTo>
                <a:lnTo>
                  <a:pt x="148" y="511"/>
                </a:lnTo>
                <a:lnTo>
                  <a:pt x="148" y="509"/>
                </a:lnTo>
                <a:lnTo>
                  <a:pt x="148" y="507"/>
                </a:lnTo>
                <a:lnTo>
                  <a:pt x="150" y="507"/>
                </a:lnTo>
                <a:lnTo>
                  <a:pt x="150" y="505"/>
                </a:lnTo>
                <a:lnTo>
                  <a:pt x="152" y="505"/>
                </a:lnTo>
                <a:lnTo>
                  <a:pt x="152" y="503"/>
                </a:lnTo>
                <a:lnTo>
                  <a:pt x="154" y="503"/>
                </a:lnTo>
                <a:lnTo>
                  <a:pt x="154" y="501"/>
                </a:lnTo>
                <a:lnTo>
                  <a:pt x="156" y="501"/>
                </a:lnTo>
                <a:lnTo>
                  <a:pt x="156" y="499"/>
                </a:lnTo>
                <a:lnTo>
                  <a:pt x="158" y="499"/>
                </a:lnTo>
                <a:lnTo>
                  <a:pt x="158" y="497"/>
                </a:lnTo>
                <a:lnTo>
                  <a:pt x="160" y="497"/>
                </a:lnTo>
                <a:lnTo>
                  <a:pt x="160" y="496"/>
                </a:lnTo>
                <a:lnTo>
                  <a:pt x="162" y="496"/>
                </a:lnTo>
                <a:lnTo>
                  <a:pt x="164" y="494"/>
                </a:lnTo>
                <a:lnTo>
                  <a:pt x="166" y="494"/>
                </a:lnTo>
                <a:lnTo>
                  <a:pt x="166" y="492"/>
                </a:lnTo>
                <a:lnTo>
                  <a:pt x="168" y="492"/>
                </a:lnTo>
                <a:lnTo>
                  <a:pt x="170" y="490"/>
                </a:lnTo>
                <a:lnTo>
                  <a:pt x="170" y="488"/>
                </a:lnTo>
                <a:lnTo>
                  <a:pt x="171" y="488"/>
                </a:lnTo>
                <a:lnTo>
                  <a:pt x="171" y="486"/>
                </a:lnTo>
                <a:lnTo>
                  <a:pt x="173" y="486"/>
                </a:lnTo>
                <a:lnTo>
                  <a:pt x="173" y="484"/>
                </a:lnTo>
                <a:lnTo>
                  <a:pt x="173" y="482"/>
                </a:lnTo>
                <a:lnTo>
                  <a:pt x="173" y="480"/>
                </a:lnTo>
                <a:lnTo>
                  <a:pt x="173" y="478"/>
                </a:lnTo>
                <a:lnTo>
                  <a:pt x="173" y="476"/>
                </a:lnTo>
                <a:lnTo>
                  <a:pt x="171" y="476"/>
                </a:lnTo>
                <a:lnTo>
                  <a:pt x="171" y="474"/>
                </a:lnTo>
                <a:lnTo>
                  <a:pt x="170" y="472"/>
                </a:lnTo>
                <a:lnTo>
                  <a:pt x="170" y="471"/>
                </a:lnTo>
                <a:lnTo>
                  <a:pt x="170" y="469"/>
                </a:lnTo>
                <a:lnTo>
                  <a:pt x="170" y="467"/>
                </a:lnTo>
                <a:lnTo>
                  <a:pt x="170" y="465"/>
                </a:lnTo>
                <a:lnTo>
                  <a:pt x="168" y="463"/>
                </a:lnTo>
                <a:lnTo>
                  <a:pt x="166" y="461"/>
                </a:lnTo>
                <a:lnTo>
                  <a:pt x="164" y="459"/>
                </a:lnTo>
                <a:lnTo>
                  <a:pt x="164" y="457"/>
                </a:lnTo>
                <a:lnTo>
                  <a:pt x="162" y="457"/>
                </a:lnTo>
                <a:lnTo>
                  <a:pt x="160" y="455"/>
                </a:lnTo>
                <a:lnTo>
                  <a:pt x="158" y="453"/>
                </a:lnTo>
                <a:lnTo>
                  <a:pt x="156" y="453"/>
                </a:lnTo>
                <a:lnTo>
                  <a:pt x="154" y="453"/>
                </a:lnTo>
                <a:lnTo>
                  <a:pt x="152" y="453"/>
                </a:lnTo>
                <a:lnTo>
                  <a:pt x="150" y="453"/>
                </a:lnTo>
                <a:lnTo>
                  <a:pt x="148" y="453"/>
                </a:lnTo>
                <a:lnTo>
                  <a:pt x="146" y="455"/>
                </a:lnTo>
                <a:lnTo>
                  <a:pt x="145" y="455"/>
                </a:lnTo>
                <a:lnTo>
                  <a:pt x="145" y="453"/>
                </a:lnTo>
                <a:lnTo>
                  <a:pt x="143" y="455"/>
                </a:lnTo>
                <a:lnTo>
                  <a:pt x="141" y="455"/>
                </a:lnTo>
                <a:lnTo>
                  <a:pt x="141" y="453"/>
                </a:lnTo>
                <a:lnTo>
                  <a:pt x="141" y="451"/>
                </a:lnTo>
                <a:lnTo>
                  <a:pt x="141" y="449"/>
                </a:lnTo>
                <a:lnTo>
                  <a:pt x="143" y="448"/>
                </a:lnTo>
                <a:lnTo>
                  <a:pt x="143" y="446"/>
                </a:lnTo>
                <a:lnTo>
                  <a:pt x="145" y="444"/>
                </a:lnTo>
                <a:lnTo>
                  <a:pt x="145" y="440"/>
                </a:lnTo>
                <a:lnTo>
                  <a:pt x="146" y="438"/>
                </a:lnTo>
                <a:lnTo>
                  <a:pt x="146" y="434"/>
                </a:lnTo>
                <a:lnTo>
                  <a:pt x="146" y="432"/>
                </a:lnTo>
                <a:lnTo>
                  <a:pt x="148" y="432"/>
                </a:lnTo>
                <a:lnTo>
                  <a:pt x="148" y="430"/>
                </a:lnTo>
                <a:lnTo>
                  <a:pt x="150" y="428"/>
                </a:lnTo>
                <a:lnTo>
                  <a:pt x="150" y="426"/>
                </a:lnTo>
                <a:lnTo>
                  <a:pt x="152" y="424"/>
                </a:lnTo>
                <a:lnTo>
                  <a:pt x="154" y="423"/>
                </a:lnTo>
                <a:lnTo>
                  <a:pt x="154" y="421"/>
                </a:lnTo>
                <a:lnTo>
                  <a:pt x="156" y="421"/>
                </a:lnTo>
                <a:lnTo>
                  <a:pt x="158" y="417"/>
                </a:lnTo>
                <a:lnTo>
                  <a:pt x="158" y="413"/>
                </a:lnTo>
                <a:lnTo>
                  <a:pt x="158" y="411"/>
                </a:lnTo>
                <a:lnTo>
                  <a:pt x="158" y="409"/>
                </a:lnTo>
                <a:lnTo>
                  <a:pt x="158" y="407"/>
                </a:lnTo>
                <a:lnTo>
                  <a:pt x="158" y="405"/>
                </a:lnTo>
                <a:lnTo>
                  <a:pt x="156" y="403"/>
                </a:lnTo>
                <a:lnTo>
                  <a:pt x="156" y="401"/>
                </a:lnTo>
                <a:lnTo>
                  <a:pt x="156" y="400"/>
                </a:lnTo>
                <a:lnTo>
                  <a:pt x="156" y="398"/>
                </a:lnTo>
                <a:lnTo>
                  <a:pt x="156" y="396"/>
                </a:lnTo>
                <a:lnTo>
                  <a:pt x="156" y="394"/>
                </a:lnTo>
                <a:lnTo>
                  <a:pt x="156" y="392"/>
                </a:lnTo>
                <a:lnTo>
                  <a:pt x="156" y="390"/>
                </a:lnTo>
                <a:lnTo>
                  <a:pt x="156" y="388"/>
                </a:lnTo>
                <a:lnTo>
                  <a:pt x="156" y="386"/>
                </a:lnTo>
                <a:lnTo>
                  <a:pt x="158" y="382"/>
                </a:lnTo>
                <a:lnTo>
                  <a:pt x="158" y="380"/>
                </a:lnTo>
                <a:lnTo>
                  <a:pt x="158" y="378"/>
                </a:lnTo>
                <a:lnTo>
                  <a:pt x="158" y="376"/>
                </a:lnTo>
                <a:lnTo>
                  <a:pt x="158" y="375"/>
                </a:lnTo>
                <a:lnTo>
                  <a:pt x="158" y="373"/>
                </a:lnTo>
                <a:lnTo>
                  <a:pt x="158" y="371"/>
                </a:lnTo>
                <a:lnTo>
                  <a:pt x="158" y="369"/>
                </a:lnTo>
                <a:lnTo>
                  <a:pt x="160" y="363"/>
                </a:lnTo>
                <a:lnTo>
                  <a:pt x="160" y="359"/>
                </a:lnTo>
                <a:lnTo>
                  <a:pt x="160" y="357"/>
                </a:lnTo>
                <a:lnTo>
                  <a:pt x="162" y="355"/>
                </a:lnTo>
                <a:lnTo>
                  <a:pt x="162" y="353"/>
                </a:lnTo>
                <a:lnTo>
                  <a:pt x="162" y="352"/>
                </a:lnTo>
                <a:lnTo>
                  <a:pt x="164" y="350"/>
                </a:lnTo>
                <a:lnTo>
                  <a:pt x="166" y="342"/>
                </a:lnTo>
                <a:lnTo>
                  <a:pt x="166" y="338"/>
                </a:lnTo>
                <a:lnTo>
                  <a:pt x="166" y="336"/>
                </a:lnTo>
                <a:lnTo>
                  <a:pt x="168" y="332"/>
                </a:lnTo>
                <a:lnTo>
                  <a:pt x="168" y="330"/>
                </a:lnTo>
                <a:lnTo>
                  <a:pt x="170" y="328"/>
                </a:lnTo>
                <a:lnTo>
                  <a:pt x="170" y="327"/>
                </a:lnTo>
                <a:lnTo>
                  <a:pt x="170" y="325"/>
                </a:lnTo>
                <a:lnTo>
                  <a:pt x="170" y="323"/>
                </a:lnTo>
                <a:lnTo>
                  <a:pt x="170" y="321"/>
                </a:lnTo>
                <a:lnTo>
                  <a:pt x="170" y="319"/>
                </a:lnTo>
                <a:lnTo>
                  <a:pt x="170" y="317"/>
                </a:lnTo>
                <a:lnTo>
                  <a:pt x="170" y="313"/>
                </a:lnTo>
                <a:lnTo>
                  <a:pt x="170" y="311"/>
                </a:lnTo>
                <a:lnTo>
                  <a:pt x="170" y="309"/>
                </a:lnTo>
                <a:lnTo>
                  <a:pt x="170" y="307"/>
                </a:lnTo>
                <a:lnTo>
                  <a:pt x="170" y="305"/>
                </a:lnTo>
                <a:lnTo>
                  <a:pt x="170" y="304"/>
                </a:lnTo>
                <a:lnTo>
                  <a:pt x="168" y="302"/>
                </a:lnTo>
                <a:lnTo>
                  <a:pt x="166" y="300"/>
                </a:lnTo>
                <a:lnTo>
                  <a:pt x="166" y="296"/>
                </a:lnTo>
                <a:lnTo>
                  <a:pt x="164" y="294"/>
                </a:lnTo>
                <a:lnTo>
                  <a:pt x="164" y="292"/>
                </a:lnTo>
                <a:lnTo>
                  <a:pt x="164" y="290"/>
                </a:lnTo>
                <a:lnTo>
                  <a:pt x="162" y="290"/>
                </a:lnTo>
                <a:lnTo>
                  <a:pt x="162" y="288"/>
                </a:lnTo>
                <a:lnTo>
                  <a:pt x="162" y="286"/>
                </a:lnTo>
                <a:lnTo>
                  <a:pt x="160" y="284"/>
                </a:lnTo>
                <a:lnTo>
                  <a:pt x="160" y="282"/>
                </a:lnTo>
                <a:lnTo>
                  <a:pt x="160" y="280"/>
                </a:lnTo>
                <a:lnTo>
                  <a:pt x="162" y="280"/>
                </a:lnTo>
                <a:lnTo>
                  <a:pt x="162" y="279"/>
                </a:lnTo>
                <a:lnTo>
                  <a:pt x="164" y="279"/>
                </a:lnTo>
                <a:lnTo>
                  <a:pt x="164" y="277"/>
                </a:lnTo>
                <a:lnTo>
                  <a:pt x="166" y="277"/>
                </a:lnTo>
                <a:lnTo>
                  <a:pt x="166" y="275"/>
                </a:lnTo>
                <a:lnTo>
                  <a:pt x="168" y="275"/>
                </a:lnTo>
                <a:lnTo>
                  <a:pt x="170" y="275"/>
                </a:lnTo>
                <a:lnTo>
                  <a:pt x="170" y="273"/>
                </a:lnTo>
                <a:lnTo>
                  <a:pt x="171" y="273"/>
                </a:lnTo>
                <a:lnTo>
                  <a:pt x="173" y="273"/>
                </a:lnTo>
                <a:lnTo>
                  <a:pt x="175" y="271"/>
                </a:lnTo>
                <a:lnTo>
                  <a:pt x="177" y="271"/>
                </a:lnTo>
                <a:lnTo>
                  <a:pt x="177" y="269"/>
                </a:lnTo>
                <a:lnTo>
                  <a:pt x="179" y="269"/>
                </a:lnTo>
                <a:lnTo>
                  <a:pt x="181" y="269"/>
                </a:lnTo>
                <a:lnTo>
                  <a:pt x="181" y="267"/>
                </a:lnTo>
                <a:lnTo>
                  <a:pt x="183" y="267"/>
                </a:lnTo>
                <a:lnTo>
                  <a:pt x="183" y="265"/>
                </a:lnTo>
                <a:lnTo>
                  <a:pt x="185" y="265"/>
                </a:lnTo>
                <a:lnTo>
                  <a:pt x="187" y="263"/>
                </a:lnTo>
                <a:lnTo>
                  <a:pt x="189" y="263"/>
                </a:lnTo>
                <a:lnTo>
                  <a:pt x="189" y="261"/>
                </a:lnTo>
                <a:lnTo>
                  <a:pt x="191" y="259"/>
                </a:lnTo>
                <a:lnTo>
                  <a:pt x="191" y="257"/>
                </a:lnTo>
                <a:lnTo>
                  <a:pt x="193" y="256"/>
                </a:lnTo>
                <a:lnTo>
                  <a:pt x="193" y="254"/>
                </a:lnTo>
                <a:lnTo>
                  <a:pt x="195" y="254"/>
                </a:lnTo>
                <a:lnTo>
                  <a:pt x="195" y="252"/>
                </a:lnTo>
                <a:lnTo>
                  <a:pt x="196" y="250"/>
                </a:lnTo>
                <a:lnTo>
                  <a:pt x="196" y="248"/>
                </a:lnTo>
                <a:lnTo>
                  <a:pt x="198" y="246"/>
                </a:lnTo>
                <a:lnTo>
                  <a:pt x="198" y="244"/>
                </a:lnTo>
                <a:lnTo>
                  <a:pt x="200" y="242"/>
                </a:lnTo>
                <a:lnTo>
                  <a:pt x="200" y="240"/>
                </a:lnTo>
                <a:lnTo>
                  <a:pt x="202" y="238"/>
                </a:lnTo>
                <a:lnTo>
                  <a:pt x="204" y="236"/>
                </a:lnTo>
                <a:lnTo>
                  <a:pt x="206" y="234"/>
                </a:lnTo>
                <a:lnTo>
                  <a:pt x="208" y="234"/>
                </a:lnTo>
                <a:lnTo>
                  <a:pt x="208" y="232"/>
                </a:lnTo>
                <a:lnTo>
                  <a:pt x="208" y="231"/>
                </a:lnTo>
                <a:lnTo>
                  <a:pt x="210" y="229"/>
                </a:lnTo>
                <a:lnTo>
                  <a:pt x="210" y="227"/>
                </a:lnTo>
                <a:lnTo>
                  <a:pt x="210" y="225"/>
                </a:lnTo>
                <a:lnTo>
                  <a:pt x="210" y="223"/>
                </a:lnTo>
                <a:lnTo>
                  <a:pt x="208" y="221"/>
                </a:lnTo>
                <a:lnTo>
                  <a:pt x="208" y="219"/>
                </a:lnTo>
                <a:lnTo>
                  <a:pt x="206" y="217"/>
                </a:lnTo>
                <a:lnTo>
                  <a:pt x="204" y="215"/>
                </a:lnTo>
                <a:lnTo>
                  <a:pt x="202" y="213"/>
                </a:lnTo>
                <a:lnTo>
                  <a:pt x="200" y="211"/>
                </a:lnTo>
                <a:lnTo>
                  <a:pt x="200" y="209"/>
                </a:lnTo>
                <a:lnTo>
                  <a:pt x="198" y="209"/>
                </a:lnTo>
                <a:lnTo>
                  <a:pt x="196" y="208"/>
                </a:lnTo>
                <a:lnTo>
                  <a:pt x="195" y="206"/>
                </a:lnTo>
                <a:lnTo>
                  <a:pt x="195" y="204"/>
                </a:lnTo>
                <a:lnTo>
                  <a:pt x="193" y="204"/>
                </a:lnTo>
                <a:lnTo>
                  <a:pt x="193" y="202"/>
                </a:lnTo>
                <a:lnTo>
                  <a:pt x="191" y="200"/>
                </a:lnTo>
                <a:lnTo>
                  <a:pt x="189" y="198"/>
                </a:lnTo>
                <a:lnTo>
                  <a:pt x="187" y="196"/>
                </a:lnTo>
                <a:lnTo>
                  <a:pt x="187" y="194"/>
                </a:lnTo>
                <a:lnTo>
                  <a:pt x="185" y="194"/>
                </a:lnTo>
                <a:lnTo>
                  <a:pt x="185" y="192"/>
                </a:lnTo>
                <a:lnTo>
                  <a:pt x="183" y="190"/>
                </a:lnTo>
                <a:lnTo>
                  <a:pt x="183" y="188"/>
                </a:lnTo>
                <a:lnTo>
                  <a:pt x="183" y="186"/>
                </a:lnTo>
                <a:lnTo>
                  <a:pt x="181" y="186"/>
                </a:lnTo>
                <a:lnTo>
                  <a:pt x="181" y="184"/>
                </a:lnTo>
                <a:lnTo>
                  <a:pt x="181" y="183"/>
                </a:lnTo>
                <a:lnTo>
                  <a:pt x="181" y="181"/>
                </a:lnTo>
                <a:lnTo>
                  <a:pt x="181" y="179"/>
                </a:lnTo>
                <a:lnTo>
                  <a:pt x="183" y="177"/>
                </a:lnTo>
                <a:lnTo>
                  <a:pt x="183" y="175"/>
                </a:lnTo>
                <a:lnTo>
                  <a:pt x="185" y="173"/>
                </a:lnTo>
                <a:lnTo>
                  <a:pt x="185" y="171"/>
                </a:lnTo>
                <a:lnTo>
                  <a:pt x="187" y="171"/>
                </a:lnTo>
                <a:lnTo>
                  <a:pt x="187" y="167"/>
                </a:lnTo>
                <a:lnTo>
                  <a:pt x="189" y="167"/>
                </a:lnTo>
                <a:lnTo>
                  <a:pt x="189" y="165"/>
                </a:lnTo>
                <a:lnTo>
                  <a:pt x="189" y="163"/>
                </a:lnTo>
                <a:lnTo>
                  <a:pt x="189" y="161"/>
                </a:lnTo>
                <a:lnTo>
                  <a:pt x="191" y="160"/>
                </a:lnTo>
                <a:lnTo>
                  <a:pt x="191" y="158"/>
                </a:lnTo>
                <a:lnTo>
                  <a:pt x="191" y="156"/>
                </a:lnTo>
                <a:lnTo>
                  <a:pt x="191" y="154"/>
                </a:lnTo>
                <a:lnTo>
                  <a:pt x="191" y="152"/>
                </a:lnTo>
                <a:lnTo>
                  <a:pt x="191" y="150"/>
                </a:lnTo>
                <a:lnTo>
                  <a:pt x="191" y="148"/>
                </a:lnTo>
                <a:lnTo>
                  <a:pt x="189" y="146"/>
                </a:lnTo>
                <a:lnTo>
                  <a:pt x="189" y="144"/>
                </a:lnTo>
                <a:lnTo>
                  <a:pt x="189" y="138"/>
                </a:lnTo>
                <a:lnTo>
                  <a:pt x="191" y="138"/>
                </a:lnTo>
                <a:lnTo>
                  <a:pt x="193" y="138"/>
                </a:lnTo>
                <a:lnTo>
                  <a:pt x="195" y="138"/>
                </a:lnTo>
                <a:lnTo>
                  <a:pt x="196" y="138"/>
                </a:lnTo>
                <a:lnTo>
                  <a:pt x="196" y="140"/>
                </a:lnTo>
                <a:lnTo>
                  <a:pt x="198" y="140"/>
                </a:lnTo>
                <a:lnTo>
                  <a:pt x="200" y="140"/>
                </a:lnTo>
                <a:lnTo>
                  <a:pt x="202" y="140"/>
                </a:lnTo>
                <a:lnTo>
                  <a:pt x="204" y="140"/>
                </a:lnTo>
                <a:lnTo>
                  <a:pt x="204" y="142"/>
                </a:lnTo>
                <a:lnTo>
                  <a:pt x="206" y="142"/>
                </a:lnTo>
                <a:lnTo>
                  <a:pt x="208" y="142"/>
                </a:lnTo>
                <a:lnTo>
                  <a:pt x="210" y="140"/>
                </a:lnTo>
                <a:lnTo>
                  <a:pt x="208" y="138"/>
                </a:lnTo>
                <a:lnTo>
                  <a:pt x="210" y="138"/>
                </a:lnTo>
                <a:lnTo>
                  <a:pt x="210" y="136"/>
                </a:lnTo>
                <a:lnTo>
                  <a:pt x="210" y="135"/>
                </a:lnTo>
                <a:lnTo>
                  <a:pt x="210" y="133"/>
                </a:lnTo>
                <a:lnTo>
                  <a:pt x="210" y="131"/>
                </a:lnTo>
                <a:lnTo>
                  <a:pt x="210" y="129"/>
                </a:lnTo>
                <a:lnTo>
                  <a:pt x="212" y="127"/>
                </a:lnTo>
                <a:lnTo>
                  <a:pt x="212" y="125"/>
                </a:lnTo>
                <a:lnTo>
                  <a:pt x="214" y="125"/>
                </a:lnTo>
                <a:lnTo>
                  <a:pt x="216" y="125"/>
                </a:lnTo>
                <a:lnTo>
                  <a:pt x="218" y="125"/>
                </a:lnTo>
                <a:lnTo>
                  <a:pt x="219" y="125"/>
                </a:lnTo>
                <a:lnTo>
                  <a:pt x="219" y="123"/>
                </a:lnTo>
                <a:lnTo>
                  <a:pt x="221" y="123"/>
                </a:lnTo>
                <a:lnTo>
                  <a:pt x="221" y="121"/>
                </a:lnTo>
                <a:lnTo>
                  <a:pt x="221" y="119"/>
                </a:lnTo>
                <a:lnTo>
                  <a:pt x="223" y="117"/>
                </a:lnTo>
                <a:lnTo>
                  <a:pt x="223" y="115"/>
                </a:lnTo>
                <a:lnTo>
                  <a:pt x="221" y="115"/>
                </a:lnTo>
                <a:lnTo>
                  <a:pt x="219" y="115"/>
                </a:lnTo>
                <a:lnTo>
                  <a:pt x="219" y="113"/>
                </a:lnTo>
                <a:lnTo>
                  <a:pt x="219" y="112"/>
                </a:lnTo>
                <a:lnTo>
                  <a:pt x="221" y="112"/>
                </a:lnTo>
                <a:lnTo>
                  <a:pt x="223" y="110"/>
                </a:lnTo>
                <a:lnTo>
                  <a:pt x="223" y="108"/>
                </a:lnTo>
                <a:lnTo>
                  <a:pt x="225" y="108"/>
                </a:lnTo>
                <a:lnTo>
                  <a:pt x="227" y="106"/>
                </a:lnTo>
                <a:lnTo>
                  <a:pt x="225" y="106"/>
                </a:lnTo>
                <a:lnTo>
                  <a:pt x="225" y="104"/>
                </a:lnTo>
                <a:lnTo>
                  <a:pt x="227" y="102"/>
                </a:lnTo>
                <a:lnTo>
                  <a:pt x="229" y="102"/>
                </a:lnTo>
                <a:lnTo>
                  <a:pt x="229" y="100"/>
                </a:lnTo>
                <a:lnTo>
                  <a:pt x="229" y="98"/>
                </a:lnTo>
                <a:lnTo>
                  <a:pt x="231" y="98"/>
                </a:lnTo>
                <a:lnTo>
                  <a:pt x="231" y="96"/>
                </a:lnTo>
                <a:lnTo>
                  <a:pt x="233" y="96"/>
                </a:lnTo>
                <a:lnTo>
                  <a:pt x="233" y="94"/>
                </a:lnTo>
                <a:lnTo>
                  <a:pt x="235" y="94"/>
                </a:lnTo>
                <a:lnTo>
                  <a:pt x="235" y="96"/>
                </a:lnTo>
                <a:lnTo>
                  <a:pt x="237" y="96"/>
                </a:lnTo>
                <a:lnTo>
                  <a:pt x="239" y="96"/>
                </a:lnTo>
                <a:lnTo>
                  <a:pt x="239" y="94"/>
                </a:lnTo>
                <a:lnTo>
                  <a:pt x="241" y="92"/>
                </a:lnTo>
                <a:lnTo>
                  <a:pt x="241" y="90"/>
                </a:lnTo>
                <a:lnTo>
                  <a:pt x="241" y="88"/>
                </a:lnTo>
                <a:lnTo>
                  <a:pt x="243" y="88"/>
                </a:lnTo>
                <a:lnTo>
                  <a:pt x="244" y="90"/>
                </a:lnTo>
                <a:lnTo>
                  <a:pt x="244" y="92"/>
                </a:lnTo>
                <a:lnTo>
                  <a:pt x="244" y="94"/>
                </a:lnTo>
                <a:lnTo>
                  <a:pt x="246" y="94"/>
                </a:lnTo>
                <a:lnTo>
                  <a:pt x="248" y="94"/>
                </a:lnTo>
                <a:lnTo>
                  <a:pt x="250" y="94"/>
                </a:lnTo>
                <a:lnTo>
                  <a:pt x="252" y="94"/>
                </a:lnTo>
                <a:lnTo>
                  <a:pt x="252" y="92"/>
                </a:lnTo>
                <a:lnTo>
                  <a:pt x="252" y="90"/>
                </a:lnTo>
                <a:lnTo>
                  <a:pt x="252" y="88"/>
                </a:lnTo>
                <a:lnTo>
                  <a:pt x="254" y="88"/>
                </a:lnTo>
                <a:lnTo>
                  <a:pt x="254" y="87"/>
                </a:lnTo>
                <a:lnTo>
                  <a:pt x="256" y="87"/>
                </a:lnTo>
                <a:lnTo>
                  <a:pt x="258" y="87"/>
                </a:lnTo>
                <a:lnTo>
                  <a:pt x="260" y="87"/>
                </a:lnTo>
                <a:lnTo>
                  <a:pt x="262" y="87"/>
                </a:lnTo>
                <a:lnTo>
                  <a:pt x="262" y="85"/>
                </a:lnTo>
                <a:lnTo>
                  <a:pt x="264" y="85"/>
                </a:lnTo>
                <a:lnTo>
                  <a:pt x="264" y="83"/>
                </a:lnTo>
                <a:lnTo>
                  <a:pt x="266" y="83"/>
                </a:lnTo>
                <a:lnTo>
                  <a:pt x="266" y="81"/>
                </a:lnTo>
                <a:lnTo>
                  <a:pt x="266" y="79"/>
                </a:lnTo>
                <a:lnTo>
                  <a:pt x="268" y="79"/>
                </a:lnTo>
                <a:lnTo>
                  <a:pt x="269" y="77"/>
                </a:lnTo>
                <a:lnTo>
                  <a:pt x="269" y="75"/>
                </a:lnTo>
                <a:lnTo>
                  <a:pt x="271" y="73"/>
                </a:lnTo>
                <a:lnTo>
                  <a:pt x="273" y="71"/>
                </a:lnTo>
                <a:lnTo>
                  <a:pt x="275" y="73"/>
                </a:lnTo>
                <a:lnTo>
                  <a:pt x="275" y="75"/>
                </a:lnTo>
                <a:lnTo>
                  <a:pt x="277" y="75"/>
                </a:lnTo>
                <a:lnTo>
                  <a:pt x="279" y="75"/>
                </a:lnTo>
                <a:lnTo>
                  <a:pt x="279" y="73"/>
                </a:lnTo>
                <a:lnTo>
                  <a:pt x="277" y="71"/>
                </a:lnTo>
                <a:lnTo>
                  <a:pt x="277" y="69"/>
                </a:lnTo>
                <a:lnTo>
                  <a:pt x="277" y="67"/>
                </a:lnTo>
                <a:lnTo>
                  <a:pt x="279" y="67"/>
                </a:lnTo>
                <a:lnTo>
                  <a:pt x="281" y="67"/>
                </a:lnTo>
                <a:lnTo>
                  <a:pt x="283" y="67"/>
                </a:lnTo>
                <a:lnTo>
                  <a:pt x="285" y="65"/>
                </a:lnTo>
                <a:lnTo>
                  <a:pt x="283" y="64"/>
                </a:lnTo>
                <a:lnTo>
                  <a:pt x="285" y="62"/>
                </a:lnTo>
                <a:lnTo>
                  <a:pt x="287" y="62"/>
                </a:lnTo>
                <a:lnTo>
                  <a:pt x="287" y="60"/>
                </a:lnTo>
                <a:lnTo>
                  <a:pt x="289" y="58"/>
                </a:lnTo>
                <a:lnTo>
                  <a:pt x="291" y="58"/>
                </a:lnTo>
                <a:lnTo>
                  <a:pt x="292" y="56"/>
                </a:lnTo>
                <a:lnTo>
                  <a:pt x="292" y="54"/>
                </a:lnTo>
                <a:lnTo>
                  <a:pt x="291" y="54"/>
                </a:lnTo>
                <a:lnTo>
                  <a:pt x="291" y="52"/>
                </a:lnTo>
                <a:lnTo>
                  <a:pt x="289" y="52"/>
                </a:lnTo>
                <a:lnTo>
                  <a:pt x="287" y="50"/>
                </a:lnTo>
                <a:lnTo>
                  <a:pt x="287" y="48"/>
                </a:lnTo>
                <a:lnTo>
                  <a:pt x="289" y="48"/>
                </a:lnTo>
                <a:lnTo>
                  <a:pt x="289" y="50"/>
                </a:lnTo>
                <a:lnTo>
                  <a:pt x="291" y="50"/>
                </a:lnTo>
                <a:lnTo>
                  <a:pt x="292" y="50"/>
                </a:lnTo>
                <a:lnTo>
                  <a:pt x="292" y="52"/>
                </a:lnTo>
                <a:lnTo>
                  <a:pt x="294" y="52"/>
                </a:lnTo>
                <a:lnTo>
                  <a:pt x="296" y="50"/>
                </a:lnTo>
                <a:lnTo>
                  <a:pt x="296" y="48"/>
                </a:lnTo>
                <a:lnTo>
                  <a:pt x="298" y="48"/>
                </a:lnTo>
                <a:lnTo>
                  <a:pt x="300" y="50"/>
                </a:lnTo>
                <a:lnTo>
                  <a:pt x="302" y="50"/>
                </a:lnTo>
                <a:lnTo>
                  <a:pt x="304" y="50"/>
                </a:lnTo>
                <a:lnTo>
                  <a:pt x="304" y="48"/>
                </a:lnTo>
                <a:lnTo>
                  <a:pt x="306" y="48"/>
                </a:lnTo>
                <a:lnTo>
                  <a:pt x="308" y="48"/>
                </a:lnTo>
                <a:lnTo>
                  <a:pt x="308" y="46"/>
                </a:lnTo>
                <a:lnTo>
                  <a:pt x="310" y="46"/>
                </a:lnTo>
                <a:lnTo>
                  <a:pt x="312" y="46"/>
                </a:lnTo>
                <a:lnTo>
                  <a:pt x="314" y="44"/>
                </a:lnTo>
                <a:lnTo>
                  <a:pt x="316" y="42"/>
                </a:lnTo>
                <a:lnTo>
                  <a:pt x="317" y="42"/>
                </a:lnTo>
                <a:lnTo>
                  <a:pt x="319" y="42"/>
                </a:lnTo>
                <a:lnTo>
                  <a:pt x="321" y="42"/>
                </a:lnTo>
                <a:lnTo>
                  <a:pt x="323" y="42"/>
                </a:lnTo>
                <a:lnTo>
                  <a:pt x="323" y="40"/>
                </a:lnTo>
                <a:lnTo>
                  <a:pt x="325" y="39"/>
                </a:lnTo>
                <a:lnTo>
                  <a:pt x="327" y="39"/>
                </a:lnTo>
                <a:lnTo>
                  <a:pt x="329" y="39"/>
                </a:lnTo>
                <a:lnTo>
                  <a:pt x="331" y="39"/>
                </a:lnTo>
                <a:lnTo>
                  <a:pt x="331" y="37"/>
                </a:lnTo>
                <a:lnTo>
                  <a:pt x="333" y="37"/>
                </a:lnTo>
                <a:lnTo>
                  <a:pt x="335" y="37"/>
                </a:lnTo>
                <a:lnTo>
                  <a:pt x="337" y="35"/>
                </a:lnTo>
                <a:lnTo>
                  <a:pt x="339" y="37"/>
                </a:lnTo>
                <a:lnTo>
                  <a:pt x="337" y="39"/>
                </a:lnTo>
                <a:lnTo>
                  <a:pt x="339" y="40"/>
                </a:lnTo>
                <a:lnTo>
                  <a:pt x="341" y="40"/>
                </a:lnTo>
                <a:lnTo>
                  <a:pt x="342" y="40"/>
                </a:lnTo>
                <a:lnTo>
                  <a:pt x="344" y="40"/>
                </a:lnTo>
                <a:lnTo>
                  <a:pt x="346" y="39"/>
                </a:lnTo>
                <a:lnTo>
                  <a:pt x="348" y="39"/>
                </a:lnTo>
                <a:lnTo>
                  <a:pt x="348" y="40"/>
                </a:lnTo>
                <a:lnTo>
                  <a:pt x="348" y="42"/>
                </a:lnTo>
                <a:lnTo>
                  <a:pt x="350" y="42"/>
                </a:lnTo>
                <a:lnTo>
                  <a:pt x="350" y="40"/>
                </a:lnTo>
                <a:lnTo>
                  <a:pt x="350" y="39"/>
                </a:lnTo>
                <a:lnTo>
                  <a:pt x="350" y="37"/>
                </a:lnTo>
                <a:lnTo>
                  <a:pt x="352" y="37"/>
                </a:lnTo>
                <a:lnTo>
                  <a:pt x="354" y="35"/>
                </a:lnTo>
                <a:lnTo>
                  <a:pt x="354" y="37"/>
                </a:lnTo>
                <a:lnTo>
                  <a:pt x="356" y="37"/>
                </a:lnTo>
                <a:lnTo>
                  <a:pt x="356" y="39"/>
                </a:lnTo>
                <a:lnTo>
                  <a:pt x="354" y="39"/>
                </a:lnTo>
                <a:lnTo>
                  <a:pt x="354" y="40"/>
                </a:lnTo>
                <a:lnTo>
                  <a:pt x="356" y="40"/>
                </a:lnTo>
                <a:lnTo>
                  <a:pt x="358" y="40"/>
                </a:lnTo>
                <a:lnTo>
                  <a:pt x="358" y="39"/>
                </a:lnTo>
                <a:lnTo>
                  <a:pt x="360" y="39"/>
                </a:lnTo>
                <a:lnTo>
                  <a:pt x="362" y="39"/>
                </a:lnTo>
                <a:lnTo>
                  <a:pt x="364" y="40"/>
                </a:lnTo>
                <a:lnTo>
                  <a:pt x="366" y="40"/>
                </a:lnTo>
                <a:lnTo>
                  <a:pt x="367" y="39"/>
                </a:lnTo>
                <a:lnTo>
                  <a:pt x="367" y="37"/>
                </a:lnTo>
                <a:lnTo>
                  <a:pt x="369" y="35"/>
                </a:lnTo>
                <a:lnTo>
                  <a:pt x="371" y="35"/>
                </a:lnTo>
                <a:lnTo>
                  <a:pt x="373" y="35"/>
                </a:lnTo>
                <a:lnTo>
                  <a:pt x="373" y="33"/>
                </a:lnTo>
                <a:lnTo>
                  <a:pt x="375" y="33"/>
                </a:lnTo>
                <a:lnTo>
                  <a:pt x="375" y="31"/>
                </a:lnTo>
                <a:lnTo>
                  <a:pt x="373" y="31"/>
                </a:lnTo>
                <a:lnTo>
                  <a:pt x="371" y="31"/>
                </a:lnTo>
                <a:lnTo>
                  <a:pt x="371" y="29"/>
                </a:lnTo>
                <a:lnTo>
                  <a:pt x="371" y="27"/>
                </a:lnTo>
                <a:lnTo>
                  <a:pt x="373" y="27"/>
                </a:lnTo>
                <a:lnTo>
                  <a:pt x="375" y="27"/>
                </a:lnTo>
                <a:lnTo>
                  <a:pt x="377" y="27"/>
                </a:lnTo>
                <a:lnTo>
                  <a:pt x="377" y="25"/>
                </a:lnTo>
                <a:lnTo>
                  <a:pt x="377" y="23"/>
                </a:lnTo>
                <a:lnTo>
                  <a:pt x="377" y="21"/>
                </a:lnTo>
                <a:lnTo>
                  <a:pt x="377" y="19"/>
                </a:lnTo>
                <a:lnTo>
                  <a:pt x="379" y="19"/>
                </a:lnTo>
                <a:lnTo>
                  <a:pt x="379" y="17"/>
                </a:lnTo>
                <a:lnTo>
                  <a:pt x="381" y="16"/>
                </a:lnTo>
                <a:lnTo>
                  <a:pt x="381" y="14"/>
                </a:lnTo>
                <a:lnTo>
                  <a:pt x="383" y="14"/>
                </a:lnTo>
                <a:lnTo>
                  <a:pt x="385" y="12"/>
                </a:lnTo>
                <a:lnTo>
                  <a:pt x="385" y="10"/>
                </a:lnTo>
                <a:lnTo>
                  <a:pt x="387" y="10"/>
                </a:lnTo>
                <a:lnTo>
                  <a:pt x="389" y="10"/>
                </a:lnTo>
                <a:lnTo>
                  <a:pt x="390" y="8"/>
                </a:lnTo>
                <a:lnTo>
                  <a:pt x="392" y="8"/>
                </a:lnTo>
                <a:lnTo>
                  <a:pt x="392" y="6"/>
                </a:lnTo>
                <a:lnTo>
                  <a:pt x="392" y="4"/>
                </a:lnTo>
                <a:lnTo>
                  <a:pt x="394" y="4"/>
                </a:lnTo>
                <a:lnTo>
                  <a:pt x="394" y="2"/>
                </a:lnTo>
                <a:lnTo>
                  <a:pt x="396" y="2"/>
                </a:lnTo>
                <a:lnTo>
                  <a:pt x="396" y="0"/>
                </a:lnTo>
                <a:lnTo>
                  <a:pt x="398" y="0"/>
                </a:lnTo>
                <a:lnTo>
                  <a:pt x="400" y="0"/>
                </a:lnTo>
                <a:lnTo>
                  <a:pt x="402" y="0"/>
                </a:lnTo>
                <a:lnTo>
                  <a:pt x="404" y="0"/>
                </a:lnTo>
                <a:lnTo>
                  <a:pt x="406" y="0"/>
                </a:lnTo>
                <a:lnTo>
                  <a:pt x="408" y="0"/>
                </a:lnTo>
                <a:lnTo>
                  <a:pt x="410" y="0"/>
                </a:lnTo>
                <a:lnTo>
                  <a:pt x="412" y="0"/>
                </a:lnTo>
                <a:lnTo>
                  <a:pt x="414" y="0"/>
                </a:lnTo>
                <a:lnTo>
                  <a:pt x="415" y="0"/>
                </a:lnTo>
                <a:lnTo>
                  <a:pt x="417" y="0"/>
                </a:lnTo>
                <a:lnTo>
                  <a:pt x="419" y="0"/>
                </a:lnTo>
                <a:lnTo>
                  <a:pt x="421" y="0"/>
                </a:lnTo>
                <a:lnTo>
                  <a:pt x="423" y="0"/>
                </a:lnTo>
                <a:lnTo>
                  <a:pt x="425" y="0"/>
                </a:lnTo>
                <a:lnTo>
                  <a:pt x="427" y="0"/>
                </a:lnTo>
                <a:lnTo>
                  <a:pt x="429" y="0"/>
                </a:lnTo>
                <a:lnTo>
                  <a:pt x="431" y="0"/>
                </a:lnTo>
                <a:lnTo>
                  <a:pt x="433" y="0"/>
                </a:lnTo>
                <a:lnTo>
                  <a:pt x="435" y="0"/>
                </a:lnTo>
                <a:lnTo>
                  <a:pt x="437" y="0"/>
                </a:lnTo>
                <a:lnTo>
                  <a:pt x="439" y="0"/>
                </a:lnTo>
                <a:lnTo>
                  <a:pt x="440" y="0"/>
                </a:lnTo>
                <a:lnTo>
                  <a:pt x="442" y="0"/>
                </a:lnTo>
                <a:lnTo>
                  <a:pt x="444" y="0"/>
                </a:lnTo>
                <a:lnTo>
                  <a:pt x="446" y="0"/>
                </a:lnTo>
                <a:lnTo>
                  <a:pt x="448" y="0"/>
                </a:lnTo>
                <a:lnTo>
                  <a:pt x="450" y="0"/>
                </a:lnTo>
                <a:lnTo>
                  <a:pt x="452" y="0"/>
                </a:lnTo>
                <a:lnTo>
                  <a:pt x="454" y="0"/>
                </a:lnTo>
                <a:lnTo>
                  <a:pt x="456" y="0"/>
                </a:lnTo>
                <a:lnTo>
                  <a:pt x="458" y="0"/>
                </a:lnTo>
                <a:lnTo>
                  <a:pt x="460" y="0"/>
                </a:lnTo>
                <a:lnTo>
                  <a:pt x="477" y="25"/>
                </a:lnTo>
                <a:lnTo>
                  <a:pt x="494" y="48"/>
                </a:lnTo>
                <a:lnTo>
                  <a:pt x="512" y="71"/>
                </a:lnTo>
                <a:lnTo>
                  <a:pt x="527" y="94"/>
                </a:lnTo>
                <a:lnTo>
                  <a:pt x="542" y="115"/>
                </a:lnTo>
                <a:lnTo>
                  <a:pt x="558" y="136"/>
                </a:lnTo>
                <a:lnTo>
                  <a:pt x="565" y="173"/>
                </a:lnTo>
                <a:lnTo>
                  <a:pt x="571" y="202"/>
                </a:lnTo>
                <a:lnTo>
                  <a:pt x="579" y="231"/>
                </a:lnTo>
                <a:lnTo>
                  <a:pt x="585" y="256"/>
                </a:lnTo>
                <a:lnTo>
                  <a:pt x="583" y="263"/>
                </a:lnTo>
                <a:lnTo>
                  <a:pt x="583" y="265"/>
                </a:lnTo>
                <a:lnTo>
                  <a:pt x="583" y="263"/>
                </a:lnTo>
                <a:lnTo>
                  <a:pt x="581" y="265"/>
                </a:lnTo>
                <a:lnTo>
                  <a:pt x="581" y="267"/>
                </a:lnTo>
                <a:lnTo>
                  <a:pt x="581" y="269"/>
                </a:lnTo>
                <a:lnTo>
                  <a:pt x="579" y="269"/>
                </a:lnTo>
                <a:lnTo>
                  <a:pt x="577" y="269"/>
                </a:lnTo>
                <a:lnTo>
                  <a:pt x="577" y="271"/>
                </a:lnTo>
                <a:lnTo>
                  <a:pt x="579" y="273"/>
                </a:lnTo>
                <a:lnTo>
                  <a:pt x="579" y="277"/>
                </a:lnTo>
                <a:lnTo>
                  <a:pt x="581" y="275"/>
                </a:lnTo>
                <a:lnTo>
                  <a:pt x="583" y="275"/>
                </a:lnTo>
                <a:lnTo>
                  <a:pt x="581" y="277"/>
                </a:lnTo>
                <a:lnTo>
                  <a:pt x="581" y="279"/>
                </a:lnTo>
                <a:lnTo>
                  <a:pt x="579" y="279"/>
                </a:lnTo>
                <a:lnTo>
                  <a:pt x="579" y="280"/>
                </a:lnTo>
                <a:lnTo>
                  <a:pt x="577" y="280"/>
                </a:lnTo>
                <a:lnTo>
                  <a:pt x="579" y="282"/>
                </a:lnTo>
                <a:lnTo>
                  <a:pt x="577" y="282"/>
                </a:lnTo>
                <a:lnTo>
                  <a:pt x="577" y="284"/>
                </a:lnTo>
                <a:lnTo>
                  <a:pt x="581" y="284"/>
                </a:lnTo>
                <a:lnTo>
                  <a:pt x="583" y="288"/>
                </a:lnTo>
                <a:lnTo>
                  <a:pt x="585" y="290"/>
                </a:lnTo>
                <a:lnTo>
                  <a:pt x="588" y="292"/>
                </a:lnTo>
                <a:lnTo>
                  <a:pt x="586" y="292"/>
                </a:lnTo>
                <a:lnTo>
                  <a:pt x="586" y="294"/>
                </a:lnTo>
                <a:lnTo>
                  <a:pt x="588" y="294"/>
                </a:lnTo>
                <a:lnTo>
                  <a:pt x="590" y="294"/>
                </a:lnTo>
                <a:lnTo>
                  <a:pt x="594" y="292"/>
                </a:lnTo>
                <a:lnTo>
                  <a:pt x="596" y="292"/>
                </a:lnTo>
                <a:lnTo>
                  <a:pt x="598" y="292"/>
                </a:lnTo>
                <a:lnTo>
                  <a:pt x="600" y="292"/>
                </a:lnTo>
                <a:lnTo>
                  <a:pt x="602" y="294"/>
                </a:lnTo>
                <a:lnTo>
                  <a:pt x="602" y="296"/>
                </a:lnTo>
                <a:lnTo>
                  <a:pt x="604" y="296"/>
                </a:lnTo>
                <a:lnTo>
                  <a:pt x="604" y="294"/>
                </a:lnTo>
                <a:lnTo>
                  <a:pt x="604" y="292"/>
                </a:lnTo>
                <a:lnTo>
                  <a:pt x="606" y="294"/>
                </a:lnTo>
                <a:lnTo>
                  <a:pt x="608" y="294"/>
                </a:lnTo>
                <a:lnTo>
                  <a:pt x="610" y="292"/>
                </a:lnTo>
                <a:lnTo>
                  <a:pt x="611" y="292"/>
                </a:lnTo>
                <a:lnTo>
                  <a:pt x="617" y="294"/>
                </a:lnTo>
                <a:lnTo>
                  <a:pt x="619" y="294"/>
                </a:lnTo>
                <a:lnTo>
                  <a:pt x="623" y="294"/>
                </a:lnTo>
                <a:lnTo>
                  <a:pt x="625" y="294"/>
                </a:lnTo>
                <a:lnTo>
                  <a:pt x="627" y="294"/>
                </a:lnTo>
                <a:lnTo>
                  <a:pt x="627" y="292"/>
                </a:lnTo>
                <a:lnTo>
                  <a:pt x="629" y="292"/>
                </a:lnTo>
                <a:lnTo>
                  <a:pt x="631" y="294"/>
                </a:lnTo>
                <a:lnTo>
                  <a:pt x="633" y="294"/>
                </a:lnTo>
                <a:lnTo>
                  <a:pt x="633" y="292"/>
                </a:lnTo>
                <a:lnTo>
                  <a:pt x="636" y="294"/>
                </a:lnTo>
                <a:lnTo>
                  <a:pt x="636" y="296"/>
                </a:lnTo>
                <a:lnTo>
                  <a:pt x="638" y="298"/>
                </a:lnTo>
                <a:lnTo>
                  <a:pt x="638" y="294"/>
                </a:lnTo>
                <a:lnTo>
                  <a:pt x="642" y="294"/>
                </a:lnTo>
                <a:lnTo>
                  <a:pt x="644" y="296"/>
                </a:lnTo>
                <a:lnTo>
                  <a:pt x="644" y="298"/>
                </a:lnTo>
                <a:lnTo>
                  <a:pt x="646" y="296"/>
                </a:lnTo>
                <a:lnTo>
                  <a:pt x="646" y="298"/>
                </a:lnTo>
                <a:lnTo>
                  <a:pt x="648" y="300"/>
                </a:lnTo>
                <a:lnTo>
                  <a:pt x="650" y="302"/>
                </a:lnTo>
                <a:lnTo>
                  <a:pt x="652" y="302"/>
                </a:lnTo>
                <a:lnTo>
                  <a:pt x="654" y="302"/>
                </a:lnTo>
                <a:lnTo>
                  <a:pt x="654" y="304"/>
                </a:lnTo>
                <a:lnTo>
                  <a:pt x="652" y="304"/>
                </a:lnTo>
                <a:lnTo>
                  <a:pt x="652" y="305"/>
                </a:lnTo>
                <a:lnTo>
                  <a:pt x="652" y="307"/>
                </a:lnTo>
                <a:lnTo>
                  <a:pt x="652" y="309"/>
                </a:lnTo>
                <a:lnTo>
                  <a:pt x="654" y="309"/>
                </a:lnTo>
                <a:lnTo>
                  <a:pt x="656" y="309"/>
                </a:lnTo>
                <a:lnTo>
                  <a:pt x="659" y="313"/>
                </a:lnTo>
                <a:lnTo>
                  <a:pt x="658" y="313"/>
                </a:lnTo>
                <a:lnTo>
                  <a:pt x="659" y="315"/>
                </a:lnTo>
                <a:lnTo>
                  <a:pt x="659" y="317"/>
                </a:lnTo>
                <a:lnTo>
                  <a:pt x="661" y="317"/>
                </a:lnTo>
                <a:lnTo>
                  <a:pt x="661" y="319"/>
                </a:lnTo>
                <a:lnTo>
                  <a:pt x="659" y="321"/>
                </a:lnTo>
                <a:lnTo>
                  <a:pt x="659" y="323"/>
                </a:lnTo>
                <a:lnTo>
                  <a:pt x="661" y="323"/>
                </a:lnTo>
                <a:lnTo>
                  <a:pt x="663" y="323"/>
                </a:lnTo>
                <a:lnTo>
                  <a:pt x="665" y="325"/>
                </a:lnTo>
                <a:lnTo>
                  <a:pt x="665" y="323"/>
                </a:lnTo>
                <a:lnTo>
                  <a:pt x="669" y="323"/>
                </a:lnTo>
                <a:lnTo>
                  <a:pt x="669" y="325"/>
                </a:lnTo>
                <a:lnTo>
                  <a:pt x="669" y="327"/>
                </a:lnTo>
                <a:lnTo>
                  <a:pt x="671" y="327"/>
                </a:lnTo>
                <a:lnTo>
                  <a:pt x="673" y="330"/>
                </a:lnTo>
                <a:lnTo>
                  <a:pt x="671" y="330"/>
                </a:lnTo>
                <a:lnTo>
                  <a:pt x="673" y="332"/>
                </a:lnTo>
                <a:lnTo>
                  <a:pt x="675" y="332"/>
                </a:lnTo>
                <a:lnTo>
                  <a:pt x="673" y="332"/>
                </a:lnTo>
                <a:lnTo>
                  <a:pt x="677" y="332"/>
                </a:lnTo>
                <a:lnTo>
                  <a:pt x="679" y="332"/>
                </a:lnTo>
                <a:lnTo>
                  <a:pt x="677" y="332"/>
                </a:lnTo>
                <a:lnTo>
                  <a:pt x="679" y="330"/>
                </a:lnTo>
                <a:lnTo>
                  <a:pt x="679" y="332"/>
                </a:lnTo>
                <a:lnTo>
                  <a:pt x="681" y="330"/>
                </a:lnTo>
                <a:lnTo>
                  <a:pt x="683" y="330"/>
                </a:lnTo>
                <a:lnTo>
                  <a:pt x="684" y="330"/>
                </a:lnTo>
                <a:lnTo>
                  <a:pt x="684" y="334"/>
                </a:lnTo>
                <a:lnTo>
                  <a:pt x="686" y="334"/>
                </a:lnTo>
                <a:lnTo>
                  <a:pt x="688" y="338"/>
                </a:lnTo>
                <a:lnTo>
                  <a:pt x="686" y="338"/>
                </a:lnTo>
                <a:lnTo>
                  <a:pt x="686" y="340"/>
                </a:lnTo>
                <a:lnTo>
                  <a:pt x="683" y="344"/>
                </a:lnTo>
                <a:lnTo>
                  <a:pt x="683" y="346"/>
                </a:lnTo>
                <a:lnTo>
                  <a:pt x="683" y="348"/>
                </a:lnTo>
                <a:lnTo>
                  <a:pt x="679" y="352"/>
                </a:lnTo>
                <a:lnTo>
                  <a:pt x="679" y="353"/>
                </a:lnTo>
                <a:lnTo>
                  <a:pt x="681" y="355"/>
                </a:lnTo>
                <a:lnTo>
                  <a:pt x="683" y="357"/>
                </a:lnTo>
                <a:lnTo>
                  <a:pt x="683" y="359"/>
                </a:lnTo>
                <a:lnTo>
                  <a:pt x="679" y="359"/>
                </a:lnTo>
                <a:lnTo>
                  <a:pt x="675" y="363"/>
                </a:lnTo>
                <a:lnTo>
                  <a:pt x="675" y="367"/>
                </a:lnTo>
                <a:lnTo>
                  <a:pt x="677" y="369"/>
                </a:lnTo>
                <a:lnTo>
                  <a:pt x="679" y="373"/>
                </a:lnTo>
                <a:lnTo>
                  <a:pt x="679" y="375"/>
                </a:lnTo>
                <a:lnTo>
                  <a:pt x="679" y="376"/>
                </a:lnTo>
                <a:lnTo>
                  <a:pt x="681" y="378"/>
                </a:lnTo>
                <a:lnTo>
                  <a:pt x="681" y="380"/>
                </a:lnTo>
                <a:lnTo>
                  <a:pt x="683" y="380"/>
                </a:lnTo>
                <a:lnTo>
                  <a:pt x="683" y="382"/>
                </a:lnTo>
                <a:lnTo>
                  <a:pt x="683" y="384"/>
                </a:lnTo>
                <a:lnTo>
                  <a:pt x="679" y="388"/>
                </a:lnTo>
                <a:lnTo>
                  <a:pt x="681" y="394"/>
                </a:lnTo>
                <a:lnTo>
                  <a:pt x="679" y="396"/>
                </a:lnTo>
                <a:lnTo>
                  <a:pt x="675" y="400"/>
                </a:lnTo>
                <a:lnTo>
                  <a:pt x="673" y="400"/>
                </a:lnTo>
                <a:lnTo>
                  <a:pt x="673" y="401"/>
                </a:lnTo>
                <a:lnTo>
                  <a:pt x="675" y="405"/>
                </a:lnTo>
                <a:lnTo>
                  <a:pt x="673" y="409"/>
                </a:lnTo>
                <a:lnTo>
                  <a:pt x="673" y="411"/>
                </a:lnTo>
                <a:lnTo>
                  <a:pt x="673" y="419"/>
                </a:lnTo>
                <a:lnTo>
                  <a:pt x="675" y="421"/>
                </a:lnTo>
                <a:lnTo>
                  <a:pt x="671" y="423"/>
                </a:lnTo>
                <a:lnTo>
                  <a:pt x="671" y="426"/>
                </a:lnTo>
                <a:lnTo>
                  <a:pt x="667" y="426"/>
                </a:lnTo>
                <a:lnTo>
                  <a:pt x="667" y="428"/>
                </a:lnTo>
                <a:lnTo>
                  <a:pt x="665" y="428"/>
                </a:lnTo>
                <a:lnTo>
                  <a:pt x="665" y="430"/>
                </a:lnTo>
                <a:lnTo>
                  <a:pt x="659" y="434"/>
                </a:lnTo>
                <a:lnTo>
                  <a:pt x="661" y="436"/>
                </a:lnTo>
                <a:lnTo>
                  <a:pt x="663" y="436"/>
                </a:lnTo>
                <a:lnTo>
                  <a:pt x="667" y="438"/>
                </a:lnTo>
                <a:lnTo>
                  <a:pt x="669" y="438"/>
                </a:lnTo>
                <a:lnTo>
                  <a:pt x="671" y="438"/>
                </a:lnTo>
                <a:lnTo>
                  <a:pt x="673" y="444"/>
                </a:lnTo>
                <a:lnTo>
                  <a:pt x="675" y="444"/>
                </a:lnTo>
                <a:lnTo>
                  <a:pt x="677" y="448"/>
                </a:lnTo>
                <a:lnTo>
                  <a:pt x="679" y="448"/>
                </a:lnTo>
                <a:lnTo>
                  <a:pt x="681" y="449"/>
                </a:lnTo>
                <a:lnTo>
                  <a:pt x="679" y="451"/>
                </a:lnTo>
                <a:lnTo>
                  <a:pt x="681" y="455"/>
                </a:lnTo>
                <a:lnTo>
                  <a:pt x="683" y="459"/>
                </a:lnTo>
                <a:lnTo>
                  <a:pt x="681" y="461"/>
                </a:lnTo>
                <a:lnTo>
                  <a:pt x="681" y="465"/>
                </a:lnTo>
                <a:lnTo>
                  <a:pt x="681" y="467"/>
                </a:lnTo>
                <a:lnTo>
                  <a:pt x="677" y="469"/>
                </a:lnTo>
                <a:lnTo>
                  <a:pt x="675" y="474"/>
                </a:lnTo>
                <a:lnTo>
                  <a:pt x="675" y="478"/>
                </a:lnTo>
                <a:lnTo>
                  <a:pt x="671" y="480"/>
                </a:lnTo>
                <a:lnTo>
                  <a:pt x="669" y="482"/>
                </a:lnTo>
                <a:lnTo>
                  <a:pt x="667" y="482"/>
                </a:lnTo>
                <a:lnTo>
                  <a:pt x="663" y="484"/>
                </a:lnTo>
                <a:lnTo>
                  <a:pt x="661" y="486"/>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1">
            <a:extLst>
              <a:ext uri="{FF2B5EF4-FFF2-40B4-BE49-F238E27FC236}">
                <a16:creationId xmlns:a16="http://schemas.microsoft.com/office/drawing/2014/main" id="{CEB02911-097F-4FCF-A93B-31D36397B8BE}"/>
              </a:ext>
            </a:extLst>
          </p:cNvPr>
          <p:cNvSpPr>
            <a:spLocks/>
          </p:cNvSpPr>
          <p:nvPr/>
        </p:nvSpPr>
        <p:spPr bwMode="auto">
          <a:xfrm>
            <a:off x="7597232" y="2689411"/>
            <a:ext cx="1241042" cy="1879429"/>
          </a:xfrm>
          <a:custGeom>
            <a:avLst/>
            <a:gdLst>
              <a:gd name="T0" fmla="*/ 452 w 521"/>
              <a:gd name="T1" fmla="*/ 10 h 789"/>
              <a:gd name="T2" fmla="*/ 484 w 521"/>
              <a:gd name="T3" fmla="*/ 2 h 789"/>
              <a:gd name="T4" fmla="*/ 521 w 521"/>
              <a:gd name="T5" fmla="*/ 8 h 789"/>
              <a:gd name="T6" fmla="*/ 505 w 521"/>
              <a:gd name="T7" fmla="*/ 29 h 789"/>
              <a:gd name="T8" fmla="*/ 498 w 521"/>
              <a:gd name="T9" fmla="*/ 50 h 789"/>
              <a:gd name="T10" fmla="*/ 488 w 521"/>
              <a:gd name="T11" fmla="*/ 69 h 789"/>
              <a:gd name="T12" fmla="*/ 490 w 521"/>
              <a:gd name="T13" fmla="*/ 88 h 789"/>
              <a:gd name="T14" fmla="*/ 477 w 521"/>
              <a:gd name="T15" fmla="*/ 104 h 789"/>
              <a:gd name="T16" fmla="*/ 475 w 521"/>
              <a:gd name="T17" fmla="*/ 142 h 789"/>
              <a:gd name="T18" fmla="*/ 467 w 521"/>
              <a:gd name="T19" fmla="*/ 163 h 789"/>
              <a:gd name="T20" fmla="*/ 457 w 521"/>
              <a:gd name="T21" fmla="*/ 175 h 789"/>
              <a:gd name="T22" fmla="*/ 450 w 521"/>
              <a:gd name="T23" fmla="*/ 181 h 789"/>
              <a:gd name="T24" fmla="*/ 436 w 521"/>
              <a:gd name="T25" fmla="*/ 181 h 789"/>
              <a:gd name="T26" fmla="*/ 415 w 521"/>
              <a:gd name="T27" fmla="*/ 202 h 789"/>
              <a:gd name="T28" fmla="*/ 427 w 521"/>
              <a:gd name="T29" fmla="*/ 246 h 789"/>
              <a:gd name="T30" fmla="*/ 411 w 521"/>
              <a:gd name="T31" fmla="*/ 294 h 789"/>
              <a:gd name="T32" fmla="*/ 357 w 521"/>
              <a:gd name="T33" fmla="*/ 323 h 789"/>
              <a:gd name="T34" fmla="*/ 342 w 521"/>
              <a:gd name="T35" fmla="*/ 355 h 789"/>
              <a:gd name="T36" fmla="*/ 338 w 521"/>
              <a:gd name="T37" fmla="*/ 405 h 789"/>
              <a:gd name="T38" fmla="*/ 319 w 521"/>
              <a:gd name="T39" fmla="*/ 457 h 789"/>
              <a:gd name="T40" fmla="*/ 309 w 521"/>
              <a:gd name="T41" fmla="*/ 476 h 789"/>
              <a:gd name="T42" fmla="*/ 296 w 521"/>
              <a:gd name="T43" fmla="*/ 492 h 789"/>
              <a:gd name="T44" fmla="*/ 283 w 521"/>
              <a:gd name="T45" fmla="*/ 503 h 789"/>
              <a:gd name="T46" fmla="*/ 271 w 521"/>
              <a:gd name="T47" fmla="*/ 513 h 789"/>
              <a:gd name="T48" fmla="*/ 240 w 521"/>
              <a:gd name="T49" fmla="*/ 517 h 789"/>
              <a:gd name="T50" fmla="*/ 200 w 521"/>
              <a:gd name="T51" fmla="*/ 549 h 789"/>
              <a:gd name="T52" fmla="*/ 192 w 521"/>
              <a:gd name="T53" fmla="*/ 643 h 789"/>
              <a:gd name="T54" fmla="*/ 148 w 521"/>
              <a:gd name="T55" fmla="*/ 712 h 789"/>
              <a:gd name="T56" fmla="*/ 131 w 521"/>
              <a:gd name="T57" fmla="*/ 770 h 789"/>
              <a:gd name="T58" fmla="*/ 94 w 521"/>
              <a:gd name="T59" fmla="*/ 757 h 789"/>
              <a:gd name="T60" fmla="*/ 90 w 521"/>
              <a:gd name="T61" fmla="*/ 703 h 789"/>
              <a:gd name="T62" fmla="*/ 62 w 521"/>
              <a:gd name="T63" fmla="*/ 668 h 789"/>
              <a:gd name="T64" fmla="*/ 37 w 521"/>
              <a:gd name="T65" fmla="*/ 682 h 789"/>
              <a:gd name="T66" fmla="*/ 14 w 521"/>
              <a:gd name="T67" fmla="*/ 666 h 789"/>
              <a:gd name="T68" fmla="*/ 0 w 521"/>
              <a:gd name="T69" fmla="*/ 634 h 789"/>
              <a:gd name="T70" fmla="*/ 25 w 521"/>
              <a:gd name="T71" fmla="*/ 609 h 789"/>
              <a:gd name="T72" fmla="*/ 54 w 521"/>
              <a:gd name="T73" fmla="*/ 570 h 789"/>
              <a:gd name="T74" fmla="*/ 75 w 521"/>
              <a:gd name="T75" fmla="*/ 543 h 789"/>
              <a:gd name="T76" fmla="*/ 94 w 521"/>
              <a:gd name="T77" fmla="*/ 513 h 789"/>
              <a:gd name="T78" fmla="*/ 121 w 521"/>
              <a:gd name="T79" fmla="*/ 453 h 789"/>
              <a:gd name="T80" fmla="*/ 100 w 521"/>
              <a:gd name="T81" fmla="*/ 421 h 789"/>
              <a:gd name="T82" fmla="*/ 77 w 521"/>
              <a:gd name="T83" fmla="*/ 399 h 789"/>
              <a:gd name="T84" fmla="*/ 69 w 521"/>
              <a:gd name="T85" fmla="*/ 365 h 789"/>
              <a:gd name="T86" fmla="*/ 46 w 521"/>
              <a:gd name="T87" fmla="*/ 342 h 789"/>
              <a:gd name="T88" fmla="*/ 25 w 521"/>
              <a:gd name="T89" fmla="*/ 317 h 789"/>
              <a:gd name="T90" fmla="*/ 35 w 521"/>
              <a:gd name="T91" fmla="*/ 292 h 789"/>
              <a:gd name="T92" fmla="*/ 71 w 521"/>
              <a:gd name="T93" fmla="*/ 282 h 789"/>
              <a:gd name="T94" fmla="*/ 100 w 521"/>
              <a:gd name="T95" fmla="*/ 259 h 789"/>
              <a:gd name="T96" fmla="*/ 108 w 521"/>
              <a:gd name="T97" fmla="*/ 232 h 789"/>
              <a:gd name="T98" fmla="*/ 110 w 521"/>
              <a:gd name="T99" fmla="*/ 198 h 789"/>
              <a:gd name="T100" fmla="*/ 146 w 521"/>
              <a:gd name="T101" fmla="*/ 202 h 789"/>
              <a:gd name="T102" fmla="*/ 171 w 521"/>
              <a:gd name="T103" fmla="*/ 182 h 789"/>
              <a:gd name="T104" fmla="*/ 196 w 521"/>
              <a:gd name="T105" fmla="*/ 159 h 789"/>
              <a:gd name="T106" fmla="*/ 221 w 521"/>
              <a:gd name="T107" fmla="*/ 138 h 789"/>
              <a:gd name="T108" fmla="*/ 254 w 521"/>
              <a:gd name="T109" fmla="*/ 133 h 789"/>
              <a:gd name="T110" fmla="*/ 273 w 521"/>
              <a:gd name="T111" fmla="*/ 110 h 789"/>
              <a:gd name="T112" fmla="*/ 292 w 521"/>
              <a:gd name="T113" fmla="*/ 98 h 789"/>
              <a:gd name="T114" fmla="*/ 317 w 521"/>
              <a:gd name="T115" fmla="*/ 81 h 789"/>
              <a:gd name="T116" fmla="*/ 354 w 521"/>
              <a:gd name="T117" fmla="*/ 88 h 789"/>
              <a:gd name="T118" fmla="*/ 382 w 521"/>
              <a:gd name="T119" fmla="*/ 110 h 789"/>
              <a:gd name="T120" fmla="*/ 409 w 521"/>
              <a:gd name="T121" fmla="*/ 104 h 789"/>
              <a:gd name="T122" fmla="*/ 421 w 521"/>
              <a:gd name="T123" fmla="*/ 67 h 789"/>
              <a:gd name="T124" fmla="*/ 434 w 521"/>
              <a:gd name="T125" fmla="*/ 35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21" h="789">
                <a:moveTo>
                  <a:pt x="434" y="15"/>
                </a:moveTo>
                <a:lnTo>
                  <a:pt x="434" y="14"/>
                </a:lnTo>
                <a:lnTo>
                  <a:pt x="434" y="12"/>
                </a:lnTo>
                <a:lnTo>
                  <a:pt x="434" y="10"/>
                </a:lnTo>
                <a:lnTo>
                  <a:pt x="434" y="8"/>
                </a:lnTo>
                <a:lnTo>
                  <a:pt x="434" y="6"/>
                </a:lnTo>
                <a:lnTo>
                  <a:pt x="436" y="6"/>
                </a:lnTo>
                <a:lnTo>
                  <a:pt x="436" y="4"/>
                </a:lnTo>
                <a:lnTo>
                  <a:pt x="438" y="4"/>
                </a:lnTo>
                <a:lnTo>
                  <a:pt x="440" y="4"/>
                </a:lnTo>
                <a:lnTo>
                  <a:pt x="442" y="6"/>
                </a:lnTo>
                <a:lnTo>
                  <a:pt x="444" y="6"/>
                </a:lnTo>
                <a:lnTo>
                  <a:pt x="446" y="6"/>
                </a:lnTo>
                <a:lnTo>
                  <a:pt x="448" y="8"/>
                </a:lnTo>
                <a:lnTo>
                  <a:pt x="450" y="8"/>
                </a:lnTo>
                <a:lnTo>
                  <a:pt x="452" y="8"/>
                </a:lnTo>
                <a:lnTo>
                  <a:pt x="452" y="10"/>
                </a:lnTo>
                <a:lnTo>
                  <a:pt x="454" y="10"/>
                </a:lnTo>
                <a:lnTo>
                  <a:pt x="455" y="10"/>
                </a:lnTo>
                <a:lnTo>
                  <a:pt x="457" y="10"/>
                </a:lnTo>
                <a:lnTo>
                  <a:pt x="461" y="10"/>
                </a:lnTo>
                <a:lnTo>
                  <a:pt x="463" y="10"/>
                </a:lnTo>
                <a:lnTo>
                  <a:pt x="465" y="10"/>
                </a:lnTo>
                <a:lnTo>
                  <a:pt x="467" y="10"/>
                </a:lnTo>
                <a:lnTo>
                  <a:pt x="469" y="10"/>
                </a:lnTo>
                <a:lnTo>
                  <a:pt x="471" y="8"/>
                </a:lnTo>
                <a:lnTo>
                  <a:pt x="473" y="8"/>
                </a:lnTo>
                <a:lnTo>
                  <a:pt x="475" y="6"/>
                </a:lnTo>
                <a:lnTo>
                  <a:pt x="477" y="6"/>
                </a:lnTo>
                <a:lnTo>
                  <a:pt x="479" y="6"/>
                </a:lnTo>
                <a:lnTo>
                  <a:pt x="480" y="4"/>
                </a:lnTo>
                <a:lnTo>
                  <a:pt x="482" y="4"/>
                </a:lnTo>
                <a:lnTo>
                  <a:pt x="482" y="2"/>
                </a:lnTo>
                <a:lnTo>
                  <a:pt x="484" y="2"/>
                </a:lnTo>
                <a:lnTo>
                  <a:pt x="486" y="0"/>
                </a:lnTo>
                <a:lnTo>
                  <a:pt x="488" y="0"/>
                </a:lnTo>
                <a:lnTo>
                  <a:pt x="490" y="0"/>
                </a:lnTo>
                <a:lnTo>
                  <a:pt x="492" y="0"/>
                </a:lnTo>
                <a:lnTo>
                  <a:pt x="494" y="0"/>
                </a:lnTo>
                <a:lnTo>
                  <a:pt x="496" y="0"/>
                </a:lnTo>
                <a:lnTo>
                  <a:pt x="498" y="0"/>
                </a:lnTo>
                <a:lnTo>
                  <a:pt x="500" y="0"/>
                </a:lnTo>
                <a:lnTo>
                  <a:pt x="502" y="0"/>
                </a:lnTo>
                <a:lnTo>
                  <a:pt x="503" y="0"/>
                </a:lnTo>
                <a:lnTo>
                  <a:pt x="505" y="0"/>
                </a:lnTo>
                <a:lnTo>
                  <a:pt x="507" y="0"/>
                </a:lnTo>
                <a:lnTo>
                  <a:pt x="511" y="0"/>
                </a:lnTo>
                <a:lnTo>
                  <a:pt x="517" y="2"/>
                </a:lnTo>
                <a:lnTo>
                  <a:pt x="519" y="2"/>
                </a:lnTo>
                <a:lnTo>
                  <a:pt x="521" y="6"/>
                </a:lnTo>
                <a:lnTo>
                  <a:pt x="521" y="8"/>
                </a:lnTo>
                <a:lnTo>
                  <a:pt x="519" y="10"/>
                </a:lnTo>
                <a:lnTo>
                  <a:pt x="519" y="12"/>
                </a:lnTo>
                <a:lnTo>
                  <a:pt x="519" y="14"/>
                </a:lnTo>
                <a:lnTo>
                  <a:pt x="519" y="15"/>
                </a:lnTo>
                <a:lnTo>
                  <a:pt x="519" y="17"/>
                </a:lnTo>
                <a:lnTo>
                  <a:pt x="517" y="19"/>
                </a:lnTo>
                <a:lnTo>
                  <a:pt x="515" y="19"/>
                </a:lnTo>
                <a:lnTo>
                  <a:pt x="515" y="21"/>
                </a:lnTo>
                <a:lnTo>
                  <a:pt x="513" y="21"/>
                </a:lnTo>
                <a:lnTo>
                  <a:pt x="513" y="23"/>
                </a:lnTo>
                <a:lnTo>
                  <a:pt x="511" y="23"/>
                </a:lnTo>
                <a:lnTo>
                  <a:pt x="509" y="23"/>
                </a:lnTo>
                <a:lnTo>
                  <a:pt x="509" y="25"/>
                </a:lnTo>
                <a:lnTo>
                  <a:pt x="509" y="27"/>
                </a:lnTo>
                <a:lnTo>
                  <a:pt x="507" y="29"/>
                </a:lnTo>
                <a:lnTo>
                  <a:pt x="509" y="29"/>
                </a:lnTo>
                <a:lnTo>
                  <a:pt x="505" y="29"/>
                </a:lnTo>
                <a:lnTo>
                  <a:pt x="503" y="29"/>
                </a:lnTo>
                <a:lnTo>
                  <a:pt x="503" y="31"/>
                </a:lnTo>
                <a:lnTo>
                  <a:pt x="502" y="33"/>
                </a:lnTo>
                <a:lnTo>
                  <a:pt x="502" y="35"/>
                </a:lnTo>
                <a:lnTo>
                  <a:pt x="503" y="35"/>
                </a:lnTo>
                <a:lnTo>
                  <a:pt x="505" y="35"/>
                </a:lnTo>
                <a:lnTo>
                  <a:pt x="505" y="37"/>
                </a:lnTo>
                <a:lnTo>
                  <a:pt x="505" y="38"/>
                </a:lnTo>
                <a:lnTo>
                  <a:pt x="503" y="38"/>
                </a:lnTo>
                <a:lnTo>
                  <a:pt x="502" y="38"/>
                </a:lnTo>
                <a:lnTo>
                  <a:pt x="502" y="40"/>
                </a:lnTo>
                <a:lnTo>
                  <a:pt x="502" y="42"/>
                </a:lnTo>
                <a:lnTo>
                  <a:pt x="500" y="44"/>
                </a:lnTo>
                <a:lnTo>
                  <a:pt x="500" y="46"/>
                </a:lnTo>
                <a:lnTo>
                  <a:pt x="500" y="48"/>
                </a:lnTo>
                <a:lnTo>
                  <a:pt x="498" y="48"/>
                </a:lnTo>
                <a:lnTo>
                  <a:pt x="498" y="50"/>
                </a:lnTo>
                <a:lnTo>
                  <a:pt x="498" y="52"/>
                </a:lnTo>
                <a:lnTo>
                  <a:pt x="496" y="52"/>
                </a:lnTo>
                <a:lnTo>
                  <a:pt x="494" y="52"/>
                </a:lnTo>
                <a:lnTo>
                  <a:pt x="494" y="54"/>
                </a:lnTo>
                <a:lnTo>
                  <a:pt x="494" y="56"/>
                </a:lnTo>
                <a:lnTo>
                  <a:pt x="492" y="56"/>
                </a:lnTo>
                <a:lnTo>
                  <a:pt x="490" y="56"/>
                </a:lnTo>
                <a:lnTo>
                  <a:pt x="488" y="56"/>
                </a:lnTo>
                <a:lnTo>
                  <a:pt x="488" y="58"/>
                </a:lnTo>
                <a:lnTo>
                  <a:pt x="488" y="60"/>
                </a:lnTo>
                <a:lnTo>
                  <a:pt x="490" y="60"/>
                </a:lnTo>
                <a:lnTo>
                  <a:pt x="490" y="62"/>
                </a:lnTo>
                <a:lnTo>
                  <a:pt x="490" y="63"/>
                </a:lnTo>
                <a:lnTo>
                  <a:pt x="488" y="63"/>
                </a:lnTo>
                <a:lnTo>
                  <a:pt x="488" y="65"/>
                </a:lnTo>
                <a:lnTo>
                  <a:pt x="488" y="67"/>
                </a:lnTo>
                <a:lnTo>
                  <a:pt x="488" y="69"/>
                </a:lnTo>
                <a:lnTo>
                  <a:pt x="488" y="71"/>
                </a:lnTo>
                <a:lnTo>
                  <a:pt x="486" y="71"/>
                </a:lnTo>
                <a:lnTo>
                  <a:pt x="484" y="71"/>
                </a:lnTo>
                <a:lnTo>
                  <a:pt x="484" y="73"/>
                </a:lnTo>
                <a:lnTo>
                  <a:pt x="486" y="73"/>
                </a:lnTo>
                <a:lnTo>
                  <a:pt x="486" y="75"/>
                </a:lnTo>
                <a:lnTo>
                  <a:pt x="484" y="75"/>
                </a:lnTo>
                <a:lnTo>
                  <a:pt x="486" y="77"/>
                </a:lnTo>
                <a:lnTo>
                  <a:pt x="486" y="79"/>
                </a:lnTo>
                <a:lnTo>
                  <a:pt x="486" y="81"/>
                </a:lnTo>
                <a:lnTo>
                  <a:pt x="484" y="83"/>
                </a:lnTo>
                <a:lnTo>
                  <a:pt x="486" y="85"/>
                </a:lnTo>
                <a:lnTo>
                  <a:pt x="484" y="85"/>
                </a:lnTo>
                <a:lnTo>
                  <a:pt x="486" y="86"/>
                </a:lnTo>
                <a:lnTo>
                  <a:pt x="488" y="86"/>
                </a:lnTo>
                <a:lnTo>
                  <a:pt x="488" y="88"/>
                </a:lnTo>
                <a:lnTo>
                  <a:pt x="490" y="88"/>
                </a:lnTo>
                <a:lnTo>
                  <a:pt x="490" y="90"/>
                </a:lnTo>
                <a:lnTo>
                  <a:pt x="492" y="92"/>
                </a:lnTo>
                <a:lnTo>
                  <a:pt x="490" y="92"/>
                </a:lnTo>
                <a:lnTo>
                  <a:pt x="490" y="94"/>
                </a:lnTo>
                <a:lnTo>
                  <a:pt x="488" y="96"/>
                </a:lnTo>
                <a:lnTo>
                  <a:pt x="486" y="96"/>
                </a:lnTo>
                <a:lnTo>
                  <a:pt x="484" y="96"/>
                </a:lnTo>
                <a:lnTo>
                  <a:pt x="484" y="94"/>
                </a:lnTo>
                <a:lnTo>
                  <a:pt x="482" y="96"/>
                </a:lnTo>
                <a:lnTo>
                  <a:pt x="480" y="96"/>
                </a:lnTo>
                <a:lnTo>
                  <a:pt x="479" y="94"/>
                </a:lnTo>
                <a:lnTo>
                  <a:pt x="479" y="96"/>
                </a:lnTo>
                <a:lnTo>
                  <a:pt x="479" y="98"/>
                </a:lnTo>
                <a:lnTo>
                  <a:pt x="479" y="100"/>
                </a:lnTo>
                <a:lnTo>
                  <a:pt x="479" y="102"/>
                </a:lnTo>
                <a:lnTo>
                  <a:pt x="479" y="104"/>
                </a:lnTo>
                <a:lnTo>
                  <a:pt x="477" y="104"/>
                </a:lnTo>
                <a:lnTo>
                  <a:pt x="477" y="106"/>
                </a:lnTo>
                <a:lnTo>
                  <a:pt x="477" y="108"/>
                </a:lnTo>
                <a:lnTo>
                  <a:pt x="475" y="108"/>
                </a:lnTo>
                <a:lnTo>
                  <a:pt x="475" y="110"/>
                </a:lnTo>
                <a:lnTo>
                  <a:pt x="475" y="111"/>
                </a:lnTo>
                <a:lnTo>
                  <a:pt x="477" y="117"/>
                </a:lnTo>
                <a:lnTo>
                  <a:pt x="477" y="119"/>
                </a:lnTo>
                <a:lnTo>
                  <a:pt x="477" y="121"/>
                </a:lnTo>
                <a:lnTo>
                  <a:pt x="479" y="123"/>
                </a:lnTo>
                <a:lnTo>
                  <a:pt x="479" y="125"/>
                </a:lnTo>
                <a:lnTo>
                  <a:pt x="479" y="127"/>
                </a:lnTo>
                <a:lnTo>
                  <a:pt x="480" y="129"/>
                </a:lnTo>
                <a:lnTo>
                  <a:pt x="479" y="136"/>
                </a:lnTo>
                <a:lnTo>
                  <a:pt x="479" y="138"/>
                </a:lnTo>
                <a:lnTo>
                  <a:pt x="477" y="138"/>
                </a:lnTo>
                <a:lnTo>
                  <a:pt x="477" y="140"/>
                </a:lnTo>
                <a:lnTo>
                  <a:pt x="475" y="142"/>
                </a:lnTo>
                <a:lnTo>
                  <a:pt x="475" y="144"/>
                </a:lnTo>
                <a:lnTo>
                  <a:pt x="475" y="146"/>
                </a:lnTo>
                <a:lnTo>
                  <a:pt x="475" y="148"/>
                </a:lnTo>
                <a:lnTo>
                  <a:pt x="475" y="150"/>
                </a:lnTo>
                <a:lnTo>
                  <a:pt x="473" y="150"/>
                </a:lnTo>
                <a:lnTo>
                  <a:pt x="471" y="150"/>
                </a:lnTo>
                <a:lnTo>
                  <a:pt x="471" y="152"/>
                </a:lnTo>
                <a:lnTo>
                  <a:pt x="469" y="152"/>
                </a:lnTo>
                <a:lnTo>
                  <a:pt x="469" y="154"/>
                </a:lnTo>
                <a:lnTo>
                  <a:pt x="471" y="154"/>
                </a:lnTo>
                <a:lnTo>
                  <a:pt x="471" y="156"/>
                </a:lnTo>
                <a:lnTo>
                  <a:pt x="471" y="158"/>
                </a:lnTo>
                <a:lnTo>
                  <a:pt x="471" y="159"/>
                </a:lnTo>
                <a:lnTo>
                  <a:pt x="471" y="161"/>
                </a:lnTo>
                <a:lnTo>
                  <a:pt x="471" y="163"/>
                </a:lnTo>
                <a:lnTo>
                  <a:pt x="469" y="163"/>
                </a:lnTo>
                <a:lnTo>
                  <a:pt x="467" y="163"/>
                </a:lnTo>
                <a:lnTo>
                  <a:pt x="467" y="165"/>
                </a:lnTo>
                <a:lnTo>
                  <a:pt x="465" y="163"/>
                </a:lnTo>
                <a:lnTo>
                  <a:pt x="465" y="165"/>
                </a:lnTo>
                <a:lnTo>
                  <a:pt x="463" y="165"/>
                </a:lnTo>
                <a:lnTo>
                  <a:pt x="463" y="167"/>
                </a:lnTo>
                <a:lnTo>
                  <a:pt x="463" y="169"/>
                </a:lnTo>
                <a:lnTo>
                  <a:pt x="463" y="171"/>
                </a:lnTo>
                <a:lnTo>
                  <a:pt x="461" y="171"/>
                </a:lnTo>
                <a:lnTo>
                  <a:pt x="461" y="169"/>
                </a:lnTo>
                <a:lnTo>
                  <a:pt x="459" y="171"/>
                </a:lnTo>
                <a:lnTo>
                  <a:pt x="459" y="173"/>
                </a:lnTo>
                <a:lnTo>
                  <a:pt x="457" y="173"/>
                </a:lnTo>
                <a:lnTo>
                  <a:pt x="455" y="173"/>
                </a:lnTo>
                <a:lnTo>
                  <a:pt x="454" y="173"/>
                </a:lnTo>
                <a:lnTo>
                  <a:pt x="454" y="175"/>
                </a:lnTo>
                <a:lnTo>
                  <a:pt x="455" y="175"/>
                </a:lnTo>
                <a:lnTo>
                  <a:pt x="457" y="175"/>
                </a:lnTo>
                <a:lnTo>
                  <a:pt x="457" y="177"/>
                </a:lnTo>
                <a:lnTo>
                  <a:pt x="455" y="177"/>
                </a:lnTo>
                <a:lnTo>
                  <a:pt x="455" y="179"/>
                </a:lnTo>
                <a:lnTo>
                  <a:pt x="457" y="179"/>
                </a:lnTo>
                <a:lnTo>
                  <a:pt x="455" y="179"/>
                </a:lnTo>
                <a:lnTo>
                  <a:pt x="455" y="181"/>
                </a:lnTo>
                <a:lnTo>
                  <a:pt x="454" y="181"/>
                </a:lnTo>
                <a:lnTo>
                  <a:pt x="452" y="181"/>
                </a:lnTo>
                <a:lnTo>
                  <a:pt x="452" y="179"/>
                </a:lnTo>
                <a:lnTo>
                  <a:pt x="452" y="181"/>
                </a:lnTo>
                <a:lnTo>
                  <a:pt x="452" y="179"/>
                </a:lnTo>
                <a:lnTo>
                  <a:pt x="450" y="179"/>
                </a:lnTo>
                <a:lnTo>
                  <a:pt x="450" y="177"/>
                </a:lnTo>
                <a:lnTo>
                  <a:pt x="448" y="177"/>
                </a:lnTo>
                <a:lnTo>
                  <a:pt x="448" y="179"/>
                </a:lnTo>
                <a:lnTo>
                  <a:pt x="448" y="181"/>
                </a:lnTo>
                <a:lnTo>
                  <a:pt x="450" y="181"/>
                </a:lnTo>
                <a:lnTo>
                  <a:pt x="450" y="182"/>
                </a:lnTo>
                <a:lnTo>
                  <a:pt x="448" y="182"/>
                </a:lnTo>
                <a:lnTo>
                  <a:pt x="446" y="182"/>
                </a:lnTo>
                <a:lnTo>
                  <a:pt x="446" y="181"/>
                </a:lnTo>
                <a:lnTo>
                  <a:pt x="446" y="182"/>
                </a:lnTo>
                <a:lnTo>
                  <a:pt x="444" y="182"/>
                </a:lnTo>
                <a:lnTo>
                  <a:pt x="444" y="181"/>
                </a:lnTo>
                <a:lnTo>
                  <a:pt x="444" y="182"/>
                </a:lnTo>
                <a:lnTo>
                  <a:pt x="442" y="182"/>
                </a:lnTo>
                <a:lnTo>
                  <a:pt x="440" y="182"/>
                </a:lnTo>
                <a:lnTo>
                  <a:pt x="442" y="182"/>
                </a:lnTo>
                <a:lnTo>
                  <a:pt x="440" y="182"/>
                </a:lnTo>
                <a:lnTo>
                  <a:pt x="440" y="184"/>
                </a:lnTo>
                <a:lnTo>
                  <a:pt x="438" y="184"/>
                </a:lnTo>
                <a:lnTo>
                  <a:pt x="436" y="184"/>
                </a:lnTo>
                <a:lnTo>
                  <a:pt x="436" y="182"/>
                </a:lnTo>
                <a:lnTo>
                  <a:pt x="436" y="181"/>
                </a:lnTo>
                <a:lnTo>
                  <a:pt x="434" y="182"/>
                </a:lnTo>
                <a:lnTo>
                  <a:pt x="432" y="182"/>
                </a:lnTo>
                <a:lnTo>
                  <a:pt x="432" y="184"/>
                </a:lnTo>
                <a:lnTo>
                  <a:pt x="430" y="184"/>
                </a:lnTo>
                <a:lnTo>
                  <a:pt x="429" y="184"/>
                </a:lnTo>
                <a:lnTo>
                  <a:pt x="429" y="186"/>
                </a:lnTo>
                <a:lnTo>
                  <a:pt x="429" y="188"/>
                </a:lnTo>
                <a:lnTo>
                  <a:pt x="427" y="188"/>
                </a:lnTo>
                <a:lnTo>
                  <a:pt x="427" y="190"/>
                </a:lnTo>
                <a:lnTo>
                  <a:pt x="427" y="192"/>
                </a:lnTo>
                <a:lnTo>
                  <a:pt x="427" y="194"/>
                </a:lnTo>
                <a:lnTo>
                  <a:pt x="423" y="200"/>
                </a:lnTo>
                <a:lnTo>
                  <a:pt x="421" y="200"/>
                </a:lnTo>
                <a:lnTo>
                  <a:pt x="419" y="200"/>
                </a:lnTo>
                <a:lnTo>
                  <a:pt x="417" y="200"/>
                </a:lnTo>
                <a:lnTo>
                  <a:pt x="415" y="200"/>
                </a:lnTo>
                <a:lnTo>
                  <a:pt x="415" y="202"/>
                </a:lnTo>
                <a:lnTo>
                  <a:pt x="415" y="204"/>
                </a:lnTo>
                <a:lnTo>
                  <a:pt x="417" y="204"/>
                </a:lnTo>
                <a:lnTo>
                  <a:pt x="415" y="206"/>
                </a:lnTo>
                <a:lnTo>
                  <a:pt x="417" y="207"/>
                </a:lnTo>
                <a:lnTo>
                  <a:pt x="423" y="209"/>
                </a:lnTo>
                <a:lnTo>
                  <a:pt x="425" y="211"/>
                </a:lnTo>
                <a:lnTo>
                  <a:pt x="423" y="221"/>
                </a:lnTo>
                <a:lnTo>
                  <a:pt x="421" y="221"/>
                </a:lnTo>
                <a:lnTo>
                  <a:pt x="419" y="223"/>
                </a:lnTo>
                <a:lnTo>
                  <a:pt x="417" y="223"/>
                </a:lnTo>
                <a:lnTo>
                  <a:pt x="413" y="227"/>
                </a:lnTo>
                <a:lnTo>
                  <a:pt x="413" y="232"/>
                </a:lnTo>
                <a:lnTo>
                  <a:pt x="415" y="234"/>
                </a:lnTo>
                <a:lnTo>
                  <a:pt x="415" y="238"/>
                </a:lnTo>
                <a:lnTo>
                  <a:pt x="421" y="240"/>
                </a:lnTo>
                <a:lnTo>
                  <a:pt x="427" y="242"/>
                </a:lnTo>
                <a:lnTo>
                  <a:pt x="427" y="246"/>
                </a:lnTo>
                <a:lnTo>
                  <a:pt x="425" y="248"/>
                </a:lnTo>
                <a:lnTo>
                  <a:pt x="425" y="250"/>
                </a:lnTo>
                <a:lnTo>
                  <a:pt x="421" y="252"/>
                </a:lnTo>
                <a:lnTo>
                  <a:pt x="419" y="255"/>
                </a:lnTo>
                <a:lnTo>
                  <a:pt x="417" y="261"/>
                </a:lnTo>
                <a:lnTo>
                  <a:pt x="419" y="263"/>
                </a:lnTo>
                <a:lnTo>
                  <a:pt x="417" y="267"/>
                </a:lnTo>
                <a:lnTo>
                  <a:pt x="417" y="269"/>
                </a:lnTo>
                <a:lnTo>
                  <a:pt x="415" y="271"/>
                </a:lnTo>
                <a:lnTo>
                  <a:pt x="417" y="273"/>
                </a:lnTo>
                <a:lnTo>
                  <a:pt x="415" y="275"/>
                </a:lnTo>
                <a:lnTo>
                  <a:pt x="413" y="277"/>
                </a:lnTo>
                <a:lnTo>
                  <a:pt x="413" y="278"/>
                </a:lnTo>
                <a:lnTo>
                  <a:pt x="413" y="282"/>
                </a:lnTo>
                <a:lnTo>
                  <a:pt x="413" y="288"/>
                </a:lnTo>
                <a:lnTo>
                  <a:pt x="413" y="290"/>
                </a:lnTo>
                <a:lnTo>
                  <a:pt x="411" y="294"/>
                </a:lnTo>
                <a:lnTo>
                  <a:pt x="411" y="298"/>
                </a:lnTo>
                <a:lnTo>
                  <a:pt x="407" y="303"/>
                </a:lnTo>
                <a:lnTo>
                  <a:pt x="406" y="303"/>
                </a:lnTo>
                <a:lnTo>
                  <a:pt x="404" y="303"/>
                </a:lnTo>
                <a:lnTo>
                  <a:pt x="400" y="305"/>
                </a:lnTo>
                <a:lnTo>
                  <a:pt x="398" y="307"/>
                </a:lnTo>
                <a:lnTo>
                  <a:pt x="396" y="307"/>
                </a:lnTo>
                <a:lnTo>
                  <a:pt x="386" y="311"/>
                </a:lnTo>
                <a:lnTo>
                  <a:pt x="382" y="311"/>
                </a:lnTo>
                <a:lnTo>
                  <a:pt x="379" y="313"/>
                </a:lnTo>
                <a:lnTo>
                  <a:pt x="377" y="313"/>
                </a:lnTo>
                <a:lnTo>
                  <a:pt x="375" y="315"/>
                </a:lnTo>
                <a:lnTo>
                  <a:pt x="369" y="315"/>
                </a:lnTo>
                <a:lnTo>
                  <a:pt x="365" y="319"/>
                </a:lnTo>
                <a:lnTo>
                  <a:pt x="363" y="321"/>
                </a:lnTo>
                <a:lnTo>
                  <a:pt x="359" y="323"/>
                </a:lnTo>
                <a:lnTo>
                  <a:pt x="357" y="323"/>
                </a:lnTo>
                <a:lnTo>
                  <a:pt x="356" y="326"/>
                </a:lnTo>
                <a:lnTo>
                  <a:pt x="354" y="328"/>
                </a:lnTo>
                <a:lnTo>
                  <a:pt x="352" y="330"/>
                </a:lnTo>
                <a:lnTo>
                  <a:pt x="350" y="332"/>
                </a:lnTo>
                <a:lnTo>
                  <a:pt x="346" y="336"/>
                </a:lnTo>
                <a:lnTo>
                  <a:pt x="334" y="340"/>
                </a:lnTo>
                <a:lnTo>
                  <a:pt x="334" y="344"/>
                </a:lnTo>
                <a:lnTo>
                  <a:pt x="331" y="344"/>
                </a:lnTo>
                <a:lnTo>
                  <a:pt x="329" y="344"/>
                </a:lnTo>
                <a:lnTo>
                  <a:pt x="331" y="346"/>
                </a:lnTo>
                <a:lnTo>
                  <a:pt x="332" y="348"/>
                </a:lnTo>
                <a:lnTo>
                  <a:pt x="334" y="348"/>
                </a:lnTo>
                <a:lnTo>
                  <a:pt x="340" y="348"/>
                </a:lnTo>
                <a:lnTo>
                  <a:pt x="342" y="351"/>
                </a:lnTo>
                <a:lnTo>
                  <a:pt x="344" y="351"/>
                </a:lnTo>
                <a:lnTo>
                  <a:pt x="344" y="353"/>
                </a:lnTo>
                <a:lnTo>
                  <a:pt x="342" y="355"/>
                </a:lnTo>
                <a:lnTo>
                  <a:pt x="342" y="357"/>
                </a:lnTo>
                <a:lnTo>
                  <a:pt x="344" y="357"/>
                </a:lnTo>
                <a:lnTo>
                  <a:pt x="344" y="359"/>
                </a:lnTo>
                <a:lnTo>
                  <a:pt x="344" y="361"/>
                </a:lnTo>
                <a:lnTo>
                  <a:pt x="344" y="363"/>
                </a:lnTo>
                <a:lnTo>
                  <a:pt x="344" y="365"/>
                </a:lnTo>
                <a:lnTo>
                  <a:pt x="344" y="367"/>
                </a:lnTo>
                <a:lnTo>
                  <a:pt x="342" y="369"/>
                </a:lnTo>
                <a:lnTo>
                  <a:pt x="342" y="371"/>
                </a:lnTo>
                <a:lnTo>
                  <a:pt x="342" y="373"/>
                </a:lnTo>
                <a:lnTo>
                  <a:pt x="342" y="374"/>
                </a:lnTo>
                <a:lnTo>
                  <a:pt x="338" y="386"/>
                </a:lnTo>
                <a:lnTo>
                  <a:pt x="336" y="392"/>
                </a:lnTo>
                <a:lnTo>
                  <a:pt x="340" y="399"/>
                </a:lnTo>
                <a:lnTo>
                  <a:pt x="338" y="403"/>
                </a:lnTo>
                <a:lnTo>
                  <a:pt x="336" y="403"/>
                </a:lnTo>
                <a:lnTo>
                  <a:pt x="338" y="405"/>
                </a:lnTo>
                <a:lnTo>
                  <a:pt x="338" y="407"/>
                </a:lnTo>
                <a:lnTo>
                  <a:pt x="336" y="407"/>
                </a:lnTo>
                <a:lnTo>
                  <a:pt x="336" y="409"/>
                </a:lnTo>
                <a:lnTo>
                  <a:pt x="332" y="422"/>
                </a:lnTo>
                <a:lnTo>
                  <a:pt x="323" y="432"/>
                </a:lnTo>
                <a:lnTo>
                  <a:pt x="321" y="442"/>
                </a:lnTo>
                <a:lnTo>
                  <a:pt x="319" y="442"/>
                </a:lnTo>
                <a:lnTo>
                  <a:pt x="319" y="444"/>
                </a:lnTo>
                <a:lnTo>
                  <a:pt x="319" y="447"/>
                </a:lnTo>
                <a:lnTo>
                  <a:pt x="321" y="446"/>
                </a:lnTo>
                <a:lnTo>
                  <a:pt x="323" y="447"/>
                </a:lnTo>
                <a:lnTo>
                  <a:pt x="321" y="449"/>
                </a:lnTo>
                <a:lnTo>
                  <a:pt x="319" y="449"/>
                </a:lnTo>
                <a:lnTo>
                  <a:pt x="319" y="453"/>
                </a:lnTo>
                <a:lnTo>
                  <a:pt x="321" y="455"/>
                </a:lnTo>
                <a:lnTo>
                  <a:pt x="319" y="455"/>
                </a:lnTo>
                <a:lnTo>
                  <a:pt x="319" y="457"/>
                </a:lnTo>
                <a:lnTo>
                  <a:pt x="323" y="463"/>
                </a:lnTo>
                <a:lnTo>
                  <a:pt x="321" y="463"/>
                </a:lnTo>
                <a:lnTo>
                  <a:pt x="321" y="465"/>
                </a:lnTo>
                <a:lnTo>
                  <a:pt x="321" y="467"/>
                </a:lnTo>
                <a:lnTo>
                  <a:pt x="321" y="469"/>
                </a:lnTo>
                <a:lnTo>
                  <a:pt x="321" y="470"/>
                </a:lnTo>
                <a:lnTo>
                  <a:pt x="319" y="470"/>
                </a:lnTo>
                <a:lnTo>
                  <a:pt x="317" y="472"/>
                </a:lnTo>
                <a:lnTo>
                  <a:pt x="317" y="474"/>
                </a:lnTo>
                <a:lnTo>
                  <a:pt x="315" y="476"/>
                </a:lnTo>
                <a:lnTo>
                  <a:pt x="315" y="478"/>
                </a:lnTo>
                <a:lnTo>
                  <a:pt x="313" y="482"/>
                </a:lnTo>
                <a:lnTo>
                  <a:pt x="313" y="480"/>
                </a:lnTo>
                <a:lnTo>
                  <a:pt x="311" y="480"/>
                </a:lnTo>
                <a:lnTo>
                  <a:pt x="309" y="480"/>
                </a:lnTo>
                <a:lnTo>
                  <a:pt x="309" y="478"/>
                </a:lnTo>
                <a:lnTo>
                  <a:pt x="309" y="476"/>
                </a:lnTo>
                <a:lnTo>
                  <a:pt x="308" y="478"/>
                </a:lnTo>
                <a:lnTo>
                  <a:pt x="306" y="478"/>
                </a:lnTo>
                <a:lnTo>
                  <a:pt x="304" y="478"/>
                </a:lnTo>
                <a:lnTo>
                  <a:pt x="302" y="476"/>
                </a:lnTo>
                <a:lnTo>
                  <a:pt x="300" y="476"/>
                </a:lnTo>
                <a:lnTo>
                  <a:pt x="300" y="478"/>
                </a:lnTo>
                <a:lnTo>
                  <a:pt x="300" y="480"/>
                </a:lnTo>
                <a:lnTo>
                  <a:pt x="298" y="480"/>
                </a:lnTo>
                <a:lnTo>
                  <a:pt x="300" y="480"/>
                </a:lnTo>
                <a:lnTo>
                  <a:pt x="300" y="482"/>
                </a:lnTo>
                <a:lnTo>
                  <a:pt x="298" y="482"/>
                </a:lnTo>
                <a:lnTo>
                  <a:pt x="298" y="484"/>
                </a:lnTo>
                <a:lnTo>
                  <a:pt x="298" y="486"/>
                </a:lnTo>
                <a:lnTo>
                  <a:pt x="298" y="488"/>
                </a:lnTo>
                <a:lnTo>
                  <a:pt x="298" y="490"/>
                </a:lnTo>
                <a:lnTo>
                  <a:pt x="298" y="492"/>
                </a:lnTo>
                <a:lnTo>
                  <a:pt x="296" y="492"/>
                </a:lnTo>
                <a:lnTo>
                  <a:pt x="296" y="494"/>
                </a:lnTo>
                <a:lnTo>
                  <a:pt x="296" y="495"/>
                </a:lnTo>
                <a:lnTo>
                  <a:pt x="296" y="497"/>
                </a:lnTo>
                <a:lnTo>
                  <a:pt x="294" y="497"/>
                </a:lnTo>
                <a:lnTo>
                  <a:pt x="294" y="499"/>
                </a:lnTo>
                <a:lnTo>
                  <a:pt x="292" y="499"/>
                </a:lnTo>
                <a:lnTo>
                  <a:pt x="292" y="501"/>
                </a:lnTo>
                <a:lnTo>
                  <a:pt x="290" y="501"/>
                </a:lnTo>
                <a:lnTo>
                  <a:pt x="290" y="503"/>
                </a:lnTo>
                <a:lnTo>
                  <a:pt x="290" y="501"/>
                </a:lnTo>
                <a:lnTo>
                  <a:pt x="288" y="501"/>
                </a:lnTo>
                <a:lnTo>
                  <a:pt x="286" y="501"/>
                </a:lnTo>
                <a:lnTo>
                  <a:pt x="284" y="501"/>
                </a:lnTo>
                <a:lnTo>
                  <a:pt x="283" y="503"/>
                </a:lnTo>
                <a:lnTo>
                  <a:pt x="283" y="501"/>
                </a:lnTo>
                <a:lnTo>
                  <a:pt x="281" y="503"/>
                </a:lnTo>
                <a:lnTo>
                  <a:pt x="283" y="503"/>
                </a:lnTo>
                <a:lnTo>
                  <a:pt x="281" y="505"/>
                </a:lnTo>
                <a:lnTo>
                  <a:pt x="279" y="505"/>
                </a:lnTo>
                <a:lnTo>
                  <a:pt x="277" y="503"/>
                </a:lnTo>
                <a:lnTo>
                  <a:pt x="277" y="505"/>
                </a:lnTo>
                <a:lnTo>
                  <a:pt x="275" y="505"/>
                </a:lnTo>
                <a:lnTo>
                  <a:pt x="275" y="507"/>
                </a:lnTo>
                <a:lnTo>
                  <a:pt x="275" y="509"/>
                </a:lnTo>
                <a:lnTo>
                  <a:pt x="275" y="511"/>
                </a:lnTo>
                <a:lnTo>
                  <a:pt x="277" y="511"/>
                </a:lnTo>
                <a:lnTo>
                  <a:pt x="279" y="511"/>
                </a:lnTo>
                <a:lnTo>
                  <a:pt x="279" y="513"/>
                </a:lnTo>
                <a:lnTo>
                  <a:pt x="277" y="513"/>
                </a:lnTo>
                <a:lnTo>
                  <a:pt x="275" y="513"/>
                </a:lnTo>
                <a:lnTo>
                  <a:pt x="275" y="515"/>
                </a:lnTo>
                <a:lnTo>
                  <a:pt x="273" y="515"/>
                </a:lnTo>
                <a:lnTo>
                  <a:pt x="273" y="513"/>
                </a:lnTo>
                <a:lnTo>
                  <a:pt x="271" y="513"/>
                </a:lnTo>
                <a:lnTo>
                  <a:pt x="269" y="513"/>
                </a:lnTo>
                <a:lnTo>
                  <a:pt x="267" y="513"/>
                </a:lnTo>
                <a:lnTo>
                  <a:pt x="267" y="511"/>
                </a:lnTo>
                <a:lnTo>
                  <a:pt x="265" y="511"/>
                </a:lnTo>
                <a:lnTo>
                  <a:pt x="263" y="511"/>
                </a:lnTo>
                <a:lnTo>
                  <a:pt x="263" y="509"/>
                </a:lnTo>
                <a:lnTo>
                  <a:pt x="263" y="507"/>
                </a:lnTo>
                <a:lnTo>
                  <a:pt x="261" y="507"/>
                </a:lnTo>
                <a:lnTo>
                  <a:pt x="259" y="505"/>
                </a:lnTo>
                <a:lnTo>
                  <a:pt x="258" y="505"/>
                </a:lnTo>
                <a:lnTo>
                  <a:pt x="252" y="503"/>
                </a:lnTo>
                <a:lnTo>
                  <a:pt x="248" y="503"/>
                </a:lnTo>
                <a:lnTo>
                  <a:pt x="244" y="507"/>
                </a:lnTo>
                <a:lnTo>
                  <a:pt x="238" y="509"/>
                </a:lnTo>
                <a:lnTo>
                  <a:pt x="240" y="511"/>
                </a:lnTo>
                <a:lnTo>
                  <a:pt x="240" y="515"/>
                </a:lnTo>
                <a:lnTo>
                  <a:pt x="240" y="517"/>
                </a:lnTo>
                <a:lnTo>
                  <a:pt x="242" y="520"/>
                </a:lnTo>
                <a:lnTo>
                  <a:pt x="244" y="528"/>
                </a:lnTo>
                <a:lnTo>
                  <a:pt x="238" y="530"/>
                </a:lnTo>
                <a:lnTo>
                  <a:pt x="235" y="536"/>
                </a:lnTo>
                <a:lnTo>
                  <a:pt x="231" y="536"/>
                </a:lnTo>
                <a:lnTo>
                  <a:pt x="229" y="538"/>
                </a:lnTo>
                <a:lnTo>
                  <a:pt x="229" y="540"/>
                </a:lnTo>
                <a:lnTo>
                  <a:pt x="227" y="538"/>
                </a:lnTo>
                <a:lnTo>
                  <a:pt x="225" y="538"/>
                </a:lnTo>
                <a:lnTo>
                  <a:pt x="219" y="543"/>
                </a:lnTo>
                <a:lnTo>
                  <a:pt x="215" y="547"/>
                </a:lnTo>
                <a:lnTo>
                  <a:pt x="217" y="549"/>
                </a:lnTo>
                <a:lnTo>
                  <a:pt x="211" y="551"/>
                </a:lnTo>
                <a:lnTo>
                  <a:pt x="210" y="547"/>
                </a:lnTo>
                <a:lnTo>
                  <a:pt x="202" y="545"/>
                </a:lnTo>
                <a:lnTo>
                  <a:pt x="200" y="547"/>
                </a:lnTo>
                <a:lnTo>
                  <a:pt x="200" y="549"/>
                </a:lnTo>
                <a:lnTo>
                  <a:pt x="198" y="553"/>
                </a:lnTo>
                <a:lnTo>
                  <a:pt x="198" y="555"/>
                </a:lnTo>
                <a:lnTo>
                  <a:pt x="196" y="557"/>
                </a:lnTo>
                <a:lnTo>
                  <a:pt x="196" y="559"/>
                </a:lnTo>
                <a:lnTo>
                  <a:pt x="196" y="563"/>
                </a:lnTo>
                <a:lnTo>
                  <a:pt x="200" y="605"/>
                </a:lnTo>
                <a:lnTo>
                  <a:pt x="196" y="607"/>
                </a:lnTo>
                <a:lnTo>
                  <a:pt x="196" y="611"/>
                </a:lnTo>
                <a:lnTo>
                  <a:pt x="192" y="615"/>
                </a:lnTo>
                <a:lnTo>
                  <a:pt x="192" y="616"/>
                </a:lnTo>
                <a:lnTo>
                  <a:pt x="190" y="616"/>
                </a:lnTo>
                <a:lnTo>
                  <a:pt x="188" y="620"/>
                </a:lnTo>
                <a:lnTo>
                  <a:pt x="188" y="624"/>
                </a:lnTo>
                <a:lnTo>
                  <a:pt x="190" y="630"/>
                </a:lnTo>
                <a:lnTo>
                  <a:pt x="190" y="636"/>
                </a:lnTo>
                <a:lnTo>
                  <a:pt x="192" y="639"/>
                </a:lnTo>
                <a:lnTo>
                  <a:pt x="192" y="643"/>
                </a:lnTo>
                <a:lnTo>
                  <a:pt x="185" y="651"/>
                </a:lnTo>
                <a:lnTo>
                  <a:pt x="181" y="657"/>
                </a:lnTo>
                <a:lnTo>
                  <a:pt x="179" y="663"/>
                </a:lnTo>
                <a:lnTo>
                  <a:pt x="177" y="666"/>
                </a:lnTo>
                <a:lnTo>
                  <a:pt x="173" y="670"/>
                </a:lnTo>
                <a:lnTo>
                  <a:pt x="171" y="674"/>
                </a:lnTo>
                <a:lnTo>
                  <a:pt x="169" y="674"/>
                </a:lnTo>
                <a:lnTo>
                  <a:pt x="165" y="676"/>
                </a:lnTo>
                <a:lnTo>
                  <a:pt x="163" y="678"/>
                </a:lnTo>
                <a:lnTo>
                  <a:pt x="163" y="680"/>
                </a:lnTo>
                <a:lnTo>
                  <a:pt x="162" y="684"/>
                </a:lnTo>
                <a:lnTo>
                  <a:pt x="162" y="686"/>
                </a:lnTo>
                <a:lnTo>
                  <a:pt x="160" y="687"/>
                </a:lnTo>
                <a:lnTo>
                  <a:pt x="158" y="691"/>
                </a:lnTo>
                <a:lnTo>
                  <a:pt x="156" y="697"/>
                </a:lnTo>
                <a:lnTo>
                  <a:pt x="150" y="711"/>
                </a:lnTo>
                <a:lnTo>
                  <a:pt x="148" y="712"/>
                </a:lnTo>
                <a:lnTo>
                  <a:pt x="146" y="714"/>
                </a:lnTo>
                <a:lnTo>
                  <a:pt x="146" y="716"/>
                </a:lnTo>
                <a:lnTo>
                  <a:pt x="148" y="716"/>
                </a:lnTo>
                <a:lnTo>
                  <a:pt x="148" y="718"/>
                </a:lnTo>
                <a:lnTo>
                  <a:pt x="148" y="720"/>
                </a:lnTo>
                <a:lnTo>
                  <a:pt x="148" y="724"/>
                </a:lnTo>
                <a:lnTo>
                  <a:pt x="148" y="728"/>
                </a:lnTo>
                <a:lnTo>
                  <a:pt x="150" y="730"/>
                </a:lnTo>
                <a:lnTo>
                  <a:pt x="148" y="737"/>
                </a:lnTo>
                <a:lnTo>
                  <a:pt x="148" y="741"/>
                </a:lnTo>
                <a:lnTo>
                  <a:pt x="152" y="747"/>
                </a:lnTo>
                <a:lnTo>
                  <a:pt x="146" y="751"/>
                </a:lnTo>
                <a:lnTo>
                  <a:pt x="140" y="753"/>
                </a:lnTo>
                <a:lnTo>
                  <a:pt x="137" y="757"/>
                </a:lnTo>
                <a:lnTo>
                  <a:pt x="135" y="766"/>
                </a:lnTo>
                <a:lnTo>
                  <a:pt x="133" y="766"/>
                </a:lnTo>
                <a:lnTo>
                  <a:pt x="131" y="770"/>
                </a:lnTo>
                <a:lnTo>
                  <a:pt x="131" y="774"/>
                </a:lnTo>
                <a:lnTo>
                  <a:pt x="129" y="778"/>
                </a:lnTo>
                <a:lnTo>
                  <a:pt x="125" y="780"/>
                </a:lnTo>
                <a:lnTo>
                  <a:pt x="121" y="785"/>
                </a:lnTo>
                <a:lnTo>
                  <a:pt x="119" y="785"/>
                </a:lnTo>
                <a:lnTo>
                  <a:pt x="117" y="789"/>
                </a:lnTo>
                <a:lnTo>
                  <a:pt x="110" y="778"/>
                </a:lnTo>
                <a:lnTo>
                  <a:pt x="110" y="776"/>
                </a:lnTo>
                <a:lnTo>
                  <a:pt x="106" y="770"/>
                </a:lnTo>
                <a:lnTo>
                  <a:pt x="104" y="768"/>
                </a:lnTo>
                <a:lnTo>
                  <a:pt x="104" y="766"/>
                </a:lnTo>
                <a:lnTo>
                  <a:pt x="102" y="766"/>
                </a:lnTo>
                <a:lnTo>
                  <a:pt x="100" y="764"/>
                </a:lnTo>
                <a:lnTo>
                  <a:pt x="98" y="762"/>
                </a:lnTo>
                <a:lnTo>
                  <a:pt x="98" y="760"/>
                </a:lnTo>
                <a:lnTo>
                  <a:pt x="96" y="759"/>
                </a:lnTo>
                <a:lnTo>
                  <a:pt x="94" y="757"/>
                </a:lnTo>
                <a:lnTo>
                  <a:pt x="92" y="755"/>
                </a:lnTo>
                <a:lnTo>
                  <a:pt x="92" y="749"/>
                </a:lnTo>
                <a:lnTo>
                  <a:pt x="92" y="747"/>
                </a:lnTo>
                <a:lnTo>
                  <a:pt x="90" y="743"/>
                </a:lnTo>
                <a:lnTo>
                  <a:pt x="92" y="739"/>
                </a:lnTo>
                <a:lnTo>
                  <a:pt x="92" y="737"/>
                </a:lnTo>
                <a:lnTo>
                  <a:pt x="92" y="735"/>
                </a:lnTo>
                <a:lnTo>
                  <a:pt x="92" y="734"/>
                </a:lnTo>
                <a:lnTo>
                  <a:pt x="92" y="732"/>
                </a:lnTo>
                <a:lnTo>
                  <a:pt x="92" y="730"/>
                </a:lnTo>
                <a:lnTo>
                  <a:pt x="92" y="728"/>
                </a:lnTo>
                <a:lnTo>
                  <a:pt x="92" y="724"/>
                </a:lnTo>
                <a:lnTo>
                  <a:pt x="94" y="720"/>
                </a:lnTo>
                <a:lnTo>
                  <a:pt x="92" y="716"/>
                </a:lnTo>
                <a:lnTo>
                  <a:pt x="92" y="712"/>
                </a:lnTo>
                <a:lnTo>
                  <a:pt x="92" y="711"/>
                </a:lnTo>
                <a:lnTo>
                  <a:pt x="90" y="703"/>
                </a:lnTo>
                <a:lnTo>
                  <a:pt x="88" y="703"/>
                </a:lnTo>
                <a:lnTo>
                  <a:pt x="88" y="699"/>
                </a:lnTo>
                <a:lnTo>
                  <a:pt x="87" y="697"/>
                </a:lnTo>
                <a:lnTo>
                  <a:pt x="85" y="697"/>
                </a:lnTo>
                <a:lnTo>
                  <a:pt x="81" y="693"/>
                </a:lnTo>
                <a:lnTo>
                  <a:pt x="81" y="691"/>
                </a:lnTo>
                <a:lnTo>
                  <a:pt x="79" y="691"/>
                </a:lnTo>
                <a:lnTo>
                  <a:pt x="75" y="687"/>
                </a:lnTo>
                <a:lnTo>
                  <a:pt x="73" y="687"/>
                </a:lnTo>
                <a:lnTo>
                  <a:pt x="73" y="686"/>
                </a:lnTo>
                <a:lnTo>
                  <a:pt x="73" y="684"/>
                </a:lnTo>
                <a:lnTo>
                  <a:pt x="71" y="682"/>
                </a:lnTo>
                <a:lnTo>
                  <a:pt x="67" y="676"/>
                </a:lnTo>
                <a:lnTo>
                  <a:pt x="67" y="674"/>
                </a:lnTo>
                <a:lnTo>
                  <a:pt x="65" y="672"/>
                </a:lnTo>
                <a:lnTo>
                  <a:pt x="64" y="670"/>
                </a:lnTo>
                <a:lnTo>
                  <a:pt x="62" y="668"/>
                </a:lnTo>
                <a:lnTo>
                  <a:pt x="58" y="668"/>
                </a:lnTo>
                <a:lnTo>
                  <a:pt x="56" y="666"/>
                </a:lnTo>
                <a:lnTo>
                  <a:pt x="54" y="666"/>
                </a:lnTo>
                <a:lnTo>
                  <a:pt x="50" y="664"/>
                </a:lnTo>
                <a:lnTo>
                  <a:pt x="48" y="664"/>
                </a:lnTo>
                <a:lnTo>
                  <a:pt x="46" y="664"/>
                </a:lnTo>
                <a:lnTo>
                  <a:pt x="44" y="664"/>
                </a:lnTo>
                <a:lnTo>
                  <a:pt x="44" y="666"/>
                </a:lnTo>
                <a:lnTo>
                  <a:pt x="42" y="666"/>
                </a:lnTo>
                <a:lnTo>
                  <a:pt x="42" y="668"/>
                </a:lnTo>
                <a:lnTo>
                  <a:pt x="42" y="670"/>
                </a:lnTo>
                <a:lnTo>
                  <a:pt x="42" y="672"/>
                </a:lnTo>
                <a:lnTo>
                  <a:pt x="40" y="672"/>
                </a:lnTo>
                <a:lnTo>
                  <a:pt x="40" y="674"/>
                </a:lnTo>
                <a:lnTo>
                  <a:pt x="40" y="676"/>
                </a:lnTo>
                <a:lnTo>
                  <a:pt x="39" y="678"/>
                </a:lnTo>
                <a:lnTo>
                  <a:pt x="37" y="682"/>
                </a:lnTo>
                <a:lnTo>
                  <a:pt x="37" y="684"/>
                </a:lnTo>
                <a:lnTo>
                  <a:pt x="35" y="686"/>
                </a:lnTo>
                <a:lnTo>
                  <a:pt x="35" y="687"/>
                </a:lnTo>
                <a:lnTo>
                  <a:pt x="33" y="687"/>
                </a:lnTo>
                <a:lnTo>
                  <a:pt x="31" y="687"/>
                </a:lnTo>
                <a:lnTo>
                  <a:pt x="29" y="686"/>
                </a:lnTo>
                <a:lnTo>
                  <a:pt x="29" y="684"/>
                </a:lnTo>
                <a:lnTo>
                  <a:pt x="27" y="684"/>
                </a:lnTo>
                <a:lnTo>
                  <a:pt x="27" y="682"/>
                </a:lnTo>
                <a:lnTo>
                  <a:pt x="25" y="680"/>
                </a:lnTo>
                <a:lnTo>
                  <a:pt x="23" y="678"/>
                </a:lnTo>
                <a:lnTo>
                  <a:pt x="21" y="676"/>
                </a:lnTo>
                <a:lnTo>
                  <a:pt x="19" y="674"/>
                </a:lnTo>
                <a:lnTo>
                  <a:pt x="19" y="672"/>
                </a:lnTo>
                <a:lnTo>
                  <a:pt x="17" y="670"/>
                </a:lnTo>
                <a:lnTo>
                  <a:pt x="17" y="668"/>
                </a:lnTo>
                <a:lnTo>
                  <a:pt x="14" y="666"/>
                </a:lnTo>
                <a:lnTo>
                  <a:pt x="14" y="664"/>
                </a:lnTo>
                <a:lnTo>
                  <a:pt x="14" y="663"/>
                </a:lnTo>
                <a:lnTo>
                  <a:pt x="12" y="661"/>
                </a:lnTo>
                <a:lnTo>
                  <a:pt x="10" y="657"/>
                </a:lnTo>
                <a:lnTo>
                  <a:pt x="8" y="655"/>
                </a:lnTo>
                <a:lnTo>
                  <a:pt x="6" y="651"/>
                </a:lnTo>
                <a:lnTo>
                  <a:pt x="4" y="649"/>
                </a:lnTo>
                <a:lnTo>
                  <a:pt x="4" y="647"/>
                </a:lnTo>
                <a:lnTo>
                  <a:pt x="2" y="645"/>
                </a:lnTo>
                <a:lnTo>
                  <a:pt x="2" y="643"/>
                </a:lnTo>
                <a:lnTo>
                  <a:pt x="2" y="641"/>
                </a:lnTo>
                <a:lnTo>
                  <a:pt x="0" y="639"/>
                </a:lnTo>
                <a:lnTo>
                  <a:pt x="0" y="638"/>
                </a:lnTo>
                <a:lnTo>
                  <a:pt x="2" y="638"/>
                </a:lnTo>
                <a:lnTo>
                  <a:pt x="2" y="636"/>
                </a:lnTo>
                <a:lnTo>
                  <a:pt x="0" y="636"/>
                </a:lnTo>
                <a:lnTo>
                  <a:pt x="0" y="634"/>
                </a:lnTo>
                <a:lnTo>
                  <a:pt x="2" y="634"/>
                </a:lnTo>
                <a:lnTo>
                  <a:pt x="2" y="632"/>
                </a:lnTo>
                <a:lnTo>
                  <a:pt x="4" y="630"/>
                </a:lnTo>
                <a:lnTo>
                  <a:pt x="6" y="628"/>
                </a:lnTo>
                <a:lnTo>
                  <a:pt x="6" y="626"/>
                </a:lnTo>
                <a:lnTo>
                  <a:pt x="8" y="626"/>
                </a:lnTo>
                <a:lnTo>
                  <a:pt x="8" y="624"/>
                </a:lnTo>
                <a:lnTo>
                  <a:pt x="10" y="624"/>
                </a:lnTo>
                <a:lnTo>
                  <a:pt x="12" y="622"/>
                </a:lnTo>
                <a:lnTo>
                  <a:pt x="14" y="620"/>
                </a:lnTo>
                <a:lnTo>
                  <a:pt x="15" y="618"/>
                </a:lnTo>
                <a:lnTo>
                  <a:pt x="17" y="616"/>
                </a:lnTo>
                <a:lnTo>
                  <a:pt x="19" y="615"/>
                </a:lnTo>
                <a:lnTo>
                  <a:pt x="21" y="615"/>
                </a:lnTo>
                <a:lnTo>
                  <a:pt x="23" y="613"/>
                </a:lnTo>
                <a:lnTo>
                  <a:pt x="25" y="611"/>
                </a:lnTo>
                <a:lnTo>
                  <a:pt x="25" y="609"/>
                </a:lnTo>
                <a:lnTo>
                  <a:pt x="27" y="609"/>
                </a:lnTo>
                <a:lnTo>
                  <a:pt x="29" y="607"/>
                </a:lnTo>
                <a:lnTo>
                  <a:pt x="31" y="605"/>
                </a:lnTo>
                <a:lnTo>
                  <a:pt x="33" y="603"/>
                </a:lnTo>
                <a:lnTo>
                  <a:pt x="35" y="601"/>
                </a:lnTo>
                <a:lnTo>
                  <a:pt x="37" y="599"/>
                </a:lnTo>
                <a:lnTo>
                  <a:pt x="39" y="597"/>
                </a:lnTo>
                <a:lnTo>
                  <a:pt x="40" y="595"/>
                </a:lnTo>
                <a:lnTo>
                  <a:pt x="42" y="591"/>
                </a:lnTo>
                <a:lnTo>
                  <a:pt x="44" y="590"/>
                </a:lnTo>
                <a:lnTo>
                  <a:pt x="46" y="588"/>
                </a:lnTo>
                <a:lnTo>
                  <a:pt x="46" y="584"/>
                </a:lnTo>
                <a:lnTo>
                  <a:pt x="48" y="582"/>
                </a:lnTo>
                <a:lnTo>
                  <a:pt x="50" y="578"/>
                </a:lnTo>
                <a:lnTo>
                  <a:pt x="52" y="576"/>
                </a:lnTo>
                <a:lnTo>
                  <a:pt x="52" y="574"/>
                </a:lnTo>
                <a:lnTo>
                  <a:pt x="54" y="570"/>
                </a:lnTo>
                <a:lnTo>
                  <a:pt x="54" y="568"/>
                </a:lnTo>
                <a:lnTo>
                  <a:pt x="56" y="568"/>
                </a:lnTo>
                <a:lnTo>
                  <a:pt x="56" y="566"/>
                </a:lnTo>
                <a:lnTo>
                  <a:pt x="60" y="563"/>
                </a:lnTo>
                <a:lnTo>
                  <a:pt x="60" y="561"/>
                </a:lnTo>
                <a:lnTo>
                  <a:pt x="62" y="559"/>
                </a:lnTo>
                <a:lnTo>
                  <a:pt x="64" y="557"/>
                </a:lnTo>
                <a:lnTo>
                  <a:pt x="64" y="555"/>
                </a:lnTo>
                <a:lnTo>
                  <a:pt x="65" y="555"/>
                </a:lnTo>
                <a:lnTo>
                  <a:pt x="65" y="553"/>
                </a:lnTo>
                <a:lnTo>
                  <a:pt x="67" y="551"/>
                </a:lnTo>
                <a:lnTo>
                  <a:pt x="67" y="549"/>
                </a:lnTo>
                <a:lnTo>
                  <a:pt x="69" y="549"/>
                </a:lnTo>
                <a:lnTo>
                  <a:pt x="71" y="547"/>
                </a:lnTo>
                <a:lnTo>
                  <a:pt x="71" y="545"/>
                </a:lnTo>
                <a:lnTo>
                  <a:pt x="73" y="545"/>
                </a:lnTo>
                <a:lnTo>
                  <a:pt x="75" y="543"/>
                </a:lnTo>
                <a:lnTo>
                  <a:pt x="77" y="543"/>
                </a:lnTo>
                <a:lnTo>
                  <a:pt x="79" y="542"/>
                </a:lnTo>
                <a:lnTo>
                  <a:pt x="81" y="542"/>
                </a:lnTo>
                <a:lnTo>
                  <a:pt x="83" y="542"/>
                </a:lnTo>
                <a:lnTo>
                  <a:pt x="85" y="542"/>
                </a:lnTo>
                <a:lnTo>
                  <a:pt x="85" y="540"/>
                </a:lnTo>
                <a:lnTo>
                  <a:pt x="88" y="538"/>
                </a:lnTo>
                <a:lnTo>
                  <a:pt x="90" y="536"/>
                </a:lnTo>
                <a:lnTo>
                  <a:pt x="92" y="534"/>
                </a:lnTo>
                <a:lnTo>
                  <a:pt x="94" y="532"/>
                </a:lnTo>
                <a:lnTo>
                  <a:pt x="96" y="530"/>
                </a:lnTo>
                <a:lnTo>
                  <a:pt x="98" y="528"/>
                </a:lnTo>
                <a:lnTo>
                  <a:pt x="98" y="524"/>
                </a:lnTo>
                <a:lnTo>
                  <a:pt x="98" y="520"/>
                </a:lnTo>
                <a:lnTo>
                  <a:pt x="96" y="518"/>
                </a:lnTo>
                <a:lnTo>
                  <a:pt x="96" y="517"/>
                </a:lnTo>
                <a:lnTo>
                  <a:pt x="94" y="513"/>
                </a:lnTo>
                <a:lnTo>
                  <a:pt x="94" y="511"/>
                </a:lnTo>
                <a:lnTo>
                  <a:pt x="94" y="509"/>
                </a:lnTo>
                <a:lnTo>
                  <a:pt x="96" y="507"/>
                </a:lnTo>
                <a:lnTo>
                  <a:pt x="96" y="503"/>
                </a:lnTo>
                <a:lnTo>
                  <a:pt x="98" y="501"/>
                </a:lnTo>
                <a:lnTo>
                  <a:pt x="98" y="499"/>
                </a:lnTo>
                <a:lnTo>
                  <a:pt x="102" y="495"/>
                </a:lnTo>
                <a:lnTo>
                  <a:pt x="102" y="494"/>
                </a:lnTo>
                <a:lnTo>
                  <a:pt x="104" y="490"/>
                </a:lnTo>
                <a:lnTo>
                  <a:pt x="106" y="486"/>
                </a:lnTo>
                <a:lnTo>
                  <a:pt x="106" y="482"/>
                </a:lnTo>
                <a:lnTo>
                  <a:pt x="113" y="469"/>
                </a:lnTo>
                <a:lnTo>
                  <a:pt x="115" y="467"/>
                </a:lnTo>
                <a:lnTo>
                  <a:pt x="115" y="465"/>
                </a:lnTo>
                <a:lnTo>
                  <a:pt x="119" y="459"/>
                </a:lnTo>
                <a:lnTo>
                  <a:pt x="121" y="457"/>
                </a:lnTo>
                <a:lnTo>
                  <a:pt x="121" y="453"/>
                </a:lnTo>
                <a:lnTo>
                  <a:pt x="121" y="451"/>
                </a:lnTo>
                <a:lnTo>
                  <a:pt x="121" y="449"/>
                </a:lnTo>
                <a:lnTo>
                  <a:pt x="121" y="447"/>
                </a:lnTo>
                <a:lnTo>
                  <a:pt x="121" y="444"/>
                </a:lnTo>
                <a:lnTo>
                  <a:pt x="121" y="442"/>
                </a:lnTo>
                <a:lnTo>
                  <a:pt x="121" y="440"/>
                </a:lnTo>
                <a:lnTo>
                  <a:pt x="119" y="438"/>
                </a:lnTo>
                <a:lnTo>
                  <a:pt x="117" y="434"/>
                </a:lnTo>
                <a:lnTo>
                  <a:pt x="117" y="432"/>
                </a:lnTo>
                <a:lnTo>
                  <a:pt x="115" y="430"/>
                </a:lnTo>
                <a:lnTo>
                  <a:pt x="113" y="426"/>
                </a:lnTo>
                <a:lnTo>
                  <a:pt x="112" y="424"/>
                </a:lnTo>
                <a:lnTo>
                  <a:pt x="110" y="424"/>
                </a:lnTo>
                <a:lnTo>
                  <a:pt x="106" y="424"/>
                </a:lnTo>
                <a:lnTo>
                  <a:pt x="104" y="422"/>
                </a:lnTo>
                <a:lnTo>
                  <a:pt x="100" y="422"/>
                </a:lnTo>
                <a:lnTo>
                  <a:pt x="100" y="421"/>
                </a:lnTo>
                <a:lnTo>
                  <a:pt x="98" y="421"/>
                </a:lnTo>
                <a:lnTo>
                  <a:pt x="96" y="421"/>
                </a:lnTo>
                <a:lnTo>
                  <a:pt x="94" y="419"/>
                </a:lnTo>
                <a:lnTo>
                  <a:pt x="92" y="419"/>
                </a:lnTo>
                <a:lnTo>
                  <a:pt x="90" y="417"/>
                </a:lnTo>
                <a:lnTo>
                  <a:pt x="88" y="415"/>
                </a:lnTo>
                <a:lnTo>
                  <a:pt x="87" y="415"/>
                </a:lnTo>
                <a:lnTo>
                  <a:pt x="85" y="413"/>
                </a:lnTo>
                <a:lnTo>
                  <a:pt x="85" y="411"/>
                </a:lnTo>
                <a:lnTo>
                  <a:pt x="83" y="411"/>
                </a:lnTo>
                <a:lnTo>
                  <a:pt x="81" y="411"/>
                </a:lnTo>
                <a:lnTo>
                  <a:pt x="79" y="409"/>
                </a:lnTo>
                <a:lnTo>
                  <a:pt x="79" y="407"/>
                </a:lnTo>
                <a:lnTo>
                  <a:pt x="77" y="405"/>
                </a:lnTo>
                <a:lnTo>
                  <a:pt x="77" y="403"/>
                </a:lnTo>
                <a:lnTo>
                  <a:pt x="77" y="401"/>
                </a:lnTo>
                <a:lnTo>
                  <a:pt x="77" y="399"/>
                </a:lnTo>
                <a:lnTo>
                  <a:pt x="77" y="398"/>
                </a:lnTo>
                <a:lnTo>
                  <a:pt x="77" y="396"/>
                </a:lnTo>
                <a:lnTo>
                  <a:pt x="77" y="394"/>
                </a:lnTo>
                <a:lnTo>
                  <a:pt x="77" y="392"/>
                </a:lnTo>
                <a:lnTo>
                  <a:pt x="79" y="390"/>
                </a:lnTo>
                <a:lnTo>
                  <a:pt x="77" y="386"/>
                </a:lnTo>
                <a:lnTo>
                  <a:pt x="77" y="384"/>
                </a:lnTo>
                <a:lnTo>
                  <a:pt x="77" y="382"/>
                </a:lnTo>
                <a:lnTo>
                  <a:pt x="77" y="380"/>
                </a:lnTo>
                <a:lnTo>
                  <a:pt x="77" y="378"/>
                </a:lnTo>
                <a:lnTo>
                  <a:pt x="75" y="376"/>
                </a:lnTo>
                <a:lnTo>
                  <a:pt x="75" y="374"/>
                </a:lnTo>
                <a:lnTo>
                  <a:pt x="73" y="374"/>
                </a:lnTo>
                <a:lnTo>
                  <a:pt x="73" y="373"/>
                </a:lnTo>
                <a:lnTo>
                  <a:pt x="71" y="371"/>
                </a:lnTo>
                <a:lnTo>
                  <a:pt x="69" y="367"/>
                </a:lnTo>
                <a:lnTo>
                  <a:pt x="69" y="365"/>
                </a:lnTo>
                <a:lnTo>
                  <a:pt x="67" y="363"/>
                </a:lnTo>
                <a:lnTo>
                  <a:pt x="67" y="361"/>
                </a:lnTo>
                <a:lnTo>
                  <a:pt x="65" y="361"/>
                </a:lnTo>
                <a:lnTo>
                  <a:pt x="65" y="359"/>
                </a:lnTo>
                <a:lnTo>
                  <a:pt x="64" y="357"/>
                </a:lnTo>
                <a:lnTo>
                  <a:pt x="64" y="355"/>
                </a:lnTo>
                <a:lnTo>
                  <a:pt x="62" y="353"/>
                </a:lnTo>
                <a:lnTo>
                  <a:pt x="60" y="351"/>
                </a:lnTo>
                <a:lnTo>
                  <a:pt x="60" y="350"/>
                </a:lnTo>
                <a:lnTo>
                  <a:pt x="58" y="350"/>
                </a:lnTo>
                <a:lnTo>
                  <a:pt x="56" y="346"/>
                </a:lnTo>
                <a:lnTo>
                  <a:pt x="56" y="344"/>
                </a:lnTo>
                <a:lnTo>
                  <a:pt x="54" y="342"/>
                </a:lnTo>
                <a:lnTo>
                  <a:pt x="52" y="342"/>
                </a:lnTo>
                <a:lnTo>
                  <a:pt x="50" y="342"/>
                </a:lnTo>
                <a:lnTo>
                  <a:pt x="48" y="342"/>
                </a:lnTo>
                <a:lnTo>
                  <a:pt x="46" y="342"/>
                </a:lnTo>
                <a:lnTo>
                  <a:pt x="44" y="342"/>
                </a:lnTo>
                <a:lnTo>
                  <a:pt x="42" y="340"/>
                </a:lnTo>
                <a:lnTo>
                  <a:pt x="42" y="338"/>
                </a:lnTo>
                <a:lnTo>
                  <a:pt x="40" y="338"/>
                </a:lnTo>
                <a:lnTo>
                  <a:pt x="39" y="336"/>
                </a:lnTo>
                <a:lnTo>
                  <a:pt x="39" y="334"/>
                </a:lnTo>
                <a:lnTo>
                  <a:pt x="37" y="334"/>
                </a:lnTo>
                <a:lnTo>
                  <a:pt x="37" y="332"/>
                </a:lnTo>
                <a:lnTo>
                  <a:pt x="35" y="330"/>
                </a:lnTo>
                <a:lnTo>
                  <a:pt x="33" y="328"/>
                </a:lnTo>
                <a:lnTo>
                  <a:pt x="33" y="326"/>
                </a:lnTo>
                <a:lnTo>
                  <a:pt x="31" y="326"/>
                </a:lnTo>
                <a:lnTo>
                  <a:pt x="31" y="325"/>
                </a:lnTo>
                <a:lnTo>
                  <a:pt x="29" y="325"/>
                </a:lnTo>
                <a:lnTo>
                  <a:pt x="27" y="321"/>
                </a:lnTo>
                <a:lnTo>
                  <a:pt x="27" y="319"/>
                </a:lnTo>
                <a:lnTo>
                  <a:pt x="25" y="317"/>
                </a:lnTo>
                <a:lnTo>
                  <a:pt x="23" y="317"/>
                </a:lnTo>
                <a:lnTo>
                  <a:pt x="23" y="315"/>
                </a:lnTo>
                <a:lnTo>
                  <a:pt x="21" y="311"/>
                </a:lnTo>
                <a:lnTo>
                  <a:pt x="21" y="309"/>
                </a:lnTo>
                <a:lnTo>
                  <a:pt x="19" y="307"/>
                </a:lnTo>
                <a:lnTo>
                  <a:pt x="19" y="305"/>
                </a:lnTo>
                <a:lnTo>
                  <a:pt x="21" y="303"/>
                </a:lnTo>
                <a:lnTo>
                  <a:pt x="21" y="302"/>
                </a:lnTo>
                <a:lnTo>
                  <a:pt x="21" y="300"/>
                </a:lnTo>
                <a:lnTo>
                  <a:pt x="23" y="300"/>
                </a:lnTo>
                <a:lnTo>
                  <a:pt x="23" y="298"/>
                </a:lnTo>
                <a:lnTo>
                  <a:pt x="25" y="296"/>
                </a:lnTo>
                <a:lnTo>
                  <a:pt x="27" y="294"/>
                </a:lnTo>
                <a:lnTo>
                  <a:pt x="29" y="294"/>
                </a:lnTo>
                <a:lnTo>
                  <a:pt x="31" y="294"/>
                </a:lnTo>
                <a:lnTo>
                  <a:pt x="33" y="294"/>
                </a:lnTo>
                <a:lnTo>
                  <a:pt x="35" y="292"/>
                </a:lnTo>
                <a:lnTo>
                  <a:pt x="37" y="292"/>
                </a:lnTo>
                <a:lnTo>
                  <a:pt x="40" y="292"/>
                </a:lnTo>
                <a:lnTo>
                  <a:pt x="44" y="294"/>
                </a:lnTo>
                <a:lnTo>
                  <a:pt x="48" y="294"/>
                </a:lnTo>
                <a:lnTo>
                  <a:pt x="50" y="294"/>
                </a:lnTo>
                <a:lnTo>
                  <a:pt x="50" y="292"/>
                </a:lnTo>
                <a:lnTo>
                  <a:pt x="52" y="292"/>
                </a:lnTo>
                <a:lnTo>
                  <a:pt x="54" y="292"/>
                </a:lnTo>
                <a:lnTo>
                  <a:pt x="56" y="292"/>
                </a:lnTo>
                <a:lnTo>
                  <a:pt x="58" y="292"/>
                </a:lnTo>
                <a:lnTo>
                  <a:pt x="60" y="292"/>
                </a:lnTo>
                <a:lnTo>
                  <a:pt x="62" y="290"/>
                </a:lnTo>
                <a:lnTo>
                  <a:pt x="64" y="288"/>
                </a:lnTo>
                <a:lnTo>
                  <a:pt x="65" y="288"/>
                </a:lnTo>
                <a:lnTo>
                  <a:pt x="67" y="286"/>
                </a:lnTo>
                <a:lnTo>
                  <a:pt x="69" y="284"/>
                </a:lnTo>
                <a:lnTo>
                  <a:pt x="71" y="282"/>
                </a:lnTo>
                <a:lnTo>
                  <a:pt x="73" y="282"/>
                </a:lnTo>
                <a:lnTo>
                  <a:pt x="73" y="280"/>
                </a:lnTo>
                <a:lnTo>
                  <a:pt x="75" y="280"/>
                </a:lnTo>
                <a:lnTo>
                  <a:pt x="77" y="278"/>
                </a:lnTo>
                <a:lnTo>
                  <a:pt x="79" y="278"/>
                </a:lnTo>
                <a:lnTo>
                  <a:pt x="81" y="277"/>
                </a:lnTo>
                <a:lnTo>
                  <a:pt x="83" y="275"/>
                </a:lnTo>
                <a:lnTo>
                  <a:pt x="85" y="273"/>
                </a:lnTo>
                <a:lnTo>
                  <a:pt x="87" y="273"/>
                </a:lnTo>
                <a:lnTo>
                  <a:pt x="88" y="271"/>
                </a:lnTo>
                <a:lnTo>
                  <a:pt x="90" y="269"/>
                </a:lnTo>
                <a:lnTo>
                  <a:pt x="90" y="267"/>
                </a:lnTo>
                <a:lnTo>
                  <a:pt x="92" y="267"/>
                </a:lnTo>
                <a:lnTo>
                  <a:pt x="94" y="265"/>
                </a:lnTo>
                <a:lnTo>
                  <a:pt x="96" y="263"/>
                </a:lnTo>
                <a:lnTo>
                  <a:pt x="98" y="261"/>
                </a:lnTo>
                <a:lnTo>
                  <a:pt x="100" y="259"/>
                </a:lnTo>
                <a:lnTo>
                  <a:pt x="102" y="259"/>
                </a:lnTo>
                <a:lnTo>
                  <a:pt x="104" y="259"/>
                </a:lnTo>
                <a:lnTo>
                  <a:pt x="104" y="257"/>
                </a:lnTo>
                <a:lnTo>
                  <a:pt x="106" y="257"/>
                </a:lnTo>
                <a:lnTo>
                  <a:pt x="108" y="257"/>
                </a:lnTo>
                <a:lnTo>
                  <a:pt x="108" y="255"/>
                </a:lnTo>
                <a:lnTo>
                  <a:pt x="110" y="254"/>
                </a:lnTo>
                <a:lnTo>
                  <a:pt x="112" y="254"/>
                </a:lnTo>
                <a:lnTo>
                  <a:pt x="112" y="252"/>
                </a:lnTo>
                <a:lnTo>
                  <a:pt x="112" y="248"/>
                </a:lnTo>
                <a:lnTo>
                  <a:pt x="112" y="246"/>
                </a:lnTo>
                <a:lnTo>
                  <a:pt x="110" y="246"/>
                </a:lnTo>
                <a:lnTo>
                  <a:pt x="110" y="244"/>
                </a:lnTo>
                <a:lnTo>
                  <a:pt x="108" y="242"/>
                </a:lnTo>
                <a:lnTo>
                  <a:pt x="108" y="238"/>
                </a:lnTo>
                <a:lnTo>
                  <a:pt x="108" y="236"/>
                </a:lnTo>
                <a:lnTo>
                  <a:pt x="108" y="232"/>
                </a:lnTo>
                <a:lnTo>
                  <a:pt x="110" y="230"/>
                </a:lnTo>
                <a:lnTo>
                  <a:pt x="110" y="229"/>
                </a:lnTo>
                <a:lnTo>
                  <a:pt x="110" y="227"/>
                </a:lnTo>
                <a:lnTo>
                  <a:pt x="112" y="225"/>
                </a:lnTo>
                <a:lnTo>
                  <a:pt x="112" y="223"/>
                </a:lnTo>
                <a:lnTo>
                  <a:pt x="112" y="217"/>
                </a:lnTo>
                <a:lnTo>
                  <a:pt x="112" y="215"/>
                </a:lnTo>
                <a:lnTo>
                  <a:pt x="110" y="215"/>
                </a:lnTo>
                <a:lnTo>
                  <a:pt x="110" y="213"/>
                </a:lnTo>
                <a:lnTo>
                  <a:pt x="110" y="211"/>
                </a:lnTo>
                <a:lnTo>
                  <a:pt x="110" y="209"/>
                </a:lnTo>
                <a:lnTo>
                  <a:pt x="112" y="207"/>
                </a:lnTo>
                <a:lnTo>
                  <a:pt x="112" y="206"/>
                </a:lnTo>
                <a:lnTo>
                  <a:pt x="112" y="204"/>
                </a:lnTo>
                <a:lnTo>
                  <a:pt x="110" y="202"/>
                </a:lnTo>
                <a:lnTo>
                  <a:pt x="110" y="200"/>
                </a:lnTo>
                <a:lnTo>
                  <a:pt x="110" y="198"/>
                </a:lnTo>
                <a:lnTo>
                  <a:pt x="112" y="198"/>
                </a:lnTo>
                <a:lnTo>
                  <a:pt x="113" y="198"/>
                </a:lnTo>
                <a:lnTo>
                  <a:pt x="115" y="198"/>
                </a:lnTo>
                <a:lnTo>
                  <a:pt x="117" y="198"/>
                </a:lnTo>
                <a:lnTo>
                  <a:pt x="119" y="198"/>
                </a:lnTo>
                <a:lnTo>
                  <a:pt x="123" y="200"/>
                </a:lnTo>
                <a:lnTo>
                  <a:pt x="125" y="200"/>
                </a:lnTo>
                <a:lnTo>
                  <a:pt x="127" y="200"/>
                </a:lnTo>
                <a:lnTo>
                  <a:pt x="129" y="200"/>
                </a:lnTo>
                <a:lnTo>
                  <a:pt x="131" y="200"/>
                </a:lnTo>
                <a:lnTo>
                  <a:pt x="133" y="202"/>
                </a:lnTo>
                <a:lnTo>
                  <a:pt x="135" y="202"/>
                </a:lnTo>
                <a:lnTo>
                  <a:pt x="138" y="202"/>
                </a:lnTo>
                <a:lnTo>
                  <a:pt x="140" y="202"/>
                </a:lnTo>
                <a:lnTo>
                  <a:pt x="142" y="202"/>
                </a:lnTo>
                <a:lnTo>
                  <a:pt x="144" y="202"/>
                </a:lnTo>
                <a:lnTo>
                  <a:pt x="146" y="202"/>
                </a:lnTo>
                <a:lnTo>
                  <a:pt x="148" y="200"/>
                </a:lnTo>
                <a:lnTo>
                  <a:pt x="150" y="200"/>
                </a:lnTo>
                <a:lnTo>
                  <a:pt x="152" y="200"/>
                </a:lnTo>
                <a:lnTo>
                  <a:pt x="154" y="200"/>
                </a:lnTo>
                <a:lnTo>
                  <a:pt x="156" y="200"/>
                </a:lnTo>
                <a:lnTo>
                  <a:pt x="158" y="200"/>
                </a:lnTo>
                <a:lnTo>
                  <a:pt x="160" y="200"/>
                </a:lnTo>
                <a:lnTo>
                  <a:pt x="162" y="200"/>
                </a:lnTo>
                <a:lnTo>
                  <a:pt x="163" y="198"/>
                </a:lnTo>
                <a:lnTo>
                  <a:pt x="165" y="196"/>
                </a:lnTo>
                <a:lnTo>
                  <a:pt x="165" y="194"/>
                </a:lnTo>
                <a:lnTo>
                  <a:pt x="165" y="192"/>
                </a:lnTo>
                <a:lnTo>
                  <a:pt x="165" y="190"/>
                </a:lnTo>
                <a:lnTo>
                  <a:pt x="167" y="188"/>
                </a:lnTo>
                <a:lnTo>
                  <a:pt x="169" y="186"/>
                </a:lnTo>
                <a:lnTo>
                  <a:pt x="169" y="184"/>
                </a:lnTo>
                <a:lnTo>
                  <a:pt x="171" y="182"/>
                </a:lnTo>
                <a:lnTo>
                  <a:pt x="171" y="181"/>
                </a:lnTo>
                <a:lnTo>
                  <a:pt x="173" y="179"/>
                </a:lnTo>
                <a:lnTo>
                  <a:pt x="173" y="177"/>
                </a:lnTo>
                <a:lnTo>
                  <a:pt x="175" y="177"/>
                </a:lnTo>
                <a:lnTo>
                  <a:pt x="175" y="175"/>
                </a:lnTo>
                <a:lnTo>
                  <a:pt x="177" y="173"/>
                </a:lnTo>
                <a:lnTo>
                  <a:pt x="179" y="171"/>
                </a:lnTo>
                <a:lnTo>
                  <a:pt x="181" y="169"/>
                </a:lnTo>
                <a:lnTo>
                  <a:pt x="183" y="167"/>
                </a:lnTo>
                <a:lnTo>
                  <a:pt x="185" y="167"/>
                </a:lnTo>
                <a:lnTo>
                  <a:pt x="185" y="165"/>
                </a:lnTo>
                <a:lnTo>
                  <a:pt x="186" y="165"/>
                </a:lnTo>
                <a:lnTo>
                  <a:pt x="188" y="163"/>
                </a:lnTo>
                <a:lnTo>
                  <a:pt x="190" y="161"/>
                </a:lnTo>
                <a:lnTo>
                  <a:pt x="192" y="161"/>
                </a:lnTo>
                <a:lnTo>
                  <a:pt x="194" y="161"/>
                </a:lnTo>
                <a:lnTo>
                  <a:pt x="196" y="159"/>
                </a:lnTo>
                <a:lnTo>
                  <a:pt x="198" y="159"/>
                </a:lnTo>
                <a:lnTo>
                  <a:pt x="198" y="158"/>
                </a:lnTo>
                <a:lnTo>
                  <a:pt x="200" y="156"/>
                </a:lnTo>
                <a:lnTo>
                  <a:pt x="200" y="154"/>
                </a:lnTo>
                <a:lnTo>
                  <a:pt x="200" y="152"/>
                </a:lnTo>
                <a:lnTo>
                  <a:pt x="200" y="150"/>
                </a:lnTo>
                <a:lnTo>
                  <a:pt x="200" y="148"/>
                </a:lnTo>
                <a:lnTo>
                  <a:pt x="202" y="146"/>
                </a:lnTo>
                <a:lnTo>
                  <a:pt x="204" y="144"/>
                </a:lnTo>
                <a:lnTo>
                  <a:pt x="206" y="142"/>
                </a:lnTo>
                <a:lnTo>
                  <a:pt x="208" y="140"/>
                </a:lnTo>
                <a:lnTo>
                  <a:pt x="210" y="138"/>
                </a:lnTo>
                <a:lnTo>
                  <a:pt x="211" y="138"/>
                </a:lnTo>
                <a:lnTo>
                  <a:pt x="213" y="138"/>
                </a:lnTo>
                <a:lnTo>
                  <a:pt x="215" y="136"/>
                </a:lnTo>
                <a:lnTo>
                  <a:pt x="217" y="136"/>
                </a:lnTo>
                <a:lnTo>
                  <a:pt x="221" y="138"/>
                </a:lnTo>
                <a:lnTo>
                  <a:pt x="225" y="138"/>
                </a:lnTo>
                <a:lnTo>
                  <a:pt x="227" y="138"/>
                </a:lnTo>
                <a:lnTo>
                  <a:pt x="229" y="138"/>
                </a:lnTo>
                <a:lnTo>
                  <a:pt x="231" y="138"/>
                </a:lnTo>
                <a:lnTo>
                  <a:pt x="233" y="138"/>
                </a:lnTo>
                <a:lnTo>
                  <a:pt x="235" y="138"/>
                </a:lnTo>
                <a:lnTo>
                  <a:pt x="236" y="138"/>
                </a:lnTo>
                <a:lnTo>
                  <a:pt x="238" y="138"/>
                </a:lnTo>
                <a:lnTo>
                  <a:pt x="240" y="138"/>
                </a:lnTo>
                <a:lnTo>
                  <a:pt x="242" y="136"/>
                </a:lnTo>
                <a:lnTo>
                  <a:pt x="244" y="136"/>
                </a:lnTo>
                <a:lnTo>
                  <a:pt x="246" y="134"/>
                </a:lnTo>
                <a:lnTo>
                  <a:pt x="248" y="134"/>
                </a:lnTo>
                <a:lnTo>
                  <a:pt x="250" y="134"/>
                </a:lnTo>
                <a:lnTo>
                  <a:pt x="250" y="133"/>
                </a:lnTo>
                <a:lnTo>
                  <a:pt x="252" y="133"/>
                </a:lnTo>
                <a:lnTo>
                  <a:pt x="254" y="133"/>
                </a:lnTo>
                <a:lnTo>
                  <a:pt x="256" y="133"/>
                </a:lnTo>
                <a:lnTo>
                  <a:pt x="256" y="131"/>
                </a:lnTo>
                <a:lnTo>
                  <a:pt x="258" y="131"/>
                </a:lnTo>
                <a:lnTo>
                  <a:pt x="258" y="129"/>
                </a:lnTo>
                <a:lnTo>
                  <a:pt x="259" y="129"/>
                </a:lnTo>
                <a:lnTo>
                  <a:pt x="261" y="127"/>
                </a:lnTo>
                <a:lnTo>
                  <a:pt x="263" y="127"/>
                </a:lnTo>
                <a:lnTo>
                  <a:pt x="265" y="125"/>
                </a:lnTo>
                <a:lnTo>
                  <a:pt x="265" y="123"/>
                </a:lnTo>
                <a:lnTo>
                  <a:pt x="265" y="121"/>
                </a:lnTo>
                <a:lnTo>
                  <a:pt x="265" y="119"/>
                </a:lnTo>
                <a:lnTo>
                  <a:pt x="267" y="115"/>
                </a:lnTo>
                <a:lnTo>
                  <a:pt x="269" y="113"/>
                </a:lnTo>
                <a:lnTo>
                  <a:pt x="269" y="111"/>
                </a:lnTo>
                <a:lnTo>
                  <a:pt x="271" y="111"/>
                </a:lnTo>
                <a:lnTo>
                  <a:pt x="273" y="111"/>
                </a:lnTo>
                <a:lnTo>
                  <a:pt x="273" y="110"/>
                </a:lnTo>
                <a:lnTo>
                  <a:pt x="275" y="110"/>
                </a:lnTo>
                <a:lnTo>
                  <a:pt x="277" y="110"/>
                </a:lnTo>
                <a:lnTo>
                  <a:pt x="279" y="110"/>
                </a:lnTo>
                <a:lnTo>
                  <a:pt x="279" y="108"/>
                </a:lnTo>
                <a:lnTo>
                  <a:pt x="281" y="108"/>
                </a:lnTo>
                <a:lnTo>
                  <a:pt x="283" y="111"/>
                </a:lnTo>
                <a:lnTo>
                  <a:pt x="284" y="111"/>
                </a:lnTo>
                <a:lnTo>
                  <a:pt x="286" y="111"/>
                </a:lnTo>
                <a:lnTo>
                  <a:pt x="286" y="110"/>
                </a:lnTo>
                <a:lnTo>
                  <a:pt x="286" y="108"/>
                </a:lnTo>
                <a:lnTo>
                  <a:pt x="288" y="108"/>
                </a:lnTo>
                <a:lnTo>
                  <a:pt x="288" y="106"/>
                </a:lnTo>
                <a:lnTo>
                  <a:pt x="290" y="104"/>
                </a:lnTo>
                <a:lnTo>
                  <a:pt x="290" y="102"/>
                </a:lnTo>
                <a:lnTo>
                  <a:pt x="290" y="100"/>
                </a:lnTo>
                <a:lnTo>
                  <a:pt x="292" y="100"/>
                </a:lnTo>
                <a:lnTo>
                  <a:pt x="292" y="98"/>
                </a:lnTo>
                <a:lnTo>
                  <a:pt x="294" y="96"/>
                </a:lnTo>
                <a:lnTo>
                  <a:pt x="294" y="94"/>
                </a:lnTo>
                <a:lnTo>
                  <a:pt x="296" y="92"/>
                </a:lnTo>
                <a:lnTo>
                  <a:pt x="296" y="90"/>
                </a:lnTo>
                <a:lnTo>
                  <a:pt x="298" y="88"/>
                </a:lnTo>
                <a:lnTo>
                  <a:pt x="300" y="86"/>
                </a:lnTo>
                <a:lnTo>
                  <a:pt x="300" y="85"/>
                </a:lnTo>
                <a:lnTo>
                  <a:pt x="302" y="85"/>
                </a:lnTo>
                <a:lnTo>
                  <a:pt x="302" y="83"/>
                </a:lnTo>
                <a:lnTo>
                  <a:pt x="304" y="83"/>
                </a:lnTo>
                <a:lnTo>
                  <a:pt x="304" y="81"/>
                </a:lnTo>
                <a:lnTo>
                  <a:pt x="306" y="81"/>
                </a:lnTo>
                <a:lnTo>
                  <a:pt x="309" y="81"/>
                </a:lnTo>
                <a:lnTo>
                  <a:pt x="311" y="81"/>
                </a:lnTo>
                <a:lnTo>
                  <a:pt x="313" y="81"/>
                </a:lnTo>
                <a:lnTo>
                  <a:pt x="315" y="81"/>
                </a:lnTo>
                <a:lnTo>
                  <a:pt x="317" y="81"/>
                </a:lnTo>
                <a:lnTo>
                  <a:pt x="319" y="81"/>
                </a:lnTo>
                <a:lnTo>
                  <a:pt x="321" y="81"/>
                </a:lnTo>
                <a:lnTo>
                  <a:pt x="323" y="81"/>
                </a:lnTo>
                <a:lnTo>
                  <a:pt x="325" y="81"/>
                </a:lnTo>
                <a:lnTo>
                  <a:pt x="327" y="83"/>
                </a:lnTo>
                <a:lnTo>
                  <a:pt x="329" y="81"/>
                </a:lnTo>
                <a:lnTo>
                  <a:pt x="331" y="81"/>
                </a:lnTo>
                <a:lnTo>
                  <a:pt x="332" y="81"/>
                </a:lnTo>
                <a:lnTo>
                  <a:pt x="334" y="83"/>
                </a:lnTo>
                <a:lnTo>
                  <a:pt x="336" y="83"/>
                </a:lnTo>
                <a:lnTo>
                  <a:pt x="338" y="83"/>
                </a:lnTo>
                <a:lnTo>
                  <a:pt x="342" y="85"/>
                </a:lnTo>
                <a:lnTo>
                  <a:pt x="344" y="85"/>
                </a:lnTo>
                <a:lnTo>
                  <a:pt x="346" y="85"/>
                </a:lnTo>
                <a:lnTo>
                  <a:pt x="348" y="86"/>
                </a:lnTo>
                <a:lnTo>
                  <a:pt x="352" y="88"/>
                </a:lnTo>
                <a:lnTo>
                  <a:pt x="354" y="88"/>
                </a:lnTo>
                <a:lnTo>
                  <a:pt x="356" y="88"/>
                </a:lnTo>
                <a:lnTo>
                  <a:pt x="357" y="90"/>
                </a:lnTo>
                <a:lnTo>
                  <a:pt x="359" y="92"/>
                </a:lnTo>
                <a:lnTo>
                  <a:pt x="361" y="94"/>
                </a:lnTo>
                <a:lnTo>
                  <a:pt x="363" y="94"/>
                </a:lnTo>
                <a:lnTo>
                  <a:pt x="365" y="96"/>
                </a:lnTo>
                <a:lnTo>
                  <a:pt x="365" y="98"/>
                </a:lnTo>
                <a:lnTo>
                  <a:pt x="367" y="100"/>
                </a:lnTo>
                <a:lnTo>
                  <a:pt x="369" y="102"/>
                </a:lnTo>
                <a:lnTo>
                  <a:pt x="371" y="104"/>
                </a:lnTo>
                <a:lnTo>
                  <a:pt x="373" y="106"/>
                </a:lnTo>
                <a:lnTo>
                  <a:pt x="375" y="106"/>
                </a:lnTo>
                <a:lnTo>
                  <a:pt x="375" y="108"/>
                </a:lnTo>
                <a:lnTo>
                  <a:pt x="377" y="108"/>
                </a:lnTo>
                <a:lnTo>
                  <a:pt x="379" y="108"/>
                </a:lnTo>
                <a:lnTo>
                  <a:pt x="381" y="108"/>
                </a:lnTo>
                <a:lnTo>
                  <a:pt x="382" y="110"/>
                </a:lnTo>
                <a:lnTo>
                  <a:pt x="384" y="110"/>
                </a:lnTo>
                <a:lnTo>
                  <a:pt x="386" y="110"/>
                </a:lnTo>
                <a:lnTo>
                  <a:pt x="388" y="110"/>
                </a:lnTo>
                <a:lnTo>
                  <a:pt x="390" y="111"/>
                </a:lnTo>
                <a:lnTo>
                  <a:pt x="392" y="111"/>
                </a:lnTo>
                <a:lnTo>
                  <a:pt x="394" y="113"/>
                </a:lnTo>
                <a:lnTo>
                  <a:pt x="396" y="113"/>
                </a:lnTo>
                <a:lnTo>
                  <a:pt x="398" y="113"/>
                </a:lnTo>
                <a:lnTo>
                  <a:pt x="400" y="113"/>
                </a:lnTo>
                <a:lnTo>
                  <a:pt x="402" y="113"/>
                </a:lnTo>
                <a:lnTo>
                  <a:pt x="404" y="113"/>
                </a:lnTo>
                <a:lnTo>
                  <a:pt x="406" y="113"/>
                </a:lnTo>
                <a:lnTo>
                  <a:pt x="407" y="111"/>
                </a:lnTo>
                <a:lnTo>
                  <a:pt x="407" y="108"/>
                </a:lnTo>
                <a:lnTo>
                  <a:pt x="407" y="106"/>
                </a:lnTo>
                <a:lnTo>
                  <a:pt x="409" y="106"/>
                </a:lnTo>
                <a:lnTo>
                  <a:pt x="409" y="104"/>
                </a:lnTo>
                <a:lnTo>
                  <a:pt x="409" y="102"/>
                </a:lnTo>
                <a:lnTo>
                  <a:pt x="409" y="100"/>
                </a:lnTo>
                <a:lnTo>
                  <a:pt x="409" y="98"/>
                </a:lnTo>
                <a:lnTo>
                  <a:pt x="411" y="96"/>
                </a:lnTo>
                <a:lnTo>
                  <a:pt x="411" y="94"/>
                </a:lnTo>
                <a:lnTo>
                  <a:pt x="411" y="92"/>
                </a:lnTo>
                <a:lnTo>
                  <a:pt x="413" y="88"/>
                </a:lnTo>
                <a:lnTo>
                  <a:pt x="413" y="86"/>
                </a:lnTo>
                <a:lnTo>
                  <a:pt x="413" y="83"/>
                </a:lnTo>
                <a:lnTo>
                  <a:pt x="415" y="81"/>
                </a:lnTo>
                <a:lnTo>
                  <a:pt x="415" y="79"/>
                </a:lnTo>
                <a:lnTo>
                  <a:pt x="417" y="75"/>
                </a:lnTo>
                <a:lnTo>
                  <a:pt x="417" y="73"/>
                </a:lnTo>
                <a:lnTo>
                  <a:pt x="419" y="73"/>
                </a:lnTo>
                <a:lnTo>
                  <a:pt x="419" y="71"/>
                </a:lnTo>
                <a:lnTo>
                  <a:pt x="421" y="69"/>
                </a:lnTo>
                <a:lnTo>
                  <a:pt x="421" y="67"/>
                </a:lnTo>
                <a:lnTo>
                  <a:pt x="421" y="65"/>
                </a:lnTo>
                <a:lnTo>
                  <a:pt x="423" y="63"/>
                </a:lnTo>
                <a:lnTo>
                  <a:pt x="423" y="62"/>
                </a:lnTo>
                <a:lnTo>
                  <a:pt x="425" y="60"/>
                </a:lnTo>
                <a:lnTo>
                  <a:pt x="425" y="58"/>
                </a:lnTo>
                <a:lnTo>
                  <a:pt x="427" y="58"/>
                </a:lnTo>
                <a:lnTo>
                  <a:pt x="427" y="56"/>
                </a:lnTo>
                <a:lnTo>
                  <a:pt x="429" y="54"/>
                </a:lnTo>
                <a:lnTo>
                  <a:pt x="429" y="52"/>
                </a:lnTo>
                <a:lnTo>
                  <a:pt x="430" y="50"/>
                </a:lnTo>
                <a:lnTo>
                  <a:pt x="430" y="48"/>
                </a:lnTo>
                <a:lnTo>
                  <a:pt x="430" y="46"/>
                </a:lnTo>
                <a:lnTo>
                  <a:pt x="432" y="42"/>
                </a:lnTo>
                <a:lnTo>
                  <a:pt x="432" y="40"/>
                </a:lnTo>
                <a:lnTo>
                  <a:pt x="432" y="38"/>
                </a:lnTo>
                <a:lnTo>
                  <a:pt x="432" y="37"/>
                </a:lnTo>
                <a:lnTo>
                  <a:pt x="434" y="35"/>
                </a:lnTo>
                <a:lnTo>
                  <a:pt x="434" y="33"/>
                </a:lnTo>
                <a:lnTo>
                  <a:pt x="434" y="31"/>
                </a:lnTo>
                <a:lnTo>
                  <a:pt x="434" y="29"/>
                </a:lnTo>
                <a:lnTo>
                  <a:pt x="434" y="27"/>
                </a:lnTo>
                <a:lnTo>
                  <a:pt x="434" y="25"/>
                </a:lnTo>
                <a:lnTo>
                  <a:pt x="434" y="23"/>
                </a:lnTo>
                <a:lnTo>
                  <a:pt x="434" y="21"/>
                </a:lnTo>
                <a:lnTo>
                  <a:pt x="434" y="19"/>
                </a:lnTo>
                <a:lnTo>
                  <a:pt x="434" y="17"/>
                </a:lnTo>
                <a:lnTo>
                  <a:pt x="434" y="15"/>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2">
            <a:extLst>
              <a:ext uri="{FF2B5EF4-FFF2-40B4-BE49-F238E27FC236}">
                <a16:creationId xmlns:a16="http://schemas.microsoft.com/office/drawing/2014/main" id="{52674C20-7CEA-4039-8B6C-57A34E15C605}"/>
              </a:ext>
            </a:extLst>
          </p:cNvPr>
          <p:cNvSpPr>
            <a:spLocks/>
          </p:cNvSpPr>
          <p:nvPr/>
        </p:nvSpPr>
        <p:spPr bwMode="auto">
          <a:xfrm>
            <a:off x="7144645" y="2501230"/>
            <a:ext cx="719376" cy="919467"/>
          </a:xfrm>
          <a:custGeom>
            <a:avLst/>
            <a:gdLst>
              <a:gd name="T0" fmla="*/ 104 w 302"/>
              <a:gd name="T1" fmla="*/ 352 h 386"/>
              <a:gd name="T2" fmla="*/ 104 w 302"/>
              <a:gd name="T3" fmla="*/ 333 h 386"/>
              <a:gd name="T4" fmla="*/ 100 w 302"/>
              <a:gd name="T5" fmla="*/ 308 h 386"/>
              <a:gd name="T6" fmla="*/ 73 w 302"/>
              <a:gd name="T7" fmla="*/ 290 h 386"/>
              <a:gd name="T8" fmla="*/ 56 w 302"/>
              <a:gd name="T9" fmla="*/ 277 h 386"/>
              <a:gd name="T10" fmla="*/ 54 w 302"/>
              <a:gd name="T11" fmla="*/ 261 h 386"/>
              <a:gd name="T12" fmla="*/ 71 w 302"/>
              <a:gd name="T13" fmla="*/ 261 h 386"/>
              <a:gd name="T14" fmla="*/ 75 w 302"/>
              <a:gd name="T15" fmla="*/ 246 h 386"/>
              <a:gd name="T16" fmla="*/ 79 w 302"/>
              <a:gd name="T17" fmla="*/ 225 h 386"/>
              <a:gd name="T18" fmla="*/ 79 w 302"/>
              <a:gd name="T19" fmla="*/ 202 h 386"/>
              <a:gd name="T20" fmla="*/ 63 w 302"/>
              <a:gd name="T21" fmla="*/ 183 h 386"/>
              <a:gd name="T22" fmla="*/ 25 w 302"/>
              <a:gd name="T23" fmla="*/ 171 h 386"/>
              <a:gd name="T24" fmla="*/ 13 w 302"/>
              <a:gd name="T25" fmla="*/ 148 h 386"/>
              <a:gd name="T26" fmla="*/ 4 w 302"/>
              <a:gd name="T27" fmla="*/ 129 h 386"/>
              <a:gd name="T28" fmla="*/ 19 w 302"/>
              <a:gd name="T29" fmla="*/ 106 h 386"/>
              <a:gd name="T30" fmla="*/ 29 w 302"/>
              <a:gd name="T31" fmla="*/ 96 h 386"/>
              <a:gd name="T32" fmla="*/ 31 w 302"/>
              <a:gd name="T33" fmla="*/ 83 h 386"/>
              <a:gd name="T34" fmla="*/ 42 w 302"/>
              <a:gd name="T35" fmla="*/ 64 h 386"/>
              <a:gd name="T36" fmla="*/ 67 w 302"/>
              <a:gd name="T37" fmla="*/ 43 h 386"/>
              <a:gd name="T38" fmla="*/ 83 w 302"/>
              <a:gd name="T39" fmla="*/ 52 h 386"/>
              <a:gd name="T40" fmla="*/ 104 w 302"/>
              <a:gd name="T41" fmla="*/ 27 h 386"/>
              <a:gd name="T42" fmla="*/ 117 w 302"/>
              <a:gd name="T43" fmla="*/ 4 h 386"/>
              <a:gd name="T44" fmla="*/ 129 w 302"/>
              <a:gd name="T45" fmla="*/ 0 h 386"/>
              <a:gd name="T46" fmla="*/ 142 w 302"/>
              <a:gd name="T47" fmla="*/ 6 h 386"/>
              <a:gd name="T48" fmla="*/ 156 w 302"/>
              <a:gd name="T49" fmla="*/ 10 h 386"/>
              <a:gd name="T50" fmla="*/ 169 w 302"/>
              <a:gd name="T51" fmla="*/ 16 h 386"/>
              <a:gd name="T52" fmla="*/ 182 w 302"/>
              <a:gd name="T53" fmla="*/ 14 h 386"/>
              <a:gd name="T54" fmla="*/ 188 w 302"/>
              <a:gd name="T55" fmla="*/ 25 h 386"/>
              <a:gd name="T56" fmla="*/ 194 w 302"/>
              <a:gd name="T57" fmla="*/ 37 h 386"/>
              <a:gd name="T58" fmla="*/ 202 w 302"/>
              <a:gd name="T59" fmla="*/ 46 h 386"/>
              <a:gd name="T60" fmla="*/ 211 w 302"/>
              <a:gd name="T61" fmla="*/ 56 h 386"/>
              <a:gd name="T62" fmla="*/ 225 w 302"/>
              <a:gd name="T63" fmla="*/ 73 h 386"/>
              <a:gd name="T64" fmla="*/ 230 w 302"/>
              <a:gd name="T65" fmla="*/ 91 h 386"/>
              <a:gd name="T66" fmla="*/ 232 w 302"/>
              <a:gd name="T67" fmla="*/ 106 h 386"/>
              <a:gd name="T68" fmla="*/ 229 w 302"/>
              <a:gd name="T69" fmla="*/ 123 h 386"/>
              <a:gd name="T70" fmla="*/ 229 w 302"/>
              <a:gd name="T71" fmla="*/ 142 h 386"/>
              <a:gd name="T72" fmla="*/ 227 w 302"/>
              <a:gd name="T73" fmla="*/ 158 h 386"/>
              <a:gd name="T74" fmla="*/ 236 w 302"/>
              <a:gd name="T75" fmla="*/ 158 h 386"/>
              <a:gd name="T76" fmla="*/ 254 w 302"/>
              <a:gd name="T77" fmla="*/ 158 h 386"/>
              <a:gd name="T78" fmla="*/ 255 w 302"/>
              <a:gd name="T79" fmla="*/ 175 h 386"/>
              <a:gd name="T80" fmla="*/ 254 w 302"/>
              <a:gd name="T81" fmla="*/ 192 h 386"/>
              <a:gd name="T82" fmla="*/ 232 w 302"/>
              <a:gd name="T83" fmla="*/ 215 h 386"/>
              <a:gd name="T84" fmla="*/ 242 w 302"/>
              <a:gd name="T85" fmla="*/ 237 h 386"/>
              <a:gd name="T86" fmla="*/ 277 w 302"/>
              <a:gd name="T87" fmla="*/ 250 h 386"/>
              <a:gd name="T88" fmla="*/ 292 w 302"/>
              <a:gd name="T89" fmla="*/ 269 h 386"/>
              <a:gd name="T90" fmla="*/ 302 w 302"/>
              <a:gd name="T91" fmla="*/ 283 h 386"/>
              <a:gd name="T92" fmla="*/ 302 w 302"/>
              <a:gd name="T93" fmla="*/ 296 h 386"/>
              <a:gd name="T94" fmla="*/ 298 w 302"/>
              <a:gd name="T95" fmla="*/ 317 h 386"/>
              <a:gd name="T96" fmla="*/ 300 w 302"/>
              <a:gd name="T97" fmla="*/ 333 h 386"/>
              <a:gd name="T98" fmla="*/ 288 w 302"/>
              <a:gd name="T99" fmla="*/ 340 h 386"/>
              <a:gd name="T100" fmla="*/ 275 w 302"/>
              <a:gd name="T101" fmla="*/ 352 h 386"/>
              <a:gd name="T102" fmla="*/ 261 w 302"/>
              <a:gd name="T103" fmla="*/ 361 h 386"/>
              <a:gd name="T104" fmla="*/ 246 w 302"/>
              <a:gd name="T105" fmla="*/ 371 h 386"/>
              <a:gd name="T106" fmla="*/ 227 w 302"/>
              <a:gd name="T107" fmla="*/ 371 h 386"/>
              <a:gd name="T108" fmla="*/ 213 w 302"/>
              <a:gd name="T109" fmla="*/ 379 h 386"/>
              <a:gd name="T110" fmla="*/ 200 w 302"/>
              <a:gd name="T111" fmla="*/ 384 h 386"/>
              <a:gd name="T112" fmla="*/ 182 w 302"/>
              <a:gd name="T113" fmla="*/ 384 h 386"/>
              <a:gd name="T114" fmla="*/ 161 w 302"/>
              <a:gd name="T115" fmla="*/ 381 h 386"/>
              <a:gd name="T116" fmla="*/ 142 w 302"/>
              <a:gd name="T117" fmla="*/ 384 h 386"/>
              <a:gd name="T118" fmla="*/ 123 w 302"/>
              <a:gd name="T119" fmla="*/ 384 h 386"/>
              <a:gd name="T120" fmla="*/ 109 w 302"/>
              <a:gd name="T121" fmla="*/ 375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2" h="386">
                <a:moveTo>
                  <a:pt x="109" y="373"/>
                </a:moveTo>
                <a:lnTo>
                  <a:pt x="108" y="371"/>
                </a:lnTo>
                <a:lnTo>
                  <a:pt x="108" y="369"/>
                </a:lnTo>
                <a:lnTo>
                  <a:pt x="108" y="367"/>
                </a:lnTo>
                <a:lnTo>
                  <a:pt x="106" y="363"/>
                </a:lnTo>
                <a:lnTo>
                  <a:pt x="106" y="359"/>
                </a:lnTo>
                <a:lnTo>
                  <a:pt x="104" y="356"/>
                </a:lnTo>
                <a:lnTo>
                  <a:pt x="104" y="352"/>
                </a:lnTo>
                <a:lnTo>
                  <a:pt x="104" y="350"/>
                </a:lnTo>
                <a:lnTo>
                  <a:pt x="104" y="348"/>
                </a:lnTo>
                <a:lnTo>
                  <a:pt x="104" y="346"/>
                </a:lnTo>
                <a:lnTo>
                  <a:pt x="104" y="344"/>
                </a:lnTo>
                <a:lnTo>
                  <a:pt x="104" y="340"/>
                </a:lnTo>
                <a:lnTo>
                  <a:pt x="104" y="338"/>
                </a:lnTo>
                <a:lnTo>
                  <a:pt x="104" y="336"/>
                </a:lnTo>
                <a:lnTo>
                  <a:pt x="104" y="333"/>
                </a:lnTo>
                <a:lnTo>
                  <a:pt x="104" y="331"/>
                </a:lnTo>
                <a:lnTo>
                  <a:pt x="104" y="329"/>
                </a:lnTo>
                <a:lnTo>
                  <a:pt x="102" y="323"/>
                </a:lnTo>
                <a:lnTo>
                  <a:pt x="102" y="319"/>
                </a:lnTo>
                <a:lnTo>
                  <a:pt x="102" y="317"/>
                </a:lnTo>
                <a:lnTo>
                  <a:pt x="102" y="313"/>
                </a:lnTo>
                <a:lnTo>
                  <a:pt x="100" y="311"/>
                </a:lnTo>
                <a:lnTo>
                  <a:pt x="100" y="308"/>
                </a:lnTo>
                <a:lnTo>
                  <a:pt x="100" y="306"/>
                </a:lnTo>
                <a:lnTo>
                  <a:pt x="94" y="304"/>
                </a:lnTo>
                <a:lnTo>
                  <a:pt x="86" y="300"/>
                </a:lnTo>
                <a:lnTo>
                  <a:pt x="84" y="298"/>
                </a:lnTo>
                <a:lnTo>
                  <a:pt x="84" y="296"/>
                </a:lnTo>
                <a:lnTo>
                  <a:pt x="81" y="294"/>
                </a:lnTo>
                <a:lnTo>
                  <a:pt x="77" y="292"/>
                </a:lnTo>
                <a:lnTo>
                  <a:pt x="73" y="290"/>
                </a:lnTo>
                <a:lnTo>
                  <a:pt x="71" y="288"/>
                </a:lnTo>
                <a:lnTo>
                  <a:pt x="69" y="286"/>
                </a:lnTo>
                <a:lnTo>
                  <a:pt x="69" y="285"/>
                </a:lnTo>
                <a:lnTo>
                  <a:pt x="65" y="283"/>
                </a:lnTo>
                <a:lnTo>
                  <a:pt x="63" y="283"/>
                </a:lnTo>
                <a:lnTo>
                  <a:pt x="59" y="281"/>
                </a:lnTo>
                <a:lnTo>
                  <a:pt x="58" y="279"/>
                </a:lnTo>
                <a:lnTo>
                  <a:pt x="56" y="277"/>
                </a:lnTo>
                <a:lnTo>
                  <a:pt x="54" y="275"/>
                </a:lnTo>
                <a:lnTo>
                  <a:pt x="52" y="275"/>
                </a:lnTo>
                <a:lnTo>
                  <a:pt x="48" y="271"/>
                </a:lnTo>
                <a:lnTo>
                  <a:pt x="46" y="271"/>
                </a:lnTo>
                <a:lnTo>
                  <a:pt x="46" y="269"/>
                </a:lnTo>
                <a:lnTo>
                  <a:pt x="48" y="265"/>
                </a:lnTo>
                <a:lnTo>
                  <a:pt x="50" y="261"/>
                </a:lnTo>
                <a:lnTo>
                  <a:pt x="54" y="261"/>
                </a:lnTo>
                <a:lnTo>
                  <a:pt x="56" y="261"/>
                </a:lnTo>
                <a:lnTo>
                  <a:pt x="58" y="261"/>
                </a:lnTo>
                <a:lnTo>
                  <a:pt x="59" y="261"/>
                </a:lnTo>
                <a:lnTo>
                  <a:pt x="61" y="261"/>
                </a:lnTo>
                <a:lnTo>
                  <a:pt x="65" y="261"/>
                </a:lnTo>
                <a:lnTo>
                  <a:pt x="67" y="261"/>
                </a:lnTo>
                <a:lnTo>
                  <a:pt x="69" y="261"/>
                </a:lnTo>
                <a:lnTo>
                  <a:pt x="71" y="261"/>
                </a:lnTo>
                <a:lnTo>
                  <a:pt x="73" y="261"/>
                </a:lnTo>
                <a:lnTo>
                  <a:pt x="73" y="260"/>
                </a:lnTo>
                <a:lnTo>
                  <a:pt x="75" y="258"/>
                </a:lnTo>
                <a:lnTo>
                  <a:pt x="75" y="256"/>
                </a:lnTo>
                <a:lnTo>
                  <a:pt x="75" y="254"/>
                </a:lnTo>
                <a:lnTo>
                  <a:pt x="75" y="252"/>
                </a:lnTo>
                <a:lnTo>
                  <a:pt x="75" y="250"/>
                </a:lnTo>
                <a:lnTo>
                  <a:pt x="75" y="246"/>
                </a:lnTo>
                <a:lnTo>
                  <a:pt x="77" y="244"/>
                </a:lnTo>
                <a:lnTo>
                  <a:pt x="77" y="242"/>
                </a:lnTo>
                <a:lnTo>
                  <a:pt x="79" y="242"/>
                </a:lnTo>
                <a:lnTo>
                  <a:pt x="79" y="238"/>
                </a:lnTo>
                <a:lnTo>
                  <a:pt x="83" y="237"/>
                </a:lnTo>
                <a:lnTo>
                  <a:pt x="83" y="235"/>
                </a:lnTo>
                <a:lnTo>
                  <a:pt x="81" y="227"/>
                </a:lnTo>
                <a:lnTo>
                  <a:pt x="79" y="225"/>
                </a:lnTo>
                <a:lnTo>
                  <a:pt x="77" y="221"/>
                </a:lnTo>
                <a:lnTo>
                  <a:pt x="77" y="219"/>
                </a:lnTo>
                <a:lnTo>
                  <a:pt x="77" y="217"/>
                </a:lnTo>
                <a:lnTo>
                  <a:pt x="77" y="213"/>
                </a:lnTo>
                <a:lnTo>
                  <a:pt x="79" y="212"/>
                </a:lnTo>
                <a:lnTo>
                  <a:pt x="79" y="210"/>
                </a:lnTo>
                <a:lnTo>
                  <a:pt x="79" y="206"/>
                </a:lnTo>
                <a:lnTo>
                  <a:pt x="79" y="202"/>
                </a:lnTo>
                <a:lnTo>
                  <a:pt x="79" y="200"/>
                </a:lnTo>
                <a:lnTo>
                  <a:pt x="79" y="198"/>
                </a:lnTo>
                <a:lnTo>
                  <a:pt x="79" y="194"/>
                </a:lnTo>
                <a:lnTo>
                  <a:pt x="75" y="190"/>
                </a:lnTo>
                <a:lnTo>
                  <a:pt x="73" y="187"/>
                </a:lnTo>
                <a:lnTo>
                  <a:pt x="69" y="185"/>
                </a:lnTo>
                <a:lnTo>
                  <a:pt x="67" y="183"/>
                </a:lnTo>
                <a:lnTo>
                  <a:pt x="63" y="183"/>
                </a:lnTo>
                <a:lnTo>
                  <a:pt x="59" y="181"/>
                </a:lnTo>
                <a:lnTo>
                  <a:pt x="56" y="181"/>
                </a:lnTo>
                <a:lnTo>
                  <a:pt x="50" y="179"/>
                </a:lnTo>
                <a:lnTo>
                  <a:pt x="48" y="177"/>
                </a:lnTo>
                <a:lnTo>
                  <a:pt x="40" y="177"/>
                </a:lnTo>
                <a:lnTo>
                  <a:pt x="36" y="177"/>
                </a:lnTo>
                <a:lnTo>
                  <a:pt x="31" y="175"/>
                </a:lnTo>
                <a:lnTo>
                  <a:pt x="25" y="171"/>
                </a:lnTo>
                <a:lnTo>
                  <a:pt x="23" y="169"/>
                </a:lnTo>
                <a:lnTo>
                  <a:pt x="19" y="165"/>
                </a:lnTo>
                <a:lnTo>
                  <a:pt x="19" y="164"/>
                </a:lnTo>
                <a:lnTo>
                  <a:pt x="17" y="160"/>
                </a:lnTo>
                <a:lnTo>
                  <a:pt x="15" y="158"/>
                </a:lnTo>
                <a:lnTo>
                  <a:pt x="15" y="154"/>
                </a:lnTo>
                <a:lnTo>
                  <a:pt x="13" y="152"/>
                </a:lnTo>
                <a:lnTo>
                  <a:pt x="13" y="148"/>
                </a:lnTo>
                <a:lnTo>
                  <a:pt x="11" y="146"/>
                </a:lnTo>
                <a:lnTo>
                  <a:pt x="10" y="144"/>
                </a:lnTo>
                <a:lnTo>
                  <a:pt x="8" y="144"/>
                </a:lnTo>
                <a:lnTo>
                  <a:pt x="4" y="142"/>
                </a:lnTo>
                <a:lnTo>
                  <a:pt x="0" y="141"/>
                </a:lnTo>
                <a:lnTo>
                  <a:pt x="0" y="139"/>
                </a:lnTo>
                <a:lnTo>
                  <a:pt x="2" y="135"/>
                </a:lnTo>
                <a:lnTo>
                  <a:pt x="4" y="129"/>
                </a:lnTo>
                <a:lnTo>
                  <a:pt x="6" y="127"/>
                </a:lnTo>
                <a:lnTo>
                  <a:pt x="8" y="125"/>
                </a:lnTo>
                <a:lnTo>
                  <a:pt x="11" y="119"/>
                </a:lnTo>
                <a:lnTo>
                  <a:pt x="13" y="117"/>
                </a:lnTo>
                <a:lnTo>
                  <a:pt x="15" y="116"/>
                </a:lnTo>
                <a:lnTo>
                  <a:pt x="17" y="114"/>
                </a:lnTo>
                <a:lnTo>
                  <a:pt x="17" y="110"/>
                </a:lnTo>
                <a:lnTo>
                  <a:pt x="19" y="106"/>
                </a:lnTo>
                <a:lnTo>
                  <a:pt x="19" y="102"/>
                </a:lnTo>
                <a:lnTo>
                  <a:pt x="21" y="98"/>
                </a:lnTo>
                <a:lnTo>
                  <a:pt x="21" y="96"/>
                </a:lnTo>
                <a:lnTo>
                  <a:pt x="23" y="93"/>
                </a:lnTo>
                <a:lnTo>
                  <a:pt x="25" y="93"/>
                </a:lnTo>
                <a:lnTo>
                  <a:pt x="27" y="93"/>
                </a:lnTo>
                <a:lnTo>
                  <a:pt x="29" y="94"/>
                </a:lnTo>
                <a:lnTo>
                  <a:pt x="29" y="96"/>
                </a:lnTo>
                <a:lnTo>
                  <a:pt x="31" y="98"/>
                </a:lnTo>
                <a:lnTo>
                  <a:pt x="34" y="100"/>
                </a:lnTo>
                <a:lnTo>
                  <a:pt x="36" y="98"/>
                </a:lnTo>
                <a:lnTo>
                  <a:pt x="36" y="94"/>
                </a:lnTo>
                <a:lnTo>
                  <a:pt x="36" y="91"/>
                </a:lnTo>
                <a:lnTo>
                  <a:pt x="34" y="89"/>
                </a:lnTo>
                <a:lnTo>
                  <a:pt x="33" y="87"/>
                </a:lnTo>
                <a:lnTo>
                  <a:pt x="31" y="83"/>
                </a:lnTo>
                <a:lnTo>
                  <a:pt x="29" y="75"/>
                </a:lnTo>
                <a:lnTo>
                  <a:pt x="29" y="71"/>
                </a:lnTo>
                <a:lnTo>
                  <a:pt x="31" y="69"/>
                </a:lnTo>
                <a:lnTo>
                  <a:pt x="34" y="68"/>
                </a:lnTo>
                <a:lnTo>
                  <a:pt x="36" y="66"/>
                </a:lnTo>
                <a:lnTo>
                  <a:pt x="38" y="64"/>
                </a:lnTo>
                <a:lnTo>
                  <a:pt x="40" y="64"/>
                </a:lnTo>
                <a:lnTo>
                  <a:pt x="42" y="64"/>
                </a:lnTo>
                <a:lnTo>
                  <a:pt x="44" y="62"/>
                </a:lnTo>
                <a:lnTo>
                  <a:pt x="46" y="60"/>
                </a:lnTo>
                <a:lnTo>
                  <a:pt x="50" y="54"/>
                </a:lnTo>
                <a:lnTo>
                  <a:pt x="52" y="50"/>
                </a:lnTo>
                <a:lnTo>
                  <a:pt x="54" y="48"/>
                </a:lnTo>
                <a:lnTo>
                  <a:pt x="56" y="46"/>
                </a:lnTo>
                <a:lnTo>
                  <a:pt x="63" y="43"/>
                </a:lnTo>
                <a:lnTo>
                  <a:pt x="67" y="43"/>
                </a:lnTo>
                <a:lnTo>
                  <a:pt x="69" y="43"/>
                </a:lnTo>
                <a:lnTo>
                  <a:pt x="71" y="44"/>
                </a:lnTo>
                <a:lnTo>
                  <a:pt x="73" y="44"/>
                </a:lnTo>
                <a:lnTo>
                  <a:pt x="73" y="46"/>
                </a:lnTo>
                <a:lnTo>
                  <a:pt x="77" y="48"/>
                </a:lnTo>
                <a:lnTo>
                  <a:pt x="77" y="50"/>
                </a:lnTo>
                <a:lnTo>
                  <a:pt x="81" y="52"/>
                </a:lnTo>
                <a:lnTo>
                  <a:pt x="83" y="52"/>
                </a:lnTo>
                <a:lnTo>
                  <a:pt x="84" y="50"/>
                </a:lnTo>
                <a:lnTo>
                  <a:pt x="86" y="46"/>
                </a:lnTo>
                <a:lnTo>
                  <a:pt x="86" y="44"/>
                </a:lnTo>
                <a:lnTo>
                  <a:pt x="92" y="39"/>
                </a:lnTo>
                <a:lnTo>
                  <a:pt x="94" y="37"/>
                </a:lnTo>
                <a:lnTo>
                  <a:pt x="98" y="33"/>
                </a:lnTo>
                <a:lnTo>
                  <a:pt x="100" y="31"/>
                </a:lnTo>
                <a:lnTo>
                  <a:pt x="104" y="27"/>
                </a:lnTo>
                <a:lnTo>
                  <a:pt x="108" y="23"/>
                </a:lnTo>
                <a:lnTo>
                  <a:pt x="111" y="20"/>
                </a:lnTo>
                <a:lnTo>
                  <a:pt x="115" y="16"/>
                </a:lnTo>
                <a:lnTo>
                  <a:pt x="117" y="10"/>
                </a:lnTo>
                <a:lnTo>
                  <a:pt x="119" y="8"/>
                </a:lnTo>
                <a:lnTo>
                  <a:pt x="119" y="6"/>
                </a:lnTo>
                <a:lnTo>
                  <a:pt x="119" y="4"/>
                </a:lnTo>
                <a:lnTo>
                  <a:pt x="117" y="4"/>
                </a:lnTo>
                <a:lnTo>
                  <a:pt x="117" y="2"/>
                </a:lnTo>
                <a:lnTo>
                  <a:pt x="119" y="4"/>
                </a:lnTo>
                <a:lnTo>
                  <a:pt x="119" y="2"/>
                </a:lnTo>
                <a:lnTo>
                  <a:pt x="121" y="2"/>
                </a:lnTo>
                <a:lnTo>
                  <a:pt x="121" y="0"/>
                </a:lnTo>
                <a:lnTo>
                  <a:pt x="123" y="0"/>
                </a:lnTo>
                <a:lnTo>
                  <a:pt x="127" y="0"/>
                </a:lnTo>
                <a:lnTo>
                  <a:pt x="129" y="0"/>
                </a:lnTo>
                <a:lnTo>
                  <a:pt x="131" y="0"/>
                </a:lnTo>
                <a:lnTo>
                  <a:pt x="132" y="0"/>
                </a:lnTo>
                <a:lnTo>
                  <a:pt x="134" y="2"/>
                </a:lnTo>
                <a:lnTo>
                  <a:pt x="136" y="2"/>
                </a:lnTo>
                <a:lnTo>
                  <a:pt x="136" y="4"/>
                </a:lnTo>
                <a:lnTo>
                  <a:pt x="138" y="4"/>
                </a:lnTo>
                <a:lnTo>
                  <a:pt x="140" y="6"/>
                </a:lnTo>
                <a:lnTo>
                  <a:pt x="142" y="6"/>
                </a:lnTo>
                <a:lnTo>
                  <a:pt x="144" y="6"/>
                </a:lnTo>
                <a:lnTo>
                  <a:pt x="146" y="8"/>
                </a:lnTo>
                <a:lnTo>
                  <a:pt x="148" y="8"/>
                </a:lnTo>
                <a:lnTo>
                  <a:pt x="148" y="10"/>
                </a:lnTo>
                <a:lnTo>
                  <a:pt x="150" y="10"/>
                </a:lnTo>
                <a:lnTo>
                  <a:pt x="152" y="10"/>
                </a:lnTo>
                <a:lnTo>
                  <a:pt x="154" y="10"/>
                </a:lnTo>
                <a:lnTo>
                  <a:pt x="156" y="10"/>
                </a:lnTo>
                <a:lnTo>
                  <a:pt x="157" y="12"/>
                </a:lnTo>
                <a:lnTo>
                  <a:pt x="159" y="12"/>
                </a:lnTo>
                <a:lnTo>
                  <a:pt x="161" y="12"/>
                </a:lnTo>
                <a:lnTo>
                  <a:pt x="163" y="12"/>
                </a:lnTo>
                <a:lnTo>
                  <a:pt x="163" y="14"/>
                </a:lnTo>
                <a:lnTo>
                  <a:pt x="165" y="14"/>
                </a:lnTo>
                <a:lnTo>
                  <a:pt x="167" y="16"/>
                </a:lnTo>
                <a:lnTo>
                  <a:pt x="169" y="16"/>
                </a:lnTo>
                <a:lnTo>
                  <a:pt x="171" y="16"/>
                </a:lnTo>
                <a:lnTo>
                  <a:pt x="173" y="16"/>
                </a:lnTo>
                <a:lnTo>
                  <a:pt x="175" y="14"/>
                </a:lnTo>
                <a:lnTo>
                  <a:pt x="177" y="14"/>
                </a:lnTo>
                <a:lnTo>
                  <a:pt x="177" y="12"/>
                </a:lnTo>
                <a:lnTo>
                  <a:pt x="179" y="12"/>
                </a:lnTo>
                <a:lnTo>
                  <a:pt x="181" y="14"/>
                </a:lnTo>
                <a:lnTo>
                  <a:pt x="182" y="14"/>
                </a:lnTo>
                <a:lnTo>
                  <a:pt x="182" y="16"/>
                </a:lnTo>
                <a:lnTo>
                  <a:pt x="184" y="18"/>
                </a:lnTo>
                <a:lnTo>
                  <a:pt x="184" y="20"/>
                </a:lnTo>
                <a:lnTo>
                  <a:pt x="184" y="21"/>
                </a:lnTo>
                <a:lnTo>
                  <a:pt x="186" y="21"/>
                </a:lnTo>
                <a:lnTo>
                  <a:pt x="186" y="23"/>
                </a:lnTo>
                <a:lnTo>
                  <a:pt x="186" y="25"/>
                </a:lnTo>
                <a:lnTo>
                  <a:pt x="188" y="25"/>
                </a:lnTo>
                <a:lnTo>
                  <a:pt x="188" y="27"/>
                </a:lnTo>
                <a:lnTo>
                  <a:pt x="190" y="29"/>
                </a:lnTo>
                <a:lnTo>
                  <a:pt x="190" y="31"/>
                </a:lnTo>
                <a:lnTo>
                  <a:pt x="190" y="33"/>
                </a:lnTo>
                <a:lnTo>
                  <a:pt x="192" y="33"/>
                </a:lnTo>
                <a:lnTo>
                  <a:pt x="192" y="35"/>
                </a:lnTo>
                <a:lnTo>
                  <a:pt x="192" y="37"/>
                </a:lnTo>
                <a:lnTo>
                  <a:pt x="194" y="37"/>
                </a:lnTo>
                <a:lnTo>
                  <a:pt x="194" y="39"/>
                </a:lnTo>
                <a:lnTo>
                  <a:pt x="194" y="41"/>
                </a:lnTo>
                <a:lnTo>
                  <a:pt x="196" y="41"/>
                </a:lnTo>
                <a:lnTo>
                  <a:pt x="196" y="43"/>
                </a:lnTo>
                <a:lnTo>
                  <a:pt x="198" y="43"/>
                </a:lnTo>
                <a:lnTo>
                  <a:pt x="198" y="44"/>
                </a:lnTo>
                <a:lnTo>
                  <a:pt x="200" y="46"/>
                </a:lnTo>
                <a:lnTo>
                  <a:pt x="202" y="46"/>
                </a:lnTo>
                <a:lnTo>
                  <a:pt x="202" y="48"/>
                </a:lnTo>
                <a:lnTo>
                  <a:pt x="204" y="50"/>
                </a:lnTo>
                <a:lnTo>
                  <a:pt x="205" y="50"/>
                </a:lnTo>
                <a:lnTo>
                  <a:pt x="205" y="52"/>
                </a:lnTo>
                <a:lnTo>
                  <a:pt x="207" y="52"/>
                </a:lnTo>
                <a:lnTo>
                  <a:pt x="207" y="54"/>
                </a:lnTo>
                <a:lnTo>
                  <a:pt x="209" y="56"/>
                </a:lnTo>
                <a:lnTo>
                  <a:pt x="211" y="56"/>
                </a:lnTo>
                <a:lnTo>
                  <a:pt x="213" y="58"/>
                </a:lnTo>
                <a:lnTo>
                  <a:pt x="215" y="60"/>
                </a:lnTo>
                <a:lnTo>
                  <a:pt x="217" y="64"/>
                </a:lnTo>
                <a:lnTo>
                  <a:pt x="219" y="64"/>
                </a:lnTo>
                <a:lnTo>
                  <a:pt x="221" y="68"/>
                </a:lnTo>
                <a:lnTo>
                  <a:pt x="221" y="69"/>
                </a:lnTo>
                <a:lnTo>
                  <a:pt x="223" y="69"/>
                </a:lnTo>
                <a:lnTo>
                  <a:pt x="225" y="73"/>
                </a:lnTo>
                <a:lnTo>
                  <a:pt x="227" y="73"/>
                </a:lnTo>
                <a:lnTo>
                  <a:pt x="227" y="75"/>
                </a:lnTo>
                <a:lnTo>
                  <a:pt x="229" y="77"/>
                </a:lnTo>
                <a:lnTo>
                  <a:pt x="230" y="81"/>
                </a:lnTo>
                <a:lnTo>
                  <a:pt x="230" y="83"/>
                </a:lnTo>
                <a:lnTo>
                  <a:pt x="230" y="85"/>
                </a:lnTo>
                <a:lnTo>
                  <a:pt x="230" y="89"/>
                </a:lnTo>
                <a:lnTo>
                  <a:pt x="230" y="91"/>
                </a:lnTo>
                <a:lnTo>
                  <a:pt x="230" y="93"/>
                </a:lnTo>
                <a:lnTo>
                  <a:pt x="230" y="94"/>
                </a:lnTo>
                <a:lnTo>
                  <a:pt x="230" y="96"/>
                </a:lnTo>
                <a:lnTo>
                  <a:pt x="232" y="98"/>
                </a:lnTo>
                <a:lnTo>
                  <a:pt x="232" y="100"/>
                </a:lnTo>
                <a:lnTo>
                  <a:pt x="232" y="102"/>
                </a:lnTo>
                <a:lnTo>
                  <a:pt x="230" y="104"/>
                </a:lnTo>
                <a:lnTo>
                  <a:pt x="232" y="106"/>
                </a:lnTo>
                <a:lnTo>
                  <a:pt x="230" y="108"/>
                </a:lnTo>
                <a:lnTo>
                  <a:pt x="230" y="110"/>
                </a:lnTo>
                <a:lnTo>
                  <a:pt x="230" y="112"/>
                </a:lnTo>
                <a:lnTo>
                  <a:pt x="230" y="114"/>
                </a:lnTo>
                <a:lnTo>
                  <a:pt x="230" y="116"/>
                </a:lnTo>
                <a:lnTo>
                  <a:pt x="230" y="117"/>
                </a:lnTo>
                <a:lnTo>
                  <a:pt x="230" y="121"/>
                </a:lnTo>
                <a:lnTo>
                  <a:pt x="229" y="123"/>
                </a:lnTo>
                <a:lnTo>
                  <a:pt x="229" y="125"/>
                </a:lnTo>
                <a:lnTo>
                  <a:pt x="227" y="127"/>
                </a:lnTo>
                <a:lnTo>
                  <a:pt x="227" y="129"/>
                </a:lnTo>
                <a:lnTo>
                  <a:pt x="227" y="133"/>
                </a:lnTo>
                <a:lnTo>
                  <a:pt x="227" y="135"/>
                </a:lnTo>
                <a:lnTo>
                  <a:pt x="227" y="137"/>
                </a:lnTo>
                <a:lnTo>
                  <a:pt x="229" y="141"/>
                </a:lnTo>
                <a:lnTo>
                  <a:pt x="229" y="142"/>
                </a:lnTo>
                <a:lnTo>
                  <a:pt x="229" y="146"/>
                </a:lnTo>
                <a:lnTo>
                  <a:pt x="229" y="148"/>
                </a:lnTo>
                <a:lnTo>
                  <a:pt x="229" y="150"/>
                </a:lnTo>
                <a:lnTo>
                  <a:pt x="227" y="150"/>
                </a:lnTo>
                <a:lnTo>
                  <a:pt x="227" y="152"/>
                </a:lnTo>
                <a:lnTo>
                  <a:pt x="227" y="154"/>
                </a:lnTo>
                <a:lnTo>
                  <a:pt x="227" y="156"/>
                </a:lnTo>
                <a:lnTo>
                  <a:pt x="227" y="158"/>
                </a:lnTo>
                <a:lnTo>
                  <a:pt x="227" y="160"/>
                </a:lnTo>
                <a:lnTo>
                  <a:pt x="227" y="162"/>
                </a:lnTo>
                <a:lnTo>
                  <a:pt x="229" y="162"/>
                </a:lnTo>
                <a:lnTo>
                  <a:pt x="230" y="162"/>
                </a:lnTo>
                <a:lnTo>
                  <a:pt x="232" y="160"/>
                </a:lnTo>
                <a:lnTo>
                  <a:pt x="234" y="160"/>
                </a:lnTo>
                <a:lnTo>
                  <a:pt x="234" y="158"/>
                </a:lnTo>
                <a:lnTo>
                  <a:pt x="236" y="158"/>
                </a:lnTo>
                <a:lnTo>
                  <a:pt x="240" y="156"/>
                </a:lnTo>
                <a:lnTo>
                  <a:pt x="242" y="156"/>
                </a:lnTo>
                <a:lnTo>
                  <a:pt x="244" y="156"/>
                </a:lnTo>
                <a:lnTo>
                  <a:pt x="246" y="154"/>
                </a:lnTo>
                <a:lnTo>
                  <a:pt x="248" y="154"/>
                </a:lnTo>
                <a:lnTo>
                  <a:pt x="252" y="154"/>
                </a:lnTo>
                <a:lnTo>
                  <a:pt x="254" y="154"/>
                </a:lnTo>
                <a:lnTo>
                  <a:pt x="254" y="158"/>
                </a:lnTo>
                <a:lnTo>
                  <a:pt x="254" y="160"/>
                </a:lnTo>
                <a:lnTo>
                  <a:pt x="254" y="162"/>
                </a:lnTo>
                <a:lnTo>
                  <a:pt x="254" y="164"/>
                </a:lnTo>
                <a:lnTo>
                  <a:pt x="255" y="165"/>
                </a:lnTo>
                <a:lnTo>
                  <a:pt x="255" y="167"/>
                </a:lnTo>
                <a:lnTo>
                  <a:pt x="257" y="171"/>
                </a:lnTo>
                <a:lnTo>
                  <a:pt x="255" y="173"/>
                </a:lnTo>
                <a:lnTo>
                  <a:pt x="255" y="175"/>
                </a:lnTo>
                <a:lnTo>
                  <a:pt x="254" y="177"/>
                </a:lnTo>
                <a:lnTo>
                  <a:pt x="254" y="179"/>
                </a:lnTo>
                <a:lnTo>
                  <a:pt x="254" y="183"/>
                </a:lnTo>
                <a:lnTo>
                  <a:pt x="254" y="185"/>
                </a:lnTo>
                <a:lnTo>
                  <a:pt x="254" y="187"/>
                </a:lnTo>
                <a:lnTo>
                  <a:pt x="254" y="189"/>
                </a:lnTo>
                <a:lnTo>
                  <a:pt x="254" y="190"/>
                </a:lnTo>
                <a:lnTo>
                  <a:pt x="254" y="192"/>
                </a:lnTo>
                <a:lnTo>
                  <a:pt x="254" y="194"/>
                </a:lnTo>
                <a:lnTo>
                  <a:pt x="254" y="196"/>
                </a:lnTo>
                <a:lnTo>
                  <a:pt x="254" y="198"/>
                </a:lnTo>
                <a:lnTo>
                  <a:pt x="254" y="200"/>
                </a:lnTo>
                <a:lnTo>
                  <a:pt x="252" y="202"/>
                </a:lnTo>
                <a:lnTo>
                  <a:pt x="246" y="208"/>
                </a:lnTo>
                <a:lnTo>
                  <a:pt x="238" y="212"/>
                </a:lnTo>
                <a:lnTo>
                  <a:pt x="232" y="215"/>
                </a:lnTo>
                <a:lnTo>
                  <a:pt x="230" y="217"/>
                </a:lnTo>
                <a:lnTo>
                  <a:pt x="230" y="221"/>
                </a:lnTo>
                <a:lnTo>
                  <a:pt x="232" y="221"/>
                </a:lnTo>
                <a:lnTo>
                  <a:pt x="234" y="223"/>
                </a:lnTo>
                <a:lnTo>
                  <a:pt x="236" y="227"/>
                </a:lnTo>
                <a:lnTo>
                  <a:pt x="240" y="229"/>
                </a:lnTo>
                <a:lnTo>
                  <a:pt x="242" y="233"/>
                </a:lnTo>
                <a:lnTo>
                  <a:pt x="242" y="237"/>
                </a:lnTo>
                <a:lnTo>
                  <a:pt x="246" y="242"/>
                </a:lnTo>
                <a:lnTo>
                  <a:pt x="250" y="244"/>
                </a:lnTo>
                <a:lnTo>
                  <a:pt x="254" y="246"/>
                </a:lnTo>
                <a:lnTo>
                  <a:pt x="259" y="248"/>
                </a:lnTo>
                <a:lnTo>
                  <a:pt x="263" y="248"/>
                </a:lnTo>
                <a:lnTo>
                  <a:pt x="267" y="250"/>
                </a:lnTo>
                <a:lnTo>
                  <a:pt x="273" y="250"/>
                </a:lnTo>
                <a:lnTo>
                  <a:pt x="277" y="250"/>
                </a:lnTo>
                <a:lnTo>
                  <a:pt x="278" y="252"/>
                </a:lnTo>
                <a:lnTo>
                  <a:pt x="280" y="256"/>
                </a:lnTo>
                <a:lnTo>
                  <a:pt x="280" y="258"/>
                </a:lnTo>
                <a:lnTo>
                  <a:pt x="284" y="260"/>
                </a:lnTo>
                <a:lnTo>
                  <a:pt x="290" y="265"/>
                </a:lnTo>
                <a:lnTo>
                  <a:pt x="290" y="267"/>
                </a:lnTo>
                <a:lnTo>
                  <a:pt x="292" y="267"/>
                </a:lnTo>
                <a:lnTo>
                  <a:pt x="292" y="269"/>
                </a:lnTo>
                <a:lnTo>
                  <a:pt x="294" y="271"/>
                </a:lnTo>
                <a:lnTo>
                  <a:pt x="294" y="273"/>
                </a:lnTo>
                <a:lnTo>
                  <a:pt x="296" y="275"/>
                </a:lnTo>
                <a:lnTo>
                  <a:pt x="298" y="277"/>
                </a:lnTo>
                <a:lnTo>
                  <a:pt x="300" y="277"/>
                </a:lnTo>
                <a:lnTo>
                  <a:pt x="300" y="279"/>
                </a:lnTo>
                <a:lnTo>
                  <a:pt x="300" y="281"/>
                </a:lnTo>
                <a:lnTo>
                  <a:pt x="302" y="283"/>
                </a:lnTo>
                <a:lnTo>
                  <a:pt x="302" y="285"/>
                </a:lnTo>
                <a:lnTo>
                  <a:pt x="302" y="286"/>
                </a:lnTo>
                <a:lnTo>
                  <a:pt x="300" y="288"/>
                </a:lnTo>
                <a:lnTo>
                  <a:pt x="300" y="290"/>
                </a:lnTo>
                <a:lnTo>
                  <a:pt x="300" y="292"/>
                </a:lnTo>
                <a:lnTo>
                  <a:pt x="300" y="294"/>
                </a:lnTo>
                <a:lnTo>
                  <a:pt x="302" y="294"/>
                </a:lnTo>
                <a:lnTo>
                  <a:pt x="302" y="296"/>
                </a:lnTo>
                <a:lnTo>
                  <a:pt x="302" y="302"/>
                </a:lnTo>
                <a:lnTo>
                  <a:pt x="302" y="304"/>
                </a:lnTo>
                <a:lnTo>
                  <a:pt x="300" y="306"/>
                </a:lnTo>
                <a:lnTo>
                  <a:pt x="300" y="308"/>
                </a:lnTo>
                <a:lnTo>
                  <a:pt x="300" y="309"/>
                </a:lnTo>
                <a:lnTo>
                  <a:pt x="298" y="311"/>
                </a:lnTo>
                <a:lnTo>
                  <a:pt x="298" y="315"/>
                </a:lnTo>
                <a:lnTo>
                  <a:pt x="298" y="317"/>
                </a:lnTo>
                <a:lnTo>
                  <a:pt x="298" y="321"/>
                </a:lnTo>
                <a:lnTo>
                  <a:pt x="300" y="323"/>
                </a:lnTo>
                <a:lnTo>
                  <a:pt x="300" y="325"/>
                </a:lnTo>
                <a:lnTo>
                  <a:pt x="302" y="325"/>
                </a:lnTo>
                <a:lnTo>
                  <a:pt x="302" y="327"/>
                </a:lnTo>
                <a:lnTo>
                  <a:pt x="302" y="331"/>
                </a:lnTo>
                <a:lnTo>
                  <a:pt x="302" y="333"/>
                </a:lnTo>
                <a:lnTo>
                  <a:pt x="300" y="333"/>
                </a:lnTo>
                <a:lnTo>
                  <a:pt x="298" y="334"/>
                </a:lnTo>
                <a:lnTo>
                  <a:pt x="298" y="336"/>
                </a:lnTo>
                <a:lnTo>
                  <a:pt x="296" y="336"/>
                </a:lnTo>
                <a:lnTo>
                  <a:pt x="294" y="336"/>
                </a:lnTo>
                <a:lnTo>
                  <a:pt x="294" y="338"/>
                </a:lnTo>
                <a:lnTo>
                  <a:pt x="292" y="338"/>
                </a:lnTo>
                <a:lnTo>
                  <a:pt x="290" y="338"/>
                </a:lnTo>
                <a:lnTo>
                  <a:pt x="288" y="340"/>
                </a:lnTo>
                <a:lnTo>
                  <a:pt x="286" y="342"/>
                </a:lnTo>
                <a:lnTo>
                  <a:pt x="284" y="344"/>
                </a:lnTo>
                <a:lnTo>
                  <a:pt x="282" y="346"/>
                </a:lnTo>
                <a:lnTo>
                  <a:pt x="280" y="346"/>
                </a:lnTo>
                <a:lnTo>
                  <a:pt x="280" y="348"/>
                </a:lnTo>
                <a:lnTo>
                  <a:pt x="278" y="350"/>
                </a:lnTo>
                <a:lnTo>
                  <a:pt x="277" y="352"/>
                </a:lnTo>
                <a:lnTo>
                  <a:pt x="275" y="352"/>
                </a:lnTo>
                <a:lnTo>
                  <a:pt x="273" y="354"/>
                </a:lnTo>
                <a:lnTo>
                  <a:pt x="271" y="356"/>
                </a:lnTo>
                <a:lnTo>
                  <a:pt x="269" y="357"/>
                </a:lnTo>
                <a:lnTo>
                  <a:pt x="267" y="357"/>
                </a:lnTo>
                <a:lnTo>
                  <a:pt x="265" y="359"/>
                </a:lnTo>
                <a:lnTo>
                  <a:pt x="263" y="359"/>
                </a:lnTo>
                <a:lnTo>
                  <a:pt x="263" y="361"/>
                </a:lnTo>
                <a:lnTo>
                  <a:pt x="261" y="361"/>
                </a:lnTo>
                <a:lnTo>
                  <a:pt x="259" y="363"/>
                </a:lnTo>
                <a:lnTo>
                  <a:pt x="257" y="365"/>
                </a:lnTo>
                <a:lnTo>
                  <a:pt x="255" y="367"/>
                </a:lnTo>
                <a:lnTo>
                  <a:pt x="254" y="367"/>
                </a:lnTo>
                <a:lnTo>
                  <a:pt x="252" y="369"/>
                </a:lnTo>
                <a:lnTo>
                  <a:pt x="250" y="371"/>
                </a:lnTo>
                <a:lnTo>
                  <a:pt x="248" y="371"/>
                </a:lnTo>
                <a:lnTo>
                  <a:pt x="246" y="371"/>
                </a:lnTo>
                <a:lnTo>
                  <a:pt x="244" y="371"/>
                </a:lnTo>
                <a:lnTo>
                  <a:pt x="242" y="371"/>
                </a:lnTo>
                <a:lnTo>
                  <a:pt x="240" y="371"/>
                </a:lnTo>
                <a:lnTo>
                  <a:pt x="240" y="373"/>
                </a:lnTo>
                <a:lnTo>
                  <a:pt x="238" y="373"/>
                </a:lnTo>
                <a:lnTo>
                  <a:pt x="234" y="373"/>
                </a:lnTo>
                <a:lnTo>
                  <a:pt x="230" y="371"/>
                </a:lnTo>
                <a:lnTo>
                  <a:pt x="227" y="371"/>
                </a:lnTo>
                <a:lnTo>
                  <a:pt x="225" y="371"/>
                </a:lnTo>
                <a:lnTo>
                  <a:pt x="223" y="373"/>
                </a:lnTo>
                <a:lnTo>
                  <a:pt x="221" y="373"/>
                </a:lnTo>
                <a:lnTo>
                  <a:pt x="219" y="373"/>
                </a:lnTo>
                <a:lnTo>
                  <a:pt x="217" y="373"/>
                </a:lnTo>
                <a:lnTo>
                  <a:pt x="215" y="375"/>
                </a:lnTo>
                <a:lnTo>
                  <a:pt x="213" y="377"/>
                </a:lnTo>
                <a:lnTo>
                  <a:pt x="213" y="379"/>
                </a:lnTo>
                <a:lnTo>
                  <a:pt x="211" y="379"/>
                </a:lnTo>
                <a:lnTo>
                  <a:pt x="211" y="381"/>
                </a:lnTo>
                <a:lnTo>
                  <a:pt x="211" y="382"/>
                </a:lnTo>
                <a:lnTo>
                  <a:pt x="209" y="384"/>
                </a:lnTo>
                <a:lnTo>
                  <a:pt x="207" y="384"/>
                </a:lnTo>
                <a:lnTo>
                  <a:pt x="205" y="384"/>
                </a:lnTo>
                <a:lnTo>
                  <a:pt x="204" y="386"/>
                </a:lnTo>
                <a:lnTo>
                  <a:pt x="200" y="384"/>
                </a:lnTo>
                <a:lnTo>
                  <a:pt x="198" y="384"/>
                </a:lnTo>
                <a:lnTo>
                  <a:pt x="196" y="384"/>
                </a:lnTo>
                <a:lnTo>
                  <a:pt x="192" y="384"/>
                </a:lnTo>
                <a:lnTo>
                  <a:pt x="190" y="384"/>
                </a:lnTo>
                <a:lnTo>
                  <a:pt x="188" y="384"/>
                </a:lnTo>
                <a:lnTo>
                  <a:pt x="186" y="384"/>
                </a:lnTo>
                <a:lnTo>
                  <a:pt x="184" y="384"/>
                </a:lnTo>
                <a:lnTo>
                  <a:pt x="182" y="384"/>
                </a:lnTo>
                <a:lnTo>
                  <a:pt x="181" y="384"/>
                </a:lnTo>
                <a:lnTo>
                  <a:pt x="179" y="384"/>
                </a:lnTo>
                <a:lnTo>
                  <a:pt x="175" y="384"/>
                </a:lnTo>
                <a:lnTo>
                  <a:pt x="173" y="384"/>
                </a:lnTo>
                <a:lnTo>
                  <a:pt x="171" y="382"/>
                </a:lnTo>
                <a:lnTo>
                  <a:pt x="167" y="382"/>
                </a:lnTo>
                <a:lnTo>
                  <a:pt x="163" y="381"/>
                </a:lnTo>
                <a:lnTo>
                  <a:pt x="161" y="381"/>
                </a:lnTo>
                <a:lnTo>
                  <a:pt x="157" y="382"/>
                </a:lnTo>
                <a:lnTo>
                  <a:pt x="156" y="382"/>
                </a:lnTo>
                <a:lnTo>
                  <a:pt x="154" y="382"/>
                </a:lnTo>
                <a:lnTo>
                  <a:pt x="152" y="384"/>
                </a:lnTo>
                <a:lnTo>
                  <a:pt x="150" y="384"/>
                </a:lnTo>
                <a:lnTo>
                  <a:pt x="148" y="384"/>
                </a:lnTo>
                <a:lnTo>
                  <a:pt x="146" y="384"/>
                </a:lnTo>
                <a:lnTo>
                  <a:pt x="142" y="384"/>
                </a:lnTo>
                <a:lnTo>
                  <a:pt x="140" y="384"/>
                </a:lnTo>
                <a:lnTo>
                  <a:pt x="138" y="384"/>
                </a:lnTo>
                <a:lnTo>
                  <a:pt x="136" y="384"/>
                </a:lnTo>
                <a:lnTo>
                  <a:pt x="134" y="384"/>
                </a:lnTo>
                <a:lnTo>
                  <a:pt x="132" y="384"/>
                </a:lnTo>
                <a:lnTo>
                  <a:pt x="131" y="384"/>
                </a:lnTo>
                <a:lnTo>
                  <a:pt x="129" y="384"/>
                </a:lnTo>
                <a:lnTo>
                  <a:pt x="123" y="384"/>
                </a:lnTo>
                <a:lnTo>
                  <a:pt x="121" y="384"/>
                </a:lnTo>
                <a:lnTo>
                  <a:pt x="119" y="384"/>
                </a:lnTo>
                <a:lnTo>
                  <a:pt x="117" y="384"/>
                </a:lnTo>
                <a:lnTo>
                  <a:pt x="113" y="382"/>
                </a:lnTo>
                <a:lnTo>
                  <a:pt x="111" y="381"/>
                </a:lnTo>
                <a:lnTo>
                  <a:pt x="109" y="381"/>
                </a:lnTo>
                <a:lnTo>
                  <a:pt x="109" y="379"/>
                </a:lnTo>
                <a:lnTo>
                  <a:pt x="109" y="375"/>
                </a:lnTo>
                <a:lnTo>
                  <a:pt x="109" y="373"/>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3">
            <a:extLst>
              <a:ext uri="{FF2B5EF4-FFF2-40B4-BE49-F238E27FC236}">
                <a16:creationId xmlns:a16="http://schemas.microsoft.com/office/drawing/2014/main" id="{4F24CFFA-9EB4-4EE8-B5D3-406B8EDA31B5}"/>
              </a:ext>
            </a:extLst>
          </p:cNvPr>
          <p:cNvSpPr>
            <a:spLocks/>
          </p:cNvSpPr>
          <p:nvPr/>
        </p:nvSpPr>
        <p:spPr bwMode="auto">
          <a:xfrm>
            <a:off x="6239470" y="1869989"/>
            <a:ext cx="1188637" cy="1574528"/>
          </a:xfrm>
          <a:custGeom>
            <a:avLst/>
            <a:gdLst>
              <a:gd name="T0" fmla="*/ 355 w 499"/>
              <a:gd name="T1" fmla="*/ 636 h 661"/>
              <a:gd name="T2" fmla="*/ 311 w 499"/>
              <a:gd name="T3" fmla="*/ 626 h 661"/>
              <a:gd name="T4" fmla="*/ 268 w 499"/>
              <a:gd name="T5" fmla="*/ 601 h 661"/>
              <a:gd name="T6" fmla="*/ 222 w 499"/>
              <a:gd name="T7" fmla="*/ 651 h 661"/>
              <a:gd name="T8" fmla="*/ 174 w 499"/>
              <a:gd name="T9" fmla="*/ 657 h 661"/>
              <a:gd name="T10" fmla="*/ 146 w 499"/>
              <a:gd name="T11" fmla="*/ 651 h 661"/>
              <a:gd name="T12" fmla="*/ 121 w 499"/>
              <a:gd name="T13" fmla="*/ 624 h 661"/>
              <a:gd name="T14" fmla="*/ 94 w 499"/>
              <a:gd name="T15" fmla="*/ 603 h 661"/>
              <a:gd name="T16" fmla="*/ 121 w 499"/>
              <a:gd name="T17" fmla="*/ 574 h 661"/>
              <a:gd name="T18" fmla="*/ 96 w 499"/>
              <a:gd name="T19" fmla="*/ 542 h 661"/>
              <a:gd name="T20" fmla="*/ 55 w 499"/>
              <a:gd name="T21" fmla="*/ 550 h 661"/>
              <a:gd name="T22" fmla="*/ 53 w 499"/>
              <a:gd name="T23" fmla="*/ 511 h 661"/>
              <a:gd name="T24" fmla="*/ 42 w 499"/>
              <a:gd name="T25" fmla="*/ 475 h 661"/>
              <a:gd name="T26" fmla="*/ 0 w 499"/>
              <a:gd name="T27" fmla="*/ 455 h 661"/>
              <a:gd name="T28" fmla="*/ 21 w 499"/>
              <a:gd name="T29" fmla="*/ 415 h 661"/>
              <a:gd name="T30" fmla="*/ 7 w 499"/>
              <a:gd name="T31" fmla="*/ 371 h 661"/>
              <a:gd name="T32" fmla="*/ 11 w 499"/>
              <a:gd name="T33" fmla="*/ 325 h 661"/>
              <a:gd name="T34" fmla="*/ 42 w 499"/>
              <a:gd name="T35" fmla="*/ 304 h 661"/>
              <a:gd name="T36" fmla="*/ 69 w 499"/>
              <a:gd name="T37" fmla="*/ 275 h 661"/>
              <a:gd name="T38" fmla="*/ 122 w 499"/>
              <a:gd name="T39" fmla="*/ 252 h 661"/>
              <a:gd name="T40" fmla="*/ 167 w 499"/>
              <a:gd name="T41" fmla="*/ 261 h 661"/>
              <a:gd name="T42" fmla="*/ 188 w 499"/>
              <a:gd name="T43" fmla="*/ 277 h 661"/>
              <a:gd name="T44" fmla="*/ 228 w 499"/>
              <a:gd name="T45" fmla="*/ 273 h 661"/>
              <a:gd name="T46" fmla="*/ 249 w 499"/>
              <a:gd name="T47" fmla="*/ 296 h 661"/>
              <a:gd name="T48" fmla="*/ 245 w 499"/>
              <a:gd name="T49" fmla="*/ 331 h 661"/>
              <a:gd name="T50" fmla="*/ 282 w 499"/>
              <a:gd name="T51" fmla="*/ 336 h 661"/>
              <a:gd name="T52" fmla="*/ 313 w 499"/>
              <a:gd name="T53" fmla="*/ 344 h 661"/>
              <a:gd name="T54" fmla="*/ 309 w 499"/>
              <a:gd name="T55" fmla="*/ 325 h 661"/>
              <a:gd name="T56" fmla="*/ 336 w 499"/>
              <a:gd name="T57" fmla="*/ 308 h 661"/>
              <a:gd name="T58" fmla="*/ 349 w 499"/>
              <a:gd name="T59" fmla="*/ 288 h 661"/>
              <a:gd name="T60" fmla="*/ 311 w 499"/>
              <a:gd name="T61" fmla="*/ 283 h 661"/>
              <a:gd name="T62" fmla="*/ 276 w 499"/>
              <a:gd name="T63" fmla="*/ 279 h 661"/>
              <a:gd name="T64" fmla="*/ 249 w 499"/>
              <a:gd name="T65" fmla="*/ 252 h 661"/>
              <a:gd name="T66" fmla="*/ 240 w 499"/>
              <a:gd name="T67" fmla="*/ 229 h 661"/>
              <a:gd name="T68" fmla="*/ 236 w 499"/>
              <a:gd name="T69" fmla="*/ 208 h 661"/>
              <a:gd name="T70" fmla="*/ 234 w 499"/>
              <a:gd name="T71" fmla="*/ 171 h 661"/>
              <a:gd name="T72" fmla="*/ 195 w 499"/>
              <a:gd name="T73" fmla="*/ 171 h 661"/>
              <a:gd name="T74" fmla="*/ 209 w 499"/>
              <a:gd name="T75" fmla="*/ 139 h 661"/>
              <a:gd name="T76" fmla="*/ 245 w 499"/>
              <a:gd name="T77" fmla="*/ 127 h 661"/>
              <a:gd name="T78" fmla="*/ 284 w 499"/>
              <a:gd name="T79" fmla="*/ 117 h 661"/>
              <a:gd name="T80" fmla="*/ 313 w 499"/>
              <a:gd name="T81" fmla="*/ 104 h 661"/>
              <a:gd name="T82" fmla="*/ 318 w 499"/>
              <a:gd name="T83" fmla="*/ 66 h 661"/>
              <a:gd name="T84" fmla="*/ 330 w 499"/>
              <a:gd name="T85" fmla="*/ 33 h 661"/>
              <a:gd name="T86" fmla="*/ 355 w 499"/>
              <a:gd name="T87" fmla="*/ 12 h 661"/>
              <a:gd name="T88" fmla="*/ 386 w 499"/>
              <a:gd name="T89" fmla="*/ 16 h 661"/>
              <a:gd name="T90" fmla="*/ 418 w 499"/>
              <a:gd name="T91" fmla="*/ 6 h 661"/>
              <a:gd name="T92" fmla="*/ 438 w 499"/>
              <a:gd name="T93" fmla="*/ 62 h 661"/>
              <a:gd name="T94" fmla="*/ 447 w 499"/>
              <a:gd name="T95" fmla="*/ 100 h 661"/>
              <a:gd name="T96" fmla="*/ 455 w 499"/>
              <a:gd name="T97" fmla="*/ 139 h 661"/>
              <a:gd name="T98" fmla="*/ 470 w 499"/>
              <a:gd name="T99" fmla="*/ 171 h 661"/>
              <a:gd name="T100" fmla="*/ 480 w 499"/>
              <a:gd name="T101" fmla="*/ 208 h 661"/>
              <a:gd name="T102" fmla="*/ 474 w 499"/>
              <a:gd name="T103" fmla="*/ 244 h 661"/>
              <a:gd name="T104" fmla="*/ 482 w 499"/>
              <a:gd name="T105" fmla="*/ 265 h 661"/>
              <a:gd name="T106" fmla="*/ 472 w 499"/>
              <a:gd name="T107" fmla="*/ 304 h 661"/>
              <a:gd name="T108" fmla="*/ 418 w 499"/>
              <a:gd name="T109" fmla="*/ 329 h 661"/>
              <a:gd name="T110" fmla="*/ 399 w 499"/>
              <a:gd name="T111" fmla="*/ 371 h 661"/>
              <a:gd name="T112" fmla="*/ 399 w 499"/>
              <a:gd name="T113" fmla="*/ 430 h 661"/>
              <a:gd name="T114" fmla="*/ 457 w 499"/>
              <a:gd name="T115" fmla="*/ 478 h 661"/>
              <a:gd name="T116" fmla="*/ 447 w 499"/>
              <a:gd name="T117" fmla="*/ 526 h 661"/>
              <a:gd name="T118" fmla="*/ 453 w 499"/>
              <a:gd name="T119" fmla="*/ 555 h 661"/>
              <a:gd name="T120" fmla="*/ 484 w 499"/>
              <a:gd name="T121" fmla="*/ 613 h 661"/>
              <a:gd name="T122" fmla="*/ 461 w 499"/>
              <a:gd name="T123" fmla="*/ 634 h 661"/>
              <a:gd name="T124" fmla="*/ 420 w 499"/>
              <a:gd name="T125" fmla="*/ 651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9" h="661">
                <a:moveTo>
                  <a:pt x="390" y="657"/>
                </a:moveTo>
                <a:lnTo>
                  <a:pt x="388" y="657"/>
                </a:lnTo>
                <a:lnTo>
                  <a:pt x="388" y="655"/>
                </a:lnTo>
                <a:lnTo>
                  <a:pt x="386" y="655"/>
                </a:lnTo>
                <a:lnTo>
                  <a:pt x="386" y="653"/>
                </a:lnTo>
                <a:lnTo>
                  <a:pt x="384" y="653"/>
                </a:lnTo>
                <a:lnTo>
                  <a:pt x="384" y="651"/>
                </a:lnTo>
                <a:lnTo>
                  <a:pt x="384" y="649"/>
                </a:lnTo>
                <a:lnTo>
                  <a:pt x="382" y="647"/>
                </a:lnTo>
                <a:lnTo>
                  <a:pt x="380" y="647"/>
                </a:lnTo>
                <a:lnTo>
                  <a:pt x="378" y="647"/>
                </a:lnTo>
                <a:lnTo>
                  <a:pt x="376" y="646"/>
                </a:lnTo>
                <a:lnTo>
                  <a:pt x="374" y="644"/>
                </a:lnTo>
                <a:lnTo>
                  <a:pt x="372" y="644"/>
                </a:lnTo>
                <a:lnTo>
                  <a:pt x="370" y="642"/>
                </a:lnTo>
                <a:lnTo>
                  <a:pt x="368" y="642"/>
                </a:lnTo>
                <a:lnTo>
                  <a:pt x="366" y="642"/>
                </a:lnTo>
                <a:lnTo>
                  <a:pt x="365" y="640"/>
                </a:lnTo>
                <a:lnTo>
                  <a:pt x="363" y="640"/>
                </a:lnTo>
                <a:lnTo>
                  <a:pt x="361" y="638"/>
                </a:lnTo>
                <a:lnTo>
                  <a:pt x="357" y="638"/>
                </a:lnTo>
                <a:lnTo>
                  <a:pt x="355" y="636"/>
                </a:lnTo>
                <a:lnTo>
                  <a:pt x="353" y="634"/>
                </a:lnTo>
                <a:lnTo>
                  <a:pt x="351" y="634"/>
                </a:lnTo>
                <a:lnTo>
                  <a:pt x="351" y="632"/>
                </a:lnTo>
                <a:lnTo>
                  <a:pt x="347" y="630"/>
                </a:lnTo>
                <a:lnTo>
                  <a:pt x="345" y="628"/>
                </a:lnTo>
                <a:lnTo>
                  <a:pt x="341" y="626"/>
                </a:lnTo>
                <a:lnTo>
                  <a:pt x="340" y="626"/>
                </a:lnTo>
                <a:lnTo>
                  <a:pt x="338" y="624"/>
                </a:lnTo>
                <a:lnTo>
                  <a:pt x="336" y="624"/>
                </a:lnTo>
                <a:lnTo>
                  <a:pt x="334" y="624"/>
                </a:lnTo>
                <a:lnTo>
                  <a:pt x="332" y="624"/>
                </a:lnTo>
                <a:lnTo>
                  <a:pt x="330" y="624"/>
                </a:lnTo>
                <a:lnTo>
                  <a:pt x="328" y="624"/>
                </a:lnTo>
                <a:lnTo>
                  <a:pt x="326" y="624"/>
                </a:lnTo>
                <a:lnTo>
                  <a:pt x="324" y="626"/>
                </a:lnTo>
                <a:lnTo>
                  <a:pt x="322" y="624"/>
                </a:lnTo>
                <a:lnTo>
                  <a:pt x="320" y="626"/>
                </a:lnTo>
                <a:lnTo>
                  <a:pt x="318" y="626"/>
                </a:lnTo>
                <a:lnTo>
                  <a:pt x="317" y="626"/>
                </a:lnTo>
                <a:lnTo>
                  <a:pt x="315" y="626"/>
                </a:lnTo>
                <a:lnTo>
                  <a:pt x="313" y="628"/>
                </a:lnTo>
                <a:lnTo>
                  <a:pt x="311" y="626"/>
                </a:lnTo>
                <a:lnTo>
                  <a:pt x="311" y="624"/>
                </a:lnTo>
                <a:lnTo>
                  <a:pt x="309" y="622"/>
                </a:lnTo>
                <a:lnTo>
                  <a:pt x="309" y="619"/>
                </a:lnTo>
                <a:lnTo>
                  <a:pt x="307" y="617"/>
                </a:lnTo>
                <a:lnTo>
                  <a:pt x="307" y="615"/>
                </a:lnTo>
                <a:lnTo>
                  <a:pt x="305" y="611"/>
                </a:lnTo>
                <a:lnTo>
                  <a:pt x="303" y="611"/>
                </a:lnTo>
                <a:lnTo>
                  <a:pt x="301" y="609"/>
                </a:lnTo>
                <a:lnTo>
                  <a:pt x="297" y="607"/>
                </a:lnTo>
                <a:lnTo>
                  <a:pt x="295" y="607"/>
                </a:lnTo>
                <a:lnTo>
                  <a:pt x="293" y="605"/>
                </a:lnTo>
                <a:lnTo>
                  <a:pt x="290" y="605"/>
                </a:lnTo>
                <a:lnTo>
                  <a:pt x="290" y="603"/>
                </a:lnTo>
                <a:lnTo>
                  <a:pt x="288" y="603"/>
                </a:lnTo>
                <a:lnTo>
                  <a:pt x="286" y="603"/>
                </a:lnTo>
                <a:lnTo>
                  <a:pt x="282" y="601"/>
                </a:lnTo>
                <a:lnTo>
                  <a:pt x="280" y="601"/>
                </a:lnTo>
                <a:lnTo>
                  <a:pt x="278" y="601"/>
                </a:lnTo>
                <a:lnTo>
                  <a:pt x="276" y="601"/>
                </a:lnTo>
                <a:lnTo>
                  <a:pt x="274" y="601"/>
                </a:lnTo>
                <a:lnTo>
                  <a:pt x="272" y="601"/>
                </a:lnTo>
                <a:lnTo>
                  <a:pt x="268" y="601"/>
                </a:lnTo>
                <a:lnTo>
                  <a:pt x="268" y="605"/>
                </a:lnTo>
                <a:lnTo>
                  <a:pt x="268" y="607"/>
                </a:lnTo>
                <a:lnTo>
                  <a:pt x="268" y="611"/>
                </a:lnTo>
                <a:lnTo>
                  <a:pt x="270" y="615"/>
                </a:lnTo>
                <a:lnTo>
                  <a:pt x="270" y="619"/>
                </a:lnTo>
                <a:lnTo>
                  <a:pt x="272" y="624"/>
                </a:lnTo>
                <a:lnTo>
                  <a:pt x="274" y="628"/>
                </a:lnTo>
                <a:lnTo>
                  <a:pt x="274" y="630"/>
                </a:lnTo>
                <a:lnTo>
                  <a:pt x="272" y="634"/>
                </a:lnTo>
                <a:lnTo>
                  <a:pt x="268" y="636"/>
                </a:lnTo>
                <a:lnTo>
                  <a:pt x="263" y="636"/>
                </a:lnTo>
                <a:lnTo>
                  <a:pt x="257" y="636"/>
                </a:lnTo>
                <a:lnTo>
                  <a:pt x="255" y="636"/>
                </a:lnTo>
                <a:lnTo>
                  <a:pt x="251" y="636"/>
                </a:lnTo>
                <a:lnTo>
                  <a:pt x="244" y="638"/>
                </a:lnTo>
                <a:lnTo>
                  <a:pt x="242" y="638"/>
                </a:lnTo>
                <a:lnTo>
                  <a:pt x="236" y="640"/>
                </a:lnTo>
                <a:lnTo>
                  <a:pt x="234" y="642"/>
                </a:lnTo>
                <a:lnTo>
                  <a:pt x="232" y="646"/>
                </a:lnTo>
                <a:lnTo>
                  <a:pt x="228" y="647"/>
                </a:lnTo>
                <a:lnTo>
                  <a:pt x="228" y="649"/>
                </a:lnTo>
                <a:lnTo>
                  <a:pt x="222" y="651"/>
                </a:lnTo>
                <a:lnTo>
                  <a:pt x="220" y="651"/>
                </a:lnTo>
                <a:lnTo>
                  <a:pt x="220" y="653"/>
                </a:lnTo>
                <a:lnTo>
                  <a:pt x="219" y="653"/>
                </a:lnTo>
                <a:lnTo>
                  <a:pt x="213" y="653"/>
                </a:lnTo>
                <a:lnTo>
                  <a:pt x="211" y="655"/>
                </a:lnTo>
                <a:lnTo>
                  <a:pt x="209" y="655"/>
                </a:lnTo>
                <a:lnTo>
                  <a:pt x="207" y="655"/>
                </a:lnTo>
                <a:lnTo>
                  <a:pt x="203" y="657"/>
                </a:lnTo>
                <a:lnTo>
                  <a:pt x="201" y="657"/>
                </a:lnTo>
                <a:lnTo>
                  <a:pt x="201" y="655"/>
                </a:lnTo>
                <a:lnTo>
                  <a:pt x="199" y="655"/>
                </a:lnTo>
                <a:lnTo>
                  <a:pt x="195" y="655"/>
                </a:lnTo>
                <a:lnTo>
                  <a:pt x="194" y="657"/>
                </a:lnTo>
                <a:lnTo>
                  <a:pt x="192" y="657"/>
                </a:lnTo>
                <a:lnTo>
                  <a:pt x="190" y="657"/>
                </a:lnTo>
                <a:lnTo>
                  <a:pt x="188" y="657"/>
                </a:lnTo>
                <a:lnTo>
                  <a:pt x="186" y="657"/>
                </a:lnTo>
                <a:lnTo>
                  <a:pt x="184" y="659"/>
                </a:lnTo>
                <a:lnTo>
                  <a:pt x="180" y="659"/>
                </a:lnTo>
                <a:lnTo>
                  <a:pt x="178" y="659"/>
                </a:lnTo>
                <a:lnTo>
                  <a:pt x="176" y="659"/>
                </a:lnTo>
                <a:lnTo>
                  <a:pt x="174" y="657"/>
                </a:lnTo>
                <a:lnTo>
                  <a:pt x="172" y="655"/>
                </a:lnTo>
                <a:lnTo>
                  <a:pt x="172" y="653"/>
                </a:lnTo>
                <a:lnTo>
                  <a:pt x="170" y="651"/>
                </a:lnTo>
                <a:lnTo>
                  <a:pt x="169" y="651"/>
                </a:lnTo>
                <a:lnTo>
                  <a:pt x="167" y="653"/>
                </a:lnTo>
                <a:lnTo>
                  <a:pt x="165" y="653"/>
                </a:lnTo>
                <a:lnTo>
                  <a:pt x="163" y="655"/>
                </a:lnTo>
                <a:lnTo>
                  <a:pt x="163" y="657"/>
                </a:lnTo>
                <a:lnTo>
                  <a:pt x="163" y="659"/>
                </a:lnTo>
                <a:lnTo>
                  <a:pt x="161" y="659"/>
                </a:lnTo>
                <a:lnTo>
                  <a:pt x="159" y="661"/>
                </a:lnTo>
                <a:lnTo>
                  <a:pt x="157" y="661"/>
                </a:lnTo>
                <a:lnTo>
                  <a:pt x="155" y="661"/>
                </a:lnTo>
                <a:lnTo>
                  <a:pt x="153" y="661"/>
                </a:lnTo>
                <a:lnTo>
                  <a:pt x="151" y="661"/>
                </a:lnTo>
                <a:lnTo>
                  <a:pt x="149" y="659"/>
                </a:lnTo>
                <a:lnTo>
                  <a:pt x="147" y="659"/>
                </a:lnTo>
                <a:lnTo>
                  <a:pt x="146" y="659"/>
                </a:lnTo>
                <a:lnTo>
                  <a:pt x="146" y="657"/>
                </a:lnTo>
                <a:lnTo>
                  <a:pt x="146" y="655"/>
                </a:lnTo>
                <a:lnTo>
                  <a:pt x="146" y="653"/>
                </a:lnTo>
                <a:lnTo>
                  <a:pt x="146" y="651"/>
                </a:lnTo>
                <a:lnTo>
                  <a:pt x="144" y="649"/>
                </a:lnTo>
                <a:lnTo>
                  <a:pt x="138" y="647"/>
                </a:lnTo>
                <a:lnTo>
                  <a:pt x="138" y="646"/>
                </a:lnTo>
                <a:lnTo>
                  <a:pt x="136" y="646"/>
                </a:lnTo>
                <a:lnTo>
                  <a:pt x="136" y="644"/>
                </a:lnTo>
                <a:lnTo>
                  <a:pt x="134" y="646"/>
                </a:lnTo>
                <a:lnTo>
                  <a:pt x="134" y="644"/>
                </a:lnTo>
                <a:lnTo>
                  <a:pt x="132" y="644"/>
                </a:lnTo>
                <a:lnTo>
                  <a:pt x="130" y="644"/>
                </a:lnTo>
                <a:lnTo>
                  <a:pt x="130" y="642"/>
                </a:lnTo>
                <a:lnTo>
                  <a:pt x="130" y="640"/>
                </a:lnTo>
                <a:lnTo>
                  <a:pt x="128" y="638"/>
                </a:lnTo>
                <a:lnTo>
                  <a:pt x="128" y="636"/>
                </a:lnTo>
                <a:lnTo>
                  <a:pt x="128" y="634"/>
                </a:lnTo>
                <a:lnTo>
                  <a:pt x="126" y="634"/>
                </a:lnTo>
                <a:lnTo>
                  <a:pt x="124" y="634"/>
                </a:lnTo>
                <a:lnTo>
                  <a:pt x="122" y="632"/>
                </a:lnTo>
                <a:lnTo>
                  <a:pt x="121" y="632"/>
                </a:lnTo>
                <a:lnTo>
                  <a:pt x="121" y="630"/>
                </a:lnTo>
                <a:lnTo>
                  <a:pt x="121" y="628"/>
                </a:lnTo>
                <a:lnTo>
                  <a:pt x="121" y="626"/>
                </a:lnTo>
                <a:lnTo>
                  <a:pt x="121" y="624"/>
                </a:lnTo>
                <a:lnTo>
                  <a:pt x="122" y="622"/>
                </a:lnTo>
                <a:lnTo>
                  <a:pt x="121" y="622"/>
                </a:lnTo>
                <a:lnTo>
                  <a:pt x="121" y="621"/>
                </a:lnTo>
                <a:lnTo>
                  <a:pt x="121" y="619"/>
                </a:lnTo>
                <a:lnTo>
                  <a:pt x="121" y="617"/>
                </a:lnTo>
                <a:lnTo>
                  <a:pt x="119" y="615"/>
                </a:lnTo>
                <a:lnTo>
                  <a:pt x="117" y="613"/>
                </a:lnTo>
                <a:lnTo>
                  <a:pt x="115" y="615"/>
                </a:lnTo>
                <a:lnTo>
                  <a:pt x="113" y="617"/>
                </a:lnTo>
                <a:lnTo>
                  <a:pt x="111" y="617"/>
                </a:lnTo>
                <a:lnTo>
                  <a:pt x="109" y="619"/>
                </a:lnTo>
                <a:lnTo>
                  <a:pt x="103" y="617"/>
                </a:lnTo>
                <a:lnTo>
                  <a:pt x="101" y="615"/>
                </a:lnTo>
                <a:lnTo>
                  <a:pt x="99" y="613"/>
                </a:lnTo>
                <a:lnTo>
                  <a:pt x="97" y="611"/>
                </a:lnTo>
                <a:lnTo>
                  <a:pt x="96" y="609"/>
                </a:lnTo>
                <a:lnTo>
                  <a:pt x="94" y="609"/>
                </a:lnTo>
                <a:lnTo>
                  <a:pt x="92" y="607"/>
                </a:lnTo>
                <a:lnTo>
                  <a:pt x="90" y="605"/>
                </a:lnTo>
                <a:lnTo>
                  <a:pt x="92" y="605"/>
                </a:lnTo>
                <a:lnTo>
                  <a:pt x="92" y="603"/>
                </a:lnTo>
                <a:lnTo>
                  <a:pt x="94" y="603"/>
                </a:lnTo>
                <a:lnTo>
                  <a:pt x="96" y="603"/>
                </a:lnTo>
                <a:lnTo>
                  <a:pt x="97" y="601"/>
                </a:lnTo>
                <a:lnTo>
                  <a:pt x="99" y="601"/>
                </a:lnTo>
                <a:lnTo>
                  <a:pt x="101" y="599"/>
                </a:lnTo>
                <a:lnTo>
                  <a:pt x="103" y="599"/>
                </a:lnTo>
                <a:lnTo>
                  <a:pt x="105" y="598"/>
                </a:lnTo>
                <a:lnTo>
                  <a:pt x="107" y="598"/>
                </a:lnTo>
                <a:lnTo>
                  <a:pt x="107" y="596"/>
                </a:lnTo>
                <a:lnTo>
                  <a:pt x="109" y="596"/>
                </a:lnTo>
                <a:lnTo>
                  <a:pt x="111" y="594"/>
                </a:lnTo>
                <a:lnTo>
                  <a:pt x="113" y="594"/>
                </a:lnTo>
                <a:lnTo>
                  <a:pt x="113" y="592"/>
                </a:lnTo>
                <a:lnTo>
                  <a:pt x="115" y="590"/>
                </a:lnTo>
                <a:lnTo>
                  <a:pt x="117" y="588"/>
                </a:lnTo>
                <a:lnTo>
                  <a:pt x="117" y="586"/>
                </a:lnTo>
                <a:lnTo>
                  <a:pt x="117" y="584"/>
                </a:lnTo>
                <a:lnTo>
                  <a:pt x="119" y="582"/>
                </a:lnTo>
                <a:lnTo>
                  <a:pt x="119" y="580"/>
                </a:lnTo>
                <a:lnTo>
                  <a:pt x="119" y="578"/>
                </a:lnTo>
                <a:lnTo>
                  <a:pt x="121" y="578"/>
                </a:lnTo>
                <a:lnTo>
                  <a:pt x="121" y="576"/>
                </a:lnTo>
                <a:lnTo>
                  <a:pt x="121" y="574"/>
                </a:lnTo>
                <a:lnTo>
                  <a:pt x="121" y="573"/>
                </a:lnTo>
                <a:lnTo>
                  <a:pt x="121" y="571"/>
                </a:lnTo>
                <a:lnTo>
                  <a:pt x="121" y="569"/>
                </a:lnTo>
                <a:lnTo>
                  <a:pt x="121" y="567"/>
                </a:lnTo>
                <a:lnTo>
                  <a:pt x="119" y="565"/>
                </a:lnTo>
                <a:lnTo>
                  <a:pt x="119" y="563"/>
                </a:lnTo>
                <a:lnTo>
                  <a:pt x="119" y="561"/>
                </a:lnTo>
                <a:lnTo>
                  <a:pt x="117" y="559"/>
                </a:lnTo>
                <a:lnTo>
                  <a:pt x="117" y="557"/>
                </a:lnTo>
                <a:lnTo>
                  <a:pt x="115" y="555"/>
                </a:lnTo>
                <a:lnTo>
                  <a:pt x="115" y="553"/>
                </a:lnTo>
                <a:lnTo>
                  <a:pt x="115" y="551"/>
                </a:lnTo>
                <a:lnTo>
                  <a:pt x="115" y="550"/>
                </a:lnTo>
                <a:lnTo>
                  <a:pt x="113" y="548"/>
                </a:lnTo>
                <a:lnTo>
                  <a:pt x="113" y="546"/>
                </a:lnTo>
                <a:lnTo>
                  <a:pt x="111" y="544"/>
                </a:lnTo>
                <a:lnTo>
                  <a:pt x="107" y="542"/>
                </a:lnTo>
                <a:lnTo>
                  <a:pt x="105" y="542"/>
                </a:lnTo>
                <a:lnTo>
                  <a:pt x="103" y="542"/>
                </a:lnTo>
                <a:lnTo>
                  <a:pt x="101" y="540"/>
                </a:lnTo>
                <a:lnTo>
                  <a:pt x="99" y="540"/>
                </a:lnTo>
                <a:lnTo>
                  <a:pt x="96" y="542"/>
                </a:lnTo>
                <a:lnTo>
                  <a:pt x="94" y="542"/>
                </a:lnTo>
                <a:lnTo>
                  <a:pt x="92" y="542"/>
                </a:lnTo>
                <a:lnTo>
                  <a:pt x="90" y="542"/>
                </a:lnTo>
                <a:lnTo>
                  <a:pt x="88" y="542"/>
                </a:lnTo>
                <a:lnTo>
                  <a:pt x="86" y="542"/>
                </a:lnTo>
                <a:lnTo>
                  <a:pt x="84" y="544"/>
                </a:lnTo>
                <a:lnTo>
                  <a:pt x="82" y="544"/>
                </a:lnTo>
                <a:lnTo>
                  <a:pt x="80" y="544"/>
                </a:lnTo>
                <a:lnTo>
                  <a:pt x="78" y="546"/>
                </a:lnTo>
                <a:lnTo>
                  <a:pt x="76" y="546"/>
                </a:lnTo>
                <a:lnTo>
                  <a:pt x="74" y="546"/>
                </a:lnTo>
                <a:lnTo>
                  <a:pt x="73" y="546"/>
                </a:lnTo>
                <a:lnTo>
                  <a:pt x="73" y="548"/>
                </a:lnTo>
                <a:lnTo>
                  <a:pt x="71" y="548"/>
                </a:lnTo>
                <a:lnTo>
                  <a:pt x="69" y="548"/>
                </a:lnTo>
                <a:lnTo>
                  <a:pt x="67" y="548"/>
                </a:lnTo>
                <a:lnTo>
                  <a:pt x="65" y="548"/>
                </a:lnTo>
                <a:lnTo>
                  <a:pt x="63" y="548"/>
                </a:lnTo>
                <a:lnTo>
                  <a:pt x="61" y="548"/>
                </a:lnTo>
                <a:lnTo>
                  <a:pt x="59" y="548"/>
                </a:lnTo>
                <a:lnTo>
                  <a:pt x="57" y="550"/>
                </a:lnTo>
                <a:lnTo>
                  <a:pt x="55" y="550"/>
                </a:lnTo>
                <a:lnTo>
                  <a:pt x="53" y="548"/>
                </a:lnTo>
                <a:lnTo>
                  <a:pt x="51" y="548"/>
                </a:lnTo>
                <a:lnTo>
                  <a:pt x="48" y="546"/>
                </a:lnTo>
                <a:lnTo>
                  <a:pt x="48" y="544"/>
                </a:lnTo>
                <a:lnTo>
                  <a:pt x="49" y="544"/>
                </a:lnTo>
                <a:lnTo>
                  <a:pt x="49" y="542"/>
                </a:lnTo>
                <a:lnTo>
                  <a:pt x="49" y="540"/>
                </a:lnTo>
                <a:lnTo>
                  <a:pt x="49" y="538"/>
                </a:lnTo>
                <a:lnTo>
                  <a:pt x="49" y="536"/>
                </a:lnTo>
                <a:lnTo>
                  <a:pt x="49" y="534"/>
                </a:lnTo>
                <a:lnTo>
                  <a:pt x="49" y="532"/>
                </a:lnTo>
                <a:lnTo>
                  <a:pt x="51" y="530"/>
                </a:lnTo>
                <a:lnTo>
                  <a:pt x="51" y="528"/>
                </a:lnTo>
                <a:lnTo>
                  <a:pt x="51" y="526"/>
                </a:lnTo>
                <a:lnTo>
                  <a:pt x="51" y="525"/>
                </a:lnTo>
                <a:lnTo>
                  <a:pt x="51" y="523"/>
                </a:lnTo>
                <a:lnTo>
                  <a:pt x="51" y="521"/>
                </a:lnTo>
                <a:lnTo>
                  <a:pt x="51" y="519"/>
                </a:lnTo>
                <a:lnTo>
                  <a:pt x="51" y="517"/>
                </a:lnTo>
                <a:lnTo>
                  <a:pt x="53" y="515"/>
                </a:lnTo>
                <a:lnTo>
                  <a:pt x="53" y="513"/>
                </a:lnTo>
                <a:lnTo>
                  <a:pt x="53" y="511"/>
                </a:lnTo>
                <a:lnTo>
                  <a:pt x="51" y="509"/>
                </a:lnTo>
                <a:lnTo>
                  <a:pt x="49" y="509"/>
                </a:lnTo>
                <a:lnTo>
                  <a:pt x="49" y="507"/>
                </a:lnTo>
                <a:lnTo>
                  <a:pt x="48" y="507"/>
                </a:lnTo>
                <a:lnTo>
                  <a:pt x="46" y="505"/>
                </a:lnTo>
                <a:lnTo>
                  <a:pt x="44" y="505"/>
                </a:lnTo>
                <a:lnTo>
                  <a:pt x="42" y="503"/>
                </a:lnTo>
                <a:lnTo>
                  <a:pt x="42" y="502"/>
                </a:lnTo>
                <a:lnTo>
                  <a:pt x="44" y="498"/>
                </a:lnTo>
                <a:lnTo>
                  <a:pt x="44" y="496"/>
                </a:lnTo>
                <a:lnTo>
                  <a:pt x="44" y="494"/>
                </a:lnTo>
                <a:lnTo>
                  <a:pt x="44" y="492"/>
                </a:lnTo>
                <a:lnTo>
                  <a:pt x="46" y="490"/>
                </a:lnTo>
                <a:lnTo>
                  <a:pt x="48" y="488"/>
                </a:lnTo>
                <a:lnTo>
                  <a:pt x="48" y="486"/>
                </a:lnTo>
                <a:lnTo>
                  <a:pt x="48" y="484"/>
                </a:lnTo>
                <a:lnTo>
                  <a:pt x="48" y="482"/>
                </a:lnTo>
                <a:lnTo>
                  <a:pt x="46" y="480"/>
                </a:lnTo>
                <a:lnTo>
                  <a:pt x="46" y="478"/>
                </a:lnTo>
                <a:lnTo>
                  <a:pt x="44" y="477"/>
                </a:lnTo>
                <a:lnTo>
                  <a:pt x="44" y="475"/>
                </a:lnTo>
                <a:lnTo>
                  <a:pt x="42" y="475"/>
                </a:lnTo>
                <a:lnTo>
                  <a:pt x="40" y="475"/>
                </a:lnTo>
                <a:lnTo>
                  <a:pt x="38" y="473"/>
                </a:lnTo>
                <a:lnTo>
                  <a:pt x="36" y="473"/>
                </a:lnTo>
                <a:lnTo>
                  <a:pt x="34" y="473"/>
                </a:lnTo>
                <a:lnTo>
                  <a:pt x="30" y="473"/>
                </a:lnTo>
                <a:lnTo>
                  <a:pt x="26" y="471"/>
                </a:lnTo>
                <a:lnTo>
                  <a:pt x="24" y="471"/>
                </a:lnTo>
                <a:lnTo>
                  <a:pt x="21" y="469"/>
                </a:lnTo>
                <a:lnTo>
                  <a:pt x="21" y="467"/>
                </a:lnTo>
                <a:lnTo>
                  <a:pt x="19" y="467"/>
                </a:lnTo>
                <a:lnTo>
                  <a:pt x="19" y="465"/>
                </a:lnTo>
                <a:lnTo>
                  <a:pt x="17" y="465"/>
                </a:lnTo>
                <a:lnTo>
                  <a:pt x="17" y="463"/>
                </a:lnTo>
                <a:lnTo>
                  <a:pt x="15" y="461"/>
                </a:lnTo>
                <a:lnTo>
                  <a:pt x="13" y="459"/>
                </a:lnTo>
                <a:lnTo>
                  <a:pt x="11" y="459"/>
                </a:lnTo>
                <a:lnTo>
                  <a:pt x="9" y="459"/>
                </a:lnTo>
                <a:lnTo>
                  <a:pt x="7" y="457"/>
                </a:lnTo>
                <a:lnTo>
                  <a:pt x="5" y="457"/>
                </a:lnTo>
                <a:lnTo>
                  <a:pt x="3" y="457"/>
                </a:lnTo>
                <a:lnTo>
                  <a:pt x="1" y="457"/>
                </a:lnTo>
                <a:lnTo>
                  <a:pt x="0" y="455"/>
                </a:lnTo>
                <a:lnTo>
                  <a:pt x="0" y="454"/>
                </a:lnTo>
                <a:lnTo>
                  <a:pt x="0" y="452"/>
                </a:lnTo>
                <a:lnTo>
                  <a:pt x="0" y="450"/>
                </a:lnTo>
                <a:lnTo>
                  <a:pt x="1" y="448"/>
                </a:lnTo>
                <a:lnTo>
                  <a:pt x="3" y="446"/>
                </a:lnTo>
                <a:lnTo>
                  <a:pt x="5" y="446"/>
                </a:lnTo>
                <a:lnTo>
                  <a:pt x="5" y="444"/>
                </a:lnTo>
                <a:lnTo>
                  <a:pt x="7" y="442"/>
                </a:lnTo>
                <a:lnTo>
                  <a:pt x="7" y="440"/>
                </a:lnTo>
                <a:lnTo>
                  <a:pt x="7" y="438"/>
                </a:lnTo>
                <a:lnTo>
                  <a:pt x="7" y="436"/>
                </a:lnTo>
                <a:lnTo>
                  <a:pt x="9" y="434"/>
                </a:lnTo>
                <a:lnTo>
                  <a:pt x="9" y="432"/>
                </a:lnTo>
                <a:lnTo>
                  <a:pt x="9" y="430"/>
                </a:lnTo>
                <a:lnTo>
                  <a:pt x="9" y="429"/>
                </a:lnTo>
                <a:lnTo>
                  <a:pt x="11" y="429"/>
                </a:lnTo>
                <a:lnTo>
                  <a:pt x="13" y="427"/>
                </a:lnTo>
                <a:lnTo>
                  <a:pt x="15" y="425"/>
                </a:lnTo>
                <a:lnTo>
                  <a:pt x="15" y="423"/>
                </a:lnTo>
                <a:lnTo>
                  <a:pt x="19" y="419"/>
                </a:lnTo>
                <a:lnTo>
                  <a:pt x="19" y="417"/>
                </a:lnTo>
                <a:lnTo>
                  <a:pt x="21" y="415"/>
                </a:lnTo>
                <a:lnTo>
                  <a:pt x="21" y="413"/>
                </a:lnTo>
                <a:lnTo>
                  <a:pt x="23" y="411"/>
                </a:lnTo>
                <a:lnTo>
                  <a:pt x="23" y="409"/>
                </a:lnTo>
                <a:lnTo>
                  <a:pt x="23" y="407"/>
                </a:lnTo>
                <a:lnTo>
                  <a:pt x="24" y="406"/>
                </a:lnTo>
                <a:lnTo>
                  <a:pt x="24" y="404"/>
                </a:lnTo>
                <a:lnTo>
                  <a:pt x="26" y="402"/>
                </a:lnTo>
                <a:lnTo>
                  <a:pt x="26" y="400"/>
                </a:lnTo>
                <a:lnTo>
                  <a:pt x="26" y="396"/>
                </a:lnTo>
                <a:lnTo>
                  <a:pt x="24" y="394"/>
                </a:lnTo>
                <a:lnTo>
                  <a:pt x="24" y="392"/>
                </a:lnTo>
                <a:lnTo>
                  <a:pt x="23" y="390"/>
                </a:lnTo>
                <a:lnTo>
                  <a:pt x="21" y="388"/>
                </a:lnTo>
                <a:lnTo>
                  <a:pt x="21" y="386"/>
                </a:lnTo>
                <a:lnTo>
                  <a:pt x="19" y="382"/>
                </a:lnTo>
                <a:lnTo>
                  <a:pt x="17" y="382"/>
                </a:lnTo>
                <a:lnTo>
                  <a:pt x="15" y="381"/>
                </a:lnTo>
                <a:lnTo>
                  <a:pt x="13" y="379"/>
                </a:lnTo>
                <a:lnTo>
                  <a:pt x="11" y="377"/>
                </a:lnTo>
                <a:lnTo>
                  <a:pt x="9" y="375"/>
                </a:lnTo>
                <a:lnTo>
                  <a:pt x="9" y="373"/>
                </a:lnTo>
                <a:lnTo>
                  <a:pt x="7" y="371"/>
                </a:lnTo>
                <a:lnTo>
                  <a:pt x="7" y="367"/>
                </a:lnTo>
                <a:lnTo>
                  <a:pt x="7" y="365"/>
                </a:lnTo>
                <a:lnTo>
                  <a:pt x="7" y="363"/>
                </a:lnTo>
                <a:lnTo>
                  <a:pt x="7" y="361"/>
                </a:lnTo>
                <a:lnTo>
                  <a:pt x="7" y="359"/>
                </a:lnTo>
                <a:lnTo>
                  <a:pt x="7" y="358"/>
                </a:lnTo>
                <a:lnTo>
                  <a:pt x="7" y="356"/>
                </a:lnTo>
                <a:lnTo>
                  <a:pt x="7" y="354"/>
                </a:lnTo>
                <a:lnTo>
                  <a:pt x="9" y="352"/>
                </a:lnTo>
                <a:lnTo>
                  <a:pt x="9" y="350"/>
                </a:lnTo>
                <a:lnTo>
                  <a:pt x="11" y="350"/>
                </a:lnTo>
                <a:lnTo>
                  <a:pt x="11" y="348"/>
                </a:lnTo>
                <a:lnTo>
                  <a:pt x="11" y="346"/>
                </a:lnTo>
                <a:lnTo>
                  <a:pt x="11" y="344"/>
                </a:lnTo>
                <a:lnTo>
                  <a:pt x="11" y="342"/>
                </a:lnTo>
                <a:lnTo>
                  <a:pt x="11" y="340"/>
                </a:lnTo>
                <a:lnTo>
                  <a:pt x="11" y="338"/>
                </a:lnTo>
                <a:lnTo>
                  <a:pt x="9" y="336"/>
                </a:lnTo>
                <a:lnTo>
                  <a:pt x="9" y="333"/>
                </a:lnTo>
                <a:lnTo>
                  <a:pt x="9" y="331"/>
                </a:lnTo>
                <a:lnTo>
                  <a:pt x="9" y="329"/>
                </a:lnTo>
                <a:lnTo>
                  <a:pt x="11" y="325"/>
                </a:lnTo>
                <a:lnTo>
                  <a:pt x="11" y="321"/>
                </a:lnTo>
                <a:lnTo>
                  <a:pt x="13" y="319"/>
                </a:lnTo>
                <a:lnTo>
                  <a:pt x="13" y="317"/>
                </a:lnTo>
                <a:lnTo>
                  <a:pt x="15" y="315"/>
                </a:lnTo>
                <a:lnTo>
                  <a:pt x="17" y="313"/>
                </a:lnTo>
                <a:lnTo>
                  <a:pt x="17" y="311"/>
                </a:lnTo>
                <a:lnTo>
                  <a:pt x="19" y="311"/>
                </a:lnTo>
                <a:lnTo>
                  <a:pt x="21" y="311"/>
                </a:lnTo>
                <a:lnTo>
                  <a:pt x="23" y="311"/>
                </a:lnTo>
                <a:lnTo>
                  <a:pt x="24" y="311"/>
                </a:lnTo>
                <a:lnTo>
                  <a:pt x="26" y="313"/>
                </a:lnTo>
                <a:lnTo>
                  <a:pt x="28" y="313"/>
                </a:lnTo>
                <a:lnTo>
                  <a:pt x="30" y="313"/>
                </a:lnTo>
                <a:lnTo>
                  <a:pt x="32" y="311"/>
                </a:lnTo>
                <a:lnTo>
                  <a:pt x="34" y="311"/>
                </a:lnTo>
                <a:lnTo>
                  <a:pt x="36" y="311"/>
                </a:lnTo>
                <a:lnTo>
                  <a:pt x="36" y="309"/>
                </a:lnTo>
                <a:lnTo>
                  <a:pt x="38" y="308"/>
                </a:lnTo>
                <a:lnTo>
                  <a:pt x="38" y="306"/>
                </a:lnTo>
                <a:lnTo>
                  <a:pt x="40" y="306"/>
                </a:lnTo>
                <a:lnTo>
                  <a:pt x="40" y="304"/>
                </a:lnTo>
                <a:lnTo>
                  <a:pt x="42" y="304"/>
                </a:lnTo>
                <a:lnTo>
                  <a:pt x="42" y="302"/>
                </a:lnTo>
                <a:lnTo>
                  <a:pt x="42" y="300"/>
                </a:lnTo>
                <a:lnTo>
                  <a:pt x="44" y="300"/>
                </a:lnTo>
                <a:lnTo>
                  <a:pt x="44" y="298"/>
                </a:lnTo>
                <a:lnTo>
                  <a:pt x="46" y="296"/>
                </a:lnTo>
                <a:lnTo>
                  <a:pt x="48" y="294"/>
                </a:lnTo>
                <a:lnTo>
                  <a:pt x="49" y="292"/>
                </a:lnTo>
                <a:lnTo>
                  <a:pt x="51" y="292"/>
                </a:lnTo>
                <a:lnTo>
                  <a:pt x="53" y="290"/>
                </a:lnTo>
                <a:lnTo>
                  <a:pt x="55" y="290"/>
                </a:lnTo>
                <a:lnTo>
                  <a:pt x="55" y="288"/>
                </a:lnTo>
                <a:lnTo>
                  <a:pt x="57" y="286"/>
                </a:lnTo>
                <a:lnTo>
                  <a:pt x="59" y="286"/>
                </a:lnTo>
                <a:lnTo>
                  <a:pt x="59" y="285"/>
                </a:lnTo>
                <a:lnTo>
                  <a:pt x="61" y="285"/>
                </a:lnTo>
                <a:lnTo>
                  <a:pt x="61" y="283"/>
                </a:lnTo>
                <a:lnTo>
                  <a:pt x="63" y="281"/>
                </a:lnTo>
                <a:lnTo>
                  <a:pt x="63" y="279"/>
                </a:lnTo>
                <a:lnTo>
                  <a:pt x="65" y="279"/>
                </a:lnTo>
                <a:lnTo>
                  <a:pt x="65" y="277"/>
                </a:lnTo>
                <a:lnTo>
                  <a:pt x="67" y="277"/>
                </a:lnTo>
                <a:lnTo>
                  <a:pt x="69" y="275"/>
                </a:lnTo>
                <a:lnTo>
                  <a:pt x="71" y="273"/>
                </a:lnTo>
                <a:lnTo>
                  <a:pt x="73" y="271"/>
                </a:lnTo>
                <a:lnTo>
                  <a:pt x="74" y="271"/>
                </a:lnTo>
                <a:lnTo>
                  <a:pt x="78" y="269"/>
                </a:lnTo>
                <a:lnTo>
                  <a:pt x="80" y="269"/>
                </a:lnTo>
                <a:lnTo>
                  <a:pt x="80" y="267"/>
                </a:lnTo>
                <a:lnTo>
                  <a:pt x="82" y="267"/>
                </a:lnTo>
                <a:lnTo>
                  <a:pt x="82" y="265"/>
                </a:lnTo>
                <a:lnTo>
                  <a:pt x="84" y="265"/>
                </a:lnTo>
                <a:lnTo>
                  <a:pt x="86" y="263"/>
                </a:lnTo>
                <a:lnTo>
                  <a:pt x="88" y="263"/>
                </a:lnTo>
                <a:lnTo>
                  <a:pt x="90" y="261"/>
                </a:lnTo>
                <a:lnTo>
                  <a:pt x="90" y="260"/>
                </a:lnTo>
                <a:lnTo>
                  <a:pt x="90" y="261"/>
                </a:lnTo>
                <a:lnTo>
                  <a:pt x="92" y="261"/>
                </a:lnTo>
                <a:lnTo>
                  <a:pt x="94" y="260"/>
                </a:lnTo>
                <a:lnTo>
                  <a:pt x="99" y="256"/>
                </a:lnTo>
                <a:lnTo>
                  <a:pt x="103" y="254"/>
                </a:lnTo>
                <a:lnTo>
                  <a:pt x="107" y="254"/>
                </a:lnTo>
                <a:lnTo>
                  <a:pt x="111" y="252"/>
                </a:lnTo>
                <a:lnTo>
                  <a:pt x="119" y="252"/>
                </a:lnTo>
                <a:lnTo>
                  <a:pt x="122" y="252"/>
                </a:lnTo>
                <a:lnTo>
                  <a:pt x="126" y="252"/>
                </a:lnTo>
                <a:lnTo>
                  <a:pt x="130" y="254"/>
                </a:lnTo>
                <a:lnTo>
                  <a:pt x="134" y="256"/>
                </a:lnTo>
                <a:lnTo>
                  <a:pt x="138" y="258"/>
                </a:lnTo>
                <a:lnTo>
                  <a:pt x="140" y="260"/>
                </a:lnTo>
                <a:lnTo>
                  <a:pt x="142" y="260"/>
                </a:lnTo>
                <a:lnTo>
                  <a:pt x="144" y="261"/>
                </a:lnTo>
                <a:lnTo>
                  <a:pt x="146" y="261"/>
                </a:lnTo>
                <a:lnTo>
                  <a:pt x="146" y="263"/>
                </a:lnTo>
                <a:lnTo>
                  <a:pt x="147" y="263"/>
                </a:lnTo>
                <a:lnTo>
                  <a:pt x="149" y="263"/>
                </a:lnTo>
                <a:lnTo>
                  <a:pt x="151" y="265"/>
                </a:lnTo>
                <a:lnTo>
                  <a:pt x="153" y="265"/>
                </a:lnTo>
                <a:lnTo>
                  <a:pt x="155" y="265"/>
                </a:lnTo>
                <a:lnTo>
                  <a:pt x="157" y="265"/>
                </a:lnTo>
                <a:lnTo>
                  <a:pt x="159" y="265"/>
                </a:lnTo>
                <a:lnTo>
                  <a:pt x="161" y="265"/>
                </a:lnTo>
                <a:lnTo>
                  <a:pt x="163" y="265"/>
                </a:lnTo>
                <a:lnTo>
                  <a:pt x="163" y="263"/>
                </a:lnTo>
                <a:lnTo>
                  <a:pt x="165" y="263"/>
                </a:lnTo>
                <a:lnTo>
                  <a:pt x="165" y="261"/>
                </a:lnTo>
                <a:lnTo>
                  <a:pt x="167" y="261"/>
                </a:lnTo>
                <a:lnTo>
                  <a:pt x="167" y="260"/>
                </a:lnTo>
                <a:lnTo>
                  <a:pt x="169" y="260"/>
                </a:lnTo>
                <a:lnTo>
                  <a:pt x="170" y="260"/>
                </a:lnTo>
                <a:lnTo>
                  <a:pt x="172" y="260"/>
                </a:lnTo>
                <a:lnTo>
                  <a:pt x="172" y="258"/>
                </a:lnTo>
                <a:lnTo>
                  <a:pt x="174" y="258"/>
                </a:lnTo>
                <a:lnTo>
                  <a:pt x="174" y="260"/>
                </a:lnTo>
                <a:lnTo>
                  <a:pt x="176" y="260"/>
                </a:lnTo>
                <a:lnTo>
                  <a:pt x="178" y="260"/>
                </a:lnTo>
                <a:lnTo>
                  <a:pt x="180" y="260"/>
                </a:lnTo>
                <a:lnTo>
                  <a:pt x="180" y="261"/>
                </a:lnTo>
                <a:lnTo>
                  <a:pt x="182" y="261"/>
                </a:lnTo>
                <a:lnTo>
                  <a:pt x="182" y="263"/>
                </a:lnTo>
                <a:lnTo>
                  <a:pt x="184" y="263"/>
                </a:lnTo>
                <a:lnTo>
                  <a:pt x="184" y="265"/>
                </a:lnTo>
                <a:lnTo>
                  <a:pt x="184" y="267"/>
                </a:lnTo>
                <a:lnTo>
                  <a:pt x="184" y="269"/>
                </a:lnTo>
                <a:lnTo>
                  <a:pt x="184" y="271"/>
                </a:lnTo>
                <a:lnTo>
                  <a:pt x="184" y="273"/>
                </a:lnTo>
                <a:lnTo>
                  <a:pt x="184" y="275"/>
                </a:lnTo>
                <a:lnTo>
                  <a:pt x="186" y="277"/>
                </a:lnTo>
                <a:lnTo>
                  <a:pt x="188" y="277"/>
                </a:lnTo>
                <a:lnTo>
                  <a:pt x="190" y="277"/>
                </a:lnTo>
                <a:lnTo>
                  <a:pt x="192" y="277"/>
                </a:lnTo>
                <a:lnTo>
                  <a:pt x="194" y="277"/>
                </a:lnTo>
                <a:lnTo>
                  <a:pt x="195" y="279"/>
                </a:lnTo>
                <a:lnTo>
                  <a:pt x="197" y="277"/>
                </a:lnTo>
                <a:lnTo>
                  <a:pt x="199" y="277"/>
                </a:lnTo>
                <a:lnTo>
                  <a:pt x="201" y="277"/>
                </a:lnTo>
                <a:lnTo>
                  <a:pt x="203" y="277"/>
                </a:lnTo>
                <a:lnTo>
                  <a:pt x="205" y="277"/>
                </a:lnTo>
                <a:lnTo>
                  <a:pt x="207" y="277"/>
                </a:lnTo>
                <a:lnTo>
                  <a:pt x="209" y="277"/>
                </a:lnTo>
                <a:lnTo>
                  <a:pt x="211" y="277"/>
                </a:lnTo>
                <a:lnTo>
                  <a:pt x="213" y="277"/>
                </a:lnTo>
                <a:lnTo>
                  <a:pt x="213" y="275"/>
                </a:lnTo>
                <a:lnTo>
                  <a:pt x="215" y="275"/>
                </a:lnTo>
                <a:lnTo>
                  <a:pt x="217" y="275"/>
                </a:lnTo>
                <a:lnTo>
                  <a:pt x="219" y="275"/>
                </a:lnTo>
                <a:lnTo>
                  <a:pt x="220" y="275"/>
                </a:lnTo>
                <a:lnTo>
                  <a:pt x="222" y="275"/>
                </a:lnTo>
                <a:lnTo>
                  <a:pt x="224" y="275"/>
                </a:lnTo>
                <a:lnTo>
                  <a:pt x="226" y="273"/>
                </a:lnTo>
                <a:lnTo>
                  <a:pt x="228" y="273"/>
                </a:lnTo>
                <a:lnTo>
                  <a:pt x="230" y="273"/>
                </a:lnTo>
                <a:lnTo>
                  <a:pt x="230" y="271"/>
                </a:lnTo>
                <a:lnTo>
                  <a:pt x="232" y="271"/>
                </a:lnTo>
                <a:lnTo>
                  <a:pt x="234" y="271"/>
                </a:lnTo>
                <a:lnTo>
                  <a:pt x="236" y="271"/>
                </a:lnTo>
                <a:lnTo>
                  <a:pt x="238" y="271"/>
                </a:lnTo>
                <a:lnTo>
                  <a:pt x="238" y="273"/>
                </a:lnTo>
                <a:lnTo>
                  <a:pt x="240" y="275"/>
                </a:lnTo>
                <a:lnTo>
                  <a:pt x="240" y="277"/>
                </a:lnTo>
                <a:lnTo>
                  <a:pt x="240" y="279"/>
                </a:lnTo>
                <a:lnTo>
                  <a:pt x="242" y="279"/>
                </a:lnTo>
                <a:lnTo>
                  <a:pt x="242" y="281"/>
                </a:lnTo>
                <a:lnTo>
                  <a:pt x="244" y="281"/>
                </a:lnTo>
                <a:lnTo>
                  <a:pt x="244" y="283"/>
                </a:lnTo>
                <a:lnTo>
                  <a:pt x="244" y="285"/>
                </a:lnTo>
                <a:lnTo>
                  <a:pt x="245" y="286"/>
                </a:lnTo>
                <a:lnTo>
                  <a:pt x="245" y="288"/>
                </a:lnTo>
                <a:lnTo>
                  <a:pt x="245" y="290"/>
                </a:lnTo>
                <a:lnTo>
                  <a:pt x="247" y="292"/>
                </a:lnTo>
                <a:lnTo>
                  <a:pt x="247" y="294"/>
                </a:lnTo>
                <a:lnTo>
                  <a:pt x="249" y="294"/>
                </a:lnTo>
                <a:lnTo>
                  <a:pt x="249" y="296"/>
                </a:lnTo>
                <a:lnTo>
                  <a:pt x="251" y="296"/>
                </a:lnTo>
                <a:lnTo>
                  <a:pt x="253" y="298"/>
                </a:lnTo>
                <a:lnTo>
                  <a:pt x="251" y="300"/>
                </a:lnTo>
                <a:lnTo>
                  <a:pt x="251" y="302"/>
                </a:lnTo>
                <a:lnTo>
                  <a:pt x="249" y="302"/>
                </a:lnTo>
                <a:lnTo>
                  <a:pt x="247" y="304"/>
                </a:lnTo>
                <a:lnTo>
                  <a:pt x="245" y="306"/>
                </a:lnTo>
                <a:lnTo>
                  <a:pt x="245" y="308"/>
                </a:lnTo>
                <a:lnTo>
                  <a:pt x="245" y="309"/>
                </a:lnTo>
                <a:lnTo>
                  <a:pt x="244" y="309"/>
                </a:lnTo>
                <a:lnTo>
                  <a:pt x="244" y="311"/>
                </a:lnTo>
                <a:lnTo>
                  <a:pt x="245" y="313"/>
                </a:lnTo>
                <a:lnTo>
                  <a:pt x="245" y="315"/>
                </a:lnTo>
                <a:lnTo>
                  <a:pt x="244" y="317"/>
                </a:lnTo>
                <a:lnTo>
                  <a:pt x="244" y="319"/>
                </a:lnTo>
                <a:lnTo>
                  <a:pt x="244" y="321"/>
                </a:lnTo>
                <a:lnTo>
                  <a:pt x="244" y="323"/>
                </a:lnTo>
                <a:lnTo>
                  <a:pt x="244" y="325"/>
                </a:lnTo>
                <a:lnTo>
                  <a:pt x="245" y="325"/>
                </a:lnTo>
                <a:lnTo>
                  <a:pt x="245" y="327"/>
                </a:lnTo>
                <a:lnTo>
                  <a:pt x="245" y="329"/>
                </a:lnTo>
                <a:lnTo>
                  <a:pt x="245" y="331"/>
                </a:lnTo>
                <a:lnTo>
                  <a:pt x="247" y="333"/>
                </a:lnTo>
                <a:lnTo>
                  <a:pt x="249" y="333"/>
                </a:lnTo>
                <a:lnTo>
                  <a:pt x="251" y="334"/>
                </a:lnTo>
                <a:lnTo>
                  <a:pt x="253" y="334"/>
                </a:lnTo>
                <a:lnTo>
                  <a:pt x="255" y="336"/>
                </a:lnTo>
                <a:lnTo>
                  <a:pt x="257" y="336"/>
                </a:lnTo>
                <a:lnTo>
                  <a:pt x="257" y="338"/>
                </a:lnTo>
                <a:lnTo>
                  <a:pt x="259" y="338"/>
                </a:lnTo>
                <a:lnTo>
                  <a:pt x="261" y="338"/>
                </a:lnTo>
                <a:lnTo>
                  <a:pt x="263" y="340"/>
                </a:lnTo>
                <a:lnTo>
                  <a:pt x="265" y="340"/>
                </a:lnTo>
                <a:lnTo>
                  <a:pt x="267" y="340"/>
                </a:lnTo>
                <a:lnTo>
                  <a:pt x="267" y="342"/>
                </a:lnTo>
                <a:lnTo>
                  <a:pt x="268" y="342"/>
                </a:lnTo>
                <a:lnTo>
                  <a:pt x="270" y="340"/>
                </a:lnTo>
                <a:lnTo>
                  <a:pt x="272" y="340"/>
                </a:lnTo>
                <a:lnTo>
                  <a:pt x="274" y="340"/>
                </a:lnTo>
                <a:lnTo>
                  <a:pt x="276" y="340"/>
                </a:lnTo>
                <a:lnTo>
                  <a:pt x="278" y="340"/>
                </a:lnTo>
                <a:lnTo>
                  <a:pt x="280" y="338"/>
                </a:lnTo>
                <a:lnTo>
                  <a:pt x="280" y="336"/>
                </a:lnTo>
                <a:lnTo>
                  <a:pt x="282" y="336"/>
                </a:lnTo>
                <a:lnTo>
                  <a:pt x="284" y="336"/>
                </a:lnTo>
                <a:lnTo>
                  <a:pt x="286" y="336"/>
                </a:lnTo>
                <a:lnTo>
                  <a:pt x="288" y="334"/>
                </a:lnTo>
                <a:lnTo>
                  <a:pt x="288" y="336"/>
                </a:lnTo>
                <a:lnTo>
                  <a:pt x="290" y="336"/>
                </a:lnTo>
                <a:lnTo>
                  <a:pt x="292" y="336"/>
                </a:lnTo>
                <a:lnTo>
                  <a:pt x="292" y="334"/>
                </a:lnTo>
                <a:lnTo>
                  <a:pt x="293" y="334"/>
                </a:lnTo>
                <a:lnTo>
                  <a:pt x="295" y="336"/>
                </a:lnTo>
                <a:lnTo>
                  <a:pt x="297" y="336"/>
                </a:lnTo>
                <a:lnTo>
                  <a:pt x="299" y="336"/>
                </a:lnTo>
                <a:lnTo>
                  <a:pt x="299" y="338"/>
                </a:lnTo>
                <a:lnTo>
                  <a:pt x="299" y="340"/>
                </a:lnTo>
                <a:lnTo>
                  <a:pt x="301" y="340"/>
                </a:lnTo>
                <a:lnTo>
                  <a:pt x="301" y="342"/>
                </a:lnTo>
                <a:lnTo>
                  <a:pt x="303" y="342"/>
                </a:lnTo>
                <a:lnTo>
                  <a:pt x="303" y="344"/>
                </a:lnTo>
                <a:lnTo>
                  <a:pt x="305" y="344"/>
                </a:lnTo>
                <a:lnTo>
                  <a:pt x="307" y="344"/>
                </a:lnTo>
                <a:lnTo>
                  <a:pt x="309" y="344"/>
                </a:lnTo>
                <a:lnTo>
                  <a:pt x="311" y="344"/>
                </a:lnTo>
                <a:lnTo>
                  <a:pt x="313" y="344"/>
                </a:lnTo>
                <a:lnTo>
                  <a:pt x="313" y="346"/>
                </a:lnTo>
                <a:lnTo>
                  <a:pt x="315" y="346"/>
                </a:lnTo>
                <a:lnTo>
                  <a:pt x="317" y="346"/>
                </a:lnTo>
                <a:lnTo>
                  <a:pt x="317" y="344"/>
                </a:lnTo>
                <a:lnTo>
                  <a:pt x="318" y="344"/>
                </a:lnTo>
                <a:lnTo>
                  <a:pt x="318" y="342"/>
                </a:lnTo>
                <a:lnTo>
                  <a:pt x="318" y="340"/>
                </a:lnTo>
                <a:lnTo>
                  <a:pt x="317" y="338"/>
                </a:lnTo>
                <a:lnTo>
                  <a:pt x="315" y="338"/>
                </a:lnTo>
                <a:lnTo>
                  <a:pt x="313" y="338"/>
                </a:lnTo>
                <a:lnTo>
                  <a:pt x="313" y="336"/>
                </a:lnTo>
                <a:lnTo>
                  <a:pt x="311" y="336"/>
                </a:lnTo>
                <a:lnTo>
                  <a:pt x="311" y="334"/>
                </a:lnTo>
                <a:lnTo>
                  <a:pt x="309" y="334"/>
                </a:lnTo>
                <a:lnTo>
                  <a:pt x="309" y="333"/>
                </a:lnTo>
                <a:lnTo>
                  <a:pt x="309" y="331"/>
                </a:lnTo>
                <a:lnTo>
                  <a:pt x="307" y="331"/>
                </a:lnTo>
                <a:lnTo>
                  <a:pt x="307" y="329"/>
                </a:lnTo>
                <a:lnTo>
                  <a:pt x="309" y="329"/>
                </a:lnTo>
                <a:lnTo>
                  <a:pt x="307" y="327"/>
                </a:lnTo>
                <a:lnTo>
                  <a:pt x="309" y="327"/>
                </a:lnTo>
                <a:lnTo>
                  <a:pt x="309" y="325"/>
                </a:lnTo>
                <a:lnTo>
                  <a:pt x="309" y="323"/>
                </a:lnTo>
                <a:lnTo>
                  <a:pt x="311" y="323"/>
                </a:lnTo>
                <a:lnTo>
                  <a:pt x="311" y="321"/>
                </a:lnTo>
                <a:lnTo>
                  <a:pt x="313" y="319"/>
                </a:lnTo>
                <a:lnTo>
                  <a:pt x="315" y="317"/>
                </a:lnTo>
                <a:lnTo>
                  <a:pt x="315" y="315"/>
                </a:lnTo>
                <a:lnTo>
                  <a:pt x="317" y="315"/>
                </a:lnTo>
                <a:lnTo>
                  <a:pt x="317" y="313"/>
                </a:lnTo>
                <a:lnTo>
                  <a:pt x="318" y="313"/>
                </a:lnTo>
                <a:lnTo>
                  <a:pt x="318" y="311"/>
                </a:lnTo>
                <a:lnTo>
                  <a:pt x="320" y="311"/>
                </a:lnTo>
                <a:lnTo>
                  <a:pt x="322" y="311"/>
                </a:lnTo>
                <a:lnTo>
                  <a:pt x="322" y="309"/>
                </a:lnTo>
                <a:lnTo>
                  <a:pt x="324" y="309"/>
                </a:lnTo>
                <a:lnTo>
                  <a:pt x="326" y="309"/>
                </a:lnTo>
                <a:lnTo>
                  <a:pt x="326" y="311"/>
                </a:lnTo>
                <a:lnTo>
                  <a:pt x="328" y="311"/>
                </a:lnTo>
                <a:lnTo>
                  <a:pt x="330" y="311"/>
                </a:lnTo>
                <a:lnTo>
                  <a:pt x="332" y="311"/>
                </a:lnTo>
                <a:lnTo>
                  <a:pt x="334" y="311"/>
                </a:lnTo>
                <a:lnTo>
                  <a:pt x="336" y="309"/>
                </a:lnTo>
                <a:lnTo>
                  <a:pt x="336" y="308"/>
                </a:lnTo>
                <a:lnTo>
                  <a:pt x="338" y="308"/>
                </a:lnTo>
                <a:lnTo>
                  <a:pt x="340" y="306"/>
                </a:lnTo>
                <a:lnTo>
                  <a:pt x="341" y="306"/>
                </a:lnTo>
                <a:lnTo>
                  <a:pt x="343" y="304"/>
                </a:lnTo>
                <a:lnTo>
                  <a:pt x="345" y="304"/>
                </a:lnTo>
                <a:lnTo>
                  <a:pt x="347" y="304"/>
                </a:lnTo>
                <a:lnTo>
                  <a:pt x="349" y="304"/>
                </a:lnTo>
                <a:lnTo>
                  <a:pt x="349" y="302"/>
                </a:lnTo>
                <a:lnTo>
                  <a:pt x="349" y="300"/>
                </a:lnTo>
                <a:lnTo>
                  <a:pt x="351" y="300"/>
                </a:lnTo>
                <a:lnTo>
                  <a:pt x="351" y="298"/>
                </a:lnTo>
                <a:lnTo>
                  <a:pt x="353" y="296"/>
                </a:lnTo>
                <a:lnTo>
                  <a:pt x="355" y="294"/>
                </a:lnTo>
                <a:lnTo>
                  <a:pt x="355" y="292"/>
                </a:lnTo>
                <a:lnTo>
                  <a:pt x="355" y="290"/>
                </a:lnTo>
                <a:lnTo>
                  <a:pt x="357" y="290"/>
                </a:lnTo>
                <a:lnTo>
                  <a:pt x="357" y="288"/>
                </a:lnTo>
                <a:lnTo>
                  <a:pt x="355" y="288"/>
                </a:lnTo>
                <a:lnTo>
                  <a:pt x="355" y="286"/>
                </a:lnTo>
                <a:lnTo>
                  <a:pt x="353" y="286"/>
                </a:lnTo>
                <a:lnTo>
                  <a:pt x="351" y="288"/>
                </a:lnTo>
                <a:lnTo>
                  <a:pt x="349" y="288"/>
                </a:lnTo>
                <a:lnTo>
                  <a:pt x="347" y="288"/>
                </a:lnTo>
                <a:lnTo>
                  <a:pt x="345" y="288"/>
                </a:lnTo>
                <a:lnTo>
                  <a:pt x="343" y="288"/>
                </a:lnTo>
                <a:lnTo>
                  <a:pt x="341" y="288"/>
                </a:lnTo>
                <a:lnTo>
                  <a:pt x="340" y="288"/>
                </a:lnTo>
                <a:lnTo>
                  <a:pt x="340" y="286"/>
                </a:lnTo>
                <a:lnTo>
                  <a:pt x="338" y="286"/>
                </a:lnTo>
                <a:lnTo>
                  <a:pt x="336" y="286"/>
                </a:lnTo>
                <a:lnTo>
                  <a:pt x="334" y="286"/>
                </a:lnTo>
                <a:lnTo>
                  <a:pt x="332" y="285"/>
                </a:lnTo>
                <a:lnTo>
                  <a:pt x="330" y="285"/>
                </a:lnTo>
                <a:lnTo>
                  <a:pt x="328" y="285"/>
                </a:lnTo>
                <a:lnTo>
                  <a:pt x="326" y="285"/>
                </a:lnTo>
                <a:lnTo>
                  <a:pt x="324" y="285"/>
                </a:lnTo>
                <a:lnTo>
                  <a:pt x="324" y="283"/>
                </a:lnTo>
                <a:lnTo>
                  <a:pt x="322" y="283"/>
                </a:lnTo>
                <a:lnTo>
                  <a:pt x="320" y="283"/>
                </a:lnTo>
                <a:lnTo>
                  <a:pt x="318" y="285"/>
                </a:lnTo>
                <a:lnTo>
                  <a:pt x="317" y="285"/>
                </a:lnTo>
                <a:lnTo>
                  <a:pt x="315" y="285"/>
                </a:lnTo>
                <a:lnTo>
                  <a:pt x="313" y="283"/>
                </a:lnTo>
                <a:lnTo>
                  <a:pt x="311" y="283"/>
                </a:lnTo>
                <a:lnTo>
                  <a:pt x="309" y="281"/>
                </a:lnTo>
                <a:lnTo>
                  <a:pt x="307" y="281"/>
                </a:lnTo>
                <a:lnTo>
                  <a:pt x="305" y="281"/>
                </a:lnTo>
                <a:lnTo>
                  <a:pt x="303" y="281"/>
                </a:lnTo>
                <a:lnTo>
                  <a:pt x="303" y="279"/>
                </a:lnTo>
                <a:lnTo>
                  <a:pt x="301" y="279"/>
                </a:lnTo>
                <a:lnTo>
                  <a:pt x="299" y="279"/>
                </a:lnTo>
                <a:lnTo>
                  <a:pt x="297" y="277"/>
                </a:lnTo>
                <a:lnTo>
                  <a:pt x="295" y="277"/>
                </a:lnTo>
                <a:lnTo>
                  <a:pt x="293" y="277"/>
                </a:lnTo>
                <a:lnTo>
                  <a:pt x="292" y="277"/>
                </a:lnTo>
                <a:lnTo>
                  <a:pt x="292" y="275"/>
                </a:lnTo>
                <a:lnTo>
                  <a:pt x="290" y="277"/>
                </a:lnTo>
                <a:lnTo>
                  <a:pt x="290" y="275"/>
                </a:lnTo>
                <a:lnTo>
                  <a:pt x="288" y="275"/>
                </a:lnTo>
                <a:lnTo>
                  <a:pt x="286" y="275"/>
                </a:lnTo>
                <a:lnTo>
                  <a:pt x="284" y="275"/>
                </a:lnTo>
                <a:lnTo>
                  <a:pt x="284" y="277"/>
                </a:lnTo>
                <a:lnTo>
                  <a:pt x="282" y="277"/>
                </a:lnTo>
                <a:lnTo>
                  <a:pt x="280" y="277"/>
                </a:lnTo>
                <a:lnTo>
                  <a:pt x="278" y="279"/>
                </a:lnTo>
                <a:lnTo>
                  <a:pt x="276" y="279"/>
                </a:lnTo>
                <a:lnTo>
                  <a:pt x="274" y="279"/>
                </a:lnTo>
                <a:lnTo>
                  <a:pt x="274" y="277"/>
                </a:lnTo>
                <a:lnTo>
                  <a:pt x="272" y="275"/>
                </a:lnTo>
                <a:lnTo>
                  <a:pt x="272" y="273"/>
                </a:lnTo>
                <a:lnTo>
                  <a:pt x="270" y="273"/>
                </a:lnTo>
                <a:lnTo>
                  <a:pt x="270" y="271"/>
                </a:lnTo>
                <a:lnTo>
                  <a:pt x="270" y="269"/>
                </a:lnTo>
                <a:lnTo>
                  <a:pt x="268" y="267"/>
                </a:lnTo>
                <a:lnTo>
                  <a:pt x="267" y="265"/>
                </a:lnTo>
                <a:lnTo>
                  <a:pt x="267" y="263"/>
                </a:lnTo>
                <a:lnTo>
                  <a:pt x="265" y="261"/>
                </a:lnTo>
                <a:lnTo>
                  <a:pt x="263" y="261"/>
                </a:lnTo>
                <a:lnTo>
                  <a:pt x="263" y="260"/>
                </a:lnTo>
                <a:lnTo>
                  <a:pt x="261" y="260"/>
                </a:lnTo>
                <a:lnTo>
                  <a:pt x="259" y="258"/>
                </a:lnTo>
                <a:lnTo>
                  <a:pt x="257" y="258"/>
                </a:lnTo>
                <a:lnTo>
                  <a:pt x="255" y="258"/>
                </a:lnTo>
                <a:lnTo>
                  <a:pt x="253" y="256"/>
                </a:lnTo>
                <a:lnTo>
                  <a:pt x="251" y="256"/>
                </a:lnTo>
                <a:lnTo>
                  <a:pt x="251" y="254"/>
                </a:lnTo>
                <a:lnTo>
                  <a:pt x="249" y="254"/>
                </a:lnTo>
                <a:lnTo>
                  <a:pt x="249" y="252"/>
                </a:lnTo>
                <a:lnTo>
                  <a:pt x="249" y="250"/>
                </a:lnTo>
                <a:lnTo>
                  <a:pt x="249" y="248"/>
                </a:lnTo>
                <a:lnTo>
                  <a:pt x="249" y="246"/>
                </a:lnTo>
                <a:lnTo>
                  <a:pt x="251" y="246"/>
                </a:lnTo>
                <a:lnTo>
                  <a:pt x="251" y="244"/>
                </a:lnTo>
                <a:lnTo>
                  <a:pt x="251" y="242"/>
                </a:lnTo>
                <a:lnTo>
                  <a:pt x="249" y="242"/>
                </a:lnTo>
                <a:lnTo>
                  <a:pt x="249" y="240"/>
                </a:lnTo>
                <a:lnTo>
                  <a:pt x="249" y="238"/>
                </a:lnTo>
                <a:lnTo>
                  <a:pt x="249" y="237"/>
                </a:lnTo>
                <a:lnTo>
                  <a:pt x="249" y="235"/>
                </a:lnTo>
                <a:lnTo>
                  <a:pt x="251" y="235"/>
                </a:lnTo>
                <a:lnTo>
                  <a:pt x="251" y="233"/>
                </a:lnTo>
                <a:lnTo>
                  <a:pt x="251" y="231"/>
                </a:lnTo>
                <a:lnTo>
                  <a:pt x="249" y="231"/>
                </a:lnTo>
                <a:lnTo>
                  <a:pt x="249" y="229"/>
                </a:lnTo>
                <a:lnTo>
                  <a:pt x="247" y="229"/>
                </a:lnTo>
                <a:lnTo>
                  <a:pt x="247" y="227"/>
                </a:lnTo>
                <a:lnTo>
                  <a:pt x="245" y="225"/>
                </a:lnTo>
                <a:lnTo>
                  <a:pt x="244" y="225"/>
                </a:lnTo>
                <a:lnTo>
                  <a:pt x="242" y="227"/>
                </a:lnTo>
                <a:lnTo>
                  <a:pt x="240" y="229"/>
                </a:lnTo>
                <a:lnTo>
                  <a:pt x="238" y="231"/>
                </a:lnTo>
                <a:lnTo>
                  <a:pt x="236" y="233"/>
                </a:lnTo>
                <a:lnTo>
                  <a:pt x="236" y="231"/>
                </a:lnTo>
                <a:lnTo>
                  <a:pt x="234" y="233"/>
                </a:lnTo>
                <a:lnTo>
                  <a:pt x="232" y="233"/>
                </a:lnTo>
                <a:lnTo>
                  <a:pt x="230" y="231"/>
                </a:lnTo>
                <a:lnTo>
                  <a:pt x="230" y="229"/>
                </a:lnTo>
                <a:lnTo>
                  <a:pt x="230" y="227"/>
                </a:lnTo>
                <a:lnTo>
                  <a:pt x="228" y="225"/>
                </a:lnTo>
                <a:lnTo>
                  <a:pt x="230" y="225"/>
                </a:lnTo>
                <a:lnTo>
                  <a:pt x="228" y="223"/>
                </a:lnTo>
                <a:lnTo>
                  <a:pt x="228" y="221"/>
                </a:lnTo>
                <a:lnTo>
                  <a:pt x="228" y="219"/>
                </a:lnTo>
                <a:lnTo>
                  <a:pt x="228" y="217"/>
                </a:lnTo>
                <a:lnTo>
                  <a:pt x="228" y="215"/>
                </a:lnTo>
                <a:lnTo>
                  <a:pt x="230" y="215"/>
                </a:lnTo>
                <a:lnTo>
                  <a:pt x="230" y="213"/>
                </a:lnTo>
                <a:lnTo>
                  <a:pt x="232" y="213"/>
                </a:lnTo>
                <a:lnTo>
                  <a:pt x="232" y="212"/>
                </a:lnTo>
                <a:lnTo>
                  <a:pt x="234" y="212"/>
                </a:lnTo>
                <a:lnTo>
                  <a:pt x="236" y="210"/>
                </a:lnTo>
                <a:lnTo>
                  <a:pt x="236" y="208"/>
                </a:lnTo>
                <a:lnTo>
                  <a:pt x="238" y="208"/>
                </a:lnTo>
                <a:lnTo>
                  <a:pt x="238" y="206"/>
                </a:lnTo>
                <a:lnTo>
                  <a:pt x="236" y="204"/>
                </a:lnTo>
                <a:lnTo>
                  <a:pt x="236" y="202"/>
                </a:lnTo>
                <a:lnTo>
                  <a:pt x="236" y="200"/>
                </a:lnTo>
                <a:lnTo>
                  <a:pt x="238" y="200"/>
                </a:lnTo>
                <a:lnTo>
                  <a:pt x="238" y="198"/>
                </a:lnTo>
                <a:lnTo>
                  <a:pt x="238" y="196"/>
                </a:lnTo>
                <a:lnTo>
                  <a:pt x="238" y="194"/>
                </a:lnTo>
                <a:lnTo>
                  <a:pt x="238" y="192"/>
                </a:lnTo>
                <a:lnTo>
                  <a:pt x="238" y="190"/>
                </a:lnTo>
                <a:lnTo>
                  <a:pt x="238" y="189"/>
                </a:lnTo>
                <a:lnTo>
                  <a:pt x="238" y="187"/>
                </a:lnTo>
                <a:lnTo>
                  <a:pt x="238" y="185"/>
                </a:lnTo>
                <a:lnTo>
                  <a:pt x="238" y="183"/>
                </a:lnTo>
                <a:lnTo>
                  <a:pt x="238" y="181"/>
                </a:lnTo>
                <a:lnTo>
                  <a:pt x="238" y="179"/>
                </a:lnTo>
                <a:lnTo>
                  <a:pt x="238" y="177"/>
                </a:lnTo>
                <a:lnTo>
                  <a:pt x="236" y="175"/>
                </a:lnTo>
                <a:lnTo>
                  <a:pt x="236" y="173"/>
                </a:lnTo>
                <a:lnTo>
                  <a:pt x="236" y="171"/>
                </a:lnTo>
                <a:lnTo>
                  <a:pt x="234" y="171"/>
                </a:lnTo>
                <a:lnTo>
                  <a:pt x="234" y="169"/>
                </a:lnTo>
                <a:lnTo>
                  <a:pt x="232" y="169"/>
                </a:lnTo>
                <a:lnTo>
                  <a:pt x="230" y="169"/>
                </a:lnTo>
                <a:lnTo>
                  <a:pt x="228" y="169"/>
                </a:lnTo>
                <a:lnTo>
                  <a:pt x="226" y="169"/>
                </a:lnTo>
                <a:lnTo>
                  <a:pt x="224" y="169"/>
                </a:lnTo>
                <a:lnTo>
                  <a:pt x="222" y="169"/>
                </a:lnTo>
                <a:lnTo>
                  <a:pt x="220" y="171"/>
                </a:lnTo>
                <a:lnTo>
                  <a:pt x="219" y="171"/>
                </a:lnTo>
                <a:lnTo>
                  <a:pt x="217" y="171"/>
                </a:lnTo>
                <a:lnTo>
                  <a:pt x="215" y="173"/>
                </a:lnTo>
                <a:lnTo>
                  <a:pt x="213" y="173"/>
                </a:lnTo>
                <a:lnTo>
                  <a:pt x="211" y="173"/>
                </a:lnTo>
                <a:lnTo>
                  <a:pt x="209" y="173"/>
                </a:lnTo>
                <a:lnTo>
                  <a:pt x="207" y="173"/>
                </a:lnTo>
                <a:lnTo>
                  <a:pt x="205" y="173"/>
                </a:lnTo>
                <a:lnTo>
                  <a:pt x="203" y="173"/>
                </a:lnTo>
                <a:lnTo>
                  <a:pt x="201" y="173"/>
                </a:lnTo>
                <a:lnTo>
                  <a:pt x="199" y="173"/>
                </a:lnTo>
                <a:lnTo>
                  <a:pt x="197" y="173"/>
                </a:lnTo>
                <a:lnTo>
                  <a:pt x="197" y="171"/>
                </a:lnTo>
                <a:lnTo>
                  <a:pt x="195" y="171"/>
                </a:lnTo>
                <a:lnTo>
                  <a:pt x="195" y="169"/>
                </a:lnTo>
                <a:lnTo>
                  <a:pt x="195" y="167"/>
                </a:lnTo>
                <a:lnTo>
                  <a:pt x="195" y="165"/>
                </a:lnTo>
                <a:lnTo>
                  <a:pt x="195" y="164"/>
                </a:lnTo>
                <a:lnTo>
                  <a:pt x="195" y="162"/>
                </a:lnTo>
                <a:lnTo>
                  <a:pt x="197" y="162"/>
                </a:lnTo>
                <a:lnTo>
                  <a:pt x="199" y="160"/>
                </a:lnTo>
                <a:lnTo>
                  <a:pt x="201" y="160"/>
                </a:lnTo>
                <a:lnTo>
                  <a:pt x="203" y="158"/>
                </a:lnTo>
                <a:lnTo>
                  <a:pt x="203" y="156"/>
                </a:lnTo>
                <a:lnTo>
                  <a:pt x="203" y="154"/>
                </a:lnTo>
                <a:lnTo>
                  <a:pt x="203" y="152"/>
                </a:lnTo>
                <a:lnTo>
                  <a:pt x="203" y="150"/>
                </a:lnTo>
                <a:lnTo>
                  <a:pt x="205" y="150"/>
                </a:lnTo>
                <a:lnTo>
                  <a:pt x="205" y="148"/>
                </a:lnTo>
                <a:lnTo>
                  <a:pt x="205" y="146"/>
                </a:lnTo>
                <a:lnTo>
                  <a:pt x="205" y="144"/>
                </a:lnTo>
                <a:lnTo>
                  <a:pt x="205" y="142"/>
                </a:lnTo>
                <a:lnTo>
                  <a:pt x="205" y="141"/>
                </a:lnTo>
                <a:lnTo>
                  <a:pt x="207" y="141"/>
                </a:lnTo>
                <a:lnTo>
                  <a:pt x="207" y="139"/>
                </a:lnTo>
                <a:lnTo>
                  <a:pt x="209" y="139"/>
                </a:lnTo>
                <a:lnTo>
                  <a:pt x="211" y="139"/>
                </a:lnTo>
                <a:lnTo>
                  <a:pt x="213" y="141"/>
                </a:lnTo>
                <a:lnTo>
                  <a:pt x="215" y="141"/>
                </a:lnTo>
                <a:lnTo>
                  <a:pt x="217" y="141"/>
                </a:lnTo>
                <a:lnTo>
                  <a:pt x="219" y="141"/>
                </a:lnTo>
                <a:lnTo>
                  <a:pt x="220" y="139"/>
                </a:lnTo>
                <a:lnTo>
                  <a:pt x="222" y="139"/>
                </a:lnTo>
                <a:lnTo>
                  <a:pt x="224" y="139"/>
                </a:lnTo>
                <a:lnTo>
                  <a:pt x="226" y="139"/>
                </a:lnTo>
                <a:lnTo>
                  <a:pt x="226" y="137"/>
                </a:lnTo>
                <a:lnTo>
                  <a:pt x="228" y="137"/>
                </a:lnTo>
                <a:lnTo>
                  <a:pt x="230" y="137"/>
                </a:lnTo>
                <a:lnTo>
                  <a:pt x="232" y="135"/>
                </a:lnTo>
                <a:lnTo>
                  <a:pt x="234" y="135"/>
                </a:lnTo>
                <a:lnTo>
                  <a:pt x="236" y="135"/>
                </a:lnTo>
                <a:lnTo>
                  <a:pt x="238" y="133"/>
                </a:lnTo>
                <a:lnTo>
                  <a:pt x="240" y="133"/>
                </a:lnTo>
                <a:lnTo>
                  <a:pt x="240" y="131"/>
                </a:lnTo>
                <a:lnTo>
                  <a:pt x="242" y="129"/>
                </a:lnTo>
                <a:lnTo>
                  <a:pt x="244" y="129"/>
                </a:lnTo>
                <a:lnTo>
                  <a:pt x="244" y="127"/>
                </a:lnTo>
                <a:lnTo>
                  <a:pt x="245" y="127"/>
                </a:lnTo>
                <a:lnTo>
                  <a:pt x="247" y="127"/>
                </a:lnTo>
                <a:lnTo>
                  <a:pt x="249" y="125"/>
                </a:lnTo>
                <a:lnTo>
                  <a:pt x="251" y="125"/>
                </a:lnTo>
                <a:lnTo>
                  <a:pt x="253" y="125"/>
                </a:lnTo>
                <a:lnTo>
                  <a:pt x="255" y="125"/>
                </a:lnTo>
                <a:lnTo>
                  <a:pt x="255" y="123"/>
                </a:lnTo>
                <a:lnTo>
                  <a:pt x="257" y="123"/>
                </a:lnTo>
                <a:lnTo>
                  <a:pt x="259" y="123"/>
                </a:lnTo>
                <a:lnTo>
                  <a:pt x="261" y="123"/>
                </a:lnTo>
                <a:lnTo>
                  <a:pt x="263" y="121"/>
                </a:lnTo>
                <a:lnTo>
                  <a:pt x="265" y="121"/>
                </a:lnTo>
                <a:lnTo>
                  <a:pt x="267" y="121"/>
                </a:lnTo>
                <a:lnTo>
                  <a:pt x="268" y="123"/>
                </a:lnTo>
                <a:lnTo>
                  <a:pt x="270" y="123"/>
                </a:lnTo>
                <a:lnTo>
                  <a:pt x="270" y="121"/>
                </a:lnTo>
                <a:lnTo>
                  <a:pt x="272" y="121"/>
                </a:lnTo>
                <a:lnTo>
                  <a:pt x="274" y="119"/>
                </a:lnTo>
                <a:lnTo>
                  <a:pt x="276" y="119"/>
                </a:lnTo>
                <a:lnTo>
                  <a:pt x="278" y="119"/>
                </a:lnTo>
                <a:lnTo>
                  <a:pt x="280" y="117"/>
                </a:lnTo>
                <a:lnTo>
                  <a:pt x="282" y="117"/>
                </a:lnTo>
                <a:lnTo>
                  <a:pt x="284" y="117"/>
                </a:lnTo>
                <a:lnTo>
                  <a:pt x="286" y="117"/>
                </a:lnTo>
                <a:lnTo>
                  <a:pt x="286" y="116"/>
                </a:lnTo>
                <a:lnTo>
                  <a:pt x="288" y="116"/>
                </a:lnTo>
                <a:lnTo>
                  <a:pt x="290" y="116"/>
                </a:lnTo>
                <a:lnTo>
                  <a:pt x="292" y="116"/>
                </a:lnTo>
                <a:lnTo>
                  <a:pt x="292" y="114"/>
                </a:lnTo>
                <a:lnTo>
                  <a:pt x="293" y="114"/>
                </a:lnTo>
                <a:lnTo>
                  <a:pt x="295" y="114"/>
                </a:lnTo>
                <a:lnTo>
                  <a:pt x="295" y="112"/>
                </a:lnTo>
                <a:lnTo>
                  <a:pt x="297" y="112"/>
                </a:lnTo>
                <a:lnTo>
                  <a:pt x="297" y="110"/>
                </a:lnTo>
                <a:lnTo>
                  <a:pt x="297" y="108"/>
                </a:lnTo>
                <a:lnTo>
                  <a:pt x="299" y="108"/>
                </a:lnTo>
                <a:lnTo>
                  <a:pt x="301" y="108"/>
                </a:lnTo>
                <a:lnTo>
                  <a:pt x="303" y="108"/>
                </a:lnTo>
                <a:lnTo>
                  <a:pt x="303" y="106"/>
                </a:lnTo>
                <a:lnTo>
                  <a:pt x="305" y="106"/>
                </a:lnTo>
                <a:lnTo>
                  <a:pt x="307" y="106"/>
                </a:lnTo>
                <a:lnTo>
                  <a:pt x="309" y="106"/>
                </a:lnTo>
                <a:lnTo>
                  <a:pt x="311" y="106"/>
                </a:lnTo>
                <a:lnTo>
                  <a:pt x="311" y="104"/>
                </a:lnTo>
                <a:lnTo>
                  <a:pt x="313" y="104"/>
                </a:lnTo>
                <a:lnTo>
                  <a:pt x="315" y="102"/>
                </a:lnTo>
                <a:lnTo>
                  <a:pt x="315" y="100"/>
                </a:lnTo>
                <a:lnTo>
                  <a:pt x="315" y="98"/>
                </a:lnTo>
                <a:lnTo>
                  <a:pt x="315" y="96"/>
                </a:lnTo>
                <a:lnTo>
                  <a:pt x="313" y="96"/>
                </a:lnTo>
                <a:lnTo>
                  <a:pt x="313" y="94"/>
                </a:lnTo>
                <a:lnTo>
                  <a:pt x="313" y="93"/>
                </a:lnTo>
                <a:lnTo>
                  <a:pt x="311" y="91"/>
                </a:lnTo>
                <a:lnTo>
                  <a:pt x="311" y="89"/>
                </a:lnTo>
                <a:lnTo>
                  <a:pt x="311" y="87"/>
                </a:lnTo>
                <a:lnTo>
                  <a:pt x="311" y="85"/>
                </a:lnTo>
                <a:lnTo>
                  <a:pt x="313" y="83"/>
                </a:lnTo>
                <a:lnTo>
                  <a:pt x="313" y="81"/>
                </a:lnTo>
                <a:lnTo>
                  <a:pt x="313" y="79"/>
                </a:lnTo>
                <a:lnTo>
                  <a:pt x="315" y="77"/>
                </a:lnTo>
                <a:lnTo>
                  <a:pt x="315" y="75"/>
                </a:lnTo>
                <a:lnTo>
                  <a:pt x="317" y="73"/>
                </a:lnTo>
                <a:lnTo>
                  <a:pt x="317" y="71"/>
                </a:lnTo>
                <a:lnTo>
                  <a:pt x="317" y="69"/>
                </a:lnTo>
                <a:lnTo>
                  <a:pt x="317" y="68"/>
                </a:lnTo>
                <a:lnTo>
                  <a:pt x="318" y="68"/>
                </a:lnTo>
                <a:lnTo>
                  <a:pt x="318" y="66"/>
                </a:lnTo>
                <a:lnTo>
                  <a:pt x="318" y="64"/>
                </a:lnTo>
                <a:lnTo>
                  <a:pt x="318" y="62"/>
                </a:lnTo>
                <a:lnTo>
                  <a:pt x="320" y="62"/>
                </a:lnTo>
                <a:lnTo>
                  <a:pt x="320" y="60"/>
                </a:lnTo>
                <a:lnTo>
                  <a:pt x="322" y="58"/>
                </a:lnTo>
                <a:lnTo>
                  <a:pt x="322" y="56"/>
                </a:lnTo>
                <a:lnTo>
                  <a:pt x="322" y="54"/>
                </a:lnTo>
                <a:lnTo>
                  <a:pt x="324" y="54"/>
                </a:lnTo>
                <a:lnTo>
                  <a:pt x="324" y="52"/>
                </a:lnTo>
                <a:lnTo>
                  <a:pt x="326" y="52"/>
                </a:lnTo>
                <a:lnTo>
                  <a:pt x="326" y="50"/>
                </a:lnTo>
                <a:lnTo>
                  <a:pt x="328" y="48"/>
                </a:lnTo>
                <a:lnTo>
                  <a:pt x="328" y="46"/>
                </a:lnTo>
                <a:lnTo>
                  <a:pt x="328" y="45"/>
                </a:lnTo>
                <a:lnTo>
                  <a:pt x="330" y="45"/>
                </a:lnTo>
                <a:lnTo>
                  <a:pt x="330" y="43"/>
                </a:lnTo>
                <a:lnTo>
                  <a:pt x="330" y="41"/>
                </a:lnTo>
                <a:lnTo>
                  <a:pt x="330" y="39"/>
                </a:lnTo>
                <a:lnTo>
                  <a:pt x="328" y="37"/>
                </a:lnTo>
                <a:lnTo>
                  <a:pt x="330" y="37"/>
                </a:lnTo>
                <a:lnTo>
                  <a:pt x="330" y="35"/>
                </a:lnTo>
                <a:lnTo>
                  <a:pt x="330" y="33"/>
                </a:lnTo>
                <a:lnTo>
                  <a:pt x="330" y="31"/>
                </a:lnTo>
                <a:lnTo>
                  <a:pt x="330" y="29"/>
                </a:lnTo>
                <a:lnTo>
                  <a:pt x="330" y="27"/>
                </a:lnTo>
                <a:lnTo>
                  <a:pt x="332" y="25"/>
                </a:lnTo>
                <a:lnTo>
                  <a:pt x="332" y="23"/>
                </a:lnTo>
                <a:lnTo>
                  <a:pt x="332" y="21"/>
                </a:lnTo>
                <a:lnTo>
                  <a:pt x="334" y="21"/>
                </a:lnTo>
                <a:lnTo>
                  <a:pt x="334" y="20"/>
                </a:lnTo>
                <a:lnTo>
                  <a:pt x="336" y="20"/>
                </a:lnTo>
                <a:lnTo>
                  <a:pt x="336" y="18"/>
                </a:lnTo>
                <a:lnTo>
                  <a:pt x="338" y="18"/>
                </a:lnTo>
                <a:lnTo>
                  <a:pt x="338" y="16"/>
                </a:lnTo>
                <a:lnTo>
                  <a:pt x="340" y="16"/>
                </a:lnTo>
                <a:lnTo>
                  <a:pt x="341" y="16"/>
                </a:lnTo>
                <a:lnTo>
                  <a:pt x="343" y="16"/>
                </a:lnTo>
                <a:lnTo>
                  <a:pt x="343" y="14"/>
                </a:lnTo>
                <a:lnTo>
                  <a:pt x="345" y="14"/>
                </a:lnTo>
                <a:lnTo>
                  <a:pt x="347" y="14"/>
                </a:lnTo>
                <a:lnTo>
                  <a:pt x="349" y="14"/>
                </a:lnTo>
                <a:lnTo>
                  <a:pt x="351" y="12"/>
                </a:lnTo>
                <a:lnTo>
                  <a:pt x="353" y="12"/>
                </a:lnTo>
                <a:lnTo>
                  <a:pt x="355" y="12"/>
                </a:lnTo>
                <a:lnTo>
                  <a:pt x="357" y="12"/>
                </a:lnTo>
                <a:lnTo>
                  <a:pt x="359" y="12"/>
                </a:lnTo>
                <a:lnTo>
                  <a:pt x="361" y="12"/>
                </a:lnTo>
                <a:lnTo>
                  <a:pt x="363" y="12"/>
                </a:lnTo>
                <a:lnTo>
                  <a:pt x="365" y="12"/>
                </a:lnTo>
                <a:lnTo>
                  <a:pt x="366" y="12"/>
                </a:lnTo>
                <a:lnTo>
                  <a:pt x="368" y="12"/>
                </a:lnTo>
                <a:lnTo>
                  <a:pt x="370" y="12"/>
                </a:lnTo>
                <a:lnTo>
                  <a:pt x="370" y="14"/>
                </a:lnTo>
                <a:lnTo>
                  <a:pt x="370" y="16"/>
                </a:lnTo>
                <a:lnTo>
                  <a:pt x="370" y="18"/>
                </a:lnTo>
                <a:lnTo>
                  <a:pt x="370" y="20"/>
                </a:lnTo>
                <a:lnTo>
                  <a:pt x="372" y="20"/>
                </a:lnTo>
                <a:lnTo>
                  <a:pt x="372" y="21"/>
                </a:lnTo>
                <a:lnTo>
                  <a:pt x="374" y="21"/>
                </a:lnTo>
                <a:lnTo>
                  <a:pt x="376" y="21"/>
                </a:lnTo>
                <a:lnTo>
                  <a:pt x="378" y="21"/>
                </a:lnTo>
                <a:lnTo>
                  <a:pt x="380" y="20"/>
                </a:lnTo>
                <a:lnTo>
                  <a:pt x="382" y="20"/>
                </a:lnTo>
                <a:lnTo>
                  <a:pt x="384" y="20"/>
                </a:lnTo>
                <a:lnTo>
                  <a:pt x="384" y="18"/>
                </a:lnTo>
                <a:lnTo>
                  <a:pt x="386" y="16"/>
                </a:lnTo>
                <a:lnTo>
                  <a:pt x="386" y="14"/>
                </a:lnTo>
                <a:lnTo>
                  <a:pt x="388" y="14"/>
                </a:lnTo>
                <a:lnTo>
                  <a:pt x="388" y="12"/>
                </a:lnTo>
                <a:lnTo>
                  <a:pt x="390" y="12"/>
                </a:lnTo>
                <a:lnTo>
                  <a:pt x="390" y="10"/>
                </a:lnTo>
                <a:lnTo>
                  <a:pt x="391" y="10"/>
                </a:lnTo>
                <a:lnTo>
                  <a:pt x="393" y="8"/>
                </a:lnTo>
                <a:lnTo>
                  <a:pt x="395" y="8"/>
                </a:lnTo>
                <a:lnTo>
                  <a:pt x="397" y="6"/>
                </a:lnTo>
                <a:lnTo>
                  <a:pt x="399" y="6"/>
                </a:lnTo>
                <a:lnTo>
                  <a:pt x="401" y="6"/>
                </a:lnTo>
                <a:lnTo>
                  <a:pt x="403" y="4"/>
                </a:lnTo>
                <a:lnTo>
                  <a:pt x="405" y="2"/>
                </a:lnTo>
                <a:lnTo>
                  <a:pt x="407" y="0"/>
                </a:lnTo>
                <a:lnTo>
                  <a:pt x="409" y="0"/>
                </a:lnTo>
                <a:lnTo>
                  <a:pt x="411" y="0"/>
                </a:lnTo>
                <a:lnTo>
                  <a:pt x="413" y="2"/>
                </a:lnTo>
                <a:lnTo>
                  <a:pt x="414" y="2"/>
                </a:lnTo>
                <a:lnTo>
                  <a:pt x="414" y="4"/>
                </a:lnTo>
                <a:lnTo>
                  <a:pt x="416" y="4"/>
                </a:lnTo>
                <a:lnTo>
                  <a:pt x="416" y="6"/>
                </a:lnTo>
                <a:lnTo>
                  <a:pt x="418" y="6"/>
                </a:lnTo>
                <a:lnTo>
                  <a:pt x="420" y="8"/>
                </a:lnTo>
                <a:lnTo>
                  <a:pt x="422" y="8"/>
                </a:lnTo>
                <a:lnTo>
                  <a:pt x="422" y="10"/>
                </a:lnTo>
                <a:lnTo>
                  <a:pt x="424" y="10"/>
                </a:lnTo>
                <a:lnTo>
                  <a:pt x="426" y="12"/>
                </a:lnTo>
                <a:lnTo>
                  <a:pt x="428" y="12"/>
                </a:lnTo>
                <a:lnTo>
                  <a:pt x="428" y="14"/>
                </a:lnTo>
                <a:lnTo>
                  <a:pt x="430" y="14"/>
                </a:lnTo>
                <a:lnTo>
                  <a:pt x="432" y="14"/>
                </a:lnTo>
                <a:lnTo>
                  <a:pt x="434" y="16"/>
                </a:lnTo>
                <a:lnTo>
                  <a:pt x="434" y="18"/>
                </a:lnTo>
                <a:lnTo>
                  <a:pt x="436" y="20"/>
                </a:lnTo>
                <a:lnTo>
                  <a:pt x="434" y="25"/>
                </a:lnTo>
                <a:lnTo>
                  <a:pt x="436" y="31"/>
                </a:lnTo>
                <a:lnTo>
                  <a:pt x="436" y="37"/>
                </a:lnTo>
                <a:lnTo>
                  <a:pt x="436" y="43"/>
                </a:lnTo>
                <a:lnTo>
                  <a:pt x="436" y="46"/>
                </a:lnTo>
                <a:lnTo>
                  <a:pt x="436" y="50"/>
                </a:lnTo>
                <a:lnTo>
                  <a:pt x="436" y="52"/>
                </a:lnTo>
                <a:lnTo>
                  <a:pt x="436" y="58"/>
                </a:lnTo>
                <a:lnTo>
                  <a:pt x="438" y="60"/>
                </a:lnTo>
                <a:lnTo>
                  <a:pt x="438" y="62"/>
                </a:lnTo>
                <a:lnTo>
                  <a:pt x="438" y="64"/>
                </a:lnTo>
                <a:lnTo>
                  <a:pt x="438" y="66"/>
                </a:lnTo>
                <a:lnTo>
                  <a:pt x="438" y="68"/>
                </a:lnTo>
                <a:lnTo>
                  <a:pt x="439" y="68"/>
                </a:lnTo>
                <a:lnTo>
                  <a:pt x="439" y="69"/>
                </a:lnTo>
                <a:lnTo>
                  <a:pt x="439" y="71"/>
                </a:lnTo>
                <a:lnTo>
                  <a:pt x="439" y="73"/>
                </a:lnTo>
                <a:lnTo>
                  <a:pt x="439" y="75"/>
                </a:lnTo>
                <a:lnTo>
                  <a:pt x="441" y="77"/>
                </a:lnTo>
                <a:lnTo>
                  <a:pt x="441" y="79"/>
                </a:lnTo>
                <a:lnTo>
                  <a:pt x="441" y="81"/>
                </a:lnTo>
                <a:lnTo>
                  <a:pt x="443" y="81"/>
                </a:lnTo>
                <a:lnTo>
                  <a:pt x="443" y="83"/>
                </a:lnTo>
                <a:lnTo>
                  <a:pt x="443" y="85"/>
                </a:lnTo>
                <a:lnTo>
                  <a:pt x="445" y="87"/>
                </a:lnTo>
                <a:lnTo>
                  <a:pt x="445" y="89"/>
                </a:lnTo>
                <a:lnTo>
                  <a:pt x="445" y="91"/>
                </a:lnTo>
                <a:lnTo>
                  <a:pt x="447" y="93"/>
                </a:lnTo>
                <a:lnTo>
                  <a:pt x="447" y="94"/>
                </a:lnTo>
                <a:lnTo>
                  <a:pt x="447" y="96"/>
                </a:lnTo>
                <a:lnTo>
                  <a:pt x="447" y="98"/>
                </a:lnTo>
                <a:lnTo>
                  <a:pt x="447" y="100"/>
                </a:lnTo>
                <a:lnTo>
                  <a:pt x="447" y="102"/>
                </a:lnTo>
                <a:lnTo>
                  <a:pt x="447" y="104"/>
                </a:lnTo>
                <a:lnTo>
                  <a:pt x="447" y="106"/>
                </a:lnTo>
                <a:lnTo>
                  <a:pt x="447" y="108"/>
                </a:lnTo>
                <a:lnTo>
                  <a:pt x="447" y="110"/>
                </a:lnTo>
                <a:lnTo>
                  <a:pt x="447" y="112"/>
                </a:lnTo>
                <a:lnTo>
                  <a:pt x="447" y="114"/>
                </a:lnTo>
                <a:lnTo>
                  <a:pt x="447" y="116"/>
                </a:lnTo>
                <a:lnTo>
                  <a:pt x="447" y="117"/>
                </a:lnTo>
                <a:lnTo>
                  <a:pt x="447" y="119"/>
                </a:lnTo>
                <a:lnTo>
                  <a:pt x="447" y="121"/>
                </a:lnTo>
                <a:lnTo>
                  <a:pt x="447" y="123"/>
                </a:lnTo>
                <a:lnTo>
                  <a:pt x="449" y="123"/>
                </a:lnTo>
                <a:lnTo>
                  <a:pt x="449" y="125"/>
                </a:lnTo>
                <a:lnTo>
                  <a:pt x="449" y="127"/>
                </a:lnTo>
                <a:lnTo>
                  <a:pt x="451" y="127"/>
                </a:lnTo>
                <a:lnTo>
                  <a:pt x="451" y="129"/>
                </a:lnTo>
                <a:lnTo>
                  <a:pt x="453" y="131"/>
                </a:lnTo>
                <a:lnTo>
                  <a:pt x="453" y="133"/>
                </a:lnTo>
                <a:lnTo>
                  <a:pt x="455" y="135"/>
                </a:lnTo>
                <a:lnTo>
                  <a:pt x="455" y="137"/>
                </a:lnTo>
                <a:lnTo>
                  <a:pt x="455" y="139"/>
                </a:lnTo>
                <a:lnTo>
                  <a:pt x="455" y="141"/>
                </a:lnTo>
                <a:lnTo>
                  <a:pt x="453" y="141"/>
                </a:lnTo>
                <a:lnTo>
                  <a:pt x="453" y="142"/>
                </a:lnTo>
                <a:lnTo>
                  <a:pt x="453" y="144"/>
                </a:lnTo>
                <a:lnTo>
                  <a:pt x="453" y="146"/>
                </a:lnTo>
                <a:lnTo>
                  <a:pt x="453" y="148"/>
                </a:lnTo>
                <a:lnTo>
                  <a:pt x="455" y="150"/>
                </a:lnTo>
                <a:lnTo>
                  <a:pt x="457" y="152"/>
                </a:lnTo>
                <a:lnTo>
                  <a:pt x="459" y="154"/>
                </a:lnTo>
                <a:lnTo>
                  <a:pt x="461" y="154"/>
                </a:lnTo>
                <a:lnTo>
                  <a:pt x="463" y="154"/>
                </a:lnTo>
                <a:lnTo>
                  <a:pt x="464" y="156"/>
                </a:lnTo>
                <a:lnTo>
                  <a:pt x="464" y="158"/>
                </a:lnTo>
                <a:lnTo>
                  <a:pt x="464" y="160"/>
                </a:lnTo>
                <a:lnTo>
                  <a:pt x="464" y="162"/>
                </a:lnTo>
                <a:lnTo>
                  <a:pt x="464" y="164"/>
                </a:lnTo>
                <a:lnTo>
                  <a:pt x="466" y="164"/>
                </a:lnTo>
                <a:lnTo>
                  <a:pt x="466" y="165"/>
                </a:lnTo>
                <a:lnTo>
                  <a:pt x="466" y="167"/>
                </a:lnTo>
                <a:lnTo>
                  <a:pt x="468" y="167"/>
                </a:lnTo>
                <a:lnTo>
                  <a:pt x="470" y="169"/>
                </a:lnTo>
                <a:lnTo>
                  <a:pt x="470" y="171"/>
                </a:lnTo>
                <a:lnTo>
                  <a:pt x="472" y="173"/>
                </a:lnTo>
                <a:lnTo>
                  <a:pt x="472" y="175"/>
                </a:lnTo>
                <a:lnTo>
                  <a:pt x="472" y="177"/>
                </a:lnTo>
                <a:lnTo>
                  <a:pt x="474" y="177"/>
                </a:lnTo>
                <a:lnTo>
                  <a:pt x="474" y="179"/>
                </a:lnTo>
                <a:lnTo>
                  <a:pt x="474" y="181"/>
                </a:lnTo>
                <a:lnTo>
                  <a:pt x="474" y="183"/>
                </a:lnTo>
                <a:lnTo>
                  <a:pt x="474" y="185"/>
                </a:lnTo>
                <a:lnTo>
                  <a:pt x="476" y="187"/>
                </a:lnTo>
                <a:lnTo>
                  <a:pt x="476" y="189"/>
                </a:lnTo>
                <a:lnTo>
                  <a:pt x="478" y="189"/>
                </a:lnTo>
                <a:lnTo>
                  <a:pt x="478" y="190"/>
                </a:lnTo>
                <a:lnTo>
                  <a:pt x="478" y="192"/>
                </a:lnTo>
                <a:lnTo>
                  <a:pt x="478" y="194"/>
                </a:lnTo>
                <a:lnTo>
                  <a:pt x="478" y="196"/>
                </a:lnTo>
                <a:lnTo>
                  <a:pt x="478" y="198"/>
                </a:lnTo>
                <a:lnTo>
                  <a:pt x="478" y="200"/>
                </a:lnTo>
                <a:lnTo>
                  <a:pt x="478" y="202"/>
                </a:lnTo>
                <a:lnTo>
                  <a:pt x="478" y="204"/>
                </a:lnTo>
                <a:lnTo>
                  <a:pt x="480" y="204"/>
                </a:lnTo>
                <a:lnTo>
                  <a:pt x="480" y="206"/>
                </a:lnTo>
                <a:lnTo>
                  <a:pt x="480" y="208"/>
                </a:lnTo>
                <a:lnTo>
                  <a:pt x="480" y="210"/>
                </a:lnTo>
                <a:lnTo>
                  <a:pt x="480" y="212"/>
                </a:lnTo>
                <a:lnTo>
                  <a:pt x="480" y="213"/>
                </a:lnTo>
                <a:lnTo>
                  <a:pt x="480" y="215"/>
                </a:lnTo>
                <a:lnTo>
                  <a:pt x="480" y="217"/>
                </a:lnTo>
                <a:lnTo>
                  <a:pt x="478" y="217"/>
                </a:lnTo>
                <a:lnTo>
                  <a:pt x="480" y="219"/>
                </a:lnTo>
                <a:lnTo>
                  <a:pt x="480" y="221"/>
                </a:lnTo>
                <a:lnTo>
                  <a:pt x="480" y="223"/>
                </a:lnTo>
                <a:lnTo>
                  <a:pt x="480" y="225"/>
                </a:lnTo>
                <a:lnTo>
                  <a:pt x="480" y="227"/>
                </a:lnTo>
                <a:lnTo>
                  <a:pt x="480" y="229"/>
                </a:lnTo>
                <a:lnTo>
                  <a:pt x="480" y="231"/>
                </a:lnTo>
                <a:lnTo>
                  <a:pt x="480" y="233"/>
                </a:lnTo>
                <a:lnTo>
                  <a:pt x="480" y="235"/>
                </a:lnTo>
                <a:lnTo>
                  <a:pt x="480" y="237"/>
                </a:lnTo>
                <a:lnTo>
                  <a:pt x="478" y="237"/>
                </a:lnTo>
                <a:lnTo>
                  <a:pt x="478" y="238"/>
                </a:lnTo>
                <a:lnTo>
                  <a:pt x="478" y="240"/>
                </a:lnTo>
                <a:lnTo>
                  <a:pt x="476" y="240"/>
                </a:lnTo>
                <a:lnTo>
                  <a:pt x="476" y="242"/>
                </a:lnTo>
                <a:lnTo>
                  <a:pt x="474" y="244"/>
                </a:lnTo>
                <a:lnTo>
                  <a:pt x="472" y="246"/>
                </a:lnTo>
                <a:lnTo>
                  <a:pt x="470" y="248"/>
                </a:lnTo>
                <a:lnTo>
                  <a:pt x="468" y="248"/>
                </a:lnTo>
                <a:lnTo>
                  <a:pt x="468" y="250"/>
                </a:lnTo>
                <a:lnTo>
                  <a:pt x="466" y="250"/>
                </a:lnTo>
                <a:lnTo>
                  <a:pt x="466" y="252"/>
                </a:lnTo>
                <a:lnTo>
                  <a:pt x="464" y="252"/>
                </a:lnTo>
                <a:lnTo>
                  <a:pt x="463" y="252"/>
                </a:lnTo>
                <a:lnTo>
                  <a:pt x="463" y="254"/>
                </a:lnTo>
                <a:lnTo>
                  <a:pt x="463" y="256"/>
                </a:lnTo>
                <a:lnTo>
                  <a:pt x="464" y="256"/>
                </a:lnTo>
                <a:lnTo>
                  <a:pt x="464" y="258"/>
                </a:lnTo>
                <a:lnTo>
                  <a:pt x="466" y="258"/>
                </a:lnTo>
                <a:lnTo>
                  <a:pt x="466" y="260"/>
                </a:lnTo>
                <a:lnTo>
                  <a:pt x="468" y="260"/>
                </a:lnTo>
                <a:lnTo>
                  <a:pt x="470" y="260"/>
                </a:lnTo>
                <a:lnTo>
                  <a:pt x="472" y="261"/>
                </a:lnTo>
                <a:lnTo>
                  <a:pt x="474" y="261"/>
                </a:lnTo>
                <a:lnTo>
                  <a:pt x="476" y="263"/>
                </a:lnTo>
                <a:lnTo>
                  <a:pt x="478" y="263"/>
                </a:lnTo>
                <a:lnTo>
                  <a:pt x="480" y="265"/>
                </a:lnTo>
                <a:lnTo>
                  <a:pt x="482" y="265"/>
                </a:lnTo>
                <a:lnTo>
                  <a:pt x="484" y="265"/>
                </a:lnTo>
                <a:lnTo>
                  <a:pt x="484" y="267"/>
                </a:lnTo>
                <a:lnTo>
                  <a:pt x="486" y="267"/>
                </a:lnTo>
                <a:lnTo>
                  <a:pt x="488" y="267"/>
                </a:lnTo>
                <a:lnTo>
                  <a:pt x="489" y="269"/>
                </a:lnTo>
                <a:lnTo>
                  <a:pt x="491" y="267"/>
                </a:lnTo>
                <a:lnTo>
                  <a:pt x="491" y="269"/>
                </a:lnTo>
                <a:lnTo>
                  <a:pt x="493" y="269"/>
                </a:lnTo>
                <a:lnTo>
                  <a:pt x="495" y="267"/>
                </a:lnTo>
                <a:lnTo>
                  <a:pt x="497" y="269"/>
                </a:lnTo>
                <a:lnTo>
                  <a:pt x="499" y="269"/>
                </a:lnTo>
                <a:lnTo>
                  <a:pt x="499" y="271"/>
                </a:lnTo>
                <a:lnTo>
                  <a:pt x="499" y="273"/>
                </a:lnTo>
                <a:lnTo>
                  <a:pt x="497" y="275"/>
                </a:lnTo>
                <a:lnTo>
                  <a:pt x="495" y="281"/>
                </a:lnTo>
                <a:lnTo>
                  <a:pt x="491" y="285"/>
                </a:lnTo>
                <a:lnTo>
                  <a:pt x="488" y="288"/>
                </a:lnTo>
                <a:lnTo>
                  <a:pt x="484" y="292"/>
                </a:lnTo>
                <a:lnTo>
                  <a:pt x="480" y="296"/>
                </a:lnTo>
                <a:lnTo>
                  <a:pt x="478" y="298"/>
                </a:lnTo>
                <a:lnTo>
                  <a:pt x="474" y="302"/>
                </a:lnTo>
                <a:lnTo>
                  <a:pt x="472" y="304"/>
                </a:lnTo>
                <a:lnTo>
                  <a:pt x="466" y="309"/>
                </a:lnTo>
                <a:lnTo>
                  <a:pt x="466" y="311"/>
                </a:lnTo>
                <a:lnTo>
                  <a:pt x="464" y="315"/>
                </a:lnTo>
                <a:lnTo>
                  <a:pt x="463" y="317"/>
                </a:lnTo>
                <a:lnTo>
                  <a:pt x="461" y="317"/>
                </a:lnTo>
                <a:lnTo>
                  <a:pt x="457" y="315"/>
                </a:lnTo>
                <a:lnTo>
                  <a:pt x="457" y="313"/>
                </a:lnTo>
                <a:lnTo>
                  <a:pt x="453" y="311"/>
                </a:lnTo>
                <a:lnTo>
                  <a:pt x="453" y="309"/>
                </a:lnTo>
                <a:lnTo>
                  <a:pt x="451" y="309"/>
                </a:lnTo>
                <a:lnTo>
                  <a:pt x="449" y="308"/>
                </a:lnTo>
                <a:lnTo>
                  <a:pt x="447" y="308"/>
                </a:lnTo>
                <a:lnTo>
                  <a:pt x="443" y="308"/>
                </a:lnTo>
                <a:lnTo>
                  <a:pt x="436" y="311"/>
                </a:lnTo>
                <a:lnTo>
                  <a:pt x="434" y="313"/>
                </a:lnTo>
                <a:lnTo>
                  <a:pt x="432" y="315"/>
                </a:lnTo>
                <a:lnTo>
                  <a:pt x="430" y="319"/>
                </a:lnTo>
                <a:lnTo>
                  <a:pt x="426" y="325"/>
                </a:lnTo>
                <a:lnTo>
                  <a:pt x="424" y="327"/>
                </a:lnTo>
                <a:lnTo>
                  <a:pt x="422" y="329"/>
                </a:lnTo>
                <a:lnTo>
                  <a:pt x="420" y="329"/>
                </a:lnTo>
                <a:lnTo>
                  <a:pt x="418" y="329"/>
                </a:lnTo>
                <a:lnTo>
                  <a:pt x="416" y="331"/>
                </a:lnTo>
                <a:lnTo>
                  <a:pt x="414" y="333"/>
                </a:lnTo>
                <a:lnTo>
                  <a:pt x="411" y="334"/>
                </a:lnTo>
                <a:lnTo>
                  <a:pt x="409" y="336"/>
                </a:lnTo>
                <a:lnTo>
                  <a:pt x="409" y="340"/>
                </a:lnTo>
                <a:lnTo>
                  <a:pt x="411" y="348"/>
                </a:lnTo>
                <a:lnTo>
                  <a:pt x="413" y="352"/>
                </a:lnTo>
                <a:lnTo>
                  <a:pt x="414" y="354"/>
                </a:lnTo>
                <a:lnTo>
                  <a:pt x="416" y="356"/>
                </a:lnTo>
                <a:lnTo>
                  <a:pt x="416" y="359"/>
                </a:lnTo>
                <a:lnTo>
                  <a:pt x="416" y="363"/>
                </a:lnTo>
                <a:lnTo>
                  <a:pt x="414" y="365"/>
                </a:lnTo>
                <a:lnTo>
                  <a:pt x="411" y="363"/>
                </a:lnTo>
                <a:lnTo>
                  <a:pt x="409" y="361"/>
                </a:lnTo>
                <a:lnTo>
                  <a:pt x="409" y="359"/>
                </a:lnTo>
                <a:lnTo>
                  <a:pt x="407" y="358"/>
                </a:lnTo>
                <a:lnTo>
                  <a:pt x="405" y="358"/>
                </a:lnTo>
                <a:lnTo>
                  <a:pt x="403" y="358"/>
                </a:lnTo>
                <a:lnTo>
                  <a:pt x="401" y="361"/>
                </a:lnTo>
                <a:lnTo>
                  <a:pt x="401" y="363"/>
                </a:lnTo>
                <a:lnTo>
                  <a:pt x="399" y="367"/>
                </a:lnTo>
                <a:lnTo>
                  <a:pt x="399" y="371"/>
                </a:lnTo>
                <a:lnTo>
                  <a:pt x="397" y="375"/>
                </a:lnTo>
                <a:lnTo>
                  <a:pt x="397" y="379"/>
                </a:lnTo>
                <a:lnTo>
                  <a:pt x="395" y="381"/>
                </a:lnTo>
                <a:lnTo>
                  <a:pt x="393" y="382"/>
                </a:lnTo>
                <a:lnTo>
                  <a:pt x="391" y="384"/>
                </a:lnTo>
                <a:lnTo>
                  <a:pt x="388" y="390"/>
                </a:lnTo>
                <a:lnTo>
                  <a:pt x="386" y="392"/>
                </a:lnTo>
                <a:lnTo>
                  <a:pt x="384" y="394"/>
                </a:lnTo>
                <a:lnTo>
                  <a:pt x="382" y="400"/>
                </a:lnTo>
                <a:lnTo>
                  <a:pt x="380" y="404"/>
                </a:lnTo>
                <a:lnTo>
                  <a:pt x="380" y="406"/>
                </a:lnTo>
                <a:lnTo>
                  <a:pt x="384" y="407"/>
                </a:lnTo>
                <a:lnTo>
                  <a:pt x="388" y="409"/>
                </a:lnTo>
                <a:lnTo>
                  <a:pt x="390" y="409"/>
                </a:lnTo>
                <a:lnTo>
                  <a:pt x="391" y="411"/>
                </a:lnTo>
                <a:lnTo>
                  <a:pt x="393" y="413"/>
                </a:lnTo>
                <a:lnTo>
                  <a:pt x="393" y="417"/>
                </a:lnTo>
                <a:lnTo>
                  <a:pt x="395" y="419"/>
                </a:lnTo>
                <a:lnTo>
                  <a:pt x="395" y="423"/>
                </a:lnTo>
                <a:lnTo>
                  <a:pt x="397" y="425"/>
                </a:lnTo>
                <a:lnTo>
                  <a:pt x="399" y="429"/>
                </a:lnTo>
                <a:lnTo>
                  <a:pt x="399" y="430"/>
                </a:lnTo>
                <a:lnTo>
                  <a:pt x="403" y="434"/>
                </a:lnTo>
                <a:lnTo>
                  <a:pt x="405" y="436"/>
                </a:lnTo>
                <a:lnTo>
                  <a:pt x="411" y="440"/>
                </a:lnTo>
                <a:lnTo>
                  <a:pt x="416" y="442"/>
                </a:lnTo>
                <a:lnTo>
                  <a:pt x="420" y="442"/>
                </a:lnTo>
                <a:lnTo>
                  <a:pt x="428" y="442"/>
                </a:lnTo>
                <a:lnTo>
                  <a:pt x="430" y="444"/>
                </a:lnTo>
                <a:lnTo>
                  <a:pt x="436" y="446"/>
                </a:lnTo>
                <a:lnTo>
                  <a:pt x="439" y="446"/>
                </a:lnTo>
                <a:lnTo>
                  <a:pt x="443" y="448"/>
                </a:lnTo>
                <a:lnTo>
                  <a:pt x="447" y="448"/>
                </a:lnTo>
                <a:lnTo>
                  <a:pt x="449" y="450"/>
                </a:lnTo>
                <a:lnTo>
                  <a:pt x="453" y="452"/>
                </a:lnTo>
                <a:lnTo>
                  <a:pt x="455" y="455"/>
                </a:lnTo>
                <a:lnTo>
                  <a:pt x="459" y="459"/>
                </a:lnTo>
                <a:lnTo>
                  <a:pt x="459" y="463"/>
                </a:lnTo>
                <a:lnTo>
                  <a:pt x="459" y="465"/>
                </a:lnTo>
                <a:lnTo>
                  <a:pt x="459" y="467"/>
                </a:lnTo>
                <a:lnTo>
                  <a:pt x="459" y="471"/>
                </a:lnTo>
                <a:lnTo>
                  <a:pt x="459" y="475"/>
                </a:lnTo>
                <a:lnTo>
                  <a:pt x="459" y="477"/>
                </a:lnTo>
                <a:lnTo>
                  <a:pt x="457" y="478"/>
                </a:lnTo>
                <a:lnTo>
                  <a:pt x="457" y="482"/>
                </a:lnTo>
                <a:lnTo>
                  <a:pt x="457" y="484"/>
                </a:lnTo>
                <a:lnTo>
                  <a:pt x="457" y="486"/>
                </a:lnTo>
                <a:lnTo>
                  <a:pt x="459" y="490"/>
                </a:lnTo>
                <a:lnTo>
                  <a:pt x="461" y="492"/>
                </a:lnTo>
                <a:lnTo>
                  <a:pt x="463" y="500"/>
                </a:lnTo>
                <a:lnTo>
                  <a:pt x="463" y="502"/>
                </a:lnTo>
                <a:lnTo>
                  <a:pt x="459" y="503"/>
                </a:lnTo>
                <a:lnTo>
                  <a:pt x="459" y="507"/>
                </a:lnTo>
                <a:lnTo>
                  <a:pt x="457" y="507"/>
                </a:lnTo>
                <a:lnTo>
                  <a:pt x="457" y="509"/>
                </a:lnTo>
                <a:lnTo>
                  <a:pt x="455" y="511"/>
                </a:lnTo>
                <a:lnTo>
                  <a:pt x="455" y="515"/>
                </a:lnTo>
                <a:lnTo>
                  <a:pt x="455" y="517"/>
                </a:lnTo>
                <a:lnTo>
                  <a:pt x="455" y="519"/>
                </a:lnTo>
                <a:lnTo>
                  <a:pt x="455" y="521"/>
                </a:lnTo>
                <a:lnTo>
                  <a:pt x="455" y="523"/>
                </a:lnTo>
                <a:lnTo>
                  <a:pt x="453" y="525"/>
                </a:lnTo>
                <a:lnTo>
                  <a:pt x="453" y="526"/>
                </a:lnTo>
                <a:lnTo>
                  <a:pt x="451" y="526"/>
                </a:lnTo>
                <a:lnTo>
                  <a:pt x="449" y="526"/>
                </a:lnTo>
                <a:lnTo>
                  <a:pt x="447" y="526"/>
                </a:lnTo>
                <a:lnTo>
                  <a:pt x="445" y="526"/>
                </a:lnTo>
                <a:lnTo>
                  <a:pt x="441" y="526"/>
                </a:lnTo>
                <a:lnTo>
                  <a:pt x="439" y="526"/>
                </a:lnTo>
                <a:lnTo>
                  <a:pt x="438" y="526"/>
                </a:lnTo>
                <a:lnTo>
                  <a:pt x="436" y="526"/>
                </a:lnTo>
                <a:lnTo>
                  <a:pt x="434" y="526"/>
                </a:lnTo>
                <a:lnTo>
                  <a:pt x="430" y="526"/>
                </a:lnTo>
                <a:lnTo>
                  <a:pt x="428" y="530"/>
                </a:lnTo>
                <a:lnTo>
                  <a:pt x="426" y="534"/>
                </a:lnTo>
                <a:lnTo>
                  <a:pt x="426" y="536"/>
                </a:lnTo>
                <a:lnTo>
                  <a:pt x="428" y="536"/>
                </a:lnTo>
                <a:lnTo>
                  <a:pt x="432" y="540"/>
                </a:lnTo>
                <a:lnTo>
                  <a:pt x="434" y="540"/>
                </a:lnTo>
                <a:lnTo>
                  <a:pt x="436" y="542"/>
                </a:lnTo>
                <a:lnTo>
                  <a:pt x="438" y="544"/>
                </a:lnTo>
                <a:lnTo>
                  <a:pt x="439" y="546"/>
                </a:lnTo>
                <a:lnTo>
                  <a:pt x="443" y="548"/>
                </a:lnTo>
                <a:lnTo>
                  <a:pt x="445" y="548"/>
                </a:lnTo>
                <a:lnTo>
                  <a:pt x="449" y="550"/>
                </a:lnTo>
                <a:lnTo>
                  <a:pt x="449" y="551"/>
                </a:lnTo>
                <a:lnTo>
                  <a:pt x="451" y="553"/>
                </a:lnTo>
                <a:lnTo>
                  <a:pt x="453" y="555"/>
                </a:lnTo>
                <a:lnTo>
                  <a:pt x="457" y="557"/>
                </a:lnTo>
                <a:lnTo>
                  <a:pt x="461" y="559"/>
                </a:lnTo>
                <a:lnTo>
                  <a:pt x="464" y="561"/>
                </a:lnTo>
                <a:lnTo>
                  <a:pt x="464" y="563"/>
                </a:lnTo>
                <a:lnTo>
                  <a:pt x="466" y="565"/>
                </a:lnTo>
                <a:lnTo>
                  <a:pt x="474" y="569"/>
                </a:lnTo>
                <a:lnTo>
                  <a:pt x="480" y="571"/>
                </a:lnTo>
                <a:lnTo>
                  <a:pt x="480" y="573"/>
                </a:lnTo>
                <a:lnTo>
                  <a:pt x="480" y="576"/>
                </a:lnTo>
                <a:lnTo>
                  <a:pt x="482" y="578"/>
                </a:lnTo>
                <a:lnTo>
                  <a:pt x="482" y="582"/>
                </a:lnTo>
                <a:lnTo>
                  <a:pt x="482" y="584"/>
                </a:lnTo>
                <a:lnTo>
                  <a:pt x="482" y="588"/>
                </a:lnTo>
                <a:lnTo>
                  <a:pt x="484" y="594"/>
                </a:lnTo>
                <a:lnTo>
                  <a:pt x="484" y="596"/>
                </a:lnTo>
                <a:lnTo>
                  <a:pt x="484" y="598"/>
                </a:lnTo>
                <a:lnTo>
                  <a:pt x="484" y="601"/>
                </a:lnTo>
                <a:lnTo>
                  <a:pt x="484" y="603"/>
                </a:lnTo>
                <a:lnTo>
                  <a:pt x="484" y="605"/>
                </a:lnTo>
                <a:lnTo>
                  <a:pt x="484" y="609"/>
                </a:lnTo>
                <a:lnTo>
                  <a:pt x="484" y="611"/>
                </a:lnTo>
                <a:lnTo>
                  <a:pt x="484" y="613"/>
                </a:lnTo>
                <a:lnTo>
                  <a:pt x="484" y="615"/>
                </a:lnTo>
                <a:lnTo>
                  <a:pt x="484" y="617"/>
                </a:lnTo>
                <a:lnTo>
                  <a:pt x="484" y="621"/>
                </a:lnTo>
                <a:lnTo>
                  <a:pt x="486" y="624"/>
                </a:lnTo>
                <a:lnTo>
                  <a:pt x="486" y="628"/>
                </a:lnTo>
                <a:lnTo>
                  <a:pt x="488" y="632"/>
                </a:lnTo>
                <a:lnTo>
                  <a:pt x="488" y="634"/>
                </a:lnTo>
                <a:lnTo>
                  <a:pt x="488" y="636"/>
                </a:lnTo>
                <a:lnTo>
                  <a:pt x="489" y="638"/>
                </a:lnTo>
                <a:lnTo>
                  <a:pt x="489" y="640"/>
                </a:lnTo>
                <a:lnTo>
                  <a:pt x="482" y="640"/>
                </a:lnTo>
                <a:lnTo>
                  <a:pt x="480" y="638"/>
                </a:lnTo>
                <a:lnTo>
                  <a:pt x="478" y="638"/>
                </a:lnTo>
                <a:lnTo>
                  <a:pt x="476" y="638"/>
                </a:lnTo>
                <a:lnTo>
                  <a:pt x="474" y="636"/>
                </a:lnTo>
                <a:lnTo>
                  <a:pt x="472" y="636"/>
                </a:lnTo>
                <a:lnTo>
                  <a:pt x="470" y="636"/>
                </a:lnTo>
                <a:lnTo>
                  <a:pt x="468" y="634"/>
                </a:lnTo>
                <a:lnTo>
                  <a:pt x="466" y="636"/>
                </a:lnTo>
                <a:lnTo>
                  <a:pt x="464" y="634"/>
                </a:lnTo>
                <a:lnTo>
                  <a:pt x="463" y="634"/>
                </a:lnTo>
                <a:lnTo>
                  <a:pt x="461" y="634"/>
                </a:lnTo>
                <a:lnTo>
                  <a:pt x="459" y="634"/>
                </a:lnTo>
                <a:lnTo>
                  <a:pt x="457" y="634"/>
                </a:lnTo>
                <a:lnTo>
                  <a:pt x="455" y="634"/>
                </a:lnTo>
                <a:lnTo>
                  <a:pt x="453" y="636"/>
                </a:lnTo>
                <a:lnTo>
                  <a:pt x="451" y="636"/>
                </a:lnTo>
                <a:lnTo>
                  <a:pt x="449" y="636"/>
                </a:lnTo>
                <a:lnTo>
                  <a:pt x="447" y="636"/>
                </a:lnTo>
                <a:lnTo>
                  <a:pt x="445" y="638"/>
                </a:lnTo>
                <a:lnTo>
                  <a:pt x="443" y="640"/>
                </a:lnTo>
                <a:lnTo>
                  <a:pt x="441" y="640"/>
                </a:lnTo>
                <a:lnTo>
                  <a:pt x="441" y="642"/>
                </a:lnTo>
                <a:lnTo>
                  <a:pt x="439" y="642"/>
                </a:lnTo>
                <a:lnTo>
                  <a:pt x="439" y="644"/>
                </a:lnTo>
                <a:lnTo>
                  <a:pt x="438" y="644"/>
                </a:lnTo>
                <a:lnTo>
                  <a:pt x="436" y="646"/>
                </a:lnTo>
                <a:lnTo>
                  <a:pt x="434" y="647"/>
                </a:lnTo>
                <a:lnTo>
                  <a:pt x="432" y="647"/>
                </a:lnTo>
                <a:lnTo>
                  <a:pt x="430" y="649"/>
                </a:lnTo>
                <a:lnTo>
                  <a:pt x="426" y="651"/>
                </a:lnTo>
                <a:lnTo>
                  <a:pt x="424" y="651"/>
                </a:lnTo>
                <a:lnTo>
                  <a:pt x="422" y="651"/>
                </a:lnTo>
                <a:lnTo>
                  <a:pt x="420" y="651"/>
                </a:lnTo>
                <a:lnTo>
                  <a:pt x="418" y="649"/>
                </a:lnTo>
                <a:lnTo>
                  <a:pt x="416" y="649"/>
                </a:lnTo>
                <a:lnTo>
                  <a:pt x="414" y="649"/>
                </a:lnTo>
                <a:lnTo>
                  <a:pt x="413" y="647"/>
                </a:lnTo>
                <a:lnTo>
                  <a:pt x="411" y="647"/>
                </a:lnTo>
                <a:lnTo>
                  <a:pt x="409" y="647"/>
                </a:lnTo>
                <a:lnTo>
                  <a:pt x="409" y="646"/>
                </a:lnTo>
                <a:lnTo>
                  <a:pt x="405" y="646"/>
                </a:lnTo>
                <a:lnTo>
                  <a:pt x="403" y="647"/>
                </a:lnTo>
                <a:lnTo>
                  <a:pt x="401" y="647"/>
                </a:lnTo>
                <a:lnTo>
                  <a:pt x="401" y="649"/>
                </a:lnTo>
                <a:lnTo>
                  <a:pt x="399" y="649"/>
                </a:lnTo>
                <a:lnTo>
                  <a:pt x="397" y="651"/>
                </a:lnTo>
                <a:lnTo>
                  <a:pt x="395" y="651"/>
                </a:lnTo>
                <a:lnTo>
                  <a:pt x="395" y="653"/>
                </a:lnTo>
                <a:lnTo>
                  <a:pt x="393" y="655"/>
                </a:lnTo>
                <a:lnTo>
                  <a:pt x="391" y="655"/>
                </a:lnTo>
                <a:lnTo>
                  <a:pt x="390" y="657"/>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4">
            <a:extLst>
              <a:ext uri="{FF2B5EF4-FFF2-40B4-BE49-F238E27FC236}">
                <a16:creationId xmlns:a16="http://schemas.microsoft.com/office/drawing/2014/main" id="{5A76E389-27EA-46A9-B5EE-16846E91BEA7}"/>
              </a:ext>
            </a:extLst>
          </p:cNvPr>
          <p:cNvSpPr>
            <a:spLocks/>
          </p:cNvSpPr>
          <p:nvPr/>
        </p:nvSpPr>
        <p:spPr bwMode="auto">
          <a:xfrm>
            <a:off x="5693984" y="1829495"/>
            <a:ext cx="874208" cy="1064772"/>
          </a:xfrm>
          <a:custGeom>
            <a:avLst/>
            <a:gdLst>
              <a:gd name="T0" fmla="*/ 136 w 367"/>
              <a:gd name="T1" fmla="*/ 19 h 447"/>
              <a:gd name="T2" fmla="*/ 150 w 367"/>
              <a:gd name="T3" fmla="*/ 35 h 447"/>
              <a:gd name="T4" fmla="*/ 161 w 367"/>
              <a:gd name="T5" fmla="*/ 15 h 447"/>
              <a:gd name="T6" fmla="*/ 177 w 367"/>
              <a:gd name="T7" fmla="*/ 4 h 447"/>
              <a:gd name="T8" fmla="*/ 209 w 367"/>
              <a:gd name="T9" fmla="*/ 2 h 447"/>
              <a:gd name="T10" fmla="*/ 219 w 367"/>
              <a:gd name="T11" fmla="*/ 15 h 447"/>
              <a:gd name="T12" fmla="*/ 225 w 367"/>
              <a:gd name="T13" fmla="*/ 35 h 447"/>
              <a:gd name="T14" fmla="*/ 246 w 367"/>
              <a:gd name="T15" fmla="*/ 44 h 447"/>
              <a:gd name="T16" fmla="*/ 229 w 367"/>
              <a:gd name="T17" fmla="*/ 69 h 447"/>
              <a:gd name="T18" fmla="*/ 232 w 367"/>
              <a:gd name="T19" fmla="*/ 79 h 447"/>
              <a:gd name="T20" fmla="*/ 248 w 367"/>
              <a:gd name="T21" fmla="*/ 63 h 447"/>
              <a:gd name="T22" fmla="*/ 263 w 367"/>
              <a:gd name="T23" fmla="*/ 62 h 447"/>
              <a:gd name="T24" fmla="*/ 265 w 367"/>
              <a:gd name="T25" fmla="*/ 79 h 447"/>
              <a:gd name="T26" fmla="*/ 278 w 367"/>
              <a:gd name="T27" fmla="*/ 94 h 447"/>
              <a:gd name="T28" fmla="*/ 275 w 367"/>
              <a:gd name="T29" fmla="*/ 115 h 447"/>
              <a:gd name="T30" fmla="*/ 294 w 367"/>
              <a:gd name="T31" fmla="*/ 113 h 447"/>
              <a:gd name="T32" fmla="*/ 309 w 367"/>
              <a:gd name="T33" fmla="*/ 127 h 447"/>
              <a:gd name="T34" fmla="*/ 321 w 367"/>
              <a:gd name="T35" fmla="*/ 113 h 447"/>
              <a:gd name="T36" fmla="*/ 336 w 367"/>
              <a:gd name="T37" fmla="*/ 115 h 447"/>
              <a:gd name="T38" fmla="*/ 340 w 367"/>
              <a:gd name="T39" fmla="*/ 134 h 447"/>
              <a:gd name="T40" fmla="*/ 338 w 367"/>
              <a:gd name="T41" fmla="*/ 152 h 447"/>
              <a:gd name="T42" fmla="*/ 325 w 367"/>
              <a:gd name="T43" fmla="*/ 167 h 447"/>
              <a:gd name="T44" fmla="*/ 319 w 367"/>
              <a:gd name="T45" fmla="*/ 186 h 447"/>
              <a:gd name="T46" fmla="*/ 342 w 367"/>
              <a:gd name="T47" fmla="*/ 186 h 447"/>
              <a:gd name="T48" fmla="*/ 338 w 367"/>
              <a:gd name="T49" fmla="*/ 204 h 447"/>
              <a:gd name="T50" fmla="*/ 344 w 367"/>
              <a:gd name="T51" fmla="*/ 215 h 447"/>
              <a:gd name="T52" fmla="*/ 365 w 367"/>
              <a:gd name="T53" fmla="*/ 225 h 447"/>
              <a:gd name="T54" fmla="*/ 355 w 367"/>
              <a:gd name="T55" fmla="*/ 238 h 447"/>
              <a:gd name="T56" fmla="*/ 336 w 367"/>
              <a:gd name="T57" fmla="*/ 250 h 447"/>
              <a:gd name="T58" fmla="*/ 323 w 367"/>
              <a:gd name="T59" fmla="*/ 277 h 447"/>
              <a:gd name="T60" fmla="*/ 302 w 367"/>
              <a:gd name="T61" fmla="*/ 288 h 447"/>
              <a:gd name="T62" fmla="*/ 284 w 367"/>
              <a:gd name="T63" fmla="*/ 307 h 447"/>
              <a:gd name="T64" fmla="*/ 267 w 367"/>
              <a:gd name="T65" fmla="*/ 325 h 447"/>
              <a:gd name="T66" fmla="*/ 244 w 367"/>
              <a:gd name="T67" fmla="*/ 332 h 447"/>
              <a:gd name="T68" fmla="*/ 240 w 367"/>
              <a:gd name="T69" fmla="*/ 365 h 447"/>
              <a:gd name="T70" fmla="*/ 238 w 367"/>
              <a:gd name="T71" fmla="*/ 392 h 447"/>
              <a:gd name="T72" fmla="*/ 253 w 367"/>
              <a:gd name="T73" fmla="*/ 421 h 447"/>
              <a:gd name="T74" fmla="*/ 238 w 367"/>
              <a:gd name="T75" fmla="*/ 444 h 447"/>
              <a:gd name="T76" fmla="*/ 213 w 367"/>
              <a:gd name="T77" fmla="*/ 436 h 447"/>
              <a:gd name="T78" fmla="*/ 194 w 367"/>
              <a:gd name="T79" fmla="*/ 430 h 447"/>
              <a:gd name="T80" fmla="*/ 186 w 367"/>
              <a:gd name="T81" fmla="*/ 413 h 447"/>
              <a:gd name="T82" fmla="*/ 194 w 367"/>
              <a:gd name="T83" fmla="*/ 394 h 447"/>
              <a:gd name="T84" fmla="*/ 194 w 367"/>
              <a:gd name="T85" fmla="*/ 363 h 447"/>
              <a:gd name="T86" fmla="*/ 198 w 367"/>
              <a:gd name="T87" fmla="*/ 334 h 447"/>
              <a:gd name="T88" fmla="*/ 169 w 367"/>
              <a:gd name="T89" fmla="*/ 307 h 447"/>
              <a:gd name="T90" fmla="*/ 138 w 367"/>
              <a:gd name="T91" fmla="*/ 303 h 447"/>
              <a:gd name="T92" fmla="*/ 117 w 367"/>
              <a:gd name="T93" fmla="*/ 282 h 447"/>
              <a:gd name="T94" fmla="*/ 98 w 367"/>
              <a:gd name="T95" fmla="*/ 263 h 447"/>
              <a:gd name="T96" fmla="*/ 100 w 367"/>
              <a:gd name="T97" fmla="*/ 240 h 447"/>
              <a:gd name="T98" fmla="*/ 71 w 367"/>
              <a:gd name="T99" fmla="*/ 246 h 447"/>
              <a:gd name="T100" fmla="*/ 46 w 367"/>
              <a:gd name="T101" fmla="*/ 261 h 447"/>
              <a:gd name="T102" fmla="*/ 21 w 367"/>
              <a:gd name="T103" fmla="*/ 267 h 447"/>
              <a:gd name="T104" fmla="*/ 0 w 367"/>
              <a:gd name="T105" fmla="*/ 240 h 447"/>
              <a:gd name="T106" fmla="*/ 21 w 367"/>
              <a:gd name="T107" fmla="*/ 215 h 447"/>
              <a:gd name="T108" fmla="*/ 46 w 367"/>
              <a:gd name="T109" fmla="*/ 196 h 447"/>
              <a:gd name="T110" fmla="*/ 38 w 367"/>
              <a:gd name="T111" fmla="*/ 159 h 447"/>
              <a:gd name="T112" fmla="*/ 33 w 367"/>
              <a:gd name="T113" fmla="*/ 131 h 447"/>
              <a:gd name="T114" fmla="*/ 33 w 367"/>
              <a:gd name="T115" fmla="*/ 106 h 447"/>
              <a:gd name="T116" fmla="*/ 31 w 367"/>
              <a:gd name="T117" fmla="*/ 73 h 447"/>
              <a:gd name="T118" fmla="*/ 48 w 367"/>
              <a:gd name="T119" fmla="*/ 58 h 447"/>
              <a:gd name="T120" fmla="*/ 81 w 367"/>
              <a:gd name="T121" fmla="*/ 46 h 447"/>
              <a:gd name="T122" fmla="*/ 106 w 367"/>
              <a:gd name="T123" fmla="*/ 31 h 447"/>
              <a:gd name="T124" fmla="*/ 113 w 367"/>
              <a:gd name="T125" fmla="*/ 8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7" h="447">
                <a:moveTo>
                  <a:pt x="129" y="4"/>
                </a:moveTo>
                <a:lnTo>
                  <a:pt x="131" y="2"/>
                </a:lnTo>
                <a:lnTo>
                  <a:pt x="132" y="0"/>
                </a:lnTo>
                <a:lnTo>
                  <a:pt x="132" y="2"/>
                </a:lnTo>
                <a:lnTo>
                  <a:pt x="134" y="4"/>
                </a:lnTo>
                <a:lnTo>
                  <a:pt x="136" y="4"/>
                </a:lnTo>
                <a:lnTo>
                  <a:pt x="136" y="6"/>
                </a:lnTo>
                <a:lnTo>
                  <a:pt x="136" y="8"/>
                </a:lnTo>
                <a:lnTo>
                  <a:pt x="136" y="10"/>
                </a:lnTo>
                <a:lnTo>
                  <a:pt x="136" y="12"/>
                </a:lnTo>
                <a:lnTo>
                  <a:pt x="136" y="14"/>
                </a:lnTo>
                <a:lnTo>
                  <a:pt x="136" y="15"/>
                </a:lnTo>
                <a:lnTo>
                  <a:pt x="136" y="17"/>
                </a:lnTo>
                <a:lnTo>
                  <a:pt x="136" y="19"/>
                </a:lnTo>
                <a:lnTo>
                  <a:pt x="138" y="21"/>
                </a:lnTo>
                <a:lnTo>
                  <a:pt x="138" y="23"/>
                </a:lnTo>
                <a:lnTo>
                  <a:pt x="140" y="23"/>
                </a:lnTo>
                <a:lnTo>
                  <a:pt x="140" y="25"/>
                </a:lnTo>
                <a:lnTo>
                  <a:pt x="142" y="25"/>
                </a:lnTo>
                <a:lnTo>
                  <a:pt x="144" y="25"/>
                </a:lnTo>
                <a:lnTo>
                  <a:pt x="144" y="27"/>
                </a:lnTo>
                <a:lnTo>
                  <a:pt x="146" y="27"/>
                </a:lnTo>
                <a:lnTo>
                  <a:pt x="146" y="29"/>
                </a:lnTo>
                <a:lnTo>
                  <a:pt x="148" y="29"/>
                </a:lnTo>
                <a:lnTo>
                  <a:pt x="148" y="31"/>
                </a:lnTo>
                <a:lnTo>
                  <a:pt x="148" y="33"/>
                </a:lnTo>
                <a:lnTo>
                  <a:pt x="150" y="33"/>
                </a:lnTo>
                <a:lnTo>
                  <a:pt x="150" y="35"/>
                </a:lnTo>
                <a:lnTo>
                  <a:pt x="152" y="35"/>
                </a:lnTo>
                <a:lnTo>
                  <a:pt x="152" y="33"/>
                </a:lnTo>
                <a:lnTo>
                  <a:pt x="152" y="31"/>
                </a:lnTo>
                <a:lnTo>
                  <a:pt x="154" y="31"/>
                </a:lnTo>
                <a:lnTo>
                  <a:pt x="154" y="29"/>
                </a:lnTo>
                <a:lnTo>
                  <a:pt x="154" y="27"/>
                </a:lnTo>
                <a:lnTo>
                  <a:pt x="157" y="25"/>
                </a:lnTo>
                <a:lnTo>
                  <a:pt x="157" y="23"/>
                </a:lnTo>
                <a:lnTo>
                  <a:pt x="159" y="23"/>
                </a:lnTo>
                <a:lnTo>
                  <a:pt x="159" y="21"/>
                </a:lnTo>
                <a:lnTo>
                  <a:pt x="159" y="19"/>
                </a:lnTo>
                <a:lnTo>
                  <a:pt x="161" y="19"/>
                </a:lnTo>
                <a:lnTo>
                  <a:pt x="161" y="17"/>
                </a:lnTo>
                <a:lnTo>
                  <a:pt x="161" y="15"/>
                </a:lnTo>
                <a:lnTo>
                  <a:pt x="163" y="15"/>
                </a:lnTo>
                <a:lnTo>
                  <a:pt x="163" y="14"/>
                </a:lnTo>
                <a:lnTo>
                  <a:pt x="165" y="12"/>
                </a:lnTo>
                <a:lnTo>
                  <a:pt x="163" y="12"/>
                </a:lnTo>
                <a:lnTo>
                  <a:pt x="165" y="12"/>
                </a:lnTo>
                <a:lnTo>
                  <a:pt x="165" y="10"/>
                </a:lnTo>
                <a:lnTo>
                  <a:pt x="165" y="8"/>
                </a:lnTo>
                <a:lnTo>
                  <a:pt x="167" y="8"/>
                </a:lnTo>
                <a:lnTo>
                  <a:pt x="167" y="6"/>
                </a:lnTo>
                <a:lnTo>
                  <a:pt x="169" y="6"/>
                </a:lnTo>
                <a:lnTo>
                  <a:pt x="169" y="4"/>
                </a:lnTo>
                <a:lnTo>
                  <a:pt x="171" y="4"/>
                </a:lnTo>
                <a:lnTo>
                  <a:pt x="173" y="4"/>
                </a:lnTo>
                <a:lnTo>
                  <a:pt x="177" y="4"/>
                </a:lnTo>
                <a:lnTo>
                  <a:pt x="180" y="2"/>
                </a:lnTo>
                <a:lnTo>
                  <a:pt x="184" y="2"/>
                </a:lnTo>
                <a:lnTo>
                  <a:pt x="186" y="2"/>
                </a:lnTo>
                <a:lnTo>
                  <a:pt x="188" y="2"/>
                </a:lnTo>
                <a:lnTo>
                  <a:pt x="190" y="2"/>
                </a:lnTo>
                <a:lnTo>
                  <a:pt x="194" y="2"/>
                </a:lnTo>
                <a:lnTo>
                  <a:pt x="196" y="2"/>
                </a:lnTo>
                <a:lnTo>
                  <a:pt x="200" y="2"/>
                </a:lnTo>
                <a:lnTo>
                  <a:pt x="202" y="2"/>
                </a:lnTo>
                <a:lnTo>
                  <a:pt x="204" y="2"/>
                </a:lnTo>
                <a:lnTo>
                  <a:pt x="204" y="4"/>
                </a:lnTo>
                <a:lnTo>
                  <a:pt x="205" y="4"/>
                </a:lnTo>
                <a:lnTo>
                  <a:pt x="207" y="2"/>
                </a:lnTo>
                <a:lnTo>
                  <a:pt x="209" y="2"/>
                </a:lnTo>
                <a:lnTo>
                  <a:pt x="211" y="4"/>
                </a:lnTo>
                <a:lnTo>
                  <a:pt x="213" y="4"/>
                </a:lnTo>
                <a:lnTo>
                  <a:pt x="215" y="4"/>
                </a:lnTo>
                <a:lnTo>
                  <a:pt x="217" y="4"/>
                </a:lnTo>
                <a:lnTo>
                  <a:pt x="219" y="4"/>
                </a:lnTo>
                <a:lnTo>
                  <a:pt x="221" y="6"/>
                </a:lnTo>
                <a:lnTo>
                  <a:pt x="223" y="6"/>
                </a:lnTo>
                <a:lnTo>
                  <a:pt x="225" y="6"/>
                </a:lnTo>
                <a:lnTo>
                  <a:pt x="225" y="8"/>
                </a:lnTo>
                <a:lnTo>
                  <a:pt x="225" y="10"/>
                </a:lnTo>
                <a:lnTo>
                  <a:pt x="225" y="12"/>
                </a:lnTo>
                <a:lnTo>
                  <a:pt x="223" y="14"/>
                </a:lnTo>
                <a:lnTo>
                  <a:pt x="221" y="15"/>
                </a:lnTo>
                <a:lnTo>
                  <a:pt x="219" y="15"/>
                </a:lnTo>
                <a:lnTo>
                  <a:pt x="219" y="17"/>
                </a:lnTo>
                <a:lnTo>
                  <a:pt x="217" y="17"/>
                </a:lnTo>
                <a:lnTo>
                  <a:pt x="217" y="19"/>
                </a:lnTo>
                <a:lnTo>
                  <a:pt x="217" y="21"/>
                </a:lnTo>
                <a:lnTo>
                  <a:pt x="217" y="23"/>
                </a:lnTo>
                <a:lnTo>
                  <a:pt x="217" y="25"/>
                </a:lnTo>
                <a:lnTo>
                  <a:pt x="217" y="27"/>
                </a:lnTo>
                <a:lnTo>
                  <a:pt x="219" y="27"/>
                </a:lnTo>
                <a:lnTo>
                  <a:pt x="219" y="29"/>
                </a:lnTo>
                <a:lnTo>
                  <a:pt x="221" y="29"/>
                </a:lnTo>
                <a:lnTo>
                  <a:pt x="223" y="31"/>
                </a:lnTo>
                <a:lnTo>
                  <a:pt x="223" y="33"/>
                </a:lnTo>
                <a:lnTo>
                  <a:pt x="225" y="33"/>
                </a:lnTo>
                <a:lnTo>
                  <a:pt x="225" y="35"/>
                </a:lnTo>
                <a:lnTo>
                  <a:pt x="227" y="35"/>
                </a:lnTo>
                <a:lnTo>
                  <a:pt x="229" y="35"/>
                </a:lnTo>
                <a:lnTo>
                  <a:pt x="230" y="35"/>
                </a:lnTo>
                <a:lnTo>
                  <a:pt x="232" y="35"/>
                </a:lnTo>
                <a:lnTo>
                  <a:pt x="234" y="35"/>
                </a:lnTo>
                <a:lnTo>
                  <a:pt x="234" y="37"/>
                </a:lnTo>
                <a:lnTo>
                  <a:pt x="236" y="37"/>
                </a:lnTo>
                <a:lnTo>
                  <a:pt x="238" y="37"/>
                </a:lnTo>
                <a:lnTo>
                  <a:pt x="240" y="38"/>
                </a:lnTo>
                <a:lnTo>
                  <a:pt x="242" y="38"/>
                </a:lnTo>
                <a:lnTo>
                  <a:pt x="244" y="40"/>
                </a:lnTo>
                <a:lnTo>
                  <a:pt x="246" y="40"/>
                </a:lnTo>
                <a:lnTo>
                  <a:pt x="246" y="42"/>
                </a:lnTo>
                <a:lnTo>
                  <a:pt x="246" y="44"/>
                </a:lnTo>
                <a:lnTo>
                  <a:pt x="244" y="46"/>
                </a:lnTo>
                <a:lnTo>
                  <a:pt x="242" y="48"/>
                </a:lnTo>
                <a:lnTo>
                  <a:pt x="242" y="50"/>
                </a:lnTo>
                <a:lnTo>
                  <a:pt x="240" y="50"/>
                </a:lnTo>
                <a:lnTo>
                  <a:pt x="238" y="52"/>
                </a:lnTo>
                <a:lnTo>
                  <a:pt x="238" y="54"/>
                </a:lnTo>
                <a:lnTo>
                  <a:pt x="236" y="56"/>
                </a:lnTo>
                <a:lnTo>
                  <a:pt x="234" y="58"/>
                </a:lnTo>
                <a:lnTo>
                  <a:pt x="232" y="60"/>
                </a:lnTo>
                <a:lnTo>
                  <a:pt x="230" y="62"/>
                </a:lnTo>
                <a:lnTo>
                  <a:pt x="230" y="63"/>
                </a:lnTo>
                <a:lnTo>
                  <a:pt x="229" y="65"/>
                </a:lnTo>
                <a:lnTo>
                  <a:pt x="229" y="67"/>
                </a:lnTo>
                <a:lnTo>
                  <a:pt x="229" y="69"/>
                </a:lnTo>
                <a:lnTo>
                  <a:pt x="229" y="71"/>
                </a:lnTo>
                <a:lnTo>
                  <a:pt x="229" y="73"/>
                </a:lnTo>
                <a:lnTo>
                  <a:pt x="227" y="75"/>
                </a:lnTo>
                <a:lnTo>
                  <a:pt x="227" y="77"/>
                </a:lnTo>
                <a:lnTo>
                  <a:pt x="227" y="79"/>
                </a:lnTo>
                <a:lnTo>
                  <a:pt x="227" y="81"/>
                </a:lnTo>
                <a:lnTo>
                  <a:pt x="227" y="83"/>
                </a:lnTo>
                <a:lnTo>
                  <a:pt x="227" y="85"/>
                </a:lnTo>
                <a:lnTo>
                  <a:pt x="229" y="85"/>
                </a:lnTo>
                <a:lnTo>
                  <a:pt x="230" y="85"/>
                </a:lnTo>
                <a:lnTo>
                  <a:pt x="230" y="83"/>
                </a:lnTo>
                <a:lnTo>
                  <a:pt x="230" y="81"/>
                </a:lnTo>
                <a:lnTo>
                  <a:pt x="232" y="81"/>
                </a:lnTo>
                <a:lnTo>
                  <a:pt x="232" y="79"/>
                </a:lnTo>
                <a:lnTo>
                  <a:pt x="234" y="79"/>
                </a:lnTo>
                <a:lnTo>
                  <a:pt x="234" y="77"/>
                </a:lnTo>
                <a:lnTo>
                  <a:pt x="236" y="75"/>
                </a:lnTo>
                <a:lnTo>
                  <a:pt x="236" y="73"/>
                </a:lnTo>
                <a:lnTo>
                  <a:pt x="238" y="71"/>
                </a:lnTo>
                <a:lnTo>
                  <a:pt x="238" y="69"/>
                </a:lnTo>
                <a:lnTo>
                  <a:pt x="240" y="69"/>
                </a:lnTo>
                <a:lnTo>
                  <a:pt x="242" y="69"/>
                </a:lnTo>
                <a:lnTo>
                  <a:pt x="242" y="67"/>
                </a:lnTo>
                <a:lnTo>
                  <a:pt x="242" y="65"/>
                </a:lnTo>
                <a:lnTo>
                  <a:pt x="244" y="65"/>
                </a:lnTo>
                <a:lnTo>
                  <a:pt x="244" y="63"/>
                </a:lnTo>
                <a:lnTo>
                  <a:pt x="246" y="63"/>
                </a:lnTo>
                <a:lnTo>
                  <a:pt x="248" y="63"/>
                </a:lnTo>
                <a:lnTo>
                  <a:pt x="252" y="63"/>
                </a:lnTo>
                <a:lnTo>
                  <a:pt x="252" y="65"/>
                </a:lnTo>
                <a:lnTo>
                  <a:pt x="253" y="65"/>
                </a:lnTo>
                <a:lnTo>
                  <a:pt x="253" y="67"/>
                </a:lnTo>
                <a:lnTo>
                  <a:pt x="253" y="69"/>
                </a:lnTo>
                <a:lnTo>
                  <a:pt x="253" y="71"/>
                </a:lnTo>
                <a:lnTo>
                  <a:pt x="255" y="71"/>
                </a:lnTo>
                <a:lnTo>
                  <a:pt x="257" y="69"/>
                </a:lnTo>
                <a:lnTo>
                  <a:pt x="257" y="67"/>
                </a:lnTo>
                <a:lnTo>
                  <a:pt x="257" y="65"/>
                </a:lnTo>
                <a:lnTo>
                  <a:pt x="259" y="63"/>
                </a:lnTo>
                <a:lnTo>
                  <a:pt x="261" y="63"/>
                </a:lnTo>
                <a:lnTo>
                  <a:pt x="263" y="63"/>
                </a:lnTo>
                <a:lnTo>
                  <a:pt x="263" y="62"/>
                </a:lnTo>
                <a:lnTo>
                  <a:pt x="265" y="63"/>
                </a:lnTo>
                <a:lnTo>
                  <a:pt x="265" y="62"/>
                </a:lnTo>
                <a:lnTo>
                  <a:pt x="267" y="62"/>
                </a:lnTo>
                <a:lnTo>
                  <a:pt x="267" y="63"/>
                </a:lnTo>
                <a:lnTo>
                  <a:pt x="267" y="65"/>
                </a:lnTo>
                <a:lnTo>
                  <a:pt x="265" y="65"/>
                </a:lnTo>
                <a:lnTo>
                  <a:pt x="265" y="67"/>
                </a:lnTo>
                <a:lnTo>
                  <a:pt x="263" y="69"/>
                </a:lnTo>
                <a:lnTo>
                  <a:pt x="263" y="71"/>
                </a:lnTo>
                <a:lnTo>
                  <a:pt x="263" y="73"/>
                </a:lnTo>
                <a:lnTo>
                  <a:pt x="263" y="75"/>
                </a:lnTo>
                <a:lnTo>
                  <a:pt x="265" y="75"/>
                </a:lnTo>
                <a:lnTo>
                  <a:pt x="265" y="77"/>
                </a:lnTo>
                <a:lnTo>
                  <a:pt x="265" y="79"/>
                </a:lnTo>
                <a:lnTo>
                  <a:pt x="267" y="79"/>
                </a:lnTo>
                <a:lnTo>
                  <a:pt x="267" y="81"/>
                </a:lnTo>
                <a:lnTo>
                  <a:pt x="269" y="81"/>
                </a:lnTo>
                <a:lnTo>
                  <a:pt x="269" y="83"/>
                </a:lnTo>
                <a:lnTo>
                  <a:pt x="271" y="83"/>
                </a:lnTo>
                <a:lnTo>
                  <a:pt x="271" y="85"/>
                </a:lnTo>
                <a:lnTo>
                  <a:pt x="273" y="85"/>
                </a:lnTo>
                <a:lnTo>
                  <a:pt x="273" y="86"/>
                </a:lnTo>
                <a:lnTo>
                  <a:pt x="275" y="86"/>
                </a:lnTo>
                <a:lnTo>
                  <a:pt x="277" y="88"/>
                </a:lnTo>
                <a:lnTo>
                  <a:pt x="277" y="90"/>
                </a:lnTo>
                <a:lnTo>
                  <a:pt x="278" y="90"/>
                </a:lnTo>
                <a:lnTo>
                  <a:pt x="278" y="92"/>
                </a:lnTo>
                <a:lnTo>
                  <a:pt x="278" y="94"/>
                </a:lnTo>
                <a:lnTo>
                  <a:pt x="278" y="96"/>
                </a:lnTo>
                <a:lnTo>
                  <a:pt x="280" y="96"/>
                </a:lnTo>
                <a:lnTo>
                  <a:pt x="280" y="98"/>
                </a:lnTo>
                <a:lnTo>
                  <a:pt x="278" y="100"/>
                </a:lnTo>
                <a:lnTo>
                  <a:pt x="277" y="100"/>
                </a:lnTo>
                <a:lnTo>
                  <a:pt x="277" y="102"/>
                </a:lnTo>
                <a:lnTo>
                  <a:pt x="275" y="104"/>
                </a:lnTo>
                <a:lnTo>
                  <a:pt x="275" y="106"/>
                </a:lnTo>
                <a:lnTo>
                  <a:pt x="275" y="108"/>
                </a:lnTo>
                <a:lnTo>
                  <a:pt x="275" y="110"/>
                </a:lnTo>
                <a:lnTo>
                  <a:pt x="275" y="111"/>
                </a:lnTo>
                <a:lnTo>
                  <a:pt x="277" y="111"/>
                </a:lnTo>
                <a:lnTo>
                  <a:pt x="275" y="113"/>
                </a:lnTo>
                <a:lnTo>
                  <a:pt x="275" y="115"/>
                </a:lnTo>
                <a:lnTo>
                  <a:pt x="275" y="117"/>
                </a:lnTo>
                <a:lnTo>
                  <a:pt x="277" y="117"/>
                </a:lnTo>
                <a:lnTo>
                  <a:pt x="277" y="115"/>
                </a:lnTo>
                <a:lnTo>
                  <a:pt x="278" y="113"/>
                </a:lnTo>
                <a:lnTo>
                  <a:pt x="280" y="113"/>
                </a:lnTo>
                <a:lnTo>
                  <a:pt x="280" y="111"/>
                </a:lnTo>
                <a:lnTo>
                  <a:pt x="282" y="111"/>
                </a:lnTo>
                <a:lnTo>
                  <a:pt x="284" y="113"/>
                </a:lnTo>
                <a:lnTo>
                  <a:pt x="286" y="115"/>
                </a:lnTo>
                <a:lnTo>
                  <a:pt x="288" y="115"/>
                </a:lnTo>
                <a:lnTo>
                  <a:pt x="290" y="115"/>
                </a:lnTo>
                <a:lnTo>
                  <a:pt x="292" y="115"/>
                </a:lnTo>
                <a:lnTo>
                  <a:pt x="294" y="115"/>
                </a:lnTo>
                <a:lnTo>
                  <a:pt x="294" y="113"/>
                </a:lnTo>
                <a:lnTo>
                  <a:pt x="296" y="113"/>
                </a:lnTo>
                <a:lnTo>
                  <a:pt x="298" y="113"/>
                </a:lnTo>
                <a:lnTo>
                  <a:pt x="300" y="113"/>
                </a:lnTo>
                <a:lnTo>
                  <a:pt x="302" y="113"/>
                </a:lnTo>
                <a:lnTo>
                  <a:pt x="302" y="115"/>
                </a:lnTo>
                <a:lnTo>
                  <a:pt x="303" y="115"/>
                </a:lnTo>
                <a:lnTo>
                  <a:pt x="303" y="117"/>
                </a:lnTo>
                <a:lnTo>
                  <a:pt x="303" y="119"/>
                </a:lnTo>
                <a:lnTo>
                  <a:pt x="303" y="121"/>
                </a:lnTo>
                <a:lnTo>
                  <a:pt x="305" y="123"/>
                </a:lnTo>
                <a:lnTo>
                  <a:pt x="305" y="125"/>
                </a:lnTo>
                <a:lnTo>
                  <a:pt x="307" y="125"/>
                </a:lnTo>
                <a:lnTo>
                  <a:pt x="307" y="127"/>
                </a:lnTo>
                <a:lnTo>
                  <a:pt x="309" y="127"/>
                </a:lnTo>
                <a:lnTo>
                  <a:pt x="311" y="127"/>
                </a:lnTo>
                <a:lnTo>
                  <a:pt x="313" y="129"/>
                </a:lnTo>
                <a:lnTo>
                  <a:pt x="315" y="129"/>
                </a:lnTo>
                <a:lnTo>
                  <a:pt x="317" y="129"/>
                </a:lnTo>
                <a:lnTo>
                  <a:pt x="317" y="127"/>
                </a:lnTo>
                <a:lnTo>
                  <a:pt x="319" y="127"/>
                </a:lnTo>
                <a:lnTo>
                  <a:pt x="319" y="125"/>
                </a:lnTo>
                <a:lnTo>
                  <a:pt x="319" y="123"/>
                </a:lnTo>
                <a:lnTo>
                  <a:pt x="319" y="121"/>
                </a:lnTo>
                <a:lnTo>
                  <a:pt x="319" y="119"/>
                </a:lnTo>
                <a:lnTo>
                  <a:pt x="319" y="117"/>
                </a:lnTo>
                <a:lnTo>
                  <a:pt x="319" y="115"/>
                </a:lnTo>
                <a:lnTo>
                  <a:pt x="321" y="115"/>
                </a:lnTo>
                <a:lnTo>
                  <a:pt x="321" y="113"/>
                </a:lnTo>
                <a:lnTo>
                  <a:pt x="321" y="111"/>
                </a:lnTo>
                <a:lnTo>
                  <a:pt x="323" y="111"/>
                </a:lnTo>
                <a:lnTo>
                  <a:pt x="323" y="110"/>
                </a:lnTo>
                <a:lnTo>
                  <a:pt x="325" y="108"/>
                </a:lnTo>
                <a:lnTo>
                  <a:pt x="326" y="106"/>
                </a:lnTo>
                <a:lnTo>
                  <a:pt x="328" y="106"/>
                </a:lnTo>
                <a:lnTo>
                  <a:pt x="330" y="106"/>
                </a:lnTo>
                <a:lnTo>
                  <a:pt x="332" y="106"/>
                </a:lnTo>
                <a:lnTo>
                  <a:pt x="334" y="106"/>
                </a:lnTo>
                <a:lnTo>
                  <a:pt x="334" y="108"/>
                </a:lnTo>
                <a:lnTo>
                  <a:pt x="334" y="110"/>
                </a:lnTo>
                <a:lnTo>
                  <a:pt x="334" y="111"/>
                </a:lnTo>
                <a:lnTo>
                  <a:pt x="336" y="113"/>
                </a:lnTo>
                <a:lnTo>
                  <a:pt x="336" y="115"/>
                </a:lnTo>
                <a:lnTo>
                  <a:pt x="336" y="117"/>
                </a:lnTo>
                <a:lnTo>
                  <a:pt x="334" y="119"/>
                </a:lnTo>
                <a:lnTo>
                  <a:pt x="334" y="121"/>
                </a:lnTo>
                <a:lnTo>
                  <a:pt x="334" y="123"/>
                </a:lnTo>
                <a:lnTo>
                  <a:pt x="334" y="125"/>
                </a:lnTo>
                <a:lnTo>
                  <a:pt x="334" y="127"/>
                </a:lnTo>
                <a:lnTo>
                  <a:pt x="334" y="129"/>
                </a:lnTo>
                <a:lnTo>
                  <a:pt x="336" y="131"/>
                </a:lnTo>
                <a:lnTo>
                  <a:pt x="338" y="131"/>
                </a:lnTo>
                <a:lnTo>
                  <a:pt x="340" y="131"/>
                </a:lnTo>
                <a:lnTo>
                  <a:pt x="342" y="131"/>
                </a:lnTo>
                <a:lnTo>
                  <a:pt x="342" y="133"/>
                </a:lnTo>
                <a:lnTo>
                  <a:pt x="342" y="134"/>
                </a:lnTo>
                <a:lnTo>
                  <a:pt x="340" y="134"/>
                </a:lnTo>
                <a:lnTo>
                  <a:pt x="340" y="136"/>
                </a:lnTo>
                <a:lnTo>
                  <a:pt x="338" y="136"/>
                </a:lnTo>
                <a:lnTo>
                  <a:pt x="336" y="136"/>
                </a:lnTo>
                <a:lnTo>
                  <a:pt x="336" y="138"/>
                </a:lnTo>
                <a:lnTo>
                  <a:pt x="334" y="138"/>
                </a:lnTo>
                <a:lnTo>
                  <a:pt x="334" y="140"/>
                </a:lnTo>
                <a:lnTo>
                  <a:pt x="334" y="142"/>
                </a:lnTo>
                <a:lnTo>
                  <a:pt x="336" y="142"/>
                </a:lnTo>
                <a:lnTo>
                  <a:pt x="336" y="144"/>
                </a:lnTo>
                <a:lnTo>
                  <a:pt x="336" y="146"/>
                </a:lnTo>
                <a:lnTo>
                  <a:pt x="338" y="146"/>
                </a:lnTo>
                <a:lnTo>
                  <a:pt x="338" y="148"/>
                </a:lnTo>
                <a:lnTo>
                  <a:pt x="338" y="150"/>
                </a:lnTo>
                <a:lnTo>
                  <a:pt x="338" y="152"/>
                </a:lnTo>
                <a:lnTo>
                  <a:pt x="338" y="154"/>
                </a:lnTo>
                <a:lnTo>
                  <a:pt x="338" y="156"/>
                </a:lnTo>
                <a:lnTo>
                  <a:pt x="336" y="158"/>
                </a:lnTo>
                <a:lnTo>
                  <a:pt x="336" y="159"/>
                </a:lnTo>
                <a:lnTo>
                  <a:pt x="334" y="159"/>
                </a:lnTo>
                <a:lnTo>
                  <a:pt x="332" y="159"/>
                </a:lnTo>
                <a:lnTo>
                  <a:pt x="332" y="161"/>
                </a:lnTo>
                <a:lnTo>
                  <a:pt x="330" y="161"/>
                </a:lnTo>
                <a:lnTo>
                  <a:pt x="330" y="163"/>
                </a:lnTo>
                <a:lnTo>
                  <a:pt x="328" y="163"/>
                </a:lnTo>
                <a:lnTo>
                  <a:pt x="328" y="165"/>
                </a:lnTo>
                <a:lnTo>
                  <a:pt x="326" y="165"/>
                </a:lnTo>
                <a:lnTo>
                  <a:pt x="326" y="167"/>
                </a:lnTo>
                <a:lnTo>
                  <a:pt x="325" y="167"/>
                </a:lnTo>
                <a:lnTo>
                  <a:pt x="325" y="169"/>
                </a:lnTo>
                <a:lnTo>
                  <a:pt x="323" y="169"/>
                </a:lnTo>
                <a:lnTo>
                  <a:pt x="323" y="171"/>
                </a:lnTo>
                <a:lnTo>
                  <a:pt x="321" y="171"/>
                </a:lnTo>
                <a:lnTo>
                  <a:pt x="321" y="173"/>
                </a:lnTo>
                <a:lnTo>
                  <a:pt x="319" y="173"/>
                </a:lnTo>
                <a:lnTo>
                  <a:pt x="319" y="175"/>
                </a:lnTo>
                <a:lnTo>
                  <a:pt x="317" y="177"/>
                </a:lnTo>
                <a:lnTo>
                  <a:pt x="317" y="179"/>
                </a:lnTo>
                <a:lnTo>
                  <a:pt x="317" y="181"/>
                </a:lnTo>
                <a:lnTo>
                  <a:pt x="319" y="181"/>
                </a:lnTo>
                <a:lnTo>
                  <a:pt x="319" y="182"/>
                </a:lnTo>
                <a:lnTo>
                  <a:pt x="319" y="184"/>
                </a:lnTo>
                <a:lnTo>
                  <a:pt x="319" y="186"/>
                </a:lnTo>
                <a:lnTo>
                  <a:pt x="319" y="188"/>
                </a:lnTo>
                <a:lnTo>
                  <a:pt x="323" y="188"/>
                </a:lnTo>
                <a:lnTo>
                  <a:pt x="325" y="188"/>
                </a:lnTo>
                <a:lnTo>
                  <a:pt x="325" y="186"/>
                </a:lnTo>
                <a:lnTo>
                  <a:pt x="326" y="186"/>
                </a:lnTo>
                <a:lnTo>
                  <a:pt x="328" y="186"/>
                </a:lnTo>
                <a:lnTo>
                  <a:pt x="328" y="188"/>
                </a:lnTo>
                <a:lnTo>
                  <a:pt x="330" y="188"/>
                </a:lnTo>
                <a:lnTo>
                  <a:pt x="332" y="188"/>
                </a:lnTo>
                <a:lnTo>
                  <a:pt x="334" y="186"/>
                </a:lnTo>
                <a:lnTo>
                  <a:pt x="336" y="186"/>
                </a:lnTo>
                <a:lnTo>
                  <a:pt x="338" y="186"/>
                </a:lnTo>
                <a:lnTo>
                  <a:pt x="340" y="186"/>
                </a:lnTo>
                <a:lnTo>
                  <a:pt x="342" y="186"/>
                </a:lnTo>
                <a:lnTo>
                  <a:pt x="342" y="188"/>
                </a:lnTo>
                <a:lnTo>
                  <a:pt x="342" y="190"/>
                </a:lnTo>
                <a:lnTo>
                  <a:pt x="342" y="192"/>
                </a:lnTo>
                <a:lnTo>
                  <a:pt x="340" y="192"/>
                </a:lnTo>
                <a:lnTo>
                  <a:pt x="340" y="194"/>
                </a:lnTo>
                <a:lnTo>
                  <a:pt x="338" y="196"/>
                </a:lnTo>
                <a:lnTo>
                  <a:pt x="336" y="196"/>
                </a:lnTo>
                <a:lnTo>
                  <a:pt x="334" y="196"/>
                </a:lnTo>
                <a:lnTo>
                  <a:pt x="334" y="198"/>
                </a:lnTo>
                <a:lnTo>
                  <a:pt x="334" y="200"/>
                </a:lnTo>
                <a:lnTo>
                  <a:pt x="336" y="200"/>
                </a:lnTo>
                <a:lnTo>
                  <a:pt x="336" y="202"/>
                </a:lnTo>
                <a:lnTo>
                  <a:pt x="336" y="204"/>
                </a:lnTo>
                <a:lnTo>
                  <a:pt x="338" y="204"/>
                </a:lnTo>
                <a:lnTo>
                  <a:pt x="338" y="206"/>
                </a:lnTo>
                <a:lnTo>
                  <a:pt x="338" y="207"/>
                </a:lnTo>
                <a:lnTo>
                  <a:pt x="340" y="207"/>
                </a:lnTo>
                <a:lnTo>
                  <a:pt x="342" y="207"/>
                </a:lnTo>
                <a:lnTo>
                  <a:pt x="342" y="206"/>
                </a:lnTo>
                <a:lnTo>
                  <a:pt x="344" y="206"/>
                </a:lnTo>
                <a:lnTo>
                  <a:pt x="346" y="206"/>
                </a:lnTo>
                <a:lnTo>
                  <a:pt x="348" y="206"/>
                </a:lnTo>
                <a:lnTo>
                  <a:pt x="346" y="207"/>
                </a:lnTo>
                <a:lnTo>
                  <a:pt x="346" y="209"/>
                </a:lnTo>
                <a:lnTo>
                  <a:pt x="346" y="211"/>
                </a:lnTo>
                <a:lnTo>
                  <a:pt x="346" y="213"/>
                </a:lnTo>
                <a:lnTo>
                  <a:pt x="344" y="213"/>
                </a:lnTo>
                <a:lnTo>
                  <a:pt x="344" y="215"/>
                </a:lnTo>
                <a:lnTo>
                  <a:pt x="346" y="217"/>
                </a:lnTo>
                <a:lnTo>
                  <a:pt x="346" y="219"/>
                </a:lnTo>
                <a:lnTo>
                  <a:pt x="348" y="219"/>
                </a:lnTo>
                <a:lnTo>
                  <a:pt x="350" y="221"/>
                </a:lnTo>
                <a:lnTo>
                  <a:pt x="351" y="221"/>
                </a:lnTo>
                <a:lnTo>
                  <a:pt x="351" y="223"/>
                </a:lnTo>
                <a:lnTo>
                  <a:pt x="353" y="223"/>
                </a:lnTo>
                <a:lnTo>
                  <a:pt x="355" y="223"/>
                </a:lnTo>
                <a:lnTo>
                  <a:pt x="357" y="223"/>
                </a:lnTo>
                <a:lnTo>
                  <a:pt x="359" y="223"/>
                </a:lnTo>
                <a:lnTo>
                  <a:pt x="361" y="223"/>
                </a:lnTo>
                <a:lnTo>
                  <a:pt x="361" y="225"/>
                </a:lnTo>
                <a:lnTo>
                  <a:pt x="363" y="225"/>
                </a:lnTo>
                <a:lnTo>
                  <a:pt x="365" y="225"/>
                </a:lnTo>
                <a:lnTo>
                  <a:pt x="367" y="225"/>
                </a:lnTo>
                <a:lnTo>
                  <a:pt x="367" y="227"/>
                </a:lnTo>
                <a:lnTo>
                  <a:pt x="367" y="229"/>
                </a:lnTo>
                <a:lnTo>
                  <a:pt x="365" y="229"/>
                </a:lnTo>
                <a:lnTo>
                  <a:pt x="365" y="230"/>
                </a:lnTo>
                <a:lnTo>
                  <a:pt x="363" y="230"/>
                </a:lnTo>
                <a:lnTo>
                  <a:pt x="361" y="230"/>
                </a:lnTo>
                <a:lnTo>
                  <a:pt x="361" y="232"/>
                </a:lnTo>
                <a:lnTo>
                  <a:pt x="359" y="232"/>
                </a:lnTo>
                <a:lnTo>
                  <a:pt x="359" y="234"/>
                </a:lnTo>
                <a:lnTo>
                  <a:pt x="359" y="236"/>
                </a:lnTo>
                <a:lnTo>
                  <a:pt x="357" y="236"/>
                </a:lnTo>
                <a:lnTo>
                  <a:pt x="357" y="238"/>
                </a:lnTo>
                <a:lnTo>
                  <a:pt x="355" y="238"/>
                </a:lnTo>
                <a:lnTo>
                  <a:pt x="353" y="238"/>
                </a:lnTo>
                <a:lnTo>
                  <a:pt x="353" y="240"/>
                </a:lnTo>
                <a:lnTo>
                  <a:pt x="351" y="240"/>
                </a:lnTo>
                <a:lnTo>
                  <a:pt x="350" y="242"/>
                </a:lnTo>
                <a:lnTo>
                  <a:pt x="348" y="242"/>
                </a:lnTo>
                <a:lnTo>
                  <a:pt x="346" y="244"/>
                </a:lnTo>
                <a:lnTo>
                  <a:pt x="344" y="244"/>
                </a:lnTo>
                <a:lnTo>
                  <a:pt x="342" y="244"/>
                </a:lnTo>
                <a:lnTo>
                  <a:pt x="342" y="246"/>
                </a:lnTo>
                <a:lnTo>
                  <a:pt x="340" y="246"/>
                </a:lnTo>
                <a:lnTo>
                  <a:pt x="338" y="246"/>
                </a:lnTo>
                <a:lnTo>
                  <a:pt x="336" y="246"/>
                </a:lnTo>
                <a:lnTo>
                  <a:pt x="336" y="248"/>
                </a:lnTo>
                <a:lnTo>
                  <a:pt x="336" y="250"/>
                </a:lnTo>
                <a:lnTo>
                  <a:pt x="336" y="252"/>
                </a:lnTo>
                <a:lnTo>
                  <a:pt x="334" y="252"/>
                </a:lnTo>
                <a:lnTo>
                  <a:pt x="334" y="254"/>
                </a:lnTo>
                <a:lnTo>
                  <a:pt x="334" y="255"/>
                </a:lnTo>
                <a:lnTo>
                  <a:pt x="334" y="257"/>
                </a:lnTo>
                <a:lnTo>
                  <a:pt x="332" y="259"/>
                </a:lnTo>
                <a:lnTo>
                  <a:pt x="332" y="261"/>
                </a:lnTo>
                <a:lnTo>
                  <a:pt x="332" y="263"/>
                </a:lnTo>
                <a:lnTo>
                  <a:pt x="330" y="265"/>
                </a:lnTo>
                <a:lnTo>
                  <a:pt x="330" y="267"/>
                </a:lnTo>
                <a:lnTo>
                  <a:pt x="328" y="269"/>
                </a:lnTo>
                <a:lnTo>
                  <a:pt x="328" y="271"/>
                </a:lnTo>
                <a:lnTo>
                  <a:pt x="328" y="273"/>
                </a:lnTo>
                <a:lnTo>
                  <a:pt x="323" y="277"/>
                </a:lnTo>
                <a:lnTo>
                  <a:pt x="321" y="278"/>
                </a:lnTo>
                <a:lnTo>
                  <a:pt x="319" y="278"/>
                </a:lnTo>
                <a:lnTo>
                  <a:pt x="319" y="277"/>
                </a:lnTo>
                <a:lnTo>
                  <a:pt x="319" y="278"/>
                </a:lnTo>
                <a:lnTo>
                  <a:pt x="317" y="280"/>
                </a:lnTo>
                <a:lnTo>
                  <a:pt x="315" y="280"/>
                </a:lnTo>
                <a:lnTo>
                  <a:pt x="313" y="282"/>
                </a:lnTo>
                <a:lnTo>
                  <a:pt x="311" y="282"/>
                </a:lnTo>
                <a:lnTo>
                  <a:pt x="311" y="284"/>
                </a:lnTo>
                <a:lnTo>
                  <a:pt x="309" y="284"/>
                </a:lnTo>
                <a:lnTo>
                  <a:pt x="309" y="286"/>
                </a:lnTo>
                <a:lnTo>
                  <a:pt x="307" y="286"/>
                </a:lnTo>
                <a:lnTo>
                  <a:pt x="303" y="288"/>
                </a:lnTo>
                <a:lnTo>
                  <a:pt x="302" y="288"/>
                </a:lnTo>
                <a:lnTo>
                  <a:pt x="300" y="290"/>
                </a:lnTo>
                <a:lnTo>
                  <a:pt x="298" y="292"/>
                </a:lnTo>
                <a:lnTo>
                  <a:pt x="296" y="294"/>
                </a:lnTo>
                <a:lnTo>
                  <a:pt x="294" y="294"/>
                </a:lnTo>
                <a:lnTo>
                  <a:pt x="294" y="296"/>
                </a:lnTo>
                <a:lnTo>
                  <a:pt x="292" y="296"/>
                </a:lnTo>
                <a:lnTo>
                  <a:pt x="292" y="298"/>
                </a:lnTo>
                <a:lnTo>
                  <a:pt x="290" y="300"/>
                </a:lnTo>
                <a:lnTo>
                  <a:pt x="290" y="302"/>
                </a:lnTo>
                <a:lnTo>
                  <a:pt x="288" y="302"/>
                </a:lnTo>
                <a:lnTo>
                  <a:pt x="288" y="303"/>
                </a:lnTo>
                <a:lnTo>
                  <a:pt x="286" y="303"/>
                </a:lnTo>
                <a:lnTo>
                  <a:pt x="284" y="305"/>
                </a:lnTo>
                <a:lnTo>
                  <a:pt x="284" y="307"/>
                </a:lnTo>
                <a:lnTo>
                  <a:pt x="282" y="307"/>
                </a:lnTo>
                <a:lnTo>
                  <a:pt x="280" y="309"/>
                </a:lnTo>
                <a:lnTo>
                  <a:pt x="278" y="309"/>
                </a:lnTo>
                <a:lnTo>
                  <a:pt x="277" y="311"/>
                </a:lnTo>
                <a:lnTo>
                  <a:pt x="275" y="313"/>
                </a:lnTo>
                <a:lnTo>
                  <a:pt x="273" y="315"/>
                </a:lnTo>
                <a:lnTo>
                  <a:pt x="273" y="317"/>
                </a:lnTo>
                <a:lnTo>
                  <a:pt x="271" y="317"/>
                </a:lnTo>
                <a:lnTo>
                  <a:pt x="271" y="319"/>
                </a:lnTo>
                <a:lnTo>
                  <a:pt x="271" y="321"/>
                </a:lnTo>
                <a:lnTo>
                  <a:pt x="269" y="321"/>
                </a:lnTo>
                <a:lnTo>
                  <a:pt x="269" y="323"/>
                </a:lnTo>
                <a:lnTo>
                  <a:pt x="267" y="323"/>
                </a:lnTo>
                <a:lnTo>
                  <a:pt x="267" y="325"/>
                </a:lnTo>
                <a:lnTo>
                  <a:pt x="265" y="326"/>
                </a:lnTo>
                <a:lnTo>
                  <a:pt x="265" y="328"/>
                </a:lnTo>
                <a:lnTo>
                  <a:pt x="263" y="328"/>
                </a:lnTo>
                <a:lnTo>
                  <a:pt x="261" y="328"/>
                </a:lnTo>
                <a:lnTo>
                  <a:pt x="259" y="330"/>
                </a:lnTo>
                <a:lnTo>
                  <a:pt x="257" y="330"/>
                </a:lnTo>
                <a:lnTo>
                  <a:pt x="255" y="330"/>
                </a:lnTo>
                <a:lnTo>
                  <a:pt x="253" y="328"/>
                </a:lnTo>
                <a:lnTo>
                  <a:pt x="252" y="328"/>
                </a:lnTo>
                <a:lnTo>
                  <a:pt x="250" y="328"/>
                </a:lnTo>
                <a:lnTo>
                  <a:pt x="248" y="328"/>
                </a:lnTo>
                <a:lnTo>
                  <a:pt x="246" y="328"/>
                </a:lnTo>
                <a:lnTo>
                  <a:pt x="246" y="330"/>
                </a:lnTo>
                <a:lnTo>
                  <a:pt x="244" y="332"/>
                </a:lnTo>
                <a:lnTo>
                  <a:pt x="242" y="334"/>
                </a:lnTo>
                <a:lnTo>
                  <a:pt x="242" y="336"/>
                </a:lnTo>
                <a:lnTo>
                  <a:pt x="240" y="338"/>
                </a:lnTo>
                <a:lnTo>
                  <a:pt x="240" y="342"/>
                </a:lnTo>
                <a:lnTo>
                  <a:pt x="238" y="346"/>
                </a:lnTo>
                <a:lnTo>
                  <a:pt x="238" y="348"/>
                </a:lnTo>
                <a:lnTo>
                  <a:pt x="238" y="350"/>
                </a:lnTo>
                <a:lnTo>
                  <a:pt x="238" y="353"/>
                </a:lnTo>
                <a:lnTo>
                  <a:pt x="240" y="355"/>
                </a:lnTo>
                <a:lnTo>
                  <a:pt x="240" y="357"/>
                </a:lnTo>
                <a:lnTo>
                  <a:pt x="240" y="359"/>
                </a:lnTo>
                <a:lnTo>
                  <a:pt x="240" y="361"/>
                </a:lnTo>
                <a:lnTo>
                  <a:pt x="240" y="363"/>
                </a:lnTo>
                <a:lnTo>
                  <a:pt x="240" y="365"/>
                </a:lnTo>
                <a:lnTo>
                  <a:pt x="240" y="367"/>
                </a:lnTo>
                <a:lnTo>
                  <a:pt x="238" y="367"/>
                </a:lnTo>
                <a:lnTo>
                  <a:pt x="238" y="369"/>
                </a:lnTo>
                <a:lnTo>
                  <a:pt x="236" y="371"/>
                </a:lnTo>
                <a:lnTo>
                  <a:pt x="236" y="373"/>
                </a:lnTo>
                <a:lnTo>
                  <a:pt x="236" y="375"/>
                </a:lnTo>
                <a:lnTo>
                  <a:pt x="236" y="376"/>
                </a:lnTo>
                <a:lnTo>
                  <a:pt x="236" y="378"/>
                </a:lnTo>
                <a:lnTo>
                  <a:pt x="236" y="380"/>
                </a:lnTo>
                <a:lnTo>
                  <a:pt x="236" y="382"/>
                </a:lnTo>
                <a:lnTo>
                  <a:pt x="236" y="384"/>
                </a:lnTo>
                <a:lnTo>
                  <a:pt x="236" y="388"/>
                </a:lnTo>
                <a:lnTo>
                  <a:pt x="238" y="390"/>
                </a:lnTo>
                <a:lnTo>
                  <a:pt x="238" y="392"/>
                </a:lnTo>
                <a:lnTo>
                  <a:pt x="240" y="394"/>
                </a:lnTo>
                <a:lnTo>
                  <a:pt x="242" y="396"/>
                </a:lnTo>
                <a:lnTo>
                  <a:pt x="244" y="398"/>
                </a:lnTo>
                <a:lnTo>
                  <a:pt x="246" y="399"/>
                </a:lnTo>
                <a:lnTo>
                  <a:pt x="248" y="399"/>
                </a:lnTo>
                <a:lnTo>
                  <a:pt x="250" y="403"/>
                </a:lnTo>
                <a:lnTo>
                  <a:pt x="250" y="405"/>
                </a:lnTo>
                <a:lnTo>
                  <a:pt x="252" y="407"/>
                </a:lnTo>
                <a:lnTo>
                  <a:pt x="253" y="409"/>
                </a:lnTo>
                <a:lnTo>
                  <a:pt x="253" y="411"/>
                </a:lnTo>
                <a:lnTo>
                  <a:pt x="255" y="413"/>
                </a:lnTo>
                <a:lnTo>
                  <a:pt x="255" y="417"/>
                </a:lnTo>
                <a:lnTo>
                  <a:pt x="255" y="419"/>
                </a:lnTo>
                <a:lnTo>
                  <a:pt x="253" y="421"/>
                </a:lnTo>
                <a:lnTo>
                  <a:pt x="253" y="423"/>
                </a:lnTo>
                <a:lnTo>
                  <a:pt x="252" y="424"/>
                </a:lnTo>
                <a:lnTo>
                  <a:pt x="252" y="426"/>
                </a:lnTo>
                <a:lnTo>
                  <a:pt x="252" y="428"/>
                </a:lnTo>
                <a:lnTo>
                  <a:pt x="250" y="430"/>
                </a:lnTo>
                <a:lnTo>
                  <a:pt x="250" y="432"/>
                </a:lnTo>
                <a:lnTo>
                  <a:pt x="248" y="434"/>
                </a:lnTo>
                <a:lnTo>
                  <a:pt x="248" y="436"/>
                </a:lnTo>
                <a:lnTo>
                  <a:pt x="244" y="440"/>
                </a:lnTo>
                <a:lnTo>
                  <a:pt x="244" y="442"/>
                </a:lnTo>
                <a:lnTo>
                  <a:pt x="242" y="444"/>
                </a:lnTo>
                <a:lnTo>
                  <a:pt x="240" y="446"/>
                </a:lnTo>
                <a:lnTo>
                  <a:pt x="238" y="446"/>
                </a:lnTo>
                <a:lnTo>
                  <a:pt x="238" y="444"/>
                </a:lnTo>
                <a:lnTo>
                  <a:pt x="236" y="446"/>
                </a:lnTo>
                <a:lnTo>
                  <a:pt x="234" y="447"/>
                </a:lnTo>
                <a:lnTo>
                  <a:pt x="232" y="447"/>
                </a:lnTo>
                <a:lnTo>
                  <a:pt x="230" y="447"/>
                </a:lnTo>
                <a:lnTo>
                  <a:pt x="229" y="447"/>
                </a:lnTo>
                <a:lnTo>
                  <a:pt x="227" y="447"/>
                </a:lnTo>
                <a:lnTo>
                  <a:pt x="225" y="447"/>
                </a:lnTo>
                <a:lnTo>
                  <a:pt x="223" y="447"/>
                </a:lnTo>
                <a:lnTo>
                  <a:pt x="221" y="446"/>
                </a:lnTo>
                <a:lnTo>
                  <a:pt x="219" y="444"/>
                </a:lnTo>
                <a:lnTo>
                  <a:pt x="217" y="442"/>
                </a:lnTo>
                <a:lnTo>
                  <a:pt x="215" y="440"/>
                </a:lnTo>
                <a:lnTo>
                  <a:pt x="215" y="438"/>
                </a:lnTo>
                <a:lnTo>
                  <a:pt x="213" y="436"/>
                </a:lnTo>
                <a:lnTo>
                  <a:pt x="213" y="434"/>
                </a:lnTo>
                <a:lnTo>
                  <a:pt x="213" y="432"/>
                </a:lnTo>
                <a:lnTo>
                  <a:pt x="211" y="430"/>
                </a:lnTo>
                <a:lnTo>
                  <a:pt x="211" y="428"/>
                </a:lnTo>
                <a:lnTo>
                  <a:pt x="209" y="428"/>
                </a:lnTo>
                <a:lnTo>
                  <a:pt x="207" y="428"/>
                </a:lnTo>
                <a:lnTo>
                  <a:pt x="205" y="426"/>
                </a:lnTo>
                <a:lnTo>
                  <a:pt x="204" y="426"/>
                </a:lnTo>
                <a:lnTo>
                  <a:pt x="202" y="426"/>
                </a:lnTo>
                <a:lnTo>
                  <a:pt x="200" y="428"/>
                </a:lnTo>
                <a:lnTo>
                  <a:pt x="198" y="428"/>
                </a:lnTo>
                <a:lnTo>
                  <a:pt x="198" y="430"/>
                </a:lnTo>
                <a:lnTo>
                  <a:pt x="196" y="430"/>
                </a:lnTo>
                <a:lnTo>
                  <a:pt x="194" y="430"/>
                </a:lnTo>
                <a:lnTo>
                  <a:pt x="192" y="430"/>
                </a:lnTo>
                <a:lnTo>
                  <a:pt x="190" y="430"/>
                </a:lnTo>
                <a:lnTo>
                  <a:pt x="188" y="430"/>
                </a:lnTo>
                <a:lnTo>
                  <a:pt x="186" y="430"/>
                </a:lnTo>
                <a:lnTo>
                  <a:pt x="182" y="428"/>
                </a:lnTo>
                <a:lnTo>
                  <a:pt x="182" y="426"/>
                </a:lnTo>
                <a:lnTo>
                  <a:pt x="180" y="424"/>
                </a:lnTo>
                <a:lnTo>
                  <a:pt x="180" y="421"/>
                </a:lnTo>
                <a:lnTo>
                  <a:pt x="179" y="417"/>
                </a:lnTo>
                <a:lnTo>
                  <a:pt x="180" y="417"/>
                </a:lnTo>
                <a:lnTo>
                  <a:pt x="180" y="415"/>
                </a:lnTo>
                <a:lnTo>
                  <a:pt x="182" y="415"/>
                </a:lnTo>
                <a:lnTo>
                  <a:pt x="184" y="413"/>
                </a:lnTo>
                <a:lnTo>
                  <a:pt x="186" y="413"/>
                </a:lnTo>
                <a:lnTo>
                  <a:pt x="188" y="413"/>
                </a:lnTo>
                <a:lnTo>
                  <a:pt x="190" y="413"/>
                </a:lnTo>
                <a:lnTo>
                  <a:pt x="192" y="413"/>
                </a:lnTo>
                <a:lnTo>
                  <a:pt x="194" y="413"/>
                </a:lnTo>
                <a:lnTo>
                  <a:pt x="196" y="413"/>
                </a:lnTo>
                <a:lnTo>
                  <a:pt x="198" y="411"/>
                </a:lnTo>
                <a:lnTo>
                  <a:pt x="196" y="409"/>
                </a:lnTo>
                <a:lnTo>
                  <a:pt x="196" y="407"/>
                </a:lnTo>
                <a:lnTo>
                  <a:pt x="196" y="403"/>
                </a:lnTo>
                <a:lnTo>
                  <a:pt x="194" y="401"/>
                </a:lnTo>
                <a:lnTo>
                  <a:pt x="194" y="399"/>
                </a:lnTo>
                <a:lnTo>
                  <a:pt x="194" y="398"/>
                </a:lnTo>
                <a:lnTo>
                  <a:pt x="194" y="396"/>
                </a:lnTo>
                <a:lnTo>
                  <a:pt x="194" y="394"/>
                </a:lnTo>
                <a:lnTo>
                  <a:pt x="194" y="392"/>
                </a:lnTo>
                <a:lnTo>
                  <a:pt x="194" y="388"/>
                </a:lnTo>
                <a:lnTo>
                  <a:pt x="194" y="386"/>
                </a:lnTo>
                <a:lnTo>
                  <a:pt x="194" y="384"/>
                </a:lnTo>
                <a:lnTo>
                  <a:pt x="194" y="382"/>
                </a:lnTo>
                <a:lnTo>
                  <a:pt x="192" y="380"/>
                </a:lnTo>
                <a:lnTo>
                  <a:pt x="192" y="378"/>
                </a:lnTo>
                <a:lnTo>
                  <a:pt x="192" y="376"/>
                </a:lnTo>
                <a:lnTo>
                  <a:pt x="192" y="373"/>
                </a:lnTo>
                <a:lnTo>
                  <a:pt x="192" y="371"/>
                </a:lnTo>
                <a:lnTo>
                  <a:pt x="194" y="369"/>
                </a:lnTo>
                <a:lnTo>
                  <a:pt x="194" y="367"/>
                </a:lnTo>
                <a:lnTo>
                  <a:pt x="194" y="365"/>
                </a:lnTo>
                <a:lnTo>
                  <a:pt x="194" y="363"/>
                </a:lnTo>
                <a:lnTo>
                  <a:pt x="196" y="363"/>
                </a:lnTo>
                <a:lnTo>
                  <a:pt x="196" y="361"/>
                </a:lnTo>
                <a:lnTo>
                  <a:pt x="196" y="359"/>
                </a:lnTo>
                <a:lnTo>
                  <a:pt x="198" y="357"/>
                </a:lnTo>
                <a:lnTo>
                  <a:pt x="198" y="355"/>
                </a:lnTo>
                <a:lnTo>
                  <a:pt x="198" y="353"/>
                </a:lnTo>
                <a:lnTo>
                  <a:pt x="200" y="351"/>
                </a:lnTo>
                <a:lnTo>
                  <a:pt x="200" y="350"/>
                </a:lnTo>
                <a:lnTo>
                  <a:pt x="200" y="348"/>
                </a:lnTo>
                <a:lnTo>
                  <a:pt x="200" y="346"/>
                </a:lnTo>
                <a:lnTo>
                  <a:pt x="200" y="342"/>
                </a:lnTo>
                <a:lnTo>
                  <a:pt x="200" y="338"/>
                </a:lnTo>
                <a:lnTo>
                  <a:pt x="200" y="336"/>
                </a:lnTo>
                <a:lnTo>
                  <a:pt x="198" y="334"/>
                </a:lnTo>
                <a:lnTo>
                  <a:pt x="196" y="332"/>
                </a:lnTo>
                <a:lnTo>
                  <a:pt x="192" y="330"/>
                </a:lnTo>
                <a:lnTo>
                  <a:pt x="190" y="330"/>
                </a:lnTo>
                <a:lnTo>
                  <a:pt x="186" y="330"/>
                </a:lnTo>
                <a:lnTo>
                  <a:pt x="186" y="326"/>
                </a:lnTo>
                <a:lnTo>
                  <a:pt x="184" y="325"/>
                </a:lnTo>
                <a:lnTo>
                  <a:pt x="182" y="323"/>
                </a:lnTo>
                <a:lnTo>
                  <a:pt x="182" y="319"/>
                </a:lnTo>
                <a:lnTo>
                  <a:pt x="180" y="317"/>
                </a:lnTo>
                <a:lnTo>
                  <a:pt x="179" y="317"/>
                </a:lnTo>
                <a:lnTo>
                  <a:pt x="175" y="315"/>
                </a:lnTo>
                <a:lnTo>
                  <a:pt x="173" y="311"/>
                </a:lnTo>
                <a:lnTo>
                  <a:pt x="171" y="309"/>
                </a:lnTo>
                <a:lnTo>
                  <a:pt x="169" y="307"/>
                </a:lnTo>
                <a:lnTo>
                  <a:pt x="167" y="305"/>
                </a:lnTo>
                <a:lnTo>
                  <a:pt x="165" y="303"/>
                </a:lnTo>
                <a:lnTo>
                  <a:pt x="163" y="302"/>
                </a:lnTo>
                <a:lnTo>
                  <a:pt x="161" y="300"/>
                </a:lnTo>
                <a:lnTo>
                  <a:pt x="159" y="300"/>
                </a:lnTo>
                <a:lnTo>
                  <a:pt x="155" y="300"/>
                </a:lnTo>
                <a:lnTo>
                  <a:pt x="154" y="300"/>
                </a:lnTo>
                <a:lnTo>
                  <a:pt x="152" y="302"/>
                </a:lnTo>
                <a:lnTo>
                  <a:pt x="150" y="302"/>
                </a:lnTo>
                <a:lnTo>
                  <a:pt x="148" y="302"/>
                </a:lnTo>
                <a:lnTo>
                  <a:pt x="144" y="303"/>
                </a:lnTo>
                <a:lnTo>
                  <a:pt x="142" y="303"/>
                </a:lnTo>
                <a:lnTo>
                  <a:pt x="140" y="303"/>
                </a:lnTo>
                <a:lnTo>
                  <a:pt x="138" y="303"/>
                </a:lnTo>
                <a:lnTo>
                  <a:pt x="136" y="300"/>
                </a:lnTo>
                <a:lnTo>
                  <a:pt x="134" y="298"/>
                </a:lnTo>
                <a:lnTo>
                  <a:pt x="134" y="296"/>
                </a:lnTo>
                <a:lnTo>
                  <a:pt x="132" y="294"/>
                </a:lnTo>
                <a:lnTo>
                  <a:pt x="131" y="292"/>
                </a:lnTo>
                <a:lnTo>
                  <a:pt x="129" y="290"/>
                </a:lnTo>
                <a:lnTo>
                  <a:pt x="129" y="286"/>
                </a:lnTo>
                <a:lnTo>
                  <a:pt x="129" y="284"/>
                </a:lnTo>
                <a:lnTo>
                  <a:pt x="129" y="282"/>
                </a:lnTo>
                <a:lnTo>
                  <a:pt x="127" y="282"/>
                </a:lnTo>
                <a:lnTo>
                  <a:pt x="125" y="280"/>
                </a:lnTo>
                <a:lnTo>
                  <a:pt x="121" y="280"/>
                </a:lnTo>
                <a:lnTo>
                  <a:pt x="119" y="282"/>
                </a:lnTo>
                <a:lnTo>
                  <a:pt x="117" y="282"/>
                </a:lnTo>
                <a:lnTo>
                  <a:pt x="115" y="282"/>
                </a:lnTo>
                <a:lnTo>
                  <a:pt x="113" y="280"/>
                </a:lnTo>
                <a:lnTo>
                  <a:pt x="113" y="278"/>
                </a:lnTo>
                <a:lnTo>
                  <a:pt x="111" y="277"/>
                </a:lnTo>
                <a:lnTo>
                  <a:pt x="109" y="275"/>
                </a:lnTo>
                <a:lnTo>
                  <a:pt x="107" y="275"/>
                </a:lnTo>
                <a:lnTo>
                  <a:pt x="106" y="273"/>
                </a:lnTo>
                <a:lnTo>
                  <a:pt x="104" y="273"/>
                </a:lnTo>
                <a:lnTo>
                  <a:pt x="104" y="271"/>
                </a:lnTo>
                <a:lnTo>
                  <a:pt x="102" y="271"/>
                </a:lnTo>
                <a:lnTo>
                  <a:pt x="100" y="269"/>
                </a:lnTo>
                <a:lnTo>
                  <a:pt x="98" y="267"/>
                </a:lnTo>
                <a:lnTo>
                  <a:pt x="98" y="265"/>
                </a:lnTo>
                <a:lnTo>
                  <a:pt x="98" y="263"/>
                </a:lnTo>
                <a:lnTo>
                  <a:pt x="98" y="261"/>
                </a:lnTo>
                <a:lnTo>
                  <a:pt x="100" y="259"/>
                </a:lnTo>
                <a:lnTo>
                  <a:pt x="100" y="257"/>
                </a:lnTo>
                <a:lnTo>
                  <a:pt x="102" y="257"/>
                </a:lnTo>
                <a:lnTo>
                  <a:pt x="102" y="255"/>
                </a:lnTo>
                <a:lnTo>
                  <a:pt x="104" y="254"/>
                </a:lnTo>
                <a:lnTo>
                  <a:pt x="104" y="252"/>
                </a:lnTo>
                <a:lnTo>
                  <a:pt x="106" y="250"/>
                </a:lnTo>
                <a:lnTo>
                  <a:pt x="104" y="248"/>
                </a:lnTo>
                <a:lnTo>
                  <a:pt x="104" y="246"/>
                </a:lnTo>
                <a:lnTo>
                  <a:pt x="104" y="244"/>
                </a:lnTo>
                <a:lnTo>
                  <a:pt x="104" y="242"/>
                </a:lnTo>
                <a:lnTo>
                  <a:pt x="102" y="240"/>
                </a:lnTo>
                <a:lnTo>
                  <a:pt x="100" y="240"/>
                </a:lnTo>
                <a:lnTo>
                  <a:pt x="98" y="238"/>
                </a:lnTo>
                <a:lnTo>
                  <a:pt x="96" y="238"/>
                </a:lnTo>
                <a:lnTo>
                  <a:pt x="94" y="238"/>
                </a:lnTo>
                <a:lnTo>
                  <a:pt x="92" y="240"/>
                </a:lnTo>
                <a:lnTo>
                  <a:pt x="90" y="240"/>
                </a:lnTo>
                <a:lnTo>
                  <a:pt x="88" y="242"/>
                </a:lnTo>
                <a:lnTo>
                  <a:pt x="86" y="242"/>
                </a:lnTo>
                <a:lnTo>
                  <a:pt x="84" y="244"/>
                </a:lnTo>
                <a:lnTo>
                  <a:pt x="82" y="244"/>
                </a:lnTo>
                <a:lnTo>
                  <a:pt x="81" y="246"/>
                </a:lnTo>
                <a:lnTo>
                  <a:pt x="79" y="246"/>
                </a:lnTo>
                <a:lnTo>
                  <a:pt x="77" y="244"/>
                </a:lnTo>
                <a:lnTo>
                  <a:pt x="75" y="244"/>
                </a:lnTo>
                <a:lnTo>
                  <a:pt x="71" y="246"/>
                </a:lnTo>
                <a:lnTo>
                  <a:pt x="67" y="246"/>
                </a:lnTo>
                <a:lnTo>
                  <a:pt x="67" y="248"/>
                </a:lnTo>
                <a:lnTo>
                  <a:pt x="65" y="248"/>
                </a:lnTo>
                <a:lnTo>
                  <a:pt x="63" y="250"/>
                </a:lnTo>
                <a:lnTo>
                  <a:pt x="61" y="250"/>
                </a:lnTo>
                <a:lnTo>
                  <a:pt x="59" y="250"/>
                </a:lnTo>
                <a:lnTo>
                  <a:pt x="58" y="252"/>
                </a:lnTo>
                <a:lnTo>
                  <a:pt x="56" y="254"/>
                </a:lnTo>
                <a:lnTo>
                  <a:pt x="54" y="255"/>
                </a:lnTo>
                <a:lnTo>
                  <a:pt x="52" y="257"/>
                </a:lnTo>
                <a:lnTo>
                  <a:pt x="50" y="259"/>
                </a:lnTo>
                <a:lnTo>
                  <a:pt x="48" y="259"/>
                </a:lnTo>
                <a:lnTo>
                  <a:pt x="46" y="259"/>
                </a:lnTo>
                <a:lnTo>
                  <a:pt x="46" y="261"/>
                </a:lnTo>
                <a:lnTo>
                  <a:pt x="44" y="261"/>
                </a:lnTo>
                <a:lnTo>
                  <a:pt x="42" y="263"/>
                </a:lnTo>
                <a:lnTo>
                  <a:pt x="42" y="265"/>
                </a:lnTo>
                <a:lnTo>
                  <a:pt x="40" y="265"/>
                </a:lnTo>
                <a:lnTo>
                  <a:pt x="40" y="267"/>
                </a:lnTo>
                <a:lnTo>
                  <a:pt x="38" y="267"/>
                </a:lnTo>
                <a:lnTo>
                  <a:pt x="36" y="267"/>
                </a:lnTo>
                <a:lnTo>
                  <a:pt x="34" y="267"/>
                </a:lnTo>
                <a:lnTo>
                  <a:pt x="33" y="267"/>
                </a:lnTo>
                <a:lnTo>
                  <a:pt x="31" y="267"/>
                </a:lnTo>
                <a:lnTo>
                  <a:pt x="29" y="267"/>
                </a:lnTo>
                <a:lnTo>
                  <a:pt x="27" y="267"/>
                </a:lnTo>
                <a:lnTo>
                  <a:pt x="23" y="267"/>
                </a:lnTo>
                <a:lnTo>
                  <a:pt x="21" y="267"/>
                </a:lnTo>
                <a:lnTo>
                  <a:pt x="21" y="269"/>
                </a:lnTo>
                <a:lnTo>
                  <a:pt x="19" y="269"/>
                </a:lnTo>
                <a:lnTo>
                  <a:pt x="13" y="267"/>
                </a:lnTo>
                <a:lnTo>
                  <a:pt x="11" y="265"/>
                </a:lnTo>
                <a:lnTo>
                  <a:pt x="9" y="263"/>
                </a:lnTo>
                <a:lnTo>
                  <a:pt x="6" y="257"/>
                </a:lnTo>
                <a:lnTo>
                  <a:pt x="2" y="254"/>
                </a:lnTo>
                <a:lnTo>
                  <a:pt x="2" y="252"/>
                </a:lnTo>
                <a:lnTo>
                  <a:pt x="2" y="250"/>
                </a:lnTo>
                <a:lnTo>
                  <a:pt x="2" y="248"/>
                </a:lnTo>
                <a:lnTo>
                  <a:pt x="0" y="246"/>
                </a:lnTo>
                <a:lnTo>
                  <a:pt x="0" y="244"/>
                </a:lnTo>
                <a:lnTo>
                  <a:pt x="0" y="242"/>
                </a:lnTo>
                <a:lnTo>
                  <a:pt x="0" y="240"/>
                </a:lnTo>
                <a:lnTo>
                  <a:pt x="0" y="236"/>
                </a:lnTo>
                <a:lnTo>
                  <a:pt x="2" y="234"/>
                </a:lnTo>
                <a:lnTo>
                  <a:pt x="2" y="232"/>
                </a:lnTo>
                <a:lnTo>
                  <a:pt x="4" y="230"/>
                </a:lnTo>
                <a:lnTo>
                  <a:pt x="6" y="229"/>
                </a:lnTo>
                <a:lnTo>
                  <a:pt x="8" y="227"/>
                </a:lnTo>
                <a:lnTo>
                  <a:pt x="8" y="225"/>
                </a:lnTo>
                <a:lnTo>
                  <a:pt x="8" y="223"/>
                </a:lnTo>
                <a:lnTo>
                  <a:pt x="9" y="221"/>
                </a:lnTo>
                <a:lnTo>
                  <a:pt x="11" y="221"/>
                </a:lnTo>
                <a:lnTo>
                  <a:pt x="13" y="219"/>
                </a:lnTo>
                <a:lnTo>
                  <a:pt x="15" y="217"/>
                </a:lnTo>
                <a:lnTo>
                  <a:pt x="19" y="215"/>
                </a:lnTo>
                <a:lnTo>
                  <a:pt x="21" y="215"/>
                </a:lnTo>
                <a:lnTo>
                  <a:pt x="25" y="213"/>
                </a:lnTo>
                <a:lnTo>
                  <a:pt x="27" y="213"/>
                </a:lnTo>
                <a:lnTo>
                  <a:pt x="31" y="211"/>
                </a:lnTo>
                <a:lnTo>
                  <a:pt x="34" y="211"/>
                </a:lnTo>
                <a:lnTo>
                  <a:pt x="36" y="211"/>
                </a:lnTo>
                <a:lnTo>
                  <a:pt x="38" y="209"/>
                </a:lnTo>
                <a:lnTo>
                  <a:pt x="40" y="209"/>
                </a:lnTo>
                <a:lnTo>
                  <a:pt x="42" y="207"/>
                </a:lnTo>
                <a:lnTo>
                  <a:pt x="46" y="207"/>
                </a:lnTo>
                <a:lnTo>
                  <a:pt x="48" y="207"/>
                </a:lnTo>
                <a:lnTo>
                  <a:pt x="50" y="206"/>
                </a:lnTo>
                <a:lnTo>
                  <a:pt x="48" y="202"/>
                </a:lnTo>
                <a:lnTo>
                  <a:pt x="48" y="200"/>
                </a:lnTo>
                <a:lnTo>
                  <a:pt x="46" y="196"/>
                </a:lnTo>
                <a:lnTo>
                  <a:pt x="44" y="194"/>
                </a:lnTo>
                <a:lnTo>
                  <a:pt x="44" y="192"/>
                </a:lnTo>
                <a:lnTo>
                  <a:pt x="42" y="192"/>
                </a:lnTo>
                <a:lnTo>
                  <a:pt x="42" y="186"/>
                </a:lnTo>
                <a:lnTo>
                  <a:pt x="42" y="184"/>
                </a:lnTo>
                <a:lnTo>
                  <a:pt x="42" y="181"/>
                </a:lnTo>
                <a:lnTo>
                  <a:pt x="40" y="177"/>
                </a:lnTo>
                <a:lnTo>
                  <a:pt x="40" y="175"/>
                </a:lnTo>
                <a:lnTo>
                  <a:pt x="40" y="173"/>
                </a:lnTo>
                <a:lnTo>
                  <a:pt x="40" y="171"/>
                </a:lnTo>
                <a:lnTo>
                  <a:pt x="40" y="167"/>
                </a:lnTo>
                <a:lnTo>
                  <a:pt x="40" y="165"/>
                </a:lnTo>
                <a:lnTo>
                  <a:pt x="38" y="161"/>
                </a:lnTo>
                <a:lnTo>
                  <a:pt x="38" y="159"/>
                </a:lnTo>
                <a:lnTo>
                  <a:pt x="36" y="158"/>
                </a:lnTo>
                <a:lnTo>
                  <a:pt x="34" y="156"/>
                </a:lnTo>
                <a:lnTo>
                  <a:pt x="34" y="154"/>
                </a:lnTo>
                <a:lnTo>
                  <a:pt x="34" y="152"/>
                </a:lnTo>
                <a:lnTo>
                  <a:pt x="34" y="150"/>
                </a:lnTo>
                <a:lnTo>
                  <a:pt x="34" y="148"/>
                </a:lnTo>
                <a:lnTo>
                  <a:pt x="33" y="148"/>
                </a:lnTo>
                <a:lnTo>
                  <a:pt x="33" y="146"/>
                </a:lnTo>
                <a:lnTo>
                  <a:pt x="33" y="144"/>
                </a:lnTo>
                <a:lnTo>
                  <a:pt x="33" y="142"/>
                </a:lnTo>
                <a:lnTo>
                  <a:pt x="33" y="138"/>
                </a:lnTo>
                <a:lnTo>
                  <a:pt x="33" y="134"/>
                </a:lnTo>
                <a:lnTo>
                  <a:pt x="33" y="133"/>
                </a:lnTo>
                <a:lnTo>
                  <a:pt x="33" y="131"/>
                </a:lnTo>
                <a:lnTo>
                  <a:pt x="33" y="129"/>
                </a:lnTo>
                <a:lnTo>
                  <a:pt x="34" y="127"/>
                </a:lnTo>
                <a:lnTo>
                  <a:pt x="34" y="125"/>
                </a:lnTo>
                <a:lnTo>
                  <a:pt x="34" y="123"/>
                </a:lnTo>
                <a:lnTo>
                  <a:pt x="33" y="123"/>
                </a:lnTo>
                <a:lnTo>
                  <a:pt x="33" y="121"/>
                </a:lnTo>
                <a:lnTo>
                  <a:pt x="33" y="119"/>
                </a:lnTo>
                <a:lnTo>
                  <a:pt x="34" y="117"/>
                </a:lnTo>
                <a:lnTo>
                  <a:pt x="34" y="115"/>
                </a:lnTo>
                <a:lnTo>
                  <a:pt x="34" y="113"/>
                </a:lnTo>
                <a:lnTo>
                  <a:pt x="33" y="111"/>
                </a:lnTo>
                <a:lnTo>
                  <a:pt x="33" y="110"/>
                </a:lnTo>
                <a:lnTo>
                  <a:pt x="33" y="108"/>
                </a:lnTo>
                <a:lnTo>
                  <a:pt x="33" y="106"/>
                </a:lnTo>
                <a:lnTo>
                  <a:pt x="33" y="104"/>
                </a:lnTo>
                <a:lnTo>
                  <a:pt x="33" y="102"/>
                </a:lnTo>
                <a:lnTo>
                  <a:pt x="31" y="100"/>
                </a:lnTo>
                <a:lnTo>
                  <a:pt x="31" y="96"/>
                </a:lnTo>
                <a:lnTo>
                  <a:pt x="31" y="94"/>
                </a:lnTo>
                <a:lnTo>
                  <a:pt x="31" y="92"/>
                </a:lnTo>
                <a:lnTo>
                  <a:pt x="29" y="88"/>
                </a:lnTo>
                <a:lnTo>
                  <a:pt x="31" y="86"/>
                </a:lnTo>
                <a:lnTo>
                  <a:pt x="31" y="83"/>
                </a:lnTo>
                <a:lnTo>
                  <a:pt x="31" y="81"/>
                </a:lnTo>
                <a:lnTo>
                  <a:pt x="31" y="79"/>
                </a:lnTo>
                <a:lnTo>
                  <a:pt x="31" y="77"/>
                </a:lnTo>
                <a:lnTo>
                  <a:pt x="33" y="77"/>
                </a:lnTo>
                <a:lnTo>
                  <a:pt x="31" y="73"/>
                </a:lnTo>
                <a:lnTo>
                  <a:pt x="33" y="73"/>
                </a:lnTo>
                <a:lnTo>
                  <a:pt x="33" y="71"/>
                </a:lnTo>
                <a:lnTo>
                  <a:pt x="33" y="69"/>
                </a:lnTo>
                <a:lnTo>
                  <a:pt x="34" y="67"/>
                </a:lnTo>
                <a:lnTo>
                  <a:pt x="34" y="65"/>
                </a:lnTo>
                <a:lnTo>
                  <a:pt x="36" y="65"/>
                </a:lnTo>
                <a:lnTo>
                  <a:pt x="36" y="63"/>
                </a:lnTo>
                <a:lnTo>
                  <a:pt x="38" y="62"/>
                </a:lnTo>
                <a:lnTo>
                  <a:pt x="40" y="60"/>
                </a:lnTo>
                <a:lnTo>
                  <a:pt x="42" y="60"/>
                </a:lnTo>
                <a:lnTo>
                  <a:pt x="44" y="60"/>
                </a:lnTo>
                <a:lnTo>
                  <a:pt x="44" y="58"/>
                </a:lnTo>
                <a:lnTo>
                  <a:pt x="46" y="58"/>
                </a:lnTo>
                <a:lnTo>
                  <a:pt x="48" y="58"/>
                </a:lnTo>
                <a:lnTo>
                  <a:pt x="50" y="58"/>
                </a:lnTo>
                <a:lnTo>
                  <a:pt x="52" y="56"/>
                </a:lnTo>
                <a:lnTo>
                  <a:pt x="56" y="54"/>
                </a:lnTo>
                <a:lnTo>
                  <a:pt x="58" y="54"/>
                </a:lnTo>
                <a:lnTo>
                  <a:pt x="59" y="54"/>
                </a:lnTo>
                <a:lnTo>
                  <a:pt x="61" y="54"/>
                </a:lnTo>
                <a:lnTo>
                  <a:pt x="65" y="52"/>
                </a:lnTo>
                <a:lnTo>
                  <a:pt x="67" y="52"/>
                </a:lnTo>
                <a:lnTo>
                  <a:pt x="69" y="52"/>
                </a:lnTo>
                <a:lnTo>
                  <a:pt x="73" y="50"/>
                </a:lnTo>
                <a:lnTo>
                  <a:pt x="75" y="50"/>
                </a:lnTo>
                <a:lnTo>
                  <a:pt x="77" y="48"/>
                </a:lnTo>
                <a:lnTo>
                  <a:pt x="79" y="48"/>
                </a:lnTo>
                <a:lnTo>
                  <a:pt x="81" y="46"/>
                </a:lnTo>
                <a:lnTo>
                  <a:pt x="82" y="46"/>
                </a:lnTo>
                <a:lnTo>
                  <a:pt x="86" y="44"/>
                </a:lnTo>
                <a:lnTo>
                  <a:pt x="88" y="44"/>
                </a:lnTo>
                <a:lnTo>
                  <a:pt x="90" y="44"/>
                </a:lnTo>
                <a:lnTo>
                  <a:pt x="92" y="42"/>
                </a:lnTo>
                <a:lnTo>
                  <a:pt x="94" y="42"/>
                </a:lnTo>
                <a:lnTo>
                  <a:pt x="96" y="42"/>
                </a:lnTo>
                <a:lnTo>
                  <a:pt x="98" y="42"/>
                </a:lnTo>
                <a:lnTo>
                  <a:pt x="100" y="40"/>
                </a:lnTo>
                <a:lnTo>
                  <a:pt x="102" y="38"/>
                </a:lnTo>
                <a:lnTo>
                  <a:pt x="102" y="37"/>
                </a:lnTo>
                <a:lnTo>
                  <a:pt x="104" y="35"/>
                </a:lnTo>
                <a:lnTo>
                  <a:pt x="106" y="33"/>
                </a:lnTo>
                <a:lnTo>
                  <a:pt x="106" y="31"/>
                </a:lnTo>
                <a:lnTo>
                  <a:pt x="107" y="29"/>
                </a:lnTo>
                <a:lnTo>
                  <a:pt x="107" y="27"/>
                </a:lnTo>
                <a:lnTo>
                  <a:pt x="109" y="25"/>
                </a:lnTo>
                <a:lnTo>
                  <a:pt x="109" y="23"/>
                </a:lnTo>
                <a:lnTo>
                  <a:pt x="109" y="21"/>
                </a:lnTo>
                <a:lnTo>
                  <a:pt x="111" y="21"/>
                </a:lnTo>
                <a:lnTo>
                  <a:pt x="111" y="19"/>
                </a:lnTo>
                <a:lnTo>
                  <a:pt x="111" y="17"/>
                </a:lnTo>
                <a:lnTo>
                  <a:pt x="113" y="15"/>
                </a:lnTo>
                <a:lnTo>
                  <a:pt x="113" y="14"/>
                </a:lnTo>
                <a:lnTo>
                  <a:pt x="115" y="14"/>
                </a:lnTo>
                <a:lnTo>
                  <a:pt x="115" y="12"/>
                </a:lnTo>
                <a:lnTo>
                  <a:pt x="113" y="10"/>
                </a:lnTo>
                <a:lnTo>
                  <a:pt x="113" y="8"/>
                </a:lnTo>
                <a:lnTo>
                  <a:pt x="115" y="6"/>
                </a:lnTo>
                <a:lnTo>
                  <a:pt x="117" y="4"/>
                </a:lnTo>
                <a:lnTo>
                  <a:pt x="119" y="4"/>
                </a:lnTo>
                <a:lnTo>
                  <a:pt x="121" y="4"/>
                </a:lnTo>
                <a:lnTo>
                  <a:pt x="123" y="4"/>
                </a:lnTo>
                <a:lnTo>
                  <a:pt x="125" y="4"/>
                </a:lnTo>
                <a:lnTo>
                  <a:pt x="127" y="4"/>
                </a:lnTo>
                <a:lnTo>
                  <a:pt x="129" y="4"/>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5">
            <a:extLst>
              <a:ext uri="{FF2B5EF4-FFF2-40B4-BE49-F238E27FC236}">
                <a16:creationId xmlns:a16="http://schemas.microsoft.com/office/drawing/2014/main" id="{DB95D980-A9B0-4421-8CC5-C0CE3791BD17}"/>
              </a:ext>
            </a:extLst>
          </p:cNvPr>
          <p:cNvSpPr>
            <a:spLocks/>
          </p:cNvSpPr>
          <p:nvPr/>
        </p:nvSpPr>
        <p:spPr bwMode="auto">
          <a:xfrm>
            <a:off x="4860270" y="2396420"/>
            <a:ext cx="1424459" cy="1302976"/>
          </a:xfrm>
          <a:custGeom>
            <a:avLst/>
            <a:gdLst>
              <a:gd name="T0" fmla="*/ 37 w 598"/>
              <a:gd name="T1" fmla="*/ 123 h 547"/>
              <a:gd name="T2" fmla="*/ 62 w 598"/>
              <a:gd name="T3" fmla="*/ 108 h 547"/>
              <a:gd name="T4" fmla="*/ 91 w 598"/>
              <a:gd name="T5" fmla="*/ 108 h 547"/>
              <a:gd name="T6" fmla="*/ 129 w 598"/>
              <a:gd name="T7" fmla="*/ 100 h 547"/>
              <a:gd name="T8" fmla="*/ 142 w 598"/>
              <a:gd name="T9" fmla="*/ 73 h 547"/>
              <a:gd name="T10" fmla="*/ 165 w 598"/>
              <a:gd name="T11" fmla="*/ 42 h 547"/>
              <a:gd name="T12" fmla="*/ 196 w 598"/>
              <a:gd name="T13" fmla="*/ 33 h 547"/>
              <a:gd name="T14" fmla="*/ 194 w 598"/>
              <a:gd name="T15" fmla="*/ 60 h 547"/>
              <a:gd name="T16" fmla="*/ 225 w 598"/>
              <a:gd name="T17" fmla="*/ 75 h 547"/>
              <a:gd name="T18" fmla="*/ 250 w 598"/>
              <a:gd name="T19" fmla="*/ 67 h 547"/>
              <a:gd name="T20" fmla="*/ 261 w 598"/>
              <a:gd name="T21" fmla="*/ 48 h 547"/>
              <a:gd name="T22" fmla="*/ 285 w 598"/>
              <a:gd name="T23" fmla="*/ 33 h 547"/>
              <a:gd name="T24" fmla="*/ 310 w 598"/>
              <a:gd name="T25" fmla="*/ 33 h 547"/>
              <a:gd name="T26" fmla="*/ 346 w 598"/>
              <a:gd name="T27" fmla="*/ 48 h 547"/>
              <a:gd name="T28" fmla="*/ 371 w 598"/>
              <a:gd name="T29" fmla="*/ 31 h 547"/>
              <a:gd name="T30" fmla="*/ 404 w 598"/>
              <a:gd name="T31" fmla="*/ 17 h 547"/>
              <a:gd name="T32" fmla="*/ 444 w 598"/>
              <a:gd name="T33" fmla="*/ 0 h 547"/>
              <a:gd name="T34" fmla="*/ 450 w 598"/>
              <a:gd name="T35" fmla="*/ 31 h 547"/>
              <a:gd name="T36" fmla="*/ 481 w 598"/>
              <a:gd name="T37" fmla="*/ 54 h 547"/>
              <a:gd name="T38" fmla="*/ 521 w 598"/>
              <a:gd name="T39" fmla="*/ 71 h 547"/>
              <a:gd name="T40" fmla="*/ 550 w 598"/>
              <a:gd name="T41" fmla="*/ 113 h 547"/>
              <a:gd name="T42" fmla="*/ 544 w 598"/>
              <a:gd name="T43" fmla="*/ 154 h 547"/>
              <a:gd name="T44" fmla="*/ 529 w 598"/>
              <a:gd name="T45" fmla="*/ 179 h 547"/>
              <a:gd name="T46" fmla="*/ 561 w 598"/>
              <a:gd name="T47" fmla="*/ 192 h 547"/>
              <a:gd name="T48" fmla="*/ 588 w 598"/>
              <a:gd name="T49" fmla="*/ 211 h 547"/>
              <a:gd name="T50" fmla="*/ 592 w 598"/>
              <a:gd name="T51" fmla="*/ 238 h 547"/>
              <a:gd name="T52" fmla="*/ 586 w 598"/>
              <a:gd name="T53" fmla="*/ 256 h 547"/>
              <a:gd name="T54" fmla="*/ 565 w 598"/>
              <a:gd name="T55" fmla="*/ 281 h 547"/>
              <a:gd name="T56" fmla="*/ 563 w 598"/>
              <a:gd name="T57" fmla="*/ 317 h 547"/>
              <a:gd name="T58" fmla="*/ 557 w 598"/>
              <a:gd name="T59" fmla="*/ 346 h 547"/>
              <a:gd name="T60" fmla="*/ 554 w 598"/>
              <a:gd name="T61" fmla="*/ 384 h 547"/>
              <a:gd name="T62" fmla="*/ 542 w 598"/>
              <a:gd name="T63" fmla="*/ 415 h 547"/>
              <a:gd name="T64" fmla="*/ 554 w 598"/>
              <a:gd name="T65" fmla="*/ 453 h 547"/>
              <a:gd name="T66" fmla="*/ 569 w 598"/>
              <a:gd name="T67" fmla="*/ 482 h 547"/>
              <a:gd name="T68" fmla="*/ 559 w 598"/>
              <a:gd name="T69" fmla="*/ 511 h 547"/>
              <a:gd name="T70" fmla="*/ 540 w 598"/>
              <a:gd name="T71" fmla="*/ 542 h 547"/>
              <a:gd name="T72" fmla="*/ 515 w 598"/>
              <a:gd name="T73" fmla="*/ 524 h 547"/>
              <a:gd name="T74" fmla="*/ 477 w 598"/>
              <a:gd name="T75" fmla="*/ 505 h 547"/>
              <a:gd name="T76" fmla="*/ 448 w 598"/>
              <a:gd name="T77" fmla="*/ 538 h 547"/>
              <a:gd name="T78" fmla="*/ 434 w 598"/>
              <a:gd name="T79" fmla="*/ 494 h 547"/>
              <a:gd name="T80" fmla="*/ 402 w 598"/>
              <a:gd name="T81" fmla="*/ 459 h 547"/>
              <a:gd name="T82" fmla="*/ 373 w 598"/>
              <a:gd name="T83" fmla="*/ 488 h 547"/>
              <a:gd name="T84" fmla="*/ 279 w 598"/>
              <a:gd name="T85" fmla="*/ 469 h 547"/>
              <a:gd name="T86" fmla="*/ 260 w 598"/>
              <a:gd name="T87" fmla="*/ 461 h 547"/>
              <a:gd name="T88" fmla="*/ 246 w 598"/>
              <a:gd name="T89" fmla="*/ 444 h 547"/>
              <a:gd name="T90" fmla="*/ 273 w 598"/>
              <a:gd name="T91" fmla="*/ 417 h 547"/>
              <a:gd name="T92" fmla="*/ 250 w 598"/>
              <a:gd name="T93" fmla="*/ 386 h 547"/>
              <a:gd name="T94" fmla="*/ 265 w 598"/>
              <a:gd name="T95" fmla="*/ 359 h 547"/>
              <a:gd name="T96" fmla="*/ 256 w 598"/>
              <a:gd name="T97" fmla="*/ 323 h 547"/>
              <a:gd name="T98" fmla="*/ 213 w 598"/>
              <a:gd name="T99" fmla="*/ 321 h 547"/>
              <a:gd name="T100" fmla="*/ 183 w 598"/>
              <a:gd name="T101" fmla="*/ 288 h 547"/>
              <a:gd name="T102" fmla="*/ 208 w 598"/>
              <a:gd name="T103" fmla="*/ 267 h 547"/>
              <a:gd name="T104" fmla="*/ 185 w 598"/>
              <a:gd name="T105" fmla="*/ 238 h 547"/>
              <a:gd name="T106" fmla="*/ 169 w 598"/>
              <a:gd name="T107" fmla="*/ 209 h 547"/>
              <a:gd name="T108" fmla="*/ 154 w 598"/>
              <a:gd name="T109" fmla="*/ 190 h 547"/>
              <a:gd name="T110" fmla="*/ 133 w 598"/>
              <a:gd name="T111" fmla="*/ 202 h 547"/>
              <a:gd name="T112" fmla="*/ 98 w 598"/>
              <a:gd name="T113" fmla="*/ 209 h 547"/>
              <a:gd name="T114" fmla="*/ 67 w 598"/>
              <a:gd name="T115" fmla="*/ 206 h 547"/>
              <a:gd name="T116" fmla="*/ 35 w 598"/>
              <a:gd name="T117" fmla="*/ 238 h 547"/>
              <a:gd name="T118" fmla="*/ 4 w 598"/>
              <a:gd name="T119" fmla="*/ 231 h 547"/>
              <a:gd name="T120" fmla="*/ 8 w 598"/>
              <a:gd name="T121" fmla="*/ 192 h 547"/>
              <a:gd name="T122" fmla="*/ 4 w 598"/>
              <a:gd name="T123" fmla="*/ 163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8" h="547">
                <a:moveTo>
                  <a:pt x="17" y="140"/>
                </a:moveTo>
                <a:lnTo>
                  <a:pt x="19" y="140"/>
                </a:lnTo>
                <a:lnTo>
                  <a:pt x="21" y="140"/>
                </a:lnTo>
                <a:lnTo>
                  <a:pt x="23" y="140"/>
                </a:lnTo>
                <a:lnTo>
                  <a:pt x="25" y="140"/>
                </a:lnTo>
                <a:lnTo>
                  <a:pt x="25" y="142"/>
                </a:lnTo>
                <a:lnTo>
                  <a:pt x="27" y="142"/>
                </a:lnTo>
                <a:lnTo>
                  <a:pt x="27" y="140"/>
                </a:lnTo>
                <a:lnTo>
                  <a:pt x="27" y="138"/>
                </a:lnTo>
                <a:lnTo>
                  <a:pt x="29" y="137"/>
                </a:lnTo>
                <a:lnTo>
                  <a:pt x="31" y="137"/>
                </a:lnTo>
                <a:lnTo>
                  <a:pt x="31" y="135"/>
                </a:lnTo>
                <a:lnTo>
                  <a:pt x="31" y="133"/>
                </a:lnTo>
                <a:lnTo>
                  <a:pt x="31" y="131"/>
                </a:lnTo>
                <a:lnTo>
                  <a:pt x="31" y="129"/>
                </a:lnTo>
                <a:lnTo>
                  <a:pt x="31" y="127"/>
                </a:lnTo>
                <a:lnTo>
                  <a:pt x="33" y="125"/>
                </a:lnTo>
                <a:lnTo>
                  <a:pt x="33" y="123"/>
                </a:lnTo>
                <a:lnTo>
                  <a:pt x="35" y="123"/>
                </a:lnTo>
                <a:lnTo>
                  <a:pt x="37" y="123"/>
                </a:lnTo>
                <a:lnTo>
                  <a:pt x="37" y="121"/>
                </a:lnTo>
                <a:lnTo>
                  <a:pt x="39" y="121"/>
                </a:lnTo>
                <a:lnTo>
                  <a:pt x="39" y="119"/>
                </a:lnTo>
                <a:lnTo>
                  <a:pt x="41" y="119"/>
                </a:lnTo>
                <a:lnTo>
                  <a:pt x="42" y="119"/>
                </a:lnTo>
                <a:lnTo>
                  <a:pt x="42" y="117"/>
                </a:lnTo>
                <a:lnTo>
                  <a:pt x="44" y="115"/>
                </a:lnTo>
                <a:lnTo>
                  <a:pt x="46" y="113"/>
                </a:lnTo>
                <a:lnTo>
                  <a:pt x="48" y="112"/>
                </a:lnTo>
                <a:lnTo>
                  <a:pt x="48" y="110"/>
                </a:lnTo>
                <a:lnTo>
                  <a:pt x="50" y="110"/>
                </a:lnTo>
                <a:lnTo>
                  <a:pt x="52" y="108"/>
                </a:lnTo>
                <a:lnTo>
                  <a:pt x="52" y="106"/>
                </a:lnTo>
                <a:lnTo>
                  <a:pt x="54" y="106"/>
                </a:lnTo>
                <a:lnTo>
                  <a:pt x="54" y="108"/>
                </a:lnTo>
                <a:lnTo>
                  <a:pt x="56" y="108"/>
                </a:lnTo>
                <a:lnTo>
                  <a:pt x="58" y="106"/>
                </a:lnTo>
                <a:lnTo>
                  <a:pt x="58" y="108"/>
                </a:lnTo>
                <a:lnTo>
                  <a:pt x="60" y="108"/>
                </a:lnTo>
                <a:lnTo>
                  <a:pt x="62" y="108"/>
                </a:lnTo>
                <a:lnTo>
                  <a:pt x="62" y="106"/>
                </a:lnTo>
                <a:lnTo>
                  <a:pt x="64" y="106"/>
                </a:lnTo>
                <a:lnTo>
                  <a:pt x="66" y="104"/>
                </a:lnTo>
                <a:lnTo>
                  <a:pt x="67" y="104"/>
                </a:lnTo>
                <a:lnTo>
                  <a:pt x="69" y="104"/>
                </a:lnTo>
                <a:lnTo>
                  <a:pt x="69" y="106"/>
                </a:lnTo>
                <a:lnTo>
                  <a:pt x="71" y="106"/>
                </a:lnTo>
                <a:lnTo>
                  <a:pt x="73" y="106"/>
                </a:lnTo>
                <a:lnTo>
                  <a:pt x="73" y="108"/>
                </a:lnTo>
                <a:lnTo>
                  <a:pt x="73" y="110"/>
                </a:lnTo>
                <a:lnTo>
                  <a:pt x="75" y="110"/>
                </a:lnTo>
                <a:lnTo>
                  <a:pt x="77" y="112"/>
                </a:lnTo>
                <a:lnTo>
                  <a:pt x="79" y="112"/>
                </a:lnTo>
                <a:lnTo>
                  <a:pt x="81" y="112"/>
                </a:lnTo>
                <a:lnTo>
                  <a:pt x="83" y="112"/>
                </a:lnTo>
                <a:lnTo>
                  <a:pt x="83" y="110"/>
                </a:lnTo>
                <a:lnTo>
                  <a:pt x="85" y="108"/>
                </a:lnTo>
                <a:lnTo>
                  <a:pt x="87" y="108"/>
                </a:lnTo>
                <a:lnTo>
                  <a:pt x="89" y="108"/>
                </a:lnTo>
                <a:lnTo>
                  <a:pt x="91" y="108"/>
                </a:lnTo>
                <a:lnTo>
                  <a:pt x="92" y="110"/>
                </a:lnTo>
                <a:lnTo>
                  <a:pt x="94" y="108"/>
                </a:lnTo>
                <a:lnTo>
                  <a:pt x="94" y="106"/>
                </a:lnTo>
                <a:lnTo>
                  <a:pt x="96" y="106"/>
                </a:lnTo>
                <a:lnTo>
                  <a:pt x="98" y="106"/>
                </a:lnTo>
                <a:lnTo>
                  <a:pt x="102" y="106"/>
                </a:lnTo>
                <a:lnTo>
                  <a:pt x="104" y="106"/>
                </a:lnTo>
                <a:lnTo>
                  <a:pt x="108" y="106"/>
                </a:lnTo>
                <a:lnTo>
                  <a:pt x="110" y="106"/>
                </a:lnTo>
                <a:lnTo>
                  <a:pt x="112" y="104"/>
                </a:lnTo>
                <a:lnTo>
                  <a:pt x="112" y="102"/>
                </a:lnTo>
                <a:lnTo>
                  <a:pt x="114" y="102"/>
                </a:lnTo>
                <a:lnTo>
                  <a:pt x="117" y="102"/>
                </a:lnTo>
                <a:lnTo>
                  <a:pt x="121" y="100"/>
                </a:lnTo>
                <a:lnTo>
                  <a:pt x="123" y="102"/>
                </a:lnTo>
                <a:lnTo>
                  <a:pt x="125" y="100"/>
                </a:lnTo>
                <a:lnTo>
                  <a:pt x="127" y="100"/>
                </a:lnTo>
                <a:lnTo>
                  <a:pt x="127" y="98"/>
                </a:lnTo>
                <a:lnTo>
                  <a:pt x="129" y="98"/>
                </a:lnTo>
                <a:lnTo>
                  <a:pt x="129" y="100"/>
                </a:lnTo>
                <a:lnTo>
                  <a:pt x="131" y="98"/>
                </a:lnTo>
                <a:lnTo>
                  <a:pt x="133" y="96"/>
                </a:lnTo>
                <a:lnTo>
                  <a:pt x="133" y="94"/>
                </a:lnTo>
                <a:lnTo>
                  <a:pt x="133" y="92"/>
                </a:lnTo>
                <a:lnTo>
                  <a:pt x="131" y="92"/>
                </a:lnTo>
                <a:lnTo>
                  <a:pt x="133" y="90"/>
                </a:lnTo>
                <a:lnTo>
                  <a:pt x="135" y="90"/>
                </a:lnTo>
                <a:lnTo>
                  <a:pt x="137" y="90"/>
                </a:lnTo>
                <a:lnTo>
                  <a:pt x="139" y="88"/>
                </a:lnTo>
                <a:lnTo>
                  <a:pt x="137" y="87"/>
                </a:lnTo>
                <a:lnTo>
                  <a:pt x="137" y="85"/>
                </a:lnTo>
                <a:lnTo>
                  <a:pt x="137" y="83"/>
                </a:lnTo>
                <a:lnTo>
                  <a:pt x="139" y="83"/>
                </a:lnTo>
                <a:lnTo>
                  <a:pt x="139" y="81"/>
                </a:lnTo>
                <a:lnTo>
                  <a:pt x="140" y="81"/>
                </a:lnTo>
                <a:lnTo>
                  <a:pt x="142" y="79"/>
                </a:lnTo>
                <a:lnTo>
                  <a:pt x="142" y="77"/>
                </a:lnTo>
                <a:lnTo>
                  <a:pt x="142" y="75"/>
                </a:lnTo>
                <a:lnTo>
                  <a:pt x="144" y="73"/>
                </a:lnTo>
                <a:lnTo>
                  <a:pt x="142" y="73"/>
                </a:lnTo>
                <a:lnTo>
                  <a:pt x="142" y="71"/>
                </a:lnTo>
                <a:lnTo>
                  <a:pt x="142" y="69"/>
                </a:lnTo>
                <a:lnTo>
                  <a:pt x="142" y="67"/>
                </a:lnTo>
                <a:lnTo>
                  <a:pt x="142" y="65"/>
                </a:lnTo>
                <a:lnTo>
                  <a:pt x="144" y="64"/>
                </a:lnTo>
                <a:lnTo>
                  <a:pt x="144" y="62"/>
                </a:lnTo>
                <a:lnTo>
                  <a:pt x="144" y="60"/>
                </a:lnTo>
                <a:lnTo>
                  <a:pt x="144" y="58"/>
                </a:lnTo>
                <a:lnTo>
                  <a:pt x="146" y="58"/>
                </a:lnTo>
                <a:lnTo>
                  <a:pt x="146" y="56"/>
                </a:lnTo>
                <a:lnTo>
                  <a:pt x="146" y="54"/>
                </a:lnTo>
                <a:lnTo>
                  <a:pt x="148" y="54"/>
                </a:lnTo>
                <a:lnTo>
                  <a:pt x="150" y="52"/>
                </a:lnTo>
                <a:lnTo>
                  <a:pt x="152" y="50"/>
                </a:lnTo>
                <a:lnTo>
                  <a:pt x="154" y="48"/>
                </a:lnTo>
                <a:lnTo>
                  <a:pt x="156" y="48"/>
                </a:lnTo>
                <a:lnTo>
                  <a:pt x="158" y="46"/>
                </a:lnTo>
                <a:lnTo>
                  <a:pt x="160" y="44"/>
                </a:lnTo>
                <a:lnTo>
                  <a:pt x="162" y="44"/>
                </a:lnTo>
                <a:lnTo>
                  <a:pt x="165" y="42"/>
                </a:lnTo>
                <a:lnTo>
                  <a:pt x="167" y="40"/>
                </a:lnTo>
                <a:lnTo>
                  <a:pt x="167" y="39"/>
                </a:lnTo>
                <a:lnTo>
                  <a:pt x="169" y="39"/>
                </a:lnTo>
                <a:lnTo>
                  <a:pt x="171" y="37"/>
                </a:lnTo>
                <a:lnTo>
                  <a:pt x="171" y="35"/>
                </a:lnTo>
                <a:lnTo>
                  <a:pt x="173" y="33"/>
                </a:lnTo>
                <a:lnTo>
                  <a:pt x="175" y="31"/>
                </a:lnTo>
                <a:lnTo>
                  <a:pt x="175" y="29"/>
                </a:lnTo>
                <a:lnTo>
                  <a:pt x="177" y="29"/>
                </a:lnTo>
                <a:lnTo>
                  <a:pt x="181" y="29"/>
                </a:lnTo>
                <a:lnTo>
                  <a:pt x="183" y="29"/>
                </a:lnTo>
                <a:lnTo>
                  <a:pt x="185" y="29"/>
                </a:lnTo>
                <a:lnTo>
                  <a:pt x="187" y="31"/>
                </a:lnTo>
                <a:lnTo>
                  <a:pt x="188" y="31"/>
                </a:lnTo>
                <a:lnTo>
                  <a:pt x="188" y="33"/>
                </a:lnTo>
                <a:lnTo>
                  <a:pt x="190" y="33"/>
                </a:lnTo>
                <a:lnTo>
                  <a:pt x="192" y="33"/>
                </a:lnTo>
                <a:lnTo>
                  <a:pt x="192" y="35"/>
                </a:lnTo>
                <a:lnTo>
                  <a:pt x="194" y="35"/>
                </a:lnTo>
                <a:lnTo>
                  <a:pt x="196" y="33"/>
                </a:lnTo>
                <a:lnTo>
                  <a:pt x="198" y="33"/>
                </a:lnTo>
                <a:lnTo>
                  <a:pt x="200" y="33"/>
                </a:lnTo>
                <a:lnTo>
                  <a:pt x="202" y="33"/>
                </a:lnTo>
                <a:lnTo>
                  <a:pt x="204" y="35"/>
                </a:lnTo>
                <a:lnTo>
                  <a:pt x="204" y="37"/>
                </a:lnTo>
                <a:lnTo>
                  <a:pt x="206" y="39"/>
                </a:lnTo>
                <a:lnTo>
                  <a:pt x="206" y="40"/>
                </a:lnTo>
                <a:lnTo>
                  <a:pt x="206" y="42"/>
                </a:lnTo>
                <a:lnTo>
                  <a:pt x="204" y="42"/>
                </a:lnTo>
                <a:lnTo>
                  <a:pt x="204" y="44"/>
                </a:lnTo>
                <a:lnTo>
                  <a:pt x="202" y="48"/>
                </a:lnTo>
                <a:lnTo>
                  <a:pt x="200" y="48"/>
                </a:lnTo>
                <a:lnTo>
                  <a:pt x="200" y="50"/>
                </a:lnTo>
                <a:lnTo>
                  <a:pt x="198" y="50"/>
                </a:lnTo>
                <a:lnTo>
                  <a:pt x="198" y="52"/>
                </a:lnTo>
                <a:lnTo>
                  <a:pt x="196" y="52"/>
                </a:lnTo>
                <a:lnTo>
                  <a:pt x="196" y="54"/>
                </a:lnTo>
                <a:lnTo>
                  <a:pt x="194" y="56"/>
                </a:lnTo>
                <a:lnTo>
                  <a:pt x="192" y="58"/>
                </a:lnTo>
                <a:lnTo>
                  <a:pt x="194" y="60"/>
                </a:lnTo>
                <a:lnTo>
                  <a:pt x="196" y="58"/>
                </a:lnTo>
                <a:lnTo>
                  <a:pt x="198" y="58"/>
                </a:lnTo>
                <a:lnTo>
                  <a:pt x="200" y="58"/>
                </a:lnTo>
                <a:lnTo>
                  <a:pt x="202" y="58"/>
                </a:lnTo>
                <a:lnTo>
                  <a:pt x="204" y="60"/>
                </a:lnTo>
                <a:lnTo>
                  <a:pt x="206" y="60"/>
                </a:lnTo>
                <a:lnTo>
                  <a:pt x="206" y="62"/>
                </a:lnTo>
                <a:lnTo>
                  <a:pt x="208" y="62"/>
                </a:lnTo>
                <a:lnTo>
                  <a:pt x="210" y="62"/>
                </a:lnTo>
                <a:lnTo>
                  <a:pt x="212" y="62"/>
                </a:lnTo>
                <a:lnTo>
                  <a:pt x="212" y="64"/>
                </a:lnTo>
                <a:lnTo>
                  <a:pt x="213" y="64"/>
                </a:lnTo>
                <a:lnTo>
                  <a:pt x="215" y="65"/>
                </a:lnTo>
                <a:lnTo>
                  <a:pt x="217" y="65"/>
                </a:lnTo>
                <a:lnTo>
                  <a:pt x="219" y="67"/>
                </a:lnTo>
                <a:lnTo>
                  <a:pt x="219" y="69"/>
                </a:lnTo>
                <a:lnTo>
                  <a:pt x="221" y="69"/>
                </a:lnTo>
                <a:lnTo>
                  <a:pt x="223" y="73"/>
                </a:lnTo>
                <a:lnTo>
                  <a:pt x="225" y="73"/>
                </a:lnTo>
                <a:lnTo>
                  <a:pt x="225" y="75"/>
                </a:lnTo>
                <a:lnTo>
                  <a:pt x="227" y="75"/>
                </a:lnTo>
                <a:lnTo>
                  <a:pt x="229" y="77"/>
                </a:lnTo>
                <a:lnTo>
                  <a:pt x="229" y="79"/>
                </a:lnTo>
                <a:lnTo>
                  <a:pt x="231" y="79"/>
                </a:lnTo>
                <a:lnTo>
                  <a:pt x="231" y="81"/>
                </a:lnTo>
                <a:lnTo>
                  <a:pt x="233" y="81"/>
                </a:lnTo>
                <a:lnTo>
                  <a:pt x="235" y="81"/>
                </a:lnTo>
                <a:lnTo>
                  <a:pt x="237" y="81"/>
                </a:lnTo>
                <a:lnTo>
                  <a:pt x="238" y="81"/>
                </a:lnTo>
                <a:lnTo>
                  <a:pt x="240" y="79"/>
                </a:lnTo>
                <a:lnTo>
                  <a:pt x="242" y="79"/>
                </a:lnTo>
                <a:lnTo>
                  <a:pt x="242" y="77"/>
                </a:lnTo>
                <a:lnTo>
                  <a:pt x="244" y="77"/>
                </a:lnTo>
                <a:lnTo>
                  <a:pt x="246" y="75"/>
                </a:lnTo>
                <a:lnTo>
                  <a:pt x="248" y="75"/>
                </a:lnTo>
                <a:lnTo>
                  <a:pt x="250" y="73"/>
                </a:lnTo>
                <a:lnTo>
                  <a:pt x="252" y="71"/>
                </a:lnTo>
                <a:lnTo>
                  <a:pt x="252" y="69"/>
                </a:lnTo>
                <a:lnTo>
                  <a:pt x="252" y="67"/>
                </a:lnTo>
                <a:lnTo>
                  <a:pt x="250" y="67"/>
                </a:lnTo>
                <a:lnTo>
                  <a:pt x="250" y="65"/>
                </a:lnTo>
                <a:lnTo>
                  <a:pt x="248" y="64"/>
                </a:lnTo>
                <a:lnTo>
                  <a:pt x="246" y="62"/>
                </a:lnTo>
                <a:lnTo>
                  <a:pt x="246" y="60"/>
                </a:lnTo>
                <a:lnTo>
                  <a:pt x="244" y="58"/>
                </a:lnTo>
                <a:lnTo>
                  <a:pt x="244" y="56"/>
                </a:lnTo>
                <a:lnTo>
                  <a:pt x="242" y="54"/>
                </a:lnTo>
                <a:lnTo>
                  <a:pt x="244" y="52"/>
                </a:lnTo>
                <a:lnTo>
                  <a:pt x="244" y="50"/>
                </a:lnTo>
                <a:lnTo>
                  <a:pt x="246" y="50"/>
                </a:lnTo>
                <a:lnTo>
                  <a:pt x="246" y="48"/>
                </a:lnTo>
                <a:lnTo>
                  <a:pt x="248" y="48"/>
                </a:lnTo>
                <a:lnTo>
                  <a:pt x="250" y="48"/>
                </a:lnTo>
                <a:lnTo>
                  <a:pt x="250" y="46"/>
                </a:lnTo>
                <a:lnTo>
                  <a:pt x="254" y="46"/>
                </a:lnTo>
                <a:lnTo>
                  <a:pt x="256" y="46"/>
                </a:lnTo>
                <a:lnTo>
                  <a:pt x="258" y="46"/>
                </a:lnTo>
                <a:lnTo>
                  <a:pt x="260" y="46"/>
                </a:lnTo>
                <a:lnTo>
                  <a:pt x="261" y="46"/>
                </a:lnTo>
                <a:lnTo>
                  <a:pt x="261" y="48"/>
                </a:lnTo>
                <a:lnTo>
                  <a:pt x="263" y="48"/>
                </a:lnTo>
                <a:lnTo>
                  <a:pt x="265" y="48"/>
                </a:lnTo>
                <a:lnTo>
                  <a:pt x="267" y="48"/>
                </a:lnTo>
                <a:lnTo>
                  <a:pt x="269" y="50"/>
                </a:lnTo>
                <a:lnTo>
                  <a:pt x="271" y="52"/>
                </a:lnTo>
                <a:lnTo>
                  <a:pt x="273" y="52"/>
                </a:lnTo>
                <a:lnTo>
                  <a:pt x="275" y="52"/>
                </a:lnTo>
                <a:lnTo>
                  <a:pt x="277" y="52"/>
                </a:lnTo>
                <a:lnTo>
                  <a:pt x="279" y="52"/>
                </a:lnTo>
                <a:lnTo>
                  <a:pt x="279" y="50"/>
                </a:lnTo>
                <a:lnTo>
                  <a:pt x="279" y="48"/>
                </a:lnTo>
                <a:lnTo>
                  <a:pt x="279" y="46"/>
                </a:lnTo>
                <a:lnTo>
                  <a:pt x="279" y="44"/>
                </a:lnTo>
                <a:lnTo>
                  <a:pt x="281" y="42"/>
                </a:lnTo>
                <a:lnTo>
                  <a:pt x="281" y="40"/>
                </a:lnTo>
                <a:lnTo>
                  <a:pt x="281" y="39"/>
                </a:lnTo>
                <a:lnTo>
                  <a:pt x="283" y="37"/>
                </a:lnTo>
                <a:lnTo>
                  <a:pt x="283" y="35"/>
                </a:lnTo>
                <a:lnTo>
                  <a:pt x="285" y="35"/>
                </a:lnTo>
                <a:lnTo>
                  <a:pt x="285" y="33"/>
                </a:lnTo>
                <a:lnTo>
                  <a:pt x="285" y="31"/>
                </a:lnTo>
                <a:lnTo>
                  <a:pt x="286" y="31"/>
                </a:lnTo>
                <a:lnTo>
                  <a:pt x="286" y="29"/>
                </a:lnTo>
                <a:lnTo>
                  <a:pt x="286" y="27"/>
                </a:lnTo>
                <a:lnTo>
                  <a:pt x="288" y="27"/>
                </a:lnTo>
                <a:lnTo>
                  <a:pt x="290" y="25"/>
                </a:lnTo>
                <a:lnTo>
                  <a:pt x="292" y="23"/>
                </a:lnTo>
                <a:lnTo>
                  <a:pt x="294" y="23"/>
                </a:lnTo>
                <a:lnTo>
                  <a:pt x="296" y="23"/>
                </a:lnTo>
                <a:lnTo>
                  <a:pt x="298" y="23"/>
                </a:lnTo>
                <a:lnTo>
                  <a:pt x="300" y="23"/>
                </a:lnTo>
                <a:lnTo>
                  <a:pt x="302" y="23"/>
                </a:lnTo>
                <a:lnTo>
                  <a:pt x="302" y="21"/>
                </a:lnTo>
                <a:lnTo>
                  <a:pt x="304" y="23"/>
                </a:lnTo>
                <a:lnTo>
                  <a:pt x="306" y="23"/>
                </a:lnTo>
                <a:lnTo>
                  <a:pt x="308" y="25"/>
                </a:lnTo>
                <a:lnTo>
                  <a:pt x="308" y="27"/>
                </a:lnTo>
                <a:lnTo>
                  <a:pt x="310" y="29"/>
                </a:lnTo>
                <a:lnTo>
                  <a:pt x="310" y="31"/>
                </a:lnTo>
                <a:lnTo>
                  <a:pt x="310" y="33"/>
                </a:lnTo>
                <a:lnTo>
                  <a:pt x="311" y="35"/>
                </a:lnTo>
                <a:lnTo>
                  <a:pt x="313" y="35"/>
                </a:lnTo>
                <a:lnTo>
                  <a:pt x="315" y="33"/>
                </a:lnTo>
                <a:lnTo>
                  <a:pt x="317" y="33"/>
                </a:lnTo>
                <a:lnTo>
                  <a:pt x="321" y="35"/>
                </a:lnTo>
                <a:lnTo>
                  <a:pt x="323" y="37"/>
                </a:lnTo>
                <a:lnTo>
                  <a:pt x="325" y="39"/>
                </a:lnTo>
                <a:lnTo>
                  <a:pt x="327" y="40"/>
                </a:lnTo>
                <a:lnTo>
                  <a:pt x="329" y="40"/>
                </a:lnTo>
                <a:lnTo>
                  <a:pt x="331" y="42"/>
                </a:lnTo>
                <a:lnTo>
                  <a:pt x="333" y="42"/>
                </a:lnTo>
                <a:lnTo>
                  <a:pt x="333" y="44"/>
                </a:lnTo>
                <a:lnTo>
                  <a:pt x="335" y="46"/>
                </a:lnTo>
                <a:lnTo>
                  <a:pt x="335" y="48"/>
                </a:lnTo>
                <a:lnTo>
                  <a:pt x="336" y="48"/>
                </a:lnTo>
                <a:lnTo>
                  <a:pt x="336" y="50"/>
                </a:lnTo>
                <a:lnTo>
                  <a:pt x="338" y="50"/>
                </a:lnTo>
                <a:lnTo>
                  <a:pt x="342" y="50"/>
                </a:lnTo>
                <a:lnTo>
                  <a:pt x="344" y="50"/>
                </a:lnTo>
                <a:lnTo>
                  <a:pt x="346" y="48"/>
                </a:lnTo>
                <a:lnTo>
                  <a:pt x="348" y="48"/>
                </a:lnTo>
                <a:lnTo>
                  <a:pt x="348" y="46"/>
                </a:lnTo>
                <a:lnTo>
                  <a:pt x="350" y="44"/>
                </a:lnTo>
                <a:lnTo>
                  <a:pt x="352" y="44"/>
                </a:lnTo>
                <a:lnTo>
                  <a:pt x="354" y="44"/>
                </a:lnTo>
                <a:lnTo>
                  <a:pt x="356" y="42"/>
                </a:lnTo>
                <a:lnTo>
                  <a:pt x="358" y="42"/>
                </a:lnTo>
                <a:lnTo>
                  <a:pt x="359" y="42"/>
                </a:lnTo>
                <a:lnTo>
                  <a:pt x="361" y="42"/>
                </a:lnTo>
                <a:lnTo>
                  <a:pt x="363" y="42"/>
                </a:lnTo>
                <a:lnTo>
                  <a:pt x="363" y="40"/>
                </a:lnTo>
                <a:lnTo>
                  <a:pt x="365" y="40"/>
                </a:lnTo>
                <a:lnTo>
                  <a:pt x="365" y="39"/>
                </a:lnTo>
                <a:lnTo>
                  <a:pt x="365" y="37"/>
                </a:lnTo>
                <a:lnTo>
                  <a:pt x="363" y="37"/>
                </a:lnTo>
                <a:lnTo>
                  <a:pt x="365" y="35"/>
                </a:lnTo>
                <a:lnTo>
                  <a:pt x="367" y="33"/>
                </a:lnTo>
                <a:lnTo>
                  <a:pt x="369" y="33"/>
                </a:lnTo>
                <a:lnTo>
                  <a:pt x="369" y="31"/>
                </a:lnTo>
                <a:lnTo>
                  <a:pt x="371" y="31"/>
                </a:lnTo>
                <a:lnTo>
                  <a:pt x="371" y="29"/>
                </a:lnTo>
                <a:lnTo>
                  <a:pt x="373" y="29"/>
                </a:lnTo>
                <a:lnTo>
                  <a:pt x="377" y="29"/>
                </a:lnTo>
                <a:lnTo>
                  <a:pt x="379" y="29"/>
                </a:lnTo>
                <a:lnTo>
                  <a:pt x="381" y="29"/>
                </a:lnTo>
                <a:lnTo>
                  <a:pt x="383" y="29"/>
                </a:lnTo>
                <a:lnTo>
                  <a:pt x="384" y="29"/>
                </a:lnTo>
                <a:lnTo>
                  <a:pt x="386" y="29"/>
                </a:lnTo>
                <a:lnTo>
                  <a:pt x="388" y="29"/>
                </a:lnTo>
                <a:lnTo>
                  <a:pt x="390" y="29"/>
                </a:lnTo>
                <a:lnTo>
                  <a:pt x="390" y="27"/>
                </a:lnTo>
                <a:lnTo>
                  <a:pt x="392" y="27"/>
                </a:lnTo>
                <a:lnTo>
                  <a:pt x="392" y="25"/>
                </a:lnTo>
                <a:lnTo>
                  <a:pt x="394" y="23"/>
                </a:lnTo>
                <a:lnTo>
                  <a:pt x="396" y="23"/>
                </a:lnTo>
                <a:lnTo>
                  <a:pt x="396" y="21"/>
                </a:lnTo>
                <a:lnTo>
                  <a:pt x="398" y="21"/>
                </a:lnTo>
                <a:lnTo>
                  <a:pt x="400" y="21"/>
                </a:lnTo>
                <a:lnTo>
                  <a:pt x="402" y="19"/>
                </a:lnTo>
                <a:lnTo>
                  <a:pt x="404" y="17"/>
                </a:lnTo>
                <a:lnTo>
                  <a:pt x="406" y="16"/>
                </a:lnTo>
                <a:lnTo>
                  <a:pt x="408" y="14"/>
                </a:lnTo>
                <a:lnTo>
                  <a:pt x="409" y="12"/>
                </a:lnTo>
                <a:lnTo>
                  <a:pt x="411" y="12"/>
                </a:lnTo>
                <a:lnTo>
                  <a:pt x="413" y="12"/>
                </a:lnTo>
                <a:lnTo>
                  <a:pt x="415" y="10"/>
                </a:lnTo>
                <a:lnTo>
                  <a:pt x="417" y="10"/>
                </a:lnTo>
                <a:lnTo>
                  <a:pt x="417" y="8"/>
                </a:lnTo>
                <a:lnTo>
                  <a:pt x="421" y="8"/>
                </a:lnTo>
                <a:lnTo>
                  <a:pt x="425" y="6"/>
                </a:lnTo>
                <a:lnTo>
                  <a:pt x="427" y="6"/>
                </a:lnTo>
                <a:lnTo>
                  <a:pt x="429" y="8"/>
                </a:lnTo>
                <a:lnTo>
                  <a:pt x="431" y="8"/>
                </a:lnTo>
                <a:lnTo>
                  <a:pt x="432" y="6"/>
                </a:lnTo>
                <a:lnTo>
                  <a:pt x="434" y="6"/>
                </a:lnTo>
                <a:lnTo>
                  <a:pt x="436" y="4"/>
                </a:lnTo>
                <a:lnTo>
                  <a:pt x="438" y="4"/>
                </a:lnTo>
                <a:lnTo>
                  <a:pt x="440" y="2"/>
                </a:lnTo>
                <a:lnTo>
                  <a:pt x="442" y="2"/>
                </a:lnTo>
                <a:lnTo>
                  <a:pt x="444" y="0"/>
                </a:lnTo>
                <a:lnTo>
                  <a:pt x="446" y="0"/>
                </a:lnTo>
                <a:lnTo>
                  <a:pt x="448" y="0"/>
                </a:lnTo>
                <a:lnTo>
                  <a:pt x="450" y="2"/>
                </a:lnTo>
                <a:lnTo>
                  <a:pt x="452" y="2"/>
                </a:lnTo>
                <a:lnTo>
                  <a:pt x="454" y="4"/>
                </a:lnTo>
                <a:lnTo>
                  <a:pt x="454" y="6"/>
                </a:lnTo>
                <a:lnTo>
                  <a:pt x="454" y="8"/>
                </a:lnTo>
                <a:lnTo>
                  <a:pt x="454" y="10"/>
                </a:lnTo>
                <a:lnTo>
                  <a:pt x="456" y="12"/>
                </a:lnTo>
                <a:lnTo>
                  <a:pt x="454" y="14"/>
                </a:lnTo>
                <a:lnTo>
                  <a:pt x="454" y="16"/>
                </a:lnTo>
                <a:lnTo>
                  <a:pt x="452" y="17"/>
                </a:lnTo>
                <a:lnTo>
                  <a:pt x="452" y="19"/>
                </a:lnTo>
                <a:lnTo>
                  <a:pt x="450" y="19"/>
                </a:lnTo>
                <a:lnTo>
                  <a:pt x="450" y="21"/>
                </a:lnTo>
                <a:lnTo>
                  <a:pt x="448" y="23"/>
                </a:lnTo>
                <a:lnTo>
                  <a:pt x="448" y="25"/>
                </a:lnTo>
                <a:lnTo>
                  <a:pt x="448" y="27"/>
                </a:lnTo>
                <a:lnTo>
                  <a:pt x="448" y="29"/>
                </a:lnTo>
                <a:lnTo>
                  <a:pt x="450" y="31"/>
                </a:lnTo>
                <a:lnTo>
                  <a:pt x="452" y="33"/>
                </a:lnTo>
                <a:lnTo>
                  <a:pt x="454" y="33"/>
                </a:lnTo>
                <a:lnTo>
                  <a:pt x="454" y="35"/>
                </a:lnTo>
                <a:lnTo>
                  <a:pt x="456" y="35"/>
                </a:lnTo>
                <a:lnTo>
                  <a:pt x="457" y="37"/>
                </a:lnTo>
                <a:lnTo>
                  <a:pt x="459" y="37"/>
                </a:lnTo>
                <a:lnTo>
                  <a:pt x="461" y="39"/>
                </a:lnTo>
                <a:lnTo>
                  <a:pt x="463" y="40"/>
                </a:lnTo>
                <a:lnTo>
                  <a:pt x="463" y="42"/>
                </a:lnTo>
                <a:lnTo>
                  <a:pt x="465" y="44"/>
                </a:lnTo>
                <a:lnTo>
                  <a:pt x="467" y="44"/>
                </a:lnTo>
                <a:lnTo>
                  <a:pt x="469" y="44"/>
                </a:lnTo>
                <a:lnTo>
                  <a:pt x="471" y="42"/>
                </a:lnTo>
                <a:lnTo>
                  <a:pt x="475" y="42"/>
                </a:lnTo>
                <a:lnTo>
                  <a:pt x="477" y="44"/>
                </a:lnTo>
                <a:lnTo>
                  <a:pt x="479" y="44"/>
                </a:lnTo>
                <a:lnTo>
                  <a:pt x="479" y="46"/>
                </a:lnTo>
                <a:lnTo>
                  <a:pt x="479" y="48"/>
                </a:lnTo>
                <a:lnTo>
                  <a:pt x="479" y="52"/>
                </a:lnTo>
                <a:lnTo>
                  <a:pt x="481" y="54"/>
                </a:lnTo>
                <a:lnTo>
                  <a:pt x="482" y="56"/>
                </a:lnTo>
                <a:lnTo>
                  <a:pt x="484" y="58"/>
                </a:lnTo>
                <a:lnTo>
                  <a:pt x="484" y="60"/>
                </a:lnTo>
                <a:lnTo>
                  <a:pt x="486" y="62"/>
                </a:lnTo>
                <a:lnTo>
                  <a:pt x="488" y="65"/>
                </a:lnTo>
                <a:lnTo>
                  <a:pt x="490" y="65"/>
                </a:lnTo>
                <a:lnTo>
                  <a:pt x="492" y="65"/>
                </a:lnTo>
                <a:lnTo>
                  <a:pt x="494" y="65"/>
                </a:lnTo>
                <a:lnTo>
                  <a:pt x="498" y="64"/>
                </a:lnTo>
                <a:lnTo>
                  <a:pt x="500" y="64"/>
                </a:lnTo>
                <a:lnTo>
                  <a:pt x="502" y="64"/>
                </a:lnTo>
                <a:lnTo>
                  <a:pt x="504" y="62"/>
                </a:lnTo>
                <a:lnTo>
                  <a:pt x="505" y="62"/>
                </a:lnTo>
                <a:lnTo>
                  <a:pt x="509" y="62"/>
                </a:lnTo>
                <a:lnTo>
                  <a:pt x="511" y="62"/>
                </a:lnTo>
                <a:lnTo>
                  <a:pt x="513" y="64"/>
                </a:lnTo>
                <a:lnTo>
                  <a:pt x="515" y="65"/>
                </a:lnTo>
                <a:lnTo>
                  <a:pt x="517" y="67"/>
                </a:lnTo>
                <a:lnTo>
                  <a:pt x="519" y="69"/>
                </a:lnTo>
                <a:lnTo>
                  <a:pt x="521" y="71"/>
                </a:lnTo>
                <a:lnTo>
                  <a:pt x="523" y="73"/>
                </a:lnTo>
                <a:lnTo>
                  <a:pt x="525" y="77"/>
                </a:lnTo>
                <a:lnTo>
                  <a:pt x="529" y="79"/>
                </a:lnTo>
                <a:lnTo>
                  <a:pt x="530" y="79"/>
                </a:lnTo>
                <a:lnTo>
                  <a:pt x="532" y="81"/>
                </a:lnTo>
                <a:lnTo>
                  <a:pt x="532" y="85"/>
                </a:lnTo>
                <a:lnTo>
                  <a:pt x="534" y="87"/>
                </a:lnTo>
                <a:lnTo>
                  <a:pt x="536" y="88"/>
                </a:lnTo>
                <a:lnTo>
                  <a:pt x="536" y="92"/>
                </a:lnTo>
                <a:lnTo>
                  <a:pt x="540" y="92"/>
                </a:lnTo>
                <a:lnTo>
                  <a:pt x="542" y="92"/>
                </a:lnTo>
                <a:lnTo>
                  <a:pt x="546" y="94"/>
                </a:lnTo>
                <a:lnTo>
                  <a:pt x="548" y="96"/>
                </a:lnTo>
                <a:lnTo>
                  <a:pt x="550" y="98"/>
                </a:lnTo>
                <a:lnTo>
                  <a:pt x="550" y="100"/>
                </a:lnTo>
                <a:lnTo>
                  <a:pt x="550" y="104"/>
                </a:lnTo>
                <a:lnTo>
                  <a:pt x="550" y="108"/>
                </a:lnTo>
                <a:lnTo>
                  <a:pt x="550" y="110"/>
                </a:lnTo>
                <a:lnTo>
                  <a:pt x="550" y="112"/>
                </a:lnTo>
                <a:lnTo>
                  <a:pt x="550" y="113"/>
                </a:lnTo>
                <a:lnTo>
                  <a:pt x="548" y="115"/>
                </a:lnTo>
                <a:lnTo>
                  <a:pt x="548" y="117"/>
                </a:lnTo>
                <a:lnTo>
                  <a:pt x="548" y="119"/>
                </a:lnTo>
                <a:lnTo>
                  <a:pt x="546" y="121"/>
                </a:lnTo>
                <a:lnTo>
                  <a:pt x="546" y="123"/>
                </a:lnTo>
                <a:lnTo>
                  <a:pt x="546" y="125"/>
                </a:lnTo>
                <a:lnTo>
                  <a:pt x="544" y="125"/>
                </a:lnTo>
                <a:lnTo>
                  <a:pt x="544" y="127"/>
                </a:lnTo>
                <a:lnTo>
                  <a:pt x="544" y="129"/>
                </a:lnTo>
                <a:lnTo>
                  <a:pt x="544" y="131"/>
                </a:lnTo>
                <a:lnTo>
                  <a:pt x="542" y="133"/>
                </a:lnTo>
                <a:lnTo>
                  <a:pt x="542" y="135"/>
                </a:lnTo>
                <a:lnTo>
                  <a:pt x="542" y="138"/>
                </a:lnTo>
                <a:lnTo>
                  <a:pt x="542" y="140"/>
                </a:lnTo>
                <a:lnTo>
                  <a:pt x="542" y="142"/>
                </a:lnTo>
                <a:lnTo>
                  <a:pt x="544" y="144"/>
                </a:lnTo>
                <a:lnTo>
                  <a:pt x="544" y="146"/>
                </a:lnTo>
                <a:lnTo>
                  <a:pt x="544" y="148"/>
                </a:lnTo>
                <a:lnTo>
                  <a:pt x="544" y="150"/>
                </a:lnTo>
                <a:lnTo>
                  <a:pt x="544" y="154"/>
                </a:lnTo>
                <a:lnTo>
                  <a:pt x="544" y="156"/>
                </a:lnTo>
                <a:lnTo>
                  <a:pt x="544" y="158"/>
                </a:lnTo>
                <a:lnTo>
                  <a:pt x="544" y="160"/>
                </a:lnTo>
                <a:lnTo>
                  <a:pt x="544" y="161"/>
                </a:lnTo>
                <a:lnTo>
                  <a:pt x="544" y="163"/>
                </a:lnTo>
                <a:lnTo>
                  <a:pt x="546" y="165"/>
                </a:lnTo>
                <a:lnTo>
                  <a:pt x="546" y="169"/>
                </a:lnTo>
                <a:lnTo>
                  <a:pt x="546" y="171"/>
                </a:lnTo>
                <a:lnTo>
                  <a:pt x="548" y="173"/>
                </a:lnTo>
                <a:lnTo>
                  <a:pt x="546" y="175"/>
                </a:lnTo>
                <a:lnTo>
                  <a:pt x="544" y="175"/>
                </a:lnTo>
                <a:lnTo>
                  <a:pt x="542" y="175"/>
                </a:lnTo>
                <a:lnTo>
                  <a:pt x="540" y="175"/>
                </a:lnTo>
                <a:lnTo>
                  <a:pt x="538" y="175"/>
                </a:lnTo>
                <a:lnTo>
                  <a:pt x="536" y="175"/>
                </a:lnTo>
                <a:lnTo>
                  <a:pt x="534" y="175"/>
                </a:lnTo>
                <a:lnTo>
                  <a:pt x="532" y="177"/>
                </a:lnTo>
                <a:lnTo>
                  <a:pt x="530" y="177"/>
                </a:lnTo>
                <a:lnTo>
                  <a:pt x="530" y="179"/>
                </a:lnTo>
                <a:lnTo>
                  <a:pt x="529" y="179"/>
                </a:lnTo>
                <a:lnTo>
                  <a:pt x="530" y="183"/>
                </a:lnTo>
                <a:lnTo>
                  <a:pt x="530" y="186"/>
                </a:lnTo>
                <a:lnTo>
                  <a:pt x="532" y="188"/>
                </a:lnTo>
                <a:lnTo>
                  <a:pt x="532" y="190"/>
                </a:lnTo>
                <a:lnTo>
                  <a:pt x="536" y="192"/>
                </a:lnTo>
                <a:lnTo>
                  <a:pt x="538" y="192"/>
                </a:lnTo>
                <a:lnTo>
                  <a:pt x="540" y="192"/>
                </a:lnTo>
                <a:lnTo>
                  <a:pt x="542" y="192"/>
                </a:lnTo>
                <a:lnTo>
                  <a:pt x="544" y="192"/>
                </a:lnTo>
                <a:lnTo>
                  <a:pt x="546" y="192"/>
                </a:lnTo>
                <a:lnTo>
                  <a:pt x="548" y="192"/>
                </a:lnTo>
                <a:lnTo>
                  <a:pt x="548" y="190"/>
                </a:lnTo>
                <a:lnTo>
                  <a:pt x="550" y="190"/>
                </a:lnTo>
                <a:lnTo>
                  <a:pt x="552" y="188"/>
                </a:lnTo>
                <a:lnTo>
                  <a:pt x="554" y="188"/>
                </a:lnTo>
                <a:lnTo>
                  <a:pt x="555" y="188"/>
                </a:lnTo>
                <a:lnTo>
                  <a:pt x="557" y="190"/>
                </a:lnTo>
                <a:lnTo>
                  <a:pt x="559" y="190"/>
                </a:lnTo>
                <a:lnTo>
                  <a:pt x="561" y="190"/>
                </a:lnTo>
                <a:lnTo>
                  <a:pt x="561" y="192"/>
                </a:lnTo>
                <a:lnTo>
                  <a:pt x="563" y="194"/>
                </a:lnTo>
                <a:lnTo>
                  <a:pt x="563" y="196"/>
                </a:lnTo>
                <a:lnTo>
                  <a:pt x="563" y="198"/>
                </a:lnTo>
                <a:lnTo>
                  <a:pt x="565" y="200"/>
                </a:lnTo>
                <a:lnTo>
                  <a:pt x="565" y="202"/>
                </a:lnTo>
                <a:lnTo>
                  <a:pt x="567" y="204"/>
                </a:lnTo>
                <a:lnTo>
                  <a:pt x="569" y="206"/>
                </a:lnTo>
                <a:lnTo>
                  <a:pt x="571" y="208"/>
                </a:lnTo>
                <a:lnTo>
                  <a:pt x="573" y="209"/>
                </a:lnTo>
                <a:lnTo>
                  <a:pt x="575" y="209"/>
                </a:lnTo>
                <a:lnTo>
                  <a:pt x="577" y="209"/>
                </a:lnTo>
                <a:lnTo>
                  <a:pt x="579" y="209"/>
                </a:lnTo>
                <a:lnTo>
                  <a:pt x="580" y="209"/>
                </a:lnTo>
                <a:lnTo>
                  <a:pt x="582" y="209"/>
                </a:lnTo>
                <a:lnTo>
                  <a:pt x="584" y="209"/>
                </a:lnTo>
                <a:lnTo>
                  <a:pt x="586" y="208"/>
                </a:lnTo>
                <a:lnTo>
                  <a:pt x="588" y="206"/>
                </a:lnTo>
                <a:lnTo>
                  <a:pt x="588" y="208"/>
                </a:lnTo>
                <a:lnTo>
                  <a:pt x="588" y="209"/>
                </a:lnTo>
                <a:lnTo>
                  <a:pt x="588" y="211"/>
                </a:lnTo>
                <a:lnTo>
                  <a:pt x="588" y="213"/>
                </a:lnTo>
                <a:lnTo>
                  <a:pt x="586" y="215"/>
                </a:lnTo>
                <a:lnTo>
                  <a:pt x="586" y="217"/>
                </a:lnTo>
                <a:lnTo>
                  <a:pt x="586" y="219"/>
                </a:lnTo>
                <a:lnTo>
                  <a:pt x="586" y="221"/>
                </a:lnTo>
                <a:lnTo>
                  <a:pt x="584" y="223"/>
                </a:lnTo>
                <a:lnTo>
                  <a:pt x="584" y="225"/>
                </a:lnTo>
                <a:lnTo>
                  <a:pt x="582" y="225"/>
                </a:lnTo>
                <a:lnTo>
                  <a:pt x="580" y="227"/>
                </a:lnTo>
                <a:lnTo>
                  <a:pt x="579" y="229"/>
                </a:lnTo>
                <a:lnTo>
                  <a:pt x="579" y="231"/>
                </a:lnTo>
                <a:lnTo>
                  <a:pt x="579" y="233"/>
                </a:lnTo>
                <a:lnTo>
                  <a:pt x="579" y="234"/>
                </a:lnTo>
                <a:lnTo>
                  <a:pt x="580" y="236"/>
                </a:lnTo>
                <a:lnTo>
                  <a:pt x="582" y="236"/>
                </a:lnTo>
                <a:lnTo>
                  <a:pt x="584" y="236"/>
                </a:lnTo>
                <a:lnTo>
                  <a:pt x="586" y="236"/>
                </a:lnTo>
                <a:lnTo>
                  <a:pt x="588" y="238"/>
                </a:lnTo>
                <a:lnTo>
                  <a:pt x="590" y="238"/>
                </a:lnTo>
                <a:lnTo>
                  <a:pt x="592" y="238"/>
                </a:lnTo>
                <a:lnTo>
                  <a:pt x="594" y="240"/>
                </a:lnTo>
                <a:lnTo>
                  <a:pt x="596" y="242"/>
                </a:lnTo>
                <a:lnTo>
                  <a:pt x="596" y="244"/>
                </a:lnTo>
                <a:lnTo>
                  <a:pt x="598" y="244"/>
                </a:lnTo>
                <a:lnTo>
                  <a:pt x="598" y="246"/>
                </a:lnTo>
                <a:lnTo>
                  <a:pt x="596" y="246"/>
                </a:lnTo>
                <a:lnTo>
                  <a:pt x="594" y="246"/>
                </a:lnTo>
                <a:lnTo>
                  <a:pt x="592" y="246"/>
                </a:lnTo>
                <a:lnTo>
                  <a:pt x="590" y="246"/>
                </a:lnTo>
                <a:lnTo>
                  <a:pt x="590" y="244"/>
                </a:lnTo>
                <a:lnTo>
                  <a:pt x="588" y="244"/>
                </a:lnTo>
                <a:lnTo>
                  <a:pt x="586" y="244"/>
                </a:lnTo>
                <a:lnTo>
                  <a:pt x="586" y="246"/>
                </a:lnTo>
                <a:lnTo>
                  <a:pt x="588" y="246"/>
                </a:lnTo>
                <a:lnTo>
                  <a:pt x="588" y="248"/>
                </a:lnTo>
                <a:lnTo>
                  <a:pt x="588" y="250"/>
                </a:lnTo>
                <a:lnTo>
                  <a:pt x="588" y="252"/>
                </a:lnTo>
                <a:lnTo>
                  <a:pt x="586" y="252"/>
                </a:lnTo>
                <a:lnTo>
                  <a:pt x="586" y="254"/>
                </a:lnTo>
                <a:lnTo>
                  <a:pt x="586" y="256"/>
                </a:lnTo>
                <a:lnTo>
                  <a:pt x="584" y="257"/>
                </a:lnTo>
                <a:lnTo>
                  <a:pt x="586" y="257"/>
                </a:lnTo>
                <a:lnTo>
                  <a:pt x="586" y="259"/>
                </a:lnTo>
                <a:lnTo>
                  <a:pt x="586" y="261"/>
                </a:lnTo>
                <a:lnTo>
                  <a:pt x="586" y="263"/>
                </a:lnTo>
                <a:lnTo>
                  <a:pt x="586" y="265"/>
                </a:lnTo>
                <a:lnTo>
                  <a:pt x="584" y="265"/>
                </a:lnTo>
                <a:lnTo>
                  <a:pt x="584" y="267"/>
                </a:lnTo>
                <a:lnTo>
                  <a:pt x="582" y="267"/>
                </a:lnTo>
                <a:lnTo>
                  <a:pt x="580" y="269"/>
                </a:lnTo>
                <a:lnTo>
                  <a:pt x="579" y="271"/>
                </a:lnTo>
                <a:lnTo>
                  <a:pt x="577" y="271"/>
                </a:lnTo>
                <a:lnTo>
                  <a:pt x="575" y="273"/>
                </a:lnTo>
                <a:lnTo>
                  <a:pt x="573" y="273"/>
                </a:lnTo>
                <a:lnTo>
                  <a:pt x="573" y="275"/>
                </a:lnTo>
                <a:lnTo>
                  <a:pt x="571" y="275"/>
                </a:lnTo>
                <a:lnTo>
                  <a:pt x="571" y="277"/>
                </a:lnTo>
                <a:lnTo>
                  <a:pt x="569" y="277"/>
                </a:lnTo>
                <a:lnTo>
                  <a:pt x="567" y="279"/>
                </a:lnTo>
                <a:lnTo>
                  <a:pt x="565" y="281"/>
                </a:lnTo>
                <a:lnTo>
                  <a:pt x="563" y="282"/>
                </a:lnTo>
                <a:lnTo>
                  <a:pt x="561" y="284"/>
                </a:lnTo>
                <a:lnTo>
                  <a:pt x="561" y="286"/>
                </a:lnTo>
                <a:lnTo>
                  <a:pt x="559" y="286"/>
                </a:lnTo>
                <a:lnTo>
                  <a:pt x="559" y="288"/>
                </a:lnTo>
                <a:lnTo>
                  <a:pt x="559" y="290"/>
                </a:lnTo>
                <a:lnTo>
                  <a:pt x="559" y="294"/>
                </a:lnTo>
                <a:lnTo>
                  <a:pt x="559" y="296"/>
                </a:lnTo>
                <a:lnTo>
                  <a:pt x="557" y="298"/>
                </a:lnTo>
                <a:lnTo>
                  <a:pt x="555" y="300"/>
                </a:lnTo>
                <a:lnTo>
                  <a:pt x="555" y="304"/>
                </a:lnTo>
                <a:lnTo>
                  <a:pt x="555" y="305"/>
                </a:lnTo>
                <a:lnTo>
                  <a:pt x="555" y="307"/>
                </a:lnTo>
                <a:lnTo>
                  <a:pt x="557" y="309"/>
                </a:lnTo>
                <a:lnTo>
                  <a:pt x="559" y="309"/>
                </a:lnTo>
                <a:lnTo>
                  <a:pt x="559" y="311"/>
                </a:lnTo>
                <a:lnTo>
                  <a:pt x="559" y="313"/>
                </a:lnTo>
                <a:lnTo>
                  <a:pt x="561" y="313"/>
                </a:lnTo>
                <a:lnTo>
                  <a:pt x="561" y="315"/>
                </a:lnTo>
                <a:lnTo>
                  <a:pt x="563" y="317"/>
                </a:lnTo>
                <a:lnTo>
                  <a:pt x="563" y="319"/>
                </a:lnTo>
                <a:lnTo>
                  <a:pt x="565" y="321"/>
                </a:lnTo>
                <a:lnTo>
                  <a:pt x="565" y="323"/>
                </a:lnTo>
                <a:lnTo>
                  <a:pt x="565" y="325"/>
                </a:lnTo>
                <a:lnTo>
                  <a:pt x="567" y="327"/>
                </a:lnTo>
                <a:lnTo>
                  <a:pt x="567" y="329"/>
                </a:lnTo>
                <a:lnTo>
                  <a:pt x="567" y="332"/>
                </a:lnTo>
                <a:lnTo>
                  <a:pt x="565" y="332"/>
                </a:lnTo>
                <a:lnTo>
                  <a:pt x="563" y="334"/>
                </a:lnTo>
                <a:lnTo>
                  <a:pt x="561" y="334"/>
                </a:lnTo>
                <a:lnTo>
                  <a:pt x="559" y="334"/>
                </a:lnTo>
                <a:lnTo>
                  <a:pt x="557" y="334"/>
                </a:lnTo>
                <a:lnTo>
                  <a:pt x="555" y="334"/>
                </a:lnTo>
                <a:lnTo>
                  <a:pt x="554" y="336"/>
                </a:lnTo>
                <a:lnTo>
                  <a:pt x="552" y="338"/>
                </a:lnTo>
                <a:lnTo>
                  <a:pt x="552" y="340"/>
                </a:lnTo>
                <a:lnTo>
                  <a:pt x="554" y="340"/>
                </a:lnTo>
                <a:lnTo>
                  <a:pt x="554" y="342"/>
                </a:lnTo>
                <a:lnTo>
                  <a:pt x="555" y="344"/>
                </a:lnTo>
                <a:lnTo>
                  <a:pt x="557" y="346"/>
                </a:lnTo>
                <a:lnTo>
                  <a:pt x="557" y="348"/>
                </a:lnTo>
                <a:lnTo>
                  <a:pt x="555" y="350"/>
                </a:lnTo>
                <a:lnTo>
                  <a:pt x="555" y="352"/>
                </a:lnTo>
                <a:lnTo>
                  <a:pt x="554" y="353"/>
                </a:lnTo>
                <a:lnTo>
                  <a:pt x="554" y="355"/>
                </a:lnTo>
                <a:lnTo>
                  <a:pt x="554" y="357"/>
                </a:lnTo>
                <a:lnTo>
                  <a:pt x="555" y="359"/>
                </a:lnTo>
                <a:lnTo>
                  <a:pt x="555" y="361"/>
                </a:lnTo>
                <a:lnTo>
                  <a:pt x="555" y="363"/>
                </a:lnTo>
                <a:lnTo>
                  <a:pt x="555" y="367"/>
                </a:lnTo>
                <a:lnTo>
                  <a:pt x="555" y="369"/>
                </a:lnTo>
                <a:lnTo>
                  <a:pt x="555" y="371"/>
                </a:lnTo>
                <a:lnTo>
                  <a:pt x="555" y="373"/>
                </a:lnTo>
                <a:lnTo>
                  <a:pt x="555" y="375"/>
                </a:lnTo>
                <a:lnTo>
                  <a:pt x="555" y="377"/>
                </a:lnTo>
                <a:lnTo>
                  <a:pt x="555" y="378"/>
                </a:lnTo>
                <a:lnTo>
                  <a:pt x="555" y="380"/>
                </a:lnTo>
                <a:lnTo>
                  <a:pt x="555" y="382"/>
                </a:lnTo>
                <a:lnTo>
                  <a:pt x="555" y="384"/>
                </a:lnTo>
                <a:lnTo>
                  <a:pt x="554" y="384"/>
                </a:lnTo>
                <a:lnTo>
                  <a:pt x="554" y="386"/>
                </a:lnTo>
                <a:lnTo>
                  <a:pt x="552" y="386"/>
                </a:lnTo>
                <a:lnTo>
                  <a:pt x="550" y="386"/>
                </a:lnTo>
                <a:lnTo>
                  <a:pt x="550" y="388"/>
                </a:lnTo>
                <a:lnTo>
                  <a:pt x="548" y="388"/>
                </a:lnTo>
                <a:lnTo>
                  <a:pt x="548" y="390"/>
                </a:lnTo>
                <a:lnTo>
                  <a:pt x="548" y="394"/>
                </a:lnTo>
                <a:lnTo>
                  <a:pt x="550" y="396"/>
                </a:lnTo>
                <a:lnTo>
                  <a:pt x="550" y="398"/>
                </a:lnTo>
                <a:lnTo>
                  <a:pt x="548" y="400"/>
                </a:lnTo>
                <a:lnTo>
                  <a:pt x="548" y="401"/>
                </a:lnTo>
                <a:lnTo>
                  <a:pt x="546" y="403"/>
                </a:lnTo>
                <a:lnTo>
                  <a:pt x="544" y="401"/>
                </a:lnTo>
                <a:lnTo>
                  <a:pt x="542" y="401"/>
                </a:lnTo>
                <a:lnTo>
                  <a:pt x="540" y="403"/>
                </a:lnTo>
                <a:lnTo>
                  <a:pt x="540" y="405"/>
                </a:lnTo>
                <a:lnTo>
                  <a:pt x="540" y="409"/>
                </a:lnTo>
                <a:lnTo>
                  <a:pt x="542" y="411"/>
                </a:lnTo>
                <a:lnTo>
                  <a:pt x="542" y="413"/>
                </a:lnTo>
                <a:lnTo>
                  <a:pt x="542" y="415"/>
                </a:lnTo>
                <a:lnTo>
                  <a:pt x="542" y="417"/>
                </a:lnTo>
                <a:lnTo>
                  <a:pt x="542" y="419"/>
                </a:lnTo>
                <a:lnTo>
                  <a:pt x="540" y="421"/>
                </a:lnTo>
                <a:lnTo>
                  <a:pt x="540" y="425"/>
                </a:lnTo>
                <a:lnTo>
                  <a:pt x="540" y="428"/>
                </a:lnTo>
                <a:lnTo>
                  <a:pt x="540" y="430"/>
                </a:lnTo>
                <a:lnTo>
                  <a:pt x="540" y="432"/>
                </a:lnTo>
                <a:lnTo>
                  <a:pt x="540" y="434"/>
                </a:lnTo>
                <a:lnTo>
                  <a:pt x="542" y="434"/>
                </a:lnTo>
                <a:lnTo>
                  <a:pt x="542" y="436"/>
                </a:lnTo>
                <a:lnTo>
                  <a:pt x="542" y="438"/>
                </a:lnTo>
                <a:lnTo>
                  <a:pt x="544" y="440"/>
                </a:lnTo>
                <a:lnTo>
                  <a:pt x="546" y="442"/>
                </a:lnTo>
                <a:lnTo>
                  <a:pt x="546" y="444"/>
                </a:lnTo>
                <a:lnTo>
                  <a:pt x="548" y="444"/>
                </a:lnTo>
                <a:lnTo>
                  <a:pt x="550" y="444"/>
                </a:lnTo>
                <a:lnTo>
                  <a:pt x="550" y="446"/>
                </a:lnTo>
                <a:lnTo>
                  <a:pt x="552" y="448"/>
                </a:lnTo>
                <a:lnTo>
                  <a:pt x="552" y="451"/>
                </a:lnTo>
                <a:lnTo>
                  <a:pt x="554" y="453"/>
                </a:lnTo>
                <a:lnTo>
                  <a:pt x="555" y="455"/>
                </a:lnTo>
                <a:lnTo>
                  <a:pt x="555" y="457"/>
                </a:lnTo>
                <a:lnTo>
                  <a:pt x="557" y="459"/>
                </a:lnTo>
                <a:lnTo>
                  <a:pt x="559" y="461"/>
                </a:lnTo>
                <a:lnTo>
                  <a:pt x="559" y="463"/>
                </a:lnTo>
                <a:lnTo>
                  <a:pt x="561" y="463"/>
                </a:lnTo>
                <a:lnTo>
                  <a:pt x="563" y="463"/>
                </a:lnTo>
                <a:lnTo>
                  <a:pt x="565" y="461"/>
                </a:lnTo>
                <a:lnTo>
                  <a:pt x="567" y="463"/>
                </a:lnTo>
                <a:lnTo>
                  <a:pt x="569" y="463"/>
                </a:lnTo>
                <a:lnTo>
                  <a:pt x="569" y="465"/>
                </a:lnTo>
                <a:lnTo>
                  <a:pt x="571" y="465"/>
                </a:lnTo>
                <a:lnTo>
                  <a:pt x="571" y="467"/>
                </a:lnTo>
                <a:lnTo>
                  <a:pt x="571" y="469"/>
                </a:lnTo>
                <a:lnTo>
                  <a:pt x="569" y="471"/>
                </a:lnTo>
                <a:lnTo>
                  <a:pt x="569" y="474"/>
                </a:lnTo>
                <a:lnTo>
                  <a:pt x="571" y="476"/>
                </a:lnTo>
                <a:lnTo>
                  <a:pt x="571" y="478"/>
                </a:lnTo>
                <a:lnTo>
                  <a:pt x="569" y="480"/>
                </a:lnTo>
                <a:lnTo>
                  <a:pt x="569" y="482"/>
                </a:lnTo>
                <a:lnTo>
                  <a:pt x="569" y="484"/>
                </a:lnTo>
                <a:lnTo>
                  <a:pt x="567" y="486"/>
                </a:lnTo>
                <a:lnTo>
                  <a:pt x="567" y="488"/>
                </a:lnTo>
                <a:lnTo>
                  <a:pt x="565" y="490"/>
                </a:lnTo>
                <a:lnTo>
                  <a:pt x="563" y="490"/>
                </a:lnTo>
                <a:lnTo>
                  <a:pt x="561" y="490"/>
                </a:lnTo>
                <a:lnTo>
                  <a:pt x="559" y="490"/>
                </a:lnTo>
                <a:lnTo>
                  <a:pt x="559" y="492"/>
                </a:lnTo>
                <a:lnTo>
                  <a:pt x="557" y="494"/>
                </a:lnTo>
                <a:lnTo>
                  <a:pt x="557" y="496"/>
                </a:lnTo>
                <a:lnTo>
                  <a:pt x="559" y="497"/>
                </a:lnTo>
                <a:lnTo>
                  <a:pt x="561" y="497"/>
                </a:lnTo>
                <a:lnTo>
                  <a:pt x="561" y="499"/>
                </a:lnTo>
                <a:lnTo>
                  <a:pt x="563" y="499"/>
                </a:lnTo>
                <a:lnTo>
                  <a:pt x="561" y="501"/>
                </a:lnTo>
                <a:lnTo>
                  <a:pt x="561" y="503"/>
                </a:lnTo>
                <a:lnTo>
                  <a:pt x="561" y="505"/>
                </a:lnTo>
                <a:lnTo>
                  <a:pt x="561" y="507"/>
                </a:lnTo>
                <a:lnTo>
                  <a:pt x="561" y="509"/>
                </a:lnTo>
                <a:lnTo>
                  <a:pt x="559" y="511"/>
                </a:lnTo>
                <a:lnTo>
                  <a:pt x="559" y="513"/>
                </a:lnTo>
                <a:lnTo>
                  <a:pt x="559" y="515"/>
                </a:lnTo>
                <a:lnTo>
                  <a:pt x="557" y="517"/>
                </a:lnTo>
                <a:lnTo>
                  <a:pt x="555" y="519"/>
                </a:lnTo>
                <a:lnTo>
                  <a:pt x="555" y="521"/>
                </a:lnTo>
                <a:lnTo>
                  <a:pt x="555" y="522"/>
                </a:lnTo>
                <a:lnTo>
                  <a:pt x="554" y="522"/>
                </a:lnTo>
                <a:lnTo>
                  <a:pt x="554" y="524"/>
                </a:lnTo>
                <a:lnTo>
                  <a:pt x="552" y="526"/>
                </a:lnTo>
                <a:lnTo>
                  <a:pt x="550" y="526"/>
                </a:lnTo>
                <a:lnTo>
                  <a:pt x="548" y="528"/>
                </a:lnTo>
                <a:lnTo>
                  <a:pt x="546" y="530"/>
                </a:lnTo>
                <a:lnTo>
                  <a:pt x="546" y="532"/>
                </a:lnTo>
                <a:lnTo>
                  <a:pt x="544" y="532"/>
                </a:lnTo>
                <a:lnTo>
                  <a:pt x="544" y="534"/>
                </a:lnTo>
                <a:lnTo>
                  <a:pt x="542" y="536"/>
                </a:lnTo>
                <a:lnTo>
                  <a:pt x="542" y="538"/>
                </a:lnTo>
                <a:lnTo>
                  <a:pt x="542" y="540"/>
                </a:lnTo>
                <a:lnTo>
                  <a:pt x="540" y="540"/>
                </a:lnTo>
                <a:lnTo>
                  <a:pt x="540" y="542"/>
                </a:lnTo>
                <a:lnTo>
                  <a:pt x="540" y="544"/>
                </a:lnTo>
                <a:lnTo>
                  <a:pt x="538" y="545"/>
                </a:lnTo>
                <a:lnTo>
                  <a:pt x="536" y="545"/>
                </a:lnTo>
                <a:lnTo>
                  <a:pt x="534" y="547"/>
                </a:lnTo>
                <a:lnTo>
                  <a:pt x="532" y="547"/>
                </a:lnTo>
                <a:lnTo>
                  <a:pt x="530" y="547"/>
                </a:lnTo>
                <a:lnTo>
                  <a:pt x="529" y="547"/>
                </a:lnTo>
                <a:lnTo>
                  <a:pt x="527" y="545"/>
                </a:lnTo>
                <a:lnTo>
                  <a:pt x="527" y="544"/>
                </a:lnTo>
                <a:lnTo>
                  <a:pt x="525" y="540"/>
                </a:lnTo>
                <a:lnTo>
                  <a:pt x="523" y="538"/>
                </a:lnTo>
                <a:lnTo>
                  <a:pt x="523" y="536"/>
                </a:lnTo>
                <a:lnTo>
                  <a:pt x="523" y="534"/>
                </a:lnTo>
                <a:lnTo>
                  <a:pt x="523" y="532"/>
                </a:lnTo>
                <a:lnTo>
                  <a:pt x="521" y="532"/>
                </a:lnTo>
                <a:lnTo>
                  <a:pt x="521" y="530"/>
                </a:lnTo>
                <a:lnTo>
                  <a:pt x="519" y="528"/>
                </a:lnTo>
                <a:lnTo>
                  <a:pt x="519" y="526"/>
                </a:lnTo>
                <a:lnTo>
                  <a:pt x="517" y="526"/>
                </a:lnTo>
                <a:lnTo>
                  <a:pt x="515" y="524"/>
                </a:lnTo>
                <a:lnTo>
                  <a:pt x="515" y="522"/>
                </a:lnTo>
                <a:lnTo>
                  <a:pt x="513" y="522"/>
                </a:lnTo>
                <a:lnTo>
                  <a:pt x="513" y="521"/>
                </a:lnTo>
                <a:lnTo>
                  <a:pt x="511" y="519"/>
                </a:lnTo>
                <a:lnTo>
                  <a:pt x="509" y="519"/>
                </a:lnTo>
                <a:lnTo>
                  <a:pt x="509" y="517"/>
                </a:lnTo>
                <a:lnTo>
                  <a:pt x="505" y="515"/>
                </a:lnTo>
                <a:lnTo>
                  <a:pt x="505" y="513"/>
                </a:lnTo>
                <a:lnTo>
                  <a:pt x="504" y="511"/>
                </a:lnTo>
                <a:lnTo>
                  <a:pt x="502" y="509"/>
                </a:lnTo>
                <a:lnTo>
                  <a:pt x="496" y="509"/>
                </a:lnTo>
                <a:lnTo>
                  <a:pt x="494" y="509"/>
                </a:lnTo>
                <a:lnTo>
                  <a:pt x="492" y="509"/>
                </a:lnTo>
                <a:lnTo>
                  <a:pt x="490" y="509"/>
                </a:lnTo>
                <a:lnTo>
                  <a:pt x="488" y="507"/>
                </a:lnTo>
                <a:lnTo>
                  <a:pt x="486" y="507"/>
                </a:lnTo>
                <a:lnTo>
                  <a:pt x="484" y="505"/>
                </a:lnTo>
                <a:lnTo>
                  <a:pt x="481" y="505"/>
                </a:lnTo>
                <a:lnTo>
                  <a:pt x="479" y="505"/>
                </a:lnTo>
                <a:lnTo>
                  <a:pt x="477" y="505"/>
                </a:lnTo>
                <a:lnTo>
                  <a:pt x="473" y="507"/>
                </a:lnTo>
                <a:lnTo>
                  <a:pt x="473" y="509"/>
                </a:lnTo>
                <a:lnTo>
                  <a:pt x="475" y="509"/>
                </a:lnTo>
                <a:lnTo>
                  <a:pt x="475" y="511"/>
                </a:lnTo>
                <a:lnTo>
                  <a:pt x="473" y="513"/>
                </a:lnTo>
                <a:lnTo>
                  <a:pt x="471" y="515"/>
                </a:lnTo>
                <a:lnTo>
                  <a:pt x="471" y="517"/>
                </a:lnTo>
                <a:lnTo>
                  <a:pt x="471" y="519"/>
                </a:lnTo>
                <a:lnTo>
                  <a:pt x="469" y="519"/>
                </a:lnTo>
                <a:lnTo>
                  <a:pt x="467" y="521"/>
                </a:lnTo>
                <a:lnTo>
                  <a:pt x="465" y="522"/>
                </a:lnTo>
                <a:lnTo>
                  <a:pt x="463" y="524"/>
                </a:lnTo>
                <a:lnTo>
                  <a:pt x="463" y="526"/>
                </a:lnTo>
                <a:lnTo>
                  <a:pt x="459" y="528"/>
                </a:lnTo>
                <a:lnTo>
                  <a:pt x="457" y="530"/>
                </a:lnTo>
                <a:lnTo>
                  <a:pt x="454" y="534"/>
                </a:lnTo>
                <a:lnTo>
                  <a:pt x="452" y="534"/>
                </a:lnTo>
                <a:lnTo>
                  <a:pt x="452" y="536"/>
                </a:lnTo>
                <a:lnTo>
                  <a:pt x="450" y="536"/>
                </a:lnTo>
                <a:lnTo>
                  <a:pt x="448" y="538"/>
                </a:lnTo>
                <a:lnTo>
                  <a:pt x="446" y="538"/>
                </a:lnTo>
                <a:lnTo>
                  <a:pt x="442" y="536"/>
                </a:lnTo>
                <a:lnTo>
                  <a:pt x="440" y="534"/>
                </a:lnTo>
                <a:lnTo>
                  <a:pt x="440" y="532"/>
                </a:lnTo>
                <a:lnTo>
                  <a:pt x="440" y="530"/>
                </a:lnTo>
                <a:lnTo>
                  <a:pt x="440" y="528"/>
                </a:lnTo>
                <a:lnTo>
                  <a:pt x="440" y="522"/>
                </a:lnTo>
                <a:lnTo>
                  <a:pt x="440" y="521"/>
                </a:lnTo>
                <a:lnTo>
                  <a:pt x="440" y="517"/>
                </a:lnTo>
                <a:lnTo>
                  <a:pt x="440" y="515"/>
                </a:lnTo>
                <a:lnTo>
                  <a:pt x="440" y="513"/>
                </a:lnTo>
                <a:lnTo>
                  <a:pt x="440" y="511"/>
                </a:lnTo>
                <a:lnTo>
                  <a:pt x="440" y="509"/>
                </a:lnTo>
                <a:lnTo>
                  <a:pt x="440" y="505"/>
                </a:lnTo>
                <a:lnTo>
                  <a:pt x="440" y="501"/>
                </a:lnTo>
                <a:lnTo>
                  <a:pt x="438" y="501"/>
                </a:lnTo>
                <a:lnTo>
                  <a:pt x="438" y="499"/>
                </a:lnTo>
                <a:lnTo>
                  <a:pt x="436" y="497"/>
                </a:lnTo>
                <a:lnTo>
                  <a:pt x="436" y="496"/>
                </a:lnTo>
                <a:lnTo>
                  <a:pt x="434" y="494"/>
                </a:lnTo>
                <a:lnTo>
                  <a:pt x="434" y="492"/>
                </a:lnTo>
                <a:lnTo>
                  <a:pt x="432" y="490"/>
                </a:lnTo>
                <a:lnTo>
                  <a:pt x="431" y="488"/>
                </a:lnTo>
                <a:lnTo>
                  <a:pt x="429" y="488"/>
                </a:lnTo>
                <a:lnTo>
                  <a:pt x="427" y="488"/>
                </a:lnTo>
                <a:lnTo>
                  <a:pt x="425" y="486"/>
                </a:lnTo>
                <a:lnTo>
                  <a:pt x="425" y="484"/>
                </a:lnTo>
                <a:lnTo>
                  <a:pt x="423" y="484"/>
                </a:lnTo>
                <a:lnTo>
                  <a:pt x="421" y="484"/>
                </a:lnTo>
                <a:lnTo>
                  <a:pt x="419" y="482"/>
                </a:lnTo>
                <a:lnTo>
                  <a:pt x="417" y="480"/>
                </a:lnTo>
                <a:lnTo>
                  <a:pt x="417" y="478"/>
                </a:lnTo>
                <a:lnTo>
                  <a:pt x="417" y="476"/>
                </a:lnTo>
                <a:lnTo>
                  <a:pt x="419" y="474"/>
                </a:lnTo>
                <a:lnTo>
                  <a:pt x="419" y="471"/>
                </a:lnTo>
                <a:lnTo>
                  <a:pt x="417" y="471"/>
                </a:lnTo>
                <a:lnTo>
                  <a:pt x="415" y="469"/>
                </a:lnTo>
                <a:lnTo>
                  <a:pt x="413" y="467"/>
                </a:lnTo>
                <a:lnTo>
                  <a:pt x="406" y="461"/>
                </a:lnTo>
                <a:lnTo>
                  <a:pt x="402" y="459"/>
                </a:lnTo>
                <a:lnTo>
                  <a:pt x="400" y="461"/>
                </a:lnTo>
                <a:lnTo>
                  <a:pt x="398" y="463"/>
                </a:lnTo>
                <a:lnTo>
                  <a:pt x="396" y="463"/>
                </a:lnTo>
                <a:lnTo>
                  <a:pt x="394" y="467"/>
                </a:lnTo>
                <a:lnTo>
                  <a:pt x="392" y="469"/>
                </a:lnTo>
                <a:lnTo>
                  <a:pt x="392" y="471"/>
                </a:lnTo>
                <a:lnTo>
                  <a:pt x="388" y="474"/>
                </a:lnTo>
                <a:lnTo>
                  <a:pt x="388" y="478"/>
                </a:lnTo>
                <a:lnTo>
                  <a:pt x="386" y="478"/>
                </a:lnTo>
                <a:lnTo>
                  <a:pt x="386" y="480"/>
                </a:lnTo>
                <a:lnTo>
                  <a:pt x="384" y="480"/>
                </a:lnTo>
                <a:lnTo>
                  <a:pt x="384" y="482"/>
                </a:lnTo>
                <a:lnTo>
                  <a:pt x="383" y="484"/>
                </a:lnTo>
                <a:lnTo>
                  <a:pt x="383" y="486"/>
                </a:lnTo>
                <a:lnTo>
                  <a:pt x="381" y="488"/>
                </a:lnTo>
                <a:lnTo>
                  <a:pt x="381" y="490"/>
                </a:lnTo>
                <a:lnTo>
                  <a:pt x="379" y="490"/>
                </a:lnTo>
                <a:lnTo>
                  <a:pt x="377" y="490"/>
                </a:lnTo>
                <a:lnTo>
                  <a:pt x="375" y="490"/>
                </a:lnTo>
                <a:lnTo>
                  <a:pt x="373" y="488"/>
                </a:lnTo>
                <a:lnTo>
                  <a:pt x="373" y="486"/>
                </a:lnTo>
                <a:lnTo>
                  <a:pt x="369" y="484"/>
                </a:lnTo>
                <a:lnTo>
                  <a:pt x="367" y="484"/>
                </a:lnTo>
                <a:lnTo>
                  <a:pt x="365" y="482"/>
                </a:lnTo>
                <a:lnTo>
                  <a:pt x="365" y="480"/>
                </a:lnTo>
                <a:lnTo>
                  <a:pt x="363" y="478"/>
                </a:lnTo>
                <a:lnTo>
                  <a:pt x="359" y="476"/>
                </a:lnTo>
                <a:lnTo>
                  <a:pt x="358" y="473"/>
                </a:lnTo>
                <a:lnTo>
                  <a:pt x="346" y="459"/>
                </a:lnTo>
                <a:lnTo>
                  <a:pt x="329" y="453"/>
                </a:lnTo>
                <a:lnTo>
                  <a:pt x="311" y="469"/>
                </a:lnTo>
                <a:lnTo>
                  <a:pt x="308" y="469"/>
                </a:lnTo>
                <a:lnTo>
                  <a:pt x="304" y="467"/>
                </a:lnTo>
                <a:lnTo>
                  <a:pt x="302" y="469"/>
                </a:lnTo>
                <a:lnTo>
                  <a:pt x="298" y="467"/>
                </a:lnTo>
                <a:lnTo>
                  <a:pt x="290" y="469"/>
                </a:lnTo>
                <a:lnTo>
                  <a:pt x="286" y="471"/>
                </a:lnTo>
                <a:lnTo>
                  <a:pt x="285" y="473"/>
                </a:lnTo>
                <a:lnTo>
                  <a:pt x="283" y="469"/>
                </a:lnTo>
                <a:lnTo>
                  <a:pt x="279" y="469"/>
                </a:lnTo>
                <a:lnTo>
                  <a:pt x="277" y="469"/>
                </a:lnTo>
                <a:lnTo>
                  <a:pt x="275" y="469"/>
                </a:lnTo>
                <a:lnTo>
                  <a:pt x="273" y="469"/>
                </a:lnTo>
                <a:lnTo>
                  <a:pt x="271" y="469"/>
                </a:lnTo>
                <a:lnTo>
                  <a:pt x="269" y="469"/>
                </a:lnTo>
                <a:lnTo>
                  <a:pt x="267" y="469"/>
                </a:lnTo>
                <a:lnTo>
                  <a:pt x="265" y="471"/>
                </a:lnTo>
                <a:lnTo>
                  <a:pt x="263" y="471"/>
                </a:lnTo>
                <a:lnTo>
                  <a:pt x="261" y="471"/>
                </a:lnTo>
                <a:lnTo>
                  <a:pt x="261" y="473"/>
                </a:lnTo>
                <a:lnTo>
                  <a:pt x="260" y="473"/>
                </a:lnTo>
                <a:lnTo>
                  <a:pt x="258" y="473"/>
                </a:lnTo>
                <a:lnTo>
                  <a:pt x="258" y="471"/>
                </a:lnTo>
                <a:lnTo>
                  <a:pt x="256" y="471"/>
                </a:lnTo>
                <a:lnTo>
                  <a:pt x="256" y="469"/>
                </a:lnTo>
                <a:lnTo>
                  <a:pt x="256" y="467"/>
                </a:lnTo>
                <a:lnTo>
                  <a:pt x="256" y="465"/>
                </a:lnTo>
                <a:lnTo>
                  <a:pt x="258" y="465"/>
                </a:lnTo>
                <a:lnTo>
                  <a:pt x="260" y="463"/>
                </a:lnTo>
                <a:lnTo>
                  <a:pt x="260" y="461"/>
                </a:lnTo>
                <a:lnTo>
                  <a:pt x="261" y="461"/>
                </a:lnTo>
                <a:lnTo>
                  <a:pt x="261" y="459"/>
                </a:lnTo>
                <a:lnTo>
                  <a:pt x="263" y="459"/>
                </a:lnTo>
                <a:lnTo>
                  <a:pt x="263" y="455"/>
                </a:lnTo>
                <a:lnTo>
                  <a:pt x="261" y="455"/>
                </a:lnTo>
                <a:lnTo>
                  <a:pt x="261" y="453"/>
                </a:lnTo>
                <a:lnTo>
                  <a:pt x="260" y="453"/>
                </a:lnTo>
                <a:lnTo>
                  <a:pt x="260" y="451"/>
                </a:lnTo>
                <a:lnTo>
                  <a:pt x="258" y="453"/>
                </a:lnTo>
                <a:lnTo>
                  <a:pt x="258" y="451"/>
                </a:lnTo>
                <a:lnTo>
                  <a:pt x="256" y="451"/>
                </a:lnTo>
                <a:lnTo>
                  <a:pt x="254" y="453"/>
                </a:lnTo>
                <a:lnTo>
                  <a:pt x="252" y="453"/>
                </a:lnTo>
                <a:lnTo>
                  <a:pt x="250" y="451"/>
                </a:lnTo>
                <a:lnTo>
                  <a:pt x="248" y="451"/>
                </a:lnTo>
                <a:lnTo>
                  <a:pt x="248" y="449"/>
                </a:lnTo>
                <a:lnTo>
                  <a:pt x="250" y="448"/>
                </a:lnTo>
                <a:lnTo>
                  <a:pt x="248" y="446"/>
                </a:lnTo>
                <a:lnTo>
                  <a:pt x="248" y="444"/>
                </a:lnTo>
                <a:lnTo>
                  <a:pt x="246" y="444"/>
                </a:lnTo>
                <a:lnTo>
                  <a:pt x="246" y="442"/>
                </a:lnTo>
                <a:lnTo>
                  <a:pt x="246" y="440"/>
                </a:lnTo>
                <a:lnTo>
                  <a:pt x="248" y="438"/>
                </a:lnTo>
                <a:lnTo>
                  <a:pt x="248" y="440"/>
                </a:lnTo>
                <a:lnTo>
                  <a:pt x="250" y="440"/>
                </a:lnTo>
                <a:lnTo>
                  <a:pt x="252" y="438"/>
                </a:lnTo>
                <a:lnTo>
                  <a:pt x="252" y="436"/>
                </a:lnTo>
                <a:lnTo>
                  <a:pt x="254" y="434"/>
                </a:lnTo>
                <a:lnTo>
                  <a:pt x="256" y="434"/>
                </a:lnTo>
                <a:lnTo>
                  <a:pt x="258" y="434"/>
                </a:lnTo>
                <a:lnTo>
                  <a:pt x="258" y="432"/>
                </a:lnTo>
                <a:lnTo>
                  <a:pt x="260" y="430"/>
                </a:lnTo>
                <a:lnTo>
                  <a:pt x="261" y="428"/>
                </a:lnTo>
                <a:lnTo>
                  <a:pt x="263" y="426"/>
                </a:lnTo>
                <a:lnTo>
                  <a:pt x="263" y="423"/>
                </a:lnTo>
                <a:lnTo>
                  <a:pt x="263" y="421"/>
                </a:lnTo>
                <a:lnTo>
                  <a:pt x="267" y="419"/>
                </a:lnTo>
                <a:lnTo>
                  <a:pt x="269" y="419"/>
                </a:lnTo>
                <a:lnTo>
                  <a:pt x="271" y="417"/>
                </a:lnTo>
                <a:lnTo>
                  <a:pt x="273" y="417"/>
                </a:lnTo>
                <a:lnTo>
                  <a:pt x="275" y="415"/>
                </a:lnTo>
                <a:lnTo>
                  <a:pt x="277" y="413"/>
                </a:lnTo>
                <a:lnTo>
                  <a:pt x="275" y="411"/>
                </a:lnTo>
                <a:lnTo>
                  <a:pt x="271" y="407"/>
                </a:lnTo>
                <a:lnTo>
                  <a:pt x="271" y="405"/>
                </a:lnTo>
                <a:lnTo>
                  <a:pt x="269" y="403"/>
                </a:lnTo>
                <a:lnTo>
                  <a:pt x="267" y="401"/>
                </a:lnTo>
                <a:lnTo>
                  <a:pt x="265" y="401"/>
                </a:lnTo>
                <a:lnTo>
                  <a:pt x="265" y="400"/>
                </a:lnTo>
                <a:lnTo>
                  <a:pt x="263" y="400"/>
                </a:lnTo>
                <a:lnTo>
                  <a:pt x="261" y="400"/>
                </a:lnTo>
                <a:lnTo>
                  <a:pt x="261" y="398"/>
                </a:lnTo>
                <a:lnTo>
                  <a:pt x="261" y="396"/>
                </a:lnTo>
                <a:lnTo>
                  <a:pt x="263" y="396"/>
                </a:lnTo>
                <a:lnTo>
                  <a:pt x="263" y="394"/>
                </a:lnTo>
                <a:lnTo>
                  <a:pt x="261" y="392"/>
                </a:lnTo>
                <a:lnTo>
                  <a:pt x="261" y="390"/>
                </a:lnTo>
                <a:lnTo>
                  <a:pt x="260" y="388"/>
                </a:lnTo>
                <a:lnTo>
                  <a:pt x="254" y="388"/>
                </a:lnTo>
                <a:lnTo>
                  <a:pt x="250" y="386"/>
                </a:lnTo>
                <a:lnTo>
                  <a:pt x="246" y="384"/>
                </a:lnTo>
                <a:lnTo>
                  <a:pt x="244" y="382"/>
                </a:lnTo>
                <a:lnTo>
                  <a:pt x="246" y="380"/>
                </a:lnTo>
                <a:lnTo>
                  <a:pt x="246" y="378"/>
                </a:lnTo>
                <a:lnTo>
                  <a:pt x="248" y="377"/>
                </a:lnTo>
                <a:lnTo>
                  <a:pt x="250" y="377"/>
                </a:lnTo>
                <a:lnTo>
                  <a:pt x="256" y="375"/>
                </a:lnTo>
                <a:lnTo>
                  <a:pt x="256" y="377"/>
                </a:lnTo>
                <a:lnTo>
                  <a:pt x="258" y="377"/>
                </a:lnTo>
                <a:lnTo>
                  <a:pt x="260" y="377"/>
                </a:lnTo>
                <a:lnTo>
                  <a:pt x="261" y="377"/>
                </a:lnTo>
                <a:lnTo>
                  <a:pt x="263" y="375"/>
                </a:lnTo>
                <a:lnTo>
                  <a:pt x="263" y="371"/>
                </a:lnTo>
                <a:lnTo>
                  <a:pt x="263" y="369"/>
                </a:lnTo>
                <a:lnTo>
                  <a:pt x="263" y="367"/>
                </a:lnTo>
                <a:lnTo>
                  <a:pt x="263" y="365"/>
                </a:lnTo>
                <a:lnTo>
                  <a:pt x="263" y="363"/>
                </a:lnTo>
                <a:lnTo>
                  <a:pt x="265" y="363"/>
                </a:lnTo>
                <a:lnTo>
                  <a:pt x="265" y="361"/>
                </a:lnTo>
                <a:lnTo>
                  <a:pt x="265" y="359"/>
                </a:lnTo>
                <a:lnTo>
                  <a:pt x="265" y="357"/>
                </a:lnTo>
                <a:lnTo>
                  <a:pt x="265" y="355"/>
                </a:lnTo>
                <a:lnTo>
                  <a:pt x="265" y="352"/>
                </a:lnTo>
                <a:lnTo>
                  <a:pt x="263" y="350"/>
                </a:lnTo>
                <a:lnTo>
                  <a:pt x="263" y="348"/>
                </a:lnTo>
                <a:lnTo>
                  <a:pt x="263" y="346"/>
                </a:lnTo>
                <a:lnTo>
                  <a:pt x="261" y="344"/>
                </a:lnTo>
                <a:lnTo>
                  <a:pt x="261" y="342"/>
                </a:lnTo>
                <a:lnTo>
                  <a:pt x="263" y="340"/>
                </a:lnTo>
                <a:lnTo>
                  <a:pt x="261" y="340"/>
                </a:lnTo>
                <a:lnTo>
                  <a:pt x="261" y="338"/>
                </a:lnTo>
                <a:lnTo>
                  <a:pt x="261" y="336"/>
                </a:lnTo>
                <a:lnTo>
                  <a:pt x="261" y="334"/>
                </a:lnTo>
                <a:lnTo>
                  <a:pt x="261" y="332"/>
                </a:lnTo>
                <a:lnTo>
                  <a:pt x="261" y="330"/>
                </a:lnTo>
                <a:lnTo>
                  <a:pt x="261" y="329"/>
                </a:lnTo>
                <a:lnTo>
                  <a:pt x="261" y="327"/>
                </a:lnTo>
                <a:lnTo>
                  <a:pt x="260" y="325"/>
                </a:lnTo>
                <a:lnTo>
                  <a:pt x="258" y="323"/>
                </a:lnTo>
                <a:lnTo>
                  <a:pt x="256" y="323"/>
                </a:lnTo>
                <a:lnTo>
                  <a:pt x="256" y="321"/>
                </a:lnTo>
                <a:lnTo>
                  <a:pt x="252" y="321"/>
                </a:lnTo>
                <a:lnTo>
                  <a:pt x="250" y="321"/>
                </a:lnTo>
                <a:lnTo>
                  <a:pt x="248" y="323"/>
                </a:lnTo>
                <a:lnTo>
                  <a:pt x="246" y="321"/>
                </a:lnTo>
                <a:lnTo>
                  <a:pt x="244" y="323"/>
                </a:lnTo>
                <a:lnTo>
                  <a:pt x="242" y="323"/>
                </a:lnTo>
                <a:lnTo>
                  <a:pt x="240" y="325"/>
                </a:lnTo>
                <a:lnTo>
                  <a:pt x="238" y="325"/>
                </a:lnTo>
                <a:lnTo>
                  <a:pt x="237" y="323"/>
                </a:lnTo>
                <a:lnTo>
                  <a:pt x="235" y="323"/>
                </a:lnTo>
                <a:lnTo>
                  <a:pt x="233" y="323"/>
                </a:lnTo>
                <a:lnTo>
                  <a:pt x="231" y="323"/>
                </a:lnTo>
                <a:lnTo>
                  <a:pt x="227" y="323"/>
                </a:lnTo>
                <a:lnTo>
                  <a:pt x="225" y="325"/>
                </a:lnTo>
                <a:lnTo>
                  <a:pt x="223" y="325"/>
                </a:lnTo>
                <a:lnTo>
                  <a:pt x="223" y="323"/>
                </a:lnTo>
                <a:lnTo>
                  <a:pt x="221" y="323"/>
                </a:lnTo>
                <a:lnTo>
                  <a:pt x="219" y="323"/>
                </a:lnTo>
                <a:lnTo>
                  <a:pt x="213" y="321"/>
                </a:lnTo>
                <a:lnTo>
                  <a:pt x="208" y="321"/>
                </a:lnTo>
                <a:lnTo>
                  <a:pt x="204" y="321"/>
                </a:lnTo>
                <a:lnTo>
                  <a:pt x="202" y="321"/>
                </a:lnTo>
                <a:lnTo>
                  <a:pt x="196" y="321"/>
                </a:lnTo>
                <a:lnTo>
                  <a:pt x="192" y="321"/>
                </a:lnTo>
                <a:lnTo>
                  <a:pt x="190" y="319"/>
                </a:lnTo>
                <a:lnTo>
                  <a:pt x="187" y="317"/>
                </a:lnTo>
                <a:lnTo>
                  <a:pt x="185" y="315"/>
                </a:lnTo>
                <a:lnTo>
                  <a:pt x="181" y="313"/>
                </a:lnTo>
                <a:lnTo>
                  <a:pt x="179" y="313"/>
                </a:lnTo>
                <a:lnTo>
                  <a:pt x="177" y="309"/>
                </a:lnTo>
                <a:lnTo>
                  <a:pt x="175" y="304"/>
                </a:lnTo>
                <a:lnTo>
                  <a:pt x="175" y="298"/>
                </a:lnTo>
                <a:lnTo>
                  <a:pt x="175" y="296"/>
                </a:lnTo>
                <a:lnTo>
                  <a:pt x="177" y="296"/>
                </a:lnTo>
                <a:lnTo>
                  <a:pt x="179" y="294"/>
                </a:lnTo>
                <a:lnTo>
                  <a:pt x="179" y="292"/>
                </a:lnTo>
                <a:lnTo>
                  <a:pt x="181" y="290"/>
                </a:lnTo>
                <a:lnTo>
                  <a:pt x="181" y="288"/>
                </a:lnTo>
                <a:lnTo>
                  <a:pt x="183" y="288"/>
                </a:lnTo>
                <a:lnTo>
                  <a:pt x="185" y="290"/>
                </a:lnTo>
                <a:lnTo>
                  <a:pt x="187" y="290"/>
                </a:lnTo>
                <a:lnTo>
                  <a:pt x="188" y="290"/>
                </a:lnTo>
                <a:lnTo>
                  <a:pt x="190" y="288"/>
                </a:lnTo>
                <a:lnTo>
                  <a:pt x="190" y="286"/>
                </a:lnTo>
                <a:lnTo>
                  <a:pt x="192" y="284"/>
                </a:lnTo>
                <a:lnTo>
                  <a:pt x="192" y="282"/>
                </a:lnTo>
                <a:lnTo>
                  <a:pt x="194" y="279"/>
                </a:lnTo>
                <a:lnTo>
                  <a:pt x="196" y="279"/>
                </a:lnTo>
                <a:lnTo>
                  <a:pt x="196" y="277"/>
                </a:lnTo>
                <a:lnTo>
                  <a:pt x="196" y="279"/>
                </a:lnTo>
                <a:lnTo>
                  <a:pt x="198" y="279"/>
                </a:lnTo>
                <a:lnTo>
                  <a:pt x="198" y="277"/>
                </a:lnTo>
                <a:lnTo>
                  <a:pt x="200" y="277"/>
                </a:lnTo>
                <a:lnTo>
                  <a:pt x="202" y="277"/>
                </a:lnTo>
                <a:lnTo>
                  <a:pt x="202" y="275"/>
                </a:lnTo>
                <a:lnTo>
                  <a:pt x="204" y="273"/>
                </a:lnTo>
                <a:lnTo>
                  <a:pt x="204" y="271"/>
                </a:lnTo>
                <a:lnTo>
                  <a:pt x="206" y="269"/>
                </a:lnTo>
                <a:lnTo>
                  <a:pt x="208" y="267"/>
                </a:lnTo>
                <a:lnTo>
                  <a:pt x="210" y="267"/>
                </a:lnTo>
                <a:lnTo>
                  <a:pt x="212" y="265"/>
                </a:lnTo>
                <a:lnTo>
                  <a:pt x="212" y="261"/>
                </a:lnTo>
                <a:lnTo>
                  <a:pt x="210" y="259"/>
                </a:lnTo>
                <a:lnTo>
                  <a:pt x="208" y="256"/>
                </a:lnTo>
                <a:lnTo>
                  <a:pt x="206" y="254"/>
                </a:lnTo>
                <a:lnTo>
                  <a:pt x="204" y="254"/>
                </a:lnTo>
                <a:lnTo>
                  <a:pt x="202" y="252"/>
                </a:lnTo>
                <a:lnTo>
                  <a:pt x="200" y="252"/>
                </a:lnTo>
                <a:lnTo>
                  <a:pt x="198" y="252"/>
                </a:lnTo>
                <a:lnTo>
                  <a:pt x="196" y="252"/>
                </a:lnTo>
                <a:lnTo>
                  <a:pt x="194" y="250"/>
                </a:lnTo>
                <a:lnTo>
                  <a:pt x="192" y="252"/>
                </a:lnTo>
                <a:lnTo>
                  <a:pt x="188" y="252"/>
                </a:lnTo>
                <a:lnTo>
                  <a:pt x="187" y="252"/>
                </a:lnTo>
                <a:lnTo>
                  <a:pt x="185" y="250"/>
                </a:lnTo>
                <a:lnTo>
                  <a:pt x="183" y="248"/>
                </a:lnTo>
                <a:lnTo>
                  <a:pt x="183" y="246"/>
                </a:lnTo>
                <a:lnTo>
                  <a:pt x="185" y="242"/>
                </a:lnTo>
                <a:lnTo>
                  <a:pt x="185" y="238"/>
                </a:lnTo>
                <a:lnTo>
                  <a:pt x="187" y="236"/>
                </a:lnTo>
                <a:lnTo>
                  <a:pt x="187" y="234"/>
                </a:lnTo>
                <a:lnTo>
                  <a:pt x="188" y="233"/>
                </a:lnTo>
                <a:lnTo>
                  <a:pt x="188" y="231"/>
                </a:lnTo>
                <a:lnTo>
                  <a:pt x="190" y="229"/>
                </a:lnTo>
                <a:lnTo>
                  <a:pt x="190" y="225"/>
                </a:lnTo>
                <a:lnTo>
                  <a:pt x="188" y="223"/>
                </a:lnTo>
                <a:lnTo>
                  <a:pt x="187" y="221"/>
                </a:lnTo>
                <a:lnTo>
                  <a:pt x="185" y="219"/>
                </a:lnTo>
                <a:lnTo>
                  <a:pt x="185" y="217"/>
                </a:lnTo>
                <a:lnTo>
                  <a:pt x="183" y="215"/>
                </a:lnTo>
                <a:lnTo>
                  <a:pt x="183" y="213"/>
                </a:lnTo>
                <a:lnTo>
                  <a:pt x="181" y="213"/>
                </a:lnTo>
                <a:lnTo>
                  <a:pt x="179" y="211"/>
                </a:lnTo>
                <a:lnTo>
                  <a:pt x="177" y="211"/>
                </a:lnTo>
                <a:lnTo>
                  <a:pt x="175" y="211"/>
                </a:lnTo>
                <a:lnTo>
                  <a:pt x="175" y="209"/>
                </a:lnTo>
                <a:lnTo>
                  <a:pt x="173" y="209"/>
                </a:lnTo>
                <a:lnTo>
                  <a:pt x="171" y="209"/>
                </a:lnTo>
                <a:lnTo>
                  <a:pt x="169" y="209"/>
                </a:lnTo>
                <a:lnTo>
                  <a:pt x="169" y="213"/>
                </a:lnTo>
                <a:lnTo>
                  <a:pt x="167" y="213"/>
                </a:lnTo>
                <a:lnTo>
                  <a:pt x="165" y="215"/>
                </a:lnTo>
                <a:lnTo>
                  <a:pt x="165" y="213"/>
                </a:lnTo>
                <a:lnTo>
                  <a:pt x="164" y="213"/>
                </a:lnTo>
                <a:lnTo>
                  <a:pt x="165" y="209"/>
                </a:lnTo>
                <a:lnTo>
                  <a:pt x="165" y="208"/>
                </a:lnTo>
                <a:lnTo>
                  <a:pt x="165" y="206"/>
                </a:lnTo>
                <a:lnTo>
                  <a:pt x="165" y="204"/>
                </a:lnTo>
                <a:lnTo>
                  <a:pt x="165" y="202"/>
                </a:lnTo>
                <a:lnTo>
                  <a:pt x="164" y="200"/>
                </a:lnTo>
                <a:lnTo>
                  <a:pt x="164" y="198"/>
                </a:lnTo>
                <a:lnTo>
                  <a:pt x="164" y="196"/>
                </a:lnTo>
                <a:lnTo>
                  <a:pt x="164" y="194"/>
                </a:lnTo>
                <a:lnTo>
                  <a:pt x="162" y="192"/>
                </a:lnTo>
                <a:lnTo>
                  <a:pt x="160" y="192"/>
                </a:lnTo>
                <a:lnTo>
                  <a:pt x="160" y="190"/>
                </a:lnTo>
                <a:lnTo>
                  <a:pt x="158" y="190"/>
                </a:lnTo>
                <a:lnTo>
                  <a:pt x="156" y="190"/>
                </a:lnTo>
                <a:lnTo>
                  <a:pt x="154" y="190"/>
                </a:lnTo>
                <a:lnTo>
                  <a:pt x="152" y="190"/>
                </a:lnTo>
                <a:lnTo>
                  <a:pt x="150" y="190"/>
                </a:lnTo>
                <a:lnTo>
                  <a:pt x="148" y="190"/>
                </a:lnTo>
                <a:lnTo>
                  <a:pt x="148" y="188"/>
                </a:lnTo>
                <a:lnTo>
                  <a:pt x="146" y="188"/>
                </a:lnTo>
                <a:lnTo>
                  <a:pt x="144" y="188"/>
                </a:lnTo>
                <a:lnTo>
                  <a:pt x="142" y="188"/>
                </a:lnTo>
                <a:lnTo>
                  <a:pt x="140" y="188"/>
                </a:lnTo>
                <a:lnTo>
                  <a:pt x="139" y="188"/>
                </a:lnTo>
                <a:lnTo>
                  <a:pt x="139" y="190"/>
                </a:lnTo>
                <a:lnTo>
                  <a:pt x="137" y="192"/>
                </a:lnTo>
                <a:lnTo>
                  <a:pt x="139" y="192"/>
                </a:lnTo>
                <a:lnTo>
                  <a:pt x="139" y="194"/>
                </a:lnTo>
                <a:lnTo>
                  <a:pt x="140" y="196"/>
                </a:lnTo>
                <a:lnTo>
                  <a:pt x="140" y="198"/>
                </a:lnTo>
                <a:lnTo>
                  <a:pt x="140" y="200"/>
                </a:lnTo>
                <a:lnTo>
                  <a:pt x="140" y="202"/>
                </a:lnTo>
                <a:lnTo>
                  <a:pt x="137" y="202"/>
                </a:lnTo>
                <a:lnTo>
                  <a:pt x="135" y="202"/>
                </a:lnTo>
                <a:lnTo>
                  <a:pt x="133" y="202"/>
                </a:lnTo>
                <a:lnTo>
                  <a:pt x="131" y="202"/>
                </a:lnTo>
                <a:lnTo>
                  <a:pt x="129" y="202"/>
                </a:lnTo>
                <a:lnTo>
                  <a:pt x="127" y="202"/>
                </a:lnTo>
                <a:lnTo>
                  <a:pt x="125" y="200"/>
                </a:lnTo>
                <a:lnTo>
                  <a:pt x="123" y="200"/>
                </a:lnTo>
                <a:lnTo>
                  <a:pt x="121" y="202"/>
                </a:lnTo>
                <a:lnTo>
                  <a:pt x="119" y="202"/>
                </a:lnTo>
                <a:lnTo>
                  <a:pt x="117" y="202"/>
                </a:lnTo>
                <a:lnTo>
                  <a:pt x="115" y="204"/>
                </a:lnTo>
                <a:lnTo>
                  <a:pt x="114" y="204"/>
                </a:lnTo>
                <a:lnTo>
                  <a:pt x="112" y="204"/>
                </a:lnTo>
                <a:lnTo>
                  <a:pt x="110" y="206"/>
                </a:lnTo>
                <a:lnTo>
                  <a:pt x="108" y="206"/>
                </a:lnTo>
                <a:lnTo>
                  <a:pt x="108" y="208"/>
                </a:lnTo>
                <a:lnTo>
                  <a:pt x="106" y="209"/>
                </a:lnTo>
                <a:lnTo>
                  <a:pt x="104" y="209"/>
                </a:lnTo>
                <a:lnTo>
                  <a:pt x="104" y="211"/>
                </a:lnTo>
                <a:lnTo>
                  <a:pt x="102" y="211"/>
                </a:lnTo>
                <a:lnTo>
                  <a:pt x="100" y="211"/>
                </a:lnTo>
                <a:lnTo>
                  <a:pt x="98" y="209"/>
                </a:lnTo>
                <a:lnTo>
                  <a:pt x="96" y="208"/>
                </a:lnTo>
                <a:lnTo>
                  <a:pt x="96" y="206"/>
                </a:lnTo>
                <a:lnTo>
                  <a:pt x="96" y="204"/>
                </a:lnTo>
                <a:lnTo>
                  <a:pt x="96" y="202"/>
                </a:lnTo>
                <a:lnTo>
                  <a:pt x="96" y="200"/>
                </a:lnTo>
                <a:lnTo>
                  <a:pt x="94" y="200"/>
                </a:lnTo>
                <a:lnTo>
                  <a:pt x="94" y="198"/>
                </a:lnTo>
                <a:lnTo>
                  <a:pt x="92" y="198"/>
                </a:lnTo>
                <a:lnTo>
                  <a:pt x="92" y="196"/>
                </a:lnTo>
                <a:lnTo>
                  <a:pt x="89" y="196"/>
                </a:lnTo>
                <a:lnTo>
                  <a:pt x="87" y="196"/>
                </a:lnTo>
                <a:lnTo>
                  <a:pt x="87" y="198"/>
                </a:lnTo>
                <a:lnTo>
                  <a:pt x="85" y="198"/>
                </a:lnTo>
                <a:lnTo>
                  <a:pt x="81" y="200"/>
                </a:lnTo>
                <a:lnTo>
                  <a:pt x="77" y="200"/>
                </a:lnTo>
                <a:lnTo>
                  <a:pt x="77" y="202"/>
                </a:lnTo>
                <a:lnTo>
                  <a:pt x="75" y="202"/>
                </a:lnTo>
                <a:lnTo>
                  <a:pt x="73" y="204"/>
                </a:lnTo>
                <a:lnTo>
                  <a:pt x="69" y="206"/>
                </a:lnTo>
                <a:lnTo>
                  <a:pt x="67" y="206"/>
                </a:lnTo>
                <a:lnTo>
                  <a:pt x="67" y="208"/>
                </a:lnTo>
                <a:lnTo>
                  <a:pt x="67" y="209"/>
                </a:lnTo>
                <a:lnTo>
                  <a:pt x="66" y="209"/>
                </a:lnTo>
                <a:lnTo>
                  <a:pt x="64" y="213"/>
                </a:lnTo>
                <a:lnTo>
                  <a:pt x="62" y="213"/>
                </a:lnTo>
                <a:lnTo>
                  <a:pt x="62" y="215"/>
                </a:lnTo>
                <a:lnTo>
                  <a:pt x="58" y="217"/>
                </a:lnTo>
                <a:lnTo>
                  <a:pt x="52" y="219"/>
                </a:lnTo>
                <a:lnTo>
                  <a:pt x="50" y="223"/>
                </a:lnTo>
                <a:lnTo>
                  <a:pt x="48" y="223"/>
                </a:lnTo>
                <a:lnTo>
                  <a:pt x="48" y="225"/>
                </a:lnTo>
                <a:lnTo>
                  <a:pt x="46" y="227"/>
                </a:lnTo>
                <a:lnTo>
                  <a:pt x="44" y="229"/>
                </a:lnTo>
                <a:lnTo>
                  <a:pt x="42" y="229"/>
                </a:lnTo>
                <a:lnTo>
                  <a:pt x="39" y="231"/>
                </a:lnTo>
                <a:lnTo>
                  <a:pt x="37" y="233"/>
                </a:lnTo>
                <a:lnTo>
                  <a:pt x="37" y="234"/>
                </a:lnTo>
                <a:lnTo>
                  <a:pt x="37" y="236"/>
                </a:lnTo>
                <a:lnTo>
                  <a:pt x="37" y="238"/>
                </a:lnTo>
                <a:lnTo>
                  <a:pt x="35" y="238"/>
                </a:lnTo>
                <a:lnTo>
                  <a:pt x="31" y="238"/>
                </a:lnTo>
                <a:lnTo>
                  <a:pt x="31" y="240"/>
                </a:lnTo>
                <a:lnTo>
                  <a:pt x="29" y="244"/>
                </a:lnTo>
                <a:lnTo>
                  <a:pt x="25" y="246"/>
                </a:lnTo>
                <a:lnTo>
                  <a:pt x="23" y="246"/>
                </a:lnTo>
                <a:lnTo>
                  <a:pt x="19" y="246"/>
                </a:lnTo>
                <a:lnTo>
                  <a:pt x="17" y="246"/>
                </a:lnTo>
                <a:lnTo>
                  <a:pt x="17" y="244"/>
                </a:lnTo>
                <a:lnTo>
                  <a:pt x="16" y="242"/>
                </a:lnTo>
                <a:lnTo>
                  <a:pt x="16" y="240"/>
                </a:lnTo>
                <a:lnTo>
                  <a:pt x="16" y="238"/>
                </a:lnTo>
                <a:lnTo>
                  <a:pt x="16" y="236"/>
                </a:lnTo>
                <a:lnTo>
                  <a:pt x="16" y="234"/>
                </a:lnTo>
                <a:lnTo>
                  <a:pt x="14" y="233"/>
                </a:lnTo>
                <a:lnTo>
                  <a:pt x="14" y="231"/>
                </a:lnTo>
                <a:lnTo>
                  <a:pt x="12" y="231"/>
                </a:lnTo>
                <a:lnTo>
                  <a:pt x="10" y="229"/>
                </a:lnTo>
                <a:lnTo>
                  <a:pt x="8" y="229"/>
                </a:lnTo>
                <a:lnTo>
                  <a:pt x="6" y="231"/>
                </a:lnTo>
                <a:lnTo>
                  <a:pt x="4" y="231"/>
                </a:lnTo>
                <a:lnTo>
                  <a:pt x="4" y="229"/>
                </a:lnTo>
                <a:lnTo>
                  <a:pt x="2" y="227"/>
                </a:lnTo>
                <a:lnTo>
                  <a:pt x="2" y="225"/>
                </a:lnTo>
                <a:lnTo>
                  <a:pt x="0" y="217"/>
                </a:lnTo>
                <a:lnTo>
                  <a:pt x="2" y="215"/>
                </a:lnTo>
                <a:lnTo>
                  <a:pt x="2" y="213"/>
                </a:lnTo>
                <a:lnTo>
                  <a:pt x="2" y="211"/>
                </a:lnTo>
                <a:lnTo>
                  <a:pt x="4" y="211"/>
                </a:lnTo>
                <a:lnTo>
                  <a:pt x="6" y="211"/>
                </a:lnTo>
                <a:lnTo>
                  <a:pt x="6" y="209"/>
                </a:lnTo>
                <a:lnTo>
                  <a:pt x="8" y="209"/>
                </a:lnTo>
                <a:lnTo>
                  <a:pt x="8" y="208"/>
                </a:lnTo>
                <a:lnTo>
                  <a:pt x="10" y="206"/>
                </a:lnTo>
                <a:lnTo>
                  <a:pt x="10" y="204"/>
                </a:lnTo>
                <a:lnTo>
                  <a:pt x="10" y="200"/>
                </a:lnTo>
                <a:lnTo>
                  <a:pt x="6" y="200"/>
                </a:lnTo>
                <a:lnTo>
                  <a:pt x="6" y="198"/>
                </a:lnTo>
                <a:lnTo>
                  <a:pt x="6" y="196"/>
                </a:lnTo>
                <a:lnTo>
                  <a:pt x="8" y="194"/>
                </a:lnTo>
                <a:lnTo>
                  <a:pt x="8" y="192"/>
                </a:lnTo>
                <a:lnTo>
                  <a:pt x="8" y="190"/>
                </a:lnTo>
                <a:lnTo>
                  <a:pt x="10" y="188"/>
                </a:lnTo>
                <a:lnTo>
                  <a:pt x="10" y="186"/>
                </a:lnTo>
                <a:lnTo>
                  <a:pt x="12" y="186"/>
                </a:lnTo>
                <a:lnTo>
                  <a:pt x="12" y="185"/>
                </a:lnTo>
                <a:lnTo>
                  <a:pt x="12" y="183"/>
                </a:lnTo>
                <a:lnTo>
                  <a:pt x="10" y="183"/>
                </a:lnTo>
                <a:lnTo>
                  <a:pt x="8" y="181"/>
                </a:lnTo>
                <a:lnTo>
                  <a:pt x="6" y="179"/>
                </a:lnTo>
                <a:lnTo>
                  <a:pt x="4" y="177"/>
                </a:lnTo>
                <a:lnTo>
                  <a:pt x="2" y="177"/>
                </a:lnTo>
                <a:lnTo>
                  <a:pt x="2" y="175"/>
                </a:lnTo>
                <a:lnTo>
                  <a:pt x="2" y="173"/>
                </a:lnTo>
                <a:lnTo>
                  <a:pt x="4" y="173"/>
                </a:lnTo>
                <a:lnTo>
                  <a:pt x="4" y="171"/>
                </a:lnTo>
                <a:lnTo>
                  <a:pt x="6" y="169"/>
                </a:lnTo>
                <a:lnTo>
                  <a:pt x="6" y="167"/>
                </a:lnTo>
                <a:lnTo>
                  <a:pt x="6" y="165"/>
                </a:lnTo>
                <a:lnTo>
                  <a:pt x="6" y="163"/>
                </a:lnTo>
                <a:lnTo>
                  <a:pt x="4" y="163"/>
                </a:lnTo>
                <a:lnTo>
                  <a:pt x="4" y="161"/>
                </a:lnTo>
                <a:lnTo>
                  <a:pt x="4" y="160"/>
                </a:lnTo>
                <a:lnTo>
                  <a:pt x="6" y="158"/>
                </a:lnTo>
                <a:lnTo>
                  <a:pt x="6" y="156"/>
                </a:lnTo>
                <a:lnTo>
                  <a:pt x="6" y="154"/>
                </a:lnTo>
                <a:lnTo>
                  <a:pt x="6" y="152"/>
                </a:lnTo>
                <a:lnTo>
                  <a:pt x="8" y="152"/>
                </a:lnTo>
                <a:lnTo>
                  <a:pt x="10" y="152"/>
                </a:lnTo>
                <a:lnTo>
                  <a:pt x="10" y="150"/>
                </a:lnTo>
                <a:lnTo>
                  <a:pt x="10" y="148"/>
                </a:lnTo>
                <a:lnTo>
                  <a:pt x="8" y="148"/>
                </a:lnTo>
                <a:lnTo>
                  <a:pt x="8" y="146"/>
                </a:lnTo>
                <a:lnTo>
                  <a:pt x="12" y="144"/>
                </a:lnTo>
                <a:lnTo>
                  <a:pt x="14" y="144"/>
                </a:lnTo>
                <a:lnTo>
                  <a:pt x="16" y="144"/>
                </a:lnTo>
                <a:lnTo>
                  <a:pt x="16" y="142"/>
                </a:lnTo>
                <a:lnTo>
                  <a:pt x="17" y="142"/>
                </a:lnTo>
                <a:lnTo>
                  <a:pt x="17" y="140"/>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16">
            <a:extLst>
              <a:ext uri="{FF2B5EF4-FFF2-40B4-BE49-F238E27FC236}">
                <a16:creationId xmlns:a16="http://schemas.microsoft.com/office/drawing/2014/main" id="{81A93C12-1349-43C5-B508-EB086068AE8A}"/>
              </a:ext>
            </a:extLst>
          </p:cNvPr>
          <p:cNvSpPr>
            <a:spLocks/>
          </p:cNvSpPr>
          <p:nvPr/>
        </p:nvSpPr>
        <p:spPr bwMode="auto">
          <a:xfrm>
            <a:off x="3514419" y="1481717"/>
            <a:ext cx="1329177" cy="1641225"/>
          </a:xfrm>
          <a:custGeom>
            <a:avLst/>
            <a:gdLst>
              <a:gd name="T0" fmla="*/ 183 w 558"/>
              <a:gd name="T1" fmla="*/ 12 h 689"/>
              <a:gd name="T2" fmla="*/ 231 w 558"/>
              <a:gd name="T3" fmla="*/ 35 h 689"/>
              <a:gd name="T4" fmla="*/ 264 w 558"/>
              <a:gd name="T5" fmla="*/ 27 h 689"/>
              <a:gd name="T6" fmla="*/ 252 w 558"/>
              <a:gd name="T7" fmla="*/ 58 h 689"/>
              <a:gd name="T8" fmla="*/ 275 w 558"/>
              <a:gd name="T9" fmla="*/ 88 h 689"/>
              <a:gd name="T10" fmla="*/ 281 w 558"/>
              <a:gd name="T11" fmla="*/ 121 h 689"/>
              <a:gd name="T12" fmla="*/ 300 w 558"/>
              <a:gd name="T13" fmla="*/ 161 h 689"/>
              <a:gd name="T14" fmla="*/ 271 w 558"/>
              <a:gd name="T15" fmla="*/ 209 h 689"/>
              <a:gd name="T16" fmla="*/ 242 w 558"/>
              <a:gd name="T17" fmla="*/ 190 h 689"/>
              <a:gd name="T18" fmla="*/ 227 w 558"/>
              <a:gd name="T19" fmla="*/ 242 h 689"/>
              <a:gd name="T20" fmla="*/ 229 w 558"/>
              <a:gd name="T21" fmla="*/ 305 h 689"/>
              <a:gd name="T22" fmla="*/ 196 w 558"/>
              <a:gd name="T23" fmla="*/ 348 h 689"/>
              <a:gd name="T24" fmla="*/ 239 w 558"/>
              <a:gd name="T25" fmla="*/ 352 h 689"/>
              <a:gd name="T26" fmla="*/ 273 w 558"/>
              <a:gd name="T27" fmla="*/ 348 h 689"/>
              <a:gd name="T28" fmla="*/ 298 w 558"/>
              <a:gd name="T29" fmla="*/ 338 h 689"/>
              <a:gd name="T30" fmla="*/ 327 w 558"/>
              <a:gd name="T31" fmla="*/ 334 h 689"/>
              <a:gd name="T32" fmla="*/ 354 w 558"/>
              <a:gd name="T33" fmla="*/ 338 h 689"/>
              <a:gd name="T34" fmla="*/ 373 w 558"/>
              <a:gd name="T35" fmla="*/ 330 h 689"/>
              <a:gd name="T36" fmla="*/ 400 w 558"/>
              <a:gd name="T37" fmla="*/ 332 h 689"/>
              <a:gd name="T38" fmla="*/ 425 w 558"/>
              <a:gd name="T39" fmla="*/ 342 h 689"/>
              <a:gd name="T40" fmla="*/ 452 w 558"/>
              <a:gd name="T41" fmla="*/ 348 h 689"/>
              <a:gd name="T42" fmla="*/ 483 w 558"/>
              <a:gd name="T43" fmla="*/ 348 h 689"/>
              <a:gd name="T44" fmla="*/ 515 w 558"/>
              <a:gd name="T45" fmla="*/ 355 h 689"/>
              <a:gd name="T46" fmla="*/ 558 w 558"/>
              <a:gd name="T47" fmla="*/ 423 h 689"/>
              <a:gd name="T48" fmla="*/ 540 w 558"/>
              <a:gd name="T49" fmla="*/ 440 h 689"/>
              <a:gd name="T50" fmla="*/ 523 w 558"/>
              <a:gd name="T51" fmla="*/ 482 h 689"/>
              <a:gd name="T52" fmla="*/ 479 w 558"/>
              <a:gd name="T53" fmla="*/ 499 h 689"/>
              <a:gd name="T54" fmla="*/ 431 w 558"/>
              <a:gd name="T55" fmla="*/ 505 h 689"/>
              <a:gd name="T56" fmla="*/ 425 w 558"/>
              <a:gd name="T57" fmla="*/ 465 h 689"/>
              <a:gd name="T58" fmla="*/ 404 w 558"/>
              <a:gd name="T59" fmla="*/ 430 h 689"/>
              <a:gd name="T60" fmla="*/ 381 w 558"/>
              <a:gd name="T61" fmla="*/ 421 h 689"/>
              <a:gd name="T62" fmla="*/ 375 w 558"/>
              <a:gd name="T63" fmla="*/ 434 h 689"/>
              <a:gd name="T64" fmla="*/ 354 w 558"/>
              <a:gd name="T65" fmla="*/ 419 h 689"/>
              <a:gd name="T66" fmla="*/ 344 w 558"/>
              <a:gd name="T67" fmla="*/ 448 h 689"/>
              <a:gd name="T68" fmla="*/ 337 w 558"/>
              <a:gd name="T69" fmla="*/ 438 h 689"/>
              <a:gd name="T70" fmla="*/ 325 w 558"/>
              <a:gd name="T71" fmla="*/ 426 h 689"/>
              <a:gd name="T72" fmla="*/ 304 w 558"/>
              <a:gd name="T73" fmla="*/ 415 h 689"/>
              <a:gd name="T74" fmla="*/ 277 w 558"/>
              <a:gd name="T75" fmla="*/ 436 h 689"/>
              <a:gd name="T76" fmla="*/ 281 w 558"/>
              <a:gd name="T77" fmla="*/ 469 h 689"/>
              <a:gd name="T78" fmla="*/ 323 w 558"/>
              <a:gd name="T79" fmla="*/ 478 h 689"/>
              <a:gd name="T80" fmla="*/ 340 w 558"/>
              <a:gd name="T81" fmla="*/ 517 h 689"/>
              <a:gd name="T82" fmla="*/ 346 w 558"/>
              <a:gd name="T83" fmla="*/ 549 h 689"/>
              <a:gd name="T84" fmla="*/ 321 w 558"/>
              <a:gd name="T85" fmla="*/ 559 h 689"/>
              <a:gd name="T86" fmla="*/ 294 w 558"/>
              <a:gd name="T87" fmla="*/ 561 h 689"/>
              <a:gd name="T88" fmla="*/ 289 w 558"/>
              <a:gd name="T89" fmla="*/ 592 h 689"/>
              <a:gd name="T90" fmla="*/ 289 w 558"/>
              <a:gd name="T91" fmla="*/ 647 h 689"/>
              <a:gd name="T92" fmla="*/ 258 w 558"/>
              <a:gd name="T93" fmla="*/ 670 h 689"/>
              <a:gd name="T94" fmla="*/ 225 w 558"/>
              <a:gd name="T95" fmla="*/ 689 h 689"/>
              <a:gd name="T96" fmla="*/ 216 w 558"/>
              <a:gd name="T97" fmla="*/ 622 h 689"/>
              <a:gd name="T98" fmla="*/ 264 w 558"/>
              <a:gd name="T99" fmla="*/ 553 h 689"/>
              <a:gd name="T100" fmla="*/ 248 w 558"/>
              <a:gd name="T101" fmla="*/ 511 h 689"/>
              <a:gd name="T102" fmla="*/ 196 w 558"/>
              <a:gd name="T103" fmla="*/ 519 h 689"/>
              <a:gd name="T104" fmla="*/ 162 w 558"/>
              <a:gd name="T105" fmla="*/ 494 h 689"/>
              <a:gd name="T106" fmla="*/ 56 w 558"/>
              <a:gd name="T107" fmla="*/ 469 h 689"/>
              <a:gd name="T108" fmla="*/ 31 w 558"/>
              <a:gd name="T109" fmla="*/ 340 h 689"/>
              <a:gd name="T110" fmla="*/ 27 w 558"/>
              <a:gd name="T111" fmla="*/ 300 h 689"/>
              <a:gd name="T112" fmla="*/ 31 w 558"/>
              <a:gd name="T113" fmla="*/ 256 h 689"/>
              <a:gd name="T114" fmla="*/ 37 w 558"/>
              <a:gd name="T115" fmla="*/ 211 h 689"/>
              <a:gd name="T116" fmla="*/ 39 w 558"/>
              <a:gd name="T117" fmla="*/ 160 h 689"/>
              <a:gd name="T118" fmla="*/ 94 w 558"/>
              <a:gd name="T119" fmla="*/ 117 h 689"/>
              <a:gd name="T120" fmla="*/ 125 w 558"/>
              <a:gd name="T121" fmla="*/ 73 h 689"/>
              <a:gd name="T122" fmla="*/ 141 w 558"/>
              <a:gd name="T123" fmla="*/ 23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8" h="689">
                <a:moveTo>
                  <a:pt x="141" y="6"/>
                </a:moveTo>
                <a:lnTo>
                  <a:pt x="141" y="4"/>
                </a:lnTo>
                <a:lnTo>
                  <a:pt x="146" y="4"/>
                </a:lnTo>
                <a:lnTo>
                  <a:pt x="150" y="4"/>
                </a:lnTo>
                <a:lnTo>
                  <a:pt x="154" y="2"/>
                </a:lnTo>
                <a:lnTo>
                  <a:pt x="156" y="0"/>
                </a:lnTo>
                <a:lnTo>
                  <a:pt x="160" y="0"/>
                </a:lnTo>
                <a:lnTo>
                  <a:pt x="166" y="2"/>
                </a:lnTo>
                <a:lnTo>
                  <a:pt x="168" y="4"/>
                </a:lnTo>
                <a:lnTo>
                  <a:pt x="169" y="6"/>
                </a:lnTo>
                <a:lnTo>
                  <a:pt x="173" y="10"/>
                </a:lnTo>
                <a:lnTo>
                  <a:pt x="175" y="10"/>
                </a:lnTo>
                <a:lnTo>
                  <a:pt x="179" y="10"/>
                </a:lnTo>
                <a:lnTo>
                  <a:pt x="183" y="12"/>
                </a:lnTo>
                <a:lnTo>
                  <a:pt x="185" y="14"/>
                </a:lnTo>
                <a:lnTo>
                  <a:pt x="187" y="16"/>
                </a:lnTo>
                <a:lnTo>
                  <a:pt x="187" y="19"/>
                </a:lnTo>
                <a:lnTo>
                  <a:pt x="191" y="21"/>
                </a:lnTo>
                <a:lnTo>
                  <a:pt x="192" y="21"/>
                </a:lnTo>
                <a:lnTo>
                  <a:pt x="196" y="23"/>
                </a:lnTo>
                <a:lnTo>
                  <a:pt x="202" y="23"/>
                </a:lnTo>
                <a:lnTo>
                  <a:pt x="208" y="25"/>
                </a:lnTo>
                <a:lnTo>
                  <a:pt x="212" y="27"/>
                </a:lnTo>
                <a:lnTo>
                  <a:pt x="219" y="29"/>
                </a:lnTo>
                <a:lnTo>
                  <a:pt x="225" y="29"/>
                </a:lnTo>
                <a:lnTo>
                  <a:pt x="229" y="31"/>
                </a:lnTo>
                <a:lnTo>
                  <a:pt x="231" y="33"/>
                </a:lnTo>
                <a:lnTo>
                  <a:pt x="231" y="35"/>
                </a:lnTo>
                <a:lnTo>
                  <a:pt x="235" y="37"/>
                </a:lnTo>
                <a:lnTo>
                  <a:pt x="237" y="37"/>
                </a:lnTo>
                <a:lnTo>
                  <a:pt x="241" y="39"/>
                </a:lnTo>
                <a:lnTo>
                  <a:pt x="244" y="39"/>
                </a:lnTo>
                <a:lnTo>
                  <a:pt x="248" y="39"/>
                </a:lnTo>
                <a:lnTo>
                  <a:pt x="250" y="33"/>
                </a:lnTo>
                <a:lnTo>
                  <a:pt x="252" y="27"/>
                </a:lnTo>
                <a:lnTo>
                  <a:pt x="254" y="25"/>
                </a:lnTo>
                <a:lnTo>
                  <a:pt x="256" y="23"/>
                </a:lnTo>
                <a:lnTo>
                  <a:pt x="260" y="21"/>
                </a:lnTo>
                <a:lnTo>
                  <a:pt x="262" y="21"/>
                </a:lnTo>
                <a:lnTo>
                  <a:pt x="264" y="23"/>
                </a:lnTo>
                <a:lnTo>
                  <a:pt x="265" y="25"/>
                </a:lnTo>
                <a:lnTo>
                  <a:pt x="264" y="27"/>
                </a:lnTo>
                <a:lnTo>
                  <a:pt x="264" y="31"/>
                </a:lnTo>
                <a:lnTo>
                  <a:pt x="264" y="33"/>
                </a:lnTo>
                <a:lnTo>
                  <a:pt x="262" y="35"/>
                </a:lnTo>
                <a:lnTo>
                  <a:pt x="262" y="37"/>
                </a:lnTo>
                <a:lnTo>
                  <a:pt x="260" y="39"/>
                </a:lnTo>
                <a:lnTo>
                  <a:pt x="260" y="40"/>
                </a:lnTo>
                <a:lnTo>
                  <a:pt x="260" y="44"/>
                </a:lnTo>
                <a:lnTo>
                  <a:pt x="260" y="48"/>
                </a:lnTo>
                <a:lnTo>
                  <a:pt x="258" y="50"/>
                </a:lnTo>
                <a:lnTo>
                  <a:pt x="256" y="52"/>
                </a:lnTo>
                <a:lnTo>
                  <a:pt x="256" y="54"/>
                </a:lnTo>
                <a:lnTo>
                  <a:pt x="254" y="54"/>
                </a:lnTo>
                <a:lnTo>
                  <a:pt x="254" y="56"/>
                </a:lnTo>
                <a:lnTo>
                  <a:pt x="252" y="58"/>
                </a:lnTo>
                <a:lnTo>
                  <a:pt x="250" y="58"/>
                </a:lnTo>
                <a:lnTo>
                  <a:pt x="250" y="60"/>
                </a:lnTo>
                <a:lnTo>
                  <a:pt x="250" y="64"/>
                </a:lnTo>
                <a:lnTo>
                  <a:pt x="252" y="65"/>
                </a:lnTo>
                <a:lnTo>
                  <a:pt x="254" y="67"/>
                </a:lnTo>
                <a:lnTo>
                  <a:pt x="254" y="69"/>
                </a:lnTo>
                <a:lnTo>
                  <a:pt x="258" y="73"/>
                </a:lnTo>
                <a:lnTo>
                  <a:pt x="260" y="77"/>
                </a:lnTo>
                <a:lnTo>
                  <a:pt x="264" y="81"/>
                </a:lnTo>
                <a:lnTo>
                  <a:pt x="265" y="83"/>
                </a:lnTo>
                <a:lnTo>
                  <a:pt x="267" y="87"/>
                </a:lnTo>
                <a:lnTo>
                  <a:pt x="269" y="87"/>
                </a:lnTo>
                <a:lnTo>
                  <a:pt x="271" y="88"/>
                </a:lnTo>
                <a:lnTo>
                  <a:pt x="275" y="88"/>
                </a:lnTo>
                <a:lnTo>
                  <a:pt x="277" y="90"/>
                </a:lnTo>
                <a:lnTo>
                  <a:pt x="279" y="90"/>
                </a:lnTo>
                <a:lnTo>
                  <a:pt x="281" y="92"/>
                </a:lnTo>
                <a:lnTo>
                  <a:pt x="283" y="94"/>
                </a:lnTo>
                <a:lnTo>
                  <a:pt x="283" y="96"/>
                </a:lnTo>
                <a:lnTo>
                  <a:pt x="285" y="98"/>
                </a:lnTo>
                <a:lnTo>
                  <a:pt x="285" y="100"/>
                </a:lnTo>
                <a:lnTo>
                  <a:pt x="285" y="102"/>
                </a:lnTo>
                <a:lnTo>
                  <a:pt x="287" y="106"/>
                </a:lnTo>
                <a:lnTo>
                  <a:pt x="289" y="108"/>
                </a:lnTo>
                <a:lnTo>
                  <a:pt x="289" y="112"/>
                </a:lnTo>
                <a:lnTo>
                  <a:pt x="287" y="113"/>
                </a:lnTo>
                <a:lnTo>
                  <a:pt x="283" y="117"/>
                </a:lnTo>
                <a:lnTo>
                  <a:pt x="281" y="121"/>
                </a:lnTo>
                <a:lnTo>
                  <a:pt x="279" y="125"/>
                </a:lnTo>
                <a:lnTo>
                  <a:pt x="279" y="127"/>
                </a:lnTo>
                <a:lnTo>
                  <a:pt x="279" y="131"/>
                </a:lnTo>
                <a:lnTo>
                  <a:pt x="279" y="133"/>
                </a:lnTo>
                <a:lnTo>
                  <a:pt x="281" y="138"/>
                </a:lnTo>
                <a:lnTo>
                  <a:pt x="283" y="142"/>
                </a:lnTo>
                <a:lnTo>
                  <a:pt x="285" y="146"/>
                </a:lnTo>
                <a:lnTo>
                  <a:pt x="289" y="150"/>
                </a:lnTo>
                <a:lnTo>
                  <a:pt x="290" y="152"/>
                </a:lnTo>
                <a:lnTo>
                  <a:pt x="294" y="154"/>
                </a:lnTo>
                <a:lnTo>
                  <a:pt x="296" y="158"/>
                </a:lnTo>
                <a:lnTo>
                  <a:pt x="298" y="158"/>
                </a:lnTo>
                <a:lnTo>
                  <a:pt x="300" y="160"/>
                </a:lnTo>
                <a:lnTo>
                  <a:pt x="300" y="161"/>
                </a:lnTo>
                <a:lnTo>
                  <a:pt x="300" y="165"/>
                </a:lnTo>
                <a:lnTo>
                  <a:pt x="298" y="169"/>
                </a:lnTo>
                <a:lnTo>
                  <a:pt x="296" y="173"/>
                </a:lnTo>
                <a:lnTo>
                  <a:pt x="292" y="177"/>
                </a:lnTo>
                <a:lnTo>
                  <a:pt x="290" y="179"/>
                </a:lnTo>
                <a:lnTo>
                  <a:pt x="287" y="181"/>
                </a:lnTo>
                <a:lnTo>
                  <a:pt x="283" y="183"/>
                </a:lnTo>
                <a:lnTo>
                  <a:pt x="281" y="186"/>
                </a:lnTo>
                <a:lnTo>
                  <a:pt x="281" y="190"/>
                </a:lnTo>
                <a:lnTo>
                  <a:pt x="281" y="194"/>
                </a:lnTo>
                <a:lnTo>
                  <a:pt x="281" y="200"/>
                </a:lnTo>
                <a:lnTo>
                  <a:pt x="279" y="206"/>
                </a:lnTo>
                <a:lnTo>
                  <a:pt x="275" y="209"/>
                </a:lnTo>
                <a:lnTo>
                  <a:pt x="271" y="209"/>
                </a:lnTo>
                <a:lnTo>
                  <a:pt x="267" y="208"/>
                </a:lnTo>
                <a:lnTo>
                  <a:pt x="267" y="202"/>
                </a:lnTo>
                <a:lnTo>
                  <a:pt x="267" y="198"/>
                </a:lnTo>
                <a:lnTo>
                  <a:pt x="265" y="192"/>
                </a:lnTo>
                <a:lnTo>
                  <a:pt x="265" y="188"/>
                </a:lnTo>
                <a:lnTo>
                  <a:pt x="262" y="186"/>
                </a:lnTo>
                <a:lnTo>
                  <a:pt x="260" y="186"/>
                </a:lnTo>
                <a:lnTo>
                  <a:pt x="258" y="183"/>
                </a:lnTo>
                <a:lnTo>
                  <a:pt x="256" y="181"/>
                </a:lnTo>
                <a:lnTo>
                  <a:pt x="250" y="181"/>
                </a:lnTo>
                <a:lnTo>
                  <a:pt x="246" y="181"/>
                </a:lnTo>
                <a:lnTo>
                  <a:pt x="244" y="183"/>
                </a:lnTo>
                <a:lnTo>
                  <a:pt x="244" y="184"/>
                </a:lnTo>
                <a:lnTo>
                  <a:pt x="242" y="190"/>
                </a:lnTo>
                <a:lnTo>
                  <a:pt x="242" y="194"/>
                </a:lnTo>
                <a:lnTo>
                  <a:pt x="242" y="198"/>
                </a:lnTo>
                <a:lnTo>
                  <a:pt x="242" y="200"/>
                </a:lnTo>
                <a:lnTo>
                  <a:pt x="241" y="204"/>
                </a:lnTo>
                <a:lnTo>
                  <a:pt x="235" y="208"/>
                </a:lnTo>
                <a:lnTo>
                  <a:pt x="233" y="208"/>
                </a:lnTo>
                <a:lnTo>
                  <a:pt x="227" y="211"/>
                </a:lnTo>
                <a:lnTo>
                  <a:pt x="227" y="213"/>
                </a:lnTo>
                <a:lnTo>
                  <a:pt x="225" y="215"/>
                </a:lnTo>
                <a:lnTo>
                  <a:pt x="223" y="221"/>
                </a:lnTo>
                <a:lnTo>
                  <a:pt x="223" y="225"/>
                </a:lnTo>
                <a:lnTo>
                  <a:pt x="225" y="231"/>
                </a:lnTo>
                <a:lnTo>
                  <a:pt x="225" y="234"/>
                </a:lnTo>
                <a:lnTo>
                  <a:pt x="227" y="242"/>
                </a:lnTo>
                <a:lnTo>
                  <a:pt x="229" y="246"/>
                </a:lnTo>
                <a:lnTo>
                  <a:pt x="229" y="250"/>
                </a:lnTo>
                <a:lnTo>
                  <a:pt x="231" y="254"/>
                </a:lnTo>
                <a:lnTo>
                  <a:pt x="231" y="256"/>
                </a:lnTo>
                <a:lnTo>
                  <a:pt x="231" y="259"/>
                </a:lnTo>
                <a:lnTo>
                  <a:pt x="231" y="265"/>
                </a:lnTo>
                <a:lnTo>
                  <a:pt x="231" y="271"/>
                </a:lnTo>
                <a:lnTo>
                  <a:pt x="231" y="273"/>
                </a:lnTo>
                <a:lnTo>
                  <a:pt x="233" y="279"/>
                </a:lnTo>
                <a:lnTo>
                  <a:pt x="233" y="282"/>
                </a:lnTo>
                <a:lnTo>
                  <a:pt x="233" y="286"/>
                </a:lnTo>
                <a:lnTo>
                  <a:pt x="233" y="292"/>
                </a:lnTo>
                <a:lnTo>
                  <a:pt x="231" y="300"/>
                </a:lnTo>
                <a:lnTo>
                  <a:pt x="229" y="305"/>
                </a:lnTo>
                <a:lnTo>
                  <a:pt x="227" y="307"/>
                </a:lnTo>
                <a:lnTo>
                  <a:pt x="227" y="317"/>
                </a:lnTo>
                <a:lnTo>
                  <a:pt x="227" y="321"/>
                </a:lnTo>
                <a:lnTo>
                  <a:pt x="225" y="323"/>
                </a:lnTo>
                <a:lnTo>
                  <a:pt x="223" y="327"/>
                </a:lnTo>
                <a:lnTo>
                  <a:pt x="219" y="328"/>
                </a:lnTo>
                <a:lnTo>
                  <a:pt x="217" y="330"/>
                </a:lnTo>
                <a:lnTo>
                  <a:pt x="214" y="332"/>
                </a:lnTo>
                <a:lnTo>
                  <a:pt x="210" y="334"/>
                </a:lnTo>
                <a:lnTo>
                  <a:pt x="204" y="338"/>
                </a:lnTo>
                <a:lnTo>
                  <a:pt x="202" y="342"/>
                </a:lnTo>
                <a:lnTo>
                  <a:pt x="198" y="344"/>
                </a:lnTo>
                <a:lnTo>
                  <a:pt x="196" y="346"/>
                </a:lnTo>
                <a:lnTo>
                  <a:pt x="196" y="348"/>
                </a:lnTo>
                <a:lnTo>
                  <a:pt x="198" y="350"/>
                </a:lnTo>
                <a:lnTo>
                  <a:pt x="200" y="353"/>
                </a:lnTo>
                <a:lnTo>
                  <a:pt x="204" y="359"/>
                </a:lnTo>
                <a:lnTo>
                  <a:pt x="208" y="361"/>
                </a:lnTo>
                <a:lnTo>
                  <a:pt x="212" y="367"/>
                </a:lnTo>
                <a:lnTo>
                  <a:pt x="216" y="369"/>
                </a:lnTo>
                <a:lnTo>
                  <a:pt x="219" y="369"/>
                </a:lnTo>
                <a:lnTo>
                  <a:pt x="223" y="365"/>
                </a:lnTo>
                <a:lnTo>
                  <a:pt x="225" y="363"/>
                </a:lnTo>
                <a:lnTo>
                  <a:pt x="229" y="361"/>
                </a:lnTo>
                <a:lnTo>
                  <a:pt x="229" y="357"/>
                </a:lnTo>
                <a:lnTo>
                  <a:pt x="233" y="355"/>
                </a:lnTo>
                <a:lnTo>
                  <a:pt x="237" y="352"/>
                </a:lnTo>
                <a:lnTo>
                  <a:pt x="239" y="352"/>
                </a:lnTo>
                <a:lnTo>
                  <a:pt x="242" y="353"/>
                </a:lnTo>
                <a:lnTo>
                  <a:pt x="244" y="353"/>
                </a:lnTo>
                <a:lnTo>
                  <a:pt x="246" y="352"/>
                </a:lnTo>
                <a:lnTo>
                  <a:pt x="246" y="350"/>
                </a:lnTo>
                <a:lnTo>
                  <a:pt x="250" y="350"/>
                </a:lnTo>
                <a:lnTo>
                  <a:pt x="254" y="350"/>
                </a:lnTo>
                <a:lnTo>
                  <a:pt x="256" y="352"/>
                </a:lnTo>
                <a:lnTo>
                  <a:pt x="258" y="352"/>
                </a:lnTo>
                <a:lnTo>
                  <a:pt x="260" y="352"/>
                </a:lnTo>
                <a:lnTo>
                  <a:pt x="264" y="352"/>
                </a:lnTo>
                <a:lnTo>
                  <a:pt x="265" y="350"/>
                </a:lnTo>
                <a:lnTo>
                  <a:pt x="269" y="348"/>
                </a:lnTo>
                <a:lnTo>
                  <a:pt x="271" y="348"/>
                </a:lnTo>
                <a:lnTo>
                  <a:pt x="273" y="348"/>
                </a:lnTo>
                <a:lnTo>
                  <a:pt x="275" y="348"/>
                </a:lnTo>
                <a:lnTo>
                  <a:pt x="277" y="346"/>
                </a:lnTo>
                <a:lnTo>
                  <a:pt x="279" y="344"/>
                </a:lnTo>
                <a:lnTo>
                  <a:pt x="281" y="344"/>
                </a:lnTo>
                <a:lnTo>
                  <a:pt x="281" y="342"/>
                </a:lnTo>
                <a:lnTo>
                  <a:pt x="281" y="340"/>
                </a:lnTo>
                <a:lnTo>
                  <a:pt x="283" y="340"/>
                </a:lnTo>
                <a:lnTo>
                  <a:pt x="283" y="338"/>
                </a:lnTo>
                <a:lnTo>
                  <a:pt x="285" y="336"/>
                </a:lnTo>
                <a:lnTo>
                  <a:pt x="287" y="338"/>
                </a:lnTo>
                <a:lnTo>
                  <a:pt x="290" y="338"/>
                </a:lnTo>
                <a:lnTo>
                  <a:pt x="292" y="340"/>
                </a:lnTo>
                <a:lnTo>
                  <a:pt x="296" y="340"/>
                </a:lnTo>
                <a:lnTo>
                  <a:pt x="298" y="338"/>
                </a:lnTo>
                <a:lnTo>
                  <a:pt x="300" y="338"/>
                </a:lnTo>
                <a:lnTo>
                  <a:pt x="300" y="336"/>
                </a:lnTo>
                <a:lnTo>
                  <a:pt x="304" y="338"/>
                </a:lnTo>
                <a:lnTo>
                  <a:pt x="306" y="340"/>
                </a:lnTo>
                <a:lnTo>
                  <a:pt x="308" y="340"/>
                </a:lnTo>
                <a:lnTo>
                  <a:pt x="310" y="338"/>
                </a:lnTo>
                <a:lnTo>
                  <a:pt x="312" y="338"/>
                </a:lnTo>
                <a:lnTo>
                  <a:pt x="314" y="338"/>
                </a:lnTo>
                <a:lnTo>
                  <a:pt x="315" y="338"/>
                </a:lnTo>
                <a:lnTo>
                  <a:pt x="315" y="336"/>
                </a:lnTo>
                <a:lnTo>
                  <a:pt x="319" y="336"/>
                </a:lnTo>
                <a:lnTo>
                  <a:pt x="321" y="334"/>
                </a:lnTo>
                <a:lnTo>
                  <a:pt x="323" y="334"/>
                </a:lnTo>
                <a:lnTo>
                  <a:pt x="327" y="334"/>
                </a:lnTo>
                <a:lnTo>
                  <a:pt x="329" y="334"/>
                </a:lnTo>
                <a:lnTo>
                  <a:pt x="331" y="336"/>
                </a:lnTo>
                <a:lnTo>
                  <a:pt x="333" y="338"/>
                </a:lnTo>
                <a:lnTo>
                  <a:pt x="333" y="340"/>
                </a:lnTo>
                <a:lnTo>
                  <a:pt x="335" y="340"/>
                </a:lnTo>
                <a:lnTo>
                  <a:pt x="337" y="340"/>
                </a:lnTo>
                <a:lnTo>
                  <a:pt x="338" y="340"/>
                </a:lnTo>
                <a:lnTo>
                  <a:pt x="340" y="342"/>
                </a:lnTo>
                <a:lnTo>
                  <a:pt x="342" y="342"/>
                </a:lnTo>
                <a:lnTo>
                  <a:pt x="342" y="340"/>
                </a:lnTo>
                <a:lnTo>
                  <a:pt x="344" y="338"/>
                </a:lnTo>
                <a:lnTo>
                  <a:pt x="348" y="338"/>
                </a:lnTo>
                <a:lnTo>
                  <a:pt x="350" y="336"/>
                </a:lnTo>
                <a:lnTo>
                  <a:pt x="354" y="338"/>
                </a:lnTo>
                <a:lnTo>
                  <a:pt x="358" y="338"/>
                </a:lnTo>
                <a:lnTo>
                  <a:pt x="362" y="336"/>
                </a:lnTo>
                <a:lnTo>
                  <a:pt x="363" y="334"/>
                </a:lnTo>
                <a:lnTo>
                  <a:pt x="365" y="334"/>
                </a:lnTo>
                <a:lnTo>
                  <a:pt x="367" y="332"/>
                </a:lnTo>
                <a:lnTo>
                  <a:pt x="367" y="330"/>
                </a:lnTo>
                <a:lnTo>
                  <a:pt x="365" y="328"/>
                </a:lnTo>
                <a:lnTo>
                  <a:pt x="363" y="327"/>
                </a:lnTo>
                <a:lnTo>
                  <a:pt x="365" y="327"/>
                </a:lnTo>
                <a:lnTo>
                  <a:pt x="365" y="325"/>
                </a:lnTo>
                <a:lnTo>
                  <a:pt x="367" y="325"/>
                </a:lnTo>
                <a:lnTo>
                  <a:pt x="371" y="327"/>
                </a:lnTo>
                <a:lnTo>
                  <a:pt x="373" y="328"/>
                </a:lnTo>
                <a:lnTo>
                  <a:pt x="373" y="330"/>
                </a:lnTo>
                <a:lnTo>
                  <a:pt x="377" y="330"/>
                </a:lnTo>
                <a:lnTo>
                  <a:pt x="379" y="330"/>
                </a:lnTo>
                <a:lnTo>
                  <a:pt x="379" y="328"/>
                </a:lnTo>
                <a:lnTo>
                  <a:pt x="385" y="328"/>
                </a:lnTo>
                <a:lnTo>
                  <a:pt x="388" y="328"/>
                </a:lnTo>
                <a:lnTo>
                  <a:pt x="390" y="327"/>
                </a:lnTo>
                <a:lnTo>
                  <a:pt x="392" y="325"/>
                </a:lnTo>
                <a:lnTo>
                  <a:pt x="394" y="325"/>
                </a:lnTo>
                <a:lnTo>
                  <a:pt x="396" y="325"/>
                </a:lnTo>
                <a:lnTo>
                  <a:pt x="396" y="327"/>
                </a:lnTo>
                <a:lnTo>
                  <a:pt x="396" y="328"/>
                </a:lnTo>
                <a:lnTo>
                  <a:pt x="398" y="328"/>
                </a:lnTo>
                <a:lnTo>
                  <a:pt x="398" y="330"/>
                </a:lnTo>
                <a:lnTo>
                  <a:pt x="400" y="332"/>
                </a:lnTo>
                <a:lnTo>
                  <a:pt x="400" y="334"/>
                </a:lnTo>
                <a:lnTo>
                  <a:pt x="402" y="336"/>
                </a:lnTo>
                <a:lnTo>
                  <a:pt x="404" y="338"/>
                </a:lnTo>
                <a:lnTo>
                  <a:pt x="404" y="340"/>
                </a:lnTo>
                <a:lnTo>
                  <a:pt x="406" y="342"/>
                </a:lnTo>
                <a:lnTo>
                  <a:pt x="408" y="340"/>
                </a:lnTo>
                <a:lnTo>
                  <a:pt x="410" y="342"/>
                </a:lnTo>
                <a:lnTo>
                  <a:pt x="412" y="342"/>
                </a:lnTo>
                <a:lnTo>
                  <a:pt x="413" y="342"/>
                </a:lnTo>
                <a:lnTo>
                  <a:pt x="415" y="342"/>
                </a:lnTo>
                <a:lnTo>
                  <a:pt x="417" y="342"/>
                </a:lnTo>
                <a:lnTo>
                  <a:pt x="421" y="342"/>
                </a:lnTo>
                <a:lnTo>
                  <a:pt x="423" y="342"/>
                </a:lnTo>
                <a:lnTo>
                  <a:pt x="425" y="342"/>
                </a:lnTo>
                <a:lnTo>
                  <a:pt x="427" y="344"/>
                </a:lnTo>
                <a:lnTo>
                  <a:pt x="427" y="348"/>
                </a:lnTo>
                <a:lnTo>
                  <a:pt x="429" y="350"/>
                </a:lnTo>
                <a:lnTo>
                  <a:pt x="431" y="350"/>
                </a:lnTo>
                <a:lnTo>
                  <a:pt x="433" y="350"/>
                </a:lnTo>
                <a:lnTo>
                  <a:pt x="435" y="350"/>
                </a:lnTo>
                <a:lnTo>
                  <a:pt x="438" y="350"/>
                </a:lnTo>
                <a:lnTo>
                  <a:pt x="440" y="350"/>
                </a:lnTo>
                <a:lnTo>
                  <a:pt x="442" y="352"/>
                </a:lnTo>
                <a:lnTo>
                  <a:pt x="446" y="350"/>
                </a:lnTo>
                <a:lnTo>
                  <a:pt x="448" y="350"/>
                </a:lnTo>
                <a:lnTo>
                  <a:pt x="450" y="348"/>
                </a:lnTo>
                <a:lnTo>
                  <a:pt x="450" y="346"/>
                </a:lnTo>
                <a:lnTo>
                  <a:pt x="452" y="348"/>
                </a:lnTo>
                <a:lnTo>
                  <a:pt x="454" y="348"/>
                </a:lnTo>
                <a:lnTo>
                  <a:pt x="456" y="348"/>
                </a:lnTo>
                <a:lnTo>
                  <a:pt x="458" y="350"/>
                </a:lnTo>
                <a:lnTo>
                  <a:pt x="460" y="350"/>
                </a:lnTo>
                <a:lnTo>
                  <a:pt x="461" y="350"/>
                </a:lnTo>
                <a:lnTo>
                  <a:pt x="463" y="350"/>
                </a:lnTo>
                <a:lnTo>
                  <a:pt x="467" y="352"/>
                </a:lnTo>
                <a:lnTo>
                  <a:pt x="469" y="352"/>
                </a:lnTo>
                <a:lnTo>
                  <a:pt x="473" y="350"/>
                </a:lnTo>
                <a:lnTo>
                  <a:pt x="475" y="352"/>
                </a:lnTo>
                <a:lnTo>
                  <a:pt x="477" y="352"/>
                </a:lnTo>
                <a:lnTo>
                  <a:pt x="479" y="350"/>
                </a:lnTo>
                <a:lnTo>
                  <a:pt x="481" y="350"/>
                </a:lnTo>
                <a:lnTo>
                  <a:pt x="483" y="348"/>
                </a:lnTo>
                <a:lnTo>
                  <a:pt x="485" y="348"/>
                </a:lnTo>
                <a:lnTo>
                  <a:pt x="485" y="346"/>
                </a:lnTo>
                <a:lnTo>
                  <a:pt x="486" y="346"/>
                </a:lnTo>
                <a:lnTo>
                  <a:pt x="488" y="344"/>
                </a:lnTo>
                <a:lnTo>
                  <a:pt x="488" y="346"/>
                </a:lnTo>
                <a:lnTo>
                  <a:pt x="490" y="348"/>
                </a:lnTo>
                <a:lnTo>
                  <a:pt x="494" y="348"/>
                </a:lnTo>
                <a:lnTo>
                  <a:pt x="494" y="346"/>
                </a:lnTo>
                <a:lnTo>
                  <a:pt x="496" y="344"/>
                </a:lnTo>
                <a:lnTo>
                  <a:pt x="500" y="348"/>
                </a:lnTo>
                <a:lnTo>
                  <a:pt x="504" y="352"/>
                </a:lnTo>
                <a:lnTo>
                  <a:pt x="508" y="353"/>
                </a:lnTo>
                <a:lnTo>
                  <a:pt x="509" y="353"/>
                </a:lnTo>
                <a:lnTo>
                  <a:pt x="515" y="355"/>
                </a:lnTo>
                <a:lnTo>
                  <a:pt x="519" y="361"/>
                </a:lnTo>
                <a:lnTo>
                  <a:pt x="521" y="365"/>
                </a:lnTo>
                <a:lnTo>
                  <a:pt x="527" y="371"/>
                </a:lnTo>
                <a:lnTo>
                  <a:pt x="529" y="375"/>
                </a:lnTo>
                <a:lnTo>
                  <a:pt x="533" y="378"/>
                </a:lnTo>
                <a:lnTo>
                  <a:pt x="536" y="382"/>
                </a:lnTo>
                <a:lnTo>
                  <a:pt x="542" y="386"/>
                </a:lnTo>
                <a:lnTo>
                  <a:pt x="548" y="388"/>
                </a:lnTo>
                <a:lnTo>
                  <a:pt x="552" y="392"/>
                </a:lnTo>
                <a:lnTo>
                  <a:pt x="554" y="398"/>
                </a:lnTo>
                <a:lnTo>
                  <a:pt x="556" y="403"/>
                </a:lnTo>
                <a:lnTo>
                  <a:pt x="558" y="409"/>
                </a:lnTo>
                <a:lnTo>
                  <a:pt x="558" y="415"/>
                </a:lnTo>
                <a:lnTo>
                  <a:pt x="558" y="423"/>
                </a:lnTo>
                <a:lnTo>
                  <a:pt x="554" y="424"/>
                </a:lnTo>
                <a:lnTo>
                  <a:pt x="550" y="426"/>
                </a:lnTo>
                <a:lnTo>
                  <a:pt x="544" y="426"/>
                </a:lnTo>
                <a:lnTo>
                  <a:pt x="542" y="424"/>
                </a:lnTo>
                <a:lnTo>
                  <a:pt x="538" y="424"/>
                </a:lnTo>
                <a:lnTo>
                  <a:pt x="536" y="424"/>
                </a:lnTo>
                <a:lnTo>
                  <a:pt x="533" y="424"/>
                </a:lnTo>
                <a:lnTo>
                  <a:pt x="533" y="426"/>
                </a:lnTo>
                <a:lnTo>
                  <a:pt x="533" y="428"/>
                </a:lnTo>
                <a:lnTo>
                  <a:pt x="536" y="430"/>
                </a:lnTo>
                <a:lnTo>
                  <a:pt x="536" y="432"/>
                </a:lnTo>
                <a:lnTo>
                  <a:pt x="538" y="432"/>
                </a:lnTo>
                <a:lnTo>
                  <a:pt x="538" y="436"/>
                </a:lnTo>
                <a:lnTo>
                  <a:pt x="540" y="440"/>
                </a:lnTo>
                <a:lnTo>
                  <a:pt x="538" y="442"/>
                </a:lnTo>
                <a:lnTo>
                  <a:pt x="536" y="446"/>
                </a:lnTo>
                <a:lnTo>
                  <a:pt x="534" y="449"/>
                </a:lnTo>
                <a:lnTo>
                  <a:pt x="534" y="451"/>
                </a:lnTo>
                <a:lnTo>
                  <a:pt x="536" y="463"/>
                </a:lnTo>
                <a:lnTo>
                  <a:pt x="536" y="467"/>
                </a:lnTo>
                <a:lnTo>
                  <a:pt x="538" y="471"/>
                </a:lnTo>
                <a:lnTo>
                  <a:pt x="536" y="472"/>
                </a:lnTo>
                <a:lnTo>
                  <a:pt x="534" y="474"/>
                </a:lnTo>
                <a:lnTo>
                  <a:pt x="533" y="476"/>
                </a:lnTo>
                <a:lnTo>
                  <a:pt x="531" y="478"/>
                </a:lnTo>
                <a:lnTo>
                  <a:pt x="529" y="480"/>
                </a:lnTo>
                <a:lnTo>
                  <a:pt x="527" y="482"/>
                </a:lnTo>
                <a:lnTo>
                  <a:pt x="523" y="482"/>
                </a:lnTo>
                <a:lnTo>
                  <a:pt x="519" y="482"/>
                </a:lnTo>
                <a:lnTo>
                  <a:pt x="517" y="484"/>
                </a:lnTo>
                <a:lnTo>
                  <a:pt x="513" y="484"/>
                </a:lnTo>
                <a:lnTo>
                  <a:pt x="509" y="484"/>
                </a:lnTo>
                <a:lnTo>
                  <a:pt x="508" y="484"/>
                </a:lnTo>
                <a:lnTo>
                  <a:pt x="504" y="486"/>
                </a:lnTo>
                <a:lnTo>
                  <a:pt x="502" y="486"/>
                </a:lnTo>
                <a:lnTo>
                  <a:pt x="498" y="488"/>
                </a:lnTo>
                <a:lnTo>
                  <a:pt x="496" y="490"/>
                </a:lnTo>
                <a:lnTo>
                  <a:pt x="492" y="492"/>
                </a:lnTo>
                <a:lnTo>
                  <a:pt x="490" y="496"/>
                </a:lnTo>
                <a:lnTo>
                  <a:pt x="486" y="497"/>
                </a:lnTo>
                <a:lnTo>
                  <a:pt x="483" y="497"/>
                </a:lnTo>
                <a:lnTo>
                  <a:pt x="479" y="499"/>
                </a:lnTo>
                <a:lnTo>
                  <a:pt x="477" y="501"/>
                </a:lnTo>
                <a:lnTo>
                  <a:pt x="473" y="501"/>
                </a:lnTo>
                <a:lnTo>
                  <a:pt x="471" y="503"/>
                </a:lnTo>
                <a:lnTo>
                  <a:pt x="467" y="503"/>
                </a:lnTo>
                <a:lnTo>
                  <a:pt x="463" y="503"/>
                </a:lnTo>
                <a:lnTo>
                  <a:pt x="461" y="503"/>
                </a:lnTo>
                <a:lnTo>
                  <a:pt x="458" y="503"/>
                </a:lnTo>
                <a:lnTo>
                  <a:pt x="454" y="503"/>
                </a:lnTo>
                <a:lnTo>
                  <a:pt x="452" y="503"/>
                </a:lnTo>
                <a:lnTo>
                  <a:pt x="444" y="505"/>
                </a:lnTo>
                <a:lnTo>
                  <a:pt x="442" y="503"/>
                </a:lnTo>
                <a:lnTo>
                  <a:pt x="440" y="503"/>
                </a:lnTo>
                <a:lnTo>
                  <a:pt x="436" y="505"/>
                </a:lnTo>
                <a:lnTo>
                  <a:pt x="431" y="505"/>
                </a:lnTo>
                <a:lnTo>
                  <a:pt x="429" y="505"/>
                </a:lnTo>
                <a:lnTo>
                  <a:pt x="427" y="505"/>
                </a:lnTo>
                <a:lnTo>
                  <a:pt x="425" y="501"/>
                </a:lnTo>
                <a:lnTo>
                  <a:pt x="425" y="499"/>
                </a:lnTo>
                <a:lnTo>
                  <a:pt x="425" y="496"/>
                </a:lnTo>
                <a:lnTo>
                  <a:pt x="423" y="494"/>
                </a:lnTo>
                <a:lnTo>
                  <a:pt x="423" y="492"/>
                </a:lnTo>
                <a:lnTo>
                  <a:pt x="421" y="488"/>
                </a:lnTo>
                <a:lnTo>
                  <a:pt x="421" y="482"/>
                </a:lnTo>
                <a:lnTo>
                  <a:pt x="423" y="478"/>
                </a:lnTo>
                <a:lnTo>
                  <a:pt x="425" y="474"/>
                </a:lnTo>
                <a:lnTo>
                  <a:pt x="425" y="472"/>
                </a:lnTo>
                <a:lnTo>
                  <a:pt x="425" y="469"/>
                </a:lnTo>
                <a:lnTo>
                  <a:pt x="425" y="465"/>
                </a:lnTo>
                <a:lnTo>
                  <a:pt x="423" y="463"/>
                </a:lnTo>
                <a:lnTo>
                  <a:pt x="421" y="461"/>
                </a:lnTo>
                <a:lnTo>
                  <a:pt x="421" y="459"/>
                </a:lnTo>
                <a:lnTo>
                  <a:pt x="417" y="459"/>
                </a:lnTo>
                <a:lnTo>
                  <a:pt x="413" y="457"/>
                </a:lnTo>
                <a:lnTo>
                  <a:pt x="412" y="455"/>
                </a:lnTo>
                <a:lnTo>
                  <a:pt x="410" y="453"/>
                </a:lnTo>
                <a:lnTo>
                  <a:pt x="410" y="451"/>
                </a:lnTo>
                <a:lnTo>
                  <a:pt x="406" y="446"/>
                </a:lnTo>
                <a:lnTo>
                  <a:pt x="406" y="442"/>
                </a:lnTo>
                <a:lnTo>
                  <a:pt x="406" y="440"/>
                </a:lnTo>
                <a:lnTo>
                  <a:pt x="406" y="436"/>
                </a:lnTo>
                <a:lnTo>
                  <a:pt x="406" y="430"/>
                </a:lnTo>
                <a:lnTo>
                  <a:pt x="404" y="430"/>
                </a:lnTo>
                <a:lnTo>
                  <a:pt x="404" y="426"/>
                </a:lnTo>
                <a:lnTo>
                  <a:pt x="402" y="424"/>
                </a:lnTo>
                <a:lnTo>
                  <a:pt x="402" y="423"/>
                </a:lnTo>
                <a:lnTo>
                  <a:pt x="402" y="421"/>
                </a:lnTo>
                <a:lnTo>
                  <a:pt x="402" y="419"/>
                </a:lnTo>
                <a:lnTo>
                  <a:pt x="400" y="417"/>
                </a:lnTo>
                <a:lnTo>
                  <a:pt x="398" y="415"/>
                </a:lnTo>
                <a:lnTo>
                  <a:pt x="394" y="415"/>
                </a:lnTo>
                <a:lnTo>
                  <a:pt x="392" y="415"/>
                </a:lnTo>
                <a:lnTo>
                  <a:pt x="388" y="417"/>
                </a:lnTo>
                <a:lnTo>
                  <a:pt x="387" y="417"/>
                </a:lnTo>
                <a:lnTo>
                  <a:pt x="385" y="419"/>
                </a:lnTo>
                <a:lnTo>
                  <a:pt x="383" y="421"/>
                </a:lnTo>
                <a:lnTo>
                  <a:pt x="381" y="421"/>
                </a:lnTo>
                <a:lnTo>
                  <a:pt x="379" y="423"/>
                </a:lnTo>
                <a:lnTo>
                  <a:pt x="377" y="424"/>
                </a:lnTo>
                <a:lnTo>
                  <a:pt x="377" y="428"/>
                </a:lnTo>
                <a:lnTo>
                  <a:pt x="379" y="432"/>
                </a:lnTo>
                <a:lnTo>
                  <a:pt x="381" y="432"/>
                </a:lnTo>
                <a:lnTo>
                  <a:pt x="381" y="434"/>
                </a:lnTo>
                <a:lnTo>
                  <a:pt x="381" y="436"/>
                </a:lnTo>
                <a:lnTo>
                  <a:pt x="381" y="438"/>
                </a:lnTo>
                <a:lnTo>
                  <a:pt x="379" y="440"/>
                </a:lnTo>
                <a:lnTo>
                  <a:pt x="377" y="440"/>
                </a:lnTo>
                <a:lnTo>
                  <a:pt x="377" y="438"/>
                </a:lnTo>
                <a:lnTo>
                  <a:pt x="375" y="438"/>
                </a:lnTo>
                <a:lnTo>
                  <a:pt x="375" y="436"/>
                </a:lnTo>
                <a:lnTo>
                  <a:pt x="375" y="434"/>
                </a:lnTo>
                <a:lnTo>
                  <a:pt x="375" y="432"/>
                </a:lnTo>
                <a:lnTo>
                  <a:pt x="375" y="430"/>
                </a:lnTo>
                <a:lnTo>
                  <a:pt x="375" y="428"/>
                </a:lnTo>
                <a:lnTo>
                  <a:pt x="373" y="424"/>
                </a:lnTo>
                <a:lnTo>
                  <a:pt x="371" y="423"/>
                </a:lnTo>
                <a:lnTo>
                  <a:pt x="369" y="423"/>
                </a:lnTo>
                <a:lnTo>
                  <a:pt x="367" y="421"/>
                </a:lnTo>
                <a:lnTo>
                  <a:pt x="365" y="421"/>
                </a:lnTo>
                <a:lnTo>
                  <a:pt x="363" y="421"/>
                </a:lnTo>
                <a:lnTo>
                  <a:pt x="362" y="421"/>
                </a:lnTo>
                <a:lnTo>
                  <a:pt x="360" y="419"/>
                </a:lnTo>
                <a:lnTo>
                  <a:pt x="358" y="419"/>
                </a:lnTo>
                <a:lnTo>
                  <a:pt x="356" y="419"/>
                </a:lnTo>
                <a:lnTo>
                  <a:pt x="354" y="419"/>
                </a:lnTo>
                <a:lnTo>
                  <a:pt x="352" y="419"/>
                </a:lnTo>
                <a:lnTo>
                  <a:pt x="350" y="421"/>
                </a:lnTo>
                <a:lnTo>
                  <a:pt x="350" y="423"/>
                </a:lnTo>
                <a:lnTo>
                  <a:pt x="350" y="424"/>
                </a:lnTo>
                <a:lnTo>
                  <a:pt x="352" y="424"/>
                </a:lnTo>
                <a:lnTo>
                  <a:pt x="352" y="426"/>
                </a:lnTo>
                <a:lnTo>
                  <a:pt x="352" y="430"/>
                </a:lnTo>
                <a:lnTo>
                  <a:pt x="350" y="434"/>
                </a:lnTo>
                <a:lnTo>
                  <a:pt x="348" y="436"/>
                </a:lnTo>
                <a:lnTo>
                  <a:pt x="348" y="438"/>
                </a:lnTo>
                <a:lnTo>
                  <a:pt x="346" y="440"/>
                </a:lnTo>
                <a:lnTo>
                  <a:pt x="344" y="444"/>
                </a:lnTo>
                <a:lnTo>
                  <a:pt x="344" y="446"/>
                </a:lnTo>
                <a:lnTo>
                  <a:pt x="344" y="448"/>
                </a:lnTo>
                <a:lnTo>
                  <a:pt x="342" y="449"/>
                </a:lnTo>
                <a:lnTo>
                  <a:pt x="340" y="451"/>
                </a:lnTo>
                <a:lnTo>
                  <a:pt x="338" y="449"/>
                </a:lnTo>
                <a:lnTo>
                  <a:pt x="338" y="448"/>
                </a:lnTo>
                <a:lnTo>
                  <a:pt x="338" y="446"/>
                </a:lnTo>
                <a:lnTo>
                  <a:pt x="340" y="446"/>
                </a:lnTo>
                <a:lnTo>
                  <a:pt x="340" y="444"/>
                </a:lnTo>
                <a:lnTo>
                  <a:pt x="342" y="442"/>
                </a:lnTo>
                <a:lnTo>
                  <a:pt x="342" y="440"/>
                </a:lnTo>
                <a:lnTo>
                  <a:pt x="342" y="438"/>
                </a:lnTo>
                <a:lnTo>
                  <a:pt x="340" y="436"/>
                </a:lnTo>
                <a:lnTo>
                  <a:pt x="338" y="436"/>
                </a:lnTo>
                <a:lnTo>
                  <a:pt x="337" y="436"/>
                </a:lnTo>
                <a:lnTo>
                  <a:pt x="337" y="438"/>
                </a:lnTo>
                <a:lnTo>
                  <a:pt x="335" y="438"/>
                </a:lnTo>
                <a:lnTo>
                  <a:pt x="335" y="440"/>
                </a:lnTo>
                <a:lnTo>
                  <a:pt x="333" y="442"/>
                </a:lnTo>
                <a:lnTo>
                  <a:pt x="331" y="440"/>
                </a:lnTo>
                <a:lnTo>
                  <a:pt x="329" y="440"/>
                </a:lnTo>
                <a:lnTo>
                  <a:pt x="329" y="438"/>
                </a:lnTo>
                <a:lnTo>
                  <a:pt x="331" y="438"/>
                </a:lnTo>
                <a:lnTo>
                  <a:pt x="331" y="436"/>
                </a:lnTo>
                <a:lnTo>
                  <a:pt x="331" y="434"/>
                </a:lnTo>
                <a:lnTo>
                  <a:pt x="329" y="434"/>
                </a:lnTo>
                <a:lnTo>
                  <a:pt x="327" y="434"/>
                </a:lnTo>
                <a:lnTo>
                  <a:pt x="325" y="432"/>
                </a:lnTo>
                <a:lnTo>
                  <a:pt x="325" y="430"/>
                </a:lnTo>
                <a:lnTo>
                  <a:pt x="325" y="426"/>
                </a:lnTo>
                <a:lnTo>
                  <a:pt x="323" y="424"/>
                </a:lnTo>
                <a:lnTo>
                  <a:pt x="323" y="423"/>
                </a:lnTo>
                <a:lnTo>
                  <a:pt x="323" y="421"/>
                </a:lnTo>
                <a:lnTo>
                  <a:pt x="321" y="419"/>
                </a:lnTo>
                <a:lnTo>
                  <a:pt x="321" y="417"/>
                </a:lnTo>
                <a:lnTo>
                  <a:pt x="319" y="415"/>
                </a:lnTo>
                <a:lnTo>
                  <a:pt x="317" y="415"/>
                </a:lnTo>
                <a:lnTo>
                  <a:pt x="317" y="417"/>
                </a:lnTo>
                <a:lnTo>
                  <a:pt x="315" y="419"/>
                </a:lnTo>
                <a:lnTo>
                  <a:pt x="314" y="419"/>
                </a:lnTo>
                <a:lnTo>
                  <a:pt x="312" y="417"/>
                </a:lnTo>
                <a:lnTo>
                  <a:pt x="310" y="415"/>
                </a:lnTo>
                <a:lnTo>
                  <a:pt x="308" y="415"/>
                </a:lnTo>
                <a:lnTo>
                  <a:pt x="304" y="415"/>
                </a:lnTo>
                <a:lnTo>
                  <a:pt x="302" y="417"/>
                </a:lnTo>
                <a:lnTo>
                  <a:pt x="300" y="419"/>
                </a:lnTo>
                <a:lnTo>
                  <a:pt x="298" y="419"/>
                </a:lnTo>
                <a:lnTo>
                  <a:pt x="294" y="421"/>
                </a:lnTo>
                <a:lnTo>
                  <a:pt x="292" y="423"/>
                </a:lnTo>
                <a:lnTo>
                  <a:pt x="290" y="423"/>
                </a:lnTo>
                <a:lnTo>
                  <a:pt x="289" y="424"/>
                </a:lnTo>
                <a:lnTo>
                  <a:pt x="287" y="426"/>
                </a:lnTo>
                <a:lnTo>
                  <a:pt x="281" y="428"/>
                </a:lnTo>
                <a:lnTo>
                  <a:pt x="277" y="428"/>
                </a:lnTo>
                <a:lnTo>
                  <a:pt x="277" y="430"/>
                </a:lnTo>
                <a:lnTo>
                  <a:pt x="277" y="432"/>
                </a:lnTo>
                <a:lnTo>
                  <a:pt x="277" y="434"/>
                </a:lnTo>
                <a:lnTo>
                  <a:pt x="277" y="436"/>
                </a:lnTo>
                <a:lnTo>
                  <a:pt x="275" y="436"/>
                </a:lnTo>
                <a:lnTo>
                  <a:pt x="275" y="440"/>
                </a:lnTo>
                <a:lnTo>
                  <a:pt x="271" y="442"/>
                </a:lnTo>
                <a:lnTo>
                  <a:pt x="264" y="446"/>
                </a:lnTo>
                <a:lnTo>
                  <a:pt x="262" y="448"/>
                </a:lnTo>
                <a:lnTo>
                  <a:pt x="264" y="451"/>
                </a:lnTo>
                <a:lnTo>
                  <a:pt x="264" y="453"/>
                </a:lnTo>
                <a:lnTo>
                  <a:pt x="265" y="457"/>
                </a:lnTo>
                <a:lnTo>
                  <a:pt x="267" y="457"/>
                </a:lnTo>
                <a:lnTo>
                  <a:pt x="273" y="463"/>
                </a:lnTo>
                <a:lnTo>
                  <a:pt x="275" y="465"/>
                </a:lnTo>
                <a:lnTo>
                  <a:pt x="277" y="467"/>
                </a:lnTo>
                <a:lnTo>
                  <a:pt x="281" y="467"/>
                </a:lnTo>
                <a:lnTo>
                  <a:pt x="281" y="469"/>
                </a:lnTo>
                <a:lnTo>
                  <a:pt x="283" y="471"/>
                </a:lnTo>
                <a:lnTo>
                  <a:pt x="285" y="471"/>
                </a:lnTo>
                <a:lnTo>
                  <a:pt x="289" y="471"/>
                </a:lnTo>
                <a:lnTo>
                  <a:pt x="292" y="471"/>
                </a:lnTo>
                <a:lnTo>
                  <a:pt x="296" y="472"/>
                </a:lnTo>
                <a:lnTo>
                  <a:pt x="298" y="472"/>
                </a:lnTo>
                <a:lnTo>
                  <a:pt x="298" y="474"/>
                </a:lnTo>
                <a:lnTo>
                  <a:pt x="302" y="476"/>
                </a:lnTo>
                <a:lnTo>
                  <a:pt x="306" y="476"/>
                </a:lnTo>
                <a:lnTo>
                  <a:pt x="308" y="478"/>
                </a:lnTo>
                <a:lnTo>
                  <a:pt x="314" y="478"/>
                </a:lnTo>
                <a:lnTo>
                  <a:pt x="317" y="478"/>
                </a:lnTo>
                <a:lnTo>
                  <a:pt x="319" y="478"/>
                </a:lnTo>
                <a:lnTo>
                  <a:pt x="323" y="478"/>
                </a:lnTo>
                <a:lnTo>
                  <a:pt x="327" y="480"/>
                </a:lnTo>
                <a:lnTo>
                  <a:pt x="327" y="482"/>
                </a:lnTo>
                <a:lnTo>
                  <a:pt x="327" y="484"/>
                </a:lnTo>
                <a:lnTo>
                  <a:pt x="331" y="484"/>
                </a:lnTo>
                <a:lnTo>
                  <a:pt x="333" y="484"/>
                </a:lnTo>
                <a:lnTo>
                  <a:pt x="335" y="484"/>
                </a:lnTo>
                <a:lnTo>
                  <a:pt x="337" y="484"/>
                </a:lnTo>
                <a:lnTo>
                  <a:pt x="338" y="486"/>
                </a:lnTo>
                <a:lnTo>
                  <a:pt x="342" y="494"/>
                </a:lnTo>
                <a:lnTo>
                  <a:pt x="342" y="497"/>
                </a:lnTo>
                <a:lnTo>
                  <a:pt x="346" y="507"/>
                </a:lnTo>
                <a:lnTo>
                  <a:pt x="346" y="511"/>
                </a:lnTo>
                <a:lnTo>
                  <a:pt x="344" y="515"/>
                </a:lnTo>
                <a:lnTo>
                  <a:pt x="340" y="517"/>
                </a:lnTo>
                <a:lnTo>
                  <a:pt x="337" y="519"/>
                </a:lnTo>
                <a:lnTo>
                  <a:pt x="335" y="521"/>
                </a:lnTo>
                <a:lnTo>
                  <a:pt x="335" y="524"/>
                </a:lnTo>
                <a:lnTo>
                  <a:pt x="335" y="526"/>
                </a:lnTo>
                <a:lnTo>
                  <a:pt x="337" y="532"/>
                </a:lnTo>
                <a:lnTo>
                  <a:pt x="338" y="534"/>
                </a:lnTo>
                <a:lnTo>
                  <a:pt x="340" y="536"/>
                </a:lnTo>
                <a:lnTo>
                  <a:pt x="346" y="536"/>
                </a:lnTo>
                <a:lnTo>
                  <a:pt x="350" y="538"/>
                </a:lnTo>
                <a:lnTo>
                  <a:pt x="352" y="540"/>
                </a:lnTo>
                <a:lnTo>
                  <a:pt x="352" y="544"/>
                </a:lnTo>
                <a:lnTo>
                  <a:pt x="350" y="545"/>
                </a:lnTo>
                <a:lnTo>
                  <a:pt x="350" y="547"/>
                </a:lnTo>
                <a:lnTo>
                  <a:pt x="346" y="549"/>
                </a:lnTo>
                <a:lnTo>
                  <a:pt x="344" y="551"/>
                </a:lnTo>
                <a:lnTo>
                  <a:pt x="342" y="551"/>
                </a:lnTo>
                <a:lnTo>
                  <a:pt x="340" y="553"/>
                </a:lnTo>
                <a:lnTo>
                  <a:pt x="338" y="553"/>
                </a:lnTo>
                <a:lnTo>
                  <a:pt x="337" y="553"/>
                </a:lnTo>
                <a:lnTo>
                  <a:pt x="335" y="551"/>
                </a:lnTo>
                <a:lnTo>
                  <a:pt x="333" y="551"/>
                </a:lnTo>
                <a:lnTo>
                  <a:pt x="331" y="553"/>
                </a:lnTo>
                <a:lnTo>
                  <a:pt x="331" y="557"/>
                </a:lnTo>
                <a:lnTo>
                  <a:pt x="327" y="557"/>
                </a:lnTo>
                <a:lnTo>
                  <a:pt x="325" y="557"/>
                </a:lnTo>
                <a:lnTo>
                  <a:pt x="323" y="557"/>
                </a:lnTo>
                <a:lnTo>
                  <a:pt x="323" y="559"/>
                </a:lnTo>
                <a:lnTo>
                  <a:pt x="321" y="559"/>
                </a:lnTo>
                <a:lnTo>
                  <a:pt x="319" y="561"/>
                </a:lnTo>
                <a:lnTo>
                  <a:pt x="317" y="561"/>
                </a:lnTo>
                <a:lnTo>
                  <a:pt x="317" y="563"/>
                </a:lnTo>
                <a:lnTo>
                  <a:pt x="315" y="565"/>
                </a:lnTo>
                <a:lnTo>
                  <a:pt x="314" y="565"/>
                </a:lnTo>
                <a:lnTo>
                  <a:pt x="312" y="563"/>
                </a:lnTo>
                <a:lnTo>
                  <a:pt x="310" y="565"/>
                </a:lnTo>
                <a:lnTo>
                  <a:pt x="308" y="565"/>
                </a:lnTo>
                <a:lnTo>
                  <a:pt x="306" y="563"/>
                </a:lnTo>
                <a:lnTo>
                  <a:pt x="304" y="561"/>
                </a:lnTo>
                <a:lnTo>
                  <a:pt x="302" y="561"/>
                </a:lnTo>
                <a:lnTo>
                  <a:pt x="300" y="561"/>
                </a:lnTo>
                <a:lnTo>
                  <a:pt x="298" y="559"/>
                </a:lnTo>
                <a:lnTo>
                  <a:pt x="294" y="561"/>
                </a:lnTo>
                <a:lnTo>
                  <a:pt x="292" y="561"/>
                </a:lnTo>
                <a:lnTo>
                  <a:pt x="290" y="561"/>
                </a:lnTo>
                <a:lnTo>
                  <a:pt x="289" y="561"/>
                </a:lnTo>
                <a:lnTo>
                  <a:pt x="287" y="561"/>
                </a:lnTo>
                <a:lnTo>
                  <a:pt x="287" y="563"/>
                </a:lnTo>
                <a:lnTo>
                  <a:pt x="289" y="567"/>
                </a:lnTo>
                <a:lnTo>
                  <a:pt x="287" y="570"/>
                </a:lnTo>
                <a:lnTo>
                  <a:pt x="285" y="572"/>
                </a:lnTo>
                <a:lnTo>
                  <a:pt x="283" y="576"/>
                </a:lnTo>
                <a:lnTo>
                  <a:pt x="285" y="580"/>
                </a:lnTo>
                <a:lnTo>
                  <a:pt x="289" y="582"/>
                </a:lnTo>
                <a:lnTo>
                  <a:pt x="290" y="584"/>
                </a:lnTo>
                <a:lnTo>
                  <a:pt x="290" y="590"/>
                </a:lnTo>
                <a:lnTo>
                  <a:pt x="289" y="592"/>
                </a:lnTo>
                <a:lnTo>
                  <a:pt x="289" y="597"/>
                </a:lnTo>
                <a:lnTo>
                  <a:pt x="289" y="599"/>
                </a:lnTo>
                <a:lnTo>
                  <a:pt x="289" y="603"/>
                </a:lnTo>
                <a:lnTo>
                  <a:pt x="290" y="605"/>
                </a:lnTo>
                <a:lnTo>
                  <a:pt x="292" y="607"/>
                </a:lnTo>
                <a:lnTo>
                  <a:pt x="294" y="609"/>
                </a:lnTo>
                <a:lnTo>
                  <a:pt x="296" y="613"/>
                </a:lnTo>
                <a:lnTo>
                  <a:pt x="296" y="617"/>
                </a:lnTo>
                <a:lnTo>
                  <a:pt x="294" y="622"/>
                </a:lnTo>
                <a:lnTo>
                  <a:pt x="294" y="630"/>
                </a:lnTo>
                <a:lnTo>
                  <a:pt x="292" y="634"/>
                </a:lnTo>
                <a:lnTo>
                  <a:pt x="292" y="641"/>
                </a:lnTo>
                <a:lnTo>
                  <a:pt x="290" y="645"/>
                </a:lnTo>
                <a:lnTo>
                  <a:pt x="289" y="647"/>
                </a:lnTo>
                <a:lnTo>
                  <a:pt x="285" y="649"/>
                </a:lnTo>
                <a:lnTo>
                  <a:pt x="279" y="649"/>
                </a:lnTo>
                <a:lnTo>
                  <a:pt x="273" y="647"/>
                </a:lnTo>
                <a:lnTo>
                  <a:pt x="269" y="645"/>
                </a:lnTo>
                <a:lnTo>
                  <a:pt x="265" y="647"/>
                </a:lnTo>
                <a:lnTo>
                  <a:pt x="264" y="647"/>
                </a:lnTo>
                <a:lnTo>
                  <a:pt x="264" y="649"/>
                </a:lnTo>
                <a:lnTo>
                  <a:pt x="264" y="655"/>
                </a:lnTo>
                <a:lnTo>
                  <a:pt x="264" y="659"/>
                </a:lnTo>
                <a:lnTo>
                  <a:pt x="262" y="661"/>
                </a:lnTo>
                <a:lnTo>
                  <a:pt x="258" y="665"/>
                </a:lnTo>
                <a:lnTo>
                  <a:pt x="256" y="665"/>
                </a:lnTo>
                <a:lnTo>
                  <a:pt x="256" y="668"/>
                </a:lnTo>
                <a:lnTo>
                  <a:pt x="258" y="670"/>
                </a:lnTo>
                <a:lnTo>
                  <a:pt x="262" y="674"/>
                </a:lnTo>
                <a:lnTo>
                  <a:pt x="264" y="676"/>
                </a:lnTo>
                <a:lnTo>
                  <a:pt x="265" y="678"/>
                </a:lnTo>
                <a:lnTo>
                  <a:pt x="265" y="680"/>
                </a:lnTo>
                <a:lnTo>
                  <a:pt x="265" y="686"/>
                </a:lnTo>
                <a:lnTo>
                  <a:pt x="264" y="688"/>
                </a:lnTo>
                <a:lnTo>
                  <a:pt x="260" y="689"/>
                </a:lnTo>
                <a:lnTo>
                  <a:pt x="256" y="689"/>
                </a:lnTo>
                <a:lnTo>
                  <a:pt x="250" y="688"/>
                </a:lnTo>
                <a:lnTo>
                  <a:pt x="248" y="686"/>
                </a:lnTo>
                <a:lnTo>
                  <a:pt x="242" y="684"/>
                </a:lnTo>
                <a:lnTo>
                  <a:pt x="237" y="686"/>
                </a:lnTo>
                <a:lnTo>
                  <a:pt x="227" y="688"/>
                </a:lnTo>
                <a:lnTo>
                  <a:pt x="225" y="689"/>
                </a:lnTo>
                <a:lnTo>
                  <a:pt x="225" y="684"/>
                </a:lnTo>
                <a:lnTo>
                  <a:pt x="231" y="672"/>
                </a:lnTo>
                <a:lnTo>
                  <a:pt x="235" y="665"/>
                </a:lnTo>
                <a:lnTo>
                  <a:pt x="235" y="661"/>
                </a:lnTo>
                <a:lnTo>
                  <a:pt x="233" y="661"/>
                </a:lnTo>
                <a:lnTo>
                  <a:pt x="233" y="659"/>
                </a:lnTo>
                <a:lnTo>
                  <a:pt x="233" y="655"/>
                </a:lnTo>
                <a:lnTo>
                  <a:pt x="229" y="651"/>
                </a:lnTo>
                <a:lnTo>
                  <a:pt x="223" y="649"/>
                </a:lnTo>
                <a:lnTo>
                  <a:pt x="217" y="645"/>
                </a:lnTo>
                <a:lnTo>
                  <a:pt x="216" y="641"/>
                </a:lnTo>
                <a:lnTo>
                  <a:pt x="216" y="640"/>
                </a:lnTo>
                <a:lnTo>
                  <a:pt x="216" y="634"/>
                </a:lnTo>
                <a:lnTo>
                  <a:pt x="216" y="622"/>
                </a:lnTo>
                <a:lnTo>
                  <a:pt x="216" y="611"/>
                </a:lnTo>
                <a:lnTo>
                  <a:pt x="219" y="601"/>
                </a:lnTo>
                <a:lnTo>
                  <a:pt x="221" y="597"/>
                </a:lnTo>
                <a:lnTo>
                  <a:pt x="225" y="595"/>
                </a:lnTo>
                <a:lnTo>
                  <a:pt x="229" y="593"/>
                </a:lnTo>
                <a:lnTo>
                  <a:pt x="239" y="592"/>
                </a:lnTo>
                <a:lnTo>
                  <a:pt x="242" y="588"/>
                </a:lnTo>
                <a:lnTo>
                  <a:pt x="246" y="584"/>
                </a:lnTo>
                <a:lnTo>
                  <a:pt x="254" y="578"/>
                </a:lnTo>
                <a:lnTo>
                  <a:pt x="260" y="574"/>
                </a:lnTo>
                <a:lnTo>
                  <a:pt x="262" y="569"/>
                </a:lnTo>
                <a:lnTo>
                  <a:pt x="264" y="563"/>
                </a:lnTo>
                <a:lnTo>
                  <a:pt x="264" y="561"/>
                </a:lnTo>
                <a:lnTo>
                  <a:pt x="264" y="553"/>
                </a:lnTo>
                <a:lnTo>
                  <a:pt x="265" y="545"/>
                </a:lnTo>
                <a:lnTo>
                  <a:pt x="267" y="536"/>
                </a:lnTo>
                <a:lnTo>
                  <a:pt x="271" y="528"/>
                </a:lnTo>
                <a:lnTo>
                  <a:pt x="271" y="524"/>
                </a:lnTo>
                <a:lnTo>
                  <a:pt x="269" y="519"/>
                </a:lnTo>
                <a:lnTo>
                  <a:pt x="265" y="515"/>
                </a:lnTo>
                <a:lnTo>
                  <a:pt x="264" y="513"/>
                </a:lnTo>
                <a:lnTo>
                  <a:pt x="262" y="511"/>
                </a:lnTo>
                <a:lnTo>
                  <a:pt x="260" y="507"/>
                </a:lnTo>
                <a:lnTo>
                  <a:pt x="260" y="505"/>
                </a:lnTo>
                <a:lnTo>
                  <a:pt x="256" y="505"/>
                </a:lnTo>
                <a:lnTo>
                  <a:pt x="254" y="505"/>
                </a:lnTo>
                <a:lnTo>
                  <a:pt x="250" y="509"/>
                </a:lnTo>
                <a:lnTo>
                  <a:pt x="248" y="511"/>
                </a:lnTo>
                <a:lnTo>
                  <a:pt x="248" y="513"/>
                </a:lnTo>
                <a:lnTo>
                  <a:pt x="246" y="515"/>
                </a:lnTo>
                <a:lnTo>
                  <a:pt x="241" y="515"/>
                </a:lnTo>
                <a:lnTo>
                  <a:pt x="239" y="517"/>
                </a:lnTo>
                <a:lnTo>
                  <a:pt x="235" y="517"/>
                </a:lnTo>
                <a:lnTo>
                  <a:pt x="231" y="515"/>
                </a:lnTo>
                <a:lnTo>
                  <a:pt x="227" y="513"/>
                </a:lnTo>
                <a:lnTo>
                  <a:pt x="225" y="515"/>
                </a:lnTo>
                <a:lnTo>
                  <a:pt x="217" y="515"/>
                </a:lnTo>
                <a:lnTo>
                  <a:pt x="214" y="517"/>
                </a:lnTo>
                <a:lnTo>
                  <a:pt x="212" y="517"/>
                </a:lnTo>
                <a:lnTo>
                  <a:pt x="206" y="519"/>
                </a:lnTo>
                <a:lnTo>
                  <a:pt x="202" y="519"/>
                </a:lnTo>
                <a:lnTo>
                  <a:pt x="196" y="519"/>
                </a:lnTo>
                <a:lnTo>
                  <a:pt x="192" y="517"/>
                </a:lnTo>
                <a:lnTo>
                  <a:pt x="191" y="517"/>
                </a:lnTo>
                <a:lnTo>
                  <a:pt x="187" y="515"/>
                </a:lnTo>
                <a:lnTo>
                  <a:pt x="185" y="515"/>
                </a:lnTo>
                <a:lnTo>
                  <a:pt x="179" y="515"/>
                </a:lnTo>
                <a:lnTo>
                  <a:pt x="177" y="513"/>
                </a:lnTo>
                <a:lnTo>
                  <a:pt x="173" y="511"/>
                </a:lnTo>
                <a:lnTo>
                  <a:pt x="171" y="509"/>
                </a:lnTo>
                <a:lnTo>
                  <a:pt x="171" y="505"/>
                </a:lnTo>
                <a:lnTo>
                  <a:pt x="173" y="499"/>
                </a:lnTo>
                <a:lnTo>
                  <a:pt x="171" y="499"/>
                </a:lnTo>
                <a:lnTo>
                  <a:pt x="168" y="499"/>
                </a:lnTo>
                <a:lnTo>
                  <a:pt x="166" y="499"/>
                </a:lnTo>
                <a:lnTo>
                  <a:pt x="162" y="494"/>
                </a:lnTo>
                <a:lnTo>
                  <a:pt x="160" y="492"/>
                </a:lnTo>
                <a:lnTo>
                  <a:pt x="156" y="490"/>
                </a:lnTo>
                <a:lnTo>
                  <a:pt x="150" y="488"/>
                </a:lnTo>
                <a:lnTo>
                  <a:pt x="146" y="490"/>
                </a:lnTo>
                <a:lnTo>
                  <a:pt x="139" y="490"/>
                </a:lnTo>
                <a:lnTo>
                  <a:pt x="131" y="490"/>
                </a:lnTo>
                <a:lnTo>
                  <a:pt x="125" y="492"/>
                </a:lnTo>
                <a:lnTo>
                  <a:pt x="108" y="492"/>
                </a:lnTo>
                <a:lnTo>
                  <a:pt x="96" y="488"/>
                </a:lnTo>
                <a:lnTo>
                  <a:pt x="87" y="484"/>
                </a:lnTo>
                <a:lnTo>
                  <a:pt x="73" y="476"/>
                </a:lnTo>
                <a:lnTo>
                  <a:pt x="70" y="474"/>
                </a:lnTo>
                <a:lnTo>
                  <a:pt x="66" y="471"/>
                </a:lnTo>
                <a:lnTo>
                  <a:pt x="56" y="469"/>
                </a:lnTo>
                <a:lnTo>
                  <a:pt x="48" y="469"/>
                </a:lnTo>
                <a:lnTo>
                  <a:pt x="48" y="467"/>
                </a:lnTo>
                <a:lnTo>
                  <a:pt x="43" y="465"/>
                </a:lnTo>
                <a:lnTo>
                  <a:pt x="10" y="442"/>
                </a:lnTo>
                <a:lnTo>
                  <a:pt x="0" y="430"/>
                </a:lnTo>
                <a:lnTo>
                  <a:pt x="4" y="411"/>
                </a:lnTo>
                <a:lnTo>
                  <a:pt x="10" y="382"/>
                </a:lnTo>
                <a:lnTo>
                  <a:pt x="16" y="361"/>
                </a:lnTo>
                <a:lnTo>
                  <a:pt x="21" y="348"/>
                </a:lnTo>
                <a:lnTo>
                  <a:pt x="23" y="346"/>
                </a:lnTo>
                <a:lnTo>
                  <a:pt x="23" y="344"/>
                </a:lnTo>
                <a:lnTo>
                  <a:pt x="25" y="344"/>
                </a:lnTo>
                <a:lnTo>
                  <a:pt x="27" y="342"/>
                </a:lnTo>
                <a:lnTo>
                  <a:pt x="31" y="340"/>
                </a:lnTo>
                <a:lnTo>
                  <a:pt x="35" y="336"/>
                </a:lnTo>
                <a:lnTo>
                  <a:pt x="39" y="334"/>
                </a:lnTo>
                <a:lnTo>
                  <a:pt x="43" y="332"/>
                </a:lnTo>
                <a:lnTo>
                  <a:pt x="41" y="328"/>
                </a:lnTo>
                <a:lnTo>
                  <a:pt x="39" y="325"/>
                </a:lnTo>
                <a:lnTo>
                  <a:pt x="39" y="321"/>
                </a:lnTo>
                <a:lnTo>
                  <a:pt x="37" y="319"/>
                </a:lnTo>
                <a:lnTo>
                  <a:pt x="33" y="317"/>
                </a:lnTo>
                <a:lnTo>
                  <a:pt x="29" y="315"/>
                </a:lnTo>
                <a:lnTo>
                  <a:pt x="29" y="311"/>
                </a:lnTo>
                <a:lnTo>
                  <a:pt x="29" y="307"/>
                </a:lnTo>
                <a:lnTo>
                  <a:pt x="27" y="305"/>
                </a:lnTo>
                <a:lnTo>
                  <a:pt x="27" y="304"/>
                </a:lnTo>
                <a:lnTo>
                  <a:pt x="27" y="300"/>
                </a:lnTo>
                <a:lnTo>
                  <a:pt x="27" y="296"/>
                </a:lnTo>
                <a:lnTo>
                  <a:pt x="25" y="296"/>
                </a:lnTo>
                <a:lnTo>
                  <a:pt x="29" y="292"/>
                </a:lnTo>
                <a:lnTo>
                  <a:pt x="33" y="288"/>
                </a:lnTo>
                <a:lnTo>
                  <a:pt x="37" y="284"/>
                </a:lnTo>
                <a:lnTo>
                  <a:pt x="39" y="282"/>
                </a:lnTo>
                <a:lnTo>
                  <a:pt x="39" y="279"/>
                </a:lnTo>
                <a:lnTo>
                  <a:pt x="39" y="277"/>
                </a:lnTo>
                <a:lnTo>
                  <a:pt x="39" y="275"/>
                </a:lnTo>
                <a:lnTo>
                  <a:pt x="37" y="271"/>
                </a:lnTo>
                <a:lnTo>
                  <a:pt x="35" y="267"/>
                </a:lnTo>
                <a:lnTo>
                  <a:pt x="33" y="263"/>
                </a:lnTo>
                <a:lnTo>
                  <a:pt x="33" y="259"/>
                </a:lnTo>
                <a:lnTo>
                  <a:pt x="31" y="256"/>
                </a:lnTo>
                <a:lnTo>
                  <a:pt x="31" y="254"/>
                </a:lnTo>
                <a:lnTo>
                  <a:pt x="31" y="250"/>
                </a:lnTo>
                <a:lnTo>
                  <a:pt x="31" y="246"/>
                </a:lnTo>
                <a:lnTo>
                  <a:pt x="33" y="242"/>
                </a:lnTo>
                <a:lnTo>
                  <a:pt x="33" y="238"/>
                </a:lnTo>
                <a:lnTo>
                  <a:pt x="33" y="234"/>
                </a:lnTo>
                <a:lnTo>
                  <a:pt x="35" y="232"/>
                </a:lnTo>
                <a:lnTo>
                  <a:pt x="35" y="231"/>
                </a:lnTo>
                <a:lnTo>
                  <a:pt x="37" y="227"/>
                </a:lnTo>
                <a:lnTo>
                  <a:pt x="37" y="223"/>
                </a:lnTo>
                <a:lnTo>
                  <a:pt x="37" y="221"/>
                </a:lnTo>
                <a:lnTo>
                  <a:pt x="37" y="217"/>
                </a:lnTo>
                <a:lnTo>
                  <a:pt x="37" y="215"/>
                </a:lnTo>
                <a:lnTo>
                  <a:pt x="37" y="211"/>
                </a:lnTo>
                <a:lnTo>
                  <a:pt x="37" y="208"/>
                </a:lnTo>
                <a:lnTo>
                  <a:pt x="37" y="204"/>
                </a:lnTo>
                <a:lnTo>
                  <a:pt x="37" y="200"/>
                </a:lnTo>
                <a:lnTo>
                  <a:pt x="37" y="196"/>
                </a:lnTo>
                <a:lnTo>
                  <a:pt x="37" y="192"/>
                </a:lnTo>
                <a:lnTo>
                  <a:pt x="37" y="188"/>
                </a:lnTo>
                <a:lnTo>
                  <a:pt x="37" y="184"/>
                </a:lnTo>
                <a:lnTo>
                  <a:pt x="35" y="181"/>
                </a:lnTo>
                <a:lnTo>
                  <a:pt x="35" y="177"/>
                </a:lnTo>
                <a:lnTo>
                  <a:pt x="35" y="173"/>
                </a:lnTo>
                <a:lnTo>
                  <a:pt x="35" y="169"/>
                </a:lnTo>
                <a:lnTo>
                  <a:pt x="35" y="165"/>
                </a:lnTo>
                <a:lnTo>
                  <a:pt x="35" y="161"/>
                </a:lnTo>
                <a:lnTo>
                  <a:pt x="39" y="160"/>
                </a:lnTo>
                <a:lnTo>
                  <a:pt x="43" y="156"/>
                </a:lnTo>
                <a:lnTo>
                  <a:pt x="46" y="154"/>
                </a:lnTo>
                <a:lnTo>
                  <a:pt x="50" y="150"/>
                </a:lnTo>
                <a:lnTo>
                  <a:pt x="54" y="148"/>
                </a:lnTo>
                <a:lnTo>
                  <a:pt x="60" y="144"/>
                </a:lnTo>
                <a:lnTo>
                  <a:pt x="64" y="142"/>
                </a:lnTo>
                <a:lnTo>
                  <a:pt x="68" y="138"/>
                </a:lnTo>
                <a:lnTo>
                  <a:pt x="71" y="135"/>
                </a:lnTo>
                <a:lnTo>
                  <a:pt x="75" y="133"/>
                </a:lnTo>
                <a:lnTo>
                  <a:pt x="79" y="129"/>
                </a:lnTo>
                <a:lnTo>
                  <a:pt x="83" y="127"/>
                </a:lnTo>
                <a:lnTo>
                  <a:pt x="87" y="123"/>
                </a:lnTo>
                <a:lnTo>
                  <a:pt x="91" y="121"/>
                </a:lnTo>
                <a:lnTo>
                  <a:pt x="94" y="117"/>
                </a:lnTo>
                <a:lnTo>
                  <a:pt x="98" y="115"/>
                </a:lnTo>
                <a:lnTo>
                  <a:pt x="100" y="113"/>
                </a:lnTo>
                <a:lnTo>
                  <a:pt x="102" y="110"/>
                </a:lnTo>
                <a:lnTo>
                  <a:pt x="104" y="108"/>
                </a:lnTo>
                <a:lnTo>
                  <a:pt x="106" y="104"/>
                </a:lnTo>
                <a:lnTo>
                  <a:pt x="108" y="100"/>
                </a:lnTo>
                <a:lnTo>
                  <a:pt x="110" y="98"/>
                </a:lnTo>
                <a:lnTo>
                  <a:pt x="110" y="96"/>
                </a:lnTo>
                <a:lnTo>
                  <a:pt x="114" y="92"/>
                </a:lnTo>
                <a:lnTo>
                  <a:pt x="116" y="88"/>
                </a:lnTo>
                <a:lnTo>
                  <a:pt x="118" y="85"/>
                </a:lnTo>
                <a:lnTo>
                  <a:pt x="119" y="81"/>
                </a:lnTo>
                <a:lnTo>
                  <a:pt x="121" y="77"/>
                </a:lnTo>
                <a:lnTo>
                  <a:pt x="125" y="73"/>
                </a:lnTo>
                <a:lnTo>
                  <a:pt x="127" y="69"/>
                </a:lnTo>
                <a:lnTo>
                  <a:pt x="129" y="65"/>
                </a:lnTo>
                <a:lnTo>
                  <a:pt x="131" y="64"/>
                </a:lnTo>
                <a:lnTo>
                  <a:pt x="133" y="60"/>
                </a:lnTo>
                <a:lnTo>
                  <a:pt x="133" y="56"/>
                </a:lnTo>
                <a:lnTo>
                  <a:pt x="135" y="52"/>
                </a:lnTo>
                <a:lnTo>
                  <a:pt x="135" y="48"/>
                </a:lnTo>
                <a:lnTo>
                  <a:pt x="135" y="44"/>
                </a:lnTo>
                <a:lnTo>
                  <a:pt x="137" y="40"/>
                </a:lnTo>
                <a:lnTo>
                  <a:pt x="137" y="39"/>
                </a:lnTo>
                <a:lnTo>
                  <a:pt x="137" y="35"/>
                </a:lnTo>
                <a:lnTo>
                  <a:pt x="139" y="31"/>
                </a:lnTo>
                <a:lnTo>
                  <a:pt x="139" y="27"/>
                </a:lnTo>
                <a:lnTo>
                  <a:pt x="141" y="23"/>
                </a:lnTo>
                <a:lnTo>
                  <a:pt x="141" y="21"/>
                </a:lnTo>
                <a:lnTo>
                  <a:pt x="141" y="17"/>
                </a:lnTo>
                <a:lnTo>
                  <a:pt x="141" y="14"/>
                </a:lnTo>
                <a:lnTo>
                  <a:pt x="141" y="10"/>
                </a:lnTo>
                <a:lnTo>
                  <a:pt x="141" y="6"/>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17">
            <a:extLst>
              <a:ext uri="{FF2B5EF4-FFF2-40B4-BE49-F238E27FC236}">
                <a16:creationId xmlns:a16="http://schemas.microsoft.com/office/drawing/2014/main" id="{6DD7B990-CDE2-497D-866B-33193CE8C3FE}"/>
              </a:ext>
            </a:extLst>
          </p:cNvPr>
          <p:cNvSpPr>
            <a:spLocks/>
          </p:cNvSpPr>
          <p:nvPr/>
        </p:nvSpPr>
        <p:spPr bwMode="auto">
          <a:xfrm>
            <a:off x="3557295" y="2470263"/>
            <a:ext cx="1981856" cy="1655518"/>
          </a:xfrm>
          <a:custGeom>
            <a:avLst/>
            <a:gdLst>
              <a:gd name="T0" fmla="*/ 271 w 832"/>
              <a:gd name="T1" fmla="*/ 9 h 695"/>
              <a:gd name="T2" fmla="*/ 305 w 832"/>
              <a:gd name="T3" fmla="*/ 9 h 695"/>
              <a:gd name="T4" fmla="*/ 324 w 832"/>
              <a:gd name="T5" fmla="*/ 25 h 695"/>
              <a:gd name="T6" fmla="*/ 332 w 832"/>
              <a:gd name="T7" fmla="*/ 8 h 695"/>
              <a:gd name="T8" fmla="*/ 359 w 832"/>
              <a:gd name="T9" fmla="*/ 23 h 695"/>
              <a:gd name="T10" fmla="*/ 384 w 832"/>
              <a:gd name="T11" fmla="*/ 4 h 695"/>
              <a:gd name="T12" fmla="*/ 407 w 832"/>
              <a:gd name="T13" fmla="*/ 54 h 695"/>
              <a:gd name="T14" fmla="*/ 440 w 832"/>
              <a:gd name="T15" fmla="*/ 88 h 695"/>
              <a:gd name="T16" fmla="*/ 501 w 832"/>
              <a:gd name="T17" fmla="*/ 67 h 695"/>
              <a:gd name="T18" fmla="*/ 538 w 832"/>
              <a:gd name="T19" fmla="*/ 67 h 695"/>
              <a:gd name="T20" fmla="*/ 564 w 832"/>
              <a:gd name="T21" fmla="*/ 107 h 695"/>
              <a:gd name="T22" fmla="*/ 553 w 832"/>
              <a:gd name="T23" fmla="*/ 132 h 695"/>
              <a:gd name="T24" fmla="*/ 555 w 832"/>
              <a:gd name="T25" fmla="*/ 163 h 695"/>
              <a:gd name="T26" fmla="*/ 553 w 832"/>
              <a:gd name="T27" fmla="*/ 200 h 695"/>
              <a:gd name="T28" fmla="*/ 584 w 832"/>
              <a:gd name="T29" fmla="*/ 207 h 695"/>
              <a:gd name="T30" fmla="*/ 616 w 832"/>
              <a:gd name="T31" fmla="*/ 175 h 695"/>
              <a:gd name="T32" fmla="*/ 647 w 832"/>
              <a:gd name="T33" fmla="*/ 180 h 695"/>
              <a:gd name="T34" fmla="*/ 682 w 832"/>
              <a:gd name="T35" fmla="*/ 171 h 695"/>
              <a:gd name="T36" fmla="*/ 703 w 832"/>
              <a:gd name="T37" fmla="*/ 159 h 695"/>
              <a:gd name="T38" fmla="*/ 718 w 832"/>
              <a:gd name="T39" fmla="*/ 178 h 695"/>
              <a:gd name="T40" fmla="*/ 732 w 832"/>
              <a:gd name="T41" fmla="*/ 211 h 695"/>
              <a:gd name="T42" fmla="*/ 753 w 832"/>
              <a:gd name="T43" fmla="*/ 238 h 695"/>
              <a:gd name="T44" fmla="*/ 728 w 832"/>
              <a:gd name="T45" fmla="*/ 257 h 695"/>
              <a:gd name="T46" fmla="*/ 766 w 832"/>
              <a:gd name="T47" fmla="*/ 292 h 695"/>
              <a:gd name="T48" fmla="*/ 805 w 832"/>
              <a:gd name="T49" fmla="*/ 292 h 695"/>
              <a:gd name="T50" fmla="*/ 812 w 832"/>
              <a:gd name="T51" fmla="*/ 330 h 695"/>
              <a:gd name="T52" fmla="*/ 801 w 832"/>
              <a:gd name="T53" fmla="*/ 357 h 695"/>
              <a:gd name="T54" fmla="*/ 818 w 832"/>
              <a:gd name="T55" fmla="*/ 386 h 695"/>
              <a:gd name="T56" fmla="*/ 795 w 832"/>
              <a:gd name="T57" fmla="*/ 413 h 695"/>
              <a:gd name="T58" fmla="*/ 807 w 832"/>
              <a:gd name="T59" fmla="*/ 432 h 695"/>
              <a:gd name="T60" fmla="*/ 830 w 832"/>
              <a:gd name="T61" fmla="*/ 438 h 695"/>
              <a:gd name="T62" fmla="*/ 711 w 832"/>
              <a:gd name="T63" fmla="*/ 651 h 695"/>
              <a:gd name="T64" fmla="*/ 687 w 832"/>
              <a:gd name="T65" fmla="*/ 674 h 695"/>
              <a:gd name="T66" fmla="*/ 657 w 832"/>
              <a:gd name="T67" fmla="*/ 664 h 695"/>
              <a:gd name="T68" fmla="*/ 611 w 832"/>
              <a:gd name="T69" fmla="*/ 591 h 695"/>
              <a:gd name="T70" fmla="*/ 524 w 832"/>
              <a:gd name="T71" fmla="*/ 572 h 695"/>
              <a:gd name="T72" fmla="*/ 436 w 832"/>
              <a:gd name="T73" fmla="*/ 541 h 695"/>
              <a:gd name="T74" fmla="*/ 382 w 832"/>
              <a:gd name="T75" fmla="*/ 518 h 695"/>
              <a:gd name="T76" fmla="*/ 309 w 832"/>
              <a:gd name="T77" fmla="*/ 472 h 695"/>
              <a:gd name="T78" fmla="*/ 259 w 832"/>
              <a:gd name="T79" fmla="*/ 484 h 695"/>
              <a:gd name="T80" fmla="*/ 125 w 832"/>
              <a:gd name="T81" fmla="*/ 328 h 695"/>
              <a:gd name="T82" fmla="*/ 90 w 832"/>
              <a:gd name="T83" fmla="*/ 321 h 695"/>
              <a:gd name="T84" fmla="*/ 78 w 832"/>
              <a:gd name="T85" fmla="*/ 303 h 695"/>
              <a:gd name="T86" fmla="*/ 46 w 832"/>
              <a:gd name="T87" fmla="*/ 286 h 695"/>
              <a:gd name="T88" fmla="*/ 28 w 832"/>
              <a:gd name="T89" fmla="*/ 274 h 695"/>
              <a:gd name="T90" fmla="*/ 9 w 832"/>
              <a:gd name="T91" fmla="*/ 221 h 695"/>
              <a:gd name="T92" fmla="*/ 36 w 832"/>
              <a:gd name="T93" fmla="*/ 205 h 695"/>
              <a:gd name="T94" fmla="*/ 52 w 832"/>
              <a:gd name="T95" fmla="*/ 188 h 695"/>
              <a:gd name="T96" fmla="*/ 57 w 832"/>
              <a:gd name="T97" fmla="*/ 144 h 695"/>
              <a:gd name="T98" fmla="*/ 36 w 832"/>
              <a:gd name="T99" fmla="*/ 125 h 695"/>
              <a:gd name="T100" fmla="*/ 30 w 832"/>
              <a:gd name="T101" fmla="*/ 75 h 695"/>
              <a:gd name="T102" fmla="*/ 150 w 832"/>
              <a:gd name="T103" fmla="*/ 84 h 695"/>
              <a:gd name="T104" fmla="*/ 213 w 832"/>
              <a:gd name="T105" fmla="*/ 100 h 695"/>
              <a:gd name="T106" fmla="*/ 246 w 832"/>
              <a:gd name="T107" fmla="*/ 138 h 695"/>
              <a:gd name="T108" fmla="*/ 211 w 832"/>
              <a:gd name="T109" fmla="*/ 236 h 695"/>
              <a:gd name="T110" fmla="*/ 246 w 832"/>
              <a:gd name="T111" fmla="*/ 261 h 695"/>
              <a:gd name="T112" fmla="*/ 276 w 832"/>
              <a:gd name="T113" fmla="*/ 215 h 695"/>
              <a:gd name="T114" fmla="*/ 269 w 832"/>
              <a:gd name="T115" fmla="*/ 146 h 695"/>
              <a:gd name="T116" fmla="*/ 305 w 832"/>
              <a:gd name="T117" fmla="*/ 142 h 695"/>
              <a:gd name="T118" fmla="*/ 320 w 832"/>
              <a:gd name="T119" fmla="*/ 119 h 695"/>
              <a:gd name="T120" fmla="*/ 305 w 832"/>
              <a:gd name="T121" fmla="*/ 63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2" h="695">
                <a:moveTo>
                  <a:pt x="259" y="52"/>
                </a:moveTo>
                <a:lnTo>
                  <a:pt x="257" y="50"/>
                </a:lnTo>
                <a:lnTo>
                  <a:pt x="255" y="48"/>
                </a:lnTo>
                <a:lnTo>
                  <a:pt x="249" y="42"/>
                </a:lnTo>
                <a:lnTo>
                  <a:pt x="247" y="42"/>
                </a:lnTo>
                <a:lnTo>
                  <a:pt x="246" y="38"/>
                </a:lnTo>
                <a:lnTo>
                  <a:pt x="246" y="36"/>
                </a:lnTo>
                <a:lnTo>
                  <a:pt x="244" y="33"/>
                </a:lnTo>
                <a:lnTo>
                  <a:pt x="246" y="31"/>
                </a:lnTo>
                <a:lnTo>
                  <a:pt x="253" y="27"/>
                </a:lnTo>
                <a:lnTo>
                  <a:pt x="257" y="25"/>
                </a:lnTo>
                <a:lnTo>
                  <a:pt x="257" y="21"/>
                </a:lnTo>
                <a:lnTo>
                  <a:pt x="259" y="21"/>
                </a:lnTo>
                <a:lnTo>
                  <a:pt x="259" y="19"/>
                </a:lnTo>
                <a:lnTo>
                  <a:pt x="259" y="17"/>
                </a:lnTo>
                <a:lnTo>
                  <a:pt x="259" y="15"/>
                </a:lnTo>
                <a:lnTo>
                  <a:pt x="259" y="13"/>
                </a:lnTo>
                <a:lnTo>
                  <a:pt x="263" y="13"/>
                </a:lnTo>
                <a:lnTo>
                  <a:pt x="269" y="11"/>
                </a:lnTo>
                <a:lnTo>
                  <a:pt x="271" y="9"/>
                </a:lnTo>
                <a:lnTo>
                  <a:pt x="272" y="8"/>
                </a:lnTo>
                <a:lnTo>
                  <a:pt x="274" y="8"/>
                </a:lnTo>
                <a:lnTo>
                  <a:pt x="276" y="6"/>
                </a:lnTo>
                <a:lnTo>
                  <a:pt x="280" y="4"/>
                </a:lnTo>
                <a:lnTo>
                  <a:pt x="282" y="4"/>
                </a:lnTo>
                <a:lnTo>
                  <a:pt x="284" y="2"/>
                </a:lnTo>
                <a:lnTo>
                  <a:pt x="286" y="0"/>
                </a:lnTo>
                <a:lnTo>
                  <a:pt x="290" y="0"/>
                </a:lnTo>
                <a:lnTo>
                  <a:pt x="292" y="0"/>
                </a:lnTo>
                <a:lnTo>
                  <a:pt x="294" y="2"/>
                </a:lnTo>
                <a:lnTo>
                  <a:pt x="296" y="4"/>
                </a:lnTo>
                <a:lnTo>
                  <a:pt x="297" y="4"/>
                </a:lnTo>
                <a:lnTo>
                  <a:pt x="299" y="2"/>
                </a:lnTo>
                <a:lnTo>
                  <a:pt x="299" y="0"/>
                </a:lnTo>
                <a:lnTo>
                  <a:pt x="301" y="0"/>
                </a:lnTo>
                <a:lnTo>
                  <a:pt x="303" y="2"/>
                </a:lnTo>
                <a:lnTo>
                  <a:pt x="303" y="4"/>
                </a:lnTo>
                <a:lnTo>
                  <a:pt x="305" y="6"/>
                </a:lnTo>
                <a:lnTo>
                  <a:pt x="305" y="8"/>
                </a:lnTo>
                <a:lnTo>
                  <a:pt x="305" y="9"/>
                </a:lnTo>
                <a:lnTo>
                  <a:pt x="307" y="11"/>
                </a:lnTo>
                <a:lnTo>
                  <a:pt x="307" y="15"/>
                </a:lnTo>
                <a:lnTo>
                  <a:pt x="307" y="17"/>
                </a:lnTo>
                <a:lnTo>
                  <a:pt x="309" y="19"/>
                </a:lnTo>
                <a:lnTo>
                  <a:pt x="311" y="19"/>
                </a:lnTo>
                <a:lnTo>
                  <a:pt x="313" y="19"/>
                </a:lnTo>
                <a:lnTo>
                  <a:pt x="313" y="21"/>
                </a:lnTo>
                <a:lnTo>
                  <a:pt x="313" y="23"/>
                </a:lnTo>
                <a:lnTo>
                  <a:pt x="311" y="23"/>
                </a:lnTo>
                <a:lnTo>
                  <a:pt x="311" y="25"/>
                </a:lnTo>
                <a:lnTo>
                  <a:pt x="313" y="25"/>
                </a:lnTo>
                <a:lnTo>
                  <a:pt x="315" y="27"/>
                </a:lnTo>
                <a:lnTo>
                  <a:pt x="317" y="25"/>
                </a:lnTo>
                <a:lnTo>
                  <a:pt x="317" y="23"/>
                </a:lnTo>
                <a:lnTo>
                  <a:pt x="319" y="23"/>
                </a:lnTo>
                <a:lnTo>
                  <a:pt x="319" y="21"/>
                </a:lnTo>
                <a:lnTo>
                  <a:pt x="320" y="21"/>
                </a:lnTo>
                <a:lnTo>
                  <a:pt x="322" y="21"/>
                </a:lnTo>
                <a:lnTo>
                  <a:pt x="324" y="23"/>
                </a:lnTo>
                <a:lnTo>
                  <a:pt x="324" y="25"/>
                </a:lnTo>
                <a:lnTo>
                  <a:pt x="324" y="27"/>
                </a:lnTo>
                <a:lnTo>
                  <a:pt x="322" y="29"/>
                </a:lnTo>
                <a:lnTo>
                  <a:pt x="322" y="31"/>
                </a:lnTo>
                <a:lnTo>
                  <a:pt x="320" y="31"/>
                </a:lnTo>
                <a:lnTo>
                  <a:pt x="320" y="33"/>
                </a:lnTo>
                <a:lnTo>
                  <a:pt x="320" y="34"/>
                </a:lnTo>
                <a:lnTo>
                  <a:pt x="322" y="36"/>
                </a:lnTo>
                <a:lnTo>
                  <a:pt x="324" y="34"/>
                </a:lnTo>
                <a:lnTo>
                  <a:pt x="326" y="33"/>
                </a:lnTo>
                <a:lnTo>
                  <a:pt x="326" y="31"/>
                </a:lnTo>
                <a:lnTo>
                  <a:pt x="326" y="29"/>
                </a:lnTo>
                <a:lnTo>
                  <a:pt x="328" y="25"/>
                </a:lnTo>
                <a:lnTo>
                  <a:pt x="330" y="23"/>
                </a:lnTo>
                <a:lnTo>
                  <a:pt x="330" y="21"/>
                </a:lnTo>
                <a:lnTo>
                  <a:pt x="332" y="19"/>
                </a:lnTo>
                <a:lnTo>
                  <a:pt x="334" y="15"/>
                </a:lnTo>
                <a:lnTo>
                  <a:pt x="334" y="11"/>
                </a:lnTo>
                <a:lnTo>
                  <a:pt x="334" y="9"/>
                </a:lnTo>
                <a:lnTo>
                  <a:pt x="332" y="9"/>
                </a:lnTo>
                <a:lnTo>
                  <a:pt x="332" y="8"/>
                </a:lnTo>
                <a:lnTo>
                  <a:pt x="332" y="6"/>
                </a:lnTo>
                <a:lnTo>
                  <a:pt x="334" y="4"/>
                </a:lnTo>
                <a:lnTo>
                  <a:pt x="336" y="4"/>
                </a:lnTo>
                <a:lnTo>
                  <a:pt x="338" y="4"/>
                </a:lnTo>
                <a:lnTo>
                  <a:pt x="340" y="4"/>
                </a:lnTo>
                <a:lnTo>
                  <a:pt x="342" y="4"/>
                </a:lnTo>
                <a:lnTo>
                  <a:pt x="344" y="6"/>
                </a:lnTo>
                <a:lnTo>
                  <a:pt x="345" y="6"/>
                </a:lnTo>
                <a:lnTo>
                  <a:pt x="347" y="6"/>
                </a:lnTo>
                <a:lnTo>
                  <a:pt x="349" y="6"/>
                </a:lnTo>
                <a:lnTo>
                  <a:pt x="351" y="8"/>
                </a:lnTo>
                <a:lnTo>
                  <a:pt x="353" y="8"/>
                </a:lnTo>
                <a:lnTo>
                  <a:pt x="355" y="9"/>
                </a:lnTo>
                <a:lnTo>
                  <a:pt x="357" y="13"/>
                </a:lnTo>
                <a:lnTo>
                  <a:pt x="357" y="15"/>
                </a:lnTo>
                <a:lnTo>
                  <a:pt x="357" y="17"/>
                </a:lnTo>
                <a:lnTo>
                  <a:pt x="357" y="19"/>
                </a:lnTo>
                <a:lnTo>
                  <a:pt x="357" y="21"/>
                </a:lnTo>
                <a:lnTo>
                  <a:pt x="357" y="23"/>
                </a:lnTo>
                <a:lnTo>
                  <a:pt x="359" y="23"/>
                </a:lnTo>
                <a:lnTo>
                  <a:pt x="359" y="25"/>
                </a:lnTo>
                <a:lnTo>
                  <a:pt x="361" y="25"/>
                </a:lnTo>
                <a:lnTo>
                  <a:pt x="363" y="23"/>
                </a:lnTo>
                <a:lnTo>
                  <a:pt x="363" y="21"/>
                </a:lnTo>
                <a:lnTo>
                  <a:pt x="363" y="19"/>
                </a:lnTo>
                <a:lnTo>
                  <a:pt x="363" y="17"/>
                </a:lnTo>
                <a:lnTo>
                  <a:pt x="361" y="17"/>
                </a:lnTo>
                <a:lnTo>
                  <a:pt x="359" y="13"/>
                </a:lnTo>
                <a:lnTo>
                  <a:pt x="359" y="9"/>
                </a:lnTo>
                <a:lnTo>
                  <a:pt x="361" y="8"/>
                </a:lnTo>
                <a:lnTo>
                  <a:pt x="363" y="6"/>
                </a:lnTo>
                <a:lnTo>
                  <a:pt x="365" y="6"/>
                </a:lnTo>
                <a:lnTo>
                  <a:pt x="367" y="4"/>
                </a:lnTo>
                <a:lnTo>
                  <a:pt x="369" y="2"/>
                </a:lnTo>
                <a:lnTo>
                  <a:pt x="370" y="2"/>
                </a:lnTo>
                <a:lnTo>
                  <a:pt x="374" y="0"/>
                </a:lnTo>
                <a:lnTo>
                  <a:pt x="376" y="0"/>
                </a:lnTo>
                <a:lnTo>
                  <a:pt x="380" y="0"/>
                </a:lnTo>
                <a:lnTo>
                  <a:pt x="382" y="2"/>
                </a:lnTo>
                <a:lnTo>
                  <a:pt x="384" y="4"/>
                </a:lnTo>
                <a:lnTo>
                  <a:pt x="384" y="6"/>
                </a:lnTo>
                <a:lnTo>
                  <a:pt x="384" y="8"/>
                </a:lnTo>
                <a:lnTo>
                  <a:pt x="384" y="9"/>
                </a:lnTo>
                <a:lnTo>
                  <a:pt x="386" y="11"/>
                </a:lnTo>
                <a:lnTo>
                  <a:pt x="386" y="15"/>
                </a:lnTo>
                <a:lnTo>
                  <a:pt x="388" y="15"/>
                </a:lnTo>
                <a:lnTo>
                  <a:pt x="388" y="21"/>
                </a:lnTo>
                <a:lnTo>
                  <a:pt x="388" y="25"/>
                </a:lnTo>
                <a:lnTo>
                  <a:pt x="388" y="27"/>
                </a:lnTo>
                <a:lnTo>
                  <a:pt x="388" y="31"/>
                </a:lnTo>
                <a:lnTo>
                  <a:pt x="392" y="36"/>
                </a:lnTo>
                <a:lnTo>
                  <a:pt x="392" y="38"/>
                </a:lnTo>
                <a:lnTo>
                  <a:pt x="394" y="40"/>
                </a:lnTo>
                <a:lnTo>
                  <a:pt x="395" y="42"/>
                </a:lnTo>
                <a:lnTo>
                  <a:pt x="399" y="44"/>
                </a:lnTo>
                <a:lnTo>
                  <a:pt x="403" y="44"/>
                </a:lnTo>
                <a:lnTo>
                  <a:pt x="403" y="46"/>
                </a:lnTo>
                <a:lnTo>
                  <a:pt x="405" y="48"/>
                </a:lnTo>
                <a:lnTo>
                  <a:pt x="407" y="50"/>
                </a:lnTo>
                <a:lnTo>
                  <a:pt x="407" y="54"/>
                </a:lnTo>
                <a:lnTo>
                  <a:pt x="407" y="57"/>
                </a:lnTo>
                <a:lnTo>
                  <a:pt x="407" y="59"/>
                </a:lnTo>
                <a:lnTo>
                  <a:pt x="405" y="63"/>
                </a:lnTo>
                <a:lnTo>
                  <a:pt x="403" y="67"/>
                </a:lnTo>
                <a:lnTo>
                  <a:pt x="403" y="73"/>
                </a:lnTo>
                <a:lnTo>
                  <a:pt x="405" y="77"/>
                </a:lnTo>
                <a:lnTo>
                  <a:pt x="405" y="79"/>
                </a:lnTo>
                <a:lnTo>
                  <a:pt x="407" y="81"/>
                </a:lnTo>
                <a:lnTo>
                  <a:pt x="407" y="84"/>
                </a:lnTo>
                <a:lnTo>
                  <a:pt x="407" y="86"/>
                </a:lnTo>
                <a:lnTo>
                  <a:pt x="409" y="90"/>
                </a:lnTo>
                <a:lnTo>
                  <a:pt x="411" y="90"/>
                </a:lnTo>
                <a:lnTo>
                  <a:pt x="413" y="90"/>
                </a:lnTo>
                <a:lnTo>
                  <a:pt x="418" y="90"/>
                </a:lnTo>
                <a:lnTo>
                  <a:pt x="422" y="88"/>
                </a:lnTo>
                <a:lnTo>
                  <a:pt x="424" y="88"/>
                </a:lnTo>
                <a:lnTo>
                  <a:pt x="426" y="90"/>
                </a:lnTo>
                <a:lnTo>
                  <a:pt x="434" y="88"/>
                </a:lnTo>
                <a:lnTo>
                  <a:pt x="436" y="88"/>
                </a:lnTo>
                <a:lnTo>
                  <a:pt x="440" y="88"/>
                </a:lnTo>
                <a:lnTo>
                  <a:pt x="443" y="88"/>
                </a:lnTo>
                <a:lnTo>
                  <a:pt x="445" y="88"/>
                </a:lnTo>
                <a:lnTo>
                  <a:pt x="449" y="88"/>
                </a:lnTo>
                <a:lnTo>
                  <a:pt x="453" y="88"/>
                </a:lnTo>
                <a:lnTo>
                  <a:pt x="455" y="86"/>
                </a:lnTo>
                <a:lnTo>
                  <a:pt x="459" y="86"/>
                </a:lnTo>
                <a:lnTo>
                  <a:pt x="461" y="84"/>
                </a:lnTo>
                <a:lnTo>
                  <a:pt x="465" y="82"/>
                </a:lnTo>
                <a:lnTo>
                  <a:pt x="468" y="82"/>
                </a:lnTo>
                <a:lnTo>
                  <a:pt x="472" y="81"/>
                </a:lnTo>
                <a:lnTo>
                  <a:pt x="474" y="77"/>
                </a:lnTo>
                <a:lnTo>
                  <a:pt x="478" y="75"/>
                </a:lnTo>
                <a:lnTo>
                  <a:pt x="480" y="73"/>
                </a:lnTo>
                <a:lnTo>
                  <a:pt x="484" y="71"/>
                </a:lnTo>
                <a:lnTo>
                  <a:pt x="486" y="71"/>
                </a:lnTo>
                <a:lnTo>
                  <a:pt x="490" y="69"/>
                </a:lnTo>
                <a:lnTo>
                  <a:pt x="491" y="69"/>
                </a:lnTo>
                <a:lnTo>
                  <a:pt x="495" y="69"/>
                </a:lnTo>
                <a:lnTo>
                  <a:pt x="499" y="69"/>
                </a:lnTo>
                <a:lnTo>
                  <a:pt x="501" y="67"/>
                </a:lnTo>
                <a:lnTo>
                  <a:pt x="505" y="67"/>
                </a:lnTo>
                <a:lnTo>
                  <a:pt x="509" y="67"/>
                </a:lnTo>
                <a:lnTo>
                  <a:pt x="511" y="65"/>
                </a:lnTo>
                <a:lnTo>
                  <a:pt x="513" y="63"/>
                </a:lnTo>
                <a:lnTo>
                  <a:pt x="515" y="61"/>
                </a:lnTo>
                <a:lnTo>
                  <a:pt x="516" y="59"/>
                </a:lnTo>
                <a:lnTo>
                  <a:pt x="518" y="57"/>
                </a:lnTo>
                <a:lnTo>
                  <a:pt x="520" y="56"/>
                </a:lnTo>
                <a:lnTo>
                  <a:pt x="520" y="54"/>
                </a:lnTo>
                <a:lnTo>
                  <a:pt x="522" y="52"/>
                </a:lnTo>
                <a:lnTo>
                  <a:pt x="526" y="50"/>
                </a:lnTo>
                <a:lnTo>
                  <a:pt x="528" y="50"/>
                </a:lnTo>
                <a:lnTo>
                  <a:pt x="530" y="50"/>
                </a:lnTo>
                <a:lnTo>
                  <a:pt x="532" y="50"/>
                </a:lnTo>
                <a:lnTo>
                  <a:pt x="534" y="54"/>
                </a:lnTo>
                <a:lnTo>
                  <a:pt x="534" y="56"/>
                </a:lnTo>
                <a:lnTo>
                  <a:pt x="534" y="59"/>
                </a:lnTo>
                <a:lnTo>
                  <a:pt x="536" y="63"/>
                </a:lnTo>
                <a:lnTo>
                  <a:pt x="536" y="65"/>
                </a:lnTo>
                <a:lnTo>
                  <a:pt x="538" y="67"/>
                </a:lnTo>
                <a:lnTo>
                  <a:pt x="540" y="69"/>
                </a:lnTo>
                <a:lnTo>
                  <a:pt x="540" y="71"/>
                </a:lnTo>
                <a:lnTo>
                  <a:pt x="543" y="75"/>
                </a:lnTo>
                <a:lnTo>
                  <a:pt x="545" y="75"/>
                </a:lnTo>
                <a:lnTo>
                  <a:pt x="549" y="79"/>
                </a:lnTo>
                <a:lnTo>
                  <a:pt x="551" y="79"/>
                </a:lnTo>
                <a:lnTo>
                  <a:pt x="553" y="81"/>
                </a:lnTo>
                <a:lnTo>
                  <a:pt x="555" y="82"/>
                </a:lnTo>
                <a:lnTo>
                  <a:pt x="557" y="86"/>
                </a:lnTo>
                <a:lnTo>
                  <a:pt x="559" y="86"/>
                </a:lnTo>
                <a:lnTo>
                  <a:pt x="559" y="88"/>
                </a:lnTo>
                <a:lnTo>
                  <a:pt x="561" y="90"/>
                </a:lnTo>
                <a:lnTo>
                  <a:pt x="561" y="92"/>
                </a:lnTo>
                <a:lnTo>
                  <a:pt x="561" y="94"/>
                </a:lnTo>
                <a:lnTo>
                  <a:pt x="563" y="96"/>
                </a:lnTo>
                <a:lnTo>
                  <a:pt x="563" y="98"/>
                </a:lnTo>
                <a:lnTo>
                  <a:pt x="564" y="100"/>
                </a:lnTo>
                <a:lnTo>
                  <a:pt x="564" y="102"/>
                </a:lnTo>
                <a:lnTo>
                  <a:pt x="564" y="106"/>
                </a:lnTo>
                <a:lnTo>
                  <a:pt x="564" y="107"/>
                </a:lnTo>
                <a:lnTo>
                  <a:pt x="564" y="109"/>
                </a:lnTo>
                <a:lnTo>
                  <a:pt x="564" y="111"/>
                </a:lnTo>
                <a:lnTo>
                  <a:pt x="563" y="111"/>
                </a:lnTo>
                <a:lnTo>
                  <a:pt x="563" y="113"/>
                </a:lnTo>
                <a:lnTo>
                  <a:pt x="561" y="113"/>
                </a:lnTo>
                <a:lnTo>
                  <a:pt x="559" y="113"/>
                </a:lnTo>
                <a:lnTo>
                  <a:pt x="555" y="115"/>
                </a:lnTo>
                <a:lnTo>
                  <a:pt x="555" y="117"/>
                </a:lnTo>
                <a:lnTo>
                  <a:pt x="557" y="117"/>
                </a:lnTo>
                <a:lnTo>
                  <a:pt x="557" y="119"/>
                </a:lnTo>
                <a:lnTo>
                  <a:pt x="557" y="121"/>
                </a:lnTo>
                <a:lnTo>
                  <a:pt x="555" y="121"/>
                </a:lnTo>
                <a:lnTo>
                  <a:pt x="553" y="121"/>
                </a:lnTo>
                <a:lnTo>
                  <a:pt x="553" y="123"/>
                </a:lnTo>
                <a:lnTo>
                  <a:pt x="553" y="125"/>
                </a:lnTo>
                <a:lnTo>
                  <a:pt x="553" y="127"/>
                </a:lnTo>
                <a:lnTo>
                  <a:pt x="551" y="129"/>
                </a:lnTo>
                <a:lnTo>
                  <a:pt x="551" y="130"/>
                </a:lnTo>
                <a:lnTo>
                  <a:pt x="551" y="132"/>
                </a:lnTo>
                <a:lnTo>
                  <a:pt x="553" y="132"/>
                </a:lnTo>
                <a:lnTo>
                  <a:pt x="553" y="134"/>
                </a:lnTo>
                <a:lnTo>
                  <a:pt x="553" y="136"/>
                </a:lnTo>
                <a:lnTo>
                  <a:pt x="553" y="138"/>
                </a:lnTo>
                <a:lnTo>
                  <a:pt x="551" y="140"/>
                </a:lnTo>
                <a:lnTo>
                  <a:pt x="551" y="142"/>
                </a:lnTo>
                <a:lnTo>
                  <a:pt x="549" y="142"/>
                </a:lnTo>
                <a:lnTo>
                  <a:pt x="549" y="144"/>
                </a:lnTo>
                <a:lnTo>
                  <a:pt x="549" y="146"/>
                </a:lnTo>
                <a:lnTo>
                  <a:pt x="551" y="146"/>
                </a:lnTo>
                <a:lnTo>
                  <a:pt x="553" y="148"/>
                </a:lnTo>
                <a:lnTo>
                  <a:pt x="555" y="150"/>
                </a:lnTo>
                <a:lnTo>
                  <a:pt x="557" y="152"/>
                </a:lnTo>
                <a:lnTo>
                  <a:pt x="559" y="152"/>
                </a:lnTo>
                <a:lnTo>
                  <a:pt x="559" y="154"/>
                </a:lnTo>
                <a:lnTo>
                  <a:pt x="559" y="155"/>
                </a:lnTo>
                <a:lnTo>
                  <a:pt x="557" y="155"/>
                </a:lnTo>
                <a:lnTo>
                  <a:pt x="557" y="157"/>
                </a:lnTo>
                <a:lnTo>
                  <a:pt x="555" y="159"/>
                </a:lnTo>
                <a:lnTo>
                  <a:pt x="555" y="161"/>
                </a:lnTo>
                <a:lnTo>
                  <a:pt x="555" y="163"/>
                </a:lnTo>
                <a:lnTo>
                  <a:pt x="553" y="165"/>
                </a:lnTo>
                <a:lnTo>
                  <a:pt x="553" y="167"/>
                </a:lnTo>
                <a:lnTo>
                  <a:pt x="553" y="169"/>
                </a:lnTo>
                <a:lnTo>
                  <a:pt x="557" y="169"/>
                </a:lnTo>
                <a:lnTo>
                  <a:pt x="557" y="173"/>
                </a:lnTo>
                <a:lnTo>
                  <a:pt x="557" y="175"/>
                </a:lnTo>
                <a:lnTo>
                  <a:pt x="555" y="177"/>
                </a:lnTo>
                <a:lnTo>
                  <a:pt x="555" y="178"/>
                </a:lnTo>
                <a:lnTo>
                  <a:pt x="553" y="178"/>
                </a:lnTo>
                <a:lnTo>
                  <a:pt x="553" y="180"/>
                </a:lnTo>
                <a:lnTo>
                  <a:pt x="551" y="180"/>
                </a:lnTo>
                <a:lnTo>
                  <a:pt x="549" y="180"/>
                </a:lnTo>
                <a:lnTo>
                  <a:pt x="549" y="182"/>
                </a:lnTo>
                <a:lnTo>
                  <a:pt x="549" y="184"/>
                </a:lnTo>
                <a:lnTo>
                  <a:pt x="547" y="186"/>
                </a:lnTo>
                <a:lnTo>
                  <a:pt x="549" y="194"/>
                </a:lnTo>
                <a:lnTo>
                  <a:pt x="549" y="196"/>
                </a:lnTo>
                <a:lnTo>
                  <a:pt x="551" y="198"/>
                </a:lnTo>
                <a:lnTo>
                  <a:pt x="551" y="200"/>
                </a:lnTo>
                <a:lnTo>
                  <a:pt x="553" y="200"/>
                </a:lnTo>
                <a:lnTo>
                  <a:pt x="555" y="198"/>
                </a:lnTo>
                <a:lnTo>
                  <a:pt x="557" y="198"/>
                </a:lnTo>
                <a:lnTo>
                  <a:pt x="559" y="200"/>
                </a:lnTo>
                <a:lnTo>
                  <a:pt x="561" y="200"/>
                </a:lnTo>
                <a:lnTo>
                  <a:pt x="561" y="202"/>
                </a:lnTo>
                <a:lnTo>
                  <a:pt x="563" y="203"/>
                </a:lnTo>
                <a:lnTo>
                  <a:pt x="563" y="205"/>
                </a:lnTo>
                <a:lnTo>
                  <a:pt x="563" y="207"/>
                </a:lnTo>
                <a:lnTo>
                  <a:pt x="563" y="209"/>
                </a:lnTo>
                <a:lnTo>
                  <a:pt x="563" y="211"/>
                </a:lnTo>
                <a:lnTo>
                  <a:pt x="564" y="213"/>
                </a:lnTo>
                <a:lnTo>
                  <a:pt x="564" y="215"/>
                </a:lnTo>
                <a:lnTo>
                  <a:pt x="566" y="215"/>
                </a:lnTo>
                <a:lnTo>
                  <a:pt x="570" y="215"/>
                </a:lnTo>
                <a:lnTo>
                  <a:pt x="572" y="215"/>
                </a:lnTo>
                <a:lnTo>
                  <a:pt x="576" y="213"/>
                </a:lnTo>
                <a:lnTo>
                  <a:pt x="578" y="209"/>
                </a:lnTo>
                <a:lnTo>
                  <a:pt x="578" y="207"/>
                </a:lnTo>
                <a:lnTo>
                  <a:pt x="582" y="207"/>
                </a:lnTo>
                <a:lnTo>
                  <a:pt x="584" y="207"/>
                </a:lnTo>
                <a:lnTo>
                  <a:pt x="584" y="205"/>
                </a:lnTo>
                <a:lnTo>
                  <a:pt x="584" y="203"/>
                </a:lnTo>
                <a:lnTo>
                  <a:pt x="584" y="202"/>
                </a:lnTo>
                <a:lnTo>
                  <a:pt x="586" y="200"/>
                </a:lnTo>
                <a:lnTo>
                  <a:pt x="589" y="198"/>
                </a:lnTo>
                <a:lnTo>
                  <a:pt x="591" y="198"/>
                </a:lnTo>
                <a:lnTo>
                  <a:pt x="593" y="196"/>
                </a:lnTo>
                <a:lnTo>
                  <a:pt x="595" y="194"/>
                </a:lnTo>
                <a:lnTo>
                  <a:pt x="595" y="192"/>
                </a:lnTo>
                <a:lnTo>
                  <a:pt x="597" y="192"/>
                </a:lnTo>
                <a:lnTo>
                  <a:pt x="599" y="188"/>
                </a:lnTo>
                <a:lnTo>
                  <a:pt x="605" y="186"/>
                </a:lnTo>
                <a:lnTo>
                  <a:pt x="609" y="184"/>
                </a:lnTo>
                <a:lnTo>
                  <a:pt x="609" y="182"/>
                </a:lnTo>
                <a:lnTo>
                  <a:pt x="611" y="182"/>
                </a:lnTo>
                <a:lnTo>
                  <a:pt x="613" y="178"/>
                </a:lnTo>
                <a:lnTo>
                  <a:pt x="614" y="178"/>
                </a:lnTo>
                <a:lnTo>
                  <a:pt x="614" y="177"/>
                </a:lnTo>
                <a:lnTo>
                  <a:pt x="614" y="175"/>
                </a:lnTo>
                <a:lnTo>
                  <a:pt x="616" y="175"/>
                </a:lnTo>
                <a:lnTo>
                  <a:pt x="620" y="173"/>
                </a:lnTo>
                <a:lnTo>
                  <a:pt x="622" y="171"/>
                </a:lnTo>
                <a:lnTo>
                  <a:pt x="624" y="171"/>
                </a:lnTo>
                <a:lnTo>
                  <a:pt x="624" y="169"/>
                </a:lnTo>
                <a:lnTo>
                  <a:pt x="628" y="169"/>
                </a:lnTo>
                <a:lnTo>
                  <a:pt x="632" y="167"/>
                </a:lnTo>
                <a:lnTo>
                  <a:pt x="634" y="167"/>
                </a:lnTo>
                <a:lnTo>
                  <a:pt x="634" y="165"/>
                </a:lnTo>
                <a:lnTo>
                  <a:pt x="636" y="165"/>
                </a:lnTo>
                <a:lnTo>
                  <a:pt x="639" y="165"/>
                </a:lnTo>
                <a:lnTo>
                  <a:pt x="639" y="167"/>
                </a:lnTo>
                <a:lnTo>
                  <a:pt x="641" y="167"/>
                </a:lnTo>
                <a:lnTo>
                  <a:pt x="641" y="169"/>
                </a:lnTo>
                <a:lnTo>
                  <a:pt x="643" y="169"/>
                </a:lnTo>
                <a:lnTo>
                  <a:pt x="643" y="171"/>
                </a:lnTo>
                <a:lnTo>
                  <a:pt x="643" y="173"/>
                </a:lnTo>
                <a:lnTo>
                  <a:pt x="643" y="175"/>
                </a:lnTo>
                <a:lnTo>
                  <a:pt x="643" y="177"/>
                </a:lnTo>
                <a:lnTo>
                  <a:pt x="645" y="178"/>
                </a:lnTo>
                <a:lnTo>
                  <a:pt x="647" y="180"/>
                </a:lnTo>
                <a:lnTo>
                  <a:pt x="649" y="180"/>
                </a:lnTo>
                <a:lnTo>
                  <a:pt x="651" y="180"/>
                </a:lnTo>
                <a:lnTo>
                  <a:pt x="651" y="178"/>
                </a:lnTo>
                <a:lnTo>
                  <a:pt x="653" y="178"/>
                </a:lnTo>
                <a:lnTo>
                  <a:pt x="655" y="177"/>
                </a:lnTo>
                <a:lnTo>
                  <a:pt x="655" y="175"/>
                </a:lnTo>
                <a:lnTo>
                  <a:pt x="657" y="175"/>
                </a:lnTo>
                <a:lnTo>
                  <a:pt x="659" y="173"/>
                </a:lnTo>
                <a:lnTo>
                  <a:pt x="661" y="173"/>
                </a:lnTo>
                <a:lnTo>
                  <a:pt x="662" y="173"/>
                </a:lnTo>
                <a:lnTo>
                  <a:pt x="664" y="171"/>
                </a:lnTo>
                <a:lnTo>
                  <a:pt x="666" y="171"/>
                </a:lnTo>
                <a:lnTo>
                  <a:pt x="668" y="171"/>
                </a:lnTo>
                <a:lnTo>
                  <a:pt x="670" y="169"/>
                </a:lnTo>
                <a:lnTo>
                  <a:pt x="672" y="169"/>
                </a:lnTo>
                <a:lnTo>
                  <a:pt x="674" y="171"/>
                </a:lnTo>
                <a:lnTo>
                  <a:pt x="676" y="171"/>
                </a:lnTo>
                <a:lnTo>
                  <a:pt x="678" y="171"/>
                </a:lnTo>
                <a:lnTo>
                  <a:pt x="680" y="171"/>
                </a:lnTo>
                <a:lnTo>
                  <a:pt x="682" y="171"/>
                </a:lnTo>
                <a:lnTo>
                  <a:pt x="684" y="171"/>
                </a:lnTo>
                <a:lnTo>
                  <a:pt x="687" y="171"/>
                </a:lnTo>
                <a:lnTo>
                  <a:pt x="687" y="169"/>
                </a:lnTo>
                <a:lnTo>
                  <a:pt x="687" y="167"/>
                </a:lnTo>
                <a:lnTo>
                  <a:pt x="687" y="165"/>
                </a:lnTo>
                <a:lnTo>
                  <a:pt x="686" y="163"/>
                </a:lnTo>
                <a:lnTo>
                  <a:pt x="686" y="161"/>
                </a:lnTo>
                <a:lnTo>
                  <a:pt x="684" y="161"/>
                </a:lnTo>
                <a:lnTo>
                  <a:pt x="686" y="159"/>
                </a:lnTo>
                <a:lnTo>
                  <a:pt x="686" y="157"/>
                </a:lnTo>
                <a:lnTo>
                  <a:pt x="687" y="157"/>
                </a:lnTo>
                <a:lnTo>
                  <a:pt x="689" y="157"/>
                </a:lnTo>
                <a:lnTo>
                  <a:pt x="691" y="157"/>
                </a:lnTo>
                <a:lnTo>
                  <a:pt x="693" y="157"/>
                </a:lnTo>
                <a:lnTo>
                  <a:pt x="695" y="157"/>
                </a:lnTo>
                <a:lnTo>
                  <a:pt x="695" y="159"/>
                </a:lnTo>
                <a:lnTo>
                  <a:pt x="697" y="159"/>
                </a:lnTo>
                <a:lnTo>
                  <a:pt x="699" y="159"/>
                </a:lnTo>
                <a:lnTo>
                  <a:pt x="701" y="159"/>
                </a:lnTo>
                <a:lnTo>
                  <a:pt x="703" y="159"/>
                </a:lnTo>
                <a:lnTo>
                  <a:pt x="705" y="159"/>
                </a:lnTo>
                <a:lnTo>
                  <a:pt x="707" y="159"/>
                </a:lnTo>
                <a:lnTo>
                  <a:pt x="707" y="161"/>
                </a:lnTo>
                <a:lnTo>
                  <a:pt x="709" y="161"/>
                </a:lnTo>
                <a:lnTo>
                  <a:pt x="711" y="163"/>
                </a:lnTo>
                <a:lnTo>
                  <a:pt x="711" y="165"/>
                </a:lnTo>
                <a:lnTo>
                  <a:pt x="711" y="167"/>
                </a:lnTo>
                <a:lnTo>
                  <a:pt x="711" y="169"/>
                </a:lnTo>
                <a:lnTo>
                  <a:pt x="712" y="171"/>
                </a:lnTo>
                <a:lnTo>
                  <a:pt x="712" y="173"/>
                </a:lnTo>
                <a:lnTo>
                  <a:pt x="712" y="175"/>
                </a:lnTo>
                <a:lnTo>
                  <a:pt x="712" y="177"/>
                </a:lnTo>
                <a:lnTo>
                  <a:pt x="712" y="178"/>
                </a:lnTo>
                <a:lnTo>
                  <a:pt x="711" y="182"/>
                </a:lnTo>
                <a:lnTo>
                  <a:pt x="712" y="182"/>
                </a:lnTo>
                <a:lnTo>
                  <a:pt x="712" y="184"/>
                </a:lnTo>
                <a:lnTo>
                  <a:pt x="714" y="182"/>
                </a:lnTo>
                <a:lnTo>
                  <a:pt x="716" y="182"/>
                </a:lnTo>
                <a:lnTo>
                  <a:pt x="716" y="178"/>
                </a:lnTo>
                <a:lnTo>
                  <a:pt x="718" y="178"/>
                </a:lnTo>
                <a:lnTo>
                  <a:pt x="720" y="178"/>
                </a:lnTo>
                <a:lnTo>
                  <a:pt x="722" y="178"/>
                </a:lnTo>
                <a:lnTo>
                  <a:pt x="722" y="180"/>
                </a:lnTo>
                <a:lnTo>
                  <a:pt x="724" y="180"/>
                </a:lnTo>
                <a:lnTo>
                  <a:pt x="726" y="180"/>
                </a:lnTo>
                <a:lnTo>
                  <a:pt x="728" y="182"/>
                </a:lnTo>
                <a:lnTo>
                  <a:pt x="730" y="182"/>
                </a:lnTo>
                <a:lnTo>
                  <a:pt x="730" y="184"/>
                </a:lnTo>
                <a:lnTo>
                  <a:pt x="732" y="186"/>
                </a:lnTo>
                <a:lnTo>
                  <a:pt x="732" y="188"/>
                </a:lnTo>
                <a:lnTo>
                  <a:pt x="734" y="190"/>
                </a:lnTo>
                <a:lnTo>
                  <a:pt x="735" y="192"/>
                </a:lnTo>
                <a:lnTo>
                  <a:pt x="737" y="194"/>
                </a:lnTo>
                <a:lnTo>
                  <a:pt x="737" y="198"/>
                </a:lnTo>
                <a:lnTo>
                  <a:pt x="735" y="200"/>
                </a:lnTo>
                <a:lnTo>
                  <a:pt x="735" y="202"/>
                </a:lnTo>
                <a:lnTo>
                  <a:pt x="734" y="203"/>
                </a:lnTo>
                <a:lnTo>
                  <a:pt x="734" y="205"/>
                </a:lnTo>
                <a:lnTo>
                  <a:pt x="732" y="207"/>
                </a:lnTo>
                <a:lnTo>
                  <a:pt x="732" y="211"/>
                </a:lnTo>
                <a:lnTo>
                  <a:pt x="730" y="215"/>
                </a:lnTo>
                <a:lnTo>
                  <a:pt x="730" y="217"/>
                </a:lnTo>
                <a:lnTo>
                  <a:pt x="732" y="219"/>
                </a:lnTo>
                <a:lnTo>
                  <a:pt x="734" y="221"/>
                </a:lnTo>
                <a:lnTo>
                  <a:pt x="735" y="221"/>
                </a:lnTo>
                <a:lnTo>
                  <a:pt x="739" y="221"/>
                </a:lnTo>
                <a:lnTo>
                  <a:pt x="741" y="219"/>
                </a:lnTo>
                <a:lnTo>
                  <a:pt x="743" y="221"/>
                </a:lnTo>
                <a:lnTo>
                  <a:pt x="745" y="221"/>
                </a:lnTo>
                <a:lnTo>
                  <a:pt x="747" y="221"/>
                </a:lnTo>
                <a:lnTo>
                  <a:pt x="749" y="221"/>
                </a:lnTo>
                <a:lnTo>
                  <a:pt x="751" y="223"/>
                </a:lnTo>
                <a:lnTo>
                  <a:pt x="753" y="223"/>
                </a:lnTo>
                <a:lnTo>
                  <a:pt x="755" y="225"/>
                </a:lnTo>
                <a:lnTo>
                  <a:pt x="757" y="228"/>
                </a:lnTo>
                <a:lnTo>
                  <a:pt x="759" y="230"/>
                </a:lnTo>
                <a:lnTo>
                  <a:pt x="759" y="234"/>
                </a:lnTo>
                <a:lnTo>
                  <a:pt x="757" y="236"/>
                </a:lnTo>
                <a:lnTo>
                  <a:pt x="755" y="236"/>
                </a:lnTo>
                <a:lnTo>
                  <a:pt x="753" y="238"/>
                </a:lnTo>
                <a:lnTo>
                  <a:pt x="751" y="240"/>
                </a:lnTo>
                <a:lnTo>
                  <a:pt x="751" y="242"/>
                </a:lnTo>
                <a:lnTo>
                  <a:pt x="749" y="244"/>
                </a:lnTo>
                <a:lnTo>
                  <a:pt x="749" y="246"/>
                </a:lnTo>
                <a:lnTo>
                  <a:pt x="747" y="246"/>
                </a:lnTo>
                <a:lnTo>
                  <a:pt x="745" y="246"/>
                </a:lnTo>
                <a:lnTo>
                  <a:pt x="745" y="248"/>
                </a:lnTo>
                <a:lnTo>
                  <a:pt x="743" y="248"/>
                </a:lnTo>
                <a:lnTo>
                  <a:pt x="743" y="246"/>
                </a:lnTo>
                <a:lnTo>
                  <a:pt x="743" y="248"/>
                </a:lnTo>
                <a:lnTo>
                  <a:pt x="741" y="248"/>
                </a:lnTo>
                <a:lnTo>
                  <a:pt x="739" y="251"/>
                </a:lnTo>
                <a:lnTo>
                  <a:pt x="739" y="253"/>
                </a:lnTo>
                <a:lnTo>
                  <a:pt x="737" y="255"/>
                </a:lnTo>
                <a:lnTo>
                  <a:pt x="737" y="257"/>
                </a:lnTo>
                <a:lnTo>
                  <a:pt x="735" y="259"/>
                </a:lnTo>
                <a:lnTo>
                  <a:pt x="734" y="259"/>
                </a:lnTo>
                <a:lnTo>
                  <a:pt x="732" y="259"/>
                </a:lnTo>
                <a:lnTo>
                  <a:pt x="730" y="257"/>
                </a:lnTo>
                <a:lnTo>
                  <a:pt x="728" y="257"/>
                </a:lnTo>
                <a:lnTo>
                  <a:pt x="728" y="259"/>
                </a:lnTo>
                <a:lnTo>
                  <a:pt x="726" y="261"/>
                </a:lnTo>
                <a:lnTo>
                  <a:pt x="726" y="263"/>
                </a:lnTo>
                <a:lnTo>
                  <a:pt x="724" y="265"/>
                </a:lnTo>
                <a:lnTo>
                  <a:pt x="722" y="265"/>
                </a:lnTo>
                <a:lnTo>
                  <a:pt x="722" y="267"/>
                </a:lnTo>
                <a:lnTo>
                  <a:pt x="722" y="273"/>
                </a:lnTo>
                <a:lnTo>
                  <a:pt x="724" y="278"/>
                </a:lnTo>
                <a:lnTo>
                  <a:pt x="726" y="282"/>
                </a:lnTo>
                <a:lnTo>
                  <a:pt x="728" y="282"/>
                </a:lnTo>
                <a:lnTo>
                  <a:pt x="732" y="284"/>
                </a:lnTo>
                <a:lnTo>
                  <a:pt x="734" y="286"/>
                </a:lnTo>
                <a:lnTo>
                  <a:pt x="737" y="288"/>
                </a:lnTo>
                <a:lnTo>
                  <a:pt x="739" y="290"/>
                </a:lnTo>
                <a:lnTo>
                  <a:pt x="743" y="290"/>
                </a:lnTo>
                <a:lnTo>
                  <a:pt x="749" y="290"/>
                </a:lnTo>
                <a:lnTo>
                  <a:pt x="751" y="290"/>
                </a:lnTo>
                <a:lnTo>
                  <a:pt x="755" y="290"/>
                </a:lnTo>
                <a:lnTo>
                  <a:pt x="760" y="290"/>
                </a:lnTo>
                <a:lnTo>
                  <a:pt x="766" y="292"/>
                </a:lnTo>
                <a:lnTo>
                  <a:pt x="768" y="292"/>
                </a:lnTo>
                <a:lnTo>
                  <a:pt x="770" y="292"/>
                </a:lnTo>
                <a:lnTo>
                  <a:pt x="770" y="294"/>
                </a:lnTo>
                <a:lnTo>
                  <a:pt x="772" y="294"/>
                </a:lnTo>
                <a:lnTo>
                  <a:pt x="774" y="292"/>
                </a:lnTo>
                <a:lnTo>
                  <a:pt x="778" y="292"/>
                </a:lnTo>
                <a:lnTo>
                  <a:pt x="780" y="292"/>
                </a:lnTo>
                <a:lnTo>
                  <a:pt x="782" y="292"/>
                </a:lnTo>
                <a:lnTo>
                  <a:pt x="784" y="292"/>
                </a:lnTo>
                <a:lnTo>
                  <a:pt x="785" y="294"/>
                </a:lnTo>
                <a:lnTo>
                  <a:pt x="787" y="294"/>
                </a:lnTo>
                <a:lnTo>
                  <a:pt x="789" y="292"/>
                </a:lnTo>
                <a:lnTo>
                  <a:pt x="791" y="292"/>
                </a:lnTo>
                <a:lnTo>
                  <a:pt x="793" y="290"/>
                </a:lnTo>
                <a:lnTo>
                  <a:pt x="795" y="292"/>
                </a:lnTo>
                <a:lnTo>
                  <a:pt x="797" y="290"/>
                </a:lnTo>
                <a:lnTo>
                  <a:pt x="799" y="290"/>
                </a:lnTo>
                <a:lnTo>
                  <a:pt x="803" y="290"/>
                </a:lnTo>
                <a:lnTo>
                  <a:pt x="803" y="292"/>
                </a:lnTo>
                <a:lnTo>
                  <a:pt x="805" y="292"/>
                </a:lnTo>
                <a:lnTo>
                  <a:pt x="807" y="294"/>
                </a:lnTo>
                <a:lnTo>
                  <a:pt x="808" y="296"/>
                </a:lnTo>
                <a:lnTo>
                  <a:pt x="808" y="298"/>
                </a:lnTo>
                <a:lnTo>
                  <a:pt x="808" y="299"/>
                </a:lnTo>
                <a:lnTo>
                  <a:pt x="808" y="301"/>
                </a:lnTo>
                <a:lnTo>
                  <a:pt x="808" y="303"/>
                </a:lnTo>
                <a:lnTo>
                  <a:pt x="808" y="305"/>
                </a:lnTo>
                <a:lnTo>
                  <a:pt x="808" y="307"/>
                </a:lnTo>
                <a:lnTo>
                  <a:pt x="808" y="309"/>
                </a:lnTo>
                <a:lnTo>
                  <a:pt x="810" y="309"/>
                </a:lnTo>
                <a:lnTo>
                  <a:pt x="808" y="311"/>
                </a:lnTo>
                <a:lnTo>
                  <a:pt x="808" y="313"/>
                </a:lnTo>
                <a:lnTo>
                  <a:pt x="810" y="315"/>
                </a:lnTo>
                <a:lnTo>
                  <a:pt x="810" y="317"/>
                </a:lnTo>
                <a:lnTo>
                  <a:pt x="810" y="319"/>
                </a:lnTo>
                <a:lnTo>
                  <a:pt x="812" y="321"/>
                </a:lnTo>
                <a:lnTo>
                  <a:pt x="812" y="324"/>
                </a:lnTo>
                <a:lnTo>
                  <a:pt x="812" y="326"/>
                </a:lnTo>
                <a:lnTo>
                  <a:pt x="812" y="328"/>
                </a:lnTo>
                <a:lnTo>
                  <a:pt x="812" y="330"/>
                </a:lnTo>
                <a:lnTo>
                  <a:pt x="812" y="332"/>
                </a:lnTo>
                <a:lnTo>
                  <a:pt x="810" y="332"/>
                </a:lnTo>
                <a:lnTo>
                  <a:pt x="810" y="334"/>
                </a:lnTo>
                <a:lnTo>
                  <a:pt x="810" y="336"/>
                </a:lnTo>
                <a:lnTo>
                  <a:pt x="810" y="338"/>
                </a:lnTo>
                <a:lnTo>
                  <a:pt x="810" y="340"/>
                </a:lnTo>
                <a:lnTo>
                  <a:pt x="810" y="344"/>
                </a:lnTo>
                <a:lnTo>
                  <a:pt x="808" y="346"/>
                </a:lnTo>
                <a:lnTo>
                  <a:pt x="807" y="346"/>
                </a:lnTo>
                <a:lnTo>
                  <a:pt x="805" y="346"/>
                </a:lnTo>
                <a:lnTo>
                  <a:pt x="803" y="346"/>
                </a:lnTo>
                <a:lnTo>
                  <a:pt x="803" y="344"/>
                </a:lnTo>
                <a:lnTo>
                  <a:pt x="797" y="346"/>
                </a:lnTo>
                <a:lnTo>
                  <a:pt x="795" y="346"/>
                </a:lnTo>
                <a:lnTo>
                  <a:pt x="793" y="347"/>
                </a:lnTo>
                <a:lnTo>
                  <a:pt x="793" y="349"/>
                </a:lnTo>
                <a:lnTo>
                  <a:pt x="791" y="351"/>
                </a:lnTo>
                <a:lnTo>
                  <a:pt x="793" y="353"/>
                </a:lnTo>
                <a:lnTo>
                  <a:pt x="797" y="355"/>
                </a:lnTo>
                <a:lnTo>
                  <a:pt x="801" y="357"/>
                </a:lnTo>
                <a:lnTo>
                  <a:pt x="807" y="357"/>
                </a:lnTo>
                <a:lnTo>
                  <a:pt x="808" y="359"/>
                </a:lnTo>
                <a:lnTo>
                  <a:pt x="808" y="361"/>
                </a:lnTo>
                <a:lnTo>
                  <a:pt x="810" y="363"/>
                </a:lnTo>
                <a:lnTo>
                  <a:pt x="810" y="365"/>
                </a:lnTo>
                <a:lnTo>
                  <a:pt x="808" y="365"/>
                </a:lnTo>
                <a:lnTo>
                  <a:pt x="808" y="367"/>
                </a:lnTo>
                <a:lnTo>
                  <a:pt x="808" y="369"/>
                </a:lnTo>
                <a:lnTo>
                  <a:pt x="810" y="369"/>
                </a:lnTo>
                <a:lnTo>
                  <a:pt x="812" y="369"/>
                </a:lnTo>
                <a:lnTo>
                  <a:pt x="812" y="370"/>
                </a:lnTo>
                <a:lnTo>
                  <a:pt x="814" y="370"/>
                </a:lnTo>
                <a:lnTo>
                  <a:pt x="816" y="372"/>
                </a:lnTo>
                <a:lnTo>
                  <a:pt x="818" y="374"/>
                </a:lnTo>
                <a:lnTo>
                  <a:pt x="818" y="376"/>
                </a:lnTo>
                <a:lnTo>
                  <a:pt x="822" y="380"/>
                </a:lnTo>
                <a:lnTo>
                  <a:pt x="824" y="382"/>
                </a:lnTo>
                <a:lnTo>
                  <a:pt x="822" y="384"/>
                </a:lnTo>
                <a:lnTo>
                  <a:pt x="820" y="386"/>
                </a:lnTo>
                <a:lnTo>
                  <a:pt x="818" y="386"/>
                </a:lnTo>
                <a:lnTo>
                  <a:pt x="816" y="388"/>
                </a:lnTo>
                <a:lnTo>
                  <a:pt x="814" y="388"/>
                </a:lnTo>
                <a:lnTo>
                  <a:pt x="810" y="390"/>
                </a:lnTo>
                <a:lnTo>
                  <a:pt x="810" y="392"/>
                </a:lnTo>
                <a:lnTo>
                  <a:pt x="810" y="395"/>
                </a:lnTo>
                <a:lnTo>
                  <a:pt x="808" y="397"/>
                </a:lnTo>
                <a:lnTo>
                  <a:pt x="807" y="399"/>
                </a:lnTo>
                <a:lnTo>
                  <a:pt x="805" y="401"/>
                </a:lnTo>
                <a:lnTo>
                  <a:pt x="805" y="403"/>
                </a:lnTo>
                <a:lnTo>
                  <a:pt x="803" y="403"/>
                </a:lnTo>
                <a:lnTo>
                  <a:pt x="801" y="403"/>
                </a:lnTo>
                <a:lnTo>
                  <a:pt x="799" y="405"/>
                </a:lnTo>
                <a:lnTo>
                  <a:pt x="799" y="407"/>
                </a:lnTo>
                <a:lnTo>
                  <a:pt x="797" y="409"/>
                </a:lnTo>
                <a:lnTo>
                  <a:pt x="795" y="409"/>
                </a:lnTo>
                <a:lnTo>
                  <a:pt x="795" y="407"/>
                </a:lnTo>
                <a:lnTo>
                  <a:pt x="793" y="409"/>
                </a:lnTo>
                <a:lnTo>
                  <a:pt x="793" y="411"/>
                </a:lnTo>
                <a:lnTo>
                  <a:pt x="793" y="413"/>
                </a:lnTo>
                <a:lnTo>
                  <a:pt x="795" y="413"/>
                </a:lnTo>
                <a:lnTo>
                  <a:pt x="795" y="415"/>
                </a:lnTo>
                <a:lnTo>
                  <a:pt x="797" y="417"/>
                </a:lnTo>
                <a:lnTo>
                  <a:pt x="795" y="418"/>
                </a:lnTo>
                <a:lnTo>
                  <a:pt x="795" y="420"/>
                </a:lnTo>
                <a:lnTo>
                  <a:pt x="797" y="420"/>
                </a:lnTo>
                <a:lnTo>
                  <a:pt x="799" y="422"/>
                </a:lnTo>
                <a:lnTo>
                  <a:pt x="801" y="422"/>
                </a:lnTo>
                <a:lnTo>
                  <a:pt x="803" y="420"/>
                </a:lnTo>
                <a:lnTo>
                  <a:pt x="805" y="420"/>
                </a:lnTo>
                <a:lnTo>
                  <a:pt x="805" y="422"/>
                </a:lnTo>
                <a:lnTo>
                  <a:pt x="807" y="420"/>
                </a:lnTo>
                <a:lnTo>
                  <a:pt x="807" y="422"/>
                </a:lnTo>
                <a:lnTo>
                  <a:pt x="808" y="422"/>
                </a:lnTo>
                <a:lnTo>
                  <a:pt x="808" y="424"/>
                </a:lnTo>
                <a:lnTo>
                  <a:pt x="810" y="424"/>
                </a:lnTo>
                <a:lnTo>
                  <a:pt x="810" y="428"/>
                </a:lnTo>
                <a:lnTo>
                  <a:pt x="808" y="428"/>
                </a:lnTo>
                <a:lnTo>
                  <a:pt x="808" y="430"/>
                </a:lnTo>
                <a:lnTo>
                  <a:pt x="807" y="430"/>
                </a:lnTo>
                <a:lnTo>
                  <a:pt x="807" y="432"/>
                </a:lnTo>
                <a:lnTo>
                  <a:pt x="805" y="434"/>
                </a:lnTo>
                <a:lnTo>
                  <a:pt x="803" y="434"/>
                </a:lnTo>
                <a:lnTo>
                  <a:pt x="803" y="436"/>
                </a:lnTo>
                <a:lnTo>
                  <a:pt x="803" y="438"/>
                </a:lnTo>
                <a:lnTo>
                  <a:pt x="803" y="440"/>
                </a:lnTo>
                <a:lnTo>
                  <a:pt x="805" y="440"/>
                </a:lnTo>
                <a:lnTo>
                  <a:pt x="805" y="442"/>
                </a:lnTo>
                <a:lnTo>
                  <a:pt x="807" y="442"/>
                </a:lnTo>
                <a:lnTo>
                  <a:pt x="808" y="442"/>
                </a:lnTo>
                <a:lnTo>
                  <a:pt x="808" y="440"/>
                </a:lnTo>
                <a:lnTo>
                  <a:pt x="810" y="440"/>
                </a:lnTo>
                <a:lnTo>
                  <a:pt x="812" y="440"/>
                </a:lnTo>
                <a:lnTo>
                  <a:pt x="814" y="438"/>
                </a:lnTo>
                <a:lnTo>
                  <a:pt x="816" y="438"/>
                </a:lnTo>
                <a:lnTo>
                  <a:pt x="818" y="438"/>
                </a:lnTo>
                <a:lnTo>
                  <a:pt x="820" y="438"/>
                </a:lnTo>
                <a:lnTo>
                  <a:pt x="822" y="438"/>
                </a:lnTo>
                <a:lnTo>
                  <a:pt x="824" y="438"/>
                </a:lnTo>
                <a:lnTo>
                  <a:pt x="826" y="438"/>
                </a:lnTo>
                <a:lnTo>
                  <a:pt x="830" y="438"/>
                </a:lnTo>
                <a:lnTo>
                  <a:pt x="832" y="442"/>
                </a:lnTo>
                <a:lnTo>
                  <a:pt x="801" y="484"/>
                </a:lnTo>
                <a:lnTo>
                  <a:pt x="799" y="488"/>
                </a:lnTo>
                <a:lnTo>
                  <a:pt x="795" y="493"/>
                </a:lnTo>
                <a:lnTo>
                  <a:pt x="784" y="484"/>
                </a:lnTo>
                <a:lnTo>
                  <a:pt x="753" y="461"/>
                </a:lnTo>
                <a:lnTo>
                  <a:pt x="751" y="459"/>
                </a:lnTo>
                <a:lnTo>
                  <a:pt x="701" y="459"/>
                </a:lnTo>
                <a:lnTo>
                  <a:pt x="701" y="484"/>
                </a:lnTo>
                <a:lnTo>
                  <a:pt x="701" y="518"/>
                </a:lnTo>
                <a:lnTo>
                  <a:pt x="699" y="635"/>
                </a:lnTo>
                <a:lnTo>
                  <a:pt x="709" y="635"/>
                </a:lnTo>
                <a:lnTo>
                  <a:pt x="709" y="637"/>
                </a:lnTo>
                <a:lnTo>
                  <a:pt x="709" y="641"/>
                </a:lnTo>
                <a:lnTo>
                  <a:pt x="711" y="643"/>
                </a:lnTo>
                <a:lnTo>
                  <a:pt x="711" y="645"/>
                </a:lnTo>
                <a:lnTo>
                  <a:pt x="709" y="647"/>
                </a:lnTo>
                <a:lnTo>
                  <a:pt x="711" y="649"/>
                </a:lnTo>
                <a:lnTo>
                  <a:pt x="712" y="649"/>
                </a:lnTo>
                <a:lnTo>
                  <a:pt x="711" y="651"/>
                </a:lnTo>
                <a:lnTo>
                  <a:pt x="709" y="653"/>
                </a:lnTo>
                <a:lnTo>
                  <a:pt x="709" y="655"/>
                </a:lnTo>
                <a:lnTo>
                  <a:pt x="707" y="658"/>
                </a:lnTo>
                <a:lnTo>
                  <a:pt x="705" y="660"/>
                </a:lnTo>
                <a:lnTo>
                  <a:pt x="703" y="662"/>
                </a:lnTo>
                <a:lnTo>
                  <a:pt x="701" y="664"/>
                </a:lnTo>
                <a:lnTo>
                  <a:pt x="699" y="662"/>
                </a:lnTo>
                <a:lnTo>
                  <a:pt x="697" y="662"/>
                </a:lnTo>
                <a:lnTo>
                  <a:pt x="697" y="664"/>
                </a:lnTo>
                <a:lnTo>
                  <a:pt x="697" y="666"/>
                </a:lnTo>
                <a:lnTo>
                  <a:pt x="697" y="668"/>
                </a:lnTo>
                <a:lnTo>
                  <a:pt x="695" y="668"/>
                </a:lnTo>
                <a:lnTo>
                  <a:pt x="693" y="668"/>
                </a:lnTo>
                <a:lnTo>
                  <a:pt x="693" y="670"/>
                </a:lnTo>
                <a:lnTo>
                  <a:pt x="695" y="672"/>
                </a:lnTo>
                <a:lnTo>
                  <a:pt x="695" y="674"/>
                </a:lnTo>
                <a:lnTo>
                  <a:pt x="695" y="676"/>
                </a:lnTo>
                <a:lnTo>
                  <a:pt x="693" y="678"/>
                </a:lnTo>
                <a:lnTo>
                  <a:pt x="691" y="678"/>
                </a:lnTo>
                <a:lnTo>
                  <a:pt x="687" y="674"/>
                </a:lnTo>
                <a:lnTo>
                  <a:pt x="686" y="676"/>
                </a:lnTo>
                <a:lnTo>
                  <a:pt x="686" y="680"/>
                </a:lnTo>
                <a:lnTo>
                  <a:pt x="687" y="682"/>
                </a:lnTo>
                <a:lnTo>
                  <a:pt x="686" y="682"/>
                </a:lnTo>
                <a:lnTo>
                  <a:pt x="686" y="685"/>
                </a:lnTo>
                <a:lnTo>
                  <a:pt x="684" y="691"/>
                </a:lnTo>
                <a:lnTo>
                  <a:pt x="682" y="695"/>
                </a:lnTo>
                <a:lnTo>
                  <a:pt x="680" y="695"/>
                </a:lnTo>
                <a:lnTo>
                  <a:pt x="680" y="691"/>
                </a:lnTo>
                <a:lnTo>
                  <a:pt x="678" y="689"/>
                </a:lnTo>
                <a:lnTo>
                  <a:pt x="676" y="687"/>
                </a:lnTo>
                <a:lnTo>
                  <a:pt x="674" y="685"/>
                </a:lnTo>
                <a:lnTo>
                  <a:pt x="672" y="683"/>
                </a:lnTo>
                <a:lnTo>
                  <a:pt x="668" y="680"/>
                </a:lnTo>
                <a:lnTo>
                  <a:pt x="666" y="676"/>
                </a:lnTo>
                <a:lnTo>
                  <a:pt x="666" y="672"/>
                </a:lnTo>
                <a:lnTo>
                  <a:pt x="662" y="670"/>
                </a:lnTo>
                <a:lnTo>
                  <a:pt x="661" y="666"/>
                </a:lnTo>
                <a:lnTo>
                  <a:pt x="659" y="664"/>
                </a:lnTo>
                <a:lnTo>
                  <a:pt x="657" y="664"/>
                </a:lnTo>
                <a:lnTo>
                  <a:pt x="655" y="664"/>
                </a:lnTo>
                <a:lnTo>
                  <a:pt x="653" y="660"/>
                </a:lnTo>
                <a:lnTo>
                  <a:pt x="651" y="658"/>
                </a:lnTo>
                <a:lnTo>
                  <a:pt x="649" y="655"/>
                </a:lnTo>
                <a:lnTo>
                  <a:pt x="643" y="653"/>
                </a:lnTo>
                <a:lnTo>
                  <a:pt x="641" y="649"/>
                </a:lnTo>
                <a:lnTo>
                  <a:pt x="639" y="645"/>
                </a:lnTo>
                <a:lnTo>
                  <a:pt x="634" y="643"/>
                </a:lnTo>
                <a:lnTo>
                  <a:pt x="628" y="637"/>
                </a:lnTo>
                <a:lnTo>
                  <a:pt x="626" y="635"/>
                </a:lnTo>
                <a:lnTo>
                  <a:pt x="624" y="628"/>
                </a:lnTo>
                <a:lnTo>
                  <a:pt x="622" y="622"/>
                </a:lnTo>
                <a:lnTo>
                  <a:pt x="622" y="616"/>
                </a:lnTo>
                <a:lnTo>
                  <a:pt x="618" y="609"/>
                </a:lnTo>
                <a:lnTo>
                  <a:pt x="618" y="605"/>
                </a:lnTo>
                <a:lnTo>
                  <a:pt x="616" y="603"/>
                </a:lnTo>
                <a:lnTo>
                  <a:pt x="616" y="599"/>
                </a:lnTo>
                <a:lnTo>
                  <a:pt x="613" y="595"/>
                </a:lnTo>
                <a:lnTo>
                  <a:pt x="613" y="593"/>
                </a:lnTo>
                <a:lnTo>
                  <a:pt x="611" y="591"/>
                </a:lnTo>
                <a:lnTo>
                  <a:pt x="607" y="586"/>
                </a:lnTo>
                <a:lnTo>
                  <a:pt x="603" y="584"/>
                </a:lnTo>
                <a:lnTo>
                  <a:pt x="599" y="580"/>
                </a:lnTo>
                <a:lnTo>
                  <a:pt x="595" y="576"/>
                </a:lnTo>
                <a:lnTo>
                  <a:pt x="588" y="574"/>
                </a:lnTo>
                <a:lnTo>
                  <a:pt x="582" y="574"/>
                </a:lnTo>
                <a:lnTo>
                  <a:pt x="578" y="576"/>
                </a:lnTo>
                <a:lnTo>
                  <a:pt x="574" y="576"/>
                </a:lnTo>
                <a:lnTo>
                  <a:pt x="572" y="576"/>
                </a:lnTo>
                <a:lnTo>
                  <a:pt x="568" y="576"/>
                </a:lnTo>
                <a:lnTo>
                  <a:pt x="566" y="578"/>
                </a:lnTo>
                <a:lnTo>
                  <a:pt x="561" y="578"/>
                </a:lnTo>
                <a:lnTo>
                  <a:pt x="561" y="576"/>
                </a:lnTo>
                <a:lnTo>
                  <a:pt x="557" y="572"/>
                </a:lnTo>
                <a:lnTo>
                  <a:pt x="553" y="570"/>
                </a:lnTo>
                <a:lnTo>
                  <a:pt x="547" y="570"/>
                </a:lnTo>
                <a:lnTo>
                  <a:pt x="541" y="570"/>
                </a:lnTo>
                <a:lnTo>
                  <a:pt x="536" y="570"/>
                </a:lnTo>
                <a:lnTo>
                  <a:pt x="528" y="572"/>
                </a:lnTo>
                <a:lnTo>
                  <a:pt x="524" y="572"/>
                </a:lnTo>
                <a:lnTo>
                  <a:pt x="522" y="570"/>
                </a:lnTo>
                <a:lnTo>
                  <a:pt x="516" y="572"/>
                </a:lnTo>
                <a:lnTo>
                  <a:pt x="513" y="574"/>
                </a:lnTo>
                <a:lnTo>
                  <a:pt x="507" y="572"/>
                </a:lnTo>
                <a:lnTo>
                  <a:pt x="503" y="572"/>
                </a:lnTo>
                <a:lnTo>
                  <a:pt x="499" y="572"/>
                </a:lnTo>
                <a:lnTo>
                  <a:pt x="490" y="574"/>
                </a:lnTo>
                <a:lnTo>
                  <a:pt x="484" y="574"/>
                </a:lnTo>
                <a:lnTo>
                  <a:pt x="480" y="572"/>
                </a:lnTo>
                <a:lnTo>
                  <a:pt x="476" y="566"/>
                </a:lnTo>
                <a:lnTo>
                  <a:pt x="472" y="561"/>
                </a:lnTo>
                <a:lnTo>
                  <a:pt x="468" y="557"/>
                </a:lnTo>
                <a:lnTo>
                  <a:pt x="467" y="555"/>
                </a:lnTo>
                <a:lnTo>
                  <a:pt x="461" y="555"/>
                </a:lnTo>
                <a:lnTo>
                  <a:pt x="455" y="555"/>
                </a:lnTo>
                <a:lnTo>
                  <a:pt x="451" y="553"/>
                </a:lnTo>
                <a:lnTo>
                  <a:pt x="445" y="549"/>
                </a:lnTo>
                <a:lnTo>
                  <a:pt x="442" y="545"/>
                </a:lnTo>
                <a:lnTo>
                  <a:pt x="442" y="543"/>
                </a:lnTo>
                <a:lnTo>
                  <a:pt x="436" y="541"/>
                </a:lnTo>
                <a:lnTo>
                  <a:pt x="434" y="539"/>
                </a:lnTo>
                <a:lnTo>
                  <a:pt x="428" y="536"/>
                </a:lnTo>
                <a:lnTo>
                  <a:pt x="428" y="532"/>
                </a:lnTo>
                <a:lnTo>
                  <a:pt x="424" y="530"/>
                </a:lnTo>
                <a:lnTo>
                  <a:pt x="422" y="530"/>
                </a:lnTo>
                <a:lnTo>
                  <a:pt x="418" y="530"/>
                </a:lnTo>
                <a:lnTo>
                  <a:pt x="417" y="530"/>
                </a:lnTo>
                <a:lnTo>
                  <a:pt x="415" y="528"/>
                </a:lnTo>
                <a:lnTo>
                  <a:pt x="413" y="528"/>
                </a:lnTo>
                <a:lnTo>
                  <a:pt x="411" y="526"/>
                </a:lnTo>
                <a:lnTo>
                  <a:pt x="411" y="524"/>
                </a:lnTo>
                <a:lnTo>
                  <a:pt x="407" y="524"/>
                </a:lnTo>
                <a:lnTo>
                  <a:pt x="405" y="522"/>
                </a:lnTo>
                <a:lnTo>
                  <a:pt x="403" y="522"/>
                </a:lnTo>
                <a:lnTo>
                  <a:pt x="399" y="522"/>
                </a:lnTo>
                <a:lnTo>
                  <a:pt x="395" y="520"/>
                </a:lnTo>
                <a:lnTo>
                  <a:pt x="392" y="520"/>
                </a:lnTo>
                <a:lnTo>
                  <a:pt x="392" y="518"/>
                </a:lnTo>
                <a:lnTo>
                  <a:pt x="386" y="518"/>
                </a:lnTo>
                <a:lnTo>
                  <a:pt x="382" y="518"/>
                </a:lnTo>
                <a:lnTo>
                  <a:pt x="380" y="518"/>
                </a:lnTo>
                <a:lnTo>
                  <a:pt x="378" y="516"/>
                </a:lnTo>
                <a:lnTo>
                  <a:pt x="374" y="516"/>
                </a:lnTo>
                <a:lnTo>
                  <a:pt x="372" y="514"/>
                </a:lnTo>
                <a:lnTo>
                  <a:pt x="370" y="514"/>
                </a:lnTo>
                <a:lnTo>
                  <a:pt x="367" y="514"/>
                </a:lnTo>
                <a:lnTo>
                  <a:pt x="363" y="513"/>
                </a:lnTo>
                <a:lnTo>
                  <a:pt x="359" y="511"/>
                </a:lnTo>
                <a:lnTo>
                  <a:pt x="355" y="509"/>
                </a:lnTo>
                <a:lnTo>
                  <a:pt x="353" y="505"/>
                </a:lnTo>
                <a:lnTo>
                  <a:pt x="347" y="499"/>
                </a:lnTo>
                <a:lnTo>
                  <a:pt x="345" y="493"/>
                </a:lnTo>
                <a:lnTo>
                  <a:pt x="340" y="490"/>
                </a:lnTo>
                <a:lnTo>
                  <a:pt x="334" y="488"/>
                </a:lnTo>
                <a:lnTo>
                  <a:pt x="328" y="484"/>
                </a:lnTo>
                <a:lnTo>
                  <a:pt x="324" y="482"/>
                </a:lnTo>
                <a:lnTo>
                  <a:pt x="320" y="476"/>
                </a:lnTo>
                <a:lnTo>
                  <a:pt x="317" y="474"/>
                </a:lnTo>
                <a:lnTo>
                  <a:pt x="315" y="472"/>
                </a:lnTo>
                <a:lnTo>
                  <a:pt x="309" y="472"/>
                </a:lnTo>
                <a:lnTo>
                  <a:pt x="303" y="474"/>
                </a:lnTo>
                <a:lnTo>
                  <a:pt x="301" y="476"/>
                </a:lnTo>
                <a:lnTo>
                  <a:pt x="297" y="478"/>
                </a:lnTo>
                <a:lnTo>
                  <a:pt x="294" y="478"/>
                </a:lnTo>
                <a:lnTo>
                  <a:pt x="292" y="480"/>
                </a:lnTo>
                <a:lnTo>
                  <a:pt x="288" y="480"/>
                </a:lnTo>
                <a:lnTo>
                  <a:pt x="286" y="480"/>
                </a:lnTo>
                <a:lnTo>
                  <a:pt x="284" y="482"/>
                </a:lnTo>
                <a:lnTo>
                  <a:pt x="284" y="484"/>
                </a:lnTo>
                <a:lnTo>
                  <a:pt x="282" y="484"/>
                </a:lnTo>
                <a:lnTo>
                  <a:pt x="280" y="484"/>
                </a:lnTo>
                <a:lnTo>
                  <a:pt x="278" y="486"/>
                </a:lnTo>
                <a:lnTo>
                  <a:pt x="276" y="486"/>
                </a:lnTo>
                <a:lnTo>
                  <a:pt x="272" y="488"/>
                </a:lnTo>
                <a:lnTo>
                  <a:pt x="271" y="488"/>
                </a:lnTo>
                <a:lnTo>
                  <a:pt x="269" y="488"/>
                </a:lnTo>
                <a:lnTo>
                  <a:pt x="267" y="488"/>
                </a:lnTo>
                <a:lnTo>
                  <a:pt x="263" y="488"/>
                </a:lnTo>
                <a:lnTo>
                  <a:pt x="261" y="486"/>
                </a:lnTo>
                <a:lnTo>
                  <a:pt x="259" y="484"/>
                </a:lnTo>
                <a:lnTo>
                  <a:pt x="255" y="478"/>
                </a:lnTo>
                <a:lnTo>
                  <a:pt x="255" y="474"/>
                </a:lnTo>
                <a:lnTo>
                  <a:pt x="257" y="468"/>
                </a:lnTo>
                <a:lnTo>
                  <a:pt x="257" y="463"/>
                </a:lnTo>
                <a:lnTo>
                  <a:pt x="253" y="459"/>
                </a:lnTo>
                <a:lnTo>
                  <a:pt x="247" y="457"/>
                </a:lnTo>
                <a:lnTo>
                  <a:pt x="242" y="453"/>
                </a:lnTo>
                <a:lnTo>
                  <a:pt x="232" y="449"/>
                </a:lnTo>
                <a:lnTo>
                  <a:pt x="226" y="445"/>
                </a:lnTo>
                <a:lnTo>
                  <a:pt x="224" y="438"/>
                </a:lnTo>
                <a:lnTo>
                  <a:pt x="219" y="432"/>
                </a:lnTo>
                <a:lnTo>
                  <a:pt x="201" y="420"/>
                </a:lnTo>
                <a:lnTo>
                  <a:pt x="188" y="407"/>
                </a:lnTo>
                <a:lnTo>
                  <a:pt x="176" y="395"/>
                </a:lnTo>
                <a:lnTo>
                  <a:pt x="169" y="390"/>
                </a:lnTo>
                <a:lnTo>
                  <a:pt x="153" y="367"/>
                </a:lnTo>
                <a:lnTo>
                  <a:pt x="138" y="347"/>
                </a:lnTo>
                <a:lnTo>
                  <a:pt x="136" y="347"/>
                </a:lnTo>
                <a:lnTo>
                  <a:pt x="128" y="338"/>
                </a:lnTo>
                <a:lnTo>
                  <a:pt x="125" y="328"/>
                </a:lnTo>
                <a:lnTo>
                  <a:pt x="123" y="330"/>
                </a:lnTo>
                <a:lnTo>
                  <a:pt x="121" y="332"/>
                </a:lnTo>
                <a:lnTo>
                  <a:pt x="119" y="330"/>
                </a:lnTo>
                <a:lnTo>
                  <a:pt x="119" y="326"/>
                </a:lnTo>
                <a:lnTo>
                  <a:pt x="117" y="324"/>
                </a:lnTo>
                <a:lnTo>
                  <a:pt x="113" y="326"/>
                </a:lnTo>
                <a:lnTo>
                  <a:pt x="113" y="328"/>
                </a:lnTo>
                <a:lnTo>
                  <a:pt x="109" y="332"/>
                </a:lnTo>
                <a:lnTo>
                  <a:pt x="109" y="330"/>
                </a:lnTo>
                <a:lnTo>
                  <a:pt x="107" y="330"/>
                </a:lnTo>
                <a:lnTo>
                  <a:pt x="105" y="330"/>
                </a:lnTo>
                <a:lnTo>
                  <a:pt x="103" y="328"/>
                </a:lnTo>
                <a:lnTo>
                  <a:pt x="100" y="328"/>
                </a:lnTo>
                <a:lnTo>
                  <a:pt x="98" y="330"/>
                </a:lnTo>
                <a:lnTo>
                  <a:pt x="96" y="330"/>
                </a:lnTo>
                <a:lnTo>
                  <a:pt x="96" y="328"/>
                </a:lnTo>
                <a:lnTo>
                  <a:pt x="94" y="324"/>
                </a:lnTo>
                <a:lnTo>
                  <a:pt x="94" y="321"/>
                </a:lnTo>
                <a:lnTo>
                  <a:pt x="92" y="319"/>
                </a:lnTo>
                <a:lnTo>
                  <a:pt x="90" y="321"/>
                </a:lnTo>
                <a:lnTo>
                  <a:pt x="88" y="322"/>
                </a:lnTo>
                <a:lnTo>
                  <a:pt x="88" y="321"/>
                </a:lnTo>
                <a:lnTo>
                  <a:pt x="88" y="319"/>
                </a:lnTo>
                <a:lnTo>
                  <a:pt x="84" y="321"/>
                </a:lnTo>
                <a:lnTo>
                  <a:pt x="84" y="319"/>
                </a:lnTo>
                <a:lnTo>
                  <a:pt x="82" y="319"/>
                </a:lnTo>
                <a:lnTo>
                  <a:pt x="80" y="319"/>
                </a:lnTo>
                <a:lnTo>
                  <a:pt x="78" y="317"/>
                </a:lnTo>
                <a:lnTo>
                  <a:pt x="78" y="315"/>
                </a:lnTo>
                <a:lnTo>
                  <a:pt x="78" y="313"/>
                </a:lnTo>
                <a:lnTo>
                  <a:pt x="82" y="313"/>
                </a:lnTo>
                <a:lnTo>
                  <a:pt x="84" y="313"/>
                </a:lnTo>
                <a:lnTo>
                  <a:pt x="84" y="311"/>
                </a:lnTo>
                <a:lnTo>
                  <a:pt x="86" y="311"/>
                </a:lnTo>
                <a:lnTo>
                  <a:pt x="84" y="309"/>
                </a:lnTo>
                <a:lnTo>
                  <a:pt x="82" y="307"/>
                </a:lnTo>
                <a:lnTo>
                  <a:pt x="80" y="307"/>
                </a:lnTo>
                <a:lnTo>
                  <a:pt x="78" y="307"/>
                </a:lnTo>
                <a:lnTo>
                  <a:pt x="78" y="305"/>
                </a:lnTo>
                <a:lnTo>
                  <a:pt x="78" y="303"/>
                </a:lnTo>
                <a:lnTo>
                  <a:pt x="82" y="303"/>
                </a:lnTo>
                <a:lnTo>
                  <a:pt x="80" y="301"/>
                </a:lnTo>
                <a:lnTo>
                  <a:pt x="78" y="299"/>
                </a:lnTo>
                <a:lnTo>
                  <a:pt x="75" y="299"/>
                </a:lnTo>
                <a:lnTo>
                  <a:pt x="73" y="301"/>
                </a:lnTo>
                <a:lnTo>
                  <a:pt x="67" y="301"/>
                </a:lnTo>
                <a:lnTo>
                  <a:pt x="67" y="298"/>
                </a:lnTo>
                <a:lnTo>
                  <a:pt x="69" y="296"/>
                </a:lnTo>
                <a:lnTo>
                  <a:pt x="71" y="296"/>
                </a:lnTo>
                <a:lnTo>
                  <a:pt x="69" y="292"/>
                </a:lnTo>
                <a:lnTo>
                  <a:pt x="67" y="292"/>
                </a:lnTo>
                <a:lnTo>
                  <a:pt x="63" y="290"/>
                </a:lnTo>
                <a:lnTo>
                  <a:pt x="63" y="288"/>
                </a:lnTo>
                <a:lnTo>
                  <a:pt x="59" y="288"/>
                </a:lnTo>
                <a:lnTo>
                  <a:pt x="55" y="288"/>
                </a:lnTo>
                <a:lnTo>
                  <a:pt x="53" y="288"/>
                </a:lnTo>
                <a:lnTo>
                  <a:pt x="52" y="284"/>
                </a:lnTo>
                <a:lnTo>
                  <a:pt x="48" y="284"/>
                </a:lnTo>
                <a:lnTo>
                  <a:pt x="48" y="286"/>
                </a:lnTo>
                <a:lnTo>
                  <a:pt x="46" y="286"/>
                </a:lnTo>
                <a:lnTo>
                  <a:pt x="44" y="288"/>
                </a:lnTo>
                <a:lnTo>
                  <a:pt x="46" y="290"/>
                </a:lnTo>
                <a:lnTo>
                  <a:pt x="46" y="292"/>
                </a:lnTo>
                <a:lnTo>
                  <a:pt x="44" y="292"/>
                </a:lnTo>
                <a:lnTo>
                  <a:pt x="42" y="292"/>
                </a:lnTo>
                <a:lnTo>
                  <a:pt x="42" y="290"/>
                </a:lnTo>
                <a:lnTo>
                  <a:pt x="42" y="288"/>
                </a:lnTo>
                <a:lnTo>
                  <a:pt x="40" y="288"/>
                </a:lnTo>
                <a:lnTo>
                  <a:pt x="40" y="286"/>
                </a:lnTo>
                <a:lnTo>
                  <a:pt x="38" y="286"/>
                </a:lnTo>
                <a:lnTo>
                  <a:pt x="38" y="284"/>
                </a:lnTo>
                <a:lnTo>
                  <a:pt x="36" y="282"/>
                </a:lnTo>
                <a:lnTo>
                  <a:pt x="36" y="280"/>
                </a:lnTo>
                <a:lnTo>
                  <a:pt x="34" y="280"/>
                </a:lnTo>
                <a:lnTo>
                  <a:pt x="34" y="282"/>
                </a:lnTo>
                <a:lnTo>
                  <a:pt x="34" y="284"/>
                </a:lnTo>
                <a:lnTo>
                  <a:pt x="32" y="284"/>
                </a:lnTo>
                <a:lnTo>
                  <a:pt x="30" y="280"/>
                </a:lnTo>
                <a:lnTo>
                  <a:pt x="30" y="276"/>
                </a:lnTo>
                <a:lnTo>
                  <a:pt x="28" y="274"/>
                </a:lnTo>
                <a:lnTo>
                  <a:pt x="28" y="271"/>
                </a:lnTo>
                <a:lnTo>
                  <a:pt x="28" y="269"/>
                </a:lnTo>
                <a:lnTo>
                  <a:pt x="27" y="265"/>
                </a:lnTo>
                <a:lnTo>
                  <a:pt x="25" y="263"/>
                </a:lnTo>
                <a:lnTo>
                  <a:pt x="23" y="261"/>
                </a:lnTo>
                <a:lnTo>
                  <a:pt x="23" y="259"/>
                </a:lnTo>
                <a:lnTo>
                  <a:pt x="21" y="259"/>
                </a:lnTo>
                <a:lnTo>
                  <a:pt x="19" y="257"/>
                </a:lnTo>
                <a:lnTo>
                  <a:pt x="17" y="257"/>
                </a:lnTo>
                <a:lnTo>
                  <a:pt x="15" y="255"/>
                </a:lnTo>
                <a:lnTo>
                  <a:pt x="11" y="251"/>
                </a:lnTo>
                <a:lnTo>
                  <a:pt x="7" y="248"/>
                </a:lnTo>
                <a:lnTo>
                  <a:pt x="5" y="244"/>
                </a:lnTo>
                <a:lnTo>
                  <a:pt x="2" y="240"/>
                </a:lnTo>
                <a:lnTo>
                  <a:pt x="0" y="240"/>
                </a:lnTo>
                <a:lnTo>
                  <a:pt x="2" y="236"/>
                </a:lnTo>
                <a:lnTo>
                  <a:pt x="3" y="232"/>
                </a:lnTo>
                <a:lnTo>
                  <a:pt x="5" y="228"/>
                </a:lnTo>
                <a:lnTo>
                  <a:pt x="7" y="225"/>
                </a:lnTo>
                <a:lnTo>
                  <a:pt x="9" y="221"/>
                </a:lnTo>
                <a:lnTo>
                  <a:pt x="9" y="219"/>
                </a:lnTo>
                <a:lnTo>
                  <a:pt x="11" y="219"/>
                </a:lnTo>
                <a:lnTo>
                  <a:pt x="13" y="219"/>
                </a:lnTo>
                <a:lnTo>
                  <a:pt x="13" y="217"/>
                </a:lnTo>
                <a:lnTo>
                  <a:pt x="13" y="215"/>
                </a:lnTo>
                <a:lnTo>
                  <a:pt x="13" y="213"/>
                </a:lnTo>
                <a:lnTo>
                  <a:pt x="13" y="211"/>
                </a:lnTo>
                <a:lnTo>
                  <a:pt x="13" y="209"/>
                </a:lnTo>
                <a:lnTo>
                  <a:pt x="15" y="207"/>
                </a:lnTo>
                <a:lnTo>
                  <a:pt x="17" y="207"/>
                </a:lnTo>
                <a:lnTo>
                  <a:pt x="19" y="205"/>
                </a:lnTo>
                <a:lnTo>
                  <a:pt x="21" y="203"/>
                </a:lnTo>
                <a:lnTo>
                  <a:pt x="23" y="202"/>
                </a:lnTo>
                <a:lnTo>
                  <a:pt x="25" y="202"/>
                </a:lnTo>
                <a:lnTo>
                  <a:pt x="27" y="202"/>
                </a:lnTo>
                <a:lnTo>
                  <a:pt x="28" y="202"/>
                </a:lnTo>
                <a:lnTo>
                  <a:pt x="30" y="203"/>
                </a:lnTo>
                <a:lnTo>
                  <a:pt x="32" y="203"/>
                </a:lnTo>
                <a:lnTo>
                  <a:pt x="34" y="205"/>
                </a:lnTo>
                <a:lnTo>
                  <a:pt x="36" y="205"/>
                </a:lnTo>
                <a:lnTo>
                  <a:pt x="36" y="207"/>
                </a:lnTo>
                <a:lnTo>
                  <a:pt x="38" y="207"/>
                </a:lnTo>
                <a:lnTo>
                  <a:pt x="40" y="209"/>
                </a:lnTo>
                <a:lnTo>
                  <a:pt x="42" y="209"/>
                </a:lnTo>
                <a:lnTo>
                  <a:pt x="44" y="211"/>
                </a:lnTo>
                <a:lnTo>
                  <a:pt x="46" y="211"/>
                </a:lnTo>
                <a:lnTo>
                  <a:pt x="48" y="211"/>
                </a:lnTo>
                <a:lnTo>
                  <a:pt x="48" y="209"/>
                </a:lnTo>
                <a:lnTo>
                  <a:pt x="48" y="207"/>
                </a:lnTo>
                <a:lnTo>
                  <a:pt x="50" y="205"/>
                </a:lnTo>
                <a:lnTo>
                  <a:pt x="50" y="203"/>
                </a:lnTo>
                <a:lnTo>
                  <a:pt x="50" y="202"/>
                </a:lnTo>
                <a:lnTo>
                  <a:pt x="52" y="202"/>
                </a:lnTo>
                <a:lnTo>
                  <a:pt x="52" y="200"/>
                </a:lnTo>
                <a:lnTo>
                  <a:pt x="52" y="198"/>
                </a:lnTo>
                <a:lnTo>
                  <a:pt x="52" y="196"/>
                </a:lnTo>
                <a:lnTo>
                  <a:pt x="52" y="194"/>
                </a:lnTo>
                <a:lnTo>
                  <a:pt x="52" y="192"/>
                </a:lnTo>
                <a:lnTo>
                  <a:pt x="52" y="190"/>
                </a:lnTo>
                <a:lnTo>
                  <a:pt x="52" y="188"/>
                </a:lnTo>
                <a:lnTo>
                  <a:pt x="52" y="186"/>
                </a:lnTo>
                <a:lnTo>
                  <a:pt x="53" y="186"/>
                </a:lnTo>
                <a:lnTo>
                  <a:pt x="53" y="184"/>
                </a:lnTo>
                <a:lnTo>
                  <a:pt x="55" y="182"/>
                </a:lnTo>
                <a:lnTo>
                  <a:pt x="55" y="180"/>
                </a:lnTo>
                <a:lnTo>
                  <a:pt x="55" y="178"/>
                </a:lnTo>
                <a:lnTo>
                  <a:pt x="57" y="177"/>
                </a:lnTo>
                <a:lnTo>
                  <a:pt x="57" y="175"/>
                </a:lnTo>
                <a:lnTo>
                  <a:pt x="59" y="175"/>
                </a:lnTo>
                <a:lnTo>
                  <a:pt x="59" y="173"/>
                </a:lnTo>
                <a:lnTo>
                  <a:pt x="61" y="171"/>
                </a:lnTo>
                <a:lnTo>
                  <a:pt x="59" y="167"/>
                </a:lnTo>
                <a:lnTo>
                  <a:pt x="59" y="163"/>
                </a:lnTo>
                <a:lnTo>
                  <a:pt x="59" y="159"/>
                </a:lnTo>
                <a:lnTo>
                  <a:pt x="59" y="155"/>
                </a:lnTo>
                <a:lnTo>
                  <a:pt x="59" y="152"/>
                </a:lnTo>
                <a:lnTo>
                  <a:pt x="59" y="148"/>
                </a:lnTo>
                <a:lnTo>
                  <a:pt x="59" y="146"/>
                </a:lnTo>
                <a:lnTo>
                  <a:pt x="57" y="146"/>
                </a:lnTo>
                <a:lnTo>
                  <a:pt x="57" y="144"/>
                </a:lnTo>
                <a:lnTo>
                  <a:pt x="55" y="144"/>
                </a:lnTo>
                <a:lnTo>
                  <a:pt x="53" y="144"/>
                </a:lnTo>
                <a:lnTo>
                  <a:pt x="53" y="142"/>
                </a:lnTo>
                <a:lnTo>
                  <a:pt x="52" y="142"/>
                </a:lnTo>
                <a:lnTo>
                  <a:pt x="50" y="142"/>
                </a:lnTo>
                <a:lnTo>
                  <a:pt x="48" y="142"/>
                </a:lnTo>
                <a:lnTo>
                  <a:pt x="48" y="140"/>
                </a:lnTo>
                <a:lnTo>
                  <a:pt x="46" y="140"/>
                </a:lnTo>
                <a:lnTo>
                  <a:pt x="46" y="138"/>
                </a:lnTo>
                <a:lnTo>
                  <a:pt x="46" y="136"/>
                </a:lnTo>
                <a:lnTo>
                  <a:pt x="46" y="134"/>
                </a:lnTo>
                <a:lnTo>
                  <a:pt x="44" y="132"/>
                </a:lnTo>
                <a:lnTo>
                  <a:pt x="44" y="130"/>
                </a:lnTo>
                <a:lnTo>
                  <a:pt x="44" y="129"/>
                </a:lnTo>
                <a:lnTo>
                  <a:pt x="42" y="129"/>
                </a:lnTo>
                <a:lnTo>
                  <a:pt x="42" y="127"/>
                </a:lnTo>
                <a:lnTo>
                  <a:pt x="40" y="127"/>
                </a:lnTo>
                <a:lnTo>
                  <a:pt x="38" y="127"/>
                </a:lnTo>
                <a:lnTo>
                  <a:pt x="38" y="125"/>
                </a:lnTo>
                <a:lnTo>
                  <a:pt x="36" y="125"/>
                </a:lnTo>
                <a:lnTo>
                  <a:pt x="36" y="123"/>
                </a:lnTo>
                <a:lnTo>
                  <a:pt x="36" y="121"/>
                </a:lnTo>
                <a:lnTo>
                  <a:pt x="36" y="119"/>
                </a:lnTo>
                <a:lnTo>
                  <a:pt x="36" y="117"/>
                </a:lnTo>
                <a:lnTo>
                  <a:pt x="38" y="117"/>
                </a:lnTo>
                <a:lnTo>
                  <a:pt x="38" y="115"/>
                </a:lnTo>
                <a:lnTo>
                  <a:pt x="40" y="113"/>
                </a:lnTo>
                <a:lnTo>
                  <a:pt x="40" y="111"/>
                </a:lnTo>
                <a:lnTo>
                  <a:pt x="42" y="107"/>
                </a:lnTo>
                <a:lnTo>
                  <a:pt x="42" y="104"/>
                </a:lnTo>
                <a:lnTo>
                  <a:pt x="42" y="100"/>
                </a:lnTo>
                <a:lnTo>
                  <a:pt x="40" y="96"/>
                </a:lnTo>
                <a:lnTo>
                  <a:pt x="40" y="92"/>
                </a:lnTo>
                <a:lnTo>
                  <a:pt x="40" y="88"/>
                </a:lnTo>
                <a:lnTo>
                  <a:pt x="38" y="84"/>
                </a:lnTo>
                <a:lnTo>
                  <a:pt x="38" y="81"/>
                </a:lnTo>
                <a:lnTo>
                  <a:pt x="36" y="79"/>
                </a:lnTo>
                <a:lnTo>
                  <a:pt x="34" y="77"/>
                </a:lnTo>
                <a:lnTo>
                  <a:pt x="34" y="75"/>
                </a:lnTo>
                <a:lnTo>
                  <a:pt x="30" y="75"/>
                </a:lnTo>
                <a:lnTo>
                  <a:pt x="30" y="69"/>
                </a:lnTo>
                <a:lnTo>
                  <a:pt x="30" y="63"/>
                </a:lnTo>
                <a:lnTo>
                  <a:pt x="30" y="54"/>
                </a:lnTo>
                <a:lnTo>
                  <a:pt x="38" y="54"/>
                </a:lnTo>
                <a:lnTo>
                  <a:pt x="48" y="56"/>
                </a:lnTo>
                <a:lnTo>
                  <a:pt x="52" y="59"/>
                </a:lnTo>
                <a:lnTo>
                  <a:pt x="55" y="61"/>
                </a:lnTo>
                <a:lnTo>
                  <a:pt x="69" y="69"/>
                </a:lnTo>
                <a:lnTo>
                  <a:pt x="78" y="73"/>
                </a:lnTo>
                <a:lnTo>
                  <a:pt x="90" y="77"/>
                </a:lnTo>
                <a:lnTo>
                  <a:pt x="107" y="77"/>
                </a:lnTo>
                <a:lnTo>
                  <a:pt x="113" y="75"/>
                </a:lnTo>
                <a:lnTo>
                  <a:pt x="121" y="75"/>
                </a:lnTo>
                <a:lnTo>
                  <a:pt x="128" y="75"/>
                </a:lnTo>
                <a:lnTo>
                  <a:pt x="132" y="73"/>
                </a:lnTo>
                <a:lnTo>
                  <a:pt x="138" y="75"/>
                </a:lnTo>
                <a:lnTo>
                  <a:pt x="142" y="77"/>
                </a:lnTo>
                <a:lnTo>
                  <a:pt x="144" y="79"/>
                </a:lnTo>
                <a:lnTo>
                  <a:pt x="148" y="84"/>
                </a:lnTo>
                <a:lnTo>
                  <a:pt x="150" y="84"/>
                </a:lnTo>
                <a:lnTo>
                  <a:pt x="153" y="84"/>
                </a:lnTo>
                <a:lnTo>
                  <a:pt x="155" y="84"/>
                </a:lnTo>
                <a:lnTo>
                  <a:pt x="153" y="90"/>
                </a:lnTo>
                <a:lnTo>
                  <a:pt x="153" y="94"/>
                </a:lnTo>
                <a:lnTo>
                  <a:pt x="155" y="96"/>
                </a:lnTo>
                <a:lnTo>
                  <a:pt x="159" y="98"/>
                </a:lnTo>
                <a:lnTo>
                  <a:pt x="161" y="100"/>
                </a:lnTo>
                <a:lnTo>
                  <a:pt x="167" y="100"/>
                </a:lnTo>
                <a:lnTo>
                  <a:pt x="169" y="100"/>
                </a:lnTo>
                <a:lnTo>
                  <a:pt x="173" y="102"/>
                </a:lnTo>
                <a:lnTo>
                  <a:pt x="174" y="102"/>
                </a:lnTo>
                <a:lnTo>
                  <a:pt x="178" y="104"/>
                </a:lnTo>
                <a:lnTo>
                  <a:pt x="184" y="104"/>
                </a:lnTo>
                <a:lnTo>
                  <a:pt x="188" y="104"/>
                </a:lnTo>
                <a:lnTo>
                  <a:pt x="194" y="102"/>
                </a:lnTo>
                <a:lnTo>
                  <a:pt x="196" y="102"/>
                </a:lnTo>
                <a:lnTo>
                  <a:pt x="199" y="100"/>
                </a:lnTo>
                <a:lnTo>
                  <a:pt x="207" y="100"/>
                </a:lnTo>
                <a:lnTo>
                  <a:pt x="209" y="98"/>
                </a:lnTo>
                <a:lnTo>
                  <a:pt x="213" y="100"/>
                </a:lnTo>
                <a:lnTo>
                  <a:pt x="217" y="102"/>
                </a:lnTo>
                <a:lnTo>
                  <a:pt x="221" y="102"/>
                </a:lnTo>
                <a:lnTo>
                  <a:pt x="223" y="100"/>
                </a:lnTo>
                <a:lnTo>
                  <a:pt x="228" y="100"/>
                </a:lnTo>
                <a:lnTo>
                  <a:pt x="230" y="98"/>
                </a:lnTo>
                <a:lnTo>
                  <a:pt x="230" y="96"/>
                </a:lnTo>
                <a:lnTo>
                  <a:pt x="232" y="94"/>
                </a:lnTo>
                <a:lnTo>
                  <a:pt x="236" y="90"/>
                </a:lnTo>
                <a:lnTo>
                  <a:pt x="238" y="90"/>
                </a:lnTo>
                <a:lnTo>
                  <a:pt x="242" y="90"/>
                </a:lnTo>
                <a:lnTo>
                  <a:pt x="242" y="92"/>
                </a:lnTo>
                <a:lnTo>
                  <a:pt x="244" y="96"/>
                </a:lnTo>
                <a:lnTo>
                  <a:pt x="246" y="98"/>
                </a:lnTo>
                <a:lnTo>
                  <a:pt x="247" y="100"/>
                </a:lnTo>
                <a:lnTo>
                  <a:pt x="251" y="104"/>
                </a:lnTo>
                <a:lnTo>
                  <a:pt x="253" y="109"/>
                </a:lnTo>
                <a:lnTo>
                  <a:pt x="253" y="113"/>
                </a:lnTo>
                <a:lnTo>
                  <a:pt x="249" y="121"/>
                </a:lnTo>
                <a:lnTo>
                  <a:pt x="247" y="130"/>
                </a:lnTo>
                <a:lnTo>
                  <a:pt x="246" y="138"/>
                </a:lnTo>
                <a:lnTo>
                  <a:pt x="246" y="146"/>
                </a:lnTo>
                <a:lnTo>
                  <a:pt x="246" y="148"/>
                </a:lnTo>
                <a:lnTo>
                  <a:pt x="244" y="154"/>
                </a:lnTo>
                <a:lnTo>
                  <a:pt x="242" y="159"/>
                </a:lnTo>
                <a:lnTo>
                  <a:pt x="236" y="163"/>
                </a:lnTo>
                <a:lnTo>
                  <a:pt x="228" y="169"/>
                </a:lnTo>
                <a:lnTo>
                  <a:pt x="224" y="173"/>
                </a:lnTo>
                <a:lnTo>
                  <a:pt x="221" y="177"/>
                </a:lnTo>
                <a:lnTo>
                  <a:pt x="211" y="178"/>
                </a:lnTo>
                <a:lnTo>
                  <a:pt x="207" y="180"/>
                </a:lnTo>
                <a:lnTo>
                  <a:pt x="203" y="182"/>
                </a:lnTo>
                <a:lnTo>
                  <a:pt x="201" y="186"/>
                </a:lnTo>
                <a:lnTo>
                  <a:pt x="198" y="196"/>
                </a:lnTo>
                <a:lnTo>
                  <a:pt x="198" y="207"/>
                </a:lnTo>
                <a:lnTo>
                  <a:pt x="198" y="219"/>
                </a:lnTo>
                <a:lnTo>
                  <a:pt x="198" y="225"/>
                </a:lnTo>
                <a:lnTo>
                  <a:pt x="198" y="226"/>
                </a:lnTo>
                <a:lnTo>
                  <a:pt x="199" y="230"/>
                </a:lnTo>
                <a:lnTo>
                  <a:pt x="205" y="234"/>
                </a:lnTo>
                <a:lnTo>
                  <a:pt x="211" y="236"/>
                </a:lnTo>
                <a:lnTo>
                  <a:pt x="215" y="240"/>
                </a:lnTo>
                <a:lnTo>
                  <a:pt x="215" y="244"/>
                </a:lnTo>
                <a:lnTo>
                  <a:pt x="215" y="246"/>
                </a:lnTo>
                <a:lnTo>
                  <a:pt x="217" y="246"/>
                </a:lnTo>
                <a:lnTo>
                  <a:pt x="217" y="250"/>
                </a:lnTo>
                <a:lnTo>
                  <a:pt x="213" y="257"/>
                </a:lnTo>
                <a:lnTo>
                  <a:pt x="207" y="269"/>
                </a:lnTo>
                <a:lnTo>
                  <a:pt x="207" y="274"/>
                </a:lnTo>
                <a:lnTo>
                  <a:pt x="209" y="273"/>
                </a:lnTo>
                <a:lnTo>
                  <a:pt x="219" y="271"/>
                </a:lnTo>
                <a:lnTo>
                  <a:pt x="224" y="269"/>
                </a:lnTo>
                <a:lnTo>
                  <a:pt x="230" y="271"/>
                </a:lnTo>
                <a:lnTo>
                  <a:pt x="232" y="273"/>
                </a:lnTo>
                <a:lnTo>
                  <a:pt x="238" y="274"/>
                </a:lnTo>
                <a:lnTo>
                  <a:pt x="242" y="274"/>
                </a:lnTo>
                <a:lnTo>
                  <a:pt x="246" y="273"/>
                </a:lnTo>
                <a:lnTo>
                  <a:pt x="247" y="271"/>
                </a:lnTo>
                <a:lnTo>
                  <a:pt x="247" y="265"/>
                </a:lnTo>
                <a:lnTo>
                  <a:pt x="247" y="263"/>
                </a:lnTo>
                <a:lnTo>
                  <a:pt x="246" y="261"/>
                </a:lnTo>
                <a:lnTo>
                  <a:pt x="244" y="259"/>
                </a:lnTo>
                <a:lnTo>
                  <a:pt x="240" y="255"/>
                </a:lnTo>
                <a:lnTo>
                  <a:pt x="238" y="253"/>
                </a:lnTo>
                <a:lnTo>
                  <a:pt x="238" y="250"/>
                </a:lnTo>
                <a:lnTo>
                  <a:pt x="240" y="250"/>
                </a:lnTo>
                <a:lnTo>
                  <a:pt x="244" y="246"/>
                </a:lnTo>
                <a:lnTo>
                  <a:pt x="246" y="244"/>
                </a:lnTo>
                <a:lnTo>
                  <a:pt x="246" y="240"/>
                </a:lnTo>
                <a:lnTo>
                  <a:pt x="246" y="234"/>
                </a:lnTo>
                <a:lnTo>
                  <a:pt x="246" y="232"/>
                </a:lnTo>
                <a:lnTo>
                  <a:pt x="247" y="232"/>
                </a:lnTo>
                <a:lnTo>
                  <a:pt x="251" y="230"/>
                </a:lnTo>
                <a:lnTo>
                  <a:pt x="255" y="232"/>
                </a:lnTo>
                <a:lnTo>
                  <a:pt x="261" y="234"/>
                </a:lnTo>
                <a:lnTo>
                  <a:pt x="267" y="234"/>
                </a:lnTo>
                <a:lnTo>
                  <a:pt x="271" y="232"/>
                </a:lnTo>
                <a:lnTo>
                  <a:pt x="272" y="230"/>
                </a:lnTo>
                <a:lnTo>
                  <a:pt x="274" y="226"/>
                </a:lnTo>
                <a:lnTo>
                  <a:pt x="274" y="219"/>
                </a:lnTo>
                <a:lnTo>
                  <a:pt x="276" y="215"/>
                </a:lnTo>
                <a:lnTo>
                  <a:pt x="276" y="207"/>
                </a:lnTo>
                <a:lnTo>
                  <a:pt x="278" y="202"/>
                </a:lnTo>
                <a:lnTo>
                  <a:pt x="278" y="198"/>
                </a:lnTo>
                <a:lnTo>
                  <a:pt x="276" y="194"/>
                </a:lnTo>
                <a:lnTo>
                  <a:pt x="274" y="192"/>
                </a:lnTo>
                <a:lnTo>
                  <a:pt x="272" y="190"/>
                </a:lnTo>
                <a:lnTo>
                  <a:pt x="271" y="188"/>
                </a:lnTo>
                <a:lnTo>
                  <a:pt x="271" y="184"/>
                </a:lnTo>
                <a:lnTo>
                  <a:pt x="271" y="182"/>
                </a:lnTo>
                <a:lnTo>
                  <a:pt x="271" y="177"/>
                </a:lnTo>
                <a:lnTo>
                  <a:pt x="272" y="175"/>
                </a:lnTo>
                <a:lnTo>
                  <a:pt x="272" y="169"/>
                </a:lnTo>
                <a:lnTo>
                  <a:pt x="271" y="167"/>
                </a:lnTo>
                <a:lnTo>
                  <a:pt x="267" y="165"/>
                </a:lnTo>
                <a:lnTo>
                  <a:pt x="265" y="161"/>
                </a:lnTo>
                <a:lnTo>
                  <a:pt x="267" y="157"/>
                </a:lnTo>
                <a:lnTo>
                  <a:pt x="269" y="155"/>
                </a:lnTo>
                <a:lnTo>
                  <a:pt x="271" y="152"/>
                </a:lnTo>
                <a:lnTo>
                  <a:pt x="269" y="148"/>
                </a:lnTo>
                <a:lnTo>
                  <a:pt x="269" y="146"/>
                </a:lnTo>
                <a:lnTo>
                  <a:pt x="271" y="146"/>
                </a:lnTo>
                <a:lnTo>
                  <a:pt x="272" y="146"/>
                </a:lnTo>
                <a:lnTo>
                  <a:pt x="274" y="146"/>
                </a:lnTo>
                <a:lnTo>
                  <a:pt x="276" y="146"/>
                </a:lnTo>
                <a:lnTo>
                  <a:pt x="280" y="144"/>
                </a:lnTo>
                <a:lnTo>
                  <a:pt x="282" y="146"/>
                </a:lnTo>
                <a:lnTo>
                  <a:pt x="284" y="146"/>
                </a:lnTo>
                <a:lnTo>
                  <a:pt x="286" y="146"/>
                </a:lnTo>
                <a:lnTo>
                  <a:pt x="288" y="148"/>
                </a:lnTo>
                <a:lnTo>
                  <a:pt x="290" y="150"/>
                </a:lnTo>
                <a:lnTo>
                  <a:pt x="292" y="150"/>
                </a:lnTo>
                <a:lnTo>
                  <a:pt x="294" y="148"/>
                </a:lnTo>
                <a:lnTo>
                  <a:pt x="296" y="150"/>
                </a:lnTo>
                <a:lnTo>
                  <a:pt x="297" y="150"/>
                </a:lnTo>
                <a:lnTo>
                  <a:pt x="299" y="148"/>
                </a:lnTo>
                <a:lnTo>
                  <a:pt x="299" y="146"/>
                </a:lnTo>
                <a:lnTo>
                  <a:pt x="301" y="146"/>
                </a:lnTo>
                <a:lnTo>
                  <a:pt x="303" y="144"/>
                </a:lnTo>
                <a:lnTo>
                  <a:pt x="305" y="144"/>
                </a:lnTo>
                <a:lnTo>
                  <a:pt x="305" y="142"/>
                </a:lnTo>
                <a:lnTo>
                  <a:pt x="307" y="142"/>
                </a:lnTo>
                <a:lnTo>
                  <a:pt x="309" y="142"/>
                </a:lnTo>
                <a:lnTo>
                  <a:pt x="313" y="142"/>
                </a:lnTo>
                <a:lnTo>
                  <a:pt x="313" y="138"/>
                </a:lnTo>
                <a:lnTo>
                  <a:pt x="315" y="136"/>
                </a:lnTo>
                <a:lnTo>
                  <a:pt x="317" y="136"/>
                </a:lnTo>
                <a:lnTo>
                  <a:pt x="319" y="138"/>
                </a:lnTo>
                <a:lnTo>
                  <a:pt x="320" y="138"/>
                </a:lnTo>
                <a:lnTo>
                  <a:pt x="322" y="138"/>
                </a:lnTo>
                <a:lnTo>
                  <a:pt x="324" y="136"/>
                </a:lnTo>
                <a:lnTo>
                  <a:pt x="326" y="136"/>
                </a:lnTo>
                <a:lnTo>
                  <a:pt x="328" y="134"/>
                </a:lnTo>
                <a:lnTo>
                  <a:pt x="332" y="132"/>
                </a:lnTo>
                <a:lnTo>
                  <a:pt x="332" y="130"/>
                </a:lnTo>
                <a:lnTo>
                  <a:pt x="334" y="129"/>
                </a:lnTo>
                <a:lnTo>
                  <a:pt x="334" y="125"/>
                </a:lnTo>
                <a:lnTo>
                  <a:pt x="332" y="123"/>
                </a:lnTo>
                <a:lnTo>
                  <a:pt x="328" y="121"/>
                </a:lnTo>
                <a:lnTo>
                  <a:pt x="322" y="121"/>
                </a:lnTo>
                <a:lnTo>
                  <a:pt x="320" y="119"/>
                </a:lnTo>
                <a:lnTo>
                  <a:pt x="319" y="117"/>
                </a:lnTo>
                <a:lnTo>
                  <a:pt x="317" y="111"/>
                </a:lnTo>
                <a:lnTo>
                  <a:pt x="317" y="109"/>
                </a:lnTo>
                <a:lnTo>
                  <a:pt x="317" y="106"/>
                </a:lnTo>
                <a:lnTo>
                  <a:pt x="319" y="104"/>
                </a:lnTo>
                <a:lnTo>
                  <a:pt x="322" y="102"/>
                </a:lnTo>
                <a:lnTo>
                  <a:pt x="326" y="100"/>
                </a:lnTo>
                <a:lnTo>
                  <a:pt x="328" y="96"/>
                </a:lnTo>
                <a:lnTo>
                  <a:pt x="328" y="92"/>
                </a:lnTo>
                <a:lnTo>
                  <a:pt x="324" y="82"/>
                </a:lnTo>
                <a:lnTo>
                  <a:pt x="324" y="79"/>
                </a:lnTo>
                <a:lnTo>
                  <a:pt x="320" y="71"/>
                </a:lnTo>
                <a:lnTo>
                  <a:pt x="319" y="69"/>
                </a:lnTo>
                <a:lnTo>
                  <a:pt x="317" y="69"/>
                </a:lnTo>
                <a:lnTo>
                  <a:pt x="315" y="69"/>
                </a:lnTo>
                <a:lnTo>
                  <a:pt x="313" y="69"/>
                </a:lnTo>
                <a:lnTo>
                  <a:pt x="309" y="69"/>
                </a:lnTo>
                <a:lnTo>
                  <a:pt x="309" y="67"/>
                </a:lnTo>
                <a:lnTo>
                  <a:pt x="309" y="65"/>
                </a:lnTo>
                <a:lnTo>
                  <a:pt x="305" y="63"/>
                </a:lnTo>
                <a:lnTo>
                  <a:pt x="301" y="63"/>
                </a:lnTo>
                <a:lnTo>
                  <a:pt x="299" y="63"/>
                </a:lnTo>
                <a:lnTo>
                  <a:pt x="296" y="63"/>
                </a:lnTo>
                <a:lnTo>
                  <a:pt x="290" y="63"/>
                </a:lnTo>
                <a:lnTo>
                  <a:pt x="288" y="61"/>
                </a:lnTo>
                <a:lnTo>
                  <a:pt x="284" y="61"/>
                </a:lnTo>
                <a:lnTo>
                  <a:pt x="280" y="59"/>
                </a:lnTo>
                <a:lnTo>
                  <a:pt x="280" y="57"/>
                </a:lnTo>
                <a:lnTo>
                  <a:pt x="278" y="57"/>
                </a:lnTo>
                <a:lnTo>
                  <a:pt x="274" y="56"/>
                </a:lnTo>
                <a:lnTo>
                  <a:pt x="271" y="56"/>
                </a:lnTo>
                <a:lnTo>
                  <a:pt x="267" y="56"/>
                </a:lnTo>
                <a:lnTo>
                  <a:pt x="265" y="56"/>
                </a:lnTo>
                <a:lnTo>
                  <a:pt x="263" y="54"/>
                </a:lnTo>
                <a:lnTo>
                  <a:pt x="263" y="52"/>
                </a:lnTo>
                <a:lnTo>
                  <a:pt x="259" y="52"/>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18">
            <a:extLst>
              <a:ext uri="{FF2B5EF4-FFF2-40B4-BE49-F238E27FC236}">
                <a16:creationId xmlns:a16="http://schemas.microsoft.com/office/drawing/2014/main" id="{BC4CDD99-40BD-4B0D-9E94-4974DF25E95A}"/>
              </a:ext>
            </a:extLst>
          </p:cNvPr>
          <p:cNvSpPr>
            <a:spLocks/>
          </p:cNvSpPr>
          <p:nvPr/>
        </p:nvSpPr>
        <p:spPr bwMode="auto">
          <a:xfrm>
            <a:off x="5222340" y="3475484"/>
            <a:ext cx="493082" cy="507374"/>
          </a:xfrm>
          <a:custGeom>
            <a:avLst/>
            <a:gdLst>
              <a:gd name="T0" fmla="*/ 2 w 207"/>
              <a:gd name="T1" fmla="*/ 62 h 213"/>
              <a:gd name="T2" fmla="*/ 2 w 207"/>
              <a:gd name="T3" fmla="*/ 37 h 213"/>
              <a:gd name="T4" fmla="*/ 52 w 207"/>
              <a:gd name="T5" fmla="*/ 37 h 213"/>
              <a:gd name="T6" fmla="*/ 54 w 207"/>
              <a:gd name="T7" fmla="*/ 39 h 213"/>
              <a:gd name="T8" fmla="*/ 85 w 207"/>
              <a:gd name="T9" fmla="*/ 62 h 213"/>
              <a:gd name="T10" fmla="*/ 96 w 207"/>
              <a:gd name="T11" fmla="*/ 71 h 213"/>
              <a:gd name="T12" fmla="*/ 100 w 207"/>
              <a:gd name="T13" fmla="*/ 66 h 213"/>
              <a:gd name="T14" fmla="*/ 102 w 207"/>
              <a:gd name="T15" fmla="*/ 62 h 213"/>
              <a:gd name="T16" fmla="*/ 133 w 207"/>
              <a:gd name="T17" fmla="*/ 20 h 213"/>
              <a:gd name="T18" fmla="*/ 134 w 207"/>
              <a:gd name="T19" fmla="*/ 18 h 213"/>
              <a:gd name="T20" fmla="*/ 134 w 207"/>
              <a:gd name="T21" fmla="*/ 18 h 213"/>
              <a:gd name="T22" fmla="*/ 138 w 207"/>
              <a:gd name="T23" fmla="*/ 16 h 213"/>
              <a:gd name="T24" fmla="*/ 146 w 207"/>
              <a:gd name="T25" fmla="*/ 14 h 213"/>
              <a:gd name="T26" fmla="*/ 150 w 207"/>
              <a:gd name="T27" fmla="*/ 16 h 213"/>
              <a:gd name="T28" fmla="*/ 152 w 207"/>
              <a:gd name="T29" fmla="*/ 14 h 213"/>
              <a:gd name="T30" fmla="*/ 156 w 207"/>
              <a:gd name="T31" fmla="*/ 16 h 213"/>
              <a:gd name="T32" fmla="*/ 159 w 207"/>
              <a:gd name="T33" fmla="*/ 16 h 213"/>
              <a:gd name="T34" fmla="*/ 177 w 207"/>
              <a:gd name="T35" fmla="*/ 0 h 213"/>
              <a:gd name="T36" fmla="*/ 194 w 207"/>
              <a:gd name="T37" fmla="*/ 6 h 213"/>
              <a:gd name="T38" fmla="*/ 206 w 207"/>
              <a:gd name="T39" fmla="*/ 20 h 213"/>
              <a:gd name="T40" fmla="*/ 207 w 207"/>
              <a:gd name="T41" fmla="*/ 23 h 213"/>
              <a:gd name="T42" fmla="*/ 194 w 207"/>
              <a:gd name="T43" fmla="*/ 29 h 213"/>
              <a:gd name="T44" fmla="*/ 181 w 207"/>
              <a:gd name="T45" fmla="*/ 60 h 213"/>
              <a:gd name="T46" fmla="*/ 177 w 207"/>
              <a:gd name="T47" fmla="*/ 68 h 213"/>
              <a:gd name="T48" fmla="*/ 177 w 207"/>
              <a:gd name="T49" fmla="*/ 112 h 213"/>
              <a:gd name="T50" fmla="*/ 179 w 207"/>
              <a:gd name="T51" fmla="*/ 127 h 213"/>
              <a:gd name="T52" fmla="*/ 177 w 207"/>
              <a:gd name="T53" fmla="*/ 131 h 213"/>
              <a:gd name="T54" fmla="*/ 171 w 207"/>
              <a:gd name="T55" fmla="*/ 142 h 213"/>
              <a:gd name="T56" fmla="*/ 167 w 207"/>
              <a:gd name="T57" fmla="*/ 152 h 213"/>
              <a:gd name="T58" fmla="*/ 158 w 207"/>
              <a:gd name="T59" fmla="*/ 167 h 213"/>
              <a:gd name="T60" fmla="*/ 156 w 207"/>
              <a:gd name="T61" fmla="*/ 171 h 213"/>
              <a:gd name="T62" fmla="*/ 156 w 207"/>
              <a:gd name="T63" fmla="*/ 171 h 213"/>
              <a:gd name="T64" fmla="*/ 152 w 207"/>
              <a:gd name="T65" fmla="*/ 175 h 213"/>
              <a:gd name="T66" fmla="*/ 152 w 207"/>
              <a:gd name="T67" fmla="*/ 175 h 213"/>
              <a:gd name="T68" fmla="*/ 144 w 207"/>
              <a:gd name="T69" fmla="*/ 185 h 213"/>
              <a:gd name="T70" fmla="*/ 140 w 207"/>
              <a:gd name="T71" fmla="*/ 188 h 213"/>
              <a:gd name="T72" fmla="*/ 133 w 207"/>
              <a:gd name="T73" fmla="*/ 194 h 213"/>
              <a:gd name="T74" fmla="*/ 129 w 207"/>
              <a:gd name="T75" fmla="*/ 198 h 213"/>
              <a:gd name="T76" fmla="*/ 123 w 207"/>
              <a:gd name="T77" fmla="*/ 202 h 213"/>
              <a:gd name="T78" fmla="*/ 117 w 207"/>
              <a:gd name="T79" fmla="*/ 204 h 213"/>
              <a:gd name="T80" fmla="*/ 108 w 207"/>
              <a:gd name="T81" fmla="*/ 206 h 213"/>
              <a:gd name="T82" fmla="*/ 94 w 207"/>
              <a:gd name="T83" fmla="*/ 208 h 213"/>
              <a:gd name="T84" fmla="*/ 85 w 207"/>
              <a:gd name="T85" fmla="*/ 210 h 213"/>
              <a:gd name="T86" fmla="*/ 73 w 207"/>
              <a:gd name="T87" fmla="*/ 212 h 213"/>
              <a:gd name="T88" fmla="*/ 67 w 207"/>
              <a:gd name="T89" fmla="*/ 212 h 213"/>
              <a:gd name="T90" fmla="*/ 61 w 207"/>
              <a:gd name="T91" fmla="*/ 213 h 213"/>
              <a:gd name="T92" fmla="*/ 54 w 207"/>
              <a:gd name="T93" fmla="*/ 213 h 213"/>
              <a:gd name="T94" fmla="*/ 46 w 207"/>
              <a:gd name="T95" fmla="*/ 213 h 213"/>
              <a:gd name="T96" fmla="*/ 44 w 207"/>
              <a:gd name="T97" fmla="*/ 213 h 213"/>
              <a:gd name="T98" fmla="*/ 10 w 207"/>
              <a:gd name="T99" fmla="*/ 213 h 213"/>
              <a:gd name="T100" fmla="*/ 0 w 207"/>
              <a:gd name="T101" fmla="*/ 213 h 213"/>
              <a:gd name="T102" fmla="*/ 2 w 207"/>
              <a:gd name="T103" fmla="*/ 96 h 213"/>
              <a:gd name="T104" fmla="*/ 2 w 207"/>
              <a:gd name="T105" fmla="*/ 6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7" h="213">
                <a:moveTo>
                  <a:pt x="2" y="62"/>
                </a:moveTo>
                <a:lnTo>
                  <a:pt x="2" y="37"/>
                </a:lnTo>
                <a:lnTo>
                  <a:pt x="52" y="37"/>
                </a:lnTo>
                <a:lnTo>
                  <a:pt x="54" y="39"/>
                </a:lnTo>
                <a:lnTo>
                  <a:pt x="85" y="62"/>
                </a:lnTo>
                <a:lnTo>
                  <a:pt x="96" y="71"/>
                </a:lnTo>
                <a:lnTo>
                  <a:pt x="100" y="66"/>
                </a:lnTo>
                <a:lnTo>
                  <a:pt x="102" y="62"/>
                </a:lnTo>
                <a:lnTo>
                  <a:pt x="133" y="20"/>
                </a:lnTo>
                <a:lnTo>
                  <a:pt x="134" y="18"/>
                </a:lnTo>
                <a:lnTo>
                  <a:pt x="134" y="18"/>
                </a:lnTo>
                <a:lnTo>
                  <a:pt x="138" y="16"/>
                </a:lnTo>
                <a:lnTo>
                  <a:pt x="146" y="14"/>
                </a:lnTo>
                <a:lnTo>
                  <a:pt x="150" y="16"/>
                </a:lnTo>
                <a:lnTo>
                  <a:pt x="152" y="14"/>
                </a:lnTo>
                <a:lnTo>
                  <a:pt x="156" y="16"/>
                </a:lnTo>
                <a:lnTo>
                  <a:pt x="159" y="16"/>
                </a:lnTo>
                <a:lnTo>
                  <a:pt x="177" y="0"/>
                </a:lnTo>
                <a:lnTo>
                  <a:pt x="194" y="6"/>
                </a:lnTo>
                <a:lnTo>
                  <a:pt x="206" y="20"/>
                </a:lnTo>
                <a:lnTo>
                  <a:pt x="207" y="23"/>
                </a:lnTo>
                <a:lnTo>
                  <a:pt x="194" y="29"/>
                </a:lnTo>
                <a:lnTo>
                  <a:pt x="181" y="60"/>
                </a:lnTo>
                <a:lnTo>
                  <a:pt x="177" y="68"/>
                </a:lnTo>
                <a:lnTo>
                  <a:pt x="177" y="112"/>
                </a:lnTo>
                <a:lnTo>
                  <a:pt x="179" y="127"/>
                </a:lnTo>
                <a:lnTo>
                  <a:pt x="177" y="131"/>
                </a:lnTo>
                <a:lnTo>
                  <a:pt x="171" y="142"/>
                </a:lnTo>
                <a:lnTo>
                  <a:pt x="167" y="152"/>
                </a:lnTo>
                <a:lnTo>
                  <a:pt x="158" y="167"/>
                </a:lnTo>
                <a:lnTo>
                  <a:pt x="156" y="171"/>
                </a:lnTo>
                <a:lnTo>
                  <a:pt x="156" y="171"/>
                </a:lnTo>
                <a:lnTo>
                  <a:pt x="152" y="175"/>
                </a:lnTo>
                <a:lnTo>
                  <a:pt x="152" y="175"/>
                </a:lnTo>
                <a:lnTo>
                  <a:pt x="144" y="185"/>
                </a:lnTo>
                <a:lnTo>
                  <a:pt x="140" y="188"/>
                </a:lnTo>
                <a:lnTo>
                  <a:pt x="133" y="194"/>
                </a:lnTo>
                <a:lnTo>
                  <a:pt x="129" y="198"/>
                </a:lnTo>
                <a:lnTo>
                  <a:pt x="123" y="202"/>
                </a:lnTo>
                <a:lnTo>
                  <a:pt x="117" y="204"/>
                </a:lnTo>
                <a:lnTo>
                  <a:pt x="108" y="206"/>
                </a:lnTo>
                <a:lnTo>
                  <a:pt x="94" y="208"/>
                </a:lnTo>
                <a:lnTo>
                  <a:pt x="85" y="210"/>
                </a:lnTo>
                <a:lnTo>
                  <a:pt x="73" y="212"/>
                </a:lnTo>
                <a:lnTo>
                  <a:pt x="67" y="212"/>
                </a:lnTo>
                <a:lnTo>
                  <a:pt x="61" y="213"/>
                </a:lnTo>
                <a:lnTo>
                  <a:pt x="54" y="213"/>
                </a:lnTo>
                <a:lnTo>
                  <a:pt x="46" y="213"/>
                </a:lnTo>
                <a:lnTo>
                  <a:pt x="44" y="213"/>
                </a:lnTo>
                <a:lnTo>
                  <a:pt x="10" y="213"/>
                </a:lnTo>
                <a:lnTo>
                  <a:pt x="0" y="213"/>
                </a:lnTo>
                <a:lnTo>
                  <a:pt x="2" y="96"/>
                </a:lnTo>
                <a:lnTo>
                  <a:pt x="2" y="62"/>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19">
            <a:extLst>
              <a:ext uri="{FF2B5EF4-FFF2-40B4-BE49-F238E27FC236}">
                <a16:creationId xmlns:a16="http://schemas.microsoft.com/office/drawing/2014/main" id="{D0BE3238-B1D4-499A-A15B-5563EFFF5E27}"/>
              </a:ext>
            </a:extLst>
          </p:cNvPr>
          <p:cNvSpPr>
            <a:spLocks/>
          </p:cNvSpPr>
          <p:nvPr/>
        </p:nvSpPr>
        <p:spPr bwMode="auto">
          <a:xfrm>
            <a:off x="5305711" y="3489776"/>
            <a:ext cx="1395874" cy="855152"/>
          </a:xfrm>
          <a:custGeom>
            <a:avLst/>
            <a:gdLst>
              <a:gd name="T0" fmla="*/ 286 w 586"/>
              <a:gd name="T1" fmla="*/ 346 h 359"/>
              <a:gd name="T2" fmla="*/ 230 w 586"/>
              <a:gd name="T3" fmla="*/ 325 h 359"/>
              <a:gd name="T4" fmla="*/ 174 w 586"/>
              <a:gd name="T5" fmla="*/ 305 h 359"/>
              <a:gd name="T6" fmla="*/ 107 w 586"/>
              <a:gd name="T7" fmla="*/ 298 h 359"/>
              <a:gd name="T8" fmla="*/ 9 w 586"/>
              <a:gd name="T9" fmla="*/ 332 h 359"/>
              <a:gd name="T10" fmla="*/ 9 w 586"/>
              <a:gd name="T11" fmla="*/ 307 h 359"/>
              <a:gd name="T12" fmla="*/ 11 w 586"/>
              <a:gd name="T13" fmla="*/ 265 h 359"/>
              <a:gd name="T14" fmla="*/ 0 w 586"/>
              <a:gd name="T15" fmla="*/ 238 h 359"/>
              <a:gd name="T16" fmla="*/ 38 w 586"/>
              <a:gd name="T17" fmla="*/ 206 h 359"/>
              <a:gd name="T18" fmla="*/ 117 w 586"/>
              <a:gd name="T19" fmla="*/ 169 h 359"/>
              <a:gd name="T20" fmla="*/ 159 w 586"/>
              <a:gd name="T21" fmla="*/ 23 h 359"/>
              <a:gd name="T22" fmla="*/ 190 w 586"/>
              <a:gd name="T23" fmla="*/ 31 h 359"/>
              <a:gd name="T24" fmla="*/ 201 w 586"/>
              <a:gd name="T25" fmla="*/ 19 h 359"/>
              <a:gd name="T26" fmla="*/ 226 w 586"/>
              <a:gd name="T27" fmla="*/ 8 h 359"/>
              <a:gd name="T28" fmla="*/ 236 w 586"/>
              <a:gd name="T29" fmla="*/ 25 h 359"/>
              <a:gd name="T30" fmla="*/ 249 w 586"/>
              <a:gd name="T31" fmla="*/ 38 h 359"/>
              <a:gd name="T32" fmla="*/ 253 w 586"/>
              <a:gd name="T33" fmla="*/ 62 h 359"/>
              <a:gd name="T34" fmla="*/ 265 w 586"/>
              <a:gd name="T35" fmla="*/ 77 h 359"/>
              <a:gd name="T36" fmla="*/ 284 w 586"/>
              <a:gd name="T37" fmla="*/ 60 h 359"/>
              <a:gd name="T38" fmla="*/ 294 w 586"/>
              <a:gd name="T39" fmla="*/ 46 h 359"/>
              <a:gd name="T40" fmla="*/ 318 w 586"/>
              <a:gd name="T41" fmla="*/ 54 h 359"/>
              <a:gd name="T42" fmla="*/ 332 w 586"/>
              <a:gd name="T43" fmla="*/ 67 h 359"/>
              <a:gd name="T44" fmla="*/ 340 w 586"/>
              <a:gd name="T45" fmla="*/ 86 h 359"/>
              <a:gd name="T46" fmla="*/ 355 w 586"/>
              <a:gd name="T47" fmla="*/ 81 h 359"/>
              <a:gd name="T48" fmla="*/ 367 w 586"/>
              <a:gd name="T49" fmla="*/ 65 h 359"/>
              <a:gd name="T50" fmla="*/ 374 w 586"/>
              <a:gd name="T51" fmla="*/ 48 h 359"/>
              <a:gd name="T52" fmla="*/ 390 w 586"/>
              <a:gd name="T53" fmla="*/ 50 h 359"/>
              <a:gd name="T54" fmla="*/ 399 w 586"/>
              <a:gd name="T55" fmla="*/ 62 h 359"/>
              <a:gd name="T56" fmla="*/ 405 w 586"/>
              <a:gd name="T57" fmla="*/ 73 h 359"/>
              <a:gd name="T58" fmla="*/ 411 w 586"/>
              <a:gd name="T59" fmla="*/ 83 h 359"/>
              <a:gd name="T60" fmla="*/ 434 w 586"/>
              <a:gd name="T61" fmla="*/ 86 h 359"/>
              <a:gd name="T62" fmla="*/ 453 w 586"/>
              <a:gd name="T63" fmla="*/ 85 h 359"/>
              <a:gd name="T64" fmla="*/ 465 w 586"/>
              <a:gd name="T65" fmla="*/ 96 h 359"/>
              <a:gd name="T66" fmla="*/ 457 w 586"/>
              <a:gd name="T67" fmla="*/ 111 h 359"/>
              <a:gd name="T68" fmla="*/ 443 w 586"/>
              <a:gd name="T69" fmla="*/ 121 h 359"/>
              <a:gd name="T70" fmla="*/ 434 w 586"/>
              <a:gd name="T71" fmla="*/ 136 h 359"/>
              <a:gd name="T72" fmla="*/ 428 w 586"/>
              <a:gd name="T73" fmla="*/ 148 h 359"/>
              <a:gd name="T74" fmla="*/ 438 w 586"/>
              <a:gd name="T75" fmla="*/ 161 h 359"/>
              <a:gd name="T76" fmla="*/ 445 w 586"/>
              <a:gd name="T77" fmla="*/ 181 h 359"/>
              <a:gd name="T78" fmla="*/ 451 w 586"/>
              <a:gd name="T79" fmla="*/ 196 h 359"/>
              <a:gd name="T80" fmla="*/ 465 w 586"/>
              <a:gd name="T81" fmla="*/ 200 h 359"/>
              <a:gd name="T82" fmla="*/ 470 w 586"/>
              <a:gd name="T83" fmla="*/ 211 h 359"/>
              <a:gd name="T84" fmla="*/ 484 w 586"/>
              <a:gd name="T85" fmla="*/ 209 h 359"/>
              <a:gd name="T86" fmla="*/ 507 w 586"/>
              <a:gd name="T87" fmla="*/ 207 h 359"/>
              <a:gd name="T88" fmla="*/ 528 w 586"/>
              <a:gd name="T89" fmla="*/ 202 h 359"/>
              <a:gd name="T90" fmla="*/ 547 w 586"/>
              <a:gd name="T91" fmla="*/ 209 h 359"/>
              <a:gd name="T92" fmla="*/ 566 w 586"/>
              <a:gd name="T93" fmla="*/ 217 h 359"/>
              <a:gd name="T94" fmla="*/ 582 w 586"/>
              <a:gd name="T95" fmla="*/ 223 h 359"/>
              <a:gd name="T96" fmla="*/ 584 w 586"/>
              <a:gd name="T97" fmla="*/ 244 h 359"/>
              <a:gd name="T98" fmla="*/ 562 w 586"/>
              <a:gd name="T99" fmla="*/ 242 h 359"/>
              <a:gd name="T100" fmla="*/ 541 w 586"/>
              <a:gd name="T101" fmla="*/ 234 h 359"/>
              <a:gd name="T102" fmla="*/ 526 w 586"/>
              <a:gd name="T103" fmla="*/ 242 h 359"/>
              <a:gd name="T104" fmla="*/ 526 w 586"/>
              <a:gd name="T105" fmla="*/ 257 h 359"/>
              <a:gd name="T106" fmla="*/ 539 w 586"/>
              <a:gd name="T107" fmla="*/ 271 h 359"/>
              <a:gd name="T108" fmla="*/ 541 w 586"/>
              <a:gd name="T109" fmla="*/ 294 h 359"/>
              <a:gd name="T110" fmla="*/ 522 w 586"/>
              <a:gd name="T111" fmla="*/ 311 h 359"/>
              <a:gd name="T112" fmla="*/ 488 w 586"/>
              <a:gd name="T113" fmla="*/ 327 h 359"/>
              <a:gd name="T114" fmla="*/ 463 w 586"/>
              <a:gd name="T115" fmla="*/ 290 h 359"/>
              <a:gd name="T116" fmla="*/ 361 w 586"/>
              <a:gd name="T117" fmla="*/ 279 h 359"/>
              <a:gd name="T118" fmla="*/ 311 w 586"/>
              <a:gd name="T119" fmla="*/ 303 h 359"/>
              <a:gd name="T120" fmla="*/ 317 w 586"/>
              <a:gd name="T121" fmla="*/ 35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6" h="359">
                <a:moveTo>
                  <a:pt x="322" y="357"/>
                </a:moveTo>
                <a:lnTo>
                  <a:pt x="320" y="359"/>
                </a:lnTo>
                <a:lnTo>
                  <a:pt x="315" y="359"/>
                </a:lnTo>
                <a:lnTo>
                  <a:pt x="313" y="357"/>
                </a:lnTo>
                <a:lnTo>
                  <a:pt x="311" y="357"/>
                </a:lnTo>
                <a:lnTo>
                  <a:pt x="307" y="355"/>
                </a:lnTo>
                <a:lnTo>
                  <a:pt x="303" y="353"/>
                </a:lnTo>
                <a:lnTo>
                  <a:pt x="297" y="351"/>
                </a:lnTo>
                <a:lnTo>
                  <a:pt x="292" y="348"/>
                </a:lnTo>
                <a:lnTo>
                  <a:pt x="286" y="346"/>
                </a:lnTo>
                <a:lnTo>
                  <a:pt x="278" y="344"/>
                </a:lnTo>
                <a:lnTo>
                  <a:pt x="272" y="340"/>
                </a:lnTo>
                <a:lnTo>
                  <a:pt x="270" y="340"/>
                </a:lnTo>
                <a:lnTo>
                  <a:pt x="267" y="338"/>
                </a:lnTo>
                <a:lnTo>
                  <a:pt x="263" y="338"/>
                </a:lnTo>
                <a:lnTo>
                  <a:pt x="257" y="338"/>
                </a:lnTo>
                <a:lnTo>
                  <a:pt x="251" y="336"/>
                </a:lnTo>
                <a:lnTo>
                  <a:pt x="247" y="334"/>
                </a:lnTo>
                <a:lnTo>
                  <a:pt x="240" y="330"/>
                </a:lnTo>
                <a:lnTo>
                  <a:pt x="230" y="325"/>
                </a:lnTo>
                <a:lnTo>
                  <a:pt x="226" y="321"/>
                </a:lnTo>
                <a:lnTo>
                  <a:pt x="217" y="317"/>
                </a:lnTo>
                <a:lnTo>
                  <a:pt x="211" y="315"/>
                </a:lnTo>
                <a:lnTo>
                  <a:pt x="205" y="311"/>
                </a:lnTo>
                <a:lnTo>
                  <a:pt x="203" y="311"/>
                </a:lnTo>
                <a:lnTo>
                  <a:pt x="196" y="311"/>
                </a:lnTo>
                <a:lnTo>
                  <a:pt x="190" y="309"/>
                </a:lnTo>
                <a:lnTo>
                  <a:pt x="184" y="307"/>
                </a:lnTo>
                <a:lnTo>
                  <a:pt x="178" y="307"/>
                </a:lnTo>
                <a:lnTo>
                  <a:pt x="174" y="305"/>
                </a:lnTo>
                <a:lnTo>
                  <a:pt x="165" y="305"/>
                </a:lnTo>
                <a:lnTo>
                  <a:pt x="161" y="305"/>
                </a:lnTo>
                <a:lnTo>
                  <a:pt x="161" y="303"/>
                </a:lnTo>
                <a:lnTo>
                  <a:pt x="159" y="303"/>
                </a:lnTo>
                <a:lnTo>
                  <a:pt x="149" y="302"/>
                </a:lnTo>
                <a:lnTo>
                  <a:pt x="140" y="300"/>
                </a:lnTo>
                <a:lnTo>
                  <a:pt x="132" y="298"/>
                </a:lnTo>
                <a:lnTo>
                  <a:pt x="123" y="298"/>
                </a:lnTo>
                <a:lnTo>
                  <a:pt x="111" y="298"/>
                </a:lnTo>
                <a:lnTo>
                  <a:pt x="107" y="298"/>
                </a:lnTo>
                <a:lnTo>
                  <a:pt x="101" y="298"/>
                </a:lnTo>
                <a:lnTo>
                  <a:pt x="99" y="298"/>
                </a:lnTo>
                <a:lnTo>
                  <a:pt x="80" y="302"/>
                </a:lnTo>
                <a:lnTo>
                  <a:pt x="69" y="303"/>
                </a:lnTo>
                <a:lnTo>
                  <a:pt x="55" y="309"/>
                </a:lnTo>
                <a:lnTo>
                  <a:pt x="38" y="317"/>
                </a:lnTo>
                <a:lnTo>
                  <a:pt x="28" y="321"/>
                </a:lnTo>
                <a:lnTo>
                  <a:pt x="21" y="325"/>
                </a:lnTo>
                <a:lnTo>
                  <a:pt x="15" y="328"/>
                </a:lnTo>
                <a:lnTo>
                  <a:pt x="9" y="332"/>
                </a:lnTo>
                <a:lnTo>
                  <a:pt x="5" y="334"/>
                </a:lnTo>
                <a:lnTo>
                  <a:pt x="5" y="332"/>
                </a:lnTo>
                <a:lnTo>
                  <a:pt x="3" y="330"/>
                </a:lnTo>
                <a:lnTo>
                  <a:pt x="3" y="328"/>
                </a:lnTo>
                <a:lnTo>
                  <a:pt x="3" y="325"/>
                </a:lnTo>
                <a:lnTo>
                  <a:pt x="3" y="323"/>
                </a:lnTo>
                <a:lnTo>
                  <a:pt x="5" y="321"/>
                </a:lnTo>
                <a:lnTo>
                  <a:pt x="5" y="317"/>
                </a:lnTo>
                <a:lnTo>
                  <a:pt x="9" y="311"/>
                </a:lnTo>
                <a:lnTo>
                  <a:pt x="9" y="307"/>
                </a:lnTo>
                <a:lnTo>
                  <a:pt x="7" y="303"/>
                </a:lnTo>
                <a:lnTo>
                  <a:pt x="7" y="302"/>
                </a:lnTo>
                <a:lnTo>
                  <a:pt x="7" y="296"/>
                </a:lnTo>
                <a:lnTo>
                  <a:pt x="11" y="290"/>
                </a:lnTo>
                <a:lnTo>
                  <a:pt x="11" y="288"/>
                </a:lnTo>
                <a:lnTo>
                  <a:pt x="9" y="282"/>
                </a:lnTo>
                <a:lnTo>
                  <a:pt x="13" y="275"/>
                </a:lnTo>
                <a:lnTo>
                  <a:pt x="13" y="271"/>
                </a:lnTo>
                <a:lnTo>
                  <a:pt x="13" y="267"/>
                </a:lnTo>
                <a:lnTo>
                  <a:pt x="11" y="265"/>
                </a:lnTo>
                <a:lnTo>
                  <a:pt x="9" y="261"/>
                </a:lnTo>
                <a:lnTo>
                  <a:pt x="7" y="259"/>
                </a:lnTo>
                <a:lnTo>
                  <a:pt x="7" y="254"/>
                </a:lnTo>
                <a:lnTo>
                  <a:pt x="5" y="250"/>
                </a:lnTo>
                <a:lnTo>
                  <a:pt x="3" y="248"/>
                </a:lnTo>
                <a:lnTo>
                  <a:pt x="3" y="246"/>
                </a:lnTo>
                <a:lnTo>
                  <a:pt x="0" y="244"/>
                </a:lnTo>
                <a:lnTo>
                  <a:pt x="0" y="242"/>
                </a:lnTo>
                <a:lnTo>
                  <a:pt x="0" y="240"/>
                </a:lnTo>
                <a:lnTo>
                  <a:pt x="0" y="238"/>
                </a:lnTo>
                <a:lnTo>
                  <a:pt x="1" y="232"/>
                </a:lnTo>
                <a:lnTo>
                  <a:pt x="3" y="229"/>
                </a:lnTo>
                <a:lnTo>
                  <a:pt x="3" y="227"/>
                </a:lnTo>
                <a:lnTo>
                  <a:pt x="7" y="223"/>
                </a:lnTo>
                <a:lnTo>
                  <a:pt x="9" y="207"/>
                </a:lnTo>
                <a:lnTo>
                  <a:pt x="11" y="207"/>
                </a:lnTo>
                <a:lnTo>
                  <a:pt x="19" y="207"/>
                </a:lnTo>
                <a:lnTo>
                  <a:pt x="26" y="207"/>
                </a:lnTo>
                <a:lnTo>
                  <a:pt x="32" y="206"/>
                </a:lnTo>
                <a:lnTo>
                  <a:pt x="38" y="206"/>
                </a:lnTo>
                <a:lnTo>
                  <a:pt x="50" y="204"/>
                </a:lnTo>
                <a:lnTo>
                  <a:pt x="59" y="202"/>
                </a:lnTo>
                <a:lnTo>
                  <a:pt x="73" y="200"/>
                </a:lnTo>
                <a:lnTo>
                  <a:pt x="82" y="198"/>
                </a:lnTo>
                <a:lnTo>
                  <a:pt x="88" y="196"/>
                </a:lnTo>
                <a:lnTo>
                  <a:pt x="94" y="192"/>
                </a:lnTo>
                <a:lnTo>
                  <a:pt x="98" y="188"/>
                </a:lnTo>
                <a:lnTo>
                  <a:pt x="105" y="182"/>
                </a:lnTo>
                <a:lnTo>
                  <a:pt x="109" y="179"/>
                </a:lnTo>
                <a:lnTo>
                  <a:pt x="117" y="169"/>
                </a:lnTo>
                <a:lnTo>
                  <a:pt x="121" y="165"/>
                </a:lnTo>
                <a:lnTo>
                  <a:pt x="123" y="161"/>
                </a:lnTo>
                <a:lnTo>
                  <a:pt x="132" y="146"/>
                </a:lnTo>
                <a:lnTo>
                  <a:pt x="136" y="136"/>
                </a:lnTo>
                <a:lnTo>
                  <a:pt x="142" y="125"/>
                </a:lnTo>
                <a:lnTo>
                  <a:pt x="144" y="121"/>
                </a:lnTo>
                <a:lnTo>
                  <a:pt x="142" y="106"/>
                </a:lnTo>
                <a:lnTo>
                  <a:pt x="142" y="62"/>
                </a:lnTo>
                <a:lnTo>
                  <a:pt x="146" y="54"/>
                </a:lnTo>
                <a:lnTo>
                  <a:pt x="159" y="23"/>
                </a:lnTo>
                <a:lnTo>
                  <a:pt x="172" y="17"/>
                </a:lnTo>
                <a:lnTo>
                  <a:pt x="176" y="19"/>
                </a:lnTo>
                <a:lnTo>
                  <a:pt x="178" y="21"/>
                </a:lnTo>
                <a:lnTo>
                  <a:pt x="178" y="23"/>
                </a:lnTo>
                <a:lnTo>
                  <a:pt x="180" y="25"/>
                </a:lnTo>
                <a:lnTo>
                  <a:pt x="182" y="25"/>
                </a:lnTo>
                <a:lnTo>
                  <a:pt x="186" y="27"/>
                </a:lnTo>
                <a:lnTo>
                  <a:pt x="186" y="29"/>
                </a:lnTo>
                <a:lnTo>
                  <a:pt x="188" y="31"/>
                </a:lnTo>
                <a:lnTo>
                  <a:pt x="190" y="31"/>
                </a:lnTo>
                <a:lnTo>
                  <a:pt x="192" y="31"/>
                </a:lnTo>
                <a:lnTo>
                  <a:pt x="194" y="31"/>
                </a:lnTo>
                <a:lnTo>
                  <a:pt x="194" y="29"/>
                </a:lnTo>
                <a:lnTo>
                  <a:pt x="196" y="27"/>
                </a:lnTo>
                <a:lnTo>
                  <a:pt x="196" y="25"/>
                </a:lnTo>
                <a:lnTo>
                  <a:pt x="197" y="23"/>
                </a:lnTo>
                <a:lnTo>
                  <a:pt x="197" y="21"/>
                </a:lnTo>
                <a:lnTo>
                  <a:pt x="199" y="21"/>
                </a:lnTo>
                <a:lnTo>
                  <a:pt x="199" y="19"/>
                </a:lnTo>
                <a:lnTo>
                  <a:pt x="201" y="19"/>
                </a:lnTo>
                <a:lnTo>
                  <a:pt x="201" y="15"/>
                </a:lnTo>
                <a:lnTo>
                  <a:pt x="205" y="12"/>
                </a:lnTo>
                <a:lnTo>
                  <a:pt x="205" y="10"/>
                </a:lnTo>
                <a:lnTo>
                  <a:pt x="207" y="8"/>
                </a:lnTo>
                <a:lnTo>
                  <a:pt x="209" y="4"/>
                </a:lnTo>
                <a:lnTo>
                  <a:pt x="211" y="4"/>
                </a:lnTo>
                <a:lnTo>
                  <a:pt x="213" y="2"/>
                </a:lnTo>
                <a:lnTo>
                  <a:pt x="215" y="0"/>
                </a:lnTo>
                <a:lnTo>
                  <a:pt x="219" y="2"/>
                </a:lnTo>
                <a:lnTo>
                  <a:pt x="226" y="8"/>
                </a:lnTo>
                <a:lnTo>
                  <a:pt x="228" y="10"/>
                </a:lnTo>
                <a:lnTo>
                  <a:pt x="230" y="12"/>
                </a:lnTo>
                <a:lnTo>
                  <a:pt x="232" y="12"/>
                </a:lnTo>
                <a:lnTo>
                  <a:pt x="232" y="15"/>
                </a:lnTo>
                <a:lnTo>
                  <a:pt x="230" y="17"/>
                </a:lnTo>
                <a:lnTo>
                  <a:pt x="230" y="19"/>
                </a:lnTo>
                <a:lnTo>
                  <a:pt x="230" y="21"/>
                </a:lnTo>
                <a:lnTo>
                  <a:pt x="232" y="23"/>
                </a:lnTo>
                <a:lnTo>
                  <a:pt x="234" y="25"/>
                </a:lnTo>
                <a:lnTo>
                  <a:pt x="236" y="25"/>
                </a:lnTo>
                <a:lnTo>
                  <a:pt x="238" y="25"/>
                </a:lnTo>
                <a:lnTo>
                  <a:pt x="238" y="27"/>
                </a:lnTo>
                <a:lnTo>
                  <a:pt x="240" y="29"/>
                </a:lnTo>
                <a:lnTo>
                  <a:pt x="242" y="29"/>
                </a:lnTo>
                <a:lnTo>
                  <a:pt x="244" y="29"/>
                </a:lnTo>
                <a:lnTo>
                  <a:pt x="245" y="31"/>
                </a:lnTo>
                <a:lnTo>
                  <a:pt x="247" y="33"/>
                </a:lnTo>
                <a:lnTo>
                  <a:pt x="247" y="35"/>
                </a:lnTo>
                <a:lnTo>
                  <a:pt x="249" y="37"/>
                </a:lnTo>
                <a:lnTo>
                  <a:pt x="249" y="38"/>
                </a:lnTo>
                <a:lnTo>
                  <a:pt x="251" y="40"/>
                </a:lnTo>
                <a:lnTo>
                  <a:pt x="251" y="42"/>
                </a:lnTo>
                <a:lnTo>
                  <a:pt x="253" y="42"/>
                </a:lnTo>
                <a:lnTo>
                  <a:pt x="253" y="46"/>
                </a:lnTo>
                <a:lnTo>
                  <a:pt x="253" y="50"/>
                </a:lnTo>
                <a:lnTo>
                  <a:pt x="253" y="52"/>
                </a:lnTo>
                <a:lnTo>
                  <a:pt x="253" y="54"/>
                </a:lnTo>
                <a:lnTo>
                  <a:pt x="253" y="56"/>
                </a:lnTo>
                <a:lnTo>
                  <a:pt x="253" y="58"/>
                </a:lnTo>
                <a:lnTo>
                  <a:pt x="253" y="62"/>
                </a:lnTo>
                <a:lnTo>
                  <a:pt x="253" y="63"/>
                </a:lnTo>
                <a:lnTo>
                  <a:pt x="253" y="69"/>
                </a:lnTo>
                <a:lnTo>
                  <a:pt x="253" y="71"/>
                </a:lnTo>
                <a:lnTo>
                  <a:pt x="253" y="73"/>
                </a:lnTo>
                <a:lnTo>
                  <a:pt x="253" y="75"/>
                </a:lnTo>
                <a:lnTo>
                  <a:pt x="255" y="77"/>
                </a:lnTo>
                <a:lnTo>
                  <a:pt x="259" y="79"/>
                </a:lnTo>
                <a:lnTo>
                  <a:pt x="261" y="79"/>
                </a:lnTo>
                <a:lnTo>
                  <a:pt x="263" y="77"/>
                </a:lnTo>
                <a:lnTo>
                  <a:pt x="265" y="77"/>
                </a:lnTo>
                <a:lnTo>
                  <a:pt x="265" y="75"/>
                </a:lnTo>
                <a:lnTo>
                  <a:pt x="267" y="75"/>
                </a:lnTo>
                <a:lnTo>
                  <a:pt x="270" y="71"/>
                </a:lnTo>
                <a:lnTo>
                  <a:pt x="272" y="69"/>
                </a:lnTo>
                <a:lnTo>
                  <a:pt x="276" y="67"/>
                </a:lnTo>
                <a:lnTo>
                  <a:pt x="276" y="65"/>
                </a:lnTo>
                <a:lnTo>
                  <a:pt x="278" y="63"/>
                </a:lnTo>
                <a:lnTo>
                  <a:pt x="280" y="62"/>
                </a:lnTo>
                <a:lnTo>
                  <a:pt x="282" y="60"/>
                </a:lnTo>
                <a:lnTo>
                  <a:pt x="284" y="60"/>
                </a:lnTo>
                <a:lnTo>
                  <a:pt x="284" y="58"/>
                </a:lnTo>
                <a:lnTo>
                  <a:pt x="284" y="56"/>
                </a:lnTo>
                <a:lnTo>
                  <a:pt x="286" y="54"/>
                </a:lnTo>
                <a:lnTo>
                  <a:pt x="288" y="52"/>
                </a:lnTo>
                <a:lnTo>
                  <a:pt x="288" y="50"/>
                </a:lnTo>
                <a:lnTo>
                  <a:pt x="286" y="50"/>
                </a:lnTo>
                <a:lnTo>
                  <a:pt x="286" y="48"/>
                </a:lnTo>
                <a:lnTo>
                  <a:pt x="290" y="46"/>
                </a:lnTo>
                <a:lnTo>
                  <a:pt x="292" y="46"/>
                </a:lnTo>
                <a:lnTo>
                  <a:pt x="294" y="46"/>
                </a:lnTo>
                <a:lnTo>
                  <a:pt x="297" y="46"/>
                </a:lnTo>
                <a:lnTo>
                  <a:pt x="299" y="48"/>
                </a:lnTo>
                <a:lnTo>
                  <a:pt x="301" y="48"/>
                </a:lnTo>
                <a:lnTo>
                  <a:pt x="303" y="50"/>
                </a:lnTo>
                <a:lnTo>
                  <a:pt x="305" y="50"/>
                </a:lnTo>
                <a:lnTo>
                  <a:pt x="307" y="50"/>
                </a:lnTo>
                <a:lnTo>
                  <a:pt x="309" y="50"/>
                </a:lnTo>
                <a:lnTo>
                  <a:pt x="315" y="50"/>
                </a:lnTo>
                <a:lnTo>
                  <a:pt x="317" y="52"/>
                </a:lnTo>
                <a:lnTo>
                  <a:pt x="318" y="54"/>
                </a:lnTo>
                <a:lnTo>
                  <a:pt x="318" y="56"/>
                </a:lnTo>
                <a:lnTo>
                  <a:pt x="322" y="58"/>
                </a:lnTo>
                <a:lnTo>
                  <a:pt x="322" y="60"/>
                </a:lnTo>
                <a:lnTo>
                  <a:pt x="324" y="60"/>
                </a:lnTo>
                <a:lnTo>
                  <a:pt x="326" y="62"/>
                </a:lnTo>
                <a:lnTo>
                  <a:pt x="326" y="63"/>
                </a:lnTo>
                <a:lnTo>
                  <a:pt x="328" y="63"/>
                </a:lnTo>
                <a:lnTo>
                  <a:pt x="328" y="65"/>
                </a:lnTo>
                <a:lnTo>
                  <a:pt x="330" y="67"/>
                </a:lnTo>
                <a:lnTo>
                  <a:pt x="332" y="67"/>
                </a:lnTo>
                <a:lnTo>
                  <a:pt x="332" y="69"/>
                </a:lnTo>
                <a:lnTo>
                  <a:pt x="334" y="71"/>
                </a:lnTo>
                <a:lnTo>
                  <a:pt x="334" y="73"/>
                </a:lnTo>
                <a:lnTo>
                  <a:pt x="336" y="73"/>
                </a:lnTo>
                <a:lnTo>
                  <a:pt x="336" y="75"/>
                </a:lnTo>
                <a:lnTo>
                  <a:pt x="336" y="77"/>
                </a:lnTo>
                <a:lnTo>
                  <a:pt x="336" y="79"/>
                </a:lnTo>
                <a:lnTo>
                  <a:pt x="338" y="81"/>
                </a:lnTo>
                <a:lnTo>
                  <a:pt x="340" y="85"/>
                </a:lnTo>
                <a:lnTo>
                  <a:pt x="340" y="86"/>
                </a:lnTo>
                <a:lnTo>
                  <a:pt x="342" y="88"/>
                </a:lnTo>
                <a:lnTo>
                  <a:pt x="343" y="88"/>
                </a:lnTo>
                <a:lnTo>
                  <a:pt x="345" y="88"/>
                </a:lnTo>
                <a:lnTo>
                  <a:pt x="347" y="88"/>
                </a:lnTo>
                <a:lnTo>
                  <a:pt x="349" y="86"/>
                </a:lnTo>
                <a:lnTo>
                  <a:pt x="351" y="86"/>
                </a:lnTo>
                <a:lnTo>
                  <a:pt x="353" y="85"/>
                </a:lnTo>
                <a:lnTo>
                  <a:pt x="353" y="83"/>
                </a:lnTo>
                <a:lnTo>
                  <a:pt x="353" y="81"/>
                </a:lnTo>
                <a:lnTo>
                  <a:pt x="355" y="81"/>
                </a:lnTo>
                <a:lnTo>
                  <a:pt x="355" y="79"/>
                </a:lnTo>
                <a:lnTo>
                  <a:pt x="355" y="77"/>
                </a:lnTo>
                <a:lnTo>
                  <a:pt x="357" y="75"/>
                </a:lnTo>
                <a:lnTo>
                  <a:pt x="357" y="73"/>
                </a:lnTo>
                <a:lnTo>
                  <a:pt x="359" y="73"/>
                </a:lnTo>
                <a:lnTo>
                  <a:pt x="359" y="71"/>
                </a:lnTo>
                <a:lnTo>
                  <a:pt x="361" y="69"/>
                </a:lnTo>
                <a:lnTo>
                  <a:pt x="363" y="67"/>
                </a:lnTo>
                <a:lnTo>
                  <a:pt x="365" y="67"/>
                </a:lnTo>
                <a:lnTo>
                  <a:pt x="367" y="65"/>
                </a:lnTo>
                <a:lnTo>
                  <a:pt x="367" y="63"/>
                </a:lnTo>
                <a:lnTo>
                  <a:pt x="368" y="63"/>
                </a:lnTo>
                <a:lnTo>
                  <a:pt x="368" y="62"/>
                </a:lnTo>
                <a:lnTo>
                  <a:pt x="368" y="60"/>
                </a:lnTo>
                <a:lnTo>
                  <a:pt x="370" y="58"/>
                </a:lnTo>
                <a:lnTo>
                  <a:pt x="372" y="56"/>
                </a:lnTo>
                <a:lnTo>
                  <a:pt x="372" y="54"/>
                </a:lnTo>
                <a:lnTo>
                  <a:pt x="372" y="52"/>
                </a:lnTo>
                <a:lnTo>
                  <a:pt x="374" y="50"/>
                </a:lnTo>
                <a:lnTo>
                  <a:pt x="374" y="48"/>
                </a:lnTo>
                <a:lnTo>
                  <a:pt x="374" y="46"/>
                </a:lnTo>
                <a:lnTo>
                  <a:pt x="374" y="44"/>
                </a:lnTo>
                <a:lnTo>
                  <a:pt x="376" y="46"/>
                </a:lnTo>
                <a:lnTo>
                  <a:pt x="378" y="48"/>
                </a:lnTo>
                <a:lnTo>
                  <a:pt x="380" y="48"/>
                </a:lnTo>
                <a:lnTo>
                  <a:pt x="382" y="48"/>
                </a:lnTo>
                <a:lnTo>
                  <a:pt x="384" y="48"/>
                </a:lnTo>
                <a:lnTo>
                  <a:pt x="386" y="48"/>
                </a:lnTo>
                <a:lnTo>
                  <a:pt x="388" y="48"/>
                </a:lnTo>
                <a:lnTo>
                  <a:pt x="390" y="50"/>
                </a:lnTo>
                <a:lnTo>
                  <a:pt x="392" y="50"/>
                </a:lnTo>
                <a:lnTo>
                  <a:pt x="393" y="50"/>
                </a:lnTo>
                <a:lnTo>
                  <a:pt x="395" y="50"/>
                </a:lnTo>
                <a:lnTo>
                  <a:pt x="395" y="52"/>
                </a:lnTo>
                <a:lnTo>
                  <a:pt x="397" y="52"/>
                </a:lnTo>
                <a:lnTo>
                  <a:pt x="399" y="54"/>
                </a:lnTo>
                <a:lnTo>
                  <a:pt x="399" y="56"/>
                </a:lnTo>
                <a:lnTo>
                  <a:pt x="399" y="58"/>
                </a:lnTo>
                <a:lnTo>
                  <a:pt x="399" y="60"/>
                </a:lnTo>
                <a:lnTo>
                  <a:pt x="399" y="62"/>
                </a:lnTo>
                <a:lnTo>
                  <a:pt x="397" y="63"/>
                </a:lnTo>
                <a:lnTo>
                  <a:pt x="397" y="65"/>
                </a:lnTo>
                <a:lnTo>
                  <a:pt x="397" y="67"/>
                </a:lnTo>
                <a:lnTo>
                  <a:pt x="399" y="67"/>
                </a:lnTo>
                <a:lnTo>
                  <a:pt x="399" y="69"/>
                </a:lnTo>
                <a:lnTo>
                  <a:pt x="401" y="69"/>
                </a:lnTo>
                <a:lnTo>
                  <a:pt x="401" y="71"/>
                </a:lnTo>
                <a:lnTo>
                  <a:pt x="403" y="71"/>
                </a:lnTo>
                <a:lnTo>
                  <a:pt x="405" y="71"/>
                </a:lnTo>
                <a:lnTo>
                  <a:pt x="405" y="73"/>
                </a:lnTo>
                <a:lnTo>
                  <a:pt x="407" y="73"/>
                </a:lnTo>
                <a:lnTo>
                  <a:pt x="405" y="75"/>
                </a:lnTo>
                <a:lnTo>
                  <a:pt x="405" y="77"/>
                </a:lnTo>
                <a:lnTo>
                  <a:pt x="403" y="79"/>
                </a:lnTo>
                <a:lnTo>
                  <a:pt x="403" y="81"/>
                </a:lnTo>
                <a:lnTo>
                  <a:pt x="405" y="81"/>
                </a:lnTo>
                <a:lnTo>
                  <a:pt x="405" y="83"/>
                </a:lnTo>
                <a:lnTo>
                  <a:pt x="407" y="83"/>
                </a:lnTo>
                <a:lnTo>
                  <a:pt x="409" y="83"/>
                </a:lnTo>
                <a:lnTo>
                  <a:pt x="411" y="83"/>
                </a:lnTo>
                <a:lnTo>
                  <a:pt x="415" y="83"/>
                </a:lnTo>
                <a:lnTo>
                  <a:pt x="416" y="83"/>
                </a:lnTo>
                <a:lnTo>
                  <a:pt x="420" y="83"/>
                </a:lnTo>
                <a:lnTo>
                  <a:pt x="422" y="85"/>
                </a:lnTo>
                <a:lnTo>
                  <a:pt x="424" y="85"/>
                </a:lnTo>
                <a:lnTo>
                  <a:pt x="426" y="85"/>
                </a:lnTo>
                <a:lnTo>
                  <a:pt x="428" y="85"/>
                </a:lnTo>
                <a:lnTo>
                  <a:pt x="430" y="85"/>
                </a:lnTo>
                <a:lnTo>
                  <a:pt x="432" y="85"/>
                </a:lnTo>
                <a:lnTo>
                  <a:pt x="434" y="86"/>
                </a:lnTo>
                <a:lnTo>
                  <a:pt x="438" y="86"/>
                </a:lnTo>
                <a:lnTo>
                  <a:pt x="440" y="86"/>
                </a:lnTo>
                <a:lnTo>
                  <a:pt x="441" y="86"/>
                </a:lnTo>
                <a:lnTo>
                  <a:pt x="443" y="86"/>
                </a:lnTo>
                <a:lnTo>
                  <a:pt x="445" y="86"/>
                </a:lnTo>
                <a:lnTo>
                  <a:pt x="445" y="85"/>
                </a:lnTo>
                <a:lnTo>
                  <a:pt x="447" y="85"/>
                </a:lnTo>
                <a:lnTo>
                  <a:pt x="449" y="85"/>
                </a:lnTo>
                <a:lnTo>
                  <a:pt x="451" y="85"/>
                </a:lnTo>
                <a:lnTo>
                  <a:pt x="453" y="85"/>
                </a:lnTo>
                <a:lnTo>
                  <a:pt x="455" y="85"/>
                </a:lnTo>
                <a:lnTo>
                  <a:pt x="457" y="85"/>
                </a:lnTo>
                <a:lnTo>
                  <a:pt x="459" y="83"/>
                </a:lnTo>
                <a:lnTo>
                  <a:pt x="461" y="85"/>
                </a:lnTo>
                <a:lnTo>
                  <a:pt x="463" y="85"/>
                </a:lnTo>
                <a:lnTo>
                  <a:pt x="465" y="88"/>
                </a:lnTo>
                <a:lnTo>
                  <a:pt x="465" y="90"/>
                </a:lnTo>
                <a:lnTo>
                  <a:pt x="465" y="92"/>
                </a:lnTo>
                <a:lnTo>
                  <a:pt x="465" y="94"/>
                </a:lnTo>
                <a:lnTo>
                  <a:pt x="465" y="96"/>
                </a:lnTo>
                <a:lnTo>
                  <a:pt x="465" y="98"/>
                </a:lnTo>
                <a:lnTo>
                  <a:pt x="466" y="100"/>
                </a:lnTo>
                <a:lnTo>
                  <a:pt x="466" y="102"/>
                </a:lnTo>
                <a:lnTo>
                  <a:pt x="465" y="102"/>
                </a:lnTo>
                <a:lnTo>
                  <a:pt x="463" y="102"/>
                </a:lnTo>
                <a:lnTo>
                  <a:pt x="461" y="104"/>
                </a:lnTo>
                <a:lnTo>
                  <a:pt x="461" y="106"/>
                </a:lnTo>
                <a:lnTo>
                  <a:pt x="459" y="108"/>
                </a:lnTo>
                <a:lnTo>
                  <a:pt x="459" y="110"/>
                </a:lnTo>
                <a:lnTo>
                  <a:pt x="457" y="111"/>
                </a:lnTo>
                <a:lnTo>
                  <a:pt x="457" y="115"/>
                </a:lnTo>
                <a:lnTo>
                  <a:pt x="455" y="115"/>
                </a:lnTo>
                <a:lnTo>
                  <a:pt x="455" y="117"/>
                </a:lnTo>
                <a:lnTo>
                  <a:pt x="455" y="119"/>
                </a:lnTo>
                <a:lnTo>
                  <a:pt x="453" y="119"/>
                </a:lnTo>
                <a:lnTo>
                  <a:pt x="453" y="121"/>
                </a:lnTo>
                <a:lnTo>
                  <a:pt x="451" y="121"/>
                </a:lnTo>
                <a:lnTo>
                  <a:pt x="449" y="121"/>
                </a:lnTo>
                <a:lnTo>
                  <a:pt x="447" y="121"/>
                </a:lnTo>
                <a:lnTo>
                  <a:pt x="443" y="121"/>
                </a:lnTo>
                <a:lnTo>
                  <a:pt x="441" y="123"/>
                </a:lnTo>
                <a:lnTo>
                  <a:pt x="440" y="123"/>
                </a:lnTo>
                <a:lnTo>
                  <a:pt x="440" y="125"/>
                </a:lnTo>
                <a:lnTo>
                  <a:pt x="440" y="127"/>
                </a:lnTo>
                <a:lnTo>
                  <a:pt x="440" y="129"/>
                </a:lnTo>
                <a:lnTo>
                  <a:pt x="440" y="131"/>
                </a:lnTo>
                <a:lnTo>
                  <a:pt x="438" y="133"/>
                </a:lnTo>
                <a:lnTo>
                  <a:pt x="436" y="134"/>
                </a:lnTo>
                <a:lnTo>
                  <a:pt x="436" y="136"/>
                </a:lnTo>
                <a:lnTo>
                  <a:pt x="434" y="136"/>
                </a:lnTo>
                <a:lnTo>
                  <a:pt x="432" y="136"/>
                </a:lnTo>
                <a:lnTo>
                  <a:pt x="430" y="136"/>
                </a:lnTo>
                <a:lnTo>
                  <a:pt x="428" y="138"/>
                </a:lnTo>
                <a:lnTo>
                  <a:pt x="428" y="140"/>
                </a:lnTo>
                <a:lnTo>
                  <a:pt x="430" y="142"/>
                </a:lnTo>
                <a:lnTo>
                  <a:pt x="428" y="142"/>
                </a:lnTo>
                <a:lnTo>
                  <a:pt x="428" y="144"/>
                </a:lnTo>
                <a:lnTo>
                  <a:pt x="426" y="146"/>
                </a:lnTo>
                <a:lnTo>
                  <a:pt x="426" y="148"/>
                </a:lnTo>
                <a:lnTo>
                  <a:pt x="428" y="148"/>
                </a:lnTo>
                <a:lnTo>
                  <a:pt x="428" y="150"/>
                </a:lnTo>
                <a:lnTo>
                  <a:pt x="430" y="152"/>
                </a:lnTo>
                <a:lnTo>
                  <a:pt x="430" y="154"/>
                </a:lnTo>
                <a:lnTo>
                  <a:pt x="430" y="156"/>
                </a:lnTo>
                <a:lnTo>
                  <a:pt x="432" y="158"/>
                </a:lnTo>
                <a:lnTo>
                  <a:pt x="432" y="159"/>
                </a:lnTo>
                <a:lnTo>
                  <a:pt x="434" y="159"/>
                </a:lnTo>
                <a:lnTo>
                  <a:pt x="434" y="161"/>
                </a:lnTo>
                <a:lnTo>
                  <a:pt x="436" y="161"/>
                </a:lnTo>
                <a:lnTo>
                  <a:pt x="438" y="161"/>
                </a:lnTo>
                <a:lnTo>
                  <a:pt x="438" y="163"/>
                </a:lnTo>
                <a:lnTo>
                  <a:pt x="438" y="165"/>
                </a:lnTo>
                <a:lnTo>
                  <a:pt x="438" y="167"/>
                </a:lnTo>
                <a:lnTo>
                  <a:pt x="440" y="169"/>
                </a:lnTo>
                <a:lnTo>
                  <a:pt x="440" y="173"/>
                </a:lnTo>
                <a:lnTo>
                  <a:pt x="441" y="175"/>
                </a:lnTo>
                <a:lnTo>
                  <a:pt x="443" y="175"/>
                </a:lnTo>
                <a:lnTo>
                  <a:pt x="445" y="175"/>
                </a:lnTo>
                <a:lnTo>
                  <a:pt x="445" y="177"/>
                </a:lnTo>
                <a:lnTo>
                  <a:pt x="445" y="181"/>
                </a:lnTo>
                <a:lnTo>
                  <a:pt x="445" y="182"/>
                </a:lnTo>
                <a:lnTo>
                  <a:pt x="447" y="184"/>
                </a:lnTo>
                <a:lnTo>
                  <a:pt x="447" y="186"/>
                </a:lnTo>
                <a:lnTo>
                  <a:pt x="445" y="188"/>
                </a:lnTo>
                <a:lnTo>
                  <a:pt x="443" y="190"/>
                </a:lnTo>
                <a:lnTo>
                  <a:pt x="445" y="190"/>
                </a:lnTo>
                <a:lnTo>
                  <a:pt x="445" y="192"/>
                </a:lnTo>
                <a:lnTo>
                  <a:pt x="447" y="194"/>
                </a:lnTo>
                <a:lnTo>
                  <a:pt x="449" y="194"/>
                </a:lnTo>
                <a:lnTo>
                  <a:pt x="451" y="196"/>
                </a:lnTo>
                <a:lnTo>
                  <a:pt x="453" y="196"/>
                </a:lnTo>
                <a:lnTo>
                  <a:pt x="455" y="196"/>
                </a:lnTo>
                <a:lnTo>
                  <a:pt x="457" y="196"/>
                </a:lnTo>
                <a:lnTo>
                  <a:pt x="459" y="196"/>
                </a:lnTo>
                <a:lnTo>
                  <a:pt x="459" y="194"/>
                </a:lnTo>
                <a:lnTo>
                  <a:pt x="461" y="194"/>
                </a:lnTo>
                <a:lnTo>
                  <a:pt x="463" y="196"/>
                </a:lnTo>
                <a:lnTo>
                  <a:pt x="463" y="198"/>
                </a:lnTo>
                <a:lnTo>
                  <a:pt x="463" y="200"/>
                </a:lnTo>
                <a:lnTo>
                  <a:pt x="465" y="200"/>
                </a:lnTo>
                <a:lnTo>
                  <a:pt x="465" y="202"/>
                </a:lnTo>
                <a:lnTo>
                  <a:pt x="466" y="202"/>
                </a:lnTo>
                <a:lnTo>
                  <a:pt x="468" y="202"/>
                </a:lnTo>
                <a:lnTo>
                  <a:pt x="470" y="204"/>
                </a:lnTo>
                <a:lnTo>
                  <a:pt x="472" y="204"/>
                </a:lnTo>
                <a:lnTo>
                  <a:pt x="472" y="206"/>
                </a:lnTo>
                <a:lnTo>
                  <a:pt x="472" y="207"/>
                </a:lnTo>
                <a:lnTo>
                  <a:pt x="472" y="209"/>
                </a:lnTo>
                <a:lnTo>
                  <a:pt x="470" y="209"/>
                </a:lnTo>
                <a:lnTo>
                  <a:pt x="470" y="211"/>
                </a:lnTo>
                <a:lnTo>
                  <a:pt x="472" y="211"/>
                </a:lnTo>
                <a:lnTo>
                  <a:pt x="474" y="211"/>
                </a:lnTo>
                <a:lnTo>
                  <a:pt x="476" y="211"/>
                </a:lnTo>
                <a:lnTo>
                  <a:pt x="476" y="213"/>
                </a:lnTo>
                <a:lnTo>
                  <a:pt x="478" y="213"/>
                </a:lnTo>
                <a:lnTo>
                  <a:pt x="480" y="213"/>
                </a:lnTo>
                <a:lnTo>
                  <a:pt x="480" y="211"/>
                </a:lnTo>
                <a:lnTo>
                  <a:pt x="482" y="211"/>
                </a:lnTo>
                <a:lnTo>
                  <a:pt x="482" y="209"/>
                </a:lnTo>
                <a:lnTo>
                  <a:pt x="484" y="209"/>
                </a:lnTo>
                <a:lnTo>
                  <a:pt x="484" y="207"/>
                </a:lnTo>
                <a:lnTo>
                  <a:pt x="488" y="206"/>
                </a:lnTo>
                <a:lnTo>
                  <a:pt x="489" y="206"/>
                </a:lnTo>
                <a:lnTo>
                  <a:pt x="493" y="207"/>
                </a:lnTo>
                <a:lnTo>
                  <a:pt x="495" y="207"/>
                </a:lnTo>
                <a:lnTo>
                  <a:pt x="497" y="207"/>
                </a:lnTo>
                <a:lnTo>
                  <a:pt x="501" y="207"/>
                </a:lnTo>
                <a:lnTo>
                  <a:pt x="503" y="207"/>
                </a:lnTo>
                <a:lnTo>
                  <a:pt x="505" y="207"/>
                </a:lnTo>
                <a:lnTo>
                  <a:pt x="507" y="207"/>
                </a:lnTo>
                <a:lnTo>
                  <a:pt x="509" y="206"/>
                </a:lnTo>
                <a:lnTo>
                  <a:pt x="513" y="207"/>
                </a:lnTo>
                <a:lnTo>
                  <a:pt x="514" y="206"/>
                </a:lnTo>
                <a:lnTo>
                  <a:pt x="516" y="206"/>
                </a:lnTo>
                <a:lnTo>
                  <a:pt x="518" y="206"/>
                </a:lnTo>
                <a:lnTo>
                  <a:pt x="520" y="206"/>
                </a:lnTo>
                <a:lnTo>
                  <a:pt x="522" y="204"/>
                </a:lnTo>
                <a:lnTo>
                  <a:pt x="524" y="204"/>
                </a:lnTo>
                <a:lnTo>
                  <a:pt x="526" y="202"/>
                </a:lnTo>
                <a:lnTo>
                  <a:pt x="528" y="202"/>
                </a:lnTo>
                <a:lnTo>
                  <a:pt x="530" y="202"/>
                </a:lnTo>
                <a:lnTo>
                  <a:pt x="532" y="204"/>
                </a:lnTo>
                <a:lnTo>
                  <a:pt x="534" y="204"/>
                </a:lnTo>
                <a:lnTo>
                  <a:pt x="536" y="204"/>
                </a:lnTo>
                <a:lnTo>
                  <a:pt x="536" y="206"/>
                </a:lnTo>
                <a:lnTo>
                  <a:pt x="539" y="206"/>
                </a:lnTo>
                <a:lnTo>
                  <a:pt x="541" y="207"/>
                </a:lnTo>
                <a:lnTo>
                  <a:pt x="543" y="209"/>
                </a:lnTo>
                <a:lnTo>
                  <a:pt x="545" y="209"/>
                </a:lnTo>
                <a:lnTo>
                  <a:pt x="547" y="209"/>
                </a:lnTo>
                <a:lnTo>
                  <a:pt x="549" y="211"/>
                </a:lnTo>
                <a:lnTo>
                  <a:pt x="551" y="213"/>
                </a:lnTo>
                <a:lnTo>
                  <a:pt x="553" y="213"/>
                </a:lnTo>
                <a:lnTo>
                  <a:pt x="555" y="215"/>
                </a:lnTo>
                <a:lnTo>
                  <a:pt x="557" y="215"/>
                </a:lnTo>
                <a:lnTo>
                  <a:pt x="559" y="215"/>
                </a:lnTo>
                <a:lnTo>
                  <a:pt x="561" y="217"/>
                </a:lnTo>
                <a:lnTo>
                  <a:pt x="562" y="217"/>
                </a:lnTo>
                <a:lnTo>
                  <a:pt x="564" y="217"/>
                </a:lnTo>
                <a:lnTo>
                  <a:pt x="566" y="217"/>
                </a:lnTo>
                <a:lnTo>
                  <a:pt x="568" y="217"/>
                </a:lnTo>
                <a:lnTo>
                  <a:pt x="568" y="219"/>
                </a:lnTo>
                <a:lnTo>
                  <a:pt x="570" y="219"/>
                </a:lnTo>
                <a:lnTo>
                  <a:pt x="572" y="219"/>
                </a:lnTo>
                <a:lnTo>
                  <a:pt x="572" y="221"/>
                </a:lnTo>
                <a:lnTo>
                  <a:pt x="574" y="221"/>
                </a:lnTo>
                <a:lnTo>
                  <a:pt x="576" y="221"/>
                </a:lnTo>
                <a:lnTo>
                  <a:pt x="578" y="221"/>
                </a:lnTo>
                <a:lnTo>
                  <a:pt x="580" y="221"/>
                </a:lnTo>
                <a:lnTo>
                  <a:pt x="582" y="223"/>
                </a:lnTo>
                <a:lnTo>
                  <a:pt x="584" y="223"/>
                </a:lnTo>
                <a:lnTo>
                  <a:pt x="586" y="223"/>
                </a:lnTo>
                <a:lnTo>
                  <a:pt x="586" y="225"/>
                </a:lnTo>
                <a:lnTo>
                  <a:pt x="584" y="229"/>
                </a:lnTo>
                <a:lnTo>
                  <a:pt x="584" y="230"/>
                </a:lnTo>
                <a:lnTo>
                  <a:pt x="584" y="232"/>
                </a:lnTo>
                <a:lnTo>
                  <a:pt x="584" y="236"/>
                </a:lnTo>
                <a:lnTo>
                  <a:pt x="584" y="238"/>
                </a:lnTo>
                <a:lnTo>
                  <a:pt x="586" y="242"/>
                </a:lnTo>
                <a:lnTo>
                  <a:pt x="584" y="244"/>
                </a:lnTo>
                <a:lnTo>
                  <a:pt x="582" y="244"/>
                </a:lnTo>
                <a:lnTo>
                  <a:pt x="580" y="242"/>
                </a:lnTo>
                <a:lnTo>
                  <a:pt x="578" y="242"/>
                </a:lnTo>
                <a:lnTo>
                  <a:pt x="574" y="242"/>
                </a:lnTo>
                <a:lnTo>
                  <a:pt x="572" y="242"/>
                </a:lnTo>
                <a:lnTo>
                  <a:pt x="570" y="240"/>
                </a:lnTo>
                <a:lnTo>
                  <a:pt x="568" y="242"/>
                </a:lnTo>
                <a:lnTo>
                  <a:pt x="566" y="242"/>
                </a:lnTo>
                <a:lnTo>
                  <a:pt x="564" y="242"/>
                </a:lnTo>
                <a:lnTo>
                  <a:pt x="562" y="242"/>
                </a:lnTo>
                <a:lnTo>
                  <a:pt x="561" y="240"/>
                </a:lnTo>
                <a:lnTo>
                  <a:pt x="559" y="242"/>
                </a:lnTo>
                <a:lnTo>
                  <a:pt x="557" y="242"/>
                </a:lnTo>
                <a:lnTo>
                  <a:pt x="555" y="240"/>
                </a:lnTo>
                <a:lnTo>
                  <a:pt x="553" y="240"/>
                </a:lnTo>
                <a:lnTo>
                  <a:pt x="551" y="240"/>
                </a:lnTo>
                <a:lnTo>
                  <a:pt x="549" y="238"/>
                </a:lnTo>
                <a:lnTo>
                  <a:pt x="547" y="236"/>
                </a:lnTo>
                <a:lnTo>
                  <a:pt x="543" y="236"/>
                </a:lnTo>
                <a:lnTo>
                  <a:pt x="541" y="234"/>
                </a:lnTo>
                <a:lnTo>
                  <a:pt x="539" y="234"/>
                </a:lnTo>
                <a:lnTo>
                  <a:pt x="538" y="232"/>
                </a:lnTo>
                <a:lnTo>
                  <a:pt x="536" y="230"/>
                </a:lnTo>
                <a:lnTo>
                  <a:pt x="534" y="230"/>
                </a:lnTo>
                <a:lnTo>
                  <a:pt x="532" y="230"/>
                </a:lnTo>
                <a:lnTo>
                  <a:pt x="530" y="232"/>
                </a:lnTo>
                <a:lnTo>
                  <a:pt x="528" y="234"/>
                </a:lnTo>
                <a:lnTo>
                  <a:pt x="528" y="236"/>
                </a:lnTo>
                <a:lnTo>
                  <a:pt x="528" y="238"/>
                </a:lnTo>
                <a:lnTo>
                  <a:pt x="526" y="242"/>
                </a:lnTo>
                <a:lnTo>
                  <a:pt x="526" y="244"/>
                </a:lnTo>
                <a:lnTo>
                  <a:pt x="524" y="246"/>
                </a:lnTo>
                <a:lnTo>
                  <a:pt x="524" y="248"/>
                </a:lnTo>
                <a:lnTo>
                  <a:pt x="522" y="248"/>
                </a:lnTo>
                <a:lnTo>
                  <a:pt x="520" y="250"/>
                </a:lnTo>
                <a:lnTo>
                  <a:pt x="520" y="252"/>
                </a:lnTo>
                <a:lnTo>
                  <a:pt x="520" y="254"/>
                </a:lnTo>
                <a:lnTo>
                  <a:pt x="522" y="255"/>
                </a:lnTo>
                <a:lnTo>
                  <a:pt x="524" y="257"/>
                </a:lnTo>
                <a:lnTo>
                  <a:pt x="526" y="257"/>
                </a:lnTo>
                <a:lnTo>
                  <a:pt x="528" y="259"/>
                </a:lnTo>
                <a:lnTo>
                  <a:pt x="530" y="259"/>
                </a:lnTo>
                <a:lnTo>
                  <a:pt x="532" y="261"/>
                </a:lnTo>
                <a:lnTo>
                  <a:pt x="534" y="261"/>
                </a:lnTo>
                <a:lnTo>
                  <a:pt x="534" y="263"/>
                </a:lnTo>
                <a:lnTo>
                  <a:pt x="536" y="263"/>
                </a:lnTo>
                <a:lnTo>
                  <a:pt x="538" y="265"/>
                </a:lnTo>
                <a:lnTo>
                  <a:pt x="538" y="267"/>
                </a:lnTo>
                <a:lnTo>
                  <a:pt x="539" y="269"/>
                </a:lnTo>
                <a:lnTo>
                  <a:pt x="539" y="271"/>
                </a:lnTo>
                <a:lnTo>
                  <a:pt x="538" y="273"/>
                </a:lnTo>
                <a:lnTo>
                  <a:pt x="536" y="273"/>
                </a:lnTo>
                <a:lnTo>
                  <a:pt x="534" y="275"/>
                </a:lnTo>
                <a:lnTo>
                  <a:pt x="536" y="279"/>
                </a:lnTo>
                <a:lnTo>
                  <a:pt x="536" y="282"/>
                </a:lnTo>
                <a:lnTo>
                  <a:pt x="536" y="286"/>
                </a:lnTo>
                <a:lnTo>
                  <a:pt x="538" y="288"/>
                </a:lnTo>
                <a:lnTo>
                  <a:pt x="538" y="290"/>
                </a:lnTo>
                <a:lnTo>
                  <a:pt x="539" y="292"/>
                </a:lnTo>
                <a:lnTo>
                  <a:pt x="541" y="294"/>
                </a:lnTo>
                <a:lnTo>
                  <a:pt x="538" y="298"/>
                </a:lnTo>
                <a:lnTo>
                  <a:pt x="536" y="300"/>
                </a:lnTo>
                <a:lnTo>
                  <a:pt x="534" y="300"/>
                </a:lnTo>
                <a:lnTo>
                  <a:pt x="532" y="302"/>
                </a:lnTo>
                <a:lnTo>
                  <a:pt x="530" y="303"/>
                </a:lnTo>
                <a:lnTo>
                  <a:pt x="528" y="305"/>
                </a:lnTo>
                <a:lnTo>
                  <a:pt x="526" y="305"/>
                </a:lnTo>
                <a:lnTo>
                  <a:pt x="526" y="307"/>
                </a:lnTo>
                <a:lnTo>
                  <a:pt x="524" y="309"/>
                </a:lnTo>
                <a:lnTo>
                  <a:pt x="522" y="311"/>
                </a:lnTo>
                <a:lnTo>
                  <a:pt x="520" y="313"/>
                </a:lnTo>
                <a:lnTo>
                  <a:pt x="518" y="313"/>
                </a:lnTo>
                <a:lnTo>
                  <a:pt x="516" y="315"/>
                </a:lnTo>
                <a:lnTo>
                  <a:pt x="511" y="317"/>
                </a:lnTo>
                <a:lnTo>
                  <a:pt x="505" y="319"/>
                </a:lnTo>
                <a:lnTo>
                  <a:pt x="497" y="323"/>
                </a:lnTo>
                <a:lnTo>
                  <a:pt x="495" y="325"/>
                </a:lnTo>
                <a:lnTo>
                  <a:pt x="491" y="327"/>
                </a:lnTo>
                <a:lnTo>
                  <a:pt x="489" y="328"/>
                </a:lnTo>
                <a:lnTo>
                  <a:pt x="488" y="327"/>
                </a:lnTo>
                <a:lnTo>
                  <a:pt x="486" y="321"/>
                </a:lnTo>
                <a:lnTo>
                  <a:pt x="482" y="315"/>
                </a:lnTo>
                <a:lnTo>
                  <a:pt x="478" y="309"/>
                </a:lnTo>
                <a:lnTo>
                  <a:pt x="474" y="305"/>
                </a:lnTo>
                <a:lnTo>
                  <a:pt x="472" y="302"/>
                </a:lnTo>
                <a:lnTo>
                  <a:pt x="470" y="300"/>
                </a:lnTo>
                <a:lnTo>
                  <a:pt x="468" y="298"/>
                </a:lnTo>
                <a:lnTo>
                  <a:pt x="465" y="292"/>
                </a:lnTo>
                <a:lnTo>
                  <a:pt x="463" y="292"/>
                </a:lnTo>
                <a:lnTo>
                  <a:pt x="463" y="290"/>
                </a:lnTo>
                <a:lnTo>
                  <a:pt x="461" y="292"/>
                </a:lnTo>
                <a:lnTo>
                  <a:pt x="455" y="294"/>
                </a:lnTo>
                <a:lnTo>
                  <a:pt x="443" y="296"/>
                </a:lnTo>
                <a:lnTo>
                  <a:pt x="430" y="296"/>
                </a:lnTo>
                <a:lnTo>
                  <a:pt x="415" y="294"/>
                </a:lnTo>
                <a:lnTo>
                  <a:pt x="411" y="292"/>
                </a:lnTo>
                <a:lnTo>
                  <a:pt x="401" y="292"/>
                </a:lnTo>
                <a:lnTo>
                  <a:pt x="384" y="286"/>
                </a:lnTo>
                <a:lnTo>
                  <a:pt x="370" y="282"/>
                </a:lnTo>
                <a:lnTo>
                  <a:pt x="361" y="279"/>
                </a:lnTo>
                <a:lnTo>
                  <a:pt x="353" y="277"/>
                </a:lnTo>
                <a:lnTo>
                  <a:pt x="345" y="273"/>
                </a:lnTo>
                <a:lnTo>
                  <a:pt x="343" y="273"/>
                </a:lnTo>
                <a:lnTo>
                  <a:pt x="342" y="273"/>
                </a:lnTo>
                <a:lnTo>
                  <a:pt x="338" y="275"/>
                </a:lnTo>
                <a:lnTo>
                  <a:pt x="334" y="277"/>
                </a:lnTo>
                <a:lnTo>
                  <a:pt x="324" y="282"/>
                </a:lnTo>
                <a:lnTo>
                  <a:pt x="317" y="290"/>
                </a:lnTo>
                <a:lnTo>
                  <a:pt x="313" y="298"/>
                </a:lnTo>
                <a:lnTo>
                  <a:pt x="311" y="303"/>
                </a:lnTo>
                <a:lnTo>
                  <a:pt x="311" y="311"/>
                </a:lnTo>
                <a:lnTo>
                  <a:pt x="311" y="317"/>
                </a:lnTo>
                <a:lnTo>
                  <a:pt x="311" y="319"/>
                </a:lnTo>
                <a:lnTo>
                  <a:pt x="315" y="327"/>
                </a:lnTo>
                <a:lnTo>
                  <a:pt x="318" y="334"/>
                </a:lnTo>
                <a:lnTo>
                  <a:pt x="320" y="338"/>
                </a:lnTo>
                <a:lnTo>
                  <a:pt x="320" y="344"/>
                </a:lnTo>
                <a:lnTo>
                  <a:pt x="318" y="346"/>
                </a:lnTo>
                <a:lnTo>
                  <a:pt x="317" y="348"/>
                </a:lnTo>
                <a:lnTo>
                  <a:pt x="317" y="350"/>
                </a:lnTo>
                <a:lnTo>
                  <a:pt x="318" y="351"/>
                </a:lnTo>
                <a:lnTo>
                  <a:pt x="320" y="353"/>
                </a:lnTo>
                <a:lnTo>
                  <a:pt x="322" y="357"/>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20">
            <a:extLst>
              <a:ext uri="{FF2B5EF4-FFF2-40B4-BE49-F238E27FC236}">
                <a16:creationId xmlns:a16="http://schemas.microsoft.com/office/drawing/2014/main" id="{C146CAE0-79C3-4410-82D4-9D8467CB4AB2}"/>
              </a:ext>
            </a:extLst>
          </p:cNvPr>
          <p:cNvSpPr>
            <a:spLocks/>
          </p:cNvSpPr>
          <p:nvPr/>
        </p:nvSpPr>
        <p:spPr bwMode="auto">
          <a:xfrm>
            <a:off x="6146571" y="2977638"/>
            <a:ext cx="1083827" cy="1052861"/>
          </a:xfrm>
          <a:custGeom>
            <a:avLst/>
            <a:gdLst>
              <a:gd name="T0" fmla="*/ 211 w 455"/>
              <a:gd name="T1" fmla="*/ 432 h 442"/>
              <a:gd name="T2" fmla="*/ 183 w 455"/>
              <a:gd name="T3" fmla="*/ 421 h 442"/>
              <a:gd name="T4" fmla="*/ 156 w 455"/>
              <a:gd name="T5" fmla="*/ 421 h 442"/>
              <a:gd name="T6" fmla="*/ 127 w 455"/>
              <a:gd name="T7" fmla="*/ 426 h 442"/>
              <a:gd name="T8" fmla="*/ 115 w 455"/>
              <a:gd name="T9" fmla="*/ 417 h 442"/>
              <a:gd name="T10" fmla="*/ 96 w 455"/>
              <a:gd name="T11" fmla="*/ 409 h 442"/>
              <a:gd name="T12" fmla="*/ 87 w 455"/>
              <a:gd name="T13" fmla="*/ 388 h 442"/>
              <a:gd name="T14" fmla="*/ 75 w 455"/>
              <a:gd name="T15" fmla="*/ 365 h 442"/>
              <a:gd name="T16" fmla="*/ 85 w 455"/>
              <a:gd name="T17" fmla="*/ 348 h 442"/>
              <a:gd name="T18" fmla="*/ 102 w 455"/>
              <a:gd name="T19" fmla="*/ 332 h 442"/>
              <a:gd name="T20" fmla="*/ 112 w 455"/>
              <a:gd name="T21" fmla="*/ 309 h 442"/>
              <a:gd name="T22" fmla="*/ 92 w 455"/>
              <a:gd name="T23" fmla="*/ 301 h 442"/>
              <a:gd name="T24" fmla="*/ 62 w 455"/>
              <a:gd name="T25" fmla="*/ 298 h 442"/>
              <a:gd name="T26" fmla="*/ 48 w 455"/>
              <a:gd name="T27" fmla="*/ 286 h 442"/>
              <a:gd name="T28" fmla="*/ 42 w 455"/>
              <a:gd name="T29" fmla="*/ 265 h 442"/>
              <a:gd name="T30" fmla="*/ 21 w 455"/>
              <a:gd name="T31" fmla="*/ 255 h 442"/>
              <a:gd name="T32" fmla="*/ 29 w 455"/>
              <a:gd name="T33" fmla="*/ 236 h 442"/>
              <a:gd name="T34" fmla="*/ 19 w 455"/>
              <a:gd name="T35" fmla="*/ 219 h 442"/>
              <a:gd name="T36" fmla="*/ 2 w 455"/>
              <a:gd name="T37" fmla="*/ 194 h 442"/>
              <a:gd name="T38" fmla="*/ 0 w 455"/>
              <a:gd name="T39" fmla="*/ 165 h 442"/>
              <a:gd name="T40" fmla="*/ 10 w 455"/>
              <a:gd name="T41" fmla="*/ 142 h 442"/>
              <a:gd name="T42" fmla="*/ 15 w 455"/>
              <a:gd name="T43" fmla="*/ 119 h 442"/>
              <a:gd name="T44" fmla="*/ 12 w 455"/>
              <a:gd name="T45" fmla="*/ 94 h 442"/>
              <a:gd name="T46" fmla="*/ 23 w 455"/>
              <a:gd name="T47" fmla="*/ 75 h 442"/>
              <a:gd name="T48" fmla="*/ 19 w 455"/>
              <a:gd name="T49" fmla="*/ 50 h 442"/>
              <a:gd name="T50" fmla="*/ 35 w 455"/>
              <a:gd name="T51" fmla="*/ 29 h 442"/>
              <a:gd name="T52" fmla="*/ 46 w 455"/>
              <a:gd name="T53" fmla="*/ 10 h 442"/>
              <a:gd name="T54" fmla="*/ 58 w 455"/>
              <a:gd name="T55" fmla="*/ 2 h 442"/>
              <a:gd name="T56" fmla="*/ 85 w 455"/>
              <a:gd name="T57" fmla="*/ 15 h 442"/>
              <a:gd name="T58" fmla="*/ 87 w 455"/>
              <a:gd name="T59" fmla="*/ 42 h 442"/>
              <a:gd name="T60" fmla="*/ 90 w 455"/>
              <a:gd name="T61" fmla="*/ 65 h 442"/>
              <a:gd name="T62" fmla="*/ 98 w 455"/>
              <a:gd name="T63" fmla="*/ 83 h 442"/>
              <a:gd name="T64" fmla="*/ 123 w 455"/>
              <a:gd name="T65" fmla="*/ 79 h 442"/>
              <a:gd name="T66" fmla="*/ 152 w 455"/>
              <a:gd name="T67" fmla="*/ 83 h 442"/>
              <a:gd name="T68" fmla="*/ 160 w 455"/>
              <a:gd name="T69" fmla="*/ 109 h 442"/>
              <a:gd name="T70" fmla="*/ 146 w 455"/>
              <a:gd name="T71" fmla="*/ 131 h 442"/>
              <a:gd name="T72" fmla="*/ 135 w 455"/>
              <a:gd name="T73" fmla="*/ 144 h 442"/>
              <a:gd name="T74" fmla="*/ 160 w 455"/>
              <a:gd name="T75" fmla="*/ 157 h 442"/>
              <a:gd name="T76" fmla="*/ 169 w 455"/>
              <a:gd name="T77" fmla="*/ 177 h 442"/>
              <a:gd name="T78" fmla="*/ 185 w 455"/>
              <a:gd name="T79" fmla="*/ 194 h 442"/>
              <a:gd name="T80" fmla="*/ 208 w 455"/>
              <a:gd name="T81" fmla="*/ 186 h 442"/>
              <a:gd name="T82" fmla="*/ 234 w 455"/>
              <a:gd name="T83" fmla="*/ 190 h 442"/>
              <a:gd name="T84" fmla="*/ 267 w 455"/>
              <a:gd name="T85" fmla="*/ 182 h 442"/>
              <a:gd name="T86" fmla="*/ 311 w 455"/>
              <a:gd name="T87" fmla="*/ 159 h 442"/>
              <a:gd name="T88" fmla="*/ 327 w 455"/>
              <a:gd name="T89" fmla="*/ 138 h 442"/>
              <a:gd name="T90" fmla="*/ 350 w 455"/>
              <a:gd name="T91" fmla="*/ 161 h 442"/>
              <a:gd name="T92" fmla="*/ 377 w 455"/>
              <a:gd name="T93" fmla="*/ 159 h 442"/>
              <a:gd name="T94" fmla="*/ 407 w 455"/>
              <a:gd name="T95" fmla="*/ 177 h 442"/>
              <a:gd name="T96" fmla="*/ 427 w 455"/>
              <a:gd name="T97" fmla="*/ 192 h 442"/>
              <a:gd name="T98" fmla="*/ 442 w 455"/>
              <a:gd name="T99" fmla="*/ 211 h 442"/>
              <a:gd name="T100" fmla="*/ 442 w 455"/>
              <a:gd name="T101" fmla="*/ 236 h 442"/>
              <a:gd name="T102" fmla="*/ 448 w 455"/>
              <a:gd name="T103" fmla="*/ 263 h 442"/>
              <a:gd name="T104" fmla="*/ 453 w 455"/>
              <a:gd name="T105" fmla="*/ 286 h 442"/>
              <a:gd name="T106" fmla="*/ 442 w 455"/>
              <a:gd name="T107" fmla="*/ 309 h 442"/>
              <a:gd name="T108" fmla="*/ 413 w 455"/>
              <a:gd name="T109" fmla="*/ 315 h 442"/>
              <a:gd name="T110" fmla="*/ 392 w 455"/>
              <a:gd name="T111" fmla="*/ 328 h 442"/>
              <a:gd name="T112" fmla="*/ 367 w 455"/>
              <a:gd name="T113" fmla="*/ 349 h 442"/>
              <a:gd name="T114" fmla="*/ 346 w 455"/>
              <a:gd name="T115" fmla="*/ 371 h 442"/>
              <a:gd name="T116" fmla="*/ 325 w 455"/>
              <a:gd name="T117" fmla="*/ 396 h 442"/>
              <a:gd name="T118" fmla="*/ 304 w 455"/>
              <a:gd name="T119" fmla="*/ 413 h 442"/>
              <a:gd name="T120" fmla="*/ 275 w 455"/>
              <a:gd name="T121" fmla="*/ 436 h 442"/>
              <a:gd name="T122" fmla="*/ 248 w 455"/>
              <a:gd name="T123" fmla="*/ 44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55" h="442">
                <a:moveTo>
                  <a:pt x="233" y="438"/>
                </a:moveTo>
                <a:lnTo>
                  <a:pt x="231" y="438"/>
                </a:lnTo>
                <a:lnTo>
                  <a:pt x="229" y="438"/>
                </a:lnTo>
                <a:lnTo>
                  <a:pt x="227" y="436"/>
                </a:lnTo>
                <a:lnTo>
                  <a:pt x="225" y="436"/>
                </a:lnTo>
                <a:lnTo>
                  <a:pt x="223" y="436"/>
                </a:lnTo>
                <a:lnTo>
                  <a:pt x="221" y="436"/>
                </a:lnTo>
                <a:lnTo>
                  <a:pt x="219" y="436"/>
                </a:lnTo>
                <a:lnTo>
                  <a:pt x="219" y="434"/>
                </a:lnTo>
                <a:lnTo>
                  <a:pt x="217" y="434"/>
                </a:lnTo>
                <a:lnTo>
                  <a:pt x="215" y="434"/>
                </a:lnTo>
                <a:lnTo>
                  <a:pt x="215" y="432"/>
                </a:lnTo>
                <a:lnTo>
                  <a:pt x="213" y="432"/>
                </a:lnTo>
                <a:lnTo>
                  <a:pt x="211" y="432"/>
                </a:lnTo>
                <a:lnTo>
                  <a:pt x="209" y="432"/>
                </a:lnTo>
                <a:lnTo>
                  <a:pt x="208" y="432"/>
                </a:lnTo>
                <a:lnTo>
                  <a:pt x="206" y="430"/>
                </a:lnTo>
                <a:lnTo>
                  <a:pt x="204" y="430"/>
                </a:lnTo>
                <a:lnTo>
                  <a:pt x="202" y="430"/>
                </a:lnTo>
                <a:lnTo>
                  <a:pt x="200" y="428"/>
                </a:lnTo>
                <a:lnTo>
                  <a:pt x="198" y="428"/>
                </a:lnTo>
                <a:lnTo>
                  <a:pt x="196" y="426"/>
                </a:lnTo>
                <a:lnTo>
                  <a:pt x="194" y="424"/>
                </a:lnTo>
                <a:lnTo>
                  <a:pt x="192" y="424"/>
                </a:lnTo>
                <a:lnTo>
                  <a:pt x="190" y="424"/>
                </a:lnTo>
                <a:lnTo>
                  <a:pt x="188" y="422"/>
                </a:lnTo>
                <a:lnTo>
                  <a:pt x="186" y="421"/>
                </a:lnTo>
                <a:lnTo>
                  <a:pt x="183" y="421"/>
                </a:lnTo>
                <a:lnTo>
                  <a:pt x="183" y="419"/>
                </a:lnTo>
                <a:lnTo>
                  <a:pt x="181" y="419"/>
                </a:lnTo>
                <a:lnTo>
                  <a:pt x="179" y="419"/>
                </a:lnTo>
                <a:lnTo>
                  <a:pt x="177" y="417"/>
                </a:lnTo>
                <a:lnTo>
                  <a:pt x="175" y="417"/>
                </a:lnTo>
                <a:lnTo>
                  <a:pt x="173" y="417"/>
                </a:lnTo>
                <a:lnTo>
                  <a:pt x="171" y="419"/>
                </a:lnTo>
                <a:lnTo>
                  <a:pt x="169" y="419"/>
                </a:lnTo>
                <a:lnTo>
                  <a:pt x="167" y="421"/>
                </a:lnTo>
                <a:lnTo>
                  <a:pt x="165" y="421"/>
                </a:lnTo>
                <a:lnTo>
                  <a:pt x="163" y="421"/>
                </a:lnTo>
                <a:lnTo>
                  <a:pt x="161" y="421"/>
                </a:lnTo>
                <a:lnTo>
                  <a:pt x="160" y="422"/>
                </a:lnTo>
                <a:lnTo>
                  <a:pt x="156" y="421"/>
                </a:lnTo>
                <a:lnTo>
                  <a:pt x="154" y="422"/>
                </a:lnTo>
                <a:lnTo>
                  <a:pt x="152" y="422"/>
                </a:lnTo>
                <a:lnTo>
                  <a:pt x="150" y="422"/>
                </a:lnTo>
                <a:lnTo>
                  <a:pt x="148" y="422"/>
                </a:lnTo>
                <a:lnTo>
                  <a:pt x="144" y="422"/>
                </a:lnTo>
                <a:lnTo>
                  <a:pt x="142" y="422"/>
                </a:lnTo>
                <a:lnTo>
                  <a:pt x="140" y="422"/>
                </a:lnTo>
                <a:lnTo>
                  <a:pt x="136" y="421"/>
                </a:lnTo>
                <a:lnTo>
                  <a:pt x="135" y="421"/>
                </a:lnTo>
                <a:lnTo>
                  <a:pt x="131" y="422"/>
                </a:lnTo>
                <a:lnTo>
                  <a:pt x="131" y="424"/>
                </a:lnTo>
                <a:lnTo>
                  <a:pt x="129" y="424"/>
                </a:lnTo>
                <a:lnTo>
                  <a:pt x="129" y="426"/>
                </a:lnTo>
                <a:lnTo>
                  <a:pt x="127" y="426"/>
                </a:lnTo>
                <a:lnTo>
                  <a:pt x="127" y="428"/>
                </a:lnTo>
                <a:lnTo>
                  <a:pt x="125" y="428"/>
                </a:lnTo>
                <a:lnTo>
                  <a:pt x="123" y="428"/>
                </a:lnTo>
                <a:lnTo>
                  <a:pt x="123" y="426"/>
                </a:lnTo>
                <a:lnTo>
                  <a:pt x="121" y="426"/>
                </a:lnTo>
                <a:lnTo>
                  <a:pt x="119" y="426"/>
                </a:lnTo>
                <a:lnTo>
                  <a:pt x="117" y="426"/>
                </a:lnTo>
                <a:lnTo>
                  <a:pt x="117" y="424"/>
                </a:lnTo>
                <a:lnTo>
                  <a:pt x="119" y="424"/>
                </a:lnTo>
                <a:lnTo>
                  <a:pt x="119" y="422"/>
                </a:lnTo>
                <a:lnTo>
                  <a:pt x="119" y="421"/>
                </a:lnTo>
                <a:lnTo>
                  <a:pt x="119" y="419"/>
                </a:lnTo>
                <a:lnTo>
                  <a:pt x="117" y="419"/>
                </a:lnTo>
                <a:lnTo>
                  <a:pt x="115" y="417"/>
                </a:lnTo>
                <a:lnTo>
                  <a:pt x="113" y="417"/>
                </a:lnTo>
                <a:lnTo>
                  <a:pt x="112" y="417"/>
                </a:lnTo>
                <a:lnTo>
                  <a:pt x="112" y="415"/>
                </a:lnTo>
                <a:lnTo>
                  <a:pt x="110" y="415"/>
                </a:lnTo>
                <a:lnTo>
                  <a:pt x="110" y="413"/>
                </a:lnTo>
                <a:lnTo>
                  <a:pt x="110" y="411"/>
                </a:lnTo>
                <a:lnTo>
                  <a:pt x="108" y="409"/>
                </a:lnTo>
                <a:lnTo>
                  <a:pt x="106" y="409"/>
                </a:lnTo>
                <a:lnTo>
                  <a:pt x="106" y="411"/>
                </a:lnTo>
                <a:lnTo>
                  <a:pt x="104" y="411"/>
                </a:lnTo>
                <a:lnTo>
                  <a:pt x="102" y="411"/>
                </a:lnTo>
                <a:lnTo>
                  <a:pt x="100" y="411"/>
                </a:lnTo>
                <a:lnTo>
                  <a:pt x="98" y="411"/>
                </a:lnTo>
                <a:lnTo>
                  <a:pt x="96" y="409"/>
                </a:lnTo>
                <a:lnTo>
                  <a:pt x="94" y="409"/>
                </a:lnTo>
                <a:lnTo>
                  <a:pt x="92" y="407"/>
                </a:lnTo>
                <a:lnTo>
                  <a:pt x="92" y="405"/>
                </a:lnTo>
                <a:lnTo>
                  <a:pt x="90" y="405"/>
                </a:lnTo>
                <a:lnTo>
                  <a:pt x="92" y="403"/>
                </a:lnTo>
                <a:lnTo>
                  <a:pt x="94" y="401"/>
                </a:lnTo>
                <a:lnTo>
                  <a:pt x="94" y="399"/>
                </a:lnTo>
                <a:lnTo>
                  <a:pt x="92" y="397"/>
                </a:lnTo>
                <a:lnTo>
                  <a:pt x="92" y="396"/>
                </a:lnTo>
                <a:lnTo>
                  <a:pt x="92" y="392"/>
                </a:lnTo>
                <a:lnTo>
                  <a:pt x="92" y="390"/>
                </a:lnTo>
                <a:lnTo>
                  <a:pt x="90" y="390"/>
                </a:lnTo>
                <a:lnTo>
                  <a:pt x="88" y="390"/>
                </a:lnTo>
                <a:lnTo>
                  <a:pt x="87" y="388"/>
                </a:lnTo>
                <a:lnTo>
                  <a:pt x="87" y="384"/>
                </a:lnTo>
                <a:lnTo>
                  <a:pt x="85" y="382"/>
                </a:lnTo>
                <a:lnTo>
                  <a:pt x="85" y="380"/>
                </a:lnTo>
                <a:lnTo>
                  <a:pt x="85" y="378"/>
                </a:lnTo>
                <a:lnTo>
                  <a:pt x="85" y="376"/>
                </a:lnTo>
                <a:lnTo>
                  <a:pt x="83" y="376"/>
                </a:lnTo>
                <a:lnTo>
                  <a:pt x="81" y="376"/>
                </a:lnTo>
                <a:lnTo>
                  <a:pt x="81" y="374"/>
                </a:lnTo>
                <a:lnTo>
                  <a:pt x="79" y="374"/>
                </a:lnTo>
                <a:lnTo>
                  <a:pt x="79" y="373"/>
                </a:lnTo>
                <a:lnTo>
                  <a:pt x="77" y="371"/>
                </a:lnTo>
                <a:lnTo>
                  <a:pt x="77" y="369"/>
                </a:lnTo>
                <a:lnTo>
                  <a:pt x="77" y="367"/>
                </a:lnTo>
                <a:lnTo>
                  <a:pt x="75" y="365"/>
                </a:lnTo>
                <a:lnTo>
                  <a:pt x="75" y="363"/>
                </a:lnTo>
                <a:lnTo>
                  <a:pt x="73" y="363"/>
                </a:lnTo>
                <a:lnTo>
                  <a:pt x="73" y="361"/>
                </a:lnTo>
                <a:lnTo>
                  <a:pt x="75" y="359"/>
                </a:lnTo>
                <a:lnTo>
                  <a:pt x="75" y="357"/>
                </a:lnTo>
                <a:lnTo>
                  <a:pt x="77" y="357"/>
                </a:lnTo>
                <a:lnTo>
                  <a:pt x="75" y="355"/>
                </a:lnTo>
                <a:lnTo>
                  <a:pt x="75" y="353"/>
                </a:lnTo>
                <a:lnTo>
                  <a:pt x="77" y="351"/>
                </a:lnTo>
                <a:lnTo>
                  <a:pt x="79" y="351"/>
                </a:lnTo>
                <a:lnTo>
                  <a:pt x="81" y="351"/>
                </a:lnTo>
                <a:lnTo>
                  <a:pt x="83" y="351"/>
                </a:lnTo>
                <a:lnTo>
                  <a:pt x="83" y="349"/>
                </a:lnTo>
                <a:lnTo>
                  <a:pt x="85" y="348"/>
                </a:lnTo>
                <a:lnTo>
                  <a:pt x="87" y="346"/>
                </a:lnTo>
                <a:lnTo>
                  <a:pt x="87" y="344"/>
                </a:lnTo>
                <a:lnTo>
                  <a:pt x="87" y="342"/>
                </a:lnTo>
                <a:lnTo>
                  <a:pt x="87" y="340"/>
                </a:lnTo>
                <a:lnTo>
                  <a:pt x="87" y="338"/>
                </a:lnTo>
                <a:lnTo>
                  <a:pt x="88" y="338"/>
                </a:lnTo>
                <a:lnTo>
                  <a:pt x="90" y="336"/>
                </a:lnTo>
                <a:lnTo>
                  <a:pt x="94" y="336"/>
                </a:lnTo>
                <a:lnTo>
                  <a:pt x="96" y="336"/>
                </a:lnTo>
                <a:lnTo>
                  <a:pt x="98" y="336"/>
                </a:lnTo>
                <a:lnTo>
                  <a:pt x="100" y="336"/>
                </a:lnTo>
                <a:lnTo>
                  <a:pt x="100" y="334"/>
                </a:lnTo>
                <a:lnTo>
                  <a:pt x="102" y="334"/>
                </a:lnTo>
                <a:lnTo>
                  <a:pt x="102" y="332"/>
                </a:lnTo>
                <a:lnTo>
                  <a:pt x="102" y="330"/>
                </a:lnTo>
                <a:lnTo>
                  <a:pt x="104" y="330"/>
                </a:lnTo>
                <a:lnTo>
                  <a:pt x="104" y="326"/>
                </a:lnTo>
                <a:lnTo>
                  <a:pt x="106" y="325"/>
                </a:lnTo>
                <a:lnTo>
                  <a:pt x="106" y="323"/>
                </a:lnTo>
                <a:lnTo>
                  <a:pt x="108" y="321"/>
                </a:lnTo>
                <a:lnTo>
                  <a:pt x="108" y="319"/>
                </a:lnTo>
                <a:lnTo>
                  <a:pt x="110" y="317"/>
                </a:lnTo>
                <a:lnTo>
                  <a:pt x="112" y="317"/>
                </a:lnTo>
                <a:lnTo>
                  <a:pt x="113" y="317"/>
                </a:lnTo>
                <a:lnTo>
                  <a:pt x="113" y="315"/>
                </a:lnTo>
                <a:lnTo>
                  <a:pt x="112" y="313"/>
                </a:lnTo>
                <a:lnTo>
                  <a:pt x="112" y="311"/>
                </a:lnTo>
                <a:lnTo>
                  <a:pt x="112" y="309"/>
                </a:lnTo>
                <a:lnTo>
                  <a:pt x="112" y="307"/>
                </a:lnTo>
                <a:lnTo>
                  <a:pt x="112" y="305"/>
                </a:lnTo>
                <a:lnTo>
                  <a:pt x="112" y="303"/>
                </a:lnTo>
                <a:lnTo>
                  <a:pt x="110" y="300"/>
                </a:lnTo>
                <a:lnTo>
                  <a:pt x="108" y="300"/>
                </a:lnTo>
                <a:lnTo>
                  <a:pt x="106" y="298"/>
                </a:lnTo>
                <a:lnTo>
                  <a:pt x="104" y="300"/>
                </a:lnTo>
                <a:lnTo>
                  <a:pt x="102" y="300"/>
                </a:lnTo>
                <a:lnTo>
                  <a:pt x="100" y="300"/>
                </a:lnTo>
                <a:lnTo>
                  <a:pt x="98" y="300"/>
                </a:lnTo>
                <a:lnTo>
                  <a:pt x="96" y="300"/>
                </a:lnTo>
                <a:lnTo>
                  <a:pt x="94" y="300"/>
                </a:lnTo>
                <a:lnTo>
                  <a:pt x="92" y="300"/>
                </a:lnTo>
                <a:lnTo>
                  <a:pt x="92" y="301"/>
                </a:lnTo>
                <a:lnTo>
                  <a:pt x="90" y="301"/>
                </a:lnTo>
                <a:lnTo>
                  <a:pt x="88" y="301"/>
                </a:lnTo>
                <a:lnTo>
                  <a:pt x="87" y="301"/>
                </a:lnTo>
                <a:lnTo>
                  <a:pt x="85" y="301"/>
                </a:lnTo>
                <a:lnTo>
                  <a:pt x="81" y="301"/>
                </a:lnTo>
                <a:lnTo>
                  <a:pt x="79" y="300"/>
                </a:lnTo>
                <a:lnTo>
                  <a:pt x="77" y="300"/>
                </a:lnTo>
                <a:lnTo>
                  <a:pt x="75" y="300"/>
                </a:lnTo>
                <a:lnTo>
                  <a:pt x="73" y="300"/>
                </a:lnTo>
                <a:lnTo>
                  <a:pt x="71" y="300"/>
                </a:lnTo>
                <a:lnTo>
                  <a:pt x="69" y="300"/>
                </a:lnTo>
                <a:lnTo>
                  <a:pt x="67" y="298"/>
                </a:lnTo>
                <a:lnTo>
                  <a:pt x="63" y="298"/>
                </a:lnTo>
                <a:lnTo>
                  <a:pt x="62" y="298"/>
                </a:lnTo>
                <a:lnTo>
                  <a:pt x="58" y="298"/>
                </a:lnTo>
                <a:lnTo>
                  <a:pt x="56" y="298"/>
                </a:lnTo>
                <a:lnTo>
                  <a:pt x="54" y="298"/>
                </a:lnTo>
                <a:lnTo>
                  <a:pt x="52" y="298"/>
                </a:lnTo>
                <a:lnTo>
                  <a:pt x="52" y="296"/>
                </a:lnTo>
                <a:lnTo>
                  <a:pt x="50" y="296"/>
                </a:lnTo>
                <a:lnTo>
                  <a:pt x="50" y="294"/>
                </a:lnTo>
                <a:lnTo>
                  <a:pt x="52" y="292"/>
                </a:lnTo>
                <a:lnTo>
                  <a:pt x="52" y="290"/>
                </a:lnTo>
                <a:lnTo>
                  <a:pt x="54" y="288"/>
                </a:lnTo>
                <a:lnTo>
                  <a:pt x="52" y="288"/>
                </a:lnTo>
                <a:lnTo>
                  <a:pt x="52" y="286"/>
                </a:lnTo>
                <a:lnTo>
                  <a:pt x="50" y="286"/>
                </a:lnTo>
                <a:lnTo>
                  <a:pt x="48" y="286"/>
                </a:lnTo>
                <a:lnTo>
                  <a:pt x="48" y="284"/>
                </a:lnTo>
                <a:lnTo>
                  <a:pt x="46" y="284"/>
                </a:lnTo>
                <a:lnTo>
                  <a:pt x="46" y="282"/>
                </a:lnTo>
                <a:lnTo>
                  <a:pt x="44" y="282"/>
                </a:lnTo>
                <a:lnTo>
                  <a:pt x="44" y="280"/>
                </a:lnTo>
                <a:lnTo>
                  <a:pt x="44" y="278"/>
                </a:lnTo>
                <a:lnTo>
                  <a:pt x="46" y="277"/>
                </a:lnTo>
                <a:lnTo>
                  <a:pt x="46" y="275"/>
                </a:lnTo>
                <a:lnTo>
                  <a:pt x="46" y="273"/>
                </a:lnTo>
                <a:lnTo>
                  <a:pt x="46" y="271"/>
                </a:lnTo>
                <a:lnTo>
                  <a:pt x="46" y="269"/>
                </a:lnTo>
                <a:lnTo>
                  <a:pt x="44" y="267"/>
                </a:lnTo>
                <a:lnTo>
                  <a:pt x="42" y="267"/>
                </a:lnTo>
                <a:lnTo>
                  <a:pt x="42" y="265"/>
                </a:lnTo>
                <a:lnTo>
                  <a:pt x="40" y="265"/>
                </a:lnTo>
                <a:lnTo>
                  <a:pt x="39" y="265"/>
                </a:lnTo>
                <a:lnTo>
                  <a:pt x="37" y="265"/>
                </a:lnTo>
                <a:lnTo>
                  <a:pt x="35" y="263"/>
                </a:lnTo>
                <a:lnTo>
                  <a:pt x="33" y="263"/>
                </a:lnTo>
                <a:lnTo>
                  <a:pt x="31" y="263"/>
                </a:lnTo>
                <a:lnTo>
                  <a:pt x="29" y="263"/>
                </a:lnTo>
                <a:lnTo>
                  <a:pt x="27" y="263"/>
                </a:lnTo>
                <a:lnTo>
                  <a:pt x="25" y="263"/>
                </a:lnTo>
                <a:lnTo>
                  <a:pt x="23" y="261"/>
                </a:lnTo>
                <a:lnTo>
                  <a:pt x="21" y="259"/>
                </a:lnTo>
                <a:lnTo>
                  <a:pt x="21" y="257"/>
                </a:lnTo>
                <a:lnTo>
                  <a:pt x="23" y="255"/>
                </a:lnTo>
                <a:lnTo>
                  <a:pt x="21" y="255"/>
                </a:lnTo>
                <a:lnTo>
                  <a:pt x="21" y="253"/>
                </a:lnTo>
                <a:lnTo>
                  <a:pt x="19" y="253"/>
                </a:lnTo>
                <a:lnTo>
                  <a:pt x="17" y="252"/>
                </a:lnTo>
                <a:lnTo>
                  <a:pt x="17" y="250"/>
                </a:lnTo>
                <a:lnTo>
                  <a:pt x="19" y="248"/>
                </a:lnTo>
                <a:lnTo>
                  <a:pt x="19" y="246"/>
                </a:lnTo>
                <a:lnTo>
                  <a:pt x="21" y="246"/>
                </a:lnTo>
                <a:lnTo>
                  <a:pt x="23" y="246"/>
                </a:lnTo>
                <a:lnTo>
                  <a:pt x="25" y="246"/>
                </a:lnTo>
                <a:lnTo>
                  <a:pt x="27" y="244"/>
                </a:lnTo>
                <a:lnTo>
                  <a:pt x="27" y="242"/>
                </a:lnTo>
                <a:lnTo>
                  <a:pt x="29" y="240"/>
                </a:lnTo>
                <a:lnTo>
                  <a:pt x="29" y="238"/>
                </a:lnTo>
                <a:lnTo>
                  <a:pt x="29" y="236"/>
                </a:lnTo>
                <a:lnTo>
                  <a:pt x="31" y="234"/>
                </a:lnTo>
                <a:lnTo>
                  <a:pt x="31" y="232"/>
                </a:lnTo>
                <a:lnTo>
                  <a:pt x="29" y="230"/>
                </a:lnTo>
                <a:lnTo>
                  <a:pt x="29" y="227"/>
                </a:lnTo>
                <a:lnTo>
                  <a:pt x="31" y="225"/>
                </a:lnTo>
                <a:lnTo>
                  <a:pt x="31" y="223"/>
                </a:lnTo>
                <a:lnTo>
                  <a:pt x="31" y="221"/>
                </a:lnTo>
                <a:lnTo>
                  <a:pt x="29" y="221"/>
                </a:lnTo>
                <a:lnTo>
                  <a:pt x="29" y="219"/>
                </a:lnTo>
                <a:lnTo>
                  <a:pt x="27" y="219"/>
                </a:lnTo>
                <a:lnTo>
                  <a:pt x="25" y="217"/>
                </a:lnTo>
                <a:lnTo>
                  <a:pt x="23" y="219"/>
                </a:lnTo>
                <a:lnTo>
                  <a:pt x="21" y="219"/>
                </a:lnTo>
                <a:lnTo>
                  <a:pt x="19" y="219"/>
                </a:lnTo>
                <a:lnTo>
                  <a:pt x="19" y="217"/>
                </a:lnTo>
                <a:lnTo>
                  <a:pt x="17" y="215"/>
                </a:lnTo>
                <a:lnTo>
                  <a:pt x="15" y="213"/>
                </a:lnTo>
                <a:lnTo>
                  <a:pt x="15" y="211"/>
                </a:lnTo>
                <a:lnTo>
                  <a:pt x="14" y="209"/>
                </a:lnTo>
                <a:lnTo>
                  <a:pt x="12" y="207"/>
                </a:lnTo>
                <a:lnTo>
                  <a:pt x="12" y="204"/>
                </a:lnTo>
                <a:lnTo>
                  <a:pt x="10" y="202"/>
                </a:lnTo>
                <a:lnTo>
                  <a:pt x="10" y="200"/>
                </a:lnTo>
                <a:lnTo>
                  <a:pt x="8" y="200"/>
                </a:lnTo>
                <a:lnTo>
                  <a:pt x="6" y="200"/>
                </a:lnTo>
                <a:lnTo>
                  <a:pt x="6" y="198"/>
                </a:lnTo>
                <a:lnTo>
                  <a:pt x="4" y="196"/>
                </a:lnTo>
                <a:lnTo>
                  <a:pt x="2" y="194"/>
                </a:lnTo>
                <a:lnTo>
                  <a:pt x="2" y="192"/>
                </a:lnTo>
                <a:lnTo>
                  <a:pt x="2" y="190"/>
                </a:lnTo>
                <a:lnTo>
                  <a:pt x="0" y="190"/>
                </a:lnTo>
                <a:lnTo>
                  <a:pt x="0" y="188"/>
                </a:lnTo>
                <a:lnTo>
                  <a:pt x="0" y="186"/>
                </a:lnTo>
                <a:lnTo>
                  <a:pt x="0" y="184"/>
                </a:lnTo>
                <a:lnTo>
                  <a:pt x="0" y="181"/>
                </a:lnTo>
                <a:lnTo>
                  <a:pt x="0" y="177"/>
                </a:lnTo>
                <a:lnTo>
                  <a:pt x="2" y="175"/>
                </a:lnTo>
                <a:lnTo>
                  <a:pt x="2" y="173"/>
                </a:lnTo>
                <a:lnTo>
                  <a:pt x="2" y="171"/>
                </a:lnTo>
                <a:lnTo>
                  <a:pt x="2" y="169"/>
                </a:lnTo>
                <a:lnTo>
                  <a:pt x="2" y="167"/>
                </a:lnTo>
                <a:lnTo>
                  <a:pt x="0" y="165"/>
                </a:lnTo>
                <a:lnTo>
                  <a:pt x="0" y="161"/>
                </a:lnTo>
                <a:lnTo>
                  <a:pt x="0" y="159"/>
                </a:lnTo>
                <a:lnTo>
                  <a:pt x="2" y="157"/>
                </a:lnTo>
                <a:lnTo>
                  <a:pt x="4" y="157"/>
                </a:lnTo>
                <a:lnTo>
                  <a:pt x="6" y="159"/>
                </a:lnTo>
                <a:lnTo>
                  <a:pt x="8" y="157"/>
                </a:lnTo>
                <a:lnTo>
                  <a:pt x="8" y="156"/>
                </a:lnTo>
                <a:lnTo>
                  <a:pt x="10" y="154"/>
                </a:lnTo>
                <a:lnTo>
                  <a:pt x="10" y="152"/>
                </a:lnTo>
                <a:lnTo>
                  <a:pt x="8" y="150"/>
                </a:lnTo>
                <a:lnTo>
                  <a:pt x="8" y="146"/>
                </a:lnTo>
                <a:lnTo>
                  <a:pt x="8" y="144"/>
                </a:lnTo>
                <a:lnTo>
                  <a:pt x="10" y="144"/>
                </a:lnTo>
                <a:lnTo>
                  <a:pt x="10" y="142"/>
                </a:lnTo>
                <a:lnTo>
                  <a:pt x="12" y="142"/>
                </a:lnTo>
                <a:lnTo>
                  <a:pt x="14" y="142"/>
                </a:lnTo>
                <a:lnTo>
                  <a:pt x="14" y="140"/>
                </a:lnTo>
                <a:lnTo>
                  <a:pt x="15" y="140"/>
                </a:lnTo>
                <a:lnTo>
                  <a:pt x="15" y="138"/>
                </a:lnTo>
                <a:lnTo>
                  <a:pt x="15" y="136"/>
                </a:lnTo>
                <a:lnTo>
                  <a:pt x="15" y="134"/>
                </a:lnTo>
                <a:lnTo>
                  <a:pt x="15" y="133"/>
                </a:lnTo>
                <a:lnTo>
                  <a:pt x="15" y="131"/>
                </a:lnTo>
                <a:lnTo>
                  <a:pt x="15" y="129"/>
                </a:lnTo>
                <a:lnTo>
                  <a:pt x="15" y="127"/>
                </a:lnTo>
                <a:lnTo>
                  <a:pt x="15" y="125"/>
                </a:lnTo>
                <a:lnTo>
                  <a:pt x="15" y="123"/>
                </a:lnTo>
                <a:lnTo>
                  <a:pt x="15" y="119"/>
                </a:lnTo>
                <a:lnTo>
                  <a:pt x="15" y="117"/>
                </a:lnTo>
                <a:lnTo>
                  <a:pt x="15" y="115"/>
                </a:lnTo>
                <a:lnTo>
                  <a:pt x="14" y="113"/>
                </a:lnTo>
                <a:lnTo>
                  <a:pt x="14" y="111"/>
                </a:lnTo>
                <a:lnTo>
                  <a:pt x="14" y="109"/>
                </a:lnTo>
                <a:lnTo>
                  <a:pt x="15" y="108"/>
                </a:lnTo>
                <a:lnTo>
                  <a:pt x="15" y="106"/>
                </a:lnTo>
                <a:lnTo>
                  <a:pt x="17" y="104"/>
                </a:lnTo>
                <a:lnTo>
                  <a:pt x="17" y="102"/>
                </a:lnTo>
                <a:lnTo>
                  <a:pt x="15" y="100"/>
                </a:lnTo>
                <a:lnTo>
                  <a:pt x="14" y="98"/>
                </a:lnTo>
                <a:lnTo>
                  <a:pt x="14" y="96"/>
                </a:lnTo>
                <a:lnTo>
                  <a:pt x="12" y="96"/>
                </a:lnTo>
                <a:lnTo>
                  <a:pt x="12" y="94"/>
                </a:lnTo>
                <a:lnTo>
                  <a:pt x="14" y="92"/>
                </a:lnTo>
                <a:lnTo>
                  <a:pt x="15" y="90"/>
                </a:lnTo>
                <a:lnTo>
                  <a:pt x="17" y="90"/>
                </a:lnTo>
                <a:lnTo>
                  <a:pt x="19" y="90"/>
                </a:lnTo>
                <a:lnTo>
                  <a:pt x="21" y="90"/>
                </a:lnTo>
                <a:lnTo>
                  <a:pt x="23" y="90"/>
                </a:lnTo>
                <a:lnTo>
                  <a:pt x="25" y="88"/>
                </a:lnTo>
                <a:lnTo>
                  <a:pt x="27" y="88"/>
                </a:lnTo>
                <a:lnTo>
                  <a:pt x="27" y="85"/>
                </a:lnTo>
                <a:lnTo>
                  <a:pt x="27" y="83"/>
                </a:lnTo>
                <a:lnTo>
                  <a:pt x="25" y="81"/>
                </a:lnTo>
                <a:lnTo>
                  <a:pt x="25" y="79"/>
                </a:lnTo>
                <a:lnTo>
                  <a:pt x="25" y="77"/>
                </a:lnTo>
                <a:lnTo>
                  <a:pt x="23" y="75"/>
                </a:lnTo>
                <a:lnTo>
                  <a:pt x="23" y="73"/>
                </a:lnTo>
                <a:lnTo>
                  <a:pt x="21" y="71"/>
                </a:lnTo>
                <a:lnTo>
                  <a:pt x="21" y="69"/>
                </a:lnTo>
                <a:lnTo>
                  <a:pt x="19" y="69"/>
                </a:lnTo>
                <a:lnTo>
                  <a:pt x="19" y="67"/>
                </a:lnTo>
                <a:lnTo>
                  <a:pt x="19" y="65"/>
                </a:lnTo>
                <a:lnTo>
                  <a:pt x="17" y="65"/>
                </a:lnTo>
                <a:lnTo>
                  <a:pt x="15" y="63"/>
                </a:lnTo>
                <a:lnTo>
                  <a:pt x="15" y="61"/>
                </a:lnTo>
                <a:lnTo>
                  <a:pt x="15" y="60"/>
                </a:lnTo>
                <a:lnTo>
                  <a:pt x="15" y="56"/>
                </a:lnTo>
                <a:lnTo>
                  <a:pt x="17" y="54"/>
                </a:lnTo>
                <a:lnTo>
                  <a:pt x="19" y="52"/>
                </a:lnTo>
                <a:lnTo>
                  <a:pt x="19" y="50"/>
                </a:lnTo>
                <a:lnTo>
                  <a:pt x="19" y="46"/>
                </a:lnTo>
                <a:lnTo>
                  <a:pt x="19" y="44"/>
                </a:lnTo>
                <a:lnTo>
                  <a:pt x="19" y="42"/>
                </a:lnTo>
                <a:lnTo>
                  <a:pt x="21" y="42"/>
                </a:lnTo>
                <a:lnTo>
                  <a:pt x="21" y="40"/>
                </a:lnTo>
                <a:lnTo>
                  <a:pt x="23" y="38"/>
                </a:lnTo>
                <a:lnTo>
                  <a:pt x="25" y="37"/>
                </a:lnTo>
                <a:lnTo>
                  <a:pt x="27" y="35"/>
                </a:lnTo>
                <a:lnTo>
                  <a:pt x="29" y="33"/>
                </a:lnTo>
                <a:lnTo>
                  <a:pt x="31" y="33"/>
                </a:lnTo>
                <a:lnTo>
                  <a:pt x="31" y="31"/>
                </a:lnTo>
                <a:lnTo>
                  <a:pt x="33" y="31"/>
                </a:lnTo>
                <a:lnTo>
                  <a:pt x="33" y="29"/>
                </a:lnTo>
                <a:lnTo>
                  <a:pt x="35" y="29"/>
                </a:lnTo>
                <a:lnTo>
                  <a:pt x="37" y="27"/>
                </a:lnTo>
                <a:lnTo>
                  <a:pt x="39" y="27"/>
                </a:lnTo>
                <a:lnTo>
                  <a:pt x="40" y="25"/>
                </a:lnTo>
                <a:lnTo>
                  <a:pt x="42" y="23"/>
                </a:lnTo>
                <a:lnTo>
                  <a:pt x="44" y="23"/>
                </a:lnTo>
                <a:lnTo>
                  <a:pt x="44" y="21"/>
                </a:lnTo>
                <a:lnTo>
                  <a:pt x="46" y="21"/>
                </a:lnTo>
                <a:lnTo>
                  <a:pt x="46" y="19"/>
                </a:lnTo>
                <a:lnTo>
                  <a:pt x="46" y="17"/>
                </a:lnTo>
                <a:lnTo>
                  <a:pt x="46" y="15"/>
                </a:lnTo>
                <a:lnTo>
                  <a:pt x="46" y="13"/>
                </a:lnTo>
                <a:lnTo>
                  <a:pt x="44" y="13"/>
                </a:lnTo>
                <a:lnTo>
                  <a:pt x="46" y="12"/>
                </a:lnTo>
                <a:lnTo>
                  <a:pt x="46" y="10"/>
                </a:lnTo>
                <a:lnTo>
                  <a:pt x="46" y="8"/>
                </a:lnTo>
                <a:lnTo>
                  <a:pt x="48" y="8"/>
                </a:lnTo>
                <a:lnTo>
                  <a:pt x="48" y="6"/>
                </a:lnTo>
                <a:lnTo>
                  <a:pt x="48" y="4"/>
                </a:lnTo>
                <a:lnTo>
                  <a:pt x="48" y="2"/>
                </a:lnTo>
                <a:lnTo>
                  <a:pt x="46" y="2"/>
                </a:lnTo>
                <a:lnTo>
                  <a:pt x="46" y="0"/>
                </a:lnTo>
                <a:lnTo>
                  <a:pt x="48" y="0"/>
                </a:lnTo>
                <a:lnTo>
                  <a:pt x="50" y="0"/>
                </a:lnTo>
                <a:lnTo>
                  <a:pt x="50" y="2"/>
                </a:lnTo>
                <a:lnTo>
                  <a:pt x="52" y="2"/>
                </a:lnTo>
                <a:lnTo>
                  <a:pt x="54" y="2"/>
                </a:lnTo>
                <a:lnTo>
                  <a:pt x="56" y="2"/>
                </a:lnTo>
                <a:lnTo>
                  <a:pt x="58" y="2"/>
                </a:lnTo>
                <a:lnTo>
                  <a:pt x="60" y="2"/>
                </a:lnTo>
                <a:lnTo>
                  <a:pt x="60" y="4"/>
                </a:lnTo>
                <a:lnTo>
                  <a:pt x="63" y="6"/>
                </a:lnTo>
                <a:lnTo>
                  <a:pt x="65" y="6"/>
                </a:lnTo>
                <a:lnTo>
                  <a:pt x="69" y="8"/>
                </a:lnTo>
                <a:lnTo>
                  <a:pt x="73" y="8"/>
                </a:lnTo>
                <a:lnTo>
                  <a:pt x="75" y="8"/>
                </a:lnTo>
                <a:lnTo>
                  <a:pt x="77" y="8"/>
                </a:lnTo>
                <a:lnTo>
                  <a:pt x="79" y="10"/>
                </a:lnTo>
                <a:lnTo>
                  <a:pt x="81" y="10"/>
                </a:lnTo>
                <a:lnTo>
                  <a:pt x="83" y="10"/>
                </a:lnTo>
                <a:lnTo>
                  <a:pt x="83" y="12"/>
                </a:lnTo>
                <a:lnTo>
                  <a:pt x="85" y="13"/>
                </a:lnTo>
                <a:lnTo>
                  <a:pt x="85" y="15"/>
                </a:lnTo>
                <a:lnTo>
                  <a:pt x="87" y="17"/>
                </a:lnTo>
                <a:lnTo>
                  <a:pt x="87" y="19"/>
                </a:lnTo>
                <a:lnTo>
                  <a:pt x="87" y="21"/>
                </a:lnTo>
                <a:lnTo>
                  <a:pt x="87" y="23"/>
                </a:lnTo>
                <a:lnTo>
                  <a:pt x="85" y="25"/>
                </a:lnTo>
                <a:lnTo>
                  <a:pt x="83" y="27"/>
                </a:lnTo>
                <a:lnTo>
                  <a:pt x="83" y="29"/>
                </a:lnTo>
                <a:lnTo>
                  <a:pt x="83" y="31"/>
                </a:lnTo>
                <a:lnTo>
                  <a:pt x="83" y="33"/>
                </a:lnTo>
                <a:lnTo>
                  <a:pt x="81" y="37"/>
                </a:lnTo>
                <a:lnTo>
                  <a:pt x="81" y="38"/>
                </a:lnTo>
                <a:lnTo>
                  <a:pt x="83" y="40"/>
                </a:lnTo>
                <a:lnTo>
                  <a:pt x="85" y="40"/>
                </a:lnTo>
                <a:lnTo>
                  <a:pt x="87" y="42"/>
                </a:lnTo>
                <a:lnTo>
                  <a:pt x="88" y="42"/>
                </a:lnTo>
                <a:lnTo>
                  <a:pt x="88" y="44"/>
                </a:lnTo>
                <a:lnTo>
                  <a:pt x="90" y="44"/>
                </a:lnTo>
                <a:lnTo>
                  <a:pt x="92" y="46"/>
                </a:lnTo>
                <a:lnTo>
                  <a:pt x="92" y="48"/>
                </a:lnTo>
                <a:lnTo>
                  <a:pt x="92" y="50"/>
                </a:lnTo>
                <a:lnTo>
                  <a:pt x="90" y="52"/>
                </a:lnTo>
                <a:lnTo>
                  <a:pt x="90" y="54"/>
                </a:lnTo>
                <a:lnTo>
                  <a:pt x="90" y="56"/>
                </a:lnTo>
                <a:lnTo>
                  <a:pt x="90" y="58"/>
                </a:lnTo>
                <a:lnTo>
                  <a:pt x="90" y="60"/>
                </a:lnTo>
                <a:lnTo>
                  <a:pt x="90" y="61"/>
                </a:lnTo>
                <a:lnTo>
                  <a:pt x="90" y="63"/>
                </a:lnTo>
                <a:lnTo>
                  <a:pt x="90" y="65"/>
                </a:lnTo>
                <a:lnTo>
                  <a:pt x="88" y="67"/>
                </a:lnTo>
                <a:lnTo>
                  <a:pt x="88" y="69"/>
                </a:lnTo>
                <a:lnTo>
                  <a:pt x="88" y="71"/>
                </a:lnTo>
                <a:lnTo>
                  <a:pt x="88" y="73"/>
                </a:lnTo>
                <a:lnTo>
                  <a:pt x="88" y="75"/>
                </a:lnTo>
                <a:lnTo>
                  <a:pt x="88" y="77"/>
                </a:lnTo>
                <a:lnTo>
                  <a:pt x="88" y="79"/>
                </a:lnTo>
                <a:lnTo>
                  <a:pt x="87" y="79"/>
                </a:lnTo>
                <a:lnTo>
                  <a:pt x="87" y="81"/>
                </a:lnTo>
                <a:lnTo>
                  <a:pt x="90" y="83"/>
                </a:lnTo>
                <a:lnTo>
                  <a:pt x="92" y="83"/>
                </a:lnTo>
                <a:lnTo>
                  <a:pt x="94" y="85"/>
                </a:lnTo>
                <a:lnTo>
                  <a:pt x="96" y="85"/>
                </a:lnTo>
                <a:lnTo>
                  <a:pt x="98" y="83"/>
                </a:lnTo>
                <a:lnTo>
                  <a:pt x="100" y="83"/>
                </a:lnTo>
                <a:lnTo>
                  <a:pt x="102" y="83"/>
                </a:lnTo>
                <a:lnTo>
                  <a:pt x="104" y="83"/>
                </a:lnTo>
                <a:lnTo>
                  <a:pt x="106" y="83"/>
                </a:lnTo>
                <a:lnTo>
                  <a:pt x="108" y="83"/>
                </a:lnTo>
                <a:lnTo>
                  <a:pt x="110" y="83"/>
                </a:lnTo>
                <a:lnTo>
                  <a:pt x="112" y="83"/>
                </a:lnTo>
                <a:lnTo>
                  <a:pt x="112" y="81"/>
                </a:lnTo>
                <a:lnTo>
                  <a:pt x="113" y="81"/>
                </a:lnTo>
                <a:lnTo>
                  <a:pt x="115" y="81"/>
                </a:lnTo>
                <a:lnTo>
                  <a:pt x="117" y="81"/>
                </a:lnTo>
                <a:lnTo>
                  <a:pt x="119" y="79"/>
                </a:lnTo>
                <a:lnTo>
                  <a:pt x="121" y="79"/>
                </a:lnTo>
                <a:lnTo>
                  <a:pt x="123" y="79"/>
                </a:lnTo>
                <a:lnTo>
                  <a:pt x="125" y="77"/>
                </a:lnTo>
                <a:lnTo>
                  <a:pt x="127" y="77"/>
                </a:lnTo>
                <a:lnTo>
                  <a:pt x="129" y="77"/>
                </a:lnTo>
                <a:lnTo>
                  <a:pt x="131" y="77"/>
                </a:lnTo>
                <a:lnTo>
                  <a:pt x="133" y="77"/>
                </a:lnTo>
                <a:lnTo>
                  <a:pt x="135" y="77"/>
                </a:lnTo>
                <a:lnTo>
                  <a:pt x="138" y="75"/>
                </a:lnTo>
                <a:lnTo>
                  <a:pt x="140" y="75"/>
                </a:lnTo>
                <a:lnTo>
                  <a:pt x="142" y="77"/>
                </a:lnTo>
                <a:lnTo>
                  <a:pt x="144" y="77"/>
                </a:lnTo>
                <a:lnTo>
                  <a:pt x="146" y="77"/>
                </a:lnTo>
                <a:lnTo>
                  <a:pt x="150" y="79"/>
                </a:lnTo>
                <a:lnTo>
                  <a:pt x="152" y="81"/>
                </a:lnTo>
                <a:lnTo>
                  <a:pt x="152" y="83"/>
                </a:lnTo>
                <a:lnTo>
                  <a:pt x="154" y="85"/>
                </a:lnTo>
                <a:lnTo>
                  <a:pt x="154" y="86"/>
                </a:lnTo>
                <a:lnTo>
                  <a:pt x="154" y="88"/>
                </a:lnTo>
                <a:lnTo>
                  <a:pt x="154" y="90"/>
                </a:lnTo>
                <a:lnTo>
                  <a:pt x="156" y="92"/>
                </a:lnTo>
                <a:lnTo>
                  <a:pt x="156" y="94"/>
                </a:lnTo>
                <a:lnTo>
                  <a:pt x="158" y="96"/>
                </a:lnTo>
                <a:lnTo>
                  <a:pt x="158" y="98"/>
                </a:lnTo>
                <a:lnTo>
                  <a:pt x="158" y="100"/>
                </a:lnTo>
                <a:lnTo>
                  <a:pt x="160" y="102"/>
                </a:lnTo>
                <a:lnTo>
                  <a:pt x="160" y="104"/>
                </a:lnTo>
                <a:lnTo>
                  <a:pt x="160" y="106"/>
                </a:lnTo>
                <a:lnTo>
                  <a:pt x="160" y="108"/>
                </a:lnTo>
                <a:lnTo>
                  <a:pt x="160" y="109"/>
                </a:lnTo>
                <a:lnTo>
                  <a:pt x="160" y="111"/>
                </a:lnTo>
                <a:lnTo>
                  <a:pt x="160" y="113"/>
                </a:lnTo>
                <a:lnTo>
                  <a:pt x="158" y="113"/>
                </a:lnTo>
                <a:lnTo>
                  <a:pt x="158" y="115"/>
                </a:lnTo>
                <a:lnTo>
                  <a:pt x="158" y="117"/>
                </a:lnTo>
                <a:lnTo>
                  <a:pt x="156" y="119"/>
                </a:lnTo>
                <a:lnTo>
                  <a:pt x="156" y="121"/>
                </a:lnTo>
                <a:lnTo>
                  <a:pt x="156" y="123"/>
                </a:lnTo>
                <a:lnTo>
                  <a:pt x="154" y="125"/>
                </a:lnTo>
                <a:lnTo>
                  <a:pt x="152" y="127"/>
                </a:lnTo>
                <a:lnTo>
                  <a:pt x="152" y="129"/>
                </a:lnTo>
                <a:lnTo>
                  <a:pt x="150" y="129"/>
                </a:lnTo>
                <a:lnTo>
                  <a:pt x="148" y="131"/>
                </a:lnTo>
                <a:lnTo>
                  <a:pt x="146" y="131"/>
                </a:lnTo>
                <a:lnTo>
                  <a:pt x="146" y="133"/>
                </a:lnTo>
                <a:lnTo>
                  <a:pt x="144" y="133"/>
                </a:lnTo>
                <a:lnTo>
                  <a:pt x="142" y="134"/>
                </a:lnTo>
                <a:lnTo>
                  <a:pt x="140" y="134"/>
                </a:lnTo>
                <a:lnTo>
                  <a:pt x="138" y="136"/>
                </a:lnTo>
                <a:lnTo>
                  <a:pt x="136" y="136"/>
                </a:lnTo>
                <a:lnTo>
                  <a:pt x="135" y="138"/>
                </a:lnTo>
                <a:lnTo>
                  <a:pt x="133" y="138"/>
                </a:lnTo>
                <a:lnTo>
                  <a:pt x="131" y="138"/>
                </a:lnTo>
                <a:lnTo>
                  <a:pt x="131" y="140"/>
                </a:lnTo>
                <a:lnTo>
                  <a:pt x="129" y="140"/>
                </a:lnTo>
                <a:lnTo>
                  <a:pt x="131" y="142"/>
                </a:lnTo>
                <a:lnTo>
                  <a:pt x="133" y="144"/>
                </a:lnTo>
                <a:lnTo>
                  <a:pt x="135" y="144"/>
                </a:lnTo>
                <a:lnTo>
                  <a:pt x="136" y="146"/>
                </a:lnTo>
                <a:lnTo>
                  <a:pt x="138" y="148"/>
                </a:lnTo>
                <a:lnTo>
                  <a:pt x="140" y="150"/>
                </a:lnTo>
                <a:lnTo>
                  <a:pt x="142" y="152"/>
                </a:lnTo>
                <a:lnTo>
                  <a:pt x="148" y="154"/>
                </a:lnTo>
                <a:lnTo>
                  <a:pt x="150" y="152"/>
                </a:lnTo>
                <a:lnTo>
                  <a:pt x="152" y="152"/>
                </a:lnTo>
                <a:lnTo>
                  <a:pt x="154" y="150"/>
                </a:lnTo>
                <a:lnTo>
                  <a:pt x="156" y="148"/>
                </a:lnTo>
                <a:lnTo>
                  <a:pt x="158" y="150"/>
                </a:lnTo>
                <a:lnTo>
                  <a:pt x="160" y="152"/>
                </a:lnTo>
                <a:lnTo>
                  <a:pt x="160" y="154"/>
                </a:lnTo>
                <a:lnTo>
                  <a:pt x="160" y="156"/>
                </a:lnTo>
                <a:lnTo>
                  <a:pt x="160" y="157"/>
                </a:lnTo>
                <a:lnTo>
                  <a:pt x="161" y="157"/>
                </a:lnTo>
                <a:lnTo>
                  <a:pt x="160" y="159"/>
                </a:lnTo>
                <a:lnTo>
                  <a:pt x="160" y="161"/>
                </a:lnTo>
                <a:lnTo>
                  <a:pt x="160" y="163"/>
                </a:lnTo>
                <a:lnTo>
                  <a:pt x="160" y="165"/>
                </a:lnTo>
                <a:lnTo>
                  <a:pt x="160" y="167"/>
                </a:lnTo>
                <a:lnTo>
                  <a:pt x="161" y="167"/>
                </a:lnTo>
                <a:lnTo>
                  <a:pt x="163" y="169"/>
                </a:lnTo>
                <a:lnTo>
                  <a:pt x="165" y="169"/>
                </a:lnTo>
                <a:lnTo>
                  <a:pt x="167" y="169"/>
                </a:lnTo>
                <a:lnTo>
                  <a:pt x="167" y="171"/>
                </a:lnTo>
                <a:lnTo>
                  <a:pt x="167" y="173"/>
                </a:lnTo>
                <a:lnTo>
                  <a:pt x="169" y="175"/>
                </a:lnTo>
                <a:lnTo>
                  <a:pt x="169" y="177"/>
                </a:lnTo>
                <a:lnTo>
                  <a:pt x="169" y="179"/>
                </a:lnTo>
                <a:lnTo>
                  <a:pt x="171" y="179"/>
                </a:lnTo>
                <a:lnTo>
                  <a:pt x="173" y="179"/>
                </a:lnTo>
                <a:lnTo>
                  <a:pt x="173" y="181"/>
                </a:lnTo>
                <a:lnTo>
                  <a:pt x="175" y="179"/>
                </a:lnTo>
                <a:lnTo>
                  <a:pt x="175" y="181"/>
                </a:lnTo>
                <a:lnTo>
                  <a:pt x="177" y="181"/>
                </a:lnTo>
                <a:lnTo>
                  <a:pt x="177" y="182"/>
                </a:lnTo>
                <a:lnTo>
                  <a:pt x="183" y="184"/>
                </a:lnTo>
                <a:lnTo>
                  <a:pt x="185" y="186"/>
                </a:lnTo>
                <a:lnTo>
                  <a:pt x="185" y="188"/>
                </a:lnTo>
                <a:lnTo>
                  <a:pt x="185" y="190"/>
                </a:lnTo>
                <a:lnTo>
                  <a:pt x="185" y="192"/>
                </a:lnTo>
                <a:lnTo>
                  <a:pt x="185" y="194"/>
                </a:lnTo>
                <a:lnTo>
                  <a:pt x="186" y="194"/>
                </a:lnTo>
                <a:lnTo>
                  <a:pt x="188" y="194"/>
                </a:lnTo>
                <a:lnTo>
                  <a:pt x="190" y="196"/>
                </a:lnTo>
                <a:lnTo>
                  <a:pt x="192" y="196"/>
                </a:lnTo>
                <a:lnTo>
                  <a:pt x="194" y="196"/>
                </a:lnTo>
                <a:lnTo>
                  <a:pt x="196" y="196"/>
                </a:lnTo>
                <a:lnTo>
                  <a:pt x="198" y="196"/>
                </a:lnTo>
                <a:lnTo>
                  <a:pt x="200" y="194"/>
                </a:lnTo>
                <a:lnTo>
                  <a:pt x="202" y="194"/>
                </a:lnTo>
                <a:lnTo>
                  <a:pt x="202" y="192"/>
                </a:lnTo>
                <a:lnTo>
                  <a:pt x="202" y="190"/>
                </a:lnTo>
                <a:lnTo>
                  <a:pt x="204" y="188"/>
                </a:lnTo>
                <a:lnTo>
                  <a:pt x="206" y="188"/>
                </a:lnTo>
                <a:lnTo>
                  <a:pt x="208" y="186"/>
                </a:lnTo>
                <a:lnTo>
                  <a:pt x="209" y="186"/>
                </a:lnTo>
                <a:lnTo>
                  <a:pt x="211" y="188"/>
                </a:lnTo>
                <a:lnTo>
                  <a:pt x="211" y="190"/>
                </a:lnTo>
                <a:lnTo>
                  <a:pt x="213" y="192"/>
                </a:lnTo>
                <a:lnTo>
                  <a:pt x="215" y="194"/>
                </a:lnTo>
                <a:lnTo>
                  <a:pt x="217" y="194"/>
                </a:lnTo>
                <a:lnTo>
                  <a:pt x="219" y="194"/>
                </a:lnTo>
                <a:lnTo>
                  <a:pt x="223" y="194"/>
                </a:lnTo>
                <a:lnTo>
                  <a:pt x="225" y="192"/>
                </a:lnTo>
                <a:lnTo>
                  <a:pt x="227" y="192"/>
                </a:lnTo>
                <a:lnTo>
                  <a:pt x="229" y="192"/>
                </a:lnTo>
                <a:lnTo>
                  <a:pt x="231" y="192"/>
                </a:lnTo>
                <a:lnTo>
                  <a:pt x="233" y="192"/>
                </a:lnTo>
                <a:lnTo>
                  <a:pt x="234" y="190"/>
                </a:lnTo>
                <a:lnTo>
                  <a:pt x="238" y="190"/>
                </a:lnTo>
                <a:lnTo>
                  <a:pt x="240" y="190"/>
                </a:lnTo>
                <a:lnTo>
                  <a:pt x="240" y="192"/>
                </a:lnTo>
                <a:lnTo>
                  <a:pt x="242" y="192"/>
                </a:lnTo>
                <a:lnTo>
                  <a:pt x="246" y="190"/>
                </a:lnTo>
                <a:lnTo>
                  <a:pt x="248" y="190"/>
                </a:lnTo>
                <a:lnTo>
                  <a:pt x="250" y="190"/>
                </a:lnTo>
                <a:lnTo>
                  <a:pt x="252" y="188"/>
                </a:lnTo>
                <a:lnTo>
                  <a:pt x="258" y="188"/>
                </a:lnTo>
                <a:lnTo>
                  <a:pt x="259" y="188"/>
                </a:lnTo>
                <a:lnTo>
                  <a:pt x="259" y="186"/>
                </a:lnTo>
                <a:lnTo>
                  <a:pt x="261" y="186"/>
                </a:lnTo>
                <a:lnTo>
                  <a:pt x="267" y="184"/>
                </a:lnTo>
                <a:lnTo>
                  <a:pt x="267" y="182"/>
                </a:lnTo>
                <a:lnTo>
                  <a:pt x="271" y="181"/>
                </a:lnTo>
                <a:lnTo>
                  <a:pt x="273" y="177"/>
                </a:lnTo>
                <a:lnTo>
                  <a:pt x="275" y="175"/>
                </a:lnTo>
                <a:lnTo>
                  <a:pt x="281" y="173"/>
                </a:lnTo>
                <a:lnTo>
                  <a:pt x="283" y="173"/>
                </a:lnTo>
                <a:lnTo>
                  <a:pt x="290" y="171"/>
                </a:lnTo>
                <a:lnTo>
                  <a:pt x="294" y="171"/>
                </a:lnTo>
                <a:lnTo>
                  <a:pt x="296" y="171"/>
                </a:lnTo>
                <a:lnTo>
                  <a:pt x="302" y="171"/>
                </a:lnTo>
                <a:lnTo>
                  <a:pt x="307" y="171"/>
                </a:lnTo>
                <a:lnTo>
                  <a:pt x="311" y="169"/>
                </a:lnTo>
                <a:lnTo>
                  <a:pt x="313" y="165"/>
                </a:lnTo>
                <a:lnTo>
                  <a:pt x="313" y="163"/>
                </a:lnTo>
                <a:lnTo>
                  <a:pt x="311" y="159"/>
                </a:lnTo>
                <a:lnTo>
                  <a:pt x="309" y="154"/>
                </a:lnTo>
                <a:lnTo>
                  <a:pt x="309" y="150"/>
                </a:lnTo>
                <a:lnTo>
                  <a:pt x="307" y="146"/>
                </a:lnTo>
                <a:lnTo>
                  <a:pt x="307" y="142"/>
                </a:lnTo>
                <a:lnTo>
                  <a:pt x="307" y="140"/>
                </a:lnTo>
                <a:lnTo>
                  <a:pt x="307" y="136"/>
                </a:lnTo>
                <a:lnTo>
                  <a:pt x="311" y="136"/>
                </a:lnTo>
                <a:lnTo>
                  <a:pt x="313" y="136"/>
                </a:lnTo>
                <a:lnTo>
                  <a:pt x="315" y="136"/>
                </a:lnTo>
                <a:lnTo>
                  <a:pt x="317" y="136"/>
                </a:lnTo>
                <a:lnTo>
                  <a:pt x="319" y="136"/>
                </a:lnTo>
                <a:lnTo>
                  <a:pt x="321" y="136"/>
                </a:lnTo>
                <a:lnTo>
                  <a:pt x="325" y="138"/>
                </a:lnTo>
                <a:lnTo>
                  <a:pt x="327" y="138"/>
                </a:lnTo>
                <a:lnTo>
                  <a:pt x="329" y="138"/>
                </a:lnTo>
                <a:lnTo>
                  <a:pt x="329" y="140"/>
                </a:lnTo>
                <a:lnTo>
                  <a:pt x="332" y="140"/>
                </a:lnTo>
                <a:lnTo>
                  <a:pt x="334" y="142"/>
                </a:lnTo>
                <a:lnTo>
                  <a:pt x="336" y="142"/>
                </a:lnTo>
                <a:lnTo>
                  <a:pt x="340" y="144"/>
                </a:lnTo>
                <a:lnTo>
                  <a:pt x="342" y="146"/>
                </a:lnTo>
                <a:lnTo>
                  <a:pt x="344" y="146"/>
                </a:lnTo>
                <a:lnTo>
                  <a:pt x="346" y="150"/>
                </a:lnTo>
                <a:lnTo>
                  <a:pt x="346" y="152"/>
                </a:lnTo>
                <a:lnTo>
                  <a:pt x="348" y="154"/>
                </a:lnTo>
                <a:lnTo>
                  <a:pt x="348" y="157"/>
                </a:lnTo>
                <a:lnTo>
                  <a:pt x="350" y="159"/>
                </a:lnTo>
                <a:lnTo>
                  <a:pt x="350" y="161"/>
                </a:lnTo>
                <a:lnTo>
                  <a:pt x="352" y="163"/>
                </a:lnTo>
                <a:lnTo>
                  <a:pt x="354" y="161"/>
                </a:lnTo>
                <a:lnTo>
                  <a:pt x="356" y="161"/>
                </a:lnTo>
                <a:lnTo>
                  <a:pt x="357" y="161"/>
                </a:lnTo>
                <a:lnTo>
                  <a:pt x="359" y="161"/>
                </a:lnTo>
                <a:lnTo>
                  <a:pt x="361" y="159"/>
                </a:lnTo>
                <a:lnTo>
                  <a:pt x="363" y="161"/>
                </a:lnTo>
                <a:lnTo>
                  <a:pt x="365" y="159"/>
                </a:lnTo>
                <a:lnTo>
                  <a:pt x="367" y="159"/>
                </a:lnTo>
                <a:lnTo>
                  <a:pt x="369" y="159"/>
                </a:lnTo>
                <a:lnTo>
                  <a:pt x="371" y="159"/>
                </a:lnTo>
                <a:lnTo>
                  <a:pt x="373" y="159"/>
                </a:lnTo>
                <a:lnTo>
                  <a:pt x="375" y="159"/>
                </a:lnTo>
                <a:lnTo>
                  <a:pt x="377" y="159"/>
                </a:lnTo>
                <a:lnTo>
                  <a:pt x="379" y="161"/>
                </a:lnTo>
                <a:lnTo>
                  <a:pt x="380" y="161"/>
                </a:lnTo>
                <a:lnTo>
                  <a:pt x="384" y="163"/>
                </a:lnTo>
                <a:lnTo>
                  <a:pt x="386" y="165"/>
                </a:lnTo>
                <a:lnTo>
                  <a:pt x="390" y="167"/>
                </a:lnTo>
                <a:lnTo>
                  <a:pt x="390" y="169"/>
                </a:lnTo>
                <a:lnTo>
                  <a:pt x="392" y="169"/>
                </a:lnTo>
                <a:lnTo>
                  <a:pt x="394" y="171"/>
                </a:lnTo>
                <a:lnTo>
                  <a:pt x="396" y="173"/>
                </a:lnTo>
                <a:lnTo>
                  <a:pt x="400" y="173"/>
                </a:lnTo>
                <a:lnTo>
                  <a:pt x="402" y="175"/>
                </a:lnTo>
                <a:lnTo>
                  <a:pt x="404" y="175"/>
                </a:lnTo>
                <a:lnTo>
                  <a:pt x="405" y="177"/>
                </a:lnTo>
                <a:lnTo>
                  <a:pt x="407" y="177"/>
                </a:lnTo>
                <a:lnTo>
                  <a:pt x="409" y="177"/>
                </a:lnTo>
                <a:lnTo>
                  <a:pt x="411" y="179"/>
                </a:lnTo>
                <a:lnTo>
                  <a:pt x="413" y="179"/>
                </a:lnTo>
                <a:lnTo>
                  <a:pt x="415" y="181"/>
                </a:lnTo>
                <a:lnTo>
                  <a:pt x="417" y="182"/>
                </a:lnTo>
                <a:lnTo>
                  <a:pt x="419" y="182"/>
                </a:lnTo>
                <a:lnTo>
                  <a:pt x="421" y="182"/>
                </a:lnTo>
                <a:lnTo>
                  <a:pt x="423" y="184"/>
                </a:lnTo>
                <a:lnTo>
                  <a:pt x="423" y="186"/>
                </a:lnTo>
                <a:lnTo>
                  <a:pt x="423" y="188"/>
                </a:lnTo>
                <a:lnTo>
                  <a:pt x="425" y="188"/>
                </a:lnTo>
                <a:lnTo>
                  <a:pt x="425" y="190"/>
                </a:lnTo>
                <a:lnTo>
                  <a:pt x="427" y="190"/>
                </a:lnTo>
                <a:lnTo>
                  <a:pt x="427" y="192"/>
                </a:lnTo>
                <a:lnTo>
                  <a:pt x="429" y="192"/>
                </a:lnTo>
                <a:lnTo>
                  <a:pt x="429" y="194"/>
                </a:lnTo>
                <a:lnTo>
                  <a:pt x="430" y="196"/>
                </a:lnTo>
                <a:lnTo>
                  <a:pt x="432" y="198"/>
                </a:lnTo>
                <a:lnTo>
                  <a:pt x="434" y="200"/>
                </a:lnTo>
                <a:lnTo>
                  <a:pt x="436" y="202"/>
                </a:lnTo>
                <a:lnTo>
                  <a:pt x="438" y="202"/>
                </a:lnTo>
                <a:lnTo>
                  <a:pt x="438" y="204"/>
                </a:lnTo>
                <a:lnTo>
                  <a:pt x="440" y="204"/>
                </a:lnTo>
                <a:lnTo>
                  <a:pt x="440" y="205"/>
                </a:lnTo>
                <a:lnTo>
                  <a:pt x="440" y="207"/>
                </a:lnTo>
                <a:lnTo>
                  <a:pt x="442" y="207"/>
                </a:lnTo>
                <a:lnTo>
                  <a:pt x="442" y="209"/>
                </a:lnTo>
                <a:lnTo>
                  <a:pt x="442" y="211"/>
                </a:lnTo>
                <a:lnTo>
                  <a:pt x="442" y="213"/>
                </a:lnTo>
                <a:lnTo>
                  <a:pt x="442" y="215"/>
                </a:lnTo>
                <a:lnTo>
                  <a:pt x="440" y="217"/>
                </a:lnTo>
                <a:lnTo>
                  <a:pt x="438" y="219"/>
                </a:lnTo>
                <a:lnTo>
                  <a:pt x="438" y="221"/>
                </a:lnTo>
                <a:lnTo>
                  <a:pt x="438" y="223"/>
                </a:lnTo>
                <a:lnTo>
                  <a:pt x="438" y="225"/>
                </a:lnTo>
                <a:lnTo>
                  <a:pt x="438" y="227"/>
                </a:lnTo>
                <a:lnTo>
                  <a:pt x="438" y="229"/>
                </a:lnTo>
                <a:lnTo>
                  <a:pt x="440" y="229"/>
                </a:lnTo>
                <a:lnTo>
                  <a:pt x="440" y="230"/>
                </a:lnTo>
                <a:lnTo>
                  <a:pt x="442" y="232"/>
                </a:lnTo>
                <a:lnTo>
                  <a:pt x="442" y="234"/>
                </a:lnTo>
                <a:lnTo>
                  <a:pt x="442" y="236"/>
                </a:lnTo>
                <a:lnTo>
                  <a:pt x="442" y="238"/>
                </a:lnTo>
                <a:lnTo>
                  <a:pt x="442" y="240"/>
                </a:lnTo>
                <a:lnTo>
                  <a:pt x="442" y="242"/>
                </a:lnTo>
                <a:lnTo>
                  <a:pt x="442" y="244"/>
                </a:lnTo>
                <a:lnTo>
                  <a:pt x="442" y="246"/>
                </a:lnTo>
                <a:lnTo>
                  <a:pt x="442" y="250"/>
                </a:lnTo>
                <a:lnTo>
                  <a:pt x="442" y="252"/>
                </a:lnTo>
                <a:lnTo>
                  <a:pt x="444" y="252"/>
                </a:lnTo>
                <a:lnTo>
                  <a:pt x="444" y="253"/>
                </a:lnTo>
                <a:lnTo>
                  <a:pt x="446" y="255"/>
                </a:lnTo>
                <a:lnTo>
                  <a:pt x="446" y="257"/>
                </a:lnTo>
                <a:lnTo>
                  <a:pt x="446" y="259"/>
                </a:lnTo>
                <a:lnTo>
                  <a:pt x="446" y="261"/>
                </a:lnTo>
                <a:lnTo>
                  <a:pt x="448" y="263"/>
                </a:lnTo>
                <a:lnTo>
                  <a:pt x="450" y="265"/>
                </a:lnTo>
                <a:lnTo>
                  <a:pt x="448" y="267"/>
                </a:lnTo>
                <a:lnTo>
                  <a:pt x="450" y="267"/>
                </a:lnTo>
                <a:lnTo>
                  <a:pt x="450" y="269"/>
                </a:lnTo>
                <a:lnTo>
                  <a:pt x="450" y="271"/>
                </a:lnTo>
                <a:lnTo>
                  <a:pt x="450" y="273"/>
                </a:lnTo>
                <a:lnTo>
                  <a:pt x="452" y="275"/>
                </a:lnTo>
                <a:lnTo>
                  <a:pt x="453" y="275"/>
                </a:lnTo>
                <a:lnTo>
                  <a:pt x="453" y="277"/>
                </a:lnTo>
                <a:lnTo>
                  <a:pt x="453" y="278"/>
                </a:lnTo>
                <a:lnTo>
                  <a:pt x="453" y="280"/>
                </a:lnTo>
                <a:lnTo>
                  <a:pt x="452" y="282"/>
                </a:lnTo>
                <a:lnTo>
                  <a:pt x="452" y="284"/>
                </a:lnTo>
                <a:lnTo>
                  <a:pt x="453" y="286"/>
                </a:lnTo>
                <a:lnTo>
                  <a:pt x="455" y="286"/>
                </a:lnTo>
                <a:lnTo>
                  <a:pt x="455" y="288"/>
                </a:lnTo>
                <a:lnTo>
                  <a:pt x="453" y="292"/>
                </a:lnTo>
                <a:lnTo>
                  <a:pt x="453" y="294"/>
                </a:lnTo>
                <a:lnTo>
                  <a:pt x="453" y="296"/>
                </a:lnTo>
                <a:lnTo>
                  <a:pt x="453" y="298"/>
                </a:lnTo>
                <a:lnTo>
                  <a:pt x="452" y="300"/>
                </a:lnTo>
                <a:lnTo>
                  <a:pt x="452" y="301"/>
                </a:lnTo>
                <a:lnTo>
                  <a:pt x="450" y="303"/>
                </a:lnTo>
                <a:lnTo>
                  <a:pt x="448" y="305"/>
                </a:lnTo>
                <a:lnTo>
                  <a:pt x="448" y="307"/>
                </a:lnTo>
                <a:lnTo>
                  <a:pt x="446" y="309"/>
                </a:lnTo>
                <a:lnTo>
                  <a:pt x="444" y="309"/>
                </a:lnTo>
                <a:lnTo>
                  <a:pt x="442" y="309"/>
                </a:lnTo>
                <a:lnTo>
                  <a:pt x="440" y="311"/>
                </a:lnTo>
                <a:lnTo>
                  <a:pt x="438" y="311"/>
                </a:lnTo>
                <a:lnTo>
                  <a:pt x="436" y="311"/>
                </a:lnTo>
                <a:lnTo>
                  <a:pt x="434" y="311"/>
                </a:lnTo>
                <a:lnTo>
                  <a:pt x="432" y="311"/>
                </a:lnTo>
                <a:lnTo>
                  <a:pt x="430" y="311"/>
                </a:lnTo>
                <a:lnTo>
                  <a:pt x="429" y="311"/>
                </a:lnTo>
                <a:lnTo>
                  <a:pt x="427" y="311"/>
                </a:lnTo>
                <a:lnTo>
                  <a:pt x="425" y="311"/>
                </a:lnTo>
                <a:lnTo>
                  <a:pt x="423" y="311"/>
                </a:lnTo>
                <a:lnTo>
                  <a:pt x="419" y="313"/>
                </a:lnTo>
                <a:lnTo>
                  <a:pt x="417" y="313"/>
                </a:lnTo>
                <a:lnTo>
                  <a:pt x="413" y="313"/>
                </a:lnTo>
                <a:lnTo>
                  <a:pt x="413" y="315"/>
                </a:lnTo>
                <a:lnTo>
                  <a:pt x="411" y="315"/>
                </a:lnTo>
                <a:lnTo>
                  <a:pt x="409" y="315"/>
                </a:lnTo>
                <a:lnTo>
                  <a:pt x="407" y="317"/>
                </a:lnTo>
                <a:lnTo>
                  <a:pt x="404" y="319"/>
                </a:lnTo>
                <a:lnTo>
                  <a:pt x="404" y="321"/>
                </a:lnTo>
                <a:lnTo>
                  <a:pt x="402" y="321"/>
                </a:lnTo>
                <a:lnTo>
                  <a:pt x="400" y="323"/>
                </a:lnTo>
                <a:lnTo>
                  <a:pt x="398" y="323"/>
                </a:lnTo>
                <a:lnTo>
                  <a:pt x="398" y="325"/>
                </a:lnTo>
                <a:lnTo>
                  <a:pt x="396" y="325"/>
                </a:lnTo>
                <a:lnTo>
                  <a:pt x="396" y="326"/>
                </a:lnTo>
                <a:lnTo>
                  <a:pt x="394" y="326"/>
                </a:lnTo>
                <a:lnTo>
                  <a:pt x="394" y="328"/>
                </a:lnTo>
                <a:lnTo>
                  <a:pt x="392" y="328"/>
                </a:lnTo>
                <a:lnTo>
                  <a:pt x="390" y="330"/>
                </a:lnTo>
                <a:lnTo>
                  <a:pt x="388" y="332"/>
                </a:lnTo>
                <a:lnTo>
                  <a:pt x="388" y="334"/>
                </a:lnTo>
                <a:lnTo>
                  <a:pt x="386" y="336"/>
                </a:lnTo>
                <a:lnTo>
                  <a:pt x="382" y="338"/>
                </a:lnTo>
                <a:lnTo>
                  <a:pt x="380" y="340"/>
                </a:lnTo>
                <a:lnTo>
                  <a:pt x="379" y="340"/>
                </a:lnTo>
                <a:lnTo>
                  <a:pt x="379" y="342"/>
                </a:lnTo>
                <a:lnTo>
                  <a:pt x="375" y="342"/>
                </a:lnTo>
                <a:lnTo>
                  <a:pt x="373" y="344"/>
                </a:lnTo>
                <a:lnTo>
                  <a:pt x="371" y="346"/>
                </a:lnTo>
                <a:lnTo>
                  <a:pt x="369" y="346"/>
                </a:lnTo>
                <a:lnTo>
                  <a:pt x="369" y="348"/>
                </a:lnTo>
                <a:lnTo>
                  <a:pt x="367" y="349"/>
                </a:lnTo>
                <a:lnTo>
                  <a:pt x="365" y="351"/>
                </a:lnTo>
                <a:lnTo>
                  <a:pt x="363" y="351"/>
                </a:lnTo>
                <a:lnTo>
                  <a:pt x="361" y="353"/>
                </a:lnTo>
                <a:lnTo>
                  <a:pt x="361" y="355"/>
                </a:lnTo>
                <a:lnTo>
                  <a:pt x="359" y="355"/>
                </a:lnTo>
                <a:lnTo>
                  <a:pt x="357" y="357"/>
                </a:lnTo>
                <a:lnTo>
                  <a:pt x="356" y="359"/>
                </a:lnTo>
                <a:lnTo>
                  <a:pt x="356" y="361"/>
                </a:lnTo>
                <a:lnTo>
                  <a:pt x="356" y="363"/>
                </a:lnTo>
                <a:lnTo>
                  <a:pt x="354" y="363"/>
                </a:lnTo>
                <a:lnTo>
                  <a:pt x="352" y="365"/>
                </a:lnTo>
                <a:lnTo>
                  <a:pt x="350" y="367"/>
                </a:lnTo>
                <a:lnTo>
                  <a:pt x="348" y="369"/>
                </a:lnTo>
                <a:lnTo>
                  <a:pt x="346" y="371"/>
                </a:lnTo>
                <a:lnTo>
                  <a:pt x="344" y="373"/>
                </a:lnTo>
                <a:lnTo>
                  <a:pt x="344" y="374"/>
                </a:lnTo>
                <a:lnTo>
                  <a:pt x="342" y="374"/>
                </a:lnTo>
                <a:lnTo>
                  <a:pt x="340" y="376"/>
                </a:lnTo>
                <a:lnTo>
                  <a:pt x="338" y="378"/>
                </a:lnTo>
                <a:lnTo>
                  <a:pt x="338" y="380"/>
                </a:lnTo>
                <a:lnTo>
                  <a:pt x="336" y="382"/>
                </a:lnTo>
                <a:lnTo>
                  <a:pt x="334" y="382"/>
                </a:lnTo>
                <a:lnTo>
                  <a:pt x="334" y="384"/>
                </a:lnTo>
                <a:lnTo>
                  <a:pt x="332" y="386"/>
                </a:lnTo>
                <a:lnTo>
                  <a:pt x="331" y="388"/>
                </a:lnTo>
                <a:lnTo>
                  <a:pt x="329" y="390"/>
                </a:lnTo>
                <a:lnTo>
                  <a:pt x="327" y="394"/>
                </a:lnTo>
                <a:lnTo>
                  <a:pt x="325" y="396"/>
                </a:lnTo>
                <a:lnTo>
                  <a:pt x="323" y="397"/>
                </a:lnTo>
                <a:lnTo>
                  <a:pt x="321" y="397"/>
                </a:lnTo>
                <a:lnTo>
                  <a:pt x="321" y="399"/>
                </a:lnTo>
                <a:lnTo>
                  <a:pt x="319" y="401"/>
                </a:lnTo>
                <a:lnTo>
                  <a:pt x="317" y="401"/>
                </a:lnTo>
                <a:lnTo>
                  <a:pt x="315" y="403"/>
                </a:lnTo>
                <a:lnTo>
                  <a:pt x="315" y="405"/>
                </a:lnTo>
                <a:lnTo>
                  <a:pt x="313" y="405"/>
                </a:lnTo>
                <a:lnTo>
                  <a:pt x="311" y="407"/>
                </a:lnTo>
                <a:lnTo>
                  <a:pt x="309" y="409"/>
                </a:lnTo>
                <a:lnTo>
                  <a:pt x="307" y="411"/>
                </a:lnTo>
                <a:lnTo>
                  <a:pt x="306" y="411"/>
                </a:lnTo>
                <a:lnTo>
                  <a:pt x="306" y="413"/>
                </a:lnTo>
                <a:lnTo>
                  <a:pt x="304" y="413"/>
                </a:lnTo>
                <a:lnTo>
                  <a:pt x="304" y="415"/>
                </a:lnTo>
                <a:lnTo>
                  <a:pt x="300" y="417"/>
                </a:lnTo>
                <a:lnTo>
                  <a:pt x="298" y="419"/>
                </a:lnTo>
                <a:lnTo>
                  <a:pt x="296" y="419"/>
                </a:lnTo>
                <a:lnTo>
                  <a:pt x="296" y="421"/>
                </a:lnTo>
                <a:lnTo>
                  <a:pt x="294" y="422"/>
                </a:lnTo>
                <a:lnTo>
                  <a:pt x="292" y="424"/>
                </a:lnTo>
                <a:lnTo>
                  <a:pt x="288" y="426"/>
                </a:lnTo>
                <a:lnTo>
                  <a:pt x="286" y="428"/>
                </a:lnTo>
                <a:lnTo>
                  <a:pt x="284" y="430"/>
                </a:lnTo>
                <a:lnTo>
                  <a:pt x="281" y="432"/>
                </a:lnTo>
                <a:lnTo>
                  <a:pt x="279" y="432"/>
                </a:lnTo>
                <a:lnTo>
                  <a:pt x="277" y="434"/>
                </a:lnTo>
                <a:lnTo>
                  <a:pt x="275" y="436"/>
                </a:lnTo>
                <a:lnTo>
                  <a:pt x="273" y="436"/>
                </a:lnTo>
                <a:lnTo>
                  <a:pt x="273" y="438"/>
                </a:lnTo>
                <a:lnTo>
                  <a:pt x="271" y="438"/>
                </a:lnTo>
                <a:lnTo>
                  <a:pt x="267" y="440"/>
                </a:lnTo>
                <a:lnTo>
                  <a:pt x="265" y="440"/>
                </a:lnTo>
                <a:lnTo>
                  <a:pt x="263" y="442"/>
                </a:lnTo>
                <a:lnTo>
                  <a:pt x="261" y="442"/>
                </a:lnTo>
                <a:lnTo>
                  <a:pt x="258" y="442"/>
                </a:lnTo>
                <a:lnTo>
                  <a:pt x="256" y="442"/>
                </a:lnTo>
                <a:lnTo>
                  <a:pt x="254" y="442"/>
                </a:lnTo>
                <a:lnTo>
                  <a:pt x="252" y="442"/>
                </a:lnTo>
                <a:lnTo>
                  <a:pt x="250" y="442"/>
                </a:lnTo>
                <a:lnTo>
                  <a:pt x="248" y="442"/>
                </a:lnTo>
                <a:lnTo>
                  <a:pt x="248" y="440"/>
                </a:lnTo>
                <a:lnTo>
                  <a:pt x="246" y="440"/>
                </a:lnTo>
                <a:lnTo>
                  <a:pt x="242" y="440"/>
                </a:lnTo>
                <a:lnTo>
                  <a:pt x="240" y="440"/>
                </a:lnTo>
                <a:lnTo>
                  <a:pt x="240" y="438"/>
                </a:lnTo>
                <a:lnTo>
                  <a:pt x="238" y="438"/>
                </a:lnTo>
                <a:lnTo>
                  <a:pt x="236" y="438"/>
                </a:lnTo>
                <a:lnTo>
                  <a:pt x="234" y="438"/>
                </a:lnTo>
                <a:lnTo>
                  <a:pt x="233" y="438"/>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21">
            <a:extLst>
              <a:ext uri="{FF2B5EF4-FFF2-40B4-BE49-F238E27FC236}">
                <a16:creationId xmlns:a16="http://schemas.microsoft.com/office/drawing/2014/main" id="{75140758-9123-45C8-AC2B-84FDF9814A4A}"/>
              </a:ext>
            </a:extLst>
          </p:cNvPr>
          <p:cNvSpPr>
            <a:spLocks/>
          </p:cNvSpPr>
          <p:nvPr/>
        </p:nvSpPr>
        <p:spPr bwMode="auto">
          <a:xfrm>
            <a:off x="6434798" y="3380202"/>
            <a:ext cx="1450661" cy="1624551"/>
          </a:xfrm>
          <a:custGeom>
            <a:avLst/>
            <a:gdLst>
              <a:gd name="T0" fmla="*/ 407 w 609"/>
              <a:gd name="T1" fmla="*/ 12 h 682"/>
              <a:gd name="T2" fmla="*/ 446 w 609"/>
              <a:gd name="T3" fmla="*/ 15 h 682"/>
              <a:gd name="T4" fmla="*/ 484 w 609"/>
              <a:gd name="T5" fmla="*/ 15 h 682"/>
              <a:gd name="T6" fmla="*/ 513 w 609"/>
              <a:gd name="T7" fmla="*/ 27 h 682"/>
              <a:gd name="T8" fmla="*/ 532 w 609"/>
              <a:gd name="T9" fmla="*/ 52 h 682"/>
              <a:gd name="T10" fmla="*/ 555 w 609"/>
              <a:gd name="T11" fmla="*/ 71 h 682"/>
              <a:gd name="T12" fmla="*/ 565 w 609"/>
              <a:gd name="T13" fmla="*/ 104 h 682"/>
              <a:gd name="T14" fmla="*/ 580 w 609"/>
              <a:gd name="T15" fmla="*/ 129 h 682"/>
              <a:gd name="T16" fmla="*/ 609 w 609"/>
              <a:gd name="T17" fmla="*/ 152 h 682"/>
              <a:gd name="T18" fmla="*/ 586 w 609"/>
              <a:gd name="T19" fmla="*/ 209 h 682"/>
              <a:gd name="T20" fmla="*/ 576 w 609"/>
              <a:gd name="T21" fmla="*/ 248 h 682"/>
              <a:gd name="T22" fmla="*/ 552 w 609"/>
              <a:gd name="T23" fmla="*/ 265 h 682"/>
              <a:gd name="T24" fmla="*/ 530 w 609"/>
              <a:gd name="T25" fmla="*/ 301 h 682"/>
              <a:gd name="T26" fmla="*/ 502 w 609"/>
              <a:gd name="T27" fmla="*/ 330 h 682"/>
              <a:gd name="T28" fmla="*/ 490 w 609"/>
              <a:gd name="T29" fmla="*/ 351 h 682"/>
              <a:gd name="T30" fmla="*/ 509 w 609"/>
              <a:gd name="T31" fmla="*/ 386 h 682"/>
              <a:gd name="T32" fmla="*/ 528 w 609"/>
              <a:gd name="T33" fmla="*/ 382 h 682"/>
              <a:gd name="T34" fmla="*/ 555 w 609"/>
              <a:gd name="T35" fmla="*/ 384 h 682"/>
              <a:gd name="T36" fmla="*/ 580 w 609"/>
              <a:gd name="T37" fmla="*/ 422 h 682"/>
              <a:gd name="T38" fmla="*/ 584 w 609"/>
              <a:gd name="T39" fmla="*/ 469 h 682"/>
              <a:gd name="T40" fmla="*/ 598 w 609"/>
              <a:gd name="T41" fmla="*/ 522 h 682"/>
              <a:gd name="T42" fmla="*/ 575 w 609"/>
              <a:gd name="T43" fmla="*/ 559 h 682"/>
              <a:gd name="T44" fmla="*/ 538 w 609"/>
              <a:gd name="T45" fmla="*/ 593 h 682"/>
              <a:gd name="T46" fmla="*/ 538 w 609"/>
              <a:gd name="T47" fmla="*/ 630 h 682"/>
              <a:gd name="T48" fmla="*/ 523 w 609"/>
              <a:gd name="T49" fmla="*/ 657 h 682"/>
              <a:gd name="T50" fmla="*/ 503 w 609"/>
              <a:gd name="T51" fmla="*/ 672 h 682"/>
              <a:gd name="T52" fmla="*/ 463 w 609"/>
              <a:gd name="T53" fmla="*/ 674 h 682"/>
              <a:gd name="T54" fmla="*/ 444 w 609"/>
              <a:gd name="T55" fmla="*/ 680 h 682"/>
              <a:gd name="T56" fmla="*/ 417 w 609"/>
              <a:gd name="T57" fmla="*/ 637 h 682"/>
              <a:gd name="T58" fmla="*/ 371 w 609"/>
              <a:gd name="T59" fmla="*/ 582 h 682"/>
              <a:gd name="T60" fmla="*/ 342 w 609"/>
              <a:gd name="T61" fmla="*/ 566 h 682"/>
              <a:gd name="T62" fmla="*/ 323 w 609"/>
              <a:gd name="T63" fmla="*/ 540 h 682"/>
              <a:gd name="T64" fmla="*/ 315 w 609"/>
              <a:gd name="T65" fmla="*/ 570 h 682"/>
              <a:gd name="T66" fmla="*/ 296 w 609"/>
              <a:gd name="T67" fmla="*/ 589 h 682"/>
              <a:gd name="T68" fmla="*/ 233 w 609"/>
              <a:gd name="T69" fmla="*/ 568 h 682"/>
              <a:gd name="T70" fmla="*/ 192 w 609"/>
              <a:gd name="T71" fmla="*/ 595 h 682"/>
              <a:gd name="T72" fmla="*/ 144 w 609"/>
              <a:gd name="T73" fmla="*/ 626 h 682"/>
              <a:gd name="T74" fmla="*/ 137 w 609"/>
              <a:gd name="T75" fmla="*/ 655 h 682"/>
              <a:gd name="T76" fmla="*/ 123 w 609"/>
              <a:gd name="T77" fmla="*/ 678 h 682"/>
              <a:gd name="T78" fmla="*/ 117 w 609"/>
              <a:gd name="T79" fmla="*/ 595 h 682"/>
              <a:gd name="T80" fmla="*/ 169 w 609"/>
              <a:gd name="T81" fmla="*/ 461 h 682"/>
              <a:gd name="T82" fmla="*/ 58 w 609"/>
              <a:gd name="T83" fmla="*/ 388 h 682"/>
              <a:gd name="T84" fmla="*/ 15 w 609"/>
              <a:gd name="T85" fmla="*/ 376 h 682"/>
              <a:gd name="T86" fmla="*/ 58 w 609"/>
              <a:gd name="T87" fmla="*/ 348 h 682"/>
              <a:gd name="T88" fmla="*/ 64 w 609"/>
              <a:gd name="T89" fmla="*/ 313 h 682"/>
              <a:gd name="T90" fmla="*/ 50 w 609"/>
              <a:gd name="T91" fmla="*/ 292 h 682"/>
              <a:gd name="T92" fmla="*/ 77 w 609"/>
              <a:gd name="T93" fmla="*/ 286 h 682"/>
              <a:gd name="T94" fmla="*/ 110 w 609"/>
              <a:gd name="T95" fmla="*/ 290 h 682"/>
              <a:gd name="T96" fmla="*/ 127 w 609"/>
              <a:gd name="T97" fmla="*/ 271 h 682"/>
              <a:gd name="T98" fmla="*/ 158 w 609"/>
              <a:gd name="T99" fmla="*/ 263 h 682"/>
              <a:gd name="T100" fmla="*/ 188 w 609"/>
              <a:gd name="T101" fmla="*/ 240 h 682"/>
              <a:gd name="T102" fmla="*/ 213 w 609"/>
              <a:gd name="T103" fmla="*/ 213 h 682"/>
              <a:gd name="T104" fmla="*/ 236 w 609"/>
              <a:gd name="T105" fmla="*/ 188 h 682"/>
              <a:gd name="T106" fmla="*/ 265 w 609"/>
              <a:gd name="T107" fmla="*/ 167 h 682"/>
              <a:gd name="T108" fmla="*/ 288 w 609"/>
              <a:gd name="T109" fmla="*/ 146 h 682"/>
              <a:gd name="T110" fmla="*/ 321 w 609"/>
              <a:gd name="T111" fmla="*/ 140 h 682"/>
              <a:gd name="T112" fmla="*/ 331 w 609"/>
              <a:gd name="T113" fmla="*/ 113 h 682"/>
              <a:gd name="T114" fmla="*/ 325 w 609"/>
              <a:gd name="T115" fmla="*/ 86 h 682"/>
              <a:gd name="T116" fmla="*/ 317 w 609"/>
              <a:gd name="T117" fmla="*/ 58 h 682"/>
              <a:gd name="T118" fmla="*/ 315 w 609"/>
              <a:gd name="T119" fmla="*/ 33 h 682"/>
              <a:gd name="T120" fmla="*/ 327 w 609"/>
              <a:gd name="T121" fmla="*/ 12 h 682"/>
              <a:gd name="T122" fmla="*/ 357 w 609"/>
              <a:gd name="T123" fmla="*/ 1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9" h="682">
                <a:moveTo>
                  <a:pt x="377" y="0"/>
                </a:moveTo>
                <a:lnTo>
                  <a:pt x="379" y="0"/>
                </a:lnTo>
                <a:lnTo>
                  <a:pt x="381" y="0"/>
                </a:lnTo>
                <a:lnTo>
                  <a:pt x="382" y="0"/>
                </a:lnTo>
                <a:lnTo>
                  <a:pt x="384" y="2"/>
                </a:lnTo>
                <a:lnTo>
                  <a:pt x="386" y="0"/>
                </a:lnTo>
                <a:lnTo>
                  <a:pt x="388" y="2"/>
                </a:lnTo>
                <a:lnTo>
                  <a:pt x="390" y="2"/>
                </a:lnTo>
                <a:lnTo>
                  <a:pt x="392" y="2"/>
                </a:lnTo>
                <a:lnTo>
                  <a:pt x="394" y="4"/>
                </a:lnTo>
                <a:lnTo>
                  <a:pt x="396" y="4"/>
                </a:lnTo>
                <a:lnTo>
                  <a:pt x="398" y="4"/>
                </a:lnTo>
                <a:lnTo>
                  <a:pt x="400" y="6"/>
                </a:lnTo>
                <a:lnTo>
                  <a:pt x="407" y="6"/>
                </a:lnTo>
                <a:lnTo>
                  <a:pt x="407" y="10"/>
                </a:lnTo>
                <a:lnTo>
                  <a:pt x="407" y="12"/>
                </a:lnTo>
                <a:lnTo>
                  <a:pt x="409" y="12"/>
                </a:lnTo>
                <a:lnTo>
                  <a:pt x="411" y="13"/>
                </a:lnTo>
                <a:lnTo>
                  <a:pt x="415" y="15"/>
                </a:lnTo>
                <a:lnTo>
                  <a:pt x="417" y="15"/>
                </a:lnTo>
                <a:lnTo>
                  <a:pt x="419" y="15"/>
                </a:lnTo>
                <a:lnTo>
                  <a:pt x="421" y="15"/>
                </a:lnTo>
                <a:lnTo>
                  <a:pt x="427" y="15"/>
                </a:lnTo>
                <a:lnTo>
                  <a:pt x="429" y="15"/>
                </a:lnTo>
                <a:lnTo>
                  <a:pt x="430" y="15"/>
                </a:lnTo>
                <a:lnTo>
                  <a:pt x="432" y="15"/>
                </a:lnTo>
                <a:lnTo>
                  <a:pt x="434" y="15"/>
                </a:lnTo>
                <a:lnTo>
                  <a:pt x="436" y="15"/>
                </a:lnTo>
                <a:lnTo>
                  <a:pt x="438" y="15"/>
                </a:lnTo>
                <a:lnTo>
                  <a:pt x="440" y="15"/>
                </a:lnTo>
                <a:lnTo>
                  <a:pt x="444" y="15"/>
                </a:lnTo>
                <a:lnTo>
                  <a:pt x="446" y="15"/>
                </a:lnTo>
                <a:lnTo>
                  <a:pt x="448" y="15"/>
                </a:lnTo>
                <a:lnTo>
                  <a:pt x="450" y="15"/>
                </a:lnTo>
                <a:lnTo>
                  <a:pt x="452" y="13"/>
                </a:lnTo>
                <a:lnTo>
                  <a:pt x="454" y="13"/>
                </a:lnTo>
                <a:lnTo>
                  <a:pt x="455" y="13"/>
                </a:lnTo>
                <a:lnTo>
                  <a:pt x="459" y="12"/>
                </a:lnTo>
                <a:lnTo>
                  <a:pt x="461" y="12"/>
                </a:lnTo>
                <a:lnTo>
                  <a:pt x="465" y="13"/>
                </a:lnTo>
                <a:lnTo>
                  <a:pt x="469" y="13"/>
                </a:lnTo>
                <a:lnTo>
                  <a:pt x="471" y="15"/>
                </a:lnTo>
                <a:lnTo>
                  <a:pt x="473" y="15"/>
                </a:lnTo>
                <a:lnTo>
                  <a:pt x="477" y="15"/>
                </a:lnTo>
                <a:lnTo>
                  <a:pt x="479" y="15"/>
                </a:lnTo>
                <a:lnTo>
                  <a:pt x="480" y="15"/>
                </a:lnTo>
                <a:lnTo>
                  <a:pt x="482" y="15"/>
                </a:lnTo>
                <a:lnTo>
                  <a:pt x="484" y="15"/>
                </a:lnTo>
                <a:lnTo>
                  <a:pt x="486" y="15"/>
                </a:lnTo>
                <a:lnTo>
                  <a:pt x="488" y="15"/>
                </a:lnTo>
                <a:lnTo>
                  <a:pt x="490" y="15"/>
                </a:lnTo>
                <a:lnTo>
                  <a:pt x="494" y="15"/>
                </a:lnTo>
                <a:lnTo>
                  <a:pt x="496" y="15"/>
                </a:lnTo>
                <a:lnTo>
                  <a:pt x="498" y="15"/>
                </a:lnTo>
                <a:lnTo>
                  <a:pt x="502" y="17"/>
                </a:lnTo>
                <a:lnTo>
                  <a:pt x="503" y="15"/>
                </a:lnTo>
                <a:lnTo>
                  <a:pt x="505" y="15"/>
                </a:lnTo>
                <a:lnTo>
                  <a:pt x="507" y="15"/>
                </a:lnTo>
                <a:lnTo>
                  <a:pt x="507" y="17"/>
                </a:lnTo>
                <a:lnTo>
                  <a:pt x="509" y="19"/>
                </a:lnTo>
                <a:lnTo>
                  <a:pt x="509" y="21"/>
                </a:lnTo>
                <a:lnTo>
                  <a:pt x="511" y="25"/>
                </a:lnTo>
                <a:lnTo>
                  <a:pt x="511" y="27"/>
                </a:lnTo>
                <a:lnTo>
                  <a:pt x="513" y="27"/>
                </a:lnTo>
                <a:lnTo>
                  <a:pt x="515" y="29"/>
                </a:lnTo>
                <a:lnTo>
                  <a:pt x="515" y="31"/>
                </a:lnTo>
                <a:lnTo>
                  <a:pt x="517" y="35"/>
                </a:lnTo>
                <a:lnTo>
                  <a:pt x="519" y="35"/>
                </a:lnTo>
                <a:lnTo>
                  <a:pt x="519" y="36"/>
                </a:lnTo>
                <a:lnTo>
                  <a:pt x="521" y="36"/>
                </a:lnTo>
                <a:lnTo>
                  <a:pt x="521" y="38"/>
                </a:lnTo>
                <a:lnTo>
                  <a:pt x="523" y="40"/>
                </a:lnTo>
                <a:lnTo>
                  <a:pt x="525" y="42"/>
                </a:lnTo>
                <a:lnTo>
                  <a:pt x="525" y="44"/>
                </a:lnTo>
                <a:lnTo>
                  <a:pt x="527" y="44"/>
                </a:lnTo>
                <a:lnTo>
                  <a:pt x="527" y="46"/>
                </a:lnTo>
                <a:lnTo>
                  <a:pt x="528" y="48"/>
                </a:lnTo>
                <a:lnTo>
                  <a:pt x="530" y="48"/>
                </a:lnTo>
                <a:lnTo>
                  <a:pt x="530" y="50"/>
                </a:lnTo>
                <a:lnTo>
                  <a:pt x="532" y="52"/>
                </a:lnTo>
                <a:lnTo>
                  <a:pt x="534" y="52"/>
                </a:lnTo>
                <a:lnTo>
                  <a:pt x="536" y="52"/>
                </a:lnTo>
                <a:lnTo>
                  <a:pt x="538" y="52"/>
                </a:lnTo>
                <a:lnTo>
                  <a:pt x="540" y="52"/>
                </a:lnTo>
                <a:lnTo>
                  <a:pt x="542" y="52"/>
                </a:lnTo>
                <a:lnTo>
                  <a:pt x="544" y="54"/>
                </a:lnTo>
                <a:lnTo>
                  <a:pt x="544" y="56"/>
                </a:lnTo>
                <a:lnTo>
                  <a:pt x="546" y="60"/>
                </a:lnTo>
                <a:lnTo>
                  <a:pt x="548" y="60"/>
                </a:lnTo>
                <a:lnTo>
                  <a:pt x="548" y="61"/>
                </a:lnTo>
                <a:lnTo>
                  <a:pt x="550" y="63"/>
                </a:lnTo>
                <a:lnTo>
                  <a:pt x="552" y="65"/>
                </a:lnTo>
                <a:lnTo>
                  <a:pt x="552" y="67"/>
                </a:lnTo>
                <a:lnTo>
                  <a:pt x="553" y="69"/>
                </a:lnTo>
                <a:lnTo>
                  <a:pt x="553" y="71"/>
                </a:lnTo>
                <a:lnTo>
                  <a:pt x="555" y="71"/>
                </a:lnTo>
                <a:lnTo>
                  <a:pt x="555" y="73"/>
                </a:lnTo>
                <a:lnTo>
                  <a:pt x="557" y="75"/>
                </a:lnTo>
                <a:lnTo>
                  <a:pt x="557" y="77"/>
                </a:lnTo>
                <a:lnTo>
                  <a:pt x="559" y="81"/>
                </a:lnTo>
                <a:lnTo>
                  <a:pt x="561" y="83"/>
                </a:lnTo>
                <a:lnTo>
                  <a:pt x="561" y="84"/>
                </a:lnTo>
                <a:lnTo>
                  <a:pt x="563" y="84"/>
                </a:lnTo>
                <a:lnTo>
                  <a:pt x="563" y="86"/>
                </a:lnTo>
                <a:lnTo>
                  <a:pt x="565" y="88"/>
                </a:lnTo>
                <a:lnTo>
                  <a:pt x="565" y="90"/>
                </a:lnTo>
                <a:lnTo>
                  <a:pt x="565" y="92"/>
                </a:lnTo>
                <a:lnTo>
                  <a:pt x="565" y="94"/>
                </a:lnTo>
                <a:lnTo>
                  <a:pt x="565" y="96"/>
                </a:lnTo>
                <a:lnTo>
                  <a:pt x="567" y="100"/>
                </a:lnTo>
                <a:lnTo>
                  <a:pt x="565" y="102"/>
                </a:lnTo>
                <a:lnTo>
                  <a:pt x="565" y="104"/>
                </a:lnTo>
                <a:lnTo>
                  <a:pt x="565" y="106"/>
                </a:lnTo>
                <a:lnTo>
                  <a:pt x="565" y="108"/>
                </a:lnTo>
                <a:lnTo>
                  <a:pt x="565" y="109"/>
                </a:lnTo>
                <a:lnTo>
                  <a:pt x="565" y="111"/>
                </a:lnTo>
                <a:lnTo>
                  <a:pt x="565" y="113"/>
                </a:lnTo>
                <a:lnTo>
                  <a:pt x="565" y="115"/>
                </a:lnTo>
                <a:lnTo>
                  <a:pt x="567" y="117"/>
                </a:lnTo>
                <a:lnTo>
                  <a:pt x="567" y="119"/>
                </a:lnTo>
                <a:lnTo>
                  <a:pt x="569" y="121"/>
                </a:lnTo>
                <a:lnTo>
                  <a:pt x="571" y="121"/>
                </a:lnTo>
                <a:lnTo>
                  <a:pt x="573" y="121"/>
                </a:lnTo>
                <a:lnTo>
                  <a:pt x="573" y="123"/>
                </a:lnTo>
                <a:lnTo>
                  <a:pt x="575" y="125"/>
                </a:lnTo>
                <a:lnTo>
                  <a:pt x="576" y="125"/>
                </a:lnTo>
                <a:lnTo>
                  <a:pt x="578" y="127"/>
                </a:lnTo>
                <a:lnTo>
                  <a:pt x="580" y="129"/>
                </a:lnTo>
                <a:lnTo>
                  <a:pt x="582" y="129"/>
                </a:lnTo>
                <a:lnTo>
                  <a:pt x="584" y="131"/>
                </a:lnTo>
                <a:lnTo>
                  <a:pt x="586" y="131"/>
                </a:lnTo>
                <a:lnTo>
                  <a:pt x="588" y="131"/>
                </a:lnTo>
                <a:lnTo>
                  <a:pt x="588" y="132"/>
                </a:lnTo>
                <a:lnTo>
                  <a:pt x="592" y="132"/>
                </a:lnTo>
                <a:lnTo>
                  <a:pt x="594" y="134"/>
                </a:lnTo>
                <a:lnTo>
                  <a:pt x="598" y="134"/>
                </a:lnTo>
                <a:lnTo>
                  <a:pt x="600" y="134"/>
                </a:lnTo>
                <a:lnTo>
                  <a:pt x="601" y="136"/>
                </a:lnTo>
                <a:lnTo>
                  <a:pt x="603" y="140"/>
                </a:lnTo>
                <a:lnTo>
                  <a:pt x="605" y="142"/>
                </a:lnTo>
                <a:lnTo>
                  <a:pt x="605" y="144"/>
                </a:lnTo>
                <a:lnTo>
                  <a:pt x="607" y="148"/>
                </a:lnTo>
                <a:lnTo>
                  <a:pt x="609" y="150"/>
                </a:lnTo>
                <a:lnTo>
                  <a:pt x="609" y="152"/>
                </a:lnTo>
                <a:lnTo>
                  <a:pt x="609" y="154"/>
                </a:lnTo>
                <a:lnTo>
                  <a:pt x="609" y="157"/>
                </a:lnTo>
                <a:lnTo>
                  <a:pt x="609" y="159"/>
                </a:lnTo>
                <a:lnTo>
                  <a:pt x="609" y="161"/>
                </a:lnTo>
                <a:lnTo>
                  <a:pt x="609" y="163"/>
                </a:lnTo>
                <a:lnTo>
                  <a:pt x="609" y="167"/>
                </a:lnTo>
                <a:lnTo>
                  <a:pt x="607" y="169"/>
                </a:lnTo>
                <a:lnTo>
                  <a:pt x="603" y="175"/>
                </a:lnTo>
                <a:lnTo>
                  <a:pt x="603" y="177"/>
                </a:lnTo>
                <a:lnTo>
                  <a:pt x="601" y="179"/>
                </a:lnTo>
                <a:lnTo>
                  <a:pt x="594" y="192"/>
                </a:lnTo>
                <a:lnTo>
                  <a:pt x="594" y="196"/>
                </a:lnTo>
                <a:lnTo>
                  <a:pt x="592" y="200"/>
                </a:lnTo>
                <a:lnTo>
                  <a:pt x="590" y="204"/>
                </a:lnTo>
                <a:lnTo>
                  <a:pt x="590" y="205"/>
                </a:lnTo>
                <a:lnTo>
                  <a:pt x="586" y="209"/>
                </a:lnTo>
                <a:lnTo>
                  <a:pt x="586" y="211"/>
                </a:lnTo>
                <a:lnTo>
                  <a:pt x="584" y="213"/>
                </a:lnTo>
                <a:lnTo>
                  <a:pt x="584" y="217"/>
                </a:lnTo>
                <a:lnTo>
                  <a:pt x="582" y="219"/>
                </a:lnTo>
                <a:lnTo>
                  <a:pt x="582" y="221"/>
                </a:lnTo>
                <a:lnTo>
                  <a:pt x="582" y="223"/>
                </a:lnTo>
                <a:lnTo>
                  <a:pt x="584" y="227"/>
                </a:lnTo>
                <a:lnTo>
                  <a:pt x="584" y="228"/>
                </a:lnTo>
                <a:lnTo>
                  <a:pt x="586" y="230"/>
                </a:lnTo>
                <a:lnTo>
                  <a:pt x="586" y="234"/>
                </a:lnTo>
                <a:lnTo>
                  <a:pt x="586" y="238"/>
                </a:lnTo>
                <a:lnTo>
                  <a:pt x="584" y="240"/>
                </a:lnTo>
                <a:lnTo>
                  <a:pt x="582" y="242"/>
                </a:lnTo>
                <a:lnTo>
                  <a:pt x="580" y="244"/>
                </a:lnTo>
                <a:lnTo>
                  <a:pt x="578" y="246"/>
                </a:lnTo>
                <a:lnTo>
                  <a:pt x="576" y="248"/>
                </a:lnTo>
                <a:lnTo>
                  <a:pt x="573" y="250"/>
                </a:lnTo>
                <a:lnTo>
                  <a:pt x="573" y="252"/>
                </a:lnTo>
                <a:lnTo>
                  <a:pt x="571" y="252"/>
                </a:lnTo>
                <a:lnTo>
                  <a:pt x="569" y="252"/>
                </a:lnTo>
                <a:lnTo>
                  <a:pt x="567" y="252"/>
                </a:lnTo>
                <a:lnTo>
                  <a:pt x="565" y="253"/>
                </a:lnTo>
                <a:lnTo>
                  <a:pt x="563" y="253"/>
                </a:lnTo>
                <a:lnTo>
                  <a:pt x="561" y="255"/>
                </a:lnTo>
                <a:lnTo>
                  <a:pt x="559" y="255"/>
                </a:lnTo>
                <a:lnTo>
                  <a:pt x="559" y="257"/>
                </a:lnTo>
                <a:lnTo>
                  <a:pt x="557" y="259"/>
                </a:lnTo>
                <a:lnTo>
                  <a:pt x="555" y="259"/>
                </a:lnTo>
                <a:lnTo>
                  <a:pt x="555" y="261"/>
                </a:lnTo>
                <a:lnTo>
                  <a:pt x="553" y="263"/>
                </a:lnTo>
                <a:lnTo>
                  <a:pt x="553" y="265"/>
                </a:lnTo>
                <a:lnTo>
                  <a:pt x="552" y="265"/>
                </a:lnTo>
                <a:lnTo>
                  <a:pt x="552" y="267"/>
                </a:lnTo>
                <a:lnTo>
                  <a:pt x="550" y="269"/>
                </a:lnTo>
                <a:lnTo>
                  <a:pt x="548" y="271"/>
                </a:lnTo>
                <a:lnTo>
                  <a:pt x="548" y="273"/>
                </a:lnTo>
                <a:lnTo>
                  <a:pt x="544" y="276"/>
                </a:lnTo>
                <a:lnTo>
                  <a:pt x="544" y="278"/>
                </a:lnTo>
                <a:lnTo>
                  <a:pt x="542" y="278"/>
                </a:lnTo>
                <a:lnTo>
                  <a:pt x="542" y="280"/>
                </a:lnTo>
                <a:lnTo>
                  <a:pt x="540" y="284"/>
                </a:lnTo>
                <a:lnTo>
                  <a:pt x="540" y="286"/>
                </a:lnTo>
                <a:lnTo>
                  <a:pt x="538" y="288"/>
                </a:lnTo>
                <a:lnTo>
                  <a:pt x="536" y="292"/>
                </a:lnTo>
                <a:lnTo>
                  <a:pt x="534" y="294"/>
                </a:lnTo>
                <a:lnTo>
                  <a:pt x="534" y="298"/>
                </a:lnTo>
                <a:lnTo>
                  <a:pt x="532" y="300"/>
                </a:lnTo>
                <a:lnTo>
                  <a:pt x="530" y="301"/>
                </a:lnTo>
                <a:lnTo>
                  <a:pt x="528" y="305"/>
                </a:lnTo>
                <a:lnTo>
                  <a:pt x="527" y="307"/>
                </a:lnTo>
                <a:lnTo>
                  <a:pt x="525" y="309"/>
                </a:lnTo>
                <a:lnTo>
                  <a:pt x="523" y="311"/>
                </a:lnTo>
                <a:lnTo>
                  <a:pt x="521" y="313"/>
                </a:lnTo>
                <a:lnTo>
                  <a:pt x="519" y="315"/>
                </a:lnTo>
                <a:lnTo>
                  <a:pt x="517" y="317"/>
                </a:lnTo>
                <a:lnTo>
                  <a:pt x="515" y="319"/>
                </a:lnTo>
                <a:lnTo>
                  <a:pt x="513" y="319"/>
                </a:lnTo>
                <a:lnTo>
                  <a:pt x="513" y="321"/>
                </a:lnTo>
                <a:lnTo>
                  <a:pt x="511" y="323"/>
                </a:lnTo>
                <a:lnTo>
                  <a:pt x="509" y="325"/>
                </a:lnTo>
                <a:lnTo>
                  <a:pt x="507" y="325"/>
                </a:lnTo>
                <a:lnTo>
                  <a:pt x="505" y="326"/>
                </a:lnTo>
                <a:lnTo>
                  <a:pt x="503" y="328"/>
                </a:lnTo>
                <a:lnTo>
                  <a:pt x="502" y="330"/>
                </a:lnTo>
                <a:lnTo>
                  <a:pt x="500" y="332"/>
                </a:lnTo>
                <a:lnTo>
                  <a:pt x="498" y="334"/>
                </a:lnTo>
                <a:lnTo>
                  <a:pt x="496" y="334"/>
                </a:lnTo>
                <a:lnTo>
                  <a:pt x="496" y="336"/>
                </a:lnTo>
                <a:lnTo>
                  <a:pt x="494" y="336"/>
                </a:lnTo>
                <a:lnTo>
                  <a:pt x="494" y="338"/>
                </a:lnTo>
                <a:lnTo>
                  <a:pt x="492" y="340"/>
                </a:lnTo>
                <a:lnTo>
                  <a:pt x="490" y="342"/>
                </a:lnTo>
                <a:lnTo>
                  <a:pt x="490" y="344"/>
                </a:lnTo>
                <a:lnTo>
                  <a:pt x="488" y="344"/>
                </a:lnTo>
                <a:lnTo>
                  <a:pt x="488" y="346"/>
                </a:lnTo>
                <a:lnTo>
                  <a:pt x="490" y="346"/>
                </a:lnTo>
                <a:lnTo>
                  <a:pt x="490" y="348"/>
                </a:lnTo>
                <a:lnTo>
                  <a:pt x="488" y="348"/>
                </a:lnTo>
                <a:lnTo>
                  <a:pt x="488" y="349"/>
                </a:lnTo>
                <a:lnTo>
                  <a:pt x="490" y="351"/>
                </a:lnTo>
                <a:lnTo>
                  <a:pt x="490" y="353"/>
                </a:lnTo>
                <a:lnTo>
                  <a:pt x="490" y="355"/>
                </a:lnTo>
                <a:lnTo>
                  <a:pt x="492" y="357"/>
                </a:lnTo>
                <a:lnTo>
                  <a:pt x="492" y="359"/>
                </a:lnTo>
                <a:lnTo>
                  <a:pt x="494" y="361"/>
                </a:lnTo>
                <a:lnTo>
                  <a:pt x="496" y="365"/>
                </a:lnTo>
                <a:lnTo>
                  <a:pt x="498" y="367"/>
                </a:lnTo>
                <a:lnTo>
                  <a:pt x="500" y="371"/>
                </a:lnTo>
                <a:lnTo>
                  <a:pt x="502" y="373"/>
                </a:lnTo>
                <a:lnTo>
                  <a:pt x="502" y="374"/>
                </a:lnTo>
                <a:lnTo>
                  <a:pt x="502" y="376"/>
                </a:lnTo>
                <a:lnTo>
                  <a:pt x="505" y="378"/>
                </a:lnTo>
                <a:lnTo>
                  <a:pt x="505" y="380"/>
                </a:lnTo>
                <a:lnTo>
                  <a:pt x="507" y="382"/>
                </a:lnTo>
                <a:lnTo>
                  <a:pt x="507" y="384"/>
                </a:lnTo>
                <a:lnTo>
                  <a:pt x="509" y="386"/>
                </a:lnTo>
                <a:lnTo>
                  <a:pt x="511" y="388"/>
                </a:lnTo>
                <a:lnTo>
                  <a:pt x="513" y="390"/>
                </a:lnTo>
                <a:lnTo>
                  <a:pt x="515" y="392"/>
                </a:lnTo>
                <a:lnTo>
                  <a:pt x="515" y="394"/>
                </a:lnTo>
                <a:lnTo>
                  <a:pt x="517" y="394"/>
                </a:lnTo>
                <a:lnTo>
                  <a:pt x="517" y="396"/>
                </a:lnTo>
                <a:lnTo>
                  <a:pt x="519" y="397"/>
                </a:lnTo>
                <a:lnTo>
                  <a:pt x="521" y="397"/>
                </a:lnTo>
                <a:lnTo>
                  <a:pt x="523" y="397"/>
                </a:lnTo>
                <a:lnTo>
                  <a:pt x="523" y="396"/>
                </a:lnTo>
                <a:lnTo>
                  <a:pt x="525" y="394"/>
                </a:lnTo>
                <a:lnTo>
                  <a:pt x="525" y="392"/>
                </a:lnTo>
                <a:lnTo>
                  <a:pt x="527" y="388"/>
                </a:lnTo>
                <a:lnTo>
                  <a:pt x="528" y="386"/>
                </a:lnTo>
                <a:lnTo>
                  <a:pt x="528" y="384"/>
                </a:lnTo>
                <a:lnTo>
                  <a:pt x="528" y="382"/>
                </a:lnTo>
                <a:lnTo>
                  <a:pt x="530" y="382"/>
                </a:lnTo>
                <a:lnTo>
                  <a:pt x="530" y="380"/>
                </a:lnTo>
                <a:lnTo>
                  <a:pt x="530" y="378"/>
                </a:lnTo>
                <a:lnTo>
                  <a:pt x="530" y="376"/>
                </a:lnTo>
                <a:lnTo>
                  <a:pt x="532" y="376"/>
                </a:lnTo>
                <a:lnTo>
                  <a:pt x="532" y="374"/>
                </a:lnTo>
                <a:lnTo>
                  <a:pt x="534" y="374"/>
                </a:lnTo>
                <a:lnTo>
                  <a:pt x="536" y="374"/>
                </a:lnTo>
                <a:lnTo>
                  <a:pt x="538" y="374"/>
                </a:lnTo>
                <a:lnTo>
                  <a:pt x="542" y="376"/>
                </a:lnTo>
                <a:lnTo>
                  <a:pt x="544" y="376"/>
                </a:lnTo>
                <a:lnTo>
                  <a:pt x="546" y="378"/>
                </a:lnTo>
                <a:lnTo>
                  <a:pt x="550" y="378"/>
                </a:lnTo>
                <a:lnTo>
                  <a:pt x="552" y="380"/>
                </a:lnTo>
                <a:lnTo>
                  <a:pt x="553" y="382"/>
                </a:lnTo>
                <a:lnTo>
                  <a:pt x="555" y="384"/>
                </a:lnTo>
                <a:lnTo>
                  <a:pt x="555" y="386"/>
                </a:lnTo>
                <a:lnTo>
                  <a:pt x="559" y="392"/>
                </a:lnTo>
                <a:lnTo>
                  <a:pt x="561" y="394"/>
                </a:lnTo>
                <a:lnTo>
                  <a:pt x="561" y="396"/>
                </a:lnTo>
                <a:lnTo>
                  <a:pt x="561" y="397"/>
                </a:lnTo>
                <a:lnTo>
                  <a:pt x="563" y="397"/>
                </a:lnTo>
                <a:lnTo>
                  <a:pt x="567" y="401"/>
                </a:lnTo>
                <a:lnTo>
                  <a:pt x="569" y="401"/>
                </a:lnTo>
                <a:lnTo>
                  <a:pt x="569" y="403"/>
                </a:lnTo>
                <a:lnTo>
                  <a:pt x="573" y="407"/>
                </a:lnTo>
                <a:lnTo>
                  <a:pt x="575" y="407"/>
                </a:lnTo>
                <a:lnTo>
                  <a:pt x="576" y="409"/>
                </a:lnTo>
                <a:lnTo>
                  <a:pt x="576" y="413"/>
                </a:lnTo>
                <a:lnTo>
                  <a:pt x="578" y="413"/>
                </a:lnTo>
                <a:lnTo>
                  <a:pt x="580" y="421"/>
                </a:lnTo>
                <a:lnTo>
                  <a:pt x="580" y="422"/>
                </a:lnTo>
                <a:lnTo>
                  <a:pt x="580" y="426"/>
                </a:lnTo>
                <a:lnTo>
                  <a:pt x="582" y="430"/>
                </a:lnTo>
                <a:lnTo>
                  <a:pt x="580" y="434"/>
                </a:lnTo>
                <a:lnTo>
                  <a:pt x="580" y="438"/>
                </a:lnTo>
                <a:lnTo>
                  <a:pt x="580" y="440"/>
                </a:lnTo>
                <a:lnTo>
                  <a:pt x="580" y="442"/>
                </a:lnTo>
                <a:lnTo>
                  <a:pt x="580" y="444"/>
                </a:lnTo>
                <a:lnTo>
                  <a:pt x="580" y="445"/>
                </a:lnTo>
                <a:lnTo>
                  <a:pt x="580" y="447"/>
                </a:lnTo>
                <a:lnTo>
                  <a:pt x="580" y="449"/>
                </a:lnTo>
                <a:lnTo>
                  <a:pt x="578" y="453"/>
                </a:lnTo>
                <a:lnTo>
                  <a:pt x="580" y="457"/>
                </a:lnTo>
                <a:lnTo>
                  <a:pt x="580" y="459"/>
                </a:lnTo>
                <a:lnTo>
                  <a:pt x="580" y="465"/>
                </a:lnTo>
                <a:lnTo>
                  <a:pt x="582" y="467"/>
                </a:lnTo>
                <a:lnTo>
                  <a:pt x="584" y="469"/>
                </a:lnTo>
                <a:lnTo>
                  <a:pt x="586" y="470"/>
                </a:lnTo>
                <a:lnTo>
                  <a:pt x="586" y="472"/>
                </a:lnTo>
                <a:lnTo>
                  <a:pt x="588" y="474"/>
                </a:lnTo>
                <a:lnTo>
                  <a:pt x="590" y="476"/>
                </a:lnTo>
                <a:lnTo>
                  <a:pt x="592" y="476"/>
                </a:lnTo>
                <a:lnTo>
                  <a:pt x="592" y="478"/>
                </a:lnTo>
                <a:lnTo>
                  <a:pt x="594" y="480"/>
                </a:lnTo>
                <a:lnTo>
                  <a:pt x="598" y="486"/>
                </a:lnTo>
                <a:lnTo>
                  <a:pt x="598" y="488"/>
                </a:lnTo>
                <a:lnTo>
                  <a:pt x="605" y="499"/>
                </a:lnTo>
                <a:lnTo>
                  <a:pt x="605" y="501"/>
                </a:lnTo>
                <a:lnTo>
                  <a:pt x="596" y="515"/>
                </a:lnTo>
                <a:lnTo>
                  <a:pt x="592" y="517"/>
                </a:lnTo>
                <a:lnTo>
                  <a:pt x="590" y="520"/>
                </a:lnTo>
                <a:lnTo>
                  <a:pt x="598" y="520"/>
                </a:lnTo>
                <a:lnTo>
                  <a:pt x="598" y="522"/>
                </a:lnTo>
                <a:lnTo>
                  <a:pt x="596" y="524"/>
                </a:lnTo>
                <a:lnTo>
                  <a:pt x="596" y="528"/>
                </a:lnTo>
                <a:lnTo>
                  <a:pt x="596" y="532"/>
                </a:lnTo>
                <a:lnTo>
                  <a:pt x="598" y="536"/>
                </a:lnTo>
                <a:lnTo>
                  <a:pt x="598" y="538"/>
                </a:lnTo>
                <a:lnTo>
                  <a:pt x="600" y="543"/>
                </a:lnTo>
                <a:lnTo>
                  <a:pt x="603" y="547"/>
                </a:lnTo>
                <a:lnTo>
                  <a:pt x="603" y="553"/>
                </a:lnTo>
                <a:lnTo>
                  <a:pt x="598" y="551"/>
                </a:lnTo>
                <a:lnTo>
                  <a:pt x="596" y="553"/>
                </a:lnTo>
                <a:lnTo>
                  <a:pt x="594" y="555"/>
                </a:lnTo>
                <a:lnTo>
                  <a:pt x="590" y="553"/>
                </a:lnTo>
                <a:lnTo>
                  <a:pt x="588" y="553"/>
                </a:lnTo>
                <a:lnTo>
                  <a:pt x="584" y="561"/>
                </a:lnTo>
                <a:lnTo>
                  <a:pt x="580" y="561"/>
                </a:lnTo>
                <a:lnTo>
                  <a:pt x="575" y="559"/>
                </a:lnTo>
                <a:lnTo>
                  <a:pt x="569" y="559"/>
                </a:lnTo>
                <a:lnTo>
                  <a:pt x="567" y="559"/>
                </a:lnTo>
                <a:lnTo>
                  <a:pt x="569" y="565"/>
                </a:lnTo>
                <a:lnTo>
                  <a:pt x="567" y="565"/>
                </a:lnTo>
                <a:lnTo>
                  <a:pt x="561" y="566"/>
                </a:lnTo>
                <a:lnTo>
                  <a:pt x="559" y="570"/>
                </a:lnTo>
                <a:lnTo>
                  <a:pt x="557" y="572"/>
                </a:lnTo>
                <a:lnTo>
                  <a:pt x="557" y="574"/>
                </a:lnTo>
                <a:lnTo>
                  <a:pt x="552" y="574"/>
                </a:lnTo>
                <a:lnTo>
                  <a:pt x="548" y="578"/>
                </a:lnTo>
                <a:lnTo>
                  <a:pt x="550" y="582"/>
                </a:lnTo>
                <a:lnTo>
                  <a:pt x="546" y="586"/>
                </a:lnTo>
                <a:lnTo>
                  <a:pt x="546" y="589"/>
                </a:lnTo>
                <a:lnTo>
                  <a:pt x="544" y="591"/>
                </a:lnTo>
                <a:lnTo>
                  <a:pt x="542" y="591"/>
                </a:lnTo>
                <a:lnTo>
                  <a:pt x="538" y="593"/>
                </a:lnTo>
                <a:lnTo>
                  <a:pt x="536" y="597"/>
                </a:lnTo>
                <a:lnTo>
                  <a:pt x="536" y="599"/>
                </a:lnTo>
                <a:lnTo>
                  <a:pt x="534" y="601"/>
                </a:lnTo>
                <a:lnTo>
                  <a:pt x="534" y="605"/>
                </a:lnTo>
                <a:lnTo>
                  <a:pt x="540" y="605"/>
                </a:lnTo>
                <a:lnTo>
                  <a:pt x="540" y="613"/>
                </a:lnTo>
                <a:lnTo>
                  <a:pt x="542" y="613"/>
                </a:lnTo>
                <a:lnTo>
                  <a:pt x="542" y="616"/>
                </a:lnTo>
                <a:lnTo>
                  <a:pt x="540" y="616"/>
                </a:lnTo>
                <a:lnTo>
                  <a:pt x="538" y="618"/>
                </a:lnTo>
                <a:lnTo>
                  <a:pt x="536" y="622"/>
                </a:lnTo>
                <a:lnTo>
                  <a:pt x="538" y="622"/>
                </a:lnTo>
                <a:lnTo>
                  <a:pt x="538" y="624"/>
                </a:lnTo>
                <a:lnTo>
                  <a:pt x="540" y="624"/>
                </a:lnTo>
                <a:lnTo>
                  <a:pt x="540" y="630"/>
                </a:lnTo>
                <a:lnTo>
                  <a:pt x="538" y="630"/>
                </a:lnTo>
                <a:lnTo>
                  <a:pt x="538" y="632"/>
                </a:lnTo>
                <a:lnTo>
                  <a:pt x="534" y="632"/>
                </a:lnTo>
                <a:lnTo>
                  <a:pt x="534" y="634"/>
                </a:lnTo>
                <a:lnTo>
                  <a:pt x="532" y="637"/>
                </a:lnTo>
                <a:lnTo>
                  <a:pt x="532" y="639"/>
                </a:lnTo>
                <a:lnTo>
                  <a:pt x="534" y="641"/>
                </a:lnTo>
                <a:lnTo>
                  <a:pt x="532" y="641"/>
                </a:lnTo>
                <a:lnTo>
                  <a:pt x="532" y="643"/>
                </a:lnTo>
                <a:lnTo>
                  <a:pt x="534" y="643"/>
                </a:lnTo>
                <a:lnTo>
                  <a:pt x="532" y="645"/>
                </a:lnTo>
                <a:lnTo>
                  <a:pt x="530" y="645"/>
                </a:lnTo>
                <a:lnTo>
                  <a:pt x="528" y="647"/>
                </a:lnTo>
                <a:lnTo>
                  <a:pt x="528" y="651"/>
                </a:lnTo>
                <a:lnTo>
                  <a:pt x="527" y="655"/>
                </a:lnTo>
                <a:lnTo>
                  <a:pt x="525" y="657"/>
                </a:lnTo>
                <a:lnTo>
                  <a:pt x="523" y="657"/>
                </a:lnTo>
                <a:lnTo>
                  <a:pt x="521" y="659"/>
                </a:lnTo>
                <a:lnTo>
                  <a:pt x="519" y="659"/>
                </a:lnTo>
                <a:lnTo>
                  <a:pt x="519" y="661"/>
                </a:lnTo>
                <a:lnTo>
                  <a:pt x="517" y="659"/>
                </a:lnTo>
                <a:lnTo>
                  <a:pt x="515" y="659"/>
                </a:lnTo>
                <a:lnTo>
                  <a:pt x="513" y="657"/>
                </a:lnTo>
                <a:lnTo>
                  <a:pt x="511" y="659"/>
                </a:lnTo>
                <a:lnTo>
                  <a:pt x="509" y="659"/>
                </a:lnTo>
                <a:lnTo>
                  <a:pt x="505" y="659"/>
                </a:lnTo>
                <a:lnTo>
                  <a:pt x="503" y="662"/>
                </a:lnTo>
                <a:lnTo>
                  <a:pt x="505" y="662"/>
                </a:lnTo>
                <a:lnTo>
                  <a:pt x="505" y="668"/>
                </a:lnTo>
                <a:lnTo>
                  <a:pt x="507" y="668"/>
                </a:lnTo>
                <a:lnTo>
                  <a:pt x="507" y="670"/>
                </a:lnTo>
                <a:lnTo>
                  <a:pt x="505" y="672"/>
                </a:lnTo>
                <a:lnTo>
                  <a:pt x="503" y="672"/>
                </a:lnTo>
                <a:lnTo>
                  <a:pt x="505" y="674"/>
                </a:lnTo>
                <a:lnTo>
                  <a:pt x="502" y="674"/>
                </a:lnTo>
                <a:lnTo>
                  <a:pt x="496" y="674"/>
                </a:lnTo>
                <a:lnTo>
                  <a:pt x="496" y="676"/>
                </a:lnTo>
                <a:lnTo>
                  <a:pt x="492" y="676"/>
                </a:lnTo>
                <a:lnTo>
                  <a:pt x="490" y="676"/>
                </a:lnTo>
                <a:lnTo>
                  <a:pt x="488" y="678"/>
                </a:lnTo>
                <a:lnTo>
                  <a:pt x="490" y="680"/>
                </a:lnTo>
                <a:lnTo>
                  <a:pt x="488" y="680"/>
                </a:lnTo>
                <a:lnTo>
                  <a:pt x="480" y="680"/>
                </a:lnTo>
                <a:lnTo>
                  <a:pt x="479" y="674"/>
                </a:lnTo>
                <a:lnTo>
                  <a:pt x="473" y="672"/>
                </a:lnTo>
                <a:lnTo>
                  <a:pt x="467" y="676"/>
                </a:lnTo>
                <a:lnTo>
                  <a:pt x="465" y="676"/>
                </a:lnTo>
                <a:lnTo>
                  <a:pt x="465" y="674"/>
                </a:lnTo>
                <a:lnTo>
                  <a:pt x="463" y="674"/>
                </a:lnTo>
                <a:lnTo>
                  <a:pt x="461" y="674"/>
                </a:lnTo>
                <a:lnTo>
                  <a:pt x="461" y="672"/>
                </a:lnTo>
                <a:lnTo>
                  <a:pt x="459" y="672"/>
                </a:lnTo>
                <a:lnTo>
                  <a:pt x="459" y="674"/>
                </a:lnTo>
                <a:lnTo>
                  <a:pt x="455" y="672"/>
                </a:lnTo>
                <a:lnTo>
                  <a:pt x="455" y="674"/>
                </a:lnTo>
                <a:lnTo>
                  <a:pt x="455" y="676"/>
                </a:lnTo>
                <a:lnTo>
                  <a:pt x="455" y="678"/>
                </a:lnTo>
                <a:lnTo>
                  <a:pt x="454" y="678"/>
                </a:lnTo>
                <a:lnTo>
                  <a:pt x="454" y="680"/>
                </a:lnTo>
                <a:lnTo>
                  <a:pt x="452" y="680"/>
                </a:lnTo>
                <a:lnTo>
                  <a:pt x="450" y="680"/>
                </a:lnTo>
                <a:lnTo>
                  <a:pt x="450" y="682"/>
                </a:lnTo>
                <a:lnTo>
                  <a:pt x="448" y="680"/>
                </a:lnTo>
                <a:lnTo>
                  <a:pt x="446" y="680"/>
                </a:lnTo>
                <a:lnTo>
                  <a:pt x="444" y="680"/>
                </a:lnTo>
                <a:lnTo>
                  <a:pt x="442" y="678"/>
                </a:lnTo>
                <a:lnTo>
                  <a:pt x="442" y="674"/>
                </a:lnTo>
                <a:lnTo>
                  <a:pt x="440" y="676"/>
                </a:lnTo>
                <a:lnTo>
                  <a:pt x="438" y="678"/>
                </a:lnTo>
                <a:lnTo>
                  <a:pt x="436" y="678"/>
                </a:lnTo>
                <a:lnTo>
                  <a:pt x="434" y="676"/>
                </a:lnTo>
                <a:lnTo>
                  <a:pt x="432" y="676"/>
                </a:lnTo>
                <a:lnTo>
                  <a:pt x="434" y="672"/>
                </a:lnTo>
                <a:lnTo>
                  <a:pt x="432" y="664"/>
                </a:lnTo>
                <a:lnTo>
                  <a:pt x="434" y="662"/>
                </a:lnTo>
                <a:lnTo>
                  <a:pt x="432" y="653"/>
                </a:lnTo>
                <a:lnTo>
                  <a:pt x="434" y="641"/>
                </a:lnTo>
                <a:lnTo>
                  <a:pt x="427" y="634"/>
                </a:lnTo>
                <a:lnTo>
                  <a:pt x="425" y="636"/>
                </a:lnTo>
                <a:lnTo>
                  <a:pt x="419" y="634"/>
                </a:lnTo>
                <a:lnTo>
                  <a:pt x="417" y="637"/>
                </a:lnTo>
                <a:lnTo>
                  <a:pt x="411" y="639"/>
                </a:lnTo>
                <a:lnTo>
                  <a:pt x="402" y="639"/>
                </a:lnTo>
                <a:lnTo>
                  <a:pt x="394" y="636"/>
                </a:lnTo>
                <a:lnTo>
                  <a:pt x="394" y="628"/>
                </a:lnTo>
                <a:lnTo>
                  <a:pt x="394" y="624"/>
                </a:lnTo>
                <a:lnTo>
                  <a:pt x="392" y="622"/>
                </a:lnTo>
                <a:lnTo>
                  <a:pt x="390" y="624"/>
                </a:lnTo>
                <a:lnTo>
                  <a:pt x="388" y="620"/>
                </a:lnTo>
                <a:lnTo>
                  <a:pt x="386" y="616"/>
                </a:lnTo>
                <a:lnTo>
                  <a:pt x="381" y="613"/>
                </a:lnTo>
                <a:lnTo>
                  <a:pt x="377" y="613"/>
                </a:lnTo>
                <a:lnTo>
                  <a:pt x="373" y="607"/>
                </a:lnTo>
                <a:lnTo>
                  <a:pt x="373" y="603"/>
                </a:lnTo>
                <a:lnTo>
                  <a:pt x="379" y="588"/>
                </a:lnTo>
                <a:lnTo>
                  <a:pt x="379" y="586"/>
                </a:lnTo>
                <a:lnTo>
                  <a:pt x="371" y="582"/>
                </a:lnTo>
                <a:lnTo>
                  <a:pt x="369" y="580"/>
                </a:lnTo>
                <a:lnTo>
                  <a:pt x="367" y="580"/>
                </a:lnTo>
                <a:lnTo>
                  <a:pt x="365" y="578"/>
                </a:lnTo>
                <a:lnTo>
                  <a:pt x="363" y="580"/>
                </a:lnTo>
                <a:lnTo>
                  <a:pt x="361" y="582"/>
                </a:lnTo>
                <a:lnTo>
                  <a:pt x="359" y="580"/>
                </a:lnTo>
                <a:lnTo>
                  <a:pt x="357" y="578"/>
                </a:lnTo>
                <a:lnTo>
                  <a:pt x="357" y="576"/>
                </a:lnTo>
                <a:lnTo>
                  <a:pt x="356" y="574"/>
                </a:lnTo>
                <a:lnTo>
                  <a:pt x="354" y="574"/>
                </a:lnTo>
                <a:lnTo>
                  <a:pt x="352" y="574"/>
                </a:lnTo>
                <a:lnTo>
                  <a:pt x="350" y="572"/>
                </a:lnTo>
                <a:lnTo>
                  <a:pt x="348" y="568"/>
                </a:lnTo>
                <a:lnTo>
                  <a:pt x="344" y="568"/>
                </a:lnTo>
                <a:lnTo>
                  <a:pt x="344" y="566"/>
                </a:lnTo>
                <a:lnTo>
                  <a:pt x="342" y="566"/>
                </a:lnTo>
                <a:lnTo>
                  <a:pt x="342" y="563"/>
                </a:lnTo>
                <a:lnTo>
                  <a:pt x="338" y="561"/>
                </a:lnTo>
                <a:lnTo>
                  <a:pt x="336" y="563"/>
                </a:lnTo>
                <a:lnTo>
                  <a:pt x="332" y="561"/>
                </a:lnTo>
                <a:lnTo>
                  <a:pt x="331" y="561"/>
                </a:lnTo>
                <a:lnTo>
                  <a:pt x="329" y="561"/>
                </a:lnTo>
                <a:lnTo>
                  <a:pt x="327" y="559"/>
                </a:lnTo>
                <a:lnTo>
                  <a:pt x="327" y="557"/>
                </a:lnTo>
                <a:lnTo>
                  <a:pt x="325" y="555"/>
                </a:lnTo>
                <a:lnTo>
                  <a:pt x="325" y="553"/>
                </a:lnTo>
                <a:lnTo>
                  <a:pt x="327" y="551"/>
                </a:lnTo>
                <a:lnTo>
                  <a:pt x="327" y="549"/>
                </a:lnTo>
                <a:lnTo>
                  <a:pt x="325" y="545"/>
                </a:lnTo>
                <a:lnTo>
                  <a:pt x="325" y="543"/>
                </a:lnTo>
                <a:lnTo>
                  <a:pt x="325" y="541"/>
                </a:lnTo>
                <a:lnTo>
                  <a:pt x="323" y="540"/>
                </a:lnTo>
                <a:lnTo>
                  <a:pt x="321" y="540"/>
                </a:lnTo>
                <a:lnTo>
                  <a:pt x="321" y="538"/>
                </a:lnTo>
                <a:lnTo>
                  <a:pt x="319" y="536"/>
                </a:lnTo>
                <a:lnTo>
                  <a:pt x="319" y="538"/>
                </a:lnTo>
                <a:lnTo>
                  <a:pt x="317" y="541"/>
                </a:lnTo>
                <a:lnTo>
                  <a:pt x="317" y="545"/>
                </a:lnTo>
                <a:lnTo>
                  <a:pt x="317" y="547"/>
                </a:lnTo>
                <a:lnTo>
                  <a:pt x="317" y="551"/>
                </a:lnTo>
                <a:lnTo>
                  <a:pt x="317" y="553"/>
                </a:lnTo>
                <a:lnTo>
                  <a:pt x="317" y="555"/>
                </a:lnTo>
                <a:lnTo>
                  <a:pt x="317" y="557"/>
                </a:lnTo>
                <a:lnTo>
                  <a:pt x="317" y="559"/>
                </a:lnTo>
                <a:lnTo>
                  <a:pt x="315" y="561"/>
                </a:lnTo>
                <a:lnTo>
                  <a:pt x="317" y="565"/>
                </a:lnTo>
                <a:lnTo>
                  <a:pt x="315" y="568"/>
                </a:lnTo>
                <a:lnTo>
                  <a:pt x="315" y="570"/>
                </a:lnTo>
                <a:lnTo>
                  <a:pt x="315" y="574"/>
                </a:lnTo>
                <a:lnTo>
                  <a:pt x="315" y="576"/>
                </a:lnTo>
                <a:lnTo>
                  <a:pt x="315" y="578"/>
                </a:lnTo>
                <a:lnTo>
                  <a:pt x="313" y="578"/>
                </a:lnTo>
                <a:lnTo>
                  <a:pt x="313" y="580"/>
                </a:lnTo>
                <a:lnTo>
                  <a:pt x="311" y="584"/>
                </a:lnTo>
                <a:lnTo>
                  <a:pt x="313" y="584"/>
                </a:lnTo>
                <a:lnTo>
                  <a:pt x="311" y="586"/>
                </a:lnTo>
                <a:lnTo>
                  <a:pt x="309" y="588"/>
                </a:lnTo>
                <a:lnTo>
                  <a:pt x="308" y="588"/>
                </a:lnTo>
                <a:lnTo>
                  <a:pt x="302" y="589"/>
                </a:lnTo>
                <a:lnTo>
                  <a:pt x="302" y="591"/>
                </a:lnTo>
                <a:lnTo>
                  <a:pt x="302" y="593"/>
                </a:lnTo>
                <a:lnTo>
                  <a:pt x="300" y="593"/>
                </a:lnTo>
                <a:lnTo>
                  <a:pt x="298" y="593"/>
                </a:lnTo>
                <a:lnTo>
                  <a:pt x="296" y="589"/>
                </a:lnTo>
                <a:lnTo>
                  <a:pt x="284" y="591"/>
                </a:lnTo>
                <a:lnTo>
                  <a:pt x="261" y="593"/>
                </a:lnTo>
                <a:lnTo>
                  <a:pt x="242" y="595"/>
                </a:lnTo>
                <a:lnTo>
                  <a:pt x="236" y="589"/>
                </a:lnTo>
                <a:lnTo>
                  <a:pt x="233" y="584"/>
                </a:lnTo>
                <a:lnTo>
                  <a:pt x="233" y="582"/>
                </a:lnTo>
                <a:lnTo>
                  <a:pt x="235" y="580"/>
                </a:lnTo>
                <a:lnTo>
                  <a:pt x="235" y="578"/>
                </a:lnTo>
                <a:lnTo>
                  <a:pt x="233" y="578"/>
                </a:lnTo>
                <a:lnTo>
                  <a:pt x="233" y="576"/>
                </a:lnTo>
                <a:lnTo>
                  <a:pt x="233" y="574"/>
                </a:lnTo>
                <a:lnTo>
                  <a:pt x="231" y="574"/>
                </a:lnTo>
                <a:lnTo>
                  <a:pt x="233" y="572"/>
                </a:lnTo>
                <a:lnTo>
                  <a:pt x="231" y="572"/>
                </a:lnTo>
                <a:lnTo>
                  <a:pt x="231" y="570"/>
                </a:lnTo>
                <a:lnTo>
                  <a:pt x="233" y="568"/>
                </a:lnTo>
                <a:lnTo>
                  <a:pt x="231" y="568"/>
                </a:lnTo>
                <a:lnTo>
                  <a:pt x="229" y="566"/>
                </a:lnTo>
                <a:lnTo>
                  <a:pt x="229" y="565"/>
                </a:lnTo>
                <a:lnTo>
                  <a:pt x="227" y="563"/>
                </a:lnTo>
                <a:lnTo>
                  <a:pt x="227" y="565"/>
                </a:lnTo>
                <a:lnTo>
                  <a:pt x="225" y="565"/>
                </a:lnTo>
                <a:lnTo>
                  <a:pt x="221" y="568"/>
                </a:lnTo>
                <a:lnTo>
                  <a:pt x="215" y="576"/>
                </a:lnTo>
                <a:lnTo>
                  <a:pt x="211" y="578"/>
                </a:lnTo>
                <a:lnTo>
                  <a:pt x="208" y="580"/>
                </a:lnTo>
                <a:lnTo>
                  <a:pt x="206" y="584"/>
                </a:lnTo>
                <a:lnTo>
                  <a:pt x="204" y="586"/>
                </a:lnTo>
                <a:lnTo>
                  <a:pt x="198" y="589"/>
                </a:lnTo>
                <a:lnTo>
                  <a:pt x="196" y="593"/>
                </a:lnTo>
                <a:lnTo>
                  <a:pt x="194" y="593"/>
                </a:lnTo>
                <a:lnTo>
                  <a:pt x="192" y="595"/>
                </a:lnTo>
                <a:lnTo>
                  <a:pt x="186" y="599"/>
                </a:lnTo>
                <a:lnTo>
                  <a:pt x="179" y="607"/>
                </a:lnTo>
                <a:lnTo>
                  <a:pt x="173" y="614"/>
                </a:lnTo>
                <a:lnTo>
                  <a:pt x="163" y="620"/>
                </a:lnTo>
                <a:lnTo>
                  <a:pt x="162" y="620"/>
                </a:lnTo>
                <a:lnTo>
                  <a:pt x="160" y="620"/>
                </a:lnTo>
                <a:lnTo>
                  <a:pt x="156" y="618"/>
                </a:lnTo>
                <a:lnTo>
                  <a:pt x="154" y="620"/>
                </a:lnTo>
                <a:lnTo>
                  <a:pt x="152" y="618"/>
                </a:lnTo>
                <a:lnTo>
                  <a:pt x="150" y="618"/>
                </a:lnTo>
                <a:lnTo>
                  <a:pt x="148" y="618"/>
                </a:lnTo>
                <a:lnTo>
                  <a:pt x="146" y="616"/>
                </a:lnTo>
                <a:lnTo>
                  <a:pt x="144" y="620"/>
                </a:lnTo>
                <a:lnTo>
                  <a:pt x="144" y="622"/>
                </a:lnTo>
                <a:lnTo>
                  <a:pt x="142" y="624"/>
                </a:lnTo>
                <a:lnTo>
                  <a:pt x="144" y="626"/>
                </a:lnTo>
                <a:lnTo>
                  <a:pt x="142" y="630"/>
                </a:lnTo>
                <a:lnTo>
                  <a:pt x="142" y="632"/>
                </a:lnTo>
                <a:lnTo>
                  <a:pt x="142" y="634"/>
                </a:lnTo>
                <a:lnTo>
                  <a:pt x="142" y="636"/>
                </a:lnTo>
                <a:lnTo>
                  <a:pt x="142" y="637"/>
                </a:lnTo>
                <a:lnTo>
                  <a:pt x="140" y="637"/>
                </a:lnTo>
                <a:lnTo>
                  <a:pt x="142" y="639"/>
                </a:lnTo>
                <a:lnTo>
                  <a:pt x="142" y="641"/>
                </a:lnTo>
                <a:lnTo>
                  <a:pt x="140" y="641"/>
                </a:lnTo>
                <a:lnTo>
                  <a:pt x="140" y="643"/>
                </a:lnTo>
                <a:lnTo>
                  <a:pt x="140" y="645"/>
                </a:lnTo>
                <a:lnTo>
                  <a:pt x="140" y="647"/>
                </a:lnTo>
                <a:lnTo>
                  <a:pt x="138" y="649"/>
                </a:lnTo>
                <a:lnTo>
                  <a:pt x="138" y="651"/>
                </a:lnTo>
                <a:lnTo>
                  <a:pt x="137" y="653"/>
                </a:lnTo>
                <a:lnTo>
                  <a:pt x="137" y="655"/>
                </a:lnTo>
                <a:lnTo>
                  <a:pt x="137" y="657"/>
                </a:lnTo>
                <a:lnTo>
                  <a:pt x="135" y="659"/>
                </a:lnTo>
                <a:lnTo>
                  <a:pt x="135" y="661"/>
                </a:lnTo>
                <a:lnTo>
                  <a:pt x="135" y="662"/>
                </a:lnTo>
                <a:lnTo>
                  <a:pt x="135" y="664"/>
                </a:lnTo>
                <a:lnTo>
                  <a:pt x="133" y="666"/>
                </a:lnTo>
                <a:lnTo>
                  <a:pt x="133" y="668"/>
                </a:lnTo>
                <a:lnTo>
                  <a:pt x="133" y="670"/>
                </a:lnTo>
                <a:lnTo>
                  <a:pt x="131" y="672"/>
                </a:lnTo>
                <a:lnTo>
                  <a:pt x="131" y="674"/>
                </a:lnTo>
                <a:lnTo>
                  <a:pt x="131" y="676"/>
                </a:lnTo>
                <a:lnTo>
                  <a:pt x="131" y="678"/>
                </a:lnTo>
                <a:lnTo>
                  <a:pt x="129" y="680"/>
                </a:lnTo>
                <a:lnTo>
                  <a:pt x="127" y="678"/>
                </a:lnTo>
                <a:lnTo>
                  <a:pt x="125" y="678"/>
                </a:lnTo>
                <a:lnTo>
                  <a:pt x="123" y="678"/>
                </a:lnTo>
                <a:lnTo>
                  <a:pt x="121" y="678"/>
                </a:lnTo>
                <a:lnTo>
                  <a:pt x="119" y="676"/>
                </a:lnTo>
                <a:lnTo>
                  <a:pt x="117" y="674"/>
                </a:lnTo>
                <a:lnTo>
                  <a:pt x="117" y="676"/>
                </a:lnTo>
                <a:lnTo>
                  <a:pt x="115" y="676"/>
                </a:lnTo>
                <a:lnTo>
                  <a:pt x="113" y="676"/>
                </a:lnTo>
                <a:lnTo>
                  <a:pt x="110" y="676"/>
                </a:lnTo>
                <a:lnTo>
                  <a:pt x="108" y="674"/>
                </a:lnTo>
                <a:lnTo>
                  <a:pt x="110" y="666"/>
                </a:lnTo>
                <a:lnTo>
                  <a:pt x="113" y="645"/>
                </a:lnTo>
                <a:lnTo>
                  <a:pt x="115" y="634"/>
                </a:lnTo>
                <a:lnTo>
                  <a:pt x="117" y="630"/>
                </a:lnTo>
                <a:lnTo>
                  <a:pt x="117" y="616"/>
                </a:lnTo>
                <a:lnTo>
                  <a:pt x="115" y="607"/>
                </a:lnTo>
                <a:lnTo>
                  <a:pt x="115" y="601"/>
                </a:lnTo>
                <a:lnTo>
                  <a:pt x="117" y="595"/>
                </a:lnTo>
                <a:lnTo>
                  <a:pt x="121" y="586"/>
                </a:lnTo>
                <a:lnTo>
                  <a:pt x="127" y="574"/>
                </a:lnTo>
                <a:lnTo>
                  <a:pt x="129" y="570"/>
                </a:lnTo>
                <a:lnTo>
                  <a:pt x="137" y="555"/>
                </a:lnTo>
                <a:lnTo>
                  <a:pt x="142" y="549"/>
                </a:lnTo>
                <a:lnTo>
                  <a:pt x="156" y="534"/>
                </a:lnTo>
                <a:lnTo>
                  <a:pt x="158" y="528"/>
                </a:lnTo>
                <a:lnTo>
                  <a:pt x="158" y="524"/>
                </a:lnTo>
                <a:lnTo>
                  <a:pt x="158" y="520"/>
                </a:lnTo>
                <a:lnTo>
                  <a:pt x="156" y="517"/>
                </a:lnTo>
                <a:lnTo>
                  <a:pt x="160" y="511"/>
                </a:lnTo>
                <a:lnTo>
                  <a:pt x="163" y="501"/>
                </a:lnTo>
                <a:lnTo>
                  <a:pt x="165" y="493"/>
                </a:lnTo>
                <a:lnTo>
                  <a:pt x="169" y="482"/>
                </a:lnTo>
                <a:lnTo>
                  <a:pt x="169" y="470"/>
                </a:lnTo>
                <a:lnTo>
                  <a:pt x="169" y="461"/>
                </a:lnTo>
                <a:lnTo>
                  <a:pt x="165" y="453"/>
                </a:lnTo>
                <a:lnTo>
                  <a:pt x="160" y="447"/>
                </a:lnTo>
                <a:lnTo>
                  <a:pt x="160" y="445"/>
                </a:lnTo>
                <a:lnTo>
                  <a:pt x="156" y="442"/>
                </a:lnTo>
                <a:lnTo>
                  <a:pt x="154" y="442"/>
                </a:lnTo>
                <a:lnTo>
                  <a:pt x="152" y="440"/>
                </a:lnTo>
                <a:lnTo>
                  <a:pt x="150" y="438"/>
                </a:lnTo>
                <a:lnTo>
                  <a:pt x="138" y="428"/>
                </a:lnTo>
                <a:lnTo>
                  <a:pt x="129" y="417"/>
                </a:lnTo>
                <a:lnTo>
                  <a:pt x="121" y="405"/>
                </a:lnTo>
                <a:lnTo>
                  <a:pt x="115" y="397"/>
                </a:lnTo>
                <a:lnTo>
                  <a:pt x="108" y="392"/>
                </a:lnTo>
                <a:lnTo>
                  <a:pt x="98" y="388"/>
                </a:lnTo>
                <a:lnTo>
                  <a:pt x="85" y="388"/>
                </a:lnTo>
                <a:lnTo>
                  <a:pt x="60" y="388"/>
                </a:lnTo>
                <a:lnTo>
                  <a:pt x="58" y="388"/>
                </a:lnTo>
                <a:lnTo>
                  <a:pt x="44" y="390"/>
                </a:lnTo>
                <a:lnTo>
                  <a:pt x="35" y="392"/>
                </a:lnTo>
                <a:lnTo>
                  <a:pt x="25" y="394"/>
                </a:lnTo>
                <a:lnTo>
                  <a:pt x="17" y="396"/>
                </a:lnTo>
                <a:lnTo>
                  <a:pt x="10" y="397"/>
                </a:lnTo>
                <a:lnTo>
                  <a:pt x="4" y="399"/>
                </a:lnTo>
                <a:lnTo>
                  <a:pt x="2" y="399"/>
                </a:lnTo>
                <a:lnTo>
                  <a:pt x="0" y="396"/>
                </a:lnTo>
                <a:lnTo>
                  <a:pt x="2" y="392"/>
                </a:lnTo>
                <a:lnTo>
                  <a:pt x="6" y="386"/>
                </a:lnTo>
                <a:lnTo>
                  <a:pt x="8" y="384"/>
                </a:lnTo>
                <a:lnTo>
                  <a:pt x="12" y="382"/>
                </a:lnTo>
                <a:lnTo>
                  <a:pt x="14" y="380"/>
                </a:lnTo>
                <a:lnTo>
                  <a:pt x="14" y="378"/>
                </a:lnTo>
                <a:lnTo>
                  <a:pt x="15" y="378"/>
                </a:lnTo>
                <a:lnTo>
                  <a:pt x="15" y="376"/>
                </a:lnTo>
                <a:lnTo>
                  <a:pt x="15" y="374"/>
                </a:lnTo>
                <a:lnTo>
                  <a:pt x="17" y="373"/>
                </a:lnTo>
                <a:lnTo>
                  <a:pt x="21" y="371"/>
                </a:lnTo>
                <a:lnTo>
                  <a:pt x="23" y="369"/>
                </a:lnTo>
                <a:lnTo>
                  <a:pt x="31" y="365"/>
                </a:lnTo>
                <a:lnTo>
                  <a:pt x="37" y="363"/>
                </a:lnTo>
                <a:lnTo>
                  <a:pt x="42" y="361"/>
                </a:lnTo>
                <a:lnTo>
                  <a:pt x="44" y="359"/>
                </a:lnTo>
                <a:lnTo>
                  <a:pt x="46" y="359"/>
                </a:lnTo>
                <a:lnTo>
                  <a:pt x="48" y="357"/>
                </a:lnTo>
                <a:lnTo>
                  <a:pt x="50" y="355"/>
                </a:lnTo>
                <a:lnTo>
                  <a:pt x="52" y="353"/>
                </a:lnTo>
                <a:lnTo>
                  <a:pt x="52" y="351"/>
                </a:lnTo>
                <a:lnTo>
                  <a:pt x="54" y="351"/>
                </a:lnTo>
                <a:lnTo>
                  <a:pt x="56" y="349"/>
                </a:lnTo>
                <a:lnTo>
                  <a:pt x="58" y="348"/>
                </a:lnTo>
                <a:lnTo>
                  <a:pt x="60" y="346"/>
                </a:lnTo>
                <a:lnTo>
                  <a:pt x="62" y="346"/>
                </a:lnTo>
                <a:lnTo>
                  <a:pt x="64" y="344"/>
                </a:lnTo>
                <a:lnTo>
                  <a:pt x="67" y="340"/>
                </a:lnTo>
                <a:lnTo>
                  <a:pt x="65" y="338"/>
                </a:lnTo>
                <a:lnTo>
                  <a:pt x="64" y="336"/>
                </a:lnTo>
                <a:lnTo>
                  <a:pt x="64" y="334"/>
                </a:lnTo>
                <a:lnTo>
                  <a:pt x="62" y="332"/>
                </a:lnTo>
                <a:lnTo>
                  <a:pt x="62" y="328"/>
                </a:lnTo>
                <a:lnTo>
                  <a:pt x="62" y="325"/>
                </a:lnTo>
                <a:lnTo>
                  <a:pt x="60" y="321"/>
                </a:lnTo>
                <a:lnTo>
                  <a:pt x="62" y="319"/>
                </a:lnTo>
                <a:lnTo>
                  <a:pt x="64" y="319"/>
                </a:lnTo>
                <a:lnTo>
                  <a:pt x="65" y="317"/>
                </a:lnTo>
                <a:lnTo>
                  <a:pt x="65" y="315"/>
                </a:lnTo>
                <a:lnTo>
                  <a:pt x="64" y="313"/>
                </a:lnTo>
                <a:lnTo>
                  <a:pt x="64" y="311"/>
                </a:lnTo>
                <a:lnTo>
                  <a:pt x="62" y="309"/>
                </a:lnTo>
                <a:lnTo>
                  <a:pt x="60" y="309"/>
                </a:lnTo>
                <a:lnTo>
                  <a:pt x="60" y="307"/>
                </a:lnTo>
                <a:lnTo>
                  <a:pt x="58" y="307"/>
                </a:lnTo>
                <a:lnTo>
                  <a:pt x="56" y="305"/>
                </a:lnTo>
                <a:lnTo>
                  <a:pt x="54" y="305"/>
                </a:lnTo>
                <a:lnTo>
                  <a:pt x="52" y="303"/>
                </a:lnTo>
                <a:lnTo>
                  <a:pt x="50" y="303"/>
                </a:lnTo>
                <a:lnTo>
                  <a:pt x="48" y="301"/>
                </a:lnTo>
                <a:lnTo>
                  <a:pt x="46" y="300"/>
                </a:lnTo>
                <a:lnTo>
                  <a:pt x="46" y="298"/>
                </a:lnTo>
                <a:lnTo>
                  <a:pt x="46" y="296"/>
                </a:lnTo>
                <a:lnTo>
                  <a:pt x="48" y="294"/>
                </a:lnTo>
                <a:lnTo>
                  <a:pt x="50" y="294"/>
                </a:lnTo>
                <a:lnTo>
                  <a:pt x="50" y="292"/>
                </a:lnTo>
                <a:lnTo>
                  <a:pt x="52" y="290"/>
                </a:lnTo>
                <a:lnTo>
                  <a:pt x="52" y="288"/>
                </a:lnTo>
                <a:lnTo>
                  <a:pt x="54" y="284"/>
                </a:lnTo>
                <a:lnTo>
                  <a:pt x="54" y="282"/>
                </a:lnTo>
                <a:lnTo>
                  <a:pt x="54" y="280"/>
                </a:lnTo>
                <a:lnTo>
                  <a:pt x="56" y="278"/>
                </a:lnTo>
                <a:lnTo>
                  <a:pt x="58" y="276"/>
                </a:lnTo>
                <a:lnTo>
                  <a:pt x="60" y="276"/>
                </a:lnTo>
                <a:lnTo>
                  <a:pt x="62" y="276"/>
                </a:lnTo>
                <a:lnTo>
                  <a:pt x="64" y="278"/>
                </a:lnTo>
                <a:lnTo>
                  <a:pt x="65" y="280"/>
                </a:lnTo>
                <a:lnTo>
                  <a:pt x="67" y="280"/>
                </a:lnTo>
                <a:lnTo>
                  <a:pt x="69" y="282"/>
                </a:lnTo>
                <a:lnTo>
                  <a:pt x="73" y="282"/>
                </a:lnTo>
                <a:lnTo>
                  <a:pt x="75" y="284"/>
                </a:lnTo>
                <a:lnTo>
                  <a:pt x="77" y="286"/>
                </a:lnTo>
                <a:lnTo>
                  <a:pt x="79" y="286"/>
                </a:lnTo>
                <a:lnTo>
                  <a:pt x="81" y="286"/>
                </a:lnTo>
                <a:lnTo>
                  <a:pt x="83" y="288"/>
                </a:lnTo>
                <a:lnTo>
                  <a:pt x="85" y="288"/>
                </a:lnTo>
                <a:lnTo>
                  <a:pt x="87" y="286"/>
                </a:lnTo>
                <a:lnTo>
                  <a:pt x="88" y="288"/>
                </a:lnTo>
                <a:lnTo>
                  <a:pt x="90" y="288"/>
                </a:lnTo>
                <a:lnTo>
                  <a:pt x="92" y="288"/>
                </a:lnTo>
                <a:lnTo>
                  <a:pt x="94" y="288"/>
                </a:lnTo>
                <a:lnTo>
                  <a:pt x="96" y="286"/>
                </a:lnTo>
                <a:lnTo>
                  <a:pt x="98" y="288"/>
                </a:lnTo>
                <a:lnTo>
                  <a:pt x="100" y="288"/>
                </a:lnTo>
                <a:lnTo>
                  <a:pt x="104" y="288"/>
                </a:lnTo>
                <a:lnTo>
                  <a:pt x="106" y="288"/>
                </a:lnTo>
                <a:lnTo>
                  <a:pt x="108" y="290"/>
                </a:lnTo>
                <a:lnTo>
                  <a:pt x="110" y="290"/>
                </a:lnTo>
                <a:lnTo>
                  <a:pt x="112" y="288"/>
                </a:lnTo>
                <a:lnTo>
                  <a:pt x="110" y="284"/>
                </a:lnTo>
                <a:lnTo>
                  <a:pt x="110" y="282"/>
                </a:lnTo>
                <a:lnTo>
                  <a:pt x="110" y="278"/>
                </a:lnTo>
                <a:lnTo>
                  <a:pt x="110" y="276"/>
                </a:lnTo>
                <a:lnTo>
                  <a:pt x="110" y="275"/>
                </a:lnTo>
                <a:lnTo>
                  <a:pt x="112" y="271"/>
                </a:lnTo>
                <a:lnTo>
                  <a:pt x="112" y="269"/>
                </a:lnTo>
                <a:lnTo>
                  <a:pt x="113" y="269"/>
                </a:lnTo>
                <a:lnTo>
                  <a:pt x="115" y="269"/>
                </a:lnTo>
                <a:lnTo>
                  <a:pt x="117" y="269"/>
                </a:lnTo>
                <a:lnTo>
                  <a:pt x="119" y="269"/>
                </a:lnTo>
                <a:lnTo>
                  <a:pt x="119" y="271"/>
                </a:lnTo>
                <a:lnTo>
                  <a:pt x="121" y="271"/>
                </a:lnTo>
                <a:lnTo>
                  <a:pt x="125" y="271"/>
                </a:lnTo>
                <a:lnTo>
                  <a:pt x="127" y="271"/>
                </a:lnTo>
                <a:lnTo>
                  <a:pt x="127" y="273"/>
                </a:lnTo>
                <a:lnTo>
                  <a:pt x="129" y="273"/>
                </a:lnTo>
                <a:lnTo>
                  <a:pt x="131" y="273"/>
                </a:lnTo>
                <a:lnTo>
                  <a:pt x="133" y="273"/>
                </a:lnTo>
                <a:lnTo>
                  <a:pt x="135" y="273"/>
                </a:lnTo>
                <a:lnTo>
                  <a:pt x="137" y="273"/>
                </a:lnTo>
                <a:lnTo>
                  <a:pt x="140" y="273"/>
                </a:lnTo>
                <a:lnTo>
                  <a:pt x="142" y="273"/>
                </a:lnTo>
                <a:lnTo>
                  <a:pt x="144" y="271"/>
                </a:lnTo>
                <a:lnTo>
                  <a:pt x="146" y="271"/>
                </a:lnTo>
                <a:lnTo>
                  <a:pt x="150" y="269"/>
                </a:lnTo>
                <a:lnTo>
                  <a:pt x="152" y="269"/>
                </a:lnTo>
                <a:lnTo>
                  <a:pt x="152" y="267"/>
                </a:lnTo>
                <a:lnTo>
                  <a:pt x="154" y="267"/>
                </a:lnTo>
                <a:lnTo>
                  <a:pt x="156" y="265"/>
                </a:lnTo>
                <a:lnTo>
                  <a:pt x="158" y="263"/>
                </a:lnTo>
                <a:lnTo>
                  <a:pt x="160" y="263"/>
                </a:lnTo>
                <a:lnTo>
                  <a:pt x="163" y="261"/>
                </a:lnTo>
                <a:lnTo>
                  <a:pt x="165" y="259"/>
                </a:lnTo>
                <a:lnTo>
                  <a:pt x="167" y="257"/>
                </a:lnTo>
                <a:lnTo>
                  <a:pt x="171" y="255"/>
                </a:lnTo>
                <a:lnTo>
                  <a:pt x="173" y="253"/>
                </a:lnTo>
                <a:lnTo>
                  <a:pt x="175" y="252"/>
                </a:lnTo>
                <a:lnTo>
                  <a:pt x="175" y="250"/>
                </a:lnTo>
                <a:lnTo>
                  <a:pt x="177" y="250"/>
                </a:lnTo>
                <a:lnTo>
                  <a:pt x="179" y="248"/>
                </a:lnTo>
                <a:lnTo>
                  <a:pt x="183" y="246"/>
                </a:lnTo>
                <a:lnTo>
                  <a:pt x="183" y="244"/>
                </a:lnTo>
                <a:lnTo>
                  <a:pt x="185" y="244"/>
                </a:lnTo>
                <a:lnTo>
                  <a:pt x="185" y="242"/>
                </a:lnTo>
                <a:lnTo>
                  <a:pt x="186" y="242"/>
                </a:lnTo>
                <a:lnTo>
                  <a:pt x="188" y="240"/>
                </a:lnTo>
                <a:lnTo>
                  <a:pt x="190" y="238"/>
                </a:lnTo>
                <a:lnTo>
                  <a:pt x="192" y="236"/>
                </a:lnTo>
                <a:lnTo>
                  <a:pt x="194" y="236"/>
                </a:lnTo>
                <a:lnTo>
                  <a:pt x="194" y="234"/>
                </a:lnTo>
                <a:lnTo>
                  <a:pt x="196" y="232"/>
                </a:lnTo>
                <a:lnTo>
                  <a:pt x="198" y="232"/>
                </a:lnTo>
                <a:lnTo>
                  <a:pt x="200" y="230"/>
                </a:lnTo>
                <a:lnTo>
                  <a:pt x="200" y="228"/>
                </a:lnTo>
                <a:lnTo>
                  <a:pt x="202" y="228"/>
                </a:lnTo>
                <a:lnTo>
                  <a:pt x="204" y="227"/>
                </a:lnTo>
                <a:lnTo>
                  <a:pt x="206" y="225"/>
                </a:lnTo>
                <a:lnTo>
                  <a:pt x="208" y="221"/>
                </a:lnTo>
                <a:lnTo>
                  <a:pt x="210" y="219"/>
                </a:lnTo>
                <a:lnTo>
                  <a:pt x="211" y="217"/>
                </a:lnTo>
                <a:lnTo>
                  <a:pt x="213" y="215"/>
                </a:lnTo>
                <a:lnTo>
                  <a:pt x="213" y="213"/>
                </a:lnTo>
                <a:lnTo>
                  <a:pt x="215" y="213"/>
                </a:lnTo>
                <a:lnTo>
                  <a:pt x="217" y="211"/>
                </a:lnTo>
                <a:lnTo>
                  <a:pt x="217" y="209"/>
                </a:lnTo>
                <a:lnTo>
                  <a:pt x="219" y="207"/>
                </a:lnTo>
                <a:lnTo>
                  <a:pt x="221" y="205"/>
                </a:lnTo>
                <a:lnTo>
                  <a:pt x="223" y="205"/>
                </a:lnTo>
                <a:lnTo>
                  <a:pt x="223" y="204"/>
                </a:lnTo>
                <a:lnTo>
                  <a:pt x="225" y="202"/>
                </a:lnTo>
                <a:lnTo>
                  <a:pt x="227" y="200"/>
                </a:lnTo>
                <a:lnTo>
                  <a:pt x="229" y="198"/>
                </a:lnTo>
                <a:lnTo>
                  <a:pt x="231" y="196"/>
                </a:lnTo>
                <a:lnTo>
                  <a:pt x="233" y="194"/>
                </a:lnTo>
                <a:lnTo>
                  <a:pt x="235" y="194"/>
                </a:lnTo>
                <a:lnTo>
                  <a:pt x="235" y="192"/>
                </a:lnTo>
                <a:lnTo>
                  <a:pt x="235" y="190"/>
                </a:lnTo>
                <a:lnTo>
                  <a:pt x="236" y="188"/>
                </a:lnTo>
                <a:lnTo>
                  <a:pt x="238" y="186"/>
                </a:lnTo>
                <a:lnTo>
                  <a:pt x="240" y="186"/>
                </a:lnTo>
                <a:lnTo>
                  <a:pt x="240" y="184"/>
                </a:lnTo>
                <a:lnTo>
                  <a:pt x="242" y="182"/>
                </a:lnTo>
                <a:lnTo>
                  <a:pt x="244" y="182"/>
                </a:lnTo>
                <a:lnTo>
                  <a:pt x="246" y="180"/>
                </a:lnTo>
                <a:lnTo>
                  <a:pt x="248" y="179"/>
                </a:lnTo>
                <a:lnTo>
                  <a:pt x="248" y="177"/>
                </a:lnTo>
                <a:lnTo>
                  <a:pt x="250" y="177"/>
                </a:lnTo>
                <a:lnTo>
                  <a:pt x="252" y="175"/>
                </a:lnTo>
                <a:lnTo>
                  <a:pt x="254" y="173"/>
                </a:lnTo>
                <a:lnTo>
                  <a:pt x="258" y="173"/>
                </a:lnTo>
                <a:lnTo>
                  <a:pt x="258" y="171"/>
                </a:lnTo>
                <a:lnTo>
                  <a:pt x="259" y="171"/>
                </a:lnTo>
                <a:lnTo>
                  <a:pt x="261" y="169"/>
                </a:lnTo>
                <a:lnTo>
                  <a:pt x="265" y="167"/>
                </a:lnTo>
                <a:lnTo>
                  <a:pt x="267" y="165"/>
                </a:lnTo>
                <a:lnTo>
                  <a:pt x="267" y="163"/>
                </a:lnTo>
                <a:lnTo>
                  <a:pt x="269" y="161"/>
                </a:lnTo>
                <a:lnTo>
                  <a:pt x="271" y="159"/>
                </a:lnTo>
                <a:lnTo>
                  <a:pt x="273" y="159"/>
                </a:lnTo>
                <a:lnTo>
                  <a:pt x="273" y="157"/>
                </a:lnTo>
                <a:lnTo>
                  <a:pt x="275" y="157"/>
                </a:lnTo>
                <a:lnTo>
                  <a:pt x="275" y="156"/>
                </a:lnTo>
                <a:lnTo>
                  <a:pt x="277" y="156"/>
                </a:lnTo>
                <a:lnTo>
                  <a:pt x="277" y="154"/>
                </a:lnTo>
                <a:lnTo>
                  <a:pt x="279" y="154"/>
                </a:lnTo>
                <a:lnTo>
                  <a:pt x="281" y="152"/>
                </a:lnTo>
                <a:lnTo>
                  <a:pt x="283" y="152"/>
                </a:lnTo>
                <a:lnTo>
                  <a:pt x="283" y="150"/>
                </a:lnTo>
                <a:lnTo>
                  <a:pt x="286" y="148"/>
                </a:lnTo>
                <a:lnTo>
                  <a:pt x="288" y="146"/>
                </a:lnTo>
                <a:lnTo>
                  <a:pt x="290" y="146"/>
                </a:lnTo>
                <a:lnTo>
                  <a:pt x="292" y="146"/>
                </a:lnTo>
                <a:lnTo>
                  <a:pt x="292" y="144"/>
                </a:lnTo>
                <a:lnTo>
                  <a:pt x="296" y="144"/>
                </a:lnTo>
                <a:lnTo>
                  <a:pt x="298" y="144"/>
                </a:lnTo>
                <a:lnTo>
                  <a:pt x="302" y="142"/>
                </a:lnTo>
                <a:lnTo>
                  <a:pt x="304" y="142"/>
                </a:lnTo>
                <a:lnTo>
                  <a:pt x="306" y="142"/>
                </a:lnTo>
                <a:lnTo>
                  <a:pt x="308" y="142"/>
                </a:lnTo>
                <a:lnTo>
                  <a:pt x="309" y="142"/>
                </a:lnTo>
                <a:lnTo>
                  <a:pt x="311" y="142"/>
                </a:lnTo>
                <a:lnTo>
                  <a:pt x="313" y="142"/>
                </a:lnTo>
                <a:lnTo>
                  <a:pt x="315" y="142"/>
                </a:lnTo>
                <a:lnTo>
                  <a:pt x="317" y="142"/>
                </a:lnTo>
                <a:lnTo>
                  <a:pt x="319" y="142"/>
                </a:lnTo>
                <a:lnTo>
                  <a:pt x="321" y="140"/>
                </a:lnTo>
                <a:lnTo>
                  <a:pt x="323" y="140"/>
                </a:lnTo>
                <a:lnTo>
                  <a:pt x="325" y="140"/>
                </a:lnTo>
                <a:lnTo>
                  <a:pt x="327" y="138"/>
                </a:lnTo>
                <a:lnTo>
                  <a:pt x="327" y="136"/>
                </a:lnTo>
                <a:lnTo>
                  <a:pt x="329" y="134"/>
                </a:lnTo>
                <a:lnTo>
                  <a:pt x="331" y="132"/>
                </a:lnTo>
                <a:lnTo>
                  <a:pt x="331" y="131"/>
                </a:lnTo>
                <a:lnTo>
                  <a:pt x="332" y="129"/>
                </a:lnTo>
                <a:lnTo>
                  <a:pt x="332" y="127"/>
                </a:lnTo>
                <a:lnTo>
                  <a:pt x="332" y="125"/>
                </a:lnTo>
                <a:lnTo>
                  <a:pt x="332" y="123"/>
                </a:lnTo>
                <a:lnTo>
                  <a:pt x="334" y="119"/>
                </a:lnTo>
                <a:lnTo>
                  <a:pt x="334" y="117"/>
                </a:lnTo>
                <a:lnTo>
                  <a:pt x="332" y="117"/>
                </a:lnTo>
                <a:lnTo>
                  <a:pt x="331" y="115"/>
                </a:lnTo>
                <a:lnTo>
                  <a:pt x="331" y="113"/>
                </a:lnTo>
                <a:lnTo>
                  <a:pt x="332" y="111"/>
                </a:lnTo>
                <a:lnTo>
                  <a:pt x="332" y="109"/>
                </a:lnTo>
                <a:lnTo>
                  <a:pt x="332" y="108"/>
                </a:lnTo>
                <a:lnTo>
                  <a:pt x="332" y="106"/>
                </a:lnTo>
                <a:lnTo>
                  <a:pt x="331" y="106"/>
                </a:lnTo>
                <a:lnTo>
                  <a:pt x="329" y="104"/>
                </a:lnTo>
                <a:lnTo>
                  <a:pt x="329" y="102"/>
                </a:lnTo>
                <a:lnTo>
                  <a:pt x="329" y="100"/>
                </a:lnTo>
                <a:lnTo>
                  <a:pt x="329" y="98"/>
                </a:lnTo>
                <a:lnTo>
                  <a:pt x="327" y="98"/>
                </a:lnTo>
                <a:lnTo>
                  <a:pt x="329" y="96"/>
                </a:lnTo>
                <a:lnTo>
                  <a:pt x="327" y="94"/>
                </a:lnTo>
                <a:lnTo>
                  <a:pt x="325" y="92"/>
                </a:lnTo>
                <a:lnTo>
                  <a:pt x="325" y="90"/>
                </a:lnTo>
                <a:lnTo>
                  <a:pt x="325" y="88"/>
                </a:lnTo>
                <a:lnTo>
                  <a:pt x="325" y="86"/>
                </a:lnTo>
                <a:lnTo>
                  <a:pt x="323" y="84"/>
                </a:lnTo>
                <a:lnTo>
                  <a:pt x="323" y="83"/>
                </a:lnTo>
                <a:lnTo>
                  <a:pt x="321" y="83"/>
                </a:lnTo>
                <a:lnTo>
                  <a:pt x="321" y="81"/>
                </a:lnTo>
                <a:lnTo>
                  <a:pt x="321" y="77"/>
                </a:lnTo>
                <a:lnTo>
                  <a:pt x="321" y="75"/>
                </a:lnTo>
                <a:lnTo>
                  <a:pt x="321" y="73"/>
                </a:lnTo>
                <a:lnTo>
                  <a:pt x="321" y="71"/>
                </a:lnTo>
                <a:lnTo>
                  <a:pt x="321" y="69"/>
                </a:lnTo>
                <a:lnTo>
                  <a:pt x="321" y="67"/>
                </a:lnTo>
                <a:lnTo>
                  <a:pt x="321" y="65"/>
                </a:lnTo>
                <a:lnTo>
                  <a:pt x="321" y="63"/>
                </a:lnTo>
                <a:lnTo>
                  <a:pt x="319" y="61"/>
                </a:lnTo>
                <a:lnTo>
                  <a:pt x="319" y="60"/>
                </a:lnTo>
                <a:lnTo>
                  <a:pt x="317" y="60"/>
                </a:lnTo>
                <a:lnTo>
                  <a:pt x="317" y="58"/>
                </a:lnTo>
                <a:lnTo>
                  <a:pt x="317" y="56"/>
                </a:lnTo>
                <a:lnTo>
                  <a:pt x="317" y="54"/>
                </a:lnTo>
                <a:lnTo>
                  <a:pt x="317" y="52"/>
                </a:lnTo>
                <a:lnTo>
                  <a:pt x="317" y="50"/>
                </a:lnTo>
                <a:lnTo>
                  <a:pt x="319" y="48"/>
                </a:lnTo>
                <a:lnTo>
                  <a:pt x="321" y="46"/>
                </a:lnTo>
                <a:lnTo>
                  <a:pt x="321" y="44"/>
                </a:lnTo>
                <a:lnTo>
                  <a:pt x="321" y="42"/>
                </a:lnTo>
                <a:lnTo>
                  <a:pt x="321" y="40"/>
                </a:lnTo>
                <a:lnTo>
                  <a:pt x="321" y="38"/>
                </a:lnTo>
                <a:lnTo>
                  <a:pt x="319" y="38"/>
                </a:lnTo>
                <a:lnTo>
                  <a:pt x="319" y="36"/>
                </a:lnTo>
                <a:lnTo>
                  <a:pt x="319" y="35"/>
                </a:lnTo>
                <a:lnTo>
                  <a:pt x="317" y="35"/>
                </a:lnTo>
                <a:lnTo>
                  <a:pt x="317" y="33"/>
                </a:lnTo>
                <a:lnTo>
                  <a:pt x="315" y="33"/>
                </a:lnTo>
                <a:lnTo>
                  <a:pt x="313" y="31"/>
                </a:lnTo>
                <a:lnTo>
                  <a:pt x="311" y="29"/>
                </a:lnTo>
                <a:lnTo>
                  <a:pt x="309" y="27"/>
                </a:lnTo>
                <a:lnTo>
                  <a:pt x="308" y="25"/>
                </a:lnTo>
                <a:lnTo>
                  <a:pt x="308" y="23"/>
                </a:lnTo>
                <a:lnTo>
                  <a:pt x="309" y="21"/>
                </a:lnTo>
                <a:lnTo>
                  <a:pt x="311" y="21"/>
                </a:lnTo>
                <a:lnTo>
                  <a:pt x="313" y="19"/>
                </a:lnTo>
                <a:lnTo>
                  <a:pt x="313" y="17"/>
                </a:lnTo>
                <a:lnTo>
                  <a:pt x="315" y="17"/>
                </a:lnTo>
                <a:lnTo>
                  <a:pt x="317" y="15"/>
                </a:lnTo>
                <a:lnTo>
                  <a:pt x="319" y="15"/>
                </a:lnTo>
                <a:lnTo>
                  <a:pt x="319" y="13"/>
                </a:lnTo>
                <a:lnTo>
                  <a:pt x="321" y="13"/>
                </a:lnTo>
                <a:lnTo>
                  <a:pt x="323" y="12"/>
                </a:lnTo>
                <a:lnTo>
                  <a:pt x="327" y="12"/>
                </a:lnTo>
                <a:lnTo>
                  <a:pt x="327" y="13"/>
                </a:lnTo>
                <a:lnTo>
                  <a:pt x="329" y="13"/>
                </a:lnTo>
                <a:lnTo>
                  <a:pt x="331" y="13"/>
                </a:lnTo>
                <a:lnTo>
                  <a:pt x="332" y="15"/>
                </a:lnTo>
                <a:lnTo>
                  <a:pt x="334" y="15"/>
                </a:lnTo>
                <a:lnTo>
                  <a:pt x="336" y="15"/>
                </a:lnTo>
                <a:lnTo>
                  <a:pt x="338" y="17"/>
                </a:lnTo>
                <a:lnTo>
                  <a:pt x="340" y="17"/>
                </a:lnTo>
                <a:lnTo>
                  <a:pt x="342" y="17"/>
                </a:lnTo>
                <a:lnTo>
                  <a:pt x="344" y="17"/>
                </a:lnTo>
                <a:lnTo>
                  <a:pt x="348" y="15"/>
                </a:lnTo>
                <a:lnTo>
                  <a:pt x="350" y="13"/>
                </a:lnTo>
                <a:lnTo>
                  <a:pt x="352" y="13"/>
                </a:lnTo>
                <a:lnTo>
                  <a:pt x="354" y="12"/>
                </a:lnTo>
                <a:lnTo>
                  <a:pt x="356" y="10"/>
                </a:lnTo>
                <a:lnTo>
                  <a:pt x="357" y="10"/>
                </a:lnTo>
                <a:lnTo>
                  <a:pt x="357" y="8"/>
                </a:lnTo>
                <a:lnTo>
                  <a:pt x="359" y="8"/>
                </a:lnTo>
                <a:lnTo>
                  <a:pt x="359" y="6"/>
                </a:lnTo>
                <a:lnTo>
                  <a:pt x="361" y="6"/>
                </a:lnTo>
                <a:lnTo>
                  <a:pt x="363" y="4"/>
                </a:lnTo>
                <a:lnTo>
                  <a:pt x="365" y="2"/>
                </a:lnTo>
                <a:lnTo>
                  <a:pt x="367" y="2"/>
                </a:lnTo>
                <a:lnTo>
                  <a:pt x="369" y="2"/>
                </a:lnTo>
                <a:lnTo>
                  <a:pt x="371" y="2"/>
                </a:lnTo>
                <a:lnTo>
                  <a:pt x="373" y="0"/>
                </a:lnTo>
                <a:lnTo>
                  <a:pt x="375" y="0"/>
                </a:lnTo>
                <a:lnTo>
                  <a:pt x="377" y="0"/>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22">
            <a:extLst>
              <a:ext uri="{FF2B5EF4-FFF2-40B4-BE49-F238E27FC236}">
                <a16:creationId xmlns:a16="http://schemas.microsoft.com/office/drawing/2014/main" id="{1CD03919-C62B-4B9F-BD14-6BF3B8159A77}"/>
              </a:ext>
            </a:extLst>
          </p:cNvPr>
          <p:cNvSpPr>
            <a:spLocks/>
          </p:cNvSpPr>
          <p:nvPr/>
        </p:nvSpPr>
        <p:spPr bwMode="auto">
          <a:xfrm>
            <a:off x="5610612" y="4140073"/>
            <a:ext cx="1226750" cy="890883"/>
          </a:xfrm>
          <a:custGeom>
            <a:avLst/>
            <a:gdLst>
              <a:gd name="T0" fmla="*/ 413 w 515"/>
              <a:gd name="T1" fmla="*/ 343 h 374"/>
              <a:gd name="T2" fmla="*/ 404 w 515"/>
              <a:gd name="T3" fmla="*/ 336 h 374"/>
              <a:gd name="T4" fmla="*/ 392 w 515"/>
              <a:gd name="T5" fmla="*/ 322 h 374"/>
              <a:gd name="T6" fmla="*/ 381 w 515"/>
              <a:gd name="T7" fmla="*/ 315 h 374"/>
              <a:gd name="T8" fmla="*/ 360 w 515"/>
              <a:gd name="T9" fmla="*/ 320 h 374"/>
              <a:gd name="T10" fmla="*/ 344 w 515"/>
              <a:gd name="T11" fmla="*/ 326 h 374"/>
              <a:gd name="T12" fmla="*/ 329 w 515"/>
              <a:gd name="T13" fmla="*/ 330 h 374"/>
              <a:gd name="T14" fmla="*/ 315 w 515"/>
              <a:gd name="T15" fmla="*/ 320 h 374"/>
              <a:gd name="T16" fmla="*/ 321 w 515"/>
              <a:gd name="T17" fmla="*/ 305 h 374"/>
              <a:gd name="T18" fmla="*/ 312 w 515"/>
              <a:gd name="T19" fmla="*/ 295 h 374"/>
              <a:gd name="T20" fmla="*/ 298 w 515"/>
              <a:gd name="T21" fmla="*/ 288 h 374"/>
              <a:gd name="T22" fmla="*/ 285 w 515"/>
              <a:gd name="T23" fmla="*/ 280 h 374"/>
              <a:gd name="T24" fmla="*/ 269 w 515"/>
              <a:gd name="T25" fmla="*/ 276 h 374"/>
              <a:gd name="T26" fmla="*/ 254 w 515"/>
              <a:gd name="T27" fmla="*/ 278 h 374"/>
              <a:gd name="T28" fmla="*/ 239 w 515"/>
              <a:gd name="T29" fmla="*/ 284 h 374"/>
              <a:gd name="T30" fmla="*/ 242 w 515"/>
              <a:gd name="T31" fmla="*/ 290 h 374"/>
              <a:gd name="T32" fmla="*/ 237 w 515"/>
              <a:gd name="T33" fmla="*/ 301 h 374"/>
              <a:gd name="T34" fmla="*/ 219 w 515"/>
              <a:gd name="T35" fmla="*/ 305 h 374"/>
              <a:gd name="T36" fmla="*/ 202 w 515"/>
              <a:gd name="T37" fmla="*/ 307 h 374"/>
              <a:gd name="T38" fmla="*/ 190 w 515"/>
              <a:gd name="T39" fmla="*/ 309 h 374"/>
              <a:gd name="T40" fmla="*/ 183 w 515"/>
              <a:gd name="T41" fmla="*/ 318 h 374"/>
              <a:gd name="T42" fmla="*/ 167 w 515"/>
              <a:gd name="T43" fmla="*/ 322 h 374"/>
              <a:gd name="T44" fmla="*/ 160 w 515"/>
              <a:gd name="T45" fmla="*/ 311 h 374"/>
              <a:gd name="T46" fmla="*/ 154 w 515"/>
              <a:gd name="T47" fmla="*/ 297 h 374"/>
              <a:gd name="T48" fmla="*/ 137 w 515"/>
              <a:gd name="T49" fmla="*/ 307 h 374"/>
              <a:gd name="T50" fmla="*/ 123 w 515"/>
              <a:gd name="T51" fmla="*/ 317 h 374"/>
              <a:gd name="T52" fmla="*/ 102 w 515"/>
              <a:gd name="T53" fmla="*/ 317 h 374"/>
              <a:gd name="T54" fmla="*/ 98 w 515"/>
              <a:gd name="T55" fmla="*/ 343 h 374"/>
              <a:gd name="T56" fmla="*/ 79 w 515"/>
              <a:gd name="T57" fmla="*/ 351 h 374"/>
              <a:gd name="T58" fmla="*/ 68 w 515"/>
              <a:gd name="T59" fmla="*/ 332 h 374"/>
              <a:gd name="T60" fmla="*/ 71 w 515"/>
              <a:gd name="T61" fmla="*/ 309 h 374"/>
              <a:gd name="T62" fmla="*/ 79 w 515"/>
              <a:gd name="T63" fmla="*/ 295 h 374"/>
              <a:gd name="T64" fmla="*/ 68 w 515"/>
              <a:gd name="T65" fmla="*/ 278 h 374"/>
              <a:gd name="T66" fmla="*/ 37 w 515"/>
              <a:gd name="T67" fmla="*/ 286 h 374"/>
              <a:gd name="T68" fmla="*/ 8 w 515"/>
              <a:gd name="T69" fmla="*/ 263 h 374"/>
              <a:gd name="T70" fmla="*/ 12 w 515"/>
              <a:gd name="T71" fmla="*/ 247 h 374"/>
              <a:gd name="T72" fmla="*/ 16 w 515"/>
              <a:gd name="T73" fmla="*/ 238 h 374"/>
              <a:gd name="T74" fmla="*/ 29 w 515"/>
              <a:gd name="T75" fmla="*/ 221 h 374"/>
              <a:gd name="T76" fmla="*/ 54 w 515"/>
              <a:gd name="T77" fmla="*/ 209 h 374"/>
              <a:gd name="T78" fmla="*/ 69 w 515"/>
              <a:gd name="T79" fmla="*/ 174 h 374"/>
              <a:gd name="T80" fmla="*/ 60 w 515"/>
              <a:gd name="T81" fmla="*/ 163 h 374"/>
              <a:gd name="T82" fmla="*/ 50 w 515"/>
              <a:gd name="T83" fmla="*/ 134 h 374"/>
              <a:gd name="T84" fmla="*/ 48 w 515"/>
              <a:gd name="T85" fmla="*/ 84 h 374"/>
              <a:gd name="T86" fmla="*/ 46 w 515"/>
              <a:gd name="T87" fmla="*/ 32 h 374"/>
              <a:gd name="T88" fmla="*/ 98 w 515"/>
              <a:gd name="T89" fmla="*/ 48 h 374"/>
              <a:gd name="T90" fmla="*/ 144 w 515"/>
              <a:gd name="T91" fmla="*/ 67 h 374"/>
              <a:gd name="T92" fmla="*/ 187 w 515"/>
              <a:gd name="T93" fmla="*/ 86 h 374"/>
              <a:gd name="T94" fmla="*/ 192 w 515"/>
              <a:gd name="T95" fmla="*/ 65 h 374"/>
              <a:gd name="T96" fmla="*/ 196 w 515"/>
              <a:gd name="T97" fmla="*/ 9 h 374"/>
              <a:gd name="T98" fmla="*/ 256 w 515"/>
              <a:gd name="T99" fmla="*/ 13 h 374"/>
              <a:gd name="T100" fmla="*/ 335 w 515"/>
              <a:gd name="T101" fmla="*/ 19 h 374"/>
              <a:gd name="T102" fmla="*/ 360 w 515"/>
              <a:gd name="T103" fmla="*/ 54 h 374"/>
              <a:gd name="T104" fmla="*/ 348 w 515"/>
              <a:gd name="T105" fmla="*/ 73 h 374"/>
              <a:gd name="T106" fmla="*/ 404 w 515"/>
              <a:gd name="T107" fmla="*/ 69 h 374"/>
              <a:gd name="T108" fmla="*/ 496 w 515"/>
              <a:gd name="T109" fmla="*/ 119 h 374"/>
              <a:gd name="T110" fmla="*/ 515 w 515"/>
              <a:gd name="T111" fmla="*/ 163 h 374"/>
              <a:gd name="T112" fmla="*/ 488 w 515"/>
              <a:gd name="T113" fmla="*/ 230 h 374"/>
              <a:gd name="T114" fmla="*/ 463 w 515"/>
              <a:gd name="T115" fmla="*/ 311 h 374"/>
              <a:gd name="T116" fmla="*/ 450 w 515"/>
              <a:gd name="T117" fmla="*/ 363 h 374"/>
              <a:gd name="T118" fmla="*/ 425 w 515"/>
              <a:gd name="T119" fmla="*/ 363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5" h="374">
                <a:moveTo>
                  <a:pt x="423" y="355"/>
                </a:moveTo>
                <a:lnTo>
                  <a:pt x="421" y="355"/>
                </a:lnTo>
                <a:lnTo>
                  <a:pt x="419" y="353"/>
                </a:lnTo>
                <a:lnTo>
                  <a:pt x="419" y="351"/>
                </a:lnTo>
                <a:lnTo>
                  <a:pt x="417" y="351"/>
                </a:lnTo>
                <a:lnTo>
                  <a:pt x="417" y="349"/>
                </a:lnTo>
                <a:lnTo>
                  <a:pt x="415" y="347"/>
                </a:lnTo>
                <a:lnTo>
                  <a:pt x="413" y="345"/>
                </a:lnTo>
                <a:lnTo>
                  <a:pt x="413" y="343"/>
                </a:lnTo>
                <a:lnTo>
                  <a:pt x="411" y="343"/>
                </a:lnTo>
                <a:lnTo>
                  <a:pt x="411" y="342"/>
                </a:lnTo>
                <a:lnTo>
                  <a:pt x="410" y="342"/>
                </a:lnTo>
                <a:lnTo>
                  <a:pt x="410" y="340"/>
                </a:lnTo>
                <a:lnTo>
                  <a:pt x="408" y="340"/>
                </a:lnTo>
                <a:lnTo>
                  <a:pt x="408" y="338"/>
                </a:lnTo>
                <a:lnTo>
                  <a:pt x="406" y="338"/>
                </a:lnTo>
                <a:lnTo>
                  <a:pt x="406" y="336"/>
                </a:lnTo>
                <a:lnTo>
                  <a:pt x="404" y="336"/>
                </a:lnTo>
                <a:lnTo>
                  <a:pt x="404" y="334"/>
                </a:lnTo>
                <a:lnTo>
                  <a:pt x="402" y="334"/>
                </a:lnTo>
                <a:lnTo>
                  <a:pt x="400" y="332"/>
                </a:lnTo>
                <a:lnTo>
                  <a:pt x="400" y="330"/>
                </a:lnTo>
                <a:lnTo>
                  <a:pt x="398" y="330"/>
                </a:lnTo>
                <a:lnTo>
                  <a:pt x="398" y="328"/>
                </a:lnTo>
                <a:lnTo>
                  <a:pt x="396" y="326"/>
                </a:lnTo>
                <a:lnTo>
                  <a:pt x="394" y="324"/>
                </a:lnTo>
                <a:lnTo>
                  <a:pt x="392" y="322"/>
                </a:lnTo>
                <a:lnTo>
                  <a:pt x="392" y="320"/>
                </a:lnTo>
                <a:lnTo>
                  <a:pt x="390" y="318"/>
                </a:lnTo>
                <a:lnTo>
                  <a:pt x="390" y="317"/>
                </a:lnTo>
                <a:lnTo>
                  <a:pt x="388" y="315"/>
                </a:lnTo>
                <a:lnTo>
                  <a:pt x="386" y="315"/>
                </a:lnTo>
                <a:lnTo>
                  <a:pt x="385" y="313"/>
                </a:lnTo>
                <a:lnTo>
                  <a:pt x="385" y="315"/>
                </a:lnTo>
                <a:lnTo>
                  <a:pt x="383" y="315"/>
                </a:lnTo>
                <a:lnTo>
                  <a:pt x="381" y="315"/>
                </a:lnTo>
                <a:lnTo>
                  <a:pt x="377" y="315"/>
                </a:lnTo>
                <a:lnTo>
                  <a:pt x="373" y="315"/>
                </a:lnTo>
                <a:lnTo>
                  <a:pt x="371" y="317"/>
                </a:lnTo>
                <a:lnTo>
                  <a:pt x="369" y="317"/>
                </a:lnTo>
                <a:lnTo>
                  <a:pt x="367" y="318"/>
                </a:lnTo>
                <a:lnTo>
                  <a:pt x="365" y="318"/>
                </a:lnTo>
                <a:lnTo>
                  <a:pt x="363" y="320"/>
                </a:lnTo>
                <a:lnTo>
                  <a:pt x="361" y="320"/>
                </a:lnTo>
                <a:lnTo>
                  <a:pt x="360" y="320"/>
                </a:lnTo>
                <a:lnTo>
                  <a:pt x="358" y="320"/>
                </a:lnTo>
                <a:lnTo>
                  <a:pt x="356" y="322"/>
                </a:lnTo>
                <a:lnTo>
                  <a:pt x="354" y="322"/>
                </a:lnTo>
                <a:lnTo>
                  <a:pt x="352" y="322"/>
                </a:lnTo>
                <a:lnTo>
                  <a:pt x="350" y="324"/>
                </a:lnTo>
                <a:lnTo>
                  <a:pt x="348" y="324"/>
                </a:lnTo>
                <a:lnTo>
                  <a:pt x="348" y="326"/>
                </a:lnTo>
                <a:lnTo>
                  <a:pt x="346" y="326"/>
                </a:lnTo>
                <a:lnTo>
                  <a:pt x="344" y="326"/>
                </a:lnTo>
                <a:lnTo>
                  <a:pt x="344" y="328"/>
                </a:lnTo>
                <a:lnTo>
                  <a:pt x="342" y="328"/>
                </a:lnTo>
                <a:lnTo>
                  <a:pt x="340" y="328"/>
                </a:lnTo>
                <a:lnTo>
                  <a:pt x="340" y="330"/>
                </a:lnTo>
                <a:lnTo>
                  <a:pt x="338" y="330"/>
                </a:lnTo>
                <a:lnTo>
                  <a:pt x="337" y="330"/>
                </a:lnTo>
                <a:lnTo>
                  <a:pt x="335" y="330"/>
                </a:lnTo>
                <a:lnTo>
                  <a:pt x="333" y="330"/>
                </a:lnTo>
                <a:lnTo>
                  <a:pt x="329" y="330"/>
                </a:lnTo>
                <a:lnTo>
                  <a:pt x="327" y="330"/>
                </a:lnTo>
                <a:lnTo>
                  <a:pt x="327" y="328"/>
                </a:lnTo>
                <a:lnTo>
                  <a:pt x="325" y="326"/>
                </a:lnTo>
                <a:lnTo>
                  <a:pt x="325" y="324"/>
                </a:lnTo>
                <a:lnTo>
                  <a:pt x="323" y="324"/>
                </a:lnTo>
                <a:lnTo>
                  <a:pt x="321" y="322"/>
                </a:lnTo>
                <a:lnTo>
                  <a:pt x="319" y="320"/>
                </a:lnTo>
                <a:lnTo>
                  <a:pt x="317" y="320"/>
                </a:lnTo>
                <a:lnTo>
                  <a:pt x="315" y="320"/>
                </a:lnTo>
                <a:lnTo>
                  <a:pt x="315" y="318"/>
                </a:lnTo>
                <a:lnTo>
                  <a:pt x="315" y="317"/>
                </a:lnTo>
                <a:lnTo>
                  <a:pt x="317" y="317"/>
                </a:lnTo>
                <a:lnTo>
                  <a:pt x="317" y="315"/>
                </a:lnTo>
                <a:lnTo>
                  <a:pt x="317" y="313"/>
                </a:lnTo>
                <a:lnTo>
                  <a:pt x="319" y="311"/>
                </a:lnTo>
                <a:lnTo>
                  <a:pt x="319" y="309"/>
                </a:lnTo>
                <a:lnTo>
                  <a:pt x="321" y="307"/>
                </a:lnTo>
                <a:lnTo>
                  <a:pt x="321" y="305"/>
                </a:lnTo>
                <a:lnTo>
                  <a:pt x="319" y="303"/>
                </a:lnTo>
                <a:lnTo>
                  <a:pt x="319" y="301"/>
                </a:lnTo>
                <a:lnTo>
                  <a:pt x="317" y="301"/>
                </a:lnTo>
                <a:lnTo>
                  <a:pt x="317" y="299"/>
                </a:lnTo>
                <a:lnTo>
                  <a:pt x="315" y="299"/>
                </a:lnTo>
                <a:lnTo>
                  <a:pt x="315" y="297"/>
                </a:lnTo>
                <a:lnTo>
                  <a:pt x="313" y="297"/>
                </a:lnTo>
                <a:lnTo>
                  <a:pt x="313" y="295"/>
                </a:lnTo>
                <a:lnTo>
                  <a:pt x="312" y="295"/>
                </a:lnTo>
                <a:lnTo>
                  <a:pt x="310" y="295"/>
                </a:lnTo>
                <a:lnTo>
                  <a:pt x="310" y="294"/>
                </a:lnTo>
                <a:lnTo>
                  <a:pt x="308" y="294"/>
                </a:lnTo>
                <a:lnTo>
                  <a:pt x="306" y="292"/>
                </a:lnTo>
                <a:lnTo>
                  <a:pt x="304" y="290"/>
                </a:lnTo>
                <a:lnTo>
                  <a:pt x="302" y="290"/>
                </a:lnTo>
                <a:lnTo>
                  <a:pt x="300" y="290"/>
                </a:lnTo>
                <a:lnTo>
                  <a:pt x="300" y="288"/>
                </a:lnTo>
                <a:lnTo>
                  <a:pt x="298" y="288"/>
                </a:lnTo>
                <a:lnTo>
                  <a:pt x="296" y="286"/>
                </a:lnTo>
                <a:lnTo>
                  <a:pt x="294" y="286"/>
                </a:lnTo>
                <a:lnTo>
                  <a:pt x="294" y="284"/>
                </a:lnTo>
                <a:lnTo>
                  <a:pt x="292" y="284"/>
                </a:lnTo>
                <a:lnTo>
                  <a:pt x="290" y="284"/>
                </a:lnTo>
                <a:lnTo>
                  <a:pt x="288" y="282"/>
                </a:lnTo>
                <a:lnTo>
                  <a:pt x="287" y="282"/>
                </a:lnTo>
                <a:lnTo>
                  <a:pt x="285" y="282"/>
                </a:lnTo>
                <a:lnTo>
                  <a:pt x="285" y="280"/>
                </a:lnTo>
                <a:lnTo>
                  <a:pt x="283" y="280"/>
                </a:lnTo>
                <a:lnTo>
                  <a:pt x="281" y="280"/>
                </a:lnTo>
                <a:lnTo>
                  <a:pt x="279" y="280"/>
                </a:lnTo>
                <a:lnTo>
                  <a:pt x="279" y="278"/>
                </a:lnTo>
                <a:lnTo>
                  <a:pt x="277" y="278"/>
                </a:lnTo>
                <a:lnTo>
                  <a:pt x="275" y="278"/>
                </a:lnTo>
                <a:lnTo>
                  <a:pt x="273" y="278"/>
                </a:lnTo>
                <a:lnTo>
                  <a:pt x="271" y="276"/>
                </a:lnTo>
                <a:lnTo>
                  <a:pt x="269" y="276"/>
                </a:lnTo>
                <a:lnTo>
                  <a:pt x="267" y="276"/>
                </a:lnTo>
                <a:lnTo>
                  <a:pt x="265" y="276"/>
                </a:lnTo>
                <a:lnTo>
                  <a:pt x="264" y="276"/>
                </a:lnTo>
                <a:lnTo>
                  <a:pt x="262" y="276"/>
                </a:lnTo>
                <a:lnTo>
                  <a:pt x="260" y="276"/>
                </a:lnTo>
                <a:lnTo>
                  <a:pt x="258" y="276"/>
                </a:lnTo>
                <a:lnTo>
                  <a:pt x="256" y="276"/>
                </a:lnTo>
                <a:lnTo>
                  <a:pt x="254" y="276"/>
                </a:lnTo>
                <a:lnTo>
                  <a:pt x="254" y="278"/>
                </a:lnTo>
                <a:lnTo>
                  <a:pt x="252" y="280"/>
                </a:lnTo>
                <a:lnTo>
                  <a:pt x="250" y="280"/>
                </a:lnTo>
                <a:lnTo>
                  <a:pt x="250" y="282"/>
                </a:lnTo>
                <a:lnTo>
                  <a:pt x="248" y="282"/>
                </a:lnTo>
                <a:lnTo>
                  <a:pt x="246" y="282"/>
                </a:lnTo>
                <a:lnTo>
                  <a:pt x="244" y="282"/>
                </a:lnTo>
                <a:lnTo>
                  <a:pt x="242" y="282"/>
                </a:lnTo>
                <a:lnTo>
                  <a:pt x="240" y="282"/>
                </a:lnTo>
                <a:lnTo>
                  <a:pt x="239" y="284"/>
                </a:lnTo>
                <a:lnTo>
                  <a:pt x="237" y="284"/>
                </a:lnTo>
                <a:lnTo>
                  <a:pt x="235" y="284"/>
                </a:lnTo>
                <a:lnTo>
                  <a:pt x="235" y="286"/>
                </a:lnTo>
                <a:lnTo>
                  <a:pt x="237" y="286"/>
                </a:lnTo>
                <a:lnTo>
                  <a:pt x="237" y="288"/>
                </a:lnTo>
                <a:lnTo>
                  <a:pt x="239" y="288"/>
                </a:lnTo>
                <a:lnTo>
                  <a:pt x="239" y="290"/>
                </a:lnTo>
                <a:lnTo>
                  <a:pt x="240" y="290"/>
                </a:lnTo>
                <a:lnTo>
                  <a:pt x="242" y="290"/>
                </a:lnTo>
                <a:lnTo>
                  <a:pt x="242" y="292"/>
                </a:lnTo>
                <a:lnTo>
                  <a:pt x="244" y="292"/>
                </a:lnTo>
                <a:lnTo>
                  <a:pt x="242" y="294"/>
                </a:lnTo>
                <a:lnTo>
                  <a:pt x="242" y="295"/>
                </a:lnTo>
                <a:lnTo>
                  <a:pt x="242" y="297"/>
                </a:lnTo>
                <a:lnTo>
                  <a:pt x="240" y="299"/>
                </a:lnTo>
                <a:lnTo>
                  <a:pt x="239" y="299"/>
                </a:lnTo>
                <a:lnTo>
                  <a:pt x="239" y="301"/>
                </a:lnTo>
                <a:lnTo>
                  <a:pt x="237" y="301"/>
                </a:lnTo>
                <a:lnTo>
                  <a:pt x="235" y="301"/>
                </a:lnTo>
                <a:lnTo>
                  <a:pt x="233" y="303"/>
                </a:lnTo>
                <a:lnTo>
                  <a:pt x="231" y="303"/>
                </a:lnTo>
                <a:lnTo>
                  <a:pt x="229" y="303"/>
                </a:lnTo>
                <a:lnTo>
                  <a:pt x="229" y="305"/>
                </a:lnTo>
                <a:lnTo>
                  <a:pt x="227" y="305"/>
                </a:lnTo>
                <a:lnTo>
                  <a:pt x="225" y="305"/>
                </a:lnTo>
                <a:lnTo>
                  <a:pt x="223" y="305"/>
                </a:lnTo>
                <a:lnTo>
                  <a:pt x="219" y="305"/>
                </a:lnTo>
                <a:lnTo>
                  <a:pt x="217" y="305"/>
                </a:lnTo>
                <a:lnTo>
                  <a:pt x="215" y="305"/>
                </a:lnTo>
                <a:lnTo>
                  <a:pt x="214" y="305"/>
                </a:lnTo>
                <a:lnTo>
                  <a:pt x="212" y="307"/>
                </a:lnTo>
                <a:lnTo>
                  <a:pt x="210" y="307"/>
                </a:lnTo>
                <a:lnTo>
                  <a:pt x="208" y="307"/>
                </a:lnTo>
                <a:lnTo>
                  <a:pt x="206" y="309"/>
                </a:lnTo>
                <a:lnTo>
                  <a:pt x="204" y="309"/>
                </a:lnTo>
                <a:lnTo>
                  <a:pt x="202" y="307"/>
                </a:lnTo>
                <a:lnTo>
                  <a:pt x="200" y="307"/>
                </a:lnTo>
                <a:lnTo>
                  <a:pt x="200" y="305"/>
                </a:lnTo>
                <a:lnTo>
                  <a:pt x="198" y="305"/>
                </a:lnTo>
                <a:lnTo>
                  <a:pt x="196" y="305"/>
                </a:lnTo>
                <a:lnTo>
                  <a:pt x="194" y="305"/>
                </a:lnTo>
                <a:lnTo>
                  <a:pt x="194" y="307"/>
                </a:lnTo>
                <a:lnTo>
                  <a:pt x="192" y="307"/>
                </a:lnTo>
                <a:lnTo>
                  <a:pt x="190" y="307"/>
                </a:lnTo>
                <a:lnTo>
                  <a:pt x="190" y="309"/>
                </a:lnTo>
                <a:lnTo>
                  <a:pt x="189" y="309"/>
                </a:lnTo>
                <a:lnTo>
                  <a:pt x="189" y="311"/>
                </a:lnTo>
                <a:lnTo>
                  <a:pt x="189" y="313"/>
                </a:lnTo>
                <a:lnTo>
                  <a:pt x="187" y="313"/>
                </a:lnTo>
                <a:lnTo>
                  <a:pt x="187" y="315"/>
                </a:lnTo>
                <a:lnTo>
                  <a:pt x="187" y="317"/>
                </a:lnTo>
                <a:lnTo>
                  <a:pt x="185" y="317"/>
                </a:lnTo>
                <a:lnTo>
                  <a:pt x="185" y="318"/>
                </a:lnTo>
                <a:lnTo>
                  <a:pt x="183" y="318"/>
                </a:lnTo>
                <a:lnTo>
                  <a:pt x="183" y="320"/>
                </a:lnTo>
                <a:lnTo>
                  <a:pt x="181" y="320"/>
                </a:lnTo>
                <a:lnTo>
                  <a:pt x="179" y="320"/>
                </a:lnTo>
                <a:lnTo>
                  <a:pt x="177" y="322"/>
                </a:lnTo>
                <a:lnTo>
                  <a:pt x="175" y="322"/>
                </a:lnTo>
                <a:lnTo>
                  <a:pt x="173" y="322"/>
                </a:lnTo>
                <a:lnTo>
                  <a:pt x="171" y="322"/>
                </a:lnTo>
                <a:lnTo>
                  <a:pt x="169" y="322"/>
                </a:lnTo>
                <a:lnTo>
                  <a:pt x="167" y="322"/>
                </a:lnTo>
                <a:lnTo>
                  <a:pt x="166" y="320"/>
                </a:lnTo>
                <a:lnTo>
                  <a:pt x="164" y="318"/>
                </a:lnTo>
                <a:lnTo>
                  <a:pt x="166" y="317"/>
                </a:lnTo>
                <a:lnTo>
                  <a:pt x="166" y="315"/>
                </a:lnTo>
                <a:lnTo>
                  <a:pt x="164" y="315"/>
                </a:lnTo>
                <a:lnTo>
                  <a:pt x="162" y="313"/>
                </a:lnTo>
                <a:lnTo>
                  <a:pt x="160" y="311"/>
                </a:lnTo>
                <a:lnTo>
                  <a:pt x="158" y="311"/>
                </a:lnTo>
                <a:lnTo>
                  <a:pt x="160" y="311"/>
                </a:lnTo>
                <a:lnTo>
                  <a:pt x="162" y="311"/>
                </a:lnTo>
                <a:lnTo>
                  <a:pt x="162" y="309"/>
                </a:lnTo>
                <a:lnTo>
                  <a:pt x="160" y="307"/>
                </a:lnTo>
                <a:lnTo>
                  <a:pt x="160" y="303"/>
                </a:lnTo>
                <a:lnTo>
                  <a:pt x="158" y="303"/>
                </a:lnTo>
                <a:lnTo>
                  <a:pt x="158" y="301"/>
                </a:lnTo>
                <a:lnTo>
                  <a:pt x="156" y="299"/>
                </a:lnTo>
                <a:lnTo>
                  <a:pt x="156" y="297"/>
                </a:lnTo>
                <a:lnTo>
                  <a:pt x="154" y="297"/>
                </a:lnTo>
                <a:lnTo>
                  <a:pt x="152" y="299"/>
                </a:lnTo>
                <a:lnTo>
                  <a:pt x="152" y="301"/>
                </a:lnTo>
                <a:lnTo>
                  <a:pt x="150" y="301"/>
                </a:lnTo>
                <a:lnTo>
                  <a:pt x="146" y="301"/>
                </a:lnTo>
                <a:lnTo>
                  <a:pt x="144" y="301"/>
                </a:lnTo>
                <a:lnTo>
                  <a:pt x="141" y="303"/>
                </a:lnTo>
                <a:lnTo>
                  <a:pt x="139" y="303"/>
                </a:lnTo>
                <a:lnTo>
                  <a:pt x="139" y="305"/>
                </a:lnTo>
                <a:lnTo>
                  <a:pt x="137" y="307"/>
                </a:lnTo>
                <a:lnTo>
                  <a:pt x="137" y="309"/>
                </a:lnTo>
                <a:lnTo>
                  <a:pt x="135" y="309"/>
                </a:lnTo>
                <a:lnTo>
                  <a:pt x="135" y="311"/>
                </a:lnTo>
                <a:lnTo>
                  <a:pt x="135" y="313"/>
                </a:lnTo>
                <a:lnTo>
                  <a:pt x="133" y="315"/>
                </a:lnTo>
                <a:lnTo>
                  <a:pt x="131" y="317"/>
                </a:lnTo>
                <a:lnTo>
                  <a:pt x="127" y="317"/>
                </a:lnTo>
                <a:lnTo>
                  <a:pt x="125" y="317"/>
                </a:lnTo>
                <a:lnTo>
                  <a:pt x="123" y="317"/>
                </a:lnTo>
                <a:lnTo>
                  <a:pt x="121" y="315"/>
                </a:lnTo>
                <a:lnTo>
                  <a:pt x="119" y="315"/>
                </a:lnTo>
                <a:lnTo>
                  <a:pt x="117" y="317"/>
                </a:lnTo>
                <a:lnTo>
                  <a:pt x="114" y="317"/>
                </a:lnTo>
                <a:lnTo>
                  <a:pt x="112" y="315"/>
                </a:lnTo>
                <a:lnTo>
                  <a:pt x="110" y="315"/>
                </a:lnTo>
                <a:lnTo>
                  <a:pt x="106" y="315"/>
                </a:lnTo>
                <a:lnTo>
                  <a:pt x="104" y="317"/>
                </a:lnTo>
                <a:lnTo>
                  <a:pt x="102" y="317"/>
                </a:lnTo>
                <a:lnTo>
                  <a:pt x="100" y="320"/>
                </a:lnTo>
                <a:lnTo>
                  <a:pt x="100" y="324"/>
                </a:lnTo>
                <a:lnTo>
                  <a:pt x="100" y="326"/>
                </a:lnTo>
                <a:lnTo>
                  <a:pt x="100" y="330"/>
                </a:lnTo>
                <a:lnTo>
                  <a:pt x="100" y="332"/>
                </a:lnTo>
                <a:lnTo>
                  <a:pt x="100" y="336"/>
                </a:lnTo>
                <a:lnTo>
                  <a:pt x="100" y="338"/>
                </a:lnTo>
                <a:lnTo>
                  <a:pt x="100" y="340"/>
                </a:lnTo>
                <a:lnTo>
                  <a:pt x="98" y="343"/>
                </a:lnTo>
                <a:lnTo>
                  <a:pt x="96" y="347"/>
                </a:lnTo>
                <a:lnTo>
                  <a:pt x="96" y="349"/>
                </a:lnTo>
                <a:lnTo>
                  <a:pt x="94" y="353"/>
                </a:lnTo>
                <a:lnTo>
                  <a:pt x="93" y="355"/>
                </a:lnTo>
                <a:lnTo>
                  <a:pt x="89" y="355"/>
                </a:lnTo>
                <a:lnTo>
                  <a:pt x="87" y="355"/>
                </a:lnTo>
                <a:lnTo>
                  <a:pt x="83" y="353"/>
                </a:lnTo>
                <a:lnTo>
                  <a:pt x="81" y="351"/>
                </a:lnTo>
                <a:lnTo>
                  <a:pt x="79" y="351"/>
                </a:lnTo>
                <a:lnTo>
                  <a:pt x="77" y="349"/>
                </a:lnTo>
                <a:lnTo>
                  <a:pt x="75" y="347"/>
                </a:lnTo>
                <a:lnTo>
                  <a:pt x="71" y="343"/>
                </a:lnTo>
                <a:lnTo>
                  <a:pt x="69" y="340"/>
                </a:lnTo>
                <a:lnTo>
                  <a:pt x="69" y="338"/>
                </a:lnTo>
                <a:lnTo>
                  <a:pt x="68" y="338"/>
                </a:lnTo>
                <a:lnTo>
                  <a:pt x="68" y="336"/>
                </a:lnTo>
                <a:lnTo>
                  <a:pt x="68" y="334"/>
                </a:lnTo>
                <a:lnTo>
                  <a:pt x="68" y="332"/>
                </a:lnTo>
                <a:lnTo>
                  <a:pt x="64" y="332"/>
                </a:lnTo>
                <a:lnTo>
                  <a:pt x="62" y="332"/>
                </a:lnTo>
                <a:lnTo>
                  <a:pt x="62" y="330"/>
                </a:lnTo>
                <a:lnTo>
                  <a:pt x="64" y="328"/>
                </a:lnTo>
                <a:lnTo>
                  <a:pt x="64" y="324"/>
                </a:lnTo>
                <a:lnTo>
                  <a:pt x="66" y="320"/>
                </a:lnTo>
                <a:lnTo>
                  <a:pt x="69" y="315"/>
                </a:lnTo>
                <a:lnTo>
                  <a:pt x="69" y="313"/>
                </a:lnTo>
                <a:lnTo>
                  <a:pt x="71" y="309"/>
                </a:lnTo>
                <a:lnTo>
                  <a:pt x="75" y="307"/>
                </a:lnTo>
                <a:lnTo>
                  <a:pt x="77" y="305"/>
                </a:lnTo>
                <a:lnTo>
                  <a:pt x="79" y="303"/>
                </a:lnTo>
                <a:lnTo>
                  <a:pt x="81" y="301"/>
                </a:lnTo>
                <a:lnTo>
                  <a:pt x="83" y="301"/>
                </a:lnTo>
                <a:lnTo>
                  <a:pt x="81" y="299"/>
                </a:lnTo>
                <a:lnTo>
                  <a:pt x="79" y="299"/>
                </a:lnTo>
                <a:lnTo>
                  <a:pt x="79" y="297"/>
                </a:lnTo>
                <a:lnTo>
                  <a:pt x="79" y="295"/>
                </a:lnTo>
                <a:lnTo>
                  <a:pt x="79" y="292"/>
                </a:lnTo>
                <a:lnTo>
                  <a:pt x="79" y="288"/>
                </a:lnTo>
                <a:lnTo>
                  <a:pt x="79" y="284"/>
                </a:lnTo>
                <a:lnTo>
                  <a:pt x="77" y="284"/>
                </a:lnTo>
                <a:lnTo>
                  <a:pt x="77" y="282"/>
                </a:lnTo>
                <a:lnTo>
                  <a:pt x="75" y="282"/>
                </a:lnTo>
                <a:lnTo>
                  <a:pt x="73" y="278"/>
                </a:lnTo>
                <a:lnTo>
                  <a:pt x="71" y="278"/>
                </a:lnTo>
                <a:lnTo>
                  <a:pt x="68" y="278"/>
                </a:lnTo>
                <a:lnTo>
                  <a:pt x="64" y="280"/>
                </a:lnTo>
                <a:lnTo>
                  <a:pt x="60" y="280"/>
                </a:lnTo>
                <a:lnTo>
                  <a:pt x="56" y="280"/>
                </a:lnTo>
                <a:lnTo>
                  <a:pt x="54" y="280"/>
                </a:lnTo>
                <a:lnTo>
                  <a:pt x="52" y="278"/>
                </a:lnTo>
                <a:lnTo>
                  <a:pt x="48" y="280"/>
                </a:lnTo>
                <a:lnTo>
                  <a:pt x="44" y="282"/>
                </a:lnTo>
                <a:lnTo>
                  <a:pt x="43" y="282"/>
                </a:lnTo>
                <a:lnTo>
                  <a:pt x="37" y="286"/>
                </a:lnTo>
                <a:lnTo>
                  <a:pt x="33" y="284"/>
                </a:lnTo>
                <a:lnTo>
                  <a:pt x="29" y="282"/>
                </a:lnTo>
                <a:lnTo>
                  <a:pt x="25" y="278"/>
                </a:lnTo>
                <a:lnTo>
                  <a:pt x="23" y="274"/>
                </a:lnTo>
                <a:lnTo>
                  <a:pt x="21" y="270"/>
                </a:lnTo>
                <a:lnTo>
                  <a:pt x="16" y="269"/>
                </a:lnTo>
                <a:lnTo>
                  <a:pt x="12" y="267"/>
                </a:lnTo>
                <a:lnTo>
                  <a:pt x="10" y="267"/>
                </a:lnTo>
                <a:lnTo>
                  <a:pt x="8" y="263"/>
                </a:lnTo>
                <a:lnTo>
                  <a:pt x="8" y="259"/>
                </a:lnTo>
                <a:lnTo>
                  <a:pt x="6" y="257"/>
                </a:lnTo>
                <a:lnTo>
                  <a:pt x="4" y="255"/>
                </a:lnTo>
                <a:lnTo>
                  <a:pt x="4" y="253"/>
                </a:lnTo>
                <a:lnTo>
                  <a:pt x="4" y="251"/>
                </a:lnTo>
                <a:lnTo>
                  <a:pt x="2" y="249"/>
                </a:lnTo>
                <a:lnTo>
                  <a:pt x="0" y="246"/>
                </a:lnTo>
                <a:lnTo>
                  <a:pt x="4" y="244"/>
                </a:lnTo>
                <a:lnTo>
                  <a:pt x="12" y="247"/>
                </a:lnTo>
                <a:lnTo>
                  <a:pt x="14" y="249"/>
                </a:lnTo>
                <a:lnTo>
                  <a:pt x="16" y="249"/>
                </a:lnTo>
                <a:lnTo>
                  <a:pt x="18" y="249"/>
                </a:lnTo>
                <a:lnTo>
                  <a:pt x="18" y="247"/>
                </a:lnTo>
                <a:lnTo>
                  <a:pt x="18" y="246"/>
                </a:lnTo>
                <a:lnTo>
                  <a:pt x="18" y="244"/>
                </a:lnTo>
                <a:lnTo>
                  <a:pt x="18" y="242"/>
                </a:lnTo>
                <a:lnTo>
                  <a:pt x="16" y="240"/>
                </a:lnTo>
                <a:lnTo>
                  <a:pt x="16" y="238"/>
                </a:lnTo>
                <a:lnTo>
                  <a:pt x="16" y="236"/>
                </a:lnTo>
                <a:lnTo>
                  <a:pt x="16" y="234"/>
                </a:lnTo>
                <a:lnTo>
                  <a:pt x="18" y="230"/>
                </a:lnTo>
                <a:lnTo>
                  <a:pt x="20" y="230"/>
                </a:lnTo>
                <a:lnTo>
                  <a:pt x="21" y="228"/>
                </a:lnTo>
                <a:lnTo>
                  <a:pt x="23" y="226"/>
                </a:lnTo>
                <a:lnTo>
                  <a:pt x="23" y="224"/>
                </a:lnTo>
                <a:lnTo>
                  <a:pt x="25" y="222"/>
                </a:lnTo>
                <a:lnTo>
                  <a:pt x="29" y="221"/>
                </a:lnTo>
                <a:lnTo>
                  <a:pt x="33" y="219"/>
                </a:lnTo>
                <a:lnTo>
                  <a:pt x="37" y="217"/>
                </a:lnTo>
                <a:lnTo>
                  <a:pt x="39" y="217"/>
                </a:lnTo>
                <a:lnTo>
                  <a:pt x="41" y="217"/>
                </a:lnTo>
                <a:lnTo>
                  <a:pt x="43" y="217"/>
                </a:lnTo>
                <a:lnTo>
                  <a:pt x="44" y="215"/>
                </a:lnTo>
                <a:lnTo>
                  <a:pt x="46" y="213"/>
                </a:lnTo>
                <a:lnTo>
                  <a:pt x="54" y="211"/>
                </a:lnTo>
                <a:lnTo>
                  <a:pt x="54" y="209"/>
                </a:lnTo>
                <a:lnTo>
                  <a:pt x="56" y="207"/>
                </a:lnTo>
                <a:lnTo>
                  <a:pt x="58" y="205"/>
                </a:lnTo>
                <a:lnTo>
                  <a:pt x="58" y="203"/>
                </a:lnTo>
                <a:lnTo>
                  <a:pt x="60" y="201"/>
                </a:lnTo>
                <a:lnTo>
                  <a:pt x="62" y="198"/>
                </a:lnTo>
                <a:lnTo>
                  <a:pt x="64" y="190"/>
                </a:lnTo>
                <a:lnTo>
                  <a:pt x="66" y="186"/>
                </a:lnTo>
                <a:lnTo>
                  <a:pt x="68" y="180"/>
                </a:lnTo>
                <a:lnTo>
                  <a:pt x="69" y="174"/>
                </a:lnTo>
                <a:lnTo>
                  <a:pt x="71" y="171"/>
                </a:lnTo>
                <a:lnTo>
                  <a:pt x="73" y="169"/>
                </a:lnTo>
                <a:lnTo>
                  <a:pt x="73" y="167"/>
                </a:lnTo>
                <a:lnTo>
                  <a:pt x="73" y="165"/>
                </a:lnTo>
                <a:lnTo>
                  <a:pt x="73" y="163"/>
                </a:lnTo>
                <a:lnTo>
                  <a:pt x="69" y="161"/>
                </a:lnTo>
                <a:lnTo>
                  <a:pt x="68" y="161"/>
                </a:lnTo>
                <a:lnTo>
                  <a:pt x="62" y="163"/>
                </a:lnTo>
                <a:lnTo>
                  <a:pt x="60" y="163"/>
                </a:lnTo>
                <a:lnTo>
                  <a:pt x="58" y="163"/>
                </a:lnTo>
                <a:lnTo>
                  <a:pt x="54" y="161"/>
                </a:lnTo>
                <a:lnTo>
                  <a:pt x="52" y="159"/>
                </a:lnTo>
                <a:lnTo>
                  <a:pt x="50" y="153"/>
                </a:lnTo>
                <a:lnTo>
                  <a:pt x="50" y="148"/>
                </a:lnTo>
                <a:lnTo>
                  <a:pt x="50" y="146"/>
                </a:lnTo>
                <a:lnTo>
                  <a:pt x="50" y="142"/>
                </a:lnTo>
                <a:lnTo>
                  <a:pt x="50" y="138"/>
                </a:lnTo>
                <a:lnTo>
                  <a:pt x="50" y="134"/>
                </a:lnTo>
                <a:lnTo>
                  <a:pt x="50" y="130"/>
                </a:lnTo>
                <a:lnTo>
                  <a:pt x="48" y="123"/>
                </a:lnTo>
                <a:lnTo>
                  <a:pt x="50" y="117"/>
                </a:lnTo>
                <a:lnTo>
                  <a:pt x="50" y="111"/>
                </a:lnTo>
                <a:lnTo>
                  <a:pt x="50" y="109"/>
                </a:lnTo>
                <a:lnTo>
                  <a:pt x="50" y="105"/>
                </a:lnTo>
                <a:lnTo>
                  <a:pt x="50" y="98"/>
                </a:lnTo>
                <a:lnTo>
                  <a:pt x="50" y="90"/>
                </a:lnTo>
                <a:lnTo>
                  <a:pt x="48" y="84"/>
                </a:lnTo>
                <a:lnTo>
                  <a:pt x="44" y="80"/>
                </a:lnTo>
                <a:lnTo>
                  <a:pt x="37" y="69"/>
                </a:lnTo>
                <a:lnTo>
                  <a:pt x="31" y="59"/>
                </a:lnTo>
                <a:lnTo>
                  <a:pt x="29" y="55"/>
                </a:lnTo>
                <a:lnTo>
                  <a:pt x="31" y="50"/>
                </a:lnTo>
                <a:lnTo>
                  <a:pt x="31" y="38"/>
                </a:lnTo>
                <a:lnTo>
                  <a:pt x="33" y="32"/>
                </a:lnTo>
                <a:lnTo>
                  <a:pt x="37" y="32"/>
                </a:lnTo>
                <a:lnTo>
                  <a:pt x="46" y="32"/>
                </a:lnTo>
                <a:lnTo>
                  <a:pt x="50" y="34"/>
                </a:lnTo>
                <a:lnTo>
                  <a:pt x="56" y="34"/>
                </a:lnTo>
                <a:lnTo>
                  <a:pt x="62" y="36"/>
                </a:lnTo>
                <a:lnTo>
                  <a:pt x="68" y="38"/>
                </a:lnTo>
                <a:lnTo>
                  <a:pt x="75" y="38"/>
                </a:lnTo>
                <a:lnTo>
                  <a:pt x="77" y="38"/>
                </a:lnTo>
                <a:lnTo>
                  <a:pt x="83" y="42"/>
                </a:lnTo>
                <a:lnTo>
                  <a:pt x="89" y="44"/>
                </a:lnTo>
                <a:lnTo>
                  <a:pt x="98" y="48"/>
                </a:lnTo>
                <a:lnTo>
                  <a:pt x="102" y="52"/>
                </a:lnTo>
                <a:lnTo>
                  <a:pt x="112" y="57"/>
                </a:lnTo>
                <a:lnTo>
                  <a:pt x="119" y="61"/>
                </a:lnTo>
                <a:lnTo>
                  <a:pt x="123" y="63"/>
                </a:lnTo>
                <a:lnTo>
                  <a:pt x="129" y="65"/>
                </a:lnTo>
                <a:lnTo>
                  <a:pt x="135" y="65"/>
                </a:lnTo>
                <a:lnTo>
                  <a:pt x="139" y="65"/>
                </a:lnTo>
                <a:lnTo>
                  <a:pt x="142" y="67"/>
                </a:lnTo>
                <a:lnTo>
                  <a:pt x="144" y="67"/>
                </a:lnTo>
                <a:lnTo>
                  <a:pt x="150" y="71"/>
                </a:lnTo>
                <a:lnTo>
                  <a:pt x="158" y="73"/>
                </a:lnTo>
                <a:lnTo>
                  <a:pt x="164" y="75"/>
                </a:lnTo>
                <a:lnTo>
                  <a:pt x="169" y="78"/>
                </a:lnTo>
                <a:lnTo>
                  <a:pt x="175" y="80"/>
                </a:lnTo>
                <a:lnTo>
                  <a:pt x="179" y="82"/>
                </a:lnTo>
                <a:lnTo>
                  <a:pt x="183" y="84"/>
                </a:lnTo>
                <a:lnTo>
                  <a:pt x="185" y="84"/>
                </a:lnTo>
                <a:lnTo>
                  <a:pt x="187" y="86"/>
                </a:lnTo>
                <a:lnTo>
                  <a:pt x="192" y="86"/>
                </a:lnTo>
                <a:lnTo>
                  <a:pt x="194" y="84"/>
                </a:lnTo>
                <a:lnTo>
                  <a:pt x="192" y="80"/>
                </a:lnTo>
                <a:lnTo>
                  <a:pt x="190" y="78"/>
                </a:lnTo>
                <a:lnTo>
                  <a:pt x="189" y="77"/>
                </a:lnTo>
                <a:lnTo>
                  <a:pt x="189" y="75"/>
                </a:lnTo>
                <a:lnTo>
                  <a:pt x="190" y="73"/>
                </a:lnTo>
                <a:lnTo>
                  <a:pt x="192" y="71"/>
                </a:lnTo>
                <a:lnTo>
                  <a:pt x="192" y="65"/>
                </a:lnTo>
                <a:lnTo>
                  <a:pt x="190" y="61"/>
                </a:lnTo>
                <a:lnTo>
                  <a:pt x="187" y="54"/>
                </a:lnTo>
                <a:lnTo>
                  <a:pt x="183" y="46"/>
                </a:lnTo>
                <a:lnTo>
                  <a:pt x="183" y="44"/>
                </a:lnTo>
                <a:lnTo>
                  <a:pt x="183" y="38"/>
                </a:lnTo>
                <a:lnTo>
                  <a:pt x="183" y="30"/>
                </a:lnTo>
                <a:lnTo>
                  <a:pt x="185" y="25"/>
                </a:lnTo>
                <a:lnTo>
                  <a:pt x="189" y="17"/>
                </a:lnTo>
                <a:lnTo>
                  <a:pt x="196" y="9"/>
                </a:lnTo>
                <a:lnTo>
                  <a:pt x="206" y="4"/>
                </a:lnTo>
                <a:lnTo>
                  <a:pt x="210" y="2"/>
                </a:lnTo>
                <a:lnTo>
                  <a:pt x="214" y="0"/>
                </a:lnTo>
                <a:lnTo>
                  <a:pt x="215" y="0"/>
                </a:lnTo>
                <a:lnTo>
                  <a:pt x="217" y="0"/>
                </a:lnTo>
                <a:lnTo>
                  <a:pt x="225" y="4"/>
                </a:lnTo>
                <a:lnTo>
                  <a:pt x="233" y="6"/>
                </a:lnTo>
                <a:lnTo>
                  <a:pt x="242" y="9"/>
                </a:lnTo>
                <a:lnTo>
                  <a:pt x="256" y="13"/>
                </a:lnTo>
                <a:lnTo>
                  <a:pt x="273" y="19"/>
                </a:lnTo>
                <a:lnTo>
                  <a:pt x="283" y="19"/>
                </a:lnTo>
                <a:lnTo>
                  <a:pt x="287" y="21"/>
                </a:lnTo>
                <a:lnTo>
                  <a:pt x="302" y="23"/>
                </a:lnTo>
                <a:lnTo>
                  <a:pt x="315" y="23"/>
                </a:lnTo>
                <a:lnTo>
                  <a:pt x="327" y="21"/>
                </a:lnTo>
                <a:lnTo>
                  <a:pt x="333" y="19"/>
                </a:lnTo>
                <a:lnTo>
                  <a:pt x="335" y="17"/>
                </a:lnTo>
                <a:lnTo>
                  <a:pt x="335" y="19"/>
                </a:lnTo>
                <a:lnTo>
                  <a:pt x="337" y="19"/>
                </a:lnTo>
                <a:lnTo>
                  <a:pt x="340" y="25"/>
                </a:lnTo>
                <a:lnTo>
                  <a:pt x="342" y="27"/>
                </a:lnTo>
                <a:lnTo>
                  <a:pt x="344" y="29"/>
                </a:lnTo>
                <a:lnTo>
                  <a:pt x="346" y="32"/>
                </a:lnTo>
                <a:lnTo>
                  <a:pt x="350" y="36"/>
                </a:lnTo>
                <a:lnTo>
                  <a:pt x="354" y="42"/>
                </a:lnTo>
                <a:lnTo>
                  <a:pt x="358" y="48"/>
                </a:lnTo>
                <a:lnTo>
                  <a:pt x="360" y="54"/>
                </a:lnTo>
                <a:lnTo>
                  <a:pt x="361" y="55"/>
                </a:lnTo>
                <a:lnTo>
                  <a:pt x="361" y="57"/>
                </a:lnTo>
                <a:lnTo>
                  <a:pt x="361" y="59"/>
                </a:lnTo>
                <a:lnTo>
                  <a:pt x="360" y="59"/>
                </a:lnTo>
                <a:lnTo>
                  <a:pt x="360" y="61"/>
                </a:lnTo>
                <a:lnTo>
                  <a:pt x="358" y="63"/>
                </a:lnTo>
                <a:lnTo>
                  <a:pt x="354" y="65"/>
                </a:lnTo>
                <a:lnTo>
                  <a:pt x="352" y="67"/>
                </a:lnTo>
                <a:lnTo>
                  <a:pt x="348" y="73"/>
                </a:lnTo>
                <a:lnTo>
                  <a:pt x="346" y="77"/>
                </a:lnTo>
                <a:lnTo>
                  <a:pt x="348" y="80"/>
                </a:lnTo>
                <a:lnTo>
                  <a:pt x="350" y="80"/>
                </a:lnTo>
                <a:lnTo>
                  <a:pt x="356" y="78"/>
                </a:lnTo>
                <a:lnTo>
                  <a:pt x="363" y="77"/>
                </a:lnTo>
                <a:lnTo>
                  <a:pt x="371" y="75"/>
                </a:lnTo>
                <a:lnTo>
                  <a:pt x="381" y="73"/>
                </a:lnTo>
                <a:lnTo>
                  <a:pt x="390" y="71"/>
                </a:lnTo>
                <a:lnTo>
                  <a:pt x="404" y="69"/>
                </a:lnTo>
                <a:lnTo>
                  <a:pt x="406" y="69"/>
                </a:lnTo>
                <a:lnTo>
                  <a:pt x="431" y="69"/>
                </a:lnTo>
                <a:lnTo>
                  <a:pt x="444" y="69"/>
                </a:lnTo>
                <a:lnTo>
                  <a:pt x="454" y="73"/>
                </a:lnTo>
                <a:lnTo>
                  <a:pt x="461" y="78"/>
                </a:lnTo>
                <a:lnTo>
                  <a:pt x="467" y="86"/>
                </a:lnTo>
                <a:lnTo>
                  <a:pt x="475" y="98"/>
                </a:lnTo>
                <a:lnTo>
                  <a:pt x="484" y="109"/>
                </a:lnTo>
                <a:lnTo>
                  <a:pt x="496" y="119"/>
                </a:lnTo>
                <a:lnTo>
                  <a:pt x="498" y="121"/>
                </a:lnTo>
                <a:lnTo>
                  <a:pt x="500" y="123"/>
                </a:lnTo>
                <a:lnTo>
                  <a:pt x="502" y="123"/>
                </a:lnTo>
                <a:lnTo>
                  <a:pt x="506" y="126"/>
                </a:lnTo>
                <a:lnTo>
                  <a:pt x="506" y="128"/>
                </a:lnTo>
                <a:lnTo>
                  <a:pt x="511" y="134"/>
                </a:lnTo>
                <a:lnTo>
                  <a:pt x="515" y="142"/>
                </a:lnTo>
                <a:lnTo>
                  <a:pt x="515" y="151"/>
                </a:lnTo>
                <a:lnTo>
                  <a:pt x="515" y="163"/>
                </a:lnTo>
                <a:lnTo>
                  <a:pt x="511" y="174"/>
                </a:lnTo>
                <a:lnTo>
                  <a:pt x="509" y="182"/>
                </a:lnTo>
                <a:lnTo>
                  <a:pt x="506" y="192"/>
                </a:lnTo>
                <a:lnTo>
                  <a:pt x="502" y="198"/>
                </a:lnTo>
                <a:lnTo>
                  <a:pt x="504" y="201"/>
                </a:lnTo>
                <a:lnTo>
                  <a:pt x="504" y="205"/>
                </a:lnTo>
                <a:lnTo>
                  <a:pt x="504" y="209"/>
                </a:lnTo>
                <a:lnTo>
                  <a:pt x="502" y="215"/>
                </a:lnTo>
                <a:lnTo>
                  <a:pt x="488" y="230"/>
                </a:lnTo>
                <a:lnTo>
                  <a:pt x="483" y="236"/>
                </a:lnTo>
                <a:lnTo>
                  <a:pt x="475" y="251"/>
                </a:lnTo>
                <a:lnTo>
                  <a:pt x="473" y="255"/>
                </a:lnTo>
                <a:lnTo>
                  <a:pt x="467" y="267"/>
                </a:lnTo>
                <a:lnTo>
                  <a:pt x="463" y="276"/>
                </a:lnTo>
                <a:lnTo>
                  <a:pt x="461" y="282"/>
                </a:lnTo>
                <a:lnTo>
                  <a:pt x="461" y="288"/>
                </a:lnTo>
                <a:lnTo>
                  <a:pt x="463" y="297"/>
                </a:lnTo>
                <a:lnTo>
                  <a:pt x="463" y="311"/>
                </a:lnTo>
                <a:lnTo>
                  <a:pt x="461" y="315"/>
                </a:lnTo>
                <a:lnTo>
                  <a:pt x="459" y="326"/>
                </a:lnTo>
                <a:lnTo>
                  <a:pt x="456" y="347"/>
                </a:lnTo>
                <a:lnTo>
                  <a:pt x="454" y="355"/>
                </a:lnTo>
                <a:lnTo>
                  <a:pt x="452" y="355"/>
                </a:lnTo>
                <a:lnTo>
                  <a:pt x="452" y="357"/>
                </a:lnTo>
                <a:lnTo>
                  <a:pt x="452" y="359"/>
                </a:lnTo>
                <a:lnTo>
                  <a:pt x="450" y="361"/>
                </a:lnTo>
                <a:lnTo>
                  <a:pt x="450" y="363"/>
                </a:lnTo>
                <a:lnTo>
                  <a:pt x="450" y="365"/>
                </a:lnTo>
                <a:lnTo>
                  <a:pt x="450" y="366"/>
                </a:lnTo>
                <a:lnTo>
                  <a:pt x="436" y="374"/>
                </a:lnTo>
                <a:lnTo>
                  <a:pt x="434" y="374"/>
                </a:lnTo>
                <a:lnTo>
                  <a:pt x="433" y="374"/>
                </a:lnTo>
                <a:lnTo>
                  <a:pt x="425" y="372"/>
                </a:lnTo>
                <a:lnTo>
                  <a:pt x="423" y="372"/>
                </a:lnTo>
                <a:lnTo>
                  <a:pt x="425" y="365"/>
                </a:lnTo>
                <a:lnTo>
                  <a:pt x="425" y="363"/>
                </a:lnTo>
                <a:lnTo>
                  <a:pt x="425" y="361"/>
                </a:lnTo>
                <a:lnTo>
                  <a:pt x="425" y="359"/>
                </a:lnTo>
                <a:lnTo>
                  <a:pt x="425" y="357"/>
                </a:lnTo>
                <a:lnTo>
                  <a:pt x="423" y="355"/>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3">
            <a:extLst>
              <a:ext uri="{FF2B5EF4-FFF2-40B4-BE49-F238E27FC236}">
                <a16:creationId xmlns:a16="http://schemas.microsoft.com/office/drawing/2014/main" id="{FB2BB578-E90C-402E-9504-FDDE8DFC5B90}"/>
              </a:ext>
            </a:extLst>
          </p:cNvPr>
          <p:cNvSpPr>
            <a:spLocks/>
          </p:cNvSpPr>
          <p:nvPr/>
        </p:nvSpPr>
        <p:spPr bwMode="auto">
          <a:xfrm>
            <a:off x="4462470" y="3837554"/>
            <a:ext cx="1322031" cy="1148143"/>
          </a:xfrm>
          <a:custGeom>
            <a:avLst/>
            <a:gdLst>
              <a:gd name="T0" fmla="*/ 284 w 555"/>
              <a:gd name="T1" fmla="*/ 426 h 482"/>
              <a:gd name="T2" fmla="*/ 298 w 555"/>
              <a:gd name="T3" fmla="*/ 386 h 482"/>
              <a:gd name="T4" fmla="*/ 302 w 555"/>
              <a:gd name="T5" fmla="*/ 342 h 482"/>
              <a:gd name="T6" fmla="*/ 265 w 555"/>
              <a:gd name="T7" fmla="*/ 321 h 482"/>
              <a:gd name="T8" fmla="*/ 258 w 555"/>
              <a:gd name="T9" fmla="*/ 307 h 482"/>
              <a:gd name="T10" fmla="*/ 244 w 555"/>
              <a:gd name="T11" fmla="*/ 300 h 482"/>
              <a:gd name="T12" fmla="*/ 229 w 555"/>
              <a:gd name="T13" fmla="*/ 292 h 482"/>
              <a:gd name="T14" fmla="*/ 204 w 555"/>
              <a:gd name="T15" fmla="*/ 277 h 482"/>
              <a:gd name="T16" fmla="*/ 186 w 555"/>
              <a:gd name="T17" fmla="*/ 284 h 482"/>
              <a:gd name="T18" fmla="*/ 173 w 555"/>
              <a:gd name="T19" fmla="*/ 277 h 482"/>
              <a:gd name="T20" fmla="*/ 184 w 555"/>
              <a:gd name="T21" fmla="*/ 263 h 482"/>
              <a:gd name="T22" fmla="*/ 175 w 555"/>
              <a:gd name="T23" fmla="*/ 252 h 482"/>
              <a:gd name="T24" fmla="*/ 150 w 555"/>
              <a:gd name="T25" fmla="*/ 265 h 482"/>
              <a:gd name="T26" fmla="*/ 142 w 555"/>
              <a:gd name="T27" fmla="*/ 248 h 482"/>
              <a:gd name="T28" fmla="*/ 133 w 555"/>
              <a:gd name="T29" fmla="*/ 227 h 482"/>
              <a:gd name="T30" fmla="*/ 123 w 555"/>
              <a:gd name="T31" fmla="*/ 219 h 482"/>
              <a:gd name="T32" fmla="*/ 106 w 555"/>
              <a:gd name="T33" fmla="*/ 219 h 482"/>
              <a:gd name="T34" fmla="*/ 75 w 555"/>
              <a:gd name="T35" fmla="*/ 200 h 482"/>
              <a:gd name="T36" fmla="*/ 62 w 555"/>
              <a:gd name="T37" fmla="*/ 171 h 482"/>
              <a:gd name="T38" fmla="*/ 77 w 555"/>
              <a:gd name="T39" fmla="*/ 161 h 482"/>
              <a:gd name="T40" fmla="*/ 73 w 555"/>
              <a:gd name="T41" fmla="*/ 146 h 482"/>
              <a:gd name="T42" fmla="*/ 44 w 555"/>
              <a:gd name="T43" fmla="*/ 156 h 482"/>
              <a:gd name="T44" fmla="*/ 40 w 555"/>
              <a:gd name="T45" fmla="*/ 138 h 482"/>
              <a:gd name="T46" fmla="*/ 46 w 555"/>
              <a:gd name="T47" fmla="*/ 115 h 482"/>
              <a:gd name="T48" fmla="*/ 23 w 555"/>
              <a:gd name="T49" fmla="*/ 108 h 482"/>
              <a:gd name="T50" fmla="*/ 8 w 555"/>
              <a:gd name="T51" fmla="*/ 102 h 482"/>
              <a:gd name="T52" fmla="*/ 6 w 555"/>
              <a:gd name="T53" fmla="*/ 79 h 482"/>
              <a:gd name="T54" fmla="*/ 37 w 555"/>
              <a:gd name="T55" fmla="*/ 48 h 482"/>
              <a:gd name="T56" fmla="*/ 71 w 555"/>
              <a:gd name="T57" fmla="*/ 61 h 482"/>
              <a:gd name="T58" fmla="*/ 111 w 555"/>
              <a:gd name="T59" fmla="*/ 69 h 482"/>
              <a:gd name="T60" fmla="*/ 152 w 555"/>
              <a:gd name="T61" fmla="*/ 75 h 482"/>
              <a:gd name="T62" fmla="*/ 175 w 555"/>
              <a:gd name="T63" fmla="*/ 50 h 482"/>
              <a:gd name="T64" fmla="*/ 198 w 555"/>
              <a:gd name="T65" fmla="*/ 2 h 482"/>
              <a:gd name="T66" fmla="*/ 236 w 555"/>
              <a:gd name="T67" fmla="*/ 29 h 482"/>
              <a:gd name="T68" fmla="*/ 263 w 555"/>
              <a:gd name="T69" fmla="*/ 79 h 482"/>
              <a:gd name="T70" fmla="*/ 288 w 555"/>
              <a:gd name="T71" fmla="*/ 106 h 482"/>
              <a:gd name="T72" fmla="*/ 307 w 555"/>
              <a:gd name="T73" fmla="*/ 108 h 482"/>
              <a:gd name="T74" fmla="*/ 315 w 555"/>
              <a:gd name="T75" fmla="*/ 94 h 482"/>
              <a:gd name="T76" fmla="*/ 329 w 555"/>
              <a:gd name="T77" fmla="*/ 79 h 482"/>
              <a:gd name="T78" fmla="*/ 361 w 555"/>
              <a:gd name="T79" fmla="*/ 77 h 482"/>
              <a:gd name="T80" fmla="*/ 361 w 555"/>
              <a:gd name="T81" fmla="*/ 108 h 482"/>
              <a:gd name="T82" fmla="*/ 361 w 555"/>
              <a:gd name="T83" fmla="*/ 156 h 482"/>
              <a:gd name="T84" fmla="*/ 359 w 555"/>
              <a:gd name="T85" fmla="*/ 188 h 482"/>
              <a:gd name="T86" fmla="*/ 461 w 555"/>
              <a:gd name="T87" fmla="*/ 152 h 482"/>
              <a:gd name="T88" fmla="*/ 511 w 555"/>
              <a:gd name="T89" fmla="*/ 182 h 482"/>
              <a:gd name="T90" fmla="*/ 530 w 555"/>
              <a:gd name="T91" fmla="*/ 250 h 482"/>
              <a:gd name="T92" fmla="*/ 542 w 555"/>
              <a:gd name="T93" fmla="*/ 290 h 482"/>
              <a:gd name="T94" fmla="*/ 548 w 555"/>
              <a:gd name="T95" fmla="*/ 313 h 482"/>
              <a:gd name="T96" fmla="*/ 525 w 555"/>
              <a:gd name="T97" fmla="*/ 344 h 482"/>
              <a:gd name="T98" fmla="*/ 500 w 555"/>
              <a:gd name="T99" fmla="*/ 357 h 482"/>
              <a:gd name="T100" fmla="*/ 496 w 555"/>
              <a:gd name="T101" fmla="*/ 376 h 482"/>
              <a:gd name="T102" fmla="*/ 461 w 555"/>
              <a:gd name="T103" fmla="*/ 361 h 482"/>
              <a:gd name="T104" fmla="*/ 423 w 555"/>
              <a:gd name="T105" fmla="*/ 384 h 482"/>
              <a:gd name="T106" fmla="*/ 404 w 555"/>
              <a:gd name="T107" fmla="*/ 405 h 482"/>
              <a:gd name="T108" fmla="*/ 380 w 555"/>
              <a:gd name="T109" fmla="*/ 424 h 482"/>
              <a:gd name="T110" fmla="*/ 365 w 555"/>
              <a:gd name="T111" fmla="*/ 419 h 482"/>
              <a:gd name="T112" fmla="*/ 352 w 555"/>
              <a:gd name="T113" fmla="*/ 426 h 482"/>
              <a:gd name="T114" fmla="*/ 327 w 555"/>
              <a:gd name="T115" fmla="*/ 442 h 482"/>
              <a:gd name="T116" fmla="*/ 315 w 555"/>
              <a:gd name="T117" fmla="*/ 474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5" h="482">
                <a:moveTo>
                  <a:pt x="294" y="472"/>
                </a:moveTo>
                <a:lnTo>
                  <a:pt x="292" y="465"/>
                </a:lnTo>
                <a:lnTo>
                  <a:pt x="292" y="459"/>
                </a:lnTo>
                <a:lnTo>
                  <a:pt x="286" y="451"/>
                </a:lnTo>
                <a:lnTo>
                  <a:pt x="284" y="444"/>
                </a:lnTo>
                <a:lnTo>
                  <a:pt x="284" y="440"/>
                </a:lnTo>
                <a:lnTo>
                  <a:pt x="286" y="438"/>
                </a:lnTo>
                <a:lnTo>
                  <a:pt x="286" y="434"/>
                </a:lnTo>
                <a:lnTo>
                  <a:pt x="286" y="430"/>
                </a:lnTo>
                <a:lnTo>
                  <a:pt x="286" y="428"/>
                </a:lnTo>
                <a:lnTo>
                  <a:pt x="284" y="426"/>
                </a:lnTo>
                <a:lnTo>
                  <a:pt x="284" y="424"/>
                </a:lnTo>
                <a:lnTo>
                  <a:pt x="284" y="422"/>
                </a:lnTo>
                <a:lnTo>
                  <a:pt x="282" y="421"/>
                </a:lnTo>
                <a:lnTo>
                  <a:pt x="282" y="419"/>
                </a:lnTo>
                <a:lnTo>
                  <a:pt x="282" y="417"/>
                </a:lnTo>
                <a:lnTo>
                  <a:pt x="284" y="415"/>
                </a:lnTo>
                <a:lnTo>
                  <a:pt x="286" y="409"/>
                </a:lnTo>
                <a:lnTo>
                  <a:pt x="290" y="405"/>
                </a:lnTo>
                <a:lnTo>
                  <a:pt x="292" y="399"/>
                </a:lnTo>
                <a:lnTo>
                  <a:pt x="296" y="394"/>
                </a:lnTo>
                <a:lnTo>
                  <a:pt x="298" y="386"/>
                </a:lnTo>
                <a:lnTo>
                  <a:pt x="296" y="382"/>
                </a:lnTo>
                <a:lnTo>
                  <a:pt x="296" y="378"/>
                </a:lnTo>
                <a:lnTo>
                  <a:pt x="296" y="373"/>
                </a:lnTo>
                <a:lnTo>
                  <a:pt x="298" y="369"/>
                </a:lnTo>
                <a:lnTo>
                  <a:pt x="300" y="365"/>
                </a:lnTo>
                <a:lnTo>
                  <a:pt x="304" y="357"/>
                </a:lnTo>
                <a:lnTo>
                  <a:pt x="306" y="353"/>
                </a:lnTo>
                <a:lnTo>
                  <a:pt x="306" y="349"/>
                </a:lnTo>
                <a:lnTo>
                  <a:pt x="304" y="348"/>
                </a:lnTo>
                <a:lnTo>
                  <a:pt x="304" y="346"/>
                </a:lnTo>
                <a:lnTo>
                  <a:pt x="302" y="342"/>
                </a:lnTo>
                <a:lnTo>
                  <a:pt x="302" y="336"/>
                </a:lnTo>
                <a:lnTo>
                  <a:pt x="300" y="332"/>
                </a:lnTo>
                <a:lnTo>
                  <a:pt x="298" y="330"/>
                </a:lnTo>
                <a:lnTo>
                  <a:pt x="296" y="328"/>
                </a:lnTo>
                <a:lnTo>
                  <a:pt x="294" y="326"/>
                </a:lnTo>
                <a:lnTo>
                  <a:pt x="288" y="315"/>
                </a:lnTo>
                <a:lnTo>
                  <a:pt x="286" y="317"/>
                </a:lnTo>
                <a:lnTo>
                  <a:pt x="273" y="321"/>
                </a:lnTo>
                <a:lnTo>
                  <a:pt x="271" y="321"/>
                </a:lnTo>
                <a:lnTo>
                  <a:pt x="267" y="321"/>
                </a:lnTo>
                <a:lnTo>
                  <a:pt x="265" y="321"/>
                </a:lnTo>
                <a:lnTo>
                  <a:pt x="263" y="321"/>
                </a:lnTo>
                <a:lnTo>
                  <a:pt x="261" y="321"/>
                </a:lnTo>
                <a:lnTo>
                  <a:pt x="259" y="321"/>
                </a:lnTo>
                <a:lnTo>
                  <a:pt x="259" y="319"/>
                </a:lnTo>
                <a:lnTo>
                  <a:pt x="259" y="317"/>
                </a:lnTo>
                <a:lnTo>
                  <a:pt x="258" y="317"/>
                </a:lnTo>
                <a:lnTo>
                  <a:pt x="258" y="315"/>
                </a:lnTo>
                <a:lnTo>
                  <a:pt x="258" y="313"/>
                </a:lnTo>
                <a:lnTo>
                  <a:pt x="258" y="311"/>
                </a:lnTo>
                <a:lnTo>
                  <a:pt x="258" y="309"/>
                </a:lnTo>
                <a:lnTo>
                  <a:pt x="258" y="307"/>
                </a:lnTo>
                <a:lnTo>
                  <a:pt x="256" y="307"/>
                </a:lnTo>
                <a:lnTo>
                  <a:pt x="256" y="305"/>
                </a:lnTo>
                <a:lnTo>
                  <a:pt x="254" y="303"/>
                </a:lnTo>
                <a:lnTo>
                  <a:pt x="252" y="301"/>
                </a:lnTo>
                <a:lnTo>
                  <a:pt x="252" y="300"/>
                </a:lnTo>
                <a:lnTo>
                  <a:pt x="250" y="300"/>
                </a:lnTo>
                <a:lnTo>
                  <a:pt x="250" y="301"/>
                </a:lnTo>
                <a:lnTo>
                  <a:pt x="248" y="301"/>
                </a:lnTo>
                <a:lnTo>
                  <a:pt x="246" y="301"/>
                </a:lnTo>
                <a:lnTo>
                  <a:pt x="244" y="301"/>
                </a:lnTo>
                <a:lnTo>
                  <a:pt x="244" y="300"/>
                </a:lnTo>
                <a:lnTo>
                  <a:pt x="244" y="298"/>
                </a:lnTo>
                <a:lnTo>
                  <a:pt x="242" y="298"/>
                </a:lnTo>
                <a:lnTo>
                  <a:pt x="242" y="296"/>
                </a:lnTo>
                <a:lnTo>
                  <a:pt x="240" y="296"/>
                </a:lnTo>
                <a:lnTo>
                  <a:pt x="242" y="294"/>
                </a:lnTo>
                <a:lnTo>
                  <a:pt x="242" y="292"/>
                </a:lnTo>
                <a:lnTo>
                  <a:pt x="242" y="290"/>
                </a:lnTo>
                <a:lnTo>
                  <a:pt x="240" y="288"/>
                </a:lnTo>
                <a:lnTo>
                  <a:pt x="231" y="294"/>
                </a:lnTo>
                <a:lnTo>
                  <a:pt x="231" y="292"/>
                </a:lnTo>
                <a:lnTo>
                  <a:pt x="229" y="292"/>
                </a:lnTo>
                <a:lnTo>
                  <a:pt x="229" y="290"/>
                </a:lnTo>
                <a:lnTo>
                  <a:pt x="227" y="290"/>
                </a:lnTo>
                <a:lnTo>
                  <a:pt x="213" y="271"/>
                </a:lnTo>
                <a:lnTo>
                  <a:pt x="211" y="271"/>
                </a:lnTo>
                <a:lnTo>
                  <a:pt x="209" y="271"/>
                </a:lnTo>
                <a:lnTo>
                  <a:pt x="209" y="273"/>
                </a:lnTo>
                <a:lnTo>
                  <a:pt x="208" y="273"/>
                </a:lnTo>
                <a:lnTo>
                  <a:pt x="208" y="275"/>
                </a:lnTo>
                <a:lnTo>
                  <a:pt x="206" y="275"/>
                </a:lnTo>
                <a:lnTo>
                  <a:pt x="204" y="275"/>
                </a:lnTo>
                <a:lnTo>
                  <a:pt x="204" y="277"/>
                </a:lnTo>
                <a:lnTo>
                  <a:pt x="202" y="277"/>
                </a:lnTo>
                <a:lnTo>
                  <a:pt x="200" y="277"/>
                </a:lnTo>
                <a:lnTo>
                  <a:pt x="198" y="277"/>
                </a:lnTo>
                <a:lnTo>
                  <a:pt x="198" y="278"/>
                </a:lnTo>
                <a:lnTo>
                  <a:pt x="196" y="280"/>
                </a:lnTo>
                <a:lnTo>
                  <a:pt x="194" y="282"/>
                </a:lnTo>
                <a:lnTo>
                  <a:pt x="192" y="282"/>
                </a:lnTo>
                <a:lnTo>
                  <a:pt x="190" y="284"/>
                </a:lnTo>
                <a:lnTo>
                  <a:pt x="190" y="286"/>
                </a:lnTo>
                <a:lnTo>
                  <a:pt x="188" y="286"/>
                </a:lnTo>
                <a:lnTo>
                  <a:pt x="186" y="284"/>
                </a:lnTo>
                <a:lnTo>
                  <a:pt x="186" y="282"/>
                </a:lnTo>
                <a:lnTo>
                  <a:pt x="184" y="282"/>
                </a:lnTo>
                <a:lnTo>
                  <a:pt x="183" y="282"/>
                </a:lnTo>
                <a:lnTo>
                  <a:pt x="181" y="282"/>
                </a:lnTo>
                <a:lnTo>
                  <a:pt x="179" y="282"/>
                </a:lnTo>
                <a:lnTo>
                  <a:pt x="177" y="282"/>
                </a:lnTo>
                <a:lnTo>
                  <a:pt x="175" y="282"/>
                </a:lnTo>
                <a:lnTo>
                  <a:pt x="173" y="282"/>
                </a:lnTo>
                <a:lnTo>
                  <a:pt x="173" y="280"/>
                </a:lnTo>
                <a:lnTo>
                  <a:pt x="173" y="278"/>
                </a:lnTo>
                <a:lnTo>
                  <a:pt x="173" y="277"/>
                </a:lnTo>
                <a:lnTo>
                  <a:pt x="173" y="275"/>
                </a:lnTo>
                <a:lnTo>
                  <a:pt x="173" y="273"/>
                </a:lnTo>
                <a:lnTo>
                  <a:pt x="173" y="271"/>
                </a:lnTo>
                <a:lnTo>
                  <a:pt x="175" y="271"/>
                </a:lnTo>
                <a:lnTo>
                  <a:pt x="177" y="271"/>
                </a:lnTo>
                <a:lnTo>
                  <a:pt x="177" y="269"/>
                </a:lnTo>
                <a:lnTo>
                  <a:pt x="179" y="269"/>
                </a:lnTo>
                <a:lnTo>
                  <a:pt x="181" y="267"/>
                </a:lnTo>
                <a:lnTo>
                  <a:pt x="183" y="265"/>
                </a:lnTo>
                <a:lnTo>
                  <a:pt x="184" y="265"/>
                </a:lnTo>
                <a:lnTo>
                  <a:pt x="184" y="263"/>
                </a:lnTo>
                <a:lnTo>
                  <a:pt x="184" y="261"/>
                </a:lnTo>
                <a:lnTo>
                  <a:pt x="184" y="259"/>
                </a:lnTo>
                <a:lnTo>
                  <a:pt x="183" y="259"/>
                </a:lnTo>
                <a:lnTo>
                  <a:pt x="181" y="259"/>
                </a:lnTo>
                <a:lnTo>
                  <a:pt x="179" y="259"/>
                </a:lnTo>
                <a:lnTo>
                  <a:pt x="177" y="259"/>
                </a:lnTo>
                <a:lnTo>
                  <a:pt x="177" y="257"/>
                </a:lnTo>
                <a:lnTo>
                  <a:pt x="177" y="255"/>
                </a:lnTo>
                <a:lnTo>
                  <a:pt x="177" y="253"/>
                </a:lnTo>
                <a:lnTo>
                  <a:pt x="175" y="253"/>
                </a:lnTo>
                <a:lnTo>
                  <a:pt x="175" y="252"/>
                </a:lnTo>
                <a:lnTo>
                  <a:pt x="171" y="252"/>
                </a:lnTo>
                <a:lnTo>
                  <a:pt x="160" y="253"/>
                </a:lnTo>
                <a:lnTo>
                  <a:pt x="158" y="253"/>
                </a:lnTo>
                <a:lnTo>
                  <a:pt x="158" y="255"/>
                </a:lnTo>
                <a:lnTo>
                  <a:pt x="156" y="255"/>
                </a:lnTo>
                <a:lnTo>
                  <a:pt x="156" y="257"/>
                </a:lnTo>
                <a:lnTo>
                  <a:pt x="154" y="257"/>
                </a:lnTo>
                <a:lnTo>
                  <a:pt x="154" y="259"/>
                </a:lnTo>
                <a:lnTo>
                  <a:pt x="154" y="261"/>
                </a:lnTo>
                <a:lnTo>
                  <a:pt x="152" y="263"/>
                </a:lnTo>
                <a:lnTo>
                  <a:pt x="150" y="265"/>
                </a:lnTo>
                <a:lnTo>
                  <a:pt x="150" y="263"/>
                </a:lnTo>
                <a:lnTo>
                  <a:pt x="148" y="261"/>
                </a:lnTo>
                <a:lnTo>
                  <a:pt x="148" y="259"/>
                </a:lnTo>
                <a:lnTo>
                  <a:pt x="148" y="257"/>
                </a:lnTo>
                <a:lnTo>
                  <a:pt x="146" y="255"/>
                </a:lnTo>
                <a:lnTo>
                  <a:pt x="146" y="253"/>
                </a:lnTo>
                <a:lnTo>
                  <a:pt x="144" y="253"/>
                </a:lnTo>
                <a:lnTo>
                  <a:pt x="144" y="252"/>
                </a:lnTo>
                <a:lnTo>
                  <a:pt x="144" y="250"/>
                </a:lnTo>
                <a:lnTo>
                  <a:pt x="142" y="250"/>
                </a:lnTo>
                <a:lnTo>
                  <a:pt x="142" y="248"/>
                </a:lnTo>
                <a:lnTo>
                  <a:pt x="140" y="246"/>
                </a:lnTo>
                <a:lnTo>
                  <a:pt x="138" y="244"/>
                </a:lnTo>
                <a:lnTo>
                  <a:pt x="136" y="242"/>
                </a:lnTo>
                <a:lnTo>
                  <a:pt x="136" y="240"/>
                </a:lnTo>
                <a:lnTo>
                  <a:pt x="136" y="238"/>
                </a:lnTo>
                <a:lnTo>
                  <a:pt x="135" y="238"/>
                </a:lnTo>
                <a:lnTo>
                  <a:pt x="135" y="236"/>
                </a:lnTo>
                <a:lnTo>
                  <a:pt x="135" y="234"/>
                </a:lnTo>
                <a:lnTo>
                  <a:pt x="135" y="232"/>
                </a:lnTo>
                <a:lnTo>
                  <a:pt x="133" y="229"/>
                </a:lnTo>
                <a:lnTo>
                  <a:pt x="133" y="227"/>
                </a:lnTo>
                <a:lnTo>
                  <a:pt x="133" y="225"/>
                </a:lnTo>
                <a:lnTo>
                  <a:pt x="131" y="223"/>
                </a:lnTo>
                <a:lnTo>
                  <a:pt x="133" y="223"/>
                </a:lnTo>
                <a:lnTo>
                  <a:pt x="133" y="221"/>
                </a:lnTo>
                <a:lnTo>
                  <a:pt x="133" y="219"/>
                </a:lnTo>
                <a:lnTo>
                  <a:pt x="133" y="217"/>
                </a:lnTo>
                <a:lnTo>
                  <a:pt x="131" y="217"/>
                </a:lnTo>
                <a:lnTo>
                  <a:pt x="129" y="217"/>
                </a:lnTo>
                <a:lnTo>
                  <a:pt x="127" y="217"/>
                </a:lnTo>
                <a:lnTo>
                  <a:pt x="125" y="217"/>
                </a:lnTo>
                <a:lnTo>
                  <a:pt x="123" y="219"/>
                </a:lnTo>
                <a:lnTo>
                  <a:pt x="121" y="219"/>
                </a:lnTo>
                <a:lnTo>
                  <a:pt x="119" y="219"/>
                </a:lnTo>
                <a:lnTo>
                  <a:pt x="117" y="221"/>
                </a:lnTo>
                <a:lnTo>
                  <a:pt x="115" y="221"/>
                </a:lnTo>
                <a:lnTo>
                  <a:pt x="113" y="221"/>
                </a:lnTo>
                <a:lnTo>
                  <a:pt x="111" y="221"/>
                </a:lnTo>
                <a:lnTo>
                  <a:pt x="111" y="219"/>
                </a:lnTo>
                <a:lnTo>
                  <a:pt x="110" y="219"/>
                </a:lnTo>
                <a:lnTo>
                  <a:pt x="110" y="221"/>
                </a:lnTo>
                <a:lnTo>
                  <a:pt x="108" y="221"/>
                </a:lnTo>
                <a:lnTo>
                  <a:pt x="106" y="219"/>
                </a:lnTo>
                <a:lnTo>
                  <a:pt x="100" y="217"/>
                </a:lnTo>
                <a:lnTo>
                  <a:pt x="104" y="209"/>
                </a:lnTo>
                <a:lnTo>
                  <a:pt x="98" y="207"/>
                </a:lnTo>
                <a:lnTo>
                  <a:pt x="96" y="205"/>
                </a:lnTo>
                <a:lnTo>
                  <a:pt x="92" y="204"/>
                </a:lnTo>
                <a:lnTo>
                  <a:pt x="92" y="202"/>
                </a:lnTo>
                <a:lnTo>
                  <a:pt x="90" y="200"/>
                </a:lnTo>
                <a:lnTo>
                  <a:pt x="85" y="198"/>
                </a:lnTo>
                <a:lnTo>
                  <a:pt x="81" y="198"/>
                </a:lnTo>
                <a:lnTo>
                  <a:pt x="77" y="200"/>
                </a:lnTo>
                <a:lnTo>
                  <a:pt x="75" y="200"/>
                </a:lnTo>
                <a:lnTo>
                  <a:pt x="73" y="200"/>
                </a:lnTo>
                <a:lnTo>
                  <a:pt x="71" y="200"/>
                </a:lnTo>
                <a:lnTo>
                  <a:pt x="67" y="198"/>
                </a:lnTo>
                <a:lnTo>
                  <a:pt x="67" y="196"/>
                </a:lnTo>
                <a:lnTo>
                  <a:pt x="63" y="190"/>
                </a:lnTo>
                <a:lnTo>
                  <a:pt x="63" y="188"/>
                </a:lnTo>
                <a:lnTo>
                  <a:pt x="63" y="181"/>
                </a:lnTo>
                <a:lnTo>
                  <a:pt x="62" y="179"/>
                </a:lnTo>
                <a:lnTo>
                  <a:pt x="62" y="175"/>
                </a:lnTo>
                <a:lnTo>
                  <a:pt x="62" y="173"/>
                </a:lnTo>
                <a:lnTo>
                  <a:pt x="62" y="171"/>
                </a:lnTo>
                <a:lnTo>
                  <a:pt x="62" y="169"/>
                </a:lnTo>
                <a:lnTo>
                  <a:pt x="63" y="169"/>
                </a:lnTo>
                <a:lnTo>
                  <a:pt x="67" y="171"/>
                </a:lnTo>
                <a:lnTo>
                  <a:pt x="69" y="171"/>
                </a:lnTo>
                <a:lnTo>
                  <a:pt x="71" y="169"/>
                </a:lnTo>
                <a:lnTo>
                  <a:pt x="71" y="167"/>
                </a:lnTo>
                <a:lnTo>
                  <a:pt x="71" y="165"/>
                </a:lnTo>
                <a:lnTo>
                  <a:pt x="73" y="165"/>
                </a:lnTo>
                <a:lnTo>
                  <a:pt x="73" y="163"/>
                </a:lnTo>
                <a:lnTo>
                  <a:pt x="75" y="161"/>
                </a:lnTo>
                <a:lnTo>
                  <a:pt x="77" y="161"/>
                </a:lnTo>
                <a:lnTo>
                  <a:pt x="77" y="159"/>
                </a:lnTo>
                <a:lnTo>
                  <a:pt x="75" y="157"/>
                </a:lnTo>
                <a:lnTo>
                  <a:pt x="73" y="157"/>
                </a:lnTo>
                <a:lnTo>
                  <a:pt x="73" y="156"/>
                </a:lnTo>
                <a:lnTo>
                  <a:pt x="71" y="154"/>
                </a:lnTo>
                <a:lnTo>
                  <a:pt x="71" y="152"/>
                </a:lnTo>
                <a:lnTo>
                  <a:pt x="69" y="150"/>
                </a:lnTo>
                <a:lnTo>
                  <a:pt x="71" y="148"/>
                </a:lnTo>
                <a:lnTo>
                  <a:pt x="73" y="148"/>
                </a:lnTo>
                <a:lnTo>
                  <a:pt x="75" y="146"/>
                </a:lnTo>
                <a:lnTo>
                  <a:pt x="73" y="146"/>
                </a:lnTo>
                <a:lnTo>
                  <a:pt x="71" y="146"/>
                </a:lnTo>
                <a:lnTo>
                  <a:pt x="69" y="146"/>
                </a:lnTo>
                <a:lnTo>
                  <a:pt x="67" y="146"/>
                </a:lnTo>
                <a:lnTo>
                  <a:pt x="62" y="146"/>
                </a:lnTo>
                <a:lnTo>
                  <a:pt x="56" y="146"/>
                </a:lnTo>
                <a:lnTo>
                  <a:pt x="52" y="150"/>
                </a:lnTo>
                <a:lnTo>
                  <a:pt x="50" y="150"/>
                </a:lnTo>
                <a:lnTo>
                  <a:pt x="50" y="152"/>
                </a:lnTo>
                <a:lnTo>
                  <a:pt x="48" y="154"/>
                </a:lnTo>
                <a:lnTo>
                  <a:pt x="46" y="154"/>
                </a:lnTo>
                <a:lnTo>
                  <a:pt x="44" y="156"/>
                </a:lnTo>
                <a:lnTo>
                  <a:pt x="42" y="157"/>
                </a:lnTo>
                <a:lnTo>
                  <a:pt x="40" y="157"/>
                </a:lnTo>
                <a:lnTo>
                  <a:pt x="40" y="156"/>
                </a:lnTo>
                <a:lnTo>
                  <a:pt x="40" y="154"/>
                </a:lnTo>
                <a:lnTo>
                  <a:pt x="40" y="152"/>
                </a:lnTo>
                <a:lnTo>
                  <a:pt x="42" y="148"/>
                </a:lnTo>
                <a:lnTo>
                  <a:pt x="42" y="144"/>
                </a:lnTo>
                <a:lnTo>
                  <a:pt x="42" y="142"/>
                </a:lnTo>
                <a:lnTo>
                  <a:pt x="42" y="140"/>
                </a:lnTo>
                <a:lnTo>
                  <a:pt x="42" y="138"/>
                </a:lnTo>
                <a:lnTo>
                  <a:pt x="40" y="138"/>
                </a:lnTo>
                <a:lnTo>
                  <a:pt x="38" y="138"/>
                </a:lnTo>
                <a:lnTo>
                  <a:pt x="38" y="136"/>
                </a:lnTo>
                <a:lnTo>
                  <a:pt x="40" y="134"/>
                </a:lnTo>
                <a:lnTo>
                  <a:pt x="44" y="133"/>
                </a:lnTo>
                <a:lnTo>
                  <a:pt x="44" y="131"/>
                </a:lnTo>
                <a:lnTo>
                  <a:pt x="46" y="129"/>
                </a:lnTo>
                <a:lnTo>
                  <a:pt x="48" y="127"/>
                </a:lnTo>
                <a:lnTo>
                  <a:pt x="48" y="123"/>
                </a:lnTo>
                <a:lnTo>
                  <a:pt x="48" y="119"/>
                </a:lnTo>
                <a:lnTo>
                  <a:pt x="48" y="117"/>
                </a:lnTo>
                <a:lnTo>
                  <a:pt x="46" y="115"/>
                </a:lnTo>
                <a:lnTo>
                  <a:pt x="44" y="115"/>
                </a:lnTo>
                <a:lnTo>
                  <a:pt x="42" y="115"/>
                </a:lnTo>
                <a:lnTo>
                  <a:pt x="38" y="115"/>
                </a:lnTo>
                <a:lnTo>
                  <a:pt x="35" y="117"/>
                </a:lnTo>
                <a:lnTo>
                  <a:pt x="33" y="117"/>
                </a:lnTo>
                <a:lnTo>
                  <a:pt x="31" y="117"/>
                </a:lnTo>
                <a:lnTo>
                  <a:pt x="27" y="113"/>
                </a:lnTo>
                <a:lnTo>
                  <a:pt x="25" y="113"/>
                </a:lnTo>
                <a:lnTo>
                  <a:pt x="23" y="111"/>
                </a:lnTo>
                <a:lnTo>
                  <a:pt x="21" y="109"/>
                </a:lnTo>
                <a:lnTo>
                  <a:pt x="23" y="108"/>
                </a:lnTo>
                <a:lnTo>
                  <a:pt x="23" y="104"/>
                </a:lnTo>
                <a:lnTo>
                  <a:pt x="21" y="104"/>
                </a:lnTo>
                <a:lnTo>
                  <a:pt x="23" y="102"/>
                </a:lnTo>
                <a:lnTo>
                  <a:pt x="21" y="100"/>
                </a:lnTo>
                <a:lnTo>
                  <a:pt x="19" y="98"/>
                </a:lnTo>
                <a:lnTo>
                  <a:pt x="17" y="98"/>
                </a:lnTo>
                <a:lnTo>
                  <a:pt x="15" y="100"/>
                </a:lnTo>
                <a:lnTo>
                  <a:pt x="14" y="102"/>
                </a:lnTo>
                <a:lnTo>
                  <a:pt x="12" y="102"/>
                </a:lnTo>
                <a:lnTo>
                  <a:pt x="10" y="102"/>
                </a:lnTo>
                <a:lnTo>
                  <a:pt x="8" y="102"/>
                </a:lnTo>
                <a:lnTo>
                  <a:pt x="8" y="100"/>
                </a:lnTo>
                <a:lnTo>
                  <a:pt x="8" y="96"/>
                </a:lnTo>
                <a:lnTo>
                  <a:pt x="8" y="94"/>
                </a:lnTo>
                <a:lnTo>
                  <a:pt x="6" y="92"/>
                </a:lnTo>
                <a:lnTo>
                  <a:pt x="4" y="90"/>
                </a:lnTo>
                <a:lnTo>
                  <a:pt x="2" y="90"/>
                </a:lnTo>
                <a:lnTo>
                  <a:pt x="2" y="88"/>
                </a:lnTo>
                <a:lnTo>
                  <a:pt x="0" y="88"/>
                </a:lnTo>
                <a:lnTo>
                  <a:pt x="0" y="86"/>
                </a:lnTo>
                <a:lnTo>
                  <a:pt x="2" y="84"/>
                </a:lnTo>
                <a:lnTo>
                  <a:pt x="6" y="79"/>
                </a:lnTo>
                <a:lnTo>
                  <a:pt x="10" y="75"/>
                </a:lnTo>
                <a:lnTo>
                  <a:pt x="12" y="73"/>
                </a:lnTo>
                <a:lnTo>
                  <a:pt x="14" y="69"/>
                </a:lnTo>
                <a:lnTo>
                  <a:pt x="17" y="65"/>
                </a:lnTo>
                <a:lnTo>
                  <a:pt x="21" y="63"/>
                </a:lnTo>
                <a:lnTo>
                  <a:pt x="25" y="60"/>
                </a:lnTo>
                <a:lnTo>
                  <a:pt x="27" y="58"/>
                </a:lnTo>
                <a:lnTo>
                  <a:pt x="29" y="56"/>
                </a:lnTo>
                <a:lnTo>
                  <a:pt x="33" y="54"/>
                </a:lnTo>
                <a:lnTo>
                  <a:pt x="35" y="52"/>
                </a:lnTo>
                <a:lnTo>
                  <a:pt x="37" y="48"/>
                </a:lnTo>
                <a:lnTo>
                  <a:pt x="38" y="46"/>
                </a:lnTo>
                <a:lnTo>
                  <a:pt x="40" y="44"/>
                </a:lnTo>
                <a:lnTo>
                  <a:pt x="42" y="44"/>
                </a:lnTo>
                <a:lnTo>
                  <a:pt x="44" y="44"/>
                </a:lnTo>
                <a:lnTo>
                  <a:pt x="46" y="46"/>
                </a:lnTo>
                <a:lnTo>
                  <a:pt x="50" y="48"/>
                </a:lnTo>
                <a:lnTo>
                  <a:pt x="52" y="50"/>
                </a:lnTo>
                <a:lnTo>
                  <a:pt x="56" y="52"/>
                </a:lnTo>
                <a:lnTo>
                  <a:pt x="60" y="54"/>
                </a:lnTo>
                <a:lnTo>
                  <a:pt x="62" y="56"/>
                </a:lnTo>
                <a:lnTo>
                  <a:pt x="71" y="61"/>
                </a:lnTo>
                <a:lnTo>
                  <a:pt x="73" y="61"/>
                </a:lnTo>
                <a:lnTo>
                  <a:pt x="81" y="63"/>
                </a:lnTo>
                <a:lnTo>
                  <a:pt x="85" y="63"/>
                </a:lnTo>
                <a:lnTo>
                  <a:pt x="87" y="65"/>
                </a:lnTo>
                <a:lnTo>
                  <a:pt x="94" y="65"/>
                </a:lnTo>
                <a:lnTo>
                  <a:pt x="98" y="67"/>
                </a:lnTo>
                <a:lnTo>
                  <a:pt x="102" y="69"/>
                </a:lnTo>
                <a:lnTo>
                  <a:pt x="104" y="69"/>
                </a:lnTo>
                <a:lnTo>
                  <a:pt x="106" y="69"/>
                </a:lnTo>
                <a:lnTo>
                  <a:pt x="110" y="69"/>
                </a:lnTo>
                <a:lnTo>
                  <a:pt x="111" y="69"/>
                </a:lnTo>
                <a:lnTo>
                  <a:pt x="115" y="69"/>
                </a:lnTo>
                <a:lnTo>
                  <a:pt x="119" y="69"/>
                </a:lnTo>
                <a:lnTo>
                  <a:pt x="123" y="69"/>
                </a:lnTo>
                <a:lnTo>
                  <a:pt x="127" y="69"/>
                </a:lnTo>
                <a:lnTo>
                  <a:pt x="129" y="69"/>
                </a:lnTo>
                <a:lnTo>
                  <a:pt x="133" y="71"/>
                </a:lnTo>
                <a:lnTo>
                  <a:pt x="136" y="71"/>
                </a:lnTo>
                <a:lnTo>
                  <a:pt x="138" y="73"/>
                </a:lnTo>
                <a:lnTo>
                  <a:pt x="144" y="73"/>
                </a:lnTo>
                <a:lnTo>
                  <a:pt x="146" y="73"/>
                </a:lnTo>
                <a:lnTo>
                  <a:pt x="152" y="75"/>
                </a:lnTo>
                <a:lnTo>
                  <a:pt x="154" y="75"/>
                </a:lnTo>
                <a:lnTo>
                  <a:pt x="158" y="75"/>
                </a:lnTo>
                <a:lnTo>
                  <a:pt x="161" y="75"/>
                </a:lnTo>
                <a:lnTo>
                  <a:pt x="165" y="75"/>
                </a:lnTo>
                <a:lnTo>
                  <a:pt x="167" y="73"/>
                </a:lnTo>
                <a:lnTo>
                  <a:pt x="169" y="71"/>
                </a:lnTo>
                <a:lnTo>
                  <a:pt x="173" y="67"/>
                </a:lnTo>
                <a:lnTo>
                  <a:pt x="173" y="65"/>
                </a:lnTo>
                <a:lnTo>
                  <a:pt x="173" y="61"/>
                </a:lnTo>
                <a:lnTo>
                  <a:pt x="175" y="56"/>
                </a:lnTo>
                <a:lnTo>
                  <a:pt x="175" y="50"/>
                </a:lnTo>
                <a:lnTo>
                  <a:pt x="175" y="44"/>
                </a:lnTo>
                <a:lnTo>
                  <a:pt x="177" y="40"/>
                </a:lnTo>
                <a:lnTo>
                  <a:pt x="177" y="38"/>
                </a:lnTo>
                <a:lnTo>
                  <a:pt x="179" y="35"/>
                </a:lnTo>
                <a:lnTo>
                  <a:pt x="181" y="31"/>
                </a:lnTo>
                <a:lnTo>
                  <a:pt x="183" y="27"/>
                </a:lnTo>
                <a:lnTo>
                  <a:pt x="184" y="23"/>
                </a:lnTo>
                <a:lnTo>
                  <a:pt x="186" y="17"/>
                </a:lnTo>
                <a:lnTo>
                  <a:pt x="188" y="12"/>
                </a:lnTo>
                <a:lnTo>
                  <a:pt x="194" y="2"/>
                </a:lnTo>
                <a:lnTo>
                  <a:pt x="198" y="2"/>
                </a:lnTo>
                <a:lnTo>
                  <a:pt x="202" y="0"/>
                </a:lnTo>
                <a:lnTo>
                  <a:pt x="208" y="0"/>
                </a:lnTo>
                <a:lnTo>
                  <a:pt x="215" y="2"/>
                </a:lnTo>
                <a:lnTo>
                  <a:pt x="219" y="6"/>
                </a:lnTo>
                <a:lnTo>
                  <a:pt x="223" y="10"/>
                </a:lnTo>
                <a:lnTo>
                  <a:pt x="227" y="12"/>
                </a:lnTo>
                <a:lnTo>
                  <a:pt x="231" y="17"/>
                </a:lnTo>
                <a:lnTo>
                  <a:pt x="233" y="19"/>
                </a:lnTo>
                <a:lnTo>
                  <a:pt x="233" y="21"/>
                </a:lnTo>
                <a:lnTo>
                  <a:pt x="236" y="25"/>
                </a:lnTo>
                <a:lnTo>
                  <a:pt x="236" y="29"/>
                </a:lnTo>
                <a:lnTo>
                  <a:pt x="238" y="31"/>
                </a:lnTo>
                <a:lnTo>
                  <a:pt x="238" y="35"/>
                </a:lnTo>
                <a:lnTo>
                  <a:pt x="242" y="42"/>
                </a:lnTo>
                <a:lnTo>
                  <a:pt x="242" y="48"/>
                </a:lnTo>
                <a:lnTo>
                  <a:pt x="244" y="54"/>
                </a:lnTo>
                <a:lnTo>
                  <a:pt x="246" y="61"/>
                </a:lnTo>
                <a:lnTo>
                  <a:pt x="248" y="63"/>
                </a:lnTo>
                <a:lnTo>
                  <a:pt x="254" y="69"/>
                </a:lnTo>
                <a:lnTo>
                  <a:pt x="259" y="71"/>
                </a:lnTo>
                <a:lnTo>
                  <a:pt x="261" y="75"/>
                </a:lnTo>
                <a:lnTo>
                  <a:pt x="263" y="79"/>
                </a:lnTo>
                <a:lnTo>
                  <a:pt x="269" y="81"/>
                </a:lnTo>
                <a:lnTo>
                  <a:pt x="271" y="84"/>
                </a:lnTo>
                <a:lnTo>
                  <a:pt x="273" y="86"/>
                </a:lnTo>
                <a:lnTo>
                  <a:pt x="275" y="90"/>
                </a:lnTo>
                <a:lnTo>
                  <a:pt x="277" y="90"/>
                </a:lnTo>
                <a:lnTo>
                  <a:pt x="279" y="90"/>
                </a:lnTo>
                <a:lnTo>
                  <a:pt x="281" y="92"/>
                </a:lnTo>
                <a:lnTo>
                  <a:pt x="282" y="96"/>
                </a:lnTo>
                <a:lnTo>
                  <a:pt x="286" y="98"/>
                </a:lnTo>
                <a:lnTo>
                  <a:pt x="286" y="102"/>
                </a:lnTo>
                <a:lnTo>
                  <a:pt x="288" y="106"/>
                </a:lnTo>
                <a:lnTo>
                  <a:pt x="292" y="109"/>
                </a:lnTo>
                <a:lnTo>
                  <a:pt x="294" y="111"/>
                </a:lnTo>
                <a:lnTo>
                  <a:pt x="296" y="113"/>
                </a:lnTo>
                <a:lnTo>
                  <a:pt x="298" y="115"/>
                </a:lnTo>
                <a:lnTo>
                  <a:pt x="300" y="117"/>
                </a:lnTo>
                <a:lnTo>
                  <a:pt x="300" y="121"/>
                </a:lnTo>
                <a:lnTo>
                  <a:pt x="302" y="121"/>
                </a:lnTo>
                <a:lnTo>
                  <a:pt x="304" y="117"/>
                </a:lnTo>
                <a:lnTo>
                  <a:pt x="306" y="111"/>
                </a:lnTo>
                <a:lnTo>
                  <a:pt x="306" y="108"/>
                </a:lnTo>
                <a:lnTo>
                  <a:pt x="307" y="108"/>
                </a:lnTo>
                <a:lnTo>
                  <a:pt x="306" y="106"/>
                </a:lnTo>
                <a:lnTo>
                  <a:pt x="306" y="102"/>
                </a:lnTo>
                <a:lnTo>
                  <a:pt x="307" y="100"/>
                </a:lnTo>
                <a:lnTo>
                  <a:pt x="311" y="104"/>
                </a:lnTo>
                <a:lnTo>
                  <a:pt x="313" y="104"/>
                </a:lnTo>
                <a:lnTo>
                  <a:pt x="315" y="102"/>
                </a:lnTo>
                <a:lnTo>
                  <a:pt x="315" y="100"/>
                </a:lnTo>
                <a:lnTo>
                  <a:pt x="315" y="98"/>
                </a:lnTo>
                <a:lnTo>
                  <a:pt x="313" y="96"/>
                </a:lnTo>
                <a:lnTo>
                  <a:pt x="313" y="94"/>
                </a:lnTo>
                <a:lnTo>
                  <a:pt x="315" y="94"/>
                </a:lnTo>
                <a:lnTo>
                  <a:pt x="317" y="94"/>
                </a:lnTo>
                <a:lnTo>
                  <a:pt x="317" y="92"/>
                </a:lnTo>
                <a:lnTo>
                  <a:pt x="317" y="90"/>
                </a:lnTo>
                <a:lnTo>
                  <a:pt x="317" y="88"/>
                </a:lnTo>
                <a:lnTo>
                  <a:pt x="319" y="88"/>
                </a:lnTo>
                <a:lnTo>
                  <a:pt x="321" y="90"/>
                </a:lnTo>
                <a:lnTo>
                  <a:pt x="323" y="88"/>
                </a:lnTo>
                <a:lnTo>
                  <a:pt x="325" y="86"/>
                </a:lnTo>
                <a:lnTo>
                  <a:pt x="327" y="84"/>
                </a:lnTo>
                <a:lnTo>
                  <a:pt x="329" y="81"/>
                </a:lnTo>
                <a:lnTo>
                  <a:pt x="329" y="79"/>
                </a:lnTo>
                <a:lnTo>
                  <a:pt x="331" y="77"/>
                </a:lnTo>
                <a:lnTo>
                  <a:pt x="332" y="75"/>
                </a:lnTo>
                <a:lnTo>
                  <a:pt x="331" y="75"/>
                </a:lnTo>
                <a:lnTo>
                  <a:pt x="329" y="73"/>
                </a:lnTo>
                <a:lnTo>
                  <a:pt x="331" y="71"/>
                </a:lnTo>
                <a:lnTo>
                  <a:pt x="331" y="69"/>
                </a:lnTo>
                <a:lnTo>
                  <a:pt x="329" y="67"/>
                </a:lnTo>
                <a:lnTo>
                  <a:pt x="329" y="63"/>
                </a:lnTo>
                <a:lnTo>
                  <a:pt x="329" y="61"/>
                </a:lnTo>
                <a:lnTo>
                  <a:pt x="363" y="61"/>
                </a:lnTo>
                <a:lnTo>
                  <a:pt x="361" y="77"/>
                </a:lnTo>
                <a:lnTo>
                  <a:pt x="357" y="81"/>
                </a:lnTo>
                <a:lnTo>
                  <a:pt x="357" y="83"/>
                </a:lnTo>
                <a:lnTo>
                  <a:pt x="355" y="86"/>
                </a:lnTo>
                <a:lnTo>
                  <a:pt x="354" y="92"/>
                </a:lnTo>
                <a:lnTo>
                  <a:pt x="354" y="94"/>
                </a:lnTo>
                <a:lnTo>
                  <a:pt x="354" y="96"/>
                </a:lnTo>
                <a:lnTo>
                  <a:pt x="354" y="98"/>
                </a:lnTo>
                <a:lnTo>
                  <a:pt x="357" y="100"/>
                </a:lnTo>
                <a:lnTo>
                  <a:pt x="357" y="102"/>
                </a:lnTo>
                <a:lnTo>
                  <a:pt x="359" y="104"/>
                </a:lnTo>
                <a:lnTo>
                  <a:pt x="361" y="108"/>
                </a:lnTo>
                <a:lnTo>
                  <a:pt x="361" y="113"/>
                </a:lnTo>
                <a:lnTo>
                  <a:pt x="363" y="115"/>
                </a:lnTo>
                <a:lnTo>
                  <a:pt x="365" y="119"/>
                </a:lnTo>
                <a:lnTo>
                  <a:pt x="367" y="121"/>
                </a:lnTo>
                <a:lnTo>
                  <a:pt x="367" y="125"/>
                </a:lnTo>
                <a:lnTo>
                  <a:pt x="367" y="129"/>
                </a:lnTo>
                <a:lnTo>
                  <a:pt x="363" y="136"/>
                </a:lnTo>
                <a:lnTo>
                  <a:pt x="365" y="142"/>
                </a:lnTo>
                <a:lnTo>
                  <a:pt x="365" y="144"/>
                </a:lnTo>
                <a:lnTo>
                  <a:pt x="361" y="150"/>
                </a:lnTo>
                <a:lnTo>
                  <a:pt x="361" y="156"/>
                </a:lnTo>
                <a:lnTo>
                  <a:pt x="361" y="157"/>
                </a:lnTo>
                <a:lnTo>
                  <a:pt x="363" y="161"/>
                </a:lnTo>
                <a:lnTo>
                  <a:pt x="363" y="165"/>
                </a:lnTo>
                <a:lnTo>
                  <a:pt x="359" y="171"/>
                </a:lnTo>
                <a:lnTo>
                  <a:pt x="359" y="175"/>
                </a:lnTo>
                <a:lnTo>
                  <a:pt x="357" y="177"/>
                </a:lnTo>
                <a:lnTo>
                  <a:pt x="357" y="179"/>
                </a:lnTo>
                <a:lnTo>
                  <a:pt x="357" y="182"/>
                </a:lnTo>
                <a:lnTo>
                  <a:pt x="357" y="184"/>
                </a:lnTo>
                <a:lnTo>
                  <a:pt x="359" y="186"/>
                </a:lnTo>
                <a:lnTo>
                  <a:pt x="359" y="188"/>
                </a:lnTo>
                <a:lnTo>
                  <a:pt x="363" y="186"/>
                </a:lnTo>
                <a:lnTo>
                  <a:pt x="369" y="182"/>
                </a:lnTo>
                <a:lnTo>
                  <a:pt x="375" y="179"/>
                </a:lnTo>
                <a:lnTo>
                  <a:pt x="382" y="175"/>
                </a:lnTo>
                <a:lnTo>
                  <a:pt x="392" y="171"/>
                </a:lnTo>
                <a:lnTo>
                  <a:pt x="409" y="163"/>
                </a:lnTo>
                <a:lnTo>
                  <a:pt x="423" y="157"/>
                </a:lnTo>
                <a:lnTo>
                  <a:pt x="434" y="156"/>
                </a:lnTo>
                <a:lnTo>
                  <a:pt x="453" y="152"/>
                </a:lnTo>
                <a:lnTo>
                  <a:pt x="455" y="152"/>
                </a:lnTo>
                <a:lnTo>
                  <a:pt x="461" y="152"/>
                </a:lnTo>
                <a:lnTo>
                  <a:pt x="465" y="152"/>
                </a:lnTo>
                <a:lnTo>
                  <a:pt x="477" y="152"/>
                </a:lnTo>
                <a:lnTo>
                  <a:pt x="486" y="152"/>
                </a:lnTo>
                <a:lnTo>
                  <a:pt x="494" y="154"/>
                </a:lnTo>
                <a:lnTo>
                  <a:pt x="503" y="156"/>
                </a:lnTo>
                <a:lnTo>
                  <a:pt x="513" y="157"/>
                </a:lnTo>
                <a:lnTo>
                  <a:pt x="515" y="157"/>
                </a:lnTo>
                <a:lnTo>
                  <a:pt x="515" y="159"/>
                </a:lnTo>
                <a:lnTo>
                  <a:pt x="513" y="165"/>
                </a:lnTo>
                <a:lnTo>
                  <a:pt x="513" y="177"/>
                </a:lnTo>
                <a:lnTo>
                  <a:pt x="511" y="182"/>
                </a:lnTo>
                <a:lnTo>
                  <a:pt x="513" y="186"/>
                </a:lnTo>
                <a:lnTo>
                  <a:pt x="519" y="196"/>
                </a:lnTo>
                <a:lnTo>
                  <a:pt x="526" y="207"/>
                </a:lnTo>
                <a:lnTo>
                  <a:pt x="530" y="211"/>
                </a:lnTo>
                <a:lnTo>
                  <a:pt x="532" y="217"/>
                </a:lnTo>
                <a:lnTo>
                  <a:pt x="532" y="225"/>
                </a:lnTo>
                <a:lnTo>
                  <a:pt x="532" y="232"/>
                </a:lnTo>
                <a:lnTo>
                  <a:pt x="532" y="236"/>
                </a:lnTo>
                <a:lnTo>
                  <a:pt x="532" y="238"/>
                </a:lnTo>
                <a:lnTo>
                  <a:pt x="532" y="244"/>
                </a:lnTo>
                <a:lnTo>
                  <a:pt x="530" y="250"/>
                </a:lnTo>
                <a:lnTo>
                  <a:pt x="532" y="257"/>
                </a:lnTo>
                <a:lnTo>
                  <a:pt x="532" y="261"/>
                </a:lnTo>
                <a:lnTo>
                  <a:pt x="532" y="265"/>
                </a:lnTo>
                <a:lnTo>
                  <a:pt x="532" y="269"/>
                </a:lnTo>
                <a:lnTo>
                  <a:pt x="532" y="273"/>
                </a:lnTo>
                <a:lnTo>
                  <a:pt x="532" y="275"/>
                </a:lnTo>
                <a:lnTo>
                  <a:pt x="532" y="280"/>
                </a:lnTo>
                <a:lnTo>
                  <a:pt x="534" y="286"/>
                </a:lnTo>
                <a:lnTo>
                  <a:pt x="536" y="288"/>
                </a:lnTo>
                <a:lnTo>
                  <a:pt x="540" y="290"/>
                </a:lnTo>
                <a:lnTo>
                  <a:pt x="542" y="290"/>
                </a:lnTo>
                <a:lnTo>
                  <a:pt x="544" y="290"/>
                </a:lnTo>
                <a:lnTo>
                  <a:pt x="550" y="288"/>
                </a:lnTo>
                <a:lnTo>
                  <a:pt x="551" y="288"/>
                </a:lnTo>
                <a:lnTo>
                  <a:pt x="555" y="290"/>
                </a:lnTo>
                <a:lnTo>
                  <a:pt x="555" y="292"/>
                </a:lnTo>
                <a:lnTo>
                  <a:pt x="555" y="294"/>
                </a:lnTo>
                <a:lnTo>
                  <a:pt x="555" y="296"/>
                </a:lnTo>
                <a:lnTo>
                  <a:pt x="553" y="298"/>
                </a:lnTo>
                <a:lnTo>
                  <a:pt x="551" y="301"/>
                </a:lnTo>
                <a:lnTo>
                  <a:pt x="550" y="307"/>
                </a:lnTo>
                <a:lnTo>
                  <a:pt x="548" y="313"/>
                </a:lnTo>
                <a:lnTo>
                  <a:pt x="546" y="317"/>
                </a:lnTo>
                <a:lnTo>
                  <a:pt x="544" y="325"/>
                </a:lnTo>
                <a:lnTo>
                  <a:pt x="542" y="328"/>
                </a:lnTo>
                <a:lnTo>
                  <a:pt x="540" y="330"/>
                </a:lnTo>
                <a:lnTo>
                  <a:pt x="540" y="332"/>
                </a:lnTo>
                <a:lnTo>
                  <a:pt x="538" y="334"/>
                </a:lnTo>
                <a:lnTo>
                  <a:pt x="536" y="336"/>
                </a:lnTo>
                <a:lnTo>
                  <a:pt x="536" y="338"/>
                </a:lnTo>
                <a:lnTo>
                  <a:pt x="528" y="340"/>
                </a:lnTo>
                <a:lnTo>
                  <a:pt x="526" y="342"/>
                </a:lnTo>
                <a:lnTo>
                  <a:pt x="525" y="344"/>
                </a:lnTo>
                <a:lnTo>
                  <a:pt x="523" y="344"/>
                </a:lnTo>
                <a:lnTo>
                  <a:pt x="521" y="344"/>
                </a:lnTo>
                <a:lnTo>
                  <a:pt x="519" y="344"/>
                </a:lnTo>
                <a:lnTo>
                  <a:pt x="515" y="346"/>
                </a:lnTo>
                <a:lnTo>
                  <a:pt x="511" y="348"/>
                </a:lnTo>
                <a:lnTo>
                  <a:pt x="507" y="349"/>
                </a:lnTo>
                <a:lnTo>
                  <a:pt x="505" y="351"/>
                </a:lnTo>
                <a:lnTo>
                  <a:pt x="505" y="353"/>
                </a:lnTo>
                <a:lnTo>
                  <a:pt x="503" y="355"/>
                </a:lnTo>
                <a:lnTo>
                  <a:pt x="502" y="357"/>
                </a:lnTo>
                <a:lnTo>
                  <a:pt x="500" y="357"/>
                </a:lnTo>
                <a:lnTo>
                  <a:pt x="498" y="361"/>
                </a:lnTo>
                <a:lnTo>
                  <a:pt x="498" y="363"/>
                </a:lnTo>
                <a:lnTo>
                  <a:pt x="498" y="365"/>
                </a:lnTo>
                <a:lnTo>
                  <a:pt x="498" y="367"/>
                </a:lnTo>
                <a:lnTo>
                  <a:pt x="500" y="369"/>
                </a:lnTo>
                <a:lnTo>
                  <a:pt x="500" y="371"/>
                </a:lnTo>
                <a:lnTo>
                  <a:pt x="500" y="373"/>
                </a:lnTo>
                <a:lnTo>
                  <a:pt x="500" y="374"/>
                </a:lnTo>
                <a:lnTo>
                  <a:pt x="500" y="376"/>
                </a:lnTo>
                <a:lnTo>
                  <a:pt x="498" y="376"/>
                </a:lnTo>
                <a:lnTo>
                  <a:pt x="496" y="376"/>
                </a:lnTo>
                <a:lnTo>
                  <a:pt x="494" y="374"/>
                </a:lnTo>
                <a:lnTo>
                  <a:pt x="486" y="371"/>
                </a:lnTo>
                <a:lnTo>
                  <a:pt x="482" y="373"/>
                </a:lnTo>
                <a:lnTo>
                  <a:pt x="480" y="369"/>
                </a:lnTo>
                <a:lnTo>
                  <a:pt x="477" y="365"/>
                </a:lnTo>
                <a:lnTo>
                  <a:pt x="475" y="363"/>
                </a:lnTo>
                <a:lnTo>
                  <a:pt x="471" y="361"/>
                </a:lnTo>
                <a:lnTo>
                  <a:pt x="469" y="357"/>
                </a:lnTo>
                <a:lnTo>
                  <a:pt x="467" y="357"/>
                </a:lnTo>
                <a:lnTo>
                  <a:pt x="465" y="359"/>
                </a:lnTo>
                <a:lnTo>
                  <a:pt x="461" y="361"/>
                </a:lnTo>
                <a:lnTo>
                  <a:pt x="457" y="361"/>
                </a:lnTo>
                <a:lnTo>
                  <a:pt x="453" y="361"/>
                </a:lnTo>
                <a:lnTo>
                  <a:pt x="452" y="361"/>
                </a:lnTo>
                <a:lnTo>
                  <a:pt x="452" y="365"/>
                </a:lnTo>
                <a:lnTo>
                  <a:pt x="452" y="369"/>
                </a:lnTo>
                <a:lnTo>
                  <a:pt x="448" y="371"/>
                </a:lnTo>
                <a:lnTo>
                  <a:pt x="444" y="373"/>
                </a:lnTo>
                <a:lnTo>
                  <a:pt x="438" y="374"/>
                </a:lnTo>
                <a:lnTo>
                  <a:pt x="434" y="378"/>
                </a:lnTo>
                <a:lnTo>
                  <a:pt x="430" y="380"/>
                </a:lnTo>
                <a:lnTo>
                  <a:pt x="423" y="384"/>
                </a:lnTo>
                <a:lnTo>
                  <a:pt x="419" y="386"/>
                </a:lnTo>
                <a:lnTo>
                  <a:pt x="419" y="390"/>
                </a:lnTo>
                <a:lnTo>
                  <a:pt x="419" y="392"/>
                </a:lnTo>
                <a:lnTo>
                  <a:pt x="421" y="396"/>
                </a:lnTo>
                <a:lnTo>
                  <a:pt x="419" y="397"/>
                </a:lnTo>
                <a:lnTo>
                  <a:pt x="419" y="399"/>
                </a:lnTo>
                <a:lnTo>
                  <a:pt x="415" y="401"/>
                </a:lnTo>
                <a:lnTo>
                  <a:pt x="413" y="401"/>
                </a:lnTo>
                <a:lnTo>
                  <a:pt x="407" y="401"/>
                </a:lnTo>
                <a:lnTo>
                  <a:pt x="405" y="403"/>
                </a:lnTo>
                <a:lnTo>
                  <a:pt x="404" y="405"/>
                </a:lnTo>
                <a:lnTo>
                  <a:pt x="402" y="405"/>
                </a:lnTo>
                <a:lnTo>
                  <a:pt x="400" y="407"/>
                </a:lnTo>
                <a:lnTo>
                  <a:pt x="400" y="409"/>
                </a:lnTo>
                <a:lnTo>
                  <a:pt x="396" y="411"/>
                </a:lnTo>
                <a:lnTo>
                  <a:pt x="394" y="413"/>
                </a:lnTo>
                <a:lnTo>
                  <a:pt x="392" y="415"/>
                </a:lnTo>
                <a:lnTo>
                  <a:pt x="388" y="417"/>
                </a:lnTo>
                <a:lnTo>
                  <a:pt x="388" y="419"/>
                </a:lnTo>
                <a:lnTo>
                  <a:pt x="384" y="424"/>
                </a:lnTo>
                <a:lnTo>
                  <a:pt x="382" y="424"/>
                </a:lnTo>
                <a:lnTo>
                  <a:pt x="380" y="424"/>
                </a:lnTo>
                <a:lnTo>
                  <a:pt x="379" y="426"/>
                </a:lnTo>
                <a:lnTo>
                  <a:pt x="377" y="426"/>
                </a:lnTo>
                <a:lnTo>
                  <a:pt x="373" y="426"/>
                </a:lnTo>
                <a:lnTo>
                  <a:pt x="371" y="426"/>
                </a:lnTo>
                <a:lnTo>
                  <a:pt x="369" y="426"/>
                </a:lnTo>
                <a:lnTo>
                  <a:pt x="365" y="426"/>
                </a:lnTo>
                <a:lnTo>
                  <a:pt x="363" y="426"/>
                </a:lnTo>
                <a:lnTo>
                  <a:pt x="363" y="424"/>
                </a:lnTo>
                <a:lnTo>
                  <a:pt x="365" y="422"/>
                </a:lnTo>
                <a:lnTo>
                  <a:pt x="365" y="421"/>
                </a:lnTo>
                <a:lnTo>
                  <a:pt x="365" y="419"/>
                </a:lnTo>
                <a:lnTo>
                  <a:pt x="365" y="417"/>
                </a:lnTo>
                <a:lnTo>
                  <a:pt x="365" y="413"/>
                </a:lnTo>
                <a:lnTo>
                  <a:pt x="363" y="413"/>
                </a:lnTo>
                <a:lnTo>
                  <a:pt x="359" y="413"/>
                </a:lnTo>
                <a:lnTo>
                  <a:pt x="359" y="415"/>
                </a:lnTo>
                <a:lnTo>
                  <a:pt x="357" y="417"/>
                </a:lnTo>
                <a:lnTo>
                  <a:pt x="357" y="422"/>
                </a:lnTo>
                <a:lnTo>
                  <a:pt x="355" y="426"/>
                </a:lnTo>
                <a:lnTo>
                  <a:pt x="354" y="430"/>
                </a:lnTo>
                <a:lnTo>
                  <a:pt x="352" y="430"/>
                </a:lnTo>
                <a:lnTo>
                  <a:pt x="352" y="426"/>
                </a:lnTo>
                <a:lnTo>
                  <a:pt x="350" y="422"/>
                </a:lnTo>
                <a:lnTo>
                  <a:pt x="348" y="422"/>
                </a:lnTo>
                <a:lnTo>
                  <a:pt x="344" y="424"/>
                </a:lnTo>
                <a:lnTo>
                  <a:pt x="342" y="430"/>
                </a:lnTo>
                <a:lnTo>
                  <a:pt x="340" y="432"/>
                </a:lnTo>
                <a:lnTo>
                  <a:pt x="338" y="434"/>
                </a:lnTo>
                <a:lnTo>
                  <a:pt x="336" y="434"/>
                </a:lnTo>
                <a:lnTo>
                  <a:pt x="334" y="436"/>
                </a:lnTo>
                <a:lnTo>
                  <a:pt x="332" y="438"/>
                </a:lnTo>
                <a:lnTo>
                  <a:pt x="331" y="440"/>
                </a:lnTo>
                <a:lnTo>
                  <a:pt x="327" y="442"/>
                </a:lnTo>
                <a:lnTo>
                  <a:pt x="325" y="445"/>
                </a:lnTo>
                <a:lnTo>
                  <a:pt x="323" y="447"/>
                </a:lnTo>
                <a:lnTo>
                  <a:pt x="323" y="449"/>
                </a:lnTo>
                <a:lnTo>
                  <a:pt x="323" y="451"/>
                </a:lnTo>
                <a:lnTo>
                  <a:pt x="325" y="455"/>
                </a:lnTo>
                <a:lnTo>
                  <a:pt x="325" y="459"/>
                </a:lnTo>
                <a:lnTo>
                  <a:pt x="325" y="463"/>
                </a:lnTo>
                <a:lnTo>
                  <a:pt x="325" y="469"/>
                </a:lnTo>
                <a:lnTo>
                  <a:pt x="325" y="472"/>
                </a:lnTo>
                <a:lnTo>
                  <a:pt x="323" y="472"/>
                </a:lnTo>
                <a:lnTo>
                  <a:pt x="315" y="474"/>
                </a:lnTo>
                <a:lnTo>
                  <a:pt x="311" y="476"/>
                </a:lnTo>
                <a:lnTo>
                  <a:pt x="306" y="478"/>
                </a:lnTo>
                <a:lnTo>
                  <a:pt x="298" y="480"/>
                </a:lnTo>
                <a:lnTo>
                  <a:pt x="294" y="482"/>
                </a:lnTo>
                <a:lnTo>
                  <a:pt x="294" y="478"/>
                </a:lnTo>
                <a:lnTo>
                  <a:pt x="294" y="472"/>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4">
            <a:extLst>
              <a:ext uri="{FF2B5EF4-FFF2-40B4-BE49-F238E27FC236}">
                <a16:creationId xmlns:a16="http://schemas.microsoft.com/office/drawing/2014/main" id="{0145DB85-82E1-4DD5-8A60-D8F7446F1A71}"/>
              </a:ext>
            </a:extLst>
          </p:cNvPr>
          <p:cNvSpPr>
            <a:spLocks/>
          </p:cNvSpPr>
          <p:nvPr/>
        </p:nvSpPr>
        <p:spPr bwMode="auto">
          <a:xfrm>
            <a:off x="3121382" y="3091976"/>
            <a:ext cx="1803203" cy="1124323"/>
          </a:xfrm>
          <a:custGeom>
            <a:avLst/>
            <a:gdLst>
              <a:gd name="T0" fmla="*/ 121 w 757"/>
              <a:gd name="T1" fmla="*/ 115 h 472"/>
              <a:gd name="T2" fmla="*/ 131 w 757"/>
              <a:gd name="T3" fmla="*/ 96 h 472"/>
              <a:gd name="T4" fmla="*/ 133 w 757"/>
              <a:gd name="T5" fmla="*/ 79 h 472"/>
              <a:gd name="T6" fmla="*/ 165 w 757"/>
              <a:gd name="T7" fmla="*/ 69 h 472"/>
              <a:gd name="T8" fmla="*/ 179 w 757"/>
              <a:gd name="T9" fmla="*/ 63 h 472"/>
              <a:gd name="T10" fmla="*/ 190 w 757"/>
              <a:gd name="T11" fmla="*/ 50 h 472"/>
              <a:gd name="T12" fmla="*/ 192 w 757"/>
              <a:gd name="T13" fmla="*/ 29 h 472"/>
              <a:gd name="T14" fmla="*/ 204 w 757"/>
              <a:gd name="T15" fmla="*/ 15 h 472"/>
              <a:gd name="T16" fmla="*/ 211 w 757"/>
              <a:gd name="T17" fmla="*/ 8 h 472"/>
              <a:gd name="T18" fmla="*/ 221 w 757"/>
              <a:gd name="T19" fmla="*/ 25 h 472"/>
              <a:gd name="T20" fmla="*/ 231 w 757"/>
              <a:gd name="T21" fmla="*/ 23 h 472"/>
              <a:gd name="T22" fmla="*/ 250 w 757"/>
              <a:gd name="T23" fmla="*/ 40 h 472"/>
              <a:gd name="T24" fmla="*/ 269 w 757"/>
              <a:gd name="T25" fmla="*/ 50 h 472"/>
              <a:gd name="T26" fmla="*/ 271 w 757"/>
              <a:gd name="T27" fmla="*/ 60 h 472"/>
              <a:gd name="T28" fmla="*/ 290 w 757"/>
              <a:gd name="T29" fmla="*/ 69 h 472"/>
              <a:gd name="T30" fmla="*/ 319 w 757"/>
              <a:gd name="T31" fmla="*/ 86 h 472"/>
              <a:gd name="T32" fmla="*/ 430 w 757"/>
              <a:gd name="T33" fmla="*/ 196 h 472"/>
              <a:gd name="T34" fmla="*/ 455 w 757"/>
              <a:gd name="T35" fmla="*/ 227 h 472"/>
              <a:gd name="T36" fmla="*/ 484 w 757"/>
              <a:gd name="T37" fmla="*/ 215 h 472"/>
              <a:gd name="T38" fmla="*/ 536 w 757"/>
              <a:gd name="T39" fmla="*/ 244 h 472"/>
              <a:gd name="T40" fmla="*/ 575 w 757"/>
              <a:gd name="T41" fmla="*/ 257 h 472"/>
              <a:gd name="T42" fmla="*/ 601 w 757"/>
              <a:gd name="T43" fmla="*/ 269 h 472"/>
              <a:gd name="T44" fmla="*/ 644 w 757"/>
              <a:gd name="T45" fmla="*/ 294 h 472"/>
              <a:gd name="T46" fmla="*/ 699 w 757"/>
              <a:gd name="T47" fmla="*/ 311 h 472"/>
              <a:gd name="T48" fmla="*/ 751 w 757"/>
              <a:gd name="T49" fmla="*/ 315 h 472"/>
              <a:gd name="T50" fmla="*/ 738 w 757"/>
              <a:gd name="T51" fmla="*/ 363 h 472"/>
              <a:gd name="T52" fmla="*/ 709 w 757"/>
              <a:gd name="T53" fmla="*/ 386 h 472"/>
              <a:gd name="T54" fmla="*/ 669 w 757"/>
              <a:gd name="T55" fmla="*/ 382 h 472"/>
              <a:gd name="T56" fmla="*/ 619 w 757"/>
              <a:gd name="T57" fmla="*/ 365 h 472"/>
              <a:gd name="T58" fmla="*/ 590 w 757"/>
              <a:gd name="T59" fmla="*/ 371 h 472"/>
              <a:gd name="T60" fmla="*/ 565 w 757"/>
              <a:gd name="T61" fmla="*/ 403 h 472"/>
              <a:gd name="T62" fmla="*/ 582 w 757"/>
              <a:gd name="T63" fmla="*/ 411 h 472"/>
              <a:gd name="T64" fmla="*/ 598 w 757"/>
              <a:gd name="T65" fmla="*/ 430 h 472"/>
              <a:gd name="T66" fmla="*/ 603 w 757"/>
              <a:gd name="T67" fmla="*/ 447 h 472"/>
              <a:gd name="T68" fmla="*/ 571 w 757"/>
              <a:gd name="T69" fmla="*/ 461 h 472"/>
              <a:gd name="T70" fmla="*/ 552 w 757"/>
              <a:gd name="T71" fmla="*/ 472 h 472"/>
              <a:gd name="T72" fmla="*/ 528 w 757"/>
              <a:gd name="T73" fmla="*/ 463 h 472"/>
              <a:gd name="T74" fmla="*/ 505 w 757"/>
              <a:gd name="T75" fmla="*/ 467 h 472"/>
              <a:gd name="T76" fmla="*/ 492 w 757"/>
              <a:gd name="T77" fmla="*/ 467 h 472"/>
              <a:gd name="T78" fmla="*/ 477 w 757"/>
              <a:gd name="T79" fmla="*/ 457 h 472"/>
              <a:gd name="T80" fmla="*/ 455 w 757"/>
              <a:gd name="T81" fmla="*/ 463 h 472"/>
              <a:gd name="T82" fmla="*/ 430 w 757"/>
              <a:gd name="T83" fmla="*/ 461 h 472"/>
              <a:gd name="T84" fmla="*/ 413 w 757"/>
              <a:gd name="T85" fmla="*/ 461 h 472"/>
              <a:gd name="T86" fmla="*/ 382 w 757"/>
              <a:gd name="T87" fmla="*/ 449 h 472"/>
              <a:gd name="T88" fmla="*/ 352 w 757"/>
              <a:gd name="T89" fmla="*/ 390 h 472"/>
              <a:gd name="T90" fmla="*/ 348 w 757"/>
              <a:gd name="T91" fmla="*/ 261 h 472"/>
              <a:gd name="T92" fmla="*/ 269 w 757"/>
              <a:gd name="T93" fmla="*/ 240 h 472"/>
              <a:gd name="T94" fmla="*/ 206 w 757"/>
              <a:gd name="T95" fmla="*/ 257 h 472"/>
              <a:gd name="T96" fmla="*/ 85 w 757"/>
              <a:gd name="T97" fmla="*/ 305 h 472"/>
              <a:gd name="T98" fmla="*/ 2 w 757"/>
              <a:gd name="T99" fmla="*/ 346 h 472"/>
              <a:gd name="T100" fmla="*/ 0 w 757"/>
              <a:gd name="T101" fmla="*/ 326 h 472"/>
              <a:gd name="T102" fmla="*/ 2 w 757"/>
              <a:gd name="T103" fmla="*/ 309 h 472"/>
              <a:gd name="T104" fmla="*/ 4 w 757"/>
              <a:gd name="T105" fmla="*/ 292 h 472"/>
              <a:gd name="T106" fmla="*/ 4 w 757"/>
              <a:gd name="T107" fmla="*/ 277 h 472"/>
              <a:gd name="T108" fmla="*/ 10 w 757"/>
              <a:gd name="T109" fmla="*/ 257 h 472"/>
              <a:gd name="T110" fmla="*/ 19 w 757"/>
              <a:gd name="T111" fmla="*/ 244 h 472"/>
              <a:gd name="T112" fmla="*/ 48 w 757"/>
              <a:gd name="T113" fmla="*/ 238 h 472"/>
              <a:gd name="T114" fmla="*/ 79 w 757"/>
              <a:gd name="T115" fmla="*/ 230 h 472"/>
              <a:gd name="T116" fmla="*/ 87 w 757"/>
              <a:gd name="T117" fmla="*/ 209 h 472"/>
              <a:gd name="T118" fmla="*/ 92 w 757"/>
              <a:gd name="T119" fmla="*/ 188 h 472"/>
              <a:gd name="T120" fmla="*/ 89 w 757"/>
              <a:gd name="T121" fmla="*/ 167 h 472"/>
              <a:gd name="T122" fmla="*/ 104 w 757"/>
              <a:gd name="T123" fmla="*/ 14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7" h="472">
                <a:moveTo>
                  <a:pt x="113" y="129"/>
                </a:moveTo>
                <a:lnTo>
                  <a:pt x="113" y="127"/>
                </a:lnTo>
                <a:lnTo>
                  <a:pt x="113" y="125"/>
                </a:lnTo>
                <a:lnTo>
                  <a:pt x="112" y="125"/>
                </a:lnTo>
                <a:lnTo>
                  <a:pt x="112" y="123"/>
                </a:lnTo>
                <a:lnTo>
                  <a:pt x="112" y="121"/>
                </a:lnTo>
                <a:lnTo>
                  <a:pt x="113" y="119"/>
                </a:lnTo>
                <a:lnTo>
                  <a:pt x="113" y="117"/>
                </a:lnTo>
                <a:lnTo>
                  <a:pt x="115" y="117"/>
                </a:lnTo>
                <a:lnTo>
                  <a:pt x="117" y="115"/>
                </a:lnTo>
                <a:lnTo>
                  <a:pt x="119" y="115"/>
                </a:lnTo>
                <a:lnTo>
                  <a:pt x="121" y="115"/>
                </a:lnTo>
                <a:lnTo>
                  <a:pt x="123" y="115"/>
                </a:lnTo>
                <a:lnTo>
                  <a:pt x="125" y="117"/>
                </a:lnTo>
                <a:lnTo>
                  <a:pt x="129" y="113"/>
                </a:lnTo>
                <a:lnTo>
                  <a:pt x="133" y="109"/>
                </a:lnTo>
                <a:lnTo>
                  <a:pt x="137" y="108"/>
                </a:lnTo>
                <a:lnTo>
                  <a:pt x="135" y="106"/>
                </a:lnTo>
                <a:lnTo>
                  <a:pt x="135" y="104"/>
                </a:lnTo>
                <a:lnTo>
                  <a:pt x="133" y="104"/>
                </a:lnTo>
                <a:lnTo>
                  <a:pt x="133" y="102"/>
                </a:lnTo>
                <a:lnTo>
                  <a:pt x="133" y="100"/>
                </a:lnTo>
                <a:lnTo>
                  <a:pt x="131" y="98"/>
                </a:lnTo>
                <a:lnTo>
                  <a:pt x="131" y="96"/>
                </a:lnTo>
                <a:lnTo>
                  <a:pt x="131" y="94"/>
                </a:lnTo>
                <a:lnTo>
                  <a:pt x="129" y="94"/>
                </a:lnTo>
                <a:lnTo>
                  <a:pt x="129" y="92"/>
                </a:lnTo>
                <a:lnTo>
                  <a:pt x="129" y="90"/>
                </a:lnTo>
                <a:lnTo>
                  <a:pt x="129" y="88"/>
                </a:lnTo>
                <a:lnTo>
                  <a:pt x="129" y="86"/>
                </a:lnTo>
                <a:lnTo>
                  <a:pt x="129" y="85"/>
                </a:lnTo>
                <a:lnTo>
                  <a:pt x="131" y="85"/>
                </a:lnTo>
                <a:lnTo>
                  <a:pt x="131" y="83"/>
                </a:lnTo>
                <a:lnTo>
                  <a:pt x="131" y="81"/>
                </a:lnTo>
                <a:lnTo>
                  <a:pt x="133" y="81"/>
                </a:lnTo>
                <a:lnTo>
                  <a:pt x="133" y="79"/>
                </a:lnTo>
                <a:lnTo>
                  <a:pt x="135" y="79"/>
                </a:lnTo>
                <a:lnTo>
                  <a:pt x="135" y="77"/>
                </a:lnTo>
                <a:lnTo>
                  <a:pt x="138" y="77"/>
                </a:lnTo>
                <a:lnTo>
                  <a:pt x="142" y="75"/>
                </a:lnTo>
                <a:lnTo>
                  <a:pt x="146" y="75"/>
                </a:lnTo>
                <a:lnTo>
                  <a:pt x="150" y="73"/>
                </a:lnTo>
                <a:lnTo>
                  <a:pt x="154" y="71"/>
                </a:lnTo>
                <a:lnTo>
                  <a:pt x="158" y="71"/>
                </a:lnTo>
                <a:lnTo>
                  <a:pt x="160" y="69"/>
                </a:lnTo>
                <a:lnTo>
                  <a:pt x="162" y="69"/>
                </a:lnTo>
                <a:lnTo>
                  <a:pt x="163" y="69"/>
                </a:lnTo>
                <a:lnTo>
                  <a:pt x="165" y="69"/>
                </a:lnTo>
                <a:lnTo>
                  <a:pt x="167" y="71"/>
                </a:lnTo>
                <a:lnTo>
                  <a:pt x="169" y="71"/>
                </a:lnTo>
                <a:lnTo>
                  <a:pt x="171" y="71"/>
                </a:lnTo>
                <a:lnTo>
                  <a:pt x="171" y="73"/>
                </a:lnTo>
                <a:lnTo>
                  <a:pt x="171" y="71"/>
                </a:lnTo>
                <a:lnTo>
                  <a:pt x="173" y="71"/>
                </a:lnTo>
                <a:lnTo>
                  <a:pt x="173" y="69"/>
                </a:lnTo>
                <a:lnTo>
                  <a:pt x="175" y="69"/>
                </a:lnTo>
                <a:lnTo>
                  <a:pt x="175" y="67"/>
                </a:lnTo>
                <a:lnTo>
                  <a:pt x="177" y="67"/>
                </a:lnTo>
                <a:lnTo>
                  <a:pt x="177" y="65"/>
                </a:lnTo>
                <a:lnTo>
                  <a:pt x="179" y="63"/>
                </a:lnTo>
                <a:lnTo>
                  <a:pt x="181" y="63"/>
                </a:lnTo>
                <a:lnTo>
                  <a:pt x="181" y="61"/>
                </a:lnTo>
                <a:lnTo>
                  <a:pt x="181" y="60"/>
                </a:lnTo>
                <a:lnTo>
                  <a:pt x="181" y="58"/>
                </a:lnTo>
                <a:lnTo>
                  <a:pt x="183" y="58"/>
                </a:lnTo>
                <a:lnTo>
                  <a:pt x="183" y="56"/>
                </a:lnTo>
                <a:lnTo>
                  <a:pt x="185" y="54"/>
                </a:lnTo>
                <a:lnTo>
                  <a:pt x="186" y="54"/>
                </a:lnTo>
                <a:lnTo>
                  <a:pt x="186" y="52"/>
                </a:lnTo>
                <a:lnTo>
                  <a:pt x="188" y="52"/>
                </a:lnTo>
                <a:lnTo>
                  <a:pt x="188" y="50"/>
                </a:lnTo>
                <a:lnTo>
                  <a:pt x="190" y="50"/>
                </a:lnTo>
                <a:lnTo>
                  <a:pt x="190" y="48"/>
                </a:lnTo>
                <a:lnTo>
                  <a:pt x="190" y="46"/>
                </a:lnTo>
                <a:lnTo>
                  <a:pt x="190" y="44"/>
                </a:lnTo>
                <a:lnTo>
                  <a:pt x="192" y="44"/>
                </a:lnTo>
                <a:lnTo>
                  <a:pt x="192" y="42"/>
                </a:lnTo>
                <a:lnTo>
                  <a:pt x="192" y="40"/>
                </a:lnTo>
                <a:lnTo>
                  <a:pt x="192" y="38"/>
                </a:lnTo>
                <a:lnTo>
                  <a:pt x="192" y="37"/>
                </a:lnTo>
                <a:lnTo>
                  <a:pt x="192" y="35"/>
                </a:lnTo>
                <a:lnTo>
                  <a:pt x="192" y="33"/>
                </a:lnTo>
                <a:lnTo>
                  <a:pt x="192" y="31"/>
                </a:lnTo>
                <a:lnTo>
                  <a:pt x="192" y="29"/>
                </a:lnTo>
                <a:lnTo>
                  <a:pt x="192" y="27"/>
                </a:lnTo>
                <a:lnTo>
                  <a:pt x="192" y="25"/>
                </a:lnTo>
                <a:lnTo>
                  <a:pt x="192" y="23"/>
                </a:lnTo>
                <a:lnTo>
                  <a:pt x="194" y="23"/>
                </a:lnTo>
                <a:lnTo>
                  <a:pt x="194" y="21"/>
                </a:lnTo>
                <a:lnTo>
                  <a:pt x="196" y="19"/>
                </a:lnTo>
                <a:lnTo>
                  <a:pt x="198" y="19"/>
                </a:lnTo>
                <a:lnTo>
                  <a:pt x="200" y="19"/>
                </a:lnTo>
                <a:lnTo>
                  <a:pt x="200" y="17"/>
                </a:lnTo>
                <a:lnTo>
                  <a:pt x="202" y="17"/>
                </a:lnTo>
                <a:lnTo>
                  <a:pt x="204" y="17"/>
                </a:lnTo>
                <a:lnTo>
                  <a:pt x="204" y="15"/>
                </a:lnTo>
                <a:lnTo>
                  <a:pt x="204" y="13"/>
                </a:lnTo>
                <a:lnTo>
                  <a:pt x="206" y="13"/>
                </a:lnTo>
                <a:lnTo>
                  <a:pt x="206" y="12"/>
                </a:lnTo>
                <a:lnTo>
                  <a:pt x="206" y="10"/>
                </a:lnTo>
                <a:lnTo>
                  <a:pt x="206" y="8"/>
                </a:lnTo>
                <a:lnTo>
                  <a:pt x="206" y="6"/>
                </a:lnTo>
                <a:lnTo>
                  <a:pt x="206" y="4"/>
                </a:lnTo>
                <a:lnTo>
                  <a:pt x="206" y="2"/>
                </a:lnTo>
                <a:lnTo>
                  <a:pt x="206" y="0"/>
                </a:lnTo>
                <a:lnTo>
                  <a:pt x="208" y="2"/>
                </a:lnTo>
                <a:lnTo>
                  <a:pt x="210" y="4"/>
                </a:lnTo>
                <a:lnTo>
                  <a:pt x="211" y="8"/>
                </a:lnTo>
                <a:lnTo>
                  <a:pt x="211" y="10"/>
                </a:lnTo>
                <a:lnTo>
                  <a:pt x="211" y="13"/>
                </a:lnTo>
                <a:lnTo>
                  <a:pt x="213" y="15"/>
                </a:lnTo>
                <a:lnTo>
                  <a:pt x="213" y="19"/>
                </a:lnTo>
                <a:lnTo>
                  <a:pt x="215" y="23"/>
                </a:lnTo>
                <a:lnTo>
                  <a:pt x="217" y="23"/>
                </a:lnTo>
                <a:lnTo>
                  <a:pt x="217" y="21"/>
                </a:lnTo>
                <a:lnTo>
                  <a:pt x="217" y="19"/>
                </a:lnTo>
                <a:lnTo>
                  <a:pt x="219" y="19"/>
                </a:lnTo>
                <a:lnTo>
                  <a:pt x="219" y="21"/>
                </a:lnTo>
                <a:lnTo>
                  <a:pt x="221" y="23"/>
                </a:lnTo>
                <a:lnTo>
                  <a:pt x="221" y="25"/>
                </a:lnTo>
                <a:lnTo>
                  <a:pt x="223" y="25"/>
                </a:lnTo>
                <a:lnTo>
                  <a:pt x="223" y="27"/>
                </a:lnTo>
                <a:lnTo>
                  <a:pt x="225" y="27"/>
                </a:lnTo>
                <a:lnTo>
                  <a:pt x="225" y="29"/>
                </a:lnTo>
                <a:lnTo>
                  <a:pt x="225" y="31"/>
                </a:lnTo>
                <a:lnTo>
                  <a:pt x="227" y="31"/>
                </a:lnTo>
                <a:lnTo>
                  <a:pt x="229" y="31"/>
                </a:lnTo>
                <a:lnTo>
                  <a:pt x="229" y="29"/>
                </a:lnTo>
                <a:lnTo>
                  <a:pt x="227" y="27"/>
                </a:lnTo>
                <a:lnTo>
                  <a:pt x="229" y="25"/>
                </a:lnTo>
                <a:lnTo>
                  <a:pt x="231" y="25"/>
                </a:lnTo>
                <a:lnTo>
                  <a:pt x="231" y="23"/>
                </a:lnTo>
                <a:lnTo>
                  <a:pt x="235" y="23"/>
                </a:lnTo>
                <a:lnTo>
                  <a:pt x="236" y="27"/>
                </a:lnTo>
                <a:lnTo>
                  <a:pt x="238" y="27"/>
                </a:lnTo>
                <a:lnTo>
                  <a:pt x="242" y="27"/>
                </a:lnTo>
                <a:lnTo>
                  <a:pt x="246" y="27"/>
                </a:lnTo>
                <a:lnTo>
                  <a:pt x="246" y="29"/>
                </a:lnTo>
                <a:lnTo>
                  <a:pt x="250" y="31"/>
                </a:lnTo>
                <a:lnTo>
                  <a:pt x="252" y="31"/>
                </a:lnTo>
                <a:lnTo>
                  <a:pt x="254" y="35"/>
                </a:lnTo>
                <a:lnTo>
                  <a:pt x="252" y="35"/>
                </a:lnTo>
                <a:lnTo>
                  <a:pt x="250" y="37"/>
                </a:lnTo>
                <a:lnTo>
                  <a:pt x="250" y="40"/>
                </a:lnTo>
                <a:lnTo>
                  <a:pt x="256" y="40"/>
                </a:lnTo>
                <a:lnTo>
                  <a:pt x="258" y="38"/>
                </a:lnTo>
                <a:lnTo>
                  <a:pt x="261" y="38"/>
                </a:lnTo>
                <a:lnTo>
                  <a:pt x="263" y="40"/>
                </a:lnTo>
                <a:lnTo>
                  <a:pt x="265" y="42"/>
                </a:lnTo>
                <a:lnTo>
                  <a:pt x="261" y="42"/>
                </a:lnTo>
                <a:lnTo>
                  <a:pt x="261" y="44"/>
                </a:lnTo>
                <a:lnTo>
                  <a:pt x="261" y="46"/>
                </a:lnTo>
                <a:lnTo>
                  <a:pt x="263" y="46"/>
                </a:lnTo>
                <a:lnTo>
                  <a:pt x="265" y="46"/>
                </a:lnTo>
                <a:lnTo>
                  <a:pt x="267" y="48"/>
                </a:lnTo>
                <a:lnTo>
                  <a:pt x="269" y="50"/>
                </a:lnTo>
                <a:lnTo>
                  <a:pt x="267" y="50"/>
                </a:lnTo>
                <a:lnTo>
                  <a:pt x="267" y="52"/>
                </a:lnTo>
                <a:lnTo>
                  <a:pt x="265" y="52"/>
                </a:lnTo>
                <a:lnTo>
                  <a:pt x="261" y="52"/>
                </a:lnTo>
                <a:lnTo>
                  <a:pt x="261" y="54"/>
                </a:lnTo>
                <a:lnTo>
                  <a:pt x="261" y="56"/>
                </a:lnTo>
                <a:lnTo>
                  <a:pt x="263" y="58"/>
                </a:lnTo>
                <a:lnTo>
                  <a:pt x="265" y="58"/>
                </a:lnTo>
                <a:lnTo>
                  <a:pt x="267" y="58"/>
                </a:lnTo>
                <a:lnTo>
                  <a:pt x="267" y="60"/>
                </a:lnTo>
                <a:lnTo>
                  <a:pt x="271" y="58"/>
                </a:lnTo>
                <a:lnTo>
                  <a:pt x="271" y="60"/>
                </a:lnTo>
                <a:lnTo>
                  <a:pt x="271" y="61"/>
                </a:lnTo>
                <a:lnTo>
                  <a:pt x="273" y="60"/>
                </a:lnTo>
                <a:lnTo>
                  <a:pt x="275" y="58"/>
                </a:lnTo>
                <a:lnTo>
                  <a:pt x="277" y="60"/>
                </a:lnTo>
                <a:lnTo>
                  <a:pt x="277" y="63"/>
                </a:lnTo>
                <a:lnTo>
                  <a:pt x="279" y="67"/>
                </a:lnTo>
                <a:lnTo>
                  <a:pt x="279" y="69"/>
                </a:lnTo>
                <a:lnTo>
                  <a:pt x="281" y="69"/>
                </a:lnTo>
                <a:lnTo>
                  <a:pt x="283" y="67"/>
                </a:lnTo>
                <a:lnTo>
                  <a:pt x="286" y="67"/>
                </a:lnTo>
                <a:lnTo>
                  <a:pt x="288" y="69"/>
                </a:lnTo>
                <a:lnTo>
                  <a:pt x="290" y="69"/>
                </a:lnTo>
                <a:lnTo>
                  <a:pt x="292" y="69"/>
                </a:lnTo>
                <a:lnTo>
                  <a:pt x="292" y="71"/>
                </a:lnTo>
                <a:lnTo>
                  <a:pt x="296" y="67"/>
                </a:lnTo>
                <a:lnTo>
                  <a:pt x="296" y="65"/>
                </a:lnTo>
                <a:lnTo>
                  <a:pt x="300" y="63"/>
                </a:lnTo>
                <a:lnTo>
                  <a:pt x="302" y="65"/>
                </a:lnTo>
                <a:lnTo>
                  <a:pt x="302" y="69"/>
                </a:lnTo>
                <a:lnTo>
                  <a:pt x="304" y="71"/>
                </a:lnTo>
                <a:lnTo>
                  <a:pt x="306" y="69"/>
                </a:lnTo>
                <a:lnTo>
                  <a:pt x="308" y="67"/>
                </a:lnTo>
                <a:lnTo>
                  <a:pt x="311" y="77"/>
                </a:lnTo>
                <a:lnTo>
                  <a:pt x="319" y="86"/>
                </a:lnTo>
                <a:lnTo>
                  <a:pt x="321" y="86"/>
                </a:lnTo>
                <a:lnTo>
                  <a:pt x="336" y="106"/>
                </a:lnTo>
                <a:lnTo>
                  <a:pt x="352" y="129"/>
                </a:lnTo>
                <a:lnTo>
                  <a:pt x="359" y="134"/>
                </a:lnTo>
                <a:lnTo>
                  <a:pt x="371" y="146"/>
                </a:lnTo>
                <a:lnTo>
                  <a:pt x="384" y="159"/>
                </a:lnTo>
                <a:lnTo>
                  <a:pt x="402" y="171"/>
                </a:lnTo>
                <a:lnTo>
                  <a:pt x="407" y="177"/>
                </a:lnTo>
                <a:lnTo>
                  <a:pt x="409" y="184"/>
                </a:lnTo>
                <a:lnTo>
                  <a:pt x="415" y="188"/>
                </a:lnTo>
                <a:lnTo>
                  <a:pt x="425" y="192"/>
                </a:lnTo>
                <a:lnTo>
                  <a:pt x="430" y="196"/>
                </a:lnTo>
                <a:lnTo>
                  <a:pt x="436" y="198"/>
                </a:lnTo>
                <a:lnTo>
                  <a:pt x="440" y="202"/>
                </a:lnTo>
                <a:lnTo>
                  <a:pt x="440" y="207"/>
                </a:lnTo>
                <a:lnTo>
                  <a:pt x="438" y="213"/>
                </a:lnTo>
                <a:lnTo>
                  <a:pt x="438" y="217"/>
                </a:lnTo>
                <a:lnTo>
                  <a:pt x="442" y="223"/>
                </a:lnTo>
                <a:lnTo>
                  <a:pt x="444" y="225"/>
                </a:lnTo>
                <a:lnTo>
                  <a:pt x="446" y="227"/>
                </a:lnTo>
                <a:lnTo>
                  <a:pt x="450" y="227"/>
                </a:lnTo>
                <a:lnTo>
                  <a:pt x="452" y="227"/>
                </a:lnTo>
                <a:lnTo>
                  <a:pt x="454" y="227"/>
                </a:lnTo>
                <a:lnTo>
                  <a:pt x="455" y="227"/>
                </a:lnTo>
                <a:lnTo>
                  <a:pt x="459" y="225"/>
                </a:lnTo>
                <a:lnTo>
                  <a:pt x="461" y="225"/>
                </a:lnTo>
                <a:lnTo>
                  <a:pt x="463" y="223"/>
                </a:lnTo>
                <a:lnTo>
                  <a:pt x="465" y="223"/>
                </a:lnTo>
                <a:lnTo>
                  <a:pt x="467" y="223"/>
                </a:lnTo>
                <a:lnTo>
                  <a:pt x="467" y="221"/>
                </a:lnTo>
                <a:lnTo>
                  <a:pt x="469" y="219"/>
                </a:lnTo>
                <a:lnTo>
                  <a:pt x="471" y="219"/>
                </a:lnTo>
                <a:lnTo>
                  <a:pt x="475" y="219"/>
                </a:lnTo>
                <a:lnTo>
                  <a:pt x="477" y="217"/>
                </a:lnTo>
                <a:lnTo>
                  <a:pt x="480" y="217"/>
                </a:lnTo>
                <a:lnTo>
                  <a:pt x="484" y="215"/>
                </a:lnTo>
                <a:lnTo>
                  <a:pt x="486" y="213"/>
                </a:lnTo>
                <a:lnTo>
                  <a:pt x="492" y="211"/>
                </a:lnTo>
                <a:lnTo>
                  <a:pt x="498" y="211"/>
                </a:lnTo>
                <a:lnTo>
                  <a:pt x="500" y="213"/>
                </a:lnTo>
                <a:lnTo>
                  <a:pt x="503" y="215"/>
                </a:lnTo>
                <a:lnTo>
                  <a:pt x="507" y="221"/>
                </a:lnTo>
                <a:lnTo>
                  <a:pt x="511" y="223"/>
                </a:lnTo>
                <a:lnTo>
                  <a:pt x="517" y="227"/>
                </a:lnTo>
                <a:lnTo>
                  <a:pt x="523" y="229"/>
                </a:lnTo>
                <a:lnTo>
                  <a:pt x="528" y="232"/>
                </a:lnTo>
                <a:lnTo>
                  <a:pt x="530" y="238"/>
                </a:lnTo>
                <a:lnTo>
                  <a:pt x="536" y="244"/>
                </a:lnTo>
                <a:lnTo>
                  <a:pt x="538" y="248"/>
                </a:lnTo>
                <a:lnTo>
                  <a:pt x="542" y="250"/>
                </a:lnTo>
                <a:lnTo>
                  <a:pt x="546" y="252"/>
                </a:lnTo>
                <a:lnTo>
                  <a:pt x="550" y="253"/>
                </a:lnTo>
                <a:lnTo>
                  <a:pt x="553" y="253"/>
                </a:lnTo>
                <a:lnTo>
                  <a:pt x="555" y="253"/>
                </a:lnTo>
                <a:lnTo>
                  <a:pt x="557" y="255"/>
                </a:lnTo>
                <a:lnTo>
                  <a:pt x="561" y="255"/>
                </a:lnTo>
                <a:lnTo>
                  <a:pt x="563" y="257"/>
                </a:lnTo>
                <a:lnTo>
                  <a:pt x="565" y="257"/>
                </a:lnTo>
                <a:lnTo>
                  <a:pt x="569" y="257"/>
                </a:lnTo>
                <a:lnTo>
                  <a:pt x="575" y="257"/>
                </a:lnTo>
                <a:lnTo>
                  <a:pt x="575" y="259"/>
                </a:lnTo>
                <a:lnTo>
                  <a:pt x="578" y="259"/>
                </a:lnTo>
                <a:lnTo>
                  <a:pt x="582" y="261"/>
                </a:lnTo>
                <a:lnTo>
                  <a:pt x="586" y="261"/>
                </a:lnTo>
                <a:lnTo>
                  <a:pt x="588" y="261"/>
                </a:lnTo>
                <a:lnTo>
                  <a:pt x="590" y="263"/>
                </a:lnTo>
                <a:lnTo>
                  <a:pt x="594" y="263"/>
                </a:lnTo>
                <a:lnTo>
                  <a:pt x="594" y="265"/>
                </a:lnTo>
                <a:lnTo>
                  <a:pt x="596" y="267"/>
                </a:lnTo>
                <a:lnTo>
                  <a:pt x="598" y="267"/>
                </a:lnTo>
                <a:lnTo>
                  <a:pt x="600" y="269"/>
                </a:lnTo>
                <a:lnTo>
                  <a:pt x="601" y="269"/>
                </a:lnTo>
                <a:lnTo>
                  <a:pt x="605" y="269"/>
                </a:lnTo>
                <a:lnTo>
                  <a:pt x="607" y="269"/>
                </a:lnTo>
                <a:lnTo>
                  <a:pt x="611" y="271"/>
                </a:lnTo>
                <a:lnTo>
                  <a:pt x="611" y="275"/>
                </a:lnTo>
                <a:lnTo>
                  <a:pt x="617" y="278"/>
                </a:lnTo>
                <a:lnTo>
                  <a:pt x="619" y="280"/>
                </a:lnTo>
                <a:lnTo>
                  <a:pt x="625" y="282"/>
                </a:lnTo>
                <a:lnTo>
                  <a:pt x="625" y="284"/>
                </a:lnTo>
                <a:lnTo>
                  <a:pt x="628" y="288"/>
                </a:lnTo>
                <a:lnTo>
                  <a:pt x="634" y="292"/>
                </a:lnTo>
                <a:lnTo>
                  <a:pt x="638" y="294"/>
                </a:lnTo>
                <a:lnTo>
                  <a:pt x="644" y="294"/>
                </a:lnTo>
                <a:lnTo>
                  <a:pt x="650" y="294"/>
                </a:lnTo>
                <a:lnTo>
                  <a:pt x="651" y="296"/>
                </a:lnTo>
                <a:lnTo>
                  <a:pt x="655" y="300"/>
                </a:lnTo>
                <a:lnTo>
                  <a:pt x="659" y="305"/>
                </a:lnTo>
                <a:lnTo>
                  <a:pt x="663" y="311"/>
                </a:lnTo>
                <a:lnTo>
                  <a:pt x="667" y="313"/>
                </a:lnTo>
                <a:lnTo>
                  <a:pt x="673" y="313"/>
                </a:lnTo>
                <a:lnTo>
                  <a:pt x="682" y="311"/>
                </a:lnTo>
                <a:lnTo>
                  <a:pt x="686" y="311"/>
                </a:lnTo>
                <a:lnTo>
                  <a:pt x="690" y="311"/>
                </a:lnTo>
                <a:lnTo>
                  <a:pt x="696" y="313"/>
                </a:lnTo>
                <a:lnTo>
                  <a:pt x="699" y="311"/>
                </a:lnTo>
                <a:lnTo>
                  <a:pt x="705" y="309"/>
                </a:lnTo>
                <a:lnTo>
                  <a:pt x="707" y="311"/>
                </a:lnTo>
                <a:lnTo>
                  <a:pt x="711" y="311"/>
                </a:lnTo>
                <a:lnTo>
                  <a:pt x="719" y="309"/>
                </a:lnTo>
                <a:lnTo>
                  <a:pt x="724" y="309"/>
                </a:lnTo>
                <a:lnTo>
                  <a:pt x="730" y="309"/>
                </a:lnTo>
                <a:lnTo>
                  <a:pt x="736" y="309"/>
                </a:lnTo>
                <a:lnTo>
                  <a:pt x="740" y="311"/>
                </a:lnTo>
                <a:lnTo>
                  <a:pt x="744" y="315"/>
                </a:lnTo>
                <a:lnTo>
                  <a:pt x="744" y="317"/>
                </a:lnTo>
                <a:lnTo>
                  <a:pt x="749" y="317"/>
                </a:lnTo>
                <a:lnTo>
                  <a:pt x="751" y="315"/>
                </a:lnTo>
                <a:lnTo>
                  <a:pt x="755" y="315"/>
                </a:lnTo>
                <a:lnTo>
                  <a:pt x="757" y="315"/>
                </a:lnTo>
                <a:lnTo>
                  <a:pt x="751" y="325"/>
                </a:lnTo>
                <a:lnTo>
                  <a:pt x="749" y="330"/>
                </a:lnTo>
                <a:lnTo>
                  <a:pt x="747" y="336"/>
                </a:lnTo>
                <a:lnTo>
                  <a:pt x="746" y="340"/>
                </a:lnTo>
                <a:lnTo>
                  <a:pt x="744" y="344"/>
                </a:lnTo>
                <a:lnTo>
                  <a:pt x="742" y="348"/>
                </a:lnTo>
                <a:lnTo>
                  <a:pt x="740" y="351"/>
                </a:lnTo>
                <a:lnTo>
                  <a:pt x="740" y="353"/>
                </a:lnTo>
                <a:lnTo>
                  <a:pt x="738" y="357"/>
                </a:lnTo>
                <a:lnTo>
                  <a:pt x="738" y="363"/>
                </a:lnTo>
                <a:lnTo>
                  <a:pt x="738" y="369"/>
                </a:lnTo>
                <a:lnTo>
                  <a:pt x="736" y="374"/>
                </a:lnTo>
                <a:lnTo>
                  <a:pt x="736" y="378"/>
                </a:lnTo>
                <a:lnTo>
                  <a:pt x="736" y="380"/>
                </a:lnTo>
                <a:lnTo>
                  <a:pt x="732" y="384"/>
                </a:lnTo>
                <a:lnTo>
                  <a:pt x="730" y="386"/>
                </a:lnTo>
                <a:lnTo>
                  <a:pt x="728" y="388"/>
                </a:lnTo>
                <a:lnTo>
                  <a:pt x="724" y="388"/>
                </a:lnTo>
                <a:lnTo>
                  <a:pt x="721" y="388"/>
                </a:lnTo>
                <a:lnTo>
                  <a:pt x="717" y="388"/>
                </a:lnTo>
                <a:lnTo>
                  <a:pt x="715" y="388"/>
                </a:lnTo>
                <a:lnTo>
                  <a:pt x="709" y="386"/>
                </a:lnTo>
                <a:lnTo>
                  <a:pt x="707" y="386"/>
                </a:lnTo>
                <a:lnTo>
                  <a:pt x="701" y="386"/>
                </a:lnTo>
                <a:lnTo>
                  <a:pt x="699" y="384"/>
                </a:lnTo>
                <a:lnTo>
                  <a:pt x="696" y="384"/>
                </a:lnTo>
                <a:lnTo>
                  <a:pt x="692" y="382"/>
                </a:lnTo>
                <a:lnTo>
                  <a:pt x="690" y="382"/>
                </a:lnTo>
                <a:lnTo>
                  <a:pt x="686" y="382"/>
                </a:lnTo>
                <a:lnTo>
                  <a:pt x="682" y="382"/>
                </a:lnTo>
                <a:lnTo>
                  <a:pt x="678" y="382"/>
                </a:lnTo>
                <a:lnTo>
                  <a:pt x="674" y="382"/>
                </a:lnTo>
                <a:lnTo>
                  <a:pt x="673" y="382"/>
                </a:lnTo>
                <a:lnTo>
                  <a:pt x="669" y="382"/>
                </a:lnTo>
                <a:lnTo>
                  <a:pt x="667" y="382"/>
                </a:lnTo>
                <a:lnTo>
                  <a:pt x="665" y="382"/>
                </a:lnTo>
                <a:lnTo>
                  <a:pt x="661" y="380"/>
                </a:lnTo>
                <a:lnTo>
                  <a:pt x="657" y="378"/>
                </a:lnTo>
                <a:lnTo>
                  <a:pt x="650" y="378"/>
                </a:lnTo>
                <a:lnTo>
                  <a:pt x="648" y="376"/>
                </a:lnTo>
                <a:lnTo>
                  <a:pt x="644" y="376"/>
                </a:lnTo>
                <a:lnTo>
                  <a:pt x="636" y="374"/>
                </a:lnTo>
                <a:lnTo>
                  <a:pt x="634" y="374"/>
                </a:lnTo>
                <a:lnTo>
                  <a:pt x="625" y="369"/>
                </a:lnTo>
                <a:lnTo>
                  <a:pt x="623" y="367"/>
                </a:lnTo>
                <a:lnTo>
                  <a:pt x="619" y="365"/>
                </a:lnTo>
                <a:lnTo>
                  <a:pt x="615" y="363"/>
                </a:lnTo>
                <a:lnTo>
                  <a:pt x="613" y="361"/>
                </a:lnTo>
                <a:lnTo>
                  <a:pt x="609" y="359"/>
                </a:lnTo>
                <a:lnTo>
                  <a:pt x="607" y="357"/>
                </a:lnTo>
                <a:lnTo>
                  <a:pt x="605" y="357"/>
                </a:lnTo>
                <a:lnTo>
                  <a:pt x="603" y="357"/>
                </a:lnTo>
                <a:lnTo>
                  <a:pt x="601" y="359"/>
                </a:lnTo>
                <a:lnTo>
                  <a:pt x="600" y="361"/>
                </a:lnTo>
                <a:lnTo>
                  <a:pt x="598" y="365"/>
                </a:lnTo>
                <a:lnTo>
                  <a:pt x="596" y="367"/>
                </a:lnTo>
                <a:lnTo>
                  <a:pt x="592" y="369"/>
                </a:lnTo>
                <a:lnTo>
                  <a:pt x="590" y="371"/>
                </a:lnTo>
                <a:lnTo>
                  <a:pt x="588" y="373"/>
                </a:lnTo>
                <a:lnTo>
                  <a:pt x="584" y="376"/>
                </a:lnTo>
                <a:lnTo>
                  <a:pt x="580" y="378"/>
                </a:lnTo>
                <a:lnTo>
                  <a:pt x="577" y="382"/>
                </a:lnTo>
                <a:lnTo>
                  <a:pt x="575" y="386"/>
                </a:lnTo>
                <a:lnTo>
                  <a:pt x="573" y="388"/>
                </a:lnTo>
                <a:lnTo>
                  <a:pt x="569" y="392"/>
                </a:lnTo>
                <a:lnTo>
                  <a:pt x="565" y="397"/>
                </a:lnTo>
                <a:lnTo>
                  <a:pt x="563" y="399"/>
                </a:lnTo>
                <a:lnTo>
                  <a:pt x="563" y="401"/>
                </a:lnTo>
                <a:lnTo>
                  <a:pt x="565" y="401"/>
                </a:lnTo>
                <a:lnTo>
                  <a:pt x="565" y="403"/>
                </a:lnTo>
                <a:lnTo>
                  <a:pt x="567" y="403"/>
                </a:lnTo>
                <a:lnTo>
                  <a:pt x="569" y="405"/>
                </a:lnTo>
                <a:lnTo>
                  <a:pt x="571" y="407"/>
                </a:lnTo>
                <a:lnTo>
                  <a:pt x="571" y="409"/>
                </a:lnTo>
                <a:lnTo>
                  <a:pt x="571" y="413"/>
                </a:lnTo>
                <a:lnTo>
                  <a:pt x="571" y="415"/>
                </a:lnTo>
                <a:lnTo>
                  <a:pt x="573" y="415"/>
                </a:lnTo>
                <a:lnTo>
                  <a:pt x="575" y="415"/>
                </a:lnTo>
                <a:lnTo>
                  <a:pt x="577" y="415"/>
                </a:lnTo>
                <a:lnTo>
                  <a:pt x="578" y="413"/>
                </a:lnTo>
                <a:lnTo>
                  <a:pt x="580" y="411"/>
                </a:lnTo>
                <a:lnTo>
                  <a:pt x="582" y="411"/>
                </a:lnTo>
                <a:lnTo>
                  <a:pt x="584" y="413"/>
                </a:lnTo>
                <a:lnTo>
                  <a:pt x="586" y="415"/>
                </a:lnTo>
                <a:lnTo>
                  <a:pt x="584" y="417"/>
                </a:lnTo>
                <a:lnTo>
                  <a:pt x="586" y="417"/>
                </a:lnTo>
                <a:lnTo>
                  <a:pt x="586" y="421"/>
                </a:lnTo>
                <a:lnTo>
                  <a:pt x="584" y="422"/>
                </a:lnTo>
                <a:lnTo>
                  <a:pt x="586" y="424"/>
                </a:lnTo>
                <a:lnTo>
                  <a:pt x="588" y="426"/>
                </a:lnTo>
                <a:lnTo>
                  <a:pt x="590" y="426"/>
                </a:lnTo>
                <a:lnTo>
                  <a:pt x="594" y="430"/>
                </a:lnTo>
                <a:lnTo>
                  <a:pt x="596" y="430"/>
                </a:lnTo>
                <a:lnTo>
                  <a:pt x="598" y="430"/>
                </a:lnTo>
                <a:lnTo>
                  <a:pt x="601" y="428"/>
                </a:lnTo>
                <a:lnTo>
                  <a:pt x="605" y="428"/>
                </a:lnTo>
                <a:lnTo>
                  <a:pt x="607" y="428"/>
                </a:lnTo>
                <a:lnTo>
                  <a:pt x="609" y="428"/>
                </a:lnTo>
                <a:lnTo>
                  <a:pt x="611" y="430"/>
                </a:lnTo>
                <a:lnTo>
                  <a:pt x="611" y="432"/>
                </a:lnTo>
                <a:lnTo>
                  <a:pt x="611" y="436"/>
                </a:lnTo>
                <a:lnTo>
                  <a:pt x="611" y="440"/>
                </a:lnTo>
                <a:lnTo>
                  <a:pt x="609" y="442"/>
                </a:lnTo>
                <a:lnTo>
                  <a:pt x="607" y="444"/>
                </a:lnTo>
                <a:lnTo>
                  <a:pt x="607" y="446"/>
                </a:lnTo>
                <a:lnTo>
                  <a:pt x="603" y="447"/>
                </a:lnTo>
                <a:lnTo>
                  <a:pt x="601" y="449"/>
                </a:lnTo>
                <a:lnTo>
                  <a:pt x="601" y="451"/>
                </a:lnTo>
                <a:lnTo>
                  <a:pt x="598" y="451"/>
                </a:lnTo>
                <a:lnTo>
                  <a:pt x="592" y="451"/>
                </a:lnTo>
                <a:lnTo>
                  <a:pt x="586" y="451"/>
                </a:lnTo>
                <a:lnTo>
                  <a:pt x="580" y="451"/>
                </a:lnTo>
                <a:lnTo>
                  <a:pt x="578" y="453"/>
                </a:lnTo>
                <a:lnTo>
                  <a:pt x="575" y="453"/>
                </a:lnTo>
                <a:lnTo>
                  <a:pt x="573" y="455"/>
                </a:lnTo>
                <a:lnTo>
                  <a:pt x="573" y="457"/>
                </a:lnTo>
                <a:lnTo>
                  <a:pt x="571" y="459"/>
                </a:lnTo>
                <a:lnTo>
                  <a:pt x="571" y="461"/>
                </a:lnTo>
                <a:lnTo>
                  <a:pt x="573" y="463"/>
                </a:lnTo>
                <a:lnTo>
                  <a:pt x="573" y="465"/>
                </a:lnTo>
                <a:lnTo>
                  <a:pt x="573" y="467"/>
                </a:lnTo>
                <a:lnTo>
                  <a:pt x="571" y="467"/>
                </a:lnTo>
                <a:lnTo>
                  <a:pt x="571" y="469"/>
                </a:lnTo>
                <a:lnTo>
                  <a:pt x="569" y="470"/>
                </a:lnTo>
                <a:lnTo>
                  <a:pt x="567" y="470"/>
                </a:lnTo>
                <a:lnTo>
                  <a:pt x="565" y="472"/>
                </a:lnTo>
                <a:lnTo>
                  <a:pt x="563" y="472"/>
                </a:lnTo>
                <a:lnTo>
                  <a:pt x="559" y="472"/>
                </a:lnTo>
                <a:lnTo>
                  <a:pt x="555" y="472"/>
                </a:lnTo>
                <a:lnTo>
                  <a:pt x="552" y="472"/>
                </a:lnTo>
                <a:lnTo>
                  <a:pt x="550" y="472"/>
                </a:lnTo>
                <a:lnTo>
                  <a:pt x="550" y="470"/>
                </a:lnTo>
                <a:lnTo>
                  <a:pt x="546" y="470"/>
                </a:lnTo>
                <a:lnTo>
                  <a:pt x="544" y="470"/>
                </a:lnTo>
                <a:lnTo>
                  <a:pt x="542" y="470"/>
                </a:lnTo>
                <a:lnTo>
                  <a:pt x="538" y="470"/>
                </a:lnTo>
                <a:lnTo>
                  <a:pt x="536" y="470"/>
                </a:lnTo>
                <a:lnTo>
                  <a:pt x="534" y="470"/>
                </a:lnTo>
                <a:lnTo>
                  <a:pt x="534" y="469"/>
                </a:lnTo>
                <a:lnTo>
                  <a:pt x="532" y="467"/>
                </a:lnTo>
                <a:lnTo>
                  <a:pt x="528" y="465"/>
                </a:lnTo>
                <a:lnTo>
                  <a:pt x="528" y="463"/>
                </a:lnTo>
                <a:lnTo>
                  <a:pt x="527" y="463"/>
                </a:lnTo>
                <a:lnTo>
                  <a:pt x="525" y="461"/>
                </a:lnTo>
                <a:lnTo>
                  <a:pt x="521" y="461"/>
                </a:lnTo>
                <a:lnTo>
                  <a:pt x="519" y="461"/>
                </a:lnTo>
                <a:lnTo>
                  <a:pt x="519" y="463"/>
                </a:lnTo>
                <a:lnTo>
                  <a:pt x="517" y="465"/>
                </a:lnTo>
                <a:lnTo>
                  <a:pt x="515" y="467"/>
                </a:lnTo>
                <a:lnTo>
                  <a:pt x="513" y="469"/>
                </a:lnTo>
                <a:lnTo>
                  <a:pt x="511" y="469"/>
                </a:lnTo>
                <a:lnTo>
                  <a:pt x="509" y="469"/>
                </a:lnTo>
                <a:lnTo>
                  <a:pt x="507" y="467"/>
                </a:lnTo>
                <a:lnTo>
                  <a:pt x="505" y="467"/>
                </a:lnTo>
                <a:lnTo>
                  <a:pt x="505" y="465"/>
                </a:lnTo>
                <a:lnTo>
                  <a:pt x="505" y="463"/>
                </a:lnTo>
                <a:lnTo>
                  <a:pt x="503" y="461"/>
                </a:lnTo>
                <a:lnTo>
                  <a:pt x="503" y="459"/>
                </a:lnTo>
                <a:lnTo>
                  <a:pt x="502" y="459"/>
                </a:lnTo>
                <a:lnTo>
                  <a:pt x="500" y="459"/>
                </a:lnTo>
                <a:lnTo>
                  <a:pt x="500" y="461"/>
                </a:lnTo>
                <a:lnTo>
                  <a:pt x="498" y="461"/>
                </a:lnTo>
                <a:lnTo>
                  <a:pt x="496" y="463"/>
                </a:lnTo>
                <a:lnTo>
                  <a:pt x="494" y="465"/>
                </a:lnTo>
                <a:lnTo>
                  <a:pt x="494" y="467"/>
                </a:lnTo>
                <a:lnTo>
                  <a:pt x="492" y="467"/>
                </a:lnTo>
                <a:lnTo>
                  <a:pt x="490" y="467"/>
                </a:lnTo>
                <a:lnTo>
                  <a:pt x="490" y="469"/>
                </a:lnTo>
                <a:lnTo>
                  <a:pt x="488" y="470"/>
                </a:lnTo>
                <a:lnTo>
                  <a:pt x="486" y="470"/>
                </a:lnTo>
                <a:lnTo>
                  <a:pt x="486" y="469"/>
                </a:lnTo>
                <a:lnTo>
                  <a:pt x="486" y="467"/>
                </a:lnTo>
                <a:lnTo>
                  <a:pt x="486" y="465"/>
                </a:lnTo>
                <a:lnTo>
                  <a:pt x="484" y="463"/>
                </a:lnTo>
                <a:lnTo>
                  <a:pt x="482" y="463"/>
                </a:lnTo>
                <a:lnTo>
                  <a:pt x="480" y="461"/>
                </a:lnTo>
                <a:lnTo>
                  <a:pt x="480" y="459"/>
                </a:lnTo>
                <a:lnTo>
                  <a:pt x="477" y="457"/>
                </a:lnTo>
                <a:lnTo>
                  <a:pt x="475" y="455"/>
                </a:lnTo>
                <a:lnTo>
                  <a:pt x="471" y="455"/>
                </a:lnTo>
                <a:lnTo>
                  <a:pt x="469" y="455"/>
                </a:lnTo>
                <a:lnTo>
                  <a:pt x="467" y="455"/>
                </a:lnTo>
                <a:lnTo>
                  <a:pt x="463" y="453"/>
                </a:lnTo>
                <a:lnTo>
                  <a:pt x="461" y="453"/>
                </a:lnTo>
                <a:lnTo>
                  <a:pt x="461" y="455"/>
                </a:lnTo>
                <a:lnTo>
                  <a:pt x="461" y="457"/>
                </a:lnTo>
                <a:lnTo>
                  <a:pt x="461" y="459"/>
                </a:lnTo>
                <a:lnTo>
                  <a:pt x="461" y="461"/>
                </a:lnTo>
                <a:lnTo>
                  <a:pt x="459" y="461"/>
                </a:lnTo>
                <a:lnTo>
                  <a:pt x="455" y="463"/>
                </a:lnTo>
                <a:lnTo>
                  <a:pt x="454" y="463"/>
                </a:lnTo>
                <a:lnTo>
                  <a:pt x="452" y="461"/>
                </a:lnTo>
                <a:lnTo>
                  <a:pt x="450" y="461"/>
                </a:lnTo>
                <a:lnTo>
                  <a:pt x="448" y="461"/>
                </a:lnTo>
                <a:lnTo>
                  <a:pt x="446" y="459"/>
                </a:lnTo>
                <a:lnTo>
                  <a:pt x="444" y="459"/>
                </a:lnTo>
                <a:lnTo>
                  <a:pt x="442" y="459"/>
                </a:lnTo>
                <a:lnTo>
                  <a:pt x="440" y="461"/>
                </a:lnTo>
                <a:lnTo>
                  <a:pt x="438" y="461"/>
                </a:lnTo>
                <a:lnTo>
                  <a:pt x="436" y="461"/>
                </a:lnTo>
                <a:lnTo>
                  <a:pt x="432" y="461"/>
                </a:lnTo>
                <a:lnTo>
                  <a:pt x="430" y="461"/>
                </a:lnTo>
                <a:lnTo>
                  <a:pt x="429" y="463"/>
                </a:lnTo>
                <a:lnTo>
                  <a:pt x="429" y="465"/>
                </a:lnTo>
                <a:lnTo>
                  <a:pt x="427" y="463"/>
                </a:lnTo>
                <a:lnTo>
                  <a:pt x="425" y="463"/>
                </a:lnTo>
                <a:lnTo>
                  <a:pt x="423" y="463"/>
                </a:lnTo>
                <a:lnTo>
                  <a:pt x="423" y="465"/>
                </a:lnTo>
                <a:lnTo>
                  <a:pt x="421" y="465"/>
                </a:lnTo>
                <a:lnTo>
                  <a:pt x="419" y="465"/>
                </a:lnTo>
                <a:lnTo>
                  <a:pt x="417" y="463"/>
                </a:lnTo>
                <a:lnTo>
                  <a:pt x="415" y="463"/>
                </a:lnTo>
                <a:lnTo>
                  <a:pt x="413" y="463"/>
                </a:lnTo>
                <a:lnTo>
                  <a:pt x="413" y="461"/>
                </a:lnTo>
                <a:lnTo>
                  <a:pt x="413" y="459"/>
                </a:lnTo>
                <a:lnTo>
                  <a:pt x="411" y="459"/>
                </a:lnTo>
                <a:lnTo>
                  <a:pt x="409" y="459"/>
                </a:lnTo>
                <a:lnTo>
                  <a:pt x="407" y="459"/>
                </a:lnTo>
                <a:lnTo>
                  <a:pt x="406" y="461"/>
                </a:lnTo>
                <a:lnTo>
                  <a:pt x="404" y="461"/>
                </a:lnTo>
                <a:lnTo>
                  <a:pt x="402" y="463"/>
                </a:lnTo>
                <a:lnTo>
                  <a:pt x="400" y="463"/>
                </a:lnTo>
                <a:lnTo>
                  <a:pt x="396" y="461"/>
                </a:lnTo>
                <a:lnTo>
                  <a:pt x="392" y="459"/>
                </a:lnTo>
                <a:lnTo>
                  <a:pt x="384" y="455"/>
                </a:lnTo>
                <a:lnTo>
                  <a:pt x="382" y="449"/>
                </a:lnTo>
                <a:lnTo>
                  <a:pt x="382" y="447"/>
                </a:lnTo>
                <a:lnTo>
                  <a:pt x="382" y="446"/>
                </a:lnTo>
                <a:lnTo>
                  <a:pt x="382" y="442"/>
                </a:lnTo>
                <a:lnTo>
                  <a:pt x="382" y="438"/>
                </a:lnTo>
                <a:lnTo>
                  <a:pt x="382" y="434"/>
                </a:lnTo>
                <a:lnTo>
                  <a:pt x="381" y="430"/>
                </a:lnTo>
                <a:lnTo>
                  <a:pt x="379" y="426"/>
                </a:lnTo>
                <a:lnTo>
                  <a:pt x="375" y="422"/>
                </a:lnTo>
                <a:lnTo>
                  <a:pt x="371" y="419"/>
                </a:lnTo>
                <a:lnTo>
                  <a:pt x="367" y="415"/>
                </a:lnTo>
                <a:lnTo>
                  <a:pt x="361" y="409"/>
                </a:lnTo>
                <a:lnTo>
                  <a:pt x="352" y="390"/>
                </a:lnTo>
                <a:lnTo>
                  <a:pt x="333" y="349"/>
                </a:lnTo>
                <a:lnTo>
                  <a:pt x="321" y="326"/>
                </a:lnTo>
                <a:lnTo>
                  <a:pt x="321" y="325"/>
                </a:lnTo>
                <a:lnTo>
                  <a:pt x="319" y="321"/>
                </a:lnTo>
                <a:lnTo>
                  <a:pt x="319" y="319"/>
                </a:lnTo>
                <a:lnTo>
                  <a:pt x="317" y="311"/>
                </a:lnTo>
                <a:lnTo>
                  <a:pt x="317" y="296"/>
                </a:lnTo>
                <a:lnTo>
                  <a:pt x="323" y="286"/>
                </a:lnTo>
                <a:lnTo>
                  <a:pt x="331" y="278"/>
                </a:lnTo>
                <a:lnTo>
                  <a:pt x="344" y="269"/>
                </a:lnTo>
                <a:lnTo>
                  <a:pt x="348" y="265"/>
                </a:lnTo>
                <a:lnTo>
                  <a:pt x="348" y="261"/>
                </a:lnTo>
                <a:lnTo>
                  <a:pt x="346" y="259"/>
                </a:lnTo>
                <a:lnTo>
                  <a:pt x="346" y="257"/>
                </a:lnTo>
                <a:lnTo>
                  <a:pt x="344" y="257"/>
                </a:lnTo>
                <a:lnTo>
                  <a:pt x="338" y="257"/>
                </a:lnTo>
                <a:lnTo>
                  <a:pt x="334" y="261"/>
                </a:lnTo>
                <a:lnTo>
                  <a:pt x="331" y="263"/>
                </a:lnTo>
                <a:lnTo>
                  <a:pt x="321" y="263"/>
                </a:lnTo>
                <a:lnTo>
                  <a:pt x="304" y="257"/>
                </a:lnTo>
                <a:lnTo>
                  <a:pt x="290" y="253"/>
                </a:lnTo>
                <a:lnTo>
                  <a:pt x="277" y="250"/>
                </a:lnTo>
                <a:lnTo>
                  <a:pt x="273" y="246"/>
                </a:lnTo>
                <a:lnTo>
                  <a:pt x="269" y="240"/>
                </a:lnTo>
                <a:lnTo>
                  <a:pt x="263" y="225"/>
                </a:lnTo>
                <a:lnTo>
                  <a:pt x="258" y="219"/>
                </a:lnTo>
                <a:lnTo>
                  <a:pt x="244" y="215"/>
                </a:lnTo>
                <a:lnTo>
                  <a:pt x="236" y="217"/>
                </a:lnTo>
                <a:lnTo>
                  <a:pt x="233" y="219"/>
                </a:lnTo>
                <a:lnTo>
                  <a:pt x="231" y="221"/>
                </a:lnTo>
                <a:lnTo>
                  <a:pt x="225" y="225"/>
                </a:lnTo>
                <a:lnTo>
                  <a:pt x="221" y="230"/>
                </a:lnTo>
                <a:lnTo>
                  <a:pt x="221" y="238"/>
                </a:lnTo>
                <a:lnTo>
                  <a:pt x="219" y="246"/>
                </a:lnTo>
                <a:lnTo>
                  <a:pt x="213" y="253"/>
                </a:lnTo>
                <a:lnTo>
                  <a:pt x="206" y="257"/>
                </a:lnTo>
                <a:lnTo>
                  <a:pt x="200" y="261"/>
                </a:lnTo>
                <a:lnTo>
                  <a:pt x="188" y="265"/>
                </a:lnTo>
                <a:lnTo>
                  <a:pt x="171" y="273"/>
                </a:lnTo>
                <a:lnTo>
                  <a:pt x="148" y="286"/>
                </a:lnTo>
                <a:lnTo>
                  <a:pt x="140" y="290"/>
                </a:lnTo>
                <a:lnTo>
                  <a:pt x="131" y="294"/>
                </a:lnTo>
                <a:lnTo>
                  <a:pt x="117" y="300"/>
                </a:lnTo>
                <a:lnTo>
                  <a:pt x="108" y="303"/>
                </a:lnTo>
                <a:lnTo>
                  <a:pt x="100" y="301"/>
                </a:lnTo>
                <a:lnTo>
                  <a:pt x="96" y="298"/>
                </a:lnTo>
                <a:lnTo>
                  <a:pt x="92" y="298"/>
                </a:lnTo>
                <a:lnTo>
                  <a:pt x="85" y="305"/>
                </a:lnTo>
                <a:lnTo>
                  <a:pt x="79" y="311"/>
                </a:lnTo>
                <a:lnTo>
                  <a:pt x="67" y="315"/>
                </a:lnTo>
                <a:lnTo>
                  <a:pt x="60" y="319"/>
                </a:lnTo>
                <a:lnTo>
                  <a:pt x="44" y="336"/>
                </a:lnTo>
                <a:lnTo>
                  <a:pt x="39" y="342"/>
                </a:lnTo>
                <a:lnTo>
                  <a:pt x="33" y="342"/>
                </a:lnTo>
                <a:lnTo>
                  <a:pt x="21" y="342"/>
                </a:lnTo>
                <a:lnTo>
                  <a:pt x="14" y="342"/>
                </a:lnTo>
                <a:lnTo>
                  <a:pt x="8" y="346"/>
                </a:lnTo>
                <a:lnTo>
                  <a:pt x="4" y="348"/>
                </a:lnTo>
                <a:lnTo>
                  <a:pt x="4" y="346"/>
                </a:lnTo>
                <a:lnTo>
                  <a:pt x="2" y="346"/>
                </a:lnTo>
                <a:lnTo>
                  <a:pt x="2" y="344"/>
                </a:lnTo>
                <a:lnTo>
                  <a:pt x="2" y="342"/>
                </a:lnTo>
                <a:lnTo>
                  <a:pt x="2" y="340"/>
                </a:lnTo>
                <a:lnTo>
                  <a:pt x="2" y="338"/>
                </a:lnTo>
                <a:lnTo>
                  <a:pt x="2" y="336"/>
                </a:lnTo>
                <a:lnTo>
                  <a:pt x="2" y="334"/>
                </a:lnTo>
                <a:lnTo>
                  <a:pt x="2" y="332"/>
                </a:lnTo>
                <a:lnTo>
                  <a:pt x="0" y="330"/>
                </a:lnTo>
                <a:lnTo>
                  <a:pt x="0" y="328"/>
                </a:lnTo>
                <a:lnTo>
                  <a:pt x="2" y="328"/>
                </a:lnTo>
                <a:lnTo>
                  <a:pt x="2" y="326"/>
                </a:lnTo>
                <a:lnTo>
                  <a:pt x="0" y="326"/>
                </a:lnTo>
                <a:lnTo>
                  <a:pt x="0" y="325"/>
                </a:lnTo>
                <a:lnTo>
                  <a:pt x="0" y="323"/>
                </a:lnTo>
                <a:lnTo>
                  <a:pt x="2" y="323"/>
                </a:lnTo>
                <a:lnTo>
                  <a:pt x="2" y="321"/>
                </a:lnTo>
                <a:lnTo>
                  <a:pt x="4" y="319"/>
                </a:lnTo>
                <a:lnTo>
                  <a:pt x="2" y="319"/>
                </a:lnTo>
                <a:lnTo>
                  <a:pt x="2" y="317"/>
                </a:lnTo>
                <a:lnTo>
                  <a:pt x="0" y="317"/>
                </a:lnTo>
                <a:lnTo>
                  <a:pt x="0" y="315"/>
                </a:lnTo>
                <a:lnTo>
                  <a:pt x="2" y="313"/>
                </a:lnTo>
                <a:lnTo>
                  <a:pt x="2" y="311"/>
                </a:lnTo>
                <a:lnTo>
                  <a:pt x="2" y="309"/>
                </a:lnTo>
                <a:lnTo>
                  <a:pt x="2" y="307"/>
                </a:lnTo>
                <a:lnTo>
                  <a:pt x="0" y="307"/>
                </a:lnTo>
                <a:lnTo>
                  <a:pt x="0" y="305"/>
                </a:lnTo>
                <a:lnTo>
                  <a:pt x="0" y="303"/>
                </a:lnTo>
                <a:lnTo>
                  <a:pt x="0" y="301"/>
                </a:lnTo>
                <a:lnTo>
                  <a:pt x="2" y="300"/>
                </a:lnTo>
                <a:lnTo>
                  <a:pt x="4" y="300"/>
                </a:lnTo>
                <a:lnTo>
                  <a:pt x="6" y="298"/>
                </a:lnTo>
                <a:lnTo>
                  <a:pt x="6" y="296"/>
                </a:lnTo>
                <a:lnTo>
                  <a:pt x="6" y="294"/>
                </a:lnTo>
                <a:lnTo>
                  <a:pt x="4" y="294"/>
                </a:lnTo>
                <a:lnTo>
                  <a:pt x="4" y="292"/>
                </a:lnTo>
                <a:lnTo>
                  <a:pt x="4" y="290"/>
                </a:lnTo>
                <a:lnTo>
                  <a:pt x="6" y="290"/>
                </a:lnTo>
                <a:lnTo>
                  <a:pt x="6" y="288"/>
                </a:lnTo>
                <a:lnTo>
                  <a:pt x="6" y="286"/>
                </a:lnTo>
                <a:lnTo>
                  <a:pt x="6" y="284"/>
                </a:lnTo>
                <a:lnTo>
                  <a:pt x="8" y="284"/>
                </a:lnTo>
                <a:lnTo>
                  <a:pt x="8" y="282"/>
                </a:lnTo>
                <a:lnTo>
                  <a:pt x="8" y="280"/>
                </a:lnTo>
                <a:lnTo>
                  <a:pt x="8" y="278"/>
                </a:lnTo>
                <a:lnTo>
                  <a:pt x="8" y="277"/>
                </a:lnTo>
                <a:lnTo>
                  <a:pt x="6" y="277"/>
                </a:lnTo>
                <a:lnTo>
                  <a:pt x="4" y="277"/>
                </a:lnTo>
                <a:lnTo>
                  <a:pt x="4" y="275"/>
                </a:lnTo>
                <a:lnTo>
                  <a:pt x="6" y="275"/>
                </a:lnTo>
                <a:lnTo>
                  <a:pt x="6" y="273"/>
                </a:lnTo>
                <a:lnTo>
                  <a:pt x="8" y="273"/>
                </a:lnTo>
                <a:lnTo>
                  <a:pt x="8" y="271"/>
                </a:lnTo>
                <a:lnTo>
                  <a:pt x="8" y="269"/>
                </a:lnTo>
                <a:lnTo>
                  <a:pt x="8" y="267"/>
                </a:lnTo>
                <a:lnTo>
                  <a:pt x="8" y="265"/>
                </a:lnTo>
                <a:lnTo>
                  <a:pt x="8" y="263"/>
                </a:lnTo>
                <a:lnTo>
                  <a:pt x="10" y="261"/>
                </a:lnTo>
                <a:lnTo>
                  <a:pt x="10" y="259"/>
                </a:lnTo>
                <a:lnTo>
                  <a:pt x="10" y="257"/>
                </a:lnTo>
                <a:lnTo>
                  <a:pt x="10" y="255"/>
                </a:lnTo>
                <a:lnTo>
                  <a:pt x="10" y="253"/>
                </a:lnTo>
                <a:lnTo>
                  <a:pt x="10" y="252"/>
                </a:lnTo>
                <a:lnTo>
                  <a:pt x="10" y="250"/>
                </a:lnTo>
                <a:lnTo>
                  <a:pt x="10" y="248"/>
                </a:lnTo>
                <a:lnTo>
                  <a:pt x="10" y="246"/>
                </a:lnTo>
                <a:lnTo>
                  <a:pt x="10" y="244"/>
                </a:lnTo>
                <a:lnTo>
                  <a:pt x="12" y="244"/>
                </a:lnTo>
                <a:lnTo>
                  <a:pt x="14" y="244"/>
                </a:lnTo>
                <a:lnTo>
                  <a:pt x="15" y="242"/>
                </a:lnTo>
                <a:lnTo>
                  <a:pt x="17" y="242"/>
                </a:lnTo>
                <a:lnTo>
                  <a:pt x="19" y="244"/>
                </a:lnTo>
                <a:lnTo>
                  <a:pt x="21" y="244"/>
                </a:lnTo>
                <a:lnTo>
                  <a:pt x="23" y="244"/>
                </a:lnTo>
                <a:lnTo>
                  <a:pt x="25" y="244"/>
                </a:lnTo>
                <a:lnTo>
                  <a:pt x="27" y="244"/>
                </a:lnTo>
                <a:lnTo>
                  <a:pt x="29" y="244"/>
                </a:lnTo>
                <a:lnTo>
                  <a:pt x="31" y="244"/>
                </a:lnTo>
                <a:lnTo>
                  <a:pt x="33" y="242"/>
                </a:lnTo>
                <a:lnTo>
                  <a:pt x="35" y="240"/>
                </a:lnTo>
                <a:lnTo>
                  <a:pt x="37" y="240"/>
                </a:lnTo>
                <a:lnTo>
                  <a:pt x="40" y="240"/>
                </a:lnTo>
                <a:lnTo>
                  <a:pt x="44" y="238"/>
                </a:lnTo>
                <a:lnTo>
                  <a:pt x="48" y="238"/>
                </a:lnTo>
                <a:lnTo>
                  <a:pt x="50" y="238"/>
                </a:lnTo>
                <a:lnTo>
                  <a:pt x="54" y="244"/>
                </a:lnTo>
                <a:lnTo>
                  <a:pt x="56" y="242"/>
                </a:lnTo>
                <a:lnTo>
                  <a:pt x="58" y="242"/>
                </a:lnTo>
                <a:lnTo>
                  <a:pt x="62" y="240"/>
                </a:lnTo>
                <a:lnTo>
                  <a:pt x="65" y="240"/>
                </a:lnTo>
                <a:lnTo>
                  <a:pt x="69" y="238"/>
                </a:lnTo>
                <a:lnTo>
                  <a:pt x="73" y="238"/>
                </a:lnTo>
                <a:lnTo>
                  <a:pt x="77" y="236"/>
                </a:lnTo>
                <a:lnTo>
                  <a:pt x="79" y="234"/>
                </a:lnTo>
                <a:lnTo>
                  <a:pt x="79" y="232"/>
                </a:lnTo>
                <a:lnTo>
                  <a:pt x="79" y="230"/>
                </a:lnTo>
                <a:lnTo>
                  <a:pt x="81" y="229"/>
                </a:lnTo>
                <a:lnTo>
                  <a:pt x="81" y="227"/>
                </a:lnTo>
                <a:lnTo>
                  <a:pt x="81" y="225"/>
                </a:lnTo>
                <a:lnTo>
                  <a:pt x="83" y="223"/>
                </a:lnTo>
                <a:lnTo>
                  <a:pt x="83" y="221"/>
                </a:lnTo>
                <a:lnTo>
                  <a:pt x="83" y="219"/>
                </a:lnTo>
                <a:lnTo>
                  <a:pt x="85" y="219"/>
                </a:lnTo>
                <a:lnTo>
                  <a:pt x="85" y="217"/>
                </a:lnTo>
                <a:lnTo>
                  <a:pt x="85" y="215"/>
                </a:lnTo>
                <a:lnTo>
                  <a:pt x="85" y="213"/>
                </a:lnTo>
                <a:lnTo>
                  <a:pt x="87" y="211"/>
                </a:lnTo>
                <a:lnTo>
                  <a:pt x="87" y="209"/>
                </a:lnTo>
                <a:lnTo>
                  <a:pt x="87" y="207"/>
                </a:lnTo>
                <a:lnTo>
                  <a:pt x="87" y="205"/>
                </a:lnTo>
                <a:lnTo>
                  <a:pt x="89" y="204"/>
                </a:lnTo>
                <a:lnTo>
                  <a:pt x="89" y="202"/>
                </a:lnTo>
                <a:lnTo>
                  <a:pt x="90" y="200"/>
                </a:lnTo>
                <a:lnTo>
                  <a:pt x="92" y="200"/>
                </a:lnTo>
                <a:lnTo>
                  <a:pt x="92" y="198"/>
                </a:lnTo>
                <a:lnTo>
                  <a:pt x="94" y="196"/>
                </a:lnTo>
                <a:lnTo>
                  <a:pt x="94" y="194"/>
                </a:lnTo>
                <a:lnTo>
                  <a:pt x="92" y="192"/>
                </a:lnTo>
                <a:lnTo>
                  <a:pt x="92" y="190"/>
                </a:lnTo>
                <a:lnTo>
                  <a:pt x="92" y="188"/>
                </a:lnTo>
                <a:lnTo>
                  <a:pt x="92" y="186"/>
                </a:lnTo>
                <a:lnTo>
                  <a:pt x="92" y="184"/>
                </a:lnTo>
                <a:lnTo>
                  <a:pt x="92" y="182"/>
                </a:lnTo>
                <a:lnTo>
                  <a:pt x="92" y="181"/>
                </a:lnTo>
                <a:lnTo>
                  <a:pt x="92" y="179"/>
                </a:lnTo>
                <a:lnTo>
                  <a:pt x="92" y="177"/>
                </a:lnTo>
                <a:lnTo>
                  <a:pt x="92" y="175"/>
                </a:lnTo>
                <a:lnTo>
                  <a:pt x="92" y="173"/>
                </a:lnTo>
                <a:lnTo>
                  <a:pt x="90" y="171"/>
                </a:lnTo>
                <a:lnTo>
                  <a:pt x="90" y="169"/>
                </a:lnTo>
                <a:lnTo>
                  <a:pt x="90" y="167"/>
                </a:lnTo>
                <a:lnTo>
                  <a:pt x="89" y="167"/>
                </a:lnTo>
                <a:lnTo>
                  <a:pt x="89" y="165"/>
                </a:lnTo>
                <a:lnTo>
                  <a:pt x="89" y="163"/>
                </a:lnTo>
                <a:lnTo>
                  <a:pt x="87" y="163"/>
                </a:lnTo>
                <a:lnTo>
                  <a:pt x="87" y="161"/>
                </a:lnTo>
                <a:lnTo>
                  <a:pt x="87" y="159"/>
                </a:lnTo>
                <a:lnTo>
                  <a:pt x="89" y="156"/>
                </a:lnTo>
                <a:lnTo>
                  <a:pt x="90" y="154"/>
                </a:lnTo>
                <a:lnTo>
                  <a:pt x="94" y="150"/>
                </a:lnTo>
                <a:lnTo>
                  <a:pt x="94" y="148"/>
                </a:lnTo>
                <a:lnTo>
                  <a:pt x="98" y="148"/>
                </a:lnTo>
                <a:lnTo>
                  <a:pt x="102" y="144"/>
                </a:lnTo>
                <a:lnTo>
                  <a:pt x="104" y="140"/>
                </a:lnTo>
                <a:lnTo>
                  <a:pt x="108" y="136"/>
                </a:lnTo>
                <a:lnTo>
                  <a:pt x="110" y="133"/>
                </a:lnTo>
                <a:lnTo>
                  <a:pt x="113" y="129"/>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25">
            <a:extLst>
              <a:ext uri="{FF2B5EF4-FFF2-40B4-BE49-F238E27FC236}">
                <a16:creationId xmlns:a16="http://schemas.microsoft.com/office/drawing/2014/main" id="{B40B2742-7353-4580-8FF5-62840C961DE9}"/>
              </a:ext>
            </a:extLst>
          </p:cNvPr>
          <p:cNvSpPr>
            <a:spLocks/>
          </p:cNvSpPr>
          <p:nvPr/>
        </p:nvSpPr>
        <p:spPr bwMode="auto">
          <a:xfrm>
            <a:off x="3090416" y="3604114"/>
            <a:ext cx="983782" cy="1098120"/>
          </a:xfrm>
          <a:custGeom>
            <a:avLst/>
            <a:gdLst>
              <a:gd name="T0" fmla="*/ 7 w 413"/>
              <a:gd name="T1" fmla="*/ 250 h 461"/>
              <a:gd name="T2" fmla="*/ 9 w 413"/>
              <a:gd name="T3" fmla="*/ 231 h 461"/>
              <a:gd name="T4" fmla="*/ 15 w 413"/>
              <a:gd name="T5" fmla="*/ 213 h 461"/>
              <a:gd name="T6" fmla="*/ 9 w 413"/>
              <a:gd name="T7" fmla="*/ 196 h 461"/>
              <a:gd name="T8" fmla="*/ 7 w 413"/>
              <a:gd name="T9" fmla="*/ 179 h 461"/>
              <a:gd name="T10" fmla="*/ 15 w 413"/>
              <a:gd name="T11" fmla="*/ 159 h 461"/>
              <a:gd name="T12" fmla="*/ 15 w 413"/>
              <a:gd name="T13" fmla="*/ 140 h 461"/>
              <a:gd name="T14" fmla="*/ 57 w 413"/>
              <a:gd name="T15" fmla="*/ 121 h 461"/>
              <a:gd name="T16" fmla="*/ 153 w 413"/>
              <a:gd name="T17" fmla="*/ 75 h 461"/>
              <a:gd name="T18" fmla="*/ 244 w 413"/>
              <a:gd name="T19" fmla="*/ 6 h 461"/>
              <a:gd name="T20" fmla="*/ 334 w 413"/>
              <a:gd name="T21" fmla="*/ 48 h 461"/>
              <a:gd name="T22" fmla="*/ 336 w 413"/>
              <a:gd name="T23" fmla="*/ 71 h 461"/>
              <a:gd name="T24" fmla="*/ 384 w 413"/>
              <a:gd name="T25" fmla="*/ 204 h 461"/>
              <a:gd name="T26" fmla="*/ 405 w 413"/>
              <a:gd name="T27" fmla="*/ 244 h 461"/>
              <a:gd name="T28" fmla="*/ 407 w 413"/>
              <a:gd name="T29" fmla="*/ 265 h 461"/>
              <a:gd name="T30" fmla="*/ 388 w 413"/>
              <a:gd name="T31" fmla="*/ 273 h 461"/>
              <a:gd name="T32" fmla="*/ 374 w 413"/>
              <a:gd name="T33" fmla="*/ 282 h 461"/>
              <a:gd name="T34" fmla="*/ 365 w 413"/>
              <a:gd name="T35" fmla="*/ 280 h 461"/>
              <a:gd name="T36" fmla="*/ 344 w 413"/>
              <a:gd name="T37" fmla="*/ 267 h 461"/>
              <a:gd name="T38" fmla="*/ 330 w 413"/>
              <a:gd name="T39" fmla="*/ 284 h 461"/>
              <a:gd name="T40" fmla="*/ 309 w 413"/>
              <a:gd name="T41" fmla="*/ 290 h 461"/>
              <a:gd name="T42" fmla="*/ 301 w 413"/>
              <a:gd name="T43" fmla="*/ 313 h 461"/>
              <a:gd name="T44" fmla="*/ 305 w 413"/>
              <a:gd name="T45" fmla="*/ 338 h 461"/>
              <a:gd name="T46" fmla="*/ 321 w 413"/>
              <a:gd name="T47" fmla="*/ 357 h 461"/>
              <a:gd name="T48" fmla="*/ 319 w 413"/>
              <a:gd name="T49" fmla="*/ 382 h 461"/>
              <a:gd name="T50" fmla="*/ 317 w 413"/>
              <a:gd name="T51" fmla="*/ 415 h 461"/>
              <a:gd name="T52" fmla="*/ 307 w 413"/>
              <a:gd name="T53" fmla="*/ 432 h 461"/>
              <a:gd name="T54" fmla="*/ 303 w 413"/>
              <a:gd name="T55" fmla="*/ 446 h 461"/>
              <a:gd name="T56" fmla="*/ 288 w 413"/>
              <a:gd name="T57" fmla="*/ 449 h 461"/>
              <a:gd name="T58" fmla="*/ 249 w 413"/>
              <a:gd name="T59" fmla="*/ 459 h 461"/>
              <a:gd name="T60" fmla="*/ 240 w 413"/>
              <a:gd name="T61" fmla="*/ 451 h 461"/>
              <a:gd name="T62" fmla="*/ 238 w 413"/>
              <a:gd name="T63" fmla="*/ 428 h 461"/>
              <a:gd name="T64" fmla="*/ 232 w 413"/>
              <a:gd name="T65" fmla="*/ 413 h 461"/>
              <a:gd name="T66" fmla="*/ 226 w 413"/>
              <a:gd name="T67" fmla="*/ 398 h 461"/>
              <a:gd name="T68" fmla="*/ 224 w 413"/>
              <a:gd name="T69" fmla="*/ 384 h 461"/>
              <a:gd name="T70" fmla="*/ 207 w 413"/>
              <a:gd name="T71" fmla="*/ 380 h 461"/>
              <a:gd name="T72" fmla="*/ 186 w 413"/>
              <a:gd name="T73" fmla="*/ 384 h 461"/>
              <a:gd name="T74" fmla="*/ 173 w 413"/>
              <a:gd name="T75" fmla="*/ 394 h 461"/>
              <a:gd name="T76" fmla="*/ 171 w 413"/>
              <a:gd name="T77" fmla="*/ 376 h 461"/>
              <a:gd name="T78" fmla="*/ 157 w 413"/>
              <a:gd name="T79" fmla="*/ 376 h 461"/>
              <a:gd name="T80" fmla="*/ 151 w 413"/>
              <a:gd name="T81" fmla="*/ 394 h 461"/>
              <a:gd name="T82" fmla="*/ 142 w 413"/>
              <a:gd name="T83" fmla="*/ 407 h 461"/>
              <a:gd name="T84" fmla="*/ 119 w 413"/>
              <a:gd name="T85" fmla="*/ 398 h 461"/>
              <a:gd name="T86" fmla="*/ 100 w 413"/>
              <a:gd name="T87" fmla="*/ 392 h 461"/>
              <a:gd name="T88" fmla="*/ 86 w 413"/>
              <a:gd name="T89" fmla="*/ 376 h 461"/>
              <a:gd name="T90" fmla="*/ 78 w 413"/>
              <a:gd name="T91" fmla="*/ 359 h 461"/>
              <a:gd name="T92" fmla="*/ 65 w 413"/>
              <a:gd name="T93" fmla="*/ 346 h 461"/>
              <a:gd name="T94" fmla="*/ 69 w 413"/>
              <a:gd name="T95" fmla="*/ 332 h 461"/>
              <a:gd name="T96" fmla="*/ 73 w 413"/>
              <a:gd name="T97" fmla="*/ 323 h 461"/>
              <a:gd name="T98" fmla="*/ 75 w 413"/>
              <a:gd name="T99" fmla="*/ 305 h 461"/>
              <a:gd name="T100" fmla="*/ 67 w 413"/>
              <a:gd name="T101" fmla="*/ 290 h 461"/>
              <a:gd name="T102" fmla="*/ 59 w 413"/>
              <a:gd name="T103" fmla="*/ 309 h 461"/>
              <a:gd name="T104" fmla="*/ 50 w 413"/>
              <a:gd name="T105" fmla="*/ 305 h 461"/>
              <a:gd name="T106" fmla="*/ 44 w 413"/>
              <a:gd name="T107" fmla="*/ 288 h 461"/>
              <a:gd name="T108" fmla="*/ 48 w 413"/>
              <a:gd name="T109" fmla="*/ 275 h 461"/>
              <a:gd name="T110" fmla="*/ 30 w 413"/>
              <a:gd name="T111" fmla="*/ 273 h 461"/>
              <a:gd name="T112" fmla="*/ 19 w 413"/>
              <a:gd name="T113" fmla="*/ 279 h 461"/>
              <a:gd name="T114" fmla="*/ 0 w 413"/>
              <a:gd name="T115" fmla="*/ 28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3" h="461">
                <a:moveTo>
                  <a:pt x="5" y="269"/>
                </a:moveTo>
                <a:lnTo>
                  <a:pt x="5" y="267"/>
                </a:lnTo>
                <a:lnTo>
                  <a:pt x="5" y="265"/>
                </a:lnTo>
                <a:lnTo>
                  <a:pt x="5" y="263"/>
                </a:lnTo>
                <a:lnTo>
                  <a:pt x="5" y="261"/>
                </a:lnTo>
                <a:lnTo>
                  <a:pt x="5" y="259"/>
                </a:lnTo>
                <a:lnTo>
                  <a:pt x="5" y="257"/>
                </a:lnTo>
                <a:lnTo>
                  <a:pt x="7" y="255"/>
                </a:lnTo>
                <a:lnTo>
                  <a:pt x="7" y="254"/>
                </a:lnTo>
                <a:lnTo>
                  <a:pt x="7" y="252"/>
                </a:lnTo>
                <a:lnTo>
                  <a:pt x="7" y="250"/>
                </a:lnTo>
                <a:lnTo>
                  <a:pt x="7" y="248"/>
                </a:lnTo>
                <a:lnTo>
                  <a:pt x="7" y="246"/>
                </a:lnTo>
                <a:lnTo>
                  <a:pt x="9" y="246"/>
                </a:lnTo>
                <a:lnTo>
                  <a:pt x="9" y="244"/>
                </a:lnTo>
                <a:lnTo>
                  <a:pt x="9" y="242"/>
                </a:lnTo>
                <a:lnTo>
                  <a:pt x="9" y="240"/>
                </a:lnTo>
                <a:lnTo>
                  <a:pt x="9" y="238"/>
                </a:lnTo>
                <a:lnTo>
                  <a:pt x="9" y="236"/>
                </a:lnTo>
                <a:lnTo>
                  <a:pt x="9" y="234"/>
                </a:lnTo>
                <a:lnTo>
                  <a:pt x="9" y="232"/>
                </a:lnTo>
                <a:lnTo>
                  <a:pt x="9" y="231"/>
                </a:lnTo>
                <a:lnTo>
                  <a:pt x="9" y="229"/>
                </a:lnTo>
                <a:lnTo>
                  <a:pt x="9" y="227"/>
                </a:lnTo>
                <a:lnTo>
                  <a:pt x="11" y="227"/>
                </a:lnTo>
                <a:lnTo>
                  <a:pt x="13" y="225"/>
                </a:lnTo>
                <a:lnTo>
                  <a:pt x="13" y="223"/>
                </a:lnTo>
                <a:lnTo>
                  <a:pt x="13" y="221"/>
                </a:lnTo>
                <a:lnTo>
                  <a:pt x="15" y="221"/>
                </a:lnTo>
                <a:lnTo>
                  <a:pt x="15" y="219"/>
                </a:lnTo>
                <a:lnTo>
                  <a:pt x="15" y="217"/>
                </a:lnTo>
                <a:lnTo>
                  <a:pt x="15" y="215"/>
                </a:lnTo>
                <a:lnTo>
                  <a:pt x="15" y="213"/>
                </a:lnTo>
                <a:lnTo>
                  <a:pt x="15" y="211"/>
                </a:lnTo>
                <a:lnTo>
                  <a:pt x="15" y="209"/>
                </a:lnTo>
                <a:lnTo>
                  <a:pt x="13" y="209"/>
                </a:lnTo>
                <a:lnTo>
                  <a:pt x="13" y="207"/>
                </a:lnTo>
                <a:lnTo>
                  <a:pt x="11" y="206"/>
                </a:lnTo>
                <a:lnTo>
                  <a:pt x="11" y="204"/>
                </a:lnTo>
                <a:lnTo>
                  <a:pt x="9" y="204"/>
                </a:lnTo>
                <a:lnTo>
                  <a:pt x="9" y="202"/>
                </a:lnTo>
                <a:lnTo>
                  <a:pt x="9" y="200"/>
                </a:lnTo>
                <a:lnTo>
                  <a:pt x="9" y="198"/>
                </a:lnTo>
                <a:lnTo>
                  <a:pt x="9" y="196"/>
                </a:lnTo>
                <a:lnTo>
                  <a:pt x="7" y="196"/>
                </a:lnTo>
                <a:lnTo>
                  <a:pt x="7" y="194"/>
                </a:lnTo>
                <a:lnTo>
                  <a:pt x="7" y="192"/>
                </a:lnTo>
                <a:lnTo>
                  <a:pt x="7" y="190"/>
                </a:lnTo>
                <a:lnTo>
                  <a:pt x="5" y="188"/>
                </a:lnTo>
                <a:lnTo>
                  <a:pt x="5" y="186"/>
                </a:lnTo>
                <a:lnTo>
                  <a:pt x="5" y="184"/>
                </a:lnTo>
                <a:lnTo>
                  <a:pt x="5" y="182"/>
                </a:lnTo>
                <a:lnTo>
                  <a:pt x="7" y="182"/>
                </a:lnTo>
                <a:lnTo>
                  <a:pt x="7" y="181"/>
                </a:lnTo>
                <a:lnTo>
                  <a:pt x="7" y="179"/>
                </a:lnTo>
                <a:lnTo>
                  <a:pt x="9" y="177"/>
                </a:lnTo>
                <a:lnTo>
                  <a:pt x="9" y="175"/>
                </a:lnTo>
                <a:lnTo>
                  <a:pt x="9" y="173"/>
                </a:lnTo>
                <a:lnTo>
                  <a:pt x="9" y="171"/>
                </a:lnTo>
                <a:lnTo>
                  <a:pt x="9" y="169"/>
                </a:lnTo>
                <a:lnTo>
                  <a:pt x="9" y="167"/>
                </a:lnTo>
                <a:lnTo>
                  <a:pt x="9" y="165"/>
                </a:lnTo>
                <a:lnTo>
                  <a:pt x="11" y="163"/>
                </a:lnTo>
                <a:lnTo>
                  <a:pt x="13" y="161"/>
                </a:lnTo>
                <a:lnTo>
                  <a:pt x="15" y="161"/>
                </a:lnTo>
                <a:lnTo>
                  <a:pt x="15" y="159"/>
                </a:lnTo>
                <a:lnTo>
                  <a:pt x="15" y="158"/>
                </a:lnTo>
                <a:lnTo>
                  <a:pt x="15" y="156"/>
                </a:lnTo>
                <a:lnTo>
                  <a:pt x="15" y="154"/>
                </a:lnTo>
                <a:lnTo>
                  <a:pt x="17" y="154"/>
                </a:lnTo>
                <a:lnTo>
                  <a:pt x="17" y="152"/>
                </a:lnTo>
                <a:lnTo>
                  <a:pt x="17" y="150"/>
                </a:lnTo>
                <a:lnTo>
                  <a:pt x="17" y="148"/>
                </a:lnTo>
                <a:lnTo>
                  <a:pt x="17" y="146"/>
                </a:lnTo>
                <a:lnTo>
                  <a:pt x="17" y="144"/>
                </a:lnTo>
                <a:lnTo>
                  <a:pt x="15" y="142"/>
                </a:lnTo>
                <a:lnTo>
                  <a:pt x="15" y="140"/>
                </a:lnTo>
                <a:lnTo>
                  <a:pt x="17" y="140"/>
                </a:lnTo>
                <a:lnTo>
                  <a:pt x="17" y="138"/>
                </a:lnTo>
                <a:lnTo>
                  <a:pt x="17" y="136"/>
                </a:lnTo>
                <a:lnTo>
                  <a:pt x="17" y="134"/>
                </a:lnTo>
                <a:lnTo>
                  <a:pt x="17" y="133"/>
                </a:lnTo>
                <a:lnTo>
                  <a:pt x="21" y="131"/>
                </a:lnTo>
                <a:lnTo>
                  <a:pt x="27" y="127"/>
                </a:lnTo>
                <a:lnTo>
                  <a:pt x="34" y="127"/>
                </a:lnTo>
                <a:lnTo>
                  <a:pt x="46" y="127"/>
                </a:lnTo>
                <a:lnTo>
                  <a:pt x="52" y="127"/>
                </a:lnTo>
                <a:lnTo>
                  <a:pt x="57" y="121"/>
                </a:lnTo>
                <a:lnTo>
                  <a:pt x="73" y="104"/>
                </a:lnTo>
                <a:lnTo>
                  <a:pt x="80" y="100"/>
                </a:lnTo>
                <a:lnTo>
                  <a:pt x="92" y="96"/>
                </a:lnTo>
                <a:lnTo>
                  <a:pt x="98" y="90"/>
                </a:lnTo>
                <a:lnTo>
                  <a:pt x="105" y="83"/>
                </a:lnTo>
                <a:lnTo>
                  <a:pt x="109" y="83"/>
                </a:lnTo>
                <a:lnTo>
                  <a:pt x="113" y="86"/>
                </a:lnTo>
                <a:lnTo>
                  <a:pt x="121" y="88"/>
                </a:lnTo>
                <a:lnTo>
                  <a:pt x="130" y="85"/>
                </a:lnTo>
                <a:lnTo>
                  <a:pt x="144" y="79"/>
                </a:lnTo>
                <a:lnTo>
                  <a:pt x="153" y="75"/>
                </a:lnTo>
                <a:lnTo>
                  <a:pt x="161" y="71"/>
                </a:lnTo>
                <a:lnTo>
                  <a:pt x="184" y="58"/>
                </a:lnTo>
                <a:lnTo>
                  <a:pt x="201" y="50"/>
                </a:lnTo>
                <a:lnTo>
                  <a:pt x="213" y="46"/>
                </a:lnTo>
                <a:lnTo>
                  <a:pt x="219" y="42"/>
                </a:lnTo>
                <a:lnTo>
                  <a:pt x="226" y="38"/>
                </a:lnTo>
                <a:lnTo>
                  <a:pt x="232" y="31"/>
                </a:lnTo>
                <a:lnTo>
                  <a:pt x="234" y="23"/>
                </a:lnTo>
                <a:lnTo>
                  <a:pt x="234" y="15"/>
                </a:lnTo>
                <a:lnTo>
                  <a:pt x="238" y="10"/>
                </a:lnTo>
                <a:lnTo>
                  <a:pt x="244" y="6"/>
                </a:lnTo>
                <a:lnTo>
                  <a:pt x="246" y="4"/>
                </a:lnTo>
                <a:lnTo>
                  <a:pt x="249" y="2"/>
                </a:lnTo>
                <a:lnTo>
                  <a:pt x="257" y="0"/>
                </a:lnTo>
                <a:lnTo>
                  <a:pt x="271" y="4"/>
                </a:lnTo>
                <a:lnTo>
                  <a:pt x="276" y="10"/>
                </a:lnTo>
                <a:lnTo>
                  <a:pt x="282" y="25"/>
                </a:lnTo>
                <a:lnTo>
                  <a:pt x="286" y="31"/>
                </a:lnTo>
                <a:lnTo>
                  <a:pt x="290" y="35"/>
                </a:lnTo>
                <a:lnTo>
                  <a:pt x="303" y="38"/>
                </a:lnTo>
                <a:lnTo>
                  <a:pt x="317" y="42"/>
                </a:lnTo>
                <a:lnTo>
                  <a:pt x="334" y="48"/>
                </a:lnTo>
                <a:lnTo>
                  <a:pt x="344" y="48"/>
                </a:lnTo>
                <a:lnTo>
                  <a:pt x="347" y="46"/>
                </a:lnTo>
                <a:lnTo>
                  <a:pt x="351" y="42"/>
                </a:lnTo>
                <a:lnTo>
                  <a:pt x="357" y="42"/>
                </a:lnTo>
                <a:lnTo>
                  <a:pt x="359" y="42"/>
                </a:lnTo>
                <a:lnTo>
                  <a:pt x="359" y="44"/>
                </a:lnTo>
                <a:lnTo>
                  <a:pt x="361" y="46"/>
                </a:lnTo>
                <a:lnTo>
                  <a:pt x="361" y="50"/>
                </a:lnTo>
                <a:lnTo>
                  <a:pt x="357" y="54"/>
                </a:lnTo>
                <a:lnTo>
                  <a:pt x="344" y="63"/>
                </a:lnTo>
                <a:lnTo>
                  <a:pt x="336" y="71"/>
                </a:lnTo>
                <a:lnTo>
                  <a:pt x="330" y="81"/>
                </a:lnTo>
                <a:lnTo>
                  <a:pt x="330" y="96"/>
                </a:lnTo>
                <a:lnTo>
                  <a:pt x="332" y="104"/>
                </a:lnTo>
                <a:lnTo>
                  <a:pt x="332" y="106"/>
                </a:lnTo>
                <a:lnTo>
                  <a:pt x="334" y="110"/>
                </a:lnTo>
                <a:lnTo>
                  <a:pt x="334" y="111"/>
                </a:lnTo>
                <a:lnTo>
                  <a:pt x="346" y="134"/>
                </a:lnTo>
                <a:lnTo>
                  <a:pt x="365" y="175"/>
                </a:lnTo>
                <a:lnTo>
                  <a:pt x="374" y="194"/>
                </a:lnTo>
                <a:lnTo>
                  <a:pt x="380" y="200"/>
                </a:lnTo>
                <a:lnTo>
                  <a:pt x="384" y="204"/>
                </a:lnTo>
                <a:lnTo>
                  <a:pt x="388" y="207"/>
                </a:lnTo>
                <a:lnTo>
                  <a:pt x="392" y="211"/>
                </a:lnTo>
                <a:lnTo>
                  <a:pt x="394" y="215"/>
                </a:lnTo>
                <a:lnTo>
                  <a:pt x="395" y="219"/>
                </a:lnTo>
                <a:lnTo>
                  <a:pt x="395" y="223"/>
                </a:lnTo>
                <a:lnTo>
                  <a:pt x="395" y="227"/>
                </a:lnTo>
                <a:lnTo>
                  <a:pt x="395" y="231"/>
                </a:lnTo>
                <a:lnTo>
                  <a:pt x="395" y="232"/>
                </a:lnTo>
                <a:lnTo>
                  <a:pt x="395" y="234"/>
                </a:lnTo>
                <a:lnTo>
                  <a:pt x="397" y="240"/>
                </a:lnTo>
                <a:lnTo>
                  <a:pt x="405" y="244"/>
                </a:lnTo>
                <a:lnTo>
                  <a:pt x="409" y="246"/>
                </a:lnTo>
                <a:lnTo>
                  <a:pt x="413" y="248"/>
                </a:lnTo>
                <a:lnTo>
                  <a:pt x="411" y="248"/>
                </a:lnTo>
                <a:lnTo>
                  <a:pt x="411" y="250"/>
                </a:lnTo>
                <a:lnTo>
                  <a:pt x="411" y="252"/>
                </a:lnTo>
                <a:lnTo>
                  <a:pt x="411" y="254"/>
                </a:lnTo>
                <a:lnTo>
                  <a:pt x="411" y="255"/>
                </a:lnTo>
                <a:lnTo>
                  <a:pt x="411" y="257"/>
                </a:lnTo>
                <a:lnTo>
                  <a:pt x="411" y="261"/>
                </a:lnTo>
                <a:lnTo>
                  <a:pt x="409" y="263"/>
                </a:lnTo>
                <a:lnTo>
                  <a:pt x="407" y="265"/>
                </a:lnTo>
                <a:lnTo>
                  <a:pt x="407" y="267"/>
                </a:lnTo>
                <a:lnTo>
                  <a:pt x="405" y="269"/>
                </a:lnTo>
                <a:lnTo>
                  <a:pt x="403" y="269"/>
                </a:lnTo>
                <a:lnTo>
                  <a:pt x="401" y="269"/>
                </a:lnTo>
                <a:lnTo>
                  <a:pt x="399" y="269"/>
                </a:lnTo>
                <a:lnTo>
                  <a:pt x="399" y="271"/>
                </a:lnTo>
                <a:lnTo>
                  <a:pt x="397" y="271"/>
                </a:lnTo>
                <a:lnTo>
                  <a:pt x="395" y="273"/>
                </a:lnTo>
                <a:lnTo>
                  <a:pt x="394" y="273"/>
                </a:lnTo>
                <a:lnTo>
                  <a:pt x="390" y="273"/>
                </a:lnTo>
                <a:lnTo>
                  <a:pt x="388" y="273"/>
                </a:lnTo>
                <a:lnTo>
                  <a:pt x="386" y="273"/>
                </a:lnTo>
                <a:lnTo>
                  <a:pt x="384" y="275"/>
                </a:lnTo>
                <a:lnTo>
                  <a:pt x="384" y="279"/>
                </a:lnTo>
                <a:lnTo>
                  <a:pt x="384" y="280"/>
                </a:lnTo>
                <a:lnTo>
                  <a:pt x="384" y="282"/>
                </a:lnTo>
                <a:lnTo>
                  <a:pt x="382" y="282"/>
                </a:lnTo>
                <a:lnTo>
                  <a:pt x="382" y="284"/>
                </a:lnTo>
                <a:lnTo>
                  <a:pt x="380" y="284"/>
                </a:lnTo>
                <a:lnTo>
                  <a:pt x="378" y="282"/>
                </a:lnTo>
                <a:lnTo>
                  <a:pt x="376" y="282"/>
                </a:lnTo>
                <a:lnTo>
                  <a:pt x="374" y="282"/>
                </a:lnTo>
                <a:lnTo>
                  <a:pt x="374" y="284"/>
                </a:lnTo>
                <a:lnTo>
                  <a:pt x="372" y="286"/>
                </a:lnTo>
                <a:lnTo>
                  <a:pt x="372" y="288"/>
                </a:lnTo>
                <a:lnTo>
                  <a:pt x="370" y="290"/>
                </a:lnTo>
                <a:lnTo>
                  <a:pt x="370" y="292"/>
                </a:lnTo>
                <a:lnTo>
                  <a:pt x="369" y="292"/>
                </a:lnTo>
                <a:lnTo>
                  <a:pt x="369" y="290"/>
                </a:lnTo>
                <a:lnTo>
                  <a:pt x="367" y="288"/>
                </a:lnTo>
                <a:lnTo>
                  <a:pt x="367" y="284"/>
                </a:lnTo>
                <a:lnTo>
                  <a:pt x="365" y="282"/>
                </a:lnTo>
                <a:lnTo>
                  <a:pt x="365" y="280"/>
                </a:lnTo>
                <a:lnTo>
                  <a:pt x="361" y="279"/>
                </a:lnTo>
                <a:lnTo>
                  <a:pt x="361" y="277"/>
                </a:lnTo>
                <a:lnTo>
                  <a:pt x="359" y="275"/>
                </a:lnTo>
                <a:lnTo>
                  <a:pt x="357" y="273"/>
                </a:lnTo>
                <a:lnTo>
                  <a:pt x="355" y="271"/>
                </a:lnTo>
                <a:lnTo>
                  <a:pt x="353" y="269"/>
                </a:lnTo>
                <a:lnTo>
                  <a:pt x="351" y="269"/>
                </a:lnTo>
                <a:lnTo>
                  <a:pt x="349" y="267"/>
                </a:lnTo>
                <a:lnTo>
                  <a:pt x="347" y="265"/>
                </a:lnTo>
                <a:lnTo>
                  <a:pt x="346" y="267"/>
                </a:lnTo>
                <a:lnTo>
                  <a:pt x="344" y="267"/>
                </a:lnTo>
                <a:lnTo>
                  <a:pt x="340" y="269"/>
                </a:lnTo>
                <a:lnTo>
                  <a:pt x="340" y="271"/>
                </a:lnTo>
                <a:lnTo>
                  <a:pt x="340" y="273"/>
                </a:lnTo>
                <a:lnTo>
                  <a:pt x="340" y="275"/>
                </a:lnTo>
                <a:lnTo>
                  <a:pt x="338" y="275"/>
                </a:lnTo>
                <a:lnTo>
                  <a:pt x="336" y="277"/>
                </a:lnTo>
                <a:lnTo>
                  <a:pt x="334" y="277"/>
                </a:lnTo>
                <a:lnTo>
                  <a:pt x="332" y="279"/>
                </a:lnTo>
                <a:lnTo>
                  <a:pt x="330" y="279"/>
                </a:lnTo>
                <a:lnTo>
                  <a:pt x="330" y="280"/>
                </a:lnTo>
                <a:lnTo>
                  <a:pt x="330" y="284"/>
                </a:lnTo>
                <a:lnTo>
                  <a:pt x="332" y="286"/>
                </a:lnTo>
                <a:lnTo>
                  <a:pt x="332" y="288"/>
                </a:lnTo>
                <a:lnTo>
                  <a:pt x="330" y="288"/>
                </a:lnTo>
                <a:lnTo>
                  <a:pt x="328" y="290"/>
                </a:lnTo>
                <a:lnTo>
                  <a:pt x="326" y="290"/>
                </a:lnTo>
                <a:lnTo>
                  <a:pt x="324" y="292"/>
                </a:lnTo>
                <a:lnTo>
                  <a:pt x="321" y="292"/>
                </a:lnTo>
                <a:lnTo>
                  <a:pt x="317" y="292"/>
                </a:lnTo>
                <a:lnTo>
                  <a:pt x="313" y="292"/>
                </a:lnTo>
                <a:lnTo>
                  <a:pt x="311" y="292"/>
                </a:lnTo>
                <a:lnTo>
                  <a:pt x="309" y="290"/>
                </a:lnTo>
                <a:lnTo>
                  <a:pt x="307" y="288"/>
                </a:lnTo>
                <a:lnTo>
                  <a:pt x="307" y="290"/>
                </a:lnTo>
                <a:lnTo>
                  <a:pt x="307" y="292"/>
                </a:lnTo>
                <a:lnTo>
                  <a:pt x="305" y="298"/>
                </a:lnTo>
                <a:lnTo>
                  <a:pt x="303" y="302"/>
                </a:lnTo>
                <a:lnTo>
                  <a:pt x="303" y="303"/>
                </a:lnTo>
                <a:lnTo>
                  <a:pt x="303" y="307"/>
                </a:lnTo>
                <a:lnTo>
                  <a:pt x="303" y="309"/>
                </a:lnTo>
                <a:lnTo>
                  <a:pt x="303" y="311"/>
                </a:lnTo>
                <a:lnTo>
                  <a:pt x="303" y="313"/>
                </a:lnTo>
                <a:lnTo>
                  <a:pt x="301" y="313"/>
                </a:lnTo>
                <a:lnTo>
                  <a:pt x="301" y="315"/>
                </a:lnTo>
                <a:lnTo>
                  <a:pt x="303" y="317"/>
                </a:lnTo>
                <a:lnTo>
                  <a:pt x="305" y="319"/>
                </a:lnTo>
                <a:lnTo>
                  <a:pt x="305" y="321"/>
                </a:lnTo>
                <a:lnTo>
                  <a:pt x="305" y="323"/>
                </a:lnTo>
                <a:lnTo>
                  <a:pt x="305" y="328"/>
                </a:lnTo>
                <a:lnTo>
                  <a:pt x="303" y="328"/>
                </a:lnTo>
                <a:lnTo>
                  <a:pt x="301" y="330"/>
                </a:lnTo>
                <a:lnTo>
                  <a:pt x="299" y="330"/>
                </a:lnTo>
                <a:lnTo>
                  <a:pt x="303" y="332"/>
                </a:lnTo>
                <a:lnTo>
                  <a:pt x="305" y="338"/>
                </a:lnTo>
                <a:lnTo>
                  <a:pt x="307" y="340"/>
                </a:lnTo>
                <a:lnTo>
                  <a:pt x="309" y="342"/>
                </a:lnTo>
                <a:lnTo>
                  <a:pt x="313" y="344"/>
                </a:lnTo>
                <a:lnTo>
                  <a:pt x="315" y="344"/>
                </a:lnTo>
                <a:lnTo>
                  <a:pt x="319" y="348"/>
                </a:lnTo>
                <a:lnTo>
                  <a:pt x="319" y="350"/>
                </a:lnTo>
                <a:lnTo>
                  <a:pt x="319" y="351"/>
                </a:lnTo>
                <a:lnTo>
                  <a:pt x="321" y="353"/>
                </a:lnTo>
                <a:lnTo>
                  <a:pt x="322" y="355"/>
                </a:lnTo>
                <a:lnTo>
                  <a:pt x="321" y="355"/>
                </a:lnTo>
                <a:lnTo>
                  <a:pt x="321" y="357"/>
                </a:lnTo>
                <a:lnTo>
                  <a:pt x="322" y="359"/>
                </a:lnTo>
                <a:lnTo>
                  <a:pt x="322" y="361"/>
                </a:lnTo>
                <a:lnTo>
                  <a:pt x="322" y="363"/>
                </a:lnTo>
                <a:lnTo>
                  <a:pt x="324" y="365"/>
                </a:lnTo>
                <a:lnTo>
                  <a:pt x="324" y="367"/>
                </a:lnTo>
                <a:lnTo>
                  <a:pt x="324" y="371"/>
                </a:lnTo>
                <a:lnTo>
                  <a:pt x="322" y="373"/>
                </a:lnTo>
                <a:lnTo>
                  <a:pt x="321" y="376"/>
                </a:lnTo>
                <a:lnTo>
                  <a:pt x="321" y="378"/>
                </a:lnTo>
                <a:lnTo>
                  <a:pt x="321" y="380"/>
                </a:lnTo>
                <a:lnTo>
                  <a:pt x="319" y="382"/>
                </a:lnTo>
                <a:lnTo>
                  <a:pt x="319" y="386"/>
                </a:lnTo>
                <a:lnTo>
                  <a:pt x="317" y="390"/>
                </a:lnTo>
                <a:lnTo>
                  <a:pt x="317" y="394"/>
                </a:lnTo>
                <a:lnTo>
                  <a:pt x="317" y="396"/>
                </a:lnTo>
                <a:lnTo>
                  <a:pt x="317" y="398"/>
                </a:lnTo>
                <a:lnTo>
                  <a:pt x="319" y="401"/>
                </a:lnTo>
                <a:lnTo>
                  <a:pt x="319" y="405"/>
                </a:lnTo>
                <a:lnTo>
                  <a:pt x="317" y="409"/>
                </a:lnTo>
                <a:lnTo>
                  <a:pt x="317" y="411"/>
                </a:lnTo>
                <a:lnTo>
                  <a:pt x="317" y="413"/>
                </a:lnTo>
                <a:lnTo>
                  <a:pt x="317" y="415"/>
                </a:lnTo>
                <a:lnTo>
                  <a:pt x="317" y="417"/>
                </a:lnTo>
                <a:lnTo>
                  <a:pt x="315" y="419"/>
                </a:lnTo>
                <a:lnTo>
                  <a:pt x="315" y="421"/>
                </a:lnTo>
                <a:lnTo>
                  <a:pt x="315" y="423"/>
                </a:lnTo>
                <a:lnTo>
                  <a:pt x="313" y="423"/>
                </a:lnTo>
                <a:lnTo>
                  <a:pt x="311" y="424"/>
                </a:lnTo>
                <a:lnTo>
                  <a:pt x="311" y="426"/>
                </a:lnTo>
                <a:lnTo>
                  <a:pt x="309" y="426"/>
                </a:lnTo>
                <a:lnTo>
                  <a:pt x="309" y="428"/>
                </a:lnTo>
                <a:lnTo>
                  <a:pt x="307" y="430"/>
                </a:lnTo>
                <a:lnTo>
                  <a:pt x="307" y="432"/>
                </a:lnTo>
                <a:lnTo>
                  <a:pt x="307" y="434"/>
                </a:lnTo>
                <a:lnTo>
                  <a:pt x="305" y="434"/>
                </a:lnTo>
                <a:lnTo>
                  <a:pt x="305" y="436"/>
                </a:lnTo>
                <a:lnTo>
                  <a:pt x="305" y="438"/>
                </a:lnTo>
                <a:lnTo>
                  <a:pt x="305" y="440"/>
                </a:lnTo>
                <a:lnTo>
                  <a:pt x="303" y="440"/>
                </a:lnTo>
                <a:lnTo>
                  <a:pt x="303" y="442"/>
                </a:lnTo>
                <a:lnTo>
                  <a:pt x="305" y="444"/>
                </a:lnTo>
                <a:lnTo>
                  <a:pt x="307" y="446"/>
                </a:lnTo>
                <a:lnTo>
                  <a:pt x="305" y="446"/>
                </a:lnTo>
                <a:lnTo>
                  <a:pt x="303" y="446"/>
                </a:lnTo>
                <a:lnTo>
                  <a:pt x="303" y="447"/>
                </a:lnTo>
                <a:lnTo>
                  <a:pt x="305" y="447"/>
                </a:lnTo>
                <a:lnTo>
                  <a:pt x="307" y="447"/>
                </a:lnTo>
                <a:lnTo>
                  <a:pt x="307" y="449"/>
                </a:lnTo>
                <a:lnTo>
                  <a:pt x="303" y="449"/>
                </a:lnTo>
                <a:lnTo>
                  <a:pt x="301" y="447"/>
                </a:lnTo>
                <a:lnTo>
                  <a:pt x="297" y="447"/>
                </a:lnTo>
                <a:lnTo>
                  <a:pt x="294" y="449"/>
                </a:lnTo>
                <a:lnTo>
                  <a:pt x="292" y="451"/>
                </a:lnTo>
                <a:lnTo>
                  <a:pt x="290" y="449"/>
                </a:lnTo>
                <a:lnTo>
                  <a:pt x="288" y="449"/>
                </a:lnTo>
                <a:lnTo>
                  <a:pt x="284" y="453"/>
                </a:lnTo>
                <a:lnTo>
                  <a:pt x="282" y="453"/>
                </a:lnTo>
                <a:lnTo>
                  <a:pt x="280" y="453"/>
                </a:lnTo>
                <a:lnTo>
                  <a:pt x="280" y="457"/>
                </a:lnTo>
                <a:lnTo>
                  <a:pt x="278" y="457"/>
                </a:lnTo>
                <a:lnTo>
                  <a:pt x="278" y="459"/>
                </a:lnTo>
                <a:lnTo>
                  <a:pt x="274" y="459"/>
                </a:lnTo>
                <a:lnTo>
                  <a:pt x="269" y="459"/>
                </a:lnTo>
                <a:lnTo>
                  <a:pt x="265" y="459"/>
                </a:lnTo>
                <a:lnTo>
                  <a:pt x="261" y="459"/>
                </a:lnTo>
                <a:lnTo>
                  <a:pt x="249" y="459"/>
                </a:lnTo>
                <a:lnTo>
                  <a:pt x="248" y="459"/>
                </a:lnTo>
                <a:lnTo>
                  <a:pt x="244" y="461"/>
                </a:lnTo>
                <a:lnTo>
                  <a:pt x="240" y="461"/>
                </a:lnTo>
                <a:lnTo>
                  <a:pt x="236" y="461"/>
                </a:lnTo>
                <a:lnTo>
                  <a:pt x="230" y="461"/>
                </a:lnTo>
                <a:lnTo>
                  <a:pt x="228" y="461"/>
                </a:lnTo>
                <a:lnTo>
                  <a:pt x="228" y="459"/>
                </a:lnTo>
                <a:lnTo>
                  <a:pt x="228" y="457"/>
                </a:lnTo>
                <a:lnTo>
                  <a:pt x="230" y="455"/>
                </a:lnTo>
                <a:lnTo>
                  <a:pt x="234" y="455"/>
                </a:lnTo>
                <a:lnTo>
                  <a:pt x="240" y="451"/>
                </a:lnTo>
                <a:lnTo>
                  <a:pt x="242" y="449"/>
                </a:lnTo>
                <a:lnTo>
                  <a:pt x="244" y="447"/>
                </a:lnTo>
                <a:lnTo>
                  <a:pt x="242" y="446"/>
                </a:lnTo>
                <a:lnTo>
                  <a:pt x="242" y="444"/>
                </a:lnTo>
                <a:lnTo>
                  <a:pt x="242" y="442"/>
                </a:lnTo>
                <a:lnTo>
                  <a:pt x="240" y="440"/>
                </a:lnTo>
                <a:lnTo>
                  <a:pt x="240" y="438"/>
                </a:lnTo>
                <a:lnTo>
                  <a:pt x="240" y="436"/>
                </a:lnTo>
                <a:lnTo>
                  <a:pt x="240" y="434"/>
                </a:lnTo>
                <a:lnTo>
                  <a:pt x="238" y="432"/>
                </a:lnTo>
                <a:lnTo>
                  <a:pt x="238" y="428"/>
                </a:lnTo>
                <a:lnTo>
                  <a:pt x="236" y="428"/>
                </a:lnTo>
                <a:lnTo>
                  <a:pt x="236" y="426"/>
                </a:lnTo>
                <a:lnTo>
                  <a:pt x="236" y="424"/>
                </a:lnTo>
                <a:lnTo>
                  <a:pt x="236" y="423"/>
                </a:lnTo>
                <a:lnTo>
                  <a:pt x="236" y="421"/>
                </a:lnTo>
                <a:lnTo>
                  <a:pt x="236" y="419"/>
                </a:lnTo>
                <a:lnTo>
                  <a:pt x="236" y="417"/>
                </a:lnTo>
                <a:lnTo>
                  <a:pt x="236" y="415"/>
                </a:lnTo>
                <a:lnTo>
                  <a:pt x="236" y="413"/>
                </a:lnTo>
                <a:lnTo>
                  <a:pt x="234" y="413"/>
                </a:lnTo>
                <a:lnTo>
                  <a:pt x="232" y="413"/>
                </a:lnTo>
                <a:lnTo>
                  <a:pt x="230" y="413"/>
                </a:lnTo>
                <a:lnTo>
                  <a:pt x="228" y="413"/>
                </a:lnTo>
                <a:lnTo>
                  <a:pt x="226" y="413"/>
                </a:lnTo>
                <a:lnTo>
                  <a:pt x="226" y="411"/>
                </a:lnTo>
                <a:lnTo>
                  <a:pt x="226" y="409"/>
                </a:lnTo>
                <a:lnTo>
                  <a:pt x="226" y="407"/>
                </a:lnTo>
                <a:lnTo>
                  <a:pt x="226" y="405"/>
                </a:lnTo>
                <a:lnTo>
                  <a:pt x="226" y="403"/>
                </a:lnTo>
                <a:lnTo>
                  <a:pt x="226" y="401"/>
                </a:lnTo>
                <a:lnTo>
                  <a:pt x="226" y="399"/>
                </a:lnTo>
                <a:lnTo>
                  <a:pt x="226" y="398"/>
                </a:lnTo>
                <a:lnTo>
                  <a:pt x="226" y="396"/>
                </a:lnTo>
                <a:lnTo>
                  <a:pt x="226" y="394"/>
                </a:lnTo>
                <a:lnTo>
                  <a:pt x="226" y="392"/>
                </a:lnTo>
                <a:lnTo>
                  <a:pt x="224" y="392"/>
                </a:lnTo>
                <a:lnTo>
                  <a:pt x="224" y="394"/>
                </a:lnTo>
                <a:lnTo>
                  <a:pt x="224" y="392"/>
                </a:lnTo>
                <a:lnTo>
                  <a:pt x="223" y="392"/>
                </a:lnTo>
                <a:lnTo>
                  <a:pt x="224" y="390"/>
                </a:lnTo>
                <a:lnTo>
                  <a:pt x="224" y="388"/>
                </a:lnTo>
                <a:lnTo>
                  <a:pt x="224" y="386"/>
                </a:lnTo>
                <a:lnTo>
                  <a:pt x="224" y="384"/>
                </a:lnTo>
                <a:lnTo>
                  <a:pt x="224" y="382"/>
                </a:lnTo>
                <a:lnTo>
                  <a:pt x="224" y="380"/>
                </a:lnTo>
                <a:lnTo>
                  <a:pt x="223" y="380"/>
                </a:lnTo>
                <a:lnTo>
                  <a:pt x="221" y="380"/>
                </a:lnTo>
                <a:lnTo>
                  <a:pt x="219" y="380"/>
                </a:lnTo>
                <a:lnTo>
                  <a:pt x="217" y="380"/>
                </a:lnTo>
                <a:lnTo>
                  <a:pt x="215" y="380"/>
                </a:lnTo>
                <a:lnTo>
                  <a:pt x="213" y="380"/>
                </a:lnTo>
                <a:lnTo>
                  <a:pt x="211" y="380"/>
                </a:lnTo>
                <a:lnTo>
                  <a:pt x="209" y="380"/>
                </a:lnTo>
                <a:lnTo>
                  <a:pt x="207" y="380"/>
                </a:lnTo>
                <a:lnTo>
                  <a:pt x="205" y="380"/>
                </a:lnTo>
                <a:lnTo>
                  <a:pt x="203" y="380"/>
                </a:lnTo>
                <a:lnTo>
                  <a:pt x="201" y="380"/>
                </a:lnTo>
                <a:lnTo>
                  <a:pt x="199" y="382"/>
                </a:lnTo>
                <a:lnTo>
                  <a:pt x="198" y="382"/>
                </a:lnTo>
                <a:lnTo>
                  <a:pt x="196" y="382"/>
                </a:lnTo>
                <a:lnTo>
                  <a:pt x="194" y="382"/>
                </a:lnTo>
                <a:lnTo>
                  <a:pt x="190" y="382"/>
                </a:lnTo>
                <a:lnTo>
                  <a:pt x="188" y="382"/>
                </a:lnTo>
                <a:lnTo>
                  <a:pt x="186" y="382"/>
                </a:lnTo>
                <a:lnTo>
                  <a:pt x="186" y="384"/>
                </a:lnTo>
                <a:lnTo>
                  <a:pt x="186" y="386"/>
                </a:lnTo>
                <a:lnTo>
                  <a:pt x="184" y="386"/>
                </a:lnTo>
                <a:lnTo>
                  <a:pt x="184" y="388"/>
                </a:lnTo>
                <a:lnTo>
                  <a:pt x="182" y="388"/>
                </a:lnTo>
                <a:lnTo>
                  <a:pt x="182" y="390"/>
                </a:lnTo>
                <a:lnTo>
                  <a:pt x="180" y="390"/>
                </a:lnTo>
                <a:lnTo>
                  <a:pt x="178" y="392"/>
                </a:lnTo>
                <a:lnTo>
                  <a:pt x="176" y="392"/>
                </a:lnTo>
                <a:lnTo>
                  <a:pt x="175" y="392"/>
                </a:lnTo>
                <a:lnTo>
                  <a:pt x="175" y="394"/>
                </a:lnTo>
                <a:lnTo>
                  <a:pt x="173" y="394"/>
                </a:lnTo>
                <a:lnTo>
                  <a:pt x="173" y="392"/>
                </a:lnTo>
                <a:lnTo>
                  <a:pt x="173" y="390"/>
                </a:lnTo>
                <a:lnTo>
                  <a:pt x="175" y="390"/>
                </a:lnTo>
                <a:lnTo>
                  <a:pt x="175" y="388"/>
                </a:lnTo>
                <a:lnTo>
                  <a:pt x="175" y="386"/>
                </a:lnTo>
                <a:lnTo>
                  <a:pt x="175" y="384"/>
                </a:lnTo>
                <a:lnTo>
                  <a:pt x="173" y="384"/>
                </a:lnTo>
                <a:lnTo>
                  <a:pt x="173" y="382"/>
                </a:lnTo>
                <a:lnTo>
                  <a:pt x="171" y="380"/>
                </a:lnTo>
                <a:lnTo>
                  <a:pt x="171" y="378"/>
                </a:lnTo>
                <a:lnTo>
                  <a:pt x="171" y="376"/>
                </a:lnTo>
                <a:lnTo>
                  <a:pt x="171" y="375"/>
                </a:lnTo>
                <a:lnTo>
                  <a:pt x="171" y="373"/>
                </a:lnTo>
                <a:lnTo>
                  <a:pt x="169" y="373"/>
                </a:lnTo>
                <a:lnTo>
                  <a:pt x="169" y="371"/>
                </a:lnTo>
                <a:lnTo>
                  <a:pt x="167" y="371"/>
                </a:lnTo>
                <a:lnTo>
                  <a:pt x="165" y="371"/>
                </a:lnTo>
                <a:lnTo>
                  <a:pt x="163" y="373"/>
                </a:lnTo>
                <a:lnTo>
                  <a:pt x="161" y="375"/>
                </a:lnTo>
                <a:lnTo>
                  <a:pt x="159" y="375"/>
                </a:lnTo>
                <a:lnTo>
                  <a:pt x="159" y="376"/>
                </a:lnTo>
                <a:lnTo>
                  <a:pt x="157" y="376"/>
                </a:lnTo>
                <a:lnTo>
                  <a:pt x="155" y="378"/>
                </a:lnTo>
                <a:lnTo>
                  <a:pt x="157" y="380"/>
                </a:lnTo>
                <a:lnTo>
                  <a:pt x="155" y="382"/>
                </a:lnTo>
                <a:lnTo>
                  <a:pt x="153" y="382"/>
                </a:lnTo>
                <a:lnTo>
                  <a:pt x="153" y="384"/>
                </a:lnTo>
                <a:lnTo>
                  <a:pt x="153" y="386"/>
                </a:lnTo>
                <a:lnTo>
                  <a:pt x="153" y="388"/>
                </a:lnTo>
                <a:lnTo>
                  <a:pt x="153" y="390"/>
                </a:lnTo>
                <a:lnTo>
                  <a:pt x="153" y="392"/>
                </a:lnTo>
                <a:lnTo>
                  <a:pt x="151" y="392"/>
                </a:lnTo>
                <a:lnTo>
                  <a:pt x="151" y="394"/>
                </a:lnTo>
                <a:lnTo>
                  <a:pt x="150" y="394"/>
                </a:lnTo>
                <a:lnTo>
                  <a:pt x="150" y="396"/>
                </a:lnTo>
                <a:lnTo>
                  <a:pt x="148" y="396"/>
                </a:lnTo>
                <a:lnTo>
                  <a:pt x="148" y="398"/>
                </a:lnTo>
                <a:lnTo>
                  <a:pt x="146" y="399"/>
                </a:lnTo>
                <a:lnTo>
                  <a:pt x="146" y="401"/>
                </a:lnTo>
                <a:lnTo>
                  <a:pt x="144" y="401"/>
                </a:lnTo>
                <a:lnTo>
                  <a:pt x="144" y="403"/>
                </a:lnTo>
                <a:lnTo>
                  <a:pt x="142" y="403"/>
                </a:lnTo>
                <a:lnTo>
                  <a:pt x="142" y="405"/>
                </a:lnTo>
                <a:lnTo>
                  <a:pt x="142" y="407"/>
                </a:lnTo>
                <a:lnTo>
                  <a:pt x="140" y="409"/>
                </a:lnTo>
                <a:lnTo>
                  <a:pt x="138" y="409"/>
                </a:lnTo>
                <a:lnTo>
                  <a:pt x="136" y="409"/>
                </a:lnTo>
                <a:lnTo>
                  <a:pt x="134" y="409"/>
                </a:lnTo>
                <a:lnTo>
                  <a:pt x="132" y="407"/>
                </a:lnTo>
                <a:lnTo>
                  <a:pt x="130" y="405"/>
                </a:lnTo>
                <a:lnTo>
                  <a:pt x="130" y="403"/>
                </a:lnTo>
                <a:lnTo>
                  <a:pt x="126" y="399"/>
                </a:lnTo>
                <a:lnTo>
                  <a:pt x="125" y="398"/>
                </a:lnTo>
                <a:lnTo>
                  <a:pt x="121" y="398"/>
                </a:lnTo>
                <a:lnTo>
                  <a:pt x="119" y="398"/>
                </a:lnTo>
                <a:lnTo>
                  <a:pt x="117" y="398"/>
                </a:lnTo>
                <a:lnTo>
                  <a:pt x="115" y="398"/>
                </a:lnTo>
                <a:lnTo>
                  <a:pt x="113" y="398"/>
                </a:lnTo>
                <a:lnTo>
                  <a:pt x="109" y="398"/>
                </a:lnTo>
                <a:lnTo>
                  <a:pt x="107" y="396"/>
                </a:lnTo>
                <a:lnTo>
                  <a:pt x="105" y="396"/>
                </a:lnTo>
                <a:lnTo>
                  <a:pt x="103" y="396"/>
                </a:lnTo>
                <a:lnTo>
                  <a:pt x="103" y="394"/>
                </a:lnTo>
                <a:lnTo>
                  <a:pt x="102" y="394"/>
                </a:lnTo>
                <a:lnTo>
                  <a:pt x="102" y="392"/>
                </a:lnTo>
                <a:lnTo>
                  <a:pt x="100" y="392"/>
                </a:lnTo>
                <a:lnTo>
                  <a:pt x="98" y="390"/>
                </a:lnTo>
                <a:lnTo>
                  <a:pt x="96" y="390"/>
                </a:lnTo>
                <a:lnTo>
                  <a:pt x="94" y="388"/>
                </a:lnTo>
                <a:lnTo>
                  <a:pt x="92" y="386"/>
                </a:lnTo>
                <a:lnTo>
                  <a:pt x="90" y="384"/>
                </a:lnTo>
                <a:lnTo>
                  <a:pt x="90" y="382"/>
                </a:lnTo>
                <a:lnTo>
                  <a:pt x="88" y="382"/>
                </a:lnTo>
                <a:lnTo>
                  <a:pt x="86" y="382"/>
                </a:lnTo>
                <a:lnTo>
                  <a:pt x="86" y="380"/>
                </a:lnTo>
                <a:lnTo>
                  <a:pt x="86" y="378"/>
                </a:lnTo>
                <a:lnTo>
                  <a:pt x="86" y="376"/>
                </a:lnTo>
                <a:lnTo>
                  <a:pt x="84" y="376"/>
                </a:lnTo>
                <a:lnTo>
                  <a:pt x="84" y="375"/>
                </a:lnTo>
                <a:lnTo>
                  <a:pt x="86" y="373"/>
                </a:lnTo>
                <a:lnTo>
                  <a:pt x="86" y="371"/>
                </a:lnTo>
                <a:lnTo>
                  <a:pt x="86" y="369"/>
                </a:lnTo>
                <a:lnTo>
                  <a:pt x="84" y="367"/>
                </a:lnTo>
                <a:lnTo>
                  <a:pt x="84" y="365"/>
                </a:lnTo>
                <a:lnTo>
                  <a:pt x="82" y="363"/>
                </a:lnTo>
                <a:lnTo>
                  <a:pt x="80" y="363"/>
                </a:lnTo>
                <a:lnTo>
                  <a:pt x="78" y="361"/>
                </a:lnTo>
                <a:lnTo>
                  <a:pt x="78" y="359"/>
                </a:lnTo>
                <a:lnTo>
                  <a:pt x="77" y="357"/>
                </a:lnTo>
                <a:lnTo>
                  <a:pt x="75" y="357"/>
                </a:lnTo>
                <a:lnTo>
                  <a:pt x="73" y="357"/>
                </a:lnTo>
                <a:lnTo>
                  <a:pt x="71" y="357"/>
                </a:lnTo>
                <a:lnTo>
                  <a:pt x="71" y="355"/>
                </a:lnTo>
                <a:lnTo>
                  <a:pt x="69" y="355"/>
                </a:lnTo>
                <a:lnTo>
                  <a:pt x="69" y="353"/>
                </a:lnTo>
                <a:lnTo>
                  <a:pt x="67" y="351"/>
                </a:lnTo>
                <a:lnTo>
                  <a:pt x="65" y="350"/>
                </a:lnTo>
                <a:lnTo>
                  <a:pt x="65" y="348"/>
                </a:lnTo>
                <a:lnTo>
                  <a:pt x="65" y="346"/>
                </a:lnTo>
                <a:lnTo>
                  <a:pt x="63" y="346"/>
                </a:lnTo>
                <a:lnTo>
                  <a:pt x="63" y="344"/>
                </a:lnTo>
                <a:lnTo>
                  <a:pt x="63" y="342"/>
                </a:lnTo>
                <a:lnTo>
                  <a:pt x="65" y="342"/>
                </a:lnTo>
                <a:lnTo>
                  <a:pt x="67" y="342"/>
                </a:lnTo>
                <a:lnTo>
                  <a:pt x="67" y="340"/>
                </a:lnTo>
                <a:lnTo>
                  <a:pt x="67" y="338"/>
                </a:lnTo>
                <a:lnTo>
                  <a:pt x="69" y="338"/>
                </a:lnTo>
                <a:lnTo>
                  <a:pt x="69" y="336"/>
                </a:lnTo>
                <a:lnTo>
                  <a:pt x="69" y="334"/>
                </a:lnTo>
                <a:lnTo>
                  <a:pt x="69" y="332"/>
                </a:lnTo>
                <a:lnTo>
                  <a:pt x="71" y="330"/>
                </a:lnTo>
                <a:lnTo>
                  <a:pt x="69" y="330"/>
                </a:lnTo>
                <a:lnTo>
                  <a:pt x="67" y="330"/>
                </a:lnTo>
                <a:lnTo>
                  <a:pt x="69" y="328"/>
                </a:lnTo>
                <a:lnTo>
                  <a:pt x="71" y="328"/>
                </a:lnTo>
                <a:lnTo>
                  <a:pt x="71" y="327"/>
                </a:lnTo>
                <a:lnTo>
                  <a:pt x="69" y="327"/>
                </a:lnTo>
                <a:lnTo>
                  <a:pt x="69" y="325"/>
                </a:lnTo>
                <a:lnTo>
                  <a:pt x="71" y="325"/>
                </a:lnTo>
                <a:lnTo>
                  <a:pt x="73" y="325"/>
                </a:lnTo>
                <a:lnTo>
                  <a:pt x="73" y="323"/>
                </a:lnTo>
                <a:lnTo>
                  <a:pt x="71" y="323"/>
                </a:lnTo>
                <a:lnTo>
                  <a:pt x="71" y="321"/>
                </a:lnTo>
                <a:lnTo>
                  <a:pt x="73" y="321"/>
                </a:lnTo>
                <a:lnTo>
                  <a:pt x="73" y="319"/>
                </a:lnTo>
                <a:lnTo>
                  <a:pt x="73" y="317"/>
                </a:lnTo>
                <a:lnTo>
                  <a:pt x="75" y="315"/>
                </a:lnTo>
                <a:lnTo>
                  <a:pt x="75" y="313"/>
                </a:lnTo>
                <a:lnTo>
                  <a:pt x="75" y="311"/>
                </a:lnTo>
                <a:lnTo>
                  <a:pt x="75" y="309"/>
                </a:lnTo>
                <a:lnTo>
                  <a:pt x="75" y="307"/>
                </a:lnTo>
                <a:lnTo>
                  <a:pt x="75" y="305"/>
                </a:lnTo>
                <a:lnTo>
                  <a:pt x="75" y="303"/>
                </a:lnTo>
                <a:lnTo>
                  <a:pt x="75" y="302"/>
                </a:lnTo>
                <a:lnTo>
                  <a:pt x="73" y="302"/>
                </a:lnTo>
                <a:lnTo>
                  <a:pt x="73" y="300"/>
                </a:lnTo>
                <a:lnTo>
                  <a:pt x="71" y="298"/>
                </a:lnTo>
                <a:lnTo>
                  <a:pt x="71" y="296"/>
                </a:lnTo>
                <a:lnTo>
                  <a:pt x="69" y="296"/>
                </a:lnTo>
                <a:lnTo>
                  <a:pt x="69" y="294"/>
                </a:lnTo>
                <a:lnTo>
                  <a:pt x="69" y="292"/>
                </a:lnTo>
                <a:lnTo>
                  <a:pt x="67" y="292"/>
                </a:lnTo>
                <a:lnTo>
                  <a:pt x="67" y="290"/>
                </a:lnTo>
                <a:lnTo>
                  <a:pt x="65" y="290"/>
                </a:lnTo>
                <a:lnTo>
                  <a:pt x="65" y="292"/>
                </a:lnTo>
                <a:lnTo>
                  <a:pt x="65" y="294"/>
                </a:lnTo>
                <a:lnTo>
                  <a:pt x="65" y="296"/>
                </a:lnTo>
                <a:lnTo>
                  <a:pt x="65" y="298"/>
                </a:lnTo>
                <a:lnTo>
                  <a:pt x="63" y="300"/>
                </a:lnTo>
                <a:lnTo>
                  <a:pt x="63" y="302"/>
                </a:lnTo>
                <a:lnTo>
                  <a:pt x="61" y="303"/>
                </a:lnTo>
                <a:lnTo>
                  <a:pt x="59" y="305"/>
                </a:lnTo>
                <a:lnTo>
                  <a:pt x="59" y="307"/>
                </a:lnTo>
                <a:lnTo>
                  <a:pt x="59" y="309"/>
                </a:lnTo>
                <a:lnTo>
                  <a:pt x="57" y="309"/>
                </a:lnTo>
                <a:lnTo>
                  <a:pt x="57" y="311"/>
                </a:lnTo>
                <a:lnTo>
                  <a:pt x="55" y="311"/>
                </a:lnTo>
                <a:lnTo>
                  <a:pt x="53" y="313"/>
                </a:lnTo>
                <a:lnTo>
                  <a:pt x="52" y="313"/>
                </a:lnTo>
                <a:lnTo>
                  <a:pt x="50" y="313"/>
                </a:lnTo>
                <a:lnTo>
                  <a:pt x="50" y="311"/>
                </a:lnTo>
                <a:lnTo>
                  <a:pt x="52" y="311"/>
                </a:lnTo>
                <a:lnTo>
                  <a:pt x="52" y="309"/>
                </a:lnTo>
                <a:lnTo>
                  <a:pt x="52" y="307"/>
                </a:lnTo>
                <a:lnTo>
                  <a:pt x="50" y="305"/>
                </a:lnTo>
                <a:lnTo>
                  <a:pt x="50" y="303"/>
                </a:lnTo>
                <a:lnTo>
                  <a:pt x="48" y="303"/>
                </a:lnTo>
                <a:lnTo>
                  <a:pt x="46" y="302"/>
                </a:lnTo>
                <a:lnTo>
                  <a:pt x="44" y="302"/>
                </a:lnTo>
                <a:lnTo>
                  <a:pt x="44" y="300"/>
                </a:lnTo>
                <a:lnTo>
                  <a:pt x="44" y="298"/>
                </a:lnTo>
                <a:lnTo>
                  <a:pt x="44" y="296"/>
                </a:lnTo>
                <a:lnTo>
                  <a:pt x="44" y="294"/>
                </a:lnTo>
                <a:lnTo>
                  <a:pt x="44" y="292"/>
                </a:lnTo>
                <a:lnTo>
                  <a:pt x="44" y="290"/>
                </a:lnTo>
                <a:lnTo>
                  <a:pt x="44" y="288"/>
                </a:lnTo>
                <a:lnTo>
                  <a:pt x="44" y="286"/>
                </a:lnTo>
                <a:lnTo>
                  <a:pt x="46" y="284"/>
                </a:lnTo>
                <a:lnTo>
                  <a:pt x="46" y="282"/>
                </a:lnTo>
                <a:lnTo>
                  <a:pt x="46" y="280"/>
                </a:lnTo>
                <a:lnTo>
                  <a:pt x="48" y="280"/>
                </a:lnTo>
                <a:lnTo>
                  <a:pt x="48" y="279"/>
                </a:lnTo>
                <a:lnTo>
                  <a:pt x="50" y="279"/>
                </a:lnTo>
                <a:lnTo>
                  <a:pt x="50" y="277"/>
                </a:lnTo>
                <a:lnTo>
                  <a:pt x="52" y="277"/>
                </a:lnTo>
                <a:lnTo>
                  <a:pt x="50" y="275"/>
                </a:lnTo>
                <a:lnTo>
                  <a:pt x="48" y="275"/>
                </a:lnTo>
                <a:lnTo>
                  <a:pt x="48" y="277"/>
                </a:lnTo>
                <a:lnTo>
                  <a:pt x="46" y="277"/>
                </a:lnTo>
                <a:lnTo>
                  <a:pt x="44" y="277"/>
                </a:lnTo>
                <a:lnTo>
                  <a:pt x="42" y="275"/>
                </a:lnTo>
                <a:lnTo>
                  <a:pt x="40" y="277"/>
                </a:lnTo>
                <a:lnTo>
                  <a:pt x="40" y="275"/>
                </a:lnTo>
                <a:lnTo>
                  <a:pt x="38" y="275"/>
                </a:lnTo>
                <a:lnTo>
                  <a:pt x="36" y="275"/>
                </a:lnTo>
                <a:lnTo>
                  <a:pt x="34" y="275"/>
                </a:lnTo>
                <a:lnTo>
                  <a:pt x="32" y="275"/>
                </a:lnTo>
                <a:lnTo>
                  <a:pt x="30" y="273"/>
                </a:lnTo>
                <a:lnTo>
                  <a:pt x="30" y="271"/>
                </a:lnTo>
                <a:lnTo>
                  <a:pt x="28" y="271"/>
                </a:lnTo>
                <a:lnTo>
                  <a:pt x="27" y="271"/>
                </a:lnTo>
                <a:lnTo>
                  <a:pt x="25" y="271"/>
                </a:lnTo>
                <a:lnTo>
                  <a:pt x="23" y="271"/>
                </a:lnTo>
                <a:lnTo>
                  <a:pt x="21" y="271"/>
                </a:lnTo>
                <a:lnTo>
                  <a:pt x="21" y="273"/>
                </a:lnTo>
                <a:lnTo>
                  <a:pt x="21" y="275"/>
                </a:lnTo>
                <a:lnTo>
                  <a:pt x="19" y="275"/>
                </a:lnTo>
                <a:lnTo>
                  <a:pt x="19" y="277"/>
                </a:lnTo>
                <a:lnTo>
                  <a:pt x="19" y="279"/>
                </a:lnTo>
                <a:lnTo>
                  <a:pt x="19" y="280"/>
                </a:lnTo>
                <a:lnTo>
                  <a:pt x="17" y="280"/>
                </a:lnTo>
                <a:lnTo>
                  <a:pt x="17" y="282"/>
                </a:lnTo>
                <a:lnTo>
                  <a:pt x="15" y="282"/>
                </a:lnTo>
                <a:lnTo>
                  <a:pt x="13" y="282"/>
                </a:lnTo>
                <a:lnTo>
                  <a:pt x="13" y="284"/>
                </a:lnTo>
                <a:lnTo>
                  <a:pt x="11" y="284"/>
                </a:lnTo>
                <a:lnTo>
                  <a:pt x="9" y="286"/>
                </a:lnTo>
                <a:lnTo>
                  <a:pt x="4" y="286"/>
                </a:lnTo>
                <a:lnTo>
                  <a:pt x="2" y="284"/>
                </a:lnTo>
                <a:lnTo>
                  <a:pt x="0" y="282"/>
                </a:lnTo>
                <a:lnTo>
                  <a:pt x="2" y="282"/>
                </a:lnTo>
                <a:lnTo>
                  <a:pt x="2" y="280"/>
                </a:lnTo>
                <a:lnTo>
                  <a:pt x="4" y="279"/>
                </a:lnTo>
                <a:lnTo>
                  <a:pt x="4" y="277"/>
                </a:lnTo>
                <a:lnTo>
                  <a:pt x="5" y="275"/>
                </a:lnTo>
                <a:lnTo>
                  <a:pt x="5" y="273"/>
                </a:lnTo>
                <a:lnTo>
                  <a:pt x="5" y="271"/>
                </a:lnTo>
                <a:lnTo>
                  <a:pt x="5" y="269"/>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26">
            <a:extLst>
              <a:ext uri="{FF2B5EF4-FFF2-40B4-BE49-F238E27FC236}">
                <a16:creationId xmlns:a16="http://schemas.microsoft.com/office/drawing/2014/main" id="{DD65E1C3-C2E4-4A13-AAD0-3AB2A769A50C}"/>
              </a:ext>
            </a:extLst>
          </p:cNvPr>
          <p:cNvSpPr>
            <a:spLocks/>
          </p:cNvSpPr>
          <p:nvPr/>
        </p:nvSpPr>
        <p:spPr bwMode="auto">
          <a:xfrm>
            <a:off x="3802645" y="4171040"/>
            <a:ext cx="521666" cy="581218"/>
          </a:xfrm>
          <a:custGeom>
            <a:avLst/>
            <a:gdLst>
              <a:gd name="T0" fmla="*/ 206 w 219"/>
              <a:gd name="T1" fmla="*/ 156 h 244"/>
              <a:gd name="T2" fmla="*/ 194 w 219"/>
              <a:gd name="T3" fmla="*/ 160 h 244"/>
              <a:gd name="T4" fmla="*/ 179 w 219"/>
              <a:gd name="T5" fmla="*/ 158 h 244"/>
              <a:gd name="T6" fmla="*/ 166 w 219"/>
              <a:gd name="T7" fmla="*/ 160 h 244"/>
              <a:gd name="T8" fmla="*/ 156 w 219"/>
              <a:gd name="T9" fmla="*/ 165 h 244"/>
              <a:gd name="T10" fmla="*/ 154 w 219"/>
              <a:gd name="T11" fmla="*/ 183 h 244"/>
              <a:gd name="T12" fmla="*/ 150 w 219"/>
              <a:gd name="T13" fmla="*/ 194 h 244"/>
              <a:gd name="T14" fmla="*/ 141 w 219"/>
              <a:gd name="T15" fmla="*/ 204 h 244"/>
              <a:gd name="T16" fmla="*/ 137 w 219"/>
              <a:gd name="T17" fmla="*/ 209 h 244"/>
              <a:gd name="T18" fmla="*/ 127 w 219"/>
              <a:gd name="T19" fmla="*/ 215 h 244"/>
              <a:gd name="T20" fmla="*/ 123 w 219"/>
              <a:gd name="T21" fmla="*/ 229 h 244"/>
              <a:gd name="T22" fmla="*/ 108 w 219"/>
              <a:gd name="T23" fmla="*/ 234 h 244"/>
              <a:gd name="T24" fmla="*/ 95 w 219"/>
              <a:gd name="T25" fmla="*/ 242 h 244"/>
              <a:gd name="T26" fmla="*/ 77 w 219"/>
              <a:gd name="T27" fmla="*/ 244 h 244"/>
              <a:gd name="T28" fmla="*/ 71 w 219"/>
              <a:gd name="T29" fmla="*/ 234 h 244"/>
              <a:gd name="T30" fmla="*/ 64 w 219"/>
              <a:gd name="T31" fmla="*/ 225 h 244"/>
              <a:gd name="T32" fmla="*/ 48 w 219"/>
              <a:gd name="T33" fmla="*/ 221 h 244"/>
              <a:gd name="T34" fmla="*/ 39 w 219"/>
              <a:gd name="T35" fmla="*/ 229 h 244"/>
              <a:gd name="T36" fmla="*/ 31 w 219"/>
              <a:gd name="T37" fmla="*/ 225 h 244"/>
              <a:gd name="T38" fmla="*/ 23 w 219"/>
              <a:gd name="T39" fmla="*/ 202 h 244"/>
              <a:gd name="T40" fmla="*/ 6 w 219"/>
              <a:gd name="T41" fmla="*/ 209 h 244"/>
              <a:gd name="T42" fmla="*/ 4 w 219"/>
              <a:gd name="T43" fmla="*/ 202 h 244"/>
              <a:gd name="T44" fmla="*/ 8 w 219"/>
              <a:gd name="T45" fmla="*/ 192 h 244"/>
              <a:gd name="T46" fmla="*/ 16 w 219"/>
              <a:gd name="T47" fmla="*/ 183 h 244"/>
              <a:gd name="T48" fmla="*/ 20 w 219"/>
              <a:gd name="T49" fmla="*/ 167 h 244"/>
              <a:gd name="T50" fmla="*/ 20 w 219"/>
              <a:gd name="T51" fmla="*/ 144 h 244"/>
              <a:gd name="T52" fmla="*/ 25 w 219"/>
              <a:gd name="T53" fmla="*/ 127 h 244"/>
              <a:gd name="T54" fmla="*/ 22 w 219"/>
              <a:gd name="T55" fmla="*/ 115 h 244"/>
              <a:gd name="T56" fmla="*/ 8 w 219"/>
              <a:gd name="T57" fmla="*/ 102 h 244"/>
              <a:gd name="T58" fmla="*/ 6 w 219"/>
              <a:gd name="T59" fmla="*/ 85 h 244"/>
              <a:gd name="T60" fmla="*/ 4 w 219"/>
              <a:gd name="T61" fmla="*/ 73 h 244"/>
              <a:gd name="T62" fmla="*/ 8 w 219"/>
              <a:gd name="T63" fmla="*/ 52 h 244"/>
              <a:gd name="T64" fmla="*/ 25 w 219"/>
              <a:gd name="T65" fmla="*/ 54 h 244"/>
              <a:gd name="T66" fmla="*/ 31 w 219"/>
              <a:gd name="T67" fmla="*/ 42 h 244"/>
              <a:gd name="T68" fmla="*/ 41 w 219"/>
              <a:gd name="T69" fmla="*/ 35 h 244"/>
              <a:gd name="T70" fmla="*/ 52 w 219"/>
              <a:gd name="T71" fmla="*/ 31 h 244"/>
              <a:gd name="T72" fmla="*/ 66 w 219"/>
              <a:gd name="T73" fmla="*/ 42 h 244"/>
              <a:gd name="T74" fmla="*/ 71 w 219"/>
              <a:gd name="T75" fmla="*/ 52 h 244"/>
              <a:gd name="T76" fmla="*/ 81 w 219"/>
              <a:gd name="T77" fmla="*/ 46 h 244"/>
              <a:gd name="T78" fmla="*/ 87 w 219"/>
              <a:gd name="T79" fmla="*/ 35 h 244"/>
              <a:gd name="T80" fmla="*/ 100 w 219"/>
              <a:gd name="T81" fmla="*/ 31 h 244"/>
              <a:gd name="T82" fmla="*/ 112 w 219"/>
              <a:gd name="T83" fmla="*/ 23 h 244"/>
              <a:gd name="T84" fmla="*/ 114 w 219"/>
              <a:gd name="T85" fmla="*/ 10 h 244"/>
              <a:gd name="T86" fmla="*/ 127 w 219"/>
              <a:gd name="T87" fmla="*/ 6 h 244"/>
              <a:gd name="T88" fmla="*/ 137 w 219"/>
              <a:gd name="T89" fmla="*/ 12 h 244"/>
              <a:gd name="T90" fmla="*/ 146 w 219"/>
              <a:gd name="T91" fmla="*/ 8 h 244"/>
              <a:gd name="T92" fmla="*/ 162 w 219"/>
              <a:gd name="T93" fmla="*/ 8 h 244"/>
              <a:gd name="T94" fmla="*/ 175 w 219"/>
              <a:gd name="T95" fmla="*/ 6 h 244"/>
              <a:gd name="T96" fmla="*/ 185 w 219"/>
              <a:gd name="T97" fmla="*/ 2 h 244"/>
              <a:gd name="T98" fmla="*/ 200 w 219"/>
              <a:gd name="T99" fmla="*/ 12 h 244"/>
              <a:gd name="T100" fmla="*/ 206 w 219"/>
              <a:gd name="T101" fmla="*/ 14 h 244"/>
              <a:gd name="T102" fmla="*/ 216 w 219"/>
              <a:gd name="T103" fmla="*/ 6 h 244"/>
              <a:gd name="T104" fmla="*/ 216 w 219"/>
              <a:gd name="T105" fmla="*/ 19 h 244"/>
              <a:gd name="T106" fmla="*/ 208 w 219"/>
              <a:gd name="T107" fmla="*/ 33 h 244"/>
              <a:gd name="T108" fmla="*/ 194 w 219"/>
              <a:gd name="T109" fmla="*/ 46 h 244"/>
              <a:gd name="T110" fmla="*/ 187 w 219"/>
              <a:gd name="T111" fmla="*/ 56 h 244"/>
              <a:gd name="T112" fmla="*/ 187 w 219"/>
              <a:gd name="T113" fmla="*/ 73 h 244"/>
              <a:gd name="T114" fmla="*/ 183 w 219"/>
              <a:gd name="T115" fmla="*/ 89 h 244"/>
              <a:gd name="T116" fmla="*/ 181 w 219"/>
              <a:gd name="T117" fmla="*/ 106 h 244"/>
              <a:gd name="T118" fmla="*/ 191 w 219"/>
              <a:gd name="T119" fmla="*/ 127 h 244"/>
              <a:gd name="T120" fmla="*/ 204 w 219"/>
              <a:gd name="T121" fmla="*/ 14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9" h="244">
                <a:moveTo>
                  <a:pt x="204" y="148"/>
                </a:moveTo>
                <a:lnTo>
                  <a:pt x="206" y="150"/>
                </a:lnTo>
                <a:lnTo>
                  <a:pt x="208" y="150"/>
                </a:lnTo>
                <a:lnTo>
                  <a:pt x="208" y="152"/>
                </a:lnTo>
                <a:lnTo>
                  <a:pt x="208" y="154"/>
                </a:lnTo>
                <a:lnTo>
                  <a:pt x="208" y="156"/>
                </a:lnTo>
                <a:lnTo>
                  <a:pt x="206" y="156"/>
                </a:lnTo>
                <a:lnTo>
                  <a:pt x="206" y="158"/>
                </a:lnTo>
                <a:lnTo>
                  <a:pt x="204" y="158"/>
                </a:lnTo>
                <a:lnTo>
                  <a:pt x="202" y="158"/>
                </a:lnTo>
                <a:lnTo>
                  <a:pt x="200" y="158"/>
                </a:lnTo>
                <a:lnTo>
                  <a:pt x="198" y="158"/>
                </a:lnTo>
                <a:lnTo>
                  <a:pt x="196" y="160"/>
                </a:lnTo>
                <a:lnTo>
                  <a:pt x="194" y="160"/>
                </a:lnTo>
                <a:lnTo>
                  <a:pt x="193" y="160"/>
                </a:lnTo>
                <a:lnTo>
                  <a:pt x="189" y="158"/>
                </a:lnTo>
                <a:lnTo>
                  <a:pt x="187" y="158"/>
                </a:lnTo>
                <a:lnTo>
                  <a:pt x="185" y="158"/>
                </a:lnTo>
                <a:lnTo>
                  <a:pt x="183" y="158"/>
                </a:lnTo>
                <a:lnTo>
                  <a:pt x="181" y="158"/>
                </a:lnTo>
                <a:lnTo>
                  <a:pt x="179" y="158"/>
                </a:lnTo>
                <a:lnTo>
                  <a:pt x="177" y="158"/>
                </a:lnTo>
                <a:lnTo>
                  <a:pt x="175" y="158"/>
                </a:lnTo>
                <a:lnTo>
                  <a:pt x="173" y="158"/>
                </a:lnTo>
                <a:lnTo>
                  <a:pt x="171" y="158"/>
                </a:lnTo>
                <a:lnTo>
                  <a:pt x="168" y="158"/>
                </a:lnTo>
                <a:lnTo>
                  <a:pt x="168" y="160"/>
                </a:lnTo>
                <a:lnTo>
                  <a:pt x="166" y="160"/>
                </a:lnTo>
                <a:lnTo>
                  <a:pt x="164" y="160"/>
                </a:lnTo>
                <a:lnTo>
                  <a:pt x="162" y="160"/>
                </a:lnTo>
                <a:lnTo>
                  <a:pt x="162" y="161"/>
                </a:lnTo>
                <a:lnTo>
                  <a:pt x="158" y="161"/>
                </a:lnTo>
                <a:lnTo>
                  <a:pt x="158" y="163"/>
                </a:lnTo>
                <a:lnTo>
                  <a:pt x="156" y="163"/>
                </a:lnTo>
                <a:lnTo>
                  <a:pt x="156" y="165"/>
                </a:lnTo>
                <a:lnTo>
                  <a:pt x="156" y="167"/>
                </a:lnTo>
                <a:lnTo>
                  <a:pt x="156" y="169"/>
                </a:lnTo>
                <a:lnTo>
                  <a:pt x="156" y="171"/>
                </a:lnTo>
                <a:lnTo>
                  <a:pt x="154" y="173"/>
                </a:lnTo>
                <a:lnTo>
                  <a:pt x="154" y="177"/>
                </a:lnTo>
                <a:lnTo>
                  <a:pt x="154" y="179"/>
                </a:lnTo>
                <a:lnTo>
                  <a:pt x="154" y="183"/>
                </a:lnTo>
                <a:lnTo>
                  <a:pt x="154" y="185"/>
                </a:lnTo>
                <a:lnTo>
                  <a:pt x="152" y="186"/>
                </a:lnTo>
                <a:lnTo>
                  <a:pt x="152" y="188"/>
                </a:lnTo>
                <a:lnTo>
                  <a:pt x="152" y="190"/>
                </a:lnTo>
                <a:lnTo>
                  <a:pt x="152" y="192"/>
                </a:lnTo>
                <a:lnTo>
                  <a:pt x="150" y="192"/>
                </a:lnTo>
                <a:lnTo>
                  <a:pt x="150" y="194"/>
                </a:lnTo>
                <a:lnTo>
                  <a:pt x="148" y="196"/>
                </a:lnTo>
                <a:lnTo>
                  <a:pt x="146" y="198"/>
                </a:lnTo>
                <a:lnTo>
                  <a:pt x="146" y="200"/>
                </a:lnTo>
                <a:lnTo>
                  <a:pt x="144" y="202"/>
                </a:lnTo>
                <a:lnTo>
                  <a:pt x="144" y="204"/>
                </a:lnTo>
                <a:lnTo>
                  <a:pt x="143" y="204"/>
                </a:lnTo>
                <a:lnTo>
                  <a:pt x="141" y="204"/>
                </a:lnTo>
                <a:lnTo>
                  <a:pt x="139" y="204"/>
                </a:lnTo>
                <a:lnTo>
                  <a:pt x="137" y="204"/>
                </a:lnTo>
                <a:lnTo>
                  <a:pt x="135" y="204"/>
                </a:lnTo>
                <a:lnTo>
                  <a:pt x="135" y="206"/>
                </a:lnTo>
                <a:lnTo>
                  <a:pt x="135" y="208"/>
                </a:lnTo>
                <a:lnTo>
                  <a:pt x="137" y="208"/>
                </a:lnTo>
                <a:lnTo>
                  <a:pt x="137" y="209"/>
                </a:lnTo>
                <a:lnTo>
                  <a:pt x="135" y="209"/>
                </a:lnTo>
                <a:lnTo>
                  <a:pt x="135" y="211"/>
                </a:lnTo>
                <a:lnTo>
                  <a:pt x="133" y="211"/>
                </a:lnTo>
                <a:lnTo>
                  <a:pt x="131" y="213"/>
                </a:lnTo>
                <a:lnTo>
                  <a:pt x="129" y="213"/>
                </a:lnTo>
                <a:lnTo>
                  <a:pt x="129" y="215"/>
                </a:lnTo>
                <a:lnTo>
                  <a:pt x="127" y="215"/>
                </a:lnTo>
                <a:lnTo>
                  <a:pt x="125" y="217"/>
                </a:lnTo>
                <a:lnTo>
                  <a:pt x="125" y="219"/>
                </a:lnTo>
                <a:lnTo>
                  <a:pt x="123" y="221"/>
                </a:lnTo>
                <a:lnTo>
                  <a:pt x="123" y="223"/>
                </a:lnTo>
                <a:lnTo>
                  <a:pt x="123" y="225"/>
                </a:lnTo>
                <a:lnTo>
                  <a:pt x="123" y="227"/>
                </a:lnTo>
                <a:lnTo>
                  <a:pt x="123" y="229"/>
                </a:lnTo>
                <a:lnTo>
                  <a:pt x="123" y="231"/>
                </a:lnTo>
                <a:lnTo>
                  <a:pt x="123" y="233"/>
                </a:lnTo>
                <a:lnTo>
                  <a:pt x="121" y="233"/>
                </a:lnTo>
                <a:lnTo>
                  <a:pt x="118" y="234"/>
                </a:lnTo>
                <a:lnTo>
                  <a:pt x="116" y="234"/>
                </a:lnTo>
                <a:lnTo>
                  <a:pt x="112" y="234"/>
                </a:lnTo>
                <a:lnTo>
                  <a:pt x="108" y="234"/>
                </a:lnTo>
                <a:lnTo>
                  <a:pt x="106" y="234"/>
                </a:lnTo>
                <a:lnTo>
                  <a:pt x="104" y="234"/>
                </a:lnTo>
                <a:lnTo>
                  <a:pt x="102" y="234"/>
                </a:lnTo>
                <a:lnTo>
                  <a:pt x="100" y="236"/>
                </a:lnTo>
                <a:lnTo>
                  <a:pt x="96" y="240"/>
                </a:lnTo>
                <a:lnTo>
                  <a:pt x="96" y="242"/>
                </a:lnTo>
                <a:lnTo>
                  <a:pt x="95" y="242"/>
                </a:lnTo>
                <a:lnTo>
                  <a:pt x="91" y="242"/>
                </a:lnTo>
                <a:lnTo>
                  <a:pt x="89" y="240"/>
                </a:lnTo>
                <a:lnTo>
                  <a:pt x="85" y="238"/>
                </a:lnTo>
                <a:lnTo>
                  <a:pt x="81" y="240"/>
                </a:lnTo>
                <a:lnTo>
                  <a:pt x="79" y="240"/>
                </a:lnTo>
                <a:lnTo>
                  <a:pt x="79" y="242"/>
                </a:lnTo>
                <a:lnTo>
                  <a:pt x="77" y="244"/>
                </a:lnTo>
                <a:lnTo>
                  <a:pt x="73" y="244"/>
                </a:lnTo>
                <a:lnTo>
                  <a:pt x="73" y="242"/>
                </a:lnTo>
                <a:lnTo>
                  <a:pt x="71" y="240"/>
                </a:lnTo>
                <a:lnTo>
                  <a:pt x="70" y="240"/>
                </a:lnTo>
                <a:lnTo>
                  <a:pt x="70" y="238"/>
                </a:lnTo>
                <a:lnTo>
                  <a:pt x="70" y="236"/>
                </a:lnTo>
                <a:lnTo>
                  <a:pt x="71" y="234"/>
                </a:lnTo>
                <a:lnTo>
                  <a:pt x="70" y="233"/>
                </a:lnTo>
                <a:lnTo>
                  <a:pt x="70" y="231"/>
                </a:lnTo>
                <a:lnTo>
                  <a:pt x="70" y="229"/>
                </a:lnTo>
                <a:lnTo>
                  <a:pt x="70" y="227"/>
                </a:lnTo>
                <a:lnTo>
                  <a:pt x="68" y="227"/>
                </a:lnTo>
                <a:lnTo>
                  <a:pt x="66" y="225"/>
                </a:lnTo>
                <a:lnTo>
                  <a:pt x="64" y="225"/>
                </a:lnTo>
                <a:lnTo>
                  <a:pt x="62" y="225"/>
                </a:lnTo>
                <a:lnTo>
                  <a:pt x="58" y="223"/>
                </a:lnTo>
                <a:lnTo>
                  <a:pt x="56" y="221"/>
                </a:lnTo>
                <a:lnTo>
                  <a:pt x="54" y="221"/>
                </a:lnTo>
                <a:lnTo>
                  <a:pt x="52" y="219"/>
                </a:lnTo>
                <a:lnTo>
                  <a:pt x="50" y="219"/>
                </a:lnTo>
                <a:lnTo>
                  <a:pt x="48" y="221"/>
                </a:lnTo>
                <a:lnTo>
                  <a:pt x="47" y="221"/>
                </a:lnTo>
                <a:lnTo>
                  <a:pt x="45" y="223"/>
                </a:lnTo>
                <a:lnTo>
                  <a:pt x="43" y="223"/>
                </a:lnTo>
                <a:lnTo>
                  <a:pt x="43" y="225"/>
                </a:lnTo>
                <a:lnTo>
                  <a:pt x="41" y="225"/>
                </a:lnTo>
                <a:lnTo>
                  <a:pt x="41" y="227"/>
                </a:lnTo>
                <a:lnTo>
                  <a:pt x="39" y="229"/>
                </a:lnTo>
                <a:lnTo>
                  <a:pt x="37" y="229"/>
                </a:lnTo>
                <a:lnTo>
                  <a:pt x="35" y="231"/>
                </a:lnTo>
                <a:lnTo>
                  <a:pt x="33" y="231"/>
                </a:lnTo>
                <a:lnTo>
                  <a:pt x="33" y="229"/>
                </a:lnTo>
                <a:lnTo>
                  <a:pt x="31" y="229"/>
                </a:lnTo>
                <a:lnTo>
                  <a:pt x="31" y="227"/>
                </a:lnTo>
                <a:lnTo>
                  <a:pt x="31" y="225"/>
                </a:lnTo>
                <a:lnTo>
                  <a:pt x="29" y="221"/>
                </a:lnTo>
                <a:lnTo>
                  <a:pt x="29" y="215"/>
                </a:lnTo>
                <a:lnTo>
                  <a:pt x="27" y="211"/>
                </a:lnTo>
                <a:lnTo>
                  <a:pt x="27" y="206"/>
                </a:lnTo>
                <a:lnTo>
                  <a:pt x="27" y="204"/>
                </a:lnTo>
                <a:lnTo>
                  <a:pt x="25" y="202"/>
                </a:lnTo>
                <a:lnTo>
                  <a:pt x="23" y="202"/>
                </a:lnTo>
                <a:lnTo>
                  <a:pt x="23" y="204"/>
                </a:lnTo>
                <a:lnTo>
                  <a:pt x="20" y="206"/>
                </a:lnTo>
                <a:lnTo>
                  <a:pt x="14" y="208"/>
                </a:lnTo>
                <a:lnTo>
                  <a:pt x="10" y="209"/>
                </a:lnTo>
                <a:lnTo>
                  <a:pt x="8" y="211"/>
                </a:lnTo>
                <a:lnTo>
                  <a:pt x="8" y="209"/>
                </a:lnTo>
                <a:lnTo>
                  <a:pt x="6" y="209"/>
                </a:lnTo>
                <a:lnTo>
                  <a:pt x="4" y="209"/>
                </a:lnTo>
                <a:lnTo>
                  <a:pt x="4" y="208"/>
                </a:lnTo>
                <a:lnTo>
                  <a:pt x="6" y="208"/>
                </a:lnTo>
                <a:lnTo>
                  <a:pt x="8" y="208"/>
                </a:lnTo>
                <a:lnTo>
                  <a:pt x="6" y="206"/>
                </a:lnTo>
                <a:lnTo>
                  <a:pt x="4" y="204"/>
                </a:lnTo>
                <a:lnTo>
                  <a:pt x="4" y="202"/>
                </a:lnTo>
                <a:lnTo>
                  <a:pt x="6" y="202"/>
                </a:lnTo>
                <a:lnTo>
                  <a:pt x="6" y="200"/>
                </a:lnTo>
                <a:lnTo>
                  <a:pt x="6" y="198"/>
                </a:lnTo>
                <a:lnTo>
                  <a:pt x="6" y="196"/>
                </a:lnTo>
                <a:lnTo>
                  <a:pt x="8" y="196"/>
                </a:lnTo>
                <a:lnTo>
                  <a:pt x="8" y="194"/>
                </a:lnTo>
                <a:lnTo>
                  <a:pt x="8" y="192"/>
                </a:lnTo>
                <a:lnTo>
                  <a:pt x="10" y="190"/>
                </a:lnTo>
                <a:lnTo>
                  <a:pt x="10" y="188"/>
                </a:lnTo>
                <a:lnTo>
                  <a:pt x="12" y="188"/>
                </a:lnTo>
                <a:lnTo>
                  <a:pt x="12" y="186"/>
                </a:lnTo>
                <a:lnTo>
                  <a:pt x="14" y="185"/>
                </a:lnTo>
                <a:lnTo>
                  <a:pt x="16" y="185"/>
                </a:lnTo>
                <a:lnTo>
                  <a:pt x="16" y="183"/>
                </a:lnTo>
                <a:lnTo>
                  <a:pt x="16" y="181"/>
                </a:lnTo>
                <a:lnTo>
                  <a:pt x="18" y="179"/>
                </a:lnTo>
                <a:lnTo>
                  <a:pt x="18" y="177"/>
                </a:lnTo>
                <a:lnTo>
                  <a:pt x="18" y="175"/>
                </a:lnTo>
                <a:lnTo>
                  <a:pt x="18" y="173"/>
                </a:lnTo>
                <a:lnTo>
                  <a:pt x="18" y="171"/>
                </a:lnTo>
                <a:lnTo>
                  <a:pt x="20" y="167"/>
                </a:lnTo>
                <a:lnTo>
                  <a:pt x="20" y="163"/>
                </a:lnTo>
                <a:lnTo>
                  <a:pt x="18" y="160"/>
                </a:lnTo>
                <a:lnTo>
                  <a:pt x="18" y="158"/>
                </a:lnTo>
                <a:lnTo>
                  <a:pt x="18" y="156"/>
                </a:lnTo>
                <a:lnTo>
                  <a:pt x="18" y="152"/>
                </a:lnTo>
                <a:lnTo>
                  <a:pt x="20" y="148"/>
                </a:lnTo>
                <a:lnTo>
                  <a:pt x="20" y="144"/>
                </a:lnTo>
                <a:lnTo>
                  <a:pt x="22" y="142"/>
                </a:lnTo>
                <a:lnTo>
                  <a:pt x="22" y="140"/>
                </a:lnTo>
                <a:lnTo>
                  <a:pt x="22" y="138"/>
                </a:lnTo>
                <a:lnTo>
                  <a:pt x="23" y="135"/>
                </a:lnTo>
                <a:lnTo>
                  <a:pt x="25" y="133"/>
                </a:lnTo>
                <a:lnTo>
                  <a:pt x="25" y="129"/>
                </a:lnTo>
                <a:lnTo>
                  <a:pt x="25" y="127"/>
                </a:lnTo>
                <a:lnTo>
                  <a:pt x="23" y="125"/>
                </a:lnTo>
                <a:lnTo>
                  <a:pt x="23" y="123"/>
                </a:lnTo>
                <a:lnTo>
                  <a:pt x="23" y="121"/>
                </a:lnTo>
                <a:lnTo>
                  <a:pt x="22" y="119"/>
                </a:lnTo>
                <a:lnTo>
                  <a:pt x="22" y="117"/>
                </a:lnTo>
                <a:lnTo>
                  <a:pt x="23" y="117"/>
                </a:lnTo>
                <a:lnTo>
                  <a:pt x="22" y="115"/>
                </a:lnTo>
                <a:lnTo>
                  <a:pt x="20" y="113"/>
                </a:lnTo>
                <a:lnTo>
                  <a:pt x="20" y="112"/>
                </a:lnTo>
                <a:lnTo>
                  <a:pt x="20" y="110"/>
                </a:lnTo>
                <a:lnTo>
                  <a:pt x="16" y="106"/>
                </a:lnTo>
                <a:lnTo>
                  <a:pt x="14" y="106"/>
                </a:lnTo>
                <a:lnTo>
                  <a:pt x="10" y="104"/>
                </a:lnTo>
                <a:lnTo>
                  <a:pt x="8" y="102"/>
                </a:lnTo>
                <a:lnTo>
                  <a:pt x="6" y="100"/>
                </a:lnTo>
                <a:lnTo>
                  <a:pt x="4" y="94"/>
                </a:lnTo>
                <a:lnTo>
                  <a:pt x="0" y="92"/>
                </a:lnTo>
                <a:lnTo>
                  <a:pt x="2" y="92"/>
                </a:lnTo>
                <a:lnTo>
                  <a:pt x="4" y="90"/>
                </a:lnTo>
                <a:lnTo>
                  <a:pt x="6" y="90"/>
                </a:lnTo>
                <a:lnTo>
                  <a:pt x="6" y="85"/>
                </a:lnTo>
                <a:lnTo>
                  <a:pt x="6" y="83"/>
                </a:lnTo>
                <a:lnTo>
                  <a:pt x="6" y="81"/>
                </a:lnTo>
                <a:lnTo>
                  <a:pt x="4" y="79"/>
                </a:lnTo>
                <a:lnTo>
                  <a:pt x="2" y="77"/>
                </a:lnTo>
                <a:lnTo>
                  <a:pt x="2" y="75"/>
                </a:lnTo>
                <a:lnTo>
                  <a:pt x="4" y="75"/>
                </a:lnTo>
                <a:lnTo>
                  <a:pt x="4" y="73"/>
                </a:lnTo>
                <a:lnTo>
                  <a:pt x="4" y="71"/>
                </a:lnTo>
                <a:lnTo>
                  <a:pt x="4" y="69"/>
                </a:lnTo>
                <a:lnTo>
                  <a:pt x="4" y="65"/>
                </a:lnTo>
                <a:lnTo>
                  <a:pt x="4" y="64"/>
                </a:lnTo>
                <a:lnTo>
                  <a:pt x="6" y="60"/>
                </a:lnTo>
                <a:lnTo>
                  <a:pt x="8" y="54"/>
                </a:lnTo>
                <a:lnTo>
                  <a:pt x="8" y="52"/>
                </a:lnTo>
                <a:lnTo>
                  <a:pt x="8" y="50"/>
                </a:lnTo>
                <a:lnTo>
                  <a:pt x="10" y="52"/>
                </a:lnTo>
                <a:lnTo>
                  <a:pt x="12" y="54"/>
                </a:lnTo>
                <a:lnTo>
                  <a:pt x="14" y="54"/>
                </a:lnTo>
                <a:lnTo>
                  <a:pt x="18" y="54"/>
                </a:lnTo>
                <a:lnTo>
                  <a:pt x="22" y="54"/>
                </a:lnTo>
                <a:lnTo>
                  <a:pt x="25" y="54"/>
                </a:lnTo>
                <a:lnTo>
                  <a:pt x="27" y="52"/>
                </a:lnTo>
                <a:lnTo>
                  <a:pt x="29" y="52"/>
                </a:lnTo>
                <a:lnTo>
                  <a:pt x="31" y="50"/>
                </a:lnTo>
                <a:lnTo>
                  <a:pt x="33" y="50"/>
                </a:lnTo>
                <a:lnTo>
                  <a:pt x="33" y="48"/>
                </a:lnTo>
                <a:lnTo>
                  <a:pt x="31" y="46"/>
                </a:lnTo>
                <a:lnTo>
                  <a:pt x="31" y="42"/>
                </a:lnTo>
                <a:lnTo>
                  <a:pt x="31" y="41"/>
                </a:lnTo>
                <a:lnTo>
                  <a:pt x="33" y="41"/>
                </a:lnTo>
                <a:lnTo>
                  <a:pt x="35" y="39"/>
                </a:lnTo>
                <a:lnTo>
                  <a:pt x="37" y="39"/>
                </a:lnTo>
                <a:lnTo>
                  <a:pt x="39" y="37"/>
                </a:lnTo>
                <a:lnTo>
                  <a:pt x="41" y="37"/>
                </a:lnTo>
                <a:lnTo>
                  <a:pt x="41" y="35"/>
                </a:lnTo>
                <a:lnTo>
                  <a:pt x="41" y="33"/>
                </a:lnTo>
                <a:lnTo>
                  <a:pt x="41" y="31"/>
                </a:lnTo>
                <a:lnTo>
                  <a:pt x="45" y="29"/>
                </a:lnTo>
                <a:lnTo>
                  <a:pt x="47" y="29"/>
                </a:lnTo>
                <a:lnTo>
                  <a:pt x="48" y="27"/>
                </a:lnTo>
                <a:lnTo>
                  <a:pt x="50" y="29"/>
                </a:lnTo>
                <a:lnTo>
                  <a:pt x="52" y="31"/>
                </a:lnTo>
                <a:lnTo>
                  <a:pt x="54" y="31"/>
                </a:lnTo>
                <a:lnTo>
                  <a:pt x="56" y="33"/>
                </a:lnTo>
                <a:lnTo>
                  <a:pt x="58" y="35"/>
                </a:lnTo>
                <a:lnTo>
                  <a:pt x="60" y="37"/>
                </a:lnTo>
                <a:lnTo>
                  <a:pt x="62" y="39"/>
                </a:lnTo>
                <a:lnTo>
                  <a:pt x="62" y="41"/>
                </a:lnTo>
                <a:lnTo>
                  <a:pt x="66" y="42"/>
                </a:lnTo>
                <a:lnTo>
                  <a:pt x="66" y="44"/>
                </a:lnTo>
                <a:lnTo>
                  <a:pt x="68" y="46"/>
                </a:lnTo>
                <a:lnTo>
                  <a:pt x="68" y="50"/>
                </a:lnTo>
                <a:lnTo>
                  <a:pt x="70" y="52"/>
                </a:lnTo>
                <a:lnTo>
                  <a:pt x="70" y="54"/>
                </a:lnTo>
                <a:lnTo>
                  <a:pt x="71" y="54"/>
                </a:lnTo>
                <a:lnTo>
                  <a:pt x="71" y="52"/>
                </a:lnTo>
                <a:lnTo>
                  <a:pt x="73" y="50"/>
                </a:lnTo>
                <a:lnTo>
                  <a:pt x="73" y="48"/>
                </a:lnTo>
                <a:lnTo>
                  <a:pt x="75" y="46"/>
                </a:lnTo>
                <a:lnTo>
                  <a:pt x="75" y="44"/>
                </a:lnTo>
                <a:lnTo>
                  <a:pt x="77" y="44"/>
                </a:lnTo>
                <a:lnTo>
                  <a:pt x="79" y="44"/>
                </a:lnTo>
                <a:lnTo>
                  <a:pt x="81" y="46"/>
                </a:lnTo>
                <a:lnTo>
                  <a:pt x="83" y="46"/>
                </a:lnTo>
                <a:lnTo>
                  <a:pt x="83" y="44"/>
                </a:lnTo>
                <a:lnTo>
                  <a:pt x="85" y="44"/>
                </a:lnTo>
                <a:lnTo>
                  <a:pt x="85" y="42"/>
                </a:lnTo>
                <a:lnTo>
                  <a:pt x="85" y="41"/>
                </a:lnTo>
                <a:lnTo>
                  <a:pt x="85" y="37"/>
                </a:lnTo>
                <a:lnTo>
                  <a:pt x="87" y="35"/>
                </a:lnTo>
                <a:lnTo>
                  <a:pt x="89" y="35"/>
                </a:lnTo>
                <a:lnTo>
                  <a:pt x="91" y="35"/>
                </a:lnTo>
                <a:lnTo>
                  <a:pt x="95" y="35"/>
                </a:lnTo>
                <a:lnTo>
                  <a:pt x="96" y="35"/>
                </a:lnTo>
                <a:lnTo>
                  <a:pt x="98" y="33"/>
                </a:lnTo>
                <a:lnTo>
                  <a:pt x="100" y="33"/>
                </a:lnTo>
                <a:lnTo>
                  <a:pt x="100" y="31"/>
                </a:lnTo>
                <a:lnTo>
                  <a:pt x="102" y="31"/>
                </a:lnTo>
                <a:lnTo>
                  <a:pt x="104" y="31"/>
                </a:lnTo>
                <a:lnTo>
                  <a:pt x="106" y="31"/>
                </a:lnTo>
                <a:lnTo>
                  <a:pt x="108" y="29"/>
                </a:lnTo>
                <a:lnTo>
                  <a:pt x="108" y="27"/>
                </a:lnTo>
                <a:lnTo>
                  <a:pt x="110" y="25"/>
                </a:lnTo>
                <a:lnTo>
                  <a:pt x="112" y="23"/>
                </a:lnTo>
                <a:lnTo>
                  <a:pt x="112" y="19"/>
                </a:lnTo>
                <a:lnTo>
                  <a:pt x="112" y="17"/>
                </a:lnTo>
                <a:lnTo>
                  <a:pt x="112" y="16"/>
                </a:lnTo>
                <a:lnTo>
                  <a:pt x="112" y="14"/>
                </a:lnTo>
                <a:lnTo>
                  <a:pt x="112" y="12"/>
                </a:lnTo>
                <a:lnTo>
                  <a:pt x="112" y="10"/>
                </a:lnTo>
                <a:lnTo>
                  <a:pt x="114" y="10"/>
                </a:lnTo>
                <a:lnTo>
                  <a:pt x="116" y="10"/>
                </a:lnTo>
                <a:lnTo>
                  <a:pt x="118" y="8"/>
                </a:lnTo>
                <a:lnTo>
                  <a:pt x="120" y="8"/>
                </a:lnTo>
                <a:lnTo>
                  <a:pt x="121" y="6"/>
                </a:lnTo>
                <a:lnTo>
                  <a:pt x="123" y="6"/>
                </a:lnTo>
                <a:lnTo>
                  <a:pt x="125" y="6"/>
                </a:lnTo>
                <a:lnTo>
                  <a:pt x="127" y="6"/>
                </a:lnTo>
                <a:lnTo>
                  <a:pt x="127" y="8"/>
                </a:lnTo>
                <a:lnTo>
                  <a:pt x="127" y="10"/>
                </a:lnTo>
                <a:lnTo>
                  <a:pt x="129" y="10"/>
                </a:lnTo>
                <a:lnTo>
                  <a:pt x="131" y="10"/>
                </a:lnTo>
                <a:lnTo>
                  <a:pt x="133" y="12"/>
                </a:lnTo>
                <a:lnTo>
                  <a:pt x="135" y="12"/>
                </a:lnTo>
                <a:lnTo>
                  <a:pt x="137" y="12"/>
                </a:lnTo>
                <a:lnTo>
                  <a:pt x="137" y="10"/>
                </a:lnTo>
                <a:lnTo>
                  <a:pt x="139" y="10"/>
                </a:lnTo>
                <a:lnTo>
                  <a:pt x="141" y="10"/>
                </a:lnTo>
                <a:lnTo>
                  <a:pt x="143" y="12"/>
                </a:lnTo>
                <a:lnTo>
                  <a:pt x="143" y="10"/>
                </a:lnTo>
                <a:lnTo>
                  <a:pt x="144" y="8"/>
                </a:lnTo>
                <a:lnTo>
                  <a:pt x="146" y="8"/>
                </a:lnTo>
                <a:lnTo>
                  <a:pt x="150" y="8"/>
                </a:lnTo>
                <a:lnTo>
                  <a:pt x="152" y="8"/>
                </a:lnTo>
                <a:lnTo>
                  <a:pt x="154" y="8"/>
                </a:lnTo>
                <a:lnTo>
                  <a:pt x="156" y="6"/>
                </a:lnTo>
                <a:lnTo>
                  <a:pt x="158" y="6"/>
                </a:lnTo>
                <a:lnTo>
                  <a:pt x="160" y="6"/>
                </a:lnTo>
                <a:lnTo>
                  <a:pt x="162" y="8"/>
                </a:lnTo>
                <a:lnTo>
                  <a:pt x="164" y="8"/>
                </a:lnTo>
                <a:lnTo>
                  <a:pt x="166" y="8"/>
                </a:lnTo>
                <a:lnTo>
                  <a:pt x="168" y="10"/>
                </a:lnTo>
                <a:lnTo>
                  <a:pt x="169" y="10"/>
                </a:lnTo>
                <a:lnTo>
                  <a:pt x="173" y="8"/>
                </a:lnTo>
                <a:lnTo>
                  <a:pt x="175" y="8"/>
                </a:lnTo>
                <a:lnTo>
                  <a:pt x="175" y="6"/>
                </a:lnTo>
                <a:lnTo>
                  <a:pt x="175" y="4"/>
                </a:lnTo>
                <a:lnTo>
                  <a:pt x="175" y="2"/>
                </a:lnTo>
                <a:lnTo>
                  <a:pt x="175" y="0"/>
                </a:lnTo>
                <a:lnTo>
                  <a:pt x="177" y="0"/>
                </a:lnTo>
                <a:lnTo>
                  <a:pt x="181" y="2"/>
                </a:lnTo>
                <a:lnTo>
                  <a:pt x="183" y="2"/>
                </a:lnTo>
                <a:lnTo>
                  <a:pt x="185" y="2"/>
                </a:lnTo>
                <a:lnTo>
                  <a:pt x="189" y="2"/>
                </a:lnTo>
                <a:lnTo>
                  <a:pt x="191" y="4"/>
                </a:lnTo>
                <a:lnTo>
                  <a:pt x="194" y="6"/>
                </a:lnTo>
                <a:lnTo>
                  <a:pt x="194" y="8"/>
                </a:lnTo>
                <a:lnTo>
                  <a:pt x="196" y="10"/>
                </a:lnTo>
                <a:lnTo>
                  <a:pt x="198" y="10"/>
                </a:lnTo>
                <a:lnTo>
                  <a:pt x="200" y="12"/>
                </a:lnTo>
                <a:lnTo>
                  <a:pt x="200" y="14"/>
                </a:lnTo>
                <a:lnTo>
                  <a:pt x="200" y="16"/>
                </a:lnTo>
                <a:lnTo>
                  <a:pt x="200" y="17"/>
                </a:lnTo>
                <a:lnTo>
                  <a:pt x="202" y="17"/>
                </a:lnTo>
                <a:lnTo>
                  <a:pt x="204" y="16"/>
                </a:lnTo>
                <a:lnTo>
                  <a:pt x="204" y="14"/>
                </a:lnTo>
                <a:lnTo>
                  <a:pt x="206" y="14"/>
                </a:lnTo>
                <a:lnTo>
                  <a:pt x="208" y="14"/>
                </a:lnTo>
                <a:lnTo>
                  <a:pt x="208" y="12"/>
                </a:lnTo>
                <a:lnTo>
                  <a:pt x="210" y="10"/>
                </a:lnTo>
                <a:lnTo>
                  <a:pt x="212" y="8"/>
                </a:lnTo>
                <a:lnTo>
                  <a:pt x="214" y="8"/>
                </a:lnTo>
                <a:lnTo>
                  <a:pt x="214" y="6"/>
                </a:lnTo>
                <a:lnTo>
                  <a:pt x="216" y="6"/>
                </a:lnTo>
                <a:lnTo>
                  <a:pt x="217" y="6"/>
                </a:lnTo>
                <a:lnTo>
                  <a:pt x="217" y="8"/>
                </a:lnTo>
                <a:lnTo>
                  <a:pt x="219" y="10"/>
                </a:lnTo>
                <a:lnTo>
                  <a:pt x="219" y="12"/>
                </a:lnTo>
                <a:lnTo>
                  <a:pt x="219" y="14"/>
                </a:lnTo>
                <a:lnTo>
                  <a:pt x="219" y="16"/>
                </a:lnTo>
                <a:lnTo>
                  <a:pt x="216" y="19"/>
                </a:lnTo>
                <a:lnTo>
                  <a:pt x="216" y="21"/>
                </a:lnTo>
                <a:lnTo>
                  <a:pt x="214" y="23"/>
                </a:lnTo>
                <a:lnTo>
                  <a:pt x="214" y="25"/>
                </a:lnTo>
                <a:lnTo>
                  <a:pt x="214" y="27"/>
                </a:lnTo>
                <a:lnTo>
                  <a:pt x="212" y="31"/>
                </a:lnTo>
                <a:lnTo>
                  <a:pt x="210" y="33"/>
                </a:lnTo>
                <a:lnTo>
                  <a:pt x="208" y="33"/>
                </a:lnTo>
                <a:lnTo>
                  <a:pt x="206" y="35"/>
                </a:lnTo>
                <a:lnTo>
                  <a:pt x="206" y="37"/>
                </a:lnTo>
                <a:lnTo>
                  <a:pt x="202" y="39"/>
                </a:lnTo>
                <a:lnTo>
                  <a:pt x="200" y="41"/>
                </a:lnTo>
                <a:lnTo>
                  <a:pt x="196" y="42"/>
                </a:lnTo>
                <a:lnTo>
                  <a:pt x="194" y="44"/>
                </a:lnTo>
                <a:lnTo>
                  <a:pt x="194" y="46"/>
                </a:lnTo>
                <a:lnTo>
                  <a:pt x="193" y="46"/>
                </a:lnTo>
                <a:lnTo>
                  <a:pt x="191" y="48"/>
                </a:lnTo>
                <a:lnTo>
                  <a:pt x="191" y="50"/>
                </a:lnTo>
                <a:lnTo>
                  <a:pt x="191" y="52"/>
                </a:lnTo>
                <a:lnTo>
                  <a:pt x="189" y="52"/>
                </a:lnTo>
                <a:lnTo>
                  <a:pt x="189" y="54"/>
                </a:lnTo>
                <a:lnTo>
                  <a:pt x="187" y="56"/>
                </a:lnTo>
                <a:lnTo>
                  <a:pt x="187" y="58"/>
                </a:lnTo>
                <a:lnTo>
                  <a:pt x="189" y="60"/>
                </a:lnTo>
                <a:lnTo>
                  <a:pt x="189" y="64"/>
                </a:lnTo>
                <a:lnTo>
                  <a:pt x="189" y="65"/>
                </a:lnTo>
                <a:lnTo>
                  <a:pt x="189" y="67"/>
                </a:lnTo>
                <a:lnTo>
                  <a:pt x="189" y="69"/>
                </a:lnTo>
                <a:lnTo>
                  <a:pt x="187" y="73"/>
                </a:lnTo>
                <a:lnTo>
                  <a:pt x="187" y="75"/>
                </a:lnTo>
                <a:lnTo>
                  <a:pt x="187" y="77"/>
                </a:lnTo>
                <a:lnTo>
                  <a:pt x="185" y="79"/>
                </a:lnTo>
                <a:lnTo>
                  <a:pt x="185" y="81"/>
                </a:lnTo>
                <a:lnTo>
                  <a:pt x="183" y="83"/>
                </a:lnTo>
                <a:lnTo>
                  <a:pt x="183" y="85"/>
                </a:lnTo>
                <a:lnTo>
                  <a:pt x="183" y="89"/>
                </a:lnTo>
                <a:lnTo>
                  <a:pt x="181" y="92"/>
                </a:lnTo>
                <a:lnTo>
                  <a:pt x="181" y="94"/>
                </a:lnTo>
                <a:lnTo>
                  <a:pt x="179" y="98"/>
                </a:lnTo>
                <a:lnTo>
                  <a:pt x="179" y="102"/>
                </a:lnTo>
                <a:lnTo>
                  <a:pt x="177" y="104"/>
                </a:lnTo>
                <a:lnTo>
                  <a:pt x="179" y="106"/>
                </a:lnTo>
                <a:lnTo>
                  <a:pt x="181" y="106"/>
                </a:lnTo>
                <a:lnTo>
                  <a:pt x="183" y="108"/>
                </a:lnTo>
                <a:lnTo>
                  <a:pt x="183" y="110"/>
                </a:lnTo>
                <a:lnTo>
                  <a:pt x="187" y="113"/>
                </a:lnTo>
                <a:lnTo>
                  <a:pt x="187" y="117"/>
                </a:lnTo>
                <a:lnTo>
                  <a:pt x="187" y="119"/>
                </a:lnTo>
                <a:lnTo>
                  <a:pt x="189" y="125"/>
                </a:lnTo>
                <a:lnTo>
                  <a:pt x="191" y="127"/>
                </a:lnTo>
                <a:lnTo>
                  <a:pt x="191" y="129"/>
                </a:lnTo>
                <a:lnTo>
                  <a:pt x="194" y="135"/>
                </a:lnTo>
                <a:lnTo>
                  <a:pt x="196" y="140"/>
                </a:lnTo>
                <a:lnTo>
                  <a:pt x="196" y="142"/>
                </a:lnTo>
                <a:lnTo>
                  <a:pt x="200" y="144"/>
                </a:lnTo>
                <a:lnTo>
                  <a:pt x="202" y="146"/>
                </a:lnTo>
                <a:lnTo>
                  <a:pt x="204" y="146"/>
                </a:lnTo>
                <a:lnTo>
                  <a:pt x="204" y="148"/>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27">
            <a:extLst>
              <a:ext uri="{FF2B5EF4-FFF2-40B4-BE49-F238E27FC236}">
                <a16:creationId xmlns:a16="http://schemas.microsoft.com/office/drawing/2014/main" id="{D16AC993-1648-4AA2-849B-0EF96111ACE3}"/>
              </a:ext>
            </a:extLst>
          </p:cNvPr>
          <p:cNvSpPr>
            <a:spLocks/>
          </p:cNvSpPr>
          <p:nvPr/>
        </p:nvSpPr>
        <p:spPr bwMode="auto">
          <a:xfrm>
            <a:off x="4224266" y="4166275"/>
            <a:ext cx="485936" cy="431149"/>
          </a:xfrm>
          <a:custGeom>
            <a:avLst/>
            <a:gdLst>
              <a:gd name="T0" fmla="*/ 50 w 204"/>
              <a:gd name="T1" fmla="*/ 18 h 181"/>
              <a:gd name="T2" fmla="*/ 62 w 204"/>
              <a:gd name="T3" fmla="*/ 10 h 181"/>
              <a:gd name="T4" fmla="*/ 69 w 204"/>
              <a:gd name="T5" fmla="*/ 16 h 181"/>
              <a:gd name="T6" fmla="*/ 81 w 204"/>
              <a:gd name="T7" fmla="*/ 19 h 181"/>
              <a:gd name="T8" fmla="*/ 96 w 204"/>
              <a:gd name="T9" fmla="*/ 21 h 181"/>
              <a:gd name="T10" fmla="*/ 108 w 204"/>
              <a:gd name="T11" fmla="*/ 16 h 181"/>
              <a:gd name="T12" fmla="*/ 108 w 204"/>
              <a:gd name="T13" fmla="*/ 8 h 181"/>
              <a:gd name="T14" fmla="*/ 123 w 204"/>
              <a:gd name="T15" fmla="*/ 0 h 181"/>
              <a:gd name="T16" fmla="*/ 142 w 204"/>
              <a:gd name="T17" fmla="*/ 0 h 181"/>
              <a:gd name="T18" fmla="*/ 140 w 204"/>
              <a:gd name="T19" fmla="*/ 14 h 181"/>
              <a:gd name="T20" fmla="*/ 140 w 204"/>
              <a:gd name="T21" fmla="*/ 19 h 181"/>
              <a:gd name="T22" fmla="*/ 150 w 204"/>
              <a:gd name="T23" fmla="*/ 12 h 181"/>
              <a:gd name="T24" fmla="*/ 167 w 204"/>
              <a:gd name="T25" fmla="*/ 8 h 181"/>
              <a:gd name="T26" fmla="*/ 173 w 204"/>
              <a:gd name="T27" fmla="*/ 10 h 181"/>
              <a:gd name="T28" fmla="*/ 171 w 204"/>
              <a:gd name="T29" fmla="*/ 16 h 181"/>
              <a:gd name="T30" fmla="*/ 175 w 204"/>
              <a:gd name="T31" fmla="*/ 23 h 181"/>
              <a:gd name="T32" fmla="*/ 171 w 204"/>
              <a:gd name="T33" fmla="*/ 31 h 181"/>
              <a:gd name="T34" fmla="*/ 162 w 204"/>
              <a:gd name="T35" fmla="*/ 31 h 181"/>
              <a:gd name="T36" fmla="*/ 163 w 204"/>
              <a:gd name="T37" fmla="*/ 50 h 181"/>
              <a:gd name="T38" fmla="*/ 175 w 204"/>
              <a:gd name="T39" fmla="*/ 62 h 181"/>
              <a:gd name="T40" fmla="*/ 192 w 204"/>
              <a:gd name="T41" fmla="*/ 64 h 181"/>
              <a:gd name="T42" fmla="*/ 198 w 204"/>
              <a:gd name="T43" fmla="*/ 81 h 181"/>
              <a:gd name="T44" fmla="*/ 183 w 204"/>
              <a:gd name="T45" fmla="*/ 92 h 181"/>
              <a:gd name="T46" fmla="*/ 181 w 204"/>
              <a:gd name="T47" fmla="*/ 102 h 181"/>
              <a:gd name="T48" fmla="*/ 173 w 204"/>
              <a:gd name="T49" fmla="*/ 104 h 181"/>
              <a:gd name="T50" fmla="*/ 169 w 204"/>
              <a:gd name="T51" fmla="*/ 112 h 181"/>
              <a:gd name="T52" fmla="*/ 165 w 204"/>
              <a:gd name="T53" fmla="*/ 119 h 181"/>
              <a:gd name="T54" fmla="*/ 163 w 204"/>
              <a:gd name="T55" fmla="*/ 131 h 181"/>
              <a:gd name="T56" fmla="*/ 162 w 204"/>
              <a:gd name="T57" fmla="*/ 142 h 181"/>
              <a:gd name="T58" fmla="*/ 156 w 204"/>
              <a:gd name="T59" fmla="*/ 150 h 181"/>
              <a:gd name="T60" fmla="*/ 150 w 204"/>
              <a:gd name="T61" fmla="*/ 160 h 181"/>
              <a:gd name="T62" fmla="*/ 144 w 204"/>
              <a:gd name="T63" fmla="*/ 169 h 181"/>
              <a:gd name="T64" fmla="*/ 133 w 204"/>
              <a:gd name="T65" fmla="*/ 177 h 181"/>
              <a:gd name="T66" fmla="*/ 127 w 204"/>
              <a:gd name="T67" fmla="*/ 177 h 181"/>
              <a:gd name="T68" fmla="*/ 117 w 204"/>
              <a:gd name="T69" fmla="*/ 179 h 181"/>
              <a:gd name="T70" fmla="*/ 110 w 204"/>
              <a:gd name="T71" fmla="*/ 179 h 181"/>
              <a:gd name="T72" fmla="*/ 108 w 204"/>
              <a:gd name="T73" fmla="*/ 171 h 181"/>
              <a:gd name="T74" fmla="*/ 108 w 204"/>
              <a:gd name="T75" fmla="*/ 163 h 181"/>
              <a:gd name="T76" fmla="*/ 104 w 204"/>
              <a:gd name="T77" fmla="*/ 156 h 181"/>
              <a:gd name="T78" fmla="*/ 102 w 204"/>
              <a:gd name="T79" fmla="*/ 148 h 181"/>
              <a:gd name="T80" fmla="*/ 96 w 204"/>
              <a:gd name="T81" fmla="*/ 146 h 181"/>
              <a:gd name="T82" fmla="*/ 87 w 204"/>
              <a:gd name="T83" fmla="*/ 146 h 181"/>
              <a:gd name="T84" fmla="*/ 77 w 204"/>
              <a:gd name="T85" fmla="*/ 146 h 181"/>
              <a:gd name="T86" fmla="*/ 67 w 204"/>
              <a:gd name="T87" fmla="*/ 146 h 181"/>
              <a:gd name="T88" fmla="*/ 60 w 204"/>
              <a:gd name="T89" fmla="*/ 144 h 181"/>
              <a:gd name="T90" fmla="*/ 52 w 204"/>
              <a:gd name="T91" fmla="*/ 142 h 181"/>
              <a:gd name="T92" fmla="*/ 42 w 204"/>
              <a:gd name="T93" fmla="*/ 142 h 181"/>
              <a:gd name="T94" fmla="*/ 37 w 204"/>
              <a:gd name="T95" fmla="*/ 144 h 181"/>
              <a:gd name="T96" fmla="*/ 33 w 204"/>
              <a:gd name="T97" fmla="*/ 150 h 181"/>
              <a:gd name="T98" fmla="*/ 25 w 204"/>
              <a:gd name="T99" fmla="*/ 148 h 181"/>
              <a:gd name="T100" fmla="*/ 14 w 204"/>
              <a:gd name="T101" fmla="*/ 129 h 181"/>
              <a:gd name="T102" fmla="*/ 6 w 204"/>
              <a:gd name="T103" fmla="*/ 110 h 181"/>
              <a:gd name="T104" fmla="*/ 4 w 204"/>
              <a:gd name="T105" fmla="*/ 96 h 181"/>
              <a:gd name="T106" fmla="*/ 8 w 204"/>
              <a:gd name="T107" fmla="*/ 83 h 181"/>
              <a:gd name="T108" fmla="*/ 12 w 204"/>
              <a:gd name="T109" fmla="*/ 71 h 181"/>
              <a:gd name="T110" fmla="*/ 10 w 204"/>
              <a:gd name="T111" fmla="*/ 58 h 181"/>
              <a:gd name="T112" fmla="*/ 14 w 204"/>
              <a:gd name="T113" fmla="*/ 50 h 181"/>
              <a:gd name="T114" fmla="*/ 19 w 204"/>
              <a:gd name="T115" fmla="*/ 44 h 181"/>
              <a:gd name="T116" fmla="*/ 33 w 204"/>
              <a:gd name="T117" fmla="*/ 35 h 181"/>
              <a:gd name="T118" fmla="*/ 37 w 204"/>
              <a:gd name="T119" fmla="*/ 25 h 181"/>
              <a:gd name="T120" fmla="*/ 44 w 204"/>
              <a:gd name="T121" fmla="*/ 1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4" h="181">
                <a:moveTo>
                  <a:pt x="44" y="16"/>
                </a:moveTo>
                <a:lnTo>
                  <a:pt x="46" y="18"/>
                </a:lnTo>
                <a:lnTo>
                  <a:pt x="46" y="18"/>
                </a:lnTo>
                <a:lnTo>
                  <a:pt x="48" y="18"/>
                </a:lnTo>
                <a:lnTo>
                  <a:pt x="50" y="18"/>
                </a:lnTo>
                <a:lnTo>
                  <a:pt x="50" y="18"/>
                </a:lnTo>
                <a:lnTo>
                  <a:pt x="52" y="16"/>
                </a:lnTo>
                <a:lnTo>
                  <a:pt x="54" y="14"/>
                </a:lnTo>
                <a:lnTo>
                  <a:pt x="56" y="12"/>
                </a:lnTo>
                <a:lnTo>
                  <a:pt x="56" y="10"/>
                </a:lnTo>
                <a:lnTo>
                  <a:pt x="58" y="10"/>
                </a:lnTo>
                <a:lnTo>
                  <a:pt x="62" y="10"/>
                </a:lnTo>
                <a:lnTo>
                  <a:pt x="64" y="12"/>
                </a:lnTo>
                <a:lnTo>
                  <a:pt x="65" y="12"/>
                </a:lnTo>
                <a:lnTo>
                  <a:pt x="65" y="14"/>
                </a:lnTo>
                <a:lnTo>
                  <a:pt x="65" y="14"/>
                </a:lnTo>
                <a:lnTo>
                  <a:pt x="69" y="16"/>
                </a:lnTo>
                <a:lnTo>
                  <a:pt x="69" y="16"/>
                </a:lnTo>
                <a:lnTo>
                  <a:pt x="71" y="18"/>
                </a:lnTo>
                <a:lnTo>
                  <a:pt x="71" y="19"/>
                </a:lnTo>
                <a:lnTo>
                  <a:pt x="73" y="19"/>
                </a:lnTo>
                <a:lnTo>
                  <a:pt x="75" y="19"/>
                </a:lnTo>
                <a:lnTo>
                  <a:pt x="79" y="19"/>
                </a:lnTo>
                <a:lnTo>
                  <a:pt x="81" y="19"/>
                </a:lnTo>
                <a:lnTo>
                  <a:pt x="83" y="19"/>
                </a:lnTo>
                <a:lnTo>
                  <a:pt x="87" y="19"/>
                </a:lnTo>
                <a:lnTo>
                  <a:pt x="87" y="21"/>
                </a:lnTo>
                <a:lnTo>
                  <a:pt x="89" y="21"/>
                </a:lnTo>
                <a:lnTo>
                  <a:pt x="92" y="21"/>
                </a:lnTo>
                <a:lnTo>
                  <a:pt x="96" y="21"/>
                </a:lnTo>
                <a:lnTo>
                  <a:pt x="100" y="21"/>
                </a:lnTo>
                <a:lnTo>
                  <a:pt x="102" y="21"/>
                </a:lnTo>
                <a:lnTo>
                  <a:pt x="104" y="19"/>
                </a:lnTo>
                <a:lnTo>
                  <a:pt x="106" y="19"/>
                </a:lnTo>
                <a:lnTo>
                  <a:pt x="108" y="18"/>
                </a:lnTo>
                <a:lnTo>
                  <a:pt x="108" y="16"/>
                </a:lnTo>
                <a:lnTo>
                  <a:pt x="110" y="16"/>
                </a:lnTo>
                <a:lnTo>
                  <a:pt x="110" y="16"/>
                </a:lnTo>
                <a:lnTo>
                  <a:pt x="110" y="14"/>
                </a:lnTo>
                <a:lnTo>
                  <a:pt x="110" y="12"/>
                </a:lnTo>
                <a:lnTo>
                  <a:pt x="108" y="10"/>
                </a:lnTo>
                <a:lnTo>
                  <a:pt x="108" y="8"/>
                </a:lnTo>
                <a:lnTo>
                  <a:pt x="110" y="6"/>
                </a:lnTo>
                <a:lnTo>
                  <a:pt x="110" y="4"/>
                </a:lnTo>
                <a:lnTo>
                  <a:pt x="112" y="2"/>
                </a:lnTo>
                <a:lnTo>
                  <a:pt x="115" y="2"/>
                </a:lnTo>
                <a:lnTo>
                  <a:pt x="117" y="0"/>
                </a:lnTo>
                <a:lnTo>
                  <a:pt x="123" y="0"/>
                </a:lnTo>
                <a:lnTo>
                  <a:pt x="129" y="0"/>
                </a:lnTo>
                <a:lnTo>
                  <a:pt x="135" y="0"/>
                </a:lnTo>
                <a:lnTo>
                  <a:pt x="138" y="0"/>
                </a:lnTo>
                <a:lnTo>
                  <a:pt x="140" y="0"/>
                </a:lnTo>
                <a:lnTo>
                  <a:pt x="142" y="0"/>
                </a:lnTo>
                <a:lnTo>
                  <a:pt x="142" y="0"/>
                </a:lnTo>
                <a:lnTo>
                  <a:pt x="142" y="2"/>
                </a:lnTo>
                <a:lnTo>
                  <a:pt x="142" y="4"/>
                </a:lnTo>
                <a:lnTo>
                  <a:pt x="142" y="6"/>
                </a:lnTo>
                <a:lnTo>
                  <a:pt x="142" y="6"/>
                </a:lnTo>
                <a:lnTo>
                  <a:pt x="142" y="10"/>
                </a:lnTo>
                <a:lnTo>
                  <a:pt x="140" y="14"/>
                </a:lnTo>
                <a:lnTo>
                  <a:pt x="140" y="16"/>
                </a:lnTo>
                <a:lnTo>
                  <a:pt x="140" y="16"/>
                </a:lnTo>
                <a:lnTo>
                  <a:pt x="140" y="18"/>
                </a:lnTo>
                <a:lnTo>
                  <a:pt x="140" y="18"/>
                </a:lnTo>
                <a:lnTo>
                  <a:pt x="140" y="19"/>
                </a:lnTo>
                <a:lnTo>
                  <a:pt x="140" y="19"/>
                </a:lnTo>
                <a:lnTo>
                  <a:pt x="142" y="19"/>
                </a:lnTo>
                <a:lnTo>
                  <a:pt x="144" y="18"/>
                </a:lnTo>
                <a:lnTo>
                  <a:pt x="146" y="16"/>
                </a:lnTo>
                <a:lnTo>
                  <a:pt x="148" y="16"/>
                </a:lnTo>
                <a:lnTo>
                  <a:pt x="150" y="14"/>
                </a:lnTo>
                <a:lnTo>
                  <a:pt x="150" y="12"/>
                </a:lnTo>
                <a:lnTo>
                  <a:pt x="152" y="12"/>
                </a:lnTo>
                <a:lnTo>
                  <a:pt x="152" y="12"/>
                </a:lnTo>
                <a:lnTo>
                  <a:pt x="156" y="8"/>
                </a:lnTo>
                <a:lnTo>
                  <a:pt x="156" y="8"/>
                </a:lnTo>
                <a:lnTo>
                  <a:pt x="162" y="8"/>
                </a:lnTo>
                <a:lnTo>
                  <a:pt x="167" y="8"/>
                </a:lnTo>
                <a:lnTo>
                  <a:pt x="169" y="8"/>
                </a:lnTo>
                <a:lnTo>
                  <a:pt x="171" y="8"/>
                </a:lnTo>
                <a:lnTo>
                  <a:pt x="171" y="8"/>
                </a:lnTo>
                <a:lnTo>
                  <a:pt x="173" y="8"/>
                </a:lnTo>
                <a:lnTo>
                  <a:pt x="175" y="8"/>
                </a:lnTo>
                <a:lnTo>
                  <a:pt x="173" y="10"/>
                </a:lnTo>
                <a:lnTo>
                  <a:pt x="171" y="10"/>
                </a:lnTo>
                <a:lnTo>
                  <a:pt x="171" y="10"/>
                </a:lnTo>
                <a:lnTo>
                  <a:pt x="169" y="12"/>
                </a:lnTo>
                <a:lnTo>
                  <a:pt x="171" y="14"/>
                </a:lnTo>
                <a:lnTo>
                  <a:pt x="171" y="14"/>
                </a:lnTo>
                <a:lnTo>
                  <a:pt x="171" y="16"/>
                </a:lnTo>
                <a:lnTo>
                  <a:pt x="173" y="18"/>
                </a:lnTo>
                <a:lnTo>
                  <a:pt x="173" y="19"/>
                </a:lnTo>
                <a:lnTo>
                  <a:pt x="175" y="19"/>
                </a:lnTo>
                <a:lnTo>
                  <a:pt x="177" y="21"/>
                </a:lnTo>
                <a:lnTo>
                  <a:pt x="177" y="23"/>
                </a:lnTo>
                <a:lnTo>
                  <a:pt x="175" y="23"/>
                </a:lnTo>
                <a:lnTo>
                  <a:pt x="173" y="25"/>
                </a:lnTo>
                <a:lnTo>
                  <a:pt x="173" y="25"/>
                </a:lnTo>
                <a:lnTo>
                  <a:pt x="173" y="27"/>
                </a:lnTo>
                <a:lnTo>
                  <a:pt x="171" y="27"/>
                </a:lnTo>
                <a:lnTo>
                  <a:pt x="171" y="29"/>
                </a:lnTo>
                <a:lnTo>
                  <a:pt x="171" y="31"/>
                </a:lnTo>
                <a:lnTo>
                  <a:pt x="171" y="31"/>
                </a:lnTo>
                <a:lnTo>
                  <a:pt x="169" y="33"/>
                </a:lnTo>
                <a:lnTo>
                  <a:pt x="167" y="33"/>
                </a:lnTo>
                <a:lnTo>
                  <a:pt x="163" y="31"/>
                </a:lnTo>
                <a:lnTo>
                  <a:pt x="163" y="31"/>
                </a:lnTo>
                <a:lnTo>
                  <a:pt x="162" y="31"/>
                </a:lnTo>
                <a:lnTo>
                  <a:pt x="162" y="33"/>
                </a:lnTo>
                <a:lnTo>
                  <a:pt x="162" y="35"/>
                </a:lnTo>
                <a:lnTo>
                  <a:pt x="162" y="37"/>
                </a:lnTo>
                <a:lnTo>
                  <a:pt x="162" y="41"/>
                </a:lnTo>
                <a:lnTo>
                  <a:pt x="163" y="43"/>
                </a:lnTo>
                <a:lnTo>
                  <a:pt x="163" y="50"/>
                </a:lnTo>
                <a:lnTo>
                  <a:pt x="163" y="52"/>
                </a:lnTo>
                <a:lnTo>
                  <a:pt x="167" y="58"/>
                </a:lnTo>
                <a:lnTo>
                  <a:pt x="167" y="60"/>
                </a:lnTo>
                <a:lnTo>
                  <a:pt x="171" y="62"/>
                </a:lnTo>
                <a:lnTo>
                  <a:pt x="173" y="62"/>
                </a:lnTo>
                <a:lnTo>
                  <a:pt x="175" y="62"/>
                </a:lnTo>
                <a:lnTo>
                  <a:pt x="177" y="62"/>
                </a:lnTo>
                <a:lnTo>
                  <a:pt x="181" y="60"/>
                </a:lnTo>
                <a:lnTo>
                  <a:pt x="185" y="60"/>
                </a:lnTo>
                <a:lnTo>
                  <a:pt x="190" y="62"/>
                </a:lnTo>
                <a:lnTo>
                  <a:pt x="190" y="62"/>
                </a:lnTo>
                <a:lnTo>
                  <a:pt x="192" y="64"/>
                </a:lnTo>
                <a:lnTo>
                  <a:pt x="192" y="66"/>
                </a:lnTo>
                <a:lnTo>
                  <a:pt x="196" y="67"/>
                </a:lnTo>
                <a:lnTo>
                  <a:pt x="198" y="69"/>
                </a:lnTo>
                <a:lnTo>
                  <a:pt x="204" y="71"/>
                </a:lnTo>
                <a:lnTo>
                  <a:pt x="200" y="79"/>
                </a:lnTo>
                <a:lnTo>
                  <a:pt x="198" y="81"/>
                </a:lnTo>
                <a:lnTo>
                  <a:pt x="196" y="83"/>
                </a:lnTo>
                <a:lnTo>
                  <a:pt x="192" y="85"/>
                </a:lnTo>
                <a:lnTo>
                  <a:pt x="188" y="87"/>
                </a:lnTo>
                <a:lnTo>
                  <a:pt x="187" y="89"/>
                </a:lnTo>
                <a:lnTo>
                  <a:pt x="185" y="91"/>
                </a:lnTo>
                <a:lnTo>
                  <a:pt x="183" y="92"/>
                </a:lnTo>
                <a:lnTo>
                  <a:pt x="183" y="94"/>
                </a:lnTo>
                <a:lnTo>
                  <a:pt x="183" y="96"/>
                </a:lnTo>
                <a:lnTo>
                  <a:pt x="181" y="98"/>
                </a:lnTo>
                <a:lnTo>
                  <a:pt x="181" y="100"/>
                </a:lnTo>
                <a:lnTo>
                  <a:pt x="181" y="102"/>
                </a:lnTo>
                <a:lnTo>
                  <a:pt x="181" y="102"/>
                </a:lnTo>
                <a:lnTo>
                  <a:pt x="181" y="104"/>
                </a:lnTo>
                <a:lnTo>
                  <a:pt x="179" y="106"/>
                </a:lnTo>
                <a:lnTo>
                  <a:pt x="177" y="106"/>
                </a:lnTo>
                <a:lnTo>
                  <a:pt x="177" y="106"/>
                </a:lnTo>
                <a:lnTo>
                  <a:pt x="175" y="104"/>
                </a:lnTo>
                <a:lnTo>
                  <a:pt x="173" y="104"/>
                </a:lnTo>
                <a:lnTo>
                  <a:pt x="173" y="106"/>
                </a:lnTo>
                <a:lnTo>
                  <a:pt x="171" y="108"/>
                </a:lnTo>
                <a:lnTo>
                  <a:pt x="171" y="108"/>
                </a:lnTo>
                <a:lnTo>
                  <a:pt x="171" y="108"/>
                </a:lnTo>
                <a:lnTo>
                  <a:pt x="169" y="110"/>
                </a:lnTo>
                <a:lnTo>
                  <a:pt x="169" y="112"/>
                </a:lnTo>
                <a:lnTo>
                  <a:pt x="167" y="112"/>
                </a:lnTo>
                <a:lnTo>
                  <a:pt x="167" y="114"/>
                </a:lnTo>
                <a:lnTo>
                  <a:pt x="167" y="115"/>
                </a:lnTo>
                <a:lnTo>
                  <a:pt x="165" y="115"/>
                </a:lnTo>
                <a:lnTo>
                  <a:pt x="165" y="117"/>
                </a:lnTo>
                <a:lnTo>
                  <a:pt x="165" y="119"/>
                </a:lnTo>
                <a:lnTo>
                  <a:pt x="165" y="121"/>
                </a:lnTo>
                <a:lnTo>
                  <a:pt x="163" y="123"/>
                </a:lnTo>
                <a:lnTo>
                  <a:pt x="163" y="125"/>
                </a:lnTo>
                <a:lnTo>
                  <a:pt x="163" y="127"/>
                </a:lnTo>
                <a:lnTo>
                  <a:pt x="163" y="129"/>
                </a:lnTo>
                <a:lnTo>
                  <a:pt x="163" y="131"/>
                </a:lnTo>
                <a:lnTo>
                  <a:pt x="163" y="133"/>
                </a:lnTo>
                <a:lnTo>
                  <a:pt x="163" y="135"/>
                </a:lnTo>
                <a:lnTo>
                  <a:pt x="163" y="137"/>
                </a:lnTo>
                <a:lnTo>
                  <a:pt x="163" y="137"/>
                </a:lnTo>
                <a:lnTo>
                  <a:pt x="162" y="140"/>
                </a:lnTo>
                <a:lnTo>
                  <a:pt x="162" y="142"/>
                </a:lnTo>
                <a:lnTo>
                  <a:pt x="162" y="144"/>
                </a:lnTo>
                <a:lnTo>
                  <a:pt x="160" y="146"/>
                </a:lnTo>
                <a:lnTo>
                  <a:pt x="160" y="148"/>
                </a:lnTo>
                <a:lnTo>
                  <a:pt x="158" y="148"/>
                </a:lnTo>
                <a:lnTo>
                  <a:pt x="158" y="150"/>
                </a:lnTo>
                <a:lnTo>
                  <a:pt x="156" y="150"/>
                </a:lnTo>
                <a:lnTo>
                  <a:pt x="156" y="152"/>
                </a:lnTo>
                <a:lnTo>
                  <a:pt x="154" y="154"/>
                </a:lnTo>
                <a:lnTo>
                  <a:pt x="154" y="156"/>
                </a:lnTo>
                <a:lnTo>
                  <a:pt x="152" y="158"/>
                </a:lnTo>
                <a:lnTo>
                  <a:pt x="150" y="160"/>
                </a:lnTo>
                <a:lnTo>
                  <a:pt x="150" y="160"/>
                </a:lnTo>
                <a:lnTo>
                  <a:pt x="148" y="162"/>
                </a:lnTo>
                <a:lnTo>
                  <a:pt x="148" y="163"/>
                </a:lnTo>
                <a:lnTo>
                  <a:pt x="146" y="165"/>
                </a:lnTo>
                <a:lnTo>
                  <a:pt x="146" y="165"/>
                </a:lnTo>
                <a:lnTo>
                  <a:pt x="144" y="167"/>
                </a:lnTo>
                <a:lnTo>
                  <a:pt x="144" y="169"/>
                </a:lnTo>
                <a:lnTo>
                  <a:pt x="140" y="171"/>
                </a:lnTo>
                <a:lnTo>
                  <a:pt x="140" y="173"/>
                </a:lnTo>
                <a:lnTo>
                  <a:pt x="138" y="173"/>
                </a:lnTo>
                <a:lnTo>
                  <a:pt x="137" y="175"/>
                </a:lnTo>
                <a:lnTo>
                  <a:pt x="135" y="175"/>
                </a:lnTo>
                <a:lnTo>
                  <a:pt x="133" y="177"/>
                </a:lnTo>
                <a:lnTo>
                  <a:pt x="133" y="177"/>
                </a:lnTo>
                <a:lnTo>
                  <a:pt x="131" y="177"/>
                </a:lnTo>
                <a:lnTo>
                  <a:pt x="129" y="177"/>
                </a:lnTo>
                <a:lnTo>
                  <a:pt x="129" y="177"/>
                </a:lnTo>
                <a:lnTo>
                  <a:pt x="127" y="177"/>
                </a:lnTo>
                <a:lnTo>
                  <a:pt x="127" y="177"/>
                </a:lnTo>
                <a:lnTo>
                  <a:pt x="125" y="177"/>
                </a:lnTo>
                <a:lnTo>
                  <a:pt x="123" y="177"/>
                </a:lnTo>
                <a:lnTo>
                  <a:pt x="121" y="179"/>
                </a:lnTo>
                <a:lnTo>
                  <a:pt x="121" y="179"/>
                </a:lnTo>
                <a:lnTo>
                  <a:pt x="119" y="179"/>
                </a:lnTo>
                <a:lnTo>
                  <a:pt x="117" y="179"/>
                </a:lnTo>
                <a:lnTo>
                  <a:pt x="115" y="181"/>
                </a:lnTo>
                <a:lnTo>
                  <a:pt x="114" y="179"/>
                </a:lnTo>
                <a:lnTo>
                  <a:pt x="114" y="179"/>
                </a:lnTo>
                <a:lnTo>
                  <a:pt x="112" y="179"/>
                </a:lnTo>
                <a:lnTo>
                  <a:pt x="110" y="179"/>
                </a:lnTo>
                <a:lnTo>
                  <a:pt x="110" y="179"/>
                </a:lnTo>
                <a:lnTo>
                  <a:pt x="108" y="177"/>
                </a:lnTo>
                <a:lnTo>
                  <a:pt x="108" y="177"/>
                </a:lnTo>
                <a:lnTo>
                  <a:pt x="108" y="175"/>
                </a:lnTo>
                <a:lnTo>
                  <a:pt x="108" y="175"/>
                </a:lnTo>
                <a:lnTo>
                  <a:pt x="108" y="173"/>
                </a:lnTo>
                <a:lnTo>
                  <a:pt x="108" y="171"/>
                </a:lnTo>
                <a:lnTo>
                  <a:pt x="108" y="169"/>
                </a:lnTo>
                <a:lnTo>
                  <a:pt x="108" y="169"/>
                </a:lnTo>
                <a:lnTo>
                  <a:pt x="108" y="167"/>
                </a:lnTo>
                <a:lnTo>
                  <a:pt x="108" y="165"/>
                </a:lnTo>
                <a:lnTo>
                  <a:pt x="108" y="163"/>
                </a:lnTo>
                <a:lnTo>
                  <a:pt x="108" y="163"/>
                </a:lnTo>
                <a:lnTo>
                  <a:pt x="106" y="162"/>
                </a:lnTo>
                <a:lnTo>
                  <a:pt x="106" y="160"/>
                </a:lnTo>
                <a:lnTo>
                  <a:pt x="106" y="158"/>
                </a:lnTo>
                <a:lnTo>
                  <a:pt x="106" y="158"/>
                </a:lnTo>
                <a:lnTo>
                  <a:pt x="106" y="156"/>
                </a:lnTo>
                <a:lnTo>
                  <a:pt x="104" y="156"/>
                </a:lnTo>
                <a:lnTo>
                  <a:pt x="104" y="154"/>
                </a:lnTo>
                <a:lnTo>
                  <a:pt x="104" y="152"/>
                </a:lnTo>
                <a:lnTo>
                  <a:pt x="102" y="152"/>
                </a:lnTo>
                <a:lnTo>
                  <a:pt x="102" y="150"/>
                </a:lnTo>
                <a:lnTo>
                  <a:pt x="102" y="150"/>
                </a:lnTo>
                <a:lnTo>
                  <a:pt x="102" y="148"/>
                </a:lnTo>
                <a:lnTo>
                  <a:pt x="100" y="146"/>
                </a:lnTo>
                <a:lnTo>
                  <a:pt x="100" y="146"/>
                </a:lnTo>
                <a:lnTo>
                  <a:pt x="98" y="144"/>
                </a:lnTo>
                <a:lnTo>
                  <a:pt x="98" y="146"/>
                </a:lnTo>
                <a:lnTo>
                  <a:pt x="98" y="146"/>
                </a:lnTo>
                <a:lnTo>
                  <a:pt x="96" y="146"/>
                </a:lnTo>
                <a:lnTo>
                  <a:pt x="96" y="146"/>
                </a:lnTo>
                <a:lnTo>
                  <a:pt x="94" y="146"/>
                </a:lnTo>
                <a:lnTo>
                  <a:pt x="92" y="146"/>
                </a:lnTo>
                <a:lnTo>
                  <a:pt x="90" y="146"/>
                </a:lnTo>
                <a:lnTo>
                  <a:pt x="89" y="146"/>
                </a:lnTo>
                <a:lnTo>
                  <a:pt x="87" y="146"/>
                </a:lnTo>
                <a:lnTo>
                  <a:pt x="85" y="146"/>
                </a:lnTo>
                <a:lnTo>
                  <a:pt x="85" y="148"/>
                </a:lnTo>
                <a:lnTo>
                  <a:pt x="81" y="148"/>
                </a:lnTo>
                <a:lnTo>
                  <a:pt x="79" y="146"/>
                </a:lnTo>
                <a:lnTo>
                  <a:pt x="79" y="146"/>
                </a:lnTo>
                <a:lnTo>
                  <a:pt x="77" y="146"/>
                </a:lnTo>
                <a:lnTo>
                  <a:pt x="75" y="146"/>
                </a:lnTo>
                <a:lnTo>
                  <a:pt x="73" y="146"/>
                </a:lnTo>
                <a:lnTo>
                  <a:pt x="73" y="146"/>
                </a:lnTo>
                <a:lnTo>
                  <a:pt x="71" y="146"/>
                </a:lnTo>
                <a:lnTo>
                  <a:pt x="69" y="146"/>
                </a:lnTo>
                <a:lnTo>
                  <a:pt x="67" y="146"/>
                </a:lnTo>
                <a:lnTo>
                  <a:pt x="67" y="146"/>
                </a:lnTo>
                <a:lnTo>
                  <a:pt x="65" y="146"/>
                </a:lnTo>
                <a:lnTo>
                  <a:pt x="64" y="144"/>
                </a:lnTo>
                <a:lnTo>
                  <a:pt x="62" y="144"/>
                </a:lnTo>
                <a:lnTo>
                  <a:pt x="60" y="144"/>
                </a:lnTo>
                <a:lnTo>
                  <a:pt x="60" y="144"/>
                </a:lnTo>
                <a:lnTo>
                  <a:pt x="58" y="144"/>
                </a:lnTo>
                <a:lnTo>
                  <a:pt x="56" y="144"/>
                </a:lnTo>
                <a:lnTo>
                  <a:pt x="56" y="144"/>
                </a:lnTo>
                <a:lnTo>
                  <a:pt x="54" y="144"/>
                </a:lnTo>
                <a:lnTo>
                  <a:pt x="52" y="144"/>
                </a:lnTo>
                <a:lnTo>
                  <a:pt x="52" y="142"/>
                </a:lnTo>
                <a:lnTo>
                  <a:pt x="50" y="142"/>
                </a:lnTo>
                <a:lnTo>
                  <a:pt x="48" y="142"/>
                </a:lnTo>
                <a:lnTo>
                  <a:pt x="48" y="142"/>
                </a:lnTo>
                <a:lnTo>
                  <a:pt x="46" y="142"/>
                </a:lnTo>
                <a:lnTo>
                  <a:pt x="44" y="142"/>
                </a:lnTo>
                <a:lnTo>
                  <a:pt x="42" y="142"/>
                </a:lnTo>
                <a:lnTo>
                  <a:pt x="42" y="142"/>
                </a:lnTo>
                <a:lnTo>
                  <a:pt x="40" y="142"/>
                </a:lnTo>
                <a:lnTo>
                  <a:pt x="40" y="142"/>
                </a:lnTo>
                <a:lnTo>
                  <a:pt x="40" y="142"/>
                </a:lnTo>
                <a:lnTo>
                  <a:pt x="39" y="144"/>
                </a:lnTo>
                <a:lnTo>
                  <a:pt x="37" y="144"/>
                </a:lnTo>
                <a:lnTo>
                  <a:pt x="35" y="146"/>
                </a:lnTo>
                <a:lnTo>
                  <a:pt x="35" y="148"/>
                </a:lnTo>
                <a:lnTo>
                  <a:pt x="35" y="148"/>
                </a:lnTo>
                <a:lnTo>
                  <a:pt x="35" y="148"/>
                </a:lnTo>
                <a:lnTo>
                  <a:pt x="33" y="150"/>
                </a:lnTo>
                <a:lnTo>
                  <a:pt x="33" y="150"/>
                </a:lnTo>
                <a:lnTo>
                  <a:pt x="33" y="150"/>
                </a:lnTo>
                <a:lnTo>
                  <a:pt x="31" y="152"/>
                </a:lnTo>
                <a:lnTo>
                  <a:pt x="29" y="152"/>
                </a:lnTo>
                <a:lnTo>
                  <a:pt x="27" y="150"/>
                </a:lnTo>
                <a:lnTo>
                  <a:pt x="27" y="148"/>
                </a:lnTo>
                <a:lnTo>
                  <a:pt x="25" y="148"/>
                </a:lnTo>
                <a:lnTo>
                  <a:pt x="23" y="146"/>
                </a:lnTo>
                <a:lnTo>
                  <a:pt x="19" y="144"/>
                </a:lnTo>
                <a:lnTo>
                  <a:pt x="19" y="142"/>
                </a:lnTo>
                <a:lnTo>
                  <a:pt x="17" y="137"/>
                </a:lnTo>
                <a:lnTo>
                  <a:pt x="14" y="131"/>
                </a:lnTo>
                <a:lnTo>
                  <a:pt x="14" y="129"/>
                </a:lnTo>
                <a:lnTo>
                  <a:pt x="12" y="127"/>
                </a:lnTo>
                <a:lnTo>
                  <a:pt x="10" y="121"/>
                </a:lnTo>
                <a:lnTo>
                  <a:pt x="10" y="119"/>
                </a:lnTo>
                <a:lnTo>
                  <a:pt x="10" y="115"/>
                </a:lnTo>
                <a:lnTo>
                  <a:pt x="6" y="112"/>
                </a:lnTo>
                <a:lnTo>
                  <a:pt x="6" y="110"/>
                </a:lnTo>
                <a:lnTo>
                  <a:pt x="4" y="108"/>
                </a:lnTo>
                <a:lnTo>
                  <a:pt x="2" y="108"/>
                </a:lnTo>
                <a:lnTo>
                  <a:pt x="0" y="106"/>
                </a:lnTo>
                <a:lnTo>
                  <a:pt x="2" y="104"/>
                </a:lnTo>
                <a:lnTo>
                  <a:pt x="2" y="100"/>
                </a:lnTo>
                <a:lnTo>
                  <a:pt x="4" y="96"/>
                </a:lnTo>
                <a:lnTo>
                  <a:pt x="4" y="94"/>
                </a:lnTo>
                <a:lnTo>
                  <a:pt x="6" y="91"/>
                </a:lnTo>
                <a:lnTo>
                  <a:pt x="6" y="87"/>
                </a:lnTo>
                <a:lnTo>
                  <a:pt x="6" y="87"/>
                </a:lnTo>
                <a:lnTo>
                  <a:pt x="6" y="85"/>
                </a:lnTo>
                <a:lnTo>
                  <a:pt x="8" y="83"/>
                </a:lnTo>
                <a:lnTo>
                  <a:pt x="8" y="81"/>
                </a:lnTo>
                <a:lnTo>
                  <a:pt x="8" y="81"/>
                </a:lnTo>
                <a:lnTo>
                  <a:pt x="10" y="79"/>
                </a:lnTo>
                <a:lnTo>
                  <a:pt x="10" y="77"/>
                </a:lnTo>
                <a:lnTo>
                  <a:pt x="10" y="75"/>
                </a:lnTo>
                <a:lnTo>
                  <a:pt x="12" y="71"/>
                </a:lnTo>
                <a:lnTo>
                  <a:pt x="12" y="69"/>
                </a:lnTo>
                <a:lnTo>
                  <a:pt x="12" y="67"/>
                </a:lnTo>
                <a:lnTo>
                  <a:pt x="12" y="66"/>
                </a:lnTo>
                <a:lnTo>
                  <a:pt x="12" y="62"/>
                </a:lnTo>
                <a:lnTo>
                  <a:pt x="10" y="60"/>
                </a:lnTo>
                <a:lnTo>
                  <a:pt x="10" y="58"/>
                </a:lnTo>
                <a:lnTo>
                  <a:pt x="12" y="56"/>
                </a:lnTo>
                <a:lnTo>
                  <a:pt x="12" y="56"/>
                </a:lnTo>
                <a:lnTo>
                  <a:pt x="12" y="54"/>
                </a:lnTo>
                <a:lnTo>
                  <a:pt x="14" y="54"/>
                </a:lnTo>
                <a:lnTo>
                  <a:pt x="14" y="52"/>
                </a:lnTo>
                <a:lnTo>
                  <a:pt x="14" y="50"/>
                </a:lnTo>
                <a:lnTo>
                  <a:pt x="14" y="50"/>
                </a:lnTo>
                <a:lnTo>
                  <a:pt x="16" y="48"/>
                </a:lnTo>
                <a:lnTo>
                  <a:pt x="17" y="48"/>
                </a:lnTo>
                <a:lnTo>
                  <a:pt x="17" y="46"/>
                </a:lnTo>
                <a:lnTo>
                  <a:pt x="17" y="46"/>
                </a:lnTo>
                <a:lnTo>
                  <a:pt x="19" y="44"/>
                </a:lnTo>
                <a:lnTo>
                  <a:pt x="23" y="43"/>
                </a:lnTo>
                <a:lnTo>
                  <a:pt x="25" y="41"/>
                </a:lnTo>
                <a:lnTo>
                  <a:pt x="29" y="39"/>
                </a:lnTo>
                <a:lnTo>
                  <a:pt x="29" y="37"/>
                </a:lnTo>
                <a:lnTo>
                  <a:pt x="31" y="35"/>
                </a:lnTo>
                <a:lnTo>
                  <a:pt x="33" y="35"/>
                </a:lnTo>
                <a:lnTo>
                  <a:pt x="35" y="33"/>
                </a:lnTo>
                <a:lnTo>
                  <a:pt x="35" y="33"/>
                </a:lnTo>
                <a:lnTo>
                  <a:pt x="37" y="29"/>
                </a:lnTo>
                <a:lnTo>
                  <a:pt x="37" y="27"/>
                </a:lnTo>
                <a:lnTo>
                  <a:pt x="37" y="25"/>
                </a:lnTo>
                <a:lnTo>
                  <a:pt x="37" y="25"/>
                </a:lnTo>
                <a:lnTo>
                  <a:pt x="39" y="23"/>
                </a:lnTo>
                <a:lnTo>
                  <a:pt x="39" y="21"/>
                </a:lnTo>
                <a:lnTo>
                  <a:pt x="42" y="18"/>
                </a:lnTo>
                <a:lnTo>
                  <a:pt x="42" y="18"/>
                </a:lnTo>
                <a:lnTo>
                  <a:pt x="42" y="16"/>
                </a:lnTo>
                <a:lnTo>
                  <a:pt x="44" y="16"/>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28">
            <a:extLst>
              <a:ext uri="{FF2B5EF4-FFF2-40B4-BE49-F238E27FC236}">
                <a16:creationId xmlns:a16="http://schemas.microsoft.com/office/drawing/2014/main" id="{7CF024E7-1F42-4EF6-8CCD-FFFEC271804D}"/>
              </a:ext>
            </a:extLst>
          </p:cNvPr>
          <p:cNvSpPr>
            <a:spLocks/>
          </p:cNvSpPr>
          <p:nvPr/>
        </p:nvSpPr>
        <p:spPr bwMode="auto">
          <a:xfrm>
            <a:off x="3971770" y="4354457"/>
            <a:ext cx="848006" cy="964726"/>
          </a:xfrm>
          <a:custGeom>
            <a:avLst/>
            <a:gdLst>
              <a:gd name="T0" fmla="*/ 106 w 356"/>
              <a:gd name="T1" fmla="*/ 378 h 405"/>
              <a:gd name="T2" fmla="*/ 83 w 356"/>
              <a:gd name="T3" fmla="*/ 355 h 405"/>
              <a:gd name="T4" fmla="*/ 66 w 356"/>
              <a:gd name="T5" fmla="*/ 342 h 405"/>
              <a:gd name="T6" fmla="*/ 47 w 356"/>
              <a:gd name="T7" fmla="*/ 326 h 405"/>
              <a:gd name="T8" fmla="*/ 29 w 356"/>
              <a:gd name="T9" fmla="*/ 313 h 405"/>
              <a:gd name="T10" fmla="*/ 31 w 356"/>
              <a:gd name="T11" fmla="*/ 307 h 405"/>
              <a:gd name="T12" fmla="*/ 49 w 356"/>
              <a:gd name="T13" fmla="*/ 305 h 405"/>
              <a:gd name="T14" fmla="*/ 29 w 356"/>
              <a:gd name="T15" fmla="*/ 294 h 405"/>
              <a:gd name="T16" fmla="*/ 33 w 356"/>
              <a:gd name="T17" fmla="*/ 292 h 405"/>
              <a:gd name="T18" fmla="*/ 47 w 356"/>
              <a:gd name="T19" fmla="*/ 273 h 405"/>
              <a:gd name="T20" fmla="*/ 49 w 356"/>
              <a:gd name="T21" fmla="*/ 253 h 405"/>
              <a:gd name="T22" fmla="*/ 35 w 356"/>
              <a:gd name="T23" fmla="*/ 250 h 405"/>
              <a:gd name="T24" fmla="*/ 25 w 356"/>
              <a:gd name="T25" fmla="*/ 271 h 405"/>
              <a:gd name="T26" fmla="*/ 18 w 356"/>
              <a:gd name="T27" fmla="*/ 248 h 405"/>
              <a:gd name="T28" fmla="*/ 2 w 356"/>
              <a:gd name="T29" fmla="*/ 236 h 405"/>
              <a:gd name="T30" fmla="*/ 10 w 356"/>
              <a:gd name="T31" fmla="*/ 215 h 405"/>
              <a:gd name="T32" fmla="*/ 33 w 356"/>
              <a:gd name="T33" fmla="*/ 202 h 405"/>
              <a:gd name="T34" fmla="*/ 39 w 356"/>
              <a:gd name="T35" fmla="*/ 179 h 405"/>
              <a:gd name="T36" fmla="*/ 47 w 356"/>
              <a:gd name="T37" fmla="*/ 159 h 405"/>
              <a:gd name="T38" fmla="*/ 54 w 356"/>
              <a:gd name="T39" fmla="*/ 140 h 405"/>
              <a:gd name="T40" fmla="*/ 66 w 356"/>
              <a:gd name="T41" fmla="*/ 127 h 405"/>
              <a:gd name="T42" fmla="*/ 81 w 356"/>
              <a:gd name="T43" fmla="*/ 111 h 405"/>
              <a:gd name="T44" fmla="*/ 87 w 356"/>
              <a:gd name="T45" fmla="*/ 84 h 405"/>
              <a:gd name="T46" fmla="*/ 112 w 356"/>
              <a:gd name="T47" fmla="*/ 81 h 405"/>
              <a:gd name="T48" fmla="*/ 137 w 356"/>
              <a:gd name="T49" fmla="*/ 79 h 405"/>
              <a:gd name="T50" fmla="*/ 154 w 356"/>
              <a:gd name="T51" fmla="*/ 63 h 405"/>
              <a:gd name="T52" fmla="*/ 177 w 356"/>
              <a:gd name="T53" fmla="*/ 67 h 405"/>
              <a:gd name="T54" fmla="*/ 202 w 356"/>
              <a:gd name="T55" fmla="*/ 67 h 405"/>
              <a:gd name="T56" fmla="*/ 212 w 356"/>
              <a:gd name="T57" fmla="*/ 83 h 405"/>
              <a:gd name="T58" fmla="*/ 223 w 356"/>
              <a:gd name="T59" fmla="*/ 100 h 405"/>
              <a:gd name="T60" fmla="*/ 246 w 356"/>
              <a:gd name="T61" fmla="*/ 92 h 405"/>
              <a:gd name="T62" fmla="*/ 264 w 356"/>
              <a:gd name="T63" fmla="*/ 69 h 405"/>
              <a:gd name="T64" fmla="*/ 269 w 356"/>
              <a:gd name="T65" fmla="*/ 44 h 405"/>
              <a:gd name="T66" fmla="*/ 281 w 356"/>
              <a:gd name="T67" fmla="*/ 25 h 405"/>
              <a:gd name="T68" fmla="*/ 298 w 356"/>
              <a:gd name="T69" fmla="*/ 6 h 405"/>
              <a:gd name="T70" fmla="*/ 325 w 356"/>
              <a:gd name="T71" fmla="*/ 2 h 405"/>
              <a:gd name="T72" fmla="*/ 339 w 356"/>
              <a:gd name="T73" fmla="*/ 10 h 405"/>
              <a:gd name="T74" fmla="*/ 350 w 356"/>
              <a:gd name="T75" fmla="*/ 33 h 405"/>
              <a:gd name="T76" fmla="*/ 348 w 356"/>
              <a:gd name="T77" fmla="*/ 48 h 405"/>
              <a:gd name="T78" fmla="*/ 348 w 356"/>
              <a:gd name="T79" fmla="*/ 61 h 405"/>
              <a:gd name="T80" fmla="*/ 348 w 356"/>
              <a:gd name="T81" fmla="*/ 79 h 405"/>
              <a:gd name="T82" fmla="*/ 337 w 356"/>
              <a:gd name="T83" fmla="*/ 92 h 405"/>
              <a:gd name="T84" fmla="*/ 333 w 356"/>
              <a:gd name="T85" fmla="*/ 113 h 405"/>
              <a:gd name="T86" fmla="*/ 325 w 356"/>
              <a:gd name="T87" fmla="*/ 131 h 405"/>
              <a:gd name="T88" fmla="*/ 316 w 356"/>
              <a:gd name="T89" fmla="*/ 146 h 405"/>
              <a:gd name="T90" fmla="*/ 308 w 356"/>
              <a:gd name="T91" fmla="*/ 167 h 405"/>
              <a:gd name="T92" fmla="*/ 308 w 356"/>
              <a:gd name="T93" fmla="*/ 190 h 405"/>
              <a:gd name="T94" fmla="*/ 294 w 356"/>
              <a:gd name="T95" fmla="*/ 213 h 405"/>
              <a:gd name="T96" fmla="*/ 266 w 356"/>
              <a:gd name="T97" fmla="*/ 225 h 405"/>
              <a:gd name="T98" fmla="*/ 256 w 356"/>
              <a:gd name="T99" fmla="*/ 205 h 405"/>
              <a:gd name="T100" fmla="*/ 254 w 356"/>
              <a:gd name="T101" fmla="*/ 188 h 405"/>
              <a:gd name="T102" fmla="*/ 181 w 356"/>
              <a:gd name="T103" fmla="*/ 207 h 405"/>
              <a:gd name="T104" fmla="*/ 162 w 356"/>
              <a:gd name="T105" fmla="*/ 230 h 405"/>
              <a:gd name="T106" fmla="*/ 166 w 356"/>
              <a:gd name="T107" fmla="*/ 253 h 405"/>
              <a:gd name="T108" fmla="*/ 170 w 356"/>
              <a:gd name="T109" fmla="*/ 275 h 405"/>
              <a:gd name="T110" fmla="*/ 160 w 356"/>
              <a:gd name="T111" fmla="*/ 286 h 405"/>
              <a:gd name="T112" fmla="*/ 146 w 356"/>
              <a:gd name="T113" fmla="*/ 300 h 405"/>
              <a:gd name="T114" fmla="*/ 139 w 356"/>
              <a:gd name="T115" fmla="*/ 317 h 405"/>
              <a:gd name="T116" fmla="*/ 154 w 356"/>
              <a:gd name="T117" fmla="*/ 332 h 405"/>
              <a:gd name="T118" fmla="*/ 164 w 356"/>
              <a:gd name="T119" fmla="*/ 340 h 405"/>
              <a:gd name="T120" fmla="*/ 143 w 356"/>
              <a:gd name="T121" fmla="*/ 38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6" h="405">
                <a:moveTo>
                  <a:pt x="129" y="401"/>
                </a:moveTo>
                <a:lnTo>
                  <a:pt x="127" y="401"/>
                </a:lnTo>
                <a:lnTo>
                  <a:pt x="127" y="399"/>
                </a:lnTo>
                <a:lnTo>
                  <a:pt x="125" y="399"/>
                </a:lnTo>
                <a:lnTo>
                  <a:pt x="123" y="396"/>
                </a:lnTo>
                <a:lnTo>
                  <a:pt x="122" y="394"/>
                </a:lnTo>
                <a:lnTo>
                  <a:pt x="120" y="392"/>
                </a:lnTo>
                <a:lnTo>
                  <a:pt x="120" y="390"/>
                </a:lnTo>
                <a:lnTo>
                  <a:pt x="116" y="388"/>
                </a:lnTo>
                <a:lnTo>
                  <a:pt x="116" y="386"/>
                </a:lnTo>
                <a:lnTo>
                  <a:pt x="114" y="384"/>
                </a:lnTo>
                <a:lnTo>
                  <a:pt x="110" y="380"/>
                </a:lnTo>
                <a:lnTo>
                  <a:pt x="106" y="378"/>
                </a:lnTo>
                <a:lnTo>
                  <a:pt x="104" y="376"/>
                </a:lnTo>
                <a:lnTo>
                  <a:pt x="104" y="374"/>
                </a:lnTo>
                <a:lnTo>
                  <a:pt x="100" y="371"/>
                </a:lnTo>
                <a:lnTo>
                  <a:pt x="98" y="371"/>
                </a:lnTo>
                <a:lnTo>
                  <a:pt x="97" y="369"/>
                </a:lnTo>
                <a:lnTo>
                  <a:pt x="95" y="365"/>
                </a:lnTo>
                <a:lnTo>
                  <a:pt x="91" y="363"/>
                </a:lnTo>
                <a:lnTo>
                  <a:pt x="91" y="361"/>
                </a:lnTo>
                <a:lnTo>
                  <a:pt x="89" y="361"/>
                </a:lnTo>
                <a:lnTo>
                  <a:pt x="89" y="359"/>
                </a:lnTo>
                <a:lnTo>
                  <a:pt x="87" y="359"/>
                </a:lnTo>
                <a:lnTo>
                  <a:pt x="85" y="357"/>
                </a:lnTo>
                <a:lnTo>
                  <a:pt x="83" y="355"/>
                </a:lnTo>
                <a:lnTo>
                  <a:pt x="85" y="355"/>
                </a:lnTo>
                <a:lnTo>
                  <a:pt x="83" y="355"/>
                </a:lnTo>
                <a:lnTo>
                  <a:pt x="81" y="353"/>
                </a:lnTo>
                <a:lnTo>
                  <a:pt x="79" y="351"/>
                </a:lnTo>
                <a:lnTo>
                  <a:pt x="77" y="351"/>
                </a:lnTo>
                <a:lnTo>
                  <a:pt x="77" y="349"/>
                </a:lnTo>
                <a:lnTo>
                  <a:pt x="75" y="349"/>
                </a:lnTo>
                <a:lnTo>
                  <a:pt x="73" y="348"/>
                </a:lnTo>
                <a:lnTo>
                  <a:pt x="72" y="346"/>
                </a:lnTo>
                <a:lnTo>
                  <a:pt x="70" y="344"/>
                </a:lnTo>
                <a:lnTo>
                  <a:pt x="68" y="344"/>
                </a:lnTo>
                <a:lnTo>
                  <a:pt x="68" y="342"/>
                </a:lnTo>
                <a:lnTo>
                  <a:pt x="66" y="342"/>
                </a:lnTo>
                <a:lnTo>
                  <a:pt x="66" y="340"/>
                </a:lnTo>
                <a:lnTo>
                  <a:pt x="64" y="340"/>
                </a:lnTo>
                <a:lnTo>
                  <a:pt x="64" y="338"/>
                </a:lnTo>
                <a:lnTo>
                  <a:pt x="62" y="338"/>
                </a:lnTo>
                <a:lnTo>
                  <a:pt x="60" y="336"/>
                </a:lnTo>
                <a:lnTo>
                  <a:pt x="58" y="334"/>
                </a:lnTo>
                <a:lnTo>
                  <a:pt x="56" y="334"/>
                </a:lnTo>
                <a:lnTo>
                  <a:pt x="56" y="332"/>
                </a:lnTo>
                <a:lnTo>
                  <a:pt x="54" y="332"/>
                </a:lnTo>
                <a:lnTo>
                  <a:pt x="52" y="330"/>
                </a:lnTo>
                <a:lnTo>
                  <a:pt x="50" y="328"/>
                </a:lnTo>
                <a:lnTo>
                  <a:pt x="49" y="326"/>
                </a:lnTo>
                <a:lnTo>
                  <a:pt x="47" y="326"/>
                </a:lnTo>
                <a:lnTo>
                  <a:pt x="47" y="324"/>
                </a:lnTo>
                <a:lnTo>
                  <a:pt x="45" y="324"/>
                </a:lnTo>
                <a:lnTo>
                  <a:pt x="43" y="323"/>
                </a:lnTo>
                <a:lnTo>
                  <a:pt x="41" y="323"/>
                </a:lnTo>
                <a:lnTo>
                  <a:pt x="41" y="321"/>
                </a:lnTo>
                <a:lnTo>
                  <a:pt x="39" y="321"/>
                </a:lnTo>
                <a:lnTo>
                  <a:pt x="37" y="319"/>
                </a:lnTo>
                <a:lnTo>
                  <a:pt x="35" y="319"/>
                </a:lnTo>
                <a:lnTo>
                  <a:pt x="35" y="317"/>
                </a:lnTo>
                <a:lnTo>
                  <a:pt x="33" y="317"/>
                </a:lnTo>
                <a:lnTo>
                  <a:pt x="31" y="315"/>
                </a:lnTo>
                <a:lnTo>
                  <a:pt x="31" y="313"/>
                </a:lnTo>
                <a:lnTo>
                  <a:pt x="29" y="313"/>
                </a:lnTo>
                <a:lnTo>
                  <a:pt x="27" y="313"/>
                </a:lnTo>
                <a:lnTo>
                  <a:pt x="27" y="311"/>
                </a:lnTo>
                <a:lnTo>
                  <a:pt x="27" y="313"/>
                </a:lnTo>
                <a:lnTo>
                  <a:pt x="25" y="311"/>
                </a:lnTo>
                <a:lnTo>
                  <a:pt x="24" y="311"/>
                </a:lnTo>
                <a:lnTo>
                  <a:pt x="22" y="309"/>
                </a:lnTo>
                <a:lnTo>
                  <a:pt x="20" y="307"/>
                </a:lnTo>
                <a:lnTo>
                  <a:pt x="22" y="303"/>
                </a:lnTo>
                <a:lnTo>
                  <a:pt x="24" y="303"/>
                </a:lnTo>
                <a:lnTo>
                  <a:pt x="25" y="303"/>
                </a:lnTo>
                <a:lnTo>
                  <a:pt x="27" y="303"/>
                </a:lnTo>
                <a:lnTo>
                  <a:pt x="29" y="305"/>
                </a:lnTo>
                <a:lnTo>
                  <a:pt x="31" y="307"/>
                </a:lnTo>
                <a:lnTo>
                  <a:pt x="33" y="309"/>
                </a:lnTo>
                <a:lnTo>
                  <a:pt x="35" y="311"/>
                </a:lnTo>
                <a:lnTo>
                  <a:pt x="37" y="311"/>
                </a:lnTo>
                <a:lnTo>
                  <a:pt x="37" y="313"/>
                </a:lnTo>
                <a:lnTo>
                  <a:pt x="39" y="313"/>
                </a:lnTo>
                <a:lnTo>
                  <a:pt x="41" y="315"/>
                </a:lnTo>
                <a:lnTo>
                  <a:pt x="43" y="315"/>
                </a:lnTo>
                <a:lnTo>
                  <a:pt x="45" y="313"/>
                </a:lnTo>
                <a:lnTo>
                  <a:pt x="47" y="311"/>
                </a:lnTo>
                <a:lnTo>
                  <a:pt x="47" y="309"/>
                </a:lnTo>
                <a:lnTo>
                  <a:pt x="49" y="309"/>
                </a:lnTo>
                <a:lnTo>
                  <a:pt x="49" y="307"/>
                </a:lnTo>
                <a:lnTo>
                  <a:pt x="49" y="305"/>
                </a:lnTo>
                <a:lnTo>
                  <a:pt x="49" y="303"/>
                </a:lnTo>
                <a:lnTo>
                  <a:pt x="49" y="301"/>
                </a:lnTo>
                <a:lnTo>
                  <a:pt x="47" y="300"/>
                </a:lnTo>
                <a:lnTo>
                  <a:pt x="45" y="300"/>
                </a:lnTo>
                <a:lnTo>
                  <a:pt x="43" y="298"/>
                </a:lnTo>
                <a:lnTo>
                  <a:pt x="41" y="298"/>
                </a:lnTo>
                <a:lnTo>
                  <a:pt x="39" y="298"/>
                </a:lnTo>
                <a:lnTo>
                  <a:pt x="37" y="296"/>
                </a:lnTo>
                <a:lnTo>
                  <a:pt x="35" y="296"/>
                </a:lnTo>
                <a:lnTo>
                  <a:pt x="33" y="296"/>
                </a:lnTo>
                <a:lnTo>
                  <a:pt x="31" y="296"/>
                </a:lnTo>
                <a:lnTo>
                  <a:pt x="31" y="294"/>
                </a:lnTo>
                <a:lnTo>
                  <a:pt x="29" y="294"/>
                </a:lnTo>
                <a:lnTo>
                  <a:pt x="27" y="296"/>
                </a:lnTo>
                <a:lnTo>
                  <a:pt x="25" y="296"/>
                </a:lnTo>
                <a:lnTo>
                  <a:pt x="24" y="296"/>
                </a:lnTo>
                <a:lnTo>
                  <a:pt x="24" y="298"/>
                </a:lnTo>
                <a:lnTo>
                  <a:pt x="22" y="296"/>
                </a:lnTo>
                <a:lnTo>
                  <a:pt x="22" y="294"/>
                </a:lnTo>
                <a:lnTo>
                  <a:pt x="22" y="292"/>
                </a:lnTo>
                <a:lnTo>
                  <a:pt x="24" y="292"/>
                </a:lnTo>
                <a:lnTo>
                  <a:pt x="25" y="292"/>
                </a:lnTo>
                <a:lnTo>
                  <a:pt x="27" y="290"/>
                </a:lnTo>
                <a:lnTo>
                  <a:pt x="29" y="290"/>
                </a:lnTo>
                <a:lnTo>
                  <a:pt x="31" y="292"/>
                </a:lnTo>
                <a:lnTo>
                  <a:pt x="33" y="292"/>
                </a:lnTo>
                <a:lnTo>
                  <a:pt x="35" y="292"/>
                </a:lnTo>
                <a:lnTo>
                  <a:pt x="35" y="290"/>
                </a:lnTo>
                <a:lnTo>
                  <a:pt x="37" y="290"/>
                </a:lnTo>
                <a:lnTo>
                  <a:pt x="37" y="288"/>
                </a:lnTo>
                <a:lnTo>
                  <a:pt x="39" y="286"/>
                </a:lnTo>
                <a:lnTo>
                  <a:pt x="39" y="284"/>
                </a:lnTo>
                <a:lnTo>
                  <a:pt x="41" y="282"/>
                </a:lnTo>
                <a:lnTo>
                  <a:pt x="41" y="280"/>
                </a:lnTo>
                <a:lnTo>
                  <a:pt x="41" y="278"/>
                </a:lnTo>
                <a:lnTo>
                  <a:pt x="41" y="276"/>
                </a:lnTo>
                <a:lnTo>
                  <a:pt x="41" y="275"/>
                </a:lnTo>
                <a:lnTo>
                  <a:pt x="41" y="273"/>
                </a:lnTo>
                <a:lnTo>
                  <a:pt x="47" y="273"/>
                </a:lnTo>
                <a:lnTo>
                  <a:pt x="50" y="275"/>
                </a:lnTo>
                <a:lnTo>
                  <a:pt x="50" y="273"/>
                </a:lnTo>
                <a:lnTo>
                  <a:pt x="50" y="271"/>
                </a:lnTo>
                <a:lnTo>
                  <a:pt x="49" y="269"/>
                </a:lnTo>
                <a:lnTo>
                  <a:pt x="49" y="267"/>
                </a:lnTo>
                <a:lnTo>
                  <a:pt x="47" y="265"/>
                </a:lnTo>
                <a:lnTo>
                  <a:pt x="47" y="263"/>
                </a:lnTo>
                <a:lnTo>
                  <a:pt x="47" y="261"/>
                </a:lnTo>
                <a:lnTo>
                  <a:pt x="47" y="259"/>
                </a:lnTo>
                <a:lnTo>
                  <a:pt x="47" y="257"/>
                </a:lnTo>
                <a:lnTo>
                  <a:pt x="47" y="255"/>
                </a:lnTo>
                <a:lnTo>
                  <a:pt x="49" y="255"/>
                </a:lnTo>
                <a:lnTo>
                  <a:pt x="49" y="253"/>
                </a:lnTo>
                <a:lnTo>
                  <a:pt x="49" y="252"/>
                </a:lnTo>
                <a:lnTo>
                  <a:pt x="49" y="250"/>
                </a:lnTo>
                <a:lnTo>
                  <a:pt x="49" y="248"/>
                </a:lnTo>
                <a:lnTo>
                  <a:pt x="49" y="246"/>
                </a:lnTo>
                <a:lnTo>
                  <a:pt x="49" y="244"/>
                </a:lnTo>
                <a:lnTo>
                  <a:pt x="47" y="242"/>
                </a:lnTo>
                <a:lnTo>
                  <a:pt x="45" y="240"/>
                </a:lnTo>
                <a:lnTo>
                  <a:pt x="43" y="242"/>
                </a:lnTo>
                <a:lnTo>
                  <a:pt x="41" y="242"/>
                </a:lnTo>
                <a:lnTo>
                  <a:pt x="41" y="244"/>
                </a:lnTo>
                <a:lnTo>
                  <a:pt x="39" y="246"/>
                </a:lnTo>
                <a:lnTo>
                  <a:pt x="37" y="248"/>
                </a:lnTo>
                <a:lnTo>
                  <a:pt x="35" y="250"/>
                </a:lnTo>
                <a:lnTo>
                  <a:pt x="35" y="252"/>
                </a:lnTo>
                <a:lnTo>
                  <a:pt x="33" y="253"/>
                </a:lnTo>
                <a:lnTo>
                  <a:pt x="31" y="255"/>
                </a:lnTo>
                <a:lnTo>
                  <a:pt x="31" y="257"/>
                </a:lnTo>
                <a:lnTo>
                  <a:pt x="31" y="259"/>
                </a:lnTo>
                <a:lnTo>
                  <a:pt x="29" y="261"/>
                </a:lnTo>
                <a:lnTo>
                  <a:pt x="29" y="263"/>
                </a:lnTo>
                <a:lnTo>
                  <a:pt x="29" y="265"/>
                </a:lnTo>
                <a:lnTo>
                  <a:pt x="27" y="265"/>
                </a:lnTo>
                <a:lnTo>
                  <a:pt x="27" y="267"/>
                </a:lnTo>
                <a:lnTo>
                  <a:pt x="27" y="269"/>
                </a:lnTo>
                <a:lnTo>
                  <a:pt x="27" y="271"/>
                </a:lnTo>
                <a:lnTo>
                  <a:pt x="25" y="271"/>
                </a:lnTo>
                <a:lnTo>
                  <a:pt x="25" y="269"/>
                </a:lnTo>
                <a:lnTo>
                  <a:pt x="24" y="267"/>
                </a:lnTo>
                <a:lnTo>
                  <a:pt x="24" y="265"/>
                </a:lnTo>
                <a:lnTo>
                  <a:pt x="22" y="265"/>
                </a:lnTo>
                <a:lnTo>
                  <a:pt x="22" y="263"/>
                </a:lnTo>
                <a:lnTo>
                  <a:pt x="22" y="261"/>
                </a:lnTo>
                <a:lnTo>
                  <a:pt x="20" y="259"/>
                </a:lnTo>
                <a:lnTo>
                  <a:pt x="20" y="257"/>
                </a:lnTo>
                <a:lnTo>
                  <a:pt x="20" y="255"/>
                </a:lnTo>
                <a:lnTo>
                  <a:pt x="20" y="253"/>
                </a:lnTo>
                <a:lnTo>
                  <a:pt x="18" y="252"/>
                </a:lnTo>
                <a:lnTo>
                  <a:pt x="18" y="250"/>
                </a:lnTo>
                <a:lnTo>
                  <a:pt x="18" y="248"/>
                </a:lnTo>
                <a:lnTo>
                  <a:pt x="10" y="248"/>
                </a:lnTo>
                <a:lnTo>
                  <a:pt x="10" y="246"/>
                </a:lnTo>
                <a:lnTo>
                  <a:pt x="8" y="246"/>
                </a:lnTo>
                <a:lnTo>
                  <a:pt x="6" y="246"/>
                </a:lnTo>
                <a:lnTo>
                  <a:pt x="6" y="244"/>
                </a:lnTo>
                <a:lnTo>
                  <a:pt x="4" y="244"/>
                </a:lnTo>
                <a:lnTo>
                  <a:pt x="2" y="244"/>
                </a:lnTo>
                <a:lnTo>
                  <a:pt x="2" y="242"/>
                </a:lnTo>
                <a:lnTo>
                  <a:pt x="0" y="242"/>
                </a:lnTo>
                <a:lnTo>
                  <a:pt x="0" y="240"/>
                </a:lnTo>
                <a:lnTo>
                  <a:pt x="0" y="238"/>
                </a:lnTo>
                <a:lnTo>
                  <a:pt x="0" y="236"/>
                </a:lnTo>
                <a:lnTo>
                  <a:pt x="2" y="236"/>
                </a:lnTo>
                <a:lnTo>
                  <a:pt x="2" y="234"/>
                </a:lnTo>
                <a:lnTo>
                  <a:pt x="2" y="232"/>
                </a:lnTo>
                <a:lnTo>
                  <a:pt x="2" y="230"/>
                </a:lnTo>
                <a:lnTo>
                  <a:pt x="2" y="228"/>
                </a:lnTo>
                <a:lnTo>
                  <a:pt x="2" y="227"/>
                </a:lnTo>
                <a:lnTo>
                  <a:pt x="2" y="225"/>
                </a:lnTo>
                <a:lnTo>
                  <a:pt x="4" y="225"/>
                </a:lnTo>
                <a:lnTo>
                  <a:pt x="4" y="223"/>
                </a:lnTo>
                <a:lnTo>
                  <a:pt x="6" y="223"/>
                </a:lnTo>
                <a:lnTo>
                  <a:pt x="6" y="221"/>
                </a:lnTo>
                <a:lnTo>
                  <a:pt x="8" y="219"/>
                </a:lnTo>
                <a:lnTo>
                  <a:pt x="8" y="217"/>
                </a:lnTo>
                <a:lnTo>
                  <a:pt x="10" y="215"/>
                </a:lnTo>
                <a:lnTo>
                  <a:pt x="10" y="213"/>
                </a:lnTo>
                <a:lnTo>
                  <a:pt x="12" y="213"/>
                </a:lnTo>
                <a:lnTo>
                  <a:pt x="14" y="211"/>
                </a:lnTo>
                <a:lnTo>
                  <a:pt x="16" y="211"/>
                </a:lnTo>
                <a:lnTo>
                  <a:pt x="18" y="209"/>
                </a:lnTo>
                <a:lnTo>
                  <a:pt x="20" y="207"/>
                </a:lnTo>
                <a:lnTo>
                  <a:pt x="22" y="207"/>
                </a:lnTo>
                <a:lnTo>
                  <a:pt x="22" y="205"/>
                </a:lnTo>
                <a:lnTo>
                  <a:pt x="24" y="205"/>
                </a:lnTo>
                <a:lnTo>
                  <a:pt x="25" y="204"/>
                </a:lnTo>
                <a:lnTo>
                  <a:pt x="27" y="204"/>
                </a:lnTo>
                <a:lnTo>
                  <a:pt x="31" y="202"/>
                </a:lnTo>
                <a:lnTo>
                  <a:pt x="33" y="202"/>
                </a:lnTo>
                <a:lnTo>
                  <a:pt x="33" y="200"/>
                </a:lnTo>
                <a:lnTo>
                  <a:pt x="35" y="200"/>
                </a:lnTo>
                <a:lnTo>
                  <a:pt x="37" y="198"/>
                </a:lnTo>
                <a:lnTo>
                  <a:pt x="37" y="196"/>
                </a:lnTo>
                <a:lnTo>
                  <a:pt x="37" y="194"/>
                </a:lnTo>
                <a:lnTo>
                  <a:pt x="39" y="192"/>
                </a:lnTo>
                <a:lnTo>
                  <a:pt x="39" y="190"/>
                </a:lnTo>
                <a:lnTo>
                  <a:pt x="39" y="188"/>
                </a:lnTo>
                <a:lnTo>
                  <a:pt x="39" y="186"/>
                </a:lnTo>
                <a:lnTo>
                  <a:pt x="39" y="184"/>
                </a:lnTo>
                <a:lnTo>
                  <a:pt x="39" y="182"/>
                </a:lnTo>
                <a:lnTo>
                  <a:pt x="39" y="180"/>
                </a:lnTo>
                <a:lnTo>
                  <a:pt x="39" y="179"/>
                </a:lnTo>
                <a:lnTo>
                  <a:pt x="39" y="177"/>
                </a:lnTo>
                <a:lnTo>
                  <a:pt x="39" y="175"/>
                </a:lnTo>
                <a:lnTo>
                  <a:pt x="39" y="173"/>
                </a:lnTo>
                <a:lnTo>
                  <a:pt x="39" y="171"/>
                </a:lnTo>
                <a:lnTo>
                  <a:pt x="39" y="169"/>
                </a:lnTo>
                <a:lnTo>
                  <a:pt x="41" y="167"/>
                </a:lnTo>
                <a:lnTo>
                  <a:pt x="41" y="165"/>
                </a:lnTo>
                <a:lnTo>
                  <a:pt x="41" y="163"/>
                </a:lnTo>
                <a:lnTo>
                  <a:pt x="43" y="163"/>
                </a:lnTo>
                <a:lnTo>
                  <a:pt x="43" y="161"/>
                </a:lnTo>
                <a:lnTo>
                  <a:pt x="45" y="161"/>
                </a:lnTo>
                <a:lnTo>
                  <a:pt x="45" y="159"/>
                </a:lnTo>
                <a:lnTo>
                  <a:pt x="47" y="159"/>
                </a:lnTo>
                <a:lnTo>
                  <a:pt x="49" y="159"/>
                </a:lnTo>
                <a:lnTo>
                  <a:pt x="49" y="157"/>
                </a:lnTo>
                <a:lnTo>
                  <a:pt x="50" y="157"/>
                </a:lnTo>
                <a:lnTo>
                  <a:pt x="50" y="156"/>
                </a:lnTo>
                <a:lnTo>
                  <a:pt x="52" y="156"/>
                </a:lnTo>
                <a:lnTo>
                  <a:pt x="52" y="154"/>
                </a:lnTo>
                <a:lnTo>
                  <a:pt x="52" y="152"/>
                </a:lnTo>
                <a:lnTo>
                  <a:pt x="52" y="150"/>
                </a:lnTo>
                <a:lnTo>
                  <a:pt x="52" y="148"/>
                </a:lnTo>
                <a:lnTo>
                  <a:pt x="52" y="146"/>
                </a:lnTo>
                <a:lnTo>
                  <a:pt x="52" y="144"/>
                </a:lnTo>
                <a:lnTo>
                  <a:pt x="54" y="142"/>
                </a:lnTo>
                <a:lnTo>
                  <a:pt x="54" y="140"/>
                </a:lnTo>
                <a:lnTo>
                  <a:pt x="56" y="138"/>
                </a:lnTo>
                <a:lnTo>
                  <a:pt x="58" y="138"/>
                </a:lnTo>
                <a:lnTo>
                  <a:pt x="58" y="136"/>
                </a:lnTo>
                <a:lnTo>
                  <a:pt x="60" y="136"/>
                </a:lnTo>
                <a:lnTo>
                  <a:pt x="62" y="134"/>
                </a:lnTo>
                <a:lnTo>
                  <a:pt x="64" y="134"/>
                </a:lnTo>
                <a:lnTo>
                  <a:pt x="64" y="132"/>
                </a:lnTo>
                <a:lnTo>
                  <a:pt x="66" y="132"/>
                </a:lnTo>
                <a:lnTo>
                  <a:pt x="66" y="131"/>
                </a:lnTo>
                <a:lnTo>
                  <a:pt x="64" y="131"/>
                </a:lnTo>
                <a:lnTo>
                  <a:pt x="64" y="129"/>
                </a:lnTo>
                <a:lnTo>
                  <a:pt x="64" y="127"/>
                </a:lnTo>
                <a:lnTo>
                  <a:pt x="66" y="127"/>
                </a:lnTo>
                <a:lnTo>
                  <a:pt x="68" y="127"/>
                </a:lnTo>
                <a:lnTo>
                  <a:pt x="70" y="127"/>
                </a:lnTo>
                <a:lnTo>
                  <a:pt x="72" y="127"/>
                </a:lnTo>
                <a:lnTo>
                  <a:pt x="73" y="127"/>
                </a:lnTo>
                <a:lnTo>
                  <a:pt x="73" y="125"/>
                </a:lnTo>
                <a:lnTo>
                  <a:pt x="75" y="123"/>
                </a:lnTo>
                <a:lnTo>
                  <a:pt x="75" y="121"/>
                </a:lnTo>
                <a:lnTo>
                  <a:pt x="77" y="119"/>
                </a:lnTo>
                <a:lnTo>
                  <a:pt x="79" y="117"/>
                </a:lnTo>
                <a:lnTo>
                  <a:pt x="79" y="115"/>
                </a:lnTo>
                <a:lnTo>
                  <a:pt x="81" y="115"/>
                </a:lnTo>
                <a:lnTo>
                  <a:pt x="81" y="113"/>
                </a:lnTo>
                <a:lnTo>
                  <a:pt x="81" y="111"/>
                </a:lnTo>
                <a:lnTo>
                  <a:pt x="81" y="109"/>
                </a:lnTo>
                <a:lnTo>
                  <a:pt x="83" y="108"/>
                </a:lnTo>
                <a:lnTo>
                  <a:pt x="83" y="106"/>
                </a:lnTo>
                <a:lnTo>
                  <a:pt x="83" y="102"/>
                </a:lnTo>
                <a:lnTo>
                  <a:pt x="83" y="100"/>
                </a:lnTo>
                <a:lnTo>
                  <a:pt x="83" y="96"/>
                </a:lnTo>
                <a:lnTo>
                  <a:pt x="85" y="94"/>
                </a:lnTo>
                <a:lnTo>
                  <a:pt x="85" y="92"/>
                </a:lnTo>
                <a:lnTo>
                  <a:pt x="85" y="90"/>
                </a:lnTo>
                <a:lnTo>
                  <a:pt x="85" y="88"/>
                </a:lnTo>
                <a:lnTo>
                  <a:pt x="85" y="86"/>
                </a:lnTo>
                <a:lnTo>
                  <a:pt x="87" y="86"/>
                </a:lnTo>
                <a:lnTo>
                  <a:pt x="87" y="84"/>
                </a:lnTo>
                <a:lnTo>
                  <a:pt x="91" y="84"/>
                </a:lnTo>
                <a:lnTo>
                  <a:pt x="91" y="83"/>
                </a:lnTo>
                <a:lnTo>
                  <a:pt x="93" y="83"/>
                </a:lnTo>
                <a:lnTo>
                  <a:pt x="95" y="83"/>
                </a:lnTo>
                <a:lnTo>
                  <a:pt x="97" y="83"/>
                </a:lnTo>
                <a:lnTo>
                  <a:pt x="97" y="81"/>
                </a:lnTo>
                <a:lnTo>
                  <a:pt x="100" y="81"/>
                </a:lnTo>
                <a:lnTo>
                  <a:pt x="102" y="81"/>
                </a:lnTo>
                <a:lnTo>
                  <a:pt x="104" y="81"/>
                </a:lnTo>
                <a:lnTo>
                  <a:pt x="106" y="81"/>
                </a:lnTo>
                <a:lnTo>
                  <a:pt x="108" y="81"/>
                </a:lnTo>
                <a:lnTo>
                  <a:pt x="110" y="81"/>
                </a:lnTo>
                <a:lnTo>
                  <a:pt x="112" y="81"/>
                </a:lnTo>
                <a:lnTo>
                  <a:pt x="114" y="81"/>
                </a:lnTo>
                <a:lnTo>
                  <a:pt x="116" y="81"/>
                </a:lnTo>
                <a:lnTo>
                  <a:pt x="118" y="81"/>
                </a:lnTo>
                <a:lnTo>
                  <a:pt x="122" y="83"/>
                </a:lnTo>
                <a:lnTo>
                  <a:pt x="123" y="83"/>
                </a:lnTo>
                <a:lnTo>
                  <a:pt x="125" y="83"/>
                </a:lnTo>
                <a:lnTo>
                  <a:pt x="127" y="81"/>
                </a:lnTo>
                <a:lnTo>
                  <a:pt x="129" y="81"/>
                </a:lnTo>
                <a:lnTo>
                  <a:pt x="131" y="81"/>
                </a:lnTo>
                <a:lnTo>
                  <a:pt x="133" y="81"/>
                </a:lnTo>
                <a:lnTo>
                  <a:pt x="135" y="81"/>
                </a:lnTo>
                <a:lnTo>
                  <a:pt x="135" y="79"/>
                </a:lnTo>
                <a:lnTo>
                  <a:pt x="137" y="79"/>
                </a:lnTo>
                <a:lnTo>
                  <a:pt x="137" y="77"/>
                </a:lnTo>
                <a:lnTo>
                  <a:pt x="137" y="75"/>
                </a:lnTo>
                <a:lnTo>
                  <a:pt x="137" y="73"/>
                </a:lnTo>
                <a:lnTo>
                  <a:pt x="139" y="71"/>
                </a:lnTo>
                <a:lnTo>
                  <a:pt x="141" y="69"/>
                </a:lnTo>
                <a:lnTo>
                  <a:pt x="141" y="67"/>
                </a:lnTo>
                <a:lnTo>
                  <a:pt x="143" y="65"/>
                </a:lnTo>
                <a:lnTo>
                  <a:pt x="145" y="65"/>
                </a:lnTo>
                <a:lnTo>
                  <a:pt x="146" y="63"/>
                </a:lnTo>
                <a:lnTo>
                  <a:pt x="148" y="63"/>
                </a:lnTo>
                <a:lnTo>
                  <a:pt x="150" y="63"/>
                </a:lnTo>
                <a:lnTo>
                  <a:pt x="152" y="63"/>
                </a:lnTo>
                <a:lnTo>
                  <a:pt x="154" y="63"/>
                </a:lnTo>
                <a:lnTo>
                  <a:pt x="156" y="63"/>
                </a:lnTo>
                <a:lnTo>
                  <a:pt x="158" y="63"/>
                </a:lnTo>
                <a:lnTo>
                  <a:pt x="158" y="65"/>
                </a:lnTo>
                <a:lnTo>
                  <a:pt x="160" y="65"/>
                </a:lnTo>
                <a:lnTo>
                  <a:pt x="162" y="65"/>
                </a:lnTo>
                <a:lnTo>
                  <a:pt x="164" y="65"/>
                </a:lnTo>
                <a:lnTo>
                  <a:pt x="166" y="65"/>
                </a:lnTo>
                <a:lnTo>
                  <a:pt x="168" y="65"/>
                </a:lnTo>
                <a:lnTo>
                  <a:pt x="170" y="65"/>
                </a:lnTo>
                <a:lnTo>
                  <a:pt x="171" y="67"/>
                </a:lnTo>
                <a:lnTo>
                  <a:pt x="173" y="67"/>
                </a:lnTo>
                <a:lnTo>
                  <a:pt x="175" y="67"/>
                </a:lnTo>
                <a:lnTo>
                  <a:pt x="177" y="67"/>
                </a:lnTo>
                <a:lnTo>
                  <a:pt x="179" y="67"/>
                </a:lnTo>
                <a:lnTo>
                  <a:pt x="181" y="67"/>
                </a:lnTo>
                <a:lnTo>
                  <a:pt x="183" y="67"/>
                </a:lnTo>
                <a:lnTo>
                  <a:pt x="185" y="67"/>
                </a:lnTo>
                <a:lnTo>
                  <a:pt x="187" y="69"/>
                </a:lnTo>
                <a:lnTo>
                  <a:pt x="191" y="69"/>
                </a:lnTo>
                <a:lnTo>
                  <a:pt x="191" y="67"/>
                </a:lnTo>
                <a:lnTo>
                  <a:pt x="193" y="67"/>
                </a:lnTo>
                <a:lnTo>
                  <a:pt x="195" y="67"/>
                </a:lnTo>
                <a:lnTo>
                  <a:pt x="196" y="67"/>
                </a:lnTo>
                <a:lnTo>
                  <a:pt x="198" y="67"/>
                </a:lnTo>
                <a:lnTo>
                  <a:pt x="200" y="67"/>
                </a:lnTo>
                <a:lnTo>
                  <a:pt x="202" y="67"/>
                </a:lnTo>
                <a:lnTo>
                  <a:pt x="204" y="67"/>
                </a:lnTo>
                <a:lnTo>
                  <a:pt x="204" y="65"/>
                </a:lnTo>
                <a:lnTo>
                  <a:pt x="206" y="67"/>
                </a:lnTo>
                <a:lnTo>
                  <a:pt x="208" y="69"/>
                </a:lnTo>
                <a:lnTo>
                  <a:pt x="208" y="71"/>
                </a:lnTo>
                <a:lnTo>
                  <a:pt x="208" y="73"/>
                </a:lnTo>
                <a:lnTo>
                  <a:pt x="210" y="73"/>
                </a:lnTo>
                <a:lnTo>
                  <a:pt x="210" y="75"/>
                </a:lnTo>
                <a:lnTo>
                  <a:pt x="210" y="77"/>
                </a:lnTo>
                <a:lnTo>
                  <a:pt x="212" y="77"/>
                </a:lnTo>
                <a:lnTo>
                  <a:pt x="212" y="79"/>
                </a:lnTo>
                <a:lnTo>
                  <a:pt x="212" y="81"/>
                </a:lnTo>
                <a:lnTo>
                  <a:pt x="212" y="83"/>
                </a:lnTo>
                <a:lnTo>
                  <a:pt x="214" y="84"/>
                </a:lnTo>
                <a:lnTo>
                  <a:pt x="214" y="86"/>
                </a:lnTo>
                <a:lnTo>
                  <a:pt x="214" y="88"/>
                </a:lnTo>
                <a:lnTo>
                  <a:pt x="214" y="90"/>
                </a:lnTo>
                <a:lnTo>
                  <a:pt x="214" y="92"/>
                </a:lnTo>
                <a:lnTo>
                  <a:pt x="214" y="94"/>
                </a:lnTo>
                <a:lnTo>
                  <a:pt x="214" y="96"/>
                </a:lnTo>
                <a:lnTo>
                  <a:pt x="214" y="98"/>
                </a:lnTo>
                <a:lnTo>
                  <a:pt x="216" y="100"/>
                </a:lnTo>
                <a:lnTo>
                  <a:pt x="218" y="100"/>
                </a:lnTo>
                <a:lnTo>
                  <a:pt x="220" y="100"/>
                </a:lnTo>
                <a:lnTo>
                  <a:pt x="221" y="102"/>
                </a:lnTo>
                <a:lnTo>
                  <a:pt x="223" y="100"/>
                </a:lnTo>
                <a:lnTo>
                  <a:pt x="225" y="100"/>
                </a:lnTo>
                <a:lnTo>
                  <a:pt x="227" y="100"/>
                </a:lnTo>
                <a:lnTo>
                  <a:pt x="229" y="98"/>
                </a:lnTo>
                <a:lnTo>
                  <a:pt x="231" y="98"/>
                </a:lnTo>
                <a:lnTo>
                  <a:pt x="233" y="98"/>
                </a:lnTo>
                <a:lnTo>
                  <a:pt x="235" y="98"/>
                </a:lnTo>
                <a:lnTo>
                  <a:pt x="237" y="98"/>
                </a:lnTo>
                <a:lnTo>
                  <a:pt x="239" y="98"/>
                </a:lnTo>
                <a:lnTo>
                  <a:pt x="241" y="96"/>
                </a:lnTo>
                <a:lnTo>
                  <a:pt x="243" y="96"/>
                </a:lnTo>
                <a:lnTo>
                  <a:pt x="244" y="94"/>
                </a:lnTo>
                <a:lnTo>
                  <a:pt x="246" y="94"/>
                </a:lnTo>
                <a:lnTo>
                  <a:pt x="246" y="92"/>
                </a:lnTo>
                <a:lnTo>
                  <a:pt x="250" y="90"/>
                </a:lnTo>
                <a:lnTo>
                  <a:pt x="250" y="88"/>
                </a:lnTo>
                <a:lnTo>
                  <a:pt x="252" y="86"/>
                </a:lnTo>
                <a:lnTo>
                  <a:pt x="254" y="84"/>
                </a:lnTo>
                <a:lnTo>
                  <a:pt x="254" y="83"/>
                </a:lnTo>
                <a:lnTo>
                  <a:pt x="256" y="81"/>
                </a:lnTo>
                <a:lnTo>
                  <a:pt x="258" y="79"/>
                </a:lnTo>
                <a:lnTo>
                  <a:pt x="260" y="77"/>
                </a:lnTo>
                <a:lnTo>
                  <a:pt x="260" y="75"/>
                </a:lnTo>
                <a:lnTo>
                  <a:pt x="262" y="73"/>
                </a:lnTo>
                <a:lnTo>
                  <a:pt x="262" y="71"/>
                </a:lnTo>
                <a:lnTo>
                  <a:pt x="264" y="71"/>
                </a:lnTo>
                <a:lnTo>
                  <a:pt x="264" y="69"/>
                </a:lnTo>
                <a:lnTo>
                  <a:pt x="266" y="69"/>
                </a:lnTo>
                <a:lnTo>
                  <a:pt x="266" y="67"/>
                </a:lnTo>
                <a:lnTo>
                  <a:pt x="268" y="65"/>
                </a:lnTo>
                <a:lnTo>
                  <a:pt x="268" y="63"/>
                </a:lnTo>
                <a:lnTo>
                  <a:pt x="268" y="61"/>
                </a:lnTo>
                <a:lnTo>
                  <a:pt x="269" y="58"/>
                </a:lnTo>
                <a:lnTo>
                  <a:pt x="269" y="56"/>
                </a:lnTo>
                <a:lnTo>
                  <a:pt x="269" y="54"/>
                </a:lnTo>
                <a:lnTo>
                  <a:pt x="269" y="52"/>
                </a:lnTo>
                <a:lnTo>
                  <a:pt x="269" y="50"/>
                </a:lnTo>
                <a:lnTo>
                  <a:pt x="269" y="48"/>
                </a:lnTo>
                <a:lnTo>
                  <a:pt x="269" y="46"/>
                </a:lnTo>
                <a:lnTo>
                  <a:pt x="269" y="44"/>
                </a:lnTo>
                <a:lnTo>
                  <a:pt x="271" y="42"/>
                </a:lnTo>
                <a:lnTo>
                  <a:pt x="271" y="40"/>
                </a:lnTo>
                <a:lnTo>
                  <a:pt x="271" y="38"/>
                </a:lnTo>
                <a:lnTo>
                  <a:pt x="271" y="36"/>
                </a:lnTo>
                <a:lnTo>
                  <a:pt x="273" y="36"/>
                </a:lnTo>
                <a:lnTo>
                  <a:pt x="273" y="35"/>
                </a:lnTo>
                <a:lnTo>
                  <a:pt x="273" y="33"/>
                </a:lnTo>
                <a:lnTo>
                  <a:pt x="275" y="33"/>
                </a:lnTo>
                <a:lnTo>
                  <a:pt x="275" y="31"/>
                </a:lnTo>
                <a:lnTo>
                  <a:pt x="277" y="29"/>
                </a:lnTo>
                <a:lnTo>
                  <a:pt x="279" y="27"/>
                </a:lnTo>
                <a:lnTo>
                  <a:pt x="279" y="25"/>
                </a:lnTo>
                <a:lnTo>
                  <a:pt x="281" y="25"/>
                </a:lnTo>
                <a:lnTo>
                  <a:pt x="283" y="27"/>
                </a:lnTo>
                <a:lnTo>
                  <a:pt x="285" y="27"/>
                </a:lnTo>
                <a:lnTo>
                  <a:pt x="287" y="25"/>
                </a:lnTo>
                <a:lnTo>
                  <a:pt x="287" y="23"/>
                </a:lnTo>
                <a:lnTo>
                  <a:pt x="287" y="21"/>
                </a:lnTo>
                <a:lnTo>
                  <a:pt x="287" y="19"/>
                </a:lnTo>
                <a:lnTo>
                  <a:pt x="289" y="17"/>
                </a:lnTo>
                <a:lnTo>
                  <a:pt x="289" y="15"/>
                </a:lnTo>
                <a:lnTo>
                  <a:pt x="289" y="13"/>
                </a:lnTo>
                <a:lnTo>
                  <a:pt x="291" y="12"/>
                </a:lnTo>
                <a:lnTo>
                  <a:pt x="293" y="10"/>
                </a:lnTo>
                <a:lnTo>
                  <a:pt x="294" y="8"/>
                </a:lnTo>
                <a:lnTo>
                  <a:pt x="298" y="6"/>
                </a:lnTo>
                <a:lnTo>
                  <a:pt x="302" y="4"/>
                </a:lnTo>
                <a:lnTo>
                  <a:pt x="304" y="2"/>
                </a:lnTo>
                <a:lnTo>
                  <a:pt x="306" y="0"/>
                </a:lnTo>
                <a:lnTo>
                  <a:pt x="312" y="2"/>
                </a:lnTo>
                <a:lnTo>
                  <a:pt x="314" y="4"/>
                </a:lnTo>
                <a:lnTo>
                  <a:pt x="316" y="4"/>
                </a:lnTo>
                <a:lnTo>
                  <a:pt x="316" y="2"/>
                </a:lnTo>
                <a:lnTo>
                  <a:pt x="317" y="2"/>
                </a:lnTo>
                <a:lnTo>
                  <a:pt x="317" y="4"/>
                </a:lnTo>
                <a:lnTo>
                  <a:pt x="319" y="4"/>
                </a:lnTo>
                <a:lnTo>
                  <a:pt x="321" y="4"/>
                </a:lnTo>
                <a:lnTo>
                  <a:pt x="323" y="4"/>
                </a:lnTo>
                <a:lnTo>
                  <a:pt x="325" y="2"/>
                </a:lnTo>
                <a:lnTo>
                  <a:pt x="327" y="2"/>
                </a:lnTo>
                <a:lnTo>
                  <a:pt x="329" y="2"/>
                </a:lnTo>
                <a:lnTo>
                  <a:pt x="331" y="0"/>
                </a:lnTo>
                <a:lnTo>
                  <a:pt x="333" y="0"/>
                </a:lnTo>
                <a:lnTo>
                  <a:pt x="335" y="0"/>
                </a:lnTo>
                <a:lnTo>
                  <a:pt x="337" y="0"/>
                </a:lnTo>
                <a:lnTo>
                  <a:pt x="339" y="0"/>
                </a:lnTo>
                <a:lnTo>
                  <a:pt x="339" y="2"/>
                </a:lnTo>
                <a:lnTo>
                  <a:pt x="339" y="4"/>
                </a:lnTo>
                <a:lnTo>
                  <a:pt x="339" y="6"/>
                </a:lnTo>
                <a:lnTo>
                  <a:pt x="337" y="6"/>
                </a:lnTo>
                <a:lnTo>
                  <a:pt x="339" y="8"/>
                </a:lnTo>
                <a:lnTo>
                  <a:pt x="339" y="10"/>
                </a:lnTo>
                <a:lnTo>
                  <a:pt x="339" y="12"/>
                </a:lnTo>
                <a:lnTo>
                  <a:pt x="341" y="15"/>
                </a:lnTo>
                <a:lnTo>
                  <a:pt x="341" y="17"/>
                </a:lnTo>
                <a:lnTo>
                  <a:pt x="341" y="19"/>
                </a:lnTo>
                <a:lnTo>
                  <a:pt x="341" y="21"/>
                </a:lnTo>
                <a:lnTo>
                  <a:pt x="342" y="21"/>
                </a:lnTo>
                <a:lnTo>
                  <a:pt x="342" y="23"/>
                </a:lnTo>
                <a:lnTo>
                  <a:pt x="342" y="25"/>
                </a:lnTo>
                <a:lnTo>
                  <a:pt x="344" y="27"/>
                </a:lnTo>
                <a:lnTo>
                  <a:pt x="346" y="29"/>
                </a:lnTo>
                <a:lnTo>
                  <a:pt x="348" y="31"/>
                </a:lnTo>
                <a:lnTo>
                  <a:pt x="348" y="33"/>
                </a:lnTo>
                <a:lnTo>
                  <a:pt x="350" y="33"/>
                </a:lnTo>
                <a:lnTo>
                  <a:pt x="350" y="35"/>
                </a:lnTo>
                <a:lnTo>
                  <a:pt x="350" y="36"/>
                </a:lnTo>
                <a:lnTo>
                  <a:pt x="352" y="36"/>
                </a:lnTo>
                <a:lnTo>
                  <a:pt x="352" y="38"/>
                </a:lnTo>
                <a:lnTo>
                  <a:pt x="354" y="40"/>
                </a:lnTo>
                <a:lnTo>
                  <a:pt x="354" y="42"/>
                </a:lnTo>
                <a:lnTo>
                  <a:pt x="354" y="44"/>
                </a:lnTo>
                <a:lnTo>
                  <a:pt x="356" y="46"/>
                </a:lnTo>
                <a:lnTo>
                  <a:pt x="356" y="48"/>
                </a:lnTo>
                <a:lnTo>
                  <a:pt x="354" y="48"/>
                </a:lnTo>
                <a:lnTo>
                  <a:pt x="352" y="48"/>
                </a:lnTo>
                <a:lnTo>
                  <a:pt x="350" y="48"/>
                </a:lnTo>
                <a:lnTo>
                  <a:pt x="348" y="48"/>
                </a:lnTo>
                <a:lnTo>
                  <a:pt x="348" y="50"/>
                </a:lnTo>
                <a:lnTo>
                  <a:pt x="346" y="50"/>
                </a:lnTo>
                <a:lnTo>
                  <a:pt x="346" y="52"/>
                </a:lnTo>
                <a:lnTo>
                  <a:pt x="346" y="50"/>
                </a:lnTo>
                <a:lnTo>
                  <a:pt x="344" y="50"/>
                </a:lnTo>
                <a:lnTo>
                  <a:pt x="344" y="52"/>
                </a:lnTo>
                <a:lnTo>
                  <a:pt x="344" y="54"/>
                </a:lnTo>
                <a:lnTo>
                  <a:pt x="342" y="56"/>
                </a:lnTo>
                <a:lnTo>
                  <a:pt x="344" y="58"/>
                </a:lnTo>
                <a:lnTo>
                  <a:pt x="344" y="60"/>
                </a:lnTo>
                <a:lnTo>
                  <a:pt x="346" y="60"/>
                </a:lnTo>
                <a:lnTo>
                  <a:pt x="346" y="61"/>
                </a:lnTo>
                <a:lnTo>
                  <a:pt x="348" y="61"/>
                </a:lnTo>
                <a:lnTo>
                  <a:pt x="350" y="63"/>
                </a:lnTo>
                <a:lnTo>
                  <a:pt x="352" y="63"/>
                </a:lnTo>
                <a:lnTo>
                  <a:pt x="352" y="65"/>
                </a:lnTo>
                <a:lnTo>
                  <a:pt x="352" y="67"/>
                </a:lnTo>
                <a:lnTo>
                  <a:pt x="350" y="67"/>
                </a:lnTo>
                <a:lnTo>
                  <a:pt x="350" y="69"/>
                </a:lnTo>
                <a:lnTo>
                  <a:pt x="348" y="69"/>
                </a:lnTo>
                <a:lnTo>
                  <a:pt x="348" y="71"/>
                </a:lnTo>
                <a:lnTo>
                  <a:pt x="348" y="73"/>
                </a:lnTo>
                <a:lnTo>
                  <a:pt x="348" y="75"/>
                </a:lnTo>
                <a:lnTo>
                  <a:pt x="350" y="77"/>
                </a:lnTo>
                <a:lnTo>
                  <a:pt x="350" y="79"/>
                </a:lnTo>
                <a:lnTo>
                  <a:pt x="348" y="79"/>
                </a:lnTo>
                <a:lnTo>
                  <a:pt x="348" y="81"/>
                </a:lnTo>
                <a:lnTo>
                  <a:pt x="350" y="83"/>
                </a:lnTo>
                <a:lnTo>
                  <a:pt x="352" y="84"/>
                </a:lnTo>
                <a:lnTo>
                  <a:pt x="350" y="86"/>
                </a:lnTo>
                <a:lnTo>
                  <a:pt x="348" y="86"/>
                </a:lnTo>
                <a:lnTo>
                  <a:pt x="346" y="88"/>
                </a:lnTo>
                <a:lnTo>
                  <a:pt x="344" y="88"/>
                </a:lnTo>
                <a:lnTo>
                  <a:pt x="342" y="88"/>
                </a:lnTo>
                <a:lnTo>
                  <a:pt x="341" y="88"/>
                </a:lnTo>
                <a:lnTo>
                  <a:pt x="339" y="88"/>
                </a:lnTo>
                <a:lnTo>
                  <a:pt x="337" y="88"/>
                </a:lnTo>
                <a:lnTo>
                  <a:pt x="337" y="90"/>
                </a:lnTo>
                <a:lnTo>
                  <a:pt x="337" y="92"/>
                </a:lnTo>
                <a:lnTo>
                  <a:pt x="337" y="94"/>
                </a:lnTo>
                <a:lnTo>
                  <a:pt x="337" y="96"/>
                </a:lnTo>
                <a:lnTo>
                  <a:pt x="339" y="96"/>
                </a:lnTo>
                <a:lnTo>
                  <a:pt x="339" y="98"/>
                </a:lnTo>
                <a:lnTo>
                  <a:pt x="337" y="100"/>
                </a:lnTo>
                <a:lnTo>
                  <a:pt x="335" y="102"/>
                </a:lnTo>
                <a:lnTo>
                  <a:pt x="335" y="104"/>
                </a:lnTo>
                <a:lnTo>
                  <a:pt x="335" y="106"/>
                </a:lnTo>
                <a:lnTo>
                  <a:pt x="333" y="106"/>
                </a:lnTo>
                <a:lnTo>
                  <a:pt x="333" y="108"/>
                </a:lnTo>
                <a:lnTo>
                  <a:pt x="333" y="109"/>
                </a:lnTo>
                <a:lnTo>
                  <a:pt x="333" y="111"/>
                </a:lnTo>
                <a:lnTo>
                  <a:pt x="333" y="113"/>
                </a:lnTo>
                <a:lnTo>
                  <a:pt x="333" y="115"/>
                </a:lnTo>
                <a:lnTo>
                  <a:pt x="333" y="117"/>
                </a:lnTo>
                <a:lnTo>
                  <a:pt x="331" y="117"/>
                </a:lnTo>
                <a:lnTo>
                  <a:pt x="331" y="119"/>
                </a:lnTo>
                <a:lnTo>
                  <a:pt x="329" y="119"/>
                </a:lnTo>
                <a:lnTo>
                  <a:pt x="329" y="121"/>
                </a:lnTo>
                <a:lnTo>
                  <a:pt x="331" y="121"/>
                </a:lnTo>
                <a:lnTo>
                  <a:pt x="331" y="123"/>
                </a:lnTo>
                <a:lnTo>
                  <a:pt x="329" y="123"/>
                </a:lnTo>
                <a:lnTo>
                  <a:pt x="329" y="125"/>
                </a:lnTo>
                <a:lnTo>
                  <a:pt x="327" y="127"/>
                </a:lnTo>
                <a:lnTo>
                  <a:pt x="327" y="129"/>
                </a:lnTo>
                <a:lnTo>
                  <a:pt x="325" y="131"/>
                </a:lnTo>
                <a:lnTo>
                  <a:pt x="325" y="132"/>
                </a:lnTo>
                <a:lnTo>
                  <a:pt x="325" y="134"/>
                </a:lnTo>
                <a:lnTo>
                  <a:pt x="323" y="134"/>
                </a:lnTo>
                <a:lnTo>
                  <a:pt x="323" y="136"/>
                </a:lnTo>
                <a:lnTo>
                  <a:pt x="321" y="136"/>
                </a:lnTo>
                <a:lnTo>
                  <a:pt x="319" y="136"/>
                </a:lnTo>
                <a:lnTo>
                  <a:pt x="319" y="138"/>
                </a:lnTo>
                <a:lnTo>
                  <a:pt x="321" y="140"/>
                </a:lnTo>
                <a:lnTo>
                  <a:pt x="323" y="142"/>
                </a:lnTo>
                <a:lnTo>
                  <a:pt x="321" y="142"/>
                </a:lnTo>
                <a:lnTo>
                  <a:pt x="319" y="144"/>
                </a:lnTo>
                <a:lnTo>
                  <a:pt x="317" y="144"/>
                </a:lnTo>
                <a:lnTo>
                  <a:pt x="316" y="146"/>
                </a:lnTo>
                <a:lnTo>
                  <a:pt x="314" y="148"/>
                </a:lnTo>
                <a:lnTo>
                  <a:pt x="314" y="150"/>
                </a:lnTo>
                <a:lnTo>
                  <a:pt x="314" y="152"/>
                </a:lnTo>
                <a:lnTo>
                  <a:pt x="312" y="152"/>
                </a:lnTo>
                <a:lnTo>
                  <a:pt x="312" y="154"/>
                </a:lnTo>
                <a:lnTo>
                  <a:pt x="312" y="156"/>
                </a:lnTo>
                <a:lnTo>
                  <a:pt x="310" y="156"/>
                </a:lnTo>
                <a:lnTo>
                  <a:pt x="310" y="157"/>
                </a:lnTo>
                <a:lnTo>
                  <a:pt x="310" y="159"/>
                </a:lnTo>
                <a:lnTo>
                  <a:pt x="310" y="161"/>
                </a:lnTo>
                <a:lnTo>
                  <a:pt x="310" y="163"/>
                </a:lnTo>
                <a:lnTo>
                  <a:pt x="308" y="165"/>
                </a:lnTo>
                <a:lnTo>
                  <a:pt x="308" y="167"/>
                </a:lnTo>
                <a:lnTo>
                  <a:pt x="308" y="169"/>
                </a:lnTo>
                <a:lnTo>
                  <a:pt x="308" y="171"/>
                </a:lnTo>
                <a:lnTo>
                  <a:pt x="310" y="173"/>
                </a:lnTo>
                <a:lnTo>
                  <a:pt x="310" y="175"/>
                </a:lnTo>
                <a:lnTo>
                  <a:pt x="310" y="177"/>
                </a:lnTo>
                <a:lnTo>
                  <a:pt x="310" y="179"/>
                </a:lnTo>
                <a:lnTo>
                  <a:pt x="312" y="180"/>
                </a:lnTo>
                <a:lnTo>
                  <a:pt x="310" y="180"/>
                </a:lnTo>
                <a:lnTo>
                  <a:pt x="310" y="182"/>
                </a:lnTo>
                <a:lnTo>
                  <a:pt x="308" y="184"/>
                </a:lnTo>
                <a:lnTo>
                  <a:pt x="308" y="186"/>
                </a:lnTo>
                <a:lnTo>
                  <a:pt x="308" y="188"/>
                </a:lnTo>
                <a:lnTo>
                  <a:pt x="308" y="190"/>
                </a:lnTo>
                <a:lnTo>
                  <a:pt x="308" y="192"/>
                </a:lnTo>
                <a:lnTo>
                  <a:pt x="306" y="194"/>
                </a:lnTo>
                <a:lnTo>
                  <a:pt x="304" y="196"/>
                </a:lnTo>
                <a:lnTo>
                  <a:pt x="304" y="198"/>
                </a:lnTo>
                <a:lnTo>
                  <a:pt x="304" y="200"/>
                </a:lnTo>
                <a:lnTo>
                  <a:pt x="306" y="200"/>
                </a:lnTo>
                <a:lnTo>
                  <a:pt x="306" y="202"/>
                </a:lnTo>
                <a:lnTo>
                  <a:pt x="306" y="204"/>
                </a:lnTo>
                <a:lnTo>
                  <a:pt x="304" y="207"/>
                </a:lnTo>
                <a:lnTo>
                  <a:pt x="302" y="209"/>
                </a:lnTo>
                <a:lnTo>
                  <a:pt x="300" y="211"/>
                </a:lnTo>
                <a:lnTo>
                  <a:pt x="298" y="211"/>
                </a:lnTo>
                <a:lnTo>
                  <a:pt x="294" y="213"/>
                </a:lnTo>
                <a:lnTo>
                  <a:pt x="293" y="215"/>
                </a:lnTo>
                <a:lnTo>
                  <a:pt x="293" y="217"/>
                </a:lnTo>
                <a:lnTo>
                  <a:pt x="291" y="221"/>
                </a:lnTo>
                <a:lnTo>
                  <a:pt x="283" y="223"/>
                </a:lnTo>
                <a:lnTo>
                  <a:pt x="281" y="221"/>
                </a:lnTo>
                <a:lnTo>
                  <a:pt x="279" y="221"/>
                </a:lnTo>
                <a:lnTo>
                  <a:pt x="279" y="219"/>
                </a:lnTo>
                <a:lnTo>
                  <a:pt x="275" y="219"/>
                </a:lnTo>
                <a:lnTo>
                  <a:pt x="273" y="219"/>
                </a:lnTo>
                <a:lnTo>
                  <a:pt x="271" y="219"/>
                </a:lnTo>
                <a:lnTo>
                  <a:pt x="269" y="221"/>
                </a:lnTo>
                <a:lnTo>
                  <a:pt x="268" y="223"/>
                </a:lnTo>
                <a:lnTo>
                  <a:pt x="266" y="225"/>
                </a:lnTo>
                <a:lnTo>
                  <a:pt x="264" y="227"/>
                </a:lnTo>
                <a:lnTo>
                  <a:pt x="262" y="227"/>
                </a:lnTo>
                <a:lnTo>
                  <a:pt x="260" y="225"/>
                </a:lnTo>
                <a:lnTo>
                  <a:pt x="260" y="223"/>
                </a:lnTo>
                <a:lnTo>
                  <a:pt x="260" y="219"/>
                </a:lnTo>
                <a:lnTo>
                  <a:pt x="258" y="217"/>
                </a:lnTo>
                <a:lnTo>
                  <a:pt x="260" y="215"/>
                </a:lnTo>
                <a:lnTo>
                  <a:pt x="260" y="213"/>
                </a:lnTo>
                <a:lnTo>
                  <a:pt x="258" y="213"/>
                </a:lnTo>
                <a:lnTo>
                  <a:pt x="258" y="211"/>
                </a:lnTo>
                <a:lnTo>
                  <a:pt x="258" y="209"/>
                </a:lnTo>
                <a:lnTo>
                  <a:pt x="256" y="207"/>
                </a:lnTo>
                <a:lnTo>
                  <a:pt x="256" y="205"/>
                </a:lnTo>
                <a:lnTo>
                  <a:pt x="256" y="204"/>
                </a:lnTo>
                <a:lnTo>
                  <a:pt x="254" y="204"/>
                </a:lnTo>
                <a:lnTo>
                  <a:pt x="254" y="202"/>
                </a:lnTo>
                <a:lnTo>
                  <a:pt x="256" y="200"/>
                </a:lnTo>
                <a:lnTo>
                  <a:pt x="258" y="198"/>
                </a:lnTo>
                <a:lnTo>
                  <a:pt x="260" y="198"/>
                </a:lnTo>
                <a:lnTo>
                  <a:pt x="262" y="196"/>
                </a:lnTo>
                <a:lnTo>
                  <a:pt x="262" y="194"/>
                </a:lnTo>
                <a:lnTo>
                  <a:pt x="260" y="192"/>
                </a:lnTo>
                <a:lnTo>
                  <a:pt x="260" y="190"/>
                </a:lnTo>
                <a:lnTo>
                  <a:pt x="258" y="188"/>
                </a:lnTo>
                <a:lnTo>
                  <a:pt x="256" y="188"/>
                </a:lnTo>
                <a:lnTo>
                  <a:pt x="254" y="188"/>
                </a:lnTo>
                <a:lnTo>
                  <a:pt x="237" y="188"/>
                </a:lnTo>
                <a:lnTo>
                  <a:pt x="196" y="186"/>
                </a:lnTo>
                <a:lnTo>
                  <a:pt x="193" y="188"/>
                </a:lnTo>
                <a:lnTo>
                  <a:pt x="189" y="192"/>
                </a:lnTo>
                <a:lnTo>
                  <a:pt x="189" y="196"/>
                </a:lnTo>
                <a:lnTo>
                  <a:pt x="187" y="196"/>
                </a:lnTo>
                <a:lnTo>
                  <a:pt x="185" y="198"/>
                </a:lnTo>
                <a:lnTo>
                  <a:pt x="185" y="200"/>
                </a:lnTo>
                <a:lnTo>
                  <a:pt x="183" y="202"/>
                </a:lnTo>
                <a:lnTo>
                  <a:pt x="183" y="204"/>
                </a:lnTo>
                <a:lnTo>
                  <a:pt x="181" y="204"/>
                </a:lnTo>
                <a:lnTo>
                  <a:pt x="181" y="205"/>
                </a:lnTo>
                <a:lnTo>
                  <a:pt x="181" y="207"/>
                </a:lnTo>
                <a:lnTo>
                  <a:pt x="181" y="209"/>
                </a:lnTo>
                <a:lnTo>
                  <a:pt x="181" y="211"/>
                </a:lnTo>
                <a:lnTo>
                  <a:pt x="179" y="213"/>
                </a:lnTo>
                <a:lnTo>
                  <a:pt x="177" y="213"/>
                </a:lnTo>
                <a:lnTo>
                  <a:pt x="175" y="213"/>
                </a:lnTo>
                <a:lnTo>
                  <a:pt x="173" y="215"/>
                </a:lnTo>
                <a:lnTo>
                  <a:pt x="170" y="217"/>
                </a:lnTo>
                <a:lnTo>
                  <a:pt x="170" y="219"/>
                </a:lnTo>
                <a:lnTo>
                  <a:pt x="168" y="221"/>
                </a:lnTo>
                <a:lnTo>
                  <a:pt x="166" y="223"/>
                </a:lnTo>
                <a:lnTo>
                  <a:pt x="166" y="225"/>
                </a:lnTo>
                <a:lnTo>
                  <a:pt x="164" y="228"/>
                </a:lnTo>
                <a:lnTo>
                  <a:pt x="162" y="230"/>
                </a:lnTo>
                <a:lnTo>
                  <a:pt x="162" y="232"/>
                </a:lnTo>
                <a:lnTo>
                  <a:pt x="162" y="234"/>
                </a:lnTo>
                <a:lnTo>
                  <a:pt x="162" y="236"/>
                </a:lnTo>
                <a:lnTo>
                  <a:pt x="160" y="238"/>
                </a:lnTo>
                <a:lnTo>
                  <a:pt x="160" y="240"/>
                </a:lnTo>
                <a:lnTo>
                  <a:pt x="160" y="242"/>
                </a:lnTo>
                <a:lnTo>
                  <a:pt x="160" y="244"/>
                </a:lnTo>
                <a:lnTo>
                  <a:pt x="162" y="246"/>
                </a:lnTo>
                <a:lnTo>
                  <a:pt x="162" y="248"/>
                </a:lnTo>
                <a:lnTo>
                  <a:pt x="164" y="250"/>
                </a:lnTo>
                <a:lnTo>
                  <a:pt x="164" y="252"/>
                </a:lnTo>
                <a:lnTo>
                  <a:pt x="164" y="253"/>
                </a:lnTo>
                <a:lnTo>
                  <a:pt x="166" y="253"/>
                </a:lnTo>
                <a:lnTo>
                  <a:pt x="166" y="255"/>
                </a:lnTo>
                <a:lnTo>
                  <a:pt x="168" y="255"/>
                </a:lnTo>
                <a:lnTo>
                  <a:pt x="168" y="257"/>
                </a:lnTo>
                <a:lnTo>
                  <a:pt x="170" y="257"/>
                </a:lnTo>
                <a:lnTo>
                  <a:pt x="171" y="259"/>
                </a:lnTo>
                <a:lnTo>
                  <a:pt x="171" y="261"/>
                </a:lnTo>
                <a:lnTo>
                  <a:pt x="171" y="263"/>
                </a:lnTo>
                <a:lnTo>
                  <a:pt x="171" y="265"/>
                </a:lnTo>
                <a:lnTo>
                  <a:pt x="170" y="265"/>
                </a:lnTo>
                <a:lnTo>
                  <a:pt x="170" y="269"/>
                </a:lnTo>
                <a:lnTo>
                  <a:pt x="170" y="271"/>
                </a:lnTo>
                <a:lnTo>
                  <a:pt x="170" y="273"/>
                </a:lnTo>
                <a:lnTo>
                  <a:pt x="170" y="275"/>
                </a:lnTo>
                <a:lnTo>
                  <a:pt x="168" y="275"/>
                </a:lnTo>
                <a:lnTo>
                  <a:pt x="168" y="276"/>
                </a:lnTo>
                <a:lnTo>
                  <a:pt x="166" y="276"/>
                </a:lnTo>
                <a:lnTo>
                  <a:pt x="166" y="278"/>
                </a:lnTo>
                <a:lnTo>
                  <a:pt x="164" y="278"/>
                </a:lnTo>
                <a:lnTo>
                  <a:pt x="164" y="280"/>
                </a:lnTo>
                <a:lnTo>
                  <a:pt x="162" y="280"/>
                </a:lnTo>
                <a:lnTo>
                  <a:pt x="162" y="282"/>
                </a:lnTo>
                <a:lnTo>
                  <a:pt x="160" y="282"/>
                </a:lnTo>
                <a:lnTo>
                  <a:pt x="160" y="284"/>
                </a:lnTo>
                <a:lnTo>
                  <a:pt x="158" y="284"/>
                </a:lnTo>
                <a:lnTo>
                  <a:pt x="158" y="286"/>
                </a:lnTo>
                <a:lnTo>
                  <a:pt x="160" y="286"/>
                </a:lnTo>
                <a:lnTo>
                  <a:pt x="160" y="288"/>
                </a:lnTo>
                <a:lnTo>
                  <a:pt x="158" y="288"/>
                </a:lnTo>
                <a:lnTo>
                  <a:pt x="160" y="290"/>
                </a:lnTo>
                <a:lnTo>
                  <a:pt x="160" y="292"/>
                </a:lnTo>
                <a:lnTo>
                  <a:pt x="158" y="294"/>
                </a:lnTo>
                <a:lnTo>
                  <a:pt x="156" y="296"/>
                </a:lnTo>
                <a:lnTo>
                  <a:pt x="154" y="296"/>
                </a:lnTo>
                <a:lnTo>
                  <a:pt x="154" y="298"/>
                </a:lnTo>
                <a:lnTo>
                  <a:pt x="152" y="300"/>
                </a:lnTo>
                <a:lnTo>
                  <a:pt x="150" y="300"/>
                </a:lnTo>
                <a:lnTo>
                  <a:pt x="148" y="298"/>
                </a:lnTo>
                <a:lnTo>
                  <a:pt x="146" y="298"/>
                </a:lnTo>
                <a:lnTo>
                  <a:pt x="146" y="300"/>
                </a:lnTo>
                <a:lnTo>
                  <a:pt x="146" y="301"/>
                </a:lnTo>
                <a:lnTo>
                  <a:pt x="145" y="301"/>
                </a:lnTo>
                <a:lnTo>
                  <a:pt x="143" y="301"/>
                </a:lnTo>
                <a:lnTo>
                  <a:pt x="143" y="303"/>
                </a:lnTo>
                <a:lnTo>
                  <a:pt x="143" y="305"/>
                </a:lnTo>
                <a:lnTo>
                  <a:pt x="143" y="307"/>
                </a:lnTo>
                <a:lnTo>
                  <a:pt x="145" y="309"/>
                </a:lnTo>
                <a:lnTo>
                  <a:pt x="143" y="311"/>
                </a:lnTo>
                <a:lnTo>
                  <a:pt x="141" y="311"/>
                </a:lnTo>
                <a:lnTo>
                  <a:pt x="141" y="313"/>
                </a:lnTo>
                <a:lnTo>
                  <a:pt x="139" y="313"/>
                </a:lnTo>
                <a:lnTo>
                  <a:pt x="139" y="315"/>
                </a:lnTo>
                <a:lnTo>
                  <a:pt x="139" y="317"/>
                </a:lnTo>
                <a:lnTo>
                  <a:pt x="141" y="319"/>
                </a:lnTo>
                <a:lnTo>
                  <a:pt x="143" y="321"/>
                </a:lnTo>
                <a:lnTo>
                  <a:pt x="145" y="321"/>
                </a:lnTo>
                <a:lnTo>
                  <a:pt x="146" y="323"/>
                </a:lnTo>
                <a:lnTo>
                  <a:pt x="146" y="324"/>
                </a:lnTo>
                <a:lnTo>
                  <a:pt x="146" y="326"/>
                </a:lnTo>
                <a:lnTo>
                  <a:pt x="148" y="326"/>
                </a:lnTo>
                <a:lnTo>
                  <a:pt x="150" y="326"/>
                </a:lnTo>
                <a:lnTo>
                  <a:pt x="150" y="328"/>
                </a:lnTo>
                <a:lnTo>
                  <a:pt x="152" y="328"/>
                </a:lnTo>
                <a:lnTo>
                  <a:pt x="152" y="330"/>
                </a:lnTo>
                <a:lnTo>
                  <a:pt x="152" y="332"/>
                </a:lnTo>
                <a:lnTo>
                  <a:pt x="154" y="332"/>
                </a:lnTo>
                <a:lnTo>
                  <a:pt x="152" y="334"/>
                </a:lnTo>
                <a:lnTo>
                  <a:pt x="154" y="334"/>
                </a:lnTo>
                <a:lnTo>
                  <a:pt x="156" y="334"/>
                </a:lnTo>
                <a:lnTo>
                  <a:pt x="154" y="336"/>
                </a:lnTo>
                <a:lnTo>
                  <a:pt x="156" y="336"/>
                </a:lnTo>
                <a:lnTo>
                  <a:pt x="156" y="338"/>
                </a:lnTo>
                <a:lnTo>
                  <a:pt x="158" y="338"/>
                </a:lnTo>
                <a:lnTo>
                  <a:pt x="160" y="338"/>
                </a:lnTo>
                <a:lnTo>
                  <a:pt x="162" y="338"/>
                </a:lnTo>
                <a:lnTo>
                  <a:pt x="162" y="336"/>
                </a:lnTo>
                <a:lnTo>
                  <a:pt x="164" y="336"/>
                </a:lnTo>
                <a:lnTo>
                  <a:pt x="164" y="338"/>
                </a:lnTo>
                <a:lnTo>
                  <a:pt x="164" y="340"/>
                </a:lnTo>
                <a:lnTo>
                  <a:pt x="166" y="340"/>
                </a:lnTo>
                <a:lnTo>
                  <a:pt x="166" y="342"/>
                </a:lnTo>
                <a:lnTo>
                  <a:pt x="166" y="344"/>
                </a:lnTo>
                <a:lnTo>
                  <a:pt x="164" y="346"/>
                </a:lnTo>
                <a:lnTo>
                  <a:pt x="162" y="348"/>
                </a:lnTo>
                <a:lnTo>
                  <a:pt x="158" y="353"/>
                </a:lnTo>
                <a:lnTo>
                  <a:pt x="156" y="359"/>
                </a:lnTo>
                <a:lnTo>
                  <a:pt x="152" y="365"/>
                </a:lnTo>
                <a:lnTo>
                  <a:pt x="150" y="371"/>
                </a:lnTo>
                <a:lnTo>
                  <a:pt x="148" y="374"/>
                </a:lnTo>
                <a:lnTo>
                  <a:pt x="145" y="380"/>
                </a:lnTo>
                <a:lnTo>
                  <a:pt x="143" y="384"/>
                </a:lnTo>
                <a:lnTo>
                  <a:pt x="143" y="388"/>
                </a:lnTo>
                <a:lnTo>
                  <a:pt x="141" y="392"/>
                </a:lnTo>
                <a:lnTo>
                  <a:pt x="139" y="394"/>
                </a:lnTo>
                <a:lnTo>
                  <a:pt x="131" y="405"/>
                </a:lnTo>
                <a:lnTo>
                  <a:pt x="129" y="403"/>
                </a:lnTo>
                <a:lnTo>
                  <a:pt x="129" y="401"/>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29">
            <a:extLst>
              <a:ext uri="{FF2B5EF4-FFF2-40B4-BE49-F238E27FC236}">
                <a16:creationId xmlns:a16="http://schemas.microsoft.com/office/drawing/2014/main" id="{80FE906C-5AB1-4713-9F7A-1CFC93AE2A8B}"/>
              </a:ext>
            </a:extLst>
          </p:cNvPr>
          <p:cNvSpPr>
            <a:spLocks/>
          </p:cNvSpPr>
          <p:nvPr/>
        </p:nvSpPr>
        <p:spPr bwMode="auto">
          <a:xfrm>
            <a:off x="4302873" y="4437828"/>
            <a:ext cx="888500" cy="955198"/>
          </a:xfrm>
          <a:custGeom>
            <a:avLst/>
            <a:gdLst>
              <a:gd name="T0" fmla="*/ 54 w 373"/>
              <a:gd name="T1" fmla="*/ 341 h 401"/>
              <a:gd name="T2" fmla="*/ 48 w 373"/>
              <a:gd name="T3" fmla="*/ 326 h 401"/>
              <a:gd name="T4" fmla="*/ 40 w 373"/>
              <a:gd name="T5" fmla="*/ 313 h 401"/>
              <a:gd name="T6" fmla="*/ 29 w 373"/>
              <a:gd name="T7" fmla="*/ 313 h 401"/>
              <a:gd name="T8" fmla="*/ 19 w 373"/>
              <a:gd name="T9" fmla="*/ 303 h 401"/>
              <a:gd name="T10" fmla="*/ 11 w 373"/>
              <a:gd name="T11" fmla="*/ 293 h 401"/>
              <a:gd name="T12" fmla="*/ 0 w 373"/>
              <a:gd name="T13" fmla="*/ 278 h 401"/>
              <a:gd name="T14" fmla="*/ 7 w 373"/>
              <a:gd name="T15" fmla="*/ 265 h 401"/>
              <a:gd name="T16" fmla="*/ 19 w 373"/>
              <a:gd name="T17" fmla="*/ 253 h 401"/>
              <a:gd name="T18" fmla="*/ 27 w 373"/>
              <a:gd name="T19" fmla="*/ 243 h 401"/>
              <a:gd name="T20" fmla="*/ 32 w 373"/>
              <a:gd name="T21" fmla="*/ 226 h 401"/>
              <a:gd name="T22" fmla="*/ 23 w 373"/>
              <a:gd name="T23" fmla="*/ 211 h 401"/>
              <a:gd name="T24" fmla="*/ 27 w 373"/>
              <a:gd name="T25" fmla="*/ 188 h 401"/>
              <a:gd name="T26" fmla="*/ 42 w 373"/>
              <a:gd name="T27" fmla="*/ 170 h 401"/>
              <a:gd name="T28" fmla="*/ 98 w 373"/>
              <a:gd name="T29" fmla="*/ 153 h 401"/>
              <a:gd name="T30" fmla="*/ 115 w 373"/>
              <a:gd name="T31" fmla="*/ 167 h 401"/>
              <a:gd name="T32" fmla="*/ 121 w 373"/>
              <a:gd name="T33" fmla="*/ 184 h 401"/>
              <a:gd name="T34" fmla="*/ 140 w 373"/>
              <a:gd name="T35" fmla="*/ 184 h 401"/>
              <a:gd name="T36" fmla="*/ 165 w 373"/>
              <a:gd name="T37" fmla="*/ 172 h 401"/>
              <a:gd name="T38" fmla="*/ 169 w 373"/>
              <a:gd name="T39" fmla="*/ 151 h 401"/>
              <a:gd name="T40" fmla="*/ 169 w 373"/>
              <a:gd name="T41" fmla="*/ 132 h 401"/>
              <a:gd name="T42" fmla="*/ 175 w 373"/>
              <a:gd name="T43" fmla="*/ 115 h 401"/>
              <a:gd name="T44" fmla="*/ 184 w 373"/>
              <a:gd name="T45" fmla="*/ 101 h 401"/>
              <a:gd name="T46" fmla="*/ 190 w 373"/>
              <a:gd name="T47" fmla="*/ 86 h 401"/>
              <a:gd name="T48" fmla="*/ 196 w 373"/>
              <a:gd name="T49" fmla="*/ 71 h 401"/>
              <a:gd name="T50" fmla="*/ 200 w 373"/>
              <a:gd name="T51" fmla="*/ 53 h 401"/>
              <a:gd name="T52" fmla="*/ 211 w 373"/>
              <a:gd name="T53" fmla="*/ 44 h 401"/>
              <a:gd name="T54" fmla="*/ 211 w 373"/>
              <a:gd name="T55" fmla="*/ 28 h 401"/>
              <a:gd name="T56" fmla="*/ 207 w 373"/>
              <a:gd name="T57" fmla="*/ 17 h 401"/>
              <a:gd name="T58" fmla="*/ 221 w 373"/>
              <a:gd name="T59" fmla="*/ 5 h 401"/>
              <a:gd name="T60" fmla="*/ 244 w 373"/>
              <a:gd name="T61" fmla="*/ 5 h 401"/>
              <a:gd name="T62" fmla="*/ 246 w 373"/>
              <a:gd name="T63" fmla="*/ 17 h 401"/>
              <a:gd name="T64" fmla="*/ 242 w 373"/>
              <a:gd name="T65" fmla="*/ 30 h 401"/>
              <a:gd name="T66" fmla="*/ 259 w 373"/>
              <a:gd name="T67" fmla="*/ 30 h 401"/>
              <a:gd name="T68" fmla="*/ 275 w 373"/>
              <a:gd name="T69" fmla="*/ 21 h 401"/>
              <a:gd name="T70" fmla="*/ 309 w 373"/>
              <a:gd name="T71" fmla="*/ 38 h 401"/>
              <a:gd name="T72" fmla="*/ 317 w 373"/>
              <a:gd name="T73" fmla="*/ 49 h 401"/>
              <a:gd name="T74" fmla="*/ 325 w 373"/>
              <a:gd name="T75" fmla="*/ 63 h 401"/>
              <a:gd name="T76" fmla="*/ 353 w 373"/>
              <a:gd name="T77" fmla="*/ 65 h 401"/>
              <a:gd name="T78" fmla="*/ 373 w 373"/>
              <a:gd name="T79" fmla="*/ 101 h 401"/>
              <a:gd name="T80" fmla="*/ 353 w 373"/>
              <a:gd name="T81" fmla="*/ 157 h 401"/>
              <a:gd name="T82" fmla="*/ 353 w 373"/>
              <a:gd name="T83" fmla="*/ 186 h 401"/>
              <a:gd name="T84" fmla="*/ 357 w 373"/>
              <a:gd name="T85" fmla="*/ 240 h 401"/>
              <a:gd name="T86" fmla="*/ 330 w 373"/>
              <a:gd name="T87" fmla="*/ 240 h 401"/>
              <a:gd name="T88" fmla="*/ 311 w 373"/>
              <a:gd name="T89" fmla="*/ 257 h 401"/>
              <a:gd name="T90" fmla="*/ 294 w 373"/>
              <a:gd name="T91" fmla="*/ 263 h 401"/>
              <a:gd name="T92" fmla="*/ 273 w 373"/>
              <a:gd name="T93" fmla="*/ 274 h 401"/>
              <a:gd name="T94" fmla="*/ 250 w 373"/>
              <a:gd name="T95" fmla="*/ 272 h 401"/>
              <a:gd name="T96" fmla="*/ 232 w 373"/>
              <a:gd name="T97" fmla="*/ 286 h 401"/>
              <a:gd name="T98" fmla="*/ 246 w 373"/>
              <a:gd name="T99" fmla="*/ 316 h 401"/>
              <a:gd name="T100" fmla="*/ 265 w 373"/>
              <a:gd name="T101" fmla="*/ 337 h 401"/>
              <a:gd name="T102" fmla="*/ 261 w 373"/>
              <a:gd name="T103" fmla="*/ 366 h 401"/>
              <a:gd name="T104" fmla="*/ 240 w 373"/>
              <a:gd name="T105" fmla="*/ 385 h 401"/>
              <a:gd name="T106" fmla="*/ 219 w 373"/>
              <a:gd name="T107" fmla="*/ 397 h 401"/>
              <a:gd name="T108" fmla="*/ 194 w 373"/>
              <a:gd name="T109" fmla="*/ 391 h 401"/>
              <a:gd name="T110" fmla="*/ 177 w 373"/>
              <a:gd name="T111" fmla="*/ 353 h 401"/>
              <a:gd name="T112" fmla="*/ 132 w 373"/>
              <a:gd name="T113" fmla="*/ 341 h 401"/>
              <a:gd name="T114" fmla="*/ 111 w 373"/>
              <a:gd name="T115" fmla="*/ 343 h 401"/>
              <a:gd name="T116" fmla="*/ 96 w 373"/>
              <a:gd name="T117" fmla="*/ 341 h 401"/>
              <a:gd name="T118" fmla="*/ 88 w 373"/>
              <a:gd name="T119" fmla="*/ 343 h 401"/>
              <a:gd name="T120" fmla="*/ 69 w 373"/>
              <a:gd name="T121" fmla="*/ 347 h 401"/>
              <a:gd name="T122" fmla="*/ 65 w 373"/>
              <a:gd name="T123" fmla="*/ 36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3" h="401">
                <a:moveTo>
                  <a:pt x="59" y="364"/>
                </a:moveTo>
                <a:lnTo>
                  <a:pt x="57" y="364"/>
                </a:lnTo>
                <a:lnTo>
                  <a:pt x="56" y="364"/>
                </a:lnTo>
                <a:lnTo>
                  <a:pt x="56" y="359"/>
                </a:lnTo>
                <a:lnTo>
                  <a:pt x="54" y="357"/>
                </a:lnTo>
                <a:lnTo>
                  <a:pt x="52" y="355"/>
                </a:lnTo>
                <a:lnTo>
                  <a:pt x="52" y="353"/>
                </a:lnTo>
                <a:lnTo>
                  <a:pt x="52" y="349"/>
                </a:lnTo>
                <a:lnTo>
                  <a:pt x="52" y="345"/>
                </a:lnTo>
                <a:lnTo>
                  <a:pt x="54" y="343"/>
                </a:lnTo>
                <a:lnTo>
                  <a:pt x="54" y="341"/>
                </a:lnTo>
                <a:lnTo>
                  <a:pt x="54" y="339"/>
                </a:lnTo>
                <a:lnTo>
                  <a:pt x="56" y="337"/>
                </a:lnTo>
                <a:lnTo>
                  <a:pt x="56" y="336"/>
                </a:lnTo>
                <a:lnTo>
                  <a:pt x="56" y="334"/>
                </a:lnTo>
                <a:lnTo>
                  <a:pt x="54" y="332"/>
                </a:lnTo>
                <a:lnTo>
                  <a:pt x="52" y="332"/>
                </a:lnTo>
                <a:lnTo>
                  <a:pt x="50" y="332"/>
                </a:lnTo>
                <a:lnTo>
                  <a:pt x="48" y="332"/>
                </a:lnTo>
                <a:lnTo>
                  <a:pt x="48" y="330"/>
                </a:lnTo>
                <a:lnTo>
                  <a:pt x="48" y="328"/>
                </a:lnTo>
                <a:lnTo>
                  <a:pt x="48" y="326"/>
                </a:lnTo>
                <a:lnTo>
                  <a:pt x="48" y="324"/>
                </a:lnTo>
                <a:lnTo>
                  <a:pt x="48" y="322"/>
                </a:lnTo>
                <a:lnTo>
                  <a:pt x="48" y="320"/>
                </a:lnTo>
                <a:lnTo>
                  <a:pt x="46" y="318"/>
                </a:lnTo>
                <a:lnTo>
                  <a:pt x="44" y="316"/>
                </a:lnTo>
                <a:lnTo>
                  <a:pt x="46" y="314"/>
                </a:lnTo>
                <a:lnTo>
                  <a:pt x="44" y="313"/>
                </a:lnTo>
                <a:lnTo>
                  <a:pt x="42" y="313"/>
                </a:lnTo>
                <a:lnTo>
                  <a:pt x="42" y="314"/>
                </a:lnTo>
                <a:lnTo>
                  <a:pt x="40" y="314"/>
                </a:lnTo>
                <a:lnTo>
                  <a:pt x="40" y="313"/>
                </a:lnTo>
                <a:lnTo>
                  <a:pt x="38" y="313"/>
                </a:lnTo>
                <a:lnTo>
                  <a:pt x="38" y="314"/>
                </a:lnTo>
                <a:lnTo>
                  <a:pt x="36" y="313"/>
                </a:lnTo>
                <a:lnTo>
                  <a:pt x="36" y="311"/>
                </a:lnTo>
                <a:lnTo>
                  <a:pt x="34" y="311"/>
                </a:lnTo>
                <a:lnTo>
                  <a:pt x="32" y="311"/>
                </a:lnTo>
                <a:lnTo>
                  <a:pt x="32" y="313"/>
                </a:lnTo>
                <a:lnTo>
                  <a:pt x="32" y="314"/>
                </a:lnTo>
                <a:lnTo>
                  <a:pt x="31" y="314"/>
                </a:lnTo>
                <a:lnTo>
                  <a:pt x="29" y="314"/>
                </a:lnTo>
                <a:lnTo>
                  <a:pt x="29" y="313"/>
                </a:lnTo>
                <a:lnTo>
                  <a:pt x="27" y="311"/>
                </a:lnTo>
                <a:lnTo>
                  <a:pt x="27" y="309"/>
                </a:lnTo>
                <a:lnTo>
                  <a:pt x="27" y="307"/>
                </a:lnTo>
                <a:lnTo>
                  <a:pt x="27" y="305"/>
                </a:lnTo>
                <a:lnTo>
                  <a:pt x="25" y="305"/>
                </a:lnTo>
                <a:lnTo>
                  <a:pt x="25" y="303"/>
                </a:lnTo>
                <a:lnTo>
                  <a:pt x="25" y="301"/>
                </a:lnTo>
                <a:lnTo>
                  <a:pt x="23" y="301"/>
                </a:lnTo>
                <a:lnTo>
                  <a:pt x="23" y="303"/>
                </a:lnTo>
                <a:lnTo>
                  <a:pt x="21" y="303"/>
                </a:lnTo>
                <a:lnTo>
                  <a:pt x="19" y="303"/>
                </a:lnTo>
                <a:lnTo>
                  <a:pt x="17" y="303"/>
                </a:lnTo>
                <a:lnTo>
                  <a:pt x="17" y="301"/>
                </a:lnTo>
                <a:lnTo>
                  <a:pt x="15" y="301"/>
                </a:lnTo>
                <a:lnTo>
                  <a:pt x="17" y="299"/>
                </a:lnTo>
                <a:lnTo>
                  <a:pt x="15" y="299"/>
                </a:lnTo>
                <a:lnTo>
                  <a:pt x="13" y="299"/>
                </a:lnTo>
                <a:lnTo>
                  <a:pt x="15" y="297"/>
                </a:lnTo>
                <a:lnTo>
                  <a:pt x="13" y="297"/>
                </a:lnTo>
                <a:lnTo>
                  <a:pt x="13" y="295"/>
                </a:lnTo>
                <a:lnTo>
                  <a:pt x="13" y="293"/>
                </a:lnTo>
                <a:lnTo>
                  <a:pt x="11" y="293"/>
                </a:lnTo>
                <a:lnTo>
                  <a:pt x="11" y="291"/>
                </a:lnTo>
                <a:lnTo>
                  <a:pt x="9" y="291"/>
                </a:lnTo>
                <a:lnTo>
                  <a:pt x="7" y="291"/>
                </a:lnTo>
                <a:lnTo>
                  <a:pt x="7" y="289"/>
                </a:lnTo>
                <a:lnTo>
                  <a:pt x="7" y="288"/>
                </a:lnTo>
                <a:lnTo>
                  <a:pt x="6" y="286"/>
                </a:lnTo>
                <a:lnTo>
                  <a:pt x="4" y="286"/>
                </a:lnTo>
                <a:lnTo>
                  <a:pt x="2" y="284"/>
                </a:lnTo>
                <a:lnTo>
                  <a:pt x="0" y="282"/>
                </a:lnTo>
                <a:lnTo>
                  <a:pt x="0" y="280"/>
                </a:lnTo>
                <a:lnTo>
                  <a:pt x="0" y="278"/>
                </a:lnTo>
                <a:lnTo>
                  <a:pt x="2" y="278"/>
                </a:lnTo>
                <a:lnTo>
                  <a:pt x="2" y="276"/>
                </a:lnTo>
                <a:lnTo>
                  <a:pt x="4" y="276"/>
                </a:lnTo>
                <a:lnTo>
                  <a:pt x="6" y="274"/>
                </a:lnTo>
                <a:lnTo>
                  <a:pt x="4" y="272"/>
                </a:lnTo>
                <a:lnTo>
                  <a:pt x="4" y="270"/>
                </a:lnTo>
                <a:lnTo>
                  <a:pt x="4" y="268"/>
                </a:lnTo>
                <a:lnTo>
                  <a:pt x="4" y="266"/>
                </a:lnTo>
                <a:lnTo>
                  <a:pt x="6" y="266"/>
                </a:lnTo>
                <a:lnTo>
                  <a:pt x="7" y="266"/>
                </a:lnTo>
                <a:lnTo>
                  <a:pt x="7" y="265"/>
                </a:lnTo>
                <a:lnTo>
                  <a:pt x="7" y="263"/>
                </a:lnTo>
                <a:lnTo>
                  <a:pt x="9" y="263"/>
                </a:lnTo>
                <a:lnTo>
                  <a:pt x="11" y="265"/>
                </a:lnTo>
                <a:lnTo>
                  <a:pt x="13" y="265"/>
                </a:lnTo>
                <a:lnTo>
                  <a:pt x="15" y="263"/>
                </a:lnTo>
                <a:lnTo>
                  <a:pt x="15" y="261"/>
                </a:lnTo>
                <a:lnTo>
                  <a:pt x="17" y="261"/>
                </a:lnTo>
                <a:lnTo>
                  <a:pt x="19" y="259"/>
                </a:lnTo>
                <a:lnTo>
                  <a:pt x="21" y="257"/>
                </a:lnTo>
                <a:lnTo>
                  <a:pt x="21" y="255"/>
                </a:lnTo>
                <a:lnTo>
                  <a:pt x="19" y="253"/>
                </a:lnTo>
                <a:lnTo>
                  <a:pt x="21" y="253"/>
                </a:lnTo>
                <a:lnTo>
                  <a:pt x="21" y="251"/>
                </a:lnTo>
                <a:lnTo>
                  <a:pt x="19" y="251"/>
                </a:lnTo>
                <a:lnTo>
                  <a:pt x="19" y="249"/>
                </a:lnTo>
                <a:lnTo>
                  <a:pt x="21" y="249"/>
                </a:lnTo>
                <a:lnTo>
                  <a:pt x="21" y="247"/>
                </a:lnTo>
                <a:lnTo>
                  <a:pt x="23" y="247"/>
                </a:lnTo>
                <a:lnTo>
                  <a:pt x="23" y="245"/>
                </a:lnTo>
                <a:lnTo>
                  <a:pt x="25" y="245"/>
                </a:lnTo>
                <a:lnTo>
                  <a:pt x="25" y="243"/>
                </a:lnTo>
                <a:lnTo>
                  <a:pt x="27" y="243"/>
                </a:lnTo>
                <a:lnTo>
                  <a:pt x="27" y="241"/>
                </a:lnTo>
                <a:lnTo>
                  <a:pt x="29" y="241"/>
                </a:lnTo>
                <a:lnTo>
                  <a:pt x="29" y="240"/>
                </a:lnTo>
                <a:lnTo>
                  <a:pt x="31" y="240"/>
                </a:lnTo>
                <a:lnTo>
                  <a:pt x="31" y="238"/>
                </a:lnTo>
                <a:lnTo>
                  <a:pt x="31" y="236"/>
                </a:lnTo>
                <a:lnTo>
                  <a:pt x="31" y="234"/>
                </a:lnTo>
                <a:lnTo>
                  <a:pt x="31" y="230"/>
                </a:lnTo>
                <a:lnTo>
                  <a:pt x="32" y="230"/>
                </a:lnTo>
                <a:lnTo>
                  <a:pt x="32" y="228"/>
                </a:lnTo>
                <a:lnTo>
                  <a:pt x="32" y="226"/>
                </a:lnTo>
                <a:lnTo>
                  <a:pt x="32" y="224"/>
                </a:lnTo>
                <a:lnTo>
                  <a:pt x="31" y="222"/>
                </a:lnTo>
                <a:lnTo>
                  <a:pt x="29" y="222"/>
                </a:lnTo>
                <a:lnTo>
                  <a:pt x="29" y="220"/>
                </a:lnTo>
                <a:lnTo>
                  <a:pt x="27" y="220"/>
                </a:lnTo>
                <a:lnTo>
                  <a:pt x="27" y="218"/>
                </a:lnTo>
                <a:lnTo>
                  <a:pt x="25" y="218"/>
                </a:lnTo>
                <a:lnTo>
                  <a:pt x="25" y="217"/>
                </a:lnTo>
                <a:lnTo>
                  <a:pt x="25" y="215"/>
                </a:lnTo>
                <a:lnTo>
                  <a:pt x="23" y="213"/>
                </a:lnTo>
                <a:lnTo>
                  <a:pt x="23" y="211"/>
                </a:lnTo>
                <a:lnTo>
                  <a:pt x="21" y="209"/>
                </a:lnTo>
                <a:lnTo>
                  <a:pt x="21" y="207"/>
                </a:lnTo>
                <a:lnTo>
                  <a:pt x="21" y="205"/>
                </a:lnTo>
                <a:lnTo>
                  <a:pt x="21" y="203"/>
                </a:lnTo>
                <a:lnTo>
                  <a:pt x="23" y="201"/>
                </a:lnTo>
                <a:lnTo>
                  <a:pt x="23" y="199"/>
                </a:lnTo>
                <a:lnTo>
                  <a:pt x="23" y="197"/>
                </a:lnTo>
                <a:lnTo>
                  <a:pt x="23" y="195"/>
                </a:lnTo>
                <a:lnTo>
                  <a:pt x="25" y="193"/>
                </a:lnTo>
                <a:lnTo>
                  <a:pt x="27" y="190"/>
                </a:lnTo>
                <a:lnTo>
                  <a:pt x="27" y="188"/>
                </a:lnTo>
                <a:lnTo>
                  <a:pt x="29" y="186"/>
                </a:lnTo>
                <a:lnTo>
                  <a:pt x="31" y="184"/>
                </a:lnTo>
                <a:lnTo>
                  <a:pt x="31" y="182"/>
                </a:lnTo>
                <a:lnTo>
                  <a:pt x="34" y="180"/>
                </a:lnTo>
                <a:lnTo>
                  <a:pt x="36" y="178"/>
                </a:lnTo>
                <a:lnTo>
                  <a:pt x="38" y="178"/>
                </a:lnTo>
                <a:lnTo>
                  <a:pt x="40" y="178"/>
                </a:lnTo>
                <a:lnTo>
                  <a:pt x="42" y="176"/>
                </a:lnTo>
                <a:lnTo>
                  <a:pt x="42" y="174"/>
                </a:lnTo>
                <a:lnTo>
                  <a:pt x="42" y="172"/>
                </a:lnTo>
                <a:lnTo>
                  <a:pt x="42" y="170"/>
                </a:lnTo>
                <a:lnTo>
                  <a:pt x="42" y="169"/>
                </a:lnTo>
                <a:lnTo>
                  <a:pt x="44" y="169"/>
                </a:lnTo>
                <a:lnTo>
                  <a:pt x="44" y="167"/>
                </a:lnTo>
                <a:lnTo>
                  <a:pt x="46" y="165"/>
                </a:lnTo>
                <a:lnTo>
                  <a:pt x="46" y="163"/>
                </a:lnTo>
                <a:lnTo>
                  <a:pt x="48" y="161"/>
                </a:lnTo>
                <a:lnTo>
                  <a:pt x="50" y="161"/>
                </a:lnTo>
                <a:lnTo>
                  <a:pt x="50" y="157"/>
                </a:lnTo>
                <a:lnTo>
                  <a:pt x="54" y="153"/>
                </a:lnTo>
                <a:lnTo>
                  <a:pt x="57" y="151"/>
                </a:lnTo>
                <a:lnTo>
                  <a:pt x="98" y="153"/>
                </a:lnTo>
                <a:lnTo>
                  <a:pt x="115" y="153"/>
                </a:lnTo>
                <a:lnTo>
                  <a:pt x="117" y="153"/>
                </a:lnTo>
                <a:lnTo>
                  <a:pt x="119" y="153"/>
                </a:lnTo>
                <a:lnTo>
                  <a:pt x="121" y="155"/>
                </a:lnTo>
                <a:lnTo>
                  <a:pt x="121" y="157"/>
                </a:lnTo>
                <a:lnTo>
                  <a:pt x="123" y="159"/>
                </a:lnTo>
                <a:lnTo>
                  <a:pt x="123" y="161"/>
                </a:lnTo>
                <a:lnTo>
                  <a:pt x="121" y="163"/>
                </a:lnTo>
                <a:lnTo>
                  <a:pt x="119" y="163"/>
                </a:lnTo>
                <a:lnTo>
                  <a:pt x="117" y="165"/>
                </a:lnTo>
                <a:lnTo>
                  <a:pt x="115" y="167"/>
                </a:lnTo>
                <a:lnTo>
                  <a:pt x="115" y="169"/>
                </a:lnTo>
                <a:lnTo>
                  <a:pt x="117" y="169"/>
                </a:lnTo>
                <a:lnTo>
                  <a:pt x="117" y="170"/>
                </a:lnTo>
                <a:lnTo>
                  <a:pt x="117" y="172"/>
                </a:lnTo>
                <a:lnTo>
                  <a:pt x="119" y="174"/>
                </a:lnTo>
                <a:lnTo>
                  <a:pt x="119" y="176"/>
                </a:lnTo>
                <a:lnTo>
                  <a:pt x="119" y="178"/>
                </a:lnTo>
                <a:lnTo>
                  <a:pt x="121" y="178"/>
                </a:lnTo>
                <a:lnTo>
                  <a:pt x="121" y="180"/>
                </a:lnTo>
                <a:lnTo>
                  <a:pt x="119" y="182"/>
                </a:lnTo>
                <a:lnTo>
                  <a:pt x="121" y="184"/>
                </a:lnTo>
                <a:lnTo>
                  <a:pt x="121" y="188"/>
                </a:lnTo>
                <a:lnTo>
                  <a:pt x="121" y="190"/>
                </a:lnTo>
                <a:lnTo>
                  <a:pt x="123" y="192"/>
                </a:lnTo>
                <a:lnTo>
                  <a:pt x="125" y="192"/>
                </a:lnTo>
                <a:lnTo>
                  <a:pt x="127" y="190"/>
                </a:lnTo>
                <a:lnTo>
                  <a:pt x="129" y="188"/>
                </a:lnTo>
                <a:lnTo>
                  <a:pt x="130" y="186"/>
                </a:lnTo>
                <a:lnTo>
                  <a:pt x="132" y="184"/>
                </a:lnTo>
                <a:lnTo>
                  <a:pt x="134" y="184"/>
                </a:lnTo>
                <a:lnTo>
                  <a:pt x="136" y="184"/>
                </a:lnTo>
                <a:lnTo>
                  <a:pt x="140" y="184"/>
                </a:lnTo>
                <a:lnTo>
                  <a:pt x="140" y="186"/>
                </a:lnTo>
                <a:lnTo>
                  <a:pt x="142" y="186"/>
                </a:lnTo>
                <a:lnTo>
                  <a:pt x="144" y="188"/>
                </a:lnTo>
                <a:lnTo>
                  <a:pt x="152" y="186"/>
                </a:lnTo>
                <a:lnTo>
                  <a:pt x="154" y="182"/>
                </a:lnTo>
                <a:lnTo>
                  <a:pt x="154" y="180"/>
                </a:lnTo>
                <a:lnTo>
                  <a:pt x="155" y="178"/>
                </a:lnTo>
                <a:lnTo>
                  <a:pt x="159" y="176"/>
                </a:lnTo>
                <a:lnTo>
                  <a:pt x="161" y="176"/>
                </a:lnTo>
                <a:lnTo>
                  <a:pt x="163" y="174"/>
                </a:lnTo>
                <a:lnTo>
                  <a:pt x="165" y="172"/>
                </a:lnTo>
                <a:lnTo>
                  <a:pt x="167" y="169"/>
                </a:lnTo>
                <a:lnTo>
                  <a:pt x="167" y="167"/>
                </a:lnTo>
                <a:lnTo>
                  <a:pt x="167" y="165"/>
                </a:lnTo>
                <a:lnTo>
                  <a:pt x="165" y="165"/>
                </a:lnTo>
                <a:lnTo>
                  <a:pt x="165" y="163"/>
                </a:lnTo>
                <a:lnTo>
                  <a:pt x="165" y="161"/>
                </a:lnTo>
                <a:lnTo>
                  <a:pt x="167" y="159"/>
                </a:lnTo>
                <a:lnTo>
                  <a:pt x="169" y="157"/>
                </a:lnTo>
                <a:lnTo>
                  <a:pt x="169" y="155"/>
                </a:lnTo>
                <a:lnTo>
                  <a:pt x="169" y="153"/>
                </a:lnTo>
                <a:lnTo>
                  <a:pt x="169" y="151"/>
                </a:lnTo>
                <a:lnTo>
                  <a:pt x="169" y="149"/>
                </a:lnTo>
                <a:lnTo>
                  <a:pt x="171" y="147"/>
                </a:lnTo>
                <a:lnTo>
                  <a:pt x="171" y="145"/>
                </a:lnTo>
                <a:lnTo>
                  <a:pt x="173" y="145"/>
                </a:lnTo>
                <a:lnTo>
                  <a:pt x="171" y="144"/>
                </a:lnTo>
                <a:lnTo>
                  <a:pt x="171" y="142"/>
                </a:lnTo>
                <a:lnTo>
                  <a:pt x="171" y="140"/>
                </a:lnTo>
                <a:lnTo>
                  <a:pt x="171" y="138"/>
                </a:lnTo>
                <a:lnTo>
                  <a:pt x="169" y="136"/>
                </a:lnTo>
                <a:lnTo>
                  <a:pt x="169" y="134"/>
                </a:lnTo>
                <a:lnTo>
                  <a:pt x="169" y="132"/>
                </a:lnTo>
                <a:lnTo>
                  <a:pt x="169" y="130"/>
                </a:lnTo>
                <a:lnTo>
                  <a:pt x="171" y="128"/>
                </a:lnTo>
                <a:lnTo>
                  <a:pt x="171" y="126"/>
                </a:lnTo>
                <a:lnTo>
                  <a:pt x="171" y="124"/>
                </a:lnTo>
                <a:lnTo>
                  <a:pt x="171" y="122"/>
                </a:lnTo>
                <a:lnTo>
                  <a:pt x="171" y="121"/>
                </a:lnTo>
                <a:lnTo>
                  <a:pt x="173" y="121"/>
                </a:lnTo>
                <a:lnTo>
                  <a:pt x="173" y="119"/>
                </a:lnTo>
                <a:lnTo>
                  <a:pt x="173" y="117"/>
                </a:lnTo>
                <a:lnTo>
                  <a:pt x="175" y="117"/>
                </a:lnTo>
                <a:lnTo>
                  <a:pt x="175" y="115"/>
                </a:lnTo>
                <a:lnTo>
                  <a:pt x="175" y="113"/>
                </a:lnTo>
                <a:lnTo>
                  <a:pt x="177" y="111"/>
                </a:lnTo>
                <a:lnTo>
                  <a:pt x="178" y="109"/>
                </a:lnTo>
                <a:lnTo>
                  <a:pt x="180" y="109"/>
                </a:lnTo>
                <a:lnTo>
                  <a:pt x="182" y="107"/>
                </a:lnTo>
                <a:lnTo>
                  <a:pt x="184" y="107"/>
                </a:lnTo>
                <a:lnTo>
                  <a:pt x="182" y="105"/>
                </a:lnTo>
                <a:lnTo>
                  <a:pt x="180" y="103"/>
                </a:lnTo>
                <a:lnTo>
                  <a:pt x="180" y="101"/>
                </a:lnTo>
                <a:lnTo>
                  <a:pt x="182" y="101"/>
                </a:lnTo>
                <a:lnTo>
                  <a:pt x="184" y="101"/>
                </a:lnTo>
                <a:lnTo>
                  <a:pt x="184" y="99"/>
                </a:lnTo>
                <a:lnTo>
                  <a:pt x="186" y="99"/>
                </a:lnTo>
                <a:lnTo>
                  <a:pt x="186" y="97"/>
                </a:lnTo>
                <a:lnTo>
                  <a:pt x="186" y="96"/>
                </a:lnTo>
                <a:lnTo>
                  <a:pt x="188" y="94"/>
                </a:lnTo>
                <a:lnTo>
                  <a:pt x="188" y="92"/>
                </a:lnTo>
                <a:lnTo>
                  <a:pt x="190" y="90"/>
                </a:lnTo>
                <a:lnTo>
                  <a:pt x="190" y="88"/>
                </a:lnTo>
                <a:lnTo>
                  <a:pt x="192" y="88"/>
                </a:lnTo>
                <a:lnTo>
                  <a:pt x="192" y="86"/>
                </a:lnTo>
                <a:lnTo>
                  <a:pt x="190" y="86"/>
                </a:lnTo>
                <a:lnTo>
                  <a:pt x="190" y="84"/>
                </a:lnTo>
                <a:lnTo>
                  <a:pt x="192" y="84"/>
                </a:lnTo>
                <a:lnTo>
                  <a:pt x="192" y="82"/>
                </a:lnTo>
                <a:lnTo>
                  <a:pt x="194" y="82"/>
                </a:lnTo>
                <a:lnTo>
                  <a:pt x="194" y="80"/>
                </a:lnTo>
                <a:lnTo>
                  <a:pt x="194" y="78"/>
                </a:lnTo>
                <a:lnTo>
                  <a:pt x="194" y="76"/>
                </a:lnTo>
                <a:lnTo>
                  <a:pt x="194" y="74"/>
                </a:lnTo>
                <a:lnTo>
                  <a:pt x="194" y="73"/>
                </a:lnTo>
                <a:lnTo>
                  <a:pt x="194" y="71"/>
                </a:lnTo>
                <a:lnTo>
                  <a:pt x="196" y="71"/>
                </a:lnTo>
                <a:lnTo>
                  <a:pt x="196" y="69"/>
                </a:lnTo>
                <a:lnTo>
                  <a:pt x="196" y="67"/>
                </a:lnTo>
                <a:lnTo>
                  <a:pt x="198" y="65"/>
                </a:lnTo>
                <a:lnTo>
                  <a:pt x="200" y="63"/>
                </a:lnTo>
                <a:lnTo>
                  <a:pt x="200" y="61"/>
                </a:lnTo>
                <a:lnTo>
                  <a:pt x="198" y="61"/>
                </a:lnTo>
                <a:lnTo>
                  <a:pt x="198" y="59"/>
                </a:lnTo>
                <a:lnTo>
                  <a:pt x="198" y="57"/>
                </a:lnTo>
                <a:lnTo>
                  <a:pt x="198" y="55"/>
                </a:lnTo>
                <a:lnTo>
                  <a:pt x="198" y="53"/>
                </a:lnTo>
                <a:lnTo>
                  <a:pt x="200" y="53"/>
                </a:lnTo>
                <a:lnTo>
                  <a:pt x="202" y="53"/>
                </a:lnTo>
                <a:lnTo>
                  <a:pt x="203" y="53"/>
                </a:lnTo>
                <a:lnTo>
                  <a:pt x="205" y="53"/>
                </a:lnTo>
                <a:lnTo>
                  <a:pt x="207" y="53"/>
                </a:lnTo>
                <a:lnTo>
                  <a:pt x="209" y="51"/>
                </a:lnTo>
                <a:lnTo>
                  <a:pt x="211" y="51"/>
                </a:lnTo>
                <a:lnTo>
                  <a:pt x="213" y="49"/>
                </a:lnTo>
                <a:lnTo>
                  <a:pt x="211" y="48"/>
                </a:lnTo>
                <a:lnTo>
                  <a:pt x="209" y="46"/>
                </a:lnTo>
                <a:lnTo>
                  <a:pt x="209" y="44"/>
                </a:lnTo>
                <a:lnTo>
                  <a:pt x="211" y="44"/>
                </a:lnTo>
                <a:lnTo>
                  <a:pt x="211" y="42"/>
                </a:lnTo>
                <a:lnTo>
                  <a:pt x="209" y="40"/>
                </a:lnTo>
                <a:lnTo>
                  <a:pt x="209" y="38"/>
                </a:lnTo>
                <a:lnTo>
                  <a:pt x="209" y="36"/>
                </a:lnTo>
                <a:lnTo>
                  <a:pt x="209" y="34"/>
                </a:lnTo>
                <a:lnTo>
                  <a:pt x="211" y="34"/>
                </a:lnTo>
                <a:lnTo>
                  <a:pt x="211" y="32"/>
                </a:lnTo>
                <a:lnTo>
                  <a:pt x="213" y="32"/>
                </a:lnTo>
                <a:lnTo>
                  <a:pt x="213" y="30"/>
                </a:lnTo>
                <a:lnTo>
                  <a:pt x="213" y="28"/>
                </a:lnTo>
                <a:lnTo>
                  <a:pt x="211" y="28"/>
                </a:lnTo>
                <a:lnTo>
                  <a:pt x="209" y="26"/>
                </a:lnTo>
                <a:lnTo>
                  <a:pt x="207" y="26"/>
                </a:lnTo>
                <a:lnTo>
                  <a:pt x="207" y="25"/>
                </a:lnTo>
                <a:lnTo>
                  <a:pt x="205" y="25"/>
                </a:lnTo>
                <a:lnTo>
                  <a:pt x="205" y="23"/>
                </a:lnTo>
                <a:lnTo>
                  <a:pt x="203" y="21"/>
                </a:lnTo>
                <a:lnTo>
                  <a:pt x="205" y="19"/>
                </a:lnTo>
                <a:lnTo>
                  <a:pt x="205" y="17"/>
                </a:lnTo>
                <a:lnTo>
                  <a:pt x="205" y="15"/>
                </a:lnTo>
                <a:lnTo>
                  <a:pt x="207" y="15"/>
                </a:lnTo>
                <a:lnTo>
                  <a:pt x="207" y="17"/>
                </a:lnTo>
                <a:lnTo>
                  <a:pt x="207" y="15"/>
                </a:lnTo>
                <a:lnTo>
                  <a:pt x="209" y="15"/>
                </a:lnTo>
                <a:lnTo>
                  <a:pt x="209" y="13"/>
                </a:lnTo>
                <a:lnTo>
                  <a:pt x="211" y="13"/>
                </a:lnTo>
                <a:lnTo>
                  <a:pt x="213" y="13"/>
                </a:lnTo>
                <a:lnTo>
                  <a:pt x="215" y="13"/>
                </a:lnTo>
                <a:lnTo>
                  <a:pt x="217" y="13"/>
                </a:lnTo>
                <a:lnTo>
                  <a:pt x="219" y="11"/>
                </a:lnTo>
                <a:lnTo>
                  <a:pt x="221" y="9"/>
                </a:lnTo>
                <a:lnTo>
                  <a:pt x="221" y="7"/>
                </a:lnTo>
                <a:lnTo>
                  <a:pt x="221" y="5"/>
                </a:lnTo>
                <a:lnTo>
                  <a:pt x="223" y="5"/>
                </a:lnTo>
                <a:lnTo>
                  <a:pt x="223" y="3"/>
                </a:lnTo>
                <a:lnTo>
                  <a:pt x="225" y="3"/>
                </a:lnTo>
                <a:lnTo>
                  <a:pt x="225" y="1"/>
                </a:lnTo>
                <a:lnTo>
                  <a:pt x="227" y="1"/>
                </a:lnTo>
                <a:lnTo>
                  <a:pt x="238" y="0"/>
                </a:lnTo>
                <a:lnTo>
                  <a:pt x="242" y="0"/>
                </a:lnTo>
                <a:lnTo>
                  <a:pt x="242" y="1"/>
                </a:lnTo>
                <a:lnTo>
                  <a:pt x="244" y="1"/>
                </a:lnTo>
                <a:lnTo>
                  <a:pt x="244" y="3"/>
                </a:lnTo>
                <a:lnTo>
                  <a:pt x="244" y="5"/>
                </a:lnTo>
                <a:lnTo>
                  <a:pt x="244" y="7"/>
                </a:lnTo>
                <a:lnTo>
                  <a:pt x="246" y="7"/>
                </a:lnTo>
                <a:lnTo>
                  <a:pt x="248" y="7"/>
                </a:lnTo>
                <a:lnTo>
                  <a:pt x="250" y="7"/>
                </a:lnTo>
                <a:lnTo>
                  <a:pt x="251" y="7"/>
                </a:lnTo>
                <a:lnTo>
                  <a:pt x="251" y="9"/>
                </a:lnTo>
                <a:lnTo>
                  <a:pt x="251" y="11"/>
                </a:lnTo>
                <a:lnTo>
                  <a:pt x="251" y="13"/>
                </a:lnTo>
                <a:lnTo>
                  <a:pt x="250" y="13"/>
                </a:lnTo>
                <a:lnTo>
                  <a:pt x="248" y="15"/>
                </a:lnTo>
                <a:lnTo>
                  <a:pt x="246" y="17"/>
                </a:lnTo>
                <a:lnTo>
                  <a:pt x="244" y="17"/>
                </a:lnTo>
                <a:lnTo>
                  <a:pt x="244" y="19"/>
                </a:lnTo>
                <a:lnTo>
                  <a:pt x="242" y="19"/>
                </a:lnTo>
                <a:lnTo>
                  <a:pt x="240" y="19"/>
                </a:lnTo>
                <a:lnTo>
                  <a:pt x="240" y="21"/>
                </a:lnTo>
                <a:lnTo>
                  <a:pt x="240" y="23"/>
                </a:lnTo>
                <a:lnTo>
                  <a:pt x="240" y="25"/>
                </a:lnTo>
                <a:lnTo>
                  <a:pt x="240" y="26"/>
                </a:lnTo>
                <a:lnTo>
                  <a:pt x="240" y="28"/>
                </a:lnTo>
                <a:lnTo>
                  <a:pt x="240" y="30"/>
                </a:lnTo>
                <a:lnTo>
                  <a:pt x="242" y="30"/>
                </a:lnTo>
                <a:lnTo>
                  <a:pt x="244" y="30"/>
                </a:lnTo>
                <a:lnTo>
                  <a:pt x="246" y="30"/>
                </a:lnTo>
                <a:lnTo>
                  <a:pt x="248" y="30"/>
                </a:lnTo>
                <a:lnTo>
                  <a:pt x="250" y="30"/>
                </a:lnTo>
                <a:lnTo>
                  <a:pt x="251" y="30"/>
                </a:lnTo>
                <a:lnTo>
                  <a:pt x="253" y="30"/>
                </a:lnTo>
                <a:lnTo>
                  <a:pt x="253" y="32"/>
                </a:lnTo>
                <a:lnTo>
                  <a:pt x="255" y="34"/>
                </a:lnTo>
                <a:lnTo>
                  <a:pt x="257" y="34"/>
                </a:lnTo>
                <a:lnTo>
                  <a:pt x="257" y="32"/>
                </a:lnTo>
                <a:lnTo>
                  <a:pt x="259" y="30"/>
                </a:lnTo>
                <a:lnTo>
                  <a:pt x="261" y="30"/>
                </a:lnTo>
                <a:lnTo>
                  <a:pt x="263" y="28"/>
                </a:lnTo>
                <a:lnTo>
                  <a:pt x="265" y="26"/>
                </a:lnTo>
                <a:lnTo>
                  <a:pt x="265" y="25"/>
                </a:lnTo>
                <a:lnTo>
                  <a:pt x="267" y="25"/>
                </a:lnTo>
                <a:lnTo>
                  <a:pt x="269" y="25"/>
                </a:lnTo>
                <a:lnTo>
                  <a:pt x="271" y="25"/>
                </a:lnTo>
                <a:lnTo>
                  <a:pt x="271" y="23"/>
                </a:lnTo>
                <a:lnTo>
                  <a:pt x="273" y="23"/>
                </a:lnTo>
                <a:lnTo>
                  <a:pt x="275" y="23"/>
                </a:lnTo>
                <a:lnTo>
                  <a:pt x="275" y="21"/>
                </a:lnTo>
                <a:lnTo>
                  <a:pt x="276" y="21"/>
                </a:lnTo>
                <a:lnTo>
                  <a:pt x="276" y="19"/>
                </a:lnTo>
                <a:lnTo>
                  <a:pt x="278" y="19"/>
                </a:lnTo>
                <a:lnTo>
                  <a:pt x="280" y="19"/>
                </a:lnTo>
                <a:lnTo>
                  <a:pt x="294" y="38"/>
                </a:lnTo>
                <a:lnTo>
                  <a:pt x="296" y="38"/>
                </a:lnTo>
                <a:lnTo>
                  <a:pt x="296" y="40"/>
                </a:lnTo>
                <a:lnTo>
                  <a:pt x="298" y="40"/>
                </a:lnTo>
                <a:lnTo>
                  <a:pt x="298" y="42"/>
                </a:lnTo>
                <a:lnTo>
                  <a:pt x="307" y="36"/>
                </a:lnTo>
                <a:lnTo>
                  <a:pt x="309" y="38"/>
                </a:lnTo>
                <a:lnTo>
                  <a:pt x="309" y="40"/>
                </a:lnTo>
                <a:lnTo>
                  <a:pt x="309" y="42"/>
                </a:lnTo>
                <a:lnTo>
                  <a:pt x="307" y="44"/>
                </a:lnTo>
                <a:lnTo>
                  <a:pt x="309" y="44"/>
                </a:lnTo>
                <a:lnTo>
                  <a:pt x="309" y="46"/>
                </a:lnTo>
                <a:lnTo>
                  <a:pt x="311" y="46"/>
                </a:lnTo>
                <a:lnTo>
                  <a:pt x="311" y="48"/>
                </a:lnTo>
                <a:lnTo>
                  <a:pt x="311" y="49"/>
                </a:lnTo>
                <a:lnTo>
                  <a:pt x="313" y="49"/>
                </a:lnTo>
                <a:lnTo>
                  <a:pt x="315" y="49"/>
                </a:lnTo>
                <a:lnTo>
                  <a:pt x="317" y="49"/>
                </a:lnTo>
                <a:lnTo>
                  <a:pt x="317" y="48"/>
                </a:lnTo>
                <a:lnTo>
                  <a:pt x="319" y="48"/>
                </a:lnTo>
                <a:lnTo>
                  <a:pt x="319" y="49"/>
                </a:lnTo>
                <a:lnTo>
                  <a:pt x="321" y="51"/>
                </a:lnTo>
                <a:lnTo>
                  <a:pt x="323" y="53"/>
                </a:lnTo>
                <a:lnTo>
                  <a:pt x="323" y="55"/>
                </a:lnTo>
                <a:lnTo>
                  <a:pt x="325" y="55"/>
                </a:lnTo>
                <a:lnTo>
                  <a:pt x="325" y="57"/>
                </a:lnTo>
                <a:lnTo>
                  <a:pt x="325" y="59"/>
                </a:lnTo>
                <a:lnTo>
                  <a:pt x="325" y="61"/>
                </a:lnTo>
                <a:lnTo>
                  <a:pt x="325" y="63"/>
                </a:lnTo>
                <a:lnTo>
                  <a:pt x="325" y="65"/>
                </a:lnTo>
                <a:lnTo>
                  <a:pt x="326" y="65"/>
                </a:lnTo>
                <a:lnTo>
                  <a:pt x="326" y="67"/>
                </a:lnTo>
                <a:lnTo>
                  <a:pt x="326" y="69"/>
                </a:lnTo>
                <a:lnTo>
                  <a:pt x="328" y="69"/>
                </a:lnTo>
                <a:lnTo>
                  <a:pt x="330" y="69"/>
                </a:lnTo>
                <a:lnTo>
                  <a:pt x="332" y="69"/>
                </a:lnTo>
                <a:lnTo>
                  <a:pt x="334" y="69"/>
                </a:lnTo>
                <a:lnTo>
                  <a:pt x="338" y="69"/>
                </a:lnTo>
                <a:lnTo>
                  <a:pt x="340" y="69"/>
                </a:lnTo>
                <a:lnTo>
                  <a:pt x="353" y="65"/>
                </a:lnTo>
                <a:lnTo>
                  <a:pt x="355" y="63"/>
                </a:lnTo>
                <a:lnTo>
                  <a:pt x="361" y="74"/>
                </a:lnTo>
                <a:lnTo>
                  <a:pt x="363" y="76"/>
                </a:lnTo>
                <a:lnTo>
                  <a:pt x="365" y="78"/>
                </a:lnTo>
                <a:lnTo>
                  <a:pt x="367" y="80"/>
                </a:lnTo>
                <a:lnTo>
                  <a:pt x="369" y="84"/>
                </a:lnTo>
                <a:lnTo>
                  <a:pt x="369" y="90"/>
                </a:lnTo>
                <a:lnTo>
                  <a:pt x="371" y="94"/>
                </a:lnTo>
                <a:lnTo>
                  <a:pt x="371" y="96"/>
                </a:lnTo>
                <a:lnTo>
                  <a:pt x="373" y="97"/>
                </a:lnTo>
                <a:lnTo>
                  <a:pt x="373" y="101"/>
                </a:lnTo>
                <a:lnTo>
                  <a:pt x="371" y="105"/>
                </a:lnTo>
                <a:lnTo>
                  <a:pt x="367" y="113"/>
                </a:lnTo>
                <a:lnTo>
                  <a:pt x="365" y="117"/>
                </a:lnTo>
                <a:lnTo>
                  <a:pt x="363" y="121"/>
                </a:lnTo>
                <a:lnTo>
                  <a:pt x="363" y="126"/>
                </a:lnTo>
                <a:lnTo>
                  <a:pt x="363" y="130"/>
                </a:lnTo>
                <a:lnTo>
                  <a:pt x="365" y="134"/>
                </a:lnTo>
                <a:lnTo>
                  <a:pt x="363" y="142"/>
                </a:lnTo>
                <a:lnTo>
                  <a:pt x="359" y="147"/>
                </a:lnTo>
                <a:lnTo>
                  <a:pt x="357" y="153"/>
                </a:lnTo>
                <a:lnTo>
                  <a:pt x="353" y="157"/>
                </a:lnTo>
                <a:lnTo>
                  <a:pt x="351" y="163"/>
                </a:lnTo>
                <a:lnTo>
                  <a:pt x="349" y="165"/>
                </a:lnTo>
                <a:lnTo>
                  <a:pt x="349" y="167"/>
                </a:lnTo>
                <a:lnTo>
                  <a:pt x="349" y="169"/>
                </a:lnTo>
                <a:lnTo>
                  <a:pt x="351" y="170"/>
                </a:lnTo>
                <a:lnTo>
                  <a:pt x="351" y="172"/>
                </a:lnTo>
                <a:lnTo>
                  <a:pt x="351" y="174"/>
                </a:lnTo>
                <a:lnTo>
                  <a:pt x="353" y="176"/>
                </a:lnTo>
                <a:lnTo>
                  <a:pt x="353" y="178"/>
                </a:lnTo>
                <a:lnTo>
                  <a:pt x="353" y="182"/>
                </a:lnTo>
                <a:lnTo>
                  <a:pt x="353" y="186"/>
                </a:lnTo>
                <a:lnTo>
                  <a:pt x="351" y="188"/>
                </a:lnTo>
                <a:lnTo>
                  <a:pt x="351" y="192"/>
                </a:lnTo>
                <a:lnTo>
                  <a:pt x="353" y="199"/>
                </a:lnTo>
                <a:lnTo>
                  <a:pt x="359" y="207"/>
                </a:lnTo>
                <a:lnTo>
                  <a:pt x="359" y="213"/>
                </a:lnTo>
                <a:lnTo>
                  <a:pt x="361" y="220"/>
                </a:lnTo>
                <a:lnTo>
                  <a:pt x="361" y="226"/>
                </a:lnTo>
                <a:lnTo>
                  <a:pt x="361" y="230"/>
                </a:lnTo>
                <a:lnTo>
                  <a:pt x="361" y="238"/>
                </a:lnTo>
                <a:lnTo>
                  <a:pt x="359" y="238"/>
                </a:lnTo>
                <a:lnTo>
                  <a:pt x="357" y="240"/>
                </a:lnTo>
                <a:lnTo>
                  <a:pt x="353" y="240"/>
                </a:lnTo>
                <a:lnTo>
                  <a:pt x="351" y="238"/>
                </a:lnTo>
                <a:lnTo>
                  <a:pt x="349" y="238"/>
                </a:lnTo>
                <a:lnTo>
                  <a:pt x="346" y="238"/>
                </a:lnTo>
                <a:lnTo>
                  <a:pt x="344" y="238"/>
                </a:lnTo>
                <a:lnTo>
                  <a:pt x="342" y="238"/>
                </a:lnTo>
                <a:lnTo>
                  <a:pt x="340" y="238"/>
                </a:lnTo>
                <a:lnTo>
                  <a:pt x="336" y="238"/>
                </a:lnTo>
                <a:lnTo>
                  <a:pt x="334" y="240"/>
                </a:lnTo>
                <a:lnTo>
                  <a:pt x="332" y="240"/>
                </a:lnTo>
                <a:lnTo>
                  <a:pt x="330" y="240"/>
                </a:lnTo>
                <a:lnTo>
                  <a:pt x="328" y="241"/>
                </a:lnTo>
                <a:lnTo>
                  <a:pt x="326" y="241"/>
                </a:lnTo>
                <a:lnTo>
                  <a:pt x="325" y="245"/>
                </a:lnTo>
                <a:lnTo>
                  <a:pt x="323" y="247"/>
                </a:lnTo>
                <a:lnTo>
                  <a:pt x="321" y="249"/>
                </a:lnTo>
                <a:lnTo>
                  <a:pt x="317" y="249"/>
                </a:lnTo>
                <a:lnTo>
                  <a:pt x="317" y="251"/>
                </a:lnTo>
                <a:lnTo>
                  <a:pt x="313" y="253"/>
                </a:lnTo>
                <a:lnTo>
                  <a:pt x="313" y="255"/>
                </a:lnTo>
                <a:lnTo>
                  <a:pt x="311" y="255"/>
                </a:lnTo>
                <a:lnTo>
                  <a:pt x="311" y="257"/>
                </a:lnTo>
                <a:lnTo>
                  <a:pt x="309" y="257"/>
                </a:lnTo>
                <a:lnTo>
                  <a:pt x="309" y="259"/>
                </a:lnTo>
                <a:lnTo>
                  <a:pt x="307" y="259"/>
                </a:lnTo>
                <a:lnTo>
                  <a:pt x="305" y="259"/>
                </a:lnTo>
                <a:lnTo>
                  <a:pt x="305" y="261"/>
                </a:lnTo>
                <a:lnTo>
                  <a:pt x="303" y="261"/>
                </a:lnTo>
                <a:lnTo>
                  <a:pt x="301" y="261"/>
                </a:lnTo>
                <a:lnTo>
                  <a:pt x="300" y="261"/>
                </a:lnTo>
                <a:lnTo>
                  <a:pt x="300" y="263"/>
                </a:lnTo>
                <a:lnTo>
                  <a:pt x="296" y="263"/>
                </a:lnTo>
                <a:lnTo>
                  <a:pt x="294" y="263"/>
                </a:lnTo>
                <a:lnTo>
                  <a:pt x="292" y="263"/>
                </a:lnTo>
                <a:lnTo>
                  <a:pt x="290" y="263"/>
                </a:lnTo>
                <a:lnTo>
                  <a:pt x="288" y="265"/>
                </a:lnTo>
                <a:lnTo>
                  <a:pt x="286" y="265"/>
                </a:lnTo>
                <a:lnTo>
                  <a:pt x="284" y="266"/>
                </a:lnTo>
                <a:lnTo>
                  <a:pt x="282" y="266"/>
                </a:lnTo>
                <a:lnTo>
                  <a:pt x="280" y="266"/>
                </a:lnTo>
                <a:lnTo>
                  <a:pt x="278" y="266"/>
                </a:lnTo>
                <a:lnTo>
                  <a:pt x="276" y="268"/>
                </a:lnTo>
                <a:lnTo>
                  <a:pt x="275" y="270"/>
                </a:lnTo>
                <a:lnTo>
                  <a:pt x="273" y="274"/>
                </a:lnTo>
                <a:lnTo>
                  <a:pt x="271" y="276"/>
                </a:lnTo>
                <a:lnTo>
                  <a:pt x="269" y="278"/>
                </a:lnTo>
                <a:lnTo>
                  <a:pt x="267" y="280"/>
                </a:lnTo>
                <a:lnTo>
                  <a:pt x="265" y="284"/>
                </a:lnTo>
                <a:lnTo>
                  <a:pt x="263" y="286"/>
                </a:lnTo>
                <a:lnTo>
                  <a:pt x="259" y="284"/>
                </a:lnTo>
                <a:lnTo>
                  <a:pt x="257" y="282"/>
                </a:lnTo>
                <a:lnTo>
                  <a:pt x="257" y="278"/>
                </a:lnTo>
                <a:lnTo>
                  <a:pt x="255" y="276"/>
                </a:lnTo>
                <a:lnTo>
                  <a:pt x="251" y="274"/>
                </a:lnTo>
                <a:lnTo>
                  <a:pt x="250" y="272"/>
                </a:lnTo>
                <a:lnTo>
                  <a:pt x="248" y="272"/>
                </a:lnTo>
                <a:lnTo>
                  <a:pt x="246" y="270"/>
                </a:lnTo>
                <a:lnTo>
                  <a:pt x="244" y="268"/>
                </a:lnTo>
                <a:lnTo>
                  <a:pt x="242" y="270"/>
                </a:lnTo>
                <a:lnTo>
                  <a:pt x="240" y="270"/>
                </a:lnTo>
                <a:lnTo>
                  <a:pt x="238" y="272"/>
                </a:lnTo>
                <a:lnTo>
                  <a:pt x="236" y="274"/>
                </a:lnTo>
                <a:lnTo>
                  <a:pt x="234" y="276"/>
                </a:lnTo>
                <a:lnTo>
                  <a:pt x="234" y="280"/>
                </a:lnTo>
                <a:lnTo>
                  <a:pt x="234" y="284"/>
                </a:lnTo>
                <a:lnTo>
                  <a:pt x="232" y="286"/>
                </a:lnTo>
                <a:lnTo>
                  <a:pt x="234" y="289"/>
                </a:lnTo>
                <a:lnTo>
                  <a:pt x="236" y="289"/>
                </a:lnTo>
                <a:lnTo>
                  <a:pt x="240" y="293"/>
                </a:lnTo>
                <a:lnTo>
                  <a:pt x="240" y="299"/>
                </a:lnTo>
                <a:lnTo>
                  <a:pt x="240" y="301"/>
                </a:lnTo>
                <a:lnTo>
                  <a:pt x="240" y="303"/>
                </a:lnTo>
                <a:lnTo>
                  <a:pt x="242" y="305"/>
                </a:lnTo>
                <a:lnTo>
                  <a:pt x="242" y="307"/>
                </a:lnTo>
                <a:lnTo>
                  <a:pt x="244" y="311"/>
                </a:lnTo>
                <a:lnTo>
                  <a:pt x="244" y="313"/>
                </a:lnTo>
                <a:lnTo>
                  <a:pt x="246" y="316"/>
                </a:lnTo>
                <a:lnTo>
                  <a:pt x="246" y="318"/>
                </a:lnTo>
                <a:lnTo>
                  <a:pt x="248" y="320"/>
                </a:lnTo>
                <a:lnTo>
                  <a:pt x="250" y="324"/>
                </a:lnTo>
                <a:lnTo>
                  <a:pt x="251" y="326"/>
                </a:lnTo>
                <a:lnTo>
                  <a:pt x="253" y="328"/>
                </a:lnTo>
                <a:lnTo>
                  <a:pt x="253" y="330"/>
                </a:lnTo>
                <a:lnTo>
                  <a:pt x="255" y="332"/>
                </a:lnTo>
                <a:lnTo>
                  <a:pt x="257" y="334"/>
                </a:lnTo>
                <a:lnTo>
                  <a:pt x="259" y="336"/>
                </a:lnTo>
                <a:lnTo>
                  <a:pt x="261" y="336"/>
                </a:lnTo>
                <a:lnTo>
                  <a:pt x="265" y="337"/>
                </a:lnTo>
                <a:lnTo>
                  <a:pt x="267" y="339"/>
                </a:lnTo>
                <a:lnTo>
                  <a:pt x="269" y="339"/>
                </a:lnTo>
                <a:lnTo>
                  <a:pt x="273" y="343"/>
                </a:lnTo>
                <a:lnTo>
                  <a:pt x="271" y="347"/>
                </a:lnTo>
                <a:lnTo>
                  <a:pt x="271" y="349"/>
                </a:lnTo>
                <a:lnTo>
                  <a:pt x="269" y="353"/>
                </a:lnTo>
                <a:lnTo>
                  <a:pt x="267" y="357"/>
                </a:lnTo>
                <a:lnTo>
                  <a:pt x="265" y="361"/>
                </a:lnTo>
                <a:lnTo>
                  <a:pt x="265" y="362"/>
                </a:lnTo>
                <a:lnTo>
                  <a:pt x="263" y="364"/>
                </a:lnTo>
                <a:lnTo>
                  <a:pt x="261" y="366"/>
                </a:lnTo>
                <a:lnTo>
                  <a:pt x="261" y="368"/>
                </a:lnTo>
                <a:lnTo>
                  <a:pt x="259" y="368"/>
                </a:lnTo>
                <a:lnTo>
                  <a:pt x="257" y="370"/>
                </a:lnTo>
                <a:lnTo>
                  <a:pt x="255" y="372"/>
                </a:lnTo>
                <a:lnTo>
                  <a:pt x="253" y="374"/>
                </a:lnTo>
                <a:lnTo>
                  <a:pt x="251" y="376"/>
                </a:lnTo>
                <a:lnTo>
                  <a:pt x="250" y="378"/>
                </a:lnTo>
                <a:lnTo>
                  <a:pt x="248" y="378"/>
                </a:lnTo>
                <a:lnTo>
                  <a:pt x="244" y="380"/>
                </a:lnTo>
                <a:lnTo>
                  <a:pt x="242" y="382"/>
                </a:lnTo>
                <a:lnTo>
                  <a:pt x="240" y="385"/>
                </a:lnTo>
                <a:lnTo>
                  <a:pt x="240" y="387"/>
                </a:lnTo>
                <a:lnTo>
                  <a:pt x="238" y="389"/>
                </a:lnTo>
                <a:lnTo>
                  <a:pt x="236" y="391"/>
                </a:lnTo>
                <a:lnTo>
                  <a:pt x="234" y="393"/>
                </a:lnTo>
                <a:lnTo>
                  <a:pt x="232" y="393"/>
                </a:lnTo>
                <a:lnTo>
                  <a:pt x="228" y="395"/>
                </a:lnTo>
                <a:lnTo>
                  <a:pt x="227" y="397"/>
                </a:lnTo>
                <a:lnTo>
                  <a:pt x="225" y="397"/>
                </a:lnTo>
                <a:lnTo>
                  <a:pt x="223" y="397"/>
                </a:lnTo>
                <a:lnTo>
                  <a:pt x="221" y="397"/>
                </a:lnTo>
                <a:lnTo>
                  <a:pt x="219" y="397"/>
                </a:lnTo>
                <a:lnTo>
                  <a:pt x="217" y="399"/>
                </a:lnTo>
                <a:lnTo>
                  <a:pt x="213" y="399"/>
                </a:lnTo>
                <a:lnTo>
                  <a:pt x="211" y="401"/>
                </a:lnTo>
                <a:lnTo>
                  <a:pt x="209" y="401"/>
                </a:lnTo>
                <a:lnTo>
                  <a:pt x="207" y="401"/>
                </a:lnTo>
                <a:lnTo>
                  <a:pt x="203" y="401"/>
                </a:lnTo>
                <a:lnTo>
                  <a:pt x="200" y="401"/>
                </a:lnTo>
                <a:lnTo>
                  <a:pt x="198" y="399"/>
                </a:lnTo>
                <a:lnTo>
                  <a:pt x="196" y="397"/>
                </a:lnTo>
                <a:lnTo>
                  <a:pt x="196" y="393"/>
                </a:lnTo>
                <a:lnTo>
                  <a:pt x="194" y="391"/>
                </a:lnTo>
                <a:lnTo>
                  <a:pt x="192" y="389"/>
                </a:lnTo>
                <a:lnTo>
                  <a:pt x="194" y="389"/>
                </a:lnTo>
                <a:lnTo>
                  <a:pt x="194" y="387"/>
                </a:lnTo>
                <a:lnTo>
                  <a:pt x="196" y="384"/>
                </a:lnTo>
                <a:lnTo>
                  <a:pt x="196" y="380"/>
                </a:lnTo>
                <a:lnTo>
                  <a:pt x="196" y="378"/>
                </a:lnTo>
                <a:lnTo>
                  <a:pt x="198" y="372"/>
                </a:lnTo>
                <a:lnTo>
                  <a:pt x="178" y="359"/>
                </a:lnTo>
                <a:lnTo>
                  <a:pt x="180" y="357"/>
                </a:lnTo>
                <a:lnTo>
                  <a:pt x="178" y="355"/>
                </a:lnTo>
                <a:lnTo>
                  <a:pt x="177" y="353"/>
                </a:lnTo>
                <a:lnTo>
                  <a:pt x="175" y="349"/>
                </a:lnTo>
                <a:lnTo>
                  <a:pt x="171" y="351"/>
                </a:lnTo>
                <a:lnTo>
                  <a:pt x="165" y="347"/>
                </a:lnTo>
                <a:lnTo>
                  <a:pt x="163" y="345"/>
                </a:lnTo>
                <a:lnTo>
                  <a:pt x="159" y="343"/>
                </a:lnTo>
                <a:lnTo>
                  <a:pt x="150" y="339"/>
                </a:lnTo>
                <a:lnTo>
                  <a:pt x="144" y="336"/>
                </a:lnTo>
                <a:lnTo>
                  <a:pt x="140" y="339"/>
                </a:lnTo>
                <a:lnTo>
                  <a:pt x="136" y="339"/>
                </a:lnTo>
                <a:lnTo>
                  <a:pt x="134" y="339"/>
                </a:lnTo>
                <a:lnTo>
                  <a:pt x="132" y="341"/>
                </a:lnTo>
                <a:lnTo>
                  <a:pt x="129" y="341"/>
                </a:lnTo>
                <a:lnTo>
                  <a:pt x="127" y="341"/>
                </a:lnTo>
                <a:lnTo>
                  <a:pt x="125" y="343"/>
                </a:lnTo>
                <a:lnTo>
                  <a:pt x="123" y="345"/>
                </a:lnTo>
                <a:lnTo>
                  <a:pt x="123" y="349"/>
                </a:lnTo>
                <a:lnTo>
                  <a:pt x="119" y="349"/>
                </a:lnTo>
                <a:lnTo>
                  <a:pt x="117" y="349"/>
                </a:lnTo>
                <a:lnTo>
                  <a:pt x="115" y="349"/>
                </a:lnTo>
                <a:lnTo>
                  <a:pt x="113" y="345"/>
                </a:lnTo>
                <a:lnTo>
                  <a:pt x="113" y="343"/>
                </a:lnTo>
                <a:lnTo>
                  <a:pt x="111" y="343"/>
                </a:lnTo>
                <a:lnTo>
                  <a:pt x="109" y="341"/>
                </a:lnTo>
                <a:lnTo>
                  <a:pt x="111" y="339"/>
                </a:lnTo>
                <a:lnTo>
                  <a:pt x="109" y="339"/>
                </a:lnTo>
                <a:lnTo>
                  <a:pt x="109" y="337"/>
                </a:lnTo>
                <a:lnTo>
                  <a:pt x="107" y="337"/>
                </a:lnTo>
                <a:lnTo>
                  <a:pt x="105" y="337"/>
                </a:lnTo>
                <a:lnTo>
                  <a:pt x="104" y="339"/>
                </a:lnTo>
                <a:lnTo>
                  <a:pt x="102" y="339"/>
                </a:lnTo>
                <a:lnTo>
                  <a:pt x="100" y="339"/>
                </a:lnTo>
                <a:lnTo>
                  <a:pt x="98" y="341"/>
                </a:lnTo>
                <a:lnTo>
                  <a:pt x="96" y="341"/>
                </a:lnTo>
                <a:lnTo>
                  <a:pt x="96" y="339"/>
                </a:lnTo>
                <a:lnTo>
                  <a:pt x="94" y="337"/>
                </a:lnTo>
                <a:lnTo>
                  <a:pt x="92" y="337"/>
                </a:lnTo>
                <a:lnTo>
                  <a:pt x="92" y="339"/>
                </a:lnTo>
                <a:lnTo>
                  <a:pt x="90" y="339"/>
                </a:lnTo>
                <a:lnTo>
                  <a:pt x="90" y="341"/>
                </a:lnTo>
                <a:lnTo>
                  <a:pt x="92" y="341"/>
                </a:lnTo>
                <a:lnTo>
                  <a:pt x="92" y="343"/>
                </a:lnTo>
                <a:lnTo>
                  <a:pt x="90" y="345"/>
                </a:lnTo>
                <a:lnTo>
                  <a:pt x="88" y="345"/>
                </a:lnTo>
                <a:lnTo>
                  <a:pt x="88" y="343"/>
                </a:lnTo>
                <a:lnTo>
                  <a:pt x="86" y="341"/>
                </a:lnTo>
                <a:lnTo>
                  <a:pt x="84" y="341"/>
                </a:lnTo>
                <a:lnTo>
                  <a:pt x="82" y="341"/>
                </a:lnTo>
                <a:lnTo>
                  <a:pt x="81" y="341"/>
                </a:lnTo>
                <a:lnTo>
                  <a:pt x="77" y="341"/>
                </a:lnTo>
                <a:lnTo>
                  <a:pt x="75" y="341"/>
                </a:lnTo>
                <a:lnTo>
                  <a:pt x="73" y="343"/>
                </a:lnTo>
                <a:lnTo>
                  <a:pt x="71" y="341"/>
                </a:lnTo>
                <a:lnTo>
                  <a:pt x="69" y="341"/>
                </a:lnTo>
                <a:lnTo>
                  <a:pt x="67" y="345"/>
                </a:lnTo>
                <a:lnTo>
                  <a:pt x="69" y="347"/>
                </a:lnTo>
                <a:lnTo>
                  <a:pt x="69" y="349"/>
                </a:lnTo>
                <a:lnTo>
                  <a:pt x="71" y="349"/>
                </a:lnTo>
                <a:lnTo>
                  <a:pt x="75" y="351"/>
                </a:lnTo>
                <a:lnTo>
                  <a:pt x="77" y="353"/>
                </a:lnTo>
                <a:lnTo>
                  <a:pt x="75" y="353"/>
                </a:lnTo>
                <a:lnTo>
                  <a:pt x="73" y="355"/>
                </a:lnTo>
                <a:lnTo>
                  <a:pt x="71" y="357"/>
                </a:lnTo>
                <a:lnTo>
                  <a:pt x="69" y="357"/>
                </a:lnTo>
                <a:lnTo>
                  <a:pt x="69" y="359"/>
                </a:lnTo>
                <a:lnTo>
                  <a:pt x="67" y="359"/>
                </a:lnTo>
                <a:lnTo>
                  <a:pt x="65" y="361"/>
                </a:lnTo>
                <a:lnTo>
                  <a:pt x="63" y="362"/>
                </a:lnTo>
                <a:lnTo>
                  <a:pt x="61" y="364"/>
                </a:lnTo>
                <a:lnTo>
                  <a:pt x="59" y="364"/>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30">
            <a:extLst>
              <a:ext uri="{FF2B5EF4-FFF2-40B4-BE49-F238E27FC236}">
                <a16:creationId xmlns:a16="http://schemas.microsoft.com/office/drawing/2014/main" id="{0AE18ACB-A59E-4E67-B015-0EE3B8515C4B}"/>
              </a:ext>
            </a:extLst>
          </p:cNvPr>
          <p:cNvSpPr>
            <a:spLocks/>
          </p:cNvSpPr>
          <p:nvPr/>
        </p:nvSpPr>
        <p:spPr bwMode="auto">
          <a:xfrm>
            <a:off x="5143733" y="4842775"/>
            <a:ext cx="371598" cy="564543"/>
          </a:xfrm>
          <a:custGeom>
            <a:avLst/>
            <a:gdLst>
              <a:gd name="T0" fmla="*/ 156 w 156"/>
              <a:gd name="T1" fmla="*/ 167 h 237"/>
              <a:gd name="T2" fmla="*/ 141 w 156"/>
              <a:gd name="T3" fmla="*/ 177 h 237"/>
              <a:gd name="T4" fmla="*/ 137 w 156"/>
              <a:gd name="T5" fmla="*/ 191 h 237"/>
              <a:gd name="T6" fmla="*/ 133 w 156"/>
              <a:gd name="T7" fmla="*/ 191 h 237"/>
              <a:gd name="T8" fmla="*/ 127 w 156"/>
              <a:gd name="T9" fmla="*/ 191 h 237"/>
              <a:gd name="T10" fmla="*/ 125 w 156"/>
              <a:gd name="T11" fmla="*/ 194 h 237"/>
              <a:gd name="T12" fmla="*/ 121 w 156"/>
              <a:gd name="T13" fmla="*/ 198 h 237"/>
              <a:gd name="T14" fmla="*/ 118 w 156"/>
              <a:gd name="T15" fmla="*/ 196 h 237"/>
              <a:gd name="T16" fmla="*/ 114 w 156"/>
              <a:gd name="T17" fmla="*/ 194 h 237"/>
              <a:gd name="T18" fmla="*/ 110 w 156"/>
              <a:gd name="T19" fmla="*/ 194 h 237"/>
              <a:gd name="T20" fmla="*/ 106 w 156"/>
              <a:gd name="T21" fmla="*/ 192 h 237"/>
              <a:gd name="T22" fmla="*/ 100 w 156"/>
              <a:gd name="T23" fmla="*/ 192 h 237"/>
              <a:gd name="T24" fmla="*/ 96 w 156"/>
              <a:gd name="T25" fmla="*/ 191 h 237"/>
              <a:gd name="T26" fmla="*/ 93 w 156"/>
              <a:gd name="T27" fmla="*/ 192 h 237"/>
              <a:gd name="T28" fmla="*/ 89 w 156"/>
              <a:gd name="T29" fmla="*/ 194 h 237"/>
              <a:gd name="T30" fmla="*/ 83 w 156"/>
              <a:gd name="T31" fmla="*/ 196 h 237"/>
              <a:gd name="T32" fmla="*/ 79 w 156"/>
              <a:gd name="T33" fmla="*/ 200 h 237"/>
              <a:gd name="T34" fmla="*/ 75 w 156"/>
              <a:gd name="T35" fmla="*/ 204 h 237"/>
              <a:gd name="T36" fmla="*/ 71 w 156"/>
              <a:gd name="T37" fmla="*/ 210 h 237"/>
              <a:gd name="T38" fmla="*/ 68 w 156"/>
              <a:gd name="T39" fmla="*/ 212 h 237"/>
              <a:gd name="T40" fmla="*/ 64 w 156"/>
              <a:gd name="T41" fmla="*/ 214 h 237"/>
              <a:gd name="T42" fmla="*/ 58 w 156"/>
              <a:gd name="T43" fmla="*/ 217 h 237"/>
              <a:gd name="T44" fmla="*/ 56 w 156"/>
              <a:gd name="T45" fmla="*/ 221 h 237"/>
              <a:gd name="T46" fmla="*/ 56 w 156"/>
              <a:gd name="T47" fmla="*/ 227 h 237"/>
              <a:gd name="T48" fmla="*/ 54 w 156"/>
              <a:gd name="T49" fmla="*/ 231 h 237"/>
              <a:gd name="T50" fmla="*/ 50 w 156"/>
              <a:gd name="T51" fmla="*/ 231 h 237"/>
              <a:gd name="T52" fmla="*/ 48 w 156"/>
              <a:gd name="T53" fmla="*/ 227 h 237"/>
              <a:gd name="T54" fmla="*/ 45 w 156"/>
              <a:gd name="T55" fmla="*/ 225 h 237"/>
              <a:gd name="T56" fmla="*/ 41 w 156"/>
              <a:gd name="T57" fmla="*/ 223 h 237"/>
              <a:gd name="T58" fmla="*/ 35 w 156"/>
              <a:gd name="T59" fmla="*/ 221 h 237"/>
              <a:gd name="T60" fmla="*/ 31 w 156"/>
              <a:gd name="T61" fmla="*/ 223 h 237"/>
              <a:gd name="T62" fmla="*/ 25 w 156"/>
              <a:gd name="T63" fmla="*/ 225 h 237"/>
              <a:gd name="T64" fmla="*/ 21 w 156"/>
              <a:gd name="T65" fmla="*/ 227 h 237"/>
              <a:gd name="T66" fmla="*/ 18 w 156"/>
              <a:gd name="T67" fmla="*/ 229 h 237"/>
              <a:gd name="T68" fmla="*/ 12 w 156"/>
              <a:gd name="T69" fmla="*/ 235 h 237"/>
              <a:gd name="T70" fmla="*/ 0 w 156"/>
              <a:gd name="T71" fmla="*/ 235 h 237"/>
              <a:gd name="T72" fmla="*/ 6 w 156"/>
              <a:gd name="T73" fmla="*/ 208 h 237"/>
              <a:gd name="T74" fmla="*/ 18 w 156"/>
              <a:gd name="T75" fmla="*/ 185 h 237"/>
              <a:gd name="T76" fmla="*/ 20 w 156"/>
              <a:gd name="T77" fmla="*/ 162 h 237"/>
              <a:gd name="T78" fmla="*/ 27 w 156"/>
              <a:gd name="T79" fmla="*/ 148 h 237"/>
              <a:gd name="T80" fmla="*/ 31 w 156"/>
              <a:gd name="T81" fmla="*/ 137 h 237"/>
              <a:gd name="T82" fmla="*/ 21 w 156"/>
              <a:gd name="T83" fmla="*/ 118 h 237"/>
              <a:gd name="T84" fmla="*/ 18 w 156"/>
              <a:gd name="T85" fmla="*/ 98 h 237"/>
              <a:gd name="T86" fmla="*/ 12 w 156"/>
              <a:gd name="T87" fmla="*/ 79 h 237"/>
              <a:gd name="T88" fmla="*/ 20 w 156"/>
              <a:gd name="T89" fmla="*/ 56 h 237"/>
              <a:gd name="T90" fmla="*/ 39 w 156"/>
              <a:gd name="T91" fmla="*/ 37 h 237"/>
              <a:gd name="T92" fmla="*/ 45 w 156"/>
              <a:gd name="T93" fmla="*/ 18 h 237"/>
              <a:gd name="T94" fmla="*/ 56 w 156"/>
              <a:gd name="T95" fmla="*/ 8 h 237"/>
              <a:gd name="T96" fmla="*/ 66 w 156"/>
              <a:gd name="T97" fmla="*/ 18 h 237"/>
              <a:gd name="T98" fmla="*/ 79 w 156"/>
              <a:gd name="T99" fmla="*/ 20 h 237"/>
              <a:gd name="T100" fmla="*/ 96 w 156"/>
              <a:gd name="T101" fmla="*/ 27 h 237"/>
              <a:gd name="T102" fmla="*/ 110 w 156"/>
              <a:gd name="T103" fmla="*/ 37 h 237"/>
              <a:gd name="T104" fmla="*/ 100 w 156"/>
              <a:gd name="T105" fmla="*/ 54 h 237"/>
              <a:gd name="T106" fmla="*/ 93 w 156"/>
              <a:gd name="T107" fmla="*/ 70 h 237"/>
              <a:gd name="T108" fmla="*/ 87 w 156"/>
              <a:gd name="T109" fmla="*/ 79 h 237"/>
              <a:gd name="T110" fmla="*/ 106 w 156"/>
              <a:gd name="T111" fmla="*/ 89 h 237"/>
              <a:gd name="T112" fmla="*/ 116 w 156"/>
              <a:gd name="T113" fmla="*/ 108 h 237"/>
              <a:gd name="T114" fmla="*/ 114 w 156"/>
              <a:gd name="T115" fmla="*/ 121 h 237"/>
              <a:gd name="T116" fmla="*/ 125 w 156"/>
              <a:gd name="T117" fmla="*/ 125 h 237"/>
              <a:gd name="T118" fmla="*/ 129 w 156"/>
              <a:gd name="T119" fmla="*/ 143 h 237"/>
              <a:gd name="T120" fmla="*/ 139 w 156"/>
              <a:gd name="T121" fmla="*/ 158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6" h="237">
                <a:moveTo>
                  <a:pt x="141" y="164"/>
                </a:moveTo>
                <a:lnTo>
                  <a:pt x="141" y="164"/>
                </a:lnTo>
                <a:lnTo>
                  <a:pt x="144" y="166"/>
                </a:lnTo>
                <a:lnTo>
                  <a:pt x="146" y="166"/>
                </a:lnTo>
                <a:lnTo>
                  <a:pt x="148" y="166"/>
                </a:lnTo>
                <a:lnTo>
                  <a:pt x="152" y="167"/>
                </a:lnTo>
                <a:lnTo>
                  <a:pt x="156" y="167"/>
                </a:lnTo>
                <a:lnTo>
                  <a:pt x="154" y="167"/>
                </a:lnTo>
                <a:lnTo>
                  <a:pt x="154" y="169"/>
                </a:lnTo>
                <a:lnTo>
                  <a:pt x="152" y="175"/>
                </a:lnTo>
                <a:lnTo>
                  <a:pt x="150" y="177"/>
                </a:lnTo>
                <a:lnTo>
                  <a:pt x="146" y="177"/>
                </a:lnTo>
                <a:lnTo>
                  <a:pt x="142" y="177"/>
                </a:lnTo>
                <a:lnTo>
                  <a:pt x="141" y="177"/>
                </a:lnTo>
                <a:lnTo>
                  <a:pt x="139" y="177"/>
                </a:lnTo>
                <a:lnTo>
                  <a:pt x="137" y="181"/>
                </a:lnTo>
                <a:lnTo>
                  <a:pt x="137" y="183"/>
                </a:lnTo>
                <a:lnTo>
                  <a:pt x="137" y="187"/>
                </a:lnTo>
                <a:lnTo>
                  <a:pt x="139" y="189"/>
                </a:lnTo>
                <a:lnTo>
                  <a:pt x="137" y="191"/>
                </a:lnTo>
                <a:lnTo>
                  <a:pt x="137" y="191"/>
                </a:lnTo>
                <a:lnTo>
                  <a:pt x="137" y="191"/>
                </a:lnTo>
                <a:lnTo>
                  <a:pt x="137" y="191"/>
                </a:lnTo>
                <a:lnTo>
                  <a:pt x="135" y="191"/>
                </a:lnTo>
                <a:lnTo>
                  <a:pt x="135" y="191"/>
                </a:lnTo>
                <a:lnTo>
                  <a:pt x="133" y="191"/>
                </a:lnTo>
                <a:lnTo>
                  <a:pt x="133" y="191"/>
                </a:lnTo>
                <a:lnTo>
                  <a:pt x="133" y="191"/>
                </a:lnTo>
                <a:lnTo>
                  <a:pt x="131" y="191"/>
                </a:lnTo>
                <a:lnTo>
                  <a:pt x="131" y="191"/>
                </a:lnTo>
                <a:lnTo>
                  <a:pt x="131" y="191"/>
                </a:lnTo>
                <a:lnTo>
                  <a:pt x="129" y="191"/>
                </a:lnTo>
                <a:lnTo>
                  <a:pt x="129" y="191"/>
                </a:lnTo>
                <a:lnTo>
                  <a:pt x="129" y="191"/>
                </a:lnTo>
                <a:lnTo>
                  <a:pt x="127" y="191"/>
                </a:lnTo>
                <a:lnTo>
                  <a:pt x="127" y="192"/>
                </a:lnTo>
                <a:lnTo>
                  <a:pt x="127" y="192"/>
                </a:lnTo>
                <a:lnTo>
                  <a:pt x="127" y="192"/>
                </a:lnTo>
                <a:lnTo>
                  <a:pt x="125" y="192"/>
                </a:lnTo>
                <a:lnTo>
                  <a:pt x="125" y="192"/>
                </a:lnTo>
                <a:lnTo>
                  <a:pt x="125" y="194"/>
                </a:lnTo>
                <a:lnTo>
                  <a:pt x="125" y="194"/>
                </a:lnTo>
                <a:lnTo>
                  <a:pt x="125" y="194"/>
                </a:lnTo>
                <a:lnTo>
                  <a:pt x="125" y="196"/>
                </a:lnTo>
                <a:lnTo>
                  <a:pt x="123" y="196"/>
                </a:lnTo>
                <a:lnTo>
                  <a:pt x="123" y="196"/>
                </a:lnTo>
                <a:lnTo>
                  <a:pt x="123" y="198"/>
                </a:lnTo>
                <a:lnTo>
                  <a:pt x="123" y="198"/>
                </a:lnTo>
                <a:lnTo>
                  <a:pt x="121" y="198"/>
                </a:lnTo>
                <a:lnTo>
                  <a:pt x="121" y="198"/>
                </a:lnTo>
                <a:lnTo>
                  <a:pt x="121" y="198"/>
                </a:lnTo>
                <a:lnTo>
                  <a:pt x="119" y="198"/>
                </a:lnTo>
                <a:lnTo>
                  <a:pt x="119" y="196"/>
                </a:lnTo>
                <a:lnTo>
                  <a:pt x="119" y="196"/>
                </a:lnTo>
                <a:lnTo>
                  <a:pt x="119" y="196"/>
                </a:lnTo>
                <a:lnTo>
                  <a:pt x="118" y="196"/>
                </a:lnTo>
                <a:lnTo>
                  <a:pt x="118" y="196"/>
                </a:lnTo>
                <a:lnTo>
                  <a:pt x="118" y="196"/>
                </a:lnTo>
                <a:lnTo>
                  <a:pt x="116" y="196"/>
                </a:lnTo>
                <a:lnTo>
                  <a:pt x="116" y="194"/>
                </a:lnTo>
                <a:lnTo>
                  <a:pt x="116" y="194"/>
                </a:lnTo>
                <a:lnTo>
                  <a:pt x="116" y="194"/>
                </a:lnTo>
                <a:lnTo>
                  <a:pt x="114" y="194"/>
                </a:lnTo>
                <a:lnTo>
                  <a:pt x="114" y="194"/>
                </a:lnTo>
                <a:lnTo>
                  <a:pt x="114" y="194"/>
                </a:lnTo>
                <a:lnTo>
                  <a:pt x="112" y="194"/>
                </a:lnTo>
                <a:lnTo>
                  <a:pt x="112" y="194"/>
                </a:lnTo>
                <a:lnTo>
                  <a:pt x="110" y="194"/>
                </a:lnTo>
                <a:lnTo>
                  <a:pt x="110" y="194"/>
                </a:lnTo>
                <a:lnTo>
                  <a:pt x="110" y="194"/>
                </a:lnTo>
                <a:lnTo>
                  <a:pt x="110" y="194"/>
                </a:lnTo>
                <a:lnTo>
                  <a:pt x="108" y="194"/>
                </a:lnTo>
                <a:lnTo>
                  <a:pt x="108" y="194"/>
                </a:lnTo>
                <a:lnTo>
                  <a:pt x="108" y="192"/>
                </a:lnTo>
                <a:lnTo>
                  <a:pt x="108" y="192"/>
                </a:lnTo>
                <a:lnTo>
                  <a:pt x="106" y="192"/>
                </a:lnTo>
                <a:lnTo>
                  <a:pt x="106" y="192"/>
                </a:lnTo>
                <a:lnTo>
                  <a:pt x="104" y="192"/>
                </a:lnTo>
                <a:lnTo>
                  <a:pt x="104" y="192"/>
                </a:lnTo>
                <a:lnTo>
                  <a:pt x="104" y="192"/>
                </a:lnTo>
                <a:lnTo>
                  <a:pt x="102" y="192"/>
                </a:lnTo>
                <a:lnTo>
                  <a:pt x="102" y="192"/>
                </a:lnTo>
                <a:lnTo>
                  <a:pt x="102" y="192"/>
                </a:lnTo>
                <a:lnTo>
                  <a:pt x="100" y="192"/>
                </a:lnTo>
                <a:lnTo>
                  <a:pt x="100" y="192"/>
                </a:lnTo>
                <a:lnTo>
                  <a:pt x="100" y="192"/>
                </a:lnTo>
                <a:lnTo>
                  <a:pt x="98" y="192"/>
                </a:lnTo>
                <a:lnTo>
                  <a:pt x="98" y="191"/>
                </a:lnTo>
                <a:lnTo>
                  <a:pt x="98" y="191"/>
                </a:lnTo>
                <a:lnTo>
                  <a:pt x="98" y="191"/>
                </a:lnTo>
                <a:lnTo>
                  <a:pt x="96" y="191"/>
                </a:lnTo>
                <a:lnTo>
                  <a:pt x="96" y="191"/>
                </a:lnTo>
                <a:lnTo>
                  <a:pt x="96" y="191"/>
                </a:lnTo>
                <a:lnTo>
                  <a:pt x="94" y="191"/>
                </a:lnTo>
                <a:lnTo>
                  <a:pt x="94" y="191"/>
                </a:lnTo>
                <a:lnTo>
                  <a:pt x="94" y="191"/>
                </a:lnTo>
                <a:lnTo>
                  <a:pt x="93" y="191"/>
                </a:lnTo>
                <a:lnTo>
                  <a:pt x="93" y="192"/>
                </a:lnTo>
                <a:lnTo>
                  <a:pt x="91" y="192"/>
                </a:lnTo>
                <a:lnTo>
                  <a:pt x="91" y="192"/>
                </a:lnTo>
                <a:lnTo>
                  <a:pt x="91" y="192"/>
                </a:lnTo>
                <a:lnTo>
                  <a:pt x="91" y="192"/>
                </a:lnTo>
                <a:lnTo>
                  <a:pt x="89" y="194"/>
                </a:lnTo>
                <a:lnTo>
                  <a:pt x="89" y="194"/>
                </a:lnTo>
                <a:lnTo>
                  <a:pt x="89" y="194"/>
                </a:lnTo>
                <a:lnTo>
                  <a:pt x="89" y="194"/>
                </a:lnTo>
                <a:lnTo>
                  <a:pt x="89" y="194"/>
                </a:lnTo>
                <a:lnTo>
                  <a:pt x="87" y="196"/>
                </a:lnTo>
                <a:lnTo>
                  <a:pt x="85" y="196"/>
                </a:lnTo>
                <a:lnTo>
                  <a:pt x="85" y="196"/>
                </a:lnTo>
                <a:lnTo>
                  <a:pt x="85" y="196"/>
                </a:lnTo>
                <a:lnTo>
                  <a:pt x="83" y="196"/>
                </a:lnTo>
                <a:lnTo>
                  <a:pt x="81" y="196"/>
                </a:lnTo>
                <a:lnTo>
                  <a:pt x="81" y="198"/>
                </a:lnTo>
                <a:lnTo>
                  <a:pt x="81" y="198"/>
                </a:lnTo>
                <a:lnTo>
                  <a:pt x="81" y="198"/>
                </a:lnTo>
                <a:lnTo>
                  <a:pt x="79" y="198"/>
                </a:lnTo>
                <a:lnTo>
                  <a:pt x="79" y="198"/>
                </a:lnTo>
                <a:lnTo>
                  <a:pt x="79" y="200"/>
                </a:lnTo>
                <a:lnTo>
                  <a:pt x="79" y="200"/>
                </a:lnTo>
                <a:lnTo>
                  <a:pt x="77" y="202"/>
                </a:lnTo>
                <a:lnTo>
                  <a:pt x="77" y="202"/>
                </a:lnTo>
                <a:lnTo>
                  <a:pt x="77" y="202"/>
                </a:lnTo>
                <a:lnTo>
                  <a:pt x="77" y="204"/>
                </a:lnTo>
                <a:lnTo>
                  <a:pt x="75" y="204"/>
                </a:lnTo>
                <a:lnTo>
                  <a:pt x="75" y="204"/>
                </a:lnTo>
                <a:lnTo>
                  <a:pt x="73" y="206"/>
                </a:lnTo>
                <a:lnTo>
                  <a:pt x="73" y="208"/>
                </a:lnTo>
                <a:lnTo>
                  <a:pt x="73" y="208"/>
                </a:lnTo>
                <a:lnTo>
                  <a:pt x="71" y="208"/>
                </a:lnTo>
                <a:lnTo>
                  <a:pt x="71" y="208"/>
                </a:lnTo>
                <a:lnTo>
                  <a:pt x="71" y="208"/>
                </a:lnTo>
                <a:lnTo>
                  <a:pt x="71" y="210"/>
                </a:lnTo>
                <a:lnTo>
                  <a:pt x="71" y="210"/>
                </a:lnTo>
                <a:lnTo>
                  <a:pt x="71" y="210"/>
                </a:lnTo>
                <a:lnTo>
                  <a:pt x="69" y="212"/>
                </a:lnTo>
                <a:lnTo>
                  <a:pt x="69" y="212"/>
                </a:lnTo>
                <a:lnTo>
                  <a:pt x="69" y="212"/>
                </a:lnTo>
                <a:lnTo>
                  <a:pt x="69" y="212"/>
                </a:lnTo>
                <a:lnTo>
                  <a:pt x="68" y="212"/>
                </a:lnTo>
                <a:lnTo>
                  <a:pt x="68" y="212"/>
                </a:lnTo>
                <a:lnTo>
                  <a:pt x="68" y="214"/>
                </a:lnTo>
                <a:lnTo>
                  <a:pt x="66" y="214"/>
                </a:lnTo>
                <a:lnTo>
                  <a:pt x="66" y="214"/>
                </a:lnTo>
                <a:lnTo>
                  <a:pt x="66" y="214"/>
                </a:lnTo>
                <a:lnTo>
                  <a:pt x="64" y="214"/>
                </a:lnTo>
                <a:lnTo>
                  <a:pt x="64" y="214"/>
                </a:lnTo>
                <a:lnTo>
                  <a:pt x="62" y="215"/>
                </a:lnTo>
                <a:lnTo>
                  <a:pt x="62" y="215"/>
                </a:lnTo>
                <a:lnTo>
                  <a:pt x="62" y="215"/>
                </a:lnTo>
                <a:lnTo>
                  <a:pt x="60" y="215"/>
                </a:lnTo>
                <a:lnTo>
                  <a:pt x="60" y="215"/>
                </a:lnTo>
                <a:lnTo>
                  <a:pt x="60" y="215"/>
                </a:lnTo>
                <a:lnTo>
                  <a:pt x="58" y="217"/>
                </a:lnTo>
                <a:lnTo>
                  <a:pt x="58" y="217"/>
                </a:lnTo>
                <a:lnTo>
                  <a:pt x="58" y="217"/>
                </a:lnTo>
                <a:lnTo>
                  <a:pt x="58" y="217"/>
                </a:lnTo>
                <a:lnTo>
                  <a:pt x="56" y="219"/>
                </a:lnTo>
                <a:lnTo>
                  <a:pt x="56" y="219"/>
                </a:lnTo>
                <a:lnTo>
                  <a:pt x="56" y="219"/>
                </a:lnTo>
                <a:lnTo>
                  <a:pt x="56" y="221"/>
                </a:lnTo>
                <a:lnTo>
                  <a:pt x="56" y="221"/>
                </a:lnTo>
                <a:lnTo>
                  <a:pt x="56" y="223"/>
                </a:lnTo>
                <a:lnTo>
                  <a:pt x="56" y="223"/>
                </a:lnTo>
                <a:lnTo>
                  <a:pt x="56" y="225"/>
                </a:lnTo>
                <a:lnTo>
                  <a:pt x="56" y="225"/>
                </a:lnTo>
                <a:lnTo>
                  <a:pt x="56" y="225"/>
                </a:lnTo>
                <a:lnTo>
                  <a:pt x="56" y="227"/>
                </a:lnTo>
                <a:lnTo>
                  <a:pt x="56" y="227"/>
                </a:lnTo>
                <a:lnTo>
                  <a:pt x="56" y="229"/>
                </a:lnTo>
                <a:lnTo>
                  <a:pt x="56" y="229"/>
                </a:lnTo>
                <a:lnTo>
                  <a:pt x="56" y="229"/>
                </a:lnTo>
                <a:lnTo>
                  <a:pt x="56" y="231"/>
                </a:lnTo>
                <a:lnTo>
                  <a:pt x="56" y="231"/>
                </a:lnTo>
                <a:lnTo>
                  <a:pt x="54" y="231"/>
                </a:lnTo>
                <a:lnTo>
                  <a:pt x="54" y="233"/>
                </a:lnTo>
                <a:lnTo>
                  <a:pt x="54" y="233"/>
                </a:lnTo>
                <a:lnTo>
                  <a:pt x="52" y="233"/>
                </a:lnTo>
                <a:lnTo>
                  <a:pt x="52" y="231"/>
                </a:lnTo>
                <a:lnTo>
                  <a:pt x="52" y="231"/>
                </a:lnTo>
                <a:lnTo>
                  <a:pt x="52" y="231"/>
                </a:lnTo>
                <a:lnTo>
                  <a:pt x="50" y="231"/>
                </a:lnTo>
                <a:lnTo>
                  <a:pt x="50" y="231"/>
                </a:lnTo>
                <a:lnTo>
                  <a:pt x="50" y="231"/>
                </a:lnTo>
                <a:lnTo>
                  <a:pt x="50" y="229"/>
                </a:lnTo>
                <a:lnTo>
                  <a:pt x="50" y="229"/>
                </a:lnTo>
                <a:lnTo>
                  <a:pt x="48" y="229"/>
                </a:lnTo>
                <a:lnTo>
                  <a:pt x="48" y="229"/>
                </a:lnTo>
                <a:lnTo>
                  <a:pt x="48" y="227"/>
                </a:lnTo>
                <a:lnTo>
                  <a:pt x="48" y="227"/>
                </a:lnTo>
                <a:lnTo>
                  <a:pt x="46" y="227"/>
                </a:lnTo>
                <a:lnTo>
                  <a:pt x="46" y="227"/>
                </a:lnTo>
                <a:lnTo>
                  <a:pt x="46" y="227"/>
                </a:lnTo>
                <a:lnTo>
                  <a:pt x="45" y="225"/>
                </a:lnTo>
                <a:lnTo>
                  <a:pt x="45" y="225"/>
                </a:lnTo>
                <a:lnTo>
                  <a:pt x="45" y="225"/>
                </a:lnTo>
                <a:lnTo>
                  <a:pt x="43" y="225"/>
                </a:lnTo>
                <a:lnTo>
                  <a:pt x="43" y="223"/>
                </a:lnTo>
                <a:lnTo>
                  <a:pt x="43" y="223"/>
                </a:lnTo>
                <a:lnTo>
                  <a:pt x="43" y="223"/>
                </a:lnTo>
                <a:lnTo>
                  <a:pt x="41" y="223"/>
                </a:lnTo>
                <a:lnTo>
                  <a:pt x="41" y="223"/>
                </a:lnTo>
                <a:lnTo>
                  <a:pt x="41" y="223"/>
                </a:lnTo>
                <a:lnTo>
                  <a:pt x="39" y="223"/>
                </a:lnTo>
                <a:lnTo>
                  <a:pt x="39" y="223"/>
                </a:lnTo>
                <a:lnTo>
                  <a:pt x="39" y="223"/>
                </a:lnTo>
                <a:lnTo>
                  <a:pt x="37" y="221"/>
                </a:lnTo>
                <a:lnTo>
                  <a:pt x="37" y="221"/>
                </a:lnTo>
                <a:lnTo>
                  <a:pt x="37" y="221"/>
                </a:lnTo>
                <a:lnTo>
                  <a:pt x="35" y="221"/>
                </a:lnTo>
                <a:lnTo>
                  <a:pt x="35" y="221"/>
                </a:lnTo>
                <a:lnTo>
                  <a:pt x="35" y="221"/>
                </a:lnTo>
                <a:lnTo>
                  <a:pt x="33" y="221"/>
                </a:lnTo>
                <a:lnTo>
                  <a:pt x="33" y="221"/>
                </a:lnTo>
                <a:lnTo>
                  <a:pt x="33" y="223"/>
                </a:lnTo>
                <a:lnTo>
                  <a:pt x="31" y="223"/>
                </a:lnTo>
                <a:lnTo>
                  <a:pt x="31" y="223"/>
                </a:lnTo>
                <a:lnTo>
                  <a:pt x="29" y="223"/>
                </a:lnTo>
                <a:lnTo>
                  <a:pt x="29" y="223"/>
                </a:lnTo>
                <a:lnTo>
                  <a:pt x="29" y="223"/>
                </a:lnTo>
                <a:lnTo>
                  <a:pt x="27" y="223"/>
                </a:lnTo>
                <a:lnTo>
                  <a:pt x="27" y="223"/>
                </a:lnTo>
                <a:lnTo>
                  <a:pt x="27" y="223"/>
                </a:lnTo>
                <a:lnTo>
                  <a:pt x="25" y="225"/>
                </a:lnTo>
                <a:lnTo>
                  <a:pt x="25" y="225"/>
                </a:lnTo>
                <a:lnTo>
                  <a:pt x="23" y="225"/>
                </a:lnTo>
                <a:lnTo>
                  <a:pt x="23" y="225"/>
                </a:lnTo>
                <a:lnTo>
                  <a:pt x="23" y="225"/>
                </a:lnTo>
                <a:lnTo>
                  <a:pt x="23" y="225"/>
                </a:lnTo>
                <a:lnTo>
                  <a:pt x="21" y="227"/>
                </a:lnTo>
                <a:lnTo>
                  <a:pt x="21" y="227"/>
                </a:lnTo>
                <a:lnTo>
                  <a:pt x="21" y="227"/>
                </a:lnTo>
                <a:lnTo>
                  <a:pt x="20" y="227"/>
                </a:lnTo>
                <a:lnTo>
                  <a:pt x="20" y="227"/>
                </a:lnTo>
                <a:lnTo>
                  <a:pt x="20" y="229"/>
                </a:lnTo>
                <a:lnTo>
                  <a:pt x="18" y="229"/>
                </a:lnTo>
                <a:lnTo>
                  <a:pt x="18" y="229"/>
                </a:lnTo>
                <a:lnTo>
                  <a:pt x="18" y="229"/>
                </a:lnTo>
                <a:lnTo>
                  <a:pt x="16" y="231"/>
                </a:lnTo>
                <a:lnTo>
                  <a:pt x="16" y="231"/>
                </a:lnTo>
                <a:lnTo>
                  <a:pt x="14" y="231"/>
                </a:lnTo>
                <a:lnTo>
                  <a:pt x="14" y="233"/>
                </a:lnTo>
                <a:lnTo>
                  <a:pt x="14" y="233"/>
                </a:lnTo>
                <a:lnTo>
                  <a:pt x="12" y="233"/>
                </a:lnTo>
                <a:lnTo>
                  <a:pt x="12" y="235"/>
                </a:lnTo>
                <a:lnTo>
                  <a:pt x="10" y="235"/>
                </a:lnTo>
                <a:lnTo>
                  <a:pt x="10" y="235"/>
                </a:lnTo>
                <a:lnTo>
                  <a:pt x="10" y="237"/>
                </a:lnTo>
                <a:lnTo>
                  <a:pt x="8" y="237"/>
                </a:lnTo>
                <a:lnTo>
                  <a:pt x="8" y="237"/>
                </a:lnTo>
                <a:lnTo>
                  <a:pt x="4" y="237"/>
                </a:lnTo>
                <a:lnTo>
                  <a:pt x="0" y="235"/>
                </a:lnTo>
                <a:lnTo>
                  <a:pt x="2" y="231"/>
                </a:lnTo>
                <a:lnTo>
                  <a:pt x="6" y="225"/>
                </a:lnTo>
                <a:lnTo>
                  <a:pt x="6" y="225"/>
                </a:lnTo>
                <a:lnTo>
                  <a:pt x="4" y="219"/>
                </a:lnTo>
                <a:lnTo>
                  <a:pt x="4" y="215"/>
                </a:lnTo>
                <a:lnTo>
                  <a:pt x="6" y="212"/>
                </a:lnTo>
                <a:lnTo>
                  <a:pt x="6" y="208"/>
                </a:lnTo>
                <a:lnTo>
                  <a:pt x="10" y="204"/>
                </a:lnTo>
                <a:lnTo>
                  <a:pt x="12" y="200"/>
                </a:lnTo>
                <a:lnTo>
                  <a:pt x="14" y="198"/>
                </a:lnTo>
                <a:lnTo>
                  <a:pt x="16" y="194"/>
                </a:lnTo>
                <a:lnTo>
                  <a:pt x="16" y="192"/>
                </a:lnTo>
                <a:lnTo>
                  <a:pt x="18" y="189"/>
                </a:lnTo>
                <a:lnTo>
                  <a:pt x="18" y="185"/>
                </a:lnTo>
                <a:lnTo>
                  <a:pt x="20" y="183"/>
                </a:lnTo>
                <a:lnTo>
                  <a:pt x="20" y="181"/>
                </a:lnTo>
                <a:lnTo>
                  <a:pt x="20" y="177"/>
                </a:lnTo>
                <a:lnTo>
                  <a:pt x="21" y="173"/>
                </a:lnTo>
                <a:lnTo>
                  <a:pt x="21" y="169"/>
                </a:lnTo>
                <a:lnTo>
                  <a:pt x="21" y="166"/>
                </a:lnTo>
                <a:lnTo>
                  <a:pt x="20" y="162"/>
                </a:lnTo>
                <a:lnTo>
                  <a:pt x="18" y="160"/>
                </a:lnTo>
                <a:lnTo>
                  <a:pt x="18" y="158"/>
                </a:lnTo>
                <a:lnTo>
                  <a:pt x="20" y="154"/>
                </a:lnTo>
                <a:lnTo>
                  <a:pt x="23" y="152"/>
                </a:lnTo>
                <a:lnTo>
                  <a:pt x="27" y="152"/>
                </a:lnTo>
                <a:lnTo>
                  <a:pt x="27" y="150"/>
                </a:lnTo>
                <a:lnTo>
                  <a:pt x="27" y="148"/>
                </a:lnTo>
                <a:lnTo>
                  <a:pt x="27" y="148"/>
                </a:lnTo>
                <a:lnTo>
                  <a:pt x="27" y="146"/>
                </a:lnTo>
                <a:lnTo>
                  <a:pt x="29" y="144"/>
                </a:lnTo>
                <a:lnTo>
                  <a:pt x="29" y="143"/>
                </a:lnTo>
                <a:lnTo>
                  <a:pt x="29" y="141"/>
                </a:lnTo>
                <a:lnTo>
                  <a:pt x="31" y="139"/>
                </a:lnTo>
                <a:lnTo>
                  <a:pt x="31" y="137"/>
                </a:lnTo>
                <a:lnTo>
                  <a:pt x="29" y="135"/>
                </a:lnTo>
                <a:lnTo>
                  <a:pt x="27" y="135"/>
                </a:lnTo>
                <a:lnTo>
                  <a:pt x="25" y="131"/>
                </a:lnTo>
                <a:lnTo>
                  <a:pt x="23" y="127"/>
                </a:lnTo>
                <a:lnTo>
                  <a:pt x="21" y="123"/>
                </a:lnTo>
                <a:lnTo>
                  <a:pt x="21" y="119"/>
                </a:lnTo>
                <a:lnTo>
                  <a:pt x="21" y="118"/>
                </a:lnTo>
                <a:lnTo>
                  <a:pt x="21" y="116"/>
                </a:lnTo>
                <a:lnTo>
                  <a:pt x="20" y="114"/>
                </a:lnTo>
                <a:lnTo>
                  <a:pt x="20" y="110"/>
                </a:lnTo>
                <a:lnTo>
                  <a:pt x="20" y="108"/>
                </a:lnTo>
                <a:lnTo>
                  <a:pt x="20" y="106"/>
                </a:lnTo>
                <a:lnTo>
                  <a:pt x="20" y="102"/>
                </a:lnTo>
                <a:lnTo>
                  <a:pt x="18" y="98"/>
                </a:lnTo>
                <a:lnTo>
                  <a:pt x="18" y="96"/>
                </a:lnTo>
                <a:lnTo>
                  <a:pt x="16" y="93"/>
                </a:lnTo>
                <a:lnTo>
                  <a:pt x="16" y="91"/>
                </a:lnTo>
                <a:lnTo>
                  <a:pt x="14" y="87"/>
                </a:lnTo>
                <a:lnTo>
                  <a:pt x="14" y="85"/>
                </a:lnTo>
                <a:lnTo>
                  <a:pt x="14" y="81"/>
                </a:lnTo>
                <a:lnTo>
                  <a:pt x="12" y="79"/>
                </a:lnTo>
                <a:lnTo>
                  <a:pt x="12" y="77"/>
                </a:lnTo>
                <a:lnTo>
                  <a:pt x="10" y="73"/>
                </a:lnTo>
                <a:lnTo>
                  <a:pt x="10" y="70"/>
                </a:lnTo>
                <a:lnTo>
                  <a:pt x="8" y="68"/>
                </a:lnTo>
                <a:lnTo>
                  <a:pt x="8" y="60"/>
                </a:lnTo>
                <a:lnTo>
                  <a:pt x="12" y="58"/>
                </a:lnTo>
                <a:lnTo>
                  <a:pt x="20" y="56"/>
                </a:lnTo>
                <a:lnTo>
                  <a:pt x="25" y="54"/>
                </a:lnTo>
                <a:lnTo>
                  <a:pt x="29" y="52"/>
                </a:lnTo>
                <a:lnTo>
                  <a:pt x="37" y="50"/>
                </a:lnTo>
                <a:lnTo>
                  <a:pt x="39" y="50"/>
                </a:lnTo>
                <a:lnTo>
                  <a:pt x="39" y="47"/>
                </a:lnTo>
                <a:lnTo>
                  <a:pt x="39" y="41"/>
                </a:lnTo>
                <a:lnTo>
                  <a:pt x="39" y="37"/>
                </a:lnTo>
                <a:lnTo>
                  <a:pt x="39" y="33"/>
                </a:lnTo>
                <a:lnTo>
                  <a:pt x="37" y="29"/>
                </a:lnTo>
                <a:lnTo>
                  <a:pt x="37" y="27"/>
                </a:lnTo>
                <a:lnTo>
                  <a:pt x="37" y="25"/>
                </a:lnTo>
                <a:lnTo>
                  <a:pt x="39" y="23"/>
                </a:lnTo>
                <a:lnTo>
                  <a:pt x="41" y="20"/>
                </a:lnTo>
                <a:lnTo>
                  <a:pt x="45" y="18"/>
                </a:lnTo>
                <a:lnTo>
                  <a:pt x="46" y="16"/>
                </a:lnTo>
                <a:lnTo>
                  <a:pt x="48" y="14"/>
                </a:lnTo>
                <a:lnTo>
                  <a:pt x="50" y="12"/>
                </a:lnTo>
                <a:lnTo>
                  <a:pt x="52" y="12"/>
                </a:lnTo>
                <a:lnTo>
                  <a:pt x="54" y="10"/>
                </a:lnTo>
                <a:lnTo>
                  <a:pt x="56" y="8"/>
                </a:lnTo>
                <a:lnTo>
                  <a:pt x="56" y="8"/>
                </a:lnTo>
                <a:lnTo>
                  <a:pt x="58" y="2"/>
                </a:lnTo>
                <a:lnTo>
                  <a:pt x="62" y="0"/>
                </a:lnTo>
                <a:lnTo>
                  <a:pt x="64" y="0"/>
                </a:lnTo>
                <a:lnTo>
                  <a:pt x="66" y="4"/>
                </a:lnTo>
                <a:lnTo>
                  <a:pt x="66" y="8"/>
                </a:lnTo>
                <a:lnTo>
                  <a:pt x="66" y="16"/>
                </a:lnTo>
                <a:lnTo>
                  <a:pt x="66" y="18"/>
                </a:lnTo>
                <a:lnTo>
                  <a:pt x="66" y="22"/>
                </a:lnTo>
                <a:lnTo>
                  <a:pt x="66" y="23"/>
                </a:lnTo>
                <a:lnTo>
                  <a:pt x="69" y="22"/>
                </a:lnTo>
                <a:lnTo>
                  <a:pt x="71" y="22"/>
                </a:lnTo>
                <a:lnTo>
                  <a:pt x="73" y="22"/>
                </a:lnTo>
                <a:lnTo>
                  <a:pt x="77" y="20"/>
                </a:lnTo>
                <a:lnTo>
                  <a:pt x="79" y="20"/>
                </a:lnTo>
                <a:lnTo>
                  <a:pt x="83" y="22"/>
                </a:lnTo>
                <a:lnTo>
                  <a:pt x="85" y="22"/>
                </a:lnTo>
                <a:lnTo>
                  <a:pt x="89" y="23"/>
                </a:lnTo>
                <a:lnTo>
                  <a:pt x="91" y="25"/>
                </a:lnTo>
                <a:lnTo>
                  <a:pt x="93" y="27"/>
                </a:lnTo>
                <a:lnTo>
                  <a:pt x="94" y="27"/>
                </a:lnTo>
                <a:lnTo>
                  <a:pt x="96" y="27"/>
                </a:lnTo>
                <a:lnTo>
                  <a:pt x="100" y="27"/>
                </a:lnTo>
                <a:lnTo>
                  <a:pt x="104" y="29"/>
                </a:lnTo>
                <a:lnTo>
                  <a:pt x="106" y="31"/>
                </a:lnTo>
                <a:lnTo>
                  <a:pt x="110" y="33"/>
                </a:lnTo>
                <a:lnTo>
                  <a:pt x="110" y="33"/>
                </a:lnTo>
                <a:lnTo>
                  <a:pt x="110" y="35"/>
                </a:lnTo>
                <a:lnTo>
                  <a:pt x="110" y="37"/>
                </a:lnTo>
                <a:lnTo>
                  <a:pt x="108" y="39"/>
                </a:lnTo>
                <a:lnTo>
                  <a:pt x="106" y="43"/>
                </a:lnTo>
                <a:lnTo>
                  <a:pt x="106" y="45"/>
                </a:lnTo>
                <a:lnTo>
                  <a:pt x="104" y="47"/>
                </a:lnTo>
                <a:lnTo>
                  <a:pt x="100" y="50"/>
                </a:lnTo>
                <a:lnTo>
                  <a:pt x="100" y="52"/>
                </a:lnTo>
                <a:lnTo>
                  <a:pt x="100" y="54"/>
                </a:lnTo>
                <a:lnTo>
                  <a:pt x="98" y="54"/>
                </a:lnTo>
                <a:lnTo>
                  <a:pt x="94" y="54"/>
                </a:lnTo>
                <a:lnTo>
                  <a:pt x="93" y="56"/>
                </a:lnTo>
                <a:lnTo>
                  <a:pt x="93" y="62"/>
                </a:lnTo>
                <a:lnTo>
                  <a:pt x="91" y="64"/>
                </a:lnTo>
                <a:lnTo>
                  <a:pt x="91" y="68"/>
                </a:lnTo>
                <a:lnTo>
                  <a:pt x="93" y="70"/>
                </a:lnTo>
                <a:lnTo>
                  <a:pt x="93" y="73"/>
                </a:lnTo>
                <a:lnTo>
                  <a:pt x="91" y="73"/>
                </a:lnTo>
                <a:lnTo>
                  <a:pt x="89" y="73"/>
                </a:lnTo>
                <a:lnTo>
                  <a:pt x="89" y="73"/>
                </a:lnTo>
                <a:lnTo>
                  <a:pt x="89" y="77"/>
                </a:lnTo>
                <a:lnTo>
                  <a:pt x="89" y="77"/>
                </a:lnTo>
                <a:lnTo>
                  <a:pt x="87" y="79"/>
                </a:lnTo>
                <a:lnTo>
                  <a:pt x="87" y="79"/>
                </a:lnTo>
                <a:lnTo>
                  <a:pt x="87" y="79"/>
                </a:lnTo>
                <a:lnTo>
                  <a:pt x="89" y="79"/>
                </a:lnTo>
                <a:lnTo>
                  <a:pt x="94" y="81"/>
                </a:lnTo>
                <a:lnTo>
                  <a:pt x="100" y="83"/>
                </a:lnTo>
                <a:lnTo>
                  <a:pt x="102" y="83"/>
                </a:lnTo>
                <a:lnTo>
                  <a:pt x="106" y="89"/>
                </a:lnTo>
                <a:lnTo>
                  <a:pt x="110" y="93"/>
                </a:lnTo>
                <a:lnTo>
                  <a:pt x="110" y="95"/>
                </a:lnTo>
                <a:lnTo>
                  <a:pt x="112" y="98"/>
                </a:lnTo>
                <a:lnTo>
                  <a:pt x="114" y="100"/>
                </a:lnTo>
                <a:lnTo>
                  <a:pt x="114" y="102"/>
                </a:lnTo>
                <a:lnTo>
                  <a:pt x="116" y="106"/>
                </a:lnTo>
                <a:lnTo>
                  <a:pt x="116" y="108"/>
                </a:lnTo>
                <a:lnTo>
                  <a:pt x="116" y="110"/>
                </a:lnTo>
                <a:lnTo>
                  <a:pt x="116" y="110"/>
                </a:lnTo>
                <a:lnTo>
                  <a:pt x="114" y="112"/>
                </a:lnTo>
                <a:lnTo>
                  <a:pt x="112" y="114"/>
                </a:lnTo>
                <a:lnTo>
                  <a:pt x="114" y="116"/>
                </a:lnTo>
                <a:lnTo>
                  <a:pt x="114" y="119"/>
                </a:lnTo>
                <a:lnTo>
                  <a:pt x="114" y="121"/>
                </a:lnTo>
                <a:lnTo>
                  <a:pt x="114" y="123"/>
                </a:lnTo>
                <a:lnTo>
                  <a:pt x="114" y="123"/>
                </a:lnTo>
                <a:lnTo>
                  <a:pt x="114" y="125"/>
                </a:lnTo>
                <a:lnTo>
                  <a:pt x="116" y="125"/>
                </a:lnTo>
                <a:lnTo>
                  <a:pt x="119" y="125"/>
                </a:lnTo>
                <a:lnTo>
                  <a:pt x="123" y="123"/>
                </a:lnTo>
                <a:lnTo>
                  <a:pt x="125" y="125"/>
                </a:lnTo>
                <a:lnTo>
                  <a:pt x="125" y="129"/>
                </a:lnTo>
                <a:lnTo>
                  <a:pt x="125" y="131"/>
                </a:lnTo>
                <a:lnTo>
                  <a:pt x="127" y="131"/>
                </a:lnTo>
                <a:lnTo>
                  <a:pt x="129" y="133"/>
                </a:lnTo>
                <a:lnTo>
                  <a:pt x="129" y="135"/>
                </a:lnTo>
                <a:lnTo>
                  <a:pt x="131" y="137"/>
                </a:lnTo>
                <a:lnTo>
                  <a:pt x="129" y="143"/>
                </a:lnTo>
                <a:lnTo>
                  <a:pt x="129" y="144"/>
                </a:lnTo>
                <a:lnTo>
                  <a:pt x="131" y="148"/>
                </a:lnTo>
                <a:lnTo>
                  <a:pt x="133" y="150"/>
                </a:lnTo>
                <a:lnTo>
                  <a:pt x="135" y="152"/>
                </a:lnTo>
                <a:lnTo>
                  <a:pt x="135" y="152"/>
                </a:lnTo>
                <a:lnTo>
                  <a:pt x="137" y="154"/>
                </a:lnTo>
                <a:lnTo>
                  <a:pt x="139" y="158"/>
                </a:lnTo>
                <a:lnTo>
                  <a:pt x="139" y="160"/>
                </a:lnTo>
                <a:lnTo>
                  <a:pt x="141" y="164"/>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31">
            <a:extLst>
              <a:ext uri="{FF2B5EF4-FFF2-40B4-BE49-F238E27FC236}">
                <a16:creationId xmlns:a16="http://schemas.microsoft.com/office/drawing/2014/main" id="{3BD37160-4C90-40F5-B921-F21443CA29A6}"/>
              </a:ext>
            </a:extLst>
          </p:cNvPr>
          <p:cNvSpPr>
            <a:spLocks/>
          </p:cNvSpPr>
          <p:nvPr/>
        </p:nvSpPr>
        <p:spPr bwMode="auto">
          <a:xfrm>
            <a:off x="5300947" y="4687942"/>
            <a:ext cx="507374" cy="612184"/>
          </a:xfrm>
          <a:custGeom>
            <a:avLst/>
            <a:gdLst>
              <a:gd name="T0" fmla="*/ 192 w 213"/>
              <a:gd name="T1" fmla="*/ 100 h 257"/>
              <a:gd name="T2" fmla="*/ 178 w 213"/>
              <a:gd name="T3" fmla="*/ 102 h 257"/>
              <a:gd name="T4" fmla="*/ 169 w 213"/>
              <a:gd name="T5" fmla="*/ 108 h 257"/>
              <a:gd name="T6" fmla="*/ 178 w 213"/>
              <a:gd name="T7" fmla="*/ 148 h 257"/>
              <a:gd name="T8" fmla="*/ 171 w 213"/>
              <a:gd name="T9" fmla="*/ 181 h 257"/>
              <a:gd name="T10" fmla="*/ 176 w 213"/>
              <a:gd name="T11" fmla="*/ 204 h 257"/>
              <a:gd name="T12" fmla="*/ 161 w 213"/>
              <a:gd name="T13" fmla="*/ 227 h 257"/>
              <a:gd name="T14" fmla="*/ 167 w 213"/>
              <a:gd name="T15" fmla="*/ 244 h 257"/>
              <a:gd name="T16" fmla="*/ 163 w 213"/>
              <a:gd name="T17" fmla="*/ 257 h 257"/>
              <a:gd name="T18" fmla="*/ 138 w 213"/>
              <a:gd name="T19" fmla="*/ 244 h 257"/>
              <a:gd name="T20" fmla="*/ 123 w 213"/>
              <a:gd name="T21" fmla="*/ 238 h 257"/>
              <a:gd name="T22" fmla="*/ 105 w 213"/>
              <a:gd name="T23" fmla="*/ 240 h 257"/>
              <a:gd name="T24" fmla="*/ 98 w 213"/>
              <a:gd name="T25" fmla="*/ 232 h 257"/>
              <a:gd name="T26" fmla="*/ 80 w 213"/>
              <a:gd name="T27" fmla="*/ 231 h 257"/>
              <a:gd name="T28" fmla="*/ 73 w 213"/>
              <a:gd name="T29" fmla="*/ 223 h 257"/>
              <a:gd name="T30" fmla="*/ 65 w 213"/>
              <a:gd name="T31" fmla="*/ 213 h 257"/>
              <a:gd name="T32" fmla="*/ 63 w 213"/>
              <a:gd name="T33" fmla="*/ 198 h 257"/>
              <a:gd name="T34" fmla="*/ 57 w 213"/>
              <a:gd name="T35" fmla="*/ 188 h 257"/>
              <a:gd name="T36" fmla="*/ 48 w 213"/>
              <a:gd name="T37" fmla="*/ 188 h 257"/>
              <a:gd name="T38" fmla="*/ 48 w 213"/>
              <a:gd name="T39" fmla="*/ 177 h 257"/>
              <a:gd name="T40" fmla="*/ 48 w 213"/>
              <a:gd name="T41" fmla="*/ 167 h 257"/>
              <a:gd name="T42" fmla="*/ 40 w 213"/>
              <a:gd name="T43" fmla="*/ 154 h 257"/>
              <a:gd name="T44" fmla="*/ 21 w 213"/>
              <a:gd name="T45" fmla="*/ 144 h 257"/>
              <a:gd name="T46" fmla="*/ 23 w 213"/>
              <a:gd name="T47" fmla="*/ 138 h 257"/>
              <a:gd name="T48" fmla="*/ 25 w 213"/>
              <a:gd name="T49" fmla="*/ 133 h 257"/>
              <a:gd name="T50" fmla="*/ 32 w 213"/>
              <a:gd name="T51" fmla="*/ 119 h 257"/>
              <a:gd name="T52" fmla="*/ 40 w 213"/>
              <a:gd name="T53" fmla="*/ 110 h 257"/>
              <a:gd name="T54" fmla="*/ 44 w 213"/>
              <a:gd name="T55" fmla="*/ 98 h 257"/>
              <a:gd name="T56" fmla="*/ 30 w 213"/>
              <a:gd name="T57" fmla="*/ 92 h 257"/>
              <a:gd name="T58" fmla="*/ 19 w 213"/>
              <a:gd name="T59" fmla="*/ 87 h 257"/>
              <a:gd name="T60" fmla="*/ 5 w 213"/>
              <a:gd name="T61" fmla="*/ 87 h 257"/>
              <a:gd name="T62" fmla="*/ 0 w 213"/>
              <a:gd name="T63" fmla="*/ 81 h 257"/>
              <a:gd name="T64" fmla="*/ 5 w 213"/>
              <a:gd name="T65" fmla="*/ 60 h 257"/>
              <a:gd name="T66" fmla="*/ 13 w 213"/>
              <a:gd name="T67" fmla="*/ 60 h 257"/>
              <a:gd name="T68" fmla="*/ 11 w 213"/>
              <a:gd name="T69" fmla="*/ 69 h 257"/>
              <a:gd name="T70" fmla="*/ 25 w 213"/>
              <a:gd name="T71" fmla="*/ 69 h 257"/>
              <a:gd name="T72" fmla="*/ 36 w 213"/>
              <a:gd name="T73" fmla="*/ 62 h 257"/>
              <a:gd name="T74" fmla="*/ 48 w 213"/>
              <a:gd name="T75" fmla="*/ 52 h 257"/>
              <a:gd name="T76" fmla="*/ 55 w 213"/>
              <a:gd name="T77" fmla="*/ 44 h 257"/>
              <a:gd name="T78" fmla="*/ 69 w 213"/>
              <a:gd name="T79" fmla="*/ 39 h 257"/>
              <a:gd name="T80" fmla="*/ 78 w 213"/>
              <a:gd name="T81" fmla="*/ 23 h 257"/>
              <a:gd name="T82" fmla="*/ 96 w 213"/>
              <a:gd name="T83" fmla="*/ 14 h 257"/>
              <a:gd name="T84" fmla="*/ 101 w 213"/>
              <a:gd name="T85" fmla="*/ 4 h 257"/>
              <a:gd name="T86" fmla="*/ 117 w 213"/>
              <a:gd name="T87" fmla="*/ 0 h 257"/>
              <a:gd name="T88" fmla="*/ 130 w 213"/>
              <a:gd name="T89" fmla="*/ 16 h 257"/>
              <a:gd name="T90" fmla="*/ 134 w 213"/>
              <a:gd name="T91" fmla="*/ 25 h 257"/>
              <a:gd name="T92" fmla="*/ 140 w 213"/>
              <a:gd name="T93" fmla="*/ 37 h 257"/>
              <a:gd name="T94" fmla="*/ 155 w 213"/>
              <a:gd name="T95" fmla="*/ 48 h 257"/>
              <a:gd name="T96" fmla="*/ 174 w 213"/>
              <a:gd name="T97" fmla="*/ 52 h 257"/>
              <a:gd name="T98" fmla="*/ 190 w 213"/>
              <a:gd name="T99" fmla="*/ 50 h 257"/>
              <a:gd name="T100" fmla="*/ 205 w 213"/>
              <a:gd name="T101" fmla="*/ 52 h 257"/>
              <a:gd name="T102" fmla="*/ 209 w 213"/>
              <a:gd name="T103" fmla="*/ 62 h 257"/>
              <a:gd name="T104" fmla="*/ 211 w 213"/>
              <a:gd name="T105" fmla="*/ 69 h 257"/>
              <a:gd name="T106" fmla="*/ 205 w 213"/>
              <a:gd name="T107" fmla="*/ 7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3" h="257">
                <a:moveTo>
                  <a:pt x="199" y="85"/>
                </a:moveTo>
                <a:lnTo>
                  <a:pt x="196" y="90"/>
                </a:lnTo>
                <a:lnTo>
                  <a:pt x="194" y="94"/>
                </a:lnTo>
                <a:lnTo>
                  <a:pt x="194" y="98"/>
                </a:lnTo>
                <a:lnTo>
                  <a:pt x="192" y="100"/>
                </a:lnTo>
                <a:lnTo>
                  <a:pt x="192" y="102"/>
                </a:lnTo>
                <a:lnTo>
                  <a:pt x="192" y="102"/>
                </a:lnTo>
                <a:lnTo>
                  <a:pt x="190" y="104"/>
                </a:lnTo>
                <a:lnTo>
                  <a:pt x="184" y="102"/>
                </a:lnTo>
                <a:lnTo>
                  <a:pt x="178" y="102"/>
                </a:lnTo>
                <a:lnTo>
                  <a:pt x="173" y="102"/>
                </a:lnTo>
                <a:lnTo>
                  <a:pt x="169" y="102"/>
                </a:lnTo>
                <a:lnTo>
                  <a:pt x="167" y="104"/>
                </a:lnTo>
                <a:lnTo>
                  <a:pt x="169" y="108"/>
                </a:lnTo>
                <a:lnTo>
                  <a:pt x="169" y="108"/>
                </a:lnTo>
                <a:lnTo>
                  <a:pt x="173" y="113"/>
                </a:lnTo>
                <a:lnTo>
                  <a:pt x="174" y="119"/>
                </a:lnTo>
                <a:lnTo>
                  <a:pt x="178" y="138"/>
                </a:lnTo>
                <a:lnTo>
                  <a:pt x="178" y="144"/>
                </a:lnTo>
                <a:lnTo>
                  <a:pt x="178" y="148"/>
                </a:lnTo>
                <a:lnTo>
                  <a:pt x="178" y="158"/>
                </a:lnTo>
                <a:lnTo>
                  <a:pt x="176" y="163"/>
                </a:lnTo>
                <a:lnTo>
                  <a:pt x="173" y="169"/>
                </a:lnTo>
                <a:lnTo>
                  <a:pt x="169" y="177"/>
                </a:lnTo>
                <a:lnTo>
                  <a:pt x="171" y="181"/>
                </a:lnTo>
                <a:lnTo>
                  <a:pt x="173" y="186"/>
                </a:lnTo>
                <a:lnTo>
                  <a:pt x="173" y="188"/>
                </a:lnTo>
                <a:lnTo>
                  <a:pt x="174" y="192"/>
                </a:lnTo>
                <a:lnTo>
                  <a:pt x="176" y="196"/>
                </a:lnTo>
                <a:lnTo>
                  <a:pt x="176" y="204"/>
                </a:lnTo>
                <a:lnTo>
                  <a:pt x="174" y="215"/>
                </a:lnTo>
                <a:lnTo>
                  <a:pt x="171" y="223"/>
                </a:lnTo>
                <a:lnTo>
                  <a:pt x="167" y="225"/>
                </a:lnTo>
                <a:lnTo>
                  <a:pt x="165" y="225"/>
                </a:lnTo>
                <a:lnTo>
                  <a:pt x="161" y="227"/>
                </a:lnTo>
                <a:lnTo>
                  <a:pt x="161" y="229"/>
                </a:lnTo>
                <a:lnTo>
                  <a:pt x="159" y="231"/>
                </a:lnTo>
                <a:lnTo>
                  <a:pt x="161" y="234"/>
                </a:lnTo>
                <a:lnTo>
                  <a:pt x="163" y="238"/>
                </a:lnTo>
                <a:lnTo>
                  <a:pt x="167" y="244"/>
                </a:lnTo>
                <a:lnTo>
                  <a:pt x="171" y="248"/>
                </a:lnTo>
                <a:lnTo>
                  <a:pt x="171" y="254"/>
                </a:lnTo>
                <a:lnTo>
                  <a:pt x="169" y="257"/>
                </a:lnTo>
                <a:lnTo>
                  <a:pt x="167" y="257"/>
                </a:lnTo>
                <a:lnTo>
                  <a:pt x="163" y="257"/>
                </a:lnTo>
                <a:lnTo>
                  <a:pt x="161" y="256"/>
                </a:lnTo>
                <a:lnTo>
                  <a:pt x="153" y="254"/>
                </a:lnTo>
                <a:lnTo>
                  <a:pt x="144" y="250"/>
                </a:lnTo>
                <a:lnTo>
                  <a:pt x="140" y="248"/>
                </a:lnTo>
                <a:lnTo>
                  <a:pt x="138" y="244"/>
                </a:lnTo>
                <a:lnTo>
                  <a:pt x="134" y="242"/>
                </a:lnTo>
                <a:lnTo>
                  <a:pt x="132" y="238"/>
                </a:lnTo>
                <a:lnTo>
                  <a:pt x="128" y="236"/>
                </a:lnTo>
                <a:lnTo>
                  <a:pt x="126" y="236"/>
                </a:lnTo>
                <a:lnTo>
                  <a:pt x="123" y="238"/>
                </a:lnTo>
                <a:lnTo>
                  <a:pt x="119" y="238"/>
                </a:lnTo>
                <a:lnTo>
                  <a:pt x="115" y="238"/>
                </a:lnTo>
                <a:lnTo>
                  <a:pt x="113" y="238"/>
                </a:lnTo>
                <a:lnTo>
                  <a:pt x="109" y="240"/>
                </a:lnTo>
                <a:lnTo>
                  <a:pt x="105" y="240"/>
                </a:lnTo>
                <a:lnTo>
                  <a:pt x="103" y="238"/>
                </a:lnTo>
                <a:lnTo>
                  <a:pt x="101" y="236"/>
                </a:lnTo>
                <a:lnTo>
                  <a:pt x="100" y="232"/>
                </a:lnTo>
                <a:lnTo>
                  <a:pt x="100" y="232"/>
                </a:lnTo>
                <a:lnTo>
                  <a:pt x="98" y="232"/>
                </a:lnTo>
                <a:lnTo>
                  <a:pt x="94" y="232"/>
                </a:lnTo>
                <a:lnTo>
                  <a:pt x="90" y="232"/>
                </a:lnTo>
                <a:lnTo>
                  <a:pt x="86" y="232"/>
                </a:lnTo>
                <a:lnTo>
                  <a:pt x="82" y="231"/>
                </a:lnTo>
                <a:lnTo>
                  <a:pt x="80" y="231"/>
                </a:lnTo>
                <a:lnTo>
                  <a:pt x="78" y="231"/>
                </a:lnTo>
                <a:lnTo>
                  <a:pt x="75" y="229"/>
                </a:lnTo>
                <a:lnTo>
                  <a:pt x="75" y="229"/>
                </a:lnTo>
                <a:lnTo>
                  <a:pt x="73" y="225"/>
                </a:lnTo>
                <a:lnTo>
                  <a:pt x="73" y="223"/>
                </a:lnTo>
                <a:lnTo>
                  <a:pt x="71" y="219"/>
                </a:lnTo>
                <a:lnTo>
                  <a:pt x="69" y="217"/>
                </a:lnTo>
                <a:lnTo>
                  <a:pt x="69" y="217"/>
                </a:lnTo>
                <a:lnTo>
                  <a:pt x="67" y="215"/>
                </a:lnTo>
                <a:lnTo>
                  <a:pt x="65" y="213"/>
                </a:lnTo>
                <a:lnTo>
                  <a:pt x="63" y="209"/>
                </a:lnTo>
                <a:lnTo>
                  <a:pt x="63" y="208"/>
                </a:lnTo>
                <a:lnTo>
                  <a:pt x="65" y="202"/>
                </a:lnTo>
                <a:lnTo>
                  <a:pt x="63" y="200"/>
                </a:lnTo>
                <a:lnTo>
                  <a:pt x="63" y="198"/>
                </a:lnTo>
                <a:lnTo>
                  <a:pt x="61" y="196"/>
                </a:lnTo>
                <a:lnTo>
                  <a:pt x="59" y="196"/>
                </a:lnTo>
                <a:lnTo>
                  <a:pt x="59" y="194"/>
                </a:lnTo>
                <a:lnTo>
                  <a:pt x="59" y="190"/>
                </a:lnTo>
                <a:lnTo>
                  <a:pt x="57" y="188"/>
                </a:lnTo>
                <a:lnTo>
                  <a:pt x="53" y="190"/>
                </a:lnTo>
                <a:lnTo>
                  <a:pt x="50" y="190"/>
                </a:lnTo>
                <a:lnTo>
                  <a:pt x="48" y="190"/>
                </a:lnTo>
                <a:lnTo>
                  <a:pt x="48" y="188"/>
                </a:lnTo>
                <a:lnTo>
                  <a:pt x="48" y="188"/>
                </a:lnTo>
                <a:lnTo>
                  <a:pt x="48" y="186"/>
                </a:lnTo>
                <a:lnTo>
                  <a:pt x="48" y="184"/>
                </a:lnTo>
                <a:lnTo>
                  <a:pt x="48" y="181"/>
                </a:lnTo>
                <a:lnTo>
                  <a:pt x="46" y="179"/>
                </a:lnTo>
                <a:lnTo>
                  <a:pt x="48" y="177"/>
                </a:lnTo>
                <a:lnTo>
                  <a:pt x="50" y="175"/>
                </a:lnTo>
                <a:lnTo>
                  <a:pt x="50" y="175"/>
                </a:lnTo>
                <a:lnTo>
                  <a:pt x="50" y="173"/>
                </a:lnTo>
                <a:lnTo>
                  <a:pt x="50" y="171"/>
                </a:lnTo>
                <a:lnTo>
                  <a:pt x="48" y="167"/>
                </a:lnTo>
                <a:lnTo>
                  <a:pt x="48" y="165"/>
                </a:lnTo>
                <a:lnTo>
                  <a:pt x="46" y="163"/>
                </a:lnTo>
                <a:lnTo>
                  <a:pt x="44" y="160"/>
                </a:lnTo>
                <a:lnTo>
                  <a:pt x="44" y="158"/>
                </a:lnTo>
                <a:lnTo>
                  <a:pt x="40" y="154"/>
                </a:lnTo>
                <a:lnTo>
                  <a:pt x="36" y="148"/>
                </a:lnTo>
                <a:lnTo>
                  <a:pt x="34" y="148"/>
                </a:lnTo>
                <a:lnTo>
                  <a:pt x="28" y="146"/>
                </a:lnTo>
                <a:lnTo>
                  <a:pt x="23" y="144"/>
                </a:lnTo>
                <a:lnTo>
                  <a:pt x="21" y="144"/>
                </a:lnTo>
                <a:lnTo>
                  <a:pt x="21" y="144"/>
                </a:lnTo>
                <a:lnTo>
                  <a:pt x="21" y="144"/>
                </a:lnTo>
                <a:lnTo>
                  <a:pt x="23" y="142"/>
                </a:lnTo>
                <a:lnTo>
                  <a:pt x="23" y="142"/>
                </a:lnTo>
                <a:lnTo>
                  <a:pt x="23" y="138"/>
                </a:lnTo>
                <a:lnTo>
                  <a:pt x="23" y="138"/>
                </a:lnTo>
                <a:lnTo>
                  <a:pt x="25" y="138"/>
                </a:lnTo>
                <a:lnTo>
                  <a:pt x="27" y="138"/>
                </a:lnTo>
                <a:lnTo>
                  <a:pt x="27" y="135"/>
                </a:lnTo>
                <a:lnTo>
                  <a:pt x="25" y="133"/>
                </a:lnTo>
                <a:lnTo>
                  <a:pt x="25" y="129"/>
                </a:lnTo>
                <a:lnTo>
                  <a:pt x="27" y="127"/>
                </a:lnTo>
                <a:lnTo>
                  <a:pt x="27" y="121"/>
                </a:lnTo>
                <a:lnTo>
                  <a:pt x="28" y="119"/>
                </a:lnTo>
                <a:lnTo>
                  <a:pt x="32" y="119"/>
                </a:lnTo>
                <a:lnTo>
                  <a:pt x="34" y="119"/>
                </a:lnTo>
                <a:lnTo>
                  <a:pt x="34" y="117"/>
                </a:lnTo>
                <a:lnTo>
                  <a:pt x="34" y="115"/>
                </a:lnTo>
                <a:lnTo>
                  <a:pt x="38" y="112"/>
                </a:lnTo>
                <a:lnTo>
                  <a:pt x="40" y="110"/>
                </a:lnTo>
                <a:lnTo>
                  <a:pt x="40" y="108"/>
                </a:lnTo>
                <a:lnTo>
                  <a:pt x="42" y="104"/>
                </a:lnTo>
                <a:lnTo>
                  <a:pt x="44" y="102"/>
                </a:lnTo>
                <a:lnTo>
                  <a:pt x="44" y="100"/>
                </a:lnTo>
                <a:lnTo>
                  <a:pt x="44" y="98"/>
                </a:lnTo>
                <a:lnTo>
                  <a:pt x="44" y="98"/>
                </a:lnTo>
                <a:lnTo>
                  <a:pt x="40" y="96"/>
                </a:lnTo>
                <a:lnTo>
                  <a:pt x="38" y="94"/>
                </a:lnTo>
                <a:lnTo>
                  <a:pt x="34" y="92"/>
                </a:lnTo>
                <a:lnTo>
                  <a:pt x="30" y="92"/>
                </a:lnTo>
                <a:lnTo>
                  <a:pt x="28" y="92"/>
                </a:lnTo>
                <a:lnTo>
                  <a:pt x="27" y="92"/>
                </a:lnTo>
                <a:lnTo>
                  <a:pt x="25" y="90"/>
                </a:lnTo>
                <a:lnTo>
                  <a:pt x="23" y="88"/>
                </a:lnTo>
                <a:lnTo>
                  <a:pt x="19" y="87"/>
                </a:lnTo>
                <a:lnTo>
                  <a:pt x="17" y="87"/>
                </a:lnTo>
                <a:lnTo>
                  <a:pt x="13" y="85"/>
                </a:lnTo>
                <a:lnTo>
                  <a:pt x="11" y="85"/>
                </a:lnTo>
                <a:lnTo>
                  <a:pt x="7" y="87"/>
                </a:lnTo>
                <a:lnTo>
                  <a:pt x="5" y="87"/>
                </a:lnTo>
                <a:lnTo>
                  <a:pt x="3" y="87"/>
                </a:lnTo>
                <a:lnTo>
                  <a:pt x="0" y="88"/>
                </a:lnTo>
                <a:lnTo>
                  <a:pt x="0" y="87"/>
                </a:lnTo>
                <a:lnTo>
                  <a:pt x="0" y="83"/>
                </a:lnTo>
                <a:lnTo>
                  <a:pt x="0" y="81"/>
                </a:lnTo>
                <a:lnTo>
                  <a:pt x="0" y="73"/>
                </a:lnTo>
                <a:lnTo>
                  <a:pt x="2" y="73"/>
                </a:lnTo>
                <a:lnTo>
                  <a:pt x="3" y="69"/>
                </a:lnTo>
                <a:lnTo>
                  <a:pt x="5" y="65"/>
                </a:lnTo>
                <a:lnTo>
                  <a:pt x="5" y="60"/>
                </a:lnTo>
                <a:lnTo>
                  <a:pt x="7" y="58"/>
                </a:lnTo>
                <a:lnTo>
                  <a:pt x="7" y="56"/>
                </a:lnTo>
                <a:lnTo>
                  <a:pt x="11" y="56"/>
                </a:lnTo>
                <a:lnTo>
                  <a:pt x="13" y="56"/>
                </a:lnTo>
                <a:lnTo>
                  <a:pt x="13" y="60"/>
                </a:lnTo>
                <a:lnTo>
                  <a:pt x="13" y="62"/>
                </a:lnTo>
                <a:lnTo>
                  <a:pt x="13" y="64"/>
                </a:lnTo>
                <a:lnTo>
                  <a:pt x="13" y="65"/>
                </a:lnTo>
                <a:lnTo>
                  <a:pt x="11" y="67"/>
                </a:lnTo>
                <a:lnTo>
                  <a:pt x="11" y="69"/>
                </a:lnTo>
                <a:lnTo>
                  <a:pt x="13" y="69"/>
                </a:lnTo>
                <a:lnTo>
                  <a:pt x="17" y="69"/>
                </a:lnTo>
                <a:lnTo>
                  <a:pt x="19" y="69"/>
                </a:lnTo>
                <a:lnTo>
                  <a:pt x="21" y="69"/>
                </a:lnTo>
                <a:lnTo>
                  <a:pt x="25" y="69"/>
                </a:lnTo>
                <a:lnTo>
                  <a:pt x="27" y="69"/>
                </a:lnTo>
                <a:lnTo>
                  <a:pt x="28" y="67"/>
                </a:lnTo>
                <a:lnTo>
                  <a:pt x="30" y="67"/>
                </a:lnTo>
                <a:lnTo>
                  <a:pt x="32" y="67"/>
                </a:lnTo>
                <a:lnTo>
                  <a:pt x="36" y="62"/>
                </a:lnTo>
                <a:lnTo>
                  <a:pt x="36" y="60"/>
                </a:lnTo>
                <a:lnTo>
                  <a:pt x="40" y="58"/>
                </a:lnTo>
                <a:lnTo>
                  <a:pt x="42" y="56"/>
                </a:lnTo>
                <a:lnTo>
                  <a:pt x="44" y="54"/>
                </a:lnTo>
                <a:lnTo>
                  <a:pt x="48" y="52"/>
                </a:lnTo>
                <a:lnTo>
                  <a:pt x="48" y="50"/>
                </a:lnTo>
                <a:lnTo>
                  <a:pt x="50" y="48"/>
                </a:lnTo>
                <a:lnTo>
                  <a:pt x="52" y="48"/>
                </a:lnTo>
                <a:lnTo>
                  <a:pt x="53" y="46"/>
                </a:lnTo>
                <a:lnTo>
                  <a:pt x="55" y="44"/>
                </a:lnTo>
                <a:lnTo>
                  <a:pt x="61" y="44"/>
                </a:lnTo>
                <a:lnTo>
                  <a:pt x="63" y="44"/>
                </a:lnTo>
                <a:lnTo>
                  <a:pt x="67" y="42"/>
                </a:lnTo>
                <a:lnTo>
                  <a:pt x="67" y="40"/>
                </a:lnTo>
                <a:lnTo>
                  <a:pt x="69" y="39"/>
                </a:lnTo>
                <a:lnTo>
                  <a:pt x="67" y="35"/>
                </a:lnTo>
                <a:lnTo>
                  <a:pt x="67" y="33"/>
                </a:lnTo>
                <a:lnTo>
                  <a:pt x="67" y="29"/>
                </a:lnTo>
                <a:lnTo>
                  <a:pt x="71" y="27"/>
                </a:lnTo>
                <a:lnTo>
                  <a:pt x="78" y="23"/>
                </a:lnTo>
                <a:lnTo>
                  <a:pt x="82" y="21"/>
                </a:lnTo>
                <a:lnTo>
                  <a:pt x="82" y="21"/>
                </a:lnTo>
                <a:lnTo>
                  <a:pt x="86" y="17"/>
                </a:lnTo>
                <a:lnTo>
                  <a:pt x="92" y="16"/>
                </a:lnTo>
                <a:lnTo>
                  <a:pt x="96" y="14"/>
                </a:lnTo>
                <a:lnTo>
                  <a:pt x="96" y="14"/>
                </a:lnTo>
                <a:lnTo>
                  <a:pt x="100" y="12"/>
                </a:lnTo>
                <a:lnTo>
                  <a:pt x="100" y="8"/>
                </a:lnTo>
                <a:lnTo>
                  <a:pt x="100" y="4"/>
                </a:lnTo>
                <a:lnTo>
                  <a:pt x="101" y="4"/>
                </a:lnTo>
                <a:lnTo>
                  <a:pt x="105" y="4"/>
                </a:lnTo>
                <a:lnTo>
                  <a:pt x="109" y="4"/>
                </a:lnTo>
                <a:lnTo>
                  <a:pt x="113" y="2"/>
                </a:lnTo>
                <a:lnTo>
                  <a:pt x="115" y="0"/>
                </a:lnTo>
                <a:lnTo>
                  <a:pt x="117" y="0"/>
                </a:lnTo>
                <a:lnTo>
                  <a:pt x="119" y="4"/>
                </a:lnTo>
                <a:lnTo>
                  <a:pt x="123" y="6"/>
                </a:lnTo>
                <a:lnTo>
                  <a:pt x="125" y="8"/>
                </a:lnTo>
                <a:lnTo>
                  <a:pt x="128" y="12"/>
                </a:lnTo>
                <a:lnTo>
                  <a:pt x="130" y="16"/>
                </a:lnTo>
                <a:lnTo>
                  <a:pt x="130" y="16"/>
                </a:lnTo>
                <a:lnTo>
                  <a:pt x="132" y="19"/>
                </a:lnTo>
                <a:lnTo>
                  <a:pt x="134" y="21"/>
                </a:lnTo>
                <a:lnTo>
                  <a:pt x="134" y="23"/>
                </a:lnTo>
                <a:lnTo>
                  <a:pt x="134" y="25"/>
                </a:lnTo>
                <a:lnTo>
                  <a:pt x="136" y="27"/>
                </a:lnTo>
                <a:lnTo>
                  <a:pt x="136" y="27"/>
                </a:lnTo>
                <a:lnTo>
                  <a:pt x="138" y="29"/>
                </a:lnTo>
                <a:lnTo>
                  <a:pt x="138" y="33"/>
                </a:lnTo>
                <a:lnTo>
                  <a:pt x="140" y="37"/>
                </a:lnTo>
                <a:lnTo>
                  <a:pt x="142" y="37"/>
                </a:lnTo>
                <a:lnTo>
                  <a:pt x="146" y="39"/>
                </a:lnTo>
                <a:lnTo>
                  <a:pt x="151" y="40"/>
                </a:lnTo>
                <a:lnTo>
                  <a:pt x="153" y="44"/>
                </a:lnTo>
                <a:lnTo>
                  <a:pt x="155" y="48"/>
                </a:lnTo>
                <a:lnTo>
                  <a:pt x="159" y="52"/>
                </a:lnTo>
                <a:lnTo>
                  <a:pt x="163" y="54"/>
                </a:lnTo>
                <a:lnTo>
                  <a:pt x="167" y="56"/>
                </a:lnTo>
                <a:lnTo>
                  <a:pt x="173" y="52"/>
                </a:lnTo>
                <a:lnTo>
                  <a:pt x="174" y="52"/>
                </a:lnTo>
                <a:lnTo>
                  <a:pt x="178" y="50"/>
                </a:lnTo>
                <a:lnTo>
                  <a:pt x="182" y="48"/>
                </a:lnTo>
                <a:lnTo>
                  <a:pt x="184" y="50"/>
                </a:lnTo>
                <a:lnTo>
                  <a:pt x="186" y="50"/>
                </a:lnTo>
                <a:lnTo>
                  <a:pt x="190" y="50"/>
                </a:lnTo>
                <a:lnTo>
                  <a:pt x="194" y="50"/>
                </a:lnTo>
                <a:lnTo>
                  <a:pt x="198" y="48"/>
                </a:lnTo>
                <a:lnTo>
                  <a:pt x="201" y="48"/>
                </a:lnTo>
                <a:lnTo>
                  <a:pt x="203" y="48"/>
                </a:lnTo>
                <a:lnTo>
                  <a:pt x="205" y="52"/>
                </a:lnTo>
                <a:lnTo>
                  <a:pt x="207" y="52"/>
                </a:lnTo>
                <a:lnTo>
                  <a:pt x="207" y="54"/>
                </a:lnTo>
                <a:lnTo>
                  <a:pt x="209" y="54"/>
                </a:lnTo>
                <a:lnTo>
                  <a:pt x="209" y="58"/>
                </a:lnTo>
                <a:lnTo>
                  <a:pt x="209" y="62"/>
                </a:lnTo>
                <a:lnTo>
                  <a:pt x="209" y="65"/>
                </a:lnTo>
                <a:lnTo>
                  <a:pt x="209" y="67"/>
                </a:lnTo>
                <a:lnTo>
                  <a:pt x="209" y="69"/>
                </a:lnTo>
                <a:lnTo>
                  <a:pt x="209" y="69"/>
                </a:lnTo>
                <a:lnTo>
                  <a:pt x="211" y="69"/>
                </a:lnTo>
                <a:lnTo>
                  <a:pt x="213" y="71"/>
                </a:lnTo>
                <a:lnTo>
                  <a:pt x="211" y="71"/>
                </a:lnTo>
                <a:lnTo>
                  <a:pt x="209" y="73"/>
                </a:lnTo>
                <a:lnTo>
                  <a:pt x="207" y="75"/>
                </a:lnTo>
                <a:lnTo>
                  <a:pt x="205" y="77"/>
                </a:lnTo>
                <a:lnTo>
                  <a:pt x="201" y="79"/>
                </a:lnTo>
                <a:lnTo>
                  <a:pt x="199" y="83"/>
                </a:lnTo>
                <a:lnTo>
                  <a:pt x="199" y="85"/>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32">
            <a:extLst>
              <a:ext uri="{FF2B5EF4-FFF2-40B4-BE49-F238E27FC236}">
                <a16:creationId xmlns:a16="http://schemas.microsoft.com/office/drawing/2014/main" id="{762F9BCD-D8A7-4B64-B7F5-01A15C67AADE}"/>
              </a:ext>
            </a:extLst>
          </p:cNvPr>
          <p:cNvSpPr>
            <a:spLocks/>
          </p:cNvSpPr>
          <p:nvPr/>
        </p:nvSpPr>
        <p:spPr bwMode="auto">
          <a:xfrm>
            <a:off x="5615376" y="4847539"/>
            <a:ext cx="481172" cy="576454"/>
          </a:xfrm>
          <a:custGeom>
            <a:avLst/>
            <a:gdLst>
              <a:gd name="T0" fmla="*/ 177 w 202"/>
              <a:gd name="T1" fmla="*/ 48 h 242"/>
              <a:gd name="T2" fmla="*/ 183 w 202"/>
              <a:gd name="T3" fmla="*/ 54 h 242"/>
              <a:gd name="T4" fmla="*/ 188 w 202"/>
              <a:gd name="T5" fmla="*/ 56 h 242"/>
              <a:gd name="T6" fmla="*/ 190 w 202"/>
              <a:gd name="T7" fmla="*/ 62 h 242"/>
              <a:gd name="T8" fmla="*/ 190 w 202"/>
              <a:gd name="T9" fmla="*/ 68 h 242"/>
              <a:gd name="T10" fmla="*/ 196 w 202"/>
              <a:gd name="T11" fmla="*/ 77 h 242"/>
              <a:gd name="T12" fmla="*/ 202 w 202"/>
              <a:gd name="T13" fmla="*/ 83 h 242"/>
              <a:gd name="T14" fmla="*/ 198 w 202"/>
              <a:gd name="T15" fmla="*/ 91 h 242"/>
              <a:gd name="T16" fmla="*/ 188 w 202"/>
              <a:gd name="T17" fmla="*/ 102 h 242"/>
              <a:gd name="T18" fmla="*/ 190 w 202"/>
              <a:gd name="T19" fmla="*/ 121 h 242"/>
              <a:gd name="T20" fmla="*/ 183 w 202"/>
              <a:gd name="T21" fmla="*/ 131 h 242"/>
              <a:gd name="T22" fmla="*/ 171 w 202"/>
              <a:gd name="T23" fmla="*/ 146 h 242"/>
              <a:gd name="T24" fmla="*/ 167 w 202"/>
              <a:gd name="T25" fmla="*/ 154 h 242"/>
              <a:gd name="T26" fmla="*/ 164 w 202"/>
              <a:gd name="T27" fmla="*/ 171 h 242"/>
              <a:gd name="T28" fmla="*/ 156 w 202"/>
              <a:gd name="T29" fmla="*/ 171 h 242"/>
              <a:gd name="T30" fmla="*/ 144 w 202"/>
              <a:gd name="T31" fmla="*/ 175 h 242"/>
              <a:gd name="T32" fmla="*/ 129 w 202"/>
              <a:gd name="T33" fmla="*/ 187 h 242"/>
              <a:gd name="T34" fmla="*/ 123 w 202"/>
              <a:gd name="T35" fmla="*/ 183 h 242"/>
              <a:gd name="T36" fmla="*/ 119 w 202"/>
              <a:gd name="T37" fmla="*/ 175 h 242"/>
              <a:gd name="T38" fmla="*/ 112 w 202"/>
              <a:gd name="T39" fmla="*/ 173 h 242"/>
              <a:gd name="T40" fmla="*/ 100 w 202"/>
              <a:gd name="T41" fmla="*/ 177 h 242"/>
              <a:gd name="T42" fmla="*/ 98 w 202"/>
              <a:gd name="T43" fmla="*/ 185 h 242"/>
              <a:gd name="T44" fmla="*/ 100 w 202"/>
              <a:gd name="T45" fmla="*/ 192 h 242"/>
              <a:gd name="T46" fmla="*/ 100 w 202"/>
              <a:gd name="T47" fmla="*/ 198 h 242"/>
              <a:gd name="T48" fmla="*/ 94 w 202"/>
              <a:gd name="T49" fmla="*/ 204 h 242"/>
              <a:gd name="T50" fmla="*/ 89 w 202"/>
              <a:gd name="T51" fmla="*/ 210 h 242"/>
              <a:gd name="T52" fmla="*/ 94 w 202"/>
              <a:gd name="T53" fmla="*/ 223 h 242"/>
              <a:gd name="T54" fmla="*/ 91 w 202"/>
              <a:gd name="T55" fmla="*/ 223 h 242"/>
              <a:gd name="T56" fmla="*/ 83 w 202"/>
              <a:gd name="T57" fmla="*/ 229 h 242"/>
              <a:gd name="T58" fmla="*/ 81 w 202"/>
              <a:gd name="T59" fmla="*/ 235 h 242"/>
              <a:gd name="T60" fmla="*/ 77 w 202"/>
              <a:gd name="T61" fmla="*/ 242 h 242"/>
              <a:gd name="T62" fmla="*/ 62 w 202"/>
              <a:gd name="T63" fmla="*/ 233 h 242"/>
              <a:gd name="T64" fmla="*/ 50 w 202"/>
              <a:gd name="T65" fmla="*/ 215 h 242"/>
              <a:gd name="T66" fmla="*/ 21 w 202"/>
              <a:gd name="T67" fmla="*/ 212 h 242"/>
              <a:gd name="T68" fmla="*/ 4 w 202"/>
              <a:gd name="T69" fmla="*/ 208 h 242"/>
              <a:gd name="T70" fmla="*/ 0 w 202"/>
              <a:gd name="T71" fmla="*/ 194 h 242"/>
              <a:gd name="T72" fmla="*/ 8 w 202"/>
              <a:gd name="T73" fmla="*/ 181 h 242"/>
              <a:gd name="T74" fmla="*/ 39 w 202"/>
              <a:gd name="T75" fmla="*/ 187 h 242"/>
              <a:gd name="T76" fmla="*/ 29 w 202"/>
              <a:gd name="T77" fmla="*/ 160 h 242"/>
              <a:gd name="T78" fmla="*/ 42 w 202"/>
              <a:gd name="T79" fmla="*/ 125 h 242"/>
              <a:gd name="T80" fmla="*/ 46 w 202"/>
              <a:gd name="T81" fmla="*/ 91 h 242"/>
              <a:gd name="T82" fmla="*/ 37 w 202"/>
              <a:gd name="T83" fmla="*/ 41 h 242"/>
              <a:gd name="T84" fmla="*/ 60 w 202"/>
              <a:gd name="T85" fmla="*/ 35 h 242"/>
              <a:gd name="T86" fmla="*/ 67 w 202"/>
              <a:gd name="T87" fmla="*/ 43 h 242"/>
              <a:gd name="T88" fmla="*/ 81 w 202"/>
              <a:gd name="T89" fmla="*/ 56 h 242"/>
              <a:gd name="T90" fmla="*/ 94 w 202"/>
              <a:gd name="T91" fmla="*/ 52 h 242"/>
              <a:gd name="T92" fmla="*/ 98 w 202"/>
              <a:gd name="T93" fmla="*/ 33 h 242"/>
              <a:gd name="T94" fmla="*/ 108 w 202"/>
              <a:gd name="T95" fmla="*/ 18 h 242"/>
              <a:gd name="T96" fmla="*/ 123 w 202"/>
              <a:gd name="T97" fmla="*/ 20 h 242"/>
              <a:gd name="T98" fmla="*/ 133 w 202"/>
              <a:gd name="T99" fmla="*/ 14 h 242"/>
              <a:gd name="T100" fmla="*/ 142 w 202"/>
              <a:gd name="T101" fmla="*/ 4 h 242"/>
              <a:gd name="T102" fmla="*/ 152 w 202"/>
              <a:gd name="T103" fmla="*/ 0 h 242"/>
              <a:gd name="T104" fmla="*/ 158 w 202"/>
              <a:gd name="T105" fmla="*/ 10 h 242"/>
              <a:gd name="T106" fmla="*/ 162 w 202"/>
              <a:gd name="T107" fmla="*/ 18 h 242"/>
              <a:gd name="T108" fmla="*/ 165 w 202"/>
              <a:gd name="T109" fmla="*/ 25 h 242"/>
              <a:gd name="T110" fmla="*/ 173 w 202"/>
              <a:gd name="T111" fmla="*/ 3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2" h="242">
                <a:moveTo>
                  <a:pt x="171" y="43"/>
                </a:moveTo>
                <a:lnTo>
                  <a:pt x="171" y="45"/>
                </a:lnTo>
                <a:lnTo>
                  <a:pt x="173" y="45"/>
                </a:lnTo>
                <a:lnTo>
                  <a:pt x="173" y="45"/>
                </a:lnTo>
                <a:lnTo>
                  <a:pt x="175" y="46"/>
                </a:lnTo>
                <a:lnTo>
                  <a:pt x="175" y="48"/>
                </a:lnTo>
                <a:lnTo>
                  <a:pt x="177" y="48"/>
                </a:lnTo>
                <a:lnTo>
                  <a:pt x="179" y="48"/>
                </a:lnTo>
                <a:lnTo>
                  <a:pt x="179" y="50"/>
                </a:lnTo>
                <a:lnTo>
                  <a:pt x="181" y="52"/>
                </a:lnTo>
                <a:lnTo>
                  <a:pt x="183" y="50"/>
                </a:lnTo>
                <a:lnTo>
                  <a:pt x="183" y="50"/>
                </a:lnTo>
                <a:lnTo>
                  <a:pt x="183" y="52"/>
                </a:lnTo>
                <a:lnTo>
                  <a:pt x="183" y="54"/>
                </a:lnTo>
                <a:lnTo>
                  <a:pt x="183" y="54"/>
                </a:lnTo>
                <a:lnTo>
                  <a:pt x="183" y="54"/>
                </a:lnTo>
                <a:lnTo>
                  <a:pt x="185" y="54"/>
                </a:lnTo>
                <a:lnTo>
                  <a:pt x="187" y="54"/>
                </a:lnTo>
                <a:lnTo>
                  <a:pt x="187" y="54"/>
                </a:lnTo>
                <a:lnTo>
                  <a:pt x="187" y="56"/>
                </a:lnTo>
                <a:lnTo>
                  <a:pt x="188" y="56"/>
                </a:lnTo>
                <a:lnTo>
                  <a:pt x="188" y="58"/>
                </a:lnTo>
                <a:lnTo>
                  <a:pt x="188" y="58"/>
                </a:lnTo>
                <a:lnTo>
                  <a:pt x="187" y="58"/>
                </a:lnTo>
                <a:lnTo>
                  <a:pt x="187" y="60"/>
                </a:lnTo>
                <a:lnTo>
                  <a:pt x="187" y="60"/>
                </a:lnTo>
                <a:lnTo>
                  <a:pt x="188" y="60"/>
                </a:lnTo>
                <a:lnTo>
                  <a:pt x="190" y="62"/>
                </a:lnTo>
                <a:lnTo>
                  <a:pt x="192" y="62"/>
                </a:lnTo>
                <a:lnTo>
                  <a:pt x="192" y="62"/>
                </a:lnTo>
                <a:lnTo>
                  <a:pt x="192" y="62"/>
                </a:lnTo>
                <a:lnTo>
                  <a:pt x="192" y="64"/>
                </a:lnTo>
                <a:lnTo>
                  <a:pt x="192" y="66"/>
                </a:lnTo>
                <a:lnTo>
                  <a:pt x="190" y="66"/>
                </a:lnTo>
                <a:lnTo>
                  <a:pt x="190" y="68"/>
                </a:lnTo>
                <a:lnTo>
                  <a:pt x="190" y="68"/>
                </a:lnTo>
                <a:lnTo>
                  <a:pt x="190" y="69"/>
                </a:lnTo>
                <a:lnTo>
                  <a:pt x="194" y="69"/>
                </a:lnTo>
                <a:lnTo>
                  <a:pt x="194" y="71"/>
                </a:lnTo>
                <a:lnTo>
                  <a:pt x="196" y="73"/>
                </a:lnTo>
                <a:lnTo>
                  <a:pt x="198" y="77"/>
                </a:lnTo>
                <a:lnTo>
                  <a:pt x="196" y="77"/>
                </a:lnTo>
                <a:lnTo>
                  <a:pt x="196" y="79"/>
                </a:lnTo>
                <a:lnTo>
                  <a:pt x="196" y="79"/>
                </a:lnTo>
                <a:lnTo>
                  <a:pt x="198" y="79"/>
                </a:lnTo>
                <a:lnTo>
                  <a:pt x="198" y="81"/>
                </a:lnTo>
                <a:lnTo>
                  <a:pt x="200" y="81"/>
                </a:lnTo>
                <a:lnTo>
                  <a:pt x="202" y="81"/>
                </a:lnTo>
                <a:lnTo>
                  <a:pt x="202" y="83"/>
                </a:lnTo>
                <a:lnTo>
                  <a:pt x="200" y="83"/>
                </a:lnTo>
                <a:lnTo>
                  <a:pt x="200" y="85"/>
                </a:lnTo>
                <a:lnTo>
                  <a:pt x="200" y="85"/>
                </a:lnTo>
                <a:lnTo>
                  <a:pt x="200" y="85"/>
                </a:lnTo>
                <a:lnTo>
                  <a:pt x="198" y="87"/>
                </a:lnTo>
                <a:lnTo>
                  <a:pt x="200" y="89"/>
                </a:lnTo>
                <a:lnTo>
                  <a:pt x="198" y="91"/>
                </a:lnTo>
                <a:lnTo>
                  <a:pt x="196" y="91"/>
                </a:lnTo>
                <a:lnTo>
                  <a:pt x="192" y="93"/>
                </a:lnTo>
                <a:lnTo>
                  <a:pt x="190" y="93"/>
                </a:lnTo>
                <a:lnTo>
                  <a:pt x="190" y="94"/>
                </a:lnTo>
                <a:lnTo>
                  <a:pt x="188" y="96"/>
                </a:lnTo>
                <a:lnTo>
                  <a:pt x="188" y="98"/>
                </a:lnTo>
                <a:lnTo>
                  <a:pt x="188" y="102"/>
                </a:lnTo>
                <a:lnTo>
                  <a:pt x="187" y="108"/>
                </a:lnTo>
                <a:lnTo>
                  <a:pt x="188" y="110"/>
                </a:lnTo>
                <a:lnTo>
                  <a:pt x="190" y="112"/>
                </a:lnTo>
                <a:lnTo>
                  <a:pt x="190" y="112"/>
                </a:lnTo>
                <a:lnTo>
                  <a:pt x="192" y="114"/>
                </a:lnTo>
                <a:lnTo>
                  <a:pt x="192" y="117"/>
                </a:lnTo>
                <a:lnTo>
                  <a:pt x="190" y="121"/>
                </a:lnTo>
                <a:lnTo>
                  <a:pt x="190" y="123"/>
                </a:lnTo>
                <a:lnTo>
                  <a:pt x="190" y="125"/>
                </a:lnTo>
                <a:lnTo>
                  <a:pt x="188" y="127"/>
                </a:lnTo>
                <a:lnTo>
                  <a:pt x="187" y="129"/>
                </a:lnTo>
                <a:lnTo>
                  <a:pt x="185" y="129"/>
                </a:lnTo>
                <a:lnTo>
                  <a:pt x="185" y="131"/>
                </a:lnTo>
                <a:lnTo>
                  <a:pt x="183" y="131"/>
                </a:lnTo>
                <a:lnTo>
                  <a:pt x="181" y="135"/>
                </a:lnTo>
                <a:lnTo>
                  <a:pt x="181" y="135"/>
                </a:lnTo>
                <a:lnTo>
                  <a:pt x="179" y="137"/>
                </a:lnTo>
                <a:lnTo>
                  <a:pt x="179" y="137"/>
                </a:lnTo>
                <a:lnTo>
                  <a:pt x="175" y="141"/>
                </a:lnTo>
                <a:lnTo>
                  <a:pt x="173" y="144"/>
                </a:lnTo>
                <a:lnTo>
                  <a:pt x="171" y="146"/>
                </a:lnTo>
                <a:lnTo>
                  <a:pt x="171" y="146"/>
                </a:lnTo>
                <a:lnTo>
                  <a:pt x="169" y="148"/>
                </a:lnTo>
                <a:lnTo>
                  <a:pt x="169" y="150"/>
                </a:lnTo>
                <a:lnTo>
                  <a:pt x="167" y="150"/>
                </a:lnTo>
                <a:lnTo>
                  <a:pt x="167" y="152"/>
                </a:lnTo>
                <a:lnTo>
                  <a:pt x="167" y="152"/>
                </a:lnTo>
                <a:lnTo>
                  <a:pt x="167" y="154"/>
                </a:lnTo>
                <a:lnTo>
                  <a:pt x="167" y="156"/>
                </a:lnTo>
                <a:lnTo>
                  <a:pt x="167" y="158"/>
                </a:lnTo>
                <a:lnTo>
                  <a:pt x="167" y="160"/>
                </a:lnTo>
                <a:lnTo>
                  <a:pt x="165" y="162"/>
                </a:lnTo>
                <a:lnTo>
                  <a:pt x="165" y="164"/>
                </a:lnTo>
                <a:lnTo>
                  <a:pt x="164" y="167"/>
                </a:lnTo>
                <a:lnTo>
                  <a:pt x="164" y="171"/>
                </a:lnTo>
                <a:lnTo>
                  <a:pt x="164" y="173"/>
                </a:lnTo>
                <a:lnTo>
                  <a:pt x="162" y="175"/>
                </a:lnTo>
                <a:lnTo>
                  <a:pt x="160" y="175"/>
                </a:lnTo>
                <a:lnTo>
                  <a:pt x="158" y="175"/>
                </a:lnTo>
                <a:lnTo>
                  <a:pt x="158" y="173"/>
                </a:lnTo>
                <a:lnTo>
                  <a:pt x="156" y="171"/>
                </a:lnTo>
                <a:lnTo>
                  <a:pt x="156" y="171"/>
                </a:lnTo>
                <a:lnTo>
                  <a:pt x="156" y="169"/>
                </a:lnTo>
                <a:lnTo>
                  <a:pt x="154" y="171"/>
                </a:lnTo>
                <a:lnTo>
                  <a:pt x="152" y="171"/>
                </a:lnTo>
                <a:lnTo>
                  <a:pt x="150" y="171"/>
                </a:lnTo>
                <a:lnTo>
                  <a:pt x="148" y="171"/>
                </a:lnTo>
                <a:lnTo>
                  <a:pt x="146" y="173"/>
                </a:lnTo>
                <a:lnTo>
                  <a:pt x="144" y="175"/>
                </a:lnTo>
                <a:lnTo>
                  <a:pt x="140" y="179"/>
                </a:lnTo>
                <a:lnTo>
                  <a:pt x="139" y="179"/>
                </a:lnTo>
                <a:lnTo>
                  <a:pt x="139" y="181"/>
                </a:lnTo>
                <a:lnTo>
                  <a:pt x="135" y="181"/>
                </a:lnTo>
                <a:lnTo>
                  <a:pt x="135" y="183"/>
                </a:lnTo>
                <a:lnTo>
                  <a:pt x="131" y="185"/>
                </a:lnTo>
                <a:lnTo>
                  <a:pt x="129" y="187"/>
                </a:lnTo>
                <a:lnTo>
                  <a:pt x="127" y="189"/>
                </a:lnTo>
                <a:lnTo>
                  <a:pt x="125" y="187"/>
                </a:lnTo>
                <a:lnTo>
                  <a:pt x="125" y="187"/>
                </a:lnTo>
                <a:lnTo>
                  <a:pt x="125" y="185"/>
                </a:lnTo>
                <a:lnTo>
                  <a:pt x="125" y="185"/>
                </a:lnTo>
                <a:lnTo>
                  <a:pt x="125" y="183"/>
                </a:lnTo>
                <a:lnTo>
                  <a:pt x="123" y="183"/>
                </a:lnTo>
                <a:lnTo>
                  <a:pt x="123" y="181"/>
                </a:lnTo>
                <a:lnTo>
                  <a:pt x="123" y="179"/>
                </a:lnTo>
                <a:lnTo>
                  <a:pt x="123" y="179"/>
                </a:lnTo>
                <a:lnTo>
                  <a:pt x="121" y="179"/>
                </a:lnTo>
                <a:lnTo>
                  <a:pt x="121" y="177"/>
                </a:lnTo>
                <a:lnTo>
                  <a:pt x="121" y="177"/>
                </a:lnTo>
                <a:lnTo>
                  <a:pt x="119" y="175"/>
                </a:lnTo>
                <a:lnTo>
                  <a:pt x="119" y="175"/>
                </a:lnTo>
                <a:lnTo>
                  <a:pt x="117" y="173"/>
                </a:lnTo>
                <a:lnTo>
                  <a:pt x="115" y="173"/>
                </a:lnTo>
                <a:lnTo>
                  <a:pt x="115" y="173"/>
                </a:lnTo>
                <a:lnTo>
                  <a:pt x="114" y="173"/>
                </a:lnTo>
                <a:lnTo>
                  <a:pt x="112" y="173"/>
                </a:lnTo>
                <a:lnTo>
                  <a:pt x="112" y="173"/>
                </a:lnTo>
                <a:lnTo>
                  <a:pt x="110" y="173"/>
                </a:lnTo>
                <a:lnTo>
                  <a:pt x="108" y="175"/>
                </a:lnTo>
                <a:lnTo>
                  <a:pt x="106" y="175"/>
                </a:lnTo>
                <a:lnTo>
                  <a:pt x="104" y="175"/>
                </a:lnTo>
                <a:lnTo>
                  <a:pt x="104" y="175"/>
                </a:lnTo>
                <a:lnTo>
                  <a:pt x="102" y="177"/>
                </a:lnTo>
                <a:lnTo>
                  <a:pt x="100" y="177"/>
                </a:lnTo>
                <a:lnTo>
                  <a:pt x="98" y="179"/>
                </a:lnTo>
                <a:lnTo>
                  <a:pt x="96" y="179"/>
                </a:lnTo>
                <a:lnTo>
                  <a:pt x="96" y="181"/>
                </a:lnTo>
                <a:lnTo>
                  <a:pt x="96" y="181"/>
                </a:lnTo>
                <a:lnTo>
                  <a:pt x="98" y="183"/>
                </a:lnTo>
                <a:lnTo>
                  <a:pt x="98" y="185"/>
                </a:lnTo>
                <a:lnTo>
                  <a:pt x="98" y="185"/>
                </a:lnTo>
                <a:lnTo>
                  <a:pt x="98" y="187"/>
                </a:lnTo>
                <a:lnTo>
                  <a:pt x="98" y="187"/>
                </a:lnTo>
                <a:lnTo>
                  <a:pt x="98" y="189"/>
                </a:lnTo>
                <a:lnTo>
                  <a:pt x="98" y="189"/>
                </a:lnTo>
                <a:lnTo>
                  <a:pt x="98" y="190"/>
                </a:lnTo>
                <a:lnTo>
                  <a:pt x="98" y="190"/>
                </a:lnTo>
                <a:lnTo>
                  <a:pt x="100" y="192"/>
                </a:lnTo>
                <a:lnTo>
                  <a:pt x="102" y="192"/>
                </a:lnTo>
                <a:lnTo>
                  <a:pt x="102" y="194"/>
                </a:lnTo>
                <a:lnTo>
                  <a:pt x="102" y="194"/>
                </a:lnTo>
                <a:lnTo>
                  <a:pt x="102" y="196"/>
                </a:lnTo>
                <a:lnTo>
                  <a:pt x="102" y="196"/>
                </a:lnTo>
                <a:lnTo>
                  <a:pt x="100" y="196"/>
                </a:lnTo>
                <a:lnTo>
                  <a:pt x="100" y="198"/>
                </a:lnTo>
                <a:lnTo>
                  <a:pt x="98" y="200"/>
                </a:lnTo>
                <a:lnTo>
                  <a:pt x="98" y="200"/>
                </a:lnTo>
                <a:lnTo>
                  <a:pt x="96" y="200"/>
                </a:lnTo>
                <a:lnTo>
                  <a:pt x="96" y="202"/>
                </a:lnTo>
                <a:lnTo>
                  <a:pt x="94" y="202"/>
                </a:lnTo>
                <a:lnTo>
                  <a:pt x="94" y="204"/>
                </a:lnTo>
                <a:lnTo>
                  <a:pt x="94" y="204"/>
                </a:lnTo>
                <a:lnTo>
                  <a:pt x="94" y="206"/>
                </a:lnTo>
                <a:lnTo>
                  <a:pt x="94" y="206"/>
                </a:lnTo>
                <a:lnTo>
                  <a:pt x="92" y="208"/>
                </a:lnTo>
                <a:lnTo>
                  <a:pt x="92" y="210"/>
                </a:lnTo>
                <a:lnTo>
                  <a:pt x="92" y="208"/>
                </a:lnTo>
                <a:lnTo>
                  <a:pt x="91" y="208"/>
                </a:lnTo>
                <a:lnTo>
                  <a:pt x="89" y="210"/>
                </a:lnTo>
                <a:lnTo>
                  <a:pt x="89" y="210"/>
                </a:lnTo>
                <a:lnTo>
                  <a:pt x="87" y="212"/>
                </a:lnTo>
                <a:lnTo>
                  <a:pt x="87" y="213"/>
                </a:lnTo>
                <a:lnTo>
                  <a:pt x="87" y="213"/>
                </a:lnTo>
                <a:lnTo>
                  <a:pt x="89" y="217"/>
                </a:lnTo>
                <a:lnTo>
                  <a:pt x="91" y="219"/>
                </a:lnTo>
                <a:lnTo>
                  <a:pt x="94" y="223"/>
                </a:lnTo>
                <a:lnTo>
                  <a:pt x="94" y="225"/>
                </a:lnTo>
                <a:lnTo>
                  <a:pt x="94" y="225"/>
                </a:lnTo>
                <a:lnTo>
                  <a:pt x="92" y="223"/>
                </a:lnTo>
                <a:lnTo>
                  <a:pt x="92" y="223"/>
                </a:lnTo>
                <a:lnTo>
                  <a:pt x="91" y="223"/>
                </a:lnTo>
                <a:lnTo>
                  <a:pt x="91" y="223"/>
                </a:lnTo>
                <a:lnTo>
                  <a:pt x="91" y="223"/>
                </a:lnTo>
                <a:lnTo>
                  <a:pt x="89" y="225"/>
                </a:lnTo>
                <a:lnTo>
                  <a:pt x="87" y="225"/>
                </a:lnTo>
                <a:lnTo>
                  <a:pt x="87" y="225"/>
                </a:lnTo>
                <a:lnTo>
                  <a:pt x="85" y="225"/>
                </a:lnTo>
                <a:lnTo>
                  <a:pt x="85" y="227"/>
                </a:lnTo>
                <a:lnTo>
                  <a:pt x="85" y="227"/>
                </a:lnTo>
                <a:lnTo>
                  <a:pt x="83" y="229"/>
                </a:lnTo>
                <a:lnTo>
                  <a:pt x="83" y="229"/>
                </a:lnTo>
                <a:lnTo>
                  <a:pt x="83" y="231"/>
                </a:lnTo>
                <a:lnTo>
                  <a:pt x="83" y="231"/>
                </a:lnTo>
                <a:lnTo>
                  <a:pt x="83" y="233"/>
                </a:lnTo>
                <a:lnTo>
                  <a:pt x="83" y="233"/>
                </a:lnTo>
                <a:lnTo>
                  <a:pt x="83" y="235"/>
                </a:lnTo>
                <a:lnTo>
                  <a:pt x="81" y="235"/>
                </a:lnTo>
                <a:lnTo>
                  <a:pt x="81" y="237"/>
                </a:lnTo>
                <a:lnTo>
                  <a:pt x="79" y="237"/>
                </a:lnTo>
                <a:lnTo>
                  <a:pt x="79" y="238"/>
                </a:lnTo>
                <a:lnTo>
                  <a:pt x="77" y="240"/>
                </a:lnTo>
                <a:lnTo>
                  <a:pt x="77" y="240"/>
                </a:lnTo>
                <a:lnTo>
                  <a:pt x="77" y="240"/>
                </a:lnTo>
                <a:lnTo>
                  <a:pt x="77" y="242"/>
                </a:lnTo>
                <a:lnTo>
                  <a:pt x="77" y="242"/>
                </a:lnTo>
                <a:lnTo>
                  <a:pt x="73" y="240"/>
                </a:lnTo>
                <a:lnTo>
                  <a:pt x="71" y="240"/>
                </a:lnTo>
                <a:lnTo>
                  <a:pt x="67" y="237"/>
                </a:lnTo>
                <a:lnTo>
                  <a:pt x="64" y="235"/>
                </a:lnTo>
                <a:lnTo>
                  <a:pt x="62" y="233"/>
                </a:lnTo>
                <a:lnTo>
                  <a:pt x="62" y="233"/>
                </a:lnTo>
                <a:lnTo>
                  <a:pt x="58" y="229"/>
                </a:lnTo>
                <a:lnTo>
                  <a:pt x="58" y="227"/>
                </a:lnTo>
                <a:lnTo>
                  <a:pt x="56" y="223"/>
                </a:lnTo>
                <a:lnTo>
                  <a:pt x="56" y="219"/>
                </a:lnTo>
                <a:lnTo>
                  <a:pt x="54" y="217"/>
                </a:lnTo>
                <a:lnTo>
                  <a:pt x="54" y="215"/>
                </a:lnTo>
                <a:lnTo>
                  <a:pt x="50" y="215"/>
                </a:lnTo>
                <a:lnTo>
                  <a:pt x="48" y="215"/>
                </a:lnTo>
                <a:lnTo>
                  <a:pt x="42" y="213"/>
                </a:lnTo>
                <a:lnTo>
                  <a:pt x="39" y="213"/>
                </a:lnTo>
                <a:lnTo>
                  <a:pt x="37" y="213"/>
                </a:lnTo>
                <a:lnTo>
                  <a:pt x="33" y="213"/>
                </a:lnTo>
                <a:lnTo>
                  <a:pt x="27" y="212"/>
                </a:lnTo>
                <a:lnTo>
                  <a:pt x="21" y="212"/>
                </a:lnTo>
                <a:lnTo>
                  <a:pt x="18" y="212"/>
                </a:lnTo>
                <a:lnTo>
                  <a:pt x="16" y="212"/>
                </a:lnTo>
                <a:lnTo>
                  <a:pt x="14" y="210"/>
                </a:lnTo>
                <a:lnTo>
                  <a:pt x="10" y="210"/>
                </a:lnTo>
                <a:lnTo>
                  <a:pt x="8" y="210"/>
                </a:lnTo>
                <a:lnTo>
                  <a:pt x="6" y="208"/>
                </a:lnTo>
                <a:lnTo>
                  <a:pt x="4" y="208"/>
                </a:lnTo>
                <a:lnTo>
                  <a:pt x="2" y="208"/>
                </a:lnTo>
                <a:lnTo>
                  <a:pt x="0" y="206"/>
                </a:lnTo>
                <a:lnTo>
                  <a:pt x="0" y="206"/>
                </a:lnTo>
                <a:lnTo>
                  <a:pt x="0" y="202"/>
                </a:lnTo>
                <a:lnTo>
                  <a:pt x="0" y="202"/>
                </a:lnTo>
                <a:lnTo>
                  <a:pt x="2" y="198"/>
                </a:lnTo>
                <a:lnTo>
                  <a:pt x="0" y="194"/>
                </a:lnTo>
                <a:lnTo>
                  <a:pt x="4" y="187"/>
                </a:lnTo>
                <a:lnTo>
                  <a:pt x="4" y="185"/>
                </a:lnTo>
                <a:lnTo>
                  <a:pt x="4" y="181"/>
                </a:lnTo>
                <a:lnTo>
                  <a:pt x="4" y="179"/>
                </a:lnTo>
                <a:lnTo>
                  <a:pt x="2" y="175"/>
                </a:lnTo>
                <a:lnTo>
                  <a:pt x="6" y="177"/>
                </a:lnTo>
                <a:lnTo>
                  <a:pt x="8" y="181"/>
                </a:lnTo>
                <a:lnTo>
                  <a:pt x="12" y="183"/>
                </a:lnTo>
                <a:lnTo>
                  <a:pt x="21" y="187"/>
                </a:lnTo>
                <a:lnTo>
                  <a:pt x="29" y="189"/>
                </a:lnTo>
                <a:lnTo>
                  <a:pt x="31" y="190"/>
                </a:lnTo>
                <a:lnTo>
                  <a:pt x="35" y="190"/>
                </a:lnTo>
                <a:lnTo>
                  <a:pt x="37" y="190"/>
                </a:lnTo>
                <a:lnTo>
                  <a:pt x="39" y="187"/>
                </a:lnTo>
                <a:lnTo>
                  <a:pt x="39" y="181"/>
                </a:lnTo>
                <a:lnTo>
                  <a:pt x="35" y="177"/>
                </a:lnTo>
                <a:lnTo>
                  <a:pt x="31" y="171"/>
                </a:lnTo>
                <a:lnTo>
                  <a:pt x="29" y="167"/>
                </a:lnTo>
                <a:lnTo>
                  <a:pt x="27" y="164"/>
                </a:lnTo>
                <a:lnTo>
                  <a:pt x="29" y="162"/>
                </a:lnTo>
                <a:lnTo>
                  <a:pt x="29" y="160"/>
                </a:lnTo>
                <a:lnTo>
                  <a:pt x="33" y="158"/>
                </a:lnTo>
                <a:lnTo>
                  <a:pt x="35" y="158"/>
                </a:lnTo>
                <a:lnTo>
                  <a:pt x="39" y="156"/>
                </a:lnTo>
                <a:lnTo>
                  <a:pt x="42" y="148"/>
                </a:lnTo>
                <a:lnTo>
                  <a:pt x="44" y="137"/>
                </a:lnTo>
                <a:lnTo>
                  <a:pt x="44" y="129"/>
                </a:lnTo>
                <a:lnTo>
                  <a:pt x="42" y="125"/>
                </a:lnTo>
                <a:lnTo>
                  <a:pt x="41" y="121"/>
                </a:lnTo>
                <a:lnTo>
                  <a:pt x="41" y="119"/>
                </a:lnTo>
                <a:lnTo>
                  <a:pt x="39" y="114"/>
                </a:lnTo>
                <a:lnTo>
                  <a:pt x="37" y="110"/>
                </a:lnTo>
                <a:lnTo>
                  <a:pt x="41" y="102"/>
                </a:lnTo>
                <a:lnTo>
                  <a:pt x="44" y="96"/>
                </a:lnTo>
                <a:lnTo>
                  <a:pt x="46" y="91"/>
                </a:lnTo>
                <a:lnTo>
                  <a:pt x="46" y="81"/>
                </a:lnTo>
                <a:lnTo>
                  <a:pt x="46" y="77"/>
                </a:lnTo>
                <a:lnTo>
                  <a:pt x="46" y="71"/>
                </a:lnTo>
                <a:lnTo>
                  <a:pt x="42" y="52"/>
                </a:lnTo>
                <a:lnTo>
                  <a:pt x="41" y="46"/>
                </a:lnTo>
                <a:lnTo>
                  <a:pt x="37" y="41"/>
                </a:lnTo>
                <a:lnTo>
                  <a:pt x="37" y="41"/>
                </a:lnTo>
                <a:lnTo>
                  <a:pt x="35" y="37"/>
                </a:lnTo>
                <a:lnTo>
                  <a:pt x="37" y="35"/>
                </a:lnTo>
                <a:lnTo>
                  <a:pt x="41" y="35"/>
                </a:lnTo>
                <a:lnTo>
                  <a:pt x="46" y="35"/>
                </a:lnTo>
                <a:lnTo>
                  <a:pt x="52" y="35"/>
                </a:lnTo>
                <a:lnTo>
                  <a:pt x="58" y="37"/>
                </a:lnTo>
                <a:lnTo>
                  <a:pt x="60" y="35"/>
                </a:lnTo>
                <a:lnTo>
                  <a:pt x="62" y="35"/>
                </a:lnTo>
                <a:lnTo>
                  <a:pt x="66" y="35"/>
                </a:lnTo>
                <a:lnTo>
                  <a:pt x="66" y="37"/>
                </a:lnTo>
                <a:lnTo>
                  <a:pt x="66" y="39"/>
                </a:lnTo>
                <a:lnTo>
                  <a:pt x="66" y="41"/>
                </a:lnTo>
                <a:lnTo>
                  <a:pt x="67" y="41"/>
                </a:lnTo>
                <a:lnTo>
                  <a:pt x="67" y="43"/>
                </a:lnTo>
                <a:lnTo>
                  <a:pt x="69" y="46"/>
                </a:lnTo>
                <a:lnTo>
                  <a:pt x="69" y="46"/>
                </a:lnTo>
                <a:lnTo>
                  <a:pt x="73" y="50"/>
                </a:lnTo>
                <a:lnTo>
                  <a:pt x="75" y="52"/>
                </a:lnTo>
                <a:lnTo>
                  <a:pt x="77" y="54"/>
                </a:lnTo>
                <a:lnTo>
                  <a:pt x="79" y="54"/>
                </a:lnTo>
                <a:lnTo>
                  <a:pt x="81" y="56"/>
                </a:lnTo>
                <a:lnTo>
                  <a:pt x="85" y="58"/>
                </a:lnTo>
                <a:lnTo>
                  <a:pt x="87" y="58"/>
                </a:lnTo>
                <a:lnTo>
                  <a:pt x="87" y="58"/>
                </a:lnTo>
                <a:lnTo>
                  <a:pt x="91" y="58"/>
                </a:lnTo>
                <a:lnTo>
                  <a:pt x="92" y="56"/>
                </a:lnTo>
                <a:lnTo>
                  <a:pt x="92" y="56"/>
                </a:lnTo>
                <a:lnTo>
                  <a:pt x="94" y="52"/>
                </a:lnTo>
                <a:lnTo>
                  <a:pt x="94" y="50"/>
                </a:lnTo>
                <a:lnTo>
                  <a:pt x="96" y="46"/>
                </a:lnTo>
                <a:lnTo>
                  <a:pt x="98" y="43"/>
                </a:lnTo>
                <a:lnTo>
                  <a:pt x="98" y="41"/>
                </a:lnTo>
                <a:lnTo>
                  <a:pt x="98" y="39"/>
                </a:lnTo>
                <a:lnTo>
                  <a:pt x="98" y="35"/>
                </a:lnTo>
                <a:lnTo>
                  <a:pt x="98" y="33"/>
                </a:lnTo>
                <a:lnTo>
                  <a:pt x="98" y="29"/>
                </a:lnTo>
                <a:lnTo>
                  <a:pt x="98" y="27"/>
                </a:lnTo>
                <a:lnTo>
                  <a:pt x="98" y="23"/>
                </a:lnTo>
                <a:lnTo>
                  <a:pt x="100" y="20"/>
                </a:lnTo>
                <a:lnTo>
                  <a:pt x="102" y="20"/>
                </a:lnTo>
                <a:lnTo>
                  <a:pt x="104" y="18"/>
                </a:lnTo>
                <a:lnTo>
                  <a:pt x="108" y="18"/>
                </a:lnTo>
                <a:lnTo>
                  <a:pt x="110" y="18"/>
                </a:lnTo>
                <a:lnTo>
                  <a:pt x="112" y="20"/>
                </a:lnTo>
                <a:lnTo>
                  <a:pt x="115" y="20"/>
                </a:lnTo>
                <a:lnTo>
                  <a:pt x="117" y="18"/>
                </a:lnTo>
                <a:lnTo>
                  <a:pt x="119" y="18"/>
                </a:lnTo>
                <a:lnTo>
                  <a:pt x="121" y="20"/>
                </a:lnTo>
                <a:lnTo>
                  <a:pt x="123" y="20"/>
                </a:lnTo>
                <a:lnTo>
                  <a:pt x="123" y="20"/>
                </a:lnTo>
                <a:lnTo>
                  <a:pt x="123" y="20"/>
                </a:lnTo>
                <a:lnTo>
                  <a:pt x="125" y="20"/>
                </a:lnTo>
                <a:lnTo>
                  <a:pt x="129" y="20"/>
                </a:lnTo>
                <a:lnTo>
                  <a:pt x="131" y="18"/>
                </a:lnTo>
                <a:lnTo>
                  <a:pt x="133" y="16"/>
                </a:lnTo>
                <a:lnTo>
                  <a:pt x="133" y="14"/>
                </a:lnTo>
                <a:lnTo>
                  <a:pt x="133" y="12"/>
                </a:lnTo>
                <a:lnTo>
                  <a:pt x="135" y="12"/>
                </a:lnTo>
                <a:lnTo>
                  <a:pt x="135" y="10"/>
                </a:lnTo>
                <a:lnTo>
                  <a:pt x="137" y="8"/>
                </a:lnTo>
                <a:lnTo>
                  <a:pt x="137" y="6"/>
                </a:lnTo>
                <a:lnTo>
                  <a:pt x="139" y="6"/>
                </a:lnTo>
                <a:lnTo>
                  <a:pt x="142" y="4"/>
                </a:lnTo>
                <a:lnTo>
                  <a:pt x="142" y="4"/>
                </a:lnTo>
                <a:lnTo>
                  <a:pt x="144" y="4"/>
                </a:lnTo>
                <a:lnTo>
                  <a:pt x="148" y="4"/>
                </a:lnTo>
                <a:lnTo>
                  <a:pt x="150" y="4"/>
                </a:lnTo>
                <a:lnTo>
                  <a:pt x="150" y="2"/>
                </a:lnTo>
                <a:lnTo>
                  <a:pt x="152" y="0"/>
                </a:lnTo>
                <a:lnTo>
                  <a:pt x="152" y="0"/>
                </a:lnTo>
                <a:lnTo>
                  <a:pt x="154" y="0"/>
                </a:lnTo>
                <a:lnTo>
                  <a:pt x="154" y="2"/>
                </a:lnTo>
                <a:lnTo>
                  <a:pt x="156" y="4"/>
                </a:lnTo>
                <a:lnTo>
                  <a:pt x="156" y="6"/>
                </a:lnTo>
                <a:lnTo>
                  <a:pt x="156" y="6"/>
                </a:lnTo>
                <a:lnTo>
                  <a:pt x="158" y="6"/>
                </a:lnTo>
                <a:lnTo>
                  <a:pt x="158" y="10"/>
                </a:lnTo>
                <a:lnTo>
                  <a:pt x="160" y="12"/>
                </a:lnTo>
                <a:lnTo>
                  <a:pt x="160" y="14"/>
                </a:lnTo>
                <a:lnTo>
                  <a:pt x="158" y="14"/>
                </a:lnTo>
                <a:lnTo>
                  <a:pt x="156" y="14"/>
                </a:lnTo>
                <a:lnTo>
                  <a:pt x="158" y="14"/>
                </a:lnTo>
                <a:lnTo>
                  <a:pt x="160" y="16"/>
                </a:lnTo>
                <a:lnTo>
                  <a:pt x="162" y="18"/>
                </a:lnTo>
                <a:lnTo>
                  <a:pt x="162" y="18"/>
                </a:lnTo>
                <a:lnTo>
                  <a:pt x="164" y="18"/>
                </a:lnTo>
                <a:lnTo>
                  <a:pt x="164" y="20"/>
                </a:lnTo>
                <a:lnTo>
                  <a:pt x="164" y="20"/>
                </a:lnTo>
                <a:lnTo>
                  <a:pt x="162" y="21"/>
                </a:lnTo>
                <a:lnTo>
                  <a:pt x="164" y="23"/>
                </a:lnTo>
                <a:lnTo>
                  <a:pt x="165" y="25"/>
                </a:lnTo>
                <a:lnTo>
                  <a:pt x="167" y="27"/>
                </a:lnTo>
                <a:lnTo>
                  <a:pt x="169" y="29"/>
                </a:lnTo>
                <a:lnTo>
                  <a:pt x="167" y="33"/>
                </a:lnTo>
                <a:lnTo>
                  <a:pt x="169" y="35"/>
                </a:lnTo>
                <a:lnTo>
                  <a:pt x="171" y="35"/>
                </a:lnTo>
                <a:lnTo>
                  <a:pt x="171" y="35"/>
                </a:lnTo>
                <a:lnTo>
                  <a:pt x="173" y="37"/>
                </a:lnTo>
                <a:lnTo>
                  <a:pt x="173" y="39"/>
                </a:lnTo>
                <a:lnTo>
                  <a:pt x="171" y="39"/>
                </a:lnTo>
                <a:lnTo>
                  <a:pt x="171" y="41"/>
                </a:lnTo>
                <a:lnTo>
                  <a:pt x="169" y="41"/>
                </a:lnTo>
                <a:lnTo>
                  <a:pt x="169" y="41"/>
                </a:lnTo>
                <a:lnTo>
                  <a:pt x="171" y="43"/>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33">
            <a:extLst>
              <a:ext uri="{FF2B5EF4-FFF2-40B4-BE49-F238E27FC236}">
                <a16:creationId xmlns:a16="http://schemas.microsoft.com/office/drawing/2014/main" id="{66B134E3-02A3-4A4F-9E0B-B8ACAFA20B07}"/>
              </a:ext>
            </a:extLst>
          </p:cNvPr>
          <p:cNvSpPr>
            <a:spLocks noEditPoints="1"/>
          </p:cNvSpPr>
          <p:nvPr/>
        </p:nvSpPr>
        <p:spPr bwMode="auto">
          <a:xfrm>
            <a:off x="5774973" y="4797516"/>
            <a:ext cx="848006" cy="1143379"/>
          </a:xfrm>
          <a:custGeom>
            <a:avLst/>
            <a:gdLst>
              <a:gd name="T0" fmla="*/ 100 w 356"/>
              <a:gd name="T1" fmla="*/ 455 h 480"/>
              <a:gd name="T2" fmla="*/ 97 w 356"/>
              <a:gd name="T3" fmla="*/ 446 h 480"/>
              <a:gd name="T4" fmla="*/ 118 w 356"/>
              <a:gd name="T5" fmla="*/ 442 h 480"/>
              <a:gd name="T6" fmla="*/ 221 w 356"/>
              <a:gd name="T7" fmla="*/ 8 h 480"/>
              <a:gd name="T8" fmla="*/ 244 w 356"/>
              <a:gd name="T9" fmla="*/ 19 h 480"/>
              <a:gd name="T10" fmla="*/ 246 w 356"/>
              <a:gd name="T11" fmla="*/ 41 h 480"/>
              <a:gd name="T12" fmla="*/ 269 w 356"/>
              <a:gd name="T13" fmla="*/ 54 h 480"/>
              <a:gd name="T14" fmla="*/ 292 w 356"/>
              <a:gd name="T15" fmla="*/ 44 h 480"/>
              <a:gd name="T16" fmla="*/ 321 w 356"/>
              <a:gd name="T17" fmla="*/ 42 h 480"/>
              <a:gd name="T18" fmla="*/ 339 w 356"/>
              <a:gd name="T19" fmla="*/ 64 h 480"/>
              <a:gd name="T20" fmla="*/ 356 w 356"/>
              <a:gd name="T21" fmla="*/ 83 h 480"/>
              <a:gd name="T22" fmla="*/ 348 w 356"/>
              <a:gd name="T23" fmla="*/ 123 h 480"/>
              <a:gd name="T24" fmla="*/ 327 w 356"/>
              <a:gd name="T25" fmla="*/ 131 h 480"/>
              <a:gd name="T26" fmla="*/ 237 w 356"/>
              <a:gd name="T27" fmla="*/ 215 h 480"/>
              <a:gd name="T28" fmla="*/ 223 w 356"/>
              <a:gd name="T29" fmla="*/ 240 h 480"/>
              <a:gd name="T30" fmla="*/ 214 w 356"/>
              <a:gd name="T31" fmla="*/ 263 h 480"/>
              <a:gd name="T32" fmla="*/ 229 w 356"/>
              <a:gd name="T33" fmla="*/ 296 h 480"/>
              <a:gd name="T34" fmla="*/ 216 w 356"/>
              <a:gd name="T35" fmla="*/ 338 h 480"/>
              <a:gd name="T36" fmla="*/ 206 w 356"/>
              <a:gd name="T37" fmla="*/ 386 h 480"/>
              <a:gd name="T38" fmla="*/ 189 w 356"/>
              <a:gd name="T39" fmla="*/ 409 h 480"/>
              <a:gd name="T40" fmla="*/ 177 w 356"/>
              <a:gd name="T41" fmla="*/ 428 h 480"/>
              <a:gd name="T42" fmla="*/ 171 w 356"/>
              <a:gd name="T43" fmla="*/ 451 h 480"/>
              <a:gd name="T44" fmla="*/ 152 w 356"/>
              <a:gd name="T45" fmla="*/ 459 h 480"/>
              <a:gd name="T46" fmla="*/ 143 w 356"/>
              <a:gd name="T47" fmla="*/ 480 h 480"/>
              <a:gd name="T48" fmla="*/ 146 w 356"/>
              <a:gd name="T49" fmla="*/ 467 h 480"/>
              <a:gd name="T50" fmla="*/ 129 w 356"/>
              <a:gd name="T51" fmla="*/ 473 h 480"/>
              <a:gd name="T52" fmla="*/ 123 w 356"/>
              <a:gd name="T53" fmla="*/ 465 h 480"/>
              <a:gd name="T54" fmla="*/ 118 w 356"/>
              <a:gd name="T55" fmla="*/ 442 h 480"/>
              <a:gd name="T56" fmla="*/ 121 w 356"/>
              <a:gd name="T57" fmla="*/ 448 h 480"/>
              <a:gd name="T58" fmla="*/ 112 w 356"/>
              <a:gd name="T59" fmla="*/ 461 h 480"/>
              <a:gd name="T60" fmla="*/ 104 w 356"/>
              <a:gd name="T61" fmla="*/ 450 h 480"/>
              <a:gd name="T62" fmla="*/ 97 w 356"/>
              <a:gd name="T63" fmla="*/ 442 h 480"/>
              <a:gd name="T64" fmla="*/ 85 w 356"/>
              <a:gd name="T65" fmla="*/ 434 h 480"/>
              <a:gd name="T66" fmla="*/ 83 w 356"/>
              <a:gd name="T67" fmla="*/ 438 h 480"/>
              <a:gd name="T68" fmla="*/ 56 w 356"/>
              <a:gd name="T69" fmla="*/ 396 h 480"/>
              <a:gd name="T70" fmla="*/ 37 w 356"/>
              <a:gd name="T71" fmla="*/ 361 h 480"/>
              <a:gd name="T72" fmla="*/ 20 w 356"/>
              <a:gd name="T73" fmla="*/ 352 h 480"/>
              <a:gd name="T74" fmla="*/ 2 w 356"/>
              <a:gd name="T75" fmla="*/ 338 h 480"/>
              <a:gd name="T76" fmla="*/ 14 w 356"/>
              <a:gd name="T77" fmla="*/ 334 h 480"/>
              <a:gd name="T78" fmla="*/ 29 w 356"/>
              <a:gd name="T79" fmla="*/ 327 h 480"/>
              <a:gd name="T80" fmla="*/ 16 w 356"/>
              <a:gd name="T81" fmla="*/ 300 h 480"/>
              <a:gd name="T82" fmla="*/ 16 w 356"/>
              <a:gd name="T83" fmla="*/ 271 h 480"/>
              <a:gd name="T84" fmla="*/ 18 w 356"/>
              <a:gd name="T85" fmla="*/ 248 h 480"/>
              <a:gd name="T86" fmla="*/ 25 w 356"/>
              <a:gd name="T87" fmla="*/ 231 h 480"/>
              <a:gd name="T88" fmla="*/ 31 w 356"/>
              <a:gd name="T89" fmla="*/ 210 h 480"/>
              <a:gd name="T90" fmla="*/ 48 w 356"/>
              <a:gd name="T91" fmla="*/ 194 h 480"/>
              <a:gd name="T92" fmla="*/ 68 w 356"/>
              <a:gd name="T93" fmla="*/ 202 h 480"/>
              <a:gd name="T94" fmla="*/ 95 w 356"/>
              <a:gd name="T95" fmla="*/ 196 h 480"/>
              <a:gd name="T96" fmla="*/ 106 w 356"/>
              <a:gd name="T97" fmla="*/ 165 h 480"/>
              <a:gd name="T98" fmla="*/ 121 w 356"/>
              <a:gd name="T99" fmla="*/ 131 h 480"/>
              <a:gd name="T100" fmla="*/ 135 w 356"/>
              <a:gd name="T101" fmla="*/ 102 h 480"/>
              <a:gd name="T102" fmla="*/ 125 w 356"/>
              <a:gd name="T103" fmla="*/ 83 h 480"/>
              <a:gd name="T104" fmla="*/ 112 w 356"/>
              <a:gd name="T105" fmla="*/ 69 h 480"/>
              <a:gd name="T106" fmla="*/ 102 w 356"/>
              <a:gd name="T107" fmla="*/ 50 h 480"/>
              <a:gd name="T108" fmla="*/ 118 w 356"/>
              <a:gd name="T109" fmla="*/ 39 h 480"/>
              <a:gd name="T110" fmla="*/ 135 w 356"/>
              <a:gd name="T111" fmla="*/ 33 h 480"/>
              <a:gd name="T112" fmla="*/ 164 w 356"/>
              <a:gd name="T113" fmla="*/ 27 h 480"/>
              <a:gd name="T114" fmla="*/ 168 w 356"/>
              <a:gd name="T115" fmla="*/ 12 h 480"/>
              <a:gd name="T116" fmla="*/ 185 w 356"/>
              <a:gd name="T117" fmla="*/ 0 h 480"/>
              <a:gd name="T118" fmla="*/ 212 w 356"/>
              <a:gd name="T119" fmla="*/ 4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6" h="480">
                <a:moveTo>
                  <a:pt x="158" y="457"/>
                </a:moveTo>
                <a:lnTo>
                  <a:pt x="156" y="457"/>
                </a:lnTo>
                <a:lnTo>
                  <a:pt x="154" y="457"/>
                </a:lnTo>
                <a:lnTo>
                  <a:pt x="154" y="455"/>
                </a:lnTo>
                <a:lnTo>
                  <a:pt x="156" y="455"/>
                </a:lnTo>
                <a:lnTo>
                  <a:pt x="156" y="453"/>
                </a:lnTo>
                <a:lnTo>
                  <a:pt x="158" y="453"/>
                </a:lnTo>
                <a:lnTo>
                  <a:pt x="158" y="455"/>
                </a:lnTo>
                <a:lnTo>
                  <a:pt x="160" y="455"/>
                </a:lnTo>
                <a:lnTo>
                  <a:pt x="160" y="457"/>
                </a:lnTo>
                <a:lnTo>
                  <a:pt x="158" y="457"/>
                </a:lnTo>
                <a:close/>
                <a:moveTo>
                  <a:pt x="97" y="450"/>
                </a:moveTo>
                <a:lnTo>
                  <a:pt x="98" y="451"/>
                </a:lnTo>
                <a:lnTo>
                  <a:pt x="100" y="453"/>
                </a:lnTo>
                <a:lnTo>
                  <a:pt x="100" y="455"/>
                </a:lnTo>
                <a:lnTo>
                  <a:pt x="102" y="455"/>
                </a:lnTo>
                <a:lnTo>
                  <a:pt x="102" y="457"/>
                </a:lnTo>
                <a:lnTo>
                  <a:pt x="100" y="459"/>
                </a:lnTo>
                <a:lnTo>
                  <a:pt x="98" y="457"/>
                </a:lnTo>
                <a:lnTo>
                  <a:pt x="97" y="457"/>
                </a:lnTo>
                <a:lnTo>
                  <a:pt x="97" y="455"/>
                </a:lnTo>
                <a:lnTo>
                  <a:pt x="95" y="453"/>
                </a:lnTo>
                <a:lnTo>
                  <a:pt x="95" y="451"/>
                </a:lnTo>
                <a:lnTo>
                  <a:pt x="95" y="450"/>
                </a:lnTo>
                <a:lnTo>
                  <a:pt x="97" y="450"/>
                </a:lnTo>
                <a:close/>
                <a:moveTo>
                  <a:pt x="100" y="446"/>
                </a:moveTo>
                <a:lnTo>
                  <a:pt x="100" y="448"/>
                </a:lnTo>
                <a:lnTo>
                  <a:pt x="98" y="448"/>
                </a:lnTo>
                <a:lnTo>
                  <a:pt x="98" y="446"/>
                </a:lnTo>
                <a:lnTo>
                  <a:pt x="97" y="446"/>
                </a:lnTo>
                <a:lnTo>
                  <a:pt x="97" y="444"/>
                </a:lnTo>
                <a:lnTo>
                  <a:pt x="97" y="442"/>
                </a:lnTo>
                <a:lnTo>
                  <a:pt x="98" y="442"/>
                </a:lnTo>
                <a:lnTo>
                  <a:pt x="98" y="444"/>
                </a:lnTo>
                <a:lnTo>
                  <a:pt x="100" y="444"/>
                </a:lnTo>
                <a:lnTo>
                  <a:pt x="102" y="444"/>
                </a:lnTo>
                <a:lnTo>
                  <a:pt x="102" y="446"/>
                </a:lnTo>
                <a:lnTo>
                  <a:pt x="100" y="446"/>
                </a:lnTo>
                <a:close/>
                <a:moveTo>
                  <a:pt x="118" y="442"/>
                </a:moveTo>
                <a:lnTo>
                  <a:pt x="120" y="442"/>
                </a:lnTo>
                <a:lnTo>
                  <a:pt x="120" y="444"/>
                </a:lnTo>
                <a:lnTo>
                  <a:pt x="121" y="444"/>
                </a:lnTo>
                <a:lnTo>
                  <a:pt x="120" y="444"/>
                </a:lnTo>
                <a:lnTo>
                  <a:pt x="118" y="444"/>
                </a:lnTo>
                <a:lnTo>
                  <a:pt x="118" y="442"/>
                </a:lnTo>
                <a:close/>
                <a:moveTo>
                  <a:pt x="89" y="436"/>
                </a:moveTo>
                <a:lnTo>
                  <a:pt x="87" y="436"/>
                </a:lnTo>
                <a:lnTo>
                  <a:pt x="87" y="434"/>
                </a:lnTo>
                <a:lnTo>
                  <a:pt x="89" y="434"/>
                </a:lnTo>
                <a:lnTo>
                  <a:pt x="89" y="436"/>
                </a:lnTo>
                <a:close/>
                <a:moveTo>
                  <a:pt x="91" y="438"/>
                </a:moveTo>
                <a:lnTo>
                  <a:pt x="89" y="438"/>
                </a:lnTo>
                <a:lnTo>
                  <a:pt x="89" y="436"/>
                </a:lnTo>
                <a:lnTo>
                  <a:pt x="89" y="434"/>
                </a:lnTo>
                <a:lnTo>
                  <a:pt x="89" y="432"/>
                </a:lnTo>
                <a:lnTo>
                  <a:pt x="91" y="434"/>
                </a:lnTo>
                <a:lnTo>
                  <a:pt x="91" y="436"/>
                </a:lnTo>
                <a:lnTo>
                  <a:pt x="91" y="438"/>
                </a:lnTo>
                <a:close/>
                <a:moveTo>
                  <a:pt x="219" y="6"/>
                </a:moveTo>
                <a:lnTo>
                  <a:pt x="221" y="8"/>
                </a:lnTo>
                <a:lnTo>
                  <a:pt x="223" y="8"/>
                </a:lnTo>
                <a:lnTo>
                  <a:pt x="225" y="8"/>
                </a:lnTo>
                <a:lnTo>
                  <a:pt x="225" y="10"/>
                </a:lnTo>
                <a:lnTo>
                  <a:pt x="227" y="10"/>
                </a:lnTo>
                <a:lnTo>
                  <a:pt x="229" y="12"/>
                </a:lnTo>
                <a:lnTo>
                  <a:pt x="231" y="12"/>
                </a:lnTo>
                <a:lnTo>
                  <a:pt x="231" y="14"/>
                </a:lnTo>
                <a:lnTo>
                  <a:pt x="233" y="14"/>
                </a:lnTo>
                <a:lnTo>
                  <a:pt x="235" y="14"/>
                </a:lnTo>
                <a:lnTo>
                  <a:pt x="237" y="16"/>
                </a:lnTo>
                <a:lnTo>
                  <a:pt x="239" y="18"/>
                </a:lnTo>
                <a:lnTo>
                  <a:pt x="241" y="18"/>
                </a:lnTo>
                <a:lnTo>
                  <a:pt x="241" y="19"/>
                </a:lnTo>
                <a:lnTo>
                  <a:pt x="243" y="19"/>
                </a:lnTo>
                <a:lnTo>
                  <a:pt x="244" y="19"/>
                </a:lnTo>
                <a:lnTo>
                  <a:pt x="244" y="21"/>
                </a:lnTo>
                <a:lnTo>
                  <a:pt x="246" y="21"/>
                </a:lnTo>
                <a:lnTo>
                  <a:pt x="246" y="23"/>
                </a:lnTo>
                <a:lnTo>
                  <a:pt x="248" y="23"/>
                </a:lnTo>
                <a:lnTo>
                  <a:pt x="248" y="25"/>
                </a:lnTo>
                <a:lnTo>
                  <a:pt x="250" y="25"/>
                </a:lnTo>
                <a:lnTo>
                  <a:pt x="250" y="27"/>
                </a:lnTo>
                <a:lnTo>
                  <a:pt x="252" y="29"/>
                </a:lnTo>
                <a:lnTo>
                  <a:pt x="252" y="31"/>
                </a:lnTo>
                <a:lnTo>
                  <a:pt x="250" y="33"/>
                </a:lnTo>
                <a:lnTo>
                  <a:pt x="250" y="35"/>
                </a:lnTo>
                <a:lnTo>
                  <a:pt x="248" y="37"/>
                </a:lnTo>
                <a:lnTo>
                  <a:pt x="248" y="39"/>
                </a:lnTo>
                <a:lnTo>
                  <a:pt x="248" y="41"/>
                </a:lnTo>
                <a:lnTo>
                  <a:pt x="246" y="41"/>
                </a:lnTo>
                <a:lnTo>
                  <a:pt x="246" y="42"/>
                </a:lnTo>
                <a:lnTo>
                  <a:pt x="246" y="44"/>
                </a:lnTo>
                <a:lnTo>
                  <a:pt x="248" y="44"/>
                </a:lnTo>
                <a:lnTo>
                  <a:pt x="250" y="44"/>
                </a:lnTo>
                <a:lnTo>
                  <a:pt x="252" y="46"/>
                </a:lnTo>
                <a:lnTo>
                  <a:pt x="254" y="48"/>
                </a:lnTo>
                <a:lnTo>
                  <a:pt x="256" y="48"/>
                </a:lnTo>
                <a:lnTo>
                  <a:pt x="256" y="50"/>
                </a:lnTo>
                <a:lnTo>
                  <a:pt x="258" y="52"/>
                </a:lnTo>
                <a:lnTo>
                  <a:pt x="258" y="54"/>
                </a:lnTo>
                <a:lnTo>
                  <a:pt x="260" y="54"/>
                </a:lnTo>
                <a:lnTo>
                  <a:pt x="264" y="54"/>
                </a:lnTo>
                <a:lnTo>
                  <a:pt x="266" y="54"/>
                </a:lnTo>
                <a:lnTo>
                  <a:pt x="268" y="54"/>
                </a:lnTo>
                <a:lnTo>
                  <a:pt x="269" y="54"/>
                </a:lnTo>
                <a:lnTo>
                  <a:pt x="271" y="54"/>
                </a:lnTo>
                <a:lnTo>
                  <a:pt x="271" y="52"/>
                </a:lnTo>
                <a:lnTo>
                  <a:pt x="273" y="52"/>
                </a:lnTo>
                <a:lnTo>
                  <a:pt x="275" y="52"/>
                </a:lnTo>
                <a:lnTo>
                  <a:pt x="275" y="50"/>
                </a:lnTo>
                <a:lnTo>
                  <a:pt x="277" y="50"/>
                </a:lnTo>
                <a:lnTo>
                  <a:pt x="279" y="50"/>
                </a:lnTo>
                <a:lnTo>
                  <a:pt x="279" y="48"/>
                </a:lnTo>
                <a:lnTo>
                  <a:pt x="281" y="48"/>
                </a:lnTo>
                <a:lnTo>
                  <a:pt x="283" y="46"/>
                </a:lnTo>
                <a:lnTo>
                  <a:pt x="285" y="46"/>
                </a:lnTo>
                <a:lnTo>
                  <a:pt x="287" y="46"/>
                </a:lnTo>
                <a:lnTo>
                  <a:pt x="289" y="44"/>
                </a:lnTo>
                <a:lnTo>
                  <a:pt x="291" y="44"/>
                </a:lnTo>
                <a:lnTo>
                  <a:pt x="292" y="44"/>
                </a:lnTo>
                <a:lnTo>
                  <a:pt x="294" y="44"/>
                </a:lnTo>
                <a:lnTo>
                  <a:pt x="296" y="42"/>
                </a:lnTo>
                <a:lnTo>
                  <a:pt x="298" y="42"/>
                </a:lnTo>
                <a:lnTo>
                  <a:pt x="300" y="41"/>
                </a:lnTo>
                <a:lnTo>
                  <a:pt x="302" y="41"/>
                </a:lnTo>
                <a:lnTo>
                  <a:pt x="304" y="39"/>
                </a:lnTo>
                <a:lnTo>
                  <a:pt x="308" y="39"/>
                </a:lnTo>
                <a:lnTo>
                  <a:pt x="312" y="39"/>
                </a:lnTo>
                <a:lnTo>
                  <a:pt x="314" y="39"/>
                </a:lnTo>
                <a:lnTo>
                  <a:pt x="316" y="39"/>
                </a:lnTo>
                <a:lnTo>
                  <a:pt x="316" y="37"/>
                </a:lnTo>
                <a:lnTo>
                  <a:pt x="317" y="39"/>
                </a:lnTo>
                <a:lnTo>
                  <a:pt x="319" y="39"/>
                </a:lnTo>
                <a:lnTo>
                  <a:pt x="321" y="41"/>
                </a:lnTo>
                <a:lnTo>
                  <a:pt x="321" y="42"/>
                </a:lnTo>
                <a:lnTo>
                  <a:pt x="323" y="44"/>
                </a:lnTo>
                <a:lnTo>
                  <a:pt x="323" y="46"/>
                </a:lnTo>
                <a:lnTo>
                  <a:pt x="325" y="48"/>
                </a:lnTo>
                <a:lnTo>
                  <a:pt x="327" y="50"/>
                </a:lnTo>
                <a:lnTo>
                  <a:pt x="329" y="52"/>
                </a:lnTo>
                <a:lnTo>
                  <a:pt x="329" y="54"/>
                </a:lnTo>
                <a:lnTo>
                  <a:pt x="331" y="54"/>
                </a:lnTo>
                <a:lnTo>
                  <a:pt x="331" y="56"/>
                </a:lnTo>
                <a:lnTo>
                  <a:pt x="333" y="58"/>
                </a:lnTo>
                <a:lnTo>
                  <a:pt x="335" y="58"/>
                </a:lnTo>
                <a:lnTo>
                  <a:pt x="335" y="60"/>
                </a:lnTo>
                <a:lnTo>
                  <a:pt x="337" y="60"/>
                </a:lnTo>
                <a:lnTo>
                  <a:pt x="337" y="62"/>
                </a:lnTo>
                <a:lnTo>
                  <a:pt x="339" y="62"/>
                </a:lnTo>
                <a:lnTo>
                  <a:pt x="339" y="64"/>
                </a:lnTo>
                <a:lnTo>
                  <a:pt x="341" y="64"/>
                </a:lnTo>
                <a:lnTo>
                  <a:pt x="341" y="66"/>
                </a:lnTo>
                <a:lnTo>
                  <a:pt x="342" y="66"/>
                </a:lnTo>
                <a:lnTo>
                  <a:pt x="342" y="67"/>
                </a:lnTo>
                <a:lnTo>
                  <a:pt x="344" y="67"/>
                </a:lnTo>
                <a:lnTo>
                  <a:pt x="344" y="69"/>
                </a:lnTo>
                <a:lnTo>
                  <a:pt x="346" y="71"/>
                </a:lnTo>
                <a:lnTo>
                  <a:pt x="348" y="73"/>
                </a:lnTo>
                <a:lnTo>
                  <a:pt x="348" y="75"/>
                </a:lnTo>
                <a:lnTo>
                  <a:pt x="350" y="75"/>
                </a:lnTo>
                <a:lnTo>
                  <a:pt x="350" y="77"/>
                </a:lnTo>
                <a:lnTo>
                  <a:pt x="352" y="79"/>
                </a:lnTo>
                <a:lnTo>
                  <a:pt x="354" y="79"/>
                </a:lnTo>
                <a:lnTo>
                  <a:pt x="356" y="81"/>
                </a:lnTo>
                <a:lnTo>
                  <a:pt x="356" y="83"/>
                </a:lnTo>
                <a:lnTo>
                  <a:pt x="356" y="85"/>
                </a:lnTo>
                <a:lnTo>
                  <a:pt x="356" y="87"/>
                </a:lnTo>
                <a:lnTo>
                  <a:pt x="356" y="89"/>
                </a:lnTo>
                <a:lnTo>
                  <a:pt x="354" y="96"/>
                </a:lnTo>
                <a:lnTo>
                  <a:pt x="354" y="100"/>
                </a:lnTo>
                <a:lnTo>
                  <a:pt x="354" y="102"/>
                </a:lnTo>
                <a:lnTo>
                  <a:pt x="354" y="104"/>
                </a:lnTo>
                <a:lnTo>
                  <a:pt x="354" y="106"/>
                </a:lnTo>
                <a:lnTo>
                  <a:pt x="352" y="108"/>
                </a:lnTo>
                <a:lnTo>
                  <a:pt x="352" y="112"/>
                </a:lnTo>
                <a:lnTo>
                  <a:pt x="350" y="112"/>
                </a:lnTo>
                <a:lnTo>
                  <a:pt x="350" y="115"/>
                </a:lnTo>
                <a:lnTo>
                  <a:pt x="350" y="117"/>
                </a:lnTo>
                <a:lnTo>
                  <a:pt x="348" y="121"/>
                </a:lnTo>
                <a:lnTo>
                  <a:pt x="348" y="123"/>
                </a:lnTo>
                <a:lnTo>
                  <a:pt x="348" y="127"/>
                </a:lnTo>
                <a:lnTo>
                  <a:pt x="344" y="125"/>
                </a:lnTo>
                <a:lnTo>
                  <a:pt x="342" y="123"/>
                </a:lnTo>
                <a:lnTo>
                  <a:pt x="341" y="123"/>
                </a:lnTo>
                <a:lnTo>
                  <a:pt x="337" y="121"/>
                </a:lnTo>
                <a:lnTo>
                  <a:pt x="333" y="119"/>
                </a:lnTo>
                <a:lnTo>
                  <a:pt x="331" y="117"/>
                </a:lnTo>
                <a:lnTo>
                  <a:pt x="329" y="117"/>
                </a:lnTo>
                <a:lnTo>
                  <a:pt x="329" y="119"/>
                </a:lnTo>
                <a:lnTo>
                  <a:pt x="329" y="121"/>
                </a:lnTo>
                <a:lnTo>
                  <a:pt x="329" y="123"/>
                </a:lnTo>
                <a:lnTo>
                  <a:pt x="327" y="125"/>
                </a:lnTo>
                <a:lnTo>
                  <a:pt x="327" y="127"/>
                </a:lnTo>
                <a:lnTo>
                  <a:pt x="327" y="129"/>
                </a:lnTo>
                <a:lnTo>
                  <a:pt x="327" y="131"/>
                </a:lnTo>
                <a:lnTo>
                  <a:pt x="325" y="131"/>
                </a:lnTo>
                <a:lnTo>
                  <a:pt x="325" y="133"/>
                </a:lnTo>
                <a:lnTo>
                  <a:pt x="323" y="133"/>
                </a:lnTo>
                <a:lnTo>
                  <a:pt x="323" y="135"/>
                </a:lnTo>
                <a:lnTo>
                  <a:pt x="321" y="137"/>
                </a:lnTo>
                <a:lnTo>
                  <a:pt x="316" y="148"/>
                </a:lnTo>
                <a:lnTo>
                  <a:pt x="312" y="154"/>
                </a:lnTo>
                <a:lnTo>
                  <a:pt x="300" y="158"/>
                </a:lnTo>
                <a:lnTo>
                  <a:pt x="291" y="165"/>
                </a:lnTo>
                <a:lnTo>
                  <a:pt x="287" y="175"/>
                </a:lnTo>
                <a:lnTo>
                  <a:pt x="269" y="188"/>
                </a:lnTo>
                <a:lnTo>
                  <a:pt x="258" y="202"/>
                </a:lnTo>
                <a:lnTo>
                  <a:pt x="250" y="208"/>
                </a:lnTo>
                <a:lnTo>
                  <a:pt x="244" y="211"/>
                </a:lnTo>
                <a:lnTo>
                  <a:pt x="237" y="215"/>
                </a:lnTo>
                <a:lnTo>
                  <a:pt x="237" y="217"/>
                </a:lnTo>
                <a:lnTo>
                  <a:pt x="233" y="217"/>
                </a:lnTo>
                <a:lnTo>
                  <a:pt x="233" y="219"/>
                </a:lnTo>
                <a:lnTo>
                  <a:pt x="231" y="223"/>
                </a:lnTo>
                <a:lnTo>
                  <a:pt x="229" y="225"/>
                </a:lnTo>
                <a:lnTo>
                  <a:pt x="227" y="227"/>
                </a:lnTo>
                <a:lnTo>
                  <a:pt x="225" y="227"/>
                </a:lnTo>
                <a:lnTo>
                  <a:pt x="223" y="229"/>
                </a:lnTo>
                <a:lnTo>
                  <a:pt x="221" y="229"/>
                </a:lnTo>
                <a:lnTo>
                  <a:pt x="219" y="233"/>
                </a:lnTo>
                <a:lnTo>
                  <a:pt x="218" y="234"/>
                </a:lnTo>
                <a:lnTo>
                  <a:pt x="218" y="236"/>
                </a:lnTo>
                <a:lnTo>
                  <a:pt x="219" y="236"/>
                </a:lnTo>
                <a:lnTo>
                  <a:pt x="221" y="238"/>
                </a:lnTo>
                <a:lnTo>
                  <a:pt x="223" y="240"/>
                </a:lnTo>
                <a:lnTo>
                  <a:pt x="223" y="242"/>
                </a:lnTo>
                <a:lnTo>
                  <a:pt x="221" y="246"/>
                </a:lnTo>
                <a:lnTo>
                  <a:pt x="219" y="246"/>
                </a:lnTo>
                <a:lnTo>
                  <a:pt x="219" y="248"/>
                </a:lnTo>
                <a:lnTo>
                  <a:pt x="221" y="248"/>
                </a:lnTo>
                <a:lnTo>
                  <a:pt x="221" y="250"/>
                </a:lnTo>
                <a:lnTo>
                  <a:pt x="219" y="252"/>
                </a:lnTo>
                <a:lnTo>
                  <a:pt x="219" y="254"/>
                </a:lnTo>
                <a:lnTo>
                  <a:pt x="218" y="256"/>
                </a:lnTo>
                <a:lnTo>
                  <a:pt x="216" y="258"/>
                </a:lnTo>
                <a:lnTo>
                  <a:pt x="214" y="258"/>
                </a:lnTo>
                <a:lnTo>
                  <a:pt x="212" y="258"/>
                </a:lnTo>
                <a:lnTo>
                  <a:pt x="212" y="259"/>
                </a:lnTo>
                <a:lnTo>
                  <a:pt x="214" y="261"/>
                </a:lnTo>
                <a:lnTo>
                  <a:pt x="214" y="263"/>
                </a:lnTo>
                <a:lnTo>
                  <a:pt x="216" y="265"/>
                </a:lnTo>
                <a:lnTo>
                  <a:pt x="218" y="267"/>
                </a:lnTo>
                <a:lnTo>
                  <a:pt x="219" y="269"/>
                </a:lnTo>
                <a:lnTo>
                  <a:pt x="221" y="271"/>
                </a:lnTo>
                <a:lnTo>
                  <a:pt x="221" y="273"/>
                </a:lnTo>
                <a:lnTo>
                  <a:pt x="223" y="275"/>
                </a:lnTo>
                <a:lnTo>
                  <a:pt x="227" y="277"/>
                </a:lnTo>
                <a:lnTo>
                  <a:pt x="229" y="279"/>
                </a:lnTo>
                <a:lnTo>
                  <a:pt x="231" y="281"/>
                </a:lnTo>
                <a:lnTo>
                  <a:pt x="231" y="284"/>
                </a:lnTo>
                <a:lnTo>
                  <a:pt x="233" y="286"/>
                </a:lnTo>
                <a:lnTo>
                  <a:pt x="231" y="288"/>
                </a:lnTo>
                <a:lnTo>
                  <a:pt x="231" y="290"/>
                </a:lnTo>
                <a:lnTo>
                  <a:pt x="229" y="292"/>
                </a:lnTo>
                <a:lnTo>
                  <a:pt x="229" y="296"/>
                </a:lnTo>
                <a:lnTo>
                  <a:pt x="225" y="298"/>
                </a:lnTo>
                <a:lnTo>
                  <a:pt x="223" y="302"/>
                </a:lnTo>
                <a:lnTo>
                  <a:pt x="223" y="304"/>
                </a:lnTo>
                <a:lnTo>
                  <a:pt x="223" y="307"/>
                </a:lnTo>
                <a:lnTo>
                  <a:pt x="221" y="309"/>
                </a:lnTo>
                <a:lnTo>
                  <a:pt x="219" y="313"/>
                </a:lnTo>
                <a:lnTo>
                  <a:pt x="218" y="315"/>
                </a:lnTo>
                <a:lnTo>
                  <a:pt x="218" y="317"/>
                </a:lnTo>
                <a:lnTo>
                  <a:pt x="218" y="319"/>
                </a:lnTo>
                <a:lnTo>
                  <a:pt x="218" y="323"/>
                </a:lnTo>
                <a:lnTo>
                  <a:pt x="218" y="325"/>
                </a:lnTo>
                <a:lnTo>
                  <a:pt x="218" y="329"/>
                </a:lnTo>
                <a:lnTo>
                  <a:pt x="218" y="331"/>
                </a:lnTo>
                <a:lnTo>
                  <a:pt x="218" y="334"/>
                </a:lnTo>
                <a:lnTo>
                  <a:pt x="216" y="338"/>
                </a:lnTo>
                <a:lnTo>
                  <a:pt x="216" y="342"/>
                </a:lnTo>
                <a:lnTo>
                  <a:pt x="216" y="344"/>
                </a:lnTo>
                <a:lnTo>
                  <a:pt x="214" y="352"/>
                </a:lnTo>
                <a:lnTo>
                  <a:pt x="212" y="355"/>
                </a:lnTo>
                <a:lnTo>
                  <a:pt x="212" y="359"/>
                </a:lnTo>
                <a:lnTo>
                  <a:pt x="212" y="363"/>
                </a:lnTo>
                <a:lnTo>
                  <a:pt x="214" y="367"/>
                </a:lnTo>
                <a:lnTo>
                  <a:pt x="214" y="369"/>
                </a:lnTo>
                <a:lnTo>
                  <a:pt x="214" y="373"/>
                </a:lnTo>
                <a:lnTo>
                  <a:pt x="212" y="375"/>
                </a:lnTo>
                <a:lnTo>
                  <a:pt x="210" y="377"/>
                </a:lnTo>
                <a:lnTo>
                  <a:pt x="210" y="380"/>
                </a:lnTo>
                <a:lnTo>
                  <a:pt x="208" y="382"/>
                </a:lnTo>
                <a:lnTo>
                  <a:pt x="206" y="384"/>
                </a:lnTo>
                <a:lnTo>
                  <a:pt x="206" y="386"/>
                </a:lnTo>
                <a:lnTo>
                  <a:pt x="202" y="390"/>
                </a:lnTo>
                <a:lnTo>
                  <a:pt x="198" y="390"/>
                </a:lnTo>
                <a:lnTo>
                  <a:pt x="198" y="392"/>
                </a:lnTo>
                <a:lnTo>
                  <a:pt x="196" y="392"/>
                </a:lnTo>
                <a:lnTo>
                  <a:pt x="198" y="394"/>
                </a:lnTo>
                <a:lnTo>
                  <a:pt x="196" y="396"/>
                </a:lnTo>
                <a:lnTo>
                  <a:pt x="195" y="396"/>
                </a:lnTo>
                <a:lnTo>
                  <a:pt x="193" y="398"/>
                </a:lnTo>
                <a:lnTo>
                  <a:pt x="193" y="400"/>
                </a:lnTo>
                <a:lnTo>
                  <a:pt x="193" y="402"/>
                </a:lnTo>
                <a:lnTo>
                  <a:pt x="191" y="403"/>
                </a:lnTo>
                <a:lnTo>
                  <a:pt x="191" y="405"/>
                </a:lnTo>
                <a:lnTo>
                  <a:pt x="191" y="407"/>
                </a:lnTo>
                <a:lnTo>
                  <a:pt x="189" y="407"/>
                </a:lnTo>
                <a:lnTo>
                  <a:pt x="189" y="409"/>
                </a:lnTo>
                <a:lnTo>
                  <a:pt x="187" y="411"/>
                </a:lnTo>
                <a:lnTo>
                  <a:pt x="187" y="413"/>
                </a:lnTo>
                <a:lnTo>
                  <a:pt x="185" y="413"/>
                </a:lnTo>
                <a:lnTo>
                  <a:pt x="187" y="415"/>
                </a:lnTo>
                <a:lnTo>
                  <a:pt x="187" y="417"/>
                </a:lnTo>
                <a:lnTo>
                  <a:pt x="185" y="417"/>
                </a:lnTo>
                <a:lnTo>
                  <a:pt x="183" y="417"/>
                </a:lnTo>
                <a:lnTo>
                  <a:pt x="183" y="419"/>
                </a:lnTo>
                <a:lnTo>
                  <a:pt x="181" y="421"/>
                </a:lnTo>
                <a:lnTo>
                  <a:pt x="179" y="423"/>
                </a:lnTo>
                <a:lnTo>
                  <a:pt x="181" y="423"/>
                </a:lnTo>
                <a:lnTo>
                  <a:pt x="179" y="425"/>
                </a:lnTo>
                <a:lnTo>
                  <a:pt x="177" y="425"/>
                </a:lnTo>
                <a:lnTo>
                  <a:pt x="175" y="427"/>
                </a:lnTo>
                <a:lnTo>
                  <a:pt x="177" y="428"/>
                </a:lnTo>
                <a:lnTo>
                  <a:pt x="177" y="430"/>
                </a:lnTo>
                <a:lnTo>
                  <a:pt x="177" y="432"/>
                </a:lnTo>
                <a:lnTo>
                  <a:pt x="175" y="432"/>
                </a:lnTo>
                <a:lnTo>
                  <a:pt x="171" y="434"/>
                </a:lnTo>
                <a:lnTo>
                  <a:pt x="170" y="434"/>
                </a:lnTo>
                <a:lnTo>
                  <a:pt x="170" y="436"/>
                </a:lnTo>
                <a:lnTo>
                  <a:pt x="168" y="438"/>
                </a:lnTo>
                <a:lnTo>
                  <a:pt x="166" y="438"/>
                </a:lnTo>
                <a:lnTo>
                  <a:pt x="166" y="440"/>
                </a:lnTo>
                <a:lnTo>
                  <a:pt x="166" y="442"/>
                </a:lnTo>
                <a:lnTo>
                  <a:pt x="168" y="444"/>
                </a:lnTo>
                <a:lnTo>
                  <a:pt x="170" y="446"/>
                </a:lnTo>
                <a:lnTo>
                  <a:pt x="171" y="448"/>
                </a:lnTo>
                <a:lnTo>
                  <a:pt x="171" y="450"/>
                </a:lnTo>
                <a:lnTo>
                  <a:pt x="171" y="451"/>
                </a:lnTo>
                <a:lnTo>
                  <a:pt x="168" y="453"/>
                </a:lnTo>
                <a:lnTo>
                  <a:pt x="166" y="455"/>
                </a:lnTo>
                <a:lnTo>
                  <a:pt x="162" y="457"/>
                </a:lnTo>
                <a:lnTo>
                  <a:pt x="162" y="455"/>
                </a:lnTo>
                <a:lnTo>
                  <a:pt x="160" y="455"/>
                </a:lnTo>
                <a:lnTo>
                  <a:pt x="160" y="453"/>
                </a:lnTo>
                <a:lnTo>
                  <a:pt x="158" y="453"/>
                </a:lnTo>
                <a:lnTo>
                  <a:pt x="160" y="453"/>
                </a:lnTo>
                <a:lnTo>
                  <a:pt x="158" y="453"/>
                </a:lnTo>
                <a:lnTo>
                  <a:pt x="156" y="453"/>
                </a:lnTo>
                <a:lnTo>
                  <a:pt x="154" y="453"/>
                </a:lnTo>
                <a:lnTo>
                  <a:pt x="154" y="455"/>
                </a:lnTo>
                <a:lnTo>
                  <a:pt x="152" y="455"/>
                </a:lnTo>
                <a:lnTo>
                  <a:pt x="152" y="457"/>
                </a:lnTo>
                <a:lnTo>
                  <a:pt x="152" y="459"/>
                </a:lnTo>
                <a:lnTo>
                  <a:pt x="150" y="459"/>
                </a:lnTo>
                <a:lnTo>
                  <a:pt x="150" y="461"/>
                </a:lnTo>
                <a:lnTo>
                  <a:pt x="150" y="463"/>
                </a:lnTo>
                <a:lnTo>
                  <a:pt x="148" y="463"/>
                </a:lnTo>
                <a:lnTo>
                  <a:pt x="148" y="467"/>
                </a:lnTo>
                <a:lnTo>
                  <a:pt x="148" y="469"/>
                </a:lnTo>
                <a:lnTo>
                  <a:pt x="148" y="471"/>
                </a:lnTo>
                <a:lnTo>
                  <a:pt x="148" y="473"/>
                </a:lnTo>
                <a:lnTo>
                  <a:pt x="150" y="475"/>
                </a:lnTo>
                <a:lnTo>
                  <a:pt x="150" y="476"/>
                </a:lnTo>
                <a:lnTo>
                  <a:pt x="148" y="478"/>
                </a:lnTo>
                <a:lnTo>
                  <a:pt x="146" y="478"/>
                </a:lnTo>
                <a:lnTo>
                  <a:pt x="146" y="480"/>
                </a:lnTo>
                <a:lnTo>
                  <a:pt x="145" y="480"/>
                </a:lnTo>
                <a:lnTo>
                  <a:pt x="143" y="480"/>
                </a:lnTo>
                <a:lnTo>
                  <a:pt x="141" y="480"/>
                </a:lnTo>
                <a:lnTo>
                  <a:pt x="139" y="480"/>
                </a:lnTo>
                <a:lnTo>
                  <a:pt x="137" y="480"/>
                </a:lnTo>
                <a:lnTo>
                  <a:pt x="137" y="478"/>
                </a:lnTo>
                <a:lnTo>
                  <a:pt x="135" y="478"/>
                </a:lnTo>
                <a:lnTo>
                  <a:pt x="135" y="476"/>
                </a:lnTo>
                <a:lnTo>
                  <a:pt x="135" y="475"/>
                </a:lnTo>
                <a:lnTo>
                  <a:pt x="137" y="473"/>
                </a:lnTo>
                <a:lnTo>
                  <a:pt x="139" y="473"/>
                </a:lnTo>
                <a:lnTo>
                  <a:pt x="141" y="473"/>
                </a:lnTo>
                <a:lnTo>
                  <a:pt x="143" y="471"/>
                </a:lnTo>
                <a:lnTo>
                  <a:pt x="143" y="469"/>
                </a:lnTo>
                <a:lnTo>
                  <a:pt x="145" y="469"/>
                </a:lnTo>
                <a:lnTo>
                  <a:pt x="146" y="469"/>
                </a:lnTo>
                <a:lnTo>
                  <a:pt x="146" y="467"/>
                </a:lnTo>
                <a:lnTo>
                  <a:pt x="145" y="467"/>
                </a:lnTo>
                <a:lnTo>
                  <a:pt x="145" y="469"/>
                </a:lnTo>
                <a:lnTo>
                  <a:pt x="143" y="469"/>
                </a:lnTo>
                <a:lnTo>
                  <a:pt x="143" y="471"/>
                </a:lnTo>
                <a:lnTo>
                  <a:pt x="141" y="471"/>
                </a:lnTo>
                <a:lnTo>
                  <a:pt x="141" y="473"/>
                </a:lnTo>
                <a:lnTo>
                  <a:pt x="139" y="471"/>
                </a:lnTo>
                <a:lnTo>
                  <a:pt x="137" y="471"/>
                </a:lnTo>
                <a:lnTo>
                  <a:pt x="137" y="469"/>
                </a:lnTo>
                <a:lnTo>
                  <a:pt x="137" y="467"/>
                </a:lnTo>
                <a:lnTo>
                  <a:pt x="135" y="467"/>
                </a:lnTo>
                <a:lnTo>
                  <a:pt x="135" y="469"/>
                </a:lnTo>
                <a:lnTo>
                  <a:pt x="133" y="471"/>
                </a:lnTo>
                <a:lnTo>
                  <a:pt x="131" y="471"/>
                </a:lnTo>
                <a:lnTo>
                  <a:pt x="129" y="473"/>
                </a:lnTo>
                <a:lnTo>
                  <a:pt x="127" y="473"/>
                </a:lnTo>
                <a:lnTo>
                  <a:pt x="125" y="473"/>
                </a:lnTo>
                <a:lnTo>
                  <a:pt x="123" y="473"/>
                </a:lnTo>
                <a:lnTo>
                  <a:pt x="123" y="471"/>
                </a:lnTo>
                <a:lnTo>
                  <a:pt x="123" y="473"/>
                </a:lnTo>
                <a:lnTo>
                  <a:pt x="121" y="473"/>
                </a:lnTo>
                <a:lnTo>
                  <a:pt x="121" y="471"/>
                </a:lnTo>
                <a:lnTo>
                  <a:pt x="120" y="469"/>
                </a:lnTo>
                <a:lnTo>
                  <a:pt x="118" y="469"/>
                </a:lnTo>
                <a:lnTo>
                  <a:pt x="118" y="467"/>
                </a:lnTo>
                <a:lnTo>
                  <a:pt x="120" y="467"/>
                </a:lnTo>
                <a:lnTo>
                  <a:pt x="121" y="465"/>
                </a:lnTo>
                <a:lnTo>
                  <a:pt x="123" y="465"/>
                </a:lnTo>
                <a:lnTo>
                  <a:pt x="125" y="465"/>
                </a:lnTo>
                <a:lnTo>
                  <a:pt x="123" y="465"/>
                </a:lnTo>
                <a:lnTo>
                  <a:pt x="121" y="465"/>
                </a:lnTo>
                <a:lnTo>
                  <a:pt x="121" y="463"/>
                </a:lnTo>
                <a:lnTo>
                  <a:pt x="121" y="461"/>
                </a:lnTo>
                <a:lnTo>
                  <a:pt x="123" y="459"/>
                </a:lnTo>
                <a:lnTo>
                  <a:pt x="123" y="457"/>
                </a:lnTo>
                <a:lnTo>
                  <a:pt x="123" y="455"/>
                </a:lnTo>
                <a:lnTo>
                  <a:pt x="123" y="453"/>
                </a:lnTo>
                <a:lnTo>
                  <a:pt x="125" y="453"/>
                </a:lnTo>
                <a:lnTo>
                  <a:pt x="125" y="450"/>
                </a:lnTo>
                <a:lnTo>
                  <a:pt x="123" y="450"/>
                </a:lnTo>
                <a:lnTo>
                  <a:pt x="123" y="448"/>
                </a:lnTo>
                <a:lnTo>
                  <a:pt x="121" y="446"/>
                </a:lnTo>
                <a:lnTo>
                  <a:pt x="121" y="444"/>
                </a:lnTo>
                <a:lnTo>
                  <a:pt x="120" y="442"/>
                </a:lnTo>
                <a:lnTo>
                  <a:pt x="118" y="442"/>
                </a:lnTo>
                <a:lnTo>
                  <a:pt x="116" y="442"/>
                </a:lnTo>
                <a:lnTo>
                  <a:pt x="114" y="440"/>
                </a:lnTo>
                <a:lnTo>
                  <a:pt x="112" y="438"/>
                </a:lnTo>
                <a:lnTo>
                  <a:pt x="112" y="436"/>
                </a:lnTo>
                <a:lnTo>
                  <a:pt x="110" y="436"/>
                </a:lnTo>
                <a:lnTo>
                  <a:pt x="110" y="438"/>
                </a:lnTo>
                <a:lnTo>
                  <a:pt x="112" y="440"/>
                </a:lnTo>
                <a:lnTo>
                  <a:pt x="114" y="440"/>
                </a:lnTo>
                <a:lnTo>
                  <a:pt x="114" y="442"/>
                </a:lnTo>
                <a:lnTo>
                  <a:pt x="116" y="442"/>
                </a:lnTo>
                <a:lnTo>
                  <a:pt x="118" y="444"/>
                </a:lnTo>
                <a:lnTo>
                  <a:pt x="120" y="444"/>
                </a:lnTo>
                <a:lnTo>
                  <a:pt x="120" y="446"/>
                </a:lnTo>
                <a:lnTo>
                  <a:pt x="121" y="446"/>
                </a:lnTo>
                <a:lnTo>
                  <a:pt x="121" y="448"/>
                </a:lnTo>
                <a:lnTo>
                  <a:pt x="123" y="448"/>
                </a:lnTo>
                <a:lnTo>
                  <a:pt x="123" y="450"/>
                </a:lnTo>
                <a:lnTo>
                  <a:pt x="123" y="451"/>
                </a:lnTo>
                <a:lnTo>
                  <a:pt x="123" y="453"/>
                </a:lnTo>
                <a:lnTo>
                  <a:pt x="123" y="455"/>
                </a:lnTo>
                <a:lnTo>
                  <a:pt x="121" y="455"/>
                </a:lnTo>
                <a:lnTo>
                  <a:pt x="121" y="457"/>
                </a:lnTo>
                <a:lnTo>
                  <a:pt x="121" y="459"/>
                </a:lnTo>
                <a:lnTo>
                  <a:pt x="121" y="461"/>
                </a:lnTo>
                <a:lnTo>
                  <a:pt x="120" y="461"/>
                </a:lnTo>
                <a:lnTo>
                  <a:pt x="118" y="463"/>
                </a:lnTo>
                <a:lnTo>
                  <a:pt x="116" y="463"/>
                </a:lnTo>
                <a:lnTo>
                  <a:pt x="114" y="463"/>
                </a:lnTo>
                <a:lnTo>
                  <a:pt x="114" y="461"/>
                </a:lnTo>
                <a:lnTo>
                  <a:pt x="112" y="461"/>
                </a:lnTo>
                <a:lnTo>
                  <a:pt x="110" y="459"/>
                </a:lnTo>
                <a:lnTo>
                  <a:pt x="108" y="457"/>
                </a:lnTo>
                <a:lnTo>
                  <a:pt x="106" y="457"/>
                </a:lnTo>
                <a:lnTo>
                  <a:pt x="106" y="455"/>
                </a:lnTo>
                <a:lnTo>
                  <a:pt x="108" y="455"/>
                </a:lnTo>
                <a:lnTo>
                  <a:pt x="106" y="453"/>
                </a:lnTo>
                <a:lnTo>
                  <a:pt x="108" y="453"/>
                </a:lnTo>
                <a:lnTo>
                  <a:pt x="108" y="451"/>
                </a:lnTo>
                <a:lnTo>
                  <a:pt x="108" y="453"/>
                </a:lnTo>
                <a:lnTo>
                  <a:pt x="110" y="453"/>
                </a:lnTo>
                <a:lnTo>
                  <a:pt x="110" y="451"/>
                </a:lnTo>
                <a:lnTo>
                  <a:pt x="108" y="451"/>
                </a:lnTo>
                <a:lnTo>
                  <a:pt x="106" y="451"/>
                </a:lnTo>
                <a:lnTo>
                  <a:pt x="104" y="451"/>
                </a:lnTo>
                <a:lnTo>
                  <a:pt x="104" y="450"/>
                </a:lnTo>
                <a:lnTo>
                  <a:pt x="102" y="450"/>
                </a:lnTo>
                <a:lnTo>
                  <a:pt x="102" y="448"/>
                </a:lnTo>
                <a:lnTo>
                  <a:pt x="102" y="446"/>
                </a:lnTo>
                <a:lnTo>
                  <a:pt x="104" y="446"/>
                </a:lnTo>
                <a:lnTo>
                  <a:pt x="102" y="444"/>
                </a:lnTo>
                <a:lnTo>
                  <a:pt x="100" y="442"/>
                </a:lnTo>
                <a:lnTo>
                  <a:pt x="102" y="442"/>
                </a:lnTo>
                <a:lnTo>
                  <a:pt x="100" y="442"/>
                </a:lnTo>
                <a:lnTo>
                  <a:pt x="100" y="444"/>
                </a:lnTo>
                <a:lnTo>
                  <a:pt x="102" y="444"/>
                </a:lnTo>
                <a:lnTo>
                  <a:pt x="100" y="444"/>
                </a:lnTo>
                <a:lnTo>
                  <a:pt x="98" y="442"/>
                </a:lnTo>
                <a:lnTo>
                  <a:pt x="98" y="440"/>
                </a:lnTo>
                <a:lnTo>
                  <a:pt x="98" y="442"/>
                </a:lnTo>
                <a:lnTo>
                  <a:pt x="97" y="442"/>
                </a:lnTo>
                <a:lnTo>
                  <a:pt x="95" y="440"/>
                </a:lnTo>
                <a:lnTo>
                  <a:pt x="95" y="438"/>
                </a:lnTo>
                <a:lnTo>
                  <a:pt x="93" y="438"/>
                </a:lnTo>
                <a:lnTo>
                  <a:pt x="93" y="436"/>
                </a:lnTo>
                <a:lnTo>
                  <a:pt x="93" y="434"/>
                </a:lnTo>
                <a:lnTo>
                  <a:pt x="93" y="432"/>
                </a:lnTo>
                <a:lnTo>
                  <a:pt x="91" y="432"/>
                </a:lnTo>
                <a:lnTo>
                  <a:pt x="91" y="434"/>
                </a:lnTo>
                <a:lnTo>
                  <a:pt x="91" y="432"/>
                </a:lnTo>
                <a:lnTo>
                  <a:pt x="87" y="430"/>
                </a:lnTo>
                <a:lnTo>
                  <a:pt x="85" y="428"/>
                </a:lnTo>
                <a:lnTo>
                  <a:pt x="85" y="430"/>
                </a:lnTo>
                <a:lnTo>
                  <a:pt x="87" y="432"/>
                </a:lnTo>
                <a:lnTo>
                  <a:pt x="85" y="432"/>
                </a:lnTo>
                <a:lnTo>
                  <a:pt x="85" y="434"/>
                </a:lnTo>
                <a:lnTo>
                  <a:pt x="87" y="434"/>
                </a:lnTo>
                <a:lnTo>
                  <a:pt x="87" y="436"/>
                </a:lnTo>
                <a:lnTo>
                  <a:pt x="89" y="438"/>
                </a:lnTo>
                <a:lnTo>
                  <a:pt x="89" y="440"/>
                </a:lnTo>
                <a:lnTo>
                  <a:pt x="91" y="442"/>
                </a:lnTo>
                <a:lnTo>
                  <a:pt x="91" y="444"/>
                </a:lnTo>
                <a:lnTo>
                  <a:pt x="93" y="444"/>
                </a:lnTo>
                <a:lnTo>
                  <a:pt x="93" y="446"/>
                </a:lnTo>
                <a:lnTo>
                  <a:pt x="93" y="448"/>
                </a:lnTo>
                <a:lnTo>
                  <a:pt x="91" y="448"/>
                </a:lnTo>
                <a:lnTo>
                  <a:pt x="89" y="446"/>
                </a:lnTo>
                <a:lnTo>
                  <a:pt x="87" y="444"/>
                </a:lnTo>
                <a:lnTo>
                  <a:pt x="85" y="442"/>
                </a:lnTo>
                <a:lnTo>
                  <a:pt x="83" y="440"/>
                </a:lnTo>
                <a:lnTo>
                  <a:pt x="83" y="438"/>
                </a:lnTo>
                <a:lnTo>
                  <a:pt x="79" y="434"/>
                </a:lnTo>
                <a:lnTo>
                  <a:pt x="77" y="432"/>
                </a:lnTo>
                <a:lnTo>
                  <a:pt x="73" y="428"/>
                </a:lnTo>
                <a:lnTo>
                  <a:pt x="72" y="428"/>
                </a:lnTo>
                <a:lnTo>
                  <a:pt x="68" y="427"/>
                </a:lnTo>
                <a:lnTo>
                  <a:pt x="64" y="423"/>
                </a:lnTo>
                <a:lnTo>
                  <a:pt x="62" y="421"/>
                </a:lnTo>
                <a:lnTo>
                  <a:pt x="62" y="417"/>
                </a:lnTo>
                <a:lnTo>
                  <a:pt x="62" y="415"/>
                </a:lnTo>
                <a:lnTo>
                  <a:pt x="60" y="413"/>
                </a:lnTo>
                <a:lnTo>
                  <a:pt x="56" y="407"/>
                </a:lnTo>
                <a:lnTo>
                  <a:pt x="56" y="405"/>
                </a:lnTo>
                <a:lnTo>
                  <a:pt x="56" y="403"/>
                </a:lnTo>
                <a:lnTo>
                  <a:pt x="56" y="400"/>
                </a:lnTo>
                <a:lnTo>
                  <a:pt x="56" y="396"/>
                </a:lnTo>
                <a:lnTo>
                  <a:pt x="56" y="390"/>
                </a:lnTo>
                <a:lnTo>
                  <a:pt x="54" y="388"/>
                </a:lnTo>
                <a:lnTo>
                  <a:pt x="52" y="386"/>
                </a:lnTo>
                <a:lnTo>
                  <a:pt x="50" y="384"/>
                </a:lnTo>
                <a:lnTo>
                  <a:pt x="48" y="382"/>
                </a:lnTo>
                <a:lnTo>
                  <a:pt x="48" y="379"/>
                </a:lnTo>
                <a:lnTo>
                  <a:pt x="48" y="377"/>
                </a:lnTo>
                <a:lnTo>
                  <a:pt x="48" y="373"/>
                </a:lnTo>
                <a:lnTo>
                  <a:pt x="48" y="371"/>
                </a:lnTo>
                <a:lnTo>
                  <a:pt x="48" y="369"/>
                </a:lnTo>
                <a:lnTo>
                  <a:pt x="47" y="365"/>
                </a:lnTo>
                <a:lnTo>
                  <a:pt x="43" y="361"/>
                </a:lnTo>
                <a:lnTo>
                  <a:pt x="41" y="359"/>
                </a:lnTo>
                <a:lnTo>
                  <a:pt x="39" y="359"/>
                </a:lnTo>
                <a:lnTo>
                  <a:pt x="37" y="361"/>
                </a:lnTo>
                <a:lnTo>
                  <a:pt x="35" y="363"/>
                </a:lnTo>
                <a:lnTo>
                  <a:pt x="35" y="365"/>
                </a:lnTo>
                <a:lnTo>
                  <a:pt x="33" y="369"/>
                </a:lnTo>
                <a:lnTo>
                  <a:pt x="31" y="369"/>
                </a:lnTo>
                <a:lnTo>
                  <a:pt x="29" y="367"/>
                </a:lnTo>
                <a:lnTo>
                  <a:pt x="27" y="365"/>
                </a:lnTo>
                <a:lnTo>
                  <a:pt x="27" y="363"/>
                </a:lnTo>
                <a:lnTo>
                  <a:pt x="25" y="361"/>
                </a:lnTo>
                <a:lnTo>
                  <a:pt x="24" y="361"/>
                </a:lnTo>
                <a:lnTo>
                  <a:pt x="22" y="359"/>
                </a:lnTo>
                <a:lnTo>
                  <a:pt x="22" y="357"/>
                </a:lnTo>
                <a:lnTo>
                  <a:pt x="20" y="357"/>
                </a:lnTo>
                <a:lnTo>
                  <a:pt x="20" y="355"/>
                </a:lnTo>
                <a:lnTo>
                  <a:pt x="20" y="354"/>
                </a:lnTo>
                <a:lnTo>
                  <a:pt x="20" y="352"/>
                </a:lnTo>
                <a:lnTo>
                  <a:pt x="18" y="350"/>
                </a:lnTo>
                <a:lnTo>
                  <a:pt x="18" y="348"/>
                </a:lnTo>
                <a:lnTo>
                  <a:pt x="16" y="348"/>
                </a:lnTo>
                <a:lnTo>
                  <a:pt x="14" y="346"/>
                </a:lnTo>
                <a:lnTo>
                  <a:pt x="12" y="346"/>
                </a:lnTo>
                <a:lnTo>
                  <a:pt x="12" y="344"/>
                </a:lnTo>
                <a:lnTo>
                  <a:pt x="10" y="344"/>
                </a:lnTo>
                <a:lnTo>
                  <a:pt x="8" y="344"/>
                </a:lnTo>
                <a:lnTo>
                  <a:pt x="6" y="344"/>
                </a:lnTo>
                <a:lnTo>
                  <a:pt x="4" y="344"/>
                </a:lnTo>
                <a:lnTo>
                  <a:pt x="2" y="344"/>
                </a:lnTo>
                <a:lnTo>
                  <a:pt x="2" y="342"/>
                </a:lnTo>
                <a:lnTo>
                  <a:pt x="0" y="340"/>
                </a:lnTo>
                <a:lnTo>
                  <a:pt x="0" y="338"/>
                </a:lnTo>
                <a:lnTo>
                  <a:pt x="2" y="338"/>
                </a:lnTo>
                <a:lnTo>
                  <a:pt x="4" y="338"/>
                </a:lnTo>
                <a:lnTo>
                  <a:pt x="6" y="338"/>
                </a:lnTo>
                <a:lnTo>
                  <a:pt x="6" y="340"/>
                </a:lnTo>
                <a:lnTo>
                  <a:pt x="8" y="340"/>
                </a:lnTo>
                <a:lnTo>
                  <a:pt x="10" y="340"/>
                </a:lnTo>
                <a:lnTo>
                  <a:pt x="12" y="340"/>
                </a:lnTo>
                <a:lnTo>
                  <a:pt x="14" y="340"/>
                </a:lnTo>
                <a:lnTo>
                  <a:pt x="14" y="338"/>
                </a:lnTo>
                <a:lnTo>
                  <a:pt x="12" y="338"/>
                </a:lnTo>
                <a:lnTo>
                  <a:pt x="10" y="336"/>
                </a:lnTo>
                <a:lnTo>
                  <a:pt x="10" y="334"/>
                </a:lnTo>
                <a:lnTo>
                  <a:pt x="8" y="334"/>
                </a:lnTo>
                <a:lnTo>
                  <a:pt x="8" y="332"/>
                </a:lnTo>
                <a:lnTo>
                  <a:pt x="10" y="334"/>
                </a:lnTo>
                <a:lnTo>
                  <a:pt x="14" y="334"/>
                </a:lnTo>
                <a:lnTo>
                  <a:pt x="16" y="334"/>
                </a:lnTo>
                <a:lnTo>
                  <a:pt x="18" y="334"/>
                </a:lnTo>
                <a:lnTo>
                  <a:pt x="20" y="334"/>
                </a:lnTo>
                <a:lnTo>
                  <a:pt x="22" y="334"/>
                </a:lnTo>
                <a:lnTo>
                  <a:pt x="24" y="336"/>
                </a:lnTo>
                <a:lnTo>
                  <a:pt x="25" y="336"/>
                </a:lnTo>
                <a:lnTo>
                  <a:pt x="27" y="336"/>
                </a:lnTo>
                <a:lnTo>
                  <a:pt x="29" y="336"/>
                </a:lnTo>
                <a:lnTo>
                  <a:pt x="31" y="336"/>
                </a:lnTo>
                <a:lnTo>
                  <a:pt x="31" y="334"/>
                </a:lnTo>
                <a:lnTo>
                  <a:pt x="31" y="332"/>
                </a:lnTo>
                <a:lnTo>
                  <a:pt x="31" y="331"/>
                </a:lnTo>
                <a:lnTo>
                  <a:pt x="29" y="331"/>
                </a:lnTo>
                <a:lnTo>
                  <a:pt x="29" y="329"/>
                </a:lnTo>
                <a:lnTo>
                  <a:pt x="29" y="327"/>
                </a:lnTo>
                <a:lnTo>
                  <a:pt x="27" y="325"/>
                </a:lnTo>
                <a:lnTo>
                  <a:pt x="27" y="323"/>
                </a:lnTo>
                <a:lnTo>
                  <a:pt x="25" y="321"/>
                </a:lnTo>
                <a:lnTo>
                  <a:pt x="25" y="319"/>
                </a:lnTo>
                <a:lnTo>
                  <a:pt x="25" y="317"/>
                </a:lnTo>
                <a:lnTo>
                  <a:pt x="24" y="317"/>
                </a:lnTo>
                <a:lnTo>
                  <a:pt x="24" y="315"/>
                </a:lnTo>
                <a:lnTo>
                  <a:pt x="22" y="313"/>
                </a:lnTo>
                <a:lnTo>
                  <a:pt x="20" y="311"/>
                </a:lnTo>
                <a:lnTo>
                  <a:pt x="20" y="309"/>
                </a:lnTo>
                <a:lnTo>
                  <a:pt x="20" y="307"/>
                </a:lnTo>
                <a:lnTo>
                  <a:pt x="18" y="306"/>
                </a:lnTo>
                <a:lnTo>
                  <a:pt x="18" y="304"/>
                </a:lnTo>
                <a:lnTo>
                  <a:pt x="18" y="302"/>
                </a:lnTo>
                <a:lnTo>
                  <a:pt x="16" y="300"/>
                </a:lnTo>
                <a:lnTo>
                  <a:pt x="14" y="296"/>
                </a:lnTo>
                <a:lnTo>
                  <a:pt x="14" y="294"/>
                </a:lnTo>
                <a:lnTo>
                  <a:pt x="14" y="292"/>
                </a:lnTo>
                <a:lnTo>
                  <a:pt x="14" y="290"/>
                </a:lnTo>
                <a:lnTo>
                  <a:pt x="14" y="288"/>
                </a:lnTo>
                <a:lnTo>
                  <a:pt x="14" y="286"/>
                </a:lnTo>
                <a:lnTo>
                  <a:pt x="14" y="284"/>
                </a:lnTo>
                <a:lnTo>
                  <a:pt x="14" y="282"/>
                </a:lnTo>
                <a:lnTo>
                  <a:pt x="16" y="282"/>
                </a:lnTo>
                <a:lnTo>
                  <a:pt x="16" y="281"/>
                </a:lnTo>
                <a:lnTo>
                  <a:pt x="16" y="279"/>
                </a:lnTo>
                <a:lnTo>
                  <a:pt x="16" y="277"/>
                </a:lnTo>
                <a:lnTo>
                  <a:pt x="16" y="275"/>
                </a:lnTo>
                <a:lnTo>
                  <a:pt x="16" y="273"/>
                </a:lnTo>
                <a:lnTo>
                  <a:pt x="16" y="271"/>
                </a:lnTo>
                <a:lnTo>
                  <a:pt x="16" y="269"/>
                </a:lnTo>
                <a:lnTo>
                  <a:pt x="14" y="267"/>
                </a:lnTo>
                <a:lnTo>
                  <a:pt x="12" y="267"/>
                </a:lnTo>
                <a:lnTo>
                  <a:pt x="12" y="265"/>
                </a:lnTo>
                <a:lnTo>
                  <a:pt x="10" y="263"/>
                </a:lnTo>
                <a:lnTo>
                  <a:pt x="10" y="261"/>
                </a:lnTo>
                <a:lnTo>
                  <a:pt x="12" y="259"/>
                </a:lnTo>
                <a:lnTo>
                  <a:pt x="12" y="258"/>
                </a:lnTo>
                <a:lnTo>
                  <a:pt x="14" y="258"/>
                </a:lnTo>
                <a:lnTo>
                  <a:pt x="14" y="256"/>
                </a:lnTo>
                <a:lnTo>
                  <a:pt x="16" y="256"/>
                </a:lnTo>
                <a:lnTo>
                  <a:pt x="16" y="254"/>
                </a:lnTo>
                <a:lnTo>
                  <a:pt x="16" y="252"/>
                </a:lnTo>
                <a:lnTo>
                  <a:pt x="16" y="250"/>
                </a:lnTo>
                <a:lnTo>
                  <a:pt x="18" y="248"/>
                </a:lnTo>
                <a:lnTo>
                  <a:pt x="18" y="246"/>
                </a:lnTo>
                <a:lnTo>
                  <a:pt x="20" y="246"/>
                </a:lnTo>
                <a:lnTo>
                  <a:pt x="22" y="246"/>
                </a:lnTo>
                <a:lnTo>
                  <a:pt x="24" y="244"/>
                </a:lnTo>
                <a:lnTo>
                  <a:pt x="25" y="244"/>
                </a:lnTo>
                <a:lnTo>
                  <a:pt x="27" y="246"/>
                </a:lnTo>
                <a:lnTo>
                  <a:pt x="27" y="244"/>
                </a:lnTo>
                <a:lnTo>
                  <a:pt x="24" y="240"/>
                </a:lnTo>
                <a:lnTo>
                  <a:pt x="22" y="238"/>
                </a:lnTo>
                <a:lnTo>
                  <a:pt x="20" y="234"/>
                </a:lnTo>
                <a:lnTo>
                  <a:pt x="20" y="233"/>
                </a:lnTo>
                <a:lnTo>
                  <a:pt x="22" y="231"/>
                </a:lnTo>
                <a:lnTo>
                  <a:pt x="24" y="229"/>
                </a:lnTo>
                <a:lnTo>
                  <a:pt x="25" y="229"/>
                </a:lnTo>
                <a:lnTo>
                  <a:pt x="25" y="231"/>
                </a:lnTo>
                <a:lnTo>
                  <a:pt x="25" y="229"/>
                </a:lnTo>
                <a:lnTo>
                  <a:pt x="27" y="227"/>
                </a:lnTo>
                <a:lnTo>
                  <a:pt x="27" y="225"/>
                </a:lnTo>
                <a:lnTo>
                  <a:pt x="27" y="223"/>
                </a:lnTo>
                <a:lnTo>
                  <a:pt x="29" y="223"/>
                </a:lnTo>
                <a:lnTo>
                  <a:pt x="29" y="221"/>
                </a:lnTo>
                <a:lnTo>
                  <a:pt x="31" y="221"/>
                </a:lnTo>
                <a:lnTo>
                  <a:pt x="33" y="219"/>
                </a:lnTo>
                <a:lnTo>
                  <a:pt x="33" y="217"/>
                </a:lnTo>
                <a:lnTo>
                  <a:pt x="35" y="217"/>
                </a:lnTo>
                <a:lnTo>
                  <a:pt x="35" y="215"/>
                </a:lnTo>
                <a:lnTo>
                  <a:pt x="35" y="213"/>
                </a:lnTo>
                <a:lnTo>
                  <a:pt x="33" y="213"/>
                </a:lnTo>
                <a:lnTo>
                  <a:pt x="31" y="211"/>
                </a:lnTo>
                <a:lnTo>
                  <a:pt x="31" y="210"/>
                </a:lnTo>
                <a:lnTo>
                  <a:pt x="31" y="208"/>
                </a:lnTo>
                <a:lnTo>
                  <a:pt x="31" y="206"/>
                </a:lnTo>
                <a:lnTo>
                  <a:pt x="31" y="204"/>
                </a:lnTo>
                <a:lnTo>
                  <a:pt x="29" y="202"/>
                </a:lnTo>
                <a:lnTo>
                  <a:pt x="29" y="200"/>
                </a:lnTo>
                <a:lnTo>
                  <a:pt x="31" y="200"/>
                </a:lnTo>
                <a:lnTo>
                  <a:pt x="33" y="198"/>
                </a:lnTo>
                <a:lnTo>
                  <a:pt x="35" y="198"/>
                </a:lnTo>
                <a:lnTo>
                  <a:pt x="37" y="196"/>
                </a:lnTo>
                <a:lnTo>
                  <a:pt x="39" y="196"/>
                </a:lnTo>
                <a:lnTo>
                  <a:pt x="41" y="196"/>
                </a:lnTo>
                <a:lnTo>
                  <a:pt x="43" y="194"/>
                </a:lnTo>
                <a:lnTo>
                  <a:pt x="45" y="194"/>
                </a:lnTo>
                <a:lnTo>
                  <a:pt x="47" y="194"/>
                </a:lnTo>
                <a:lnTo>
                  <a:pt x="48" y="194"/>
                </a:lnTo>
                <a:lnTo>
                  <a:pt x="50" y="194"/>
                </a:lnTo>
                <a:lnTo>
                  <a:pt x="52" y="196"/>
                </a:lnTo>
                <a:lnTo>
                  <a:pt x="54" y="198"/>
                </a:lnTo>
                <a:lnTo>
                  <a:pt x="54" y="200"/>
                </a:lnTo>
                <a:lnTo>
                  <a:pt x="56" y="200"/>
                </a:lnTo>
                <a:lnTo>
                  <a:pt x="56" y="202"/>
                </a:lnTo>
                <a:lnTo>
                  <a:pt x="56" y="204"/>
                </a:lnTo>
                <a:lnTo>
                  <a:pt x="58" y="204"/>
                </a:lnTo>
                <a:lnTo>
                  <a:pt x="58" y="206"/>
                </a:lnTo>
                <a:lnTo>
                  <a:pt x="58" y="208"/>
                </a:lnTo>
                <a:lnTo>
                  <a:pt x="60" y="210"/>
                </a:lnTo>
                <a:lnTo>
                  <a:pt x="62" y="208"/>
                </a:lnTo>
                <a:lnTo>
                  <a:pt x="64" y="206"/>
                </a:lnTo>
                <a:lnTo>
                  <a:pt x="68" y="204"/>
                </a:lnTo>
                <a:lnTo>
                  <a:pt x="68" y="202"/>
                </a:lnTo>
                <a:lnTo>
                  <a:pt x="72" y="202"/>
                </a:lnTo>
                <a:lnTo>
                  <a:pt x="72" y="200"/>
                </a:lnTo>
                <a:lnTo>
                  <a:pt x="73" y="200"/>
                </a:lnTo>
                <a:lnTo>
                  <a:pt x="77" y="196"/>
                </a:lnTo>
                <a:lnTo>
                  <a:pt x="79" y="194"/>
                </a:lnTo>
                <a:lnTo>
                  <a:pt x="81" y="192"/>
                </a:lnTo>
                <a:lnTo>
                  <a:pt x="83" y="192"/>
                </a:lnTo>
                <a:lnTo>
                  <a:pt x="85" y="192"/>
                </a:lnTo>
                <a:lnTo>
                  <a:pt x="87" y="192"/>
                </a:lnTo>
                <a:lnTo>
                  <a:pt x="89" y="190"/>
                </a:lnTo>
                <a:lnTo>
                  <a:pt x="89" y="192"/>
                </a:lnTo>
                <a:lnTo>
                  <a:pt x="91" y="194"/>
                </a:lnTo>
                <a:lnTo>
                  <a:pt x="91" y="196"/>
                </a:lnTo>
                <a:lnTo>
                  <a:pt x="93" y="196"/>
                </a:lnTo>
                <a:lnTo>
                  <a:pt x="95" y="196"/>
                </a:lnTo>
                <a:lnTo>
                  <a:pt x="97" y="194"/>
                </a:lnTo>
                <a:lnTo>
                  <a:pt x="97" y="192"/>
                </a:lnTo>
                <a:lnTo>
                  <a:pt x="97" y="188"/>
                </a:lnTo>
                <a:lnTo>
                  <a:pt x="98" y="185"/>
                </a:lnTo>
                <a:lnTo>
                  <a:pt x="98" y="183"/>
                </a:lnTo>
                <a:lnTo>
                  <a:pt x="100" y="181"/>
                </a:lnTo>
                <a:lnTo>
                  <a:pt x="100" y="179"/>
                </a:lnTo>
                <a:lnTo>
                  <a:pt x="100" y="177"/>
                </a:lnTo>
                <a:lnTo>
                  <a:pt x="100" y="175"/>
                </a:lnTo>
                <a:lnTo>
                  <a:pt x="100" y="173"/>
                </a:lnTo>
                <a:lnTo>
                  <a:pt x="100" y="171"/>
                </a:lnTo>
                <a:lnTo>
                  <a:pt x="102" y="171"/>
                </a:lnTo>
                <a:lnTo>
                  <a:pt x="102" y="169"/>
                </a:lnTo>
                <a:lnTo>
                  <a:pt x="104" y="167"/>
                </a:lnTo>
                <a:lnTo>
                  <a:pt x="106" y="165"/>
                </a:lnTo>
                <a:lnTo>
                  <a:pt x="108" y="162"/>
                </a:lnTo>
                <a:lnTo>
                  <a:pt x="112" y="158"/>
                </a:lnTo>
                <a:lnTo>
                  <a:pt x="114" y="156"/>
                </a:lnTo>
                <a:lnTo>
                  <a:pt x="116" y="152"/>
                </a:lnTo>
                <a:lnTo>
                  <a:pt x="118" y="152"/>
                </a:lnTo>
                <a:lnTo>
                  <a:pt x="118" y="150"/>
                </a:lnTo>
                <a:lnTo>
                  <a:pt x="120" y="150"/>
                </a:lnTo>
                <a:lnTo>
                  <a:pt x="121" y="148"/>
                </a:lnTo>
                <a:lnTo>
                  <a:pt x="123" y="146"/>
                </a:lnTo>
                <a:lnTo>
                  <a:pt x="123" y="144"/>
                </a:lnTo>
                <a:lnTo>
                  <a:pt x="123" y="142"/>
                </a:lnTo>
                <a:lnTo>
                  <a:pt x="125" y="138"/>
                </a:lnTo>
                <a:lnTo>
                  <a:pt x="125" y="135"/>
                </a:lnTo>
                <a:lnTo>
                  <a:pt x="123" y="133"/>
                </a:lnTo>
                <a:lnTo>
                  <a:pt x="121" y="131"/>
                </a:lnTo>
                <a:lnTo>
                  <a:pt x="120" y="129"/>
                </a:lnTo>
                <a:lnTo>
                  <a:pt x="121" y="123"/>
                </a:lnTo>
                <a:lnTo>
                  <a:pt x="121" y="119"/>
                </a:lnTo>
                <a:lnTo>
                  <a:pt x="121" y="117"/>
                </a:lnTo>
                <a:lnTo>
                  <a:pt x="123" y="115"/>
                </a:lnTo>
                <a:lnTo>
                  <a:pt x="123" y="114"/>
                </a:lnTo>
                <a:lnTo>
                  <a:pt x="125" y="114"/>
                </a:lnTo>
                <a:lnTo>
                  <a:pt x="129" y="112"/>
                </a:lnTo>
                <a:lnTo>
                  <a:pt x="131" y="112"/>
                </a:lnTo>
                <a:lnTo>
                  <a:pt x="133" y="110"/>
                </a:lnTo>
                <a:lnTo>
                  <a:pt x="131" y="108"/>
                </a:lnTo>
                <a:lnTo>
                  <a:pt x="133" y="106"/>
                </a:lnTo>
                <a:lnTo>
                  <a:pt x="133" y="104"/>
                </a:lnTo>
                <a:lnTo>
                  <a:pt x="135" y="104"/>
                </a:lnTo>
                <a:lnTo>
                  <a:pt x="135" y="102"/>
                </a:lnTo>
                <a:lnTo>
                  <a:pt x="133" y="102"/>
                </a:lnTo>
                <a:lnTo>
                  <a:pt x="131" y="102"/>
                </a:lnTo>
                <a:lnTo>
                  <a:pt x="131" y="100"/>
                </a:lnTo>
                <a:lnTo>
                  <a:pt x="129" y="100"/>
                </a:lnTo>
                <a:lnTo>
                  <a:pt x="129" y="98"/>
                </a:lnTo>
                <a:lnTo>
                  <a:pt x="131" y="98"/>
                </a:lnTo>
                <a:lnTo>
                  <a:pt x="129" y="94"/>
                </a:lnTo>
                <a:lnTo>
                  <a:pt x="127" y="92"/>
                </a:lnTo>
                <a:lnTo>
                  <a:pt x="127" y="90"/>
                </a:lnTo>
                <a:lnTo>
                  <a:pt x="123" y="90"/>
                </a:lnTo>
                <a:lnTo>
                  <a:pt x="123" y="89"/>
                </a:lnTo>
                <a:lnTo>
                  <a:pt x="123" y="87"/>
                </a:lnTo>
                <a:lnTo>
                  <a:pt x="125" y="87"/>
                </a:lnTo>
                <a:lnTo>
                  <a:pt x="125" y="85"/>
                </a:lnTo>
                <a:lnTo>
                  <a:pt x="125" y="83"/>
                </a:lnTo>
                <a:lnTo>
                  <a:pt x="123" y="83"/>
                </a:lnTo>
                <a:lnTo>
                  <a:pt x="121" y="81"/>
                </a:lnTo>
                <a:lnTo>
                  <a:pt x="120" y="81"/>
                </a:lnTo>
                <a:lnTo>
                  <a:pt x="120" y="79"/>
                </a:lnTo>
                <a:lnTo>
                  <a:pt x="121" y="79"/>
                </a:lnTo>
                <a:lnTo>
                  <a:pt x="121" y="77"/>
                </a:lnTo>
                <a:lnTo>
                  <a:pt x="120" y="77"/>
                </a:lnTo>
                <a:lnTo>
                  <a:pt x="120" y="75"/>
                </a:lnTo>
                <a:lnTo>
                  <a:pt x="118" y="75"/>
                </a:lnTo>
                <a:lnTo>
                  <a:pt x="116" y="75"/>
                </a:lnTo>
                <a:lnTo>
                  <a:pt x="116" y="73"/>
                </a:lnTo>
                <a:lnTo>
                  <a:pt x="116" y="71"/>
                </a:lnTo>
                <a:lnTo>
                  <a:pt x="114" y="73"/>
                </a:lnTo>
                <a:lnTo>
                  <a:pt x="112" y="71"/>
                </a:lnTo>
                <a:lnTo>
                  <a:pt x="112" y="69"/>
                </a:lnTo>
                <a:lnTo>
                  <a:pt x="110" y="69"/>
                </a:lnTo>
                <a:lnTo>
                  <a:pt x="108" y="69"/>
                </a:lnTo>
                <a:lnTo>
                  <a:pt x="108" y="67"/>
                </a:lnTo>
                <a:lnTo>
                  <a:pt x="106" y="66"/>
                </a:lnTo>
                <a:lnTo>
                  <a:pt x="104" y="66"/>
                </a:lnTo>
                <a:lnTo>
                  <a:pt x="104" y="64"/>
                </a:lnTo>
                <a:lnTo>
                  <a:pt x="102" y="62"/>
                </a:lnTo>
                <a:lnTo>
                  <a:pt x="104" y="62"/>
                </a:lnTo>
                <a:lnTo>
                  <a:pt x="104" y="60"/>
                </a:lnTo>
                <a:lnTo>
                  <a:pt x="106" y="60"/>
                </a:lnTo>
                <a:lnTo>
                  <a:pt x="106" y="58"/>
                </a:lnTo>
                <a:lnTo>
                  <a:pt x="104" y="56"/>
                </a:lnTo>
                <a:lnTo>
                  <a:pt x="102" y="56"/>
                </a:lnTo>
                <a:lnTo>
                  <a:pt x="100" y="54"/>
                </a:lnTo>
                <a:lnTo>
                  <a:pt x="102" y="50"/>
                </a:lnTo>
                <a:lnTo>
                  <a:pt x="100" y="48"/>
                </a:lnTo>
                <a:lnTo>
                  <a:pt x="98" y="46"/>
                </a:lnTo>
                <a:lnTo>
                  <a:pt x="100" y="46"/>
                </a:lnTo>
                <a:lnTo>
                  <a:pt x="102" y="46"/>
                </a:lnTo>
                <a:lnTo>
                  <a:pt x="104" y="46"/>
                </a:lnTo>
                <a:lnTo>
                  <a:pt x="106" y="46"/>
                </a:lnTo>
                <a:lnTo>
                  <a:pt x="108" y="46"/>
                </a:lnTo>
                <a:lnTo>
                  <a:pt x="110" y="44"/>
                </a:lnTo>
                <a:lnTo>
                  <a:pt x="112" y="44"/>
                </a:lnTo>
                <a:lnTo>
                  <a:pt x="114" y="44"/>
                </a:lnTo>
                <a:lnTo>
                  <a:pt x="114" y="42"/>
                </a:lnTo>
                <a:lnTo>
                  <a:pt x="116" y="42"/>
                </a:lnTo>
                <a:lnTo>
                  <a:pt x="116" y="41"/>
                </a:lnTo>
                <a:lnTo>
                  <a:pt x="118" y="41"/>
                </a:lnTo>
                <a:lnTo>
                  <a:pt x="118" y="39"/>
                </a:lnTo>
                <a:lnTo>
                  <a:pt x="118" y="37"/>
                </a:lnTo>
                <a:lnTo>
                  <a:pt x="120" y="37"/>
                </a:lnTo>
                <a:lnTo>
                  <a:pt x="120" y="35"/>
                </a:lnTo>
                <a:lnTo>
                  <a:pt x="120" y="33"/>
                </a:lnTo>
                <a:lnTo>
                  <a:pt x="121" y="33"/>
                </a:lnTo>
                <a:lnTo>
                  <a:pt x="121" y="31"/>
                </a:lnTo>
                <a:lnTo>
                  <a:pt x="123" y="31"/>
                </a:lnTo>
                <a:lnTo>
                  <a:pt x="125" y="31"/>
                </a:lnTo>
                <a:lnTo>
                  <a:pt x="125" y="29"/>
                </a:lnTo>
                <a:lnTo>
                  <a:pt x="127" y="29"/>
                </a:lnTo>
                <a:lnTo>
                  <a:pt x="129" y="29"/>
                </a:lnTo>
                <a:lnTo>
                  <a:pt x="131" y="29"/>
                </a:lnTo>
                <a:lnTo>
                  <a:pt x="131" y="31"/>
                </a:lnTo>
                <a:lnTo>
                  <a:pt x="133" y="31"/>
                </a:lnTo>
                <a:lnTo>
                  <a:pt x="135" y="33"/>
                </a:lnTo>
                <a:lnTo>
                  <a:pt x="137" y="33"/>
                </a:lnTo>
                <a:lnTo>
                  <a:pt x="139" y="31"/>
                </a:lnTo>
                <a:lnTo>
                  <a:pt x="141" y="31"/>
                </a:lnTo>
                <a:lnTo>
                  <a:pt x="143" y="31"/>
                </a:lnTo>
                <a:lnTo>
                  <a:pt x="145" y="29"/>
                </a:lnTo>
                <a:lnTo>
                  <a:pt x="146" y="29"/>
                </a:lnTo>
                <a:lnTo>
                  <a:pt x="148" y="29"/>
                </a:lnTo>
                <a:lnTo>
                  <a:pt x="150" y="29"/>
                </a:lnTo>
                <a:lnTo>
                  <a:pt x="154" y="29"/>
                </a:lnTo>
                <a:lnTo>
                  <a:pt x="156" y="29"/>
                </a:lnTo>
                <a:lnTo>
                  <a:pt x="158" y="29"/>
                </a:lnTo>
                <a:lnTo>
                  <a:pt x="160" y="29"/>
                </a:lnTo>
                <a:lnTo>
                  <a:pt x="160" y="27"/>
                </a:lnTo>
                <a:lnTo>
                  <a:pt x="162" y="27"/>
                </a:lnTo>
                <a:lnTo>
                  <a:pt x="164" y="27"/>
                </a:lnTo>
                <a:lnTo>
                  <a:pt x="166" y="25"/>
                </a:lnTo>
                <a:lnTo>
                  <a:pt x="168" y="25"/>
                </a:lnTo>
                <a:lnTo>
                  <a:pt x="170" y="25"/>
                </a:lnTo>
                <a:lnTo>
                  <a:pt x="170" y="23"/>
                </a:lnTo>
                <a:lnTo>
                  <a:pt x="171" y="23"/>
                </a:lnTo>
                <a:lnTo>
                  <a:pt x="173" y="21"/>
                </a:lnTo>
                <a:lnTo>
                  <a:pt x="173" y="19"/>
                </a:lnTo>
                <a:lnTo>
                  <a:pt x="173" y="18"/>
                </a:lnTo>
                <a:lnTo>
                  <a:pt x="175" y="16"/>
                </a:lnTo>
                <a:lnTo>
                  <a:pt x="173" y="16"/>
                </a:lnTo>
                <a:lnTo>
                  <a:pt x="173" y="14"/>
                </a:lnTo>
                <a:lnTo>
                  <a:pt x="171" y="14"/>
                </a:lnTo>
                <a:lnTo>
                  <a:pt x="170" y="14"/>
                </a:lnTo>
                <a:lnTo>
                  <a:pt x="170" y="12"/>
                </a:lnTo>
                <a:lnTo>
                  <a:pt x="168" y="12"/>
                </a:lnTo>
                <a:lnTo>
                  <a:pt x="168" y="10"/>
                </a:lnTo>
                <a:lnTo>
                  <a:pt x="166" y="10"/>
                </a:lnTo>
                <a:lnTo>
                  <a:pt x="166" y="8"/>
                </a:lnTo>
                <a:lnTo>
                  <a:pt x="168" y="8"/>
                </a:lnTo>
                <a:lnTo>
                  <a:pt x="170" y="8"/>
                </a:lnTo>
                <a:lnTo>
                  <a:pt x="171" y="6"/>
                </a:lnTo>
                <a:lnTo>
                  <a:pt x="173" y="6"/>
                </a:lnTo>
                <a:lnTo>
                  <a:pt x="175" y="6"/>
                </a:lnTo>
                <a:lnTo>
                  <a:pt x="177" y="6"/>
                </a:lnTo>
                <a:lnTo>
                  <a:pt x="179" y="6"/>
                </a:lnTo>
                <a:lnTo>
                  <a:pt x="181" y="6"/>
                </a:lnTo>
                <a:lnTo>
                  <a:pt x="181" y="4"/>
                </a:lnTo>
                <a:lnTo>
                  <a:pt x="183" y="4"/>
                </a:lnTo>
                <a:lnTo>
                  <a:pt x="185" y="2"/>
                </a:lnTo>
                <a:lnTo>
                  <a:pt x="185" y="0"/>
                </a:lnTo>
                <a:lnTo>
                  <a:pt x="187" y="0"/>
                </a:lnTo>
                <a:lnTo>
                  <a:pt x="189" y="0"/>
                </a:lnTo>
                <a:lnTo>
                  <a:pt x="191" y="0"/>
                </a:lnTo>
                <a:lnTo>
                  <a:pt x="193" y="0"/>
                </a:lnTo>
                <a:lnTo>
                  <a:pt x="195" y="0"/>
                </a:lnTo>
                <a:lnTo>
                  <a:pt x="196" y="0"/>
                </a:lnTo>
                <a:lnTo>
                  <a:pt x="198" y="0"/>
                </a:lnTo>
                <a:lnTo>
                  <a:pt x="200" y="0"/>
                </a:lnTo>
                <a:lnTo>
                  <a:pt x="202" y="0"/>
                </a:lnTo>
                <a:lnTo>
                  <a:pt x="204" y="2"/>
                </a:lnTo>
                <a:lnTo>
                  <a:pt x="206" y="2"/>
                </a:lnTo>
                <a:lnTo>
                  <a:pt x="208" y="2"/>
                </a:lnTo>
                <a:lnTo>
                  <a:pt x="210" y="2"/>
                </a:lnTo>
                <a:lnTo>
                  <a:pt x="210" y="4"/>
                </a:lnTo>
                <a:lnTo>
                  <a:pt x="212" y="4"/>
                </a:lnTo>
                <a:lnTo>
                  <a:pt x="214" y="4"/>
                </a:lnTo>
                <a:lnTo>
                  <a:pt x="216" y="4"/>
                </a:lnTo>
                <a:lnTo>
                  <a:pt x="216" y="6"/>
                </a:lnTo>
                <a:lnTo>
                  <a:pt x="218" y="6"/>
                </a:lnTo>
                <a:lnTo>
                  <a:pt x="219" y="6"/>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34">
            <a:extLst>
              <a:ext uri="{FF2B5EF4-FFF2-40B4-BE49-F238E27FC236}">
                <a16:creationId xmlns:a16="http://schemas.microsoft.com/office/drawing/2014/main" id="{3D655C03-172B-4D4B-B4F2-071F0DCA0C47}"/>
              </a:ext>
            </a:extLst>
          </p:cNvPr>
          <p:cNvSpPr>
            <a:spLocks noEditPoints="1"/>
          </p:cNvSpPr>
          <p:nvPr/>
        </p:nvSpPr>
        <p:spPr bwMode="auto">
          <a:xfrm>
            <a:off x="5574882" y="5512128"/>
            <a:ext cx="457351" cy="543105"/>
          </a:xfrm>
          <a:custGeom>
            <a:avLst/>
            <a:gdLst>
              <a:gd name="T0" fmla="*/ 188 w 192"/>
              <a:gd name="T1" fmla="*/ 198 h 228"/>
              <a:gd name="T2" fmla="*/ 192 w 192"/>
              <a:gd name="T3" fmla="*/ 199 h 228"/>
              <a:gd name="T4" fmla="*/ 173 w 192"/>
              <a:gd name="T5" fmla="*/ 150 h 228"/>
              <a:gd name="T6" fmla="*/ 61 w 192"/>
              <a:gd name="T7" fmla="*/ 0 h 228"/>
              <a:gd name="T8" fmla="*/ 71 w 192"/>
              <a:gd name="T9" fmla="*/ 11 h 228"/>
              <a:gd name="T10" fmla="*/ 86 w 192"/>
              <a:gd name="T11" fmla="*/ 21 h 228"/>
              <a:gd name="T12" fmla="*/ 92 w 192"/>
              <a:gd name="T13" fmla="*/ 34 h 228"/>
              <a:gd name="T14" fmla="*/ 90 w 192"/>
              <a:gd name="T15" fmla="*/ 40 h 228"/>
              <a:gd name="T16" fmla="*/ 90 w 192"/>
              <a:gd name="T17" fmla="*/ 44 h 228"/>
              <a:gd name="T18" fmla="*/ 104 w 192"/>
              <a:gd name="T19" fmla="*/ 52 h 228"/>
              <a:gd name="T20" fmla="*/ 111 w 192"/>
              <a:gd name="T21" fmla="*/ 65 h 228"/>
              <a:gd name="T22" fmla="*/ 127 w 192"/>
              <a:gd name="T23" fmla="*/ 61 h 228"/>
              <a:gd name="T24" fmla="*/ 136 w 192"/>
              <a:gd name="T25" fmla="*/ 86 h 228"/>
              <a:gd name="T26" fmla="*/ 146 w 192"/>
              <a:gd name="T27" fmla="*/ 115 h 228"/>
              <a:gd name="T28" fmla="*/ 167 w 192"/>
              <a:gd name="T29" fmla="*/ 138 h 228"/>
              <a:gd name="T30" fmla="*/ 167 w 192"/>
              <a:gd name="T31" fmla="*/ 148 h 228"/>
              <a:gd name="T32" fmla="*/ 161 w 192"/>
              <a:gd name="T33" fmla="*/ 142 h 228"/>
              <a:gd name="T34" fmla="*/ 173 w 192"/>
              <a:gd name="T35" fmla="*/ 153 h 228"/>
              <a:gd name="T36" fmla="*/ 182 w 192"/>
              <a:gd name="T37" fmla="*/ 163 h 228"/>
              <a:gd name="T38" fmla="*/ 186 w 192"/>
              <a:gd name="T39" fmla="*/ 171 h 228"/>
              <a:gd name="T40" fmla="*/ 190 w 192"/>
              <a:gd name="T41" fmla="*/ 176 h 228"/>
              <a:gd name="T42" fmla="*/ 186 w 192"/>
              <a:gd name="T43" fmla="*/ 184 h 228"/>
              <a:gd name="T44" fmla="*/ 179 w 192"/>
              <a:gd name="T45" fmla="*/ 182 h 228"/>
              <a:gd name="T46" fmla="*/ 190 w 192"/>
              <a:gd name="T47" fmla="*/ 192 h 228"/>
              <a:gd name="T48" fmla="*/ 184 w 192"/>
              <a:gd name="T49" fmla="*/ 205 h 228"/>
              <a:gd name="T50" fmla="*/ 182 w 192"/>
              <a:gd name="T51" fmla="*/ 207 h 228"/>
              <a:gd name="T52" fmla="*/ 167 w 192"/>
              <a:gd name="T53" fmla="*/ 215 h 228"/>
              <a:gd name="T54" fmla="*/ 140 w 192"/>
              <a:gd name="T55" fmla="*/ 213 h 228"/>
              <a:gd name="T56" fmla="*/ 117 w 192"/>
              <a:gd name="T57" fmla="*/ 211 h 228"/>
              <a:gd name="T58" fmla="*/ 111 w 192"/>
              <a:gd name="T59" fmla="*/ 207 h 228"/>
              <a:gd name="T60" fmla="*/ 111 w 192"/>
              <a:gd name="T61" fmla="*/ 209 h 228"/>
              <a:gd name="T62" fmla="*/ 106 w 192"/>
              <a:gd name="T63" fmla="*/ 213 h 228"/>
              <a:gd name="T64" fmla="*/ 94 w 192"/>
              <a:gd name="T65" fmla="*/ 215 h 228"/>
              <a:gd name="T66" fmla="*/ 79 w 192"/>
              <a:gd name="T67" fmla="*/ 219 h 228"/>
              <a:gd name="T68" fmla="*/ 65 w 192"/>
              <a:gd name="T69" fmla="*/ 221 h 228"/>
              <a:gd name="T70" fmla="*/ 50 w 192"/>
              <a:gd name="T71" fmla="*/ 223 h 228"/>
              <a:gd name="T72" fmla="*/ 46 w 192"/>
              <a:gd name="T73" fmla="*/ 223 h 228"/>
              <a:gd name="T74" fmla="*/ 36 w 192"/>
              <a:gd name="T75" fmla="*/ 226 h 228"/>
              <a:gd name="T76" fmla="*/ 31 w 192"/>
              <a:gd name="T77" fmla="*/ 224 h 228"/>
              <a:gd name="T78" fmla="*/ 23 w 192"/>
              <a:gd name="T79" fmla="*/ 219 h 228"/>
              <a:gd name="T80" fmla="*/ 23 w 192"/>
              <a:gd name="T81" fmla="*/ 213 h 228"/>
              <a:gd name="T82" fmla="*/ 23 w 192"/>
              <a:gd name="T83" fmla="*/ 211 h 228"/>
              <a:gd name="T84" fmla="*/ 19 w 192"/>
              <a:gd name="T85" fmla="*/ 207 h 228"/>
              <a:gd name="T86" fmla="*/ 17 w 192"/>
              <a:gd name="T87" fmla="*/ 198 h 228"/>
              <a:gd name="T88" fmla="*/ 15 w 192"/>
              <a:gd name="T89" fmla="*/ 180 h 228"/>
              <a:gd name="T90" fmla="*/ 15 w 192"/>
              <a:gd name="T91" fmla="*/ 167 h 228"/>
              <a:gd name="T92" fmla="*/ 8 w 192"/>
              <a:gd name="T93" fmla="*/ 151 h 228"/>
              <a:gd name="T94" fmla="*/ 6 w 192"/>
              <a:gd name="T95" fmla="*/ 138 h 228"/>
              <a:gd name="T96" fmla="*/ 8 w 192"/>
              <a:gd name="T97" fmla="*/ 125 h 228"/>
              <a:gd name="T98" fmla="*/ 6 w 192"/>
              <a:gd name="T99" fmla="*/ 115 h 228"/>
              <a:gd name="T100" fmla="*/ 13 w 192"/>
              <a:gd name="T101" fmla="*/ 105 h 228"/>
              <a:gd name="T102" fmla="*/ 19 w 192"/>
              <a:gd name="T103" fmla="*/ 96 h 228"/>
              <a:gd name="T104" fmla="*/ 15 w 192"/>
              <a:gd name="T105" fmla="*/ 80 h 228"/>
              <a:gd name="T106" fmla="*/ 19 w 192"/>
              <a:gd name="T107" fmla="*/ 61 h 228"/>
              <a:gd name="T108" fmla="*/ 17 w 192"/>
              <a:gd name="T109" fmla="*/ 50 h 228"/>
              <a:gd name="T110" fmla="*/ 27 w 192"/>
              <a:gd name="T111" fmla="*/ 42 h 228"/>
              <a:gd name="T112" fmla="*/ 38 w 192"/>
              <a:gd name="T113" fmla="*/ 44 h 228"/>
              <a:gd name="T114" fmla="*/ 46 w 192"/>
              <a:gd name="T115" fmla="*/ 34 h 228"/>
              <a:gd name="T116" fmla="*/ 40 w 192"/>
              <a:gd name="T117" fmla="*/ 31 h 228"/>
              <a:gd name="T118" fmla="*/ 42 w 192"/>
              <a:gd name="T119" fmla="*/ 19 h 228"/>
              <a:gd name="T120" fmla="*/ 54 w 192"/>
              <a:gd name="T121" fmla="*/ 19 h 228"/>
              <a:gd name="T122" fmla="*/ 52 w 192"/>
              <a:gd name="T123" fmla="*/ 4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2" h="228">
                <a:moveTo>
                  <a:pt x="192" y="201"/>
                </a:moveTo>
                <a:lnTo>
                  <a:pt x="192" y="203"/>
                </a:lnTo>
                <a:lnTo>
                  <a:pt x="190" y="203"/>
                </a:lnTo>
                <a:lnTo>
                  <a:pt x="188" y="203"/>
                </a:lnTo>
                <a:lnTo>
                  <a:pt x="186" y="203"/>
                </a:lnTo>
                <a:lnTo>
                  <a:pt x="186" y="201"/>
                </a:lnTo>
                <a:lnTo>
                  <a:pt x="186" y="199"/>
                </a:lnTo>
                <a:lnTo>
                  <a:pt x="186" y="198"/>
                </a:lnTo>
                <a:lnTo>
                  <a:pt x="188" y="198"/>
                </a:lnTo>
                <a:lnTo>
                  <a:pt x="188" y="196"/>
                </a:lnTo>
                <a:lnTo>
                  <a:pt x="188" y="194"/>
                </a:lnTo>
                <a:lnTo>
                  <a:pt x="190" y="194"/>
                </a:lnTo>
                <a:lnTo>
                  <a:pt x="190" y="192"/>
                </a:lnTo>
                <a:lnTo>
                  <a:pt x="192" y="192"/>
                </a:lnTo>
                <a:lnTo>
                  <a:pt x="192" y="194"/>
                </a:lnTo>
                <a:lnTo>
                  <a:pt x="192" y="196"/>
                </a:lnTo>
                <a:lnTo>
                  <a:pt x="192" y="198"/>
                </a:lnTo>
                <a:lnTo>
                  <a:pt x="192" y="199"/>
                </a:lnTo>
                <a:lnTo>
                  <a:pt x="192" y="201"/>
                </a:lnTo>
                <a:close/>
                <a:moveTo>
                  <a:pt x="173" y="146"/>
                </a:moveTo>
                <a:lnTo>
                  <a:pt x="173" y="148"/>
                </a:lnTo>
                <a:lnTo>
                  <a:pt x="175" y="148"/>
                </a:lnTo>
                <a:lnTo>
                  <a:pt x="177" y="150"/>
                </a:lnTo>
                <a:lnTo>
                  <a:pt x="177" y="151"/>
                </a:lnTo>
                <a:lnTo>
                  <a:pt x="175" y="151"/>
                </a:lnTo>
                <a:lnTo>
                  <a:pt x="173" y="151"/>
                </a:lnTo>
                <a:lnTo>
                  <a:pt x="173" y="150"/>
                </a:lnTo>
                <a:lnTo>
                  <a:pt x="173" y="148"/>
                </a:lnTo>
                <a:lnTo>
                  <a:pt x="171" y="148"/>
                </a:lnTo>
                <a:lnTo>
                  <a:pt x="171" y="146"/>
                </a:lnTo>
                <a:lnTo>
                  <a:pt x="173" y="146"/>
                </a:lnTo>
                <a:close/>
                <a:moveTo>
                  <a:pt x="56" y="0"/>
                </a:moveTo>
                <a:lnTo>
                  <a:pt x="56" y="2"/>
                </a:lnTo>
                <a:lnTo>
                  <a:pt x="58" y="2"/>
                </a:lnTo>
                <a:lnTo>
                  <a:pt x="59" y="0"/>
                </a:lnTo>
                <a:lnTo>
                  <a:pt x="61" y="0"/>
                </a:lnTo>
                <a:lnTo>
                  <a:pt x="63" y="0"/>
                </a:lnTo>
                <a:lnTo>
                  <a:pt x="63" y="2"/>
                </a:lnTo>
                <a:lnTo>
                  <a:pt x="65" y="2"/>
                </a:lnTo>
                <a:lnTo>
                  <a:pt x="65" y="4"/>
                </a:lnTo>
                <a:lnTo>
                  <a:pt x="65" y="6"/>
                </a:lnTo>
                <a:lnTo>
                  <a:pt x="67" y="7"/>
                </a:lnTo>
                <a:lnTo>
                  <a:pt x="67" y="9"/>
                </a:lnTo>
                <a:lnTo>
                  <a:pt x="69" y="9"/>
                </a:lnTo>
                <a:lnTo>
                  <a:pt x="71" y="11"/>
                </a:lnTo>
                <a:lnTo>
                  <a:pt x="71" y="13"/>
                </a:lnTo>
                <a:lnTo>
                  <a:pt x="71" y="15"/>
                </a:lnTo>
                <a:lnTo>
                  <a:pt x="73" y="15"/>
                </a:lnTo>
                <a:lnTo>
                  <a:pt x="73" y="17"/>
                </a:lnTo>
                <a:lnTo>
                  <a:pt x="75" y="19"/>
                </a:lnTo>
                <a:lnTo>
                  <a:pt x="77" y="21"/>
                </a:lnTo>
                <a:lnTo>
                  <a:pt x="79" y="21"/>
                </a:lnTo>
                <a:lnTo>
                  <a:pt x="83" y="21"/>
                </a:lnTo>
                <a:lnTo>
                  <a:pt x="86" y="21"/>
                </a:lnTo>
                <a:lnTo>
                  <a:pt x="88" y="21"/>
                </a:lnTo>
                <a:lnTo>
                  <a:pt x="88" y="23"/>
                </a:lnTo>
                <a:lnTo>
                  <a:pt x="90" y="23"/>
                </a:lnTo>
                <a:lnTo>
                  <a:pt x="90" y="25"/>
                </a:lnTo>
                <a:lnTo>
                  <a:pt x="90" y="27"/>
                </a:lnTo>
                <a:lnTo>
                  <a:pt x="92" y="27"/>
                </a:lnTo>
                <a:lnTo>
                  <a:pt x="92" y="29"/>
                </a:lnTo>
                <a:lnTo>
                  <a:pt x="92" y="32"/>
                </a:lnTo>
                <a:lnTo>
                  <a:pt x="92" y="34"/>
                </a:lnTo>
                <a:lnTo>
                  <a:pt x="94" y="34"/>
                </a:lnTo>
                <a:lnTo>
                  <a:pt x="94" y="36"/>
                </a:lnTo>
                <a:lnTo>
                  <a:pt x="96" y="38"/>
                </a:lnTo>
                <a:lnTo>
                  <a:pt x="98" y="38"/>
                </a:lnTo>
                <a:lnTo>
                  <a:pt x="98" y="40"/>
                </a:lnTo>
                <a:lnTo>
                  <a:pt x="96" y="40"/>
                </a:lnTo>
                <a:lnTo>
                  <a:pt x="94" y="40"/>
                </a:lnTo>
                <a:lnTo>
                  <a:pt x="92" y="40"/>
                </a:lnTo>
                <a:lnTo>
                  <a:pt x="90" y="40"/>
                </a:lnTo>
                <a:lnTo>
                  <a:pt x="90" y="38"/>
                </a:lnTo>
                <a:lnTo>
                  <a:pt x="88" y="38"/>
                </a:lnTo>
                <a:lnTo>
                  <a:pt x="86" y="38"/>
                </a:lnTo>
                <a:lnTo>
                  <a:pt x="84" y="38"/>
                </a:lnTo>
                <a:lnTo>
                  <a:pt x="84" y="40"/>
                </a:lnTo>
                <a:lnTo>
                  <a:pt x="86" y="42"/>
                </a:lnTo>
                <a:lnTo>
                  <a:pt x="86" y="44"/>
                </a:lnTo>
                <a:lnTo>
                  <a:pt x="88" y="44"/>
                </a:lnTo>
                <a:lnTo>
                  <a:pt x="90" y="44"/>
                </a:lnTo>
                <a:lnTo>
                  <a:pt x="92" y="44"/>
                </a:lnTo>
                <a:lnTo>
                  <a:pt x="94" y="44"/>
                </a:lnTo>
                <a:lnTo>
                  <a:pt x="96" y="44"/>
                </a:lnTo>
                <a:lnTo>
                  <a:pt x="96" y="46"/>
                </a:lnTo>
                <a:lnTo>
                  <a:pt x="98" y="46"/>
                </a:lnTo>
                <a:lnTo>
                  <a:pt x="100" y="48"/>
                </a:lnTo>
                <a:lnTo>
                  <a:pt x="102" y="48"/>
                </a:lnTo>
                <a:lnTo>
                  <a:pt x="102" y="50"/>
                </a:lnTo>
                <a:lnTo>
                  <a:pt x="104" y="52"/>
                </a:lnTo>
                <a:lnTo>
                  <a:pt x="104" y="54"/>
                </a:lnTo>
                <a:lnTo>
                  <a:pt x="104" y="55"/>
                </a:lnTo>
                <a:lnTo>
                  <a:pt x="104" y="57"/>
                </a:lnTo>
                <a:lnTo>
                  <a:pt x="106" y="57"/>
                </a:lnTo>
                <a:lnTo>
                  <a:pt x="106" y="59"/>
                </a:lnTo>
                <a:lnTo>
                  <a:pt x="108" y="61"/>
                </a:lnTo>
                <a:lnTo>
                  <a:pt x="109" y="61"/>
                </a:lnTo>
                <a:lnTo>
                  <a:pt x="111" y="63"/>
                </a:lnTo>
                <a:lnTo>
                  <a:pt x="111" y="65"/>
                </a:lnTo>
                <a:lnTo>
                  <a:pt x="113" y="67"/>
                </a:lnTo>
                <a:lnTo>
                  <a:pt x="115" y="69"/>
                </a:lnTo>
                <a:lnTo>
                  <a:pt x="117" y="69"/>
                </a:lnTo>
                <a:lnTo>
                  <a:pt x="119" y="65"/>
                </a:lnTo>
                <a:lnTo>
                  <a:pt x="119" y="63"/>
                </a:lnTo>
                <a:lnTo>
                  <a:pt x="121" y="61"/>
                </a:lnTo>
                <a:lnTo>
                  <a:pt x="123" y="59"/>
                </a:lnTo>
                <a:lnTo>
                  <a:pt x="125" y="59"/>
                </a:lnTo>
                <a:lnTo>
                  <a:pt x="127" y="61"/>
                </a:lnTo>
                <a:lnTo>
                  <a:pt x="131" y="65"/>
                </a:lnTo>
                <a:lnTo>
                  <a:pt x="132" y="69"/>
                </a:lnTo>
                <a:lnTo>
                  <a:pt x="132" y="71"/>
                </a:lnTo>
                <a:lnTo>
                  <a:pt x="132" y="73"/>
                </a:lnTo>
                <a:lnTo>
                  <a:pt x="132" y="77"/>
                </a:lnTo>
                <a:lnTo>
                  <a:pt x="132" y="79"/>
                </a:lnTo>
                <a:lnTo>
                  <a:pt x="132" y="82"/>
                </a:lnTo>
                <a:lnTo>
                  <a:pt x="134" y="84"/>
                </a:lnTo>
                <a:lnTo>
                  <a:pt x="136" y="86"/>
                </a:lnTo>
                <a:lnTo>
                  <a:pt x="138" y="88"/>
                </a:lnTo>
                <a:lnTo>
                  <a:pt x="140" y="90"/>
                </a:lnTo>
                <a:lnTo>
                  <a:pt x="140" y="96"/>
                </a:lnTo>
                <a:lnTo>
                  <a:pt x="140" y="100"/>
                </a:lnTo>
                <a:lnTo>
                  <a:pt x="140" y="103"/>
                </a:lnTo>
                <a:lnTo>
                  <a:pt x="140" y="105"/>
                </a:lnTo>
                <a:lnTo>
                  <a:pt x="140" y="107"/>
                </a:lnTo>
                <a:lnTo>
                  <a:pt x="144" y="113"/>
                </a:lnTo>
                <a:lnTo>
                  <a:pt x="146" y="115"/>
                </a:lnTo>
                <a:lnTo>
                  <a:pt x="146" y="117"/>
                </a:lnTo>
                <a:lnTo>
                  <a:pt x="146" y="121"/>
                </a:lnTo>
                <a:lnTo>
                  <a:pt x="148" y="123"/>
                </a:lnTo>
                <a:lnTo>
                  <a:pt x="152" y="127"/>
                </a:lnTo>
                <a:lnTo>
                  <a:pt x="156" y="128"/>
                </a:lnTo>
                <a:lnTo>
                  <a:pt x="157" y="128"/>
                </a:lnTo>
                <a:lnTo>
                  <a:pt x="161" y="132"/>
                </a:lnTo>
                <a:lnTo>
                  <a:pt x="163" y="134"/>
                </a:lnTo>
                <a:lnTo>
                  <a:pt x="167" y="138"/>
                </a:lnTo>
                <a:lnTo>
                  <a:pt x="167" y="140"/>
                </a:lnTo>
                <a:lnTo>
                  <a:pt x="165" y="140"/>
                </a:lnTo>
                <a:lnTo>
                  <a:pt x="167" y="142"/>
                </a:lnTo>
                <a:lnTo>
                  <a:pt x="169" y="144"/>
                </a:lnTo>
                <a:lnTo>
                  <a:pt x="171" y="146"/>
                </a:lnTo>
                <a:lnTo>
                  <a:pt x="171" y="148"/>
                </a:lnTo>
                <a:lnTo>
                  <a:pt x="171" y="150"/>
                </a:lnTo>
                <a:lnTo>
                  <a:pt x="169" y="150"/>
                </a:lnTo>
                <a:lnTo>
                  <a:pt x="167" y="148"/>
                </a:lnTo>
                <a:lnTo>
                  <a:pt x="167" y="146"/>
                </a:lnTo>
                <a:lnTo>
                  <a:pt x="167" y="144"/>
                </a:lnTo>
                <a:lnTo>
                  <a:pt x="165" y="144"/>
                </a:lnTo>
                <a:lnTo>
                  <a:pt x="165" y="142"/>
                </a:lnTo>
                <a:lnTo>
                  <a:pt x="163" y="142"/>
                </a:lnTo>
                <a:lnTo>
                  <a:pt x="161" y="140"/>
                </a:lnTo>
                <a:lnTo>
                  <a:pt x="159" y="140"/>
                </a:lnTo>
                <a:lnTo>
                  <a:pt x="159" y="142"/>
                </a:lnTo>
                <a:lnTo>
                  <a:pt x="161" y="142"/>
                </a:lnTo>
                <a:lnTo>
                  <a:pt x="163" y="142"/>
                </a:lnTo>
                <a:lnTo>
                  <a:pt x="165" y="144"/>
                </a:lnTo>
                <a:lnTo>
                  <a:pt x="165" y="146"/>
                </a:lnTo>
                <a:lnTo>
                  <a:pt x="167" y="148"/>
                </a:lnTo>
                <a:lnTo>
                  <a:pt x="167" y="150"/>
                </a:lnTo>
                <a:lnTo>
                  <a:pt x="169" y="151"/>
                </a:lnTo>
                <a:lnTo>
                  <a:pt x="171" y="151"/>
                </a:lnTo>
                <a:lnTo>
                  <a:pt x="173" y="151"/>
                </a:lnTo>
                <a:lnTo>
                  <a:pt x="173" y="153"/>
                </a:lnTo>
                <a:lnTo>
                  <a:pt x="175" y="153"/>
                </a:lnTo>
                <a:lnTo>
                  <a:pt x="177" y="155"/>
                </a:lnTo>
                <a:lnTo>
                  <a:pt x="177" y="157"/>
                </a:lnTo>
                <a:lnTo>
                  <a:pt x="177" y="159"/>
                </a:lnTo>
                <a:lnTo>
                  <a:pt x="179" y="159"/>
                </a:lnTo>
                <a:lnTo>
                  <a:pt x="179" y="161"/>
                </a:lnTo>
                <a:lnTo>
                  <a:pt x="181" y="161"/>
                </a:lnTo>
                <a:lnTo>
                  <a:pt x="182" y="161"/>
                </a:lnTo>
                <a:lnTo>
                  <a:pt x="182" y="163"/>
                </a:lnTo>
                <a:lnTo>
                  <a:pt x="184" y="163"/>
                </a:lnTo>
                <a:lnTo>
                  <a:pt x="184" y="165"/>
                </a:lnTo>
                <a:lnTo>
                  <a:pt x="186" y="165"/>
                </a:lnTo>
                <a:lnTo>
                  <a:pt x="186" y="167"/>
                </a:lnTo>
                <a:lnTo>
                  <a:pt x="188" y="167"/>
                </a:lnTo>
                <a:lnTo>
                  <a:pt x="188" y="169"/>
                </a:lnTo>
                <a:lnTo>
                  <a:pt x="186" y="171"/>
                </a:lnTo>
                <a:lnTo>
                  <a:pt x="188" y="171"/>
                </a:lnTo>
                <a:lnTo>
                  <a:pt x="186" y="171"/>
                </a:lnTo>
                <a:lnTo>
                  <a:pt x="188" y="173"/>
                </a:lnTo>
                <a:lnTo>
                  <a:pt x="188" y="175"/>
                </a:lnTo>
                <a:lnTo>
                  <a:pt x="186" y="175"/>
                </a:lnTo>
                <a:lnTo>
                  <a:pt x="188" y="175"/>
                </a:lnTo>
                <a:lnTo>
                  <a:pt x="186" y="175"/>
                </a:lnTo>
                <a:lnTo>
                  <a:pt x="186" y="176"/>
                </a:lnTo>
                <a:lnTo>
                  <a:pt x="188" y="175"/>
                </a:lnTo>
                <a:lnTo>
                  <a:pt x="188" y="176"/>
                </a:lnTo>
                <a:lnTo>
                  <a:pt x="190" y="176"/>
                </a:lnTo>
                <a:lnTo>
                  <a:pt x="190" y="178"/>
                </a:lnTo>
                <a:lnTo>
                  <a:pt x="190" y="180"/>
                </a:lnTo>
                <a:lnTo>
                  <a:pt x="190" y="182"/>
                </a:lnTo>
                <a:lnTo>
                  <a:pt x="190" y="184"/>
                </a:lnTo>
                <a:lnTo>
                  <a:pt x="190" y="186"/>
                </a:lnTo>
                <a:lnTo>
                  <a:pt x="188" y="186"/>
                </a:lnTo>
                <a:lnTo>
                  <a:pt x="188" y="188"/>
                </a:lnTo>
                <a:lnTo>
                  <a:pt x="188" y="186"/>
                </a:lnTo>
                <a:lnTo>
                  <a:pt x="186" y="184"/>
                </a:lnTo>
                <a:lnTo>
                  <a:pt x="184" y="182"/>
                </a:lnTo>
                <a:lnTo>
                  <a:pt x="182" y="182"/>
                </a:lnTo>
                <a:lnTo>
                  <a:pt x="179" y="182"/>
                </a:lnTo>
                <a:lnTo>
                  <a:pt x="177" y="182"/>
                </a:lnTo>
                <a:lnTo>
                  <a:pt x="175" y="182"/>
                </a:lnTo>
                <a:lnTo>
                  <a:pt x="175" y="184"/>
                </a:lnTo>
                <a:lnTo>
                  <a:pt x="175" y="182"/>
                </a:lnTo>
                <a:lnTo>
                  <a:pt x="177" y="182"/>
                </a:lnTo>
                <a:lnTo>
                  <a:pt x="179" y="182"/>
                </a:lnTo>
                <a:lnTo>
                  <a:pt x="181" y="182"/>
                </a:lnTo>
                <a:lnTo>
                  <a:pt x="182" y="182"/>
                </a:lnTo>
                <a:lnTo>
                  <a:pt x="184" y="184"/>
                </a:lnTo>
                <a:lnTo>
                  <a:pt x="186" y="184"/>
                </a:lnTo>
                <a:lnTo>
                  <a:pt x="186" y="186"/>
                </a:lnTo>
                <a:lnTo>
                  <a:pt x="186" y="188"/>
                </a:lnTo>
                <a:lnTo>
                  <a:pt x="188" y="190"/>
                </a:lnTo>
                <a:lnTo>
                  <a:pt x="190" y="190"/>
                </a:lnTo>
                <a:lnTo>
                  <a:pt x="190" y="192"/>
                </a:lnTo>
                <a:lnTo>
                  <a:pt x="190" y="194"/>
                </a:lnTo>
                <a:lnTo>
                  <a:pt x="188" y="194"/>
                </a:lnTo>
                <a:lnTo>
                  <a:pt x="188" y="198"/>
                </a:lnTo>
                <a:lnTo>
                  <a:pt x="186" y="198"/>
                </a:lnTo>
                <a:lnTo>
                  <a:pt x="186" y="199"/>
                </a:lnTo>
                <a:lnTo>
                  <a:pt x="186" y="201"/>
                </a:lnTo>
                <a:lnTo>
                  <a:pt x="186" y="203"/>
                </a:lnTo>
                <a:lnTo>
                  <a:pt x="184" y="203"/>
                </a:lnTo>
                <a:lnTo>
                  <a:pt x="184" y="205"/>
                </a:lnTo>
                <a:lnTo>
                  <a:pt x="182" y="205"/>
                </a:lnTo>
                <a:lnTo>
                  <a:pt x="181" y="205"/>
                </a:lnTo>
                <a:lnTo>
                  <a:pt x="179" y="205"/>
                </a:lnTo>
                <a:lnTo>
                  <a:pt x="179" y="203"/>
                </a:lnTo>
                <a:lnTo>
                  <a:pt x="179" y="205"/>
                </a:lnTo>
                <a:lnTo>
                  <a:pt x="181" y="205"/>
                </a:lnTo>
                <a:lnTo>
                  <a:pt x="182" y="207"/>
                </a:lnTo>
                <a:lnTo>
                  <a:pt x="184" y="207"/>
                </a:lnTo>
                <a:lnTo>
                  <a:pt x="182" y="207"/>
                </a:lnTo>
                <a:lnTo>
                  <a:pt x="182" y="209"/>
                </a:lnTo>
                <a:lnTo>
                  <a:pt x="181" y="209"/>
                </a:lnTo>
                <a:lnTo>
                  <a:pt x="181" y="211"/>
                </a:lnTo>
                <a:lnTo>
                  <a:pt x="181" y="213"/>
                </a:lnTo>
                <a:lnTo>
                  <a:pt x="181" y="215"/>
                </a:lnTo>
                <a:lnTo>
                  <a:pt x="179" y="215"/>
                </a:lnTo>
                <a:lnTo>
                  <a:pt x="171" y="215"/>
                </a:lnTo>
                <a:lnTo>
                  <a:pt x="169" y="215"/>
                </a:lnTo>
                <a:lnTo>
                  <a:pt x="167" y="215"/>
                </a:lnTo>
                <a:lnTo>
                  <a:pt x="165" y="215"/>
                </a:lnTo>
                <a:lnTo>
                  <a:pt x="165" y="213"/>
                </a:lnTo>
                <a:lnTo>
                  <a:pt x="163" y="213"/>
                </a:lnTo>
                <a:lnTo>
                  <a:pt x="161" y="213"/>
                </a:lnTo>
                <a:lnTo>
                  <a:pt x="157" y="213"/>
                </a:lnTo>
                <a:lnTo>
                  <a:pt x="156" y="213"/>
                </a:lnTo>
                <a:lnTo>
                  <a:pt x="150" y="213"/>
                </a:lnTo>
                <a:lnTo>
                  <a:pt x="144" y="213"/>
                </a:lnTo>
                <a:lnTo>
                  <a:pt x="140" y="213"/>
                </a:lnTo>
                <a:lnTo>
                  <a:pt x="136" y="213"/>
                </a:lnTo>
                <a:lnTo>
                  <a:pt x="131" y="213"/>
                </a:lnTo>
                <a:lnTo>
                  <a:pt x="127" y="213"/>
                </a:lnTo>
                <a:lnTo>
                  <a:pt x="121" y="213"/>
                </a:lnTo>
                <a:lnTo>
                  <a:pt x="119" y="215"/>
                </a:lnTo>
                <a:lnTo>
                  <a:pt x="119" y="213"/>
                </a:lnTo>
                <a:lnTo>
                  <a:pt x="117" y="213"/>
                </a:lnTo>
                <a:lnTo>
                  <a:pt x="115" y="211"/>
                </a:lnTo>
                <a:lnTo>
                  <a:pt x="117" y="211"/>
                </a:lnTo>
                <a:lnTo>
                  <a:pt x="117" y="209"/>
                </a:lnTo>
                <a:lnTo>
                  <a:pt x="119" y="211"/>
                </a:lnTo>
                <a:lnTo>
                  <a:pt x="119" y="209"/>
                </a:lnTo>
                <a:lnTo>
                  <a:pt x="117" y="209"/>
                </a:lnTo>
                <a:lnTo>
                  <a:pt x="117" y="211"/>
                </a:lnTo>
                <a:lnTo>
                  <a:pt x="117" y="209"/>
                </a:lnTo>
                <a:lnTo>
                  <a:pt x="115" y="209"/>
                </a:lnTo>
                <a:lnTo>
                  <a:pt x="113" y="207"/>
                </a:lnTo>
                <a:lnTo>
                  <a:pt x="111" y="207"/>
                </a:lnTo>
                <a:lnTo>
                  <a:pt x="109" y="209"/>
                </a:lnTo>
                <a:lnTo>
                  <a:pt x="108" y="211"/>
                </a:lnTo>
                <a:lnTo>
                  <a:pt x="108" y="209"/>
                </a:lnTo>
                <a:lnTo>
                  <a:pt x="106" y="209"/>
                </a:lnTo>
                <a:lnTo>
                  <a:pt x="106" y="211"/>
                </a:lnTo>
                <a:lnTo>
                  <a:pt x="108" y="211"/>
                </a:lnTo>
                <a:lnTo>
                  <a:pt x="109" y="211"/>
                </a:lnTo>
                <a:lnTo>
                  <a:pt x="111" y="211"/>
                </a:lnTo>
                <a:lnTo>
                  <a:pt x="111" y="209"/>
                </a:lnTo>
                <a:lnTo>
                  <a:pt x="113" y="209"/>
                </a:lnTo>
                <a:lnTo>
                  <a:pt x="115" y="209"/>
                </a:lnTo>
                <a:lnTo>
                  <a:pt x="115" y="211"/>
                </a:lnTo>
                <a:lnTo>
                  <a:pt x="115" y="213"/>
                </a:lnTo>
                <a:lnTo>
                  <a:pt x="113" y="215"/>
                </a:lnTo>
                <a:lnTo>
                  <a:pt x="111" y="215"/>
                </a:lnTo>
                <a:lnTo>
                  <a:pt x="108" y="215"/>
                </a:lnTo>
                <a:lnTo>
                  <a:pt x="106" y="215"/>
                </a:lnTo>
                <a:lnTo>
                  <a:pt x="106" y="213"/>
                </a:lnTo>
                <a:lnTo>
                  <a:pt x="104" y="215"/>
                </a:lnTo>
                <a:lnTo>
                  <a:pt x="102" y="215"/>
                </a:lnTo>
                <a:lnTo>
                  <a:pt x="104" y="215"/>
                </a:lnTo>
                <a:lnTo>
                  <a:pt x="106" y="215"/>
                </a:lnTo>
                <a:lnTo>
                  <a:pt x="104" y="215"/>
                </a:lnTo>
                <a:lnTo>
                  <a:pt x="100" y="215"/>
                </a:lnTo>
                <a:lnTo>
                  <a:pt x="98" y="215"/>
                </a:lnTo>
                <a:lnTo>
                  <a:pt x="96" y="215"/>
                </a:lnTo>
                <a:lnTo>
                  <a:pt x="94" y="215"/>
                </a:lnTo>
                <a:lnTo>
                  <a:pt x="94" y="217"/>
                </a:lnTo>
                <a:lnTo>
                  <a:pt x="92" y="217"/>
                </a:lnTo>
                <a:lnTo>
                  <a:pt x="88" y="217"/>
                </a:lnTo>
                <a:lnTo>
                  <a:pt x="86" y="217"/>
                </a:lnTo>
                <a:lnTo>
                  <a:pt x="84" y="217"/>
                </a:lnTo>
                <a:lnTo>
                  <a:pt x="83" y="217"/>
                </a:lnTo>
                <a:lnTo>
                  <a:pt x="81" y="217"/>
                </a:lnTo>
                <a:lnTo>
                  <a:pt x="81" y="219"/>
                </a:lnTo>
                <a:lnTo>
                  <a:pt x="79" y="219"/>
                </a:lnTo>
                <a:lnTo>
                  <a:pt x="77" y="219"/>
                </a:lnTo>
                <a:lnTo>
                  <a:pt x="75" y="219"/>
                </a:lnTo>
                <a:lnTo>
                  <a:pt x="73" y="219"/>
                </a:lnTo>
                <a:lnTo>
                  <a:pt x="69" y="219"/>
                </a:lnTo>
                <a:lnTo>
                  <a:pt x="67" y="219"/>
                </a:lnTo>
                <a:lnTo>
                  <a:pt x="69" y="219"/>
                </a:lnTo>
                <a:lnTo>
                  <a:pt x="69" y="221"/>
                </a:lnTo>
                <a:lnTo>
                  <a:pt x="67" y="221"/>
                </a:lnTo>
                <a:lnTo>
                  <a:pt x="65" y="221"/>
                </a:lnTo>
                <a:lnTo>
                  <a:pt x="63" y="221"/>
                </a:lnTo>
                <a:lnTo>
                  <a:pt x="61" y="221"/>
                </a:lnTo>
                <a:lnTo>
                  <a:pt x="59" y="221"/>
                </a:lnTo>
                <a:lnTo>
                  <a:pt x="58" y="221"/>
                </a:lnTo>
                <a:lnTo>
                  <a:pt x="58" y="223"/>
                </a:lnTo>
                <a:lnTo>
                  <a:pt x="56" y="223"/>
                </a:lnTo>
                <a:lnTo>
                  <a:pt x="54" y="223"/>
                </a:lnTo>
                <a:lnTo>
                  <a:pt x="52" y="223"/>
                </a:lnTo>
                <a:lnTo>
                  <a:pt x="50" y="223"/>
                </a:lnTo>
                <a:lnTo>
                  <a:pt x="50" y="224"/>
                </a:lnTo>
                <a:lnTo>
                  <a:pt x="48" y="224"/>
                </a:lnTo>
                <a:lnTo>
                  <a:pt x="48" y="223"/>
                </a:lnTo>
                <a:lnTo>
                  <a:pt x="46" y="223"/>
                </a:lnTo>
                <a:lnTo>
                  <a:pt x="44" y="221"/>
                </a:lnTo>
                <a:lnTo>
                  <a:pt x="44" y="219"/>
                </a:lnTo>
                <a:lnTo>
                  <a:pt x="44" y="221"/>
                </a:lnTo>
                <a:lnTo>
                  <a:pt x="44" y="223"/>
                </a:lnTo>
                <a:lnTo>
                  <a:pt x="46" y="223"/>
                </a:lnTo>
                <a:lnTo>
                  <a:pt x="46" y="224"/>
                </a:lnTo>
                <a:lnTo>
                  <a:pt x="44" y="224"/>
                </a:lnTo>
                <a:lnTo>
                  <a:pt x="42" y="224"/>
                </a:lnTo>
                <a:lnTo>
                  <a:pt x="40" y="224"/>
                </a:lnTo>
                <a:lnTo>
                  <a:pt x="40" y="226"/>
                </a:lnTo>
                <a:lnTo>
                  <a:pt x="38" y="226"/>
                </a:lnTo>
                <a:lnTo>
                  <a:pt x="36" y="226"/>
                </a:lnTo>
                <a:lnTo>
                  <a:pt x="38" y="226"/>
                </a:lnTo>
                <a:lnTo>
                  <a:pt x="36" y="226"/>
                </a:lnTo>
                <a:lnTo>
                  <a:pt x="35" y="226"/>
                </a:lnTo>
                <a:lnTo>
                  <a:pt x="36" y="226"/>
                </a:lnTo>
                <a:lnTo>
                  <a:pt x="38" y="226"/>
                </a:lnTo>
                <a:lnTo>
                  <a:pt x="36" y="226"/>
                </a:lnTo>
                <a:lnTo>
                  <a:pt x="35" y="226"/>
                </a:lnTo>
                <a:lnTo>
                  <a:pt x="35" y="228"/>
                </a:lnTo>
                <a:lnTo>
                  <a:pt x="33" y="228"/>
                </a:lnTo>
                <a:lnTo>
                  <a:pt x="31" y="226"/>
                </a:lnTo>
                <a:lnTo>
                  <a:pt x="31" y="224"/>
                </a:lnTo>
                <a:lnTo>
                  <a:pt x="31" y="223"/>
                </a:lnTo>
                <a:lnTo>
                  <a:pt x="29" y="223"/>
                </a:lnTo>
                <a:lnTo>
                  <a:pt x="29" y="221"/>
                </a:lnTo>
                <a:lnTo>
                  <a:pt x="27" y="221"/>
                </a:lnTo>
                <a:lnTo>
                  <a:pt x="27" y="219"/>
                </a:lnTo>
                <a:lnTo>
                  <a:pt x="29" y="219"/>
                </a:lnTo>
                <a:lnTo>
                  <a:pt x="27" y="219"/>
                </a:lnTo>
                <a:lnTo>
                  <a:pt x="25" y="219"/>
                </a:lnTo>
                <a:lnTo>
                  <a:pt x="23" y="219"/>
                </a:lnTo>
                <a:lnTo>
                  <a:pt x="21" y="219"/>
                </a:lnTo>
                <a:lnTo>
                  <a:pt x="21" y="217"/>
                </a:lnTo>
                <a:lnTo>
                  <a:pt x="19" y="215"/>
                </a:lnTo>
                <a:lnTo>
                  <a:pt x="21" y="215"/>
                </a:lnTo>
                <a:lnTo>
                  <a:pt x="19" y="215"/>
                </a:lnTo>
                <a:lnTo>
                  <a:pt x="21" y="215"/>
                </a:lnTo>
                <a:lnTo>
                  <a:pt x="19" y="213"/>
                </a:lnTo>
                <a:lnTo>
                  <a:pt x="21" y="213"/>
                </a:lnTo>
                <a:lnTo>
                  <a:pt x="23" y="213"/>
                </a:lnTo>
                <a:lnTo>
                  <a:pt x="25" y="213"/>
                </a:lnTo>
                <a:lnTo>
                  <a:pt x="27" y="213"/>
                </a:lnTo>
                <a:lnTo>
                  <a:pt x="27" y="211"/>
                </a:lnTo>
                <a:lnTo>
                  <a:pt x="27" y="213"/>
                </a:lnTo>
                <a:lnTo>
                  <a:pt x="25" y="213"/>
                </a:lnTo>
                <a:lnTo>
                  <a:pt x="23" y="213"/>
                </a:lnTo>
                <a:lnTo>
                  <a:pt x="23" y="211"/>
                </a:lnTo>
                <a:lnTo>
                  <a:pt x="25" y="211"/>
                </a:lnTo>
                <a:lnTo>
                  <a:pt x="23" y="211"/>
                </a:lnTo>
                <a:lnTo>
                  <a:pt x="23" y="213"/>
                </a:lnTo>
                <a:lnTo>
                  <a:pt x="21" y="211"/>
                </a:lnTo>
                <a:lnTo>
                  <a:pt x="19" y="213"/>
                </a:lnTo>
                <a:lnTo>
                  <a:pt x="17" y="213"/>
                </a:lnTo>
                <a:lnTo>
                  <a:pt x="15" y="213"/>
                </a:lnTo>
                <a:lnTo>
                  <a:pt x="15" y="211"/>
                </a:lnTo>
                <a:lnTo>
                  <a:pt x="17" y="211"/>
                </a:lnTo>
                <a:lnTo>
                  <a:pt x="19" y="209"/>
                </a:lnTo>
                <a:lnTo>
                  <a:pt x="19" y="207"/>
                </a:lnTo>
                <a:lnTo>
                  <a:pt x="21" y="205"/>
                </a:lnTo>
                <a:lnTo>
                  <a:pt x="21" y="203"/>
                </a:lnTo>
                <a:lnTo>
                  <a:pt x="19" y="203"/>
                </a:lnTo>
                <a:lnTo>
                  <a:pt x="21" y="203"/>
                </a:lnTo>
                <a:lnTo>
                  <a:pt x="19" y="203"/>
                </a:lnTo>
                <a:lnTo>
                  <a:pt x="19" y="201"/>
                </a:lnTo>
                <a:lnTo>
                  <a:pt x="17" y="201"/>
                </a:lnTo>
                <a:lnTo>
                  <a:pt x="17" y="199"/>
                </a:lnTo>
                <a:lnTo>
                  <a:pt x="17" y="198"/>
                </a:lnTo>
                <a:lnTo>
                  <a:pt x="15" y="198"/>
                </a:lnTo>
                <a:lnTo>
                  <a:pt x="15" y="196"/>
                </a:lnTo>
                <a:lnTo>
                  <a:pt x="15" y="194"/>
                </a:lnTo>
                <a:lnTo>
                  <a:pt x="13" y="190"/>
                </a:lnTo>
                <a:lnTo>
                  <a:pt x="13" y="188"/>
                </a:lnTo>
                <a:lnTo>
                  <a:pt x="13" y="186"/>
                </a:lnTo>
                <a:lnTo>
                  <a:pt x="13" y="184"/>
                </a:lnTo>
                <a:lnTo>
                  <a:pt x="13" y="182"/>
                </a:lnTo>
                <a:lnTo>
                  <a:pt x="15" y="180"/>
                </a:lnTo>
                <a:lnTo>
                  <a:pt x="17" y="178"/>
                </a:lnTo>
                <a:lnTo>
                  <a:pt x="17" y="176"/>
                </a:lnTo>
                <a:lnTo>
                  <a:pt x="19" y="176"/>
                </a:lnTo>
                <a:lnTo>
                  <a:pt x="19" y="175"/>
                </a:lnTo>
                <a:lnTo>
                  <a:pt x="19" y="173"/>
                </a:lnTo>
                <a:lnTo>
                  <a:pt x="19" y="171"/>
                </a:lnTo>
                <a:lnTo>
                  <a:pt x="17" y="171"/>
                </a:lnTo>
                <a:lnTo>
                  <a:pt x="15" y="169"/>
                </a:lnTo>
                <a:lnTo>
                  <a:pt x="15" y="167"/>
                </a:lnTo>
                <a:lnTo>
                  <a:pt x="15" y="165"/>
                </a:lnTo>
                <a:lnTo>
                  <a:pt x="15" y="163"/>
                </a:lnTo>
                <a:lnTo>
                  <a:pt x="15" y="161"/>
                </a:lnTo>
                <a:lnTo>
                  <a:pt x="13" y="159"/>
                </a:lnTo>
                <a:lnTo>
                  <a:pt x="11" y="157"/>
                </a:lnTo>
                <a:lnTo>
                  <a:pt x="11" y="155"/>
                </a:lnTo>
                <a:lnTo>
                  <a:pt x="10" y="155"/>
                </a:lnTo>
                <a:lnTo>
                  <a:pt x="8" y="153"/>
                </a:lnTo>
                <a:lnTo>
                  <a:pt x="8" y="151"/>
                </a:lnTo>
                <a:lnTo>
                  <a:pt x="10" y="150"/>
                </a:lnTo>
                <a:lnTo>
                  <a:pt x="10" y="148"/>
                </a:lnTo>
                <a:lnTo>
                  <a:pt x="10" y="146"/>
                </a:lnTo>
                <a:lnTo>
                  <a:pt x="10" y="144"/>
                </a:lnTo>
                <a:lnTo>
                  <a:pt x="8" y="144"/>
                </a:lnTo>
                <a:lnTo>
                  <a:pt x="8" y="142"/>
                </a:lnTo>
                <a:lnTo>
                  <a:pt x="6" y="142"/>
                </a:lnTo>
                <a:lnTo>
                  <a:pt x="6" y="140"/>
                </a:lnTo>
                <a:lnTo>
                  <a:pt x="6" y="138"/>
                </a:lnTo>
                <a:lnTo>
                  <a:pt x="6" y="136"/>
                </a:lnTo>
                <a:lnTo>
                  <a:pt x="6" y="134"/>
                </a:lnTo>
                <a:lnTo>
                  <a:pt x="4" y="134"/>
                </a:lnTo>
                <a:lnTo>
                  <a:pt x="4" y="132"/>
                </a:lnTo>
                <a:lnTo>
                  <a:pt x="4" y="130"/>
                </a:lnTo>
                <a:lnTo>
                  <a:pt x="6" y="128"/>
                </a:lnTo>
                <a:lnTo>
                  <a:pt x="6" y="127"/>
                </a:lnTo>
                <a:lnTo>
                  <a:pt x="8" y="127"/>
                </a:lnTo>
                <a:lnTo>
                  <a:pt x="8" y="125"/>
                </a:lnTo>
                <a:lnTo>
                  <a:pt x="8" y="123"/>
                </a:lnTo>
                <a:lnTo>
                  <a:pt x="6" y="123"/>
                </a:lnTo>
                <a:lnTo>
                  <a:pt x="4" y="121"/>
                </a:lnTo>
                <a:lnTo>
                  <a:pt x="2" y="121"/>
                </a:lnTo>
                <a:lnTo>
                  <a:pt x="2" y="119"/>
                </a:lnTo>
                <a:lnTo>
                  <a:pt x="0" y="119"/>
                </a:lnTo>
                <a:lnTo>
                  <a:pt x="4" y="115"/>
                </a:lnTo>
                <a:lnTo>
                  <a:pt x="4" y="113"/>
                </a:lnTo>
                <a:lnTo>
                  <a:pt x="6" y="115"/>
                </a:lnTo>
                <a:lnTo>
                  <a:pt x="6" y="113"/>
                </a:lnTo>
                <a:lnTo>
                  <a:pt x="8" y="113"/>
                </a:lnTo>
                <a:lnTo>
                  <a:pt x="8" y="111"/>
                </a:lnTo>
                <a:lnTo>
                  <a:pt x="10" y="111"/>
                </a:lnTo>
                <a:lnTo>
                  <a:pt x="11" y="111"/>
                </a:lnTo>
                <a:lnTo>
                  <a:pt x="11" y="109"/>
                </a:lnTo>
                <a:lnTo>
                  <a:pt x="11" y="107"/>
                </a:lnTo>
                <a:lnTo>
                  <a:pt x="11" y="105"/>
                </a:lnTo>
                <a:lnTo>
                  <a:pt x="13" y="105"/>
                </a:lnTo>
                <a:lnTo>
                  <a:pt x="15" y="105"/>
                </a:lnTo>
                <a:lnTo>
                  <a:pt x="17" y="103"/>
                </a:lnTo>
                <a:lnTo>
                  <a:pt x="15" y="102"/>
                </a:lnTo>
                <a:lnTo>
                  <a:pt x="13" y="102"/>
                </a:lnTo>
                <a:lnTo>
                  <a:pt x="15" y="102"/>
                </a:lnTo>
                <a:lnTo>
                  <a:pt x="17" y="100"/>
                </a:lnTo>
                <a:lnTo>
                  <a:pt x="17" y="98"/>
                </a:lnTo>
                <a:lnTo>
                  <a:pt x="19" y="98"/>
                </a:lnTo>
                <a:lnTo>
                  <a:pt x="19" y="96"/>
                </a:lnTo>
                <a:lnTo>
                  <a:pt x="19" y="94"/>
                </a:lnTo>
                <a:lnTo>
                  <a:pt x="19" y="92"/>
                </a:lnTo>
                <a:lnTo>
                  <a:pt x="17" y="92"/>
                </a:lnTo>
                <a:lnTo>
                  <a:pt x="17" y="90"/>
                </a:lnTo>
                <a:lnTo>
                  <a:pt x="17" y="88"/>
                </a:lnTo>
                <a:lnTo>
                  <a:pt x="17" y="86"/>
                </a:lnTo>
                <a:lnTo>
                  <a:pt x="17" y="84"/>
                </a:lnTo>
                <a:lnTo>
                  <a:pt x="17" y="82"/>
                </a:lnTo>
                <a:lnTo>
                  <a:pt x="15" y="80"/>
                </a:lnTo>
                <a:lnTo>
                  <a:pt x="15" y="79"/>
                </a:lnTo>
                <a:lnTo>
                  <a:pt x="17" y="75"/>
                </a:lnTo>
                <a:lnTo>
                  <a:pt x="17" y="73"/>
                </a:lnTo>
                <a:lnTo>
                  <a:pt x="17" y="71"/>
                </a:lnTo>
                <a:lnTo>
                  <a:pt x="17" y="69"/>
                </a:lnTo>
                <a:lnTo>
                  <a:pt x="17" y="67"/>
                </a:lnTo>
                <a:lnTo>
                  <a:pt x="19" y="65"/>
                </a:lnTo>
                <a:lnTo>
                  <a:pt x="19" y="63"/>
                </a:lnTo>
                <a:lnTo>
                  <a:pt x="19" y="61"/>
                </a:lnTo>
                <a:lnTo>
                  <a:pt x="19" y="59"/>
                </a:lnTo>
                <a:lnTo>
                  <a:pt x="19" y="57"/>
                </a:lnTo>
                <a:lnTo>
                  <a:pt x="19" y="55"/>
                </a:lnTo>
                <a:lnTo>
                  <a:pt x="21" y="55"/>
                </a:lnTo>
                <a:lnTo>
                  <a:pt x="21" y="54"/>
                </a:lnTo>
                <a:lnTo>
                  <a:pt x="21" y="52"/>
                </a:lnTo>
                <a:lnTo>
                  <a:pt x="19" y="52"/>
                </a:lnTo>
                <a:lnTo>
                  <a:pt x="19" y="50"/>
                </a:lnTo>
                <a:lnTo>
                  <a:pt x="17" y="50"/>
                </a:lnTo>
                <a:lnTo>
                  <a:pt x="17" y="48"/>
                </a:lnTo>
                <a:lnTo>
                  <a:pt x="17" y="46"/>
                </a:lnTo>
                <a:lnTo>
                  <a:pt x="19" y="46"/>
                </a:lnTo>
                <a:lnTo>
                  <a:pt x="21" y="46"/>
                </a:lnTo>
                <a:lnTo>
                  <a:pt x="23" y="46"/>
                </a:lnTo>
                <a:lnTo>
                  <a:pt x="23" y="44"/>
                </a:lnTo>
                <a:lnTo>
                  <a:pt x="25" y="44"/>
                </a:lnTo>
                <a:lnTo>
                  <a:pt x="25" y="42"/>
                </a:lnTo>
                <a:lnTo>
                  <a:pt x="27" y="42"/>
                </a:lnTo>
                <a:lnTo>
                  <a:pt x="27" y="44"/>
                </a:lnTo>
                <a:lnTo>
                  <a:pt x="29" y="44"/>
                </a:lnTo>
                <a:lnTo>
                  <a:pt x="31" y="44"/>
                </a:lnTo>
                <a:lnTo>
                  <a:pt x="31" y="42"/>
                </a:lnTo>
                <a:lnTo>
                  <a:pt x="33" y="42"/>
                </a:lnTo>
                <a:lnTo>
                  <a:pt x="33" y="44"/>
                </a:lnTo>
                <a:lnTo>
                  <a:pt x="35" y="44"/>
                </a:lnTo>
                <a:lnTo>
                  <a:pt x="36" y="44"/>
                </a:lnTo>
                <a:lnTo>
                  <a:pt x="38" y="44"/>
                </a:lnTo>
                <a:lnTo>
                  <a:pt x="40" y="44"/>
                </a:lnTo>
                <a:lnTo>
                  <a:pt x="40" y="42"/>
                </a:lnTo>
                <a:lnTo>
                  <a:pt x="42" y="42"/>
                </a:lnTo>
                <a:lnTo>
                  <a:pt x="42" y="40"/>
                </a:lnTo>
                <a:lnTo>
                  <a:pt x="44" y="40"/>
                </a:lnTo>
                <a:lnTo>
                  <a:pt x="44" y="38"/>
                </a:lnTo>
                <a:lnTo>
                  <a:pt x="46" y="38"/>
                </a:lnTo>
                <a:lnTo>
                  <a:pt x="46" y="36"/>
                </a:lnTo>
                <a:lnTo>
                  <a:pt x="46" y="34"/>
                </a:lnTo>
                <a:lnTo>
                  <a:pt x="48" y="34"/>
                </a:lnTo>
                <a:lnTo>
                  <a:pt x="48" y="32"/>
                </a:lnTo>
                <a:lnTo>
                  <a:pt x="48" y="31"/>
                </a:lnTo>
                <a:lnTo>
                  <a:pt x="48" y="29"/>
                </a:lnTo>
                <a:lnTo>
                  <a:pt x="46" y="29"/>
                </a:lnTo>
                <a:lnTo>
                  <a:pt x="44" y="27"/>
                </a:lnTo>
                <a:lnTo>
                  <a:pt x="42" y="29"/>
                </a:lnTo>
                <a:lnTo>
                  <a:pt x="40" y="29"/>
                </a:lnTo>
                <a:lnTo>
                  <a:pt x="40" y="31"/>
                </a:lnTo>
                <a:lnTo>
                  <a:pt x="38" y="31"/>
                </a:lnTo>
                <a:lnTo>
                  <a:pt x="36" y="31"/>
                </a:lnTo>
                <a:lnTo>
                  <a:pt x="36" y="29"/>
                </a:lnTo>
                <a:lnTo>
                  <a:pt x="38" y="27"/>
                </a:lnTo>
                <a:lnTo>
                  <a:pt x="38" y="25"/>
                </a:lnTo>
                <a:lnTo>
                  <a:pt x="38" y="23"/>
                </a:lnTo>
                <a:lnTo>
                  <a:pt x="38" y="21"/>
                </a:lnTo>
                <a:lnTo>
                  <a:pt x="40" y="19"/>
                </a:lnTo>
                <a:lnTo>
                  <a:pt x="42" y="19"/>
                </a:lnTo>
                <a:lnTo>
                  <a:pt x="42" y="17"/>
                </a:lnTo>
                <a:lnTo>
                  <a:pt x="44" y="15"/>
                </a:lnTo>
                <a:lnTo>
                  <a:pt x="46" y="15"/>
                </a:lnTo>
                <a:lnTo>
                  <a:pt x="46" y="17"/>
                </a:lnTo>
                <a:lnTo>
                  <a:pt x="48" y="17"/>
                </a:lnTo>
                <a:lnTo>
                  <a:pt x="50" y="17"/>
                </a:lnTo>
                <a:lnTo>
                  <a:pt x="52" y="17"/>
                </a:lnTo>
                <a:lnTo>
                  <a:pt x="52" y="19"/>
                </a:lnTo>
                <a:lnTo>
                  <a:pt x="54" y="19"/>
                </a:lnTo>
                <a:lnTo>
                  <a:pt x="54" y="17"/>
                </a:lnTo>
                <a:lnTo>
                  <a:pt x="54" y="15"/>
                </a:lnTo>
                <a:lnTo>
                  <a:pt x="54" y="13"/>
                </a:lnTo>
                <a:lnTo>
                  <a:pt x="54" y="11"/>
                </a:lnTo>
                <a:lnTo>
                  <a:pt x="54" y="9"/>
                </a:lnTo>
                <a:lnTo>
                  <a:pt x="54" y="7"/>
                </a:lnTo>
                <a:lnTo>
                  <a:pt x="54" y="6"/>
                </a:lnTo>
                <a:lnTo>
                  <a:pt x="52" y="6"/>
                </a:lnTo>
                <a:lnTo>
                  <a:pt x="52" y="4"/>
                </a:lnTo>
                <a:lnTo>
                  <a:pt x="50" y="4"/>
                </a:lnTo>
                <a:lnTo>
                  <a:pt x="52" y="2"/>
                </a:lnTo>
                <a:lnTo>
                  <a:pt x="52" y="0"/>
                </a:lnTo>
                <a:lnTo>
                  <a:pt x="54" y="0"/>
                </a:lnTo>
                <a:lnTo>
                  <a:pt x="56" y="0"/>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35">
            <a:extLst>
              <a:ext uri="{FF2B5EF4-FFF2-40B4-BE49-F238E27FC236}">
                <a16:creationId xmlns:a16="http://schemas.microsoft.com/office/drawing/2014/main" id="{6140A871-21E5-4A6E-B6DA-1DEBA9279C7E}"/>
              </a:ext>
            </a:extLst>
          </p:cNvPr>
          <p:cNvSpPr>
            <a:spLocks/>
          </p:cNvSpPr>
          <p:nvPr/>
        </p:nvSpPr>
        <p:spPr bwMode="auto">
          <a:xfrm>
            <a:off x="5410521" y="5240575"/>
            <a:ext cx="438295" cy="631240"/>
          </a:xfrm>
          <a:custGeom>
            <a:avLst/>
            <a:gdLst>
              <a:gd name="T0" fmla="*/ 86 w 184"/>
              <a:gd name="T1" fmla="*/ 41 h 265"/>
              <a:gd name="T2" fmla="*/ 104 w 184"/>
              <a:gd name="T3" fmla="*/ 47 h 265"/>
              <a:gd name="T4" fmla="*/ 136 w 184"/>
              <a:gd name="T5" fmla="*/ 50 h 265"/>
              <a:gd name="T6" fmla="*/ 150 w 184"/>
              <a:gd name="T7" fmla="*/ 70 h 265"/>
              <a:gd name="T8" fmla="*/ 169 w 184"/>
              <a:gd name="T9" fmla="*/ 83 h 265"/>
              <a:gd name="T10" fmla="*/ 167 w 184"/>
              <a:gd name="T11" fmla="*/ 96 h 265"/>
              <a:gd name="T12" fmla="*/ 169 w 184"/>
              <a:gd name="T13" fmla="*/ 114 h 265"/>
              <a:gd name="T14" fmla="*/ 177 w 184"/>
              <a:gd name="T15" fmla="*/ 129 h 265"/>
              <a:gd name="T16" fmla="*/ 182 w 184"/>
              <a:gd name="T17" fmla="*/ 143 h 265"/>
              <a:gd name="T18" fmla="*/ 178 w 184"/>
              <a:gd name="T19" fmla="*/ 150 h 265"/>
              <a:gd name="T20" fmla="*/ 161 w 184"/>
              <a:gd name="T21" fmla="*/ 146 h 265"/>
              <a:gd name="T22" fmla="*/ 155 w 184"/>
              <a:gd name="T23" fmla="*/ 135 h 265"/>
              <a:gd name="T24" fmla="*/ 140 w 184"/>
              <a:gd name="T25" fmla="*/ 127 h 265"/>
              <a:gd name="T26" fmla="*/ 132 w 184"/>
              <a:gd name="T27" fmla="*/ 116 h 265"/>
              <a:gd name="T28" fmla="*/ 121 w 184"/>
              <a:gd name="T29" fmla="*/ 114 h 265"/>
              <a:gd name="T30" fmla="*/ 123 w 184"/>
              <a:gd name="T31" fmla="*/ 125 h 265"/>
              <a:gd name="T32" fmla="*/ 117 w 184"/>
              <a:gd name="T33" fmla="*/ 131 h 265"/>
              <a:gd name="T34" fmla="*/ 107 w 184"/>
              <a:gd name="T35" fmla="*/ 137 h 265"/>
              <a:gd name="T36" fmla="*/ 111 w 184"/>
              <a:gd name="T37" fmla="*/ 143 h 265"/>
              <a:gd name="T38" fmla="*/ 115 w 184"/>
              <a:gd name="T39" fmla="*/ 150 h 265"/>
              <a:gd name="T40" fmla="*/ 107 w 184"/>
              <a:gd name="T41" fmla="*/ 158 h 265"/>
              <a:gd name="T42" fmla="*/ 96 w 184"/>
              <a:gd name="T43" fmla="*/ 158 h 265"/>
              <a:gd name="T44" fmla="*/ 86 w 184"/>
              <a:gd name="T45" fmla="*/ 160 h 265"/>
              <a:gd name="T46" fmla="*/ 88 w 184"/>
              <a:gd name="T47" fmla="*/ 169 h 265"/>
              <a:gd name="T48" fmla="*/ 86 w 184"/>
              <a:gd name="T49" fmla="*/ 185 h 265"/>
              <a:gd name="T50" fmla="*/ 86 w 184"/>
              <a:gd name="T51" fmla="*/ 202 h 265"/>
              <a:gd name="T52" fmla="*/ 86 w 184"/>
              <a:gd name="T53" fmla="*/ 214 h 265"/>
              <a:gd name="T54" fmla="*/ 80 w 184"/>
              <a:gd name="T55" fmla="*/ 221 h 265"/>
              <a:gd name="T56" fmla="*/ 73 w 184"/>
              <a:gd name="T57" fmla="*/ 227 h 265"/>
              <a:gd name="T58" fmla="*/ 77 w 184"/>
              <a:gd name="T59" fmla="*/ 239 h 265"/>
              <a:gd name="T60" fmla="*/ 75 w 184"/>
              <a:gd name="T61" fmla="*/ 250 h 265"/>
              <a:gd name="T62" fmla="*/ 79 w 184"/>
              <a:gd name="T63" fmla="*/ 262 h 265"/>
              <a:gd name="T64" fmla="*/ 67 w 184"/>
              <a:gd name="T65" fmla="*/ 262 h 265"/>
              <a:gd name="T66" fmla="*/ 46 w 184"/>
              <a:gd name="T67" fmla="*/ 256 h 265"/>
              <a:gd name="T68" fmla="*/ 29 w 184"/>
              <a:gd name="T69" fmla="*/ 256 h 265"/>
              <a:gd name="T70" fmla="*/ 7 w 184"/>
              <a:gd name="T71" fmla="*/ 254 h 265"/>
              <a:gd name="T72" fmla="*/ 4 w 184"/>
              <a:gd name="T73" fmla="*/ 241 h 265"/>
              <a:gd name="T74" fmla="*/ 21 w 184"/>
              <a:gd name="T75" fmla="*/ 229 h 265"/>
              <a:gd name="T76" fmla="*/ 29 w 184"/>
              <a:gd name="T77" fmla="*/ 204 h 265"/>
              <a:gd name="T78" fmla="*/ 30 w 184"/>
              <a:gd name="T79" fmla="*/ 183 h 265"/>
              <a:gd name="T80" fmla="*/ 30 w 184"/>
              <a:gd name="T81" fmla="*/ 168 h 265"/>
              <a:gd name="T82" fmla="*/ 32 w 184"/>
              <a:gd name="T83" fmla="*/ 154 h 265"/>
              <a:gd name="T84" fmla="*/ 38 w 184"/>
              <a:gd name="T85" fmla="*/ 145 h 265"/>
              <a:gd name="T86" fmla="*/ 42 w 184"/>
              <a:gd name="T87" fmla="*/ 133 h 265"/>
              <a:gd name="T88" fmla="*/ 50 w 184"/>
              <a:gd name="T89" fmla="*/ 125 h 265"/>
              <a:gd name="T90" fmla="*/ 55 w 184"/>
              <a:gd name="T91" fmla="*/ 114 h 265"/>
              <a:gd name="T92" fmla="*/ 59 w 184"/>
              <a:gd name="T93" fmla="*/ 100 h 265"/>
              <a:gd name="T94" fmla="*/ 61 w 184"/>
              <a:gd name="T95" fmla="*/ 91 h 265"/>
              <a:gd name="T96" fmla="*/ 57 w 184"/>
              <a:gd name="T97" fmla="*/ 79 h 265"/>
              <a:gd name="T98" fmla="*/ 57 w 184"/>
              <a:gd name="T99" fmla="*/ 72 h 265"/>
              <a:gd name="T100" fmla="*/ 55 w 184"/>
              <a:gd name="T101" fmla="*/ 56 h 265"/>
              <a:gd name="T102" fmla="*/ 54 w 184"/>
              <a:gd name="T103" fmla="*/ 43 h 265"/>
              <a:gd name="T104" fmla="*/ 55 w 184"/>
              <a:gd name="T105" fmla="*/ 29 h 265"/>
              <a:gd name="T106" fmla="*/ 44 w 184"/>
              <a:gd name="T107" fmla="*/ 29 h 265"/>
              <a:gd name="T108" fmla="*/ 29 w 184"/>
              <a:gd name="T109" fmla="*/ 25 h 265"/>
              <a:gd name="T110" fmla="*/ 29 w 184"/>
              <a:gd name="T111" fmla="*/ 10 h 265"/>
              <a:gd name="T112" fmla="*/ 48 w 184"/>
              <a:gd name="T113" fmla="*/ 0 h 265"/>
              <a:gd name="T114" fmla="*/ 69 w 184"/>
              <a:gd name="T115" fmla="*/ 6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4" h="265">
                <a:moveTo>
                  <a:pt x="90" y="14"/>
                </a:moveTo>
                <a:lnTo>
                  <a:pt x="90" y="16"/>
                </a:lnTo>
                <a:lnTo>
                  <a:pt x="90" y="20"/>
                </a:lnTo>
                <a:lnTo>
                  <a:pt x="90" y="22"/>
                </a:lnTo>
                <a:lnTo>
                  <a:pt x="86" y="29"/>
                </a:lnTo>
                <a:lnTo>
                  <a:pt x="88" y="33"/>
                </a:lnTo>
                <a:lnTo>
                  <a:pt x="86" y="37"/>
                </a:lnTo>
                <a:lnTo>
                  <a:pt x="86" y="41"/>
                </a:lnTo>
                <a:lnTo>
                  <a:pt x="88" y="43"/>
                </a:lnTo>
                <a:lnTo>
                  <a:pt x="90" y="43"/>
                </a:lnTo>
                <a:lnTo>
                  <a:pt x="92" y="43"/>
                </a:lnTo>
                <a:lnTo>
                  <a:pt x="94" y="45"/>
                </a:lnTo>
                <a:lnTo>
                  <a:pt x="96" y="45"/>
                </a:lnTo>
                <a:lnTo>
                  <a:pt x="100" y="45"/>
                </a:lnTo>
                <a:lnTo>
                  <a:pt x="102" y="47"/>
                </a:lnTo>
                <a:lnTo>
                  <a:pt x="104" y="47"/>
                </a:lnTo>
                <a:lnTo>
                  <a:pt x="107" y="47"/>
                </a:lnTo>
                <a:lnTo>
                  <a:pt x="113" y="47"/>
                </a:lnTo>
                <a:lnTo>
                  <a:pt x="119" y="48"/>
                </a:lnTo>
                <a:lnTo>
                  <a:pt x="123" y="48"/>
                </a:lnTo>
                <a:lnTo>
                  <a:pt x="125" y="48"/>
                </a:lnTo>
                <a:lnTo>
                  <a:pt x="128" y="48"/>
                </a:lnTo>
                <a:lnTo>
                  <a:pt x="134" y="50"/>
                </a:lnTo>
                <a:lnTo>
                  <a:pt x="136" y="50"/>
                </a:lnTo>
                <a:lnTo>
                  <a:pt x="140" y="50"/>
                </a:lnTo>
                <a:lnTo>
                  <a:pt x="140" y="52"/>
                </a:lnTo>
                <a:lnTo>
                  <a:pt x="142" y="54"/>
                </a:lnTo>
                <a:lnTo>
                  <a:pt x="142" y="58"/>
                </a:lnTo>
                <a:lnTo>
                  <a:pt x="144" y="62"/>
                </a:lnTo>
                <a:lnTo>
                  <a:pt x="144" y="64"/>
                </a:lnTo>
                <a:lnTo>
                  <a:pt x="148" y="68"/>
                </a:lnTo>
                <a:lnTo>
                  <a:pt x="150" y="70"/>
                </a:lnTo>
                <a:lnTo>
                  <a:pt x="153" y="72"/>
                </a:lnTo>
                <a:lnTo>
                  <a:pt x="157" y="75"/>
                </a:lnTo>
                <a:lnTo>
                  <a:pt x="159" y="75"/>
                </a:lnTo>
                <a:lnTo>
                  <a:pt x="163" y="77"/>
                </a:lnTo>
                <a:lnTo>
                  <a:pt x="165" y="79"/>
                </a:lnTo>
                <a:lnTo>
                  <a:pt x="165" y="81"/>
                </a:lnTo>
                <a:lnTo>
                  <a:pt x="167" y="81"/>
                </a:lnTo>
                <a:lnTo>
                  <a:pt x="169" y="83"/>
                </a:lnTo>
                <a:lnTo>
                  <a:pt x="169" y="85"/>
                </a:lnTo>
                <a:lnTo>
                  <a:pt x="169" y="87"/>
                </a:lnTo>
                <a:lnTo>
                  <a:pt x="169" y="89"/>
                </a:lnTo>
                <a:lnTo>
                  <a:pt x="169" y="91"/>
                </a:lnTo>
                <a:lnTo>
                  <a:pt x="169" y="93"/>
                </a:lnTo>
                <a:lnTo>
                  <a:pt x="169" y="95"/>
                </a:lnTo>
                <a:lnTo>
                  <a:pt x="169" y="96"/>
                </a:lnTo>
                <a:lnTo>
                  <a:pt x="167" y="96"/>
                </a:lnTo>
                <a:lnTo>
                  <a:pt x="167" y="98"/>
                </a:lnTo>
                <a:lnTo>
                  <a:pt x="167" y="100"/>
                </a:lnTo>
                <a:lnTo>
                  <a:pt x="167" y="102"/>
                </a:lnTo>
                <a:lnTo>
                  <a:pt x="167" y="104"/>
                </a:lnTo>
                <a:lnTo>
                  <a:pt x="167" y="106"/>
                </a:lnTo>
                <a:lnTo>
                  <a:pt x="167" y="108"/>
                </a:lnTo>
                <a:lnTo>
                  <a:pt x="167" y="110"/>
                </a:lnTo>
                <a:lnTo>
                  <a:pt x="169" y="114"/>
                </a:lnTo>
                <a:lnTo>
                  <a:pt x="171" y="116"/>
                </a:lnTo>
                <a:lnTo>
                  <a:pt x="171" y="118"/>
                </a:lnTo>
                <a:lnTo>
                  <a:pt x="171" y="120"/>
                </a:lnTo>
                <a:lnTo>
                  <a:pt x="173" y="121"/>
                </a:lnTo>
                <a:lnTo>
                  <a:pt x="173" y="123"/>
                </a:lnTo>
                <a:lnTo>
                  <a:pt x="173" y="125"/>
                </a:lnTo>
                <a:lnTo>
                  <a:pt x="175" y="127"/>
                </a:lnTo>
                <a:lnTo>
                  <a:pt x="177" y="129"/>
                </a:lnTo>
                <a:lnTo>
                  <a:pt x="177" y="131"/>
                </a:lnTo>
                <a:lnTo>
                  <a:pt x="178" y="131"/>
                </a:lnTo>
                <a:lnTo>
                  <a:pt x="178" y="133"/>
                </a:lnTo>
                <a:lnTo>
                  <a:pt x="178" y="135"/>
                </a:lnTo>
                <a:lnTo>
                  <a:pt x="180" y="137"/>
                </a:lnTo>
                <a:lnTo>
                  <a:pt x="180" y="139"/>
                </a:lnTo>
                <a:lnTo>
                  <a:pt x="182" y="141"/>
                </a:lnTo>
                <a:lnTo>
                  <a:pt x="182" y="143"/>
                </a:lnTo>
                <a:lnTo>
                  <a:pt x="182" y="145"/>
                </a:lnTo>
                <a:lnTo>
                  <a:pt x="184" y="145"/>
                </a:lnTo>
                <a:lnTo>
                  <a:pt x="184" y="146"/>
                </a:lnTo>
                <a:lnTo>
                  <a:pt x="184" y="148"/>
                </a:lnTo>
                <a:lnTo>
                  <a:pt x="184" y="150"/>
                </a:lnTo>
                <a:lnTo>
                  <a:pt x="182" y="150"/>
                </a:lnTo>
                <a:lnTo>
                  <a:pt x="180" y="150"/>
                </a:lnTo>
                <a:lnTo>
                  <a:pt x="178" y="150"/>
                </a:lnTo>
                <a:lnTo>
                  <a:pt x="177" y="150"/>
                </a:lnTo>
                <a:lnTo>
                  <a:pt x="175" y="148"/>
                </a:lnTo>
                <a:lnTo>
                  <a:pt x="173" y="148"/>
                </a:lnTo>
                <a:lnTo>
                  <a:pt x="171" y="148"/>
                </a:lnTo>
                <a:lnTo>
                  <a:pt x="169" y="148"/>
                </a:lnTo>
                <a:lnTo>
                  <a:pt x="167" y="148"/>
                </a:lnTo>
                <a:lnTo>
                  <a:pt x="163" y="148"/>
                </a:lnTo>
                <a:lnTo>
                  <a:pt x="161" y="146"/>
                </a:lnTo>
                <a:lnTo>
                  <a:pt x="161" y="143"/>
                </a:lnTo>
                <a:lnTo>
                  <a:pt x="161" y="141"/>
                </a:lnTo>
                <a:lnTo>
                  <a:pt x="159" y="141"/>
                </a:lnTo>
                <a:lnTo>
                  <a:pt x="159" y="139"/>
                </a:lnTo>
                <a:lnTo>
                  <a:pt x="159" y="137"/>
                </a:lnTo>
                <a:lnTo>
                  <a:pt x="157" y="137"/>
                </a:lnTo>
                <a:lnTo>
                  <a:pt x="157" y="135"/>
                </a:lnTo>
                <a:lnTo>
                  <a:pt x="155" y="135"/>
                </a:lnTo>
                <a:lnTo>
                  <a:pt x="152" y="135"/>
                </a:lnTo>
                <a:lnTo>
                  <a:pt x="148" y="135"/>
                </a:lnTo>
                <a:lnTo>
                  <a:pt x="146" y="135"/>
                </a:lnTo>
                <a:lnTo>
                  <a:pt x="144" y="133"/>
                </a:lnTo>
                <a:lnTo>
                  <a:pt x="142" y="131"/>
                </a:lnTo>
                <a:lnTo>
                  <a:pt x="142" y="129"/>
                </a:lnTo>
                <a:lnTo>
                  <a:pt x="140" y="129"/>
                </a:lnTo>
                <a:lnTo>
                  <a:pt x="140" y="127"/>
                </a:lnTo>
                <a:lnTo>
                  <a:pt x="140" y="125"/>
                </a:lnTo>
                <a:lnTo>
                  <a:pt x="138" y="123"/>
                </a:lnTo>
                <a:lnTo>
                  <a:pt x="136" y="123"/>
                </a:lnTo>
                <a:lnTo>
                  <a:pt x="136" y="121"/>
                </a:lnTo>
                <a:lnTo>
                  <a:pt x="134" y="120"/>
                </a:lnTo>
                <a:lnTo>
                  <a:pt x="134" y="118"/>
                </a:lnTo>
                <a:lnTo>
                  <a:pt x="134" y="116"/>
                </a:lnTo>
                <a:lnTo>
                  <a:pt x="132" y="116"/>
                </a:lnTo>
                <a:lnTo>
                  <a:pt x="132" y="114"/>
                </a:lnTo>
                <a:lnTo>
                  <a:pt x="130" y="114"/>
                </a:lnTo>
                <a:lnTo>
                  <a:pt x="128" y="114"/>
                </a:lnTo>
                <a:lnTo>
                  <a:pt x="127" y="116"/>
                </a:lnTo>
                <a:lnTo>
                  <a:pt x="125" y="116"/>
                </a:lnTo>
                <a:lnTo>
                  <a:pt x="125" y="114"/>
                </a:lnTo>
                <a:lnTo>
                  <a:pt x="123" y="114"/>
                </a:lnTo>
                <a:lnTo>
                  <a:pt x="121" y="114"/>
                </a:lnTo>
                <a:lnTo>
                  <a:pt x="121" y="116"/>
                </a:lnTo>
                <a:lnTo>
                  <a:pt x="119" y="118"/>
                </a:lnTo>
                <a:lnTo>
                  <a:pt x="121" y="118"/>
                </a:lnTo>
                <a:lnTo>
                  <a:pt x="121" y="120"/>
                </a:lnTo>
                <a:lnTo>
                  <a:pt x="123" y="120"/>
                </a:lnTo>
                <a:lnTo>
                  <a:pt x="123" y="121"/>
                </a:lnTo>
                <a:lnTo>
                  <a:pt x="123" y="123"/>
                </a:lnTo>
                <a:lnTo>
                  <a:pt x="123" y="125"/>
                </a:lnTo>
                <a:lnTo>
                  <a:pt x="123" y="127"/>
                </a:lnTo>
                <a:lnTo>
                  <a:pt x="123" y="129"/>
                </a:lnTo>
                <a:lnTo>
                  <a:pt x="123" y="131"/>
                </a:lnTo>
                <a:lnTo>
                  <a:pt x="123" y="133"/>
                </a:lnTo>
                <a:lnTo>
                  <a:pt x="121" y="133"/>
                </a:lnTo>
                <a:lnTo>
                  <a:pt x="121" y="131"/>
                </a:lnTo>
                <a:lnTo>
                  <a:pt x="119" y="131"/>
                </a:lnTo>
                <a:lnTo>
                  <a:pt x="117" y="131"/>
                </a:lnTo>
                <a:lnTo>
                  <a:pt x="115" y="131"/>
                </a:lnTo>
                <a:lnTo>
                  <a:pt x="115" y="129"/>
                </a:lnTo>
                <a:lnTo>
                  <a:pt x="113" y="129"/>
                </a:lnTo>
                <a:lnTo>
                  <a:pt x="111" y="131"/>
                </a:lnTo>
                <a:lnTo>
                  <a:pt x="111" y="133"/>
                </a:lnTo>
                <a:lnTo>
                  <a:pt x="109" y="133"/>
                </a:lnTo>
                <a:lnTo>
                  <a:pt x="107" y="135"/>
                </a:lnTo>
                <a:lnTo>
                  <a:pt x="107" y="137"/>
                </a:lnTo>
                <a:lnTo>
                  <a:pt x="107" y="139"/>
                </a:lnTo>
                <a:lnTo>
                  <a:pt x="107" y="141"/>
                </a:lnTo>
                <a:lnTo>
                  <a:pt x="105" y="143"/>
                </a:lnTo>
                <a:lnTo>
                  <a:pt x="105" y="145"/>
                </a:lnTo>
                <a:lnTo>
                  <a:pt x="107" y="145"/>
                </a:lnTo>
                <a:lnTo>
                  <a:pt x="109" y="145"/>
                </a:lnTo>
                <a:lnTo>
                  <a:pt x="109" y="143"/>
                </a:lnTo>
                <a:lnTo>
                  <a:pt x="111" y="143"/>
                </a:lnTo>
                <a:lnTo>
                  <a:pt x="113" y="141"/>
                </a:lnTo>
                <a:lnTo>
                  <a:pt x="115" y="143"/>
                </a:lnTo>
                <a:lnTo>
                  <a:pt x="117" y="143"/>
                </a:lnTo>
                <a:lnTo>
                  <a:pt x="117" y="145"/>
                </a:lnTo>
                <a:lnTo>
                  <a:pt x="117" y="146"/>
                </a:lnTo>
                <a:lnTo>
                  <a:pt x="117" y="148"/>
                </a:lnTo>
                <a:lnTo>
                  <a:pt x="115" y="148"/>
                </a:lnTo>
                <a:lnTo>
                  <a:pt x="115" y="150"/>
                </a:lnTo>
                <a:lnTo>
                  <a:pt x="115" y="152"/>
                </a:lnTo>
                <a:lnTo>
                  <a:pt x="113" y="152"/>
                </a:lnTo>
                <a:lnTo>
                  <a:pt x="113" y="154"/>
                </a:lnTo>
                <a:lnTo>
                  <a:pt x="111" y="154"/>
                </a:lnTo>
                <a:lnTo>
                  <a:pt x="111" y="156"/>
                </a:lnTo>
                <a:lnTo>
                  <a:pt x="109" y="156"/>
                </a:lnTo>
                <a:lnTo>
                  <a:pt x="109" y="158"/>
                </a:lnTo>
                <a:lnTo>
                  <a:pt x="107" y="158"/>
                </a:lnTo>
                <a:lnTo>
                  <a:pt x="105" y="158"/>
                </a:lnTo>
                <a:lnTo>
                  <a:pt x="104" y="158"/>
                </a:lnTo>
                <a:lnTo>
                  <a:pt x="102" y="158"/>
                </a:lnTo>
                <a:lnTo>
                  <a:pt x="102" y="156"/>
                </a:lnTo>
                <a:lnTo>
                  <a:pt x="100" y="156"/>
                </a:lnTo>
                <a:lnTo>
                  <a:pt x="100" y="158"/>
                </a:lnTo>
                <a:lnTo>
                  <a:pt x="98" y="158"/>
                </a:lnTo>
                <a:lnTo>
                  <a:pt x="96" y="158"/>
                </a:lnTo>
                <a:lnTo>
                  <a:pt x="96" y="156"/>
                </a:lnTo>
                <a:lnTo>
                  <a:pt x="94" y="156"/>
                </a:lnTo>
                <a:lnTo>
                  <a:pt x="94" y="158"/>
                </a:lnTo>
                <a:lnTo>
                  <a:pt x="92" y="158"/>
                </a:lnTo>
                <a:lnTo>
                  <a:pt x="92" y="160"/>
                </a:lnTo>
                <a:lnTo>
                  <a:pt x="90" y="160"/>
                </a:lnTo>
                <a:lnTo>
                  <a:pt x="88" y="160"/>
                </a:lnTo>
                <a:lnTo>
                  <a:pt x="86" y="160"/>
                </a:lnTo>
                <a:lnTo>
                  <a:pt x="86" y="162"/>
                </a:lnTo>
                <a:lnTo>
                  <a:pt x="86" y="164"/>
                </a:lnTo>
                <a:lnTo>
                  <a:pt x="88" y="164"/>
                </a:lnTo>
                <a:lnTo>
                  <a:pt x="88" y="166"/>
                </a:lnTo>
                <a:lnTo>
                  <a:pt x="90" y="166"/>
                </a:lnTo>
                <a:lnTo>
                  <a:pt x="90" y="168"/>
                </a:lnTo>
                <a:lnTo>
                  <a:pt x="90" y="169"/>
                </a:lnTo>
                <a:lnTo>
                  <a:pt x="88" y="169"/>
                </a:lnTo>
                <a:lnTo>
                  <a:pt x="88" y="171"/>
                </a:lnTo>
                <a:lnTo>
                  <a:pt x="88" y="173"/>
                </a:lnTo>
                <a:lnTo>
                  <a:pt x="88" y="175"/>
                </a:lnTo>
                <a:lnTo>
                  <a:pt x="88" y="177"/>
                </a:lnTo>
                <a:lnTo>
                  <a:pt x="88" y="179"/>
                </a:lnTo>
                <a:lnTo>
                  <a:pt x="86" y="181"/>
                </a:lnTo>
                <a:lnTo>
                  <a:pt x="86" y="183"/>
                </a:lnTo>
                <a:lnTo>
                  <a:pt x="86" y="185"/>
                </a:lnTo>
                <a:lnTo>
                  <a:pt x="86" y="187"/>
                </a:lnTo>
                <a:lnTo>
                  <a:pt x="86" y="189"/>
                </a:lnTo>
                <a:lnTo>
                  <a:pt x="84" y="193"/>
                </a:lnTo>
                <a:lnTo>
                  <a:pt x="84" y="194"/>
                </a:lnTo>
                <a:lnTo>
                  <a:pt x="86" y="196"/>
                </a:lnTo>
                <a:lnTo>
                  <a:pt x="86" y="198"/>
                </a:lnTo>
                <a:lnTo>
                  <a:pt x="86" y="200"/>
                </a:lnTo>
                <a:lnTo>
                  <a:pt x="86" y="202"/>
                </a:lnTo>
                <a:lnTo>
                  <a:pt x="86" y="204"/>
                </a:lnTo>
                <a:lnTo>
                  <a:pt x="86" y="206"/>
                </a:lnTo>
                <a:lnTo>
                  <a:pt x="88" y="206"/>
                </a:lnTo>
                <a:lnTo>
                  <a:pt x="88" y="208"/>
                </a:lnTo>
                <a:lnTo>
                  <a:pt x="88" y="210"/>
                </a:lnTo>
                <a:lnTo>
                  <a:pt x="88" y="212"/>
                </a:lnTo>
                <a:lnTo>
                  <a:pt x="86" y="212"/>
                </a:lnTo>
                <a:lnTo>
                  <a:pt x="86" y="214"/>
                </a:lnTo>
                <a:lnTo>
                  <a:pt x="84" y="216"/>
                </a:lnTo>
                <a:lnTo>
                  <a:pt x="82" y="216"/>
                </a:lnTo>
                <a:lnTo>
                  <a:pt x="84" y="216"/>
                </a:lnTo>
                <a:lnTo>
                  <a:pt x="86" y="217"/>
                </a:lnTo>
                <a:lnTo>
                  <a:pt x="84" y="219"/>
                </a:lnTo>
                <a:lnTo>
                  <a:pt x="82" y="219"/>
                </a:lnTo>
                <a:lnTo>
                  <a:pt x="80" y="219"/>
                </a:lnTo>
                <a:lnTo>
                  <a:pt x="80" y="221"/>
                </a:lnTo>
                <a:lnTo>
                  <a:pt x="80" y="223"/>
                </a:lnTo>
                <a:lnTo>
                  <a:pt x="80" y="225"/>
                </a:lnTo>
                <a:lnTo>
                  <a:pt x="79" y="225"/>
                </a:lnTo>
                <a:lnTo>
                  <a:pt x="77" y="225"/>
                </a:lnTo>
                <a:lnTo>
                  <a:pt x="77" y="227"/>
                </a:lnTo>
                <a:lnTo>
                  <a:pt x="75" y="227"/>
                </a:lnTo>
                <a:lnTo>
                  <a:pt x="75" y="229"/>
                </a:lnTo>
                <a:lnTo>
                  <a:pt x="73" y="227"/>
                </a:lnTo>
                <a:lnTo>
                  <a:pt x="73" y="229"/>
                </a:lnTo>
                <a:lnTo>
                  <a:pt x="69" y="233"/>
                </a:lnTo>
                <a:lnTo>
                  <a:pt x="71" y="233"/>
                </a:lnTo>
                <a:lnTo>
                  <a:pt x="71" y="235"/>
                </a:lnTo>
                <a:lnTo>
                  <a:pt x="73" y="235"/>
                </a:lnTo>
                <a:lnTo>
                  <a:pt x="75" y="237"/>
                </a:lnTo>
                <a:lnTo>
                  <a:pt x="77" y="237"/>
                </a:lnTo>
                <a:lnTo>
                  <a:pt x="77" y="239"/>
                </a:lnTo>
                <a:lnTo>
                  <a:pt x="77" y="241"/>
                </a:lnTo>
                <a:lnTo>
                  <a:pt x="75" y="241"/>
                </a:lnTo>
                <a:lnTo>
                  <a:pt x="75" y="242"/>
                </a:lnTo>
                <a:lnTo>
                  <a:pt x="73" y="244"/>
                </a:lnTo>
                <a:lnTo>
                  <a:pt x="73" y="246"/>
                </a:lnTo>
                <a:lnTo>
                  <a:pt x="73" y="248"/>
                </a:lnTo>
                <a:lnTo>
                  <a:pt x="75" y="248"/>
                </a:lnTo>
                <a:lnTo>
                  <a:pt x="75" y="250"/>
                </a:lnTo>
                <a:lnTo>
                  <a:pt x="75" y="252"/>
                </a:lnTo>
                <a:lnTo>
                  <a:pt x="75" y="254"/>
                </a:lnTo>
                <a:lnTo>
                  <a:pt x="75" y="256"/>
                </a:lnTo>
                <a:lnTo>
                  <a:pt x="77" y="256"/>
                </a:lnTo>
                <a:lnTo>
                  <a:pt x="77" y="258"/>
                </a:lnTo>
                <a:lnTo>
                  <a:pt x="79" y="258"/>
                </a:lnTo>
                <a:lnTo>
                  <a:pt x="79" y="260"/>
                </a:lnTo>
                <a:lnTo>
                  <a:pt x="79" y="262"/>
                </a:lnTo>
                <a:lnTo>
                  <a:pt x="79" y="264"/>
                </a:lnTo>
                <a:lnTo>
                  <a:pt x="77" y="265"/>
                </a:lnTo>
                <a:lnTo>
                  <a:pt x="75" y="265"/>
                </a:lnTo>
                <a:lnTo>
                  <a:pt x="73" y="264"/>
                </a:lnTo>
                <a:lnTo>
                  <a:pt x="73" y="262"/>
                </a:lnTo>
                <a:lnTo>
                  <a:pt x="71" y="262"/>
                </a:lnTo>
                <a:lnTo>
                  <a:pt x="69" y="262"/>
                </a:lnTo>
                <a:lnTo>
                  <a:pt x="67" y="262"/>
                </a:lnTo>
                <a:lnTo>
                  <a:pt x="65" y="260"/>
                </a:lnTo>
                <a:lnTo>
                  <a:pt x="63" y="258"/>
                </a:lnTo>
                <a:lnTo>
                  <a:pt x="59" y="256"/>
                </a:lnTo>
                <a:lnTo>
                  <a:pt x="57" y="256"/>
                </a:lnTo>
                <a:lnTo>
                  <a:pt x="55" y="258"/>
                </a:lnTo>
                <a:lnTo>
                  <a:pt x="50" y="258"/>
                </a:lnTo>
                <a:lnTo>
                  <a:pt x="48" y="256"/>
                </a:lnTo>
                <a:lnTo>
                  <a:pt x="46" y="256"/>
                </a:lnTo>
                <a:lnTo>
                  <a:pt x="44" y="256"/>
                </a:lnTo>
                <a:lnTo>
                  <a:pt x="42" y="256"/>
                </a:lnTo>
                <a:lnTo>
                  <a:pt x="40" y="254"/>
                </a:lnTo>
                <a:lnTo>
                  <a:pt x="38" y="254"/>
                </a:lnTo>
                <a:lnTo>
                  <a:pt x="36" y="254"/>
                </a:lnTo>
                <a:lnTo>
                  <a:pt x="34" y="254"/>
                </a:lnTo>
                <a:lnTo>
                  <a:pt x="30" y="254"/>
                </a:lnTo>
                <a:lnTo>
                  <a:pt x="29" y="256"/>
                </a:lnTo>
                <a:lnTo>
                  <a:pt x="25" y="256"/>
                </a:lnTo>
                <a:lnTo>
                  <a:pt x="21" y="258"/>
                </a:lnTo>
                <a:lnTo>
                  <a:pt x="19" y="258"/>
                </a:lnTo>
                <a:lnTo>
                  <a:pt x="15" y="258"/>
                </a:lnTo>
                <a:lnTo>
                  <a:pt x="13" y="258"/>
                </a:lnTo>
                <a:lnTo>
                  <a:pt x="11" y="258"/>
                </a:lnTo>
                <a:lnTo>
                  <a:pt x="9" y="256"/>
                </a:lnTo>
                <a:lnTo>
                  <a:pt x="7" y="254"/>
                </a:lnTo>
                <a:lnTo>
                  <a:pt x="6" y="254"/>
                </a:lnTo>
                <a:lnTo>
                  <a:pt x="4" y="252"/>
                </a:lnTo>
                <a:lnTo>
                  <a:pt x="2" y="252"/>
                </a:lnTo>
                <a:lnTo>
                  <a:pt x="0" y="250"/>
                </a:lnTo>
                <a:lnTo>
                  <a:pt x="0" y="248"/>
                </a:lnTo>
                <a:lnTo>
                  <a:pt x="0" y="246"/>
                </a:lnTo>
                <a:lnTo>
                  <a:pt x="2" y="244"/>
                </a:lnTo>
                <a:lnTo>
                  <a:pt x="4" y="241"/>
                </a:lnTo>
                <a:lnTo>
                  <a:pt x="6" y="239"/>
                </a:lnTo>
                <a:lnTo>
                  <a:pt x="9" y="239"/>
                </a:lnTo>
                <a:lnTo>
                  <a:pt x="13" y="237"/>
                </a:lnTo>
                <a:lnTo>
                  <a:pt x="15" y="237"/>
                </a:lnTo>
                <a:lnTo>
                  <a:pt x="17" y="237"/>
                </a:lnTo>
                <a:lnTo>
                  <a:pt x="19" y="233"/>
                </a:lnTo>
                <a:lnTo>
                  <a:pt x="21" y="231"/>
                </a:lnTo>
                <a:lnTo>
                  <a:pt x="21" y="229"/>
                </a:lnTo>
                <a:lnTo>
                  <a:pt x="23" y="225"/>
                </a:lnTo>
                <a:lnTo>
                  <a:pt x="23" y="223"/>
                </a:lnTo>
                <a:lnTo>
                  <a:pt x="25" y="219"/>
                </a:lnTo>
                <a:lnTo>
                  <a:pt x="25" y="217"/>
                </a:lnTo>
                <a:lnTo>
                  <a:pt x="25" y="214"/>
                </a:lnTo>
                <a:lnTo>
                  <a:pt x="25" y="210"/>
                </a:lnTo>
                <a:lnTo>
                  <a:pt x="27" y="206"/>
                </a:lnTo>
                <a:lnTo>
                  <a:pt x="29" y="204"/>
                </a:lnTo>
                <a:lnTo>
                  <a:pt x="30" y="202"/>
                </a:lnTo>
                <a:lnTo>
                  <a:pt x="30" y="198"/>
                </a:lnTo>
                <a:lnTo>
                  <a:pt x="32" y="194"/>
                </a:lnTo>
                <a:lnTo>
                  <a:pt x="32" y="193"/>
                </a:lnTo>
                <a:lnTo>
                  <a:pt x="32" y="191"/>
                </a:lnTo>
                <a:lnTo>
                  <a:pt x="32" y="187"/>
                </a:lnTo>
                <a:lnTo>
                  <a:pt x="32" y="185"/>
                </a:lnTo>
                <a:lnTo>
                  <a:pt x="30" y="183"/>
                </a:lnTo>
                <a:lnTo>
                  <a:pt x="29" y="181"/>
                </a:lnTo>
                <a:lnTo>
                  <a:pt x="27" y="181"/>
                </a:lnTo>
                <a:lnTo>
                  <a:pt x="27" y="179"/>
                </a:lnTo>
                <a:lnTo>
                  <a:pt x="27" y="177"/>
                </a:lnTo>
                <a:lnTo>
                  <a:pt x="27" y="175"/>
                </a:lnTo>
                <a:lnTo>
                  <a:pt x="29" y="173"/>
                </a:lnTo>
                <a:lnTo>
                  <a:pt x="29" y="171"/>
                </a:lnTo>
                <a:lnTo>
                  <a:pt x="30" y="168"/>
                </a:lnTo>
                <a:lnTo>
                  <a:pt x="30" y="166"/>
                </a:lnTo>
                <a:lnTo>
                  <a:pt x="30" y="164"/>
                </a:lnTo>
                <a:lnTo>
                  <a:pt x="32" y="164"/>
                </a:lnTo>
                <a:lnTo>
                  <a:pt x="32" y="162"/>
                </a:lnTo>
                <a:lnTo>
                  <a:pt x="32" y="160"/>
                </a:lnTo>
                <a:lnTo>
                  <a:pt x="32" y="158"/>
                </a:lnTo>
                <a:lnTo>
                  <a:pt x="32" y="156"/>
                </a:lnTo>
                <a:lnTo>
                  <a:pt x="32" y="154"/>
                </a:lnTo>
                <a:lnTo>
                  <a:pt x="34" y="154"/>
                </a:lnTo>
                <a:lnTo>
                  <a:pt x="34" y="152"/>
                </a:lnTo>
                <a:lnTo>
                  <a:pt x="36" y="152"/>
                </a:lnTo>
                <a:lnTo>
                  <a:pt x="36" y="150"/>
                </a:lnTo>
                <a:lnTo>
                  <a:pt x="36" y="148"/>
                </a:lnTo>
                <a:lnTo>
                  <a:pt x="38" y="148"/>
                </a:lnTo>
                <a:lnTo>
                  <a:pt x="38" y="146"/>
                </a:lnTo>
                <a:lnTo>
                  <a:pt x="38" y="145"/>
                </a:lnTo>
                <a:lnTo>
                  <a:pt x="40" y="145"/>
                </a:lnTo>
                <a:lnTo>
                  <a:pt x="40" y="143"/>
                </a:lnTo>
                <a:lnTo>
                  <a:pt x="40" y="141"/>
                </a:lnTo>
                <a:lnTo>
                  <a:pt x="40" y="139"/>
                </a:lnTo>
                <a:lnTo>
                  <a:pt x="40" y="137"/>
                </a:lnTo>
                <a:lnTo>
                  <a:pt x="40" y="135"/>
                </a:lnTo>
                <a:lnTo>
                  <a:pt x="42" y="135"/>
                </a:lnTo>
                <a:lnTo>
                  <a:pt x="42" y="133"/>
                </a:lnTo>
                <a:lnTo>
                  <a:pt x="44" y="133"/>
                </a:lnTo>
                <a:lnTo>
                  <a:pt x="44" y="131"/>
                </a:lnTo>
                <a:lnTo>
                  <a:pt x="46" y="131"/>
                </a:lnTo>
                <a:lnTo>
                  <a:pt x="46" y="129"/>
                </a:lnTo>
                <a:lnTo>
                  <a:pt x="48" y="129"/>
                </a:lnTo>
                <a:lnTo>
                  <a:pt x="48" y="127"/>
                </a:lnTo>
                <a:lnTo>
                  <a:pt x="48" y="125"/>
                </a:lnTo>
                <a:lnTo>
                  <a:pt x="50" y="125"/>
                </a:lnTo>
                <a:lnTo>
                  <a:pt x="50" y="123"/>
                </a:lnTo>
                <a:lnTo>
                  <a:pt x="52" y="123"/>
                </a:lnTo>
                <a:lnTo>
                  <a:pt x="52" y="121"/>
                </a:lnTo>
                <a:lnTo>
                  <a:pt x="52" y="120"/>
                </a:lnTo>
                <a:lnTo>
                  <a:pt x="54" y="118"/>
                </a:lnTo>
                <a:lnTo>
                  <a:pt x="54" y="116"/>
                </a:lnTo>
                <a:lnTo>
                  <a:pt x="55" y="116"/>
                </a:lnTo>
                <a:lnTo>
                  <a:pt x="55" y="114"/>
                </a:lnTo>
                <a:lnTo>
                  <a:pt x="57" y="114"/>
                </a:lnTo>
                <a:lnTo>
                  <a:pt x="57" y="112"/>
                </a:lnTo>
                <a:lnTo>
                  <a:pt x="57" y="110"/>
                </a:lnTo>
                <a:lnTo>
                  <a:pt x="57" y="108"/>
                </a:lnTo>
                <a:lnTo>
                  <a:pt x="59" y="106"/>
                </a:lnTo>
                <a:lnTo>
                  <a:pt x="59" y="104"/>
                </a:lnTo>
                <a:lnTo>
                  <a:pt x="59" y="102"/>
                </a:lnTo>
                <a:lnTo>
                  <a:pt x="59" y="100"/>
                </a:lnTo>
                <a:lnTo>
                  <a:pt x="61" y="100"/>
                </a:lnTo>
                <a:lnTo>
                  <a:pt x="61" y="98"/>
                </a:lnTo>
                <a:lnTo>
                  <a:pt x="63" y="98"/>
                </a:lnTo>
                <a:lnTo>
                  <a:pt x="63" y="96"/>
                </a:lnTo>
                <a:lnTo>
                  <a:pt x="63" y="95"/>
                </a:lnTo>
                <a:lnTo>
                  <a:pt x="63" y="93"/>
                </a:lnTo>
                <a:lnTo>
                  <a:pt x="63" y="91"/>
                </a:lnTo>
                <a:lnTo>
                  <a:pt x="61" y="91"/>
                </a:lnTo>
                <a:lnTo>
                  <a:pt x="61" y="89"/>
                </a:lnTo>
                <a:lnTo>
                  <a:pt x="61" y="87"/>
                </a:lnTo>
                <a:lnTo>
                  <a:pt x="59" y="85"/>
                </a:lnTo>
                <a:lnTo>
                  <a:pt x="61" y="85"/>
                </a:lnTo>
                <a:lnTo>
                  <a:pt x="59" y="85"/>
                </a:lnTo>
                <a:lnTo>
                  <a:pt x="59" y="83"/>
                </a:lnTo>
                <a:lnTo>
                  <a:pt x="59" y="81"/>
                </a:lnTo>
                <a:lnTo>
                  <a:pt x="57" y="79"/>
                </a:lnTo>
                <a:lnTo>
                  <a:pt x="55" y="77"/>
                </a:lnTo>
                <a:lnTo>
                  <a:pt x="54" y="77"/>
                </a:lnTo>
                <a:lnTo>
                  <a:pt x="54" y="75"/>
                </a:lnTo>
                <a:lnTo>
                  <a:pt x="52" y="73"/>
                </a:lnTo>
                <a:lnTo>
                  <a:pt x="54" y="73"/>
                </a:lnTo>
                <a:lnTo>
                  <a:pt x="55" y="73"/>
                </a:lnTo>
                <a:lnTo>
                  <a:pt x="55" y="72"/>
                </a:lnTo>
                <a:lnTo>
                  <a:pt x="57" y="72"/>
                </a:lnTo>
                <a:lnTo>
                  <a:pt x="55" y="70"/>
                </a:lnTo>
                <a:lnTo>
                  <a:pt x="55" y="68"/>
                </a:lnTo>
                <a:lnTo>
                  <a:pt x="55" y="66"/>
                </a:lnTo>
                <a:lnTo>
                  <a:pt x="55" y="64"/>
                </a:lnTo>
                <a:lnTo>
                  <a:pt x="55" y="62"/>
                </a:lnTo>
                <a:lnTo>
                  <a:pt x="55" y="60"/>
                </a:lnTo>
                <a:lnTo>
                  <a:pt x="55" y="58"/>
                </a:lnTo>
                <a:lnTo>
                  <a:pt x="55" y="56"/>
                </a:lnTo>
                <a:lnTo>
                  <a:pt x="55" y="54"/>
                </a:lnTo>
                <a:lnTo>
                  <a:pt x="55" y="52"/>
                </a:lnTo>
                <a:lnTo>
                  <a:pt x="55" y="50"/>
                </a:lnTo>
                <a:lnTo>
                  <a:pt x="55" y="48"/>
                </a:lnTo>
                <a:lnTo>
                  <a:pt x="55" y="47"/>
                </a:lnTo>
                <a:lnTo>
                  <a:pt x="55" y="45"/>
                </a:lnTo>
                <a:lnTo>
                  <a:pt x="54" y="45"/>
                </a:lnTo>
                <a:lnTo>
                  <a:pt x="54" y="43"/>
                </a:lnTo>
                <a:lnTo>
                  <a:pt x="54" y="41"/>
                </a:lnTo>
                <a:lnTo>
                  <a:pt x="54" y="39"/>
                </a:lnTo>
                <a:lnTo>
                  <a:pt x="54" y="37"/>
                </a:lnTo>
                <a:lnTo>
                  <a:pt x="54" y="35"/>
                </a:lnTo>
                <a:lnTo>
                  <a:pt x="54" y="33"/>
                </a:lnTo>
                <a:lnTo>
                  <a:pt x="55" y="33"/>
                </a:lnTo>
                <a:lnTo>
                  <a:pt x="55" y="31"/>
                </a:lnTo>
                <a:lnTo>
                  <a:pt x="55" y="29"/>
                </a:lnTo>
                <a:lnTo>
                  <a:pt x="55" y="27"/>
                </a:lnTo>
                <a:lnTo>
                  <a:pt x="54" y="27"/>
                </a:lnTo>
                <a:lnTo>
                  <a:pt x="54" y="29"/>
                </a:lnTo>
                <a:lnTo>
                  <a:pt x="52" y="29"/>
                </a:lnTo>
                <a:lnTo>
                  <a:pt x="50" y="29"/>
                </a:lnTo>
                <a:lnTo>
                  <a:pt x="48" y="29"/>
                </a:lnTo>
                <a:lnTo>
                  <a:pt x="46" y="29"/>
                </a:lnTo>
                <a:lnTo>
                  <a:pt x="44" y="29"/>
                </a:lnTo>
                <a:lnTo>
                  <a:pt x="42" y="29"/>
                </a:lnTo>
                <a:lnTo>
                  <a:pt x="40" y="27"/>
                </a:lnTo>
                <a:lnTo>
                  <a:pt x="38" y="27"/>
                </a:lnTo>
                <a:lnTo>
                  <a:pt x="36" y="27"/>
                </a:lnTo>
                <a:lnTo>
                  <a:pt x="34" y="27"/>
                </a:lnTo>
                <a:lnTo>
                  <a:pt x="32" y="27"/>
                </a:lnTo>
                <a:lnTo>
                  <a:pt x="30" y="27"/>
                </a:lnTo>
                <a:lnTo>
                  <a:pt x="29" y="25"/>
                </a:lnTo>
                <a:lnTo>
                  <a:pt x="27" y="25"/>
                </a:lnTo>
                <a:lnTo>
                  <a:pt x="27" y="24"/>
                </a:lnTo>
                <a:lnTo>
                  <a:pt x="27" y="22"/>
                </a:lnTo>
                <a:lnTo>
                  <a:pt x="25" y="20"/>
                </a:lnTo>
                <a:lnTo>
                  <a:pt x="25" y="16"/>
                </a:lnTo>
                <a:lnTo>
                  <a:pt x="25" y="14"/>
                </a:lnTo>
                <a:lnTo>
                  <a:pt x="27" y="10"/>
                </a:lnTo>
                <a:lnTo>
                  <a:pt x="29" y="10"/>
                </a:lnTo>
                <a:lnTo>
                  <a:pt x="30" y="10"/>
                </a:lnTo>
                <a:lnTo>
                  <a:pt x="34" y="10"/>
                </a:lnTo>
                <a:lnTo>
                  <a:pt x="38" y="10"/>
                </a:lnTo>
                <a:lnTo>
                  <a:pt x="40" y="8"/>
                </a:lnTo>
                <a:lnTo>
                  <a:pt x="42" y="2"/>
                </a:lnTo>
                <a:lnTo>
                  <a:pt x="42" y="0"/>
                </a:lnTo>
                <a:lnTo>
                  <a:pt x="44" y="0"/>
                </a:lnTo>
                <a:lnTo>
                  <a:pt x="48" y="0"/>
                </a:lnTo>
                <a:lnTo>
                  <a:pt x="52" y="0"/>
                </a:lnTo>
                <a:lnTo>
                  <a:pt x="54" y="0"/>
                </a:lnTo>
                <a:lnTo>
                  <a:pt x="55" y="4"/>
                </a:lnTo>
                <a:lnTo>
                  <a:pt x="57" y="6"/>
                </a:lnTo>
                <a:lnTo>
                  <a:pt x="59" y="8"/>
                </a:lnTo>
                <a:lnTo>
                  <a:pt x="63" y="8"/>
                </a:lnTo>
                <a:lnTo>
                  <a:pt x="67" y="6"/>
                </a:lnTo>
                <a:lnTo>
                  <a:pt x="69" y="6"/>
                </a:lnTo>
                <a:lnTo>
                  <a:pt x="73" y="6"/>
                </a:lnTo>
                <a:lnTo>
                  <a:pt x="77" y="6"/>
                </a:lnTo>
                <a:lnTo>
                  <a:pt x="80" y="4"/>
                </a:lnTo>
                <a:lnTo>
                  <a:pt x="82" y="4"/>
                </a:lnTo>
                <a:lnTo>
                  <a:pt x="86" y="6"/>
                </a:lnTo>
                <a:lnTo>
                  <a:pt x="88" y="10"/>
                </a:lnTo>
                <a:lnTo>
                  <a:pt x="90" y="14"/>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36">
            <a:extLst>
              <a:ext uri="{FF2B5EF4-FFF2-40B4-BE49-F238E27FC236}">
                <a16:creationId xmlns:a16="http://schemas.microsoft.com/office/drawing/2014/main" id="{2A5AFB61-AAA6-4FF4-9F3D-9A3AF38719E6}"/>
              </a:ext>
            </a:extLst>
          </p:cNvPr>
          <p:cNvSpPr>
            <a:spLocks/>
          </p:cNvSpPr>
          <p:nvPr/>
        </p:nvSpPr>
        <p:spPr bwMode="auto">
          <a:xfrm>
            <a:off x="5148497" y="5292980"/>
            <a:ext cx="412093" cy="388272"/>
          </a:xfrm>
          <a:custGeom>
            <a:avLst/>
            <a:gdLst>
              <a:gd name="T0" fmla="*/ 121 w 173"/>
              <a:gd name="T1" fmla="*/ 161 h 163"/>
              <a:gd name="T2" fmla="*/ 112 w 173"/>
              <a:gd name="T3" fmla="*/ 159 h 163"/>
              <a:gd name="T4" fmla="*/ 102 w 173"/>
              <a:gd name="T5" fmla="*/ 157 h 163"/>
              <a:gd name="T6" fmla="*/ 92 w 173"/>
              <a:gd name="T7" fmla="*/ 153 h 163"/>
              <a:gd name="T8" fmla="*/ 83 w 173"/>
              <a:gd name="T9" fmla="*/ 151 h 163"/>
              <a:gd name="T10" fmla="*/ 75 w 173"/>
              <a:gd name="T11" fmla="*/ 155 h 163"/>
              <a:gd name="T12" fmla="*/ 69 w 173"/>
              <a:gd name="T13" fmla="*/ 155 h 163"/>
              <a:gd name="T14" fmla="*/ 58 w 173"/>
              <a:gd name="T15" fmla="*/ 157 h 163"/>
              <a:gd name="T16" fmla="*/ 50 w 173"/>
              <a:gd name="T17" fmla="*/ 153 h 163"/>
              <a:gd name="T18" fmla="*/ 39 w 173"/>
              <a:gd name="T19" fmla="*/ 147 h 163"/>
              <a:gd name="T20" fmla="*/ 29 w 173"/>
              <a:gd name="T21" fmla="*/ 140 h 163"/>
              <a:gd name="T22" fmla="*/ 27 w 173"/>
              <a:gd name="T23" fmla="*/ 124 h 163"/>
              <a:gd name="T24" fmla="*/ 27 w 173"/>
              <a:gd name="T25" fmla="*/ 113 h 163"/>
              <a:gd name="T26" fmla="*/ 25 w 173"/>
              <a:gd name="T27" fmla="*/ 103 h 163"/>
              <a:gd name="T28" fmla="*/ 19 w 173"/>
              <a:gd name="T29" fmla="*/ 98 h 163"/>
              <a:gd name="T30" fmla="*/ 2 w 173"/>
              <a:gd name="T31" fmla="*/ 98 h 163"/>
              <a:gd name="T32" fmla="*/ 6 w 173"/>
              <a:gd name="T33" fmla="*/ 48 h 163"/>
              <a:gd name="T34" fmla="*/ 12 w 173"/>
              <a:gd name="T35" fmla="*/ 44 h 163"/>
              <a:gd name="T36" fmla="*/ 18 w 173"/>
              <a:gd name="T37" fmla="*/ 38 h 163"/>
              <a:gd name="T38" fmla="*/ 27 w 173"/>
              <a:gd name="T39" fmla="*/ 34 h 163"/>
              <a:gd name="T40" fmla="*/ 35 w 173"/>
              <a:gd name="T41" fmla="*/ 32 h 163"/>
              <a:gd name="T42" fmla="*/ 43 w 173"/>
              <a:gd name="T43" fmla="*/ 36 h 163"/>
              <a:gd name="T44" fmla="*/ 48 w 173"/>
              <a:gd name="T45" fmla="*/ 42 h 163"/>
              <a:gd name="T46" fmla="*/ 54 w 173"/>
              <a:gd name="T47" fmla="*/ 42 h 163"/>
              <a:gd name="T48" fmla="*/ 54 w 173"/>
              <a:gd name="T49" fmla="*/ 32 h 163"/>
              <a:gd name="T50" fmla="*/ 62 w 173"/>
              <a:gd name="T51" fmla="*/ 25 h 163"/>
              <a:gd name="T52" fmla="*/ 69 w 173"/>
              <a:gd name="T53" fmla="*/ 21 h 163"/>
              <a:gd name="T54" fmla="*/ 75 w 173"/>
              <a:gd name="T55" fmla="*/ 15 h 163"/>
              <a:gd name="T56" fmla="*/ 79 w 173"/>
              <a:gd name="T57" fmla="*/ 7 h 163"/>
              <a:gd name="T58" fmla="*/ 89 w 173"/>
              <a:gd name="T59" fmla="*/ 3 h 163"/>
              <a:gd name="T60" fmla="*/ 96 w 173"/>
              <a:gd name="T61" fmla="*/ 2 h 163"/>
              <a:gd name="T62" fmla="*/ 104 w 173"/>
              <a:gd name="T63" fmla="*/ 3 h 163"/>
              <a:gd name="T64" fmla="*/ 112 w 173"/>
              <a:gd name="T65" fmla="*/ 5 h 163"/>
              <a:gd name="T66" fmla="*/ 117 w 173"/>
              <a:gd name="T67" fmla="*/ 9 h 163"/>
              <a:gd name="T68" fmla="*/ 123 w 173"/>
              <a:gd name="T69" fmla="*/ 5 h 163"/>
              <a:gd name="T70" fmla="*/ 129 w 173"/>
              <a:gd name="T71" fmla="*/ 2 h 163"/>
              <a:gd name="T72" fmla="*/ 137 w 173"/>
              <a:gd name="T73" fmla="*/ 2 h 163"/>
              <a:gd name="T74" fmla="*/ 144 w 173"/>
              <a:gd name="T75" fmla="*/ 5 h 163"/>
              <a:gd name="T76" fmla="*/ 154 w 173"/>
              <a:gd name="T77" fmla="*/ 7 h 163"/>
              <a:gd name="T78" fmla="*/ 164 w 173"/>
              <a:gd name="T79" fmla="*/ 7 h 163"/>
              <a:gd name="T80" fmla="*/ 165 w 173"/>
              <a:gd name="T81" fmla="*/ 11 h 163"/>
              <a:gd name="T82" fmla="*/ 164 w 173"/>
              <a:gd name="T83" fmla="*/ 19 h 163"/>
              <a:gd name="T84" fmla="*/ 165 w 173"/>
              <a:gd name="T85" fmla="*/ 26 h 163"/>
              <a:gd name="T86" fmla="*/ 165 w 173"/>
              <a:gd name="T87" fmla="*/ 36 h 163"/>
              <a:gd name="T88" fmla="*/ 165 w 173"/>
              <a:gd name="T89" fmla="*/ 46 h 163"/>
              <a:gd name="T90" fmla="*/ 164 w 173"/>
              <a:gd name="T91" fmla="*/ 51 h 163"/>
              <a:gd name="T92" fmla="*/ 167 w 173"/>
              <a:gd name="T93" fmla="*/ 57 h 163"/>
              <a:gd name="T94" fmla="*/ 169 w 173"/>
              <a:gd name="T95" fmla="*/ 63 h 163"/>
              <a:gd name="T96" fmla="*/ 173 w 173"/>
              <a:gd name="T97" fmla="*/ 71 h 163"/>
              <a:gd name="T98" fmla="*/ 171 w 173"/>
              <a:gd name="T99" fmla="*/ 78 h 163"/>
              <a:gd name="T100" fmla="*/ 167 w 173"/>
              <a:gd name="T101" fmla="*/ 86 h 163"/>
              <a:gd name="T102" fmla="*/ 165 w 173"/>
              <a:gd name="T103" fmla="*/ 94 h 163"/>
              <a:gd name="T104" fmla="*/ 162 w 173"/>
              <a:gd name="T105" fmla="*/ 101 h 163"/>
              <a:gd name="T106" fmla="*/ 158 w 173"/>
              <a:gd name="T107" fmla="*/ 107 h 163"/>
              <a:gd name="T108" fmla="*/ 152 w 173"/>
              <a:gd name="T109" fmla="*/ 111 h 163"/>
              <a:gd name="T110" fmla="*/ 150 w 173"/>
              <a:gd name="T111" fmla="*/ 119 h 163"/>
              <a:gd name="T112" fmla="*/ 148 w 173"/>
              <a:gd name="T113" fmla="*/ 126 h 163"/>
              <a:gd name="T114" fmla="*/ 144 w 173"/>
              <a:gd name="T115" fmla="*/ 132 h 163"/>
              <a:gd name="T116" fmla="*/ 142 w 173"/>
              <a:gd name="T117" fmla="*/ 140 h 163"/>
              <a:gd name="T118" fmla="*/ 139 w 173"/>
              <a:gd name="T119" fmla="*/ 149 h 163"/>
              <a:gd name="T120" fmla="*/ 137 w 173"/>
              <a:gd name="T121" fmla="*/ 159 h 163"/>
              <a:gd name="T122" fmla="*/ 127 w 173"/>
              <a:gd name="T123"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3" h="163">
                <a:moveTo>
                  <a:pt x="127" y="163"/>
                </a:moveTo>
                <a:lnTo>
                  <a:pt x="125" y="163"/>
                </a:lnTo>
                <a:lnTo>
                  <a:pt x="123" y="163"/>
                </a:lnTo>
                <a:lnTo>
                  <a:pt x="123" y="161"/>
                </a:lnTo>
                <a:lnTo>
                  <a:pt x="121" y="161"/>
                </a:lnTo>
                <a:lnTo>
                  <a:pt x="119" y="161"/>
                </a:lnTo>
                <a:lnTo>
                  <a:pt x="117" y="159"/>
                </a:lnTo>
                <a:lnTo>
                  <a:pt x="116" y="159"/>
                </a:lnTo>
                <a:lnTo>
                  <a:pt x="114" y="159"/>
                </a:lnTo>
                <a:lnTo>
                  <a:pt x="112" y="159"/>
                </a:lnTo>
                <a:lnTo>
                  <a:pt x="110" y="159"/>
                </a:lnTo>
                <a:lnTo>
                  <a:pt x="108" y="159"/>
                </a:lnTo>
                <a:lnTo>
                  <a:pt x="106" y="159"/>
                </a:lnTo>
                <a:lnTo>
                  <a:pt x="104" y="157"/>
                </a:lnTo>
                <a:lnTo>
                  <a:pt x="102" y="157"/>
                </a:lnTo>
                <a:lnTo>
                  <a:pt x="100" y="157"/>
                </a:lnTo>
                <a:lnTo>
                  <a:pt x="98" y="155"/>
                </a:lnTo>
                <a:lnTo>
                  <a:pt x="96" y="155"/>
                </a:lnTo>
                <a:lnTo>
                  <a:pt x="94" y="153"/>
                </a:lnTo>
                <a:lnTo>
                  <a:pt x="92" y="153"/>
                </a:lnTo>
                <a:lnTo>
                  <a:pt x="91" y="151"/>
                </a:lnTo>
                <a:lnTo>
                  <a:pt x="89" y="151"/>
                </a:lnTo>
                <a:lnTo>
                  <a:pt x="87" y="151"/>
                </a:lnTo>
                <a:lnTo>
                  <a:pt x="85" y="151"/>
                </a:lnTo>
                <a:lnTo>
                  <a:pt x="83" y="151"/>
                </a:lnTo>
                <a:lnTo>
                  <a:pt x="83" y="153"/>
                </a:lnTo>
                <a:lnTo>
                  <a:pt x="81" y="153"/>
                </a:lnTo>
                <a:lnTo>
                  <a:pt x="79" y="153"/>
                </a:lnTo>
                <a:lnTo>
                  <a:pt x="77" y="153"/>
                </a:lnTo>
                <a:lnTo>
                  <a:pt x="75" y="155"/>
                </a:lnTo>
                <a:lnTo>
                  <a:pt x="75" y="153"/>
                </a:lnTo>
                <a:lnTo>
                  <a:pt x="73" y="153"/>
                </a:lnTo>
                <a:lnTo>
                  <a:pt x="71" y="153"/>
                </a:lnTo>
                <a:lnTo>
                  <a:pt x="71" y="155"/>
                </a:lnTo>
                <a:lnTo>
                  <a:pt x="69" y="155"/>
                </a:lnTo>
                <a:lnTo>
                  <a:pt x="67" y="155"/>
                </a:lnTo>
                <a:lnTo>
                  <a:pt x="66" y="155"/>
                </a:lnTo>
                <a:lnTo>
                  <a:pt x="64" y="155"/>
                </a:lnTo>
                <a:lnTo>
                  <a:pt x="62" y="157"/>
                </a:lnTo>
                <a:lnTo>
                  <a:pt x="58" y="157"/>
                </a:lnTo>
                <a:lnTo>
                  <a:pt x="56" y="157"/>
                </a:lnTo>
                <a:lnTo>
                  <a:pt x="54" y="157"/>
                </a:lnTo>
                <a:lnTo>
                  <a:pt x="54" y="155"/>
                </a:lnTo>
                <a:lnTo>
                  <a:pt x="52" y="153"/>
                </a:lnTo>
                <a:lnTo>
                  <a:pt x="50" y="153"/>
                </a:lnTo>
                <a:lnTo>
                  <a:pt x="46" y="151"/>
                </a:lnTo>
                <a:lnTo>
                  <a:pt x="43" y="151"/>
                </a:lnTo>
                <a:lnTo>
                  <a:pt x="41" y="149"/>
                </a:lnTo>
                <a:lnTo>
                  <a:pt x="39" y="149"/>
                </a:lnTo>
                <a:lnTo>
                  <a:pt x="39" y="147"/>
                </a:lnTo>
                <a:lnTo>
                  <a:pt x="37" y="147"/>
                </a:lnTo>
                <a:lnTo>
                  <a:pt x="35" y="146"/>
                </a:lnTo>
                <a:lnTo>
                  <a:pt x="33" y="144"/>
                </a:lnTo>
                <a:lnTo>
                  <a:pt x="31" y="142"/>
                </a:lnTo>
                <a:lnTo>
                  <a:pt x="29" y="140"/>
                </a:lnTo>
                <a:lnTo>
                  <a:pt x="27" y="138"/>
                </a:lnTo>
                <a:lnTo>
                  <a:pt x="25" y="134"/>
                </a:lnTo>
                <a:lnTo>
                  <a:pt x="25" y="130"/>
                </a:lnTo>
                <a:lnTo>
                  <a:pt x="27" y="128"/>
                </a:lnTo>
                <a:lnTo>
                  <a:pt x="27" y="124"/>
                </a:lnTo>
                <a:lnTo>
                  <a:pt x="27" y="123"/>
                </a:lnTo>
                <a:lnTo>
                  <a:pt x="27" y="121"/>
                </a:lnTo>
                <a:lnTo>
                  <a:pt x="27" y="119"/>
                </a:lnTo>
                <a:lnTo>
                  <a:pt x="27" y="117"/>
                </a:lnTo>
                <a:lnTo>
                  <a:pt x="27" y="113"/>
                </a:lnTo>
                <a:lnTo>
                  <a:pt x="25" y="111"/>
                </a:lnTo>
                <a:lnTo>
                  <a:pt x="23" y="109"/>
                </a:lnTo>
                <a:lnTo>
                  <a:pt x="23" y="107"/>
                </a:lnTo>
                <a:lnTo>
                  <a:pt x="23" y="105"/>
                </a:lnTo>
                <a:lnTo>
                  <a:pt x="25" y="103"/>
                </a:lnTo>
                <a:lnTo>
                  <a:pt x="25" y="101"/>
                </a:lnTo>
                <a:lnTo>
                  <a:pt x="23" y="99"/>
                </a:lnTo>
                <a:lnTo>
                  <a:pt x="23" y="98"/>
                </a:lnTo>
                <a:lnTo>
                  <a:pt x="21" y="98"/>
                </a:lnTo>
                <a:lnTo>
                  <a:pt x="19" y="98"/>
                </a:lnTo>
                <a:lnTo>
                  <a:pt x="18" y="98"/>
                </a:lnTo>
                <a:lnTo>
                  <a:pt x="18" y="99"/>
                </a:lnTo>
                <a:lnTo>
                  <a:pt x="16" y="99"/>
                </a:lnTo>
                <a:lnTo>
                  <a:pt x="4" y="98"/>
                </a:lnTo>
                <a:lnTo>
                  <a:pt x="2" y="98"/>
                </a:lnTo>
                <a:lnTo>
                  <a:pt x="0" y="98"/>
                </a:lnTo>
                <a:lnTo>
                  <a:pt x="4" y="69"/>
                </a:lnTo>
                <a:lnTo>
                  <a:pt x="6" y="55"/>
                </a:lnTo>
                <a:lnTo>
                  <a:pt x="8" y="48"/>
                </a:lnTo>
                <a:lnTo>
                  <a:pt x="6" y="48"/>
                </a:lnTo>
                <a:lnTo>
                  <a:pt x="8" y="48"/>
                </a:lnTo>
                <a:lnTo>
                  <a:pt x="8" y="46"/>
                </a:lnTo>
                <a:lnTo>
                  <a:pt x="10" y="46"/>
                </a:lnTo>
                <a:lnTo>
                  <a:pt x="10" y="44"/>
                </a:lnTo>
                <a:lnTo>
                  <a:pt x="12" y="44"/>
                </a:lnTo>
                <a:lnTo>
                  <a:pt x="12" y="42"/>
                </a:lnTo>
                <a:lnTo>
                  <a:pt x="14" y="42"/>
                </a:lnTo>
                <a:lnTo>
                  <a:pt x="16" y="40"/>
                </a:lnTo>
                <a:lnTo>
                  <a:pt x="18" y="40"/>
                </a:lnTo>
                <a:lnTo>
                  <a:pt x="18" y="38"/>
                </a:lnTo>
                <a:lnTo>
                  <a:pt x="19" y="38"/>
                </a:lnTo>
                <a:lnTo>
                  <a:pt x="21" y="36"/>
                </a:lnTo>
                <a:lnTo>
                  <a:pt x="23" y="36"/>
                </a:lnTo>
                <a:lnTo>
                  <a:pt x="25" y="34"/>
                </a:lnTo>
                <a:lnTo>
                  <a:pt x="27" y="34"/>
                </a:lnTo>
                <a:lnTo>
                  <a:pt x="29" y="34"/>
                </a:lnTo>
                <a:lnTo>
                  <a:pt x="31" y="34"/>
                </a:lnTo>
                <a:lnTo>
                  <a:pt x="31" y="32"/>
                </a:lnTo>
                <a:lnTo>
                  <a:pt x="33" y="32"/>
                </a:lnTo>
                <a:lnTo>
                  <a:pt x="35" y="32"/>
                </a:lnTo>
                <a:lnTo>
                  <a:pt x="37" y="34"/>
                </a:lnTo>
                <a:lnTo>
                  <a:pt x="39" y="34"/>
                </a:lnTo>
                <a:lnTo>
                  <a:pt x="41" y="34"/>
                </a:lnTo>
                <a:lnTo>
                  <a:pt x="41" y="36"/>
                </a:lnTo>
                <a:lnTo>
                  <a:pt x="43" y="36"/>
                </a:lnTo>
                <a:lnTo>
                  <a:pt x="44" y="38"/>
                </a:lnTo>
                <a:lnTo>
                  <a:pt x="46" y="38"/>
                </a:lnTo>
                <a:lnTo>
                  <a:pt x="46" y="40"/>
                </a:lnTo>
                <a:lnTo>
                  <a:pt x="48" y="40"/>
                </a:lnTo>
                <a:lnTo>
                  <a:pt x="48" y="42"/>
                </a:lnTo>
                <a:lnTo>
                  <a:pt x="50" y="42"/>
                </a:lnTo>
                <a:lnTo>
                  <a:pt x="50" y="44"/>
                </a:lnTo>
                <a:lnTo>
                  <a:pt x="52" y="44"/>
                </a:lnTo>
                <a:lnTo>
                  <a:pt x="52" y="42"/>
                </a:lnTo>
                <a:lnTo>
                  <a:pt x="54" y="42"/>
                </a:lnTo>
                <a:lnTo>
                  <a:pt x="54" y="40"/>
                </a:lnTo>
                <a:lnTo>
                  <a:pt x="54" y="38"/>
                </a:lnTo>
                <a:lnTo>
                  <a:pt x="54" y="36"/>
                </a:lnTo>
                <a:lnTo>
                  <a:pt x="54" y="34"/>
                </a:lnTo>
                <a:lnTo>
                  <a:pt x="54" y="32"/>
                </a:lnTo>
                <a:lnTo>
                  <a:pt x="54" y="30"/>
                </a:lnTo>
                <a:lnTo>
                  <a:pt x="56" y="28"/>
                </a:lnTo>
                <a:lnTo>
                  <a:pt x="58" y="26"/>
                </a:lnTo>
                <a:lnTo>
                  <a:pt x="60" y="26"/>
                </a:lnTo>
                <a:lnTo>
                  <a:pt x="62" y="25"/>
                </a:lnTo>
                <a:lnTo>
                  <a:pt x="64" y="25"/>
                </a:lnTo>
                <a:lnTo>
                  <a:pt x="66" y="25"/>
                </a:lnTo>
                <a:lnTo>
                  <a:pt x="66" y="23"/>
                </a:lnTo>
                <a:lnTo>
                  <a:pt x="67" y="23"/>
                </a:lnTo>
                <a:lnTo>
                  <a:pt x="69" y="21"/>
                </a:lnTo>
                <a:lnTo>
                  <a:pt x="69" y="19"/>
                </a:lnTo>
                <a:lnTo>
                  <a:pt x="71" y="19"/>
                </a:lnTo>
                <a:lnTo>
                  <a:pt x="71" y="17"/>
                </a:lnTo>
                <a:lnTo>
                  <a:pt x="73" y="15"/>
                </a:lnTo>
                <a:lnTo>
                  <a:pt x="75" y="15"/>
                </a:lnTo>
                <a:lnTo>
                  <a:pt x="75" y="13"/>
                </a:lnTo>
                <a:lnTo>
                  <a:pt x="77" y="11"/>
                </a:lnTo>
                <a:lnTo>
                  <a:pt x="77" y="9"/>
                </a:lnTo>
                <a:lnTo>
                  <a:pt x="79" y="9"/>
                </a:lnTo>
                <a:lnTo>
                  <a:pt x="79" y="7"/>
                </a:lnTo>
                <a:lnTo>
                  <a:pt x="81" y="7"/>
                </a:lnTo>
                <a:lnTo>
                  <a:pt x="83" y="7"/>
                </a:lnTo>
                <a:lnTo>
                  <a:pt x="85" y="7"/>
                </a:lnTo>
                <a:lnTo>
                  <a:pt x="87" y="5"/>
                </a:lnTo>
                <a:lnTo>
                  <a:pt x="89" y="3"/>
                </a:lnTo>
                <a:lnTo>
                  <a:pt x="91" y="3"/>
                </a:lnTo>
                <a:lnTo>
                  <a:pt x="91" y="2"/>
                </a:lnTo>
                <a:lnTo>
                  <a:pt x="92" y="2"/>
                </a:lnTo>
                <a:lnTo>
                  <a:pt x="94" y="2"/>
                </a:lnTo>
                <a:lnTo>
                  <a:pt x="96" y="2"/>
                </a:lnTo>
                <a:lnTo>
                  <a:pt x="96" y="3"/>
                </a:lnTo>
                <a:lnTo>
                  <a:pt x="98" y="3"/>
                </a:lnTo>
                <a:lnTo>
                  <a:pt x="100" y="3"/>
                </a:lnTo>
                <a:lnTo>
                  <a:pt x="102" y="3"/>
                </a:lnTo>
                <a:lnTo>
                  <a:pt x="104" y="3"/>
                </a:lnTo>
                <a:lnTo>
                  <a:pt x="106" y="3"/>
                </a:lnTo>
                <a:lnTo>
                  <a:pt x="106" y="5"/>
                </a:lnTo>
                <a:lnTo>
                  <a:pt x="108" y="5"/>
                </a:lnTo>
                <a:lnTo>
                  <a:pt x="110" y="5"/>
                </a:lnTo>
                <a:lnTo>
                  <a:pt x="112" y="5"/>
                </a:lnTo>
                <a:lnTo>
                  <a:pt x="114" y="5"/>
                </a:lnTo>
                <a:lnTo>
                  <a:pt x="114" y="7"/>
                </a:lnTo>
                <a:lnTo>
                  <a:pt x="116" y="7"/>
                </a:lnTo>
                <a:lnTo>
                  <a:pt x="117" y="7"/>
                </a:lnTo>
                <a:lnTo>
                  <a:pt x="117" y="9"/>
                </a:lnTo>
                <a:lnTo>
                  <a:pt x="119" y="9"/>
                </a:lnTo>
                <a:lnTo>
                  <a:pt x="121" y="9"/>
                </a:lnTo>
                <a:lnTo>
                  <a:pt x="121" y="7"/>
                </a:lnTo>
                <a:lnTo>
                  <a:pt x="123" y="7"/>
                </a:lnTo>
                <a:lnTo>
                  <a:pt x="123" y="5"/>
                </a:lnTo>
                <a:lnTo>
                  <a:pt x="123" y="3"/>
                </a:lnTo>
                <a:lnTo>
                  <a:pt x="125" y="3"/>
                </a:lnTo>
                <a:lnTo>
                  <a:pt x="125" y="2"/>
                </a:lnTo>
                <a:lnTo>
                  <a:pt x="127" y="2"/>
                </a:lnTo>
                <a:lnTo>
                  <a:pt x="129" y="2"/>
                </a:lnTo>
                <a:lnTo>
                  <a:pt x="131" y="2"/>
                </a:lnTo>
                <a:lnTo>
                  <a:pt x="133" y="2"/>
                </a:lnTo>
                <a:lnTo>
                  <a:pt x="135" y="2"/>
                </a:lnTo>
                <a:lnTo>
                  <a:pt x="137" y="0"/>
                </a:lnTo>
                <a:lnTo>
                  <a:pt x="137" y="2"/>
                </a:lnTo>
                <a:lnTo>
                  <a:pt x="137" y="3"/>
                </a:lnTo>
                <a:lnTo>
                  <a:pt x="139" y="3"/>
                </a:lnTo>
                <a:lnTo>
                  <a:pt x="140" y="5"/>
                </a:lnTo>
                <a:lnTo>
                  <a:pt x="142" y="5"/>
                </a:lnTo>
                <a:lnTo>
                  <a:pt x="144" y="5"/>
                </a:lnTo>
                <a:lnTo>
                  <a:pt x="146" y="5"/>
                </a:lnTo>
                <a:lnTo>
                  <a:pt x="148" y="5"/>
                </a:lnTo>
                <a:lnTo>
                  <a:pt x="150" y="5"/>
                </a:lnTo>
                <a:lnTo>
                  <a:pt x="152" y="7"/>
                </a:lnTo>
                <a:lnTo>
                  <a:pt x="154" y="7"/>
                </a:lnTo>
                <a:lnTo>
                  <a:pt x="156" y="7"/>
                </a:lnTo>
                <a:lnTo>
                  <a:pt x="158" y="7"/>
                </a:lnTo>
                <a:lnTo>
                  <a:pt x="160" y="7"/>
                </a:lnTo>
                <a:lnTo>
                  <a:pt x="162" y="7"/>
                </a:lnTo>
                <a:lnTo>
                  <a:pt x="164" y="7"/>
                </a:lnTo>
                <a:lnTo>
                  <a:pt x="164" y="5"/>
                </a:lnTo>
                <a:lnTo>
                  <a:pt x="165" y="5"/>
                </a:lnTo>
                <a:lnTo>
                  <a:pt x="165" y="7"/>
                </a:lnTo>
                <a:lnTo>
                  <a:pt x="165" y="9"/>
                </a:lnTo>
                <a:lnTo>
                  <a:pt x="165" y="11"/>
                </a:lnTo>
                <a:lnTo>
                  <a:pt x="164" y="11"/>
                </a:lnTo>
                <a:lnTo>
                  <a:pt x="164" y="13"/>
                </a:lnTo>
                <a:lnTo>
                  <a:pt x="164" y="15"/>
                </a:lnTo>
                <a:lnTo>
                  <a:pt x="164" y="17"/>
                </a:lnTo>
                <a:lnTo>
                  <a:pt x="164" y="19"/>
                </a:lnTo>
                <a:lnTo>
                  <a:pt x="164" y="21"/>
                </a:lnTo>
                <a:lnTo>
                  <a:pt x="164" y="23"/>
                </a:lnTo>
                <a:lnTo>
                  <a:pt x="165" y="23"/>
                </a:lnTo>
                <a:lnTo>
                  <a:pt x="165" y="25"/>
                </a:lnTo>
                <a:lnTo>
                  <a:pt x="165" y="26"/>
                </a:lnTo>
                <a:lnTo>
                  <a:pt x="165" y="28"/>
                </a:lnTo>
                <a:lnTo>
                  <a:pt x="165" y="30"/>
                </a:lnTo>
                <a:lnTo>
                  <a:pt x="165" y="32"/>
                </a:lnTo>
                <a:lnTo>
                  <a:pt x="165" y="34"/>
                </a:lnTo>
                <a:lnTo>
                  <a:pt x="165" y="36"/>
                </a:lnTo>
                <a:lnTo>
                  <a:pt x="165" y="38"/>
                </a:lnTo>
                <a:lnTo>
                  <a:pt x="165" y="40"/>
                </a:lnTo>
                <a:lnTo>
                  <a:pt x="165" y="42"/>
                </a:lnTo>
                <a:lnTo>
                  <a:pt x="165" y="44"/>
                </a:lnTo>
                <a:lnTo>
                  <a:pt x="165" y="46"/>
                </a:lnTo>
                <a:lnTo>
                  <a:pt x="165" y="48"/>
                </a:lnTo>
                <a:lnTo>
                  <a:pt x="167" y="50"/>
                </a:lnTo>
                <a:lnTo>
                  <a:pt x="165" y="50"/>
                </a:lnTo>
                <a:lnTo>
                  <a:pt x="165" y="51"/>
                </a:lnTo>
                <a:lnTo>
                  <a:pt x="164" y="51"/>
                </a:lnTo>
                <a:lnTo>
                  <a:pt x="162" y="51"/>
                </a:lnTo>
                <a:lnTo>
                  <a:pt x="164" y="53"/>
                </a:lnTo>
                <a:lnTo>
                  <a:pt x="164" y="55"/>
                </a:lnTo>
                <a:lnTo>
                  <a:pt x="165" y="55"/>
                </a:lnTo>
                <a:lnTo>
                  <a:pt x="167" y="57"/>
                </a:lnTo>
                <a:lnTo>
                  <a:pt x="169" y="59"/>
                </a:lnTo>
                <a:lnTo>
                  <a:pt x="169" y="61"/>
                </a:lnTo>
                <a:lnTo>
                  <a:pt x="169" y="63"/>
                </a:lnTo>
                <a:lnTo>
                  <a:pt x="171" y="63"/>
                </a:lnTo>
                <a:lnTo>
                  <a:pt x="169" y="63"/>
                </a:lnTo>
                <a:lnTo>
                  <a:pt x="171" y="65"/>
                </a:lnTo>
                <a:lnTo>
                  <a:pt x="171" y="67"/>
                </a:lnTo>
                <a:lnTo>
                  <a:pt x="171" y="69"/>
                </a:lnTo>
                <a:lnTo>
                  <a:pt x="173" y="69"/>
                </a:lnTo>
                <a:lnTo>
                  <a:pt x="173" y="71"/>
                </a:lnTo>
                <a:lnTo>
                  <a:pt x="173" y="73"/>
                </a:lnTo>
                <a:lnTo>
                  <a:pt x="173" y="74"/>
                </a:lnTo>
                <a:lnTo>
                  <a:pt x="173" y="76"/>
                </a:lnTo>
                <a:lnTo>
                  <a:pt x="171" y="76"/>
                </a:lnTo>
                <a:lnTo>
                  <a:pt x="171" y="78"/>
                </a:lnTo>
                <a:lnTo>
                  <a:pt x="169" y="78"/>
                </a:lnTo>
                <a:lnTo>
                  <a:pt x="169" y="80"/>
                </a:lnTo>
                <a:lnTo>
                  <a:pt x="169" y="82"/>
                </a:lnTo>
                <a:lnTo>
                  <a:pt x="169" y="84"/>
                </a:lnTo>
                <a:lnTo>
                  <a:pt x="167" y="86"/>
                </a:lnTo>
                <a:lnTo>
                  <a:pt x="167" y="88"/>
                </a:lnTo>
                <a:lnTo>
                  <a:pt x="167" y="90"/>
                </a:lnTo>
                <a:lnTo>
                  <a:pt x="167" y="92"/>
                </a:lnTo>
                <a:lnTo>
                  <a:pt x="165" y="92"/>
                </a:lnTo>
                <a:lnTo>
                  <a:pt x="165" y="94"/>
                </a:lnTo>
                <a:lnTo>
                  <a:pt x="164" y="94"/>
                </a:lnTo>
                <a:lnTo>
                  <a:pt x="164" y="96"/>
                </a:lnTo>
                <a:lnTo>
                  <a:pt x="162" y="98"/>
                </a:lnTo>
                <a:lnTo>
                  <a:pt x="162" y="99"/>
                </a:lnTo>
                <a:lnTo>
                  <a:pt x="162" y="101"/>
                </a:lnTo>
                <a:lnTo>
                  <a:pt x="160" y="101"/>
                </a:lnTo>
                <a:lnTo>
                  <a:pt x="160" y="103"/>
                </a:lnTo>
                <a:lnTo>
                  <a:pt x="158" y="103"/>
                </a:lnTo>
                <a:lnTo>
                  <a:pt x="158" y="105"/>
                </a:lnTo>
                <a:lnTo>
                  <a:pt x="158" y="107"/>
                </a:lnTo>
                <a:lnTo>
                  <a:pt x="156" y="107"/>
                </a:lnTo>
                <a:lnTo>
                  <a:pt x="156" y="109"/>
                </a:lnTo>
                <a:lnTo>
                  <a:pt x="154" y="109"/>
                </a:lnTo>
                <a:lnTo>
                  <a:pt x="154" y="111"/>
                </a:lnTo>
                <a:lnTo>
                  <a:pt x="152" y="111"/>
                </a:lnTo>
                <a:lnTo>
                  <a:pt x="152" y="113"/>
                </a:lnTo>
                <a:lnTo>
                  <a:pt x="150" y="113"/>
                </a:lnTo>
                <a:lnTo>
                  <a:pt x="150" y="115"/>
                </a:lnTo>
                <a:lnTo>
                  <a:pt x="150" y="117"/>
                </a:lnTo>
                <a:lnTo>
                  <a:pt x="150" y="119"/>
                </a:lnTo>
                <a:lnTo>
                  <a:pt x="150" y="121"/>
                </a:lnTo>
                <a:lnTo>
                  <a:pt x="150" y="123"/>
                </a:lnTo>
                <a:lnTo>
                  <a:pt x="148" y="123"/>
                </a:lnTo>
                <a:lnTo>
                  <a:pt x="148" y="124"/>
                </a:lnTo>
                <a:lnTo>
                  <a:pt x="148" y="126"/>
                </a:lnTo>
                <a:lnTo>
                  <a:pt x="146" y="126"/>
                </a:lnTo>
                <a:lnTo>
                  <a:pt x="146" y="128"/>
                </a:lnTo>
                <a:lnTo>
                  <a:pt x="146" y="130"/>
                </a:lnTo>
                <a:lnTo>
                  <a:pt x="144" y="130"/>
                </a:lnTo>
                <a:lnTo>
                  <a:pt x="144" y="132"/>
                </a:lnTo>
                <a:lnTo>
                  <a:pt x="142" y="132"/>
                </a:lnTo>
                <a:lnTo>
                  <a:pt x="142" y="134"/>
                </a:lnTo>
                <a:lnTo>
                  <a:pt x="142" y="136"/>
                </a:lnTo>
                <a:lnTo>
                  <a:pt x="142" y="138"/>
                </a:lnTo>
                <a:lnTo>
                  <a:pt x="142" y="140"/>
                </a:lnTo>
                <a:lnTo>
                  <a:pt x="142" y="142"/>
                </a:lnTo>
                <a:lnTo>
                  <a:pt x="140" y="142"/>
                </a:lnTo>
                <a:lnTo>
                  <a:pt x="140" y="144"/>
                </a:lnTo>
                <a:lnTo>
                  <a:pt x="140" y="146"/>
                </a:lnTo>
                <a:lnTo>
                  <a:pt x="139" y="149"/>
                </a:lnTo>
                <a:lnTo>
                  <a:pt x="139" y="151"/>
                </a:lnTo>
                <a:lnTo>
                  <a:pt x="137" y="153"/>
                </a:lnTo>
                <a:lnTo>
                  <a:pt x="137" y="155"/>
                </a:lnTo>
                <a:lnTo>
                  <a:pt x="137" y="157"/>
                </a:lnTo>
                <a:lnTo>
                  <a:pt x="137" y="159"/>
                </a:lnTo>
                <a:lnTo>
                  <a:pt x="135" y="159"/>
                </a:lnTo>
                <a:lnTo>
                  <a:pt x="135" y="161"/>
                </a:lnTo>
                <a:lnTo>
                  <a:pt x="133" y="163"/>
                </a:lnTo>
                <a:lnTo>
                  <a:pt x="129" y="163"/>
                </a:lnTo>
                <a:lnTo>
                  <a:pt x="127" y="163"/>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7">
            <a:extLst>
              <a:ext uri="{FF2B5EF4-FFF2-40B4-BE49-F238E27FC236}">
                <a16:creationId xmlns:a16="http://schemas.microsoft.com/office/drawing/2014/main" id="{21CB31F8-A85D-40DE-A612-1E20337CFF78}"/>
              </a:ext>
            </a:extLst>
          </p:cNvPr>
          <p:cNvSpPr>
            <a:spLocks noEditPoints="1"/>
          </p:cNvSpPr>
          <p:nvPr/>
        </p:nvSpPr>
        <p:spPr bwMode="auto">
          <a:xfrm>
            <a:off x="5024631" y="5402554"/>
            <a:ext cx="619330" cy="731286"/>
          </a:xfrm>
          <a:custGeom>
            <a:avLst/>
            <a:gdLst>
              <a:gd name="T0" fmla="*/ 43 w 260"/>
              <a:gd name="T1" fmla="*/ 282 h 307"/>
              <a:gd name="T2" fmla="*/ 29 w 260"/>
              <a:gd name="T3" fmla="*/ 299 h 307"/>
              <a:gd name="T4" fmla="*/ 216 w 260"/>
              <a:gd name="T5" fmla="*/ 261 h 307"/>
              <a:gd name="T6" fmla="*/ 202 w 260"/>
              <a:gd name="T7" fmla="*/ 284 h 307"/>
              <a:gd name="T8" fmla="*/ 166 w 260"/>
              <a:gd name="T9" fmla="*/ 293 h 307"/>
              <a:gd name="T10" fmla="*/ 173 w 260"/>
              <a:gd name="T11" fmla="*/ 272 h 307"/>
              <a:gd name="T12" fmla="*/ 225 w 260"/>
              <a:gd name="T13" fmla="*/ 261 h 307"/>
              <a:gd name="T14" fmla="*/ 219 w 260"/>
              <a:gd name="T15" fmla="*/ 259 h 307"/>
              <a:gd name="T16" fmla="*/ 143 w 260"/>
              <a:gd name="T17" fmla="*/ 261 h 307"/>
              <a:gd name="T18" fmla="*/ 139 w 260"/>
              <a:gd name="T19" fmla="*/ 282 h 307"/>
              <a:gd name="T20" fmla="*/ 131 w 260"/>
              <a:gd name="T21" fmla="*/ 251 h 307"/>
              <a:gd name="T22" fmla="*/ 129 w 260"/>
              <a:gd name="T23" fmla="*/ 267 h 307"/>
              <a:gd name="T24" fmla="*/ 133 w 260"/>
              <a:gd name="T25" fmla="*/ 244 h 307"/>
              <a:gd name="T26" fmla="*/ 77 w 260"/>
              <a:gd name="T27" fmla="*/ 57 h 307"/>
              <a:gd name="T28" fmla="*/ 91 w 260"/>
              <a:gd name="T29" fmla="*/ 103 h 307"/>
              <a:gd name="T30" fmla="*/ 131 w 260"/>
              <a:gd name="T31" fmla="*/ 107 h 307"/>
              <a:gd name="T32" fmla="*/ 169 w 260"/>
              <a:gd name="T33" fmla="*/ 113 h 307"/>
              <a:gd name="T34" fmla="*/ 191 w 260"/>
              <a:gd name="T35" fmla="*/ 136 h 307"/>
              <a:gd name="T36" fmla="*/ 164 w 260"/>
              <a:gd name="T37" fmla="*/ 184 h 307"/>
              <a:gd name="T38" fmla="*/ 212 w 260"/>
              <a:gd name="T39" fmla="*/ 190 h 307"/>
              <a:gd name="T40" fmla="*/ 246 w 260"/>
              <a:gd name="T41" fmla="*/ 213 h 307"/>
              <a:gd name="T42" fmla="*/ 246 w 260"/>
              <a:gd name="T43" fmla="*/ 247 h 307"/>
              <a:gd name="T44" fmla="*/ 250 w 260"/>
              <a:gd name="T45" fmla="*/ 269 h 307"/>
              <a:gd name="T46" fmla="*/ 258 w 260"/>
              <a:gd name="T47" fmla="*/ 276 h 307"/>
              <a:gd name="T48" fmla="*/ 219 w 260"/>
              <a:gd name="T49" fmla="*/ 282 h 307"/>
              <a:gd name="T50" fmla="*/ 212 w 260"/>
              <a:gd name="T51" fmla="*/ 269 h 307"/>
              <a:gd name="T52" fmla="*/ 223 w 260"/>
              <a:gd name="T53" fmla="*/ 261 h 307"/>
              <a:gd name="T54" fmla="*/ 216 w 260"/>
              <a:gd name="T55" fmla="*/ 253 h 307"/>
              <a:gd name="T56" fmla="*/ 204 w 260"/>
              <a:gd name="T57" fmla="*/ 263 h 307"/>
              <a:gd name="T58" fmla="*/ 183 w 260"/>
              <a:gd name="T59" fmla="*/ 257 h 307"/>
              <a:gd name="T60" fmla="*/ 164 w 260"/>
              <a:gd name="T61" fmla="*/ 234 h 307"/>
              <a:gd name="T62" fmla="*/ 148 w 260"/>
              <a:gd name="T63" fmla="*/ 222 h 307"/>
              <a:gd name="T64" fmla="*/ 169 w 260"/>
              <a:gd name="T65" fmla="*/ 251 h 307"/>
              <a:gd name="T66" fmla="*/ 169 w 260"/>
              <a:gd name="T67" fmla="*/ 270 h 307"/>
              <a:gd name="T68" fmla="*/ 146 w 260"/>
              <a:gd name="T69" fmla="*/ 270 h 307"/>
              <a:gd name="T70" fmla="*/ 133 w 260"/>
              <a:gd name="T71" fmla="*/ 245 h 307"/>
              <a:gd name="T72" fmla="*/ 123 w 260"/>
              <a:gd name="T73" fmla="*/ 232 h 307"/>
              <a:gd name="T74" fmla="*/ 112 w 260"/>
              <a:gd name="T75" fmla="*/ 228 h 307"/>
              <a:gd name="T76" fmla="*/ 112 w 260"/>
              <a:gd name="T77" fmla="*/ 253 h 307"/>
              <a:gd name="T78" fmla="*/ 131 w 260"/>
              <a:gd name="T79" fmla="*/ 282 h 307"/>
              <a:gd name="T80" fmla="*/ 125 w 260"/>
              <a:gd name="T81" fmla="*/ 292 h 307"/>
              <a:gd name="T82" fmla="*/ 100 w 260"/>
              <a:gd name="T83" fmla="*/ 288 h 307"/>
              <a:gd name="T84" fmla="*/ 91 w 260"/>
              <a:gd name="T85" fmla="*/ 251 h 307"/>
              <a:gd name="T86" fmla="*/ 89 w 260"/>
              <a:gd name="T87" fmla="*/ 238 h 307"/>
              <a:gd name="T88" fmla="*/ 89 w 260"/>
              <a:gd name="T89" fmla="*/ 265 h 307"/>
              <a:gd name="T90" fmla="*/ 98 w 260"/>
              <a:gd name="T91" fmla="*/ 299 h 307"/>
              <a:gd name="T92" fmla="*/ 70 w 260"/>
              <a:gd name="T93" fmla="*/ 290 h 307"/>
              <a:gd name="T94" fmla="*/ 71 w 260"/>
              <a:gd name="T95" fmla="*/ 257 h 307"/>
              <a:gd name="T96" fmla="*/ 64 w 260"/>
              <a:gd name="T97" fmla="*/ 267 h 307"/>
              <a:gd name="T98" fmla="*/ 60 w 260"/>
              <a:gd name="T99" fmla="*/ 270 h 307"/>
              <a:gd name="T100" fmla="*/ 54 w 260"/>
              <a:gd name="T101" fmla="*/ 269 h 307"/>
              <a:gd name="T102" fmla="*/ 66 w 260"/>
              <a:gd name="T103" fmla="*/ 299 h 307"/>
              <a:gd name="T104" fmla="*/ 43 w 260"/>
              <a:gd name="T105" fmla="*/ 301 h 307"/>
              <a:gd name="T106" fmla="*/ 35 w 260"/>
              <a:gd name="T107" fmla="*/ 267 h 307"/>
              <a:gd name="T108" fmla="*/ 29 w 260"/>
              <a:gd name="T109" fmla="*/ 230 h 307"/>
              <a:gd name="T110" fmla="*/ 18 w 260"/>
              <a:gd name="T111" fmla="*/ 222 h 307"/>
              <a:gd name="T112" fmla="*/ 8 w 260"/>
              <a:gd name="T113" fmla="*/ 173 h 307"/>
              <a:gd name="T114" fmla="*/ 29 w 260"/>
              <a:gd name="T115" fmla="*/ 119 h 307"/>
              <a:gd name="T116" fmla="*/ 31 w 260"/>
              <a:gd name="T117" fmla="*/ 77 h 307"/>
              <a:gd name="T118" fmla="*/ 37 w 260"/>
              <a:gd name="T119" fmla="*/ 38 h 307"/>
              <a:gd name="T120" fmla="*/ 54 w 260"/>
              <a:gd name="T121" fmla="*/ 2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 h="307">
                <a:moveTo>
                  <a:pt x="62" y="288"/>
                </a:moveTo>
                <a:lnTo>
                  <a:pt x="60" y="288"/>
                </a:lnTo>
                <a:lnTo>
                  <a:pt x="60" y="286"/>
                </a:lnTo>
                <a:lnTo>
                  <a:pt x="60" y="284"/>
                </a:lnTo>
                <a:lnTo>
                  <a:pt x="62" y="284"/>
                </a:lnTo>
                <a:lnTo>
                  <a:pt x="62" y="286"/>
                </a:lnTo>
                <a:lnTo>
                  <a:pt x="62" y="288"/>
                </a:lnTo>
                <a:close/>
                <a:moveTo>
                  <a:pt x="33" y="267"/>
                </a:moveTo>
                <a:lnTo>
                  <a:pt x="35" y="267"/>
                </a:lnTo>
                <a:lnTo>
                  <a:pt x="35" y="269"/>
                </a:lnTo>
                <a:lnTo>
                  <a:pt x="37" y="269"/>
                </a:lnTo>
                <a:lnTo>
                  <a:pt x="37" y="270"/>
                </a:lnTo>
                <a:lnTo>
                  <a:pt x="39" y="270"/>
                </a:lnTo>
                <a:lnTo>
                  <a:pt x="41" y="270"/>
                </a:lnTo>
                <a:lnTo>
                  <a:pt x="41" y="272"/>
                </a:lnTo>
                <a:lnTo>
                  <a:pt x="41" y="274"/>
                </a:lnTo>
                <a:lnTo>
                  <a:pt x="43" y="274"/>
                </a:lnTo>
                <a:lnTo>
                  <a:pt x="43" y="276"/>
                </a:lnTo>
                <a:lnTo>
                  <a:pt x="43" y="278"/>
                </a:lnTo>
                <a:lnTo>
                  <a:pt x="43" y="280"/>
                </a:lnTo>
                <a:lnTo>
                  <a:pt x="43" y="282"/>
                </a:lnTo>
                <a:lnTo>
                  <a:pt x="43" y="284"/>
                </a:lnTo>
                <a:lnTo>
                  <a:pt x="43" y="292"/>
                </a:lnTo>
                <a:lnTo>
                  <a:pt x="43" y="293"/>
                </a:lnTo>
                <a:lnTo>
                  <a:pt x="43" y="295"/>
                </a:lnTo>
                <a:lnTo>
                  <a:pt x="41" y="297"/>
                </a:lnTo>
                <a:lnTo>
                  <a:pt x="39" y="299"/>
                </a:lnTo>
                <a:lnTo>
                  <a:pt x="39" y="297"/>
                </a:lnTo>
                <a:lnTo>
                  <a:pt x="37" y="299"/>
                </a:lnTo>
                <a:lnTo>
                  <a:pt x="39" y="299"/>
                </a:lnTo>
                <a:lnTo>
                  <a:pt x="41" y="299"/>
                </a:lnTo>
                <a:lnTo>
                  <a:pt x="41" y="301"/>
                </a:lnTo>
                <a:lnTo>
                  <a:pt x="41" y="303"/>
                </a:lnTo>
                <a:lnTo>
                  <a:pt x="43" y="303"/>
                </a:lnTo>
                <a:lnTo>
                  <a:pt x="43" y="305"/>
                </a:lnTo>
                <a:lnTo>
                  <a:pt x="41" y="305"/>
                </a:lnTo>
                <a:lnTo>
                  <a:pt x="41" y="307"/>
                </a:lnTo>
                <a:lnTo>
                  <a:pt x="39" y="307"/>
                </a:lnTo>
                <a:lnTo>
                  <a:pt x="33" y="307"/>
                </a:lnTo>
                <a:lnTo>
                  <a:pt x="33" y="303"/>
                </a:lnTo>
                <a:lnTo>
                  <a:pt x="31" y="299"/>
                </a:lnTo>
                <a:lnTo>
                  <a:pt x="29" y="299"/>
                </a:lnTo>
                <a:lnTo>
                  <a:pt x="25" y="299"/>
                </a:lnTo>
                <a:lnTo>
                  <a:pt x="25" y="297"/>
                </a:lnTo>
                <a:lnTo>
                  <a:pt x="25" y="295"/>
                </a:lnTo>
                <a:lnTo>
                  <a:pt x="25" y="292"/>
                </a:lnTo>
                <a:lnTo>
                  <a:pt x="25" y="290"/>
                </a:lnTo>
                <a:lnTo>
                  <a:pt x="25" y="286"/>
                </a:lnTo>
                <a:lnTo>
                  <a:pt x="25" y="284"/>
                </a:lnTo>
                <a:lnTo>
                  <a:pt x="25" y="282"/>
                </a:lnTo>
                <a:lnTo>
                  <a:pt x="25" y="278"/>
                </a:lnTo>
                <a:lnTo>
                  <a:pt x="27" y="276"/>
                </a:lnTo>
                <a:lnTo>
                  <a:pt x="27" y="274"/>
                </a:lnTo>
                <a:lnTo>
                  <a:pt x="29" y="272"/>
                </a:lnTo>
                <a:lnTo>
                  <a:pt x="29" y="270"/>
                </a:lnTo>
                <a:lnTo>
                  <a:pt x="31" y="269"/>
                </a:lnTo>
                <a:lnTo>
                  <a:pt x="31" y="267"/>
                </a:lnTo>
                <a:lnTo>
                  <a:pt x="33" y="267"/>
                </a:lnTo>
                <a:close/>
                <a:moveTo>
                  <a:pt x="66" y="263"/>
                </a:moveTo>
                <a:lnTo>
                  <a:pt x="66" y="261"/>
                </a:lnTo>
                <a:lnTo>
                  <a:pt x="66" y="263"/>
                </a:lnTo>
                <a:close/>
                <a:moveTo>
                  <a:pt x="214" y="261"/>
                </a:moveTo>
                <a:lnTo>
                  <a:pt x="216" y="261"/>
                </a:lnTo>
                <a:lnTo>
                  <a:pt x="216" y="263"/>
                </a:lnTo>
                <a:lnTo>
                  <a:pt x="214" y="263"/>
                </a:lnTo>
                <a:lnTo>
                  <a:pt x="214" y="261"/>
                </a:lnTo>
                <a:close/>
                <a:moveTo>
                  <a:pt x="191" y="269"/>
                </a:moveTo>
                <a:lnTo>
                  <a:pt x="191" y="270"/>
                </a:lnTo>
                <a:lnTo>
                  <a:pt x="192" y="270"/>
                </a:lnTo>
                <a:lnTo>
                  <a:pt x="194" y="270"/>
                </a:lnTo>
                <a:lnTo>
                  <a:pt x="194" y="269"/>
                </a:lnTo>
                <a:lnTo>
                  <a:pt x="196" y="269"/>
                </a:lnTo>
                <a:lnTo>
                  <a:pt x="198" y="269"/>
                </a:lnTo>
                <a:lnTo>
                  <a:pt x="202" y="269"/>
                </a:lnTo>
                <a:lnTo>
                  <a:pt x="202" y="270"/>
                </a:lnTo>
                <a:lnTo>
                  <a:pt x="202" y="272"/>
                </a:lnTo>
                <a:lnTo>
                  <a:pt x="200" y="272"/>
                </a:lnTo>
                <a:lnTo>
                  <a:pt x="200" y="274"/>
                </a:lnTo>
                <a:lnTo>
                  <a:pt x="200" y="276"/>
                </a:lnTo>
                <a:lnTo>
                  <a:pt x="200" y="278"/>
                </a:lnTo>
                <a:lnTo>
                  <a:pt x="200" y="280"/>
                </a:lnTo>
                <a:lnTo>
                  <a:pt x="200" y="282"/>
                </a:lnTo>
                <a:lnTo>
                  <a:pt x="200" y="284"/>
                </a:lnTo>
                <a:lnTo>
                  <a:pt x="202" y="284"/>
                </a:lnTo>
                <a:lnTo>
                  <a:pt x="202" y="286"/>
                </a:lnTo>
                <a:lnTo>
                  <a:pt x="200" y="286"/>
                </a:lnTo>
                <a:lnTo>
                  <a:pt x="198" y="286"/>
                </a:lnTo>
                <a:lnTo>
                  <a:pt x="198" y="288"/>
                </a:lnTo>
                <a:lnTo>
                  <a:pt x="196" y="288"/>
                </a:lnTo>
                <a:lnTo>
                  <a:pt x="194" y="288"/>
                </a:lnTo>
                <a:lnTo>
                  <a:pt x="192" y="288"/>
                </a:lnTo>
                <a:lnTo>
                  <a:pt x="192" y="290"/>
                </a:lnTo>
                <a:lnTo>
                  <a:pt x="191" y="290"/>
                </a:lnTo>
                <a:lnTo>
                  <a:pt x="189" y="290"/>
                </a:lnTo>
                <a:lnTo>
                  <a:pt x="187" y="290"/>
                </a:lnTo>
                <a:lnTo>
                  <a:pt x="185" y="292"/>
                </a:lnTo>
                <a:lnTo>
                  <a:pt x="183" y="292"/>
                </a:lnTo>
                <a:lnTo>
                  <a:pt x="181" y="293"/>
                </a:lnTo>
                <a:lnTo>
                  <a:pt x="179" y="293"/>
                </a:lnTo>
                <a:lnTo>
                  <a:pt x="177" y="293"/>
                </a:lnTo>
                <a:lnTo>
                  <a:pt x="175" y="293"/>
                </a:lnTo>
                <a:lnTo>
                  <a:pt x="171" y="293"/>
                </a:lnTo>
                <a:lnTo>
                  <a:pt x="169" y="293"/>
                </a:lnTo>
                <a:lnTo>
                  <a:pt x="168" y="293"/>
                </a:lnTo>
                <a:lnTo>
                  <a:pt x="166" y="293"/>
                </a:lnTo>
                <a:lnTo>
                  <a:pt x="164" y="293"/>
                </a:lnTo>
                <a:lnTo>
                  <a:pt x="162" y="295"/>
                </a:lnTo>
                <a:lnTo>
                  <a:pt x="162" y="293"/>
                </a:lnTo>
                <a:lnTo>
                  <a:pt x="160" y="292"/>
                </a:lnTo>
                <a:lnTo>
                  <a:pt x="160" y="290"/>
                </a:lnTo>
                <a:lnTo>
                  <a:pt x="162" y="290"/>
                </a:lnTo>
                <a:lnTo>
                  <a:pt x="162" y="288"/>
                </a:lnTo>
                <a:lnTo>
                  <a:pt x="162" y="286"/>
                </a:lnTo>
                <a:lnTo>
                  <a:pt x="162" y="288"/>
                </a:lnTo>
                <a:lnTo>
                  <a:pt x="164" y="288"/>
                </a:lnTo>
                <a:lnTo>
                  <a:pt x="164" y="286"/>
                </a:lnTo>
                <a:lnTo>
                  <a:pt x="164" y="284"/>
                </a:lnTo>
                <a:lnTo>
                  <a:pt x="166" y="284"/>
                </a:lnTo>
                <a:lnTo>
                  <a:pt x="166" y="282"/>
                </a:lnTo>
                <a:lnTo>
                  <a:pt x="168" y="282"/>
                </a:lnTo>
                <a:lnTo>
                  <a:pt x="168" y="280"/>
                </a:lnTo>
                <a:lnTo>
                  <a:pt x="169" y="278"/>
                </a:lnTo>
                <a:lnTo>
                  <a:pt x="171" y="276"/>
                </a:lnTo>
                <a:lnTo>
                  <a:pt x="171" y="274"/>
                </a:lnTo>
                <a:lnTo>
                  <a:pt x="173" y="274"/>
                </a:lnTo>
                <a:lnTo>
                  <a:pt x="173" y="272"/>
                </a:lnTo>
                <a:lnTo>
                  <a:pt x="175" y="272"/>
                </a:lnTo>
                <a:lnTo>
                  <a:pt x="175" y="270"/>
                </a:lnTo>
                <a:lnTo>
                  <a:pt x="175" y="269"/>
                </a:lnTo>
                <a:lnTo>
                  <a:pt x="177" y="269"/>
                </a:lnTo>
                <a:lnTo>
                  <a:pt x="179" y="269"/>
                </a:lnTo>
                <a:lnTo>
                  <a:pt x="179" y="267"/>
                </a:lnTo>
                <a:lnTo>
                  <a:pt x="179" y="265"/>
                </a:lnTo>
                <a:lnTo>
                  <a:pt x="181" y="265"/>
                </a:lnTo>
                <a:lnTo>
                  <a:pt x="181" y="263"/>
                </a:lnTo>
                <a:lnTo>
                  <a:pt x="181" y="261"/>
                </a:lnTo>
                <a:lnTo>
                  <a:pt x="183" y="261"/>
                </a:lnTo>
                <a:lnTo>
                  <a:pt x="185" y="261"/>
                </a:lnTo>
                <a:lnTo>
                  <a:pt x="185" y="263"/>
                </a:lnTo>
                <a:lnTo>
                  <a:pt x="185" y="265"/>
                </a:lnTo>
                <a:lnTo>
                  <a:pt x="187" y="265"/>
                </a:lnTo>
                <a:lnTo>
                  <a:pt x="187" y="267"/>
                </a:lnTo>
                <a:lnTo>
                  <a:pt x="189" y="269"/>
                </a:lnTo>
                <a:lnTo>
                  <a:pt x="191" y="269"/>
                </a:lnTo>
                <a:close/>
                <a:moveTo>
                  <a:pt x="225" y="261"/>
                </a:moveTo>
                <a:lnTo>
                  <a:pt x="225" y="259"/>
                </a:lnTo>
                <a:lnTo>
                  <a:pt x="225" y="261"/>
                </a:lnTo>
                <a:close/>
                <a:moveTo>
                  <a:pt x="219" y="265"/>
                </a:moveTo>
                <a:lnTo>
                  <a:pt x="217" y="265"/>
                </a:lnTo>
                <a:lnTo>
                  <a:pt x="216" y="265"/>
                </a:lnTo>
                <a:lnTo>
                  <a:pt x="216" y="267"/>
                </a:lnTo>
                <a:lnTo>
                  <a:pt x="214" y="265"/>
                </a:lnTo>
                <a:lnTo>
                  <a:pt x="214" y="263"/>
                </a:lnTo>
                <a:lnTo>
                  <a:pt x="216" y="263"/>
                </a:lnTo>
                <a:lnTo>
                  <a:pt x="216" y="265"/>
                </a:lnTo>
                <a:lnTo>
                  <a:pt x="216" y="263"/>
                </a:lnTo>
                <a:lnTo>
                  <a:pt x="217" y="263"/>
                </a:lnTo>
                <a:lnTo>
                  <a:pt x="219" y="263"/>
                </a:lnTo>
                <a:lnTo>
                  <a:pt x="219" y="261"/>
                </a:lnTo>
                <a:lnTo>
                  <a:pt x="219" y="259"/>
                </a:lnTo>
                <a:lnTo>
                  <a:pt x="221" y="259"/>
                </a:lnTo>
                <a:lnTo>
                  <a:pt x="221" y="261"/>
                </a:lnTo>
                <a:lnTo>
                  <a:pt x="221" y="263"/>
                </a:lnTo>
                <a:lnTo>
                  <a:pt x="219" y="263"/>
                </a:lnTo>
                <a:lnTo>
                  <a:pt x="219" y="265"/>
                </a:lnTo>
                <a:close/>
                <a:moveTo>
                  <a:pt x="217" y="261"/>
                </a:moveTo>
                <a:lnTo>
                  <a:pt x="217" y="259"/>
                </a:lnTo>
                <a:lnTo>
                  <a:pt x="219" y="259"/>
                </a:lnTo>
                <a:lnTo>
                  <a:pt x="217" y="259"/>
                </a:lnTo>
                <a:lnTo>
                  <a:pt x="219" y="261"/>
                </a:lnTo>
                <a:lnTo>
                  <a:pt x="217" y="261"/>
                </a:lnTo>
                <a:close/>
                <a:moveTo>
                  <a:pt x="223" y="259"/>
                </a:moveTo>
                <a:lnTo>
                  <a:pt x="223" y="257"/>
                </a:lnTo>
                <a:lnTo>
                  <a:pt x="223" y="259"/>
                </a:lnTo>
                <a:close/>
                <a:moveTo>
                  <a:pt x="219" y="257"/>
                </a:moveTo>
                <a:lnTo>
                  <a:pt x="217" y="257"/>
                </a:lnTo>
                <a:lnTo>
                  <a:pt x="219" y="257"/>
                </a:lnTo>
                <a:close/>
                <a:moveTo>
                  <a:pt x="135" y="249"/>
                </a:moveTo>
                <a:lnTo>
                  <a:pt x="137" y="249"/>
                </a:lnTo>
                <a:lnTo>
                  <a:pt x="139" y="249"/>
                </a:lnTo>
                <a:lnTo>
                  <a:pt x="141" y="251"/>
                </a:lnTo>
                <a:lnTo>
                  <a:pt x="141" y="253"/>
                </a:lnTo>
                <a:lnTo>
                  <a:pt x="143" y="253"/>
                </a:lnTo>
                <a:lnTo>
                  <a:pt x="143" y="255"/>
                </a:lnTo>
                <a:lnTo>
                  <a:pt x="141" y="255"/>
                </a:lnTo>
                <a:lnTo>
                  <a:pt x="143" y="255"/>
                </a:lnTo>
                <a:lnTo>
                  <a:pt x="143" y="257"/>
                </a:lnTo>
                <a:lnTo>
                  <a:pt x="143" y="259"/>
                </a:lnTo>
                <a:lnTo>
                  <a:pt x="143" y="261"/>
                </a:lnTo>
                <a:lnTo>
                  <a:pt x="143" y="263"/>
                </a:lnTo>
                <a:lnTo>
                  <a:pt x="144" y="265"/>
                </a:lnTo>
                <a:lnTo>
                  <a:pt x="146" y="267"/>
                </a:lnTo>
                <a:lnTo>
                  <a:pt x="146" y="269"/>
                </a:lnTo>
                <a:lnTo>
                  <a:pt x="144" y="269"/>
                </a:lnTo>
                <a:lnTo>
                  <a:pt x="144" y="270"/>
                </a:lnTo>
                <a:lnTo>
                  <a:pt x="144" y="272"/>
                </a:lnTo>
                <a:lnTo>
                  <a:pt x="144" y="274"/>
                </a:lnTo>
                <a:lnTo>
                  <a:pt x="144" y="276"/>
                </a:lnTo>
                <a:lnTo>
                  <a:pt x="146" y="278"/>
                </a:lnTo>
                <a:lnTo>
                  <a:pt x="148" y="278"/>
                </a:lnTo>
                <a:lnTo>
                  <a:pt x="148" y="280"/>
                </a:lnTo>
                <a:lnTo>
                  <a:pt x="150" y="280"/>
                </a:lnTo>
                <a:lnTo>
                  <a:pt x="148" y="280"/>
                </a:lnTo>
                <a:lnTo>
                  <a:pt x="148" y="282"/>
                </a:lnTo>
                <a:lnTo>
                  <a:pt x="146" y="282"/>
                </a:lnTo>
                <a:lnTo>
                  <a:pt x="144" y="284"/>
                </a:lnTo>
                <a:lnTo>
                  <a:pt x="143" y="284"/>
                </a:lnTo>
                <a:lnTo>
                  <a:pt x="141" y="284"/>
                </a:lnTo>
                <a:lnTo>
                  <a:pt x="139" y="284"/>
                </a:lnTo>
                <a:lnTo>
                  <a:pt x="139" y="282"/>
                </a:lnTo>
                <a:lnTo>
                  <a:pt x="137" y="282"/>
                </a:lnTo>
                <a:lnTo>
                  <a:pt x="137" y="280"/>
                </a:lnTo>
                <a:lnTo>
                  <a:pt x="139" y="280"/>
                </a:lnTo>
                <a:lnTo>
                  <a:pt x="137" y="280"/>
                </a:lnTo>
                <a:lnTo>
                  <a:pt x="137" y="278"/>
                </a:lnTo>
                <a:lnTo>
                  <a:pt x="135" y="276"/>
                </a:lnTo>
                <a:lnTo>
                  <a:pt x="135" y="274"/>
                </a:lnTo>
                <a:lnTo>
                  <a:pt x="135" y="272"/>
                </a:lnTo>
                <a:lnTo>
                  <a:pt x="135" y="270"/>
                </a:lnTo>
                <a:lnTo>
                  <a:pt x="135" y="269"/>
                </a:lnTo>
                <a:lnTo>
                  <a:pt x="133" y="269"/>
                </a:lnTo>
                <a:lnTo>
                  <a:pt x="133" y="267"/>
                </a:lnTo>
                <a:lnTo>
                  <a:pt x="133" y="265"/>
                </a:lnTo>
                <a:lnTo>
                  <a:pt x="133" y="263"/>
                </a:lnTo>
                <a:lnTo>
                  <a:pt x="133" y="261"/>
                </a:lnTo>
                <a:lnTo>
                  <a:pt x="133" y="259"/>
                </a:lnTo>
                <a:lnTo>
                  <a:pt x="133" y="257"/>
                </a:lnTo>
                <a:lnTo>
                  <a:pt x="131" y="257"/>
                </a:lnTo>
                <a:lnTo>
                  <a:pt x="131" y="255"/>
                </a:lnTo>
                <a:lnTo>
                  <a:pt x="131" y="253"/>
                </a:lnTo>
                <a:lnTo>
                  <a:pt x="131" y="251"/>
                </a:lnTo>
                <a:lnTo>
                  <a:pt x="129" y="249"/>
                </a:lnTo>
                <a:lnTo>
                  <a:pt x="129" y="247"/>
                </a:lnTo>
                <a:lnTo>
                  <a:pt x="131" y="247"/>
                </a:lnTo>
                <a:lnTo>
                  <a:pt x="133" y="247"/>
                </a:lnTo>
                <a:lnTo>
                  <a:pt x="133" y="249"/>
                </a:lnTo>
                <a:lnTo>
                  <a:pt x="135" y="249"/>
                </a:lnTo>
                <a:close/>
                <a:moveTo>
                  <a:pt x="121" y="245"/>
                </a:moveTo>
                <a:lnTo>
                  <a:pt x="121" y="247"/>
                </a:lnTo>
                <a:lnTo>
                  <a:pt x="123" y="247"/>
                </a:lnTo>
                <a:lnTo>
                  <a:pt x="125" y="247"/>
                </a:lnTo>
                <a:lnTo>
                  <a:pt x="125" y="249"/>
                </a:lnTo>
                <a:lnTo>
                  <a:pt x="125" y="251"/>
                </a:lnTo>
                <a:lnTo>
                  <a:pt x="127" y="251"/>
                </a:lnTo>
                <a:lnTo>
                  <a:pt x="127" y="253"/>
                </a:lnTo>
                <a:lnTo>
                  <a:pt x="127" y="255"/>
                </a:lnTo>
                <a:lnTo>
                  <a:pt x="127" y="257"/>
                </a:lnTo>
                <a:lnTo>
                  <a:pt x="127" y="259"/>
                </a:lnTo>
                <a:lnTo>
                  <a:pt x="127" y="261"/>
                </a:lnTo>
                <a:lnTo>
                  <a:pt x="127" y="263"/>
                </a:lnTo>
                <a:lnTo>
                  <a:pt x="127" y="265"/>
                </a:lnTo>
                <a:lnTo>
                  <a:pt x="129" y="267"/>
                </a:lnTo>
                <a:lnTo>
                  <a:pt x="127" y="267"/>
                </a:lnTo>
                <a:lnTo>
                  <a:pt x="127" y="265"/>
                </a:lnTo>
                <a:lnTo>
                  <a:pt x="127" y="263"/>
                </a:lnTo>
                <a:lnTo>
                  <a:pt x="125" y="261"/>
                </a:lnTo>
                <a:lnTo>
                  <a:pt x="123" y="257"/>
                </a:lnTo>
                <a:lnTo>
                  <a:pt x="121" y="257"/>
                </a:lnTo>
                <a:lnTo>
                  <a:pt x="121" y="255"/>
                </a:lnTo>
                <a:lnTo>
                  <a:pt x="119" y="255"/>
                </a:lnTo>
                <a:lnTo>
                  <a:pt x="118" y="255"/>
                </a:lnTo>
                <a:lnTo>
                  <a:pt x="118" y="253"/>
                </a:lnTo>
                <a:lnTo>
                  <a:pt x="116" y="253"/>
                </a:lnTo>
                <a:lnTo>
                  <a:pt x="114" y="253"/>
                </a:lnTo>
                <a:lnTo>
                  <a:pt x="114" y="251"/>
                </a:lnTo>
                <a:lnTo>
                  <a:pt x="116" y="251"/>
                </a:lnTo>
                <a:lnTo>
                  <a:pt x="116" y="249"/>
                </a:lnTo>
                <a:lnTo>
                  <a:pt x="116" y="247"/>
                </a:lnTo>
                <a:lnTo>
                  <a:pt x="118" y="247"/>
                </a:lnTo>
                <a:lnTo>
                  <a:pt x="119" y="247"/>
                </a:lnTo>
                <a:lnTo>
                  <a:pt x="119" y="245"/>
                </a:lnTo>
                <a:lnTo>
                  <a:pt x="121" y="245"/>
                </a:lnTo>
                <a:close/>
                <a:moveTo>
                  <a:pt x="133" y="244"/>
                </a:moveTo>
                <a:lnTo>
                  <a:pt x="133" y="245"/>
                </a:lnTo>
                <a:lnTo>
                  <a:pt x="133" y="247"/>
                </a:lnTo>
                <a:lnTo>
                  <a:pt x="131" y="247"/>
                </a:lnTo>
                <a:lnTo>
                  <a:pt x="131" y="245"/>
                </a:lnTo>
                <a:lnTo>
                  <a:pt x="131" y="244"/>
                </a:lnTo>
                <a:lnTo>
                  <a:pt x="133" y="244"/>
                </a:lnTo>
                <a:close/>
                <a:moveTo>
                  <a:pt x="152" y="232"/>
                </a:moveTo>
                <a:lnTo>
                  <a:pt x="152" y="230"/>
                </a:lnTo>
                <a:lnTo>
                  <a:pt x="152" y="232"/>
                </a:lnTo>
                <a:close/>
                <a:moveTo>
                  <a:pt x="127" y="230"/>
                </a:moveTo>
                <a:lnTo>
                  <a:pt x="125" y="230"/>
                </a:lnTo>
                <a:lnTo>
                  <a:pt x="127" y="230"/>
                </a:lnTo>
                <a:close/>
                <a:moveTo>
                  <a:pt x="68" y="53"/>
                </a:moveTo>
                <a:lnTo>
                  <a:pt x="70" y="53"/>
                </a:lnTo>
                <a:lnTo>
                  <a:pt x="70" y="52"/>
                </a:lnTo>
                <a:lnTo>
                  <a:pt x="71" y="52"/>
                </a:lnTo>
                <a:lnTo>
                  <a:pt x="73" y="52"/>
                </a:lnTo>
                <a:lnTo>
                  <a:pt x="75" y="52"/>
                </a:lnTo>
                <a:lnTo>
                  <a:pt x="75" y="53"/>
                </a:lnTo>
                <a:lnTo>
                  <a:pt x="77" y="55"/>
                </a:lnTo>
                <a:lnTo>
                  <a:pt x="77" y="57"/>
                </a:lnTo>
                <a:lnTo>
                  <a:pt x="75" y="59"/>
                </a:lnTo>
                <a:lnTo>
                  <a:pt x="75" y="61"/>
                </a:lnTo>
                <a:lnTo>
                  <a:pt x="75" y="63"/>
                </a:lnTo>
                <a:lnTo>
                  <a:pt x="77" y="65"/>
                </a:lnTo>
                <a:lnTo>
                  <a:pt x="79" y="67"/>
                </a:lnTo>
                <a:lnTo>
                  <a:pt x="79" y="71"/>
                </a:lnTo>
                <a:lnTo>
                  <a:pt x="79" y="73"/>
                </a:lnTo>
                <a:lnTo>
                  <a:pt x="79" y="75"/>
                </a:lnTo>
                <a:lnTo>
                  <a:pt x="79" y="77"/>
                </a:lnTo>
                <a:lnTo>
                  <a:pt x="79" y="78"/>
                </a:lnTo>
                <a:lnTo>
                  <a:pt x="79" y="82"/>
                </a:lnTo>
                <a:lnTo>
                  <a:pt x="77" y="84"/>
                </a:lnTo>
                <a:lnTo>
                  <a:pt x="77" y="88"/>
                </a:lnTo>
                <a:lnTo>
                  <a:pt x="79" y="92"/>
                </a:lnTo>
                <a:lnTo>
                  <a:pt x="81" y="94"/>
                </a:lnTo>
                <a:lnTo>
                  <a:pt x="83" y="96"/>
                </a:lnTo>
                <a:lnTo>
                  <a:pt x="85" y="98"/>
                </a:lnTo>
                <a:lnTo>
                  <a:pt x="87" y="100"/>
                </a:lnTo>
                <a:lnTo>
                  <a:pt x="89" y="101"/>
                </a:lnTo>
                <a:lnTo>
                  <a:pt x="91" y="101"/>
                </a:lnTo>
                <a:lnTo>
                  <a:pt x="91" y="103"/>
                </a:lnTo>
                <a:lnTo>
                  <a:pt x="93" y="103"/>
                </a:lnTo>
                <a:lnTo>
                  <a:pt x="95" y="105"/>
                </a:lnTo>
                <a:lnTo>
                  <a:pt x="98" y="105"/>
                </a:lnTo>
                <a:lnTo>
                  <a:pt x="102" y="107"/>
                </a:lnTo>
                <a:lnTo>
                  <a:pt x="104" y="107"/>
                </a:lnTo>
                <a:lnTo>
                  <a:pt x="106" y="109"/>
                </a:lnTo>
                <a:lnTo>
                  <a:pt x="106" y="111"/>
                </a:lnTo>
                <a:lnTo>
                  <a:pt x="108" y="111"/>
                </a:lnTo>
                <a:lnTo>
                  <a:pt x="110" y="111"/>
                </a:lnTo>
                <a:lnTo>
                  <a:pt x="114" y="111"/>
                </a:lnTo>
                <a:lnTo>
                  <a:pt x="116" y="109"/>
                </a:lnTo>
                <a:lnTo>
                  <a:pt x="118" y="109"/>
                </a:lnTo>
                <a:lnTo>
                  <a:pt x="119" y="109"/>
                </a:lnTo>
                <a:lnTo>
                  <a:pt x="121" y="109"/>
                </a:lnTo>
                <a:lnTo>
                  <a:pt x="123" y="109"/>
                </a:lnTo>
                <a:lnTo>
                  <a:pt x="123" y="107"/>
                </a:lnTo>
                <a:lnTo>
                  <a:pt x="125" y="107"/>
                </a:lnTo>
                <a:lnTo>
                  <a:pt x="127" y="107"/>
                </a:lnTo>
                <a:lnTo>
                  <a:pt x="127" y="109"/>
                </a:lnTo>
                <a:lnTo>
                  <a:pt x="129" y="107"/>
                </a:lnTo>
                <a:lnTo>
                  <a:pt x="131" y="107"/>
                </a:lnTo>
                <a:lnTo>
                  <a:pt x="133" y="107"/>
                </a:lnTo>
                <a:lnTo>
                  <a:pt x="135" y="107"/>
                </a:lnTo>
                <a:lnTo>
                  <a:pt x="135" y="105"/>
                </a:lnTo>
                <a:lnTo>
                  <a:pt x="137" y="105"/>
                </a:lnTo>
                <a:lnTo>
                  <a:pt x="139" y="105"/>
                </a:lnTo>
                <a:lnTo>
                  <a:pt x="141" y="105"/>
                </a:lnTo>
                <a:lnTo>
                  <a:pt x="143" y="105"/>
                </a:lnTo>
                <a:lnTo>
                  <a:pt x="144" y="107"/>
                </a:lnTo>
                <a:lnTo>
                  <a:pt x="146" y="107"/>
                </a:lnTo>
                <a:lnTo>
                  <a:pt x="148" y="109"/>
                </a:lnTo>
                <a:lnTo>
                  <a:pt x="150" y="109"/>
                </a:lnTo>
                <a:lnTo>
                  <a:pt x="152" y="111"/>
                </a:lnTo>
                <a:lnTo>
                  <a:pt x="154" y="111"/>
                </a:lnTo>
                <a:lnTo>
                  <a:pt x="156" y="111"/>
                </a:lnTo>
                <a:lnTo>
                  <a:pt x="158" y="113"/>
                </a:lnTo>
                <a:lnTo>
                  <a:pt x="160" y="113"/>
                </a:lnTo>
                <a:lnTo>
                  <a:pt x="162" y="113"/>
                </a:lnTo>
                <a:lnTo>
                  <a:pt x="164" y="113"/>
                </a:lnTo>
                <a:lnTo>
                  <a:pt x="166" y="113"/>
                </a:lnTo>
                <a:lnTo>
                  <a:pt x="168" y="113"/>
                </a:lnTo>
                <a:lnTo>
                  <a:pt x="169" y="113"/>
                </a:lnTo>
                <a:lnTo>
                  <a:pt x="171" y="115"/>
                </a:lnTo>
                <a:lnTo>
                  <a:pt x="173" y="115"/>
                </a:lnTo>
                <a:lnTo>
                  <a:pt x="175" y="115"/>
                </a:lnTo>
                <a:lnTo>
                  <a:pt x="175" y="117"/>
                </a:lnTo>
                <a:lnTo>
                  <a:pt x="177" y="117"/>
                </a:lnTo>
                <a:lnTo>
                  <a:pt x="179" y="117"/>
                </a:lnTo>
                <a:lnTo>
                  <a:pt x="181" y="117"/>
                </a:lnTo>
                <a:lnTo>
                  <a:pt x="185" y="117"/>
                </a:lnTo>
                <a:lnTo>
                  <a:pt x="187" y="115"/>
                </a:lnTo>
                <a:lnTo>
                  <a:pt x="187" y="113"/>
                </a:lnTo>
                <a:lnTo>
                  <a:pt x="189" y="113"/>
                </a:lnTo>
                <a:lnTo>
                  <a:pt x="191" y="113"/>
                </a:lnTo>
                <a:lnTo>
                  <a:pt x="192" y="115"/>
                </a:lnTo>
                <a:lnTo>
                  <a:pt x="194" y="117"/>
                </a:lnTo>
                <a:lnTo>
                  <a:pt x="194" y="119"/>
                </a:lnTo>
                <a:lnTo>
                  <a:pt x="194" y="123"/>
                </a:lnTo>
                <a:lnTo>
                  <a:pt x="194" y="125"/>
                </a:lnTo>
                <a:lnTo>
                  <a:pt x="194" y="126"/>
                </a:lnTo>
                <a:lnTo>
                  <a:pt x="192" y="130"/>
                </a:lnTo>
                <a:lnTo>
                  <a:pt x="192" y="134"/>
                </a:lnTo>
                <a:lnTo>
                  <a:pt x="191" y="136"/>
                </a:lnTo>
                <a:lnTo>
                  <a:pt x="189" y="138"/>
                </a:lnTo>
                <a:lnTo>
                  <a:pt x="187" y="142"/>
                </a:lnTo>
                <a:lnTo>
                  <a:pt x="187" y="146"/>
                </a:lnTo>
                <a:lnTo>
                  <a:pt x="187" y="149"/>
                </a:lnTo>
                <a:lnTo>
                  <a:pt x="187" y="151"/>
                </a:lnTo>
                <a:lnTo>
                  <a:pt x="185" y="155"/>
                </a:lnTo>
                <a:lnTo>
                  <a:pt x="185" y="157"/>
                </a:lnTo>
                <a:lnTo>
                  <a:pt x="183" y="161"/>
                </a:lnTo>
                <a:lnTo>
                  <a:pt x="183" y="163"/>
                </a:lnTo>
                <a:lnTo>
                  <a:pt x="181" y="165"/>
                </a:lnTo>
                <a:lnTo>
                  <a:pt x="179" y="169"/>
                </a:lnTo>
                <a:lnTo>
                  <a:pt x="177" y="169"/>
                </a:lnTo>
                <a:lnTo>
                  <a:pt x="175" y="169"/>
                </a:lnTo>
                <a:lnTo>
                  <a:pt x="171" y="171"/>
                </a:lnTo>
                <a:lnTo>
                  <a:pt x="168" y="171"/>
                </a:lnTo>
                <a:lnTo>
                  <a:pt x="166" y="173"/>
                </a:lnTo>
                <a:lnTo>
                  <a:pt x="164" y="176"/>
                </a:lnTo>
                <a:lnTo>
                  <a:pt x="162" y="178"/>
                </a:lnTo>
                <a:lnTo>
                  <a:pt x="162" y="180"/>
                </a:lnTo>
                <a:lnTo>
                  <a:pt x="162" y="182"/>
                </a:lnTo>
                <a:lnTo>
                  <a:pt x="164" y="184"/>
                </a:lnTo>
                <a:lnTo>
                  <a:pt x="166" y="184"/>
                </a:lnTo>
                <a:lnTo>
                  <a:pt x="168" y="186"/>
                </a:lnTo>
                <a:lnTo>
                  <a:pt x="169" y="186"/>
                </a:lnTo>
                <a:lnTo>
                  <a:pt x="171" y="188"/>
                </a:lnTo>
                <a:lnTo>
                  <a:pt x="173" y="190"/>
                </a:lnTo>
                <a:lnTo>
                  <a:pt x="175" y="190"/>
                </a:lnTo>
                <a:lnTo>
                  <a:pt x="177" y="190"/>
                </a:lnTo>
                <a:lnTo>
                  <a:pt x="181" y="190"/>
                </a:lnTo>
                <a:lnTo>
                  <a:pt x="183" y="190"/>
                </a:lnTo>
                <a:lnTo>
                  <a:pt x="187" y="188"/>
                </a:lnTo>
                <a:lnTo>
                  <a:pt x="191" y="188"/>
                </a:lnTo>
                <a:lnTo>
                  <a:pt x="192" y="186"/>
                </a:lnTo>
                <a:lnTo>
                  <a:pt x="196" y="186"/>
                </a:lnTo>
                <a:lnTo>
                  <a:pt x="198" y="186"/>
                </a:lnTo>
                <a:lnTo>
                  <a:pt x="200" y="186"/>
                </a:lnTo>
                <a:lnTo>
                  <a:pt x="202" y="186"/>
                </a:lnTo>
                <a:lnTo>
                  <a:pt x="204" y="188"/>
                </a:lnTo>
                <a:lnTo>
                  <a:pt x="206" y="188"/>
                </a:lnTo>
                <a:lnTo>
                  <a:pt x="208" y="188"/>
                </a:lnTo>
                <a:lnTo>
                  <a:pt x="210" y="188"/>
                </a:lnTo>
                <a:lnTo>
                  <a:pt x="212" y="190"/>
                </a:lnTo>
                <a:lnTo>
                  <a:pt x="217" y="190"/>
                </a:lnTo>
                <a:lnTo>
                  <a:pt x="219" y="188"/>
                </a:lnTo>
                <a:lnTo>
                  <a:pt x="221" y="188"/>
                </a:lnTo>
                <a:lnTo>
                  <a:pt x="225" y="190"/>
                </a:lnTo>
                <a:lnTo>
                  <a:pt x="227" y="192"/>
                </a:lnTo>
                <a:lnTo>
                  <a:pt x="229" y="194"/>
                </a:lnTo>
                <a:lnTo>
                  <a:pt x="231" y="194"/>
                </a:lnTo>
                <a:lnTo>
                  <a:pt x="233" y="194"/>
                </a:lnTo>
                <a:lnTo>
                  <a:pt x="235" y="194"/>
                </a:lnTo>
                <a:lnTo>
                  <a:pt x="235" y="196"/>
                </a:lnTo>
                <a:lnTo>
                  <a:pt x="237" y="197"/>
                </a:lnTo>
                <a:lnTo>
                  <a:pt x="239" y="197"/>
                </a:lnTo>
                <a:lnTo>
                  <a:pt x="239" y="199"/>
                </a:lnTo>
                <a:lnTo>
                  <a:pt x="241" y="201"/>
                </a:lnTo>
                <a:lnTo>
                  <a:pt x="242" y="201"/>
                </a:lnTo>
                <a:lnTo>
                  <a:pt x="242" y="203"/>
                </a:lnTo>
                <a:lnTo>
                  <a:pt x="244" y="205"/>
                </a:lnTo>
                <a:lnTo>
                  <a:pt x="246" y="207"/>
                </a:lnTo>
                <a:lnTo>
                  <a:pt x="246" y="209"/>
                </a:lnTo>
                <a:lnTo>
                  <a:pt x="246" y="211"/>
                </a:lnTo>
                <a:lnTo>
                  <a:pt x="246" y="213"/>
                </a:lnTo>
                <a:lnTo>
                  <a:pt x="246" y="215"/>
                </a:lnTo>
                <a:lnTo>
                  <a:pt x="248" y="217"/>
                </a:lnTo>
                <a:lnTo>
                  <a:pt x="250" y="217"/>
                </a:lnTo>
                <a:lnTo>
                  <a:pt x="250" y="219"/>
                </a:lnTo>
                <a:lnTo>
                  <a:pt x="250" y="221"/>
                </a:lnTo>
                <a:lnTo>
                  <a:pt x="250" y="222"/>
                </a:lnTo>
                <a:lnTo>
                  <a:pt x="248" y="222"/>
                </a:lnTo>
                <a:lnTo>
                  <a:pt x="248" y="224"/>
                </a:lnTo>
                <a:lnTo>
                  <a:pt x="246" y="226"/>
                </a:lnTo>
                <a:lnTo>
                  <a:pt x="244" y="228"/>
                </a:lnTo>
                <a:lnTo>
                  <a:pt x="244" y="230"/>
                </a:lnTo>
                <a:lnTo>
                  <a:pt x="244" y="232"/>
                </a:lnTo>
                <a:lnTo>
                  <a:pt x="244" y="234"/>
                </a:lnTo>
                <a:lnTo>
                  <a:pt x="244" y="236"/>
                </a:lnTo>
                <a:lnTo>
                  <a:pt x="246" y="240"/>
                </a:lnTo>
                <a:lnTo>
                  <a:pt x="244" y="240"/>
                </a:lnTo>
                <a:lnTo>
                  <a:pt x="244" y="242"/>
                </a:lnTo>
                <a:lnTo>
                  <a:pt x="246" y="242"/>
                </a:lnTo>
                <a:lnTo>
                  <a:pt x="246" y="244"/>
                </a:lnTo>
                <a:lnTo>
                  <a:pt x="246" y="245"/>
                </a:lnTo>
                <a:lnTo>
                  <a:pt x="246" y="247"/>
                </a:lnTo>
                <a:lnTo>
                  <a:pt x="248" y="249"/>
                </a:lnTo>
                <a:lnTo>
                  <a:pt x="250" y="249"/>
                </a:lnTo>
                <a:lnTo>
                  <a:pt x="250" y="251"/>
                </a:lnTo>
                <a:lnTo>
                  <a:pt x="248" y="253"/>
                </a:lnTo>
                <a:lnTo>
                  <a:pt x="246" y="253"/>
                </a:lnTo>
                <a:lnTo>
                  <a:pt x="246" y="255"/>
                </a:lnTo>
                <a:lnTo>
                  <a:pt x="246" y="257"/>
                </a:lnTo>
                <a:lnTo>
                  <a:pt x="244" y="259"/>
                </a:lnTo>
                <a:lnTo>
                  <a:pt x="246" y="259"/>
                </a:lnTo>
                <a:lnTo>
                  <a:pt x="244" y="261"/>
                </a:lnTo>
                <a:lnTo>
                  <a:pt x="246" y="261"/>
                </a:lnTo>
                <a:lnTo>
                  <a:pt x="248" y="263"/>
                </a:lnTo>
                <a:lnTo>
                  <a:pt x="248" y="265"/>
                </a:lnTo>
                <a:lnTo>
                  <a:pt x="250" y="265"/>
                </a:lnTo>
                <a:lnTo>
                  <a:pt x="250" y="267"/>
                </a:lnTo>
                <a:lnTo>
                  <a:pt x="248" y="267"/>
                </a:lnTo>
                <a:lnTo>
                  <a:pt x="248" y="269"/>
                </a:lnTo>
                <a:lnTo>
                  <a:pt x="246" y="270"/>
                </a:lnTo>
                <a:lnTo>
                  <a:pt x="248" y="270"/>
                </a:lnTo>
                <a:lnTo>
                  <a:pt x="248" y="269"/>
                </a:lnTo>
                <a:lnTo>
                  <a:pt x="250" y="269"/>
                </a:lnTo>
                <a:lnTo>
                  <a:pt x="250" y="267"/>
                </a:lnTo>
                <a:lnTo>
                  <a:pt x="252" y="267"/>
                </a:lnTo>
                <a:lnTo>
                  <a:pt x="254" y="269"/>
                </a:lnTo>
                <a:lnTo>
                  <a:pt x="256" y="269"/>
                </a:lnTo>
                <a:lnTo>
                  <a:pt x="256" y="270"/>
                </a:lnTo>
                <a:lnTo>
                  <a:pt x="254" y="270"/>
                </a:lnTo>
                <a:lnTo>
                  <a:pt x="256" y="270"/>
                </a:lnTo>
                <a:lnTo>
                  <a:pt x="256" y="269"/>
                </a:lnTo>
                <a:lnTo>
                  <a:pt x="258" y="269"/>
                </a:lnTo>
                <a:lnTo>
                  <a:pt x="260" y="269"/>
                </a:lnTo>
                <a:lnTo>
                  <a:pt x="260" y="270"/>
                </a:lnTo>
                <a:lnTo>
                  <a:pt x="260" y="272"/>
                </a:lnTo>
                <a:lnTo>
                  <a:pt x="260" y="274"/>
                </a:lnTo>
                <a:lnTo>
                  <a:pt x="258" y="274"/>
                </a:lnTo>
                <a:lnTo>
                  <a:pt x="258" y="276"/>
                </a:lnTo>
                <a:lnTo>
                  <a:pt x="258" y="278"/>
                </a:lnTo>
                <a:lnTo>
                  <a:pt x="258" y="276"/>
                </a:lnTo>
                <a:lnTo>
                  <a:pt x="258" y="274"/>
                </a:lnTo>
                <a:lnTo>
                  <a:pt x="260" y="274"/>
                </a:lnTo>
                <a:lnTo>
                  <a:pt x="260" y="276"/>
                </a:lnTo>
                <a:lnTo>
                  <a:pt x="258" y="276"/>
                </a:lnTo>
                <a:lnTo>
                  <a:pt x="258" y="278"/>
                </a:lnTo>
                <a:lnTo>
                  <a:pt x="256" y="278"/>
                </a:lnTo>
                <a:lnTo>
                  <a:pt x="254" y="278"/>
                </a:lnTo>
                <a:lnTo>
                  <a:pt x="250" y="278"/>
                </a:lnTo>
                <a:lnTo>
                  <a:pt x="248" y="278"/>
                </a:lnTo>
                <a:lnTo>
                  <a:pt x="244" y="278"/>
                </a:lnTo>
                <a:lnTo>
                  <a:pt x="242" y="278"/>
                </a:lnTo>
                <a:lnTo>
                  <a:pt x="242" y="280"/>
                </a:lnTo>
                <a:lnTo>
                  <a:pt x="241" y="280"/>
                </a:lnTo>
                <a:lnTo>
                  <a:pt x="239" y="280"/>
                </a:lnTo>
                <a:lnTo>
                  <a:pt x="237" y="280"/>
                </a:lnTo>
                <a:lnTo>
                  <a:pt x="233" y="280"/>
                </a:lnTo>
                <a:lnTo>
                  <a:pt x="231" y="282"/>
                </a:lnTo>
                <a:lnTo>
                  <a:pt x="229" y="282"/>
                </a:lnTo>
                <a:lnTo>
                  <a:pt x="227" y="282"/>
                </a:lnTo>
                <a:lnTo>
                  <a:pt x="225" y="282"/>
                </a:lnTo>
                <a:lnTo>
                  <a:pt x="223" y="282"/>
                </a:lnTo>
                <a:lnTo>
                  <a:pt x="221" y="282"/>
                </a:lnTo>
                <a:lnTo>
                  <a:pt x="221" y="284"/>
                </a:lnTo>
                <a:lnTo>
                  <a:pt x="219" y="284"/>
                </a:lnTo>
                <a:lnTo>
                  <a:pt x="219" y="282"/>
                </a:lnTo>
                <a:lnTo>
                  <a:pt x="217" y="282"/>
                </a:lnTo>
                <a:lnTo>
                  <a:pt x="216" y="282"/>
                </a:lnTo>
                <a:lnTo>
                  <a:pt x="214" y="282"/>
                </a:lnTo>
                <a:lnTo>
                  <a:pt x="212" y="282"/>
                </a:lnTo>
                <a:lnTo>
                  <a:pt x="210" y="282"/>
                </a:lnTo>
                <a:lnTo>
                  <a:pt x="210" y="280"/>
                </a:lnTo>
                <a:lnTo>
                  <a:pt x="208" y="280"/>
                </a:lnTo>
                <a:lnTo>
                  <a:pt x="206" y="280"/>
                </a:lnTo>
                <a:lnTo>
                  <a:pt x="204" y="280"/>
                </a:lnTo>
                <a:lnTo>
                  <a:pt x="202" y="280"/>
                </a:lnTo>
                <a:lnTo>
                  <a:pt x="204" y="278"/>
                </a:lnTo>
                <a:lnTo>
                  <a:pt x="204" y="276"/>
                </a:lnTo>
                <a:lnTo>
                  <a:pt x="206" y="276"/>
                </a:lnTo>
                <a:lnTo>
                  <a:pt x="204" y="276"/>
                </a:lnTo>
                <a:lnTo>
                  <a:pt x="204" y="274"/>
                </a:lnTo>
                <a:lnTo>
                  <a:pt x="206" y="274"/>
                </a:lnTo>
                <a:lnTo>
                  <a:pt x="206" y="272"/>
                </a:lnTo>
                <a:lnTo>
                  <a:pt x="206" y="270"/>
                </a:lnTo>
                <a:lnTo>
                  <a:pt x="208" y="270"/>
                </a:lnTo>
                <a:lnTo>
                  <a:pt x="210" y="270"/>
                </a:lnTo>
                <a:lnTo>
                  <a:pt x="212" y="269"/>
                </a:lnTo>
                <a:lnTo>
                  <a:pt x="214" y="269"/>
                </a:lnTo>
                <a:lnTo>
                  <a:pt x="216" y="269"/>
                </a:lnTo>
                <a:lnTo>
                  <a:pt x="216" y="267"/>
                </a:lnTo>
                <a:lnTo>
                  <a:pt x="217" y="267"/>
                </a:lnTo>
                <a:lnTo>
                  <a:pt x="217" y="265"/>
                </a:lnTo>
                <a:lnTo>
                  <a:pt x="219" y="267"/>
                </a:lnTo>
                <a:lnTo>
                  <a:pt x="219" y="269"/>
                </a:lnTo>
                <a:lnTo>
                  <a:pt x="219" y="270"/>
                </a:lnTo>
                <a:lnTo>
                  <a:pt x="221" y="270"/>
                </a:lnTo>
                <a:lnTo>
                  <a:pt x="221" y="272"/>
                </a:lnTo>
                <a:lnTo>
                  <a:pt x="221" y="270"/>
                </a:lnTo>
                <a:lnTo>
                  <a:pt x="221" y="269"/>
                </a:lnTo>
                <a:lnTo>
                  <a:pt x="219" y="269"/>
                </a:lnTo>
                <a:lnTo>
                  <a:pt x="219" y="267"/>
                </a:lnTo>
                <a:lnTo>
                  <a:pt x="221" y="267"/>
                </a:lnTo>
                <a:lnTo>
                  <a:pt x="219" y="267"/>
                </a:lnTo>
                <a:lnTo>
                  <a:pt x="219" y="265"/>
                </a:lnTo>
                <a:lnTo>
                  <a:pt x="221" y="265"/>
                </a:lnTo>
                <a:lnTo>
                  <a:pt x="221" y="263"/>
                </a:lnTo>
                <a:lnTo>
                  <a:pt x="221" y="261"/>
                </a:lnTo>
                <a:lnTo>
                  <a:pt x="223" y="261"/>
                </a:lnTo>
                <a:lnTo>
                  <a:pt x="225" y="261"/>
                </a:lnTo>
                <a:lnTo>
                  <a:pt x="227" y="261"/>
                </a:lnTo>
                <a:lnTo>
                  <a:pt x="229" y="261"/>
                </a:lnTo>
                <a:lnTo>
                  <a:pt x="229" y="259"/>
                </a:lnTo>
                <a:lnTo>
                  <a:pt x="227" y="259"/>
                </a:lnTo>
                <a:lnTo>
                  <a:pt x="225" y="259"/>
                </a:lnTo>
                <a:lnTo>
                  <a:pt x="225" y="257"/>
                </a:lnTo>
                <a:lnTo>
                  <a:pt x="223" y="257"/>
                </a:lnTo>
                <a:lnTo>
                  <a:pt x="221" y="257"/>
                </a:lnTo>
                <a:lnTo>
                  <a:pt x="221" y="259"/>
                </a:lnTo>
                <a:lnTo>
                  <a:pt x="219" y="259"/>
                </a:lnTo>
                <a:lnTo>
                  <a:pt x="219" y="257"/>
                </a:lnTo>
                <a:lnTo>
                  <a:pt x="219" y="255"/>
                </a:lnTo>
                <a:lnTo>
                  <a:pt x="221" y="255"/>
                </a:lnTo>
                <a:lnTo>
                  <a:pt x="219" y="253"/>
                </a:lnTo>
                <a:lnTo>
                  <a:pt x="219" y="255"/>
                </a:lnTo>
                <a:lnTo>
                  <a:pt x="219" y="257"/>
                </a:lnTo>
                <a:lnTo>
                  <a:pt x="217" y="257"/>
                </a:lnTo>
                <a:lnTo>
                  <a:pt x="217" y="255"/>
                </a:lnTo>
                <a:lnTo>
                  <a:pt x="217" y="253"/>
                </a:lnTo>
                <a:lnTo>
                  <a:pt x="216" y="253"/>
                </a:lnTo>
                <a:lnTo>
                  <a:pt x="216" y="257"/>
                </a:lnTo>
                <a:lnTo>
                  <a:pt x="217" y="257"/>
                </a:lnTo>
                <a:lnTo>
                  <a:pt x="217" y="259"/>
                </a:lnTo>
                <a:lnTo>
                  <a:pt x="217" y="261"/>
                </a:lnTo>
                <a:lnTo>
                  <a:pt x="216" y="261"/>
                </a:lnTo>
                <a:lnTo>
                  <a:pt x="214" y="261"/>
                </a:lnTo>
                <a:lnTo>
                  <a:pt x="214" y="263"/>
                </a:lnTo>
                <a:lnTo>
                  <a:pt x="214" y="265"/>
                </a:lnTo>
                <a:lnTo>
                  <a:pt x="214" y="267"/>
                </a:lnTo>
                <a:lnTo>
                  <a:pt x="214" y="269"/>
                </a:lnTo>
                <a:lnTo>
                  <a:pt x="212" y="269"/>
                </a:lnTo>
                <a:lnTo>
                  <a:pt x="210" y="269"/>
                </a:lnTo>
                <a:lnTo>
                  <a:pt x="210" y="267"/>
                </a:lnTo>
                <a:lnTo>
                  <a:pt x="210" y="265"/>
                </a:lnTo>
                <a:lnTo>
                  <a:pt x="210" y="267"/>
                </a:lnTo>
                <a:lnTo>
                  <a:pt x="208" y="267"/>
                </a:lnTo>
                <a:lnTo>
                  <a:pt x="208" y="269"/>
                </a:lnTo>
                <a:lnTo>
                  <a:pt x="208" y="267"/>
                </a:lnTo>
                <a:lnTo>
                  <a:pt x="206" y="267"/>
                </a:lnTo>
                <a:lnTo>
                  <a:pt x="204" y="265"/>
                </a:lnTo>
                <a:lnTo>
                  <a:pt x="204" y="263"/>
                </a:lnTo>
                <a:lnTo>
                  <a:pt x="204" y="261"/>
                </a:lnTo>
                <a:lnTo>
                  <a:pt x="202" y="259"/>
                </a:lnTo>
                <a:lnTo>
                  <a:pt x="202" y="261"/>
                </a:lnTo>
                <a:lnTo>
                  <a:pt x="202" y="263"/>
                </a:lnTo>
                <a:lnTo>
                  <a:pt x="202" y="265"/>
                </a:lnTo>
                <a:lnTo>
                  <a:pt x="202" y="267"/>
                </a:lnTo>
                <a:lnTo>
                  <a:pt x="200" y="267"/>
                </a:lnTo>
                <a:lnTo>
                  <a:pt x="198" y="267"/>
                </a:lnTo>
                <a:lnTo>
                  <a:pt x="196" y="267"/>
                </a:lnTo>
                <a:lnTo>
                  <a:pt x="194" y="267"/>
                </a:lnTo>
                <a:lnTo>
                  <a:pt x="192" y="269"/>
                </a:lnTo>
                <a:lnTo>
                  <a:pt x="191" y="269"/>
                </a:lnTo>
                <a:lnTo>
                  <a:pt x="189" y="269"/>
                </a:lnTo>
                <a:lnTo>
                  <a:pt x="189" y="267"/>
                </a:lnTo>
                <a:lnTo>
                  <a:pt x="189" y="265"/>
                </a:lnTo>
                <a:lnTo>
                  <a:pt x="189" y="263"/>
                </a:lnTo>
                <a:lnTo>
                  <a:pt x="187" y="263"/>
                </a:lnTo>
                <a:lnTo>
                  <a:pt x="185" y="261"/>
                </a:lnTo>
                <a:lnTo>
                  <a:pt x="185" y="259"/>
                </a:lnTo>
                <a:lnTo>
                  <a:pt x="183" y="259"/>
                </a:lnTo>
                <a:lnTo>
                  <a:pt x="183" y="257"/>
                </a:lnTo>
                <a:lnTo>
                  <a:pt x="183" y="255"/>
                </a:lnTo>
                <a:lnTo>
                  <a:pt x="183" y="253"/>
                </a:lnTo>
                <a:lnTo>
                  <a:pt x="181" y="253"/>
                </a:lnTo>
                <a:lnTo>
                  <a:pt x="179" y="253"/>
                </a:lnTo>
                <a:lnTo>
                  <a:pt x="177" y="251"/>
                </a:lnTo>
                <a:lnTo>
                  <a:pt x="175" y="249"/>
                </a:lnTo>
                <a:lnTo>
                  <a:pt x="175" y="247"/>
                </a:lnTo>
                <a:lnTo>
                  <a:pt x="173" y="247"/>
                </a:lnTo>
                <a:lnTo>
                  <a:pt x="173" y="245"/>
                </a:lnTo>
                <a:lnTo>
                  <a:pt x="173" y="244"/>
                </a:lnTo>
                <a:lnTo>
                  <a:pt x="171" y="244"/>
                </a:lnTo>
                <a:lnTo>
                  <a:pt x="171" y="242"/>
                </a:lnTo>
                <a:lnTo>
                  <a:pt x="169" y="242"/>
                </a:lnTo>
                <a:lnTo>
                  <a:pt x="169" y="240"/>
                </a:lnTo>
                <a:lnTo>
                  <a:pt x="169" y="238"/>
                </a:lnTo>
                <a:lnTo>
                  <a:pt x="169" y="236"/>
                </a:lnTo>
                <a:lnTo>
                  <a:pt x="168" y="234"/>
                </a:lnTo>
                <a:lnTo>
                  <a:pt x="168" y="236"/>
                </a:lnTo>
                <a:lnTo>
                  <a:pt x="166" y="236"/>
                </a:lnTo>
                <a:lnTo>
                  <a:pt x="166" y="234"/>
                </a:lnTo>
                <a:lnTo>
                  <a:pt x="164" y="234"/>
                </a:lnTo>
                <a:lnTo>
                  <a:pt x="164" y="232"/>
                </a:lnTo>
                <a:lnTo>
                  <a:pt x="162" y="232"/>
                </a:lnTo>
                <a:lnTo>
                  <a:pt x="160" y="232"/>
                </a:lnTo>
                <a:lnTo>
                  <a:pt x="158" y="230"/>
                </a:lnTo>
                <a:lnTo>
                  <a:pt x="156" y="230"/>
                </a:lnTo>
                <a:lnTo>
                  <a:pt x="154" y="230"/>
                </a:lnTo>
                <a:lnTo>
                  <a:pt x="154" y="228"/>
                </a:lnTo>
                <a:lnTo>
                  <a:pt x="152" y="228"/>
                </a:lnTo>
                <a:lnTo>
                  <a:pt x="150" y="226"/>
                </a:lnTo>
                <a:lnTo>
                  <a:pt x="150" y="224"/>
                </a:lnTo>
                <a:lnTo>
                  <a:pt x="150" y="221"/>
                </a:lnTo>
                <a:lnTo>
                  <a:pt x="150" y="219"/>
                </a:lnTo>
                <a:lnTo>
                  <a:pt x="148" y="219"/>
                </a:lnTo>
                <a:lnTo>
                  <a:pt x="148" y="217"/>
                </a:lnTo>
                <a:lnTo>
                  <a:pt x="148" y="219"/>
                </a:lnTo>
                <a:lnTo>
                  <a:pt x="146" y="219"/>
                </a:lnTo>
                <a:lnTo>
                  <a:pt x="144" y="219"/>
                </a:lnTo>
                <a:lnTo>
                  <a:pt x="144" y="221"/>
                </a:lnTo>
                <a:lnTo>
                  <a:pt x="146" y="221"/>
                </a:lnTo>
                <a:lnTo>
                  <a:pt x="148" y="221"/>
                </a:lnTo>
                <a:lnTo>
                  <a:pt x="148" y="222"/>
                </a:lnTo>
                <a:lnTo>
                  <a:pt x="148" y="224"/>
                </a:lnTo>
                <a:lnTo>
                  <a:pt x="148" y="226"/>
                </a:lnTo>
                <a:lnTo>
                  <a:pt x="148" y="228"/>
                </a:lnTo>
                <a:lnTo>
                  <a:pt x="150" y="228"/>
                </a:lnTo>
                <a:lnTo>
                  <a:pt x="150" y="230"/>
                </a:lnTo>
                <a:lnTo>
                  <a:pt x="152" y="230"/>
                </a:lnTo>
                <a:lnTo>
                  <a:pt x="152" y="232"/>
                </a:lnTo>
                <a:lnTo>
                  <a:pt x="154" y="232"/>
                </a:lnTo>
                <a:lnTo>
                  <a:pt x="156" y="232"/>
                </a:lnTo>
                <a:lnTo>
                  <a:pt x="158" y="234"/>
                </a:lnTo>
                <a:lnTo>
                  <a:pt x="160" y="234"/>
                </a:lnTo>
                <a:lnTo>
                  <a:pt x="160" y="236"/>
                </a:lnTo>
                <a:lnTo>
                  <a:pt x="162" y="236"/>
                </a:lnTo>
                <a:lnTo>
                  <a:pt x="164" y="238"/>
                </a:lnTo>
                <a:lnTo>
                  <a:pt x="166" y="240"/>
                </a:lnTo>
                <a:lnTo>
                  <a:pt x="166" y="242"/>
                </a:lnTo>
                <a:lnTo>
                  <a:pt x="168" y="244"/>
                </a:lnTo>
                <a:lnTo>
                  <a:pt x="168" y="245"/>
                </a:lnTo>
                <a:lnTo>
                  <a:pt x="169" y="247"/>
                </a:lnTo>
                <a:lnTo>
                  <a:pt x="169" y="249"/>
                </a:lnTo>
                <a:lnTo>
                  <a:pt x="169" y="251"/>
                </a:lnTo>
                <a:lnTo>
                  <a:pt x="169" y="253"/>
                </a:lnTo>
                <a:lnTo>
                  <a:pt x="169" y="255"/>
                </a:lnTo>
                <a:lnTo>
                  <a:pt x="168" y="255"/>
                </a:lnTo>
                <a:lnTo>
                  <a:pt x="168" y="257"/>
                </a:lnTo>
                <a:lnTo>
                  <a:pt x="166" y="257"/>
                </a:lnTo>
                <a:lnTo>
                  <a:pt x="166" y="255"/>
                </a:lnTo>
                <a:lnTo>
                  <a:pt x="164" y="255"/>
                </a:lnTo>
                <a:lnTo>
                  <a:pt x="164" y="253"/>
                </a:lnTo>
                <a:lnTo>
                  <a:pt x="162" y="253"/>
                </a:lnTo>
                <a:lnTo>
                  <a:pt x="160" y="253"/>
                </a:lnTo>
                <a:lnTo>
                  <a:pt x="160" y="255"/>
                </a:lnTo>
                <a:lnTo>
                  <a:pt x="162" y="255"/>
                </a:lnTo>
                <a:lnTo>
                  <a:pt x="164" y="257"/>
                </a:lnTo>
                <a:lnTo>
                  <a:pt x="168" y="259"/>
                </a:lnTo>
                <a:lnTo>
                  <a:pt x="168" y="261"/>
                </a:lnTo>
                <a:lnTo>
                  <a:pt x="169" y="261"/>
                </a:lnTo>
                <a:lnTo>
                  <a:pt x="169" y="263"/>
                </a:lnTo>
                <a:lnTo>
                  <a:pt x="169" y="265"/>
                </a:lnTo>
                <a:lnTo>
                  <a:pt x="169" y="267"/>
                </a:lnTo>
                <a:lnTo>
                  <a:pt x="169" y="269"/>
                </a:lnTo>
                <a:lnTo>
                  <a:pt x="169" y="270"/>
                </a:lnTo>
                <a:lnTo>
                  <a:pt x="168" y="272"/>
                </a:lnTo>
                <a:lnTo>
                  <a:pt x="168" y="274"/>
                </a:lnTo>
                <a:lnTo>
                  <a:pt x="166" y="274"/>
                </a:lnTo>
                <a:lnTo>
                  <a:pt x="166" y="276"/>
                </a:lnTo>
                <a:lnTo>
                  <a:pt x="164" y="276"/>
                </a:lnTo>
                <a:lnTo>
                  <a:pt x="164" y="274"/>
                </a:lnTo>
                <a:lnTo>
                  <a:pt x="162" y="276"/>
                </a:lnTo>
                <a:lnTo>
                  <a:pt x="160" y="276"/>
                </a:lnTo>
                <a:lnTo>
                  <a:pt x="158" y="276"/>
                </a:lnTo>
                <a:lnTo>
                  <a:pt x="156" y="276"/>
                </a:lnTo>
                <a:lnTo>
                  <a:pt x="156" y="278"/>
                </a:lnTo>
                <a:lnTo>
                  <a:pt x="156" y="280"/>
                </a:lnTo>
                <a:lnTo>
                  <a:pt x="154" y="280"/>
                </a:lnTo>
                <a:lnTo>
                  <a:pt x="150" y="278"/>
                </a:lnTo>
                <a:lnTo>
                  <a:pt x="148" y="278"/>
                </a:lnTo>
                <a:lnTo>
                  <a:pt x="148" y="276"/>
                </a:lnTo>
                <a:lnTo>
                  <a:pt x="146" y="276"/>
                </a:lnTo>
                <a:lnTo>
                  <a:pt x="144" y="274"/>
                </a:lnTo>
                <a:lnTo>
                  <a:pt x="144" y="272"/>
                </a:lnTo>
                <a:lnTo>
                  <a:pt x="146" y="272"/>
                </a:lnTo>
                <a:lnTo>
                  <a:pt x="146" y="270"/>
                </a:lnTo>
                <a:lnTo>
                  <a:pt x="146" y="269"/>
                </a:lnTo>
                <a:lnTo>
                  <a:pt x="148" y="269"/>
                </a:lnTo>
                <a:lnTo>
                  <a:pt x="148" y="267"/>
                </a:lnTo>
                <a:lnTo>
                  <a:pt x="146" y="267"/>
                </a:lnTo>
                <a:lnTo>
                  <a:pt x="146" y="265"/>
                </a:lnTo>
                <a:lnTo>
                  <a:pt x="144" y="265"/>
                </a:lnTo>
                <a:lnTo>
                  <a:pt x="144" y="263"/>
                </a:lnTo>
                <a:lnTo>
                  <a:pt x="144" y="261"/>
                </a:lnTo>
                <a:lnTo>
                  <a:pt x="143" y="259"/>
                </a:lnTo>
                <a:lnTo>
                  <a:pt x="143" y="257"/>
                </a:lnTo>
                <a:lnTo>
                  <a:pt x="144" y="255"/>
                </a:lnTo>
                <a:lnTo>
                  <a:pt x="144" y="253"/>
                </a:lnTo>
                <a:lnTo>
                  <a:pt x="143" y="255"/>
                </a:lnTo>
                <a:lnTo>
                  <a:pt x="143" y="251"/>
                </a:lnTo>
                <a:lnTo>
                  <a:pt x="141" y="249"/>
                </a:lnTo>
                <a:lnTo>
                  <a:pt x="139" y="249"/>
                </a:lnTo>
                <a:lnTo>
                  <a:pt x="137" y="249"/>
                </a:lnTo>
                <a:lnTo>
                  <a:pt x="137" y="247"/>
                </a:lnTo>
                <a:lnTo>
                  <a:pt x="135" y="247"/>
                </a:lnTo>
                <a:lnTo>
                  <a:pt x="133" y="247"/>
                </a:lnTo>
                <a:lnTo>
                  <a:pt x="133" y="245"/>
                </a:lnTo>
                <a:lnTo>
                  <a:pt x="133" y="244"/>
                </a:lnTo>
                <a:lnTo>
                  <a:pt x="131" y="242"/>
                </a:lnTo>
                <a:lnTo>
                  <a:pt x="131" y="240"/>
                </a:lnTo>
                <a:lnTo>
                  <a:pt x="129" y="240"/>
                </a:lnTo>
                <a:lnTo>
                  <a:pt x="129" y="238"/>
                </a:lnTo>
                <a:lnTo>
                  <a:pt x="129" y="236"/>
                </a:lnTo>
                <a:lnTo>
                  <a:pt x="129" y="234"/>
                </a:lnTo>
                <a:lnTo>
                  <a:pt x="127" y="234"/>
                </a:lnTo>
                <a:lnTo>
                  <a:pt x="127" y="232"/>
                </a:lnTo>
                <a:lnTo>
                  <a:pt x="127" y="230"/>
                </a:lnTo>
                <a:lnTo>
                  <a:pt x="125" y="230"/>
                </a:lnTo>
                <a:lnTo>
                  <a:pt x="125" y="228"/>
                </a:lnTo>
                <a:lnTo>
                  <a:pt x="125" y="226"/>
                </a:lnTo>
                <a:lnTo>
                  <a:pt x="125" y="224"/>
                </a:lnTo>
                <a:lnTo>
                  <a:pt x="125" y="222"/>
                </a:lnTo>
                <a:lnTo>
                  <a:pt x="123" y="222"/>
                </a:lnTo>
                <a:lnTo>
                  <a:pt x="123" y="224"/>
                </a:lnTo>
                <a:lnTo>
                  <a:pt x="123" y="226"/>
                </a:lnTo>
                <a:lnTo>
                  <a:pt x="123" y="228"/>
                </a:lnTo>
                <a:lnTo>
                  <a:pt x="123" y="230"/>
                </a:lnTo>
                <a:lnTo>
                  <a:pt x="123" y="232"/>
                </a:lnTo>
                <a:lnTo>
                  <a:pt x="125" y="232"/>
                </a:lnTo>
                <a:lnTo>
                  <a:pt x="125" y="234"/>
                </a:lnTo>
                <a:lnTo>
                  <a:pt x="125" y="236"/>
                </a:lnTo>
                <a:lnTo>
                  <a:pt x="127" y="236"/>
                </a:lnTo>
                <a:lnTo>
                  <a:pt x="127" y="238"/>
                </a:lnTo>
                <a:lnTo>
                  <a:pt x="127" y="240"/>
                </a:lnTo>
                <a:lnTo>
                  <a:pt x="127" y="242"/>
                </a:lnTo>
                <a:lnTo>
                  <a:pt x="127" y="244"/>
                </a:lnTo>
                <a:lnTo>
                  <a:pt x="125" y="244"/>
                </a:lnTo>
                <a:lnTo>
                  <a:pt x="123" y="244"/>
                </a:lnTo>
                <a:lnTo>
                  <a:pt x="123" y="245"/>
                </a:lnTo>
                <a:lnTo>
                  <a:pt x="121" y="245"/>
                </a:lnTo>
                <a:lnTo>
                  <a:pt x="119" y="244"/>
                </a:lnTo>
                <a:lnTo>
                  <a:pt x="118" y="242"/>
                </a:lnTo>
                <a:lnTo>
                  <a:pt x="116" y="238"/>
                </a:lnTo>
                <a:lnTo>
                  <a:pt x="116" y="236"/>
                </a:lnTo>
                <a:lnTo>
                  <a:pt x="114" y="236"/>
                </a:lnTo>
                <a:lnTo>
                  <a:pt x="114" y="234"/>
                </a:lnTo>
                <a:lnTo>
                  <a:pt x="114" y="232"/>
                </a:lnTo>
                <a:lnTo>
                  <a:pt x="112" y="230"/>
                </a:lnTo>
                <a:lnTo>
                  <a:pt x="112" y="228"/>
                </a:lnTo>
                <a:lnTo>
                  <a:pt x="110" y="228"/>
                </a:lnTo>
                <a:lnTo>
                  <a:pt x="110" y="230"/>
                </a:lnTo>
                <a:lnTo>
                  <a:pt x="112" y="232"/>
                </a:lnTo>
                <a:lnTo>
                  <a:pt x="112" y="234"/>
                </a:lnTo>
                <a:lnTo>
                  <a:pt x="114" y="236"/>
                </a:lnTo>
                <a:lnTo>
                  <a:pt x="114" y="238"/>
                </a:lnTo>
                <a:lnTo>
                  <a:pt x="114" y="240"/>
                </a:lnTo>
                <a:lnTo>
                  <a:pt x="116" y="240"/>
                </a:lnTo>
                <a:lnTo>
                  <a:pt x="116" y="242"/>
                </a:lnTo>
                <a:lnTo>
                  <a:pt x="116" y="244"/>
                </a:lnTo>
                <a:lnTo>
                  <a:pt x="118" y="244"/>
                </a:lnTo>
                <a:lnTo>
                  <a:pt x="118" y="245"/>
                </a:lnTo>
                <a:lnTo>
                  <a:pt x="118" y="247"/>
                </a:lnTo>
                <a:lnTo>
                  <a:pt x="116" y="247"/>
                </a:lnTo>
                <a:lnTo>
                  <a:pt x="114" y="247"/>
                </a:lnTo>
                <a:lnTo>
                  <a:pt x="112" y="247"/>
                </a:lnTo>
                <a:lnTo>
                  <a:pt x="114" y="247"/>
                </a:lnTo>
                <a:lnTo>
                  <a:pt x="114" y="249"/>
                </a:lnTo>
                <a:lnTo>
                  <a:pt x="114" y="251"/>
                </a:lnTo>
                <a:lnTo>
                  <a:pt x="112" y="251"/>
                </a:lnTo>
                <a:lnTo>
                  <a:pt x="112" y="253"/>
                </a:lnTo>
                <a:lnTo>
                  <a:pt x="114" y="253"/>
                </a:lnTo>
                <a:lnTo>
                  <a:pt x="114" y="255"/>
                </a:lnTo>
                <a:lnTo>
                  <a:pt x="116" y="255"/>
                </a:lnTo>
                <a:lnTo>
                  <a:pt x="118" y="255"/>
                </a:lnTo>
                <a:lnTo>
                  <a:pt x="119" y="257"/>
                </a:lnTo>
                <a:lnTo>
                  <a:pt x="121" y="257"/>
                </a:lnTo>
                <a:lnTo>
                  <a:pt x="121" y="259"/>
                </a:lnTo>
                <a:lnTo>
                  <a:pt x="125" y="261"/>
                </a:lnTo>
                <a:lnTo>
                  <a:pt x="125" y="263"/>
                </a:lnTo>
                <a:lnTo>
                  <a:pt x="125" y="265"/>
                </a:lnTo>
                <a:lnTo>
                  <a:pt x="125" y="267"/>
                </a:lnTo>
                <a:lnTo>
                  <a:pt x="125" y="269"/>
                </a:lnTo>
                <a:lnTo>
                  <a:pt x="127" y="269"/>
                </a:lnTo>
                <a:lnTo>
                  <a:pt x="127" y="270"/>
                </a:lnTo>
                <a:lnTo>
                  <a:pt x="127" y="272"/>
                </a:lnTo>
                <a:lnTo>
                  <a:pt x="129" y="274"/>
                </a:lnTo>
                <a:lnTo>
                  <a:pt x="129" y="276"/>
                </a:lnTo>
                <a:lnTo>
                  <a:pt x="129" y="278"/>
                </a:lnTo>
                <a:lnTo>
                  <a:pt x="129" y="280"/>
                </a:lnTo>
                <a:lnTo>
                  <a:pt x="129" y="282"/>
                </a:lnTo>
                <a:lnTo>
                  <a:pt x="131" y="282"/>
                </a:lnTo>
                <a:lnTo>
                  <a:pt x="131" y="284"/>
                </a:lnTo>
                <a:lnTo>
                  <a:pt x="131" y="286"/>
                </a:lnTo>
                <a:lnTo>
                  <a:pt x="131" y="288"/>
                </a:lnTo>
                <a:lnTo>
                  <a:pt x="133" y="286"/>
                </a:lnTo>
                <a:lnTo>
                  <a:pt x="133" y="288"/>
                </a:lnTo>
                <a:lnTo>
                  <a:pt x="135" y="290"/>
                </a:lnTo>
                <a:lnTo>
                  <a:pt x="137" y="290"/>
                </a:lnTo>
                <a:lnTo>
                  <a:pt x="137" y="292"/>
                </a:lnTo>
                <a:lnTo>
                  <a:pt x="135" y="292"/>
                </a:lnTo>
                <a:lnTo>
                  <a:pt x="135" y="293"/>
                </a:lnTo>
                <a:lnTo>
                  <a:pt x="135" y="292"/>
                </a:lnTo>
                <a:lnTo>
                  <a:pt x="137" y="293"/>
                </a:lnTo>
                <a:lnTo>
                  <a:pt x="135" y="293"/>
                </a:lnTo>
                <a:lnTo>
                  <a:pt x="133" y="295"/>
                </a:lnTo>
                <a:lnTo>
                  <a:pt x="131" y="295"/>
                </a:lnTo>
                <a:lnTo>
                  <a:pt x="131" y="297"/>
                </a:lnTo>
                <a:lnTo>
                  <a:pt x="129" y="297"/>
                </a:lnTo>
                <a:lnTo>
                  <a:pt x="127" y="295"/>
                </a:lnTo>
                <a:lnTo>
                  <a:pt x="125" y="295"/>
                </a:lnTo>
                <a:lnTo>
                  <a:pt x="125" y="293"/>
                </a:lnTo>
                <a:lnTo>
                  <a:pt x="125" y="292"/>
                </a:lnTo>
                <a:lnTo>
                  <a:pt x="123" y="290"/>
                </a:lnTo>
                <a:lnTo>
                  <a:pt x="123" y="292"/>
                </a:lnTo>
                <a:lnTo>
                  <a:pt x="123" y="293"/>
                </a:lnTo>
                <a:lnTo>
                  <a:pt x="125" y="293"/>
                </a:lnTo>
                <a:lnTo>
                  <a:pt x="125" y="295"/>
                </a:lnTo>
                <a:lnTo>
                  <a:pt x="123" y="295"/>
                </a:lnTo>
                <a:lnTo>
                  <a:pt x="121" y="297"/>
                </a:lnTo>
                <a:lnTo>
                  <a:pt x="119" y="295"/>
                </a:lnTo>
                <a:lnTo>
                  <a:pt x="118" y="293"/>
                </a:lnTo>
                <a:lnTo>
                  <a:pt x="116" y="293"/>
                </a:lnTo>
                <a:lnTo>
                  <a:pt x="114" y="293"/>
                </a:lnTo>
                <a:lnTo>
                  <a:pt x="112" y="293"/>
                </a:lnTo>
                <a:lnTo>
                  <a:pt x="110" y="293"/>
                </a:lnTo>
                <a:lnTo>
                  <a:pt x="108" y="293"/>
                </a:lnTo>
                <a:lnTo>
                  <a:pt x="108" y="292"/>
                </a:lnTo>
                <a:lnTo>
                  <a:pt x="106" y="292"/>
                </a:lnTo>
                <a:lnTo>
                  <a:pt x="104" y="292"/>
                </a:lnTo>
                <a:lnTo>
                  <a:pt x="102" y="292"/>
                </a:lnTo>
                <a:lnTo>
                  <a:pt x="100" y="292"/>
                </a:lnTo>
                <a:lnTo>
                  <a:pt x="100" y="290"/>
                </a:lnTo>
                <a:lnTo>
                  <a:pt x="100" y="288"/>
                </a:lnTo>
                <a:lnTo>
                  <a:pt x="98" y="286"/>
                </a:lnTo>
                <a:lnTo>
                  <a:pt x="98" y="284"/>
                </a:lnTo>
                <a:lnTo>
                  <a:pt x="98" y="282"/>
                </a:lnTo>
                <a:lnTo>
                  <a:pt x="98" y="280"/>
                </a:lnTo>
                <a:lnTo>
                  <a:pt x="96" y="280"/>
                </a:lnTo>
                <a:lnTo>
                  <a:pt x="96" y="278"/>
                </a:lnTo>
                <a:lnTo>
                  <a:pt x="96" y="276"/>
                </a:lnTo>
                <a:lnTo>
                  <a:pt x="95" y="276"/>
                </a:lnTo>
                <a:lnTo>
                  <a:pt x="95" y="274"/>
                </a:lnTo>
                <a:lnTo>
                  <a:pt x="95" y="272"/>
                </a:lnTo>
                <a:lnTo>
                  <a:pt x="95" y="270"/>
                </a:lnTo>
                <a:lnTo>
                  <a:pt x="93" y="269"/>
                </a:lnTo>
                <a:lnTo>
                  <a:pt x="93" y="267"/>
                </a:lnTo>
                <a:lnTo>
                  <a:pt x="93" y="265"/>
                </a:lnTo>
                <a:lnTo>
                  <a:pt x="91" y="263"/>
                </a:lnTo>
                <a:lnTo>
                  <a:pt x="91" y="261"/>
                </a:lnTo>
                <a:lnTo>
                  <a:pt x="91" y="259"/>
                </a:lnTo>
                <a:lnTo>
                  <a:pt x="91" y="257"/>
                </a:lnTo>
                <a:lnTo>
                  <a:pt x="91" y="255"/>
                </a:lnTo>
                <a:lnTo>
                  <a:pt x="91" y="253"/>
                </a:lnTo>
                <a:lnTo>
                  <a:pt x="91" y="251"/>
                </a:lnTo>
                <a:lnTo>
                  <a:pt x="91" y="249"/>
                </a:lnTo>
                <a:lnTo>
                  <a:pt x="93" y="249"/>
                </a:lnTo>
                <a:lnTo>
                  <a:pt x="95" y="249"/>
                </a:lnTo>
                <a:lnTo>
                  <a:pt x="95" y="247"/>
                </a:lnTo>
                <a:lnTo>
                  <a:pt x="96" y="247"/>
                </a:lnTo>
                <a:lnTo>
                  <a:pt x="96" y="245"/>
                </a:lnTo>
                <a:lnTo>
                  <a:pt x="96" y="244"/>
                </a:lnTo>
                <a:lnTo>
                  <a:pt x="96" y="242"/>
                </a:lnTo>
                <a:lnTo>
                  <a:pt x="95" y="242"/>
                </a:lnTo>
                <a:lnTo>
                  <a:pt x="95" y="240"/>
                </a:lnTo>
                <a:lnTo>
                  <a:pt x="93" y="240"/>
                </a:lnTo>
                <a:lnTo>
                  <a:pt x="93" y="238"/>
                </a:lnTo>
                <a:lnTo>
                  <a:pt x="89" y="236"/>
                </a:lnTo>
                <a:lnTo>
                  <a:pt x="89" y="234"/>
                </a:lnTo>
                <a:lnTo>
                  <a:pt x="87" y="234"/>
                </a:lnTo>
                <a:lnTo>
                  <a:pt x="85" y="232"/>
                </a:lnTo>
                <a:lnTo>
                  <a:pt x="83" y="232"/>
                </a:lnTo>
                <a:lnTo>
                  <a:pt x="85" y="234"/>
                </a:lnTo>
                <a:lnTo>
                  <a:pt x="85" y="236"/>
                </a:lnTo>
                <a:lnTo>
                  <a:pt x="87" y="236"/>
                </a:lnTo>
                <a:lnTo>
                  <a:pt x="89" y="238"/>
                </a:lnTo>
                <a:lnTo>
                  <a:pt x="89" y="240"/>
                </a:lnTo>
                <a:lnTo>
                  <a:pt x="91" y="240"/>
                </a:lnTo>
                <a:lnTo>
                  <a:pt x="91" y="242"/>
                </a:lnTo>
                <a:lnTo>
                  <a:pt x="93" y="242"/>
                </a:lnTo>
                <a:lnTo>
                  <a:pt x="93" y="244"/>
                </a:lnTo>
                <a:lnTo>
                  <a:pt x="95" y="244"/>
                </a:lnTo>
                <a:lnTo>
                  <a:pt x="95" y="245"/>
                </a:lnTo>
                <a:lnTo>
                  <a:pt x="95" y="247"/>
                </a:lnTo>
                <a:lnTo>
                  <a:pt x="93" y="247"/>
                </a:lnTo>
                <a:lnTo>
                  <a:pt x="93" y="249"/>
                </a:lnTo>
                <a:lnTo>
                  <a:pt x="91" y="249"/>
                </a:lnTo>
                <a:lnTo>
                  <a:pt x="89" y="249"/>
                </a:lnTo>
                <a:lnTo>
                  <a:pt x="87" y="251"/>
                </a:lnTo>
                <a:lnTo>
                  <a:pt x="87" y="253"/>
                </a:lnTo>
                <a:lnTo>
                  <a:pt x="87" y="255"/>
                </a:lnTo>
                <a:lnTo>
                  <a:pt x="87" y="257"/>
                </a:lnTo>
                <a:lnTo>
                  <a:pt x="87" y="259"/>
                </a:lnTo>
                <a:lnTo>
                  <a:pt x="87" y="261"/>
                </a:lnTo>
                <a:lnTo>
                  <a:pt x="89" y="261"/>
                </a:lnTo>
                <a:lnTo>
                  <a:pt x="89" y="263"/>
                </a:lnTo>
                <a:lnTo>
                  <a:pt x="89" y="265"/>
                </a:lnTo>
                <a:lnTo>
                  <a:pt x="89" y="267"/>
                </a:lnTo>
                <a:lnTo>
                  <a:pt x="89" y="269"/>
                </a:lnTo>
                <a:lnTo>
                  <a:pt x="91" y="270"/>
                </a:lnTo>
                <a:lnTo>
                  <a:pt x="91" y="272"/>
                </a:lnTo>
                <a:lnTo>
                  <a:pt x="91" y="274"/>
                </a:lnTo>
                <a:lnTo>
                  <a:pt x="93" y="274"/>
                </a:lnTo>
                <a:lnTo>
                  <a:pt x="93" y="276"/>
                </a:lnTo>
                <a:lnTo>
                  <a:pt x="93" y="278"/>
                </a:lnTo>
                <a:lnTo>
                  <a:pt x="93" y="280"/>
                </a:lnTo>
                <a:lnTo>
                  <a:pt x="95" y="282"/>
                </a:lnTo>
                <a:lnTo>
                  <a:pt x="95" y="284"/>
                </a:lnTo>
                <a:lnTo>
                  <a:pt x="95" y="286"/>
                </a:lnTo>
                <a:lnTo>
                  <a:pt x="95" y="288"/>
                </a:lnTo>
                <a:lnTo>
                  <a:pt x="95" y="290"/>
                </a:lnTo>
                <a:lnTo>
                  <a:pt x="96" y="292"/>
                </a:lnTo>
                <a:lnTo>
                  <a:pt x="98" y="293"/>
                </a:lnTo>
                <a:lnTo>
                  <a:pt x="100" y="295"/>
                </a:lnTo>
                <a:lnTo>
                  <a:pt x="102" y="295"/>
                </a:lnTo>
                <a:lnTo>
                  <a:pt x="102" y="297"/>
                </a:lnTo>
                <a:lnTo>
                  <a:pt x="102" y="299"/>
                </a:lnTo>
                <a:lnTo>
                  <a:pt x="98" y="299"/>
                </a:lnTo>
                <a:lnTo>
                  <a:pt x="96" y="299"/>
                </a:lnTo>
                <a:lnTo>
                  <a:pt x="95" y="299"/>
                </a:lnTo>
                <a:lnTo>
                  <a:pt x="91" y="299"/>
                </a:lnTo>
                <a:lnTo>
                  <a:pt x="91" y="301"/>
                </a:lnTo>
                <a:lnTo>
                  <a:pt x="89" y="301"/>
                </a:lnTo>
                <a:lnTo>
                  <a:pt x="87" y="301"/>
                </a:lnTo>
                <a:lnTo>
                  <a:pt x="85" y="301"/>
                </a:lnTo>
                <a:lnTo>
                  <a:pt x="83" y="301"/>
                </a:lnTo>
                <a:lnTo>
                  <a:pt x="81" y="301"/>
                </a:lnTo>
                <a:lnTo>
                  <a:pt x="77" y="301"/>
                </a:lnTo>
                <a:lnTo>
                  <a:pt x="75" y="303"/>
                </a:lnTo>
                <a:lnTo>
                  <a:pt x="73" y="303"/>
                </a:lnTo>
                <a:lnTo>
                  <a:pt x="73" y="301"/>
                </a:lnTo>
                <a:lnTo>
                  <a:pt x="71" y="301"/>
                </a:lnTo>
                <a:lnTo>
                  <a:pt x="70" y="301"/>
                </a:lnTo>
                <a:lnTo>
                  <a:pt x="70" y="299"/>
                </a:lnTo>
                <a:lnTo>
                  <a:pt x="70" y="297"/>
                </a:lnTo>
                <a:lnTo>
                  <a:pt x="68" y="297"/>
                </a:lnTo>
                <a:lnTo>
                  <a:pt x="68" y="292"/>
                </a:lnTo>
                <a:lnTo>
                  <a:pt x="68" y="290"/>
                </a:lnTo>
                <a:lnTo>
                  <a:pt x="70" y="290"/>
                </a:lnTo>
                <a:lnTo>
                  <a:pt x="70" y="288"/>
                </a:lnTo>
                <a:lnTo>
                  <a:pt x="70" y="286"/>
                </a:lnTo>
                <a:lnTo>
                  <a:pt x="68" y="284"/>
                </a:lnTo>
                <a:lnTo>
                  <a:pt x="68" y="282"/>
                </a:lnTo>
                <a:lnTo>
                  <a:pt x="68" y="280"/>
                </a:lnTo>
                <a:lnTo>
                  <a:pt x="68" y="278"/>
                </a:lnTo>
                <a:lnTo>
                  <a:pt x="68" y="276"/>
                </a:lnTo>
                <a:lnTo>
                  <a:pt x="66" y="276"/>
                </a:lnTo>
                <a:lnTo>
                  <a:pt x="66" y="274"/>
                </a:lnTo>
                <a:lnTo>
                  <a:pt x="66" y="272"/>
                </a:lnTo>
                <a:lnTo>
                  <a:pt x="66" y="270"/>
                </a:lnTo>
                <a:lnTo>
                  <a:pt x="66" y="269"/>
                </a:lnTo>
                <a:lnTo>
                  <a:pt x="66" y="267"/>
                </a:lnTo>
                <a:lnTo>
                  <a:pt x="66" y="265"/>
                </a:lnTo>
                <a:lnTo>
                  <a:pt x="68" y="265"/>
                </a:lnTo>
                <a:lnTo>
                  <a:pt x="68" y="263"/>
                </a:lnTo>
                <a:lnTo>
                  <a:pt x="68" y="261"/>
                </a:lnTo>
                <a:lnTo>
                  <a:pt x="68" y="259"/>
                </a:lnTo>
                <a:lnTo>
                  <a:pt x="70" y="259"/>
                </a:lnTo>
                <a:lnTo>
                  <a:pt x="70" y="257"/>
                </a:lnTo>
                <a:lnTo>
                  <a:pt x="71" y="257"/>
                </a:lnTo>
                <a:lnTo>
                  <a:pt x="71" y="255"/>
                </a:lnTo>
                <a:lnTo>
                  <a:pt x="71" y="253"/>
                </a:lnTo>
                <a:lnTo>
                  <a:pt x="73" y="253"/>
                </a:lnTo>
                <a:lnTo>
                  <a:pt x="73" y="249"/>
                </a:lnTo>
                <a:lnTo>
                  <a:pt x="71" y="249"/>
                </a:lnTo>
                <a:lnTo>
                  <a:pt x="71" y="247"/>
                </a:lnTo>
                <a:lnTo>
                  <a:pt x="71" y="245"/>
                </a:lnTo>
                <a:lnTo>
                  <a:pt x="71" y="244"/>
                </a:lnTo>
                <a:lnTo>
                  <a:pt x="70" y="244"/>
                </a:lnTo>
                <a:lnTo>
                  <a:pt x="70" y="245"/>
                </a:lnTo>
                <a:lnTo>
                  <a:pt x="70" y="247"/>
                </a:lnTo>
                <a:lnTo>
                  <a:pt x="70" y="251"/>
                </a:lnTo>
                <a:lnTo>
                  <a:pt x="70" y="253"/>
                </a:lnTo>
                <a:lnTo>
                  <a:pt x="68" y="255"/>
                </a:lnTo>
                <a:lnTo>
                  <a:pt x="68" y="257"/>
                </a:lnTo>
                <a:lnTo>
                  <a:pt x="66" y="259"/>
                </a:lnTo>
                <a:lnTo>
                  <a:pt x="66" y="261"/>
                </a:lnTo>
                <a:lnTo>
                  <a:pt x="64" y="261"/>
                </a:lnTo>
                <a:lnTo>
                  <a:pt x="64" y="263"/>
                </a:lnTo>
                <a:lnTo>
                  <a:pt x="64" y="265"/>
                </a:lnTo>
                <a:lnTo>
                  <a:pt x="64" y="267"/>
                </a:lnTo>
                <a:lnTo>
                  <a:pt x="64" y="269"/>
                </a:lnTo>
                <a:lnTo>
                  <a:pt x="64" y="270"/>
                </a:lnTo>
                <a:lnTo>
                  <a:pt x="64" y="272"/>
                </a:lnTo>
                <a:lnTo>
                  <a:pt x="64" y="274"/>
                </a:lnTo>
                <a:lnTo>
                  <a:pt x="64" y="276"/>
                </a:lnTo>
                <a:lnTo>
                  <a:pt x="66" y="276"/>
                </a:lnTo>
                <a:lnTo>
                  <a:pt x="66" y="278"/>
                </a:lnTo>
                <a:lnTo>
                  <a:pt x="66" y="280"/>
                </a:lnTo>
                <a:lnTo>
                  <a:pt x="66" y="284"/>
                </a:lnTo>
                <a:lnTo>
                  <a:pt x="66" y="286"/>
                </a:lnTo>
                <a:lnTo>
                  <a:pt x="64" y="286"/>
                </a:lnTo>
                <a:lnTo>
                  <a:pt x="64" y="284"/>
                </a:lnTo>
                <a:lnTo>
                  <a:pt x="64" y="282"/>
                </a:lnTo>
                <a:lnTo>
                  <a:pt x="62" y="282"/>
                </a:lnTo>
                <a:lnTo>
                  <a:pt x="62" y="280"/>
                </a:lnTo>
                <a:lnTo>
                  <a:pt x="62" y="278"/>
                </a:lnTo>
                <a:lnTo>
                  <a:pt x="60" y="278"/>
                </a:lnTo>
                <a:lnTo>
                  <a:pt x="60" y="276"/>
                </a:lnTo>
                <a:lnTo>
                  <a:pt x="60" y="274"/>
                </a:lnTo>
                <a:lnTo>
                  <a:pt x="60" y="272"/>
                </a:lnTo>
                <a:lnTo>
                  <a:pt x="60" y="270"/>
                </a:lnTo>
                <a:lnTo>
                  <a:pt x="58" y="269"/>
                </a:lnTo>
                <a:lnTo>
                  <a:pt x="56" y="267"/>
                </a:lnTo>
                <a:lnTo>
                  <a:pt x="58" y="265"/>
                </a:lnTo>
                <a:lnTo>
                  <a:pt x="60" y="263"/>
                </a:lnTo>
                <a:lnTo>
                  <a:pt x="58" y="263"/>
                </a:lnTo>
                <a:lnTo>
                  <a:pt x="56" y="265"/>
                </a:lnTo>
                <a:lnTo>
                  <a:pt x="56" y="267"/>
                </a:lnTo>
                <a:lnTo>
                  <a:pt x="54" y="267"/>
                </a:lnTo>
                <a:lnTo>
                  <a:pt x="52" y="267"/>
                </a:lnTo>
                <a:lnTo>
                  <a:pt x="50" y="265"/>
                </a:lnTo>
                <a:lnTo>
                  <a:pt x="50" y="263"/>
                </a:lnTo>
                <a:lnTo>
                  <a:pt x="50" y="261"/>
                </a:lnTo>
                <a:lnTo>
                  <a:pt x="48" y="261"/>
                </a:lnTo>
                <a:lnTo>
                  <a:pt x="48" y="259"/>
                </a:lnTo>
                <a:lnTo>
                  <a:pt x="46" y="259"/>
                </a:lnTo>
                <a:lnTo>
                  <a:pt x="46" y="261"/>
                </a:lnTo>
                <a:lnTo>
                  <a:pt x="48" y="261"/>
                </a:lnTo>
                <a:lnTo>
                  <a:pt x="48" y="263"/>
                </a:lnTo>
                <a:lnTo>
                  <a:pt x="50" y="265"/>
                </a:lnTo>
                <a:lnTo>
                  <a:pt x="52" y="267"/>
                </a:lnTo>
                <a:lnTo>
                  <a:pt x="54" y="269"/>
                </a:lnTo>
                <a:lnTo>
                  <a:pt x="56" y="269"/>
                </a:lnTo>
                <a:lnTo>
                  <a:pt x="58" y="270"/>
                </a:lnTo>
                <a:lnTo>
                  <a:pt x="58" y="272"/>
                </a:lnTo>
                <a:lnTo>
                  <a:pt x="58" y="274"/>
                </a:lnTo>
                <a:lnTo>
                  <a:pt x="60" y="276"/>
                </a:lnTo>
                <a:lnTo>
                  <a:pt x="60" y="278"/>
                </a:lnTo>
                <a:lnTo>
                  <a:pt x="60" y="280"/>
                </a:lnTo>
                <a:lnTo>
                  <a:pt x="58" y="280"/>
                </a:lnTo>
                <a:lnTo>
                  <a:pt x="60" y="282"/>
                </a:lnTo>
                <a:lnTo>
                  <a:pt x="58" y="282"/>
                </a:lnTo>
                <a:lnTo>
                  <a:pt x="58" y="284"/>
                </a:lnTo>
                <a:lnTo>
                  <a:pt x="58" y="286"/>
                </a:lnTo>
                <a:lnTo>
                  <a:pt x="60" y="288"/>
                </a:lnTo>
                <a:lnTo>
                  <a:pt x="62" y="288"/>
                </a:lnTo>
                <a:lnTo>
                  <a:pt x="64" y="290"/>
                </a:lnTo>
                <a:lnTo>
                  <a:pt x="64" y="292"/>
                </a:lnTo>
                <a:lnTo>
                  <a:pt x="64" y="293"/>
                </a:lnTo>
                <a:lnTo>
                  <a:pt x="66" y="293"/>
                </a:lnTo>
                <a:lnTo>
                  <a:pt x="66" y="295"/>
                </a:lnTo>
                <a:lnTo>
                  <a:pt x="66" y="297"/>
                </a:lnTo>
                <a:lnTo>
                  <a:pt x="66" y="299"/>
                </a:lnTo>
                <a:lnTo>
                  <a:pt x="66" y="301"/>
                </a:lnTo>
                <a:lnTo>
                  <a:pt x="68" y="301"/>
                </a:lnTo>
                <a:lnTo>
                  <a:pt x="68" y="303"/>
                </a:lnTo>
                <a:lnTo>
                  <a:pt x="66" y="303"/>
                </a:lnTo>
                <a:lnTo>
                  <a:pt x="64" y="303"/>
                </a:lnTo>
                <a:lnTo>
                  <a:pt x="64" y="305"/>
                </a:lnTo>
                <a:lnTo>
                  <a:pt x="62" y="305"/>
                </a:lnTo>
                <a:lnTo>
                  <a:pt x="60" y="305"/>
                </a:lnTo>
                <a:lnTo>
                  <a:pt x="58" y="305"/>
                </a:lnTo>
                <a:lnTo>
                  <a:pt x="56" y="305"/>
                </a:lnTo>
                <a:lnTo>
                  <a:pt x="54" y="305"/>
                </a:lnTo>
                <a:lnTo>
                  <a:pt x="52" y="305"/>
                </a:lnTo>
                <a:lnTo>
                  <a:pt x="52" y="307"/>
                </a:lnTo>
                <a:lnTo>
                  <a:pt x="50" y="307"/>
                </a:lnTo>
                <a:lnTo>
                  <a:pt x="48" y="307"/>
                </a:lnTo>
                <a:lnTo>
                  <a:pt x="46" y="307"/>
                </a:lnTo>
                <a:lnTo>
                  <a:pt x="46" y="305"/>
                </a:lnTo>
                <a:lnTo>
                  <a:pt x="45" y="305"/>
                </a:lnTo>
                <a:lnTo>
                  <a:pt x="43" y="303"/>
                </a:lnTo>
                <a:lnTo>
                  <a:pt x="45" y="303"/>
                </a:lnTo>
                <a:lnTo>
                  <a:pt x="43" y="301"/>
                </a:lnTo>
                <a:lnTo>
                  <a:pt x="43" y="299"/>
                </a:lnTo>
                <a:lnTo>
                  <a:pt x="43" y="297"/>
                </a:lnTo>
                <a:lnTo>
                  <a:pt x="43" y="295"/>
                </a:lnTo>
                <a:lnTo>
                  <a:pt x="45" y="293"/>
                </a:lnTo>
                <a:lnTo>
                  <a:pt x="45" y="292"/>
                </a:lnTo>
                <a:lnTo>
                  <a:pt x="45" y="288"/>
                </a:lnTo>
                <a:lnTo>
                  <a:pt x="43" y="288"/>
                </a:lnTo>
                <a:lnTo>
                  <a:pt x="45" y="288"/>
                </a:lnTo>
                <a:lnTo>
                  <a:pt x="45" y="286"/>
                </a:lnTo>
                <a:lnTo>
                  <a:pt x="45" y="284"/>
                </a:lnTo>
                <a:lnTo>
                  <a:pt x="45" y="282"/>
                </a:lnTo>
                <a:lnTo>
                  <a:pt x="45" y="280"/>
                </a:lnTo>
                <a:lnTo>
                  <a:pt x="45" y="276"/>
                </a:lnTo>
                <a:lnTo>
                  <a:pt x="43" y="274"/>
                </a:lnTo>
                <a:lnTo>
                  <a:pt x="43" y="272"/>
                </a:lnTo>
                <a:lnTo>
                  <a:pt x="41" y="272"/>
                </a:lnTo>
                <a:lnTo>
                  <a:pt x="41" y="270"/>
                </a:lnTo>
                <a:lnTo>
                  <a:pt x="39" y="269"/>
                </a:lnTo>
                <a:lnTo>
                  <a:pt x="37" y="269"/>
                </a:lnTo>
                <a:lnTo>
                  <a:pt x="37" y="267"/>
                </a:lnTo>
                <a:lnTo>
                  <a:pt x="35" y="267"/>
                </a:lnTo>
                <a:lnTo>
                  <a:pt x="33" y="267"/>
                </a:lnTo>
                <a:lnTo>
                  <a:pt x="33" y="265"/>
                </a:lnTo>
                <a:lnTo>
                  <a:pt x="33" y="267"/>
                </a:lnTo>
                <a:lnTo>
                  <a:pt x="31" y="265"/>
                </a:lnTo>
                <a:lnTo>
                  <a:pt x="31" y="263"/>
                </a:lnTo>
                <a:lnTo>
                  <a:pt x="35" y="259"/>
                </a:lnTo>
                <a:lnTo>
                  <a:pt x="37" y="257"/>
                </a:lnTo>
                <a:lnTo>
                  <a:pt x="35" y="257"/>
                </a:lnTo>
                <a:lnTo>
                  <a:pt x="33" y="255"/>
                </a:lnTo>
                <a:lnTo>
                  <a:pt x="31" y="253"/>
                </a:lnTo>
                <a:lnTo>
                  <a:pt x="31" y="251"/>
                </a:lnTo>
                <a:lnTo>
                  <a:pt x="33" y="249"/>
                </a:lnTo>
                <a:lnTo>
                  <a:pt x="31" y="249"/>
                </a:lnTo>
                <a:lnTo>
                  <a:pt x="31" y="247"/>
                </a:lnTo>
                <a:lnTo>
                  <a:pt x="29" y="245"/>
                </a:lnTo>
                <a:lnTo>
                  <a:pt x="27" y="244"/>
                </a:lnTo>
                <a:lnTo>
                  <a:pt x="25" y="242"/>
                </a:lnTo>
                <a:lnTo>
                  <a:pt x="25" y="240"/>
                </a:lnTo>
                <a:lnTo>
                  <a:pt x="25" y="238"/>
                </a:lnTo>
                <a:lnTo>
                  <a:pt x="27" y="234"/>
                </a:lnTo>
                <a:lnTo>
                  <a:pt x="29" y="230"/>
                </a:lnTo>
                <a:lnTo>
                  <a:pt x="31" y="228"/>
                </a:lnTo>
                <a:lnTo>
                  <a:pt x="33" y="228"/>
                </a:lnTo>
                <a:lnTo>
                  <a:pt x="35" y="226"/>
                </a:lnTo>
                <a:lnTo>
                  <a:pt x="37" y="224"/>
                </a:lnTo>
                <a:lnTo>
                  <a:pt x="39" y="222"/>
                </a:lnTo>
                <a:lnTo>
                  <a:pt x="41" y="221"/>
                </a:lnTo>
                <a:lnTo>
                  <a:pt x="43" y="221"/>
                </a:lnTo>
                <a:lnTo>
                  <a:pt x="45" y="217"/>
                </a:lnTo>
                <a:lnTo>
                  <a:pt x="45" y="215"/>
                </a:lnTo>
                <a:lnTo>
                  <a:pt x="43" y="213"/>
                </a:lnTo>
                <a:lnTo>
                  <a:pt x="41" y="213"/>
                </a:lnTo>
                <a:lnTo>
                  <a:pt x="39" y="213"/>
                </a:lnTo>
                <a:lnTo>
                  <a:pt x="35" y="213"/>
                </a:lnTo>
                <a:lnTo>
                  <a:pt x="33" y="213"/>
                </a:lnTo>
                <a:lnTo>
                  <a:pt x="29" y="213"/>
                </a:lnTo>
                <a:lnTo>
                  <a:pt x="27" y="213"/>
                </a:lnTo>
                <a:lnTo>
                  <a:pt x="25" y="215"/>
                </a:lnTo>
                <a:lnTo>
                  <a:pt x="23" y="217"/>
                </a:lnTo>
                <a:lnTo>
                  <a:pt x="22" y="219"/>
                </a:lnTo>
                <a:lnTo>
                  <a:pt x="20" y="221"/>
                </a:lnTo>
                <a:lnTo>
                  <a:pt x="18" y="222"/>
                </a:lnTo>
                <a:lnTo>
                  <a:pt x="14" y="222"/>
                </a:lnTo>
                <a:lnTo>
                  <a:pt x="14" y="221"/>
                </a:lnTo>
                <a:lnTo>
                  <a:pt x="10" y="219"/>
                </a:lnTo>
                <a:lnTo>
                  <a:pt x="10" y="215"/>
                </a:lnTo>
                <a:lnTo>
                  <a:pt x="10" y="211"/>
                </a:lnTo>
                <a:lnTo>
                  <a:pt x="10" y="209"/>
                </a:lnTo>
                <a:lnTo>
                  <a:pt x="6" y="211"/>
                </a:lnTo>
                <a:lnTo>
                  <a:pt x="4" y="207"/>
                </a:lnTo>
                <a:lnTo>
                  <a:pt x="2" y="203"/>
                </a:lnTo>
                <a:lnTo>
                  <a:pt x="2" y="199"/>
                </a:lnTo>
                <a:lnTo>
                  <a:pt x="0" y="197"/>
                </a:lnTo>
                <a:lnTo>
                  <a:pt x="0" y="196"/>
                </a:lnTo>
                <a:lnTo>
                  <a:pt x="0" y="192"/>
                </a:lnTo>
                <a:lnTo>
                  <a:pt x="0" y="190"/>
                </a:lnTo>
                <a:lnTo>
                  <a:pt x="0" y="186"/>
                </a:lnTo>
                <a:lnTo>
                  <a:pt x="2" y="184"/>
                </a:lnTo>
                <a:lnTo>
                  <a:pt x="2" y="182"/>
                </a:lnTo>
                <a:lnTo>
                  <a:pt x="4" y="180"/>
                </a:lnTo>
                <a:lnTo>
                  <a:pt x="6" y="176"/>
                </a:lnTo>
                <a:lnTo>
                  <a:pt x="8" y="174"/>
                </a:lnTo>
                <a:lnTo>
                  <a:pt x="8" y="173"/>
                </a:lnTo>
                <a:lnTo>
                  <a:pt x="8" y="169"/>
                </a:lnTo>
                <a:lnTo>
                  <a:pt x="8" y="167"/>
                </a:lnTo>
                <a:lnTo>
                  <a:pt x="6" y="165"/>
                </a:lnTo>
                <a:lnTo>
                  <a:pt x="4" y="163"/>
                </a:lnTo>
                <a:lnTo>
                  <a:pt x="2" y="161"/>
                </a:lnTo>
                <a:lnTo>
                  <a:pt x="2" y="159"/>
                </a:lnTo>
                <a:lnTo>
                  <a:pt x="4" y="155"/>
                </a:lnTo>
                <a:lnTo>
                  <a:pt x="6" y="153"/>
                </a:lnTo>
                <a:lnTo>
                  <a:pt x="6" y="151"/>
                </a:lnTo>
                <a:lnTo>
                  <a:pt x="8" y="148"/>
                </a:lnTo>
                <a:lnTo>
                  <a:pt x="10" y="144"/>
                </a:lnTo>
                <a:lnTo>
                  <a:pt x="12" y="142"/>
                </a:lnTo>
                <a:lnTo>
                  <a:pt x="14" y="138"/>
                </a:lnTo>
                <a:lnTo>
                  <a:pt x="14" y="136"/>
                </a:lnTo>
                <a:lnTo>
                  <a:pt x="16" y="132"/>
                </a:lnTo>
                <a:lnTo>
                  <a:pt x="18" y="128"/>
                </a:lnTo>
                <a:lnTo>
                  <a:pt x="20" y="126"/>
                </a:lnTo>
                <a:lnTo>
                  <a:pt x="20" y="125"/>
                </a:lnTo>
                <a:lnTo>
                  <a:pt x="23" y="123"/>
                </a:lnTo>
                <a:lnTo>
                  <a:pt x="27" y="121"/>
                </a:lnTo>
                <a:lnTo>
                  <a:pt x="29" y="119"/>
                </a:lnTo>
                <a:lnTo>
                  <a:pt x="31" y="119"/>
                </a:lnTo>
                <a:lnTo>
                  <a:pt x="33" y="119"/>
                </a:lnTo>
                <a:lnTo>
                  <a:pt x="35" y="117"/>
                </a:lnTo>
                <a:lnTo>
                  <a:pt x="33" y="113"/>
                </a:lnTo>
                <a:lnTo>
                  <a:pt x="33" y="109"/>
                </a:lnTo>
                <a:lnTo>
                  <a:pt x="37" y="107"/>
                </a:lnTo>
                <a:lnTo>
                  <a:pt x="33" y="103"/>
                </a:lnTo>
                <a:lnTo>
                  <a:pt x="29" y="101"/>
                </a:lnTo>
                <a:lnTo>
                  <a:pt x="29" y="100"/>
                </a:lnTo>
                <a:lnTo>
                  <a:pt x="29" y="98"/>
                </a:lnTo>
                <a:lnTo>
                  <a:pt x="31" y="96"/>
                </a:lnTo>
                <a:lnTo>
                  <a:pt x="33" y="94"/>
                </a:lnTo>
                <a:lnTo>
                  <a:pt x="33" y="92"/>
                </a:lnTo>
                <a:lnTo>
                  <a:pt x="35" y="90"/>
                </a:lnTo>
                <a:lnTo>
                  <a:pt x="37" y="86"/>
                </a:lnTo>
                <a:lnTo>
                  <a:pt x="37" y="84"/>
                </a:lnTo>
                <a:lnTo>
                  <a:pt x="37" y="80"/>
                </a:lnTo>
                <a:lnTo>
                  <a:pt x="37" y="78"/>
                </a:lnTo>
                <a:lnTo>
                  <a:pt x="35" y="77"/>
                </a:lnTo>
                <a:lnTo>
                  <a:pt x="33" y="77"/>
                </a:lnTo>
                <a:lnTo>
                  <a:pt x="31" y="77"/>
                </a:lnTo>
                <a:lnTo>
                  <a:pt x="27" y="77"/>
                </a:lnTo>
                <a:lnTo>
                  <a:pt x="25" y="77"/>
                </a:lnTo>
                <a:lnTo>
                  <a:pt x="22" y="77"/>
                </a:lnTo>
                <a:lnTo>
                  <a:pt x="20" y="77"/>
                </a:lnTo>
                <a:lnTo>
                  <a:pt x="18" y="71"/>
                </a:lnTo>
                <a:lnTo>
                  <a:pt x="18" y="67"/>
                </a:lnTo>
                <a:lnTo>
                  <a:pt x="20" y="67"/>
                </a:lnTo>
                <a:lnTo>
                  <a:pt x="22" y="67"/>
                </a:lnTo>
                <a:lnTo>
                  <a:pt x="23" y="67"/>
                </a:lnTo>
                <a:lnTo>
                  <a:pt x="25" y="65"/>
                </a:lnTo>
                <a:lnTo>
                  <a:pt x="27" y="63"/>
                </a:lnTo>
                <a:lnTo>
                  <a:pt x="29" y="59"/>
                </a:lnTo>
                <a:lnTo>
                  <a:pt x="29" y="57"/>
                </a:lnTo>
                <a:lnTo>
                  <a:pt x="31" y="55"/>
                </a:lnTo>
                <a:lnTo>
                  <a:pt x="29" y="55"/>
                </a:lnTo>
                <a:lnTo>
                  <a:pt x="29" y="52"/>
                </a:lnTo>
                <a:lnTo>
                  <a:pt x="29" y="48"/>
                </a:lnTo>
                <a:lnTo>
                  <a:pt x="29" y="44"/>
                </a:lnTo>
                <a:lnTo>
                  <a:pt x="31" y="40"/>
                </a:lnTo>
                <a:lnTo>
                  <a:pt x="33" y="38"/>
                </a:lnTo>
                <a:lnTo>
                  <a:pt x="37" y="38"/>
                </a:lnTo>
                <a:lnTo>
                  <a:pt x="39" y="38"/>
                </a:lnTo>
                <a:lnTo>
                  <a:pt x="41" y="36"/>
                </a:lnTo>
                <a:lnTo>
                  <a:pt x="43" y="34"/>
                </a:lnTo>
                <a:lnTo>
                  <a:pt x="43" y="32"/>
                </a:lnTo>
                <a:lnTo>
                  <a:pt x="43" y="30"/>
                </a:lnTo>
                <a:lnTo>
                  <a:pt x="45" y="28"/>
                </a:lnTo>
                <a:lnTo>
                  <a:pt x="45" y="27"/>
                </a:lnTo>
                <a:lnTo>
                  <a:pt x="45" y="25"/>
                </a:lnTo>
                <a:lnTo>
                  <a:pt x="46" y="23"/>
                </a:lnTo>
                <a:lnTo>
                  <a:pt x="48" y="21"/>
                </a:lnTo>
                <a:lnTo>
                  <a:pt x="48" y="19"/>
                </a:lnTo>
                <a:lnTo>
                  <a:pt x="48" y="17"/>
                </a:lnTo>
                <a:lnTo>
                  <a:pt x="46" y="15"/>
                </a:lnTo>
                <a:lnTo>
                  <a:pt x="46" y="13"/>
                </a:lnTo>
                <a:lnTo>
                  <a:pt x="45" y="13"/>
                </a:lnTo>
                <a:lnTo>
                  <a:pt x="45" y="11"/>
                </a:lnTo>
                <a:lnTo>
                  <a:pt x="46" y="9"/>
                </a:lnTo>
                <a:lnTo>
                  <a:pt x="46" y="5"/>
                </a:lnTo>
                <a:lnTo>
                  <a:pt x="48" y="4"/>
                </a:lnTo>
                <a:lnTo>
                  <a:pt x="50" y="0"/>
                </a:lnTo>
                <a:lnTo>
                  <a:pt x="54" y="2"/>
                </a:lnTo>
                <a:lnTo>
                  <a:pt x="58" y="2"/>
                </a:lnTo>
                <a:lnTo>
                  <a:pt x="60" y="2"/>
                </a:lnTo>
                <a:lnTo>
                  <a:pt x="58" y="9"/>
                </a:lnTo>
                <a:lnTo>
                  <a:pt x="56" y="23"/>
                </a:lnTo>
                <a:lnTo>
                  <a:pt x="52" y="52"/>
                </a:lnTo>
                <a:lnTo>
                  <a:pt x="54" y="52"/>
                </a:lnTo>
                <a:lnTo>
                  <a:pt x="56" y="52"/>
                </a:lnTo>
                <a:lnTo>
                  <a:pt x="68" y="53"/>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8">
            <a:extLst>
              <a:ext uri="{FF2B5EF4-FFF2-40B4-BE49-F238E27FC236}">
                <a16:creationId xmlns:a16="http://schemas.microsoft.com/office/drawing/2014/main" id="{486841D0-3F8F-4152-AA98-B202279A484C}"/>
              </a:ext>
            </a:extLst>
          </p:cNvPr>
          <p:cNvSpPr>
            <a:spLocks noEditPoints="1"/>
          </p:cNvSpPr>
          <p:nvPr/>
        </p:nvSpPr>
        <p:spPr bwMode="auto">
          <a:xfrm>
            <a:off x="4495819" y="5585971"/>
            <a:ext cx="636004" cy="574072"/>
          </a:xfrm>
          <a:custGeom>
            <a:avLst/>
            <a:gdLst>
              <a:gd name="T0" fmla="*/ 147 w 267"/>
              <a:gd name="T1" fmla="*/ 220 h 241"/>
              <a:gd name="T2" fmla="*/ 147 w 267"/>
              <a:gd name="T3" fmla="*/ 216 h 241"/>
              <a:gd name="T4" fmla="*/ 157 w 267"/>
              <a:gd name="T5" fmla="*/ 209 h 241"/>
              <a:gd name="T6" fmla="*/ 215 w 267"/>
              <a:gd name="T7" fmla="*/ 220 h 241"/>
              <a:gd name="T8" fmla="*/ 215 w 267"/>
              <a:gd name="T9" fmla="*/ 234 h 241"/>
              <a:gd name="T10" fmla="*/ 188 w 267"/>
              <a:gd name="T11" fmla="*/ 232 h 241"/>
              <a:gd name="T12" fmla="*/ 203 w 267"/>
              <a:gd name="T13" fmla="*/ 207 h 241"/>
              <a:gd name="T14" fmla="*/ 209 w 267"/>
              <a:gd name="T15" fmla="*/ 197 h 241"/>
              <a:gd name="T16" fmla="*/ 19 w 267"/>
              <a:gd name="T17" fmla="*/ 107 h 241"/>
              <a:gd name="T18" fmla="*/ 17 w 267"/>
              <a:gd name="T19" fmla="*/ 55 h 241"/>
              <a:gd name="T20" fmla="*/ 15 w 267"/>
              <a:gd name="T21" fmla="*/ 53 h 241"/>
              <a:gd name="T22" fmla="*/ 255 w 267"/>
              <a:gd name="T23" fmla="*/ 26 h 241"/>
              <a:gd name="T24" fmla="*/ 236 w 267"/>
              <a:gd name="T25" fmla="*/ 61 h 241"/>
              <a:gd name="T26" fmla="*/ 228 w 267"/>
              <a:gd name="T27" fmla="*/ 99 h 241"/>
              <a:gd name="T28" fmla="*/ 232 w 267"/>
              <a:gd name="T29" fmla="*/ 138 h 241"/>
              <a:gd name="T30" fmla="*/ 265 w 267"/>
              <a:gd name="T31" fmla="*/ 136 h 241"/>
              <a:gd name="T32" fmla="*/ 249 w 267"/>
              <a:gd name="T33" fmla="*/ 167 h 241"/>
              <a:gd name="T34" fmla="*/ 253 w 267"/>
              <a:gd name="T35" fmla="*/ 192 h 241"/>
              <a:gd name="T36" fmla="*/ 253 w 267"/>
              <a:gd name="T37" fmla="*/ 222 h 241"/>
              <a:gd name="T38" fmla="*/ 230 w 267"/>
              <a:gd name="T39" fmla="*/ 230 h 241"/>
              <a:gd name="T40" fmla="*/ 213 w 267"/>
              <a:gd name="T41" fmla="*/ 218 h 241"/>
              <a:gd name="T42" fmla="*/ 207 w 267"/>
              <a:gd name="T43" fmla="*/ 197 h 241"/>
              <a:gd name="T44" fmla="*/ 199 w 267"/>
              <a:gd name="T45" fmla="*/ 209 h 241"/>
              <a:gd name="T46" fmla="*/ 192 w 267"/>
              <a:gd name="T47" fmla="*/ 201 h 241"/>
              <a:gd name="T48" fmla="*/ 190 w 267"/>
              <a:gd name="T49" fmla="*/ 205 h 241"/>
              <a:gd name="T50" fmla="*/ 178 w 267"/>
              <a:gd name="T51" fmla="*/ 207 h 241"/>
              <a:gd name="T52" fmla="*/ 182 w 267"/>
              <a:gd name="T53" fmla="*/ 228 h 241"/>
              <a:gd name="T54" fmla="*/ 182 w 267"/>
              <a:gd name="T55" fmla="*/ 238 h 241"/>
              <a:gd name="T56" fmla="*/ 161 w 267"/>
              <a:gd name="T57" fmla="*/ 241 h 241"/>
              <a:gd name="T58" fmla="*/ 157 w 267"/>
              <a:gd name="T59" fmla="*/ 222 h 241"/>
              <a:gd name="T60" fmla="*/ 163 w 267"/>
              <a:gd name="T61" fmla="*/ 209 h 241"/>
              <a:gd name="T62" fmla="*/ 165 w 267"/>
              <a:gd name="T63" fmla="*/ 205 h 241"/>
              <a:gd name="T64" fmla="*/ 153 w 267"/>
              <a:gd name="T65" fmla="*/ 211 h 241"/>
              <a:gd name="T66" fmla="*/ 146 w 267"/>
              <a:gd name="T67" fmla="*/ 213 h 241"/>
              <a:gd name="T68" fmla="*/ 149 w 267"/>
              <a:gd name="T69" fmla="*/ 234 h 241"/>
              <a:gd name="T70" fmla="*/ 130 w 267"/>
              <a:gd name="T71" fmla="*/ 228 h 241"/>
              <a:gd name="T72" fmla="*/ 128 w 267"/>
              <a:gd name="T73" fmla="*/ 220 h 241"/>
              <a:gd name="T74" fmla="*/ 109 w 267"/>
              <a:gd name="T75" fmla="*/ 218 h 241"/>
              <a:gd name="T76" fmla="*/ 99 w 267"/>
              <a:gd name="T77" fmla="*/ 207 h 241"/>
              <a:gd name="T78" fmla="*/ 90 w 267"/>
              <a:gd name="T79" fmla="*/ 203 h 241"/>
              <a:gd name="T80" fmla="*/ 90 w 267"/>
              <a:gd name="T81" fmla="*/ 199 h 241"/>
              <a:gd name="T82" fmla="*/ 88 w 267"/>
              <a:gd name="T83" fmla="*/ 199 h 241"/>
              <a:gd name="T84" fmla="*/ 80 w 267"/>
              <a:gd name="T85" fmla="*/ 188 h 241"/>
              <a:gd name="T86" fmla="*/ 71 w 267"/>
              <a:gd name="T87" fmla="*/ 178 h 241"/>
              <a:gd name="T88" fmla="*/ 57 w 267"/>
              <a:gd name="T89" fmla="*/ 172 h 241"/>
              <a:gd name="T90" fmla="*/ 44 w 267"/>
              <a:gd name="T91" fmla="*/ 153 h 241"/>
              <a:gd name="T92" fmla="*/ 38 w 267"/>
              <a:gd name="T93" fmla="*/ 140 h 241"/>
              <a:gd name="T94" fmla="*/ 26 w 267"/>
              <a:gd name="T95" fmla="*/ 122 h 241"/>
              <a:gd name="T96" fmla="*/ 28 w 267"/>
              <a:gd name="T97" fmla="*/ 120 h 241"/>
              <a:gd name="T98" fmla="*/ 17 w 267"/>
              <a:gd name="T99" fmla="*/ 103 h 241"/>
              <a:gd name="T100" fmla="*/ 11 w 267"/>
              <a:gd name="T101" fmla="*/ 86 h 241"/>
              <a:gd name="T102" fmla="*/ 3 w 267"/>
              <a:gd name="T103" fmla="*/ 63 h 241"/>
              <a:gd name="T104" fmla="*/ 13 w 267"/>
              <a:gd name="T105" fmla="*/ 55 h 241"/>
              <a:gd name="T106" fmla="*/ 44 w 267"/>
              <a:gd name="T107" fmla="*/ 72 h 241"/>
              <a:gd name="T108" fmla="*/ 67 w 267"/>
              <a:gd name="T109" fmla="*/ 76 h 241"/>
              <a:gd name="T110" fmla="*/ 88 w 267"/>
              <a:gd name="T111" fmla="*/ 65 h 241"/>
              <a:gd name="T112" fmla="*/ 107 w 267"/>
              <a:gd name="T113" fmla="*/ 67 h 241"/>
              <a:gd name="T114" fmla="*/ 119 w 267"/>
              <a:gd name="T115" fmla="*/ 48 h 241"/>
              <a:gd name="T116" fmla="*/ 144 w 267"/>
              <a:gd name="T117" fmla="*/ 61 h 241"/>
              <a:gd name="T118" fmla="*/ 170 w 267"/>
              <a:gd name="T119" fmla="*/ 48 h 241"/>
              <a:gd name="T120" fmla="*/ 194 w 267"/>
              <a:gd name="T121" fmla="*/ 32 h 241"/>
              <a:gd name="T122" fmla="*/ 207 w 267"/>
              <a:gd name="T123" fmla="*/ 15 h 241"/>
              <a:gd name="T124" fmla="*/ 244 w 267"/>
              <a:gd name="T125" fmla="*/ 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7" h="241">
                <a:moveTo>
                  <a:pt x="194" y="224"/>
                </a:moveTo>
                <a:lnTo>
                  <a:pt x="192" y="224"/>
                </a:lnTo>
                <a:lnTo>
                  <a:pt x="192" y="222"/>
                </a:lnTo>
                <a:lnTo>
                  <a:pt x="194" y="222"/>
                </a:lnTo>
                <a:lnTo>
                  <a:pt x="194" y="224"/>
                </a:lnTo>
                <a:close/>
                <a:moveTo>
                  <a:pt x="132" y="222"/>
                </a:moveTo>
                <a:lnTo>
                  <a:pt x="132" y="224"/>
                </a:lnTo>
                <a:lnTo>
                  <a:pt x="130" y="222"/>
                </a:lnTo>
                <a:lnTo>
                  <a:pt x="130" y="220"/>
                </a:lnTo>
                <a:lnTo>
                  <a:pt x="132" y="220"/>
                </a:lnTo>
                <a:lnTo>
                  <a:pt x="132" y="222"/>
                </a:lnTo>
                <a:close/>
                <a:moveTo>
                  <a:pt x="147" y="220"/>
                </a:moveTo>
                <a:lnTo>
                  <a:pt x="146" y="220"/>
                </a:lnTo>
                <a:lnTo>
                  <a:pt x="147" y="220"/>
                </a:lnTo>
                <a:close/>
                <a:moveTo>
                  <a:pt x="147" y="220"/>
                </a:moveTo>
                <a:lnTo>
                  <a:pt x="147" y="218"/>
                </a:lnTo>
                <a:lnTo>
                  <a:pt x="147" y="220"/>
                </a:lnTo>
                <a:close/>
                <a:moveTo>
                  <a:pt x="188" y="222"/>
                </a:moveTo>
                <a:lnTo>
                  <a:pt x="188" y="220"/>
                </a:lnTo>
                <a:lnTo>
                  <a:pt x="188" y="218"/>
                </a:lnTo>
                <a:lnTo>
                  <a:pt x="190" y="218"/>
                </a:lnTo>
                <a:lnTo>
                  <a:pt x="190" y="220"/>
                </a:lnTo>
                <a:lnTo>
                  <a:pt x="190" y="222"/>
                </a:lnTo>
                <a:lnTo>
                  <a:pt x="188" y="222"/>
                </a:lnTo>
                <a:close/>
                <a:moveTo>
                  <a:pt x="130" y="220"/>
                </a:moveTo>
                <a:lnTo>
                  <a:pt x="130" y="218"/>
                </a:lnTo>
                <a:lnTo>
                  <a:pt x="130" y="216"/>
                </a:lnTo>
                <a:lnTo>
                  <a:pt x="130" y="218"/>
                </a:lnTo>
                <a:lnTo>
                  <a:pt x="130" y="220"/>
                </a:lnTo>
                <a:close/>
                <a:moveTo>
                  <a:pt x="147" y="216"/>
                </a:moveTo>
                <a:lnTo>
                  <a:pt x="146" y="216"/>
                </a:lnTo>
                <a:lnTo>
                  <a:pt x="147" y="216"/>
                </a:lnTo>
                <a:close/>
                <a:moveTo>
                  <a:pt x="167" y="216"/>
                </a:moveTo>
                <a:lnTo>
                  <a:pt x="167" y="218"/>
                </a:lnTo>
                <a:lnTo>
                  <a:pt x="167" y="216"/>
                </a:lnTo>
                <a:lnTo>
                  <a:pt x="167" y="215"/>
                </a:lnTo>
                <a:lnTo>
                  <a:pt x="167" y="216"/>
                </a:lnTo>
                <a:close/>
                <a:moveTo>
                  <a:pt x="188" y="216"/>
                </a:moveTo>
                <a:lnTo>
                  <a:pt x="188" y="215"/>
                </a:lnTo>
                <a:lnTo>
                  <a:pt x="190" y="215"/>
                </a:lnTo>
                <a:lnTo>
                  <a:pt x="190" y="216"/>
                </a:lnTo>
                <a:lnTo>
                  <a:pt x="188" y="216"/>
                </a:lnTo>
                <a:close/>
                <a:moveTo>
                  <a:pt x="159" y="211"/>
                </a:moveTo>
                <a:lnTo>
                  <a:pt x="157" y="211"/>
                </a:lnTo>
                <a:lnTo>
                  <a:pt x="157" y="209"/>
                </a:lnTo>
                <a:lnTo>
                  <a:pt x="159" y="209"/>
                </a:lnTo>
                <a:lnTo>
                  <a:pt x="159" y="211"/>
                </a:lnTo>
                <a:close/>
                <a:moveTo>
                  <a:pt x="205" y="207"/>
                </a:moveTo>
                <a:lnTo>
                  <a:pt x="207" y="207"/>
                </a:lnTo>
                <a:lnTo>
                  <a:pt x="207" y="209"/>
                </a:lnTo>
                <a:lnTo>
                  <a:pt x="209" y="209"/>
                </a:lnTo>
                <a:lnTo>
                  <a:pt x="211" y="209"/>
                </a:lnTo>
                <a:lnTo>
                  <a:pt x="211" y="211"/>
                </a:lnTo>
                <a:lnTo>
                  <a:pt x="211" y="213"/>
                </a:lnTo>
                <a:lnTo>
                  <a:pt x="211" y="215"/>
                </a:lnTo>
                <a:lnTo>
                  <a:pt x="211" y="216"/>
                </a:lnTo>
                <a:lnTo>
                  <a:pt x="211" y="218"/>
                </a:lnTo>
                <a:lnTo>
                  <a:pt x="213" y="218"/>
                </a:lnTo>
                <a:lnTo>
                  <a:pt x="213" y="220"/>
                </a:lnTo>
                <a:lnTo>
                  <a:pt x="215" y="220"/>
                </a:lnTo>
                <a:lnTo>
                  <a:pt x="217" y="220"/>
                </a:lnTo>
                <a:lnTo>
                  <a:pt x="219" y="222"/>
                </a:lnTo>
                <a:lnTo>
                  <a:pt x="219" y="224"/>
                </a:lnTo>
                <a:lnTo>
                  <a:pt x="220" y="226"/>
                </a:lnTo>
                <a:lnTo>
                  <a:pt x="222" y="228"/>
                </a:lnTo>
                <a:lnTo>
                  <a:pt x="222" y="230"/>
                </a:lnTo>
                <a:lnTo>
                  <a:pt x="224" y="232"/>
                </a:lnTo>
                <a:lnTo>
                  <a:pt x="226" y="232"/>
                </a:lnTo>
                <a:lnTo>
                  <a:pt x="226" y="234"/>
                </a:lnTo>
                <a:lnTo>
                  <a:pt x="224" y="234"/>
                </a:lnTo>
                <a:lnTo>
                  <a:pt x="222" y="234"/>
                </a:lnTo>
                <a:lnTo>
                  <a:pt x="220" y="234"/>
                </a:lnTo>
                <a:lnTo>
                  <a:pt x="219" y="234"/>
                </a:lnTo>
                <a:lnTo>
                  <a:pt x="217" y="234"/>
                </a:lnTo>
                <a:lnTo>
                  <a:pt x="215" y="234"/>
                </a:lnTo>
                <a:lnTo>
                  <a:pt x="211" y="234"/>
                </a:lnTo>
                <a:lnTo>
                  <a:pt x="211" y="236"/>
                </a:lnTo>
                <a:lnTo>
                  <a:pt x="209" y="236"/>
                </a:lnTo>
                <a:lnTo>
                  <a:pt x="207" y="236"/>
                </a:lnTo>
                <a:lnTo>
                  <a:pt x="203" y="236"/>
                </a:lnTo>
                <a:lnTo>
                  <a:pt x="201" y="236"/>
                </a:lnTo>
                <a:lnTo>
                  <a:pt x="199" y="236"/>
                </a:lnTo>
                <a:lnTo>
                  <a:pt x="195" y="236"/>
                </a:lnTo>
                <a:lnTo>
                  <a:pt x="192" y="236"/>
                </a:lnTo>
                <a:lnTo>
                  <a:pt x="190" y="236"/>
                </a:lnTo>
                <a:lnTo>
                  <a:pt x="188" y="236"/>
                </a:lnTo>
                <a:lnTo>
                  <a:pt x="186" y="236"/>
                </a:lnTo>
                <a:lnTo>
                  <a:pt x="186" y="234"/>
                </a:lnTo>
                <a:lnTo>
                  <a:pt x="186" y="232"/>
                </a:lnTo>
                <a:lnTo>
                  <a:pt x="188" y="232"/>
                </a:lnTo>
                <a:lnTo>
                  <a:pt x="188" y="230"/>
                </a:lnTo>
                <a:lnTo>
                  <a:pt x="188" y="228"/>
                </a:lnTo>
                <a:lnTo>
                  <a:pt x="190" y="226"/>
                </a:lnTo>
                <a:lnTo>
                  <a:pt x="192" y="224"/>
                </a:lnTo>
                <a:lnTo>
                  <a:pt x="194" y="224"/>
                </a:lnTo>
                <a:lnTo>
                  <a:pt x="194" y="222"/>
                </a:lnTo>
                <a:lnTo>
                  <a:pt x="194" y="220"/>
                </a:lnTo>
                <a:lnTo>
                  <a:pt x="195" y="218"/>
                </a:lnTo>
                <a:lnTo>
                  <a:pt x="197" y="216"/>
                </a:lnTo>
                <a:lnTo>
                  <a:pt x="197" y="215"/>
                </a:lnTo>
                <a:lnTo>
                  <a:pt x="199" y="213"/>
                </a:lnTo>
                <a:lnTo>
                  <a:pt x="201" y="213"/>
                </a:lnTo>
                <a:lnTo>
                  <a:pt x="201" y="211"/>
                </a:lnTo>
                <a:lnTo>
                  <a:pt x="203" y="209"/>
                </a:lnTo>
                <a:lnTo>
                  <a:pt x="203" y="207"/>
                </a:lnTo>
                <a:lnTo>
                  <a:pt x="205" y="207"/>
                </a:lnTo>
                <a:close/>
                <a:moveTo>
                  <a:pt x="163" y="209"/>
                </a:moveTo>
                <a:lnTo>
                  <a:pt x="163" y="207"/>
                </a:lnTo>
                <a:lnTo>
                  <a:pt x="165" y="207"/>
                </a:lnTo>
                <a:lnTo>
                  <a:pt x="163" y="207"/>
                </a:lnTo>
                <a:lnTo>
                  <a:pt x="163" y="209"/>
                </a:lnTo>
                <a:close/>
                <a:moveTo>
                  <a:pt x="192" y="207"/>
                </a:moveTo>
                <a:lnTo>
                  <a:pt x="190" y="207"/>
                </a:lnTo>
                <a:lnTo>
                  <a:pt x="190" y="205"/>
                </a:lnTo>
                <a:lnTo>
                  <a:pt x="190" y="203"/>
                </a:lnTo>
                <a:lnTo>
                  <a:pt x="192" y="205"/>
                </a:lnTo>
                <a:lnTo>
                  <a:pt x="192" y="207"/>
                </a:lnTo>
                <a:close/>
                <a:moveTo>
                  <a:pt x="211" y="199"/>
                </a:moveTo>
                <a:lnTo>
                  <a:pt x="209" y="199"/>
                </a:lnTo>
                <a:lnTo>
                  <a:pt x="209" y="197"/>
                </a:lnTo>
                <a:lnTo>
                  <a:pt x="209" y="195"/>
                </a:lnTo>
                <a:lnTo>
                  <a:pt x="209" y="197"/>
                </a:lnTo>
                <a:lnTo>
                  <a:pt x="211" y="197"/>
                </a:lnTo>
                <a:lnTo>
                  <a:pt x="211" y="199"/>
                </a:lnTo>
                <a:close/>
                <a:moveTo>
                  <a:pt x="73" y="188"/>
                </a:moveTo>
                <a:lnTo>
                  <a:pt x="71" y="188"/>
                </a:lnTo>
                <a:lnTo>
                  <a:pt x="71" y="186"/>
                </a:lnTo>
                <a:lnTo>
                  <a:pt x="73" y="188"/>
                </a:lnTo>
                <a:close/>
                <a:moveTo>
                  <a:pt x="69" y="182"/>
                </a:moveTo>
                <a:lnTo>
                  <a:pt x="69" y="184"/>
                </a:lnTo>
                <a:lnTo>
                  <a:pt x="69" y="182"/>
                </a:lnTo>
                <a:close/>
                <a:moveTo>
                  <a:pt x="19" y="107"/>
                </a:moveTo>
                <a:lnTo>
                  <a:pt x="17" y="105"/>
                </a:lnTo>
                <a:lnTo>
                  <a:pt x="19" y="105"/>
                </a:lnTo>
                <a:lnTo>
                  <a:pt x="19" y="107"/>
                </a:lnTo>
                <a:close/>
                <a:moveTo>
                  <a:pt x="17" y="103"/>
                </a:moveTo>
                <a:lnTo>
                  <a:pt x="15" y="103"/>
                </a:lnTo>
                <a:lnTo>
                  <a:pt x="15" y="101"/>
                </a:lnTo>
                <a:lnTo>
                  <a:pt x="17" y="101"/>
                </a:lnTo>
                <a:lnTo>
                  <a:pt x="17" y="103"/>
                </a:lnTo>
                <a:close/>
                <a:moveTo>
                  <a:pt x="17" y="97"/>
                </a:moveTo>
                <a:lnTo>
                  <a:pt x="17" y="99"/>
                </a:lnTo>
                <a:lnTo>
                  <a:pt x="17" y="101"/>
                </a:lnTo>
                <a:lnTo>
                  <a:pt x="15" y="99"/>
                </a:lnTo>
                <a:lnTo>
                  <a:pt x="13" y="97"/>
                </a:lnTo>
                <a:lnTo>
                  <a:pt x="15" y="97"/>
                </a:lnTo>
                <a:lnTo>
                  <a:pt x="17" y="97"/>
                </a:lnTo>
                <a:close/>
                <a:moveTo>
                  <a:pt x="17" y="55"/>
                </a:moveTo>
                <a:lnTo>
                  <a:pt x="17" y="57"/>
                </a:lnTo>
                <a:lnTo>
                  <a:pt x="17" y="55"/>
                </a:lnTo>
                <a:lnTo>
                  <a:pt x="19" y="55"/>
                </a:lnTo>
                <a:lnTo>
                  <a:pt x="19" y="57"/>
                </a:lnTo>
                <a:lnTo>
                  <a:pt x="19" y="59"/>
                </a:lnTo>
                <a:lnTo>
                  <a:pt x="17" y="61"/>
                </a:lnTo>
                <a:lnTo>
                  <a:pt x="17" y="59"/>
                </a:lnTo>
                <a:lnTo>
                  <a:pt x="15" y="59"/>
                </a:lnTo>
                <a:lnTo>
                  <a:pt x="15" y="57"/>
                </a:lnTo>
                <a:lnTo>
                  <a:pt x="15" y="55"/>
                </a:lnTo>
                <a:lnTo>
                  <a:pt x="17" y="55"/>
                </a:lnTo>
                <a:close/>
                <a:moveTo>
                  <a:pt x="15" y="55"/>
                </a:moveTo>
                <a:lnTo>
                  <a:pt x="15" y="57"/>
                </a:lnTo>
                <a:lnTo>
                  <a:pt x="13" y="55"/>
                </a:lnTo>
                <a:lnTo>
                  <a:pt x="15" y="55"/>
                </a:lnTo>
                <a:lnTo>
                  <a:pt x="13" y="53"/>
                </a:lnTo>
                <a:lnTo>
                  <a:pt x="15" y="53"/>
                </a:lnTo>
                <a:lnTo>
                  <a:pt x="15" y="55"/>
                </a:lnTo>
                <a:close/>
                <a:moveTo>
                  <a:pt x="255" y="0"/>
                </a:moveTo>
                <a:lnTo>
                  <a:pt x="257" y="0"/>
                </a:lnTo>
                <a:lnTo>
                  <a:pt x="259" y="1"/>
                </a:lnTo>
                <a:lnTo>
                  <a:pt x="259" y="3"/>
                </a:lnTo>
                <a:lnTo>
                  <a:pt x="259" y="7"/>
                </a:lnTo>
                <a:lnTo>
                  <a:pt x="259" y="9"/>
                </a:lnTo>
                <a:lnTo>
                  <a:pt x="257" y="13"/>
                </a:lnTo>
                <a:lnTo>
                  <a:pt x="255" y="15"/>
                </a:lnTo>
                <a:lnTo>
                  <a:pt x="255" y="17"/>
                </a:lnTo>
                <a:lnTo>
                  <a:pt x="253" y="19"/>
                </a:lnTo>
                <a:lnTo>
                  <a:pt x="251" y="21"/>
                </a:lnTo>
                <a:lnTo>
                  <a:pt x="251" y="23"/>
                </a:lnTo>
                <a:lnTo>
                  <a:pt x="251" y="24"/>
                </a:lnTo>
                <a:lnTo>
                  <a:pt x="255" y="26"/>
                </a:lnTo>
                <a:lnTo>
                  <a:pt x="259" y="30"/>
                </a:lnTo>
                <a:lnTo>
                  <a:pt x="255" y="32"/>
                </a:lnTo>
                <a:lnTo>
                  <a:pt x="255" y="36"/>
                </a:lnTo>
                <a:lnTo>
                  <a:pt x="257" y="40"/>
                </a:lnTo>
                <a:lnTo>
                  <a:pt x="255" y="42"/>
                </a:lnTo>
                <a:lnTo>
                  <a:pt x="253" y="42"/>
                </a:lnTo>
                <a:lnTo>
                  <a:pt x="251" y="42"/>
                </a:lnTo>
                <a:lnTo>
                  <a:pt x="249" y="44"/>
                </a:lnTo>
                <a:lnTo>
                  <a:pt x="245" y="46"/>
                </a:lnTo>
                <a:lnTo>
                  <a:pt x="242" y="48"/>
                </a:lnTo>
                <a:lnTo>
                  <a:pt x="242" y="49"/>
                </a:lnTo>
                <a:lnTo>
                  <a:pt x="240" y="51"/>
                </a:lnTo>
                <a:lnTo>
                  <a:pt x="238" y="55"/>
                </a:lnTo>
                <a:lnTo>
                  <a:pt x="236" y="59"/>
                </a:lnTo>
                <a:lnTo>
                  <a:pt x="236" y="61"/>
                </a:lnTo>
                <a:lnTo>
                  <a:pt x="234" y="65"/>
                </a:lnTo>
                <a:lnTo>
                  <a:pt x="232" y="67"/>
                </a:lnTo>
                <a:lnTo>
                  <a:pt x="230" y="71"/>
                </a:lnTo>
                <a:lnTo>
                  <a:pt x="228" y="74"/>
                </a:lnTo>
                <a:lnTo>
                  <a:pt x="228" y="76"/>
                </a:lnTo>
                <a:lnTo>
                  <a:pt x="226" y="78"/>
                </a:lnTo>
                <a:lnTo>
                  <a:pt x="224" y="82"/>
                </a:lnTo>
                <a:lnTo>
                  <a:pt x="224" y="84"/>
                </a:lnTo>
                <a:lnTo>
                  <a:pt x="226" y="86"/>
                </a:lnTo>
                <a:lnTo>
                  <a:pt x="228" y="88"/>
                </a:lnTo>
                <a:lnTo>
                  <a:pt x="230" y="90"/>
                </a:lnTo>
                <a:lnTo>
                  <a:pt x="230" y="92"/>
                </a:lnTo>
                <a:lnTo>
                  <a:pt x="230" y="96"/>
                </a:lnTo>
                <a:lnTo>
                  <a:pt x="230" y="97"/>
                </a:lnTo>
                <a:lnTo>
                  <a:pt x="228" y="99"/>
                </a:lnTo>
                <a:lnTo>
                  <a:pt x="226" y="103"/>
                </a:lnTo>
                <a:lnTo>
                  <a:pt x="224" y="105"/>
                </a:lnTo>
                <a:lnTo>
                  <a:pt x="224" y="107"/>
                </a:lnTo>
                <a:lnTo>
                  <a:pt x="222" y="109"/>
                </a:lnTo>
                <a:lnTo>
                  <a:pt x="222" y="113"/>
                </a:lnTo>
                <a:lnTo>
                  <a:pt x="222" y="115"/>
                </a:lnTo>
                <a:lnTo>
                  <a:pt x="222" y="119"/>
                </a:lnTo>
                <a:lnTo>
                  <a:pt x="222" y="120"/>
                </a:lnTo>
                <a:lnTo>
                  <a:pt x="224" y="122"/>
                </a:lnTo>
                <a:lnTo>
                  <a:pt x="224" y="126"/>
                </a:lnTo>
                <a:lnTo>
                  <a:pt x="226" y="130"/>
                </a:lnTo>
                <a:lnTo>
                  <a:pt x="228" y="134"/>
                </a:lnTo>
                <a:lnTo>
                  <a:pt x="232" y="132"/>
                </a:lnTo>
                <a:lnTo>
                  <a:pt x="232" y="134"/>
                </a:lnTo>
                <a:lnTo>
                  <a:pt x="232" y="138"/>
                </a:lnTo>
                <a:lnTo>
                  <a:pt x="232" y="142"/>
                </a:lnTo>
                <a:lnTo>
                  <a:pt x="236" y="144"/>
                </a:lnTo>
                <a:lnTo>
                  <a:pt x="236" y="145"/>
                </a:lnTo>
                <a:lnTo>
                  <a:pt x="240" y="145"/>
                </a:lnTo>
                <a:lnTo>
                  <a:pt x="242" y="144"/>
                </a:lnTo>
                <a:lnTo>
                  <a:pt x="244" y="142"/>
                </a:lnTo>
                <a:lnTo>
                  <a:pt x="245" y="140"/>
                </a:lnTo>
                <a:lnTo>
                  <a:pt x="247" y="138"/>
                </a:lnTo>
                <a:lnTo>
                  <a:pt x="249" y="136"/>
                </a:lnTo>
                <a:lnTo>
                  <a:pt x="251" y="136"/>
                </a:lnTo>
                <a:lnTo>
                  <a:pt x="255" y="136"/>
                </a:lnTo>
                <a:lnTo>
                  <a:pt x="257" y="136"/>
                </a:lnTo>
                <a:lnTo>
                  <a:pt x="261" y="136"/>
                </a:lnTo>
                <a:lnTo>
                  <a:pt x="263" y="136"/>
                </a:lnTo>
                <a:lnTo>
                  <a:pt x="265" y="136"/>
                </a:lnTo>
                <a:lnTo>
                  <a:pt x="267" y="138"/>
                </a:lnTo>
                <a:lnTo>
                  <a:pt x="267" y="140"/>
                </a:lnTo>
                <a:lnTo>
                  <a:pt x="265" y="144"/>
                </a:lnTo>
                <a:lnTo>
                  <a:pt x="263" y="144"/>
                </a:lnTo>
                <a:lnTo>
                  <a:pt x="261" y="145"/>
                </a:lnTo>
                <a:lnTo>
                  <a:pt x="259" y="147"/>
                </a:lnTo>
                <a:lnTo>
                  <a:pt x="257" y="149"/>
                </a:lnTo>
                <a:lnTo>
                  <a:pt x="255" y="151"/>
                </a:lnTo>
                <a:lnTo>
                  <a:pt x="253" y="151"/>
                </a:lnTo>
                <a:lnTo>
                  <a:pt x="251" y="153"/>
                </a:lnTo>
                <a:lnTo>
                  <a:pt x="249" y="157"/>
                </a:lnTo>
                <a:lnTo>
                  <a:pt x="247" y="161"/>
                </a:lnTo>
                <a:lnTo>
                  <a:pt x="247" y="163"/>
                </a:lnTo>
                <a:lnTo>
                  <a:pt x="247" y="165"/>
                </a:lnTo>
                <a:lnTo>
                  <a:pt x="249" y="167"/>
                </a:lnTo>
                <a:lnTo>
                  <a:pt x="251" y="168"/>
                </a:lnTo>
                <a:lnTo>
                  <a:pt x="253" y="170"/>
                </a:lnTo>
                <a:lnTo>
                  <a:pt x="253" y="172"/>
                </a:lnTo>
                <a:lnTo>
                  <a:pt x="255" y="172"/>
                </a:lnTo>
                <a:lnTo>
                  <a:pt x="253" y="174"/>
                </a:lnTo>
                <a:lnTo>
                  <a:pt x="253" y="176"/>
                </a:lnTo>
                <a:lnTo>
                  <a:pt x="255" y="178"/>
                </a:lnTo>
                <a:lnTo>
                  <a:pt x="257" y="180"/>
                </a:lnTo>
                <a:lnTo>
                  <a:pt x="259" y="180"/>
                </a:lnTo>
                <a:lnTo>
                  <a:pt x="257" y="182"/>
                </a:lnTo>
                <a:lnTo>
                  <a:pt x="253" y="186"/>
                </a:lnTo>
                <a:lnTo>
                  <a:pt x="251" y="186"/>
                </a:lnTo>
                <a:lnTo>
                  <a:pt x="251" y="188"/>
                </a:lnTo>
                <a:lnTo>
                  <a:pt x="253" y="190"/>
                </a:lnTo>
                <a:lnTo>
                  <a:pt x="253" y="192"/>
                </a:lnTo>
                <a:lnTo>
                  <a:pt x="251" y="193"/>
                </a:lnTo>
                <a:lnTo>
                  <a:pt x="251" y="195"/>
                </a:lnTo>
                <a:lnTo>
                  <a:pt x="249" y="197"/>
                </a:lnTo>
                <a:lnTo>
                  <a:pt x="249" y="199"/>
                </a:lnTo>
                <a:lnTo>
                  <a:pt x="247" y="201"/>
                </a:lnTo>
                <a:lnTo>
                  <a:pt x="247" y="205"/>
                </a:lnTo>
                <a:lnTo>
                  <a:pt x="247" y="207"/>
                </a:lnTo>
                <a:lnTo>
                  <a:pt x="247" y="209"/>
                </a:lnTo>
                <a:lnTo>
                  <a:pt x="247" y="213"/>
                </a:lnTo>
                <a:lnTo>
                  <a:pt x="247" y="215"/>
                </a:lnTo>
                <a:lnTo>
                  <a:pt x="247" y="218"/>
                </a:lnTo>
                <a:lnTo>
                  <a:pt x="247" y="220"/>
                </a:lnTo>
                <a:lnTo>
                  <a:pt x="247" y="222"/>
                </a:lnTo>
                <a:lnTo>
                  <a:pt x="251" y="222"/>
                </a:lnTo>
                <a:lnTo>
                  <a:pt x="253" y="222"/>
                </a:lnTo>
                <a:lnTo>
                  <a:pt x="255" y="226"/>
                </a:lnTo>
                <a:lnTo>
                  <a:pt x="255" y="230"/>
                </a:lnTo>
                <a:lnTo>
                  <a:pt x="253" y="230"/>
                </a:lnTo>
                <a:lnTo>
                  <a:pt x="251" y="230"/>
                </a:lnTo>
                <a:lnTo>
                  <a:pt x="249" y="230"/>
                </a:lnTo>
                <a:lnTo>
                  <a:pt x="247" y="230"/>
                </a:lnTo>
                <a:lnTo>
                  <a:pt x="245" y="230"/>
                </a:lnTo>
                <a:lnTo>
                  <a:pt x="242" y="230"/>
                </a:lnTo>
                <a:lnTo>
                  <a:pt x="240" y="230"/>
                </a:lnTo>
                <a:lnTo>
                  <a:pt x="240" y="232"/>
                </a:lnTo>
                <a:lnTo>
                  <a:pt x="238" y="232"/>
                </a:lnTo>
                <a:lnTo>
                  <a:pt x="236" y="232"/>
                </a:lnTo>
                <a:lnTo>
                  <a:pt x="234" y="232"/>
                </a:lnTo>
                <a:lnTo>
                  <a:pt x="232" y="232"/>
                </a:lnTo>
                <a:lnTo>
                  <a:pt x="230" y="230"/>
                </a:lnTo>
                <a:lnTo>
                  <a:pt x="228" y="230"/>
                </a:lnTo>
                <a:lnTo>
                  <a:pt x="228" y="228"/>
                </a:lnTo>
                <a:lnTo>
                  <a:pt x="230" y="226"/>
                </a:lnTo>
                <a:lnTo>
                  <a:pt x="228" y="226"/>
                </a:lnTo>
                <a:lnTo>
                  <a:pt x="226" y="226"/>
                </a:lnTo>
                <a:lnTo>
                  <a:pt x="224" y="228"/>
                </a:lnTo>
                <a:lnTo>
                  <a:pt x="222" y="228"/>
                </a:lnTo>
                <a:lnTo>
                  <a:pt x="222" y="226"/>
                </a:lnTo>
                <a:lnTo>
                  <a:pt x="222" y="224"/>
                </a:lnTo>
                <a:lnTo>
                  <a:pt x="220" y="224"/>
                </a:lnTo>
                <a:lnTo>
                  <a:pt x="219" y="222"/>
                </a:lnTo>
                <a:lnTo>
                  <a:pt x="219" y="220"/>
                </a:lnTo>
                <a:lnTo>
                  <a:pt x="217" y="218"/>
                </a:lnTo>
                <a:lnTo>
                  <a:pt x="215" y="218"/>
                </a:lnTo>
                <a:lnTo>
                  <a:pt x="213" y="218"/>
                </a:lnTo>
                <a:lnTo>
                  <a:pt x="211" y="216"/>
                </a:lnTo>
                <a:lnTo>
                  <a:pt x="211" y="215"/>
                </a:lnTo>
                <a:lnTo>
                  <a:pt x="213" y="213"/>
                </a:lnTo>
                <a:lnTo>
                  <a:pt x="211" y="213"/>
                </a:lnTo>
                <a:lnTo>
                  <a:pt x="211" y="211"/>
                </a:lnTo>
                <a:lnTo>
                  <a:pt x="211" y="209"/>
                </a:lnTo>
                <a:lnTo>
                  <a:pt x="211" y="207"/>
                </a:lnTo>
                <a:lnTo>
                  <a:pt x="211" y="205"/>
                </a:lnTo>
                <a:lnTo>
                  <a:pt x="211" y="203"/>
                </a:lnTo>
                <a:lnTo>
                  <a:pt x="211" y="201"/>
                </a:lnTo>
                <a:lnTo>
                  <a:pt x="211" y="199"/>
                </a:lnTo>
                <a:lnTo>
                  <a:pt x="211" y="197"/>
                </a:lnTo>
                <a:lnTo>
                  <a:pt x="209" y="195"/>
                </a:lnTo>
                <a:lnTo>
                  <a:pt x="207" y="195"/>
                </a:lnTo>
                <a:lnTo>
                  <a:pt x="207" y="197"/>
                </a:lnTo>
                <a:lnTo>
                  <a:pt x="209" y="197"/>
                </a:lnTo>
                <a:lnTo>
                  <a:pt x="209" y="199"/>
                </a:lnTo>
                <a:lnTo>
                  <a:pt x="211" y="201"/>
                </a:lnTo>
                <a:lnTo>
                  <a:pt x="211" y="203"/>
                </a:lnTo>
                <a:lnTo>
                  <a:pt x="211" y="205"/>
                </a:lnTo>
                <a:lnTo>
                  <a:pt x="209" y="207"/>
                </a:lnTo>
                <a:lnTo>
                  <a:pt x="207" y="207"/>
                </a:lnTo>
                <a:lnTo>
                  <a:pt x="205" y="207"/>
                </a:lnTo>
                <a:lnTo>
                  <a:pt x="203" y="207"/>
                </a:lnTo>
                <a:lnTo>
                  <a:pt x="201" y="207"/>
                </a:lnTo>
                <a:lnTo>
                  <a:pt x="201" y="205"/>
                </a:lnTo>
                <a:lnTo>
                  <a:pt x="199" y="205"/>
                </a:lnTo>
                <a:lnTo>
                  <a:pt x="201" y="207"/>
                </a:lnTo>
                <a:lnTo>
                  <a:pt x="201" y="209"/>
                </a:lnTo>
                <a:lnTo>
                  <a:pt x="199" y="209"/>
                </a:lnTo>
                <a:lnTo>
                  <a:pt x="199" y="211"/>
                </a:lnTo>
                <a:lnTo>
                  <a:pt x="197" y="213"/>
                </a:lnTo>
                <a:lnTo>
                  <a:pt x="195" y="215"/>
                </a:lnTo>
                <a:lnTo>
                  <a:pt x="194" y="215"/>
                </a:lnTo>
                <a:lnTo>
                  <a:pt x="194" y="216"/>
                </a:lnTo>
                <a:lnTo>
                  <a:pt x="192" y="216"/>
                </a:lnTo>
                <a:lnTo>
                  <a:pt x="192" y="215"/>
                </a:lnTo>
                <a:lnTo>
                  <a:pt x="192" y="213"/>
                </a:lnTo>
                <a:lnTo>
                  <a:pt x="192" y="211"/>
                </a:lnTo>
                <a:lnTo>
                  <a:pt x="192" y="209"/>
                </a:lnTo>
                <a:lnTo>
                  <a:pt x="194" y="207"/>
                </a:lnTo>
                <a:lnTo>
                  <a:pt x="194" y="205"/>
                </a:lnTo>
                <a:lnTo>
                  <a:pt x="192" y="205"/>
                </a:lnTo>
                <a:lnTo>
                  <a:pt x="192" y="203"/>
                </a:lnTo>
                <a:lnTo>
                  <a:pt x="192" y="201"/>
                </a:lnTo>
                <a:lnTo>
                  <a:pt x="190" y="199"/>
                </a:lnTo>
                <a:lnTo>
                  <a:pt x="190" y="197"/>
                </a:lnTo>
                <a:lnTo>
                  <a:pt x="188" y="197"/>
                </a:lnTo>
                <a:lnTo>
                  <a:pt x="188" y="195"/>
                </a:lnTo>
                <a:lnTo>
                  <a:pt x="188" y="193"/>
                </a:lnTo>
                <a:lnTo>
                  <a:pt x="186" y="193"/>
                </a:lnTo>
                <a:lnTo>
                  <a:pt x="186" y="190"/>
                </a:lnTo>
                <a:lnTo>
                  <a:pt x="186" y="192"/>
                </a:lnTo>
                <a:lnTo>
                  <a:pt x="186" y="193"/>
                </a:lnTo>
                <a:lnTo>
                  <a:pt x="186" y="195"/>
                </a:lnTo>
                <a:lnTo>
                  <a:pt x="188" y="197"/>
                </a:lnTo>
                <a:lnTo>
                  <a:pt x="190" y="197"/>
                </a:lnTo>
                <a:lnTo>
                  <a:pt x="190" y="199"/>
                </a:lnTo>
                <a:lnTo>
                  <a:pt x="190" y="203"/>
                </a:lnTo>
                <a:lnTo>
                  <a:pt x="190" y="205"/>
                </a:lnTo>
                <a:lnTo>
                  <a:pt x="188" y="205"/>
                </a:lnTo>
                <a:lnTo>
                  <a:pt x="188" y="207"/>
                </a:lnTo>
                <a:lnTo>
                  <a:pt x="190" y="209"/>
                </a:lnTo>
                <a:lnTo>
                  <a:pt x="190" y="211"/>
                </a:lnTo>
                <a:lnTo>
                  <a:pt x="190" y="213"/>
                </a:lnTo>
                <a:lnTo>
                  <a:pt x="188" y="213"/>
                </a:lnTo>
                <a:lnTo>
                  <a:pt x="188" y="211"/>
                </a:lnTo>
                <a:lnTo>
                  <a:pt x="186" y="211"/>
                </a:lnTo>
                <a:lnTo>
                  <a:pt x="186" y="209"/>
                </a:lnTo>
                <a:lnTo>
                  <a:pt x="186" y="207"/>
                </a:lnTo>
                <a:lnTo>
                  <a:pt x="182" y="207"/>
                </a:lnTo>
                <a:lnTo>
                  <a:pt x="180" y="207"/>
                </a:lnTo>
                <a:lnTo>
                  <a:pt x="178" y="207"/>
                </a:lnTo>
                <a:lnTo>
                  <a:pt x="178" y="205"/>
                </a:lnTo>
                <a:lnTo>
                  <a:pt x="178" y="207"/>
                </a:lnTo>
                <a:lnTo>
                  <a:pt x="180" y="207"/>
                </a:lnTo>
                <a:lnTo>
                  <a:pt x="180" y="209"/>
                </a:lnTo>
                <a:lnTo>
                  <a:pt x="182" y="209"/>
                </a:lnTo>
                <a:lnTo>
                  <a:pt x="184" y="209"/>
                </a:lnTo>
                <a:lnTo>
                  <a:pt x="184" y="211"/>
                </a:lnTo>
                <a:lnTo>
                  <a:pt x="186" y="211"/>
                </a:lnTo>
                <a:lnTo>
                  <a:pt x="186" y="213"/>
                </a:lnTo>
                <a:lnTo>
                  <a:pt x="186" y="215"/>
                </a:lnTo>
                <a:lnTo>
                  <a:pt x="186" y="216"/>
                </a:lnTo>
                <a:lnTo>
                  <a:pt x="184" y="218"/>
                </a:lnTo>
                <a:lnTo>
                  <a:pt x="184" y="220"/>
                </a:lnTo>
                <a:lnTo>
                  <a:pt x="184" y="222"/>
                </a:lnTo>
                <a:lnTo>
                  <a:pt x="182" y="224"/>
                </a:lnTo>
                <a:lnTo>
                  <a:pt x="182" y="226"/>
                </a:lnTo>
                <a:lnTo>
                  <a:pt x="182" y="228"/>
                </a:lnTo>
                <a:lnTo>
                  <a:pt x="182" y="230"/>
                </a:lnTo>
                <a:lnTo>
                  <a:pt x="180" y="230"/>
                </a:lnTo>
                <a:lnTo>
                  <a:pt x="178" y="230"/>
                </a:lnTo>
                <a:lnTo>
                  <a:pt x="178" y="232"/>
                </a:lnTo>
                <a:lnTo>
                  <a:pt x="178" y="234"/>
                </a:lnTo>
                <a:lnTo>
                  <a:pt x="178" y="232"/>
                </a:lnTo>
                <a:lnTo>
                  <a:pt x="180" y="232"/>
                </a:lnTo>
                <a:lnTo>
                  <a:pt x="180" y="230"/>
                </a:lnTo>
                <a:lnTo>
                  <a:pt x="182" y="230"/>
                </a:lnTo>
                <a:lnTo>
                  <a:pt x="182" y="232"/>
                </a:lnTo>
                <a:lnTo>
                  <a:pt x="182" y="234"/>
                </a:lnTo>
                <a:lnTo>
                  <a:pt x="182" y="236"/>
                </a:lnTo>
                <a:lnTo>
                  <a:pt x="184" y="236"/>
                </a:lnTo>
                <a:lnTo>
                  <a:pt x="184" y="238"/>
                </a:lnTo>
                <a:lnTo>
                  <a:pt x="182" y="238"/>
                </a:lnTo>
                <a:lnTo>
                  <a:pt x="182" y="240"/>
                </a:lnTo>
                <a:lnTo>
                  <a:pt x="180" y="240"/>
                </a:lnTo>
                <a:lnTo>
                  <a:pt x="178" y="240"/>
                </a:lnTo>
                <a:lnTo>
                  <a:pt x="176" y="240"/>
                </a:lnTo>
                <a:lnTo>
                  <a:pt x="174" y="240"/>
                </a:lnTo>
                <a:lnTo>
                  <a:pt x="172" y="240"/>
                </a:lnTo>
                <a:lnTo>
                  <a:pt x="170" y="240"/>
                </a:lnTo>
                <a:lnTo>
                  <a:pt x="169" y="240"/>
                </a:lnTo>
                <a:lnTo>
                  <a:pt x="167" y="240"/>
                </a:lnTo>
                <a:lnTo>
                  <a:pt x="165" y="240"/>
                </a:lnTo>
                <a:lnTo>
                  <a:pt x="163" y="240"/>
                </a:lnTo>
                <a:lnTo>
                  <a:pt x="161" y="240"/>
                </a:lnTo>
                <a:lnTo>
                  <a:pt x="163" y="240"/>
                </a:lnTo>
                <a:lnTo>
                  <a:pt x="163" y="241"/>
                </a:lnTo>
                <a:lnTo>
                  <a:pt x="161" y="241"/>
                </a:lnTo>
                <a:lnTo>
                  <a:pt x="161" y="240"/>
                </a:lnTo>
                <a:lnTo>
                  <a:pt x="155" y="240"/>
                </a:lnTo>
                <a:lnTo>
                  <a:pt x="155" y="241"/>
                </a:lnTo>
                <a:lnTo>
                  <a:pt x="153" y="241"/>
                </a:lnTo>
                <a:lnTo>
                  <a:pt x="153" y="240"/>
                </a:lnTo>
                <a:lnTo>
                  <a:pt x="153" y="238"/>
                </a:lnTo>
                <a:lnTo>
                  <a:pt x="153" y="236"/>
                </a:lnTo>
                <a:lnTo>
                  <a:pt x="153" y="234"/>
                </a:lnTo>
                <a:lnTo>
                  <a:pt x="153" y="232"/>
                </a:lnTo>
                <a:lnTo>
                  <a:pt x="153" y="230"/>
                </a:lnTo>
                <a:lnTo>
                  <a:pt x="151" y="228"/>
                </a:lnTo>
                <a:lnTo>
                  <a:pt x="153" y="226"/>
                </a:lnTo>
                <a:lnTo>
                  <a:pt x="153" y="224"/>
                </a:lnTo>
                <a:lnTo>
                  <a:pt x="155" y="222"/>
                </a:lnTo>
                <a:lnTo>
                  <a:pt x="157" y="222"/>
                </a:lnTo>
                <a:lnTo>
                  <a:pt x="157" y="220"/>
                </a:lnTo>
                <a:lnTo>
                  <a:pt x="155" y="220"/>
                </a:lnTo>
                <a:lnTo>
                  <a:pt x="155" y="222"/>
                </a:lnTo>
                <a:lnTo>
                  <a:pt x="153" y="222"/>
                </a:lnTo>
                <a:lnTo>
                  <a:pt x="153" y="220"/>
                </a:lnTo>
                <a:lnTo>
                  <a:pt x="151" y="218"/>
                </a:lnTo>
                <a:lnTo>
                  <a:pt x="151" y="215"/>
                </a:lnTo>
                <a:lnTo>
                  <a:pt x="153" y="215"/>
                </a:lnTo>
                <a:lnTo>
                  <a:pt x="153" y="213"/>
                </a:lnTo>
                <a:lnTo>
                  <a:pt x="155" y="213"/>
                </a:lnTo>
                <a:lnTo>
                  <a:pt x="157" y="211"/>
                </a:lnTo>
                <a:lnTo>
                  <a:pt x="159" y="211"/>
                </a:lnTo>
                <a:lnTo>
                  <a:pt x="161" y="211"/>
                </a:lnTo>
                <a:lnTo>
                  <a:pt x="161" y="209"/>
                </a:lnTo>
                <a:lnTo>
                  <a:pt x="163" y="209"/>
                </a:lnTo>
                <a:lnTo>
                  <a:pt x="165" y="209"/>
                </a:lnTo>
                <a:lnTo>
                  <a:pt x="165" y="211"/>
                </a:lnTo>
                <a:lnTo>
                  <a:pt x="165" y="213"/>
                </a:lnTo>
                <a:lnTo>
                  <a:pt x="167" y="215"/>
                </a:lnTo>
                <a:lnTo>
                  <a:pt x="165" y="216"/>
                </a:lnTo>
                <a:lnTo>
                  <a:pt x="165" y="218"/>
                </a:lnTo>
                <a:lnTo>
                  <a:pt x="167" y="218"/>
                </a:lnTo>
                <a:lnTo>
                  <a:pt x="169" y="216"/>
                </a:lnTo>
                <a:lnTo>
                  <a:pt x="169" y="215"/>
                </a:lnTo>
                <a:lnTo>
                  <a:pt x="167" y="215"/>
                </a:lnTo>
                <a:lnTo>
                  <a:pt x="167" y="213"/>
                </a:lnTo>
                <a:lnTo>
                  <a:pt x="165" y="211"/>
                </a:lnTo>
                <a:lnTo>
                  <a:pt x="165" y="209"/>
                </a:lnTo>
                <a:lnTo>
                  <a:pt x="165" y="207"/>
                </a:lnTo>
                <a:lnTo>
                  <a:pt x="165" y="205"/>
                </a:lnTo>
                <a:lnTo>
                  <a:pt x="165" y="203"/>
                </a:lnTo>
                <a:lnTo>
                  <a:pt x="165" y="205"/>
                </a:lnTo>
                <a:lnTo>
                  <a:pt x="163" y="205"/>
                </a:lnTo>
                <a:lnTo>
                  <a:pt x="163" y="207"/>
                </a:lnTo>
                <a:lnTo>
                  <a:pt x="163" y="209"/>
                </a:lnTo>
                <a:lnTo>
                  <a:pt x="161" y="209"/>
                </a:lnTo>
                <a:lnTo>
                  <a:pt x="159" y="209"/>
                </a:lnTo>
                <a:lnTo>
                  <a:pt x="157" y="209"/>
                </a:lnTo>
                <a:lnTo>
                  <a:pt x="157" y="207"/>
                </a:lnTo>
                <a:lnTo>
                  <a:pt x="155" y="207"/>
                </a:lnTo>
                <a:lnTo>
                  <a:pt x="155" y="209"/>
                </a:lnTo>
                <a:lnTo>
                  <a:pt x="157" y="209"/>
                </a:lnTo>
                <a:lnTo>
                  <a:pt x="157" y="211"/>
                </a:lnTo>
                <a:lnTo>
                  <a:pt x="155" y="211"/>
                </a:lnTo>
                <a:lnTo>
                  <a:pt x="153" y="211"/>
                </a:lnTo>
                <a:lnTo>
                  <a:pt x="151" y="213"/>
                </a:lnTo>
                <a:lnTo>
                  <a:pt x="151" y="215"/>
                </a:lnTo>
                <a:lnTo>
                  <a:pt x="149" y="215"/>
                </a:lnTo>
                <a:lnTo>
                  <a:pt x="149" y="216"/>
                </a:lnTo>
                <a:lnTo>
                  <a:pt x="149" y="218"/>
                </a:lnTo>
                <a:lnTo>
                  <a:pt x="149" y="220"/>
                </a:lnTo>
                <a:lnTo>
                  <a:pt x="149" y="222"/>
                </a:lnTo>
                <a:lnTo>
                  <a:pt x="149" y="224"/>
                </a:lnTo>
                <a:lnTo>
                  <a:pt x="149" y="222"/>
                </a:lnTo>
                <a:lnTo>
                  <a:pt x="147" y="222"/>
                </a:lnTo>
                <a:lnTo>
                  <a:pt x="147" y="220"/>
                </a:lnTo>
                <a:lnTo>
                  <a:pt x="147" y="218"/>
                </a:lnTo>
                <a:lnTo>
                  <a:pt x="147" y="216"/>
                </a:lnTo>
                <a:lnTo>
                  <a:pt x="147" y="215"/>
                </a:lnTo>
                <a:lnTo>
                  <a:pt x="146" y="213"/>
                </a:lnTo>
                <a:lnTo>
                  <a:pt x="146" y="215"/>
                </a:lnTo>
                <a:lnTo>
                  <a:pt x="146" y="216"/>
                </a:lnTo>
                <a:lnTo>
                  <a:pt x="146" y="218"/>
                </a:lnTo>
                <a:lnTo>
                  <a:pt x="146" y="220"/>
                </a:lnTo>
                <a:lnTo>
                  <a:pt x="146" y="218"/>
                </a:lnTo>
                <a:lnTo>
                  <a:pt x="146" y="220"/>
                </a:lnTo>
                <a:lnTo>
                  <a:pt x="144" y="220"/>
                </a:lnTo>
                <a:lnTo>
                  <a:pt x="144" y="222"/>
                </a:lnTo>
                <a:lnTo>
                  <a:pt x="146" y="224"/>
                </a:lnTo>
                <a:lnTo>
                  <a:pt x="147" y="226"/>
                </a:lnTo>
                <a:lnTo>
                  <a:pt x="149" y="228"/>
                </a:lnTo>
                <a:lnTo>
                  <a:pt x="149" y="230"/>
                </a:lnTo>
                <a:lnTo>
                  <a:pt x="151" y="230"/>
                </a:lnTo>
                <a:lnTo>
                  <a:pt x="149" y="232"/>
                </a:lnTo>
                <a:lnTo>
                  <a:pt x="149" y="234"/>
                </a:lnTo>
                <a:lnTo>
                  <a:pt x="147" y="234"/>
                </a:lnTo>
                <a:lnTo>
                  <a:pt x="147" y="236"/>
                </a:lnTo>
                <a:lnTo>
                  <a:pt x="149" y="238"/>
                </a:lnTo>
                <a:lnTo>
                  <a:pt x="147" y="238"/>
                </a:lnTo>
                <a:lnTo>
                  <a:pt x="146" y="236"/>
                </a:lnTo>
                <a:lnTo>
                  <a:pt x="144" y="236"/>
                </a:lnTo>
                <a:lnTo>
                  <a:pt x="142" y="236"/>
                </a:lnTo>
                <a:lnTo>
                  <a:pt x="140" y="234"/>
                </a:lnTo>
                <a:lnTo>
                  <a:pt x="138" y="234"/>
                </a:lnTo>
                <a:lnTo>
                  <a:pt x="136" y="234"/>
                </a:lnTo>
                <a:lnTo>
                  <a:pt x="134" y="234"/>
                </a:lnTo>
                <a:lnTo>
                  <a:pt x="132" y="234"/>
                </a:lnTo>
                <a:lnTo>
                  <a:pt x="130" y="232"/>
                </a:lnTo>
                <a:lnTo>
                  <a:pt x="130" y="230"/>
                </a:lnTo>
                <a:lnTo>
                  <a:pt x="130" y="228"/>
                </a:lnTo>
                <a:lnTo>
                  <a:pt x="130" y="226"/>
                </a:lnTo>
                <a:lnTo>
                  <a:pt x="132" y="226"/>
                </a:lnTo>
                <a:lnTo>
                  <a:pt x="132" y="224"/>
                </a:lnTo>
                <a:lnTo>
                  <a:pt x="132" y="222"/>
                </a:lnTo>
                <a:lnTo>
                  <a:pt x="132" y="220"/>
                </a:lnTo>
                <a:lnTo>
                  <a:pt x="132" y="218"/>
                </a:lnTo>
                <a:lnTo>
                  <a:pt x="130" y="218"/>
                </a:lnTo>
                <a:lnTo>
                  <a:pt x="130" y="216"/>
                </a:lnTo>
                <a:lnTo>
                  <a:pt x="130" y="215"/>
                </a:lnTo>
                <a:lnTo>
                  <a:pt x="128" y="215"/>
                </a:lnTo>
                <a:lnTo>
                  <a:pt x="128" y="216"/>
                </a:lnTo>
                <a:lnTo>
                  <a:pt x="128" y="218"/>
                </a:lnTo>
                <a:lnTo>
                  <a:pt x="126" y="218"/>
                </a:lnTo>
                <a:lnTo>
                  <a:pt x="126" y="220"/>
                </a:lnTo>
                <a:lnTo>
                  <a:pt x="128" y="220"/>
                </a:lnTo>
                <a:lnTo>
                  <a:pt x="128" y="222"/>
                </a:lnTo>
                <a:lnTo>
                  <a:pt x="128" y="224"/>
                </a:lnTo>
                <a:lnTo>
                  <a:pt x="128" y="226"/>
                </a:lnTo>
                <a:lnTo>
                  <a:pt x="126" y="226"/>
                </a:lnTo>
                <a:lnTo>
                  <a:pt x="128" y="228"/>
                </a:lnTo>
                <a:lnTo>
                  <a:pt x="128" y="226"/>
                </a:lnTo>
                <a:lnTo>
                  <a:pt x="128" y="228"/>
                </a:lnTo>
                <a:lnTo>
                  <a:pt x="126" y="228"/>
                </a:lnTo>
                <a:lnTo>
                  <a:pt x="124" y="226"/>
                </a:lnTo>
                <a:lnTo>
                  <a:pt x="122" y="226"/>
                </a:lnTo>
                <a:lnTo>
                  <a:pt x="119" y="224"/>
                </a:lnTo>
                <a:lnTo>
                  <a:pt x="117" y="222"/>
                </a:lnTo>
                <a:lnTo>
                  <a:pt x="113" y="220"/>
                </a:lnTo>
                <a:lnTo>
                  <a:pt x="111" y="220"/>
                </a:lnTo>
                <a:lnTo>
                  <a:pt x="109" y="218"/>
                </a:lnTo>
                <a:lnTo>
                  <a:pt x="107" y="218"/>
                </a:lnTo>
                <a:lnTo>
                  <a:pt x="105" y="216"/>
                </a:lnTo>
                <a:lnTo>
                  <a:pt x="105" y="215"/>
                </a:lnTo>
                <a:lnTo>
                  <a:pt x="103" y="215"/>
                </a:lnTo>
                <a:lnTo>
                  <a:pt x="101" y="215"/>
                </a:lnTo>
                <a:lnTo>
                  <a:pt x="101" y="213"/>
                </a:lnTo>
                <a:lnTo>
                  <a:pt x="101" y="211"/>
                </a:lnTo>
                <a:lnTo>
                  <a:pt x="103" y="211"/>
                </a:lnTo>
                <a:lnTo>
                  <a:pt x="101" y="211"/>
                </a:lnTo>
                <a:lnTo>
                  <a:pt x="101" y="209"/>
                </a:lnTo>
                <a:lnTo>
                  <a:pt x="101" y="207"/>
                </a:lnTo>
                <a:lnTo>
                  <a:pt x="103" y="207"/>
                </a:lnTo>
                <a:lnTo>
                  <a:pt x="103" y="205"/>
                </a:lnTo>
                <a:lnTo>
                  <a:pt x="101" y="205"/>
                </a:lnTo>
                <a:lnTo>
                  <a:pt x="99" y="207"/>
                </a:lnTo>
                <a:lnTo>
                  <a:pt x="97" y="207"/>
                </a:lnTo>
                <a:lnTo>
                  <a:pt x="99" y="207"/>
                </a:lnTo>
                <a:lnTo>
                  <a:pt x="99" y="209"/>
                </a:lnTo>
                <a:lnTo>
                  <a:pt x="101" y="209"/>
                </a:lnTo>
                <a:lnTo>
                  <a:pt x="101" y="211"/>
                </a:lnTo>
                <a:lnTo>
                  <a:pt x="99" y="211"/>
                </a:lnTo>
                <a:lnTo>
                  <a:pt x="97" y="211"/>
                </a:lnTo>
                <a:lnTo>
                  <a:pt x="97" y="209"/>
                </a:lnTo>
                <a:lnTo>
                  <a:pt x="96" y="209"/>
                </a:lnTo>
                <a:lnTo>
                  <a:pt x="96" y="207"/>
                </a:lnTo>
                <a:lnTo>
                  <a:pt x="94" y="207"/>
                </a:lnTo>
                <a:lnTo>
                  <a:pt x="92" y="205"/>
                </a:lnTo>
                <a:lnTo>
                  <a:pt x="90" y="203"/>
                </a:lnTo>
                <a:lnTo>
                  <a:pt x="88" y="203"/>
                </a:lnTo>
                <a:lnTo>
                  <a:pt x="90" y="203"/>
                </a:lnTo>
                <a:lnTo>
                  <a:pt x="92" y="201"/>
                </a:lnTo>
                <a:lnTo>
                  <a:pt x="92" y="199"/>
                </a:lnTo>
                <a:lnTo>
                  <a:pt x="94" y="199"/>
                </a:lnTo>
                <a:lnTo>
                  <a:pt x="96" y="199"/>
                </a:lnTo>
                <a:lnTo>
                  <a:pt x="96" y="201"/>
                </a:lnTo>
                <a:lnTo>
                  <a:pt x="94" y="201"/>
                </a:lnTo>
                <a:lnTo>
                  <a:pt x="96" y="201"/>
                </a:lnTo>
                <a:lnTo>
                  <a:pt x="96" y="199"/>
                </a:lnTo>
                <a:lnTo>
                  <a:pt x="96" y="197"/>
                </a:lnTo>
                <a:lnTo>
                  <a:pt x="94" y="199"/>
                </a:lnTo>
                <a:lnTo>
                  <a:pt x="92" y="199"/>
                </a:lnTo>
                <a:lnTo>
                  <a:pt x="92" y="201"/>
                </a:lnTo>
                <a:lnTo>
                  <a:pt x="90" y="201"/>
                </a:lnTo>
                <a:lnTo>
                  <a:pt x="88" y="201"/>
                </a:lnTo>
                <a:lnTo>
                  <a:pt x="90" y="199"/>
                </a:lnTo>
                <a:lnTo>
                  <a:pt x="92" y="199"/>
                </a:lnTo>
                <a:lnTo>
                  <a:pt x="90" y="199"/>
                </a:lnTo>
                <a:lnTo>
                  <a:pt x="88" y="199"/>
                </a:lnTo>
                <a:lnTo>
                  <a:pt x="86" y="199"/>
                </a:lnTo>
                <a:lnTo>
                  <a:pt x="86" y="197"/>
                </a:lnTo>
                <a:lnTo>
                  <a:pt x="84" y="197"/>
                </a:lnTo>
                <a:lnTo>
                  <a:pt x="82" y="197"/>
                </a:lnTo>
                <a:lnTo>
                  <a:pt x="82" y="195"/>
                </a:lnTo>
                <a:lnTo>
                  <a:pt x="80" y="195"/>
                </a:lnTo>
                <a:lnTo>
                  <a:pt x="80" y="197"/>
                </a:lnTo>
                <a:lnTo>
                  <a:pt x="82" y="197"/>
                </a:lnTo>
                <a:lnTo>
                  <a:pt x="84" y="197"/>
                </a:lnTo>
                <a:lnTo>
                  <a:pt x="84" y="199"/>
                </a:lnTo>
                <a:lnTo>
                  <a:pt x="86" y="199"/>
                </a:lnTo>
                <a:lnTo>
                  <a:pt x="88" y="199"/>
                </a:lnTo>
                <a:lnTo>
                  <a:pt x="88" y="201"/>
                </a:lnTo>
                <a:lnTo>
                  <a:pt x="86" y="201"/>
                </a:lnTo>
                <a:lnTo>
                  <a:pt x="84" y="199"/>
                </a:lnTo>
                <a:lnTo>
                  <a:pt x="82" y="199"/>
                </a:lnTo>
                <a:lnTo>
                  <a:pt x="82" y="197"/>
                </a:lnTo>
                <a:lnTo>
                  <a:pt x="78" y="195"/>
                </a:lnTo>
                <a:lnTo>
                  <a:pt x="76" y="193"/>
                </a:lnTo>
                <a:lnTo>
                  <a:pt x="74" y="192"/>
                </a:lnTo>
                <a:lnTo>
                  <a:pt x="74" y="190"/>
                </a:lnTo>
                <a:lnTo>
                  <a:pt x="74" y="192"/>
                </a:lnTo>
                <a:lnTo>
                  <a:pt x="76" y="192"/>
                </a:lnTo>
                <a:lnTo>
                  <a:pt x="76" y="190"/>
                </a:lnTo>
                <a:lnTo>
                  <a:pt x="78" y="190"/>
                </a:lnTo>
                <a:lnTo>
                  <a:pt x="80" y="190"/>
                </a:lnTo>
                <a:lnTo>
                  <a:pt x="80" y="188"/>
                </a:lnTo>
                <a:lnTo>
                  <a:pt x="82" y="188"/>
                </a:lnTo>
                <a:lnTo>
                  <a:pt x="80" y="188"/>
                </a:lnTo>
                <a:lnTo>
                  <a:pt x="78" y="188"/>
                </a:lnTo>
                <a:lnTo>
                  <a:pt x="76" y="188"/>
                </a:lnTo>
                <a:lnTo>
                  <a:pt x="74" y="188"/>
                </a:lnTo>
                <a:lnTo>
                  <a:pt x="76" y="188"/>
                </a:lnTo>
                <a:lnTo>
                  <a:pt x="76" y="190"/>
                </a:lnTo>
                <a:lnTo>
                  <a:pt x="74" y="188"/>
                </a:lnTo>
                <a:lnTo>
                  <a:pt x="73" y="188"/>
                </a:lnTo>
                <a:lnTo>
                  <a:pt x="71" y="186"/>
                </a:lnTo>
                <a:lnTo>
                  <a:pt x="69" y="184"/>
                </a:lnTo>
                <a:lnTo>
                  <a:pt x="69" y="182"/>
                </a:lnTo>
                <a:lnTo>
                  <a:pt x="71" y="182"/>
                </a:lnTo>
                <a:lnTo>
                  <a:pt x="71" y="180"/>
                </a:lnTo>
                <a:lnTo>
                  <a:pt x="71" y="178"/>
                </a:lnTo>
                <a:lnTo>
                  <a:pt x="69" y="178"/>
                </a:lnTo>
                <a:lnTo>
                  <a:pt x="71" y="180"/>
                </a:lnTo>
                <a:lnTo>
                  <a:pt x="71" y="182"/>
                </a:lnTo>
                <a:lnTo>
                  <a:pt x="67" y="182"/>
                </a:lnTo>
                <a:lnTo>
                  <a:pt x="65" y="182"/>
                </a:lnTo>
                <a:lnTo>
                  <a:pt x="63" y="182"/>
                </a:lnTo>
                <a:lnTo>
                  <a:pt x="63" y="180"/>
                </a:lnTo>
                <a:lnTo>
                  <a:pt x="63" y="178"/>
                </a:lnTo>
                <a:lnTo>
                  <a:pt x="63" y="180"/>
                </a:lnTo>
                <a:lnTo>
                  <a:pt x="63" y="178"/>
                </a:lnTo>
                <a:lnTo>
                  <a:pt x="61" y="178"/>
                </a:lnTo>
                <a:lnTo>
                  <a:pt x="61" y="176"/>
                </a:lnTo>
                <a:lnTo>
                  <a:pt x="59" y="176"/>
                </a:lnTo>
                <a:lnTo>
                  <a:pt x="59" y="174"/>
                </a:lnTo>
                <a:lnTo>
                  <a:pt x="57" y="172"/>
                </a:lnTo>
                <a:lnTo>
                  <a:pt x="55" y="172"/>
                </a:lnTo>
                <a:lnTo>
                  <a:pt x="55" y="170"/>
                </a:lnTo>
                <a:lnTo>
                  <a:pt x="55" y="168"/>
                </a:lnTo>
                <a:lnTo>
                  <a:pt x="53" y="167"/>
                </a:lnTo>
                <a:lnTo>
                  <a:pt x="51" y="165"/>
                </a:lnTo>
                <a:lnTo>
                  <a:pt x="51" y="163"/>
                </a:lnTo>
                <a:lnTo>
                  <a:pt x="49" y="163"/>
                </a:lnTo>
                <a:lnTo>
                  <a:pt x="49" y="161"/>
                </a:lnTo>
                <a:lnTo>
                  <a:pt x="48" y="161"/>
                </a:lnTo>
                <a:lnTo>
                  <a:pt x="48" y="159"/>
                </a:lnTo>
                <a:lnTo>
                  <a:pt x="48" y="157"/>
                </a:lnTo>
                <a:lnTo>
                  <a:pt x="46" y="157"/>
                </a:lnTo>
                <a:lnTo>
                  <a:pt x="46" y="155"/>
                </a:lnTo>
                <a:lnTo>
                  <a:pt x="44" y="155"/>
                </a:lnTo>
                <a:lnTo>
                  <a:pt x="44" y="153"/>
                </a:lnTo>
                <a:lnTo>
                  <a:pt x="42" y="151"/>
                </a:lnTo>
                <a:lnTo>
                  <a:pt x="42" y="149"/>
                </a:lnTo>
                <a:lnTo>
                  <a:pt x="40" y="149"/>
                </a:lnTo>
                <a:lnTo>
                  <a:pt x="40" y="147"/>
                </a:lnTo>
                <a:lnTo>
                  <a:pt x="38" y="145"/>
                </a:lnTo>
                <a:lnTo>
                  <a:pt x="38" y="144"/>
                </a:lnTo>
                <a:lnTo>
                  <a:pt x="40" y="144"/>
                </a:lnTo>
                <a:lnTo>
                  <a:pt x="40" y="145"/>
                </a:lnTo>
                <a:lnTo>
                  <a:pt x="40" y="147"/>
                </a:lnTo>
                <a:lnTo>
                  <a:pt x="42" y="147"/>
                </a:lnTo>
                <a:lnTo>
                  <a:pt x="42" y="145"/>
                </a:lnTo>
                <a:lnTo>
                  <a:pt x="42" y="144"/>
                </a:lnTo>
                <a:lnTo>
                  <a:pt x="40" y="144"/>
                </a:lnTo>
                <a:lnTo>
                  <a:pt x="40" y="142"/>
                </a:lnTo>
                <a:lnTo>
                  <a:pt x="38" y="140"/>
                </a:lnTo>
                <a:lnTo>
                  <a:pt x="36" y="140"/>
                </a:lnTo>
                <a:lnTo>
                  <a:pt x="36" y="138"/>
                </a:lnTo>
                <a:lnTo>
                  <a:pt x="34" y="138"/>
                </a:lnTo>
                <a:lnTo>
                  <a:pt x="36" y="140"/>
                </a:lnTo>
                <a:lnTo>
                  <a:pt x="34" y="140"/>
                </a:lnTo>
                <a:lnTo>
                  <a:pt x="34" y="138"/>
                </a:lnTo>
                <a:lnTo>
                  <a:pt x="34" y="136"/>
                </a:lnTo>
                <a:lnTo>
                  <a:pt x="32" y="134"/>
                </a:lnTo>
                <a:lnTo>
                  <a:pt x="32" y="132"/>
                </a:lnTo>
                <a:lnTo>
                  <a:pt x="30" y="130"/>
                </a:lnTo>
                <a:lnTo>
                  <a:pt x="30" y="128"/>
                </a:lnTo>
                <a:lnTo>
                  <a:pt x="28" y="128"/>
                </a:lnTo>
                <a:lnTo>
                  <a:pt x="28" y="126"/>
                </a:lnTo>
                <a:lnTo>
                  <a:pt x="26" y="124"/>
                </a:lnTo>
                <a:lnTo>
                  <a:pt x="26" y="122"/>
                </a:lnTo>
                <a:lnTo>
                  <a:pt x="24" y="120"/>
                </a:lnTo>
                <a:lnTo>
                  <a:pt x="24" y="119"/>
                </a:lnTo>
                <a:lnTo>
                  <a:pt x="23" y="119"/>
                </a:lnTo>
                <a:lnTo>
                  <a:pt x="23" y="117"/>
                </a:lnTo>
                <a:lnTo>
                  <a:pt x="21" y="115"/>
                </a:lnTo>
                <a:lnTo>
                  <a:pt x="21" y="113"/>
                </a:lnTo>
                <a:lnTo>
                  <a:pt x="19" y="111"/>
                </a:lnTo>
                <a:lnTo>
                  <a:pt x="19" y="109"/>
                </a:lnTo>
                <a:lnTo>
                  <a:pt x="21" y="109"/>
                </a:lnTo>
                <a:lnTo>
                  <a:pt x="21" y="111"/>
                </a:lnTo>
                <a:lnTo>
                  <a:pt x="23" y="113"/>
                </a:lnTo>
                <a:lnTo>
                  <a:pt x="23" y="117"/>
                </a:lnTo>
                <a:lnTo>
                  <a:pt x="24" y="117"/>
                </a:lnTo>
                <a:lnTo>
                  <a:pt x="26" y="119"/>
                </a:lnTo>
                <a:lnTo>
                  <a:pt x="28" y="120"/>
                </a:lnTo>
                <a:lnTo>
                  <a:pt x="30" y="122"/>
                </a:lnTo>
                <a:lnTo>
                  <a:pt x="32" y="122"/>
                </a:lnTo>
                <a:lnTo>
                  <a:pt x="30" y="120"/>
                </a:lnTo>
                <a:lnTo>
                  <a:pt x="28" y="120"/>
                </a:lnTo>
                <a:lnTo>
                  <a:pt x="28" y="119"/>
                </a:lnTo>
                <a:lnTo>
                  <a:pt x="26" y="119"/>
                </a:lnTo>
                <a:lnTo>
                  <a:pt x="26" y="117"/>
                </a:lnTo>
                <a:lnTo>
                  <a:pt x="24" y="115"/>
                </a:lnTo>
                <a:lnTo>
                  <a:pt x="24" y="113"/>
                </a:lnTo>
                <a:lnTo>
                  <a:pt x="23" y="111"/>
                </a:lnTo>
                <a:lnTo>
                  <a:pt x="23" y="109"/>
                </a:lnTo>
                <a:lnTo>
                  <a:pt x="21" y="107"/>
                </a:lnTo>
                <a:lnTo>
                  <a:pt x="21" y="105"/>
                </a:lnTo>
                <a:lnTo>
                  <a:pt x="19" y="103"/>
                </a:lnTo>
                <a:lnTo>
                  <a:pt x="17" y="103"/>
                </a:lnTo>
                <a:lnTo>
                  <a:pt x="19" y="101"/>
                </a:lnTo>
                <a:lnTo>
                  <a:pt x="17" y="101"/>
                </a:lnTo>
                <a:lnTo>
                  <a:pt x="17" y="99"/>
                </a:lnTo>
                <a:lnTo>
                  <a:pt x="17" y="97"/>
                </a:lnTo>
                <a:lnTo>
                  <a:pt x="17" y="96"/>
                </a:lnTo>
                <a:lnTo>
                  <a:pt x="15" y="96"/>
                </a:lnTo>
                <a:lnTo>
                  <a:pt x="15" y="97"/>
                </a:lnTo>
                <a:lnTo>
                  <a:pt x="15" y="96"/>
                </a:lnTo>
                <a:lnTo>
                  <a:pt x="15" y="94"/>
                </a:lnTo>
                <a:lnTo>
                  <a:pt x="15" y="92"/>
                </a:lnTo>
                <a:lnTo>
                  <a:pt x="15" y="90"/>
                </a:lnTo>
                <a:lnTo>
                  <a:pt x="13" y="90"/>
                </a:lnTo>
                <a:lnTo>
                  <a:pt x="13" y="88"/>
                </a:lnTo>
                <a:lnTo>
                  <a:pt x="13" y="86"/>
                </a:lnTo>
                <a:lnTo>
                  <a:pt x="11" y="86"/>
                </a:lnTo>
                <a:lnTo>
                  <a:pt x="11" y="84"/>
                </a:lnTo>
                <a:lnTo>
                  <a:pt x="11" y="82"/>
                </a:lnTo>
                <a:lnTo>
                  <a:pt x="11" y="80"/>
                </a:lnTo>
                <a:lnTo>
                  <a:pt x="9" y="78"/>
                </a:lnTo>
                <a:lnTo>
                  <a:pt x="9" y="76"/>
                </a:lnTo>
                <a:lnTo>
                  <a:pt x="7" y="74"/>
                </a:lnTo>
                <a:lnTo>
                  <a:pt x="9" y="74"/>
                </a:lnTo>
                <a:lnTo>
                  <a:pt x="7" y="72"/>
                </a:lnTo>
                <a:lnTo>
                  <a:pt x="7" y="71"/>
                </a:lnTo>
                <a:lnTo>
                  <a:pt x="5" y="71"/>
                </a:lnTo>
                <a:lnTo>
                  <a:pt x="5" y="69"/>
                </a:lnTo>
                <a:lnTo>
                  <a:pt x="5" y="67"/>
                </a:lnTo>
                <a:lnTo>
                  <a:pt x="3" y="67"/>
                </a:lnTo>
                <a:lnTo>
                  <a:pt x="3" y="65"/>
                </a:lnTo>
                <a:lnTo>
                  <a:pt x="3" y="63"/>
                </a:lnTo>
                <a:lnTo>
                  <a:pt x="1" y="63"/>
                </a:lnTo>
                <a:lnTo>
                  <a:pt x="1" y="61"/>
                </a:lnTo>
                <a:lnTo>
                  <a:pt x="0" y="57"/>
                </a:lnTo>
                <a:lnTo>
                  <a:pt x="0" y="55"/>
                </a:lnTo>
                <a:lnTo>
                  <a:pt x="1" y="55"/>
                </a:lnTo>
                <a:lnTo>
                  <a:pt x="1" y="53"/>
                </a:lnTo>
                <a:lnTo>
                  <a:pt x="3" y="53"/>
                </a:lnTo>
                <a:lnTo>
                  <a:pt x="3" y="55"/>
                </a:lnTo>
                <a:lnTo>
                  <a:pt x="5" y="55"/>
                </a:lnTo>
                <a:lnTo>
                  <a:pt x="7" y="55"/>
                </a:lnTo>
                <a:lnTo>
                  <a:pt x="7" y="53"/>
                </a:lnTo>
                <a:lnTo>
                  <a:pt x="9" y="53"/>
                </a:lnTo>
                <a:lnTo>
                  <a:pt x="11" y="53"/>
                </a:lnTo>
                <a:lnTo>
                  <a:pt x="13" y="53"/>
                </a:lnTo>
                <a:lnTo>
                  <a:pt x="13" y="55"/>
                </a:lnTo>
                <a:lnTo>
                  <a:pt x="15" y="57"/>
                </a:lnTo>
                <a:lnTo>
                  <a:pt x="15" y="59"/>
                </a:lnTo>
                <a:lnTo>
                  <a:pt x="17" y="59"/>
                </a:lnTo>
                <a:lnTo>
                  <a:pt x="17" y="61"/>
                </a:lnTo>
                <a:lnTo>
                  <a:pt x="19" y="61"/>
                </a:lnTo>
                <a:lnTo>
                  <a:pt x="24" y="63"/>
                </a:lnTo>
                <a:lnTo>
                  <a:pt x="26" y="63"/>
                </a:lnTo>
                <a:lnTo>
                  <a:pt x="28" y="63"/>
                </a:lnTo>
                <a:lnTo>
                  <a:pt x="28" y="65"/>
                </a:lnTo>
                <a:lnTo>
                  <a:pt x="30" y="67"/>
                </a:lnTo>
                <a:lnTo>
                  <a:pt x="32" y="69"/>
                </a:lnTo>
                <a:lnTo>
                  <a:pt x="36" y="71"/>
                </a:lnTo>
                <a:lnTo>
                  <a:pt x="40" y="71"/>
                </a:lnTo>
                <a:lnTo>
                  <a:pt x="44" y="71"/>
                </a:lnTo>
                <a:lnTo>
                  <a:pt x="44" y="72"/>
                </a:lnTo>
                <a:lnTo>
                  <a:pt x="46" y="72"/>
                </a:lnTo>
                <a:lnTo>
                  <a:pt x="48" y="72"/>
                </a:lnTo>
                <a:lnTo>
                  <a:pt x="49" y="74"/>
                </a:lnTo>
                <a:lnTo>
                  <a:pt x="51" y="74"/>
                </a:lnTo>
                <a:lnTo>
                  <a:pt x="53" y="76"/>
                </a:lnTo>
                <a:lnTo>
                  <a:pt x="55" y="78"/>
                </a:lnTo>
                <a:lnTo>
                  <a:pt x="57" y="78"/>
                </a:lnTo>
                <a:lnTo>
                  <a:pt x="57" y="80"/>
                </a:lnTo>
                <a:lnTo>
                  <a:pt x="59" y="80"/>
                </a:lnTo>
                <a:lnTo>
                  <a:pt x="61" y="80"/>
                </a:lnTo>
                <a:lnTo>
                  <a:pt x="61" y="78"/>
                </a:lnTo>
                <a:lnTo>
                  <a:pt x="61" y="76"/>
                </a:lnTo>
                <a:lnTo>
                  <a:pt x="63" y="76"/>
                </a:lnTo>
                <a:lnTo>
                  <a:pt x="65" y="76"/>
                </a:lnTo>
                <a:lnTo>
                  <a:pt x="67" y="76"/>
                </a:lnTo>
                <a:lnTo>
                  <a:pt x="69" y="78"/>
                </a:lnTo>
                <a:lnTo>
                  <a:pt x="71" y="76"/>
                </a:lnTo>
                <a:lnTo>
                  <a:pt x="73" y="76"/>
                </a:lnTo>
                <a:lnTo>
                  <a:pt x="74" y="72"/>
                </a:lnTo>
                <a:lnTo>
                  <a:pt x="74" y="71"/>
                </a:lnTo>
                <a:lnTo>
                  <a:pt x="76" y="71"/>
                </a:lnTo>
                <a:lnTo>
                  <a:pt x="78" y="71"/>
                </a:lnTo>
                <a:lnTo>
                  <a:pt x="80" y="71"/>
                </a:lnTo>
                <a:lnTo>
                  <a:pt x="82" y="69"/>
                </a:lnTo>
                <a:lnTo>
                  <a:pt x="84" y="69"/>
                </a:lnTo>
                <a:lnTo>
                  <a:pt x="86" y="69"/>
                </a:lnTo>
                <a:lnTo>
                  <a:pt x="86" y="71"/>
                </a:lnTo>
                <a:lnTo>
                  <a:pt x="86" y="69"/>
                </a:lnTo>
                <a:lnTo>
                  <a:pt x="88" y="67"/>
                </a:lnTo>
                <a:lnTo>
                  <a:pt x="88" y="65"/>
                </a:lnTo>
                <a:lnTo>
                  <a:pt x="90" y="63"/>
                </a:lnTo>
                <a:lnTo>
                  <a:pt x="90" y="65"/>
                </a:lnTo>
                <a:lnTo>
                  <a:pt x="92" y="65"/>
                </a:lnTo>
                <a:lnTo>
                  <a:pt x="94" y="63"/>
                </a:lnTo>
                <a:lnTo>
                  <a:pt x="94" y="65"/>
                </a:lnTo>
                <a:lnTo>
                  <a:pt x="96" y="65"/>
                </a:lnTo>
                <a:lnTo>
                  <a:pt x="96" y="67"/>
                </a:lnTo>
                <a:lnTo>
                  <a:pt x="97" y="65"/>
                </a:lnTo>
                <a:lnTo>
                  <a:pt x="99" y="65"/>
                </a:lnTo>
                <a:lnTo>
                  <a:pt x="99" y="67"/>
                </a:lnTo>
                <a:lnTo>
                  <a:pt x="101" y="69"/>
                </a:lnTo>
                <a:lnTo>
                  <a:pt x="103" y="67"/>
                </a:lnTo>
                <a:lnTo>
                  <a:pt x="103" y="65"/>
                </a:lnTo>
                <a:lnTo>
                  <a:pt x="105" y="67"/>
                </a:lnTo>
                <a:lnTo>
                  <a:pt x="107" y="67"/>
                </a:lnTo>
                <a:lnTo>
                  <a:pt x="107" y="65"/>
                </a:lnTo>
                <a:lnTo>
                  <a:pt x="107" y="63"/>
                </a:lnTo>
                <a:lnTo>
                  <a:pt x="109" y="61"/>
                </a:lnTo>
                <a:lnTo>
                  <a:pt x="107" y="61"/>
                </a:lnTo>
                <a:lnTo>
                  <a:pt x="107" y="59"/>
                </a:lnTo>
                <a:lnTo>
                  <a:pt x="109" y="59"/>
                </a:lnTo>
                <a:lnTo>
                  <a:pt x="109" y="61"/>
                </a:lnTo>
                <a:lnTo>
                  <a:pt x="113" y="59"/>
                </a:lnTo>
                <a:lnTo>
                  <a:pt x="115" y="59"/>
                </a:lnTo>
                <a:lnTo>
                  <a:pt x="117" y="59"/>
                </a:lnTo>
                <a:lnTo>
                  <a:pt x="117" y="57"/>
                </a:lnTo>
                <a:lnTo>
                  <a:pt x="117" y="53"/>
                </a:lnTo>
                <a:lnTo>
                  <a:pt x="119" y="51"/>
                </a:lnTo>
                <a:lnTo>
                  <a:pt x="119" y="49"/>
                </a:lnTo>
                <a:lnTo>
                  <a:pt x="119" y="48"/>
                </a:lnTo>
                <a:lnTo>
                  <a:pt x="121" y="46"/>
                </a:lnTo>
                <a:lnTo>
                  <a:pt x="122" y="46"/>
                </a:lnTo>
                <a:lnTo>
                  <a:pt x="126" y="48"/>
                </a:lnTo>
                <a:lnTo>
                  <a:pt x="126" y="49"/>
                </a:lnTo>
                <a:lnTo>
                  <a:pt x="128" y="51"/>
                </a:lnTo>
                <a:lnTo>
                  <a:pt x="128" y="53"/>
                </a:lnTo>
                <a:lnTo>
                  <a:pt x="130" y="53"/>
                </a:lnTo>
                <a:lnTo>
                  <a:pt x="132" y="55"/>
                </a:lnTo>
                <a:lnTo>
                  <a:pt x="132" y="57"/>
                </a:lnTo>
                <a:lnTo>
                  <a:pt x="134" y="57"/>
                </a:lnTo>
                <a:lnTo>
                  <a:pt x="134" y="59"/>
                </a:lnTo>
                <a:lnTo>
                  <a:pt x="136" y="59"/>
                </a:lnTo>
                <a:lnTo>
                  <a:pt x="138" y="61"/>
                </a:lnTo>
                <a:lnTo>
                  <a:pt x="140" y="61"/>
                </a:lnTo>
                <a:lnTo>
                  <a:pt x="144" y="61"/>
                </a:lnTo>
                <a:lnTo>
                  <a:pt x="147" y="61"/>
                </a:lnTo>
                <a:lnTo>
                  <a:pt x="147" y="59"/>
                </a:lnTo>
                <a:lnTo>
                  <a:pt x="149" y="57"/>
                </a:lnTo>
                <a:lnTo>
                  <a:pt x="149" y="55"/>
                </a:lnTo>
                <a:lnTo>
                  <a:pt x="149" y="53"/>
                </a:lnTo>
                <a:lnTo>
                  <a:pt x="149" y="51"/>
                </a:lnTo>
                <a:lnTo>
                  <a:pt x="153" y="49"/>
                </a:lnTo>
                <a:lnTo>
                  <a:pt x="155" y="49"/>
                </a:lnTo>
                <a:lnTo>
                  <a:pt x="159" y="51"/>
                </a:lnTo>
                <a:lnTo>
                  <a:pt x="161" y="53"/>
                </a:lnTo>
                <a:lnTo>
                  <a:pt x="163" y="53"/>
                </a:lnTo>
                <a:lnTo>
                  <a:pt x="167" y="53"/>
                </a:lnTo>
                <a:lnTo>
                  <a:pt x="167" y="51"/>
                </a:lnTo>
                <a:lnTo>
                  <a:pt x="169" y="49"/>
                </a:lnTo>
                <a:lnTo>
                  <a:pt x="170" y="48"/>
                </a:lnTo>
                <a:lnTo>
                  <a:pt x="174" y="48"/>
                </a:lnTo>
                <a:lnTo>
                  <a:pt x="176" y="48"/>
                </a:lnTo>
                <a:lnTo>
                  <a:pt x="178" y="46"/>
                </a:lnTo>
                <a:lnTo>
                  <a:pt x="178" y="44"/>
                </a:lnTo>
                <a:lnTo>
                  <a:pt x="178" y="42"/>
                </a:lnTo>
                <a:lnTo>
                  <a:pt x="178" y="38"/>
                </a:lnTo>
                <a:lnTo>
                  <a:pt x="178" y="36"/>
                </a:lnTo>
                <a:lnTo>
                  <a:pt x="176" y="36"/>
                </a:lnTo>
                <a:lnTo>
                  <a:pt x="178" y="34"/>
                </a:lnTo>
                <a:lnTo>
                  <a:pt x="178" y="32"/>
                </a:lnTo>
                <a:lnTo>
                  <a:pt x="182" y="30"/>
                </a:lnTo>
                <a:lnTo>
                  <a:pt x="186" y="30"/>
                </a:lnTo>
                <a:lnTo>
                  <a:pt x="188" y="32"/>
                </a:lnTo>
                <a:lnTo>
                  <a:pt x="192" y="32"/>
                </a:lnTo>
                <a:lnTo>
                  <a:pt x="194" y="32"/>
                </a:lnTo>
                <a:lnTo>
                  <a:pt x="195" y="32"/>
                </a:lnTo>
                <a:lnTo>
                  <a:pt x="197" y="32"/>
                </a:lnTo>
                <a:lnTo>
                  <a:pt x="199" y="30"/>
                </a:lnTo>
                <a:lnTo>
                  <a:pt x="199" y="28"/>
                </a:lnTo>
                <a:lnTo>
                  <a:pt x="197" y="28"/>
                </a:lnTo>
                <a:lnTo>
                  <a:pt x="197" y="26"/>
                </a:lnTo>
                <a:lnTo>
                  <a:pt x="197" y="24"/>
                </a:lnTo>
                <a:lnTo>
                  <a:pt x="197" y="23"/>
                </a:lnTo>
                <a:lnTo>
                  <a:pt x="197" y="21"/>
                </a:lnTo>
                <a:lnTo>
                  <a:pt x="199" y="19"/>
                </a:lnTo>
                <a:lnTo>
                  <a:pt x="199" y="17"/>
                </a:lnTo>
                <a:lnTo>
                  <a:pt x="201" y="17"/>
                </a:lnTo>
                <a:lnTo>
                  <a:pt x="203" y="17"/>
                </a:lnTo>
                <a:lnTo>
                  <a:pt x="205" y="15"/>
                </a:lnTo>
                <a:lnTo>
                  <a:pt x="207" y="15"/>
                </a:lnTo>
                <a:lnTo>
                  <a:pt x="207" y="13"/>
                </a:lnTo>
                <a:lnTo>
                  <a:pt x="209" y="13"/>
                </a:lnTo>
                <a:lnTo>
                  <a:pt x="211" y="13"/>
                </a:lnTo>
                <a:lnTo>
                  <a:pt x="215" y="13"/>
                </a:lnTo>
                <a:lnTo>
                  <a:pt x="219" y="15"/>
                </a:lnTo>
                <a:lnTo>
                  <a:pt x="220" y="15"/>
                </a:lnTo>
                <a:lnTo>
                  <a:pt x="224" y="17"/>
                </a:lnTo>
                <a:lnTo>
                  <a:pt x="228" y="15"/>
                </a:lnTo>
                <a:lnTo>
                  <a:pt x="230" y="11"/>
                </a:lnTo>
                <a:lnTo>
                  <a:pt x="234" y="11"/>
                </a:lnTo>
                <a:lnTo>
                  <a:pt x="238" y="13"/>
                </a:lnTo>
                <a:lnTo>
                  <a:pt x="242" y="11"/>
                </a:lnTo>
                <a:lnTo>
                  <a:pt x="244" y="9"/>
                </a:lnTo>
                <a:lnTo>
                  <a:pt x="244" y="5"/>
                </a:lnTo>
                <a:lnTo>
                  <a:pt x="244" y="1"/>
                </a:lnTo>
                <a:lnTo>
                  <a:pt x="242" y="0"/>
                </a:lnTo>
                <a:lnTo>
                  <a:pt x="244" y="0"/>
                </a:lnTo>
                <a:lnTo>
                  <a:pt x="247" y="0"/>
                </a:lnTo>
                <a:lnTo>
                  <a:pt x="249" y="0"/>
                </a:lnTo>
                <a:lnTo>
                  <a:pt x="253" y="0"/>
                </a:lnTo>
                <a:lnTo>
                  <a:pt x="255" y="0"/>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39">
            <a:extLst>
              <a:ext uri="{FF2B5EF4-FFF2-40B4-BE49-F238E27FC236}">
                <a16:creationId xmlns:a16="http://schemas.microsoft.com/office/drawing/2014/main" id="{C489C987-AD7B-4087-85D9-0394F1A35B89}"/>
              </a:ext>
            </a:extLst>
          </p:cNvPr>
          <p:cNvSpPr>
            <a:spLocks noEditPoints="1"/>
          </p:cNvSpPr>
          <p:nvPr/>
        </p:nvSpPr>
        <p:spPr bwMode="auto">
          <a:xfrm>
            <a:off x="4283817" y="5004753"/>
            <a:ext cx="933759" cy="771781"/>
          </a:xfrm>
          <a:custGeom>
            <a:avLst/>
            <a:gdLst>
              <a:gd name="T0" fmla="*/ 123 w 392"/>
              <a:gd name="T1" fmla="*/ 245 h 324"/>
              <a:gd name="T2" fmla="*/ 123 w 392"/>
              <a:gd name="T3" fmla="*/ 244 h 324"/>
              <a:gd name="T4" fmla="*/ 119 w 392"/>
              <a:gd name="T5" fmla="*/ 242 h 324"/>
              <a:gd name="T6" fmla="*/ 121 w 392"/>
              <a:gd name="T7" fmla="*/ 240 h 324"/>
              <a:gd name="T8" fmla="*/ 115 w 392"/>
              <a:gd name="T9" fmla="*/ 236 h 324"/>
              <a:gd name="T10" fmla="*/ 46 w 392"/>
              <a:gd name="T11" fmla="*/ 75 h 324"/>
              <a:gd name="T12" fmla="*/ 64 w 392"/>
              <a:gd name="T13" fmla="*/ 98 h 324"/>
              <a:gd name="T14" fmla="*/ 54 w 392"/>
              <a:gd name="T15" fmla="*/ 132 h 324"/>
              <a:gd name="T16" fmla="*/ 25 w 392"/>
              <a:gd name="T17" fmla="*/ 149 h 324"/>
              <a:gd name="T18" fmla="*/ 8 w 392"/>
              <a:gd name="T19" fmla="*/ 142 h 324"/>
              <a:gd name="T20" fmla="*/ 35 w 392"/>
              <a:gd name="T21" fmla="*/ 71 h 324"/>
              <a:gd name="T22" fmla="*/ 381 w 392"/>
              <a:gd name="T23" fmla="*/ 46 h 324"/>
              <a:gd name="T24" fmla="*/ 379 w 392"/>
              <a:gd name="T25" fmla="*/ 90 h 324"/>
              <a:gd name="T26" fmla="*/ 367 w 392"/>
              <a:gd name="T27" fmla="*/ 157 h 324"/>
              <a:gd name="T28" fmla="*/ 352 w 392"/>
              <a:gd name="T29" fmla="*/ 203 h 324"/>
              <a:gd name="T30" fmla="*/ 333 w 392"/>
              <a:gd name="T31" fmla="*/ 245 h 324"/>
              <a:gd name="T32" fmla="*/ 288 w 392"/>
              <a:gd name="T33" fmla="*/ 263 h 324"/>
              <a:gd name="T34" fmla="*/ 267 w 392"/>
              <a:gd name="T35" fmla="*/ 286 h 324"/>
              <a:gd name="T36" fmla="*/ 233 w 392"/>
              <a:gd name="T37" fmla="*/ 305 h 324"/>
              <a:gd name="T38" fmla="*/ 206 w 392"/>
              <a:gd name="T39" fmla="*/ 303 h 324"/>
              <a:gd name="T40" fmla="*/ 183 w 392"/>
              <a:gd name="T41" fmla="*/ 309 h 324"/>
              <a:gd name="T42" fmla="*/ 156 w 392"/>
              <a:gd name="T43" fmla="*/ 320 h 324"/>
              <a:gd name="T44" fmla="*/ 119 w 392"/>
              <a:gd name="T45" fmla="*/ 311 h 324"/>
              <a:gd name="T46" fmla="*/ 113 w 392"/>
              <a:gd name="T47" fmla="*/ 297 h 324"/>
              <a:gd name="T48" fmla="*/ 106 w 392"/>
              <a:gd name="T49" fmla="*/ 280 h 324"/>
              <a:gd name="T50" fmla="*/ 104 w 392"/>
              <a:gd name="T51" fmla="*/ 286 h 324"/>
              <a:gd name="T52" fmla="*/ 85 w 392"/>
              <a:gd name="T53" fmla="*/ 286 h 324"/>
              <a:gd name="T54" fmla="*/ 77 w 392"/>
              <a:gd name="T55" fmla="*/ 255 h 324"/>
              <a:gd name="T56" fmla="*/ 100 w 392"/>
              <a:gd name="T57" fmla="*/ 249 h 324"/>
              <a:gd name="T58" fmla="*/ 117 w 392"/>
              <a:gd name="T59" fmla="*/ 247 h 324"/>
              <a:gd name="T60" fmla="*/ 117 w 392"/>
              <a:gd name="T61" fmla="*/ 232 h 324"/>
              <a:gd name="T62" fmla="*/ 135 w 392"/>
              <a:gd name="T63" fmla="*/ 215 h 324"/>
              <a:gd name="T64" fmla="*/ 144 w 392"/>
              <a:gd name="T65" fmla="*/ 207 h 324"/>
              <a:gd name="T66" fmla="*/ 117 w 392"/>
              <a:gd name="T67" fmla="*/ 217 h 324"/>
              <a:gd name="T68" fmla="*/ 102 w 392"/>
              <a:gd name="T69" fmla="*/ 236 h 324"/>
              <a:gd name="T70" fmla="*/ 96 w 392"/>
              <a:gd name="T71" fmla="*/ 228 h 324"/>
              <a:gd name="T72" fmla="*/ 85 w 392"/>
              <a:gd name="T73" fmla="*/ 242 h 324"/>
              <a:gd name="T74" fmla="*/ 46 w 392"/>
              <a:gd name="T75" fmla="*/ 217 h 324"/>
              <a:gd name="T76" fmla="*/ 62 w 392"/>
              <a:gd name="T77" fmla="*/ 195 h 324"/>
              <a:gd name="T78" fmla="*/ 87 w 392"/>
              <a:gd name="T79" fmla="*/ 203 h 324"/>
              <a:gd name="T80" fmla="*/ 110 w 392"/>
              <a:gd name="T81" fmla="*/ 192 h 324"/>
              <a:gd name="T82" fmla="*/ 110 w 392"/>
              <a:gd name="T83" fmla="*/ 188 h 324"/>
              <a:gd name="T84" fmla="*/ 81 w 392"/>
              <a:gd name="T85" fmla="*/ 195 h 324"/>
              <a:gd name="T86" fmla="*/ 81 w 392"/>
              <a:gd name="T87" fmla="*/ 172 h 324"/>
              <a:gd name="T88" fmla="*/ 71 w 392"/>
              <a:gd name="T89" fmla="*/ 182 h 324"/>
              <a:gd name="T90" fmla="*/ 52 w 392"/>
              <a:gd name="T91" fmla="*/ 194 h 324"/>
              <a:gd name="T92" fmla="*/ 23 w 392"/>
              <a:gd name="T93" fmla="*/ 167 h 324"/>
              <a:gd name="T94" fmla="*/ 39 w 392"/>
              <a:gd name="T95" fmla="*/ 157 h 324"/>
              <a:gd name="T96" fmla="*/ 42 w 392"/>
              <a:gd name="T97" fmla="*/ 146 h 324"/>
              <a:gd name="T98" fmla="*/ 69 w 392"/>
              <a:gd name="T99" fmla="*/ 128 h 324"/>
              <a:gd name="T100" fmla="*/ 77 w 392"/>
              <a:gd name="T101" fmla="*/ 103 h 324"/>
              <a:gd name="T102" fmla="*/ 104 w 392"/>
              <a:gd name="T103" fmla="*/ 103 h 324"/>
              <a:gd name="T104" fmla="*/ 135 w 392"/>
              <a:gd name="T105" fmla="*/ 103 h 324"/>
              <a:gd name="T106" fmla="*/ 204 w 392"/>
              <a:gd name="T107" fmla="*/ 146 h 324"/>
              <a:gd name="T108" fmla="*/ 236 w 392"/>
              <a:gd name="T109" fmla="*/ 157 h 324"/>
              <a:gd name="T110" fmla="*/ 273 w 392"/>
              <a:gd name="T111" fmla="*/ 123 h 324"/>
              <a:gd name="T112" fmla="*/ 252 w 392"/>
              <a:gd name="T113" fmla="*/ 75 h 324"/>
              <a:gd name="T114" fmla="*/ 256 w 392"/>
              <a:gd name="T115" fmla="*/ 34 h 324"/>
              <a:gd name="T116" fmla="*/ 296 w 392"/>
              <a:gd name="T117" fmla="*/ 27 h 324"/>
              <a:gd name="T118" fmla="*/ 329 w 392"/>
              <a:gd name="T119" fmla="*/ 1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2" h="324">
                <a:moveTo>
                  <a:pt x="113" y="295"/>
                </a:moveTo>
                <a:lnTo>
                  <a:pt x="112" y="297"/>
                </a:lnTo>
                <a:lnTo>
                  <a:pt x="112" y="295"/>
                </a:lnTo>
                <a:lnTo>
                  <a:pt x="110" y="295"/>
                </a:lnTo>
                <a:lnTo>
                  <a:pt x="110" y="293"/>
                </a:lnTo>
                <a:lnTo>
                  <a:pt x="112" y="295"/>
                </a:lnTo>
                <a:lnTo>
                  <a:pt x="113" y="295"/>
                </a:lnTo>
                <a:close/>
                <a:moveTo>
                  <a:pt x="117" y="247"/>
                </a:moveTo>
                <a:lnTo>
                  <a:pt x="115" y="247"/>
                </a:lnTo>
                <a:lnTo>
                  <a:pt x="117" y="247"/>
                </a:lnTo>
                <a:close/>
                <a:moveTo>
                  <a:pt x="123" y="245"/>
                </a:moveTo>
                <a:lnTo>
                  <a:pt x="121" y="247"/>
                </a:lnTo>
                <a:lnTo>
                  <a:pt x="121" y="245"/>
                </a:lnTo>
                <a:lnTo>
                  <a:pt x="123" y="245"/>
                </a:lnTo>
                <a:close/>
                <a:moveTo>
                  <a:pt x="108" y="247"/>
                </a:moveTo>
                <a:lnTo>
                  <a:pt x="106" y="247"/>
                </a:lnTo>
                <a:lnTo>
                  <a:pt x="108" y="245"/>
                </a:lnTo>
                <a:lnTo>
                  <a:pt x="110" y="247"/>
                </a:lnTo>
                <a:lnTo>
                  <a:pt x="108" y="247"/>
                </a:lnTo>
                <a:close/>
                <a:moveTo>
                  <a:pt x="123" y="245"/>
                </a:moveTo>
                <a:lnTo>
                  <a:pt x="123" y="244"/>
                </a:lnTo>
                <a:lnTo>
                  <a:pt x="123" y="245"/>
                </a:lnTo>
                <a:close/>
                <a:moveTo>
                  <a:pt x="113" y="244"/>
                </a:moveTo>
                <a:lnTo>
                  <a:pt x="115" y="244"/>
                </a:lnTo>
                <a:lnTo>
                  <a:pt x="117" y="245"/>
                </a:lnTo>
                <a:lnTo>
                  <a:pt x="117" y="247"/>
                </a:lnTo>
                <a:lnTo>
                  <a:pt x="115" y="247"/>
                </a:lnTo>
                <a:lnTo>
                  <a:pt x="113" y="247"/>
                </a:lnTo>
                <a:lnTo>
                  <a:pt x="112" y="247"/>
                </a:lnTo>
                <a:lnTo>
                  <a:pt x="110" y="247"/>
                </a:lnTo>
                <a:lnTo>
                  <a:pt x="110" y="245"/>
                </a:lnTo>
                <a:lnTo>
                  <a:pt x="110" y="244"/>
                </a:lnTo>
                <a:lnTo>
                  <a:pt x="112" y="244"/>
                </a:lnTo>
                <a:lnTo>
                  <a:pt x="113" y="244"/>
                </a:lnTo>
                <a:close/>
                <a:moveTo>
                  <a:pt x="115" y="242"/>
                </a:moveTo>
                <a:lnTo>
                  <a:pt x="117" y="242"/>
                </a:lnTo>
                <a:lnTo>
                  <a:pt x="115" y="242"/>
                </a:lnTo>
                <a:close/>
                <a:moveTo>
                  <a:pt x="121" y="242"/>
                </a:moveTo>
                <a:lnTo>
                  <a:pt x="123" y="242"/>
                </a:lnTo>
                <a:lnTo>
                  <a:pt x="123" y="244"/>
                </a:lnTo>
                <a:lnTo>
                  <a:pt x="121" y="244"/>
                </a:lnTo>
                <a:lnTo>
                  <a:pt x="123" y="244"/>
                </a:lnTo>
                <a:lnTo>
                  <a:pt x="123" y="245"/>
                </a:lnTo>
                <a:lnTo>
                  <a:pt x="121" y="245"/>
                </a:lnTo>
                <a:lnTo>
                  <a:pt x="119" y="245"/>
                </a:lnTo>
                <a:lnTo>
                  <a:pt x="119" y="247"/>
                </a:lnTo>
                <a:lnTo>
                  <a:pt x="117" y="245"/>
                </a:lnTo>
                <a:lnTo>
                  <a:pt x="117" y="244"/>
                </a:lnTo>
                <a:lnTo>
                  <a:pt x="115" y="244"/>
                </a:lnTo>
                <a:lnTo>
                  <a:pt x="113" y="244"/>
                </a:lnTo>
                <a:lnTo>
                  <a:pt x="115" y="244"/>
                </a:lnTo>
                <a:lnTo>
                  <a:pt x="117" y="244"/>
                </a:lnTo>
                <a:lnTo>
                  <a:pt x="115" y="244"/>
                </a:lnTo>
                <a:lnTo>
                  <a:pt x="115" y="242"/>
                </a:lnTo>
                <a:lnTo>
                  <a:pt x="117" y="242"/>
                </a:lnTo>
                <a:lnTo>
                  <a:pt x="119" y="242"/>
                </a:lnTo>
                <a:lnTo>
                  <a:pt x="121" y="242"/>
                </a:lnTo>
                <a:lnTo>
                  <a:pt x="123" y="242"/>
                </a:lnTo>
                <a:lnTo>
                  <a:pt x="121" y="242"/>
                </a:lnTo>
                <a:close/>
                <a:moveTo>
                  <a:pt x="119" y="242"/>
                </a:moveTo>
                <a:lnTo>
                  <a:pt x="117" y="242"/>
                </a:lnTo>
                <a:lnTo>
                  <a:pt x="117" y="240"/>
                </a:lnTo>
                <a:lnTo>
                  <a:pt x="119" y="240"/>
                </a:lnTo>
                <a:lnTo>
                  <a:pt x="119" y="242"/>
                </a:lnTo>
                <a:close/>
                <a:moveTo>
                  <a:pt x="117" y="240"/>
                </a:moveTo>
                <a:lnTo>
                  <a:pt x="115" y="240"/>
                </a:lnTo>
                <a:lnTo>
                  <a:pt x="117" y="240"/>
                </a:lnTo>
                <a:close/>
                <a:moveTo>
                  <a:pt x="121" y="240"/>
                </a:moveTo>
                <a:lnTo>
                  <a:pt x="121" y="242"/>
                </a:lnTo>
                <a:lnTo>
                  <a:pt x="119" y="242"/>
                </a:lnTo>
                <a:lnTo>
                  <a:pt x="119" y="240"/>
                </a:lnTo>
                <a:lnTo>
                  <a:pt x="121" y="240"/>
                </a:lnTo>
                <a:close/>
                <a:moveTo>
                  <a:pt x="117" y="240"/>
                </a:moveTo>
                <a:lnTo>
                  <a:pt x="115" y="240"/>
                </a:lnTo>
                <a:lnTo>
                  <a:pt x="117" y="240"/>
                </a:lnTo>
                <a:close/>
                <a:moveTo>
                  <a:pt x="121" y="240"/>
                </a:moveTo>
                <a:lnTo>
                  <a:pt x="119" y="240"/>
                </a:lnTo>
                <a:lnTo>
                  <a:pt x="117" y="240"/>
                </a:lnTo>
                <a:lnTo>
                  <a:pt x="119" y="240"/>
                </a:lnTo>
                <a:lnTo>
                  <a:pt x="121" y="240"/>
                </a:lnTo>
                <a:close/>
                <a:moveTo>
                  <a:pt x="117" y="240"/>
                </a:moveTo>
                <a:lnTo>
                  <a:pt x="117" y="238"/>
                </a:lnTo>
                <a:lnTo>
                  <a:pt x="117" y="240"/>
                </a:lnTo>
                <a:close/>
                <a:moveTo>
                  <a:pt x="115" y="240"/>
                </a:moveTo>
                <a:lnTo>
                  <a:pt x="115" y="238"/>
                </a:lnTo>
                <a:lnTo>
                  <a:pt x="115" y="240"/>
                </a:lnTo>
                <a:close/>
                <a:moveTo>
                  <a:pt x="119" y="238"/>
                </a:moveTo>
                <a:lnTo>
                  <a:pt x="119" y="240"/>
                </a:lnTo>
                <a:lnTo>
                  <a:pt x="121" y="240"/>
                </a:lnTo>
                <a:lnTo>
                  <a:pt x="119" y="240"/>
                </a:lnTo>
                <a:lnTo>
                  <a:pt x="119" y="238"/>
                </a:lnTo>
                <a:lnTo>
                  <a:pt x="117" y="238"/>
                </a:lnTo>
                <a:lnTo>
                  <a:pt x="119" y="238"/>
                </a:lnTo>
                <a:close/>
                <a:moveTo>
                  <a:pt x="115" y="238"/>
                </a:moveTo>
                <a:lnTo>
                  <a:pt x="117" y="238"/>
                </a:lnTo>
                <a:lnTo>
                  <a:pt x="115" y="238"/>
                </a:lnTo>
                <a:close/>
                <a:moveTo>
                  <a:pt x="115" y="236"/>
                </a:moveTo>
                <a:lnTo>
                  <a:pt x="117" y="238"/>
                </a:lnTo>
                <a:lnTo>
                  <a:pt x="115" y="238"/>
                </a:lnTo>
                <a:lnTo>
                  <a:pt x="115" y="236"/>
                </a:lnTo>
                <a:close/>
                <a:moveTo>
                  <a:pt x="135" y="213"/>
                </a:moveTo>
                <a:lnTo>
                  <a:pt x="133" y="215"/>
                </a:lnTo>
                <a:lnTo>
                  <a:pt x="133" y="213"/>
                </a:lnTo>
                <a:lnTo>
                  <a:pt x="135" y="213"/>
                </a:lnTo>
                <a:close/>
                <a:moveTo>
                  <a:pt x="138" y="213"/>
                </a:moveTo>
                <a:lnTo>
                  <a:pt x="138" y="211"/>
                </a:lnTo>
                <a:lnTo>
                  <a:pt x="138" y="209"/>
                </a:lnTo>
                <a:lnTo>
                  <a:pt x="140" y="209"/>
                </a:lnTo>
                <a:lnTo>
                  <a:pt x="140" y="211"/>
                </a:lnTo>
                <a:lnTo>
                  <a:pt x="138" y="213"/>
                </a:lnTo>
                <a:close/>
                <a:moveTo>
                  <a:pt x="37" y="76"/>
                </a:moveTo>
                <a:lnTo>
                  <a:pt x="39" y="76"/>
                </a:lnTo>
                <a:lnTo>
                  <a:pt x="40" y="76"/>
                </a:lnTo>
                <a:lnTo>
                  <a:pt x="40" y="75"/>
                </a:lnTo>
                <a:lnTo>
                  <a:pt x="40" y="73"/>
                </a:lnTo>
                <a:lnTo>
                  <a:pt x="42" y="73"/>
                </a:lnTo>
                <a:lnTo>
                  <a:pt x="44" y="73"/>
                </a:lnTo>
                <a:lnTo>
                  <a:pt x="44" y="75"/>
                </a:lnTo>
                <a:lnTo>
                  <a:pt x="46" y="76"/>
                </a:lnTo>
                <a:lnTo>
                  <a:pt x="46" y="75"/>
                </a:lnTo>
                <a:lnTo>
                  <a:pt x="48" y="75"/>
                </a:lnTo>
                <a:lnTo>
                  <a:pt x="48" y="76"/>
                </a:lnTo>
                <a:lnTo>
                  <a:pt x="50" y="76"/>
                </a:lnTo>
                <a:lnTo>
                  <a:pt x="50" y="75"/>
                </a:lnTo>
                <a:lnTo>
                  <a:pt x="52" y="75"/>
                </a:lnTo>
                <a:lnTo>
                  <a:pt x="54" y="76"/>
                </a:lnTo>
                <a:lnTo>
                  <a:pt x="52" y="78"/>
                </a:lnTo>
                <a:lnTo>
                  <a:pt x="54" y="80"/>
                </a:lnTo>
                <a:lnTo>
                  <a:pt x="56" y="82"/>
                </a:lnTo>
                <a:lnTo>
                  <a:pt x="56" y="84"/>
                </a:lnTo>
                <a:lnTo>
                  <a:pt x="56" y="86"/>
                </a:lnTo>
                <a:lnTo>
                  <a:pt x="56" y="88"/>
                </a:lnTo>
                <a:lnTo>
                  <a:pt x="56" y="90"/>
                </a:lnTo>
                <a:lnTo>
                  <a:pt x="56" y="92"/>
                </a:lnTo>
                <a:lnTo>
                  <a:pt x="56" y="94"/>
                </a:lnTo>
                <a:lnTo>
                  <a:pt x="58" y="94"/>
                </a:lnTo>
                <a:lnTo>
                  <a:pt x="60" y="94"/>
                </a:lnTo>
                <a:lnTo>
                  <a:pt x="62" y="94"/>
                </a:lnTo>
                <a:lnTo>
                  <a:pt x="64" y="96"/>
                </a:lnTo>
                <a:lnTo>
                  <a:pt x="64" y="98"/>
                </a:lnTo>
                <a:lnTo>
                  <a:pt x="64" y="99"/>
                </a:lnTo>
                <a:lnTo>
                  <a:pt x="62" y="101"/>
                </a:lnTo>
                <a:lnTo>
                  <a:pt x="62" y="103"/>
                </a:lnTo>
                <a:lnTo>
                  <a:pt x="62" y="105"/>
                </a:lnTo>
                <a:lnTo>
                  <a:pt x="60" y="107"/>
                </a:lnTo>
                <a:lnTo>
                  <a:pt x="60" y="111"/>
                </a:lnTo>
                <a:lnTo>
                  <a:pt x="60" y="115"/>
                </a:lnTo>
                <a:lnTo>
                  <a:pt x="60" y="117"/>
                </a:lnTo>
                <a:lnTo>
                  <a:pt x="62" y="119"/>
                </a:lnTo>
                <a:lnTo>
                  <a:pt x="64" y="121"/>
                </a:lnTo>
                <a:lnTo>
                  <a:pt x="64" y="126"/>
                </a:lnTo>
                <a:lnTo>
                  <a:pt x="64" y="128"/>
                </a:lnTo>
                <a:lnTo>
                  <a:pt x="62" y="130"/>
                </a:lnTo>
                <a:lnTo>
                  <a:pt x="60" y="130"/>
                </a:lnTo>
                <a:lnTo>
                  <a:pt x="60" y="132"/>
                </a:lnTo>
                <a:lnTo>
                  <a:pt x="58" y="132"/>
                </a:lnTo>
                <a:lnTo>
                  <a:pt x="58" y="134"/>
                </a:lnTo>
                <a:lnTo>
                  <a:pt x="56" y="134"/>
                </a:lnTo>
                <a:lnTo>
                  <a:pt x="54" y="134"/>
                </a:lnTo>
                <a:lnTo>
                  <a:pt x="54" y="132"/>
                </a:lnTo>
                <a:lnTo>
                  <a:pt x="52" y="132"/>
                </a:lnTo>
                <a:lnTo>
                  <a:pt x="54" y="134"/>
                </a:lnTo>
                <a:lnTo>
                  <a:pt x="52" y="134"/>
                </a:lnTo>
                <a:lnTo>
                  <a:pt x="52" y="136"/>
                </a:lnTo>
                <a:lnTo>
                  <a:pt x="50" y="136"/>
                </a:lnTo>
                <a:lnTo>
                  <a:pt x="48" y="136"/>
                </a:lnTo>
                <a:lnTo>
                  <a:pt x="46" y="138"/>
                </a:lnTo>
                <a:lnTo>
                  <a:pt x="44" y="138"/>
                </a:lnTo>
                <a:lnTo>
                  <a:pt x="42" y="140"/>
                </a:lnTo>
                <a:lnTo>
                  <a:pt x="40" y="140"/>
                </a:lnTo>
                <a:lnTo>
                  <a:pt x="40" y="142"/>
                </a:lnTo>
                <a:lnTo>
                  <a:pt x="39" y="144"/>
                </a:lnTo>
                <a:lnTo>
                  <a:pt x="37" y="144"/>
                </a:lnTo>
                <a:lnTo>
                  <a:pt x="35" y="144"/>
                </a:lnTo>
                <a:lnTo>
                  <a:pt x="33" y="146"/>
                </a:lnTo>
                <a:lnTo>
                  <a:pt x="31" y="146"/>
                </a:lnTo>
                <a:lnTo>
                  <a:pt x="29" y="147"/>
                </a:lnTo>
                <a:lnTo>
                  <a:pt x="27" y="147"/>
                </a:lnTo>
                <a:lnTo>
                  <a:pt x="27" y="149"/>
                </a:lnTo>
                <a:lnTo>
                  <a:pt x="25" y="149"/>
                </a:lnTo>
                <a:lnTo>
                  <a:pt x="23" y="151"/>
                </a:lnTo>
                <a:lnTo>
                  <a:pt x="23" y="153"/>
                </a:lnTo>
                <a:lnTo>
                  <a:pt x="21" y="153"/>
                </a:lnTo>
                <a:lnTo>
                  <a:pt x="21" y="155"/>
                </a:lnTo>
                <a:lnTo>
                  <a:pt x="21" y="157"/>
                </a:lnTo>
                <a:lnTo>
                  <a:pt x="21" y="159"/>
                </a:lnTo>
                <a:lnTo>
                  <a:pt x="19" y="159"/>
                </a:lnTo>
                <a:lnTo>
                  <a:pt x="17" y="159"/>
                </a:lnTo>
                <a:lnTo>
                  <a:pt x="17" y="157"/>
                </a:lnTo>
                <a:lnTo>
                  <a:pt x="15" y="157"/>
                </a:lnTo>
                <a:lnTo>
                  <a:pt x="14" y="155"/>
                </a:lnTo>
                <a:lnTo>
                  <a:pt x="14" y="153"/>
                </a:lnTo>
                <a:lnTo>
                  <a:pt x="14" y="151"/>
                </a:lnTo>
                <a:lnTo>
                  <a:pt x="12" y="151"/>
                </a:lnTo>
                <a:lnTo>
                  <a:pt x="12" y="149"/>
                </a:lnTo>
                <a:lnTo>
                  <a:pt x="10" y="147"/>
                </a:lnTo>
                <a:lnTo>
                  <a:pt x="10" y="146"/>
                </a:lnTo>
                <a:lnTo>
                  <a:pt x="8" y="146"/>
                </a:lnTo>
                <a:lnTo>
                  <a:pt x="8" y="144"/>
                </a:lnTo>
                <a:lnTo>
                  <a:pt x="8" y="142"/>
                </a:lnTo>
                <a:lnTo>
                  <a:pt x="6" y="142"/>
                </a:lnTo>
                <a:lnTo>
                  <a:pt x="6" y="140"/>
                </a:lnTo>
                <a:lnTo>
                  <a:pt x="4" y="138"/>
                </a:lnTo>
                <a:lnTo>
                  <a:pt x="4" y="136"/>
                </a:lnTo>
                <a:lnTo>
                  <a:pt x="2" y="136"/>
                </a:lnTo>
                <a:lnTo>
                  <a:pt x="2" y="134"/>
                </a:lnTo>
                <a:lnTo>
                  <a:pt x="0" y="132"/>
                </a:lnTo>
                <a:lnTo>
                  <a:pt x="8" y="121"/>
                </a:lnTo>
                <a:lnTo>
                  <a:pt x="10" y="119"/>
                </a:lnTo>
                <a:lnTo>
                  <a:pt x="12" y="115"/>
                </a:lnTo>
                <a:lnTo>
                  <a:pt x="12" y="111"/>
                </a:lnTo>
                <a:lnTo>
                  <a:pt x="14" y="107"/>
                </a:lnTo>
                <a:lnTo>
                  <a:pt x="17" y="101"/>
                </a:lnTo>
                <a:lnTo>
                  <a:pt x="19" y="98"/>
                </a:lnTo>
                <a:lnTo>
                  <a:pt x="21" y="92"/>
                </a:lnTo>
                <a:lnTo>
                  <a:pt x="25" y="86"/>
                </a:lnTo>
                <a:lnTo>
                  <a:pt x="27" y="80"/>
                </a:lnTo>
                <a:lnTo>
                  <a:pt x="31" y="75"/>
                </a:lnTo>
                <a:lnTo>
                  <a:pt x="33" y="73"/>
                </a:lnTo>
                <a:lnTo>
                  <a:pt x="35" y="71"/>
                </a:lnTo>
                <a:lnTo>
                  <a:pt x="35" y="73"/>
                </a:lnTo>
                <a:lnTo>
                  <a:pt x="37" y="75"/>
                </a:lnTo>
                <a:lnTo>
                  <a:pt x="37" y="76"/>
                </a:lnTo>
                <a:close/>
                <a:moveTo>
                  <a:pt x="369" y="0"/>
                </a:moveTo>
                <a:lnTo>
                  <a:pt x="371" y="2"/>
                </a:lnTo>
                <a:lnTo>
                  <a:pt x="371" y="5"/>
                </a:lnTo>
                <a:lnTo>
                  <a:pt x="373" y="9"/>
                </a:lnTo>
                <a:lnTo>
                  <a:pt x="373" y="11"/>
                </a:lnTo>
                <a:lnTo>
                  <a:pt x="375" y="13"/>
                </a:lnTo>
                <a:lnTo>
                  <a:pt x="375" y="17"/>
                </a:lnTo>
                <a:lnTo>
                  <a:pt x="375" y="19"/>
                </a:lnTo>
                <a:lnTo>
                  <a:pt x="377" y="23"/>
                </a:lnTo>
                <a:lnTo>
                  <a:pt x="377" y="25"/>
                </a:lnTo>
                <a:lnTo>
                  <a:pt x="379" y="28"/>
                </a:lnTo>
                <a:lnTo>
                  <a:pt x="379" y="30"/>
                </a:lnTo>
                <a:lnTo>
                  <a:pt x="381" y="34"/>
                </a:lnTo>
                <a:lnTo>
                  <a:pt x="381" y="38"/>
                </a:lnTo>
                <a:lnTo>
                  <a:pt x="381" y="40"/>
                </a:lnTo>
                <a:lnTo>
                  <a:pt x="381" y="42"/>
                </a:lnTo>
                <a:lnTo>
                  <a:pt x="381" y="46"/>
                </a:lnTo>
                <a:lnTo>
                  <a:pt x="382" y="48"/>
                </a:lnTo>
                <a:lnTo>
                  <a:pt x="382" y="50"/>
                </a:lnTo>
                <a:lnTo>
                  <a:pt x="382" y="51"/>
                </a:lnTo>
                <a:lnTo>
                  <a:pt x="382" y="55"/>
                </a:lnTo>
                <a:lnTo>
                  <a:pt x="384" y="59"/>
                </a:lnTo>
                <a:lnTo>
                  <a:pt x="386" y="63"/>
                </a:lnTo>
                <a:lnTo>
                  <a:pt x="388" y="67"/>
                </a:lnTo>
                <a:lnTo>
                  <a:pt x="390" y="67"/>
                </a:lnTo>
                <a:lnTo>
                  <a:pt x="392" y="69"/>
                </a:lnTo>
                <a:lnTo>
                  <a:pt x="392" y="71"/>
                </a:lnTo>
                <a:lnTo>
                  <a:pt x="390" y="73"/>
                </a:lnTo>
                <a:lnTo>
                  <a:pt x="390" y="75"/>
                </a:lnTo>
                <a:lnTo>
                  <a:pt x="390" y="76"/>
                </a:lnTo>
                <a:lnTo>
                  <a:pt x="388" y="78"/>
                </a:lnTo>
                <a:lnTo>
                  <a:pt x="388" y="80"/>
                </a:lnTo>
                <a:lnTo>
                  <a:pt x="388" y="82"/>
                </a:lnTo>
                <a:lnTo>
                  <a:pt x="388" y="84"/>
                </a:lnTo>
                <a:lnTo>
                  <a:pt x="384" y="84"/>
                </a:lnTo>
                <a:lnTo>
                  <a:pt x="381" y="86"/>
                </a:lnTo>
                <a:lnTo>
                  <a:pt x="379" y="90"/>
                </a:lnTo>
                <a:lnTo>
                  <a:pt x="379" y="92"/>
                </a:lnTo>
                <a:lnTo>
                  <a:pt x="381" y="94"/>
                </a:lnTo>
                <a:lnTo>
                  <a:pt x="382" y="98"/>
                </a:lnTo>
                <a:lnTo>
                  <a:pt x="382" y="101"/>
                </a:lnTo>
                <a:lnTo>
                  <a:pt x="382" y="105"/>
                </a:lnTo>
                <a:lnTo>
                  <a:pt x="381" y="109"/>
                </a:lnTo>
                <a:lnTo>
                  <a:pt x="381" y="113"/>
                </a:lnTo>
                <a:lnTo>
                  <a:pt x="381" y="115"/>
                </a:lnTo>
                <a:lnTo>
                  <a:pt x="379" y="117"/>
                </a:lnTo>
                <a:lnTo>
                  <a:pt x="379" y="121"/>
                </a:lnTo>
                <a:lnTo>
                  <a:pt x="377" y="124"/>
                </a:lnTo>
                <a:lnTo>
                  <a:pt x="377" y="126"/>
                </a:lnTo>
                <a:lnTo>
                  <a:pt x="375" y="130"/>
                </a:lnTo>
                <a:lnTo>
                  <a:pt x="373" y="132"/>
                </a:lnTo>
                <a:lnTo>
                  <a:pt x="371" y="136"/>
                </a:lnTo>
                <a:lnTo>
                  <a:pt x="367" y="140"/>
                </a:lnTo>
                <a:lnTo>
                  <a:pt x="367" y="144"/>
                </a:lnTo>
                <a:lnTo>
                  <a:pt x="365" y="147"/>
                </a:lnTo>
                <a:lnTo>
                  <a:pt x="365" y="151"/>
                </a:lnTo>
                <a:lnTo>
                  <a:pt x="367" y="157"/>
                </a:lnTo>
                <a:lnTo>
                  <a:pt x="363" y="163"/>
                </a:lnTo>
                <a:lnTo>
                  <a:pt x="361" y="167"/>
                </a:lnTo>
                <a:lnTo>
                  <a:pt x="359" y="171"/>
                </a:lnTo>
                <a:lnTo>
                  <a:pt x="357" y="172"/>
                </a:lnTo>
                <a:lnTo>
                  <a:pt x="357" y="176"/>
                </a:lnTo>
                <a:lnTo>
                  <a:pt x="356" y="178"/>
                </a:lnTo>
                <a:lnTo>
                  <a:pt x="356" y="180"/>
                </a:lnTo>
                <a:lnTo>
                  <a:pt x="357" y="180"/>
                </a:lnTo>
                <a:lnTo>
                  <a:pt x="357" y="182"/>
                </a:lnTo>
                <a:lnTo>
                  <a:pt x="359" y="184"/>
                </a:lnTo>
                <a:lnTo>
                  <a:pt x="359" y="186"/>
                </a:lnTo>
                <a:lnTo>
                  <a:pt x="359" y="188"/>
                </a:lnTo>
                <a:lnTo>
                  <a:pt x="357" y="190"/>
                </a:lnTo>
                <a:lnTo>
                  <a:pt x="356" y="192"/>
                </a:lnTo>
                <a:lnTo>
                  <a:pt x="356" y="194"/>
                </a:lnTo>
                <a:lnTo>
                  <a:pt x="356" y="195"/>
                </a:lnTo>
                <a:lnTo>
                  <a:pt x="354" y="197"/>
                </a:lnTo>
                <a:lnTo>
                  <a:pt x="354" y="199"/>
                </a:lnTo>
                <a:lnTo>
                  <a:pt x="354" y="201"/>
                </a:lnTo>
                <a:lnTo>
                  <a:pt x="352" y="203"/>
                </a:lnTo>
                <a:lnTo>
                  <a:pt x="350" y="205"/>
                </a:lnTo>
                <a:lnTo>
                  <a:pt x="348" y="205"/>
                </a:lnTo>
                <a:lnTo>
                  <a:pt x="344" y="205"/>
                </a:lnTo>
                <a:lnTo>
                  <a:pt x="342" y="207"/>
                </a:lnTo>
                <a:lnTo>
                  <a:pt x="340" y="211"/>
                </a:lnTo>
                <a:lnTo>
                  <a:pt x="340" y="215"/>
                </a:lnTo>
                <a:lnTo>
                  <a:pt x="340" y="219"/>
                </a:lnTo>
                <a:lnTo>
                  <a:pt x="340" y="222"/>
                </a:lnTo>
                <a:lnTo>
                  <a:pt x="342" y="222"/>
                </a:lnTo>
                <a:lnTo>
                  <a:pt x="340" y="224"/>
                </a:lnTo>
                <a:lnTo>
                  <a:pt x="340" y="226"/>
                </a:lnTo>
                <a:lnTo>
                  <a:pt x="338" y="230"/>
                </a:lnTo>
                <a:lnTo>
                  <a:pt x="336" y="232"/>
                </a:lnTo>
                <a:lnTo>
                  <a:pt x="334" y="234"/>
                </a:lnTo>
                <a:lnTo>
                  <a:pt x="333" y="234"/>
                </a:lnTo>
                <a:lnTo>
                  <a:pt x="331" y="234"/>
                </a:lnTo>
                <a:lnTo>
                  <a:pt x="329" y="234"/>
                </a:lnTo>
                <a:lnTo>
                  <a:pt x="329" y="238"/>
                </a:lnTo>
                <a:lnTo>
                  <a:pt x="331" y="244"/>
                </a:lnTo>
                <a:lnTo>
                  <a:pt x="333" y="245"/>
                </a:lnTo>
                <a:lnTo>
                  <a:pt x="333" y="249"/>
                </a:lnTo>
                <a:lnTo>
                  <a:pt x="333" y="253"/>
                </a:lnTo>
                <a:lnTo>
                  <a:pt x="331" y="255"/>
                </a:lnTo>
                <a:lnTo>
                  <a:pt x="327" y="257"/>
                </a:lnTo>
                <a:lnTo>
                  <a:pt x="323" y="255"/>
                </a:lnTo>
                <a:lnTo>
                  <a:pt x="319" y="255"/>
                </a:lnTo>
                <a:lnTo>
                  <a:pt x="317" y="259"/>
                </a:lnTo>
                <a:lnTo>
                  <a:pt x="313" y="261"/>
                </a:lnTo>
                <a:lnTo>
                  <a:pt x="309" y="259"/>
                </a:lnTo>
                <a:lnTo>
                  <a:pt x="308" y="259"/>
                </a:lnTo>
                <a:lnTo>
                  <a:pt x="304" y="257"/>
                </a:lnTo>
                <a:lnTo>
                  <a:pt x="300" y="257"/>
                </a:lnTo>
                <a:lnTo>
                  <a:pt x="298" y="257"/>
                </a:lnTo>
                <a:lnTo>
                  <a:pt x="296" y="257"/>
                </a:lnTo>
                <a:lnTo>
                  <a:pt x="296" y="259"/>
                </a:lnTo>
                <a:lnTo>
                  <a:pt x="294" y="259"/>
                </a:lnTo>
                <a:lnTo>
                  <a:pt x="292" y="261"/>
                </a:lnTo>
                <a:lnTo>
                  <a:pt x="290" y="261"/>
                </a:lnTo>
                <a:lnTo>
                  <a:pt x="288" y="261"/>
                </a:lnTo>
                <a:lnTo>
                  <a:pt x="288" y="263"/>
                </a:lnTo>
                <a:lnTo>
                  <a:pt x="286" y="265"/>
                </a:lnTo>
                <a:lnTo>
                  <a:pt x="286" y="267"/>
                </a:lnTo>
                <a:lnTo>
                  <a:pt x="286" y="268"/>
                </a:lnTo>
                <a:lnTo>
                  <a:pt x="286" y="270"/>
                </a:lnTo>
                <a:lnTo>
                  <a:pt x="286" y="272"/>
                </a:lnTo>
                <a:lnTo>
                  <a:pt x="288" y="272"/>
                </a:lnTo>
                <a:lnTo>
                  <a:pt x="288" y="274"/>
                </a:lnTo>
                <a:lnTo>
                  <a:pt x="286" y="276"/>
                </a:lnTo>
                <a:lnTo>
                  <a:pt x="284" y="276"/>
                </a:lnTo>
                <a:lnTo>
                  <a:pt x="283" y="276"/>
                </a:lnTo>
                <a:lnTo>
                  <a:pt x="281" y="276"/>
                </a:lnTo>
                <a:lnTo>
                  <a:pt x="277" y="276"/>
                </a:lnTo>
                <a:lnTo>
                  <a:pt x="275" y="274"/>
                </a:lnTo>
                <a:lnTo>
                  <a:pt x="271" y="274"/>
                </a:lnTo>
                <a:lnTo>
                  <a:pt x="267" y="276"/>
                </a:lnTo>
                <a:lnTo>
                  <a:pt x="267" y="278"/>
                </a:lnTo>
                <a:lnTo>
                  <a:pt x="265" y="280"/>
                </a:lnTo>
                <a:lnTo>
                  <a:pt x="267" y="280"/>
                </a:lnTo>
                <a:lnTo>
                  <a:pt x="267" y="282"/>
                </a:lnTo>
                <a:lnTo>
                  <a:pt x="267" y="286"/>
                </a:lnTo>
                <a:lnTo>
                  <a:pt x="267" y="288"/>
                </a:lnTo>
                <a:lnTo>
                  <a:pt x="267" y="290"/>
                </a:lnTo>
                <a:lnTo>
                  <a:pt x="265" y="292"/>
                </a:lnTo>
                <a:lnTo>
                  <a:pt x="263" y="292"/>
                </a:lnTo>
                <a:lnTo>
                  <a:pt x="259" y="292"/>
                </a:lnTo>
                <a:lnTo>
                  <a:pt x="258" y="293"/>
                </a:lnTo>
                <a:lnTo>
                  <a:pt x="256" y="295"/>
                </a:lnTo>
                <a:lnTo>
                  <a:pt x="256" y="297"/>
                </a:lnTo>
                <a:lnTo>
                  <a:pt x="252" y="297"/>
                </a:lnTo>
                <a:lnTo>
                  <a:pt x="250" y="297"/>
                </a:lnTo>
                <a:lnTo>
                  <a:pt x="248" y="295"/>
                </a:lnTo>
                <a:lnTo>
                  <a:pt x="244" y="293"/>
                </a:lnTo>
                <a:lnTo>
                  <a:pt x="242" y="293"/>
                </a:lnTo>
                <a:lnTo>
                  <a:pt x="238" y="295"/>
                </a:lnTo>
                <a:lnTo>
                  <a:pt x="238" y="297"/>
                </a:lnTo>
                <a:lnTo>
                  <a:pt x="238" y="299"/>
                </a:lnTo>
                <a:lnTo>
                  <a:pt x="238" y="301"/>
                </a:lnTo>
                <a:lnTo>
                  <a:pt x="236" y="303"/>
                </a:lnTo>
                <a:lnTo>
                  <a:pt x="236" y="305"/>
                </a:lnTo>
                <a:lnTo>
                  <a:pt x="233" y="305"/>
                </a:lnTo>
                <a:lnTo>
                  <a:pt x="229" y="305"/>
                </a:lnTo>
                <a:lnTo>
                  <a:pt x="227" y="305"/>
                </a:lnTo>
                <a:lnTo>
                  <a:pt x="225" y="303"/>
                </a:lnTo>
                <a:lnTo>
                  <a:pt x="223" y="303"/>
                </a:lnTo>
                <a:lnTo>
                  <a:pt x="223" y="301"/>
                </a:lnTo>
                <a:lnTo>
                  <a:pt x="221" y="301"/>
                </a:lnTo>
                <a:lnTo>
                  <a:pt x="221" y="299"/>
                </a:lnTo>
                <a:lnTo>
                  <a:pt x="219" y="297"/>
                </a:lnTo>
                <a:lnTo>
                  <a:pt x="217" y="297"/>
                </a:lnTo>
                <a:lnTo>
                  <a:pt x="217" y="295"/>
                </a:lnTo>
                <a:lnTo>
                  <a:pt x="215" y="293"/>
                </a:lnTo>
                <a:lnTo>
                  <a:pt x="215" y="292"/>
                </a:lnTo>
                <a:lnTo>
                  <a:pt x="211" y="290"/>
                </a:lnTo>
                <a:lnTo>
                  <a:pt x="210" y="290"/>
                </a:lnTo>
                <a:lnTo>
                  <a:pt x="208" y="292"/>
                </a:lnTo>
                <a:lnTo>
                  <a:pt x="208" y="293"/>
                </a:lnTo>
                <a:lnTo>
                  <a:pt x="208" y="295"/>
                </a:lnTo>
                <a:lnTo>
                  <a:pt x="206" y="297"/>
                </a:lnTo>
                <a:lnTo>
                  <a:pt x="206" y="301"/>
                </a:lnTo>
                <a:lnTo>
                  <a:pt x="206" y="303"/>
                </a:lnTo>
                <a:lnTo>
                  <a:pt x="204" y="303"/>
                </a:lnTo>
                <a:lnTo>
                  <a:pt x="202" y="303"/>
                </a:lnTo>
                <a:lnTo>
                  <a:pt x="198" y="305"/>
                </a:lnTo>
                <a:lnTo>
                  <a:pt x="198" y="303"/>
                </a:lnTo>
                <a:lnTo>
                  <a:pt x="196" y="303"/>
                </a:lnTo>
                <a:lnTo>
                  <a:pt x="196" y="305"/>
                </a:lnTo>
                <a:lnTo>
                  <a:pt x="198" y="305"/>
                </a:lnTo>
                <a:lnTo>
                  <a:pt x="196" y="307"/>
                </a:lnTo>
                <a:lnTo>
                  <a:pt x="196" y="309"/>
                </a:lnTo>
                <a:lnTo>
                  <a:pt x="196" y="311"/>
                </a:lnTo>
                <a:lnTo>
                  <a:pt x="194" y="311"/>
                </a:lnTo>
                <a:lnTo>
                  <a:pt x="192" y="309"/>
                </a:lnTo>
                <a:lnTo>
                  <a:pt x="192" y="311"/>
                </a:lnTo>
                <a:lnTo>
                  <a:pt x="190" y="313"/>
                </a:lnTo>
                <a:lnTo>
                  <a:pt x="188" y="311"/>
                </a:lnTo>
                <a:lnTo>
                  <a:pt x="188" y="309"/>
                </a:lnTo>
                <a:lnTo>
                  <a:pt x="186" y="309"/>
                </a:lnTo>
                <a:lnTo>
                  <a:pt x="185" y="311"/>
                </a:lnTo>
                <a:lnTo>
                  <a:pt x="185" y="309"/>
                </a:lnTo>
                <a:lnTo>
                  <a:pt x="183" y="309"/>
                </a:lnTo>
                <a:lnTo>
                  <a:pt x="183" y="307"/>
                </a:lnTo>
                <a:lnTo>
                  <a:pt x="181" y="309"/>
                </a:lnTo>
                <a:lnTo>
                  <a:pt x="179" y="309"/>
                </a:lnTo>
                <a:lnTo>
                  <a:pt x="179" y="307"/>
                </a:lnTo>
                <a:lnTo>
                  <a:pt x="177" y="309"/>
                </a:lnTo>
                <a:lnTo>
                  <a:pt x="177" y="311"/>
                </a:lnTo>
                <a:lnTo>
                  <a:pt x="175" y="313"/>
                </a:lnTo>
                <a:lnTo>
                  <a:pt x="175" y="315"/>
                </a:lnTo>
                <a:lnTo>
                  <a:pt x="175" y="313"/>
                </a:lnTo>
                <a:lnTo>
                  <a:pt x="173" y="313"/>
                </a:lnTo>
                <a:lnTo>
                  <a:pt x="171" y="313"/>
                </a:lnTo>
                <a:lnTo>
                  <a:pt x="169" y="315"/>
                </a:lnTo>
                <a:lnTo>
                  <a:pt x="167" y="315"/>
                </a:lnTo>
                <a:lnTo>
                  <a:pt x="165" y="315"/>
                </a:lnTo>
                <a:lnTo>
                  <a:pt x="163" y="315"/>
                </a:lnTo>
                <a:lnTo>
                  <a:pt x="163" y="316"/>
                </a:lnTo>
                <a:lnTo>
                  <a:pt x="162" y="320"/>
                </a:lnTo>
                <a:lnTo>
                  <a:pt x="160" y="320"/>
                </a:lnTo>
                <a:lnTo>
                  <a:pt x="158" y="322"/>
                </a:lnTo>
                <a:lnTo>
                  <a:pt x="156" y="320"/>
                </a:lnTo>
                <a:lnTo>
                  <a:pt x="154" y="320"/>
                </a:lnTo>
                <a:lnTo>
                  <a:pt x="152" y="320"/>
                </a:lnTo>
                <a:lnTo>
                  <a:pt x="150" y="320"/>
                </a:lnTo>
                <a:lnTo>
                  <a:pt x="150" y="322"/>
                </a:lnTo>
                <a:lnTo>
                  <a:pt x="150" y="324"/>
                </a:lnTo>
                <a:lnTo>
                  <a:pt x="148" y="324"/>
                </a:lnTo>
                <a:lnTo>
                  <a:pt x="146" y="324"/>
                </a:lnTo>
                <a:lnTo>
                  <a:pt x="146" y="322"/>
                </a:lnTo>
                <a:lnTo>
                  <a:pt x="144" y="322"/>
                </a:lnTo>
                <a:lnTo>
                  <a:pt x="142" y="320"/>
                </a:lnTo>
                <a:lnTo>
                  <a:pt x="140" y="318"/>
                </a:lnTo>
                <a:lnTo>
                  <a:pt x="138" y="318"/>
                </a:lnTo>
                <a:lnTo>
                  <a:pt x="137" y="316"/>
                </a:lnTo>
                <a:lnTo>
                  <a:pt x="135" y="316"/>
                </a:lnTo>
                <a:lnTo>
                  <a:pt x="133" y="316"/>
                </a:lnTo>
                <a:lnTo>
                  <a:pt x="133" y="315"/>
                </a:lnTo>
                <a:lnTo>
                  <a:pt x="129" y="315"/>
                </a:lnTo>
                <a:lnTo>
                  <a:pt x="125" y="315"/>
                </a:lnTo>
                <a:lnTo>
                  <a:pt x="121" y="313"/>
                </a:lnTo>
                <a:lnTo>
                  <a:pt x="119" y="311"/>
                </a:lnTo>
                <a:lnTo>
                  <a:pt x="117" y="309"/>
                </a:lnTo>
                <a:lnTo>
                  <a:pt x="117" y="307"/>
                </a:lnTo>
                <a:lnTo>
                  <a:pt x="115" y="307"/>
                </a:lnTo>
                <a:lnTo>
                  <a:pt x="113" y="307"/>
                </a:lnTo>
                <a:lnTo>
                  <a:pt x="108" y="305"/>
                </a:lnTo>
                <a:lnTo>
                  <a:pt x="108" y="303"/>
                </a:lnTo>
                <a:lnTo>
                  <a:pt x="110" y="303"/>
                </a:lnTo>
                <a:lnTo>
                  <a:pt x="108" y="303"/>
                </a:lnTo>
                <a:lnTo>
                  <a:pt x="108" y="301"/>
                </a:lnTo>
                <a:lnTo>
                  <a:pt x="110" y="301"/>
                </a:lnTo>
                <a:lnTo>
                  <a:pt x="108" y="301"/>
                </a:lnTo>
                <a:lnTo>
                  <a:pt x="108" y="299"/>
                </a:lnTo>
                <a:lnTo>
                  <a:pt x="106" y="299"/>
                </a:lnTo>
                <a:lnTo>
                  <a:pt x="104" y="297"/>
                </a:lnTo>
                <a:lnTo>
                  <a:pt x="104" y="295"/>
                </a:lnTo>
                <a:lnTo>
                  <a:pt x="106" y="295"/>
                </a:lnTo>
                <a:lnTo>
                  <a:pt x="108" y="295"/>
                </a:lnTo>
                <a:lnTo>
                  <a:pt x="110" y="295"/>
                </a:lnTo>
                <a:lnTo>
                  <a:pt x="112" y="297"/>
                </a:lnTo>
                <a:lnTo>
                  <a:pt x="113" y="297"/>
                </a:lnTo>
                <a:lnTo>
                  <a:pt x="115" y="297"/>
                </a:lnTo>
                <a:lnTo>
                  <a:pt x="117" y="297"/>
                </a:lnTo>
                <a:lnTo>
                  <a:pt x="117" y="295"/>
                </a:lnTo>
                <a:lnTo>
                  <a:pt x="115" y="295"/>
                </a:lnTo>
                <a:lnTo>
                  <a:pt x="112" y="295"/>
                </a:lnTo>
                <a:lnTo>
                  <a:pt x="110" y="293"/>
                </a:lnTo>
                <a:lnTo>
                  <a:pt x="108" y="295"/>
                </a:lnTo>
                <a:lnTo>
                  <a:pt x="106" y="295"/>
                </a:lnTo>
                <a:lnTo>
                  <a:pt x="108" y="293"/>
                </a:lnTo>
                <a:lnTo>
                  <a:pt x="108" y="290"/>
                </a:lnTo>
                <a:lnTo>
                  <a:pt x="110" y="290"/>
                </a:lnTo>
                <a:lnTo>
                  <a:pt x="108" y="290"/>
                </a:lnTo>
                <a:lnTo>
                  <a:pt x="108" y="288"/>
                </a:lnTo>
                <a:lnTo>
                  <a:pt x="106" y="288"/>
                </a:lnTo>
                <a:lnTo>
                  <a:pt x="104" y="288"/>
                </a:lnTo>
                <a:lnTo>
                  <a:pt x="104" y="286"/>
                </a:lnTo>
                <a:lnTo>
                  <a:pt x="104" y="284"/>
                </a:lnTo>
                <a:lnTo>
                  <a:pt x="106" y="284"/>
                </a:lnTo>
                <a:lnTo>
                  <a:pt x="106" y="282"/>
                </a:lnTo>
                <a:lnTo>
                  <a:pt x="106" y="280"/>
                </a:lnTo>
                <a:lnTo>
                  <a:pt x="106" y="278"/>
                </a:lnTo>
                <a:lnTo>
                  <a:pt x="108" y="278"/>
                </a:lnTo>
                <a:lnTo>
                  <a:pt x="110" y="278"/>
                </a:lnTo>
                <a:lnTo>
                  <a:pt x="108" y="278"/>
                </a:lnTo>
                <a:lnTo>
                  <a:pt x="108" y="276"/>
                </a:lnTo>
                <a:lnTo>
                  <a:pt x="106" y="276"/>
                </a:lnTo>
                <a:lnTo>
                  <a:pt x="106" y="274"/>
                </a:lnTo>
                <a:lnTo>
                  <a:pt x="106" y="276"/>
                </a:lnTo>
                <a:lnTo>
                  <a:pt x="104" y="274"/>
                </a:lnTo>
                <a:lnTo>
                  <a:pt x="106" y="276"/>
                </a:lnTo>
                <a:lnTo>
                  <a:pt x="106" y="278"/>
                </a:lnTo>
                <a:lnTo>
                  <a:pt x="106" y="280"/>
                </a:lnTo>
                <a:lnTo>
                  <a:pt x="104" y="280"/>
                </a:lnTo>
                <a:lnTo>
                  <a:pt x="104" y="282"/>
                </a:lnTo>
                <a:lnTo>
                  <a:pt x="104" y="284"/>
                </a:lnTo>
                <a:lnTo>
                  <a:pt x="102" y="284"/>
                </a:lnTo>
                <a:lnTo>
                  <a:pt x="104" y="284"/>
                </a:lnTo>
                <a:lnTo>
                  <a:pt x="104" y="286"/>
                </a:lnTo>
                <a:lnTo>
                  <a:pt x="102" y="286"/>
                </a:lnTo>
                <a:lnTo>
                  <a:pt x="104" y="286"/>
                </a:lnTo>
                <a:lnTo>
                  <a:pt x="104" y="288"/>
                </a:lnTo>
                <a:lnTo>
                  <a:pt x="104" y="290"/>
                </a:lnTo>
                <a:lnTo>
                  <a:pt x="106" y="290"/>
                </a:lnTo>
                <a:lnTo>
                  <a:pt x="106" y="292"/>
                </a:lnTo>
                <a:lnTo>
                  <a:pt x="108" y="292"/>
                </a:lnTo>
                <a:lnTo>
                  <a:pt x="106" y="293"/>
                </a:lnTo>
                <a:lnTo>
                  <a:pt x="104" y="293"/>
                </a:lnTo>
                <a:lnTo>
                  <a:pt x="102" y="293"/>
                </a:lnTo>
                <a:lnTo>
                  <a:pt x="98" y="293"/>
                </a:lnTo>
                <a:lnTo>
                  <a:pt x="96" y="293"/>
                </a:lnTo>
                <a:lnTo>
                  <a:pt x="92" y="295"/>
                </a:lnTo>
                <a:lnTo>
                  <a:pt x="90" y="295"/>
                </a:lnTo>
                <a:lnTo>
                  <a:pt x="90" y="297"/>
                </a:lnTo>
                <a:lnTo>
                  <a:pt x="89" y="295"/>
                </a:lnTo>
                <a:lnTo>
                  <a:pt x="87" y="295"/>
                </a:lnTo>
                <a:lnTo>
                  <a:pt x="87" y="293"/>
                </a:lnTo>
                <a:lnTo>
                  <a:pt x="85" y="292"/>
                </a:lnTo>
                <a:lnTo>
                  <a:pt x="85" y="290"/>
                </a:lnTo>
                <a:lnTo>
                  <a:pt x="85" y="288"/>
                </a:lnTo>
                <a:lnTo>
                  <a:pt x="85" y="286"/>
                </a:lnTo>
                <a:lnTo>
                  <a:pt x="83" y="286"/>
                </a:lnTo>
                <a:lnTo>
                  <a:pt x="83" y="284"/>
                </a:lnTo>
                <a:lnTo>
                  <a:pt x="83" y="282"/>
                </a:lnTo>
                <a:lnTo>
                  <a:pt x="85" y="280"/>
                </a:lnTo>
                <a:lnTo>
                  <a:pt x="83" y="280"/>
                </a:lnTo>
                <a:lnTo>
                  <a:pt x="83" y="278"/>
                </a:lnTo>
                <a:lnTo>
                  <a:pt x="83" y="276"/>
                </a:lnTo>
                <a:lnTo>
                  <a:pt x="83" y="274"/>
                </a:lnTo>
                <a:lnTo>
                  <a:pt x="81" y="272"/>
                </a:lnTo>
                <a:lnTo>
                  <a:pt x="81" y="270"/>
                </a:lnTo>
                <a:lnTo>
                  <a:pt x="81" y="268"/>
                </a:lnTo>
                <a:lnTo>
                  <a:pt x="81" y="267"/>
                </a:lnTo>
                <a:lnTo>
                  <a:pt x="79" y="267"/>
                </a:lnTo>
                <a:lnTo>
                  <a:pt x="79" y="265"/>
                </a:lnTo>
                <a:lnTo>
                  <a:pt x="79" y="263"/>
                </a:lnTo>
                <a:lnTo>
                  <a:pt x="79" y="261"/>
                </a:lnTo>
                <a:lnTo>
                  <a:pt x="77" y="261"/>
                </a:lnTo>
                <a:lnTo>
                  <a:pt x="77" y="259"/>
                </a:lnTo>
                <a:lnTo>
                  <a:pt x="77" y="257"/>
                </a:lnTo>
                <a:lnTo>
                  <a:pt x="77" y="255"/>
                </a:lnTo>
                <a:lnTo>
                  <a:pt x="77" y="253"/>
                </a:lnTo>
                <a:lnTo>
                  <a:pt x="75" y="253"/>
                </a:lnTo>
                <a:lnTo>
                  <a:pt x="75" y="251"/>
                </a:lnTo>
                <a:lnTo>
                  <a:pt x="75" y="249"/>
                </a:lnTo>
                <a:lnTo>
                  <a:pt x="75" y="247"/>
                </a:lnTo>
                <a:lnTo>
                  <a:pt x="77" y="247"/>
                </a:lnTo>
                <a:lnTo>
                  <a:pt x="79" y="247"/>
                </a:lnTo>
                <a:lnTo>
                  <a:pt x="81" y="247"/>
                </a:lnTo>
                <a:lnTo>
                  <a:pt x="83" y="247"/>
                </a:lnTo>
                <a:lnTo>
                  <a:pt x="83" y="249"/>
                </a:lnTo>
                <a:lnTo>
                  <a:pt x="85" y="249"/>
                </a:lnTo>
                <a:lnTo>
                  <a:pt x="87" y="249"/>
                </a:lnTo>
                <a:lnTo>
                  <a:pt x="89" y="249"/>
                </a:lnTo>
                <a:lnTo>
                  <a:pt x="89" y="247"/>
                </a:lnTo>
                <a:lnTo>
                  <a:pt x="90" y="247"/>
                </a:lnTo>
                <a:lnTo>
                  <a:pt x="92" y="247"/>
                </a:lnTo>
                <a:lnTo>
                  <a:pt x="94" y="247"/>
                </a:lnTo>
                <a:lnTo>
                  <a:pt x="96" y="247"/>
                </a:lnTo>
                <a:lnTo>
                  <a:pt x="98" y="247"/>
                </a:lnTo>
                <a:lnTo>
                  <a:pt x="100" y="249"/>
                </a:lnTo>
                <a:lnTo>
                  <a:pt x="100" y="247"/>
                </a:lnTo>
                <a:lnTo>
                  <a:pt x="102" y="247"/>
                </a:lnTo>
                <a:lnTo>
                  <a:pt x="102" y="249"/>
                </a:lnTo>
                <a:lnTo>
                  <a:pt x="104" y="249"/>
                </a:lnTo>
                <a:lnTo>
                  <a:pt x="104" y="251"/>
                </a:lnTo>
                <a:lnTo>
                  <a:pt x="106" y="253"/>
                </a:lnTo>
                <a:lnTo>
                  <a:pt x="106" y="255"/>
                </a:lnTo>
                <a:lnTo>
                  <a:pt x="108" y="255"/>
                </a:lnTo>
                <a:lnTo>
                  <a:pt x="110" y="255"/>
                </a:lnTo>
                <a:lnTo>
                  <a:pt x="108" y="255"/>
                </a:lnTo>
                <a:lnTo>
                  <a:pt x="106" y="253"/>
                </a:lnTo>
                <a:lnTo>
                  <a:pt x="106" y="251"/>
                </a:lnTo>
                <a:lnTo>
                  <a:pt x="108" y="251"/>
                </a:lnTo>
                <a:lnTo>
                  <a:pt x="108" y="249"/>
                </a:lnTo>
                <a:lnTo>
                  <a:pt x="110" y="249"/>
                </a:lnTo>
                <a:lnTo>
                  <a:pt x="112" y="249"/>
                </a:lnTo>
                <a:lnTo>
                  <a:pt x="113" y="249"/>
                </a:lnTo>
                <a:lnTo>
                  <a:pt x="115" y="249"/>
                </a:lnTo>
                <a:lnTo>
                  <a:pt x="117" y="249"/>
                </a:lnTo>
                <a:lnTo>
                  <a:pt x="117" y="247"/>
                </a:lnTo>
                <a:lnTo>
                  <a:pt x="119" y="247"/>
                </a:lnTo>
                <a:lnTo>
                  <a:pt x="121" y="247"/>
                </a:lnTo>
                <a:lnTo>
                  <a:pt x="123" y="247"/>
                </a:lnTo>
                <a:lnTo>
                  <a:pt x="125" y="247"/>
                </a:lnTo>
                <a:lnTo>
                  <a:pt x="125" y="245"/>
                </a:lnTo>
                <a:lnTo>
                  <a:pt x="123" y="245"/>
                </a:lnTo>
                <a:lnTo>
                  <a:pt x="125" y="245"/>
                </a:lnTo>
                <a:lnTo>
                  <a:pt x="125" y="244"/>
                </a:lnTo>
                <a:lnTo>
                  <a:pt x="125" y="242"/>
                </a:lnTo>
                <a:lnTo>
                  <a:pt x="125" y="240"/>
                </a:lnTo>
                <a:lnTo>
                  <a:pt x="123" y="240"/>
                </a:lnTo>
                <a:lnTo>
                  <a:pt x="121" y="240"/>
                </a:lnTo>
                <a:lnTo>
                  <a:pt x="121" y="238"/>
                </a:lnTo>
                <a:lnTo>
                  <a:pt x="119" y="238"/>
                </a:lnTo>
                <a:lnTo>
                  <a:pt x="119" y="236"/>
                </a:lnTo>
                <a:lnTo>
                  <a:pt x="121" y="236"/>
                </a:lnTo>
                <a:lnTo>
                  <a:pt x="119" y="236"/>
                </a:lnTo>
                <a:lnTo>
                  <a:pt x="119" y="234"/>
                </a:lnTo>
                <a:lnTo>
                  <a:pt x="117" y="234"/>
                </a:lnTo>
                <a:lnTo>
                  <a:pt x="117" y="232"/>
                </a:lnTo>
                <a:lnTo>
                  <a:pt x="117" y="230"/>
                </a:lnTo>
                <a:lnTo>
                  <a:pt x="117" y="228"/>
                </a:lnTo>
                <a:lnTo>
                  <a:pt x="117" y="226"/>
                </a:lnTo>
                <a:lnTo>
                  <a:pt x="117" y="224"/>
                </a:lnTo>
                <a:lnTo>
                  <a:pt x="117" y="222"/>
                </a:lnTo>
                <a:lnTo>
                  <a:pt x="117" y="220"/>
                </a:lnTo>
                <a:lnTo>
                  <a:pt x="117" y="219"/>
                </a:lnTo>
                <a:lnTo>
                  <a:pt x="119" y="219"/>
                </a:lnTo>
                <a:lnTo>
                  <a:pt x="119" y="217"/>
                </a:lnTo>
                <a:lnTo>
                  <a:pt x="121" y="217"/>
                </a:lnTo>
                <a:lnTo>
                  <a:pt x="123" y="217"/>
                </a:lnTo>
                <a:lnTo>
                  <a:pt x="125" y="217"/>
                </a:lnTo>
                <a:lnTo>
                  <a:pt x="125" y="219"/>
                </a:lnTo>
                <a:lnTo>
                  <a:pt x="127" y="219"/>
                </a:lnTo>
                <a:lnTo>
                  <a:pt x="125" y="217"/>
                </a:lnTo>
                <a:lnTo>
                  <a:pt x="129" y="217"/>
                </a:lnTo>
                <a:lnTo>
                  <a:pt x="131" y="217"/>
                </a:lnTo>
                <a:lnTo>
                  <a:pt x="133" y="217"/>
                </a:lnTo>
                <a:lnTo>
                  <a:pt x="135" y="217"/>
                </a:lnTo>
                <a:lnTo>
                  <a:pt x="135" y="215"/>
                </a:lnTo>
                <a:lnTo>
                  <a:pt x="137" y="215"/>
                </a:lnTo>
                <a:lnTo>
                  <a:pt x="138" y="215"/>
                </a:lnTo>
                <a:lnTo>
                  <a:pt x="138" y="213"/>
                </a:lnTo>
                <a:lnTo>
                  <a:pt x="140" y="211"/>
                </a:lnTo>
                <a:lnTo>
                  <a:pt x="140" y="209"/>
                </a:lnTo>
                <a:lnTo>
                  <a:pt x="140" y="207"/>
                </a:lnTo>
                <a:lnTo>
                  <a:pt x="142" y="207"/>
                </a:lnTo>
                <a:lnTo>
                  <a:pt x="144" y="211"/>
                </a:lnTo>
                <a:lnTo>
                  <a:pt x="146" y="211"/>
                </a:lnTo>
                <a:lnTo>
                  <a:pt x="150" y="211"/>
                </a:lnTo>
                <a:lnTo>
                  <a:pt x="148" y="211"/>
                </a:lnTo>
                <a:lnTo>
                  <a:pt x="150" y="211"/>
                </a:lnTo>
                <a:lnTo>
                  <a:pt x="150" y="209"/>
                </a:lnTo>
                <a:lnTo>
                  <a:pt x="152" y="209"/>
                </a:lnTo>
                <a:lnTo>
                  <a:pt x="154" y="209"/>
                </a:lnTo>
                <a:lnTo>
                  <a:pt x="152" y="209"/>
                </a:lnTo>
                <a:lnTo>
                  <a:pt x="150" y="207"/>
                </a:lnTo>
                <a:lnTo>
                  <a:pt x="148" y="209"/>
                </a:lnTo>
                <a:lnTo>
                  <a:pt x="146" y="209"/>
                </a:lnTo>
                <a:lnTo>
                  <a:pt x="144" y="207"/>
                </a:lnTo>
                <a:lnTo>
                  <a:pt x="142" y="207"/>
                </a:lnTo>
                <a:lnTo>
                  <a:pt x="140" y="207"/>
                </a:lnTo>
                <a:lnTo>
                  <a:pt x="138" y="207"/>
                </a:lnTo>
                <a:lnTo>
                  <a:pt x="137" y="209"/>
                </a:lnTo>
                <a:lnTo>
                  <a:pt x="137" y="211"/>
                </a:lnTo>
                <a:lnTo>
                  <a:pt x="135" y="213"/>
                </a:lnTo>
                <a:lnTo>
                  <a:pt x="133" y="213"/>
                </a:lnTo>
                <a:lnTo>
                  <a:pt x="133" y="211"/>
                </a:lnTo>
                <a:lnTo>
                  <a:pt x="133" y="213"/>
                </a:lnTo>
                <a:lnTo>
                  <a:pt x="131" y="213"/>
                </a:lnTo>
                <a:lnTo>
                  <a:pt x="129" y="215"/>
                </a:lnTo>
                <a:lnTo>
                  <a:pt x="127" y="213"/>
                </a:lnTo>
                <a:lnTo>
                  <a:pt x="125" y="213"/>
                </a:lnTo>
                <a:lnTo>
                  <a:pt x="123" y="213"/>
                </a:lnTo>
                <a:lnTo>
                  <a:pt x="121" y="213"/>
                </a:lnTo>
                <a:lnTo>
                  <a:pt x="121" y="215"/>
                </a:lnTo>
                <a:lnTo>
                  <a:pt x="119" y="215"/>
                </a:lnTo>
                <a:lnTo>
                  <a:pt x="117" y="215"/>
                </a:lnTo>
                <a:lnTo>
                  <a:pt x="119" y="215"/>
                </a:lnTo>
                <a:lnTo>
                  <a:pt x="117" y="217"/>
                </a:lnTo>
                <a:lnTo>
                  <a:pt x="117" y="219"/>
                </a:lnTo>
                <a:lnTo>
                  <a:pt x="115" y="220"/>
                </a:lnTo>
                <a:lnTo>
                  <a:pt x="115" y="222"/>
                </a:lnTo>
                <a:lnTo>
                  <a:pt x="115" y="224"/>
                </a:lnTo>
                <a:lnTo>
                  <a:pt x="113" y="224"/>
                </a:lnTo>
                <a:lnTo>
                  <a:pt x="113" y="226"/>
                </a:lnTo>
                <a:lnTo>
                  <a:pt x="113" y="228"/>
                </a:lnTo>
                <a:lnTo>
                  <a:pt x="113" y="230"/>
                </a:lnTo>
                <a:lnTo>
                  <a:pt x="113" y="232"/>
                </a:lnTo>
                <a:lnTo>
                  <a:pt x="112" y="232"/>
                </a:lnTo>
                <a:lnTo>
                  <a:pt x="112" y="234"/>
                </a:lnTo>
                <a:lnTo>
                  <a:pt x="112" y="236"/>
                </a:lnTo>
                <a:lnTo>
                  <a:pt x="110" y="236"/>
                </a:lnTo>
                <a:lnTo>
                  <a:pt x="110" y="238"/>
                </a:lnTo>
                <a:lnTo>
                  <a:pt x="108" y="240"/>
                </a:lnTo>
                <a:lnTo>
                  <a:pt x="108" y="238"/>
                </a:lnTo>
                <a:lnTo>
                  <a:pt x="106" y="238"/>
                </a:lnTo>
                <a:lnTo>
                  <a:pt x="104" y="238"/>
                </a:lnTo>
                <a:lnTo>
                  <a:pt x="102" y="238"/>
                </a:lnTo>
                <a:lnTo>
                  <a:pt x="102" y="236"/>
                </a:lnTo>
                <a:lnTo>
                  <a:pt x="100" y="236"/>
                </a:lnTo>
                <a:lnTo>
                  <a:pt x="98" y="236"/>
                </a:lnTo>
                <a:lnTo>
                  <a:pt x="98" y="234"/>
                </a:lnTo>
                <a:lnTo>
                  <a:pt x="96" y="234"/>
                </a:lnTo>
                <a:lnTo>
                  <a:pt x="96" y="232"/>
                </a:lnTo>
                <a:lnTo>
                  <a:pt x="98" y="232"/>
                </a:lnTo>
                <a:lnTo>
                  <a:pt x="98" y="230"/>
                </a:lnTo>
                <a:lnTo>
                  <a:pt x="100" y="230"/>
                </a:lnTo>
                <a:lnTo>
                  <a:pt x="100" y="228"/>
                </a:lnTo>
                <a:lnTo>
                  <a:pt x="102" y="228"/>
                </a:lnTo>
                <a:lnTo>
                  <a:pt x="102" y="230"/>
                </a:lnTo>
                <a:lnTo>
                  <a:pt x="102" y="228"/>
                </a:lnTo>
                <a:lnTo>
                  <a:pt x="100" y="228"/>
                </a:lnTo>
                <a:lnTo>
                  <a:pt x="100" y="226"/>
                </a:lnTo>
                <a:lnTo>
                  <a:pt x="98" y="226"/>
                </a:lnTo>
                <a:lnTo>
                  <a:pt x="98" y="228"/>
                </a:lnTo>
                <a:lnTo>
                  <a:pt x="100" y="228"/>
                </a:lnTo>
                <a:lnTo>
                  <a:pt x="98" y="230"/>
                </a:lnTo>
                <a:lnTo>
                  <a:pt x="96" y="230"/>
                </a:lnTo>
                <a:lnTo>
                  <a:pt x="96" y="228"/>
                </a:lnTo>
                <a:lnTo>
                  <a:pt x="94" y="228"/>
                </a:lnTo>
                <a:lnTo>
                  <a:pt x="94" y="230"/>
                </a:lnTo>
                <a:lnTo>
                  <a:pt x="96" y="230"/>
                </a:lnTo>
                <a:lnTo>
                  <a:pt x="96" y="232"/>
                </a:lnTo>
                <a:lnTo>
                  <a:pt x="96" y="234"/>
                </a:lnTo>
                <a:lnTo>
                  <a:pt x="96" y="236"/>
                </a:lnTo>
                <a:lnTo>
                  <a:pt x="98" y="238"/>
                </a:lnTo>
                <a:lnTo>
                  <a:pt x="100" y="238"/>
                </a:lnTo>
                <a:lnTo>
                  <a:pt x="100" y="240"/>
                </a:lnTo>
                <a:lnTo>
                  <a:pt x="100" y="242"/>
                </a:lnTo>
                <a:lnTo>
                  <a:pt x="98" y="242"/>
                </a:lnTo>
                <a:lnTo>
                  <a:pt x="96" y="242"/>
                </a:lnTo>
                <a:lnTo>
                  <a:pt x="94" y="242"/>
                </a:lnTo>
                <a:lnTo>
                  <a:pt x="92" y="242"/>
                </a:lnTo>
                <a:lnTo>
                  <a:pt x="94" y="242"/>
                </a:lnTo>
                <a:lnTo>
                  <a:pt x="92" y="242"/>
                </a:lnTo>
                <a:lnTo>
                  <a:pt x="90" y="242"/>
                </a:lnTo>
                <a:lnTo>
                  <a:pt x="89" y="242"/>
                </a:lnTo>
                <a:lnTo>
                  <a:pt x="87" y="242"/>
                </a:lnTo>
                <a:lnTo>
                  <a:pt x="85" y="242"/>
                </a:lnTo>
                <a:lnTo>
                  <a:pt x="83" y="242"/>
                </a:lnTo>
                <a:lnTo>
                  <a:pt x="83" y="240"/>
                </a:lnTo>
                <a:lnTo>
                  <a:pt x="81" y="240"/>
                </a:lnTo>
                <a:lnTo>
                  <a:pt x="79" y="240"/>
                </a:lnTo>
                <a:lnTo>
                  <a:pt x="77" y="238"/>
                </a:lnTo>
                <a:lnTo>
                  <a:pt x="75" y="238"/>
                </a:lnTo>
                <a:lnTo>
                  <a:pt x="73" y="236"/>
                </a:lnTo>
                <a:lnTo>
                  <a:pt x="69" y="236"/>
                </a:lnTo>
                <a:lnTo>
                  <a:pt x="67" y="234"/>
                </a:lnTo>
                <a:lnTo>
                  <a:pt x="65" y="234"/>
                </a:lnTo>
                <a:lnTo>
                  <a:pt x="64" y="234"/>
                </a:lnTo>
                <a:lnTo>
                  <a:pt x="64" y="232"/>
                </a:lnTo>
                <a:lnTo>
                  <a:pt x="62" y="232"/>
                </a:lnTo>
                <a:lnTo>
                  <a:pt x="58" y="230"/>
                </a:lnTo>
                <a:lnTo>
                  <a:pt x="56" y="228"/>
                </a:lnTo>
                <a:lnTo>
                  <a:pt x="54" y="226"/>
                </a:lnTo>
                <a:lnTo>
                  <a:pt x="50" y="222"/>
                </a:lnTo>
                <a:lnTo>
                  <a:pt x="48" y="220"/>
                </a:lnTo>
                <a:lnTo>
                  <a:pt x="46" y="219"/>
                </a:lnTo>
                <a:lnTo>
                  <a:pt x="46" y="217"/>
                </a:lnTo>
                <a:lnTo>
                  <a:pt x="44" y="215"/>
                </a:lnTo>
                <a:lnTo>
                  <a:pt x="44" y="213"/>
                </a:lnTo>
                <a:lnTo>
                  <a:pt x="44" y="211"/>
                </a:lnTo>
                <a:lnTo>
                  <a:pt x="42" y="211"/>
                </a:lnTo>
                <a:lnTo>
                  <a:pt x="42" y="209"/>
                </a:lnTo>
                <a:lnTo>
                  <a:pt x="44" y="209"/>
                </a:lnTo>
                <a:lnTo>
                  <a:pt x="42" y="207"/>
                </a:lnTo>
                <a:lnTo>
                  <a:pt x="42" y="205"/>
                </a:lnTo>
                <a:lnTo>
                  <a:pt x="42" y="203"/>
                </a:lnTo>
                <a:lnTo>
                  <a:pt x="44" y="201"/>
                </a:lnTo>
                <a:lnTo>
                  <a:pt x="46" y="201"/>
                </a:lnTo>
                <a:lnTo>
                  <a:pt x="48" y="199"/>
                </a:lnTo>
                <a:lnTo>
                  <a:pt x="50" y="197"/>
                </a:lnTo>
                <a:lnTo>
                  <a:pt x="50" y="195"/>
                </a:lnTo>
                <a:lnTo>
                  <a:pt x="52" y="195"/>
                </a:lnTo>
                <a:lnTo>
                  <a:pt x="54" y="195"/>
                </a:lnTo>
                <a:lnTo>
                  <a:pt x="56" y="195"/>
                </a:lnTo>
                <a:lnTo>
                  <a:pt x="58" y="195"/>
                </a:lnTo>
                <a:lnTo>
                  <a:pt x="60" y="195"/>
                </a:lnTo>
                <a:lnTo>
                  <a:pt x="62" y="195"/>
                </a:lnTo>
                <a:lnTo>
                  <a:pt x="65" y="195"/>
                </a:lnTo>
                <a:lnTo>
                  <a:pt x="67" y="195"/>
                </a:lnTo>
                <a:lnTo>
                  <a:pt x="69" y="195"/>
                </a:lnTo>
                <a:lnTo>
                  <a:pt x="71" y="195"/>
                </a:lnTo>
                <a:lnTo>
                  <a:pt x="71" y="197"/>
                </a:lnTo>
                <a:lnTo>
                  <a:pt x="73" y="197"/>
                </a:lnTo>
                <a:lnTo>
                  <a:pt x="75" y="197"/>
                </a:lnTo>
                <a:lnTo>
                  <a:pt x="77" y="199"/>
                </a:lnTo>
                <a:lnTo>
                  <a:pt x="79" y="199"/>
                </a:lnTo>
                <a:lnTo>
                  <a:pt x="81" y="199"/>
                </a:lnTo>
                <a:lnTo>
                  <a:pt x="83" y="199"/>
                </a:lnTo>
                <a:lnTo>
                  <a:pt x="85" y="199"/>
                </a:lnTo>
                <a:lnTo>
                  <a:pt x="87" y="199"/>
                </a:lnTo>
                <a:lnTo>
                  <a:pt x="87" y="201"/>
                </a:lnTo>
                <a:lnTo>
                  <a:pt x="85" y="201"/>
                </a:lnTo>
                <a:lnTo>
                  <a:pt x="85" y="203"/>
                </a:lnTo>
                <a:lnTo>
                  <a:pt x="83" y="203"/>
                </a:lnTo>
                <a:lnTo>
                  <a:pt x="83" y="205"/>
                </a:lnTo>
                <a:lnTo>
                  <a:pt x="85" y="203"/>
                </a:lnTo>
                <a:lnTo>
                  <a:pt x="87" y="203"/>
                </a:lnTo>
                <a:lnTo>
                  <a:pt x="87" y="201"/>
                </a:lnTo>
                <a:lnTo>
                  <a:pt x="89" y="199"/>
                </a:lnTo>
                <a:lnTo>
                  <a:pt x="90" y="199"/>
                </a:lnTo>
                <a:lnTo>
                  <a:pt x="90" y="197"/>
                </a:lnTo>
                <a:lnTo>
                  <a:pt x="92" y="197"/>
                </a:lnTo>
                <a:lnTo>
                  <a:pt x="92" y="195"/>
                </a:lnTo>
                <a:lnTo>
                  <a:pt x="92" y="194"/>
                </a:lnTo>
                <a:lnTo>
                  <a:pt x="94" y="194"/>
                </a:lnTo>
                <a:lnTo>
                  <a:pt x="94" y="192"/>
                </a:lnTo>
                <a:lnTo>
                  <a:pt x="94" y="190"/>
                </a:lnTo>
                <a:lnTo>
                  <a:pt x="92" y="188"/>
                </a:lnTo>
                <a:lnTo>
                  <a:pt x="94" y="188"/>
                </a:lnTo>
                <a:lnTo>
                  <a:pt x="96" y="188"/>
                </a:lnTo>
                <a:lnTo>
                  <a:pt x="98" y="188"/>
                </a:lnTo>
                <a:lnTo>
                  <a:pt x="100" y="188"/>
                </a:lnTo>
                <a:lnTo>
                  <a:pt x="102" y="188"/>
                </a:lnTo>
                <a:lnTo>
                  <a:pt x="106" y="188"/>
                </a:lnTo>
                <a:lnTo>
                  <a:pt x="108" y="188"/>
                </a:lnTo>
                <a:lnTo>
                  <a:pt x="110" y="190"/>
                </a:lnTo>
                <a:lnTo>
                  <a:pt x="110" y="192"/>
                </a:lnTo>
                <a:lnTo>
                  <a:pt x="112" y="192"/>
                </a:lnTo>
                <a:lnTo>
                  <a:pt x="113" y="192"/>
                </a:lnTo>
                <a:lnTo>
                  <a:pt x="115" y="192"/>
                </a:lnTo>
                <a:lnTo>
                  <a:pt x="115" y="194"/>
                </a:lnTo>
                <a:lnTo>
                  <a:pt x="115" y="192"/>
                </a:lnTo>
                <a:lnTo>
                  <a:pt x="117" y="192"/>
                </a:lnTo>
                <a:lnTo>
                  <a:pt x="119" y="192"/>
                </a:lnTo>
                <a:lnTo>
                  <a:pt x="121" y="192"/>
                </a:lnTo>
                <a:lnTo>
                  <a:pt x="123" y="192"/>
                </a:lnTo>
                <a:lnTo>
                  <a:pt x="123" y="190"/>
                </a:lnTo>
                <a:lnTo>
                  <a:pt x="121" y="190"/>
                </a:lnTo>
                <a:lnTo>
                  <a:pt x="119" y="190"/>
                </a:lnTo>
                <a:lnTo>
                  <a:pt x="117" y="192"/>
                </a:lnTo>
                <a:lnTo>
                  <a:pt x="115" y="192"/>
                </a:lnTo>
                <a:lnTo>
                  <a:pt x="115" y="190"/>
                </a:lnTo>
                <a:lnTo>
                  <a:pt x="113" y="190"/>
                </a:lnTo>
                <a:lnTo>
                  <a:pt x="112" y="190"/>
                </a:lnTo>
                <a:lnTo>
                  <a:pt x="112" y="188"/>
                </a:lnTo>
                <a:lnTo>
                  <a:pt x="112" y="190"/>
                </a:lnTo>
                <a:lnTo>
                  <a:pt x="110" y="188"/>
                </a:lnTo>
                <a:lnTo>
                  <a:pt x="108" y="188"/>
                </a:lnTo>
                <a:lnTo>
                  <a:pt x="108" y="186"/>
                </a:lnTo>
                <a:lnTo>
                  <a:pt x="108" y="188"/>
                </a:lnTo>
                <a:lnTo>
                  <a:pt x="106" y="186"/>
                </a:lnTo>
                <a:lnTo>
                  <a:pt x="104" y="186"/>
                </a:lnTo>
                <a:lnTo>
                  <a:pt x="102" y="184"/>
                </a:lnTo>
                <a:lnTo>
                  <a:pt x="100" y="184"/>
                </a:lnTo>
                <a:lnTo>
                  <a:pt x="98" y="184"/>
                </a:lnTo>
                <a:lnTo>
                  <a:pt x="96" y="184"/>
                </a:lnTo>
                <a:lnTo>
                  <a:pt x="94" y="184"/>
                </a:lnTo>
                <a:lnTo>
                  <a:pt x="94" y="186"/>
                </a:lnTo>
                <a:lnTo>
                  <a:pt x="92" y="188"/>
                </a:lnTo>
                <a:lnTo>
                  <a:pt x="92" y="190"/>
                </a:lnTo>
                <a:lnTo>
                  <a:pt x="90" y="192"/>
                </a:lnTo>
                <a:lnTo>
                  <a:pt x="89" y="194"/>
                </a:lnTo>
                <a:lnTo>
                  <a:pt x="89" y="195"/>
                </a:lnTo>
                <a:lnTo>
                  <a:pt x="87" y="195"/>
                </a:lnTo>
                <a:lnTo>
                  <a:pt x="85" y="195"/>
                </a:lnTo>
                <a:lnTo>
                  <a:pt x="83" y="195"/>
                </a:lnTo>
                <a:lnTo>
                  <a:pt x="81" y="195"/>
                </a:lnTo>
                <a:lnTo>
                  <a:pt x="79" y="195"/>
                </a:lnTo>
                <a:lnTo>
                  <a:pt x="77" y="194"/>
                </a:lnTo>
                <a:lnTo>
                  <a:pt x="75" y="194"/>
                </a:lnTo>
                <a:lnTo>
                  <a:pt x="75" y="192"/>
                </a:lnTo>
                <a:lnTo>
                  <a:pt x="75" y="190"/>
                </a:lnTo>
                <a:lnTo>
                  <a:pt x="73" y="190"/>
                </a:lnTo>
                <a:lnTo>
                  <a:pt x="73" y="188"/>
                </a:lnTo>
                <a:lnTo>
                  <a:pt x="73" y="186"/>
                </a:lnTo>
                <a:lnTo>
                  <a:pt x="73" y="184"/>
                </a:lnTo>
                <a:lnTo>
                  <a:pt x="73" y="182"/>
                </a:lnTo>
                <a:lnTo>
                  <a:pt x="75" y="182"/>
                </a:lnTo>
                <a:lnTo>
                  <a:pt x="75" y="180"/>
                </a:lnTo>
                <a:lnTo>
                  <a:pt x="77" y="178"/>
                </a:lnTo>
                <a:lnTo>
                  <a:pt x="77" y="176"/>
                </a:lnTo>
                <a:lnTo>
                  <a:pt x="77" y="174"/>
                </a:lnTo>
                <a:lnTo>
                  <a:pt x="77" y="172"/>
                </a:lnTo>
                <a:lnTo>
                  <a:pt x="77" y="171"/>
                </a:lnTo>
                <a:lnTo>
                  <a:pt x="79" y="171"/>
                </a:lnTo>
                <a:lnTo>
                  <a:pt x="79" y="172"/>
                </a:lnTo>
                <a:lnTo>
                  <a:pt x="81" y="172"/>
                </a:lnTo>
                <a:lnTo>
                  <a:pt x="83" y="174"/>
                </a:lnTo>
                <a:lnTo>
                  <a:pt x="83" y="172"/>
                </a:lnTo>
                <a:lnTo>
                  <a:pt x="81" y="172"/>
                </a:lnTo>
                <a:lnTo>
                  <a:pt x="81" y="171"/>
                </a:lnTo>
                <a:lnTo>
                  <a:pt x="79" y="171"/>
                </a:lnTo>
                <a:lnTo>
                  <a:pt x="77" y="171"/>
                </a:lnTo>
                <a:lnTo>
                  <a:pt x="77" y="169"/>
                </a:lnTo>
                <a:lnTo>
                  <a:pt x="75" y="169"/>
                </a:lnTo>
                <a:lnTo>
                  <a:pt x="77" y="169"/>
                </a:lnTo>
                <a:lnTo>
                  <a:pt x="75" y="169"/>
                </a:lnTo>
                <a:lnTo>
                  <a:pt x="75" y="171"/>
                </a:lnTo>
                <a:lnTo>
                  <a:pt x="75" y="172"/>
                </a:lnTo>
                <a:lnTo>
                  <a:pt x="75" y="174"/>
                </a:lnTo>
                <a:lnTo>
                  <a:pt x="75" y="176"/>
                </a:lnTo>
                <a:lnTo>
                  <a:pt x="73" y="176"/>
                </a:lnTo>
                <a:lnTo>
                  <a:pt x="73" y="178"/>
                </a:lnTo>
                <a:lnTo>
                  <a:pt x="71" y="178"/>
                </a:lnTo>
                <a:lnTo>
                  <a:pt x="73" y="178"/>
                </a:lnTo>
                <a:lnTo>
                  <a:pt x="71" y="180"/>
                </a:lnTo>
                <a:lnTo>
                  <a:pt x="71" y="182"/>
                </a:lnTo>
                <a:lnTo>
                  <a:pt x="71" y="180"/>
                </a:lnTo>
                <a:lnTo>
                  <a:pt x="71" y="182"/>
                </a:lnTo>
                <a:lnTo>
                  <a:pt x="71" y="184"/>
                </a:lnTo>
                <a:lnTo>
                  <a:pt x="69" y="186"/>
                </a:lnTo>
                <a:lnTo>
                  <a:pt x="69" y="188"/>
                </a:lnTo>
                <a:lnTo>
                  <a:pt x="69" y="190"/>
                </a:lnTo>
                <a:lnTo>
                  <a:pt x="69" y="192"/>
                </a:lnTo>
                <a:lnTo>
                  <a:pt x="67" y="192"/>
                </a:lnTo>
                <a:lnTo>
                  <a:pt x="65" y="192"/>
                </a:lnTo>
                <a:lnTo>
                  <a:pt x="64" y="190"/>
                </a:lnTo>
                <a:lnTo>
                  <a:pt x="62" y="190"/>
                </a:lnTo>
                <a:lnTo>
                  <a:pt x="60" y="190"/>
                </a:lnTo>
                <a:lnTo>
                  <a:pt x="58" y="190"/>
                </a:lnTo>
                <a:lnTo>
                  <a:pt x="56" y="190"/>
                </a:lnTo>
                <a:lnTo>
                  <a:pt x="56" y="192"/>
                </a:lnTo>
                <a:lnTo>
                  <a:pt x="54" y="192"/>
                </a:lnTo>
                <a:lnTo>
                  <a:pt x="52" y="192"/>
                </a:lnTo>
                <a:lnTo>
                  <a:pt x="50" y="192"/>
                </a:lnTo>
                <a:lnTo>
                  <a:pt x="52" y="192"/>
                </a:lnTo>
                <a:lnTo>
                  <a:pt x="52" y="194"/>
                </a:lnTo>
                <a:lnTo>
                  <a:pt x="50" y="194"/>
                </a:lnTo>
                <a:lnTo>
                  <a:pt x="48" y="194"/>
                </a:lnTo>
                <a:lnTo>
                  <a:pt x="48" y="195"/>
                </a:lnTo>
                <a:lnTo>
                  <a:pt x="46" y="195"/>
                </a:lnTo>
                <a:lnTo>
                  <a:pt x="44" y="197"/>
                </a:lnTo>
                <a:lnTo>
                  <a:pt x="42" y="197"/>
                </a:lnTo>
                <a:lnTo>
                  <a:pt x="42" y="195"/>
                </a:lnTo>
                <a:lnTo>
                  <a:pt x="37" y="190"/>
                </a:lnTo>
                <a:lnTo>
                  <a:pt x="35" y="188"/>
                </a:lnTo>
                <a:lnTo>
                  <a:pt x="33" y="188"/>
                </a:lnTo>
                <a:lnTo>
                  <a:pt x="33" y="186"/>
                </a:lnTo>
                <a:lnTo>
                  <a:pt x="31" y="184"/>
                </a:lnTo>
                <a:lnTo>
                  <a:pt x="31" y="182"/>
                </a:lnTo>
                <a:lnTo>
                  <a:pt x="29" y="180"/>
                </a:lnTo>
                <a:lnTo>
                  <a:pt x="29" y="178"/>
                </a:lnTo>
                <a:lnTo>
                  <a:pt x="27" y="176"/>
                </a:lnTo>
                <a:lnTo>
                  <a:pt x="27" y="174"/>
                </a:lnTo>
                <a:lnTo>
                  <a:pt x="23" y="171"/>
                </a:lnTo>
                <a:lnTo>
                  <a:pt x="23" y="169"/>
                </a:lnTo>
                <a:lnTo>
                  <a:pt x="23" y="167"/>
                </a:lnTo>
                <a:lnTo>
                  <a:pt x="23" y="165"/>
                </a:lnTo>
                <a:lnTo>
                  <a:pt x="23" y="163"/>
                </a:lnTo>
                <a:lnTo>
                  <a:pt x="23" y="161"/>
                </a:lnTo>
                <a:lnTo>
                  <a:pt x="23" y="159"/>
                </a:lnTo>
                <a:lnTo>
                  <a:pt x="25" y="157"/>
                </a:lnTo>
                <a:lnTo>
                  <a:pt x="25" y="155"/>
                </a:lnTo>
                <a:lnTo>
                  <a:pt x="27" y="153"/>
                </a:lnTo>
                <a:lnTo>
                  <a:pt x="25" y="153"/>
                </a:lnTo>
                <a:lnTo>
                  <a:pt x="27" y="151"/>
                </a:lnTo>
                <a:lnTo>
                  <a:pt x="27" y="153"/>
                </a:lnTo>
                <a:lnTo>
                  <a:pt x="29" y="153"/>
                </a:lnTo>
                <a:lnTo>
                  <a:pt x="29" y="151"/>
                </a:lnTo>
                <a:lnTo>
                  <a:pt x="29" y="149"/>
                </a:lnTo>
                <a:lnTo>
                  <a:pt x="31" y="149"/>
                </a:lnTo>
                <a:lnTo>
                  <a:pt x="33" y="149"/>
                </a:lnTo>
                <a:lnTo>
                  <a:pt x="35" y="151"/>
                </a:lnTo>
                <a:lnTo>
                  <a:pt x="37" y="151"/>
                </a:lnTo>
                <a:lnTo>
                  <a:pt x="37" y="153"/>
                </a:lnTo>
                <a:lnTo>
                  <a:pt x="39" y="155"/>
                </a:lnTo>
                <a:lnTo>
                  <a:pt x="39" y="157"/>
                </a:lnTo>
                <a:lnTo>
                  <a:pt x="40" y="159"/>
                </a:lnTo>
                <a:lnTo>
                  <a:pt x="39" y="161"/>
                </a:lnTo>
                <a:lnTo>
                  <a:pt x="39" y="163"/>
                </a:lnTo>
                <a:lnTo>
                  <a:pt x="40" y="163"/>
                </a:lnTo>
                <a:lnTo>
                  <a:pt x="42" y="163"/>
                </a:lnTo>
                <a:lnTo>
                  <a:pt x="44" y="163"/>
                </a:lnTo>
                <a:lnTo>
                  <a:pt x="42" y="163"/>
                </a:lnTo>
                <a:lnTo>
                  <a:pt x="40" y="163"/>
                </a:lnTo>
                <a:lnTo>
                  <a:pt x="40" y="161"/>
                </a:lnTo>
                <a:lnTo>
                  <a:pt x="40" y="159"/>
                </a:lnTo>
                <a:lnTo>
                  <a:pt x="40" y="157"/>
                </a:lnTo>
                <a:lnTo>
                  <a:pt x="39" y="157"/>
                </a:lnTo>
                <a:lnTo>
                  <a:pt x="39" y="155"/>
                </a:lnTo>
                <a:lnTo>
                  <a:pt x="39" y="153"/>
                </a:lnTo>
                <a:lnTo>
                  <a:pt x="37" y="151"/>
                </a:lnTo>
                <a:lnTo>
                  <a:pt x="37" y="149"/>
                </a:lnTo>
                <a:lnTo>
                  <a:pt x="37" y="147"/>
                </a:lnTo>
                <a:lnTo>
                  <a:pt x="39" y="147"/>
                </a:lnTo>
                <a:lnTo>
                  <a:pt x="40" y="146"/>
                </a:lnTo>
                <a:lnTo>
                  <a:pt x="42" y="146"/>
                </a:lnTo>
                <a:lnTo>
                  <a:pt x="42" y="144"/>
                </a:lnTo>
                <a:lnTo>
                  <a:pt x="44" y="144"/>
                </a:lnTo>
                <a:lnTo>
                  <a:pt x="46" y="142"/>
                </a:lnTo>
                <a:lnTo>
                  <a:pt x="48" y="140"/>
                </a:lnTo>
                <a:lnTo>
                  <a:pt x="50" y="140"/>
                </a:lnTo>
                <a:lnTo>
                  <a:pt x="52" y="140"/>
                </a:lnTo>
                <a:lnTo>
                  <a:pt x="56" y="138"/>
                </a:lnTo>
                <a:lnTo>
                  <a:pt x="56" y="136"/>
                </a:lnTo>
                <a:lnTo>
                  <a:pt x="58" y="136"/>
                </a:lnTo>
                <a:lnTo>
                  <a:pt x="58" y="138"/>
                </a:lnTo>
                <a:lnTo>
                  <a:pt x="60" y="138"/>
                </a:lnTo>
                <a:lnTo>
                  <a:pt x="60" y="136"/>
                </a:lnTo>
                <a:lnTo>
                  <a:pt x="62" y="136"/>
                </a:lnTo>
                <a:lnTo>
                  <a:pt x="62" y="134"/>
                </a:lnTo>
                <a:lnTo>
                  <a:pt x="64" y="132"/>
                </a:lnTo>
                <a:lnTo>
                  <a:pt x="65" y="130"/>
                </a:lnTo>
                <a:lnTo>
                  <a:pt x="67" y="128"/>
                </a:lnTo>
                <a:lnTo>
                  <a:pt x="69" y="128"/>
                </a:lnTo>
                <a:lnTo>
                  <a:pt x="69" y="130"/>
                </a:lnTo>
                <a:lnTo>
                  <a:pt x="69" y="128"/>
                </a:lnTo>
                <a:lnTo>
                  <a:pt x="71" y="128"/>
                </a:lnTo>
                <a:lnTo>
                  <a:pt x="71" y="126"/>
                </a:lnTo>
                <a:lnTo>
                  <a:pt x="71" y="124"/>
                </a:lnTo>
                <a:lnTo>
                  <a:pt x="73" y="124"/>
                </a:lnTo>
                <a:lnTo>
                  <a:pt x="75" y="123"/>
                </a:lnTo>
                <a:lnTo>
                  <a:pt x="77" y="123"/>
                </a:lnTo>
                <a:lnTo>
                  <a:pt x="77" y="121"/>
                </a:lnTo>
                <a:lnTo>
                  <a:pt x="79" y="121"/>
                </a:lnTo>
                <a:lnTo>
                  <a:pt x="81" y="119"/>
                </a:lnTo>
                <a:lnTo>
                  <a:pt x="83" y="117"/>
                </a:lnTo>
                <a:lnTo>
                  <a:pt x="85" y="117"/>
                </a:lnTo>
                <a:lnTo>
                  <a:pt x="87" y="117"/>
                </a:lnTo>
                <a:lnTo>
                  <a:pt x="87" y="115"/>
                </a:lnTo>
                <a:lnTo>
                  <a:pt x="85" y="115"/>
                </a:lnTo>
                <a:lnTo>
                  <a:pt x="83" y="113"/>
                </a:lnTo>
                <a:lnTo>
                  <a:pt x="79" y="111"/>
                </a:lnTo>
                <a:lnTo>
                  <a:pt x="77" y="111"/>
                </a:lnTo>
                <a:lnTo>
                  <a:pt x="77" y="109"/>
                </a:lnTo>
                <a:lnTo>
                  <a:pt x="75" y="107"/>
                </a:lnTo>
                <a:lnTo>
                  <a:pt x="77" y="103"/>
                </a:lnTo>
                <a:lnTo>
                  <a:pt x="79" y="103"/>
                </a:lnTo>
                <a:lnTo>
                  <a:pt x="81" y="105"/>
                </a:lnTo>
                <a:lnTo>
                  <a:pt x="83" y="103"/>
                </a:lnTo>
                <a:lnTo>
                  <a:pt x="85" y="103"/>
                </a:lnTo>
                <a:lnTo>
                  <a:pt x="89" y="103"/>
                </a:lnTo>
                <a:lnTo>
                  <a:pt x="90" y="103"/>
                </a:lnTo>
                <a:lnTo>
                  <a:pt x="92" y="103"/>
                </a:lnTo>
                <a:lnTo>
                  <a:pt x="94" y="103"/>
                </a:lnTo>
                <a:lnTo>
                  <a:pt x="96" y="105"/>
                </a:lnTo>
                <a:lnTo>
                  <a:pt x="96" y="107"/>
                </a:lnTo>
                <a:lnTo>
                  <a:pt x="98" y="107"/>
                </a:lnTo>
                <a:lnTo>
                  <a:pt x="100" y="105"/>
                </a:lnTo>
                <a:lnTo>
                  <a:pt x="100" y="103"/>
                </a:lnTo>
                <a:lnTo>
                  <a:pt x="98" y="103"/>
                </a:lnTo>
                <a:lnTo>
                  <a:pt x="98" y="101"/>
                </a:lnTo>
                <a:lnTo>
                  <a:pt x="100" y="101"/>
                </a:lnTo>
                <a:lnTo>
                  <a:pt x="100" y="99"/>
                </a:lnTo>
                <a:lnTo>
                  <a:pt x="102" y="99"/>
                </a:lnTo>
                <a:lnTo>
                  <a:pt x="104" y="101"/>
                </a:lnTo>
                <a:lnTo>
                  <a:pt x="104" y="103"/>
                </a:lnTo>
                <a:lnTo>
                  <a:pt x="106" y="103"/>
                </a:lnTo>
                <a:lnTo>
                  <a:pt x="108" y="101"/>
                </a:lnTo>
                <a:lnTo>
                  <a:pt x="110" y="101"/>
                </a:lnTo>
                <a:lnTo>
                  <a:pt x="112" y="101"/>
                </a:lnTo>
                <a:lnTo>
                  <a:pt x="113" y="99"/>
                </a:lnTo>
                <a:lnTo>
                  <a:pt x="115" y="99"/>
                </a:lnTo>
                <a:lnTo>
                  <a:pt x="117" y="99"/>
                </a:lnTo>
                <a:lnTo>
                  <a:pt x="117" y="101"/>
                </a:lnTo>
                <a:lnTo>
                  <a:pt x="119" y="101"/>
                </a:lnTo>
                <a:lnTo>
                  <a:pt x="117" y="103"/>
                </a:lnTo>
                <a:lnTo>
                  <a:pt x="119" y="105"/>
                </a:lnTo>
                <a:lnTo>
                  <a:pt x="121" y="105"/>
                </a:lnTo>
                <a:lnTo>
                  <a:pt x="121" y="107"/>
                </a:lnTo>
                <a:lnTo>
                  <a:pt x="123" y="111"/>
                </a:lnTo>
                <a:lnTo>
                  <a:pt x="125" y="111"/>
                </a:lnTo>
                <a:lnTo>
                  <a:pt x="127" y="111"/>
                </a:lnTo>
                <a:lnTo>
                  <a:pt x="131" y="111"/>
                </a:lnTo>
                <a:lnTo>
                  <a:pt x="131" y="107"/>
                </a:lnTo>
                <a:lnTo>
                  <a:pt x="133" y="105"/>
                </a:lnTo>
                <a:lnTo>
                  <a:pt x="135" y="103"/>
                </a:lnTo>
                <a:lnTo>
                  <a:pt x="137" y="103"/>
                </a:lnTo>
                <a:lnTo>
                  <a:pt x="140" y="103"/>
                </a:lnTo>
                <a:lnTo>
                  <a:pt x="142" y="101"/>
                </a:lnTo>
                <a:lnTo>
                  <a:pt x="144" y="101"/>
                </a:lnTo>
                <a:lnTo>
                  <a:pt x="148" y="101"/>
                </a:lnTo>
                <a:lnTo>
                  <a:pt x="152" y="98"/>
                </a:lnTo>
                <a:lnTo>
                  <a:pt x="158" y="101"/>
                </a:lnTo>
                <a:lnTo>
                  <a:pt x="167" y="105"/>
                </a:lnTo>
                <a:lnTo>
                  <a:pt x="171" y="107"/>
                </a:lnTo>
                <a:lnTo>
                  <a:pt x="173" y="109"/>
                </a:lnTo>
                <a:lnTo>
                  <a:pt x="179" y="113"/>
                </a:lnTo>
                <a:lnTo>
                  <a:pt x="183" y="111"/>
                </a:lnTo>
                <a:lnTo>
                  <a:pt x="185" y="115"/>
                </a:lnTo>
                <a:lnTo>
                  <a:pt x="186" y="117"/>
                </a:lnTo>
                <a:lnTo>
                  <a:pt x="188" y="119"/>
                </a:lnTo>
                <a:lnTo>
                  <a:pt x="186" y="121"/>
                </a:lnTo>
                <a:lnTo>
                  <a:pt x="206" y="134"/>
                </a:lnTo>
                <a:lnTo>
                  <a:pt x="204" y="140"/>
                </a:lnTo>
                <a:lnTo>
                  <a:pt x="204" y="142"/>
                </a:lnTo>
                <a:lnTo>
                  <a:pt x="204" y="146"/>
                </a:lnTo>
                <a:lnTo>
                  <a:pt x="202" y="149"/>
                </a:lnTo>
                <a:lnTo>
                  <a:pt x="202" y="151"/>
                </a:lnTo>
                <a:lnTo>
                  <a:pt x="200" y="151"/>
                </a:lnTo>
                <a:lnTo>
                  <a:pt x="202" y="153"/>
                </a:lnTo>
                <a:lnTo>
                  <a:pt x="204" y="155"/>
                </a:lnTo>
                <a:lnTo>
                  <a:pt x="204" y="159"/>
                </a:lnTo>
                <a:lnTo>
                  <a:pt x="206" y="161"/>
                </a:lnTo>
                <a:lnTo>
                  <a:pt x="208" y="163"/>
                </a:lnTo>
                <a:lnTo>
                  <a:pt x="211" y="163"/>
                </a:lnTo>
                <a:lnTo>
                  <a:pt x="215" y="163"/>
                </a:lnTo>
                <a:lnTo>
                  <a:pt x="217" y="163"/>
                </a:lnTo>
                <a:lnTo>
                  <a:pt x="219" y="163"/>
                </a:lnTo>
                <a:lnTo>
                  <a:pt x="221" y="161"/>
                </a:lnTo>
                <a:lnTo>
                  <a:pt x="225" y="161"/>
                </a:lnTo>
                <a:lnTo>
                  <a:pt x="227" y="159"/>
                </a:lnTo>
                <a:lnTo>
                  <a:pt x="229" y="159"/>
                </a:lnTo>
                <a:lnTo>
                  <a:pt x="231" y="159"/>
                </a:lnTo>
                <a:lnTo>
                  <a:pt x="233" y="159"/>
                </a:lnTo>
                <a:lnTo>
                  <a:pt x="235" y="159"/>
                </a:lnTo>
                <a:lnTo>
                  <a:pt x="236" y="157"/>
                </a:lnTo>
                <a:lnTo>
                  <a:pt x="240" y="155"/>
                </a:lnTo>
                <a:lnTo>
                  <a:pt x="242" y="155"/>
                </a:lnTo>
                <a:lnTo>
                  <a:pt x="244" y="153"/>
                </a:lnTo>
                <a:lnTo>
                  <a:pt x="246" y="151"/>
                </a:lnTo>
                <a:lnTo>
                  <a:pt x="248" y="149"/>
                </a:lnTo>
                <a:lnTo>
                  <a:pt x="248" y="147"/>
                </a:lnTo>
                <a:lnTo>
                  <a:pt x="250" y="144"/>
                </a:lnTo>
                <a:lnTo>
                  <a:pt x="252" y="142"/>
                </a:lnTo>
                <a:lnTo>
                  <a:pt x="256" y="140"/>
                </a:lnTo>
                <a:lnTo>
                  <a:pt x="258" y="140"/>
                </a:lnTo>
                <a:lnTo>
                  <a:pt x="259" y="138"/>
                </a:lnTo>
                <a:lnTo>
                  <a:pt x="261" y="136"/>
                </a:lnTo>
                <a:lnTo>
                  <a:pt x="263" y="134"/>
                </a:lnTo>
                <a:lnTo>
                  <a:pt x="265" y="132"/>
                </a:lnTo>
                <a:lnTo>
                  <a:pt x="267" y="130"/>
                </a:lnTo>
                <a:lnTo>
                  <a:pt x="269" y="130"/>
                </a:lnTo>
                <a:lnTo>
                  <a:pt x="269" y="128"/>
                </a:lnTo>
                <a:lnTo>
                  <a:pt x="271" y="126"/>
                </a:lnTo>
                <a:lnTo>
                  <a:pt x="273" y="124"/>
                </a:lnTo>
                <a:lnTo>
                  <a:pt x="273" y="123"/>
                </a:lnTo>
                <a:lnTo>
                  <a:pt x="275" y="119"/>
                </a:lnTo>
                <a:lnTo>
                  <a:pt x="277" y="115"/>
                </a:lnTo>
                <a:lnTo>
                  <a:pt x="279" y="111"/>
                </a:lnTo>
                <a:lnTo>
                  <a:pt x="279" y="109"/>
                </a:lnTo>
                <a:lnTo>
                  <a:pt x="281" y="105"/>
                </a:lnTo>
                <a:lnTo>
                  <a:pt x="277" y="101"/>
                </a:lnTo>
                <a:lnTo>
                  <a:pt x="275" y="101"/>
                </a:lnTo>
                <a:lnTo>
                  <a:pt x="273" y="99"/>
                </a:lnTo>
                <a:lnTo>
                  <a:pt x="269" y="98"/>
                </a:lnTo>
                <a:lnTo>
                  <a:pt x="267" y="98"/>
                </a:lnTo>
                <a:lnTo>
                  <a:pt x="265" y="96"/>
                </a:lnTo>
                <a:lnTo>
                  <a:pt x="263" y="94"/>
                </a:lnTo>
                <a:lnTo>
                  <a:pt x="261" y="92"/>
                </a:lnTo>
                <a:lnTo>
                  <a:pt x="261" y="90"/>
                </a:lnTo>
                <a:lnTo>
                  <a:pt x="259" y="88"/>
                </a:lnTo>
                <a:lnTo>
                  <a:pt x="258" y="86"/>
                </a:lnTo>
                <a:lnTo>
                  <a:pt x="256" y="82"/>
                </a:lnTo>
                <a:lnTo>
                  <a:pt x="254" y="80"/>
                </a:lnTo>
                <a:lnTo>
                  <a:pt x="254" y="78"/>
                </a:lnTo>
                <a:lnTo>
                  <a:pt x="252" y="75"/>
                </a:lnTo>
                <a:lnTo>
                  <a:pt x="252" y="73"/>
                </a:lnTo>
                <a:lnTo>
                  <a:pt x="250" y="69"/>
                </a:lnTo>
                <a:lnTo>
                  <a:pt x="250" y="67"/>
                </a:lnTo>
                <a:lnTo>
                  <a:pt x="248" y="65"/>
                </a:lnTo>
                <a:lnTo>
                  <a:pt x="248" y="63"/>
                </a:lnTo>
                <a:lnTo>
                  <a:pt x="248" y="61"/>
                </a:lnTo>
                <a:lnTo>
                  <a:pt x="248" y="55"/>
                </a:lnTo>
                <a:lnTo>
                  <a:pt x="244" y="51"/>
                </a:lnTo>
                <a:lnTo>
                  <a:pt x="242" y="51"/>
                </a:lnTo>
                <a:lnTo>
                  <a:pt x="240" y="48"/>
                </a:lnTo>
                <a:lnTo>
                  <a:pt x="242" y="46"/>
                </a:lnTo>
                <a:lnTo>
                  <a:pt x="242" y="42"/>
                </a:lnTo>
                <a:lnTo>
                  <a:pt x="242" y="38"/>
                </a:lnTo>
                <a:lnTo>
                  <a:pt x="244" y="36"/>
                </a:lnTo>
                <a:lnTo>
                  <a:pt x="246" y="34"/>
                </a:lnTo>
                <a:lnTo>
                  <a:pt x="248" y="32"/>
                </a:lnTo>
                <a:lnTo>
                  <a:pt x="250" y="32"/>
                </a:lnTo>
                <a:lnTo>
                  <a:pt x="252" y="30"/>
                </a:lnTo>
                <a:lnTo>
                  <a:pt x="254" y="32"/>
                </a:lnTo>
                <a:lnTo>
                  <a:pt x="256" y="34"/>
                </a:lnTo>
                <a:lnTo>
                  <a:pt x="258" y="34"/>
                </a:lnTo>
                <a:lnTo>
                  <a:pt x="259" y="36"/>
                </a:lnTo>
                <a:lnTo>
                  <a:pt x="263" y="38"/>
                </a:lnTo>
                <a:lnTo>
                  <a:pt x="265" y="40"/>
                </a:lnTo>
                <a:lnTo>
                  <a:pt x="265" y="44"/>
                </a:lnTo>
                <a:lnTo>
                  <a:pt x="267" y="46"/>
                </a:lnTo>
                <a:lnTo>
                  <a:pt x="271" y="48"/>
                </a:lnTo>
                <a:lnTo>
                  <a:pt x="273" y="46"/>
                </a:lnTo>
                <a:lnTo>
                  <a:pt x="275" y="42"/>
                </a:lnTo>
                <a:lnTo>
                  <a:pt x="277" y="40"/>
                </a:lnTo>
                <a:lnTo>
                  <a:pt x="279" y="38"/>
                </a:lnTo>
                <a:lnTo>
                  <a:pt x="281" y="36"/>
                </a:lnTo>
                <a:lnTo>
                  <a:pt x="283" y="32"/>
                </a:lnTo>
                <a:lnTo>
                  <a:pt x="284" y="30"/>
                </a:lnTo>
                <a:lnTo>
                  <a:pt x="286" y="28"/>
                </a:lnTo>
                <a:lnTo>
                  <a:pt x="288" y="28"/>
                </a:lnTo>
                <a:lnTo>
                  <a:pt x="290" y="28"/>
                </a:lnTo>
                <a:lnTo>
                  <a:pt x="292" y="28"/>
                </a:lnTo>
                <a:lnTo>
                  <a:pt x="294" y="27"/>
                </a:lnTo>
                <a:lnTo>
                  <a:pt x="296" y="27"/>
                </a:lnTo>
                <a:lnTo>
                  <a:pt x="298" y="25"/>
                </a:lnTo>
                <a:lnTo>
                  <a:pt x="300" y="25"/>
                </a:lnTo>
                <a:lnTo>
                  <a:pt x="302" y="25"/>
                </a:lnTo>
                <a:lnTo>
                  <a:pt x="304" y="25"/>
                </a:lnTo>
                <a:lnTo>
                  <a:pt x="308" y="25"/>
                </a:lnTo>
                <a:lnTo>
                  <a:pt x="308" y="23"/>
                </a:lnTo>
                <a:lnTo>
                  <a:pt x="309" y="23"/>
                </a:lnTo>
                <a:lnTo>
                  <a:pt x="311" y="23"/>
                </a:lnTo>
                <a:lnTo>
                  <a:pt x="313" y="23"/>
                </a:lnTo>
                <a:lnTo>
                  <a:pt x="313" y="21"/>
                </a:lnTo>
                <a:lnTo>
                  <a:pt x="315" y="21"/>
                </a:lnTo>
                <a:lnTo>
                  <a:pt x="317" y="21"/>
                </a:lnTo>
                <a:lnTo>
                  <a:pt x="317" y="19"/>
                </a:lnTo>
                <a:lnTo>
                  <a:pt x="319" y="19"/>
                </a:lnTo>
                <a:lnTo>
                  <a:pt x="319" y="17"/>
                </a:lnTo>
                <a:lnTo>
                  <a:pt x="321" y="17"/>
                </a:lnTo>
                <a:lnTo>
                  <a:pt x="321" y="15"/>
                </a:lnTo>
                <a:lnTo>
                  <a:pt x="325" y="13"/>
                </a:lnTo>
                <a:lnTo>
                  <a:pt x="325" y="11"/>
                </a:lnTo>
                <a:lnTo>
                  <a:pt x="329" y="11"/>
                </a:lnTo>
                <a:lnTo>
                  <a:pt x="331" y="9"/>
                </a:lnTo>
                <a:lnTo>
                  <a:pt x="333" y="7"/>
                </a:lnTo>
                <a:lnTo>
                  <a:pt x="334" y="3"/>
                </a:lnTo>
                <a:lnTo>
                  <a:pt x="336" y="3"/>
                </a:lnTo>
                <a:lnTo>
                  <a:pt x="338" y="2"/>
                </a:lnTo>
                <a:lnTo>
                  <a:pt x="340" y="2"/>
                </a:lnTo>
                <a:lnTo>
                  <a:pt x="342" y="2"/>
                </a:lnTo>
                <a:lnTo>
                  <a:pt x="344" y="0"/>
                </a:lnTo>
                <a:lnTo>
                  <a:pt x="348" y="0"/>
                </a:lnTo>
                <a:lnTo>
                  <a:pt x="350" y="0"/>
                </a:lnTo>
                <a:lnTo>
                  <a:pt x="352" y="0"/>
                </a:lnTo>
                <a:lnTo>
                  <a:pt x="354" y="0"/>
                </a:lnTo>
                <a:lnTo>
                  <a:pt x="357" y="0"/>
                </a:lnTo>
                <a:lnTo>
                  <a:pt x="359" y="0"/>
                </a:lnTo>
                <a:lnTo>
                  <a:pt x="361" y="2"/>
                </a:lnTo>
                <a:lnTo>
                  <a:pt x="365" y="2"/>
                </a:lnTo>
                <a:lnTo>
                  <a:pt x="367" y="0"/>
                </a:lnTo>
                <a:lnTo>
                  <a:pt x="369" y="0"/>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40">
            <a:extLst>
              <a:ext uri="{FF2B5EF4-FFF2-40B4-BE49-F238E27FC236}">
                <a16:creationId xmlns:a16="http://schemas.microsoft.com/office/drawing/2014/main" id="{8875C139-1282-499C-832B-AB8C8C29A589}"/>
              </a:ext>
            </a:extLst>
          </p:cNvPr>
          <p:cNvSpPr>
            <a:spLocks noEditPoints="1"/>
          </p:cNvSpPr>
          <p:nvPr/>
        </p:nvSpPr>
        <p:spPr bwMode="auto">
          <a:xfrm>
            <a:off x="3107090" y="4897562"/>
            <a:ext cx="852770" cy="171507"/>
          </a:xfrm>
          <a:custGeom>
            <a:avLst/>
            <a:gdLst>
              <a:gd name="T0" fmla="*/ 154 w 358"/>
              <a:gd name="T1" fmla="*/ 58 h 72"/>
              <a:gd name="T2" fmla="*/ 152 w 358"/>
              <a:gd name="T3" fmla="*/ 54 h 72"/>
              <a:gd name="T4" fmla="*/ 185 w 358"/>
              <a:gd name="T5" fmla="*/ 39 h 72"/>
              <a:gd name="T6" fmla="*/ 158 w 358"/>
              <a:gd name="T7" fmla="*/ 14 h 72"/>
              <a:gd name="T8" fmla="*/ 164 w 358"/>
              <a:gd name="T9" fmla="*/ 6 h 72"/>
              <a:gd name="T10" fmla="*/ 298 w 358"/>
              <a:gd name="T11" fmla="*/ 4 h 72"/>
              <a:gd name="T12" fmla="*/ 296 w 358"/>
              <a:gd name="T13" fmla="*/ 16 h 72"/>
              <a:gd name="T14" fmla="*/ 296 w 358"/>
              <a:gd name="T15" fmla="*/ 27 h 72"/>
              <a:gd name="T16" fmla="*/ 306 w 358"/>
              <a:gd name="T17" fmla="*/ 29 h 72"/>
              <a:gd name="T18" fmla="*/ 323 w 358"/>
              <a:gd name="T19" fmla="*/ 25 h 72"/>
              <a:gd name="T20" fmla="*/ 327 w 358"/>
              <a:gd name="T21" fmla="*/ 37 h 72"/>
              <a:gd name="T22" fmla="*/ 317 w 358"/>
              <a:gd name="T23" fmla="*/ 50 h 72"/>
              <a:gd name="T24" fmla="*/ 333 w 358"/>
              <a:gd name="T25" fmla="*/ 58 h 72"/>
              <a:gd name="T26" fmla="*/ 350 w 358"/>
              <a:gd name="T27" fmla="*/ 58 h 72"/>
              <a:gd name="T28" fmla="*/ 350 w 358"/>
              <a:gd name="T29" fmla="*/ 72 h 72"/>
              <a:gd name="T30" fmla="*/ 325 w 358"/>
              <a:gd name="T31" fmla="*/ 68 h 72"/>
              <a:gd name="T32" fmla="*/ 306 w 358"/>
              <a:gd name="T33" fmla="*/ 66 h 72"/>
              <a:gd name="T34" fmla="*/ 289 w 358"/>
              <a:gd name="T35" fmla="*/ 62 h 72"/>
              <a:gd name="T36" fmla="*/ 269 w 358"/>
              <a:gd name="T37" fmla="*/ 58 h 72"/>
              <a:gd name="T38" fmla="*/ 246 w 358"/>
              <a:gd name="T39" fmla="*/ 58 h 72"/>
              <a:gd name="T40" fmla="*/ 219 w 358"/>
              <a:gd name="T41" fmla="*/ 60 h 72"/>
              <a:gd name="T42" fmla="*/ 200 w 358"/>
              <a:gd name="T43" fmla="*/ 60 h 72"/>
              <a:gd name="T44" fmla="*/ 168 w 358"/>
              <a:gd name="T45" fmla="*/ 62 h 72"/>
              <a:gd name="T46" fmla="*/ 150 w 358"/>
              <a:gd name="T47" fmla="*/ 66 h 72"/>
              <a:gd name="T48" fmla="*/ 156 w 358"/>
              <a:gd name="T49" fmla="*/ 58 h 72"/>
              <a:gd name="T50" fmla="*/ 169 w 358"/>
              <a:gd name="T51" fmla="*/ 54 h 72"/>
              <a:gd name="T52" fmla="*/ 181 w 358"/>
              <a:gd name="T53" fmla="*/ 50 h 72"/>
              <a:gd name="T54" fmla="*/ 192 w 358"/>
              <a:gd name="T55" fmla="*/ 41 h 72"/>
              <a:gd name="T56" fmla="*/ 206 w 358"/>
              <a:gd name="T57" fmla="*/ 39 h 72"/>
              <a:gd name="T58" fmla="*/ 223 w 358"/>
              <a:gd name="T59" fmla="*/ 37 h 72"/>
              <a:gd name="T60" fmla="*/ 231 w 358"/>
              <a:gd name="T61" fmla="*/ 24 h 72"/>
              <a:gd name="T62" fmla="*/ 254 w 358"/>
              <a:gd name="T63" fmla="*/ 20 h 72"/>
              <a:gd name="T64" fmla="*/ 233 w 358"/>
              <a:gd name="T65" fmla="*/ 18 h 72"/>
              <a:gd name="T66" fmla="*/ 217 w 358"/>
              <a:gd name="T67" fmla="*/ 20 h 72"/>
              <a:gd name="T68" fmla="*/ 202 w 358"/>
              <a:gd name="T69" fmla="*/ 33 h 72"/>
              <a:gd name="T70" fmla="*/ 185 w 358"/>
              <a:gd name="T71" fmla="*/ 37 h 72"/>
              <a:gd name="T72" fmla="*/ 169 w 358"/>
              <a:gd name="T73" fmla="*/ 37 h 72"/>
              <a:gd name="T74" fmla="*/ 168 w 358"/>
              <a:gd name="T75" fmla="*/ 22 h 72"/>
              <a:gd name="T76" fmla="*/ 160 w 358"/>
              <a:gd name="T77" fmla="*/ 27 h 72"/>
              <a:gd name="T78" fmla="*/ 152 w 358"/>
              <a:gd name="T79" fmla="*/ 33 h 72"/>
              <a:gd name="T80" fmla="*/ 148 w 358"/>
              <a:gd name="T81" fmla="*/ 47 h 72"/>
              <a:gd name="T82" fmla="*/ 148 w 358"/>
              <a:gd name="T83" fmla="*/ 58 h 72"/>
              <a:gd name="T84" fmla="*/ 148 w 358"/>
              <a:gd name="T85" fmla="*/ 62 h 72"/>
              <a:gd name="T86" fmla="*/ 150 w 358"/>
              <a:gd name="T87" fmla="*/ 64 h 72"/>
              <a:gd name="T88" fmla="*/ 131 w 358"/>
              <a:gd name="T89" fmla="*/ 66 h 72"/>
              <a:gd name="T90" fmla="*/ 79 w 358"/>
              <a:gd name="T91" fmla="*/ 66 h 72"/>
              <a:gd name="T92" fmla="*/ 56 w 358"/>
              <a:gd name="T93" fmla="*/ 66 h 72"/>
              <a:gd name="T94" fmla="*/ 21 w 358"/>
              <a:gd name="T95" fmla="*/ 68 h 72"/>
              <a:gd name="T96" fmla="*/ 4 w 358"/>
              <a:gd name="T97" fmla="*/ 72 h 72"/>
              <a:gd name="T98" fmla="*/ 6 w 358"/>
              <a:gd name="T99" fmla="*/ 54 h 72"/>
              <a:gd name="T100" fmla="*/ 25 w 358"/>
              <a:gd name="T101" fmla="*/ 56 h 72"/>
              <a:gd name="T102" fmla="*/ 41 w 358"/>
              <a:gd name="T103" fmla="*/ 45 h 72"/>
              <a:gd name="T104" fmla="*/ 52 w 358"/>
              <a:gd name="T105" fmla="*/ 43 h 72"/>
              <a:gd name="T106" fmla="*/ 68 w 358"/>
              <a:gd name="T107" fmla="*/ 45 h 72"/>
              <a:gd name="T108" fmla="*/ 89 w 358"/>
              <a:gd name="T109" fmla="*/ 45 h 72"/>
              <a:gd name="T110" fmla="*/ 106 w 358"/>
              <a:gd name="T111" fmla="*/ 37 h 72"/>
              <a:gd name="T112" fmla="*/ 114 w 358"/>
              <a:gd name="T113" fmla="*/ 22 h 72"/>
              <a:gd name="T114" fmla="*/ 119 w 358"/>
              <a:gd name="T115"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8" h="72">
                <a:moveTo>
                  <a:pt x="158" y="52"/>
                </a:moveTo>
                <a:lnTo>
                  <a:pt x="160" y="52"/>
                </a:lnTo>
                <a:lnTo>
                  <a:pt x="162" y="52"/>
                </a:lnTo>
                <a:lnTo>
                  <a:pt x="162" y="54"/>
                </a:lnTo>
                <a:lnTo>
                  <a:pt x="162" y="56"/>
                </a:lnTo>
                <a:lnTo>
                  <a:pt x="162" y="58"/>
                </a:lnTo>
                <a:lnTo>
                  <a:pt x="160" y="58"/>
                </a:lnTo>
                <a:lnTo>
                  <a:pt x="158" y="58"/>
                </a:lnTo>
                <a:lnTo>
                  <a:pt x="158" y="56"/>
                </a:lnTo>
                <a:lnTo>
                  <a:pt x="156" y="56"/>
                </a:lnTo>
                <a:lnTo>
                  <a:pt x="154" y="58"/>
                </a:lnTo>
                <a:lnTo>
                  <a:pt x="152" y="58"/>
                </a:lnTo>
                <a:lnTo>
                  <a:pt x="152" y="56"/>
                </a:lnTo>
                <a:lnTo>
                  <a:pt x="150" y="58"/>
                </a:lnTo>
                <a:lnTo>
                  <a:pt x="148" y="56"/>
                </a:lnTo>
                <a:lnTo>
                  <a:pt x="146" y="56"/>
                </a:lnTo>
                <a:lnTo>
                  <a:pt x="146" y="54"/>
                </a:lnTo>
                <a:lnTo>
                  <a:pt x="144" y="52"/>
                </a:lnTo>
                <a:lnTo>
                  <a:pt x="146" y="52"/>
                </a:lnTo>
                <a:lnTo>
                  <a:pt x="148" y="52"/>
                </a:lnTo>
                <a:lnTo>
                  <a:pt x="150" y="54"/>
                </a:lnTo>
                <a:lnTo>
                  <a:pt x="152" y="54"/>
                </a:lnTo>
                <a:lnTo>
                  <a:pt x="154" y="54"/>
                </a:lnTo>
                <a:lnTo>
                  <a:pt x="156" y="52"/>
                </a:lnTo>
                <a:lnTo>
                  <a:pt x="158" y="52"/>
                </a:lnTo>
                <a:close/>
                <a:moveTo>
                  <a:pt x="189" y="43"/>
                </a:moveTo>
                <a:lnTo>
                  <a:pt x="189" y="41"/>
                </a:lnTo>
                <a:lnTo>
                  <a:pt x="189" y="43"/>
                </a:lnTo>
                <a:close/>
                <a:moveTo>
                  <a:pt x="185" y="39"/>
                </a:moveTo>
                <a:lnTo>
                  <a:pt x="183" y="39"/>
                </a:lnTo>
                <a:lnTo>
                  <a:pt x="183" y="37"/>
                </a:lnTo>
                <a:lnTo>
                  <a:pt x="185" y="37"/>
                </a:lnTo>
                <a:lnTo>
                  <a:pt x="185" y="39"/>
                </a:lnTo>
                <a:close/>
                <a:moveTo>
                  <a:pt x="131" y="8"/>
                </a:moveTo>
                <a:lnTo>
                  <a:pt x="133" y="8"/>
                </a:lnTo>
                <a:lnTo>
                  <a:pt x="135" y="8"/>
                </a:lnTo>
                <a:lnTo>
                  <a:pt x="137" y="8"/>
                </a:lnTo>
                <a:lnTo>
                  <a:pt x="139" y="8"/>
                </a:lnTo>
                <a:lnTo>
                  <a:pt x="139" y="10"/>
                </a:lnTo>
                <a:lnTo>
                  <a:pt x="141" y="10"/>
                </a:lnTo>
                <a:lnTo>
                  <a:pt x="143" y="12"/>
                </a:lnTo>
                <a:lnTo>
                  <a:pt x="143" y="14"/>
                </a:lnTo>
                <a:lnTo>
                  <a:pt x="144" y="14"/>
                </a:lnTo>
                <a:lnTo>
                  <a:pt x="158" y="14"/>
                </a:lnTo>
                <a:lnTo>
                  <a:pt x="160" y="14"/>
                </a:lnTo>
                <a:lnTo>
                  <a:pt x="162" y="14"/>
                </a:lnTo>
                <a:lnTo>
                  <a:pt x="162" y="12"/>
                </a:lnTo>
                <a:lnTo>
                  <a:pt x="162" y="10"/>
                </a:lnTo>
                <a:lnTo>
                  <a:pt x="160" y="10"/>
                </a:lnTo>
                <a:lnTo>
                  <a:pt x="160" y="8"/>
                </a:lnTo>
                <a:lnTo>
                  <a:pt x="160" y="6"/>
                </a:lnTo>
                <a:lnTo>
                  <a:pt x="162" y="6"/>
                </a:lnTo>
                <a:lnTo>
                  <a:pt x="162" y="8"/>
                </a:lnTo>
                <a:lnTo>
                  <a:pt x="164" y="8"/>
                </a:lnTo>
                <a:lnTo>
                  <a:pt x="164" y="6"/>
                </a:lnTo>
                <a:lnTo>
                  <a:pt x="166" y="4"/>
                </a:lnTo>
                <a:lnTo>
                  <a:pt x="164" y="4"/>
                </a:lnTo>
                <a:lnTo>
                  <a:pt x="192" y="4"/>
                </a:lnTo>
                <a:lnTo>
                  <a:pt x="216" y="4"/>
                </a:lnTo>
                <a:lnTo>
                  <a:pt x="217" y="4"/>
                </a:lnTo>
                <a:lnTo>
                  <a:pt x="241" y="4"/>
                </a:lnTo>
                <a:lnTo>
                  <a:pt x="264" y="4"/>
                </a:lnTo>
                <a:lnTo>
                  <a:pt x="275" y="4"/>
                </a:lnTo>
                <a:lnTo>
                  <a:pt x="292" y="4"/>
                </a:lnTo>
                <a:lnTo>
                  <a:pt x="296" y="4"/>
                </a:lnTo>
                <a:lnTo>
                  <a:pt x="298" y="4"/>
                </a:lnTo>
                <a:lnTo>
                  <a:pt x="300" y="4"/>
                </a:lnTo>
                <a:lnTo>
                  <a:pt x="300" y="6"/>
                </a:lnTo>
                <a:lnTo>
                  <a:pt x="302" y="6"/>
                </a:lnTo>
                <a:lnTo>
                  <a:pt x="300" y="8"/>
                </a:lnTo>
                <a:lnTo>
                  <a:pt x="302" y="10"/>
                </a:lnTo>
                <a:lnTo>
                  <a:pt x="300" y="10"/>
                </a:lnTo>
                <a:lnTo>
                  <a:pt x="300" y="12"/>
                </a:lnTo>
                <a:lnTo>
                  <a:pt x="300" y="14"/>
                </a:lnTo>
                <a:lnTo>
                  <a:pt x="298" y="14"/>
                </a:lnTo>
                <a:lnTo>
                  <a:pt x="296" y="14"/>
                </a:lnTo>
                <a:lnTo>
                  <a:pt x="296" y="16"/>
                </a:lnTo>
                <a:lnTo>
                  <a:pt x="296" y="14"/>
                </a:lnTo>
                <a:lnTo>
                  <a:pt x="294" y="14"/>
                </a:lnTo>
                <a:lnTo>
                  <a:pt x="294" y="16"/>
                </a:lnTo>
                <a:lnTo>
                  <a:pt x="292" y="16"/>
                </a:lnTo>
                <a:lnTo>
                  <a:pt x="292" y="18"/>
                </a:lnTo>
                <a:lnTo>
                  <a:pt x="292" y="20"/>
                </a:lnTo>
                <a:lnTo>
                  <a:pt x="292" y="22"/>
                </a:lnTo>
                <a:lnTo>
                  <a:pt x="294" y="22"/>
                </a:lnTo>
                <a:lnTo>
                  <a:pt x="294" y="24"/>
                </a:lnTo>
                <a:lnTo>
                  <a:pt x="294" y="25"/>
                </a:lnTo>
                <a:lnTo>
                  <a:pt x="296" y="27"/>
                </a:lnTo>
                <a:lnTo>
                  <a:pt x="296" y="29"/>
                </a:lnTo>
                <a:lnTo>
                  <a:pt x="294" y="29"/>
                </a:lnTo>
                <a:lnTo>
                  <a:pt x="294" y="31"/>
                </a:lnTo>
                <a:lnTo>
                  <a:pt x="296" y="29"/>
                </a:lnTo>
                <a:lnTo>
                  <a:pt x="296" y="31"/>
                </a:lnTo>
                <a:lnTo>
                  <a:pt x="298" y="31"/>
                </a:lnTo>
                <a:lnTo>
                  <a:pt x="300" y="31"/>
                </a:lnTo>
                <a:lnTo>
                  <a:pt x="302" y="33"/>
                </a:lnTo>
                <a:lnTo>
                  <a:pt x="304" y="33"/>
                </a:lnTo>
                <a:lnTo>
                  <a:pt x="306" y="31"/>
                </a:lnTo>
                <a:lnTo>
                  <a:pt x="306" y="29"/>
                </a:lnTo>
                <a:lnTo>
                  <a:pt x="308" y="29"/>
                </a:lnTo>
                <a:lnTo>
                  <a:pt x="310" y="29"/>
                </a:lnTo>
                <a:lnTo>
                  <a:pt x="312" y="27"/>
                </a:lnTo>
                <a:lnTo>
                  <a:pt x="314" y="27"/>
                </a:lnTo>
                <a:lnTo>
                  <a:pt x="315" y="25"/>
                </a:lnTo>
                <a:lnTo>
                  <a:pt x="315" y="24"/>
                </a:lnTo>
                <a:lnTo>
                  <a:pt x="317" y="24"/>
                </a:lnTo>
                <a:lnTo>
                  <a:pt x="319" y="24"/>
                </a:lnTo>
                <a:lnTo>
                  <a:pt x="319" y="25"/>
                </a:lnTo>
                <a:lnTo>
                  <a:pt x="321" y="25"/>
                </a:lnTo>
                <a:lnTo>
                  <a:pt x="323" y="25"/>
                </a:lnTo>
                <a:lnTo>
                  <a:pt x="325" y="25"/>
                </a:lnTo>
                <a:lnTo>
                  <a:pt x="327" y="25"/>
                </a:lnTo>
                <a:lnTo>
                  <a:pt x="327" y="27"/>
                </a:lnTo>
                <a:lnTo>
                  <a:pt x="329" y="27"/>
                </a:lnTo>
                <a:lnTo>
                  <a:pt x="329" y="29"/>
                </a:lnTo>
                <a:lnTo>
                  <a:pt x="329" y="31"/>
                </a:lnTo>
                <a:lnTo>
                  <a:pt x="331" y="31"/>
                </a:lnTo>
                <a:lnTo>
                  <a:pt x="331" y="33"/>
                </a:lnTo>
                <a:lnTo>
                  <a:pt x="331" y="35"/>
                </a:lnTo>
                <a:lnTo>
                  <a:pt x="329" y="35"/>
                </a:lnTo>
                <a:lnTo>
                  <a:pt x="327" y="37"/>
                </a:lnTo>
                <a:lnTo>
                  <a:pt x="325" y="39"/>
                </a:lnTo>
                <a:lnTo>
                  <a:pt x="323" y="39"/>
                </a:lnTo>
                <a:lnTo>
                  <a:pt x="321" y="41"/>
                </a:lnTo>
                <a:lnTo>
                  <a:pt x="319" y="41"/>
                </a:lnTo>
                <a:lnTo>
                  <a:pt x="319" y="43"/>
                </a:lnTo>
                <a:lnTo>
                  <a:pt x="317" y="43"/>
                </a:lnTo>
                <a:lnTo>
                  <a:pt x="315" y="45"/>
                </a:lnTo>
                <a:lnTo>
                  <a:pt x="315" y="47"/>
                </a:lnTo>
                <a:lnTo>
                  <a:pt x="315" y="48"/>
                </a:lnTo>
                <a:lnTo>
                  <a:pt x="315" y="50"/>
                </a:lnTo>
                <a:lnTo>
                  <a:pt x="317" y="50"/>
                </a:lnTo>
                <a:lnTo>
                  <a:pt x="319" y="50"/>
                </a:lnTo>
                <a:lnTo>
                  <a:pt x="321" y="50"/>
                </a:lnTo>
                <a:lnTo>
                  <a:pt x="323" y="50"/>
                </a:lnTo>
                <a:lnTo>
                  <a:pt x="323" y="52"/>
                </a:lnTo>
                <a:lnTo>
                  <a:pt x="325" y="52"/>
                </a:lnTo>
                <a:lnTo>
                  <a:pt x="327" y="52"/>
                </a:lnTo>
                <a:lnTo>
                  <a:pt x="329" y="52"/>
                </a:lnTo>
                <a:lnTo>
                  <a:pt x="329" y="54"/>
                </a:lnTo>
                <a:lnTo>
                  <a:pt x="331" y="56"/>
                </a:lnTo>
                <a:lnTo>
                  <a:pt x="333" y="56"/>
                </a:lnTo>
                <a:lnTo>
                  <a:pt x="333" y="58"/>
                </a:lnTo>
                <a:lnTo>
                  <a:pt x="335" y="58"/>
                </a:lnTo>
                <a:lnTo>
                  <a:pt x="337" y="58"/>
                </a:lnTo>
                <a:lnTo>
                  <a:pt x="337" y="56"/>
                </a:lnTo>
                <a:lnTo>
                  <a:pt x="339" y="56"/>
                </a:lnTo>
                <a:lnTo>
                  <a:pt x="340" y="56"/>
                </a:lnTo>
                <a:lnTo>
                  <a:pt x="340" y="58"/>
                </a:lnTo>
                <a:lnTo>
                  <a:pt x="342" y="58"/>
                </a:lnTo>
                <a:lnTo>
                  <a:pt x="344" y="58"/>
                </a:lnTo>
                <a:lnTo>
                  <a:pt x="346" y="58"/>
                </a:lnTo>
                <a:lnTo>
                  <a:pt x="348" y="58"/>
                </a:lnTo>
                <a:lnTo>
                  <a:pt x="350" y="58"/>
                </a:lnTo>
                <a:lnTo>
                  <a:pt x="352" y="58"/>
                </a:lnTo>
                <a:lnTo>
                  <a:pt x="354" y="58"/>
                </a:lnTo>
                <a:lnTo>
                  <a:pt x="356" y="58"/>
                </a:lnTo>
                <a:lnTo>
                  <a:pt x="358" y="58"/>
                </a:lnTo>
                <a:lnTo>
                  <a:pt x="358" y="60"/>
                </a:lnTo>
                <a:lnTo>
                  <a:pt x="358" y="62"/>
                </a:lnTo>
                <a:lnTo>
                  <a:pt x="358" y="72"/>
                </a:lnTo>
                <a:lnTo>
                  <a:pt x="356" y="72"/>
                </a:lnTo>
                <a:lnTo>
                  <a:pt x="354" y="72"/>
                </a:lnTo>
                <a:lnTo>
                  <a:pt x="352" y="72"/>
                </a:lnTo>
                <a:lnTo>
                  <a:pt x="350" y="72"/>
                </a:lnTo>
                <a:lnTo>
                  <a:pt x="348" y="72"/>
                </a:lnTo>
                <a:lnTo>
                  <a:pt x="344" y="72"/>
                </a:lnTo>
                <a:lnTo>
                  <a:pt x="342" y="72"/>
                </a:lnTo>
                <a:lnTo>
                  <a:pt x="340" y="70"/>
                </a:lnTo>
                <a:lnTo>
                  <a:pt x="335" y="70"/>
                </a:lnTo>
                <a:lnTo>
                  <a:pt x="333" y="70"/>
                </a:lnTo>
                <a:lnTo>
                  <a:pt x="331" y="70"/>
                </a:lnTo>
                <a:lnTo>
                  <a:pt x="329" y="70"/>
                </a:lnTo>
                <a:lnTo>
                  <a:pt x="327" y="70"/>
                </a:lnTo>
                <a:lnTo>
                  <a:pt x="325" y="70"/>
                </a:lnTo>
                <a:lnTo>
                  <a:pt x="325" y="68"/>
                </a:lnTo>
                <a:lnTo>
                  <a:pt x="323" y="68"/>
                </a:lnTo>
                <a:lnTo>
                  <a:pt x="321" y="68"/>
                </a:lnTo>
                <a:lnTo>
                  <a:pt x="319" y="68"/>
                </a:lnTo>
                <a:lnTo>
                  <a:pt x="317" y="68"/>
                </a:lnTo>
                <a:lnTo>
                  <a:pt x="315" y="68"/>
                </a:lnTo>
                <a:lnTo>
                  <a:pt x="315" y="66"/>
                </a:lnTo>
                <a:lnTo>
                  <a:pt x="314" y="66"/>
                </a:lnTo>
                <a:lnTo>
                  <a:pt x="312" y="66"/>
                </a:lnTo>
                <a:lnTo>
                  <a:pt x="310" y="66"/>
                </a:lnTo>
                <a:lnTo>
                  <a:pt x="308" y="66"/>
                </a:lnTo>
                <a:lnTo>
                  <a:pt x="306" y="66"/>
                </a:lnTo>
                <a:lnTo>
                  <a:pt x="306" y="64"/>
                </a:lnTo>
                <a:lnTo>
                  <a:pt x="304" y="64"/>
                </a:lnTo>
                <a:lnTo>
                  <a:pt x="302" y="64"/>
                </a:lnTo>
                <a:lnTo>
                  <a:pt x="300" y="64"/>
                </a:lnTo>
                <a:lnTo>
                  <a:pt x="298" y="64"/>
                </a:lnTo>
                <a:lnTo>
                  <a:pt x="296" y="64"/>
                </a:lnTo>
                <a:lnTo>
                  <a:pt x="294" y="64"/>
                </a:lnTo>
                <a:lnTo>
                  <a:pt x="294" y="62"/>
                </a:lnTo>
                <a:lnTo>
                  <a:pt x="292" y="62"/>
                </a:lnTo>
                <a:lnTo>
                  <a:pt x="290" y="62"/>
                </a:lnTo>
                <a:lnTo>
                  <a:pt x="289" y="62"/>
                </a:lnTo>
                <a:lnTo>
                  <a:pt x="287" y="62"/>
                </a:lnTo>
                <a:lnTo>
                  <a:pt x="285" y="62"/>
                </a:lnTo>
                <a:lnTo>
                  <a:pt x="283" y="62"/>
                </a:lnTo>
                <a:lnTo>
                  <a:pt x="281" y="62"/>
                </a:lnTo>
                <a:lnTo>
                  <a:pt x="281" y="60"/>
                </a:lnTo>
                <a:lnTo>
                  <a:pt x="279" y="60"/>
                </a:lnTo>
                <a:lnTo>
                  <a:pt x="277" y="60"/>
                </a:lnTo>
                <a:lnTo>
                  <a:pt x="275" y="60"/>
                </a:lnTo>
                <a:lnTo>
                  <a:pt x="273" y="60"/>
                </a:lnTo>
                <a:lnTo>
                  <a:pt x="269" y="60"/>
                </a:lnTo>
                <a:lnTo>
                  <a:pt x="269" y="58"/>
                </a:lnTo>
                <a:lnTo>
                  <a:pt x="269" y="60"/>
                </a:lnTo>
                <a:lnTo>
                  <a:pt x="269" y="58"/>
                </a:lnTo>
                <a:lnTo>
                  <a:pt x="267" y="58"/>
                </a:lnTo>
                <a:lnTo>
                  <a:pt x="265" y="58"/>
                </a:lnTo>
                <a:lnTo>
                  <a:pt x="264" y="58"/>
                </a:lnTo>
                <a:lnTo>
                  <a:pt x="262" y="58"/>
                </a:lnTo>
                <a:lnTo>
                  <a:pt x="260" y="58"/>
                </a:lnTo>
                <a:lnTo>
                  <a:pt x="256" y="58"/>
                </a:lnTo>
                <a:lnTo>
                  <a:pt x="254" y="58"/>
                </a:lnTo>
                <a:lnTo>
                  <a:pt x="250" y="58"/>
                </a:lnTo>
                <a:lnTo>
                  <a:pt x="246" y="58"/>
                </a:lnTo>
                <a:lnTo>
                  <a:pt x="239" y="58"/>
                </a:lnTo>
                <a:lnTo>
                  <a:pt x="235" y="58"/>
                </a:lnTo>
                <a:lnTo>
                  <a:pt x="233" y="58"/>
                </a:lnTo>
                <a:lnTo>
                  <a:pt x="231" y="58"/>
                </a:lnTo>
                <a:lnTo>
                  <a:pt x="229" y="58"/>
                </a:lnTo>
                <a:lnTo>
                  <a:pt x="227" y="58"/>
                </a:lnTo>
                <a:lnTo>
                  <a:pt x="227" y="60"/>
                </a:lnTo>
                <a:lnTo>
                  <a:pt x="225" y="60"/>
                </a:lnTo>
                <a:lnTo>
                  <a:pt x="223" y="60"/>
                </a:lnTo>
                <a:lnTo>
                  <a:pt x="221" y="60"/>
                </a:lnTo>
                <a:lnTo>
                  <a:pt x="219" y="60"/>
                </a:lnTo>
                <a:lnTo>
                  <a:pt x="217" y="60"/>
                </a:lnTo>
                <a:lnTo>
                  <a:pt x="216" y="60"/>
                </a:lnTo>
                <a:lnTo>
                  <a:pt x="214" y="60"/>
                </a:lnTo>
                <a:lnTo>
                  <a:pt x="212" y="60"/>
                </a:lnTo>
                <a:lnTo>
                  <a:pt x="210" y="60"/>
                </a:lnTo>
                <a:lnTo>
                  <a:pt x="206" y="60"/>
                </a:lnTo>
                <a:lnTo>
                  <a:pt x="204" y="60"/>
                </a:lnTo>
                <a:lnTo>
                  <a:pt x="202" y="60"/>
                </a:lnTo>
                <a:lnTo>
                  <a:pt x="202" y="62"/>
                </a:lnTo>
                <a:lnTo>
                  <a:pt x="200" y="62"/>
                </a:lnTo>
                <a:lnTo>
                  <a:pt x="200" y="60"/>
                </a:lnTo>
                <a:lnTo>
                  <a:pt x="198" y="60"/>
                </a:lnTo>
                <a:lnTo>
                  <a:pt x="196" y="60"/>
                </a:lnTo>
                <a:lnTo>
                  <a:pt x="192" y="60"/>
                </a:lnTo>
                <a:lnTo>
                  <a:pt x="192" y="62"/>
                </a:lnTo>
                <a:lnTo>
                  <a:pt x="189" y="62"/>
                </a:lnTo>
                <a:lnTo>
                  <a:pt x="187" y="62"/>
                </a:lnTo>
                <a:lnTo>
                  <a:pt x="179" y="62"/>
                </a:lnTo>
                <a:lnTo>
                  <a:pt x="173" y="62"/>
                </a:lnTo>
                <a:lnTo>
                  <a:pt x="171" y="62"/>
                </a:lnTo>
                <a:lnTo>
                  <a:pt x="169" y="62"/>
                </a:lnTo>
                <a:lnTo>
                  <a:pt x="168" y="62"/>
                </a:lnTo>
                <a:lnTo>
                  <a:pt x="166" y="62"/>
                </a:lnTo>
                <a:lnTo>
                  <a:pt x="164" y="62"/>
                </a:lnTo>
                <a:lnTo>
                  <a:pt x="162" y="62"/>
                </a:lnTo>
                <a:lnTo>
                  <a:pt x="160" y="62"/>
                </a:lnTo>
                <a:lnTo>
                  <a:pt x="158" y="60"/>
                </a:lnTo>
                <a:lnTo>
                  <a:pt x="156" y="62"/>
                </a:lnTo>
                <a:lnTo>
                  <a:pt x="154" y="62"/>
                </a:lnTo>
                <a:lnTo>
                  <a:pt x="152" y="62"/>
                </a:lnTo>
                <a:lnTo>
                  <a:pt x="152" y="64"/>
                </a:lnTo>
                <a:lnTo>
                  <a:pt x="150" y="64"/>
                </a:lnTo>
                <a:lnTo>
                  <a:pt x="150" y="66"/>
                </a:lnTo>
                <a:lnTo>
                  <a:pt x="150" y="68"/>
                </a:lnTo>
                <a:lnTo>
                  <a:pt x="150" y="66"/>
                </a:lnTo>
                <a:lnTo>
                  <a:pt x="150" y="64"/>
                </a:lnTo>
                <a:lnTo>
                  <a:pt x="152" y="62"/>
                </a:lnTo>
                <a:lnTo>
                  <a:pt x="152" y="60"/>
                </a:lnTo>
                <a:lnTo>
                  <a:pt x="150" y="60"/>
                </a:lnTo>
                <a:lnTo>
                  <a:pt x="152" y="58"/>
                </a:lnTo>
                <a:lnTo>
                  <a:pt x="150" y="58"/>
                </a:lnTo>
                <a:lnTo>
                  <a:pt x="152" y="58"/>
                </a:lnTo>
                <a:lnTo>
                  <a:pt x="154" y="58"/>
                </a:lnTo>
                <a:lnTo>
                  <a:pt x="156" y="58"/>
                </a:lnTo>
                <a:lnTo>
                  <a:pt x="158" y="58"/>
                </a:lnTo>
                <a:lnTo>
                  <a:pt x="160" y="58"/>
                </a:lnTo>
                <a:lnTo>
                  <a:pt x="162" y="58"/>
                </a:lnTo>
                <a:lnTo>
                  <a:pt x="162" y="56"/>
                </a:lnTo>
                <a:lnTo>
                  <a:pt x="164" y="56"/>
                </a:lnTo>
                <a:lnTo>
                  <a:pt x="166" y="54"/>
                </a:lnTo>
                <a:lnTo>
                  <a:pt x="164" y="52"/>
                </a:lnTo>
                <a:lnTo>
                  <a:pt x="166" y="52"/>
                </a:lnTo>
                <a:lnTo>
                  <a:pt x="168" y="52"/>
                </a:lnTo>
                <a:lnTo>
                  <a:pt x="168" y="54"/>
                </a:lnTo>
                <a:lnTo>
                  <a:pt x="169" y="54"/>
                </a:lnTo>
                <a:lnTo>
                  <a:pt x="169" y="56"/>
                </a:lnTo>
                <a:lnTo>
                  <a:pt x="171" y="56"/>
                </a:lnTo>
                <a:lnTo>
                  <a:pt x="171" y="54"/>
                </a:lnTo>
                <a:lnTo>
                  <a:pt x="173" y="54"/>
                </a:lnTo>
                <a:lnTo>
                  <a:pt x="173" y="52"/>
                </a:lnTo>
                <a:lnTo>
                  <a:pt x="175" y="52"/>
                </a:lnTo>
                <a:lnTo>
                  <a:pt x="175" y="50"/>
                </a:lnTo>
                <a:lnTo>
                  <a:pt x="177" y="52"/>
                </a:lnTo>
                <a:lnTo>
                  <a:pt x="179" y="52"/>
                </a:lnTo>
                <a:lnTo>
                  <a:pt x="179" y="50"/>
                </a:lnTo>
                <a:lnTo>
                  <a:pt x="181" y="50"/>
                </a:lnTo>
                <a:lnTo>
                  <a:pt x="183" y="52"/>
                </a:lnTo>
                <a:lnTo>
                  <a:pt x="183" y="50"/>
                </a:lnTo>
                <a:lnTo>
                  <a:pt x="185" y="50"/>
                </a:lnTo>
                <a:lnTo>
                  <a:pt x="185" y="48"/>
                </a:lnTo>
                <a:lnTo>
                  <a:pt x="187" y="48"/>
                </a:lnTo>
                <a:lnTo>
                  <a:pt x="187" y="47"/>
                </a:lnTo>
                <a:lnTo>
                  <a:pt x="189" y="47"/>
                </a:lnTo>
                <a:lnTo>
                  <a:pt x="189" y="45"/>
                </a:lnTo>
                <a:lnTo>
                  <a:pt x="189" y="43"/>
                </a:lnTo>
                <a:lnTo>
                  <a:pt x="191" y="41"/>
                </a:lnTo>
                <a:lnTo>
                  <a:pt x="192" y="41"/>
                </a:lnTo>
                <a:lnTo>
                  <a:pt x="194" y="41"/>
                </a:lnTo>
                <a:lnTo>
                  <a:pt x="196" y="41"/>
                </a:lnTo>
                <a:lnTo>
                  <a:pt x="198" y="41"/>
                </a:lnTo>
                <a:lnTo>
                  <a:pt x="198" y="43"/>
                </a:lnTo>
                <a:lnTo>
                  <a:pt x="200" y="45"/>
                </a:lnTo>
                <a:lnTo>
                  <a:pt x="200" y="43"/>
                </a:lnTo>
                <a:lnTo>
                  <a:pt x="200" y="41"/>
                </a:lnTo>
                <a:lnTo>
                  <a:pt x="202" y="41"/>
                </a:lnTo>
                <a:lnTo>
                  <a:pt x="204" y="41"/>
                </a:lnTo>
                <a:lnTo>
                  <a:pt x="206" y="41"/>
                </a:lnTo>
                <a:lnTo>
                  <a:pt x="206" y="39"/>
                </a:lnTo>
                <a:lnTo>
                  <a:pt x="208" y="39"/>
                </a:lnTo>
                <a:lnTo>
                  <a:pt x="208" y="41"/>
                </a:lnTo>
                <a:lnTo>
                  <a:pt x="210" y="41"/>
                </a:lnTo>
                <a:lnTo>
                  <a:pt x="210" y="39"/>
                </a:lnTo>
                <a:lnTo>
                  <a:pt x="212" y="37"/>
                </a:lnTo>
                <a:lnTo>
                  <a:pt x="214" y="37"/>
                </a:lnTo>
                <a:lnTo>
                  <a:pt x="216" y="37"/>
                </a:lnTo>
                <a:lnTo>
                  <a:pt x="217" y="37"/>
                </a:lnTo>
                <a:lnTo>
                  <a:pt x="219" y="37"/>
                </a:lnTo>
                <a:lnTo>
                  <a:pt x="221" y="37"/>
                </a:lnTo>
                <a:lnTo>
                  <a:pt x="223" y="37"/>
                </a:lnTo>
                <a:lnTo>
                  <a:pt x="223" y="35"/>
                </a:lnTo>
                <a:lnTo>
                  <a:pt x="223" y="33"/>
                </a:lnTo>
                <a:lnTo>
                  <a:pt x="225" y="33"/>
                </a:lnTo>
                <a:lnTo>
                  <a:pt x="225" y="31"/>
                </a:lnTo>
                <a:lnTo>
                  <a:pt x="227" y="31"/>
                </a:lnTo>
                <a:lnTo>
                  <a:pt x="227" y="29"/>
                </a:lnTo>
                <a:lnTo>
                  <a:pt x="225" y="29"/>
                </a:lnTo>
                <a:lnTo>
                  <a:pt x="227" y="27"/>
                </a:lnTo>
                <a:lnTo>
                  <a:pt x="227" y="25"/>
                </a:lnTo>
                <a:lnTo>
                  <a:pt x="229" y="24"/>
                </a:lnTo>
                <a:lnTo>
                  <a:pt x="231" y="24"/>
                </a:lnTo>
                <a:lnTo>
                  <a:pt x="235" y="24"/>
                </a:lnTo>
                <a:lnTo>
                  <a:pt x="237" y="24"/>
                </a:lnTo>
                <a:lnTo>
                  <a:pt x="239" y="24"/>
                </a:lnTo>
                <a:lnTo>
                  <a:pt x="241" y="24"/>
                </a:lnTo>
                <a:lnTo>
                  <a:pt x="242" y="24"/>
                </a:lnTo>
                <a:lnTo>
                  <a:pt x="244" y="24"/>
                </a:lnTo>
                <a:lnTo>
                  <a:pt x="246" y="22"/>
                </a:lnTo>
                <a:lnTo>
                  <a:pt x="248" y="22"/>
                </a:lnTo>
                <a:lnTo>
                  <a:pt x="250" y="22"/>
                </a:lnTo>
                <a:lnTo>
                  <a:pt x="252" y="22"/>
                </a:lnTo>
                <a:lnTo>
                  <a:pt x="254" y="20"/>
                </a:lnTo>
                <a:lnTo>
                  <a:pt x="254" y="18"/>
                </a:lnTo>
                <a:lnTo>
                  <a:pt x="252" y="18"/>
                </a:lnTo>
                <a:lnTo>
                  <a:pt x="252" y="20"/>
                </a:lnTo>
                <a:lnTo>
                  <a:pt x="250" y="20"/>
                </a:lnTo>
                <a:lnTo>
                  <a:pt x="244" y="20"/>
                </a:lnTo>
                <a:lnTo>
                  <a:pt x="242" y="18"/>
                </a:lnTo>
                <a:lnTo>
                  <a:pt x="241" y="18"/>
                </a:lnTo>
                <a:lnTo>
                  <a:pt x="239" y="18"/>
                </a:lnTo>
                <a:lnTo>
                  <a:pt x="237" y="18"/>
                </a:lnTo>
                <a:lnTo>
                  <a:pt x="235" y="18"/>
                </a:lnTo>
                <a:lnTo>
                  <a:pt x="233" y="18"/>
                </a:lnTo>
                <a:lnTo>
                  <a:pt x="231" y="18"/>
                </a:lnTo>
                <a:lnTo>
                  <a:pt x="229" y="18"/>
                </a:lnTo>
                <a:lnTo>
                  <a:pt x="227" y="18"/>
                </a:lnTo>
                <a:lnTo>
                  <a:pt x="227" y="20"/>
                </a:lnTo>
                <a:lnTo>
                  <a:pt x="225" y="20"/>
                </a:lnTo>
                <a:lnTo>
                  <a:pt x="223" y="20"/>
                </a:lnTo>
                <a:lnTo>
                  <a:pt x="223" y="18"/>
                </a:lnTo>
                <a:lnTo>
                  <a:pt x="221" y="18"/>
                </a:lnTo>
                <a:lnTo>
                  <a:pt x="219" y="18"/>
                </a:lnTo>
                <a:lnTo>
                  <a:pt x="217" y="18"/>
                </a:lnTo>
                <a:lnTo>
                  <a:pt x="217" y="20"/>
                </a:lnTo>
                <a:lnTo>
                  <a:pt x="216" y="20"/>
                </a:lnTo>
                <a:lnTo>
                  <a:pt x="214" y="22"/>
                </a:lnTo>
                <a:lnTo>
                  <a:pt x="214" y="24"/>
                </a:lnTo>
                <a:lnTo>
                  <a:pt x="212" y="24"/>
                </a:lnTo>
                <a:lnTo>
                  <a:pt x="210" y="25"/>
                </a:lnTo>
                <a:lnTo>
                  <a:pt x="208" y="27"/>
                </a:lnTo>
                <a:lnTo>
                  <a:pt x="208" y="29"/>
                </a:lnTo>
                <a:lnTo>
                  <a:pt x="206" y="29"/>
                </a:lnTo>
                <a:lnTo>
                  <a:pt x="204" y="29"/>
                </a:lnTo>
                <a:lnTo>
                  <a:pt x="202" y="31"/>
                </a:lnTo>
                <a:lnTo>
                  <a:pt x="202" y="33"/>
                </a:lnTo>
                <a:lnTo>
                  <a:pt x="200" y="33"/>
                </a:lnTo>
                <a:lnTo>
                  <a:pt x="198" y="31"/>
                </a:lnTo>
                <a:lnTo>
                  <a:pt x="196" y="31"/>
                </a:lnTo>
                <a:lnTo>
                  <a:pt x="194" y="31"/>
                </a:lnTo>
                <a:lnTo>
                  <a:pt x="192" y="31"/>
                </a:lnTo>
                <a:lnTo>
                  <a:pt x="191" y="31"/>
                </a:lnTo>
                <a:lnTo>
                  <a:pt x="189" y="31"/>
                </a:lnTo>
                <a:lnTo>
                  <a:pt x="187" y="33"/>
                </a:lnTo>
                <a:lnTo>
                  <a:pt x="187" y="35"/>
                </a:lnTo>
                <a:lnTo>
                  <a:pt x="185" y="35"/>
                </a:lnTo>
                <a:lnTo>
                  <a:pt x="185" y="37"/>
                </a:lnTo>
                <a:lnTo>
                  <a:pt x="183" y="37"/>
                </a:lnTo>
                <a:lnTo>
                  <a:pt x="183" y="35"/>
                </a:lnTo>
                <a:lnTo>
                  <a:pt x="181" y="35"/>
                </a:lnTo>
                <a:lnTo>
                  <a:pt x="179" y="37"/>
                </a:lnTo>
                <a:lnTo>
                  <a:pt x="177" y="37"/>
                </a:lnTo>
                <a:lnTo>
                  <a:pt x="175" y="37"/>
                </a:lnTo>
                <a:lnTo>
                  <a:pt x="173" y="37"/>
                </a:lnTo>
                <a:lnTo>
                  <a:pt x="173" y="35"/>
                </a:lnTo>
                <a:lnTo>
                  <a:pt x="171" y="35"/>
                </a:lnTo>
                <a:lnTo>
                  <a:pt x="171" y="37"/>
                </a:lnTo>
                <a:lnTo>
                  <a:pt x="169" y="37"/>
                </a:lnTo>
                <a:lnTo>
                  <a:pt x="168" y="35"/>
                </a:lnTo>
                <a:lnTo>
                  <a:pt x="168" y="33"/>
                </a:lnTo>
                <a:lnTo>
                  <a:pt x="166" y="33"/>
                </a:lnTo>
                <a:lnTo>
                  <a:pt x="166" y="31"/>
                </a:lnTo>
                <a:lnTo>
                  <a:pt x="166" y="29"/>
                </a:lnTo>
                <a:lnTo>
                  <a:pt x="166" y="27"/>
                </a:lnTo>
                <a:lnTo>
                  <a:pt x="168" y="27"/>
                </a:lnTo>
                <a:lnTo>
                  <a:pt x="168" y="25"/>
                </a:lnTo>
                <a:lnTo>
                  <a:pt x="169" y="24"/>
                </a:lnTo>
                <a:lnTo>
                  <a:pt x="169" y="22"/>
                </a:lnTo>
                <a:lnTo>
                  <a:pt x="168" y="22"/>
                </a:lnTo>
                <a:lnTo>
                  <a:pt x="168" y="20"/>
                </a:lnTo>
                <a:lnTo>
                  <a:pt x="168" y="22"/>
                </a:lnTo>
                <a:lnTo>
                  <a:pt x="166" y="22"/>
                </a:lnTo>
                <a:lnTo>
                  <a:pt x="164" y="22"/>
                </a:lnTo>
                <a:lnTo>
                  <a:pt x="164" y="24"/>
                </a:lnTo>
                <a:lnTo>
                  <a:pt x="162" y="24"/>
                </a:lnTo>
                <a:lnTo>
                  <a:pt x="162" y="25"/>
                </a:lnTo>
                <a:lnTo>
                  <a:pt x="160" y="25"/>
                </a:lnTo>
                <a:lnTo>
                  <a:pt x="160" y="24"/>
                </a:lnTo>
                <a:lnTo>
                  <a:pt x="160" y="25"/>
                </a:lnTo>
                <a:lnTo>
                  <a:pt x="160" y="27"/>
                </a:lnTo>
                <a:lnTo>
                  <a:pt x="158" y="27"/>
                </a:lnTo>
                <a:lnTo>
                  <a:pt x="158" y="29"/>
                </a:lnTo>
                <a:lnTo>
                  <a:pt x="158" y="31"/>
                </a:lnTo>
                <a:lnTo>
                  <a:pt x="156" y="31"/>
                </a:lnTo>
                <a:lnTo>
                  <a:pt x="154" y="31"/>
                </a:lnTo>
                <a:lnTo>
                  <a:pt x="154" y="29"/>
                </a:lnTo>
                <a:lnTo>
                  <a:pt x="152" y="31"/>
                </a:lnTo>
                <a:lnTo>
                  <a:pt x="150" y="29"/>
                </a:lnTo>
                <a:lnTo>
                  <a:pt x="150" y="31"/>
                </a:lnTo>
                <a:lnTo>
                  <a:pt x="152" y="31"/>
                </a:lnTo>
                <a:lnTo>
                  <a:pt x="152" y="33"/>
                </a:lnTo>
                <a:lnTo>
                  <a:pt x="152" y="35"/>
                </a:lnTo>
                <a:lnTo>
                  <a:pt x="152" y="37"/>
                </a:lnTo>
                <a:lnTo>
                  <a:pt x="150" y="37"/>
                </a:lnTo>
                <a:lnTo>
                  <a:pt x="150" y="39"/>
                </a:lnTo>
                <a:lnTo>
                  <a:pt x="152" y="41"/>
                </a:lnTo>
                <a:lnTo>
                  <a:pt x="150" y="41"/>
                </a:lnTo>
                <a:lnTo>
                  <a:pt x="150" y="43"/>
                </a:lnTo>
                <a:lnTo>
                  <a:pt x="150" y="45"/>
                </a:lnTo>
                <a:lnTo>
                  <a:pt x="148" y="45"/>
                </a:lnTo>
                <a:lnTo>
                  <a:pt x="146" y="47"/>
                </a:lnTo>
                <a:lnTo>
                  <a:pt x="148" y="47"/>
                </a:lnTo>
                <a:lnTo>
                  <a:pt x="148" y="48"/>
                </a:lnTo>
                <a:lnTo>
                  <a:pt x="146" y="50"/>
                </a:lnTo>
                <a:lnTo>
                  <a:pt x="146" y="52"/>
                </a:lnTo>
                <a:lnTo>
                  <a:pt x="144" y="52"/>
                </a:lnTo>
                <a:lnTo>
                  <a:pt x="144" y="50"/>
                </a:lnTo>
                <a:lnTo>
                  <a:pt x="143" y="52"/>
                </a:lnTo>
                <a:lnTo>
                  <a:pt x="144" y="52"/>
                </a:lnTo>
                <a:lnTo>
                  <a:pt x="144" y="54"/>
                </a:lnTo>
                <a:lnTo>
                  <a:pt x="146" y="56"/>
                </a:lnTo>
                <a:lnTo>
                  <a:pt x="148" y="56"/>
                </a:lnTo>
                <a:lnTo>
                  <a:pt x="148" y="58"/>
                </a:lnTo>
                <a:lnTo>
                  <a:pt x="146" y="58"/>
                </a:lnTo>
                <a:lnTo>
                  <a:pt x="144" y="58"/>
                </a:lnTo>
                <a:lnTo>
                  <a:pt x="143" y="58"/>
                </a:lnTo>
                <a:lnTo>
                  <a:pt x="141" y="60"/>
                </a:lnTo>
                <a:lnTo>
                  <a:pt x="143" y="60"/>
                </a:lnTo>
                <a:lnTo>
                  <a:pt x="144" y="60"/>
                </a:lnTo>
                <a:lnTo>
                  <a:pt x="146" y="58"/>
                </a:lnTo>
                <a:lnTo>
                  <a:pt x="146" y="60"/>
                </a:lnTo>
                <a:lnTo>
                  <a:pt x="148" y="58"/>
                </a:lnTo>
                <a:lnTo>
                  <a:pt x="148" y="60"/>
                </a:lnTo>
                <a:lnTo>
                  <a:pt x="148" y="62"/>
                </a:lnTo>
                <a:lnTo>
                  <a:pt x="144" y="64"/>
                </a:lnTo>
                <a:lnTo>
                  <a:pt x="146" y="64"/>
                </a:lnTo>
                <a:lnTo>
                  <a:pt x="148" y="64"/>
                </a:lnTo>
                <a:lnTo>
                  <a:pt x="148" y="62"/>
                </a:lnTo>
                <a:lnTo>
                  <a:pt x="148" y="60"/>
                </a:lnTo>
                <a:lnTo>
                  <a:pt x="150" y="60"/>
                </a:lnTo>
                <a:lnTo>
                  <a:pt x="150" y="62"/>
                </a:lnTo>
                <a:lnTo>
                  <a:pt x="148" y="62"/>
                </a:lnTo>
                <a:lnTo>
                  <a:pt x="150" y="64"/>
                </a:lnTo>
                <a:lnTo>
                  <a:pt x="148" y="64"/>
                </a:lnTo>
                <a:lnTo>
                  <a:pt x="150" y="64"/>
                </a:lnTo>
                <a:lnTo>
                  <a:pt x="150" y="66"/>
                </a:lnTo>
                <a:lnTo>
                  <a:pt x="148" y="66"/>
                </a:lnTo>
                <a:lnTo>
                  <a:pt x="150" y="68"/>
                </a:lnTo>
                <a:lnTo>
                  <a:pt x="148" y="68"/>
                </a:lnTo>
                <a:lnTo>
                  <a:pt x="146" y="66"/>
                </a:lnTo>
                <a:lnTo>
                  <a:pt x="144" y="66"/>
                </a:lnTo>
                <a:lnTo>
                  <a:pt x="141" y="66"/>
                </a:lnTo>
                <a:lnTo>
                  <a:pt x="139" y="66"/>
                </a:lnTo>
                <a:lnTo>
                  <a:pt x="137" y="66"/>
                </a:lnTo>
                <a:lnTo>
                  <a:pt x="135" y="66"/>
                </a:lnTo>
                <a:lnTo>
                  <a:pt x="131" y="66"/>
                </a:lnTo>
                <a:lnTo>
                  <a:pt x="129" y="66"/>
                </a:lnTo>
                <a:lnTo>
                  <a:pt x="123" y="66"/>
                </a:lnTo>
                <a:lnTo>
                  <a:pt x="114" y="66"/>
                </a:lnTo>
                <a:lnTo>
                  <a:pt x="104" y="66"/>
                </a:lnTo>
                <a:lnTo>
                  <a:pt x="102" y="66"/>
                </a:lnTo>
                <a:lnTo>
                  <a:pt x="100" y="66"/>
                </a:lnTo>
                <a:lnTo>
                  <a:pt x="98" y="66"/>
                </a:lnTo>
                <a:lnTo>
                  <a:pt x="91" y="66"/>
                </a:lnTo>
                <a:lnTo>
                  <a:pt x="89" y="66"/>
                </a:lnTo>
                <a:lnTo>
                  <a:pt x="85" y="66"/>
                </a:lnTo>
                <a:lnTo>
                  <a:pt x="79" y="66"/>
                </a:lnTo>
                <a:lnTo>
                  <a:pt x="77" y="66"/>
                </a:lnTo>
                <a:lnTo>
                  <a:pt x="73" y="66"/>
                </a:lnTo>
                <a:lnTo>
                  <a:pt x="71" y="66"/>
                </a:lnTo>
                <a:lnTo>
                  <a:pt x="70" y="66"/>
                </a:lnTo>
                <a:lnTo>
                  <a:pt x="68" y="66"/>
                </a:lnTo>
                <a:lnTo>
                  <a:pt x="66" y="66"/>
                </a:lnTo>
                <a:lnTo>
                  <a:pt x="64" y="66"/>
                </a:lnTo>
                <a:lnTo>
                  <a:pt x="64" y="68"/>
                </a:lnTo>
                <a:lnTo>
                  <a:pt x="62" y="68"/>
                </a:lnTo>
                <a:lnTo>
                  <a:pt x="56" y="68"/>
                </a:lnTo>
                <a:lnTo>
                  <a:pt x="56" y="66"/>
                </a:lnTo>
                <a:lnTo>
                  <a:pt x="54" y="66"/>
                </a:lnTo>
                <a:lnTo>
                  <a:pt x="54" y="68"/>
                </a:lnTo>
                <a:lnTo>
                  <a:pt x="52" y="68"/>
                </a:lnTo>
                <a:lnTo>
                  <a:pt x="45" y="68"/>
                </a:lnTo>
                <a:lnTo>
                  <a:pt x="43" y="68"/>
                </a:lnTo>
                <a:lnTo>
                  <a:pt x="37" y="68"/>
                </a:lnTo>
                <a:lnTo>
                  <a:pt x="35" y="68"/>
                </a:lnTo>
                <a:lnTo>
                  <a:pt x="33" y="68"/>
                </a:lnTo>
                <a:lnTo>
                  <a:pt x="25" y="68"/>
                </a:lnTo>
                <a:lnTo>
                  <a:pt x="23" y="68"/>
                </a:lnTo>
                <a:lnTo>
                  <a:pt x="21" y="68"/>
                </a:lnTo>
                <a:lnTo>
                  <a:pt x="20" y="68"/>
                </a:lnTo>
                <a:lnTo>
                  <a:pt x="20" y="70"/>
                </a:lnTo>
                <a:lnTo>
                  <a:pt x="18" y="70"/>
                </a:lnTo>
                <a:lnTo>
                  <a:pt x="16" y="70"/>
                </a:lnTo>
                <a:lnTo>
                  <a:pt x="14" y="70"/>
                </a:lnTo>
                <a:lnTo>
                  <a:pt x="12" y="70"/>
                </a:lnTo>
                <a:lnTo>
                  <a:pt x="10" y="70"/>
                </a:lnTo>
                <a:lnTo>
                  <a:pt x="8" y="70"/>
                </a:lnTo>
                <a:lnTo>
                  <a:pt x="6" y="70"/>
                </a:lnTo>
                <a:lnTo>
                  <a:pt x="6" y="72"/>
                </a:lnTo>
                <a:lnTo>
                  <a:pt x="4" y="72"/>
                </a:lnTo>
                <a:lnTo>
                  <a:pt x="2" y="72"/>
                </a:lnTo>
                <a:lnTo>
                  <a:pt x="0" y="72"/>
                </a:lnTo>
                <a:lnTo>
                  <a:pt x="0" y="70"/>
                </a:lnTo>
                <a:lnTo>
                  <a:pt x="0" y="66"/>
                </a:lnTo>
                <a:lnTo>
                  <a:pt x="0" y="64"/>
                </a:lnTo>
                <a:lnTo>
                  <a:pt x="0" y="62"/>
                </a:lnTo>
                <a:lnTo>
                  <a:pt x="0" y="58"/>
                </a:lnTo>
                <a:lnTo>
                  <a:pt x="0" y="54"/>
                </a:lnTo>
                <a:lnTo>
                  <a:pt x="2" y="52"/>
                </a:lnTo>
                <a:lnTo>
                  <a:pt x="2" y="50"/>
                </a:lnTo>
                <a:lnTo>
                  <a:pt x="6" y="54"/>
                </a:lnTo>
                <a:lnTo>
                  <a:pt x="8" y="54"/>
                </a:lnTo>
                <a:lnTo>
                  <a:pt x="10" y="54"/>
                </a:lnTo>
                <a:lnTo>
                  <a:pt x="12" y="54"/>
                </a:lnTo>
                <a:lnTo>
                  <a:pt x="14" y="54"/>
                </a:lnTo>
                <a:lnTo>
                  <a:pt x="16" y="54"/>
                </a:lnTo>
                <a:lnTo>
                  <a:pt x="16" y="52"/>
                </a:lnTo>
                <a:lnTo>
                  <a:pt x="18" y="52"/>
                </a:lnTo>
                <a:lnTo>
                  <a:pt x="20" y="52"/>
                </a:lnTo>
                <a:lnTo>
                  <a:pt x="21" y="54"/>
                </a:lnTo>
                <a:lnTo>
                  <a:pt x="23" y="54"/>
                </a:lnTo>
                <a:lnTo>
                  <a:pt x="25" y="56"/>
                </a:lnTo>
                <a:lnTo>
                  <a:pt x="27" y="56"/>
                </a:lnTo>
                <a:lnTo>
                  <a:pt x="31" y="54"/>
                </a:lnTo>
                <a:lnTo>
                  <a:pt x="31" y="52"/>
                </a:lnTo>
                <a:lnTo>
                  <a:pt x="31" y="50"/>
                </a:lnTo>
                <a:lnTo>
                  <a:pt x="33" y="50"/>
                </a:lnTo>
                <a:lnTo>
                  <a:pt x="35" y="50"/>
                </a:lnTo>
                <a:lnTo>
                  <a:pt x="37" y="50"/>
                </a:lnTo>
                <a:lnTo>
                  <a:pt x="39" y="48"/>
                </a:lnTo>
                <a:lnTo>
                  <a:pt x="39" y="47"/>
                </a:lnTo>
                <a:lnTo>
                  <a:pt x="41" y="47"/>
                </a:lnTo>
                <a:lnTo>
                  <a:pt x="41" y="45"/>
                </a:lnTo>
                <a:lnTo>
                  <a:pt x="39" y="45"/>
                </a:lnTo>
                <a:lnTo>
                  <a:pt x="39" y="43"/>
                </a:lnTo>
                <a:lnTo>
                  <a:pt x="41" y="43"/>
                </a:lnTo>
                <a:lnTo>
                  <a:pt x="43" y="43"/>
                </a:lnTo>
                <a:lnTo>
                  <a:pt x="45" y="43"/>
                </a:lnTo>
                <a:lnTo>
                  <a:pt x="45" y="45"/>
                </a:lnTo>
                <a:lnTo>
                  <a:pt x="46" y="43"/>
                </a:lnTo>
                <a:lnTo>
                  <a:pt x="48" y="45"/>
                </a:lnTo>
                <a:lnTo>
                  <a:pt x="50" y="45"/>
                </a:lnTo>
                <a:lnTo>
                  <a:pt x="52" y="45"/>
                </a:lnTo>
                <a:lnTo>
                  <a:pt x="52" y="43"/>
                </a:lnTo>
                <a:lnTo>
                  <a:pt x="54" y="43"/>
                </a:lnTo>
                <a:lnTo>
                  <a:pt x="56" y="43"/>
                </a:lnTo>
                <a:lnTo>
                  <a:pt x="56" y="45"/>
                </a:lnTo>
                <a:lnTo>
                  <a:pt x="58" y="45"/>
                </a:lnTo>
                <a:lnTo>
                  <a:pt x="58" y="43"/>
                </a:lnTo>
                <a:lnTo>
                  <a:pt x="60" y="43"/>
                </a:lnTo>
                <a:lnTo>
                  <a:pt x="60" y="45"/>
                </a:lnTo>
                <a:lnTo>
                  <a:pt x="62" y="45"/>
                </a:lnTo>
                <a:lnTo>
                  <a:pt x="64" y="45"/>
                </a:lnTo>
                <a:lnTo>
                  <a:pt x="66" y="45"/>
                </a:lnTo>
                <a:lnTo>
                  <a:pt x="68" y="45"/>
                </a:lnTo>
                <a:lnTo>
                  <a:pt x="70" y="45"/>
                </a:lnTo>
                <a:lnTo>
                  <a:pt x="71" y="45"/>
                </a:lnTo>
                <a:lnTo>
                  <a:pt x="73" y="45"/>
                </a:lnTo>
                <a:lnTo>
                  <a:pt x="75" y="45"/>
                </a:lnTo>
                <a:lnTo>
                  <a:pt x="77" y="45"/>
                </a:lnTo>
                <a:lnTo>
                  <a:pt x="79" y="45"/>
                </a:lnTo>
                <a:lnTo>
                  <a:pt x="81" y="45"/>
                </a:lnTo>
                <a:lnTo>
                  <a:pt x="83" y="45"/>
                </a:lnTo>
                <a:lnTo>
                  <a:pt x="85" y="45"/>
                </a:lnTo>
                <a:lnTo>
                  <a:pt x="87" y="45"/>
                </a:lnTo>
                <a:lnTo>
                  <a:pt x="89" y="45"/>
                </a:lnTo>
                <a:lnTo>
                  <a:pt x="91" y="45"/>
                </a:lnTo>
                <a:lnTo>
                  <a:pt x="93" y="43"/>
                </a:lnTo>
                <a:lnTo>
                  <a:pt x="95" y="43"/>
                </a:lnTo>
                <a:lnTo>
                  <a:pt x="96" y="43"/>
                </a:lnTo>
                <a:lnTo>
                  <a:pt x="98" y="43"/>
                </a:lnTo>
                <a:lnTo>
                  <a:pt x="100" y="43"/>
                </a:lnTo>
                <a:lnTo>
                  <a:pt x="102" y="43"/>
                </a:lnTo>
                <a:lnTo>
                  <a:pt x="102" y="41"/>
                </a:lnTo>
                <a:lnTo>
                  <a:pt x="104" y="39"/>
                </a:lnTo>
                <a:lnTo>
                  <a:pt x="106" y="39"/>
                </a:lnTo>
                <a:lnTo>
                  <a:pt x="106" y="37"/>
                </a:lnTo>
                <a:lnTo>
                  <a:pt x="108" y="37"/>
                </a:lnTo>
                <a:lnTo>
                  <a:pt x="108" y="35"/>
                </a:lnTo>
                <a:lnTo>
                  <a:pt x="108" y="33"/>
                </a:lnTo>
                <a:lnTo>
                  <a:pt x="106" y="33"/>
                </a:lnTo>
                <a:lnTo>
                  <a:pt x="106" y="31"/>
                </a:lnTo>
                <a:lnTo>
                  <a:pt x="106" y="29"/>
                </a:lnTo>
                <a:lnTo>
                  <a:pt x="106" y="27"/>
                </a:lnTo>
                <a:lnTo>
                  <a:pt x="108" y="25"/>
                </a:lnTo>
                <a:lnTo>
                  <a:pt x="110" y="24"/>
                </a:lnTo>
                <a:lnTo>
                  <a:pt x="112" y="22"/>
                </a:lnTo>
                <a:lnTo>
                  <a:pt x="114" y="22"/>
                </a:lnTo>
                <a:lnTo>
                  <a:pt x="114" y="20"/>
                </a:lnTo>
                <a:lnTo>
                  <a:pt x="116" y="18"/>
                </a:lnTo>
                <a:lnTo>
                  <a:pt x="116" y="16"/>
                </a:lnTo>
                <a:lnTo>
                  <a:pt x="116" y="14"/>
                </a:lnTo>
                <a:lnTo>
                  <a:pt x="114" y="14"/>
                </a:lnTo>
                <a:lnTo>
                  <a:pt x="116" y="12"/>
                </a:lnTo>
                <a:lnTo>
                  <a:pt x="116" y="10"/>
                </a:lnTo>
                <a:lnTo>
                  <a:pt x="116" y="8"/>
                </a:lnTo>
                <a:lnTo>
                  <a:pt x="118" y="6"/>
                </a:lnTo>
                <a:lnTo>
                  <a:pt x="118" y="4"/>
                </a:lnTo>
                <a:lnTo>
                  <a:pt x="119" y="2"/>
                </a:lnTo>
                <a:lnTo>
                  <a:pt x="119" y="0"/>
                </a:lnTo>
                <a:lnTo>
                  <a:pt x="121" y="0"/>
                </a:lnTo>
                <a:lnTo>
                  <a:pt x="121" y="2"/>
                </a:lnTo>
                <a:lnTo>
                  <a:pt x="123" y="2"/>
                </a:lnTo>
                <a:lnTo>
                  <a:pt x="123" y="4"/>
                </a:lnTo>
                <a:lnTo>
                  <a:pt x="125" y="4"/>
                </a:lnTo>
                <a:lnTo>
                  <a:pt x="127" y="6"/>
                </a:lnTo>
                <a:lnTo>
                  <a:pt x="129" y="6"/>
                </a:lnTo>
                <a:lnTo>
                  <a:pt x="131" y="6"/>
                </a:lnTo>
                <a:lnTo>
                  <a:pt x="131" y="8"/>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41">
            <a:extLst>
              <a:ext uri="{FF2B5EF4-FFF2-40B4-BE49-F238E27FC236}">
                <a16:creationId xmlns:a16="http://schemas.microsoft.com/office/drawing/2014/main" id="{0639AAD6-D86F-4BDF-9FE4-2B4E860D169A}"/>
              </a:ext>
            </a:extLst>
          </p:cNvPr>
          <p:cNvSpPr>
            <a:spLocks/>
          </p:cNvSpPr>
          <p:nvPr/>
        </p:nvSpPr>
        <p:spPr bwMode="auto">
          <a:xfrm>
            <a:off x="3099944" y="4249647"/>
            <a:ext cx="990928" cy="855152"/>
          </a:xfrm>
          <a:custGeom>
            <a:avLst/>
            <a:gdLst>
              <a:gd name="T0" fmla="*/ 23 w 416"/>
              <a:gd name="T1" fmla="*/ 115 h 359"/>
              <a:gd name="T2" fmla="*/ 15 w 416"/>
              <a:gd name="T3" fmla="*/ 92 h 359"/>
              <a:gd name="T4" fmla="*/ 7 w 416"/>
              <a:gd name="T5" fmla="*/ 65 h 359"/>
              <a:gd name="T6" fmla="*/ 9 w 416"/>
              <a:gd name="T7" fmla="*/ 34 h 359"/>
              <a:gd name="T8" fmla="*/ 9 w 416"/>
              <a:gd name="T9" fmla="*/ 13 h 359"/>
              <a:gd name="T10" fmla="*/ 26 w 416"/>
              <a:gd name="T11" fmla="*/ 0 h 359"/>
              <a:gd name="T12" fmla="*/ 46 w 416"/>
              <a:gd name="T13" fmla="*/ 8 h 359"/>
              <a:gd name="T14" fmla="*/ 44 w 416"/>
              <a:gd name="T15" fmla="*/ 32 h 359"/>
              <a:gd name="T16" fmla="*/ 57 w 416"/>
              <a:gd name="T17" fmla="*/ 32 h 359"/>
              <a:gd name="T18" fmla="*/ 69 w 416"/>
              <a:gd name="T19" fmla="*/ 31 h 359"/>
              <a:gd name="T20" fmla="*/ 67 w 416"/>
              <a:gd name="T21" fmla="*/ 54 h 359"/>
              <a:gd name="T22" fmla="*/ 61 w 416"/>
              <a:gd name="T23" fmla="*/ 71 h 359"/>
              <a:gd name="T24" fmla="*/ 74 w 416"/>
              <a:gd name="T25" fmla="*/ 90 h 359"/>
              <a:gd name="T26" fmla="*/ 86 w 416"/>
              <a:gd name="T27" fmla="*/ 113 h 359"/>
              <a:gd name="T28" fmla="*/ 115 w 416"/>
              <a:gd name="T29" fmla="*/ 127 h 359"/>
              <a:gd name="T30" fmla="*/ 142 w 416"/>
              <a:gd name="T31" fmla="*/ 130 h 359"/>
              <a:gd name="T32" fmla="*/ 151 w 416"/>
              <a:gd name="T33" fmla="*/ 107 h 359"/>
              <a:gd name="T34" fmla="*/ 169 w 416"/>
              <a:gd name="T35" fmla="*/ 113 h 359"/>
              <a:gd name="T36" fmla="*/ 180 w 416"/>
              <a:gd name="T37" fmla="*/ 115 h 359"/>
              <a:gd name="T38" fmla="*/ 209 w 416"/>
              <a:gd name="T39" fmla="*/ 109 h 359"/>
              <a:gd name="T40" fmla="*/ 222 w 416"/>
              <a:gd name="T41" fmla="*/ 121 h 359"/>
              <a:gd name="T42" fmla="*/ 232 w 416"/>
              <a:gd name="T43" fmla="*/ 142 h 359"/>
              <a:gd name="T44" fmla="*/ 238 w 416"/>
              <a:gd name="T45" fmla="*/ 173 h 359"/>
              <a:gd name="T46" fmla="*/ 257 w 416"/>
              <a:gd name="T47" fmla="*/ 188 h 359"/>
              <a:gd name="T48" fmla="*/ 299 w 416"/>
              <a:gd name="T49" fmla="*/ 178 h 359"/>
              <a:gd name="T50" fmla="*/ 328 w 416"/>
              <a:gd name="T51" fmla="*/ 196 h 359"/>
              <a:gd name="T52" fmla="*/ 353 w 416"/>
              <a:gd name="T53" fmla="*/ 190 h 359"/>
              <a:gd name="T54" fmla="*/ 372 w 416"/>
              <a:gd name="T55" fmla="*/ 211 h 359"/>
              <a:gd name="T56" fmla="*/ 411 w 416"/>
              <a:gd name="T57" fmla="*/ 201 h 359"/>
              <a:gd name="T58" fmla="*/ 405 w 416"/>
              <a:gd name="T59" fmla="*/ 217 h 359"/>
              <a:gd name="T60" fmla="*/ 399 w 416"/>
              <a:gd name="T61" fmla="*/ 246 h 359"/>
              <a:gd name="T62" fmla="*/ 372 w 416"/>
              <a:gd name="T63" fmla="*/ 265 h 359"/>
              <a:gd name="T64" fmla="*/ 368 w 416"/>
              <a:gd name="T65" fmla="*/ 288 h 359"/>
              <a:gd name="T66" fmla="*/ 388 w 416"/>
              <a:gd name="T67" fmla="*/ 309 h 359"/>
              <a:gd name="T68" fmla="*/ 401 w 416"/>
              <a:gd name="T69" fmla="*/ 296 h 359"/>
              <a:gd name="T70" fmla="*/ 413 w 416"/>
              <a:gd name="T71" fmla="*/ 299 h 359"/>
              <a:gd name="T72" fmla="*/ 407 w 416"/>
              <a:gd name="T73" fmla="*/ 324 h 359"/>
              <a:gd name="T74" fmla="*/ 388 w 416"/>
              <a:gd name="T75" fmla="*/ 340 h 359"/>
              <a:gd name="T76" fmla="*/ 415 w 416"/>
              <a:gd name="T77" fmla="*/ 345 h 359"/>
              <a:gd name="T78" fmla="*/ 395 w 416"/>
              <a:gd name="T79" fmla="*/ 349 h 359"/>
              <a:gd name="T80" fmla="*/ 363 w 416"/>
              <a:gd name="T81" fmla="*/ 345 h 359"/>
              <a:gd name="T82" fmla="*/ 342 w 416"/>
              <a:gd name="T83" fmla="*/ 328 h 359"/>
              <a:gd name="T84" fmla="*/ 318 w 416"/>
              <a:gd name="T85" fmla="*/ 322 h 359"/>
              <a:gd name="T86" fmla="*/ 332 w 416"/>
              <a:gd name="T87" fmla="*/ 301 h 359"/>
              <a:gd name="T88" fmla="*/ 309 w 416"/>
              <a:gd name="T89" fmla="*/ 301 h 359"/>
              <a:gd name="T90" fmla="*/ 295 w 416"/>
              <a:gd name="T91" fmla="*/ 292 h 359"/>
              <a:gd name="T92" fmla="*/ 303 w 416"/>
              <a:gd name="T93" fmla="*/ 276 h 359"/>
              <a:gd name="T94" fmla="*/ 163 w 416"/>
              <a:gd name="T95" fmla="*/ 278 h 359"/>
              <a:gd name="T96" fmla="*/ 136 w 416"/>
              <a:gd name="T97" fmla="*/ 280 h 359"/>
              <a:gd name="T98" fmla="*/ 119 w 416"/>
              <a:gd name="T99" fmla="*/ 284 h 359"/>
              <a:gd name="T100" fmla="*/ 111 w 416"/>
              <a:gd name="T101" fmla="*/ 309 h 359"/>
              <a:gd name="T102" fmla="*/ 84 w 416"/>
              <a:gd name="T103" fmla="*/ 317 h 359"/>
              <a:gd name="T104" fmla="*/ 59 w 416"/>
              <a:gd name="T105" fmla="*/ 315 h 359"/>
              <a:gd name="T106" fmla="*/ 42 w 416"/>
              <a:gd name="T107" fmla="*/ 320 h 359"/>
              <a:gd name="T108" fmla="*/ 15 w 416"/>
              <a:gd name="T109" fmla="*/ 326 h 359"/>
              <a:gd name="T110" fmla="*/ 11 w 416"/>
              <a:gd name="T111" fmla="*/ 303 h 359"/>
              <a:gd name="T112" fmla="*/ 13 w 416"/>
              <a:gd name="T113" fmla="*/ 280 h 359"/>
              <a:gd name="T114" fmla="*/ 17 w 416"/>
              <a:gd name="T115" fmla="*/ 259 h 359"/>
              <a:gd name="T116" fmla="*/ 11 w 416"/>
              <a:gd name="T117" fmla="*/ 238 h 359"/>
              <a:gd name="T118" fmla="*/ 7 w 416"/>
              <a:gd name="T119" fmla="*/ 215 h 359"/>
              <a:gd name="T120" fmla="*/ 21 w 416"/>
              <a:gd name="T121" fmla="*/ 196 h 359"/>
              <a:gd name="T122" fmla="*/ 17 w 416"/>
              <a:gd name="T123" fmla="*/ 171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6" h="359">
                <a:moveTo>
                  <a:pt x="13" y="150"/>
                </a:moveTo>
                <a:lnTo>
                  <a:pt x="13" y="146"/>
                </a:lnTo>
                <a:lnTo>
                  <a:pt x="13" y="142"/>
                </a:lnTo>
                <a:lnTo>
                  <a:pt x="13" y="138"/>
                </a:lnTo>
                <a:lnTo>
                  <a:pt x="13" y="134"/>
                </a:lnTo>
                <a:lnTo>
                  <a:pt x="13" y="130"/>
                </a:lnTo>
                <a:lnTo>
                  <a:pt x="13" y="127"/>
                </a:lnTo>
                <a:lnTo>
                  <a:pt x="13" y="123"/>
                </a:lnTo>
                <a:lnTo>
                  <a:pt x="13" y="119"/>
                </a:lnTo>
                <a:lnTo>
                  <a:pt x="13" y="115"/>
                </a:lnTo>
                <a:lnTo>
                  <a:pt x="13" y="113"/>
                </a:lnTo>
                <a:lnTo>
                  <a:pt x="15" y="113"/>
                </a:lnTo>
                <a:lnTo>
                  <a:pt x="17" y="113"/>
                </a:lnTo>
                <a:lnTo>
                  <a:pt x="19" y="113"/>
                </a:lnTo>
                <a:lnTo>
                  <a:pt x="21" y="115"/>
                </a:lnTo>
                <a:lnTo>
                  <a:pt x="23" y="115"/>
                </a:lnTo>
                <a:lnTo>
                  <a:pt x="23" y="113"/>
                </a:lnTo>
                <a:lnTo>
                  <a:pt x="23" y="111"/>
                </a:lnTo>
                <a:lnTo>
                  <a:pt x="24" y="109"/>
                </a:lnTo>
                <a:lnTo>
                  <a:pt x="24" y="107"/>
                </a:lnTo>
                <a:lnTo>
                  <a:pt x="24" y="105"/>
                </a:lnTo>
                <a:lnTo>
                  <a:pt x="23" y="104"/>
                </a:lnTo>
                <a:lnTo>
                  <a:pt x="23" y="102"/>
                </a:lnTo>
                <a:lnTo>
                  <a:pt x="24" y="100"/>
                </a:lnTo>
                <a:lnTo>
                  <a:pt x="24" y="98"/>
                </a:lnTo>
                <a:lnTo>
                  <a:pt x="23" y="98"/>
                </a:lnTo>
                <a:lnTo>
                  <a:pt x="21" y="96"/>
                </a:lnTo>
                <a:lnTo>
                  <a:pt x="19" y="96"/>
                </a:lnTo>
                <a:lnTo>
                  <a:pt x="19" y="94"/>
                </a:lnTo>
                <a:lnTo>
                  <a:pt x="17" y="94"/>
                </a:lnTo>
                <a:lnTo>
                  <a:pt x="17" y="92"/>
                </a:lnTo>
                <a:lnTo>
                  <a:pt x="15" y="92"/>
                </a:lnTo>
                <a:lnTo>
                  <a:pt x="13" y="90"/>
                </a:lnTo>
                <a:lnTo>
                  <a:pt x="13" y="88"/>
                </a:lnTo>
                <a:lnTo>
                  <a:pt x="13" y="86"/>
                </a:lnTo>
                <a:lnTo>
                  <a:pt x="11" y="84"/>
                </a:lnTo>
                <a:lnTo>
                  <a:pt x="9" y="84"/>
                </a:lnTo>
                <a:lnTo>
                  <a:pt x="9" y="82"/>
                </a:lnTo>
                <a:lnTo>
                  <a:pt x="9" y="80"/>
                </a:lnTo>
                <a:lnTo>
                  <a:pt x="9" y="79"/>
                </a:lnTo>
                <a:lnTo>
                  <a:pt x="7" y="79"/>
                </a:lnTo>
                <a:lnTo>
                  <a:pt x="7" y="77"/>
                </a:lnTo>
                <a:lnTo>
                  <a:pt x="7" y="75"/>
                </a:lnTo>
                <a:lnTo>
                  <a:pt x="7" y="73"/>
                </a:lnTo>
                <a:lnTo>
                  <a:pt x="7" y="71"/>
                </a:lnTo>
                <a:lnTo>
                  <a:pt x="7" y="69"/>
                </a:lnTo>
                <a:lnTo>
                  <a:pt x="7" y="67"/>
                </a:lnTo>
                <a:lnTo>
                  <a:pt x="7" y="65"/>
                </a:lnTo>
                <a:lnTo>
                  <a:pt x="7" y="63"/>
                </a:lnTo>
                <a:lnTo>
                  <a:pt x="7" y="61"/>
                </a:lnTo>
                <a:lnTo>
                  <a:pt x="7" y="59"/>
                </a:lnTo>
                <a:lnTo>
                  <a:pt x="7" y="57"/>
                </a:lnTo>
                <a:lnTo>
                  <a:pt x="7" y="56"/>
                </a:lnTo>
                <a:lnTo>
                  <a:pt x="7" y="54"/>
                </a:lnTo>
                <a:lnTo>
                  <a:pt x="7" y="52"/>
                </a:lnTo>
                <a:lnTo>
                  <a:pt x="9" y="50"/>
                </a:lnTo>
                <a:lnTo>
                  <a:pt x="9" y="48"/>
                </a:lnTo>
                <a:lnTo>
                  <a:pt x="9" y="46"/>
                </a:lnTo>
                <a:lnTo>
                  <a:pt x="9" y="44"/>
                </a:lnTo>
                <a:lnTo>
                  <a:pt x="9" y="42"/>
                </a:lnTo>
                <a:lnTo>
                  <a:pt x="9" y="40"/>
                </a:lnTo>
                <a:lnTo>
                  <a:pt x="9" y="38"/>
                </a:lnTo>
                <a:lnTo>
                  <a:pt x="9" y="36"/>
                </a:lnTo>
                <a:lnTo>
                  <a:pt x="9" y="34"/>
                </a:lnTo>
                <a:lnTo>
                  <a:pt x="9" y="32"/>
                </a:lnTo>
                <a:lnTo>
                  <a:pt x="9" y="31"/>
                </a:lnTo>
                <a:lnTo>
                  <a:pt x="9" y="29"/>
                </a:lnTo>
                <a:lnTo>
                  <a:pt x="7" y="29"/>
                </a:lnTo>
                <a:lnTo>
                  <a:pt x="7" y="27"/>
                </a:lnTo>
                <a:lnTo>
                  <a:pt x="5" y="27"/>
                </a:lnTo>
                <a:lnTo>
                  <a:pt x="3" y="25"/>
                </a:lnTo>
                <a:lnTo>
                  <a:pt x="3" y="23"/>
                </a:lnTo>
                <a:lnTo>
                  <a:pt x="1" y="21"/>
                </a:lnTo>
                <a:lnTo>
                  <a:pt x="1" y="19"/>
                </a:lnTo>
                <a:lnTo>
                  <a:pt x="1" y="17"/>
                </a:lnTo>
                <a:lnTo>
                  <a:pt x="0" y="17"/>
                </a:lnTo>
                <a:lnTo>
                  <a:pt x="0" y="15"/>
                </a:lnTo>
                <a:lnTo>
                  <a:pt x="5" y="15"/>
                </a:lnTo>
                <a:lnTo>
                  <a:pt x="7" y="13"/>
                </a:lnTo>
                <a:lnTo>
                  <a:pt x="9" y="13"/>
                </a:lnTo>
                <a:lnTo>
                  <a:pt x="9" y="11"/>
                </a:lnTo>
                <a:lnTo>
                  <a:pt x="11" y="11"/>
                </a:lnTo>
                <a:lnTo>
                  <a:pt x="13" y="11"/>
                </a:lnTo>
                <a:lnTo>
                  <a:pt x="13" y="9"/>
                </a:lnTo>
                <a:lnTo>
                  <a:pt x="15" y="9"/>
                </a:lnTo>
                <a:lnTo>
                  <a:pt x="15" y="8"/>
                </a:lnTo>
                <a:lnTo>
                  <a:pt x="15" y="6"/>
                </a:lnTo>
                <a:lnTo>
                  <a:pt x="15" y="4"/>
                </a:lnTo>
                <a:lnTo>
                  <a:pt x="17" y="4"/>
                </a:lnTo>
                <a:lnTo>
                  <a:pt x="17" y="2"/>
                </a:lnTo>
                <a:lnTo>
                  <a:pt x="17" y="0"/>
                </a:lnTo>
                <a:lnTo>
                  <a:pt x="19" y="0"/>
                </a:lnTo>
                <a:lnTo>
                  <a:pt x="21" y="0"/>
                </a:lnTo>
                <a:lnTo>
                  <a:pt x="23" y="0"/>
                </a:lnTo>
                <a:lnTo>
                  <a:pt x="24" y="0"/>
                </a:lnTo>
                <a:lnTo>
                  <a:pt x="26" y="0"/>
                </a:lnTo>
                <a:lnTo>
                  <a:pt x="26" y="2"/>
                </a:lnTo>
                <a:lnTo>
                  <a:pt x="28" y="4"/>
                </a:lnTo>
                <a:lnTo>
                  <a:pt x="30" y="4"/>
                </a:lnTo>
                <a:lnTo>
                  <a:pt x="32" y="4"/>
                </a:lnTo>
                <a:lnTo>
                  <a:pt x="34" y="4"/>
                </a:lnTo>
                <a:lnTo>
                  <a:pt x="36" y="4"/>
                </a:lnTo>
                <a:lnTo>
                  <a:pt x="36" y="6"/>
                </a:lnTo>
                <a:lnTo>
                  <a:pt x="38" y="4"/>
                </a:lnTo>
                <a:lnTo>
                  <a:pt x="40" y="6"/>
                </a:lnTo>
                <a:lnTo>
                  <a:pt x="42" y="6"/>
                </a:lnTo>
                <a:lnTo>
                  <a:pt x="44" y="6"/>
                </a:lnTo>
                <a:lnTo>
                  <a:pt x="44" y="4"/>
                </a:lnTo>
                <a:lnTo>
                  <a:pt x="46" y="4"/>
                </a:lnTo>
                <a:lnTo>
                  <a:pt x="48" y="6"/>
                </a:lnTo>
                <a:lnTo>
                  <a:pt x="46" y="6"/>
                </a:lnTo>
                <a:lnTo>
                  <a:pt x="46" y="8"/>
                </a:lnTo>
                <a:lnTo>
                  <a:pt x="44" y="8"/>
                </a:lnTo>
                <a:lnTo>
                  <a:pt x="44" y="9"/>
                </a:lnTo>
                <a:lnTo>
                  <a:pt x="42" y="9"/>
                </a:lnTo>
                <a:lnTo>
                  <a:pt x="42" y="11"/>
                </a:lnTo>
                <a:lnTo>
                  <a:pt x="42" y="13"/>
                </a:lnTo>
                <a:lnTo>
                  <a:pt x="40" y="15"/>
                </a:lnTo>
                <a:lnTo>
                  <a:pt x="40" y="17"/>
                </a:lnTo>
                <a:lnTo>
                  <a:pt x="40" y="19"/>
                </a:lnTo>
                <a:lnTo>
                  <a:pt x="40" y="21"/>
                </a:lnTo>
                <a:lnTo>
                  <a:pt x="40" y="23"/>
                </a:lnTo>
                <a:lnTo>
                  <a:pt x="40" y="25"/>
                </a:lnTo>
                <a:lnTo>
                  <a:pt x="40" y="27"/>
                </a:lnTo>
                <a:lnTo>
                  <a:pt x="40" y="29"/>
                </a:lnTo>
                <a:lnTo>
                  <a:pt x="40" y="31"/>
                </a:lnTo>
                <a:lnTo>
                  <a:pt x="42" y="31"/>
                </a:lnTo>
                <a:lnTo>
                  <a:pt x="44" y="32"/>
                </a:lnTo>
                <a:lnTo>
                  <a:pt x="46" y="32"/>
                </a:lnTo>
                <a:lnTo>
                  <a:pt x="46" y="34"/>
                </a:lnTo>
                <a:lnTo>
                  <a:pt x="48" y="36"/>
                </a:lnTo>
                <a:lnTo>
                  <a:pt x="48" y="38"/>
                </a:lnTo>
                <a:lnTo>
                  <a:pt x="48" y="40"/>
                </a:lnTo>
                <a:lnTo>
                  <a:pt x="46" y="40"/>
                </a:lnTo>
                <a:lnTo>
                  <a:pt x="46" y="42"/>
                </a:lnTo>
                <a:lnTo>
                  <a:pt x="48" y="42"/>
                </a:lnTo>
                <a:lnTo>
                  <a:pt x="49" y="42"/>
                </a:lnTo>
                <a:lnTo>
                  <a:pt x="51" y="40"/>
                </a:lnTo>
                <a:lnTo>
                  <a:pt x="53" y="40"/>
                </a:lnTo>
                <a:lnTo>
                  <a:pt x="53" y="38"/>
                </a:lnTo>
                <a:lnTo>
                  <a:pt x="55" y="38"/>
                </a:lnTo>
                <a:lnTo>
                  <a:pt x="55" y="36"/>
                </a:lnTo>
                <a:lnTo>
                  <a:pt x="55" y="34"/>
                </a:lnTo>
                <a:lnTo>
                  <a:pt x="57" y="32"/>
                </a:lnTo>
                <a:lnTo>
                  <a:pt x="59" y="31"/>
                </a:lnTo>
                <a:lnTo>
                  <a:pt x="59" y="29"/>
                </a:lnTo>
                <a:lnTo>
                  <a:pt x="61" y="27"/>
                </a:lnTo>
                <a:lnTo>
                  <a:pt x="61" y="25"/>
                </a:lnTo>
                <a:lnTo>
                  <a:pt x="61" y="23"/>
                </a:lnTo>
                <a:lnTo>
                  <a:pt x="61" y="21"/>
                </a:lnTo>
                <a:lnTo>
                  <a:pt x="61" y="19"/>
                </a:lnTo>
                <a:lnTo>
                  <a:pt x="63" y="19"/>
                </a:lnTo>
                <a:lnTo>
                  <a:pt x="63" y="21"/>
                </a:lnTo>
                <a:lnTo>
                  <a:pt x="65" y="21"/>
                </a:lnTo>
                <a:lnTo>
                  <a:pt x="65" y="23"/>
                </a:lnTo>
                <a:lnTo>
                  <a:pt x="65" y="25"/>
                </a:lnTo>
                <a:lnTo>
                  <a:pt x="67" y="25"/>
                </a:lnTo>
                <a:lnTo>
                  <a:pt x="67" y="27"/>
                </a:lnTo>
                <a:lnTo>
                  <a:pt x="69" y="29"/>
                </a:lnTo>
                <a:lnTo>
                  <a:pt x="69" y="31"/>
                </a:lnTo>
                <a:lnTo>
                  <a:pt x="71" y="31"/>
                </a:lnTo>
                <a:lnTo>
                  <a:pt x="71" y="32"/>
                </a:lnTo>
                <a:lnTo>
                  <a:pt x="71" y="34"/>
                </a:lnTo>
                <a:lnTo>
                  <a:pt x="71" y="36"/>
                </a:lnTo>
                <a:lnTo>
                  <a:pt x="71" y="38"/>
                </a:lnTo>
                <a:lnTo>
                  <a:pt x="71" y="40"/>
                </a:lnTo>
                <a:lnTo>
                  <a:pt x="71" y="42"/>
                </a:lnTo>
                <a:lnTo>
                  <a:pt x="71" y="44"/>
                </a:lnTo>
                <a:lnTo>
                  <a:pt x="69" y="46"/>
                </a:lnTo>
                <a:lnTo>
                  <a:pt x="69" y="48"/>
                </a:lnTo>
                <a:lnTo>
                  <a:pt x="69" y="50"/>
                </a:lnTo>
                <a:lnTo>
                  <a:pt x="67" y="50"/>
                </a:lnTo>
                <a:lnTo>
                  <a:pt x="67" y="52"/>
                </a:lnTo>
                <a:lnTo>
                  <a:pt x="69" y="52"/>
                </a:lnTo>
                <a:lnTo>
                  <a:pt x="69" y="54"/>
                </a:lnTo>
                <a:lnTo>
                  <a:pt x="67" y="54"/>
                </a:lnTo>
                <a:lnTo>
                  <a:pt x="65" y="54"/>
                </a:lnTo>
                <a:lnTo>
                  <a:pt x="65" y="56"/>
                </a:lnTo>
                <a:lnTo>
                  <a:pt x="67" y="56"/>
                </a:lnTo>
                <a:lnTo>
                  <a:pt x="67" y="57"/>
                </a:lnTo>
                <a:lnTo>
                  <a:pt x="65" y="57"/>
                </a:lnTo>
                <a:lnTo>
                  <a:pt x="63" y="59"/>
                </a:lnTo>
                <a:lnTo>
                  <a:pt x="65" y="59"/>
                </a:lnTo>
                <a:lnTo>
                  <a:pt x="67" y="59"/>
                </a:lnTo>
                <a:lnTo>
                  <a:pt x="65" y="61"/>
                </a:lnTo>
                <a:lnTo>
                  <a:pt x="65" y="63"/>
                </a:lnTo>
                <a:lnTo>
                  <a:pt x="65" y="65"/>
                </a:lnTo>
                <a:lnTo>
                  <a:pt x="65" y="67"/>
                </a:lnTo>
                <a:lnTo>
                  <a:pt x="63" y="67"/>
                </a:lnTo>
                <a:lnTo>
                  <a:pt x="63" y="69"/>
                </a:lnTo>
                <a:lnTo>
                  <a:pt x="63" y="71"/>
                </a:lnTo>
                <a:lnTo>
                  <a:pt x="61" y="71"/>
                </a:lnTo>
                <a:lnTo>
                  <a:pt x="59" y="71"/>
                </a:lnTo>
                <a:lnTo>
                  <a:pt x="59" y="73"/>
                </a:lnTo>
                <a:lnTo>
                  <a:pt x="59" y="75"/>
                </a:lnTo>
                <a:lnTo>
                  <a:pt x="61" y="75"/>
                </a:lnTo>
                <a:lnTo>
                  <a:pt x="61" y="77"/>
                </a:lnTo>
                <a:lnTo>
                  <a:pt x="61" y="79"/>
                </a:lnTo>
                <a:lnTo>
                  <a:pt x="63" y="80"/>
                </a:lnTo>
                <a:lnTo>
                  <a:pt x="65" y="82"/>
                </a:lnTo>
                <a:lnTo>
                  <a:pt x="65" y="84"/>
                </a:lnTo>
                <a:lnTo>
                  <a:pt x="67" y="84"/>
                </a:lnTo>
                <a:lnTo>
                  <a:pt x="67" y="86"/>
                </a:lnTo>
                <a:lnTo>
                  <a:pt x="69" y="86"/>
                </a:lnTo>
                <a:lnTo>
                  <a:pt x="71" y="86"/>
                </a:lnTo>
                <a:lnTo>
                  <a:pt x="73" y="86"/>
                </a:lnTo>
                <a:lnTo>
                  <a:pt x="74" y="88"/>
                </a:lnTo>
                <a:lnTo>
                  <a:pt x="74" y="90"/>
                </a:lnTo>
                <a:lnTo>
                  <a:pt x="76" y="92"/>
                </a:lnTo>
                <a:lnTo>
                  <a:pt x="78" y="92"/>
                </a:lnTo>
                <a:lnTo>
                  <a:pt x="80" y="94"/>
                </a:lnTo>
                <a:lnTo>
                  <a:pt x="80" y="96"/>
                </a:lnTo>
                <a:lnTo>
                  <a:pt x="82" y="98"/>
                </a:lnTo>
                <a:lnTo>
                  <a:pt x="82" y="100"/>
                </a:lnTo>
                <a:lnTo>
                  <a:pt x="82" y="102"/>
                </a:lnTo>
                <a:lnTo>
                  <a:pt x="80" y="104"/>
                </a:lnTo>
                <a:lnTo>
                  <a:pt x="80" y="105"/>
                </a:lnTo>
                <a:lnTo>
                  <a:pt x="82" y="105"/>
                </a:lnTo>
                <a:lnTo>
                  <a:pt x="82" y="107"/>
                </a:lnTo>
                <a:lnTo>
                  <a:pt x="82" y="109"/>
                </a:lnTo>
                <a:lnTo>
                  <a:pt x="82" y="111"/>
                </a:lnTo>
                <a:lnTo>
                  <a:pt x="84" y="111"/>
                </a:lnTo>
                <a:lnTo>
                  <a:pt x="86" y="111"/>
                </a:lnTo>
                <a:lnTo>
                  <a:pt x="86" y="113"/>
                </a:lnTo>
                <a:lnTo>
                  <a:pt x="88" y="115"/>
                </a:lnTo>
                <a:lnTo>
                  <a:pt x="90" y="117"/>
                </a:lnTo>
                <a:lnTo>
                  <a:pt x="92" y="119"/>
                </a:lnTo>
                <a:lnTo>
                  <a:pt x="94" y="119"/>
                </a:lnTo>
                <a:lnTo>
                  <a:pt x="96" y="121"/>
                </a:lnTo>
                <a:lnTo>
                  <a:pt x="98" y="121"/>
                </a:lnTo>
                <a:lnTo>
                  <a:pt x="98" y="123"/>
                </a:lnTo>
                <a:lnTo>
                  <a:pt x="99" y="123"/>
                </a:lnTo>
                <a:lnTo>
                  <a:pt x="99" y="125"/>
                </a:lnTo>
                <a:lnTo>
                  <a:pt x="101" y="125"/>
                </a:lnTo>
                <a:lnTo>
                  <a:pt x="103" y="125"/>
                </a:lnTo>
                <a:lnTo>
                  <a:pt x="105" y="127"/>
                </a:lnTo>
                <a:lnTo>
                  <a:pt x="109" y="127"/>
                </a:lnTo>
                <a:lnTo>
                  <a:pt x="111" y="127"/>
                </a:lnTo>
                <a:lnTo>
                  <a:pt x="113" y="127"/>
                </a:lnTo>
                <a:lnTo>
                  <a:pt x="115" y="127"/>
                </a:lnTo>
                <a:lnTo>
                  <a:pt x="117" y="127"/>
                </a:lnTo>
                <a:lnTo>
                  <a:pt x="121" y="127"/>
                </a:lnTo>
                <a:lnTo>
                  <a:pt x="122" y="128"/>
                </a:lnTo>
                <a:lnTo>
                  <a:pt x="126" y="132"/>
                </a:lnTo>
                <a:lnTo>
                  <a:pt x="126" y="134"/>
                </a:lnTo>
                <a:lnTo>
                  <a:pt x="128" y="136"/>
                </a:lnTo>
                <a:lnTo>
                  <a:pt x="130" y="138"/>
                </a:lnTo>
                <a:lnTo>
                  <a:pt x="132" y="138"/>
                </a:lnTo>
                <a:lnTo>
                  <a:pt x="134" y="138"/>
                </a:lnTo>
                <a:lnTo>
                  <a:pt x="136" y="138"/>
                </a:lnTo>
                <a:lnTo>
                  <a:pt x="138" y="136"/>
                </a:lnTo>
                <a:lnTo>
                  <a:pt x="138" y="134"/>
                </a:lnTo>
                <a:lnTo>
                  <a:pt x="138" y="132"/>
                </a:lnTo>
                <a:lnTo>
                  <a:pt x="140" y="132"/>
                </a:lnTo>
                <a:lnTo>
                  <a:pt x="140" y="130"/>
                </a:lnTo>
                <a:lnTo>
                  <a:pt x="142" y="130"/>
                </a:lnTo>
                <a:lnTo>
                  <a:pt x="142" y="128"/>
                </a:lnTo>
                <a:lnTo>
                  <a:pt x="144" y="127"/>
                </a:lnTo>
                <a:lnTo>
                  <a:pt x="144" y="125"/>
                </a:lnTo>
                <a:lnTo>
                  <a:pt x="146" y="125"/>
                </a:lnTo>
                <a:lnTo>
                  <a:pt x="146" y="123"/>
                </a:lnTo>
                <a:lnTo>
                  <a:pt x="147" y="123"/>
                </a:lnTo>
                <a:lnTo>
                  <a:pt x="147" y="121"/>
                </a:lnTo>
                <a:lnTo>
                  <a:pt x="149" y="121"/>
                </a:lnTo>
                <a:lnTo>
                  <a:pt x="149" y="119"/>
                </a:lnTo>
                <a:lnTo>
                  <a:pt x="149" y="117"/>
                </a:lnTo>
                <a:lnTo>
                  <a:pt x="149" y="115"/>
                </a:lnTo>
                <a:lnTo>
                  <a:pt x="149" y="113"/>
                </a:lnTo>
                <a:lnTo>
                  <a:pt x="149" y="111"/>
                </a:lnTo>
                <a:lnTo>
                  <a:pt x="151" y="111"/>
                </a:lnTo>
                <a:lnTo>
                  <a:pt x="153" y="109"/>
                </a:lnTo>
                <a:lnTo>
                  <a:pt x="151" y="107"/>
                </a:lnTo>
                <a:lnTo>
                  <a:pt x="153" y="105"/>
                </a:lnTo>
                <a:lnTo>
                  <a:pt x="155" y="105"/>
                </a:lnTo>
                <a:lnTo>
                  <a:pt x="155" y="104"/>
                </a:lnTo>
                <a:lnTo>
                  <a:pt x="157" y="104"/>
                </a:lnTo>
                <a:lnTo>
                  <a:pt x="159" y="102"/>
                </a:lnTo>
                <a:lnTo>
                  <a:pt x="161" y="100"/>
                </a:lnTo>
                <a:lnTo>
                  <a:pt x="163" y="100"/>
                </a:lnTo>
                <a:lnTo>
                  <a:pt x="165" y="100"/>
                </a:lnTo>
                <a:lnTo>
                  <a:pt x="165" y="102"/>
                </a:lnTo>
                <a:lnTo>
                  <a:pt x="167" y="102"/>
                </a:lnTo>
                <a:lnTo>
                  <a:pt x="167" y="104"/>
                </a:lnTo>
                <a:lnTo>
                  <a:pt x="167" y="105"/>
                </a:lnTo>
                <a:lnTo>
                  <a:pt x="167" y="107"/>
                </a:lnTo>
                <a:lnTo>
                  <a:pt x="167" y="109"/>
                </a:lnTo>
                <a:lnTo>
                  <a:pt x="169" y="111"/>
                </a:lnTo>
                <a:lnTo>
                  <a:pt x="169" y="113"/>
                </a:lnTo>
                <a:lnTo>
                  <a:pt x="171" y="113"/>
                </a:lnTo>
                <a:lnTo>
                  <a:pt x="171" y="115"/>
                </a:lnTo>
                <a:lnTo>
                  <a:pt x="171" y="117"/>
                </a:lnTo>
                <a:lnTo>
                  <a:pt x="171" y="119"/>
                </a:lnTo>
                <a:lnTo>
                  <a:pt x="169" y="119"/>
                </a:lnTo>
                <a:lnTo>
                  <a:pt x="169" y="121"/>
                </a:lnTo>
                <a:lnTo>
                  <a:pt x="169" y="123"/>
                </a:lnTo>
                <a:lnTo>
                  <a:pt x="171" y="123"/>
                </a:lnTo>
                <a:lnTo>
                  <a:pt x="171" y="121"/>
                </a:lnTo>
                <a:lnTo>
                  <a:pt x="172" y="121"/>
                </a:lnTo>
                <a:lnTo>
                  <a:pt x="174" y="121"/>
                </a:lnTo>
                <a:lnTo>
                  <a:pt x="176" y="119"/>
                </a:lnTo>
                <a:lnTo>
                  <a:pt x="178" y="119"/>
                </a:lnTo>
                <a:lnTo>
                  <a:pt x="178" y="117"/>
                </a:lnTo>
                <a:lnTo>
                  <a:pt x="180" y="117"/>
                </a:lnTo>
                <a:lnTo>
                  <a:pt x="180" y="115"/>
                </a:lnTo>
                <a:lnTo>
                  <a:pt x="182" y="115"/>
                </a:lnTo>
                <a:lnTo>
                  <a:pt x="182" y="113"/>
                </a:lnTo>
                <a:lnTo>
                  <a:pt x="182" y="111"/>
                </a:lnTo>
                <a:lnTo>
                  <a:pt x="184" y="111"/>
                </a:lnTo>
                <a:lnTo>
                  <a:pt x="186" y="111"/>
                </a:lnTo>
                <a:lnTo>
                  <a:pt x="190" y="111"/>
                </a:lnTo>
                <a:lnTo>
                  <a:pt x="192" y="111"/>
                </a:lnTo>
                <a:lnTo>
                  <a:pt x="194" y="111"/>
                </a:lnTo>
                <a:lnTo>
                  <a:pt x="195" y="111"/>
                </a:lnTo>
                <a:lnTo>
                  <a:pt x="197" y="109"/>
                </a:lnTo>
                <a:lnTo>
                  <a:pt x="199" y="109"/>
                </a:lnTo>
                <a:lnTo>
                  <a:pt x="201" y="109"/>
                </a:lnTo>
                <a:lnTo>
                  <a:pt x="203" y="109"/>
                </a:lnTo>
                <a:lnTo>
                  <a:pt x="205" y="109"/>
                </a:lnTo>
                <a:lnTo>
                  <a:pt x="207" y="109"/>
                </a:lnTo>
                <a:lnTo>
                  <a:pt x="209" y="109"/>
                </a:lnTo>
                <a:lnTo>
                  <a:pt x="211" y="109"/>
                </a:lnTo>
                <a:lnTo>
                  <a:pt x="213" y="109"/>
                </a:lnTo>
                <a:lnTo>
                  <a:pt x="215" y="109"/>
                </a:lnTo>
                <a:lnTo>
                  <a:pt x="217" y="109"/>
                </a:lnTo>
                <a:lnTo>
                  <a:pt x="219" y="109"/>
                </a:lnTo>
                <a:lnTo>
                  <a:pt x="220" y="109"/>
                </a:lnTo>
                <a:lnTo>
                  <a:pt x="220" y="111"/>
                </a:lnTo>
                <a:lnTo>
                  <a:pt x="220" y="113"/>
                </a:lnTo>
                <a:lnTo>
                  <a:pt x="220" y="115"/>
                </a:lnTo>
                <a:lnTo>
                  <a:pt x="220" y="117"/>
                </a:lnTo>
                <a:lnTo>
                  <a:pt x="220" y="119"/>
                </a:lnTo>
                <a:lnTo>
                  <a:pt x="219" y="121"/>
                </a:lnTo>
                <a:lnTo>
                  <a:pt x="220" y="121"/>
                </a:lnTo>
                <a:lnTo>
                  <a:pt x="220" y="123"/>
                </a:lnTo>
                <a:lnTo>
                  <a:pt x="220" y="121"/>
                </a:lnTo>
                <a:lnTo>
                  <a:pt x="222" y="121"/>
                </a:lnTo>
                <a:lnTo>
                  <a:pt x="222" y="123"/>
                </a:lnTo>
                <a:lnTo>
                  <a:pt x="222" y="125"/>
                </a:lnTo>
                <a:lnTo>
                  <a:pt x="222" y="127"/>
                </a:lnTo>
                <a:lnTo>
                  <a:pt x="222" y="128"/>
                </a:lnTo>
                <a:lnTo>
                  <a:pt x="222" y="130"/>
                </a:lnTo>
                <a:lnTo>
                  <a:pt x="222" y="132"/>
                </a:lnTo>
                <a:lnTo>
                  <a:pt x="222" y="134"/>
                </a:lnTo>
                <a:lnTo>
                  <a:pt x="222" y="136"/>
                </a:lnTo>
                <a:lnTo>
                  <a:pt x="222" y="138"/>
                </a:lnTo>
                <a:lnTo>
                  <a:pt x="222" y="140"/>
                </a:lnTo>
                <a:lnTo>
                  <a:pt x="222" y="142"/>
                </a:lnTo>
                <a:lnTo>
                  <a:pt x="224" y="142"/>
                </a:lnTo>
                <a:lnTo>
                  <a:pt x="226" y="142"/>
                </a:lnTo>
                <a:lnTo>
                  <a:pt x="228" y="142"/>
                </a:lnTo>
                <a:lnTo>
                  <a:pt x="230" y="142"/>
                </a:lnTo>
                <a:lnTo>
                  <a:pt x="232" y="142"/>
                </a:lnTo>
                <a:lnTo>
                  <a:pt x="232" y="144"/>
                </a:lnTo>
                <a:lnTo>
                  <a:pt x="232" y="146"/>
                </a:lnTo>
                <a:lnTo>
                  <a:pt x="232" y="148"/>
                </a:lnTo>
                <a:lnTo>
                  <a:pt x="232" y="150"/>
                </a:lnTo>
                <a:lnTo>
                  <a:pt x="232" y="152"/>
                </a:lnTo>
                <a:lnTo>
                  <a:pt x="232" y="153"/>
                </a:lnTo>
                <a:lnTo>
                  <a:pt x="232" y="155"/>
                </a:lnTo>
                <a:lnTo>
                  <a:pt x="232" y="157"/>
                </a:lnTo>
                <a:lnTo>
                  <a:pt x="234" y="157"/>
                </a:lnTo>
                <a:lnTo>
                  <a:pt x="234" y="161"/>
                </a:lnTo>
                <a:lnTo>
                  <a:pt x="236" y="163"/>
                </a:lnTo>
                <a:lnTo>
                  <a:pt x="236" y="165"/>
                </a:lnTo>
                <a:lnTo>
                  <a:pt x="236" y="167"/>
                </a:lnTo>
                <a:lnTo>
                  <a:pt x="236" y="169"/>
                </a:lnTo>
                <a:lnTo>
                  <a:pt x="238" y="171"/>
                </a:lnTo>
                <a:lnTo>
                  <a:pt x="238" y="173"/>
                </a:lnTo>
                <a:lnTo>
                  <a:pt x="238" y="175"/>
                </a:lnTo>
                <a:lnTo>
                  <a:pt x="240" y="176"/>
                </a:lnTo>
                <a:lnTo>
                  <a:pt x="238" y="178"/>
                </a:lnTo>
                <a:lnTo>
                  <a:pt x="236" y="180"/>
                </a:lnTo>
                <a:lnTo>
                  <a:pt x="230" y="184"/>
                </a:lnTo>
                <a:lnTo>
                  <a:pt x="226" y="184"/>
                </a:lnTo>
                <a:lnTo>
                  <a:pt x="224" y="186"/>
                </a:lnTo>
                <a:lnTo>
                  <a:pt x="224" y="188"/>
                </a:lnTo>
                <a:lnTo>
                  <a:pt x="224" y="190"/>
                </a:lnTo>
                <a:lnTo>
                  <a:pt x="226" y="190"/>
                </a:lnTo>
                <a:lnTo>
                  <a:pt x="232" y="190"/>
                </a:lnTo>
                <a:lnTo>
                  <a:pt x="236" y="190"/>
                </a:lnTo>
                <a:lnTo>
                  <a:pt x="240" y="190"/>
                </a:lnTo>
                <a:lnTo>
                  <a:pt x="244" y="188"/>
                </a:lnTo>
                <a:lnTo>
                  <a:pt x="245" y="188"/>
                </a:lnTo>
                <a:lnTo>
                  <a:pt x="257" y="188"/>
                </a:lnTo>
                <a:lnTo>
                  <a:pt x="261" y="188"/>
                </a:lnTo>
                <a:lnTo>
                  <a:pt x="265" y="188"/>
                </a:lnTo>
                <a:lnTo>
                  <a:pt x="270" y="188"/>
                </a:lnTo>
                <a:lnTo>
                  <a:pt x="274" y="188"/>
                </a:lnTo>
                <a:lnTo>
                  <a:pt x="274" y="186"/>
                </a:lnTo>
                <a:lnTo>
                  <a:pt x="276" y="186"/>
                </a:lnTo>
                <a:lnTo>
                  <a:pt x="276" y="182"/>
                </a:lnTo>
                <a:lnTo>
                  <a:pt x="278" y="182"/>
                </a:lnTo>
                <a:lnTo>
                  <a:pt x="280" y="182"/>
                </a:lnTo>
                <a:lnTo>
                  <a:pt x="284" y="178"/>
                </a:lnTo>
                <a:lnTo>
                  <a:pt x="286" y="178"/>
                </a:lnTo>
                <a:lnTo>
                  <a:pt x="288" y="180"/>
                </a:lnTo>
                <a:lnTo>
                  <a:pt x="290" y="178"/>
                </a:lnTo>
                <a:lnTo>
                  <a:pt x="293" y="176"/>
                </a:lnTo>
                <a:lnTo>
                  <a:pt x="297" y="176"/>
                </a:lnTo>
                <a:lnTo>
                  <a:pt x="299" y="178"/>
                </a:lnTo>
                <a:lnTo>
                  <a:pt x="303" y="178"/>
                </a:lnTo>
                <a:lnTo>
                  <a:pt x="305" y="176"/>
                </a:lnTo>
                <a:lnTo>
                  <a:pt x="309" y="175"/>
                </a:lnTo>
                <a:lnTo>
                  <a:pt x="315" y="173"/>
                </a:lnTo>
                <a:lnTo>
                  <a:pt x="318" y="171"/>
                </a:lnTo>
                <a:lnTo>
                  <a:pt x="318" y="169"/>
                </a:lnTo>
                <a:lnTo>
                  <a:pt x="320" y="169"/>
                </a:lnTo>
                <a:lnTo>
                  <a:pt x="322" y="171"/>
                </a:lnTo>
                <a:lnTo>
                  <a:pt x="322" y="173"/>
                </a:lnTo>
                <a:lnTo>
                  <a:pt x="322" y="178"/>
                </a:lnTo>
                <a:lnTo>
                  <a:pt x="324" y="182"/>
                </a:lnTo>
                <a:lnTo>
                  <a:pt x="324" y="188"/>
                </a:lnTo>
                <a:lnTo>
                  <a:pt x="326" y="192"/>
                </a:lnTo>
                <a:lnTo>
                  <a:pt x="326" y="194"/>
                </a:lnTo>
                <a:lnTo>
                  <a:pt x="326" y="196"/>
                </a:lnTo>
                <a:lnTo>
                  <a:pt x="328" y="196"/>
                </a:lnTo>
                <a:lnTo>
                  <a:pt x="328" y="198"/>
                </a:lnTo>
                <a:lnTo>
                  <a:pt x="330" y="198"/>
                </a:lnTo>
                <a:lnTo>
                  <a:pt x="332" y="196"/>
                </a:lnTo>
                <a:lnTo>
                  <a:pt x="334" y="196"/>
                </a:lnTo>
                <a:lnTo>
                  <a:pt x="336" y="194"/>
                </a:lnTo>
                <a:lnTo>
                  <a:pt x="336" y="192"/>
                </a:lnTo>
                <a:lnTo>
                  <a:pt x="338" y="192"/>
                </a:lnTo>
                <a:lnTo>
                  <a:pt x="338" y="190"/>
                </a:lnTo>
                <a:lnTo>
                  <a:pt x="340" y="190"/>
                </a:lnTo>
                <a:lnTo>
                  <a:pt x="342" y="188"/>
                </a:lnTo>
                <a:lnTo>
                  <a:pt x="343" y="188"/>
                </a:lnTo>
                <a:lnTo>
                  <a:pt x="345" y="186"/>
                </a:lnTo>
                <a:lnTo>
                  <a:pt x="347" y="186"/>
                </a:lnTo>
                <a:lnTo>
                  <a:pt x="349" y="188"/>
                </a:lnTo>
                <a:lnTo>
                  <a:pt x="351" y="188"/>
                </a:lnTo>
                <a:lnTo>
                  <a:pt x="353" y="190"/>
                </a:lnTo>
                <a:lnTo>
                  <a:pt x="357" y="192"/>
                </a:lnTo>
                <a:lnTo>
                  <a:pt x="359" y="192"/>
                </a:lnTo>
                <a:lnTo>
                  <a:pt x="361" y="192"/>
                </a:lnTo>
                <a:lnTo>
                  <a:pt x="363" y="194"/>
                </a:lnTo>
                <a:lnTo>
                  <a:pt x="365" y="194"/>
                </a:lnTo>
                <a:lnTo>
                  <a:pt x="365" y="196"/>
                </a:lnTo>
                <a:lnTo>
                  <a:pt x="365" y="198"/>
                </a:lnTo>
                <a:lnTo>
                  <a:pt x="365" y="200"/>
                </a:lnTo>
                <a:lnTo>
                  <a:pt x="366" y="201"/>
                </a:lnTo>
                <a:lnTo>
                  <a:pt x="365" y="203"/>
                </a:lnTo>
                <a:lnTo>
                  <a:pt x="365" y="205"/>
                </a:lnTo>
                <a:lnTo>
                  <a:pt x="365" y="207"/>
                </a:lnTo>
                <a:lnTo>
                  <a:pt x="366" y="207"/>
                </a:lnTo>
                <a:lnTo>
                  <a:pt x="368" y="209"/>
                </a:lnTo>
                <a:lnTo>
                  <a:pt x="368" y="211"/>
                </a:lnTo>
                <a:lnTo>
                  <a:pt x="372" y="211"/>
                </a:lnTo>
                <a:lnTo>
                  <a:pt x="374" y="209"/>
                </a:lnTo>
                <a:lnTo>
                  <a:pt x="374" y="207"/>
                </a:lnTo>
                <a:lnTo>
                  <a:pt x="376" y="207"/>
                </a:lnTo>
                <a:lnTo>
                  <a:pt x="380" y="205"/>
                </a:lnTo>
                <a:lnTo>
                  <a:pt x="384" y="207"/>
                </a:lnTo>
                <a:lnTo>
                  <a:pt x="386" y="209"/>
                </a:lnTo>
                <a:lnTo>
                  <a:pt x="390" y="209"/>
                </a:lnTo>
                <a:lnTo>
                  <a:pt x="391" y="209"/>
                </a:lnTo>
                <a:lnTo>
                  <a:pt x="391" y="207"/>
                </a:lnTo>
                <a:lnTo>
                  <a:pt x="395" y="203"/>
                </a:lnTo>
                <a:lnTo>
                  <a:pt x="397" y="201"/>
                </a:lnTo>
                <a:lnTo>
                  <a:pt x="399" y="201"/>
                </a:lnTo>
                <a:lnTo>
                  <a:pt x="401" y="201"/>
                </a:lnTo>
                <a:lnTo>
                  <a:pt x="403" y="201"/>
                </a:lnTo>
                <a:lnTo>
                  <a:pt x="407" y="201"/>
                </a:lnTo>
                <a:lnTo>
                  <a:pt x="411" y="201"/>
                </a:lnTo>
                <a:lnTo>
                  <a:pt x="413" y="201"/>
                </a:lnTo>
                <a:lnTo>
                  <a:pt x="416" y="200"/>
                </a:lnTo>
                <a:lnTo>
                  <a:pt x="416" y="201"/>
                </a:lnTo>
                <a:lnTo>
                  <a:pt x="415" y="201"/>
                </a:lnTo>
                <a:lnTo>
                  <a:pt x="415" y="203"/>
                </a:lnTo>
                <a:lnTo>
                  <a:pt x="413" y="203"/>
                </a:lnTo>
                <a:lnTo>
                  <a:pt x="411" y="203"/>
                </a:lnTo>
                <a:lnTo>
                  <a:pt x="411" y="205"/>
                </a:lnTo>
                <a:lnTo>
                  <a:pt x="409" y="205"/>
                </a:lnTo>
                <a:lnTo>
                  <a:pt x="409" y="207"/>
                </a:lnTo>
                <a:lnTo>
                  <a:pt x="407" y="207"/>
                </a:lnTo>
                <a:lnTo>
                  <a:pt x="407" y="209"/>
                </a:lnTo>
                <a:lnTo>
                  <a:pt x="407" y="211"/>
                </a:lnTo>
                <a:lnTo>
                  <a:pt x="405" y="213"/>
                </a:lnTo>
                <a:lnTo>
                  <a:pt x="405" y="215"/>
                </a:lnTo>
                <a:lnTo>
                  <a:pt x="405" y="217"/>
                </a:lnTo>
                <a:lnTo>
                  <a:pt x="405" y="219"/>
                </a:lnTo>
                <a:lnTo>
                  <a:pt x="405" y="221"/>
                </a:lnTo>
                <a:lnTo>
                  <a:pt x="405" y="223"/>
                </a:lnTo>
                <a:lnTo>
                  <a:pt x="405" y="224"/>
                </a:lnTo>
                <a:lnTo>
                  <a:pt x="405" y="226"/>
                </a:lnTo>
                <a:lnTo>
                  <a:pt x="405" y="228"/>
                </a:lnTo>
                <a:lnTo>
                  <a:pt x="405" y="230"/>
                </a:lnTo>
                <a:lnTo>
                  <a:pt x="405" y="232"/>
                </a:lnTo>
                <a:lnTo>
                  <a:pt x="405" y="234"/>
                </a:lnTo>
                <a:lnTo>
                  <a:pt x="405" y="236"/>
                </a:lnTo>
                <a:lnTo>
                  <a:pt x="403" y="238"/>
                </a:lnTo>
                <a:lnTo>
                  <a:pt x="403" y="240"/>
                </a:lnTo>
                <a:lnTo>
                  <a:pt x="403" y="242"/>
                </a:lnTo>
                <a:lnTo>
                  <a:pt x="401" y="244"/>
                </a:lnTo>
                <a:lnTo>
                  <a:pt x="399" y="244"/>
                </a:lnTo>
                <a:lnTo>
                  <a:pt x="399" y="246"/>
                </a:lnTo>
                <a:lnTo>
                  <a:pt x="397" y="246"/>
                </a:lnTo>
                <a:lnTo>
                  <a:pt x="393" y="248"/>
                </a:lnTo>
                <a:lnTo>
                  <a:pt x="391" y="248"/>
                </a:lnTo>
                <a:lnTo>
                  <a:pt x="390" y="249"/>
                </a:lnTo>
                <a:lnTo>
                  <a:pt x="388" y="249"/>
                </a:lnTo>
                <a:lnTo>
                  <a:pt x="388" y="251"/>
                </a:lnTo>
                <a:lnTo>
                  <a:pt x="386" y="251"/>
                </a:lnTo>
                <a:lnTo>
                  <a:pt x="384" y="253"/>
                </a:lnTo>
                <a:lnTo>
                  <a:pt x="382" y="255"/>
                </a:lnTo>
                <a:lnTo>
                  <a:pt x="380" y="255"/>
                </a:lnTo>
                <a:lnTo>
                  <a:pt x="378" y="257"/>
                </a:lnTo>
                <a:lnTo>
                  <a:pt x="376" y="257"/>
                </a:lnTo>
                <a:lnTo>
                  <a:pt x="376" y="259"/>
                </a:lnTo>
                <a:lnTo>
                  <a:pt x="374" y="261"/>
                </a:lnTo>
                <a:lnTo>
                  <a:pt x="374" y="263"/>
                </a:lnTo>
                <a:lnTo>
                  <a:pt x="372" y="265"/>
                </a:lnTo>
                <a:lnTo>
                  <a:pt x="372" y="267"/>
                </a:lnTo>
                <a:lnTo>
                  <a:pt x="370" y="267"/>
                </a:lnTo>
                <a:lnTo>
                  <a:pt x="370" y="269"/>
                </a:lnTo>
                <a:lnTo>
                  <a:pt x="368" y="269"/>
                </a:lnTo>
                <a:lnTo>
                  <a:pt x="368" y="271"/>
                </a:lnTo>
                <a:lnTo>
                  <a:pt x="368" y="272"/>
                </a:lnTo>
                <a:lnTo>
                  <a:pt x="368" y="274"/>
                </a:lnTo>
                <a:lnTo>
                  <a:pt x="368" y="276"/>
                </a:lnTo>
                <a:lnTo>
                  <a:pt x="368" y="278"/>
                </a:lnTo>
                <a:lnTo>
                  <a:pt x="368" y="280"/>
                </a:lnTo>
                <a:lnTo>
                  <a:pt x="366" y="280"/>
                </a:lnTo>
                <a:lnTo>
                  <a:pt x="366" y="282"/>
                </a:lnTo>
                <a:lnTo>
                  <a:pt x="366" y="284"/>
                </a:lnTo>
                <a:lnTo>
                  <a:pt x="366" y="286"/>
                </a:lnTo>
                <a:lnTo>
                  <a:pt x="368" y="286"/>
                </a:lnTo>
                <a:lnTo>
                  <a:pt x="368" y="288"/>
                </a:lnTo>
                <a:lnTo>
                  <a:pt x="370" y="288"/>
                </a:lnTo>
                <a:lnTo>
                  <a:pt x="372" y="288"/>
                </a:lnTo>
                <a:lnTo>
                  <a:pt x="372" y="290"/>
                </a:lnTo>
                <a:lnTo>
                  <a:pt x="374" y="290"/>
                </a:lnTo>
                <a:lnTo>
                  <a:pt x="376" y="290"/>
                </a:lnTo>
                <a:lnTo>
                  <a:pt x="376" y="292"/>
                </a:lnTo>
                <a:lnTo>
                  <a:pt x="384" y="292"/>
                </a:lnTo>
                <a:lnTo>
                  <a:pt x="384" y="294"/>
                </a:lnTo>
                <a:lnTo>
                  <a:pt x="384" y="296"/>
                </a:lnTo>
                <a:lnTo>
                  <a:pt x="386" y="297"/>
                </a:lnTo>
                <a:lnTo>
                  <a:pt x="386" y="299"/>
                </a:lnTo>
                <a:lnTo>
                  <a:pt x="386" y="301"/>
                </a:lnTo>
                <a:lnTo>
                  <a:pt x="386" y="303"/>
                </a:lnTo>
                <a:lnTo>
                  <a:pt x="388" y="305"/>
                </a:lnTo>
                <a:lnTo>
                  <a:pt x="388" y="307"/>
                </a:lnTo>
                <a:lnTo>
                  <a:pt x="388" y="309"/>
                </a:lnTo>
                <a:lnTo>
                  <a:pt x="390" y="309"/>
                </a:lnTo>
                <a:lnTo>
                  <a:pt x="390" y="311"/>
                </a:lnTo>
                <a:lnTo>
                  <a:pt x="391" y="313"/>
                </a:lnTo>
                <a:lnTo>
                  <a:pt x="391" y="315"/>
                </a:lnTo>
                <a:lnTo>
                  <a:pt x="393" y="315"/>
                </a:lnTo>
                <a:lnTo>
                  <a:pt x="393" y="313"/>
                </a:lnTo>
                <a:lnTo>
                  <a:pt x="393" y="311"/>
                </a:lnTo>
                <a:lnTo>
                  <a:pt x="393" y="309"/>
                </a:lnTo>
                <a:lnTo>
                  <a:pt x="395" y="309"/>
                </a:lnTo>
                <a:lnTo>
                  <a:pt x="395" y="307"/>
                </a:lnTo>
                <a:lnTo>
                  <a:pt x="395" y="305"/>
                </a:lnTo>
                <a:lnTo>
                  <a:pt x="397" y="303"/>
                </a:lnTo>
                <a:lnTo>
                  <a:pt x="397" y="301"/>
                </a:lnTo>
                <a:lnTo>
                  <a:pt x="397" y="299"/>
                </a:lnTo>
                <a:lnTo>
                  <a:pt x="399" y="297"/>
                </a:lnTo>
                <a:lnTo>
                  <a:pt x="401" y="296"/>
                </a:lnTo>
                <a:lnTo>
                  <a:pt x="401" y="294"/>
                </a:lnTo>
                <a:lnTo>
                  <a:pt x="403" y="292"/>
                </a:lnTo>
                <a:lnTo>
                  <a:pt x="405" y="290"/>
                </a:lnTo>
                <a:lnTo>
                  <a:pt x="407" y="288"/>
                </a:lnTo>
                <a:lnTo>
                  <a:pt x="407" y="286"/>
                </a:lnTo>
                <a:lnTo>
                  <a:pt x="409" y="286"/>
                </a:lnTo>
                <a:lnTo>
                  <a:pt x="411" y="284"/>
                </a:lnTo>
                <a:lnTo>
                  <a:pt x="413" y="286"/>
                </a:lnTo>
                <a:lnTo>
                  <a:pt x="415" y="288"/>
                </a:lnTo>
                <a:lnTo>
                  <a:pt x="415" y="290"/>
                </a:lnTo>
                <a:lnTo>
                  <a:pt x="415" y="292"/>
                </a:lnTo>
                <a:lnTo>
                  <a:pt x="415" y="294"/>
                </a:lnTo>
                <a:lnTo>
                  <a:pt x="415" y="296"/>
                </a:lnTo>
                <a:lnTo>
                  <a:pt x="415" y="297"/>
                </a:lnTo>
                <a:lnTo>
                  <a:pt x="415" y="299"/>
                </a:lnTo>
                <a:lnTo>
                  <a:pt x="413" y="299"/>
                </a:lnTo>
                <a:lnTo>
                  <a:pt x="413" y="301"/>
                </a:lnTo>
                <a:lnTo>
                  <a:pt x="413" y="303"/>
                </a:lnTo>
                <a:lnTo>
                  <a:pt x="413" y="305"/>
                </a:lnTo>
                <a:lnTo>
                  <a:pt x="413" y="307"/>
                </a:lnTo>
                <a:lnTo>
                  <a:pt x="413" y="309"/>
                </a:lnTo>
                <a:lnTo>
                  <a:pt x="415" y="311"/>
                </a:lnTo>
                <a:lnTo>
                  <a:pt x="415" y="313"/>
                </a:lnTo>
                <a:lnTo>
                  <a:pt x="416" y="315"/>
                </a:lnTo>
                <a:lnTo>
                  <a:pt x="416" y="317"/>
                </a:lnTo>
                <a:lnTo>
                  <a:pt x="416" y="319"/>
                </a:lnTo>
                <a:lnTo>
                  <a:pt x="413" y="317"/>
                </a:lnTo>
                <a:lnTo>
                  <a:pt x="407" y="317"/>
                </a:lnTo>
                <a:lnTo>
                  <a:pt x="407" y="319"/>
                </a:lnTo>
                <a:lnTo>
                  <a:pt x="407" y="320"/>
                </a:lnTo>
                <a:lnTo>
                  <a:pt x="407" y="322"/>
                </a:lnTo>
                <a:lnTo>
                  <a:pt x="407" y="324"/>
                </a:lnTo>
                <a:lnTo>
                  <a:pt x="407" y="326"/>
                </a:lnTo>
                <a:lnTo>
                  <a:pt x="405" y="328"/>
                </a:lnTo>
                <a:lnTo>
                  <a:pt x="405" y="330"/>
                </a:lnTo>
                <a:lnTo>
                  <a:pt x="403" y="332"/>
                </a:lnTo>
                <a:lnTo>
                  <a:pt x="403" y="334"/>
                </a:lnTo>
                <a:lnTo>
                  <a:pt x="401" y="334"/>
                </a:lnTo>
                <a:lnTo>
                  <a:pt x="401" y="336"/>
                </a:lnTo>
                <a:lnTo>
                  <a:pt x="399" y="336"/>
                </a:lnTo>
                <a:lnTo>
                  <a:pt x="397" y="336"/>
                </a:lnTo>
                <a:lnTo>
                  <a:pt x="395" y="334"/>
                </a:lnTo>
                <a:lnTo>
                  <a:pt x="393" y="334"/>
                </a:lnTo>
                <a:lnTo>
                  <a:pt x="391" y="336"/>
                </a:lnTo>
                <a:lnTo>
                  <a:pt x="390" y="336"/>
                </a:lnTo>
                <a:lnTo>
                  <a:pt x="388" y="336"/>
                </a:lnTo>
                <a:lnTo>
                  <a:pt x="388" y="338"/>
                </a:lnTo>
                <a:lnTo>
                  <a:pt x="388" y="340"/>
                </a:lnTo>
                <a:lnTo>
                  <a:pt x="390" y="342"/>
                </a:lnTo>
                <a:lnTo>
                  <a:pt x="390" y="340"/>
                </a:lnTo>
                <a:lnTo>
                  <a:pt x="391" y="340"/>
                </a:lnTo>
                <a:lnTo>
                  <a:pt x="393" y="340"/>
                </a:lnTo>
                <a:lnTo>
                  <a:pt x="395" y="338"/>
                </a:lnTo>
                <a:lnTo>
                  <a:pt x="397" y="338"/>
                </a:lnTo>
                <a:lnTo>
                  <a:pt x="397" y="340"/>
                </a:lnTo>
                <a:lnTo>
                  <a:pt x="399" y="340"/>
                </a:lnTo>
                <a:lnTo>
                  <a:pt x="401" y="340"/>
                </a:lnTo>
                <a:lnTo>
                  <a:pt x="403" y="340"/>
                </a:lnTo>
                <a:lnTo>
                  <a:pt x="405" y="342"/>
                </a:lnTo>
                <a:lnTo>
                  <a:pt x="407" y="342"/>
                </a:lnTo>
                <a:lnTo>
                  <a:pt x="409" y="342"/>
                </a:lnTo>
                <a:lnTo>
                  <a:pt x="411" y="344"/>
                </a:lnTo>
                <a:lnTo>
                  <a:pt x="413" y="344"/>
                </a:lnTo>
                <a:lnTo>
                  <a:pt x="415" y="345"/>
                </a:lnTo>
                <a:lnTo>
                  <a:pt x="415" y="347"/>
                </a:lnTo>
                <a:lnTo>
                  <a:pt x="415" y="349"/>
                </a:lnTo>
                <a:lnTo>
                  <a:pt x="415" y="351"/>
                </a:lnTo>
                <a:lnTo>
                  <a:pt x="415" y="353"/>
                </a:lnTo>
                <a:lnTo>
                  <a:pt x="413" y="353"/>
                </a:lnTo>
                <a:lnTo>
                  <a:pt x="413" y="355"/>
                </a:lnTo>
                <a:lnTo>
                  <a:pt x="411" y="357"/>
                </a:lnTo>
                <a:lnTo>
                  <a:pt x="409" y="359"/>
                </a:lnTo>
                <a:lnTo>
                  <a:pt x="407" y="359"/>
                </a:lnTo>
                <a:lnTo>
                  <a:pt x="405" y="357"/>
                </a:lnTo>
                <a:lnTo>
                  <a:pt x="403" y="357"/>
                </a:lnTo>
                <a:lnTo>
                  <a:pt x="403" y="355"/>
                </a:lnTo>
                <a:lnTo>
                  <a:pt x="401" y="355"/>
                </a:lnTo>
                <a:lnTo>
                  <a:pt x="399" y="353"/>
                </a:lnTo>
                <a:lnTo>
                  <a:pt x="397" y="351"/>
                </a:lnTo>
                <a:lnTo>
                  <a:pt x="395" y="349"/>
                </a:lnTo>
                <a:lnTo>
                  <a:pt x="393" y="347"/>
                </a:lnTo>
                <a:lnTo>
                  <a:pt x="391" y="347"/>
                </a:lnTo>
                <a:lnTo>
                  <a:pt x="390" y="347"/>
                </a:lnTo>
                <a:lnTo>
                  <a:pt x="388" y="347"/>
                </a:lnTo>
                <a:lnTo>
                  <a:pt x="386" y="351"/>
                </a:lnTo>
                <a:lnTo>
                  <a:pt x="384" y="351"/>
                </a:lnTo>
                <a:lnTo>
                  <a:pt x="382" y="351"/>
                </a:lnTo>
                <a:lnTo>
                  <a:pt x="380" y="349"/>
                </a:lnTo>
                <a:lnTo>
                  <a:pt x="378" y="349"/>
                </a:lnTo>
                <a:lnTo>
                  <a:pt x="376" y="347"/>
                </a:lnTo>
                <a:lnTo>
                  <a:pt x="374" y="347"/>
                </a:lnTo>
                <a:lnTo>
                  <a:pt x="370" y="347"/>
                </a:lnTo>
                <a:lnTo>
                  <a:pt x="368" y="345"/>
                </a:lnTo>
                <a:lnTo>
                  <a:pt x="366" y="345"/>
                </a:lnTo>
                <a:lnTo>
                  <a:pt x="365" y="345"/>
                </a:lnTo>
                <a:lnTo>
                  <a:pt x="363" y="345"/>
                </a:lnTo>
                <a:lnTo>
                  <a:pt x="363" y="344"/>
                </a:lnTo>
                <a:lnTo>
                  <a:pt x="361" y="344"/>
                </a:lnTo>
                <a:lnTo>
                  <a:pt x="361" y="334"/>
                </a:lnTo>
                <a:lnTo>
                  <a:pt x="361" y="332"/>
                </a:lnTo>
                <a:lnTo>
                  <a:pt x="361" y="330"/>
                </a:lnTo>
                <a:lnTo>
                  <a:pt x="359" y="330"/>
                </a:lnTo>
                <a:lnTo>
                  <a:pt x="357" y="330"/>
                </a:lnTo>
                <a:lnTo>
                  <a:pt x="355" y="330"/>
                </a:lnTo>
                <a:lnTo>
                  <a:pt x="353" y="330"/>
                </a:lnTo>
                <a:lnTo>
                  <a:pt x="351" y="330"/>
                </a:lnTo>
                <a:lnTo>
                  <a:pt x="349" y="330"/>
                </a:lnTo>
                <a:lnTo>
                  <a:pt x="347" y="330"/>
                </a:lnTo>
                <a:lnTo>
                  <a:pt x="345" y="330"/>
                </a:lnTo>
                <a:lnTo>
                  <a:pt x="343" y="330"/>
                </a:lnTo>
                <a:lnTo>
                  <a:pt x="343" y="328"/>
                </a:lnTo>
                <a:lnTo>
                  <a:pt x="342" y="328"/>
                </a:lnTo>
                <a:lnTo>
                  <a:pt x="340" y="328"/>
                </a:lnTo>
                <a:lnTo>
                  <a:pt x="340" y="330"/>
                </a:lnTo>
                <a:lnTo>
                  <a:pt x="338" y="330"/>
                </a:lnTo>
                <a:lnTo>
                  <a:pt x="336" y="330"/>
                </a:lnTo>
                <a:lnTo>
                  <a:pt x="336" y="328"/>
                </a:lnTo>
                <a:lnTo>
                  <a:pt x="334" y="328"/>
                </a:lnTo>
                <a:lnTo>
                  <a:pt x="332" y="326"/>
                </a:lnTo>
                <a:lnTo>
                  <a:pt x="332" y="324"/>
                </a:lnTo>
                <a:lnTo>
                  <a:pt x="330" y="324"/>
                </a:lnTo>
                <a:lnTo>
                  <a:pt x="328" y="324"/>
                </a:lnTo>
                <a:lnTo>
                  <a:pt x="326" y="324"/>
                </a:lnTo>
                <a:lnTo>
                  <a:pt x="326" y="322"/>
                </a:lnTo>
                <a:lnTo>
                  <a:pt x="324" y="322"/>
                </a:lnTo>
                <a:lnTo>
                  <a:pt x="322" y="322"/>
                </a:lnTo>
                <a:lnTo>
                  <a:pt x="320" y="322"/>
                </a:lnTo>
                <a:lnTo>
                  <a:pt x="318" y="322"/>
                </a:lnTo>
                <a:lnTo>
                  <a:pt x="318" y="320"/>
                </a:lnTo>
                <a:lnTo>
                  <a:pt x="318" y="319"/>
                </a:lnTo>
                <a:lnTo>
                  <a:pt x="318" y="317"/>
                </a:lnTo>
                <a:lnTo>
                  <a:pt x="320" y="315"/>
                </a:lnTo>
                <a:lnTo>
                  <a:pt x="322" y="315"/>
                </a:lnTo>
                <a:lnTo>
                  <a:pt x="322" y="313"/>
                </a:lnTo>
                <a:lnTo>
                  <a:pt x="324" y="313"/>
                </a:lnTo>
                <a:lnTo>
                  <a:pt x="326" y="311"/>
                </a:lnTo>
                <a:lnTo>
                  <a:pt x="328" y="311"/>
                </a:lnTo>
                <a:lnTo>
                  <a:pt x="330" y="309"/>
                </a:lnTo>
                <a:lnTo>
                  <a:pt x="332" y="307"/>
                </a:lnTo>
                <a:lnTo>
                  <a:pt x="334" y="307"/>
                </a:lnTo>
                <a:lnTo>
                  <a:pt x="334" y="305"/>
                </a:lnTo>
                <a:lnTo>
                  <a:pt x="334" y="303"/>
                </a:lnTo>
                <a:lnTo>
                  <a:pt x="332" y="303"/>
                </a:lnTo>
                <a:lnTo>
                  <a:pt x="332" y="301"/>
                </a:lnTo>
                <a:lnTo>
                  <a:pt x="332" y="299"/>
                </a:lnTo>
                <a:lnTo>
                  <a:pt x="330" y="299"/>
                </a:lnTo>
                <a:lnTo>
                  <a:pt x="330" y="297"/>
                </a:lnTo>
                <a:lnTo>
                  <a:pt x="328" y="297"/>
                </a:lnTo>
                <a:lnTo>
                  <a:pt x="326" y="297"/>
                </a:lnTo>
                <a:lnTo>
                  <a:pt x="324" y="297"/>
                </a:lnTo>
                <a:lnTo>
                  <a:pt x="322" y="297"/>
                </a:lnTo>
                <a:lnTo>
                  <a:pt x="322" y="296"/>
                </a:lnTo>
                <a:lnTo>
                  <a:pt x="320" y="296"/>
                </a:lnTo>
                <a:lnTo>
                  <a:pt x="318" y="296"/>
                </a:lnTo>
                <a:lnTo>
                  <a:pt x="318" y="297"/>
                </a:lnTo>
                <a:lnTo>
                  <a:pt x="317" y="299"/>
                </a:lnTo>
                <a:lnTo>
                  <a:pt x="315" y="299"/>
                </a:lnTo>
                <a:lnTo>
                  <a:pt x="313" y="301"/>
                </a:lnTo>
                <a:lnTo>
                  <a:pt x="311" y="301"/>
                </a:lnTo>
                <a:lnTo>
                  <a:pt x="309" y="301"/>
                </a:lnTo>
                <a:lnTo>
                  <a:pt x="309" y="303"/>
                </a:lnTo>
                <a:lnTo>
                  <a:pt x="307" y="305"/>
                </a:lnTo>
                <a:lnTo>
                  <a:pt x="305" y="305"/>
                </a:lnTo>
                <a:lnTo>
                  <a:pt x="303" y="303"/>
                </a:lnTo>
                <a:lnTo>
                  <a:pt x="301" y="303"/>
                </a:lnTo>
                <a:lnTo>
                  <a:pt x="299" y="303"/>
                </a:lnTo>
                <a:lnTo>
                  <a:pt x="299" y="301"/>
                </a:lnTo>
                <a:lnTo>
                  <a:pt x="297" y="303"/>
                </a:lnTo>
                <a:lnTo>
                  <a:pt x="297" y="301"/>
                </a:lnTo>
                <a:lnTo>
                  <a:pt x="299" y="301"/>
                </a:lnTo>
                <a:lnTo>
                  <a:pt x="299" y="299"/>
                </a:lnTo>
                <a:lnTo>
                  <a:pt x="297" y="297"/>
                </a:lnTo>
                <a:lnTo>
                  <a:pt x="297" y="296"/>
                </a:lnTo>
                <a:lnTo>
                  <a:pt x="297" y="294"/>
                </a:lnTo>
                <a:lnTo>
                  <a:pt x="295" y="294"/>
                </a:lnTo>
                <a:lnTo>
                  <a:pt x="295" y="292"/>
                </a:lnTo>
                <a:lnTo>
                  <a:pt x="295" y="290"/>
                </a:lnTo>
                <a:lnTo>
                  <a:pt x="295" y="288"/>
                </a:lnTo>
                <a:lnTo>
                  <a:pt x="297" y="288"/>
                </a:lnTo>
                <a:lnTo>
                  <a:pt x="297" y="286"/>
                </a:lnTo>
                <a:lnTo>
                  <a:pt x="299" y="286"/>
                </a:lnTo>
                <a:lnTo>
                  <a:pt x="299" y="288"/>
                </a:lnTo>
                <a:lnTo>
                  <a:pt x="299" y="286"/>
                </a:lnTo>
                <a:lnTo>
                  <a:pt x="301" y="286"/>
                </a:lnTo>
                <a:lnTo>
                  <a:pt x="303" y="286"/>
                </a:lnTo>
                <a:lnTo>
                  <a:pt x="303" y="284"/>
                </a:lnTo>
                <a:lnTo>
                  <a:pt x="303" y="282"/>
                </a:lnTo>
                <a:lnTo>
                  <a:pt x="305" y="282"/>
                </a:lnTo>
                <a:lnTo>
                  <a:pt x="303" y="280"/>
                </a:lnTo>
                <a:lnTo>
                  <a:pt x="305" y="278"/>
                </a:lnTo>
                <a:lnTo>
                  <a:pt x="303" y="278"/>
                </a:lnTo>
                <a:lnTo>
                  <a:pt x="303" y="276"/>
                </a:lnTo>
                <a:lnTo>
                  <a:pt x="301" y="276"/>
                </a:lnTo>
                <a:lnTo>
                  <a:pt x="299" y="276"/>
                </a:lnTo>
                <a:lnTo>
                  <a:pt x="295" y="276"/>
                </a:lnTo>
                <a:lnTo>
                  <a:pt x="278" y="276"/>
                </a:lnTo>
                <a:lnTo>
                  <a:pt x="267" y="276"/>
                </a:lnTo>
                <a:lnTo>
                  <a:pt x="244" y="276"/>
                </a:lnTo>
                <a:lnTo>
                  <a:pt x="220" y="276"/>
                </a:lnTo>
                <a:lnTo>
                  <a:pt x="219" y="276"/>
                </a:lnTo>
                <a:lnTo>
                  <a:pt x="195" y="276"/>
                </a:lnTo>
                <a:lnTo>
                  <a:pt x="167" y="276"/>
                </a:lnTo>
                <a:lnTo>
                  <a:pt x="169" y="276"/>
                </a:lnTo>
                <a:lnTo>
                  <a:pt x="167" y="278"/>
                </a:lnTo>
                <a:lnTo>
                  <a:pt x="167" y="280"/>
                </a:lnTo>
                <a:lnTo>
                  <a:pt x="165" y="280"/>
                </a:lnTo>
                <a:lnTo>
                  <a:pt x="165" y="278"/>
                </a:lnTo>
                <a:lnTo>
                  <a:pt x="163" y="278"/>
                </a:lnTo>
                <a:lnTo>
                  <a:pt x="163" y="280"/>
                </a:lnTo>
                <a:lnTo>
                  <a:pt x="163" y="282"/>
                </a:lnTo>
                <a:lnTo>
                  <a:pt x="165" y="282"/>
                </a:lnTo>
                <a:lnTo>
                  <a:pt x="165" y="284"/>
                </a:lnTo>
                <a:lnTo>
                  <a:pt x="165" y="286"/>
                </a:lnTo>
                <a:lnTo>
                  <a:pt x="163" y="286"/>
                </a:lnTo>
                <a:lnTo>
                  <a:pt x="161" y="286"/>
                </a:lnTo>
                <a:lnTo>
                  <a:pt x="147" y="286"/>
                </a:lnTo>
                <a:lnTo>
                  <a:pt x="146" y="286"/>
                </a:lnTo>
                <a:lnTo>
                  <a:pt x="146" y="284"/>
                </a:lnTo>
                <a:lnTo>
                  <a:pt x="144" y="282"/>
                </a:lnTo>
                <a:lnTo>
                  <a:pt x="142" y="282"/>
                </a:lnTo>
                <a:lnTo>
                  <a:pt x="142" y="280"/>
                </a:lnTo>
                <a:lnTo>
                  <a:pt x="140" y="280"/>
                </a:lnTo>
                <a:lnTo>
                  <a:pt x="138" y="280"/>
                </a:lnTo>
                <a:lnTo>
                  <a:pt x="136" y="280"/>
                </a:lnTo>
                <a:lnTo>
                  <a:pt x="134" y="280"/>
                </a:lnTo>
                <a:lnTo>
                  <a:pt x="134" y="278"/>
                </a:lnTo>
                <a:lnTo>
                  <a:pt x="132" y="278"/>
                </a:lnTo>
                <a:lnTo>
                  <a:pt x="130" y="278"/>
                </a:lnTo>
                <a:lnTo>
                  <a:pt x="128" y="276"/>
                </a:lnTo>
                <a:lnTo>
                  <a:pt x="126" y="276"/>
                </a:lnTo>
                <a:lnTo>
                  <a:pt x="126" y="274"/>
                </a:lnTo>
                <a:lnTo>
                  <a:pt x="124" y="274"/>
                </a:lnTo>
                <a:lnTo>
                  <a:pt x="124" y="272"/>
                </a:lnTo>
                <a:lnTo>
                  <a:pt x="122" y="272"/>
                </a:lnTo>
                <a:lnTo>
                  <a:pt x="122" y="274"/>
                </a:lnTo>
                <a:lnTo>
                  <a:pt x="121" y="276"/>
                </a:lnTo>
                <a:lnTo>
                  <a:pt x="121" y="278"/>
                </a:lnTo>
                <a:lnTo>
                  <a:pt x="119" y="280"/>
                </a:lnTo>
                <a:lnTo>
                  <a:pt x="119" y="282"/>
                </a:lnTo>
                <a:lnTo>
                  <a:pt x="119" y="284"/>
                </a:lnTo>
                <a:lnTo>
                  <a:pt x="117" y="286"/>
                </a:lnTo>
                <a:lnTo>
                  <a:pt x="119" y="286"/>
                </a:lnTo>
                <a:lnTo>
                  <a:pt x="119" y="288"/>
                </a:lnTo>
                <a:lnTo>
                  <a:pt x="119" y="290"/>
                </a:lnTo>
                <a:lnTo>
                  <a:pt x="117" y="292"/>
                </a:lnTo>
                <a:lnTo>
                  <a:pt x="117" y="294"/>
                </a:lnTo>
                <a:lnTo>
                  <a:pt x="115" y="294"/>
                </a:lnTo>
                <a:lnTo>
                  <a:pt x="113" y="296"/>
                </a:lnTo>
                <a:lnTo>
                  <a:pt x="111" y="297"/>
                </a:lnTo>
                <a:lnTo>
                  <a:pt x="109" y="299"/>
                </a:lnTo>
                <a:lnTo>
                  <a:pt x="109" y="301"/>
                </a:lnTo>
                <a:lnTo>
                  <a:pt x="109" y="303"/>
                </a:lnTo>
                <a:lnTo>
                  <a:pt x="109" y="305"/>
                </a:lnTo>
                <a:lnTo>
                  <a:pt x="111" y="305"/>
                </a:lnTo>
                <a:lnTo>
                  <a:pt x="111" y="307"/>
                </a:lnTo>
                <a:lnTo>
                  <a:pt x="111" y="309"/>
                </a:lnTo>
                <a:lnTo>
                  <a:pt x="109" y="309"/>
                </a:lnTo>
                <a:lnTo>
                  <a:pt x="109" y="311"/>
                </a:lnTo>
                <a:lnTo>
                  <a:pt x="107" y="311"/>
                </a:lnTo>
                <a:lnTo>
                  <a:pt x="105" y="313"/>
                </a:lnTo>
                <a:lnTo>
                  <a:pt x="105" y="315"/>
                </a:lnTo>
                <a:lnTo>
                  <a:pt x="103" y="315"/>
                </a:lnTo>
                <a:lnTo>
                  <a:pt x="101" y="315"/>
                </a:lnTo>
                <a:lnTo>
                  <a:pt x="99" y="315"/>
                </a:lnTo>
                <a:lnTo>
                  <a:pt x="98" y="315"/>
                </a:lnTo>
                <a:lnTo>
                  <a:pt x="96" y="315"/>
                </a:lnTo>
                <a:lnTo>
                  <a:pt x="94" y="317"/>
                </a:lnTo>
                <a:lnTo>
                  <a:pt x="92" y="317"/>
                </a:lnTo>
                <a:lnTo>
                  <a:pt x="90" y="317"/>
                </a:lnTo>
                <a:lnTo>
                  <a:pt x="88" y="317"/>
                </a:lnTo>
                <a:lnTo>
                  <a:pt x="86" y="317"/>
                </a:lnTo>
                <a:lnTo>
                  <a:pt x="84" y="317"/>
                </a:lnTo>
                <a:lnTo>
                  <a:pt x="82" y="317"/>
                </a:lnTo>
                <a:lnTo>
                  <a:pt x="80" y="317"/>
                </a:lnTo>
                <a:lnTo>
                  <a:pt x="78" y="317"/>
                </a:lnTo>
                <a:lnTo>
                  <a:pt x="76" y="317"/>
                </a:lnTo>
                <a:lnTo>
                  <a:pt x="74" y="317"/>
                </a:lnTo>
                <a:lnTo>
                  <a:pt x="73" y="317"/>
                </a:lnTo>
                <a:lnTo>
                  <a:pt x="71" y="317"/>
                </a:lnTo>
                <a:lnTo>
                  <a:pt x="69" y="317"/>
                </a:lnTo>
                <a:lnTo>
                  <a:pt x="67" y="317"/>
                </a:lnTo>
                <a:lnTo>
                  <a:pt x="65" y="317"/>
                </a:lnTo>
                <a:lnTo>
                  <a:pt x="63" y="317"/>
                </a:lnTo>
                <a:lnTo>
                  <a:pt x="63" y="315"/>
                </a:lnTo>
                <a:lnTo>
                  <a:pt x="61" y="315"/>
                </a:lnTo>
                <a:lnTo>
                  <a:pt x="61" y="317"/>
                </a:lnTo>
                <a:lnTo>
                  <a:pt x="59" y="317"/>
                </a:lnTo>
                <a:lnTo>
                  <a:pt x="59" y="315"/>
                </a:lnTo>
                <a:lnTo>
                  <a:pt x="57" y="315"/>
                </a:lnTo>
                <a:lnTo>
                  <a:pt x="55" y="315"/>
                </a:lnTo>
                <a:lnTo>
                  <a:pt x="55" y="317"/>
                </a:lnTo>
                <a:lnTo>
                  <a:pt x="53" y="317"/>
                </a:lnTo>
                <a:lnTo>
                  <a:pt x="51" y="317"/>
                </a:lnTo>
                <a:lnTo>
                  <a:pt x="49" y="315"/>
                </a:lnTo>
                <a:lnTo>
                  <a:pt x="48" y="317"/>
                </a:lnTo>
                <a:lnTo>
                  <a:pt x="48" y="315"/>
                </a:lnTo>
                <a:lnTo>
                  <a:pt x="46" y="315"/>
                </a:lnTo>
                <a:lnTo>
                  <a:pt x="44" y="315"/>
                </a:lnTo>
                <a:lnTo>
                  <a:pt x="42" y="315"/>
                </a:lnTo>
                <a:lnTo>
                  <a:pt x="42" y="317"/>
                </a:lnTo>
                <a:lnTo>
                  <a:pt x="44" y="317"/>
                </a:lnTo>
                <a:lnTo>
                  <a:pt x="44" y="319"/>
                </a:lnTo>
                <a:lnTo>
                  <a:pt x="42" y="319"/>
                </a:lnTo>
                <a:lnTo>
                  <a:pt x="42" y="320"/>
                </a:lnTo>
                <a:lnTo>
                  <a:pt x="40" y="322"/>
                </a:lnTo>
                <a:lnTo>
                  <a:pt x="38" y="322"/>
                </a:lnTo>
                <a:lnTo>
                  <a:pt x="36" y="322"/>
                </a:lnTo>
                <a:lnTo>
                  <a:pt x="34" y="322"/>
                </a:lnTo>
                <a:lnTo>
                  <a:pt x="34" y="324"/>
                </a:lnTo>
                <a:lnTo>
                  <a:pt x="34" y="326"/>
                </a:lnTo>
                <a:lnTo>
                  <a:pt x="30" y="328"/>
                </a:lnTo>
                <a:lnTo>
                  <a:pt x="28" y="328"/>
                </a:lnTo>
                <a:lnTo>
                  <a:pt x="26" y="326"/>
                </a:lnTo>
                <a:lnTo>
                  <a:pt x="24" y="326"/>
                </a:lnTo>
                <a:lnTo>
                  <a:pt x="23" y="324"/>
                </a:lnTo>
                <a:lnTo>
                  <a:pt x="21" y="324"/>
                </a:lnTo>
                <a:lnTo>
                  <a:pt x="19" y="324"/>
                </a:lnTo>
                <a:lnTo>
                  <a:pt x="19" y="326"/>
                </a:lnTo>
                <a:lnTo>
                  <a:pt x="17" y="326"/>
                </a:lnTo>
                <a:lnTo>
                  <a:pt x="15" y="326"/>
                </a:lnTo>
                <a:lnTo>
                  <a:pt x="13" y="326"/>
                </a:lnTo>
                <a:lnTo>
                  <a:pt x="11" y="326"/>
                </a:lnTo>
                <a:lnTo>
                  <a:pt x="9" y="326"/>
                </a:lnTo>
                <a:lnTo>
                  <a:pt x="5" y="322"/>
                </a:lnTo>
                <a:lnTo>
                  <a:pt x="7" y="320"/>
                </a:lnTo>
                <a:lnTo>
                  <a:pt x="7" y="319"/>
                </a:lnTo>
                <a:lnTo>
                  <a:pt x="7" y="317"/>
                </a:lnTo>
                <a:lnTo>
                  <a:pt x="7" y="315"/>
                </a:lnTo>
                <a:lnTo>
                  <a:pt x="7" y="313"/>
                </a:lnTo>
                <a:lnTo>
                  <a:pt x="7" y="311"/>
                </a:lnTo>
                <a:lnTo>
                  <a:pt x="7" y="309"/>
                </a:lnTo>
                <a:lnTo>
                  <a:pt x="9" y="309"/>
                </a:lnTo>
                <a:lnTo>
                  <a:pt x="9" y="307"/>
                </a:lnTo>
                <a:lnTo>
                  <a:pt x="11" y="307"/>
                </a:lnTo>
                <a:lnTo>
                  <a:pt x="11" y="305"/>
                </a:lnTo>
                <a:lnTo>
                  <a:pt x="11" y="303"/>
                </a:lnTo>
                <a:lnTo>
                  <a:pt x="11" y="301"/>
                </a:lnTo>
                <a:lnTo>
                  <a:pt x="13" y="301"/>
                </a:lnTo>
                <a:lnTo>
                  <a:pt x="13" y="299"/>
                </a:lnTo>
                <a:lnTo>
                  <a:pt x="13" y="297"/>
                </a:lnTo>
                <a:lnTo>
                  <a:pt x="11" y="297"/>
                </a:lnTo>
                <a:lnTo>
                  <a:pt x="11" y="296"/>
                </a:lnTo>
                <a:lnTo>
                  <a:pt x="11" y="294"/>
                </a:lnTo>
                <a:lnTo>
                  <a:pt x="11" y="292"/>
                </a:lnTo>
                <a:lnTo>
                  <a:pt x="9" y="292"/>
                </a:lnTo>
                <a:lnTo>
                  <a:pt x="9" y="290"/>
                </a:lnTo>
                <a:lnTo>
                  <a:pt x="9" y="288"/>
                </a:lnTo>
                <a:lnTo>
                  <a:pt x="11" y="286"/>
                </a:lnTo>
                <a:lnTo>
                  <a:pt x="11" y="284"/>
                </a:lnTo>
                <a:lnTo>
                  <a:pt x="11" y="282"/>
                </a:lnTo>
                <a:lnTo>
                  <a:pt x="13" y="282"/>
                </a:lnTo>
                <a:lnTo>
                  <a:pt x="13" y="280"/>
                </a:lnTo>
                <a:lnTo>
                  <a:pt x="13" y="278"/>
                </a:lnTo>
                <a:lnTo>
                  <a:pt x="15" y="278"/>
                </a:lnTo>
                <a:lnTo>
                  <a:pt x="15" y="276"/>
                </a:lnTo>
                <a:lnTo>
                  <a:pt x="17" y="276"/>
                </a:lnTo>
                <a:lnTo>
                  <a:pt x="19" y="276"/>
                </a:lnTo>
                <a:lnTo>
                  <a:pt x="21" y="274"/>
                </a:lnTo>
                <a:lnTo>
                  <a:pt x="23" y="274"/>
                </a:lnTo>
                <a:lnTo>
                  <a:pt x="21" y="272"/>
                </a:lnTo>
                <a:lnTo>
                  <a:pt x="21" y="271"/>
                </a:lnTo>
                <a:lnTo>
                  <a:pt x="21" y="269"/>
                </a:lnTo>
                <a:lnTo>
                  <a:pt x="21" y="267"/>
                </a:lnTo>
                <a:lnTo>
                  <a:pt x="21" y="265"/>
                </a:lnTo>
                <a:lnTo>
                  <a:pt x="21" y="263"/>
                </a:lnTo>
                <a:lnTo>
                  <a:pt x="21" y="261"/>
                </a:lnTo>
                <a:lnTo>
                  <a:pt x="19" y="259"/>
                </a:lnTo>
                <a:lnTo>
                  <a:pt x="17" y="259"/>
                </a:lnTo>
                <a:lnTo>
                  <a:pt x="15" y="259"/>
                </a:lnTo>
                <a:lnTo>
                  <a:pt x="13" y="259"/>
                </a:lnTo>
                <a:lnTo>
                  <a:pt x="13" y="257"/>
                </a:lnTo>
                <a:lnTo>
                  <a:pt x="11" y="257"/>
                </a:lnTo>
                <a:lnTo>
                  <a:pt x="11" y="255"/>
                </a:lnTo>
                <a:lnTo>
                  <a:pt x="9" y="253"/>
                </a:lnTo>
                <a:lnTo>
                  <a:pt x="9" y="251"/>
                </a:lnTo>
                <a:lnTo>
                  <a:pt x="9" y="249"/>
                </a:lnTo>
                <a:lnTo>
                  <a:pt x="9" y="248"/>
                </a:lnTo>
                <a:lnTo>
                  <a:pt x="9" y="246"/>
                </a:lnTo>
                <a:lnTo>
                  <a:pt x="11" y="244"/>
                </a:lnTo>
                <a:lnTo>
                  <a:pt x="11" y="242"/>
                </a:lnTo>
                <a:lnTo>
                  <a:pt x="11" y="240"/>
                </a:lnTo>
                <a:lnTo>
                  <a:pt x="13" y="240"/>
                </a:lnTo>
                <a:lnTo>
                  <a:pt x="13" y="238"/>
                </a:lnTo>
                <a:lnTo>
                  <a:pt x="11" y="238"/>
                </a:lnTo>
                <a:lnTo>
                  <a:pt x="11" y="236"/>
                </a:lnTo>
                <a:lnTo>
                  <a:pt x="11" y="234"/>
                </a:lnTo>
                <a:lnTo>
                  <a:pt x="11" y="232"/>
                </a:lnTo>
                <a:lnTo>
                  <a:pt x="11" y="230"/>
                </a:lnTo>
                <a:lnTo>
                  <a:pt x="13" y="230"/>
                </a:lnTo>
                <a:lnTo>
                  <a:pt x="13" y="228"/>
                </a:lnTo>
                <a:lnTo>
                  <a:pt x="13" y="226"/>
                </a:lnTo>
                <a:lnTo>
                  <a:pt x="11" y="224"/>
                </a:lnTo>
                <a:lnTo>
                  <a:pt x="11" y="223"/>
                </a:lnTo>
                <a:lnTo>
                  <a:pt x="9" y="223"/>
                </a:lnTo>
                <a:lnTo>
                  <a:pt x="9" y="221"/>
                </a:lnTo>
                <a:lnTo>
                  <a:pt x="7" y="221"/>
                </a:lnTo>
                <a:lnTo>
                  <a:pt x="5" y="219"/>
                </a:lnTo>
                <a:lnTo>
                  <a:pt x="5" y="217"/>
                </a:lnTo>
                <a:lnTo>
                  <a:pt x="5" y="215"/>
                </a:lnTo>
                <a:lnTo>
                  <a:pt x="7" y="215"/>
                </a:lnTo>
                <a:lnTo>
                  <a:pt x="7" y="213"/>
                </a:lnTo>
                <a:lnTo>
                  <a:pt x="7" y="211"/>
                </a:lnTo>
                <a:lnTo>
                  <a:pt x="7" y="209"/>
                </a:lnTo>
                <a:lnTo>
                  <a:pt x="9" y="207"/>
                </a:lnTo>
                <a:lnTo>
                  <a:pt x="9" y="205"/>
                </a:lnTo>
                <a:lnTo>
                  <a:pt x="11" y="205"/>
                </a:lnTo>
                <a:lnTo>
                  <a:pt x="11" y="203"/>
                </a:lnTo>
                <a:lnTo>
                  <a:pt x="13" y="203"/>
                </a:lnTo>
                <a:lnTo>
                  <a:pt x="13" y="201"/>
                </a:lnTo>
                <a:lnTo>
                  <a:pt x="15" y="201"/>
                </a:lnTo>
                <a:lnTo>
                  <a:pt x="17" y="201"/>
                </a:lnTo>
                <a:lnTo>
                  <a:pt x="19" y="201"/>
                </a:lnTo>
                <a:lnTo>
                  <a:pt x="19" y="200"/>
                </a:lnTo>
                <a:lnTo>
                  <a:pt x="21" y="200"/>
                </a:lnTo>
                <a:lnTo>
                  <a:pt x="21" y="198"/>
                </a:lnTo>
                <a:lnTo>
                  <a:pt x="21" y="196"/>
                </a:lnTo>
                <a:lnTo>
                  <a:pt x="19" y="196"/>
                </a:lnTo>
                <a:lnTo>
                  <a:pt x="19" y="194"/>
                </a:lnTo>
                <a:lnTo>
                  <a:pt x="17" y="194"/>
                </a:lnTo>
                <a:lnTo>
                  <a:pt x="15" y="192"/>
                </a:lnTo>
                <a:lnTo>
                  <a:pt x="15" y="190"/>
                </a:lnTo>
                <a:lnTo>
                  <a:pt x="13" y="190"/>
                </a:lnTo>
                <a:lnTo>
                  <a:pt x="13" y="188"/>
                </a:lnTo>
                <a:lnTo>
                  <a:pt x="11" y="188"/>
                </a:lnTo>
                <a:lnTo>
                  <a:pt x="11" y="186"/>
                </a:lnTo>
                <a:lnTo>
                  <a:pt x="11" y="184"/>
                </a:lnTo>
                <a:lnTo>
                  <a:pt x="11" y="182"/>
                </a:lnTo>
                <a:lnTo>
                  <a:pt x="13" y="180"/>
                </a:lnTo>
                <a:lnTo>
                  <a:pt x="15" y="178"/>
                </a:lnTo>
                <a:lnTo>
                  <a:pt x="17" y="178"/>
                </a:lnTo>
                <a:lnTo>
                  <a:pt x="17" y="175"/>
                </a:lnTo>
                <a:lnTo>
                  <a:pt x="17" y="171"/>
                </a:lnTo>
                <a:lnTo>
                  <a:pt x="17" y="169"/>
                </a:lnTo>
                <a:lnTo>
                  <a:pt x="17" y="167"/>
                </a:lnTo>
                <a:lnTo>
                  <a:pt x="17" y="163"/>
                </a:lnTo>
                <a:lnTo>
                  <a:pt x="15" y="159"/>
                </a:lnTo>
                <a:lnTo>
                  <a:pt x="15" y="155"/>
                </a:lnTo>
                <a:lnTo>
                  <a:pt x="15" y="152"/>
                </a:lnTo>
                <a:lnTo>
                  <a:pt x="13" y="150"/>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 name="TextBox 4">
            <a:extLst>
              <a:ext uri="{FF2B5EF4-FFF2-40B4-BE49-F238E27FC236}">
                <a16:creationId xmlns:a16="http://schemas.microsoft.com/office/drawing/2014/main" id="{5058DB6A-2AE9-7DD9-D826-9E580E727D72}"/>
              </a:ext>
            </a:extLst>
          </p:cNvPr>
          <p:cNvSpPr txBox="1"/>
          <p:nvPr/>
        </p:nvSpPr>
        <p:spPr>
          <a:xfrm>
            <a:off x="5310327" y="1582841"/>
            <a:ext cx="841978" cy="307777"/>
          </a:xfrm>
          <a:prstGeom prst="rect">
            <a:avLst/>
          </a:prstGeom>
          <a:noFill/>
        </p:spPr>
        <p:txBody>
          <a:bodyPr wrap="square">
            <a:spAutoFit/>
          </a:bodyPr>
          <a:lstStyle/>
          <a:p>
            <a:r>
              <a:rPr lang="en-GB" sz="1400" dirty="0">
                <a:solidFill>
                  <a:schemeClr val="bg1"/>
                </a:solidFill>
              </a:rPr>
              <a:t>Katsina</a:t>
            </a:r>
            <a:endParaRPr lang="en-US" sz="1400" dirty="0">
              <a:solidFill>
                <a:schemeClr val="bg1"/>
              </a:solidFill>
            </a:endParaRPr>
          </a:p>
        </p:txBody>
      </p:sp>
      <p:sp>
        <p:nvSpPr>
          <p:cNvPr id="6" name="TextBox 5">
            <a:extLst>
              <a:ext uri="{FF2B5EF4-FFF2-40B4-BE49-F238E27FC236}">
                <a16:creationId xmlns:a16="http://schemas.microsoft.com/office/drawing/2014/main" id="{8A1400D1-DC14-9039-140C-6F4B2205E341}"/>
              </a:ext>
            </a:extLst>
          </p:cNvPr>
          <p:cNvSpPr txBox="1"/>
          <p:nvPr/>
        </p:nvSpPr>
        <p:spPr>
          <a:xfrm>
            <a:off x="5873185" y="2081406"/>
            <a:ext cx="841978" cy="307777"/>
          </a:xfrm>
          <a:prstGeom prst="rect">
            <a:avLst/>
          </a:prstGeom>
          <a:noFill/>
        </p:spPr>
        <p:txBody>
          <a:bodyPr wrap="square">
            <a:spAutoFit/>
          </a:bodyPr>
          <a:lstStyle/>
          <a:p>
            <a:r>
              <a:rPr lang="en-GB" sz="1400" dirty="0">
                <a:solidFill>
                  <a:schemeClr val="bg1"/>
                </a:solidFill>
              </a:rPr>
              <a:t>Kano</a:t>
            </a:r>
            <a:endParaRPr lang="en-US" sz="1400" dirty="0">
              <a:solidFill>
                <a:schemeClr val="bg1"/>
              </a:solidFill>
            </a:endParaRPr>
          </a:p>
        </p:txBody>
      </p:sp>
      <p:sp>
        <p:nvSpPr>
          <p:cNvPr id="7" name="TextBox 6">
            <a:extLst>
              <a:ext uri="{FF2B5EF4-FFF2-40B4-BE49-F238E27FC236}">
                <a16:creationId xmlns:a16="http://schemas.microsoft.com/office/drawing/2014/main" id="{2B4BCEDE-DAC7-7214-A0ED-9EDB37D45BCB}"/>
              </a:ext>
            </a:extLst>
          </p:cNvPr>
          <p:cNvSpPr txBox="1"/>
          <p:nvPr/>
        </p:nvSpPr>
        <p:spPr>
          <a:xfrm>
            <a:off x="6302541" y="1747635"/>
            <a:ext cx="841978" cy="307777"/>
          </a:xfrm>
          <a:prstGeom prst="rect">
            <a:avLst/>
          </a:prstGeom>
          <a:noFill/>
        </p:spPr>
        <p:txBody>
          <a:bodyPr wrap="square">
            <a:spAutoFit/>
          </a:bodyPr>
          <a:lstStyle/>
          <a:p>
            <a:r>
              <a:rPr lang="en-GB" sz="1400" dirty="0">
                <a:solidFill>
                  <a:schemeClr val="bg1"/>
                </a:solidFill>
              </a:rPr>
              <a:t>Jigawa</a:t>
            </a:r>
            <a:endParaRPr lang="en-US" sz="1400" dirty="0">
              <a:solidFill>
                <a:schemeClr val="bg1"/>
              </a:solidFill>
            </a:endParaRPr>
          </a:p>
        </p:txBody>
      </p:sp>
      <p:sp>
        <p:nvSpPr>
          <p:cNvPr id="8" name="TextBox 7">
            <a:extLst>
              <a:ext uri="{FF2B5EF4-FFF2-40B4-BE49-F238E27FC236}">
                <a16:creationId xmlns:a16="http://schemas.microsoft.com/office/drawing/2014/main" id="{E43189E3-B51E-B4CD-6CBC-3D64C8F19DD7}"/>
              </a:ext>
            </a:extLst>
          </p:cNvPr>
          <p:cNvSpPr txBox="1"/>
          <p:nvPr/>
        </p:nvSpPr>
        <p:spPr>
          <a:xfrm>
            <a:off x="7296947" y="1759224"/>
            <a:ext cx="841978" cy="307777"/>
          </a:xfrm>
          <a:prstGeom prst="rect">
            <a:avLst/>
          </a:prstGeom>
          <a:noFill/>
        </p:spPr>
        <p:txBody>
          <a:bodyPr wrap="square">
            <a:spAutoFit/>
          </a:bodyPr>
          <a:lstStyle/>
          <a:p>
            <a:r>
              <a:rPr lang="en-GB" sz="1400" dirty="0">
                <a:solidFill>
                  <a:schemeClr val="bg1"/>
                </a:solidFill>
              </a:rPr>
              <a:t>Yobe</a:t>
            </a:r>
            <a:endParaRPr lang="en-US" sz="1400" dirty="0">
              <a:solidFill>
                <a:schemeClr val="bg1"/>
              </a:solidFill>
            </a:endParaRPr>
          </a:p>
        </p:txBody>
      </p:sp>
      <p:sp>
        <p:nvSpPr>
          <p:cNvPr id="46" name="TextBox 45">
            <a:extLst>
              <a:ext uri="{FF2B5EF4-FFF2-40B4-BE49-F238E27FC236}">
                <a16:creationId xmlns:a16="http://schemas.microsoft.com/office/drawing/2014/main" id="{4DB4261C-811A-66B0-10D4-3B01CFFEE270}"/>
              </a:ext>
            </a:extLst>
          </p:cNvPr>
          <p:cNvSpPr txBox="1"/>
          <p:nvPr/>
        </p:nvSpPr>
        <p:spPr>
          <a:xfrm>
            <a:off x="8255307" y="1905597"/>
            <a:ext cx="841978" cy="307777"/>
          </a:xfrm>
          <a:prstGeom prst="rect">
            <a:avLst/>
          </a:prstGeom>
          <a:noFill/>
        </p:spPr>
        <p:txBody>
          <a:bodyPr wrap="square">
            <a:spAutoFit/>
          </a:bodyPr>
          <a:lstStyle/>
          <a:p>
            <a:r>
              <a:rPr lang="en-GB" sz="1400" dirty="0" err="1">
                <a:solidFill>
                  <a:schemeClr val="bg1"/>
                </a:solidFill>
              </a:rPr>
              <a:t>Borno</a:t>
            </a:r>
            <a:endParaRPr lang="en-US" sz="1400" dirty="0">
              <a:solidFill>
                <a:schemeClr val="bg1"/>
              </a:solidFill>
            </a:endParaRPr>
          </a:p>
        </p:txBody>
      </p:sp>
      <p:sp>
        <p:nvSpPr>
          <p:cNvPr id="47" name="TextBox 46">
            <a:extLst>
              <a:ext uri="{FF2B5EF4-FFF2-40B4-BE49-F238E27FC236}">
                <a16:creationId xmlns:a16="http://schemas.microsoft.com/office/drawing/2014/main" id="{B4786C85-375A-50F6-1734-F0956A0DD191}"/>
              </a:ext>
            </a:extLst>
          </p:cNvPr>
          <p:cNvSpPr txBox="1"/>
          <p:nvPr/>
        </p:nvSpPr>
        <p:spPr>
          <a:xfrm>
            <a:off x="6345230" y="2736068"/>
            <a:ext cx="841978" cy="307777"/>
          </a:xfrm>
          <a:prstGeom prst="rect">
            <a:avLst/>
          </a:prstGeom>
          <a:noFill/>
        </p:spPr>
        <p:txBody>
          <a:bodyPr wrap="square">
            <a:spAutoFit/>
          </a:bodyPr>
          <a:lstStyle/>
          <a:p>
            <a:r>
              <a:rPr lang="en-GB" sz="1400" dirty="0">
                <a:solidFill>
                  <a:schemeClr val="bg1"/>
                </a:solidFill>
              </a:rPr>
              <a:t>Bauchi</a:t>
            </a:r>
            <a:endParaRPr lang="en-US" sz="1400" dirty="0">
              <a:solidFill>
                <a:schemeClr val="bg1"/>
              </a:solidFill>
            </a:endParaRPr>
          </a:p>
        </p:txBody>
      </p:sp>
      <p:sp>
        <p:nvSpPr>
          <p:cNvPr id="48" name="TextBox 47">
            <a:extLst>
              <a:ext uri="{FF2B5EF4-FFF2-40B4-BE49-F238E27FC236}">
                <a16:creationId xmlns:a16="http://schemas.microsoft.com/office/drawing/2014/main" id="{17D84054-C956-D786-36FB-6DD174D7DF8D}"/>
              </a:ext>
            </a:extLst>
          </p:cNvPr>
          <p:cNvSpPr txBox="1"/>
          <p:nvPr/>
        </p:nvSpPr>
        <p:spPr>
          <a:xfrm>
            <a:off x="7237546" y="3043845"/>
            <a:ext cx="841978" cy="307777"/>
          </a:xfrm>
          <a:prstGeom prst="rect">
            <a:avLst/>
          </a:prstGeom>
          <a:noFill/>
        </p:spPr>
        <p:txBody>
          <a:bodyPr wrap="square">
            <a:spAutoFit/>
          </a:bodyPr>
          <a:lstStyle/>
          <a:p>
            <a:r>
              <a:rPr lang="en-GB" sz="1400" dirty="0">
                <a:solidFill>
                  <a:schemeClr val="bg1"/>
                </a:solidFill>
              </a:rPr>
              <a:t>Gombe</a:t>
            </a:r>
            <a:endParaRPr lang="en-US" sz="1400" dirty="0">
              <a:solidFill>
                <a:schemeClr val="bg1"/>
              </a:solidFill>
            </a:endParaRPr>
          </a:p>
        </p:txBody>
      </p:sp>
      <p:sp>
        <p:nvSpPr>
          <p:cNvPr id="49" name="TextBox 48">
            <a:extLst>
              <a:ext uri="{FF2B5EF4-FFF2-40B4-BE49-F238E27FC236}">
                <a16:creationId xmlns:a16="http://schemas.microsoft.com/office/drawing/2014/main" id="{70FEF9AB-3815-5446-23A5-E48975D92277}"/>
              </a:ext>
            </a:extLst>
          </p:cNvPr>
          <p:cNvSpPr txBox="1"/>
          <p:nvPr/>
        </p:nvSpPr>
        <p:spPr>
          <a:xfrm>
            <a:off x="5334127" y="2721265"/>
            <a:ext cx="841978" cy="307777"/>
          </a:xfrm>
          <a:prstGeom prst="rect">
            <a:avLst/>
          </a:prstGeom>
          <a:noFill/>
        </p:spPr>
        <p:txBody>
          <a:bodyPr wrap="square">
            <a:spAutoFit/>
          </a:bodyPr>
          <a:lstStyle/>
          <a:p>
            <a:r>
              <a:rPr lang="en-GB" sz="1400" dirty="0">
                <a:solidFill>
                  <a:schemeClr val="bg1"/>
                </a:solidFill>
              </a:rPr>
              <a:t>Kaduna</a:t>
            </a:r>
            <a:endParaRPr lang="en-US" sz="1400" dirty="0">
              <a:solidFill>
                <a:schemeClr val="bg1"/>
              </a:solidFill>
            </a:endParaRPr>
          </a:p>
        </p:txBody>
      </p:sp>
      <p:sp>
        <p:nvSpPr>
          <p:cNvPr id="50" name="TextBox 49">
            <a:extLst>
              <a:ext uri="{FF2B5EF4-FFF2-40B4-BE49-F238E27FC236}">
                <a16:creationId xmlns:a16="http://schemas.microsoft.com/office/drawing/2014/main" id="{C1F9ABE9-36F6-4060-CBBB-22B7143B8799}"/>
              </a:ext>
            </a:extLst>
          </p:cNvPr>
          <p:cNvSpPr txBox="1"/>
          <p:nvPr/>
        </p:nvSpPr>
        <p:spPr>
          <a:xfrm>
            <a:off x="3566664" y="2295918"/>
            <a:ext cx="841978" cy="307777"/>
          </a:xfrm>
          <a:prstGeom prst="rect">
            <a:avLst/>
          </a:prstGeom>
          <a:noFill/>
        </p:spPr>
        <p:txBody>
          <a:bodyPr wrap="square">
            <a:spAutoFit/>
          </a:bodyPr>
          <a:lstStyle/>
          <a:p>
            <a:r>
              <a:rPr lang="en-GB" sz="1400" dirty="0">
                <a:solidFill>
                  <a:schemeClr val="bg1"/>
                </a:solidFill>
              </a:rPr>
              <a:t>Kebbi</a:t>
            </a:r>
            <a:endParaRPr lang="en-US" sz="1400" dirty="0">
              <a:solidFill>
                <a:schemeClr val="bg1"/>
              </a:solidFill>
            </a:endParaRPr>
          </a:p>
        </p:txBody>
      </p:sp>
      <p:sp>
        <p:nvSpPr>
          <p:cNvPr id="51" name="TextBox 50">
            <a:extLst>
              <a:ext uri="{FF2B5EF4-FFF2-40B4-BE49-F238E27FC236}">
                <a16:creationId xmlns:a16="http://schemas.microsoft.com/office/drawing/2014/main" id="{30188247-583C-F741-3CEF-C4DFA164BD10}"/>
              </a:ext>
            </a:extLst>
          </p:cNvPr>
          <p:cNvSpPr txBox="1"/>
          <p:nvPr/>
        </p:nvSpPr>
        <p:spPr>
          <a:xfrm>
            <a:off x="4145510" y="1275212"/>
            <a:ext cx="841978" cy="307777"/>
          </a:xfrm>
          <a:prstGeom prst="rect">
            <a:avLst/>
          </a:prstGeom>
          <a:noFill/>
        </p:spPr>
        <p:txBody>
          <a:bodyPr wrap="square">
            <a:spAutoFit/>
          </a:bodyPr>
          <a:lstStyle/>
          <a:p>
            <a:r>
              <a:rPr lang="en-GB" sz="1400" dirty="0">
                <a:solidFill>
                  <a:schemeClr val="bg1"/>
                </a:solidFill>
              </a:rPr>
              <a:t>Sokoto</a:t>
            </a:r>
            <a:endParaRPr lang="en-US" sz="1400" dirty="0">
              <a:solidFill>
                <a:schemeClr val="bg1"/>
              </a:solidFill>
            </a:endParaRPr>
          </a:p>
        </p:txBody>
      </p:sp>
      <p:sp>
        <p:nvSpPr>
          <p:cNvPr id="52" name="TextBox 51">
            <a:extLst>
              <a:ext uri="{FF2B5EF4-FFF2-40B4-BE49-F238E27FC236}">
                <a16:creationId xmlns:a16="http://schemas.microsoft.com/office/drawing/2014/main" id="{1C2F8F01-642D-B4EF-9F6A-4E88378DC700}"/>
              </a:ext>
            </a:extLst>
          </p:cNvPr>
          <p:cNvSpPr txBox="1"/>
          <p:nvPr/>
        </p:nvSpPr>
        <p:spPr>
          <a:xfrm>
            <a:off x="4547663" y="1947102"/>
            <a:ext cx="872945" cy="307777"/>
          </a:xfrm>
          <a:prstGeom prst="rect">
            <a:avLst/>
          </a:prstGeom>
          <a:noFill/>
        </p:spPr>
        <p:txBody>
          <a:bodyPr wrap="square">
            <a:spAutoFit/>
          </a:bodyPr>
          <a:lstStyle/>
          <a:p>
            <a:r>
              <a:rPr lang="en-GB" sz="1400" dirty="0">
                <a:solidFill>
                  <a:schemeClr val="bg1"/>
                </a:solidFill>
              </a:rPr>
              <a:t>Zamfara</a:t>
            </a:r>
            <a:endParaRPr lang="en-US" sz="1400" dirty="0">
              <a:solidFill>
                <a:schemeClr val="bg1"/>
              </a:solidFill>
            </a:endParaRPr>
          </a:p>
        </p:txBody>
      </p:sp>
      <p:sp>
        <p:nvSpPr>
          <p:cNvPr id="53" name="TextBox 52">
            <a:extLst>
              <a:ext uri="{FF2B5EF4-FFF2-40B4-BE49-F238E27FC236}">
                <a16:creationId xmlns:a16="http://schemas.microsoft.com/office/drawing/2014/main" id="{1C885735-0BDE-CBC0-3ABD-A4FB88F79CF2}"/>
              </a:ext>
            </a:extLst>
          </p:cNvPr>
          <p:cNvSpPr txBox="1"/>
          <p:nvPr/>
        </p:nvSpPr>
        <p:spPr>
          <a:xfrm>
            <a:off x="4305328" y="3106267"/>
            <a:ext cx="841978" cy="307777"/>
          </a:xfrm>
          <a:prstGeom prst="rect">
            <a:avLst/>
          </a:prstGeom>
          <a:noFill/>
        </p:spPr>
        <p:txBody>
          <a:bodyPr wrap="square">
            <a:spAutoFit/>
          </a:bodyPr>
          <a:lstStyle/>
          <a:p>
            <a:r>
              <a:rPr lang="en-GB" sz="1400" dirty="0">
                <a:solidFill>
                  <a:schemeClr val="bg1"/>
                </a:solidFill>
              </a:rPr>
              <a:t>Niger</a:t>
            </a:r>
            <a:endParaRPr lang="en-US" sz="1400" dirty="0">
              <a:solidFill>
                <a:schemeClr val="bg1"/>
              </a:solidFill>
            </a:endParaRPr>
          </a:p>
        </p:txBody>
      </p:sp>
      <p:sp>
        <p:nvSpPr>
          <p:cNvPr id="54" name="TextBox 53">
            <a:extLst>
              <a:ext uri="{FF2B5EF4-FFF2-40B4-BE49-F238E27FC236}">
                <a16:creationId xmlns:a16="http://schemas.microsoft.com/office/drawing/2014/main" id="{077CD595-9B66-6046-495E-597D96636B8E}"/>
              </a:ext>
            </a:extLst>
          </p:cNvPr>
          <p:cNvSpPr txBox="1"/>
          <p:nvPr/>
        </p:nvSpPr>
        <p:spPr>
          <a:xfrm>
            <a:off x="5214562" y="3608185"/>
            <a:ext cx="841978" cy="307777"/>
          </a:xfrm>
          <a:prstGeom prst="rect">
            <a:avLst/>
          </a:prstGeom>
          <a:noFill/>
        </p:spPr>
        <p:txBody>
          <a:bodyPr wrap="square">
            <a:spAutoFit/>
          </a:bodyPr>
          <a:lstStyle/>
          <a:p>
            <a:r>
              <a:rPr lang="en-GB" sz="1400" dirty="0">
                <a:solidFill>
                  <a:schemeClr val="bg1"/>
                </a:solidFill>
              </a:rPr>
              <a:t>FCT</a:t>
            </a:r>
            <a:endParaRPr lang="en-US" sz="1400" dirty="0">
              <a:solidFill>
                <a:schemeClr val="bg1"/>
              </a:solidFill>
            </a:endParaRPr>
          </a:p>
        </p:txBody>
      </p:sp>
      <p:sp>
        <p:nvSpPr>
          <p:cNvPr id="55" name="TextBox 54">
            <a:extLst>
              <a:ext uri="{FF2B5EF4-FFF2-40B4-BE49-F238E27FC236}">
                <a16:creationId xmlns:a16="http://schemas.microsoft.com/office/drawing/2014/main" id="{F73C7730-83C9-C8BD-3CA7-330D6474EDA9}"/>
              </a:ext>
            </a:extLst>
          </p:cNvPr>
          <p:cNvSpPr txBox="1"/>
          <p:nvPr/>
        </p:nvSpPr>
        <p:spPr>
          <a:xfrm>
            <a:off x="5454577" y="3868048"/>
            <a:ext cx="1090998" cy="307777"/>
          </a:xfrm>
          <a:prstGeom prst="rect">
            <a:avLst/>
          </a:prstGeom>
          <a:noFill/>
        </p:spPr>
        <p:txBody>
          <a:bodyPr wrap="square">
            <a:spAutoFit/>
          </a:bodyPr>
          <a:lstStyle/>
          <a:p>
            <a:r>
              <a:rPr lang="en-GB" sz="1400" dirty="0">
                <a:solidFill>
                  <a:schemeClr val="bg1"/>
                </a:solidFill>
              </a:rPr>
              <a:t>Nasarawa</a:t>
            </a:r>
            <a:endParaRPr lang="en-US" sz="1400" dirty="0">
              <a:solidFill>
                <a:schemeClr val="bg1"/>
              </a:solidFill>
            </a:endParaRPr>
          </a:p>
        </p:txBody>
      </p:sp>
      <p:sp>
        <p:nvSpPr>
          <p:cNvPr id="56" name="TextBox 55">
            <a:extLst>
              <a:ext uri="{FF2B5EF4-FFF2-40B4-BE49-F238E27FC236}">
                <a16:creationId xmlns:a16="http://schemas.microsoft.com/office/drawing/2014/main" id="{AA61FBBE-7783-A00E-B88E-32FC14C29F7A}"/>
              </a:ext>
            </a:extLst>
          </p:cNvPr>
          <p:cNvSpPr txBox="1"/>
          <p:nvPr/>
        </p:nvSpPr>
        <p:spPr>
          <a:xfrm>
            <a:off x="6884443" y="3996419"/>
            <a:ext cx="841978" cy="307777"/>
          </a:xfrm>
          <a:prstGeom prst="rect">
            <a:avLst/>
          </a:prstGeom>
          <a:noFill/>
        </p:spPr>
        <p:txBody>
          <a:bodyPr wrap="square">
            <a:spAutoFit/>
          </a:bodyPr>
          <a:lstStyle/>
          <a:p>
            <a:r>
              <a:rPr lang="en-GB" sz="1400" dirty="0">
                <a:solidFill>
                  <a:schemeClr val="bg1"/>
                </a:solidFill>
              </a:rPr>
              <a:t>Taraba</a:t>
            </a:r>
            <a:endParaRPr lang="en-US" sz="1400" dirty="0">
              <a:solidFill>
                <a:schemeClr val="bg1"/>
              </a:solidFill>
            </a:endParaRPr>
          </a:p>
        </p:txBody>
      </p:sp>
      <p:sp>
        <p:nvSpPr>
          <p:cNvPr id="57" name="TextBox 56">
            <a:extLst>
              <a:ext uri="{FF2B5EF4-FFF2-40B4-BE49-F238E27FC236}">
                <a16:creationId xmlns:a16="http://schemas.microsoft.com/office/drawing/2014/main" id="{2EE91EA3-A409-6E84-349D-1165928129A9}"/>
              </a:ext>
            </a:extLst>
          </p:cNvPr>
          <p:cNvSpPr txBox="1"/>
          <p:nvPr/>
        </p:nvSpPr>
        <p:spPr>
          <a:xfrm>
            <a:off x="7647570" y="3266808"/>
            <a:ext cx="1140365" cy="307777"/>
          </a:xfrm>
          <a:prstGeom prst="rect">
            <a:avLst/>
          </a:prstGeom>
          <a:noFill/>
        </p:spPr>
        <p:txBody>
          <a:bodyPr wrap="square">
            <a:spAutoFit/>
          </a:bodyPr>
          <a:lstStyle/>
          <a:p>
            <a:r>
              <a:rPr lang="en-GB" sz="1400" dirty="0">
                <a:solidFill>
                  <a:schemeClr val="bg1"/>
                </a:solidFill>
              </a:rPr>
              <a:t>Adamawa</a:t>
            </a:r>
            <a:endParaRPr lang="en-US" sz="1400" dirty="0">
              <a:solidFill>
                <a:schemeClr val="bg1"/>
              </a:solidFill>
            </a:endParaRPr>
          </a:p>
        </p:txBody>
      </p:sp>
      <p:sp>
        <p:nvSpPr>
          <p:cNvPr id="58" name="TextBox 57">
            <a:extLst>
              <a:ext uri="{FF2B5EF4-FFF2-40B4-BE49-F238E27FC236}">
                <a16:creationId xmlns:a16="http://schemas.microsoft.com/office/drawing/2014/main" id="{B4633288-4520-234C-CC04-FA9C4D98E154}"/>
              </a:ext>
            </a:extLst>
          </p:cNvPr>
          <p:cNvSpPr txBox="1"/>
          <p:nvPr/>
        </p:nvSpPr>
        <p:spPr>
          <a:xfrm>
            <a:off x="6366982" y="3470511"/>
            <a:ext cx="841978" cy="307777"/>
          </a:xfrm>
          <a:prstGeom prst="rect">
            <a:avLst/>
          </a:prstGeom>
          <a:noFill/>
        </p:spPr>
        <p:txBody>
          <a:bodyPr wrap="square">
            <a:spAutoFit/>
          </a:bodyPr>
          <a:lstStyle/>
          <a:p>
            <a:r>
              <a:rPr lang="en-GB" sz="1400" dirty="0">
                <a:solidFill>
                  <a:schemeClr val="bg1"/>
                </a:solidFill>
              </a:rPr>
              <a:t>Plateau</a:t>
            </a:r>
            <a:endParaRPr lang="en-US" sz="1400" dirty="0">
              <a:solidFill>
                <a:schemeClr val="bg1"/>
              </a:solidFill>
            </a:endParaRPr>
          </a:p>
        </p:txBody>
      </p:sp>
      <p:sp>
        <p:nvSpPr>
          <p:cNvPr id="59" name="TextBox 58">
            <a:extLst>
              <a:ext uri="{FF2B5EF4-FFF2-40B4-BE49-F238E27FC236}">
                <a16:creationId xmlns:a16="http://schemas.microsoft.com/office/drawing/2014/main" id="{CA6ACAC1-F96B-8D77-9FDA-6A2CF95455DC}"/>
              </a:ext>
            </a:extLst>
          </p:cNvPr>
          <p:cNvSpPr txBox="1"/>
          <p:nvPr/>
        </p:nvSpPr>
        <p:spPr>
          <a:xfrm>
            <a:off x="3752467" y="4207125"/>
            <a:ext cx="841978" cy="307777"/>
          </a:xfrm>
          <a:prstGeom prst="rect">
            <a:avLst/>
          </a:prstGeom>
          <a:noFill/>
        </p:spPr>
        <p:txBody>
          <a:bodyPr wrap="square">
            <a:spAutoFit/>
          </a:bodyPr>
          <a:lstStyle/>
          <a:p>
            <a:r>
              <a:rPr lang="en-GB" sz="1400" dirty="0">
                <a:solidFill>
                  <a:schemeClr val="bg1"/>
                </a:solidFill>
              </a:rPr>
              <a:t>Osun</a:t>
            </a:r>
            <a:endParaRPr lang="en-US" sz="1400" dirty="0">
              <a:solidFill>
                <a:schemeClr val="bg1"/>
              </a:solidFill>
            </a:endParaRPr>
          </a:p>
        </p:txBody>
      </p:sp>
      <p:sp>
        <p:nvSpPr>
          <p:cNvPr id="60" name="TextBox 59">
            <a:extLst>
              <a:ext uri="{FF2B5EF4-FFF2-40B4-BE49-F238E27FC236}">
                <a16:creationId xmlns:a16="http://schemas.microsoft.com/office/drawing/2014/main" id="{C1D776E4-3C02-5B2A-752A-C027ED692D33}"/>
              </a:ext>
            </a:extLst>
          </p:cNvPr>
          <p:cNvSpPr txBox="1"/>
          <p:nvPr/>
        </p:nvSpPr>
        <p:spPr>
          <a:xfrm>
            <a:off x="3311945" y="3937143"/>
            <a:ext cx="841978" cy="307777"/>
          </a:xfrm>
          <a:prstGeom prst="rect">
            <a:avLst/>
          </a:prstGeom>
          <a:noFill/>
        </p:spPr>
        <p:txBody>
          <a:bodyPr wrap="square">
            <a:spAutoFit/>
          </a:bodyPr>
          <a:lstStyle/>
          <a:p>
            <a:r>
              <a:rPr lang="en-GB" sz="1400" dirty="0">
                <a:solidFill>
                  <a:schemeClr val="bg1"/>
                </a:solidFill>
              </a:rPr>
              <a:t>Oyo</a:t>
            </a:r>
            <a:endParaRPr lang="en-US" sz="1400" dirty="0">
              <a:solidFill>
                <a:schemeClr val="bg1"/>
              </a:solidFill>
            </a:endParaRPr>
          </a:p>
        </p:txBody>
      </p:sp>
      <p:sp>
        <p:nvSpPr>
          <p:cNvPr id="61" name="TextBox 60">
            <a:extLst>
              <a:ext uri="{FF2B5EF4-FFF2-40B4-BE49-F238E27FC236}">
                <a16:creationId xmlns:a16="http://schemas.microsoft.com/office/drawing/2014/main" id="{6ABB7F76-C4AD-2EA8-E3CD-1241AFBD48C5}"/>
              </a:ext>
            </a:extLst>
          </p:cNvPr>
          <p:cNvSpPr txBox="1"/>
          <p:nvPr/>
        </p:nvSpPr>
        <p:spPr>
          <a:xfrm>
            <a:off x="5938775" y="4380355"/>
            <a:ext cx="841978" cy="307777"/>
          </a:xfrm>
          <a:prstGeom prst="rect">
            <a:avLst/>
          </a:prstGeom>
          <a:noFill/>
        </p:spPr>
        <p:txBody>
          <a:bodyPr wrap="square">
            <a:spAutoFit/>
          </a:bodyPr>
          <a:lstStyle/>
          <a:p>
            <a:r>
              <a:rPr lang="en-GB" sz="1400" dirty="0">
                <a:solidFill>
                  <a:schemeClr val="bg1"/>
                </a:solidFill>
              </a:rPr>
              <a:t>Benue</a:t>
            </a:r>
            <a:endParaRPr lang="en-US" sz="1400" dirty="0">
              <a:solidFill>
                <a:schemeClr val="bg1"/>
              </a:solidFill>
            </a:endParaRPr>
          </a:p>
        </p:txBody>
      </p:sp>
      <p:sp>
        <p:nvSpPr>
          <p:cNvPr id="62" name="TextBox 61">
            <a:extLst>
              <a:ext uri="{FF2B5EF4-FFF2-40B4-BE49-F238E27FC236}">
                <a16:creationId xmlns:a16="http://schemas.microsoft.com/office/drawing/2014/main" id="{60A8EF8B-7DA8-A37A-1DC1-A1FB81D3878A}"/>
              </a:ext>
            </a:extLst>
          </p:cNvPr>
          <p:cNvSpPr txBox="1"/>
          <p:nvPr/>
        </p:nvSpPr>
        <p:spPr>
          <a:xfrm>
            <a:off x="5139546" y="4319520"/>
            <a:ext cx="841978" cy="307777"/>
          </a:xfrm>
          <a:prstGeom prst="rect">
            <a:avLst/>
          </a:prstGeom>
          <a:noFill/>
        </p:spPr>
        <p:txBody>
          <a:bodyPr wrap="square">
            <a:spAutoFit/>
          </a:bodyPr>
          <a:lstStyle/>
          <a:p>
            <a:r>
              <a:rPr lang="en-GB" sz="1400" dirty="0">
                <a:solidFill>
                  <a:schemeClr val="bg1"/>
                </a:solidFill>
              </a:rPr>
              <a:t>Kogi</a:t>
            </a:r>
            <a:endParaRPr lang="en-US" sz="1400" dirty="0">
              <a:solidFill>
                <a:schemeClr val="bg1"/>
              </a:solidFill>
            </a:endParaRPr>
          </a:p>
        </p:txBody>
      </p:sp>
      <p:sp>
        <p:nvSpPr>
          <p:cNvPr id="63" name="TextBox 62">
            <a:extLst>
              <a:ext uri="{FF2B5EF4-FFF2-40B4-BE49-F238E27FC236}">
                <a16:creationId xmlns:a16="http://schemas.microsoft.com/office/drawing/2014/main" id="{B69171B6-116D-B0D0-40F0-8A86BBCE429D}"/>
              </a:ext>
            </a:extLst>
          </p:cNvPr>
          <p:cNvSpPr txBox="1"/>
          <p:nvPr/>
        </p:nvSpPr>
        <p:spPr>
          <a:xfrm>
            <a:off x="3865842" y="3689715"/>
            <a:ext cx="841978" cy="307777"/>
          </a:xfrm>
          <a:prstGeom prst="rect">
            <a:avLst/>
          </a:prstGeom>
          <a:noFill/>
        </p:spPr>
        <p:txBody>
          <a:bodyPr wrap="square">
            <a:spAutoFit/>
          </a:bodyPr>
          <a:lstStyle/>
          <a:p>
            <a:r>
              <a:rPr lang="en-GB" sz="1400" dirty="0" err="1">
                <a:solidFill>
                  <a:schemeClr val="bg1"/>
                </a:solidFill>
              </a:rPr>
              <a:t>Kwara</a:t>
            </a:r>
            <a:endParaRPr lang="en-US" sz="1400" dirty="0">
              <a:solidFill>
                <a:schemeClr val="bg1"/>
              </a:solidFill>
            </a:endParaRPr>
          </a:p>
        </p:txBody>
      </p:sp>
      <p:sp>
        <p:nvSpPr>
          <p:cNvPr id="64" name="TextBox 63">
            <a:extLst>
              <a:ext uri="{FF2B5EF4-FFF2-40B4-BE49-F238E27FC236}">
                <a16:creationId xmlns:a16="http://schemas.microsoft.com/office/drawing/2014/main" id="{7485399B-4C94-F429-1F9B-61207662A62D}"/>
              </a:ext>
            </a:extLst>
          </p:cNvPr>
          <p:cNvSpPr txBox="1"/>
          <p:nvPr/>
        </p:nvSpPr>
        <p:spPr>
          <a:xfrm>
            <a:off x="2940236" y="5001022"/>
            <a:ext cx="841978" cy="307777"/>
          </a:xfrm>
          <a:prstGeom prst="rect">
            <a:avLst/>
          </a:prstGeom>
          <a:noFill/>
        </p:spPr>
        <p:txBody>
          <a:bodyPr wrap="square">
            <a:spAutoFit/>
          </a:bodyPr>
          <a:lstStyle/>
          <a:p>
            <a:r>
              <a:rPr lang="en-GB" sz="1400" dirty="0"/>
              <a:t>Lagos</a:t>
            </a:r>
            <a:endParaRPr lang="en-US" sz="1400" dirty="0"/>
          </a:p>
        </p:txBody>
      </p:sp>
      <p:sp>
        <p:nvSpPr>
          <p:cNvPr id="65" name="TextBox 64">
            <a:extLst>
              <a:ext uri="{FF2B5EF4-FFF2-40B4-BE49-F238E27FC236}">
                <a16:creationId xmlns:a16="http://schemas.microsoft.com/office/drawing/2014/main" id="{90D1F741-8421-8612-C572-0ADEB1FD088A}"/>
              </a:ext>
            </a:extLst>
          </p:cNvPr>
          <p:cNvSpPr txBox="1"/>
          <p:nvPr/>
        </p:nvSpPr>
        <p:spPr>
          <a:xfrm>
            <a:off x="4700675" y="4697013"/>
            <a:ext cx="841978" cy="307777"/>
          </a:xfrm>
          <a:prstGeom prst="rect">
            <a:avLst/>
          </a:prstGeom>
          <a:noFill/>
        </p:spPr>
        <p:txBody>
          <a:bodyPr wrap="square">
            <a:spAutoFit/>
          </a:bodyPr>
          <a:lstStyle/>
          <a:p>
            <a:r>
              <a:rPr lang="en-GB" sz="1400" dirty="0">
                <a:solidFill>
                  <a:schemeClr val="bg1"/>
                </a:solidFill>
              </a:rPr>
              <a:t>Edo</a:t>
            </a:r>
            <a:endParaRPr lang="en-US" sz="1400" dirty="0">
              <a:solidFill>
                <a:schemeClr val="bg1"/>
              </a:solidFill>
            </a:endParaRPr>
          </a:p>
        </p:txBody>
      </p:sp>
      <p:sp>
        <p:nvSpPr>
          <p:cNvPr id="66" name="TextBox 65">
            <a:extLst>
              <a:ext uri="{FF2B5EF4-FFF2-40B4-BE49-F238E27FC236}">
                <a16:creationId xmlns:a16="http://schemas.microsoft.com/office/drawing/2014/main" id="{E6C2C275-5285-0CC0-6C0F-BD751EDAFCF2}"/>
              </a:ext>
            </a:extLst>
          </p:cNvPr>
          <p:cNvSpPr txBox="1"/>
          <p:nvPr/>
        </p:nvSpPr>
        <p:spPr>
          <a:xfrm>
            <a:off x="4118328" y="4528346"/>
            <a:ext cx="841978" cy="307777"/>
          </a:xfrm>
          <a:prstGeom prst="rect">
            <a:avLst/>
          </a:prstGeom>
          <a:noFill/>
        </p:spPr>
        <p:txBody>
          <a:bodyPr wrap="square">
            <a:spAutoFit/>
          </a:bodyPr>
          <a:lstStyle/>
          <a:p>
            <a:r>
              <a:rPr lang="en-GB" sz="1400" dirty="0">
                <a:solidFill>
                  <a:schemeClr val="bg1"/>
                </a:solidFill>
              </a:rPr>
              <a:t>Ondo</a:t>
            </a:r>
            <a:endParaRPr lang="en-US" sz="1400" dirty="0">
              <a:solidFill>
                <a:schemeClr val="bg1"/>
              </a:solidFill>
            </a:endParaRPr>
          </a:p>
        </p:txBody>
      </p:sp>
      <p:sp>
        <p:nvSpPr>
          <p:cNvPr id="67" name="TextBox 66">
            <a:extLst>
              <a:ext uri="{FF2B5EF4-FFF2-40B4-BE49-F238E27FC236}">
                <a16:creationId xmlns:a16="http://schemas.microsoft.com/office/drawing/2014/main" id="{6BACDDC0-AA39-913B-3D13-E77B82414C40}"/>
              </a:ext>
            </a:extLst>
          </p:cNvPr>
          <p:cNvSpPr txBox="1"/>
          <p:nvPr/>
        </p:nvSpPr>
        <p:spPr>
          <a:xfrm>
            <a:off x="3146123" y="4593604"/>
            <a:ext cx="841978" cy="307777"/>
          </a:xfrm>
          <a:prstGeom prst="rect">
            <a:avLst/>
          </a:prstGeom>
          <a:noFill/>
        </p:spPr>
        <p:txBody>
          <a:bodyPr wrap="square">
            <a:spAutoFit/>
          </a:bodyPr>
          <a:lstStyle/>
          <a:p>
            <a:r>
              <a:rPr lang="en-GB" sz="1400" dirty="0">
                <a:solidFill>
                  <a:schemeClr val="bg1"/>
                </a:solidFill>
              </a:rPr>
              <a:t>Ogun</a:t>
            </a:r>
            <a:endParaRPr lang="en-US" sz="1400" dirty="0">
              <a:solidFill>
                <a:schemeClr val="bg1"/>
              </a:solidFill>
            </a:endParaRPr>
          </a:p>
        </p:txBody>
      </p:sp>
      <p:sp>
        <p:nvSpPr>
          <p:cNvPr id="68" name="TextBox 67">
            <a:extLst>
              <a:ext uri="{FF2B5EF4-FFF2-40B4-BE49-F238E27FC236}">
                <a16:creationId xmlns:a16="http://schemas.microsoft.com/office/drawing/2014/main" id="{B9A7C49F-0F34-E553-F879-AF3637CAF6A6}"/>
              </a:ext>
            </a:extLst>
          </p:cNvPr>
          <p:cNvSpPr txBox="1"/>
          <p:nvPr/>
        </p:nvSpPr>
        <p:spPr>
          <a:xfrm>
            <a:off x="4198053" y="4231078"/>
            <a:ext cx="841978" cy="307777"/>
          </a:xfrm>
          <a:prstGeom prst="rect">
            <a:avLst/>
          </a:prstGeom>
          <a:noFill/>
        </p:spPr>
        <p:txBody>
          <a:bodyPr wrap="square">
            <a:spAutoFit/>
          </a:bodyPr>
          <a:lstStyle/>
          <a:p>
            <a:r>
              <a:rPr lang="en-GB" sz="1400" dirty="0">
                <a:solidFill>
                  <a:schemeClr val="bg1"/>
                </a:solidFill>
              </a:rPr>
              <a:t>Ekiti</a:t>
            </a:r>
            <a:endParaRPr lang="en-US" sz="1400" dirty="0">
              <a:solidFill>
                <a:schemeClr val="bg1"/>
              </a:solidFill>
            </a:endParaRPr>
          </a:p>
        </p:txBody>
      </p:sp>
      <p:cxnSp>
        <p:nvCxnSpPr>
          <p:cNvPr id="70" name="Straight Connector 69">
            <a:extLst>
              <a:ext uri="{FF2B5EF4-FFF2-40B4-BE49-F238E27FC236}">
                <a16:creationId xmlns:a16="http://schemas.microsoft.com/office/drawing/2014/main" id="{8C2625DD-C335-40BC-5CFD-AFA6E308725F}"/>
              </a:ext>
            </a:extLst>
          </p:cNvPr>
          <p:cNvCxnSpPr>
            <a:cxnSpLocks/>
          </p:cNvCxnSpPr>
          <p:nvPr/>
        </p:nvCxnSpPr>
        <p:spPr>
          <a:xfrm flipV="1">
            <a:off x="3480231" y="4987223"/>
            <a:ext cx="247733" cy="156456"/>
          </a:xfrm>
          <a:prstGeom prst="line">
            <a:avLst/>
          </a:prstGeom>
        </p:spPr>
        <p:style>
          <a:lnRef idx="1">
            <a:schemeClr val="dk1"/>
          </a:lnRef>
          <a:fillRef idx="0">
            <a:schemeClr val="dk1"/>
          </a:fillRef>
          <a:effectRef idx="0">
            <a:schemeClr val="dk1"/>
          </a:effectRef>
          <a:fontRef idx="minor">
            <a:schemeClr val="tx1"/>
          </a:fontRef>
        </p:style>
      </p:cxnSp>
      <p:sp>
        <p:nvSpPr>
          <p:cNvPr id="73" name="TextBox 72">
            <a:extLst>
              <a:ext uri="{FF2B5EF4-FFF2-40B4-BE49-F238E27FC236}">
                <a16:creationId xmlns:a16="http://schemas.microsoft.com/office/drawing/2014/main" id="{DCF59189-F643-935B-2412-BEB66F86B24D}"/>
              </a:ext>
            </a:extLst>
          </p:cNvPr>
          <p:cNvSpPr txBox="1"/>
          <p:nvPr/>
        </p:nvSpPr>
        <p:spPr>
          <a:xfrm>
            <a:off x="5133645" y="5316683"/>
            <a:ext cx="841978" cy="307777"/>
          </a:xfrm>
          <a:prstGeom prst="rect">
            <a:avLst/>
          </a:prstGeom>
          <a:noFill/>
        </p:spPr>
        <p:txBody>
          <a:bodyPr wrap="square">
            <a:spAutoFit/>
          </a:bodyPr>
          <a:lstStyle/>
          <a:p>
            <a:r>
              <a:rPr lang="en-GB" sz="1400" dirty="0">
                <a:solidFill>
                  <a:schemeClr val="bg1"/>
                </a:solidFill>
              </a:rPr>
              <a:t>Imo</a:t>
            </a:r>
            <a:endParaRPr lang="en-US" sz="1400" dirty="0">
              <a:solidFill>
                <a:schemeClr val="bg1"/>
              </a:solidFill>
            </a:endParaRPr>
          </a:p>
        </p:txBody>
      </p:sp>
      <p:sp>
        <p:nvSpPr>
          <p:cNvPr id="74" name="TextBox 73">
            <a:extLst>
              <a:ext uri="{FF2B5EF4-FFF2-40B4-BE49-F238E27FC236}">
                <a16:creationId xmlns:a16="http://schemas.microsoft.com/office/drawing/2014/main" id="{EB130EA7-1046-77D6-7133-A3B31E685031}"/>
              </a:ext>
            </a:extLst>
          </p:cNvPr>
          <p:cNvSpPr txBox="1"/>
          <p:nvPr/>
        </p:nvSpPr>
        <p:spPr>
          <a:xfrm>
            <a:off x="5147306" y="6110186"/>
            <a:ext cx="841978" cy="307777"/>
          </a:xfrm>
          <a:prstGeom prst="rect">
            <a:avLst/>
          </a:prstGeom>
          <a:noFill/>
        </p:spPr>
        <p:txBody>
          <a:bodyPr wrap="square">
            <a:spAutoFit/>
          </a:bodyPr>
          <a:lstStyle/>
          <a:p>
            <a:r>
              <a:rPr lang="en-GB" sz="1400" dirty="0"/>
              <a:t>Rivers</a:t>
            </a:r>
            <a:endParaRPr lang="en-US" sz="1400" dirty="0"/>
          </a:p>
        </p:txBody>
      </p:sp>
      <p:sp>
        <p:nvSpPr>
          <p:cNvPr id="75" name="TextBox 74">
            <a:extLst>
              <a:ext uri="{FF2B5EF4-FFF2-40B4-BE49-F238E27FC236}">
                <a16:creationId xmlns:a16="http://schemas.microsoft.com/office/drawing/2014/main" id="{D55ED5B5-11AE-9D80-3677-C62D96C108D7}"/>
              </a:ext>
            </a:extLst>
          </p:cNvPr>
          <p:cNvSpPr txBox="1"/>
          <p:nvPr/>
        </p:nvSpPr>
        <p:spPr>
          <a:xfrm>
            <a:off x="4591732" y="5327970"/>
            <a:ext cx="841978" cy="307777"/>
          </a:xfrm>
          <a:prstGeom prst="rect">
            <a:avLst/>
          </a:prstGeom>
          <a:noFill/>
        </p:spPr>
        <p:txBody>
          <a:bodyPr wrap="square">
            <a:spAutoFit/>
          </a:bodyPr>
          <a:lstStyle/>
          <a:p>
            <a:r>
              <a:rPr lang="en-GB" sz="1400" dirty="0">
                <a:solidFill>
                  <a:schemeClr val="bg1"/>
                </a:solidFill>
              </a:rPr>
              <a:t>Delta</a:t>
            </a:r>
            <a:endParaRPr lang="en-US" sz="1400" dirty="0">
              <a:solidFill>
                <a:schemeClr val="bg1"/>
              </a:solidFill>
            </a:endParaRPr>
          </a:p>
        </p:txBody>
      </p:sp>
      <p:sp>
        <p:nvSpPr>
          <p:cNvPr id="76" name="TextBox 75">
            <a:extLst>
              <a:ext uri="{FF2B5EF4-FFF2-40B4-BE49-F238E27FC236}">
                <a16:creationId xmlns:a16="http://schemas.microsoft.com/office/drawing/2014/main" id="{D08FB2FA-3FD5-5D7A-26FD-4E23CE06E310}"/>
              </a:ext>
            </a:extLst>
          </p:cNvPr>
          <p:cNvSpPr txBox="1"/>
          <p:nvPr/>
        </p:nvSpPr>
        <p:spPr>
          <a:xfrm>
            <a:off x="3803277" y="5848684"/>
            <a:ext cx="841978" cy="307777"/>
          </a:xfrm>
          <a:prstGeom prst="rect">
            <a:avLst/>
          </a:prstGeom>
          <a:noFill/>
        </p:spPr>
        <p:txBody>
          <a:bodyPr wrap="square">
            <a:spAutoFit/>
          </a:bodyPr>
          <a:lstStyle/>
          <a:p>
            <a:r>
              <a:rPr lang="en-GB" sz="1400" dirty="0"/>
              <a:t>Bayelsa</a:t>
            </a:r>
            <a:endParaRPr lang="en-US" sz="1400" dirty="0"/>
          </a:p>
        </p:txBody>
      </p:sp>
      <p:cxnSp>
        <p:nvCxnSpPr>
          <p:cNvPr id="77" name="Straight Connector 76">
            <a:extLst>
              <a:ext uri="{FF2B5EF4-FFF2-40B4-BE49-F238E27FC236}">
                <a16:creationId xmlns:a16="http://schemas.microsoft.com/office/drawing/2014/main" id="{D868F3EB-16C7-D3EA-75A4-6A1F31BF11BD}"/>
              </a:ext>
            </a:extLst>
          </p:cNvPr>
          <p:cNvCxnSpPr>
            <a:cxnSpLocks/>
          </p:cNvCxnSpPr>
          <p:nvPr/>
        </p:nvCxnSpPr>
        <p:spPr>
          <a:xfrm flipV="1">
            <a:off x="4457705" y="5890060"/>
            <a:ext cx="268612" cy="129063"/>
          </a:xfrm>
          <a:prstGeom prst="line">
            <a:avLst/>
          </a:prstGeom>
        </p:spPr>
        <p:style>
          <a:lnRef idx="1">
            <a:schemeClr val="dk1"/>
          </a:lnRef>
          <a:fillRef idx="0">
            <a:schemeClr val="dk1"/>
          </a:fillRef>
          <a:effectRef idx="0">
            <a:schemeClr val="dk1"/>
          </a:effectRef>
          <a:fontRef idx="minor">
            <a:schemeClr val="tx1"/>
          </a:fontRef>
        </p:style>
      </p:cxnSp>
      <p:cxnSp>
        <p:nvCxnSpPr>
          <p:cNvPr id="79" name="Straight Connector 78">
            <a:extLst>
              <a:ext uri="{FF2B5EF4-FFF2-40B4-BE49-F238E27FC236}">
                <a16:creationId xmlns:a16="http://schemas.microsoft.com/office/drawing/2014/main" id="{AE6E74DA-DC30-091C-6FF8-D1641AF1B940}"/>
              </a:ext>
            </a:extLst>
          </p:cNvPr>
          <p:cNvCxnSpPr>
            <a:cxnSpLocks/>
          </p:cNvCxnSpPr>
          <p:nvPr/>
        </p:nvCxnSpPr>
        <p:spPr>
          <a:xfrm flipH="1" flipV="1">
            <a:off x="5262835" y="5848684"/>
            <a:ext cx="126806" cy="323447"/>
          </a:xfrm>
          <a:prstGeom prst="line">
            <a:avLst/>
          </a:prstGeom>
        </p:spPr>
        <p:style>
          <a:lnRef idx="1">
            <a:schemeClr val="dk1"/>
          </a:lnRef>
          <a:fillRef idx="0">
            <a:schemeClr val="dk1"/>
          </a:fillRef>
          <a:effectRef idx="0">
            <a:schemeClr val="dk1"/>
          </a:effectRef>
          <a:fontRef idx="minor">
            <a:schemeClr val="tx1"/>
          </a:fontRef>
        </p:style>
      </p:cxnSp>
      <p:sp>
        <p:nvSpPr>
          <p:cNvPr id="82" name="TextBox 81">
            <a:extLst>
              <a:ext uri="{FF2B5EF4-FFF2-40B4-BE49-F238E27FC236}">
                <a16:creationId xmlns:a16="http://schemas.microsoft.com/office/drawing/2014/main" id="{450D9845-25B2-2D9A-46DB-5F8E8F5AF612}"/>
              </a:ext>
            </a:extLst>
          </p:cNvPr>
          <p:cNvSpPr txBox="1"/>
          <p:nvPr/>
        </p:nvSpPr>
        <p:spPr>
          <a:xfrm>
            <a:off x="6545575" y="5315820"/>
            <a:ext cx="841978" cy="307777"/>
          </a:xfrm>
          <a:prstGeom prst="rect">
            <a:avLst/>
          </a:prstGeom>
          <a:noFill/>
        </p:spPr>
        <p:txBody>
          <a:bodyPr wrap="square">
            <a:spAutoFit/>
          </a:bodyPr>
          <a:lstStyle/>
          <a:p>
            <a:r>
              <a:rPr lang="en-GB" sz="1400" dirty="0"/>
              <a:t>Enugu</a:t>
            </a:r>
            <a:endParaRPr lang="en-US" sz="1400" dirty="0"/>
          </a:p>
        </p:txBody>
      </p:sp>
      <p:sp>
        <p:nvSpPr>
          <p:cNvPr id="83" name="TextBox 82">
            <a:extLst>
              <a:ext uri="{FF2B5EF4-FFF2-40B4-BE49-F238E27FC236}">
                <a16:creationId xmlns:a16="http://schemas.microsoft.com/office/drawing/2014/main" id="{66A8C05C-BD34-2700-2967-FE20405433A8}"/>
              </a:ext>
            </a:extLst>
          </p:cNvPr>
          <p:cNvSpPr txBox="1"/>
          <p:nvPr/>
        </p:nvSpPr>
        <p:spPr>
          <a:xfrm>
            <a:off x="3351041" y="5418824"/>
            <a:ext cx="990928" cy="307777"/>
          </a:xfrm>
          <a:prstGeom prst="rect">
            <a:avLst/>
          </a:prstGeom>
          <a:noFill/>
        </p:spPr>
        <p:txBody>
          <a:bodyPr wrap="square">
            <a:spAutoFit/>
          </a:bodyPr>
          <a:lstStyle/>
          <a:p>
            <a:r>
              <a:rPr lang="en-GB" sz="1400" dirty="0"/>
              <a:t>Anambra</a:t>
            </a:r>
            <a:endParaRPr lang="en-US" sz="1400" dirty="0"/>
          </a:p>
        </p:txBody>
      </p:sp>
      <p:cxnSp>
        <p:nvCxnSpPr>
          <p:cNvPr id="84" name="Straight Connector 83">
            <a:extLst>
              <a:ext uri="{FF2B5EF4-FFF2-40B4-BE49-F238E27FC236}">
                <a16:creationId xmlns:a16="http://schemas.microsoft.com/office/drawing/2014/main" id="{BC689F3F-0A9E-85B4-E29E-8B0F1F9A1DFB}"/>
              </a:ext>
            </a:extLst>
          </p:cNvPr>
          <p:cNvCxnSpPr>
            <a:cxnSpLocks/>
            <a:endCxn id="34" idx="40"/>
          </p:cNvCxnSpPr>
          <p:nvPr/>
        </p:nvCxnSpPr>
        <p:spPr>
          <a:xfrm flipV="1">
            <a:off x="4142117" y="5169114"/>
            <a:ext cx="1177652" cy="345207"/>
          </a:xfrm>
          <a:prstGeom prst="line">
            <a:avLst/>
          </a:prstGeom>
        </p:spPr>
        <p:style>
          <a:lnRef idx="1">
            <a:schemeClr val="dk1"/>
          </a:lnRef>
          <a:fillRef idx="0">
            <a:schemeClr val="dk1"/>
          </a:fillRef>
          <a:effectRef idx="0">
            <a:schemeClr val="dk1"/>
          </a:effectRef>
          <a:fontRef idx="minor">
            <a:schemeClr val="tx1"/>
          </a:fontRef>
        </p:style>
      </p:cxnSp>
      <p:cxnSp>
        <p:nvCxnSpPr>
          <p:cNvPr id="89" name="Straight Connector 88">
            <a:extLst>
              <a:ext uri="{FF2B5EF4-FFF2-40B4-BE49-F238E27FC236}">
                <a16:creationId xmlns:a16="http://schemas.microsoft.com/office/drawing/2014/main" id="{E705379E-D0C9-D4B4-0624-A659BACB577C}"/>
              </a:ext>
            </a:extLst>
          </p:cNvPr>
          <p:cNvCxnSpPr>
            <a:cxnSpLocks/>
          </p:cNvCxnSpPr>
          <p:nvPr/>
        </p:nvCxnSpPr>
        <p:spPr>
          <a:xfrm flipH="1" flipV="1">
            <a:off x="5574882" y="5001022"/>
            <a:ext cx="1056530" cy="375329"/>
          </a:xfrm>
          <a:prstGeom prst="line">
            <a:avLst/>
          </a:prstGeom>
        </p:spPr>
        <p:style>
          <a:lnRef idx="1">
            <a:schemeClr val="dk1"/>
          </a:lnRef>
          <a:fillRef idx="0">
            <a:schemeClr val="dk1"/>
          </a:fillRef>
          <a:effectRef idx="0">
            <a:schemeClr val="dk1"/>
          </a:effectRef>
          <a:fontRef idx="minor">
            <a:schemeClr val="tx1"/>
          </a:fontRef>
        </p:style>
      </p:cxnSp>
      <p:sp>
        <p:nvSpPr>
          <p:cNvPr id="91" name="TextBox 90">
            <a:extLst>
              <a:ext uri="{FF2B5EF4-FFF2-40B4-BE49-F238E27FC236}">
                <a16:creationId xmlns:a16="http://schemas.microsoft.com/office/drawing/2014/main" id="{CFA9520A-D1C3-162E-87FB-A1DE498D8DA5}"/>
              </a:ext>
            </a:extLst>
          </p:cNvPr>
          <p:cNvSpPr txBox="1"/>
          <p:nvPr/>
        </p:nvSpPr>
        <p:spPr>
          <a:xfrm>
            <a:off x="6585498" y="5021083"/>
            <a:ext cx="841978" cy="307777"/>
          </a:xfrm>
          <a:prstGeom prst="rect">
            <a:avLst/>
          </a:prstGeom>
          <a:noFill/>
        </p:spPr>
        <p:txBody>
          <a:bodyPr wrap="square">
            <a:spAutoFit/>
          </a:bodyPr>
          <a:lstStyle/>
          <a:p>
            <a:r>
              <a:rPr lang="en-GB" sz="1400" dirty="0"/>
              <a:t>Ebonyi</a:t>
            </a:r>
            <a:endParaRPr lang="en-US" sz="1400" dirty="0"/>
          </a:p>
        </p:txBody>
      </p:sp>
      <p:cxnSp>
        <p:nvCxnSpPr>
          <p:cNvPr id="92" name="Straight Connector 91">
            <a:extLst>
              <a:ext uri="{FF2B5EF4-FFF2-40B4-BE49-F238E27FC236}">
                <a16:creationId xmlns:a16="http://schemas.microsoft.com/office/drawing/2014/main" id="{B9EB9873-6A04-E17B-C216-3D8D86E5510B}"/>
              </a:ext>
            </a:extLst>
          </p:cNvPr>
          <p:cNvCxnSpPr>
            <a:cxnSpLocks/>
          </p:cNvCxnSpPr>
          <p:nvPr/>
        </p:nvCxnSpPr>
        <p:spPr>
          <a:xfrm flipH="1" flipV="1">
            <a:off x="5938775" y="5030956"/>
            <a:ext cx="747423" cy="57685"/>
          </a:xfrm>
          <a:prstGeom prst="line">
            <a:avLst/>
          </a:prstGeom>
        </p:spPr>
        <p:style>
          <a:lnRef idx="1">
            <a:schemeClr val="dk1"/>
          </a:lnRef>
          <a:fillRef idx="0">
            <a:schemeClr val="dk1"/>
          </a:fillRef>
          <a:effectRef idx="0">
            <a:schemeClr val="dk1"/>
          </a:effectRef>
          <a:fontRef idx="minor">
            <a:schemeClr val="tx1"/>
          </a:fontRef>
        </p:style>
      </p:cxnSp>
      <p:sp>
        <p:nvSpPr>
          <p:cNvPr id="94" name="TextBox 93">
            <a:extLst>
              <a:ext uri="{FF2B5EF4-FFF2-40B4-BE49-F238E27FC236}">
                <a16:creationId xmlns:a16="http://schemas.microsoft.com/office/drawing/2014/main" id="{256D9E10-DCAE-673C-9DC7-0FC9502D74D7}"/>
              </a:ext>
            </a:extLst>
          </p:cNvPr>
          <p:cNvSpPr txBox="1"/>
          <p:nvPr/>
        </p:nvSpPr>
        <p:spPr>
          <a:xfrm>
            <a:off x="6216149" y="5906060"/>
            <a:ext cx="841978" cy="307777"/>
          </a:xfrm>
          <a:prstGeom prst="rect">
            <a:avLst/>
          </a:prstGeom>
          <a:noFill/>
        </p:spPr>
        <p:txBody>
          <a:bodyPr wrap="square">
            <a:spAutoFit/>
          </a:bodyPr>
          <a:lstStyle/>
          <a:p>
            <a:r>
              <a:rPr lang="en-GB" sz="1400" dirty="0" err="1"/>
              <a:t>Abia</a:t>
            </a:r>
            <a:endParaRPr lang="en-US" sz="1400" dirty="0"/>
          </a:p>
        </p:txBody>
      </p:sp>
      <p:cxnSp>
        <p:nvCxnSpPr>
          <p:cNvPr id="95" name="Straight Connector 94">
            <a:extLst>
              <a:ext uri="{FF2B5EF4-FFF2-40B4-BE49-F238E27FC236}">
                <a16:creationId xmlns:a16="http://schemas.microsoft.com/office/drawing/2014/main" id="{2ED99F95-336E-2C6D-9336-9EEC96DFA32D}"/>
              </a:ext>
            </a:extLst>
          </p:cNvPr>
          <p:cNvCxnSpPr>
            <a:cxnSpLocks/>
          </p:cNvCxnSpPr>
          <p:nvPr/>
        </p:nvCxnSpPr>
        <p:spPr>
          <a:xfrm flipH="1" flipV="1">
            <a:off x="5638593" y="5459421"/>
            <a:ext cx="721171" cy="481474"/>
          </a:xfrm>
          <a:prstGeom prst="line">
            <a:avLst/>
          </a:prstGeom>
        </p:spPr>
        <p:style>
          <a:lnRef idx="1">
            <a:schemeClr val="dk1"/>
          </a:lnRef>
          <a:fillRef idx="0">
            <a:schemeClr val="dk1"/>
          </a:fillRef>
          <a:effectRef idx="0">
            <a:schemeClr val="dk1"/>
          </a:effectRef>
          <a:fontRef idx="minor">
            <a:schemeClr val="tx1"/>
          </a:fontRef>
        </p:style>
      </p:cxnSp>
      <p:sp>
        <p:nvSpPr>
          <p:cNvPr id="97" name="TextBox 96">
            <a:extLst>
              <a:ext uri="{FF2B5EF4-FFF2-40B4-BE49-F238E27FC236}">
                <a16:creationId xmlns:a16="http://schemas.microsoft.com/office/drawing/2014/main" id="{CC96C1AD-42F2-8DA3-C10C-954077CE3A5A}"/>
              </a:ext>
            </a:extLst>
          </p:cNvPr>
          <p:cNvSpPr txBox="1"/>
          <p:nvPr/>
        </p:nvSpPr>
        <p:spPr>
          <a:xfrm>
            <a:off x="5755116" y="6090474"/>
            <a:ext cx="582222" cy="523220"/>
          </a:xfrm>
          <a:prstGeom prst="rect">
            <a:avLst/>
          </a:prstGeom>
          <a:noFill/>
        </p:spPr>
        <p:txBody>
          <a:bodyPr wrap="square">
            <a:spAutoFit/>
          </a:bodyPr>
          <a:lstStyle/>
          <a:p>
            <a:r>
              <a:rPr lang="en-GB" sz="1400" dirty="0" err="1"/>
              <a:t>Akwa</a:t>
            </a:r>
            <a:endParaRPr lang="en-GB" sz="1400" dirty="0"/>
          </a:p>
          <a:p>
            <a:r>
              <a:rPr lang="en-GB" sz="1400" dirty="0"/>
              <a:t>Ibom</a:t>
            </a:r>
            <a:endParaRPr lang="en-US" sz="1400" dirty="0"/>
          </a:p>
        </p:txBody>
      </p:sp>
      <p:cxnSp>
        <p:nvCxnSpPr>
          <p:cNvPr id="98" name="Straight Connector 97">
            <a:extLst>
              <a:ext uri="{FF2B5EF4-FFF2-40B4-BE49-F238E27FC236}">
                <a16:creationId xmlns:a16="http://schemas.microsoft.com/office/drawing/2014/main" id="{C2242D74-5CF5-861C-289E-82C846196A34}"/>
              </a:ext>
            </a:extLst>
          </p:cNvPr>
          <p:cNvCxnSpPr>
            <a:cxnSpLocks/>
          </p:cNvCxnSpPr>
          <p:nvPr/>
        </p:nvCxnSpPr>
        <p:spPr>
          <a:xfrm flipH="1" flipV="1">
            <a:off x="5792559" y="5844180"/>
            <a:ext cx="126806" cy="323447"/>
          </a:xfrm>
          <a:prstGeom prst="line">
            <a:avLst/>
          </a:prstGeom>
        </p:spPr>
        <p:style>
          <a:lnRef idx="1">
            <a:schemeClr val="dk1"/>
          </a:lnRef>
          <a:fillRef idx="0">
            <a:schemeClr val="dk1"/>
          </a:fillRef>
          <a:effectRef idx="0">
            <a:schemeClr val="dk1"/>
          </a:effectRef>
          <a:fontRef idx="minor">
            <a:schemeClr val="tx1"/>
          </a:fontRef>
        </p:style>
      </p:cxnSp>
      <p:sp>
        <p:nvSpPr>
          <p:cNvPr id="100" name="TextBox 99">
            <a:extLst>
              <a:ext uri="{FF2B5EF4-FFF2-40B4-BE49-F238E27FC236}">
                <a16:creationId xmlns:a16="http://schemas.microsoft.com/office/drawing/2014/main" id="{442AD98E-A875-40D7-CEE8-947F5EB351AA}"/>
              </a:ext>
            </a:extLst>
          </p:cNvPr>
          <p:cNvSpPr txBox="1"/>
          <p:nvPr/>
        </p:nvSpPr>
        <p:spPr>
          <a:xfrm>
            <a:off x="5789675" y="5231646"/>
            <a:ext cx="573798" cy="523220"/>
          </a:xfrm>
          <a:prstGeom prst="rect">
            <a:avLst/>
          </a:prstGeom>
          <a:noFill/>
        </p:spPr>
        <p:txBody>
          <a:bodyPr wrap="square">
            <a:spAutoFit/>
          </a:bodyPr>
          <a:lstStyle/>
          <a:p>
            <a:r>
              <a:rPr lang="en-GB" sz="1400" dirty="0">
                <a:solidFill>
                  <a:schemeClr val="bg1"/>
                </a:solidFill>
              </a:rPr>
              <a:t>Cross River</a:t>
            </a:r>
            <a:endParaRPr lang="en-US" sz="1400" dirty="0">
              <a:solidFill>
                <a:schemeClr val="bg1"/>
              </a:solidFill>
            </a:endParaRPr>
          </a:p>
        </p:txBody>
      </p:sp>
    </p:spTree>
    <p:extLst>
      <p:ext uri="{BB962C8B-B14F-4D97-AF65-F5344CB8AC3E}">
        <p14:creationId xmlns:p14="http://schemas.microsoft.com/office/powerpoint/2010/main" val="21755964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Key Findings</a:t>
            </a:r>
          </a:p>
        </p:txBody>
      </p:sp>
      <p:sp>
        <p:nvSpPr>
          <p:cNvPr id="3" name="Content Placeholder 2"/>
          <p:cNvSpPr>
            <a:spLocks noGrp="1"/>
          </p:cNvSpPr>
          <p:nvPr>
            <p:ph idx="1"/>
          </p:nvPr>
        </p:nvSpPr>
        <p:spPr>
          <a:xfrm>
            <a:off x="602428" y="1463167"/>
            <a:ext cx="10962043" cy="5081325"/>
          </a:xfrm>
        </p:spPr>
        <p:txBody>
          <a:bodyPr>
            <a:normAutofit/>
          </a:bodyPr>
          <a:lstStyle/>
          <a:p>
            <a:pPr>
              <a:spcBef>
                <a:spcPts val="0"/>
              </a:spcBef>
              <a:spcAft>
                <a:spcPts val="1800"/>
              </a:spcAft>
              <a:buClr>
                <a:schemeClr val="tx1"/>
              </a:buClr>
            </a:pPr>
            <a:r>
              <a:rPr lang="en-GB" sz="3600" b="1" dirty="0">
                <a:solidFill>
                  <a:srgbClr val="478F3C"/>
                </a:solidFill>
              </a:rPr>
              <a:t>56%</a:t>
            </a:r>
            <a:r>
              <a:rPr lang="en-GB" sz="3600" b="1" dirty="0">
                <a:solidFill>
                  <a:schemeClr val="accent5"/>
                </a:solidFill>
              </a:rPr>
              <a:t> </a:t>
            </a:r>
            <a:r>
              <a:rPr lang="en-GB" sz="3600" dirty="0"/>
              <a:t>of households own at least </a:t>
            </a:r>
            <a:r>
              <a:rPr lang="en-GB" sz="3600" b="1" dirty="0">
                <a:solidFill>
                  <a:srgbClr val="478F3C"/>
                </a:solidFill>
              </a:rPr>
              <a:t>one ITN</a:t>
            </a:r>
            <a:r>
              <a:rPr lang="en-GB" sz="3600" dirty="0"/>
              <a:t>.</a:t>
            </a:r>
          </a:p>
          <a:p>
            <a:pPr>
              <a:spcBef>
                <a:spcPts val="0"/>
              </a:spcBef>
              <a:spcAft>
                <a:spcPts val="1800"/>
              </a:spcAft>
              <a:buClr>
                <a:schemeClr val="tx1"/>
              </a:buClr>
            </a:pPr>
            <a:r>
              <a:rPr lang="en-GB" sz="3600" b="1" dirty="0">
                <a:solidFill>
                  <a:srgbClr val="478F3C"/>
                </a:solidFill>
              </a:rPr>
              <a:t>43%</a:t>
            </a:r>
            <a:r>
              <a:rPr lang="en-GB" sz="3600" b="1" dirty="0">
                <a:solidFill>
                  <a:schemeClr val="accent5"/>
                </a:solidFill>
              </a:rPr>
              <a:t> </a:t>
            </a:r>
            <a:r>
              <a:rPr lang="en-GB" sz="3600" dirty="0"/>
              <a:t>of the household population has </a:t>
            </a:r>
            <a:r>
              <a:rPr lang="en-GB" sz="3600" b="1" dirty="0">
                <a:solidFill>
                  <a:srgbClr val="478F3C"/>
                </a:solidFill>
              </a:rPr>
              <a:t>access to an ITN</a:t>
            </a:r>
            <a:r>
              <a:rPr lang="en-GB" sz="3600" dirty="0"/>
              <a:t>.</a:t>
            </a:r>
          </a:p>
          <a:p>
            <a:pPr>
              <a:spcBef>
                <a:spcPts val="0"/>
              </a:spcBef>
              <a:spcAft>
                <a:spcPts val="1800"/>
              </a:spcAft>
              <a:buClr>
                <a:schemeClr val="tx1"/>
              </a:buClr>
            </a:pPr>
            <a:r>
              <a:rPr lang="en-GB" sz="3600" b="1" dirty="0">
                <a:solidFill>
                  <a:srgbClr val="478F3C"/>
                </a:solidFill>
              </a:rPr>
              <a:t>36%</a:t>
            </a:r>
            <a:r>
              <a:rPr lang="en-GB" sz="3600" b="1" dirty="0">
                <a:solidFill>
                  <a:schemeClr val="accent5"/>
                </a:solidFill>
              </a:rPr>
              <a:t> </a:t>
            </a:r>
            <a:r>
              <a:rPr lang="en-GB" sz="3600" dirty="0"/>
              <a:t>of </a:t>
            </a:r>
            <a:r>
              <a:rPr lang="en-GB" sz="3600" b="1" dirty="0">
                <a:solidFill>
                  <a:srgbClr val="478F3C"/>
                </a:solidFill>
              </a:rPr>
              <a:t>household members</a:t>
            </a:r>
            <a:r>
              <a:rPr lang="en-GB" sz="3600" dirty="0"/>
              <a:t>, </a:t>
            </a:r>
            <a:r>
              <a:rPr lang="en-GB" sz="3600" b="1" dirty="0">
                <a:solidFill>
                  <a:srgbClr val="478F3C"/>
                </a:solidFill>
              </a:rPr>
              <a:t>41%</a:t>
            </a:r>
            <a:r>
              <a:rPr lang="en-GB" sz="3600" b="1" dirty="0">
                <a:solidFill>
                  <a:schemeClr val="accent5"/>
                </a:solidFill>
              </a:rPr>
              <a:t> </a:t>
            </a:r>
            <a:r>
              <a:rPr lang="en-GB" sz="3600" dirty="0"/>
              <a:t>of </a:t>
            </a:r>
            <a:r>
              <a:rPr lang="en-GB" sz="3600" b="1" dirty="0">
                <a:solidFill>
                  <a:srgbClr val="478F3C"/>
                </a:solidFill>
              </a:rPr>
              <a:t>children under 5</a:t>
            </a:r>
            <a:r>
              <a:rPr lang="en-GB" sz="3600" dirty="0"/>
              <a:t>, and </a:t>
            </a:r>
            <a:r>
              <a:rPr lang="en-GB" sz="3600" b="1" dirty="0">
                <a:solidFill>
                  <a:srgbClr val="478F3C"/>
                </a:solidFill>
              </a:rPr>
              <a:t>50%</a:t>
            </a:r>
            <a:r>
              <a:rPr lang="en-GB" sz="3600" b="1" dirty="0">
                <a:solidFill>
                  <a:schemeClr val="accent5"/>
                </a:solidFill>
              </a:rPr>
              <a:t> </a:t>
            </a:r>
            <a:r>
              <a:rPr lang="en-GB" sz="3600" dirty="0"/>
              <a:t>of </a:t>
            </a:r>
            <a:r>
              <a:rPr lang="en-GB" sz="3600" b="1" dirty="0">
                <a:solidFill>
                  <a:srgbClr val="478F3C"/>
                </a:solidFill>
              </a:rPr>
              <a:t>pregnant women slept under an ITN</a:t>
            </a:r>
            <a:r>
              <a:rPr lang="en-GB" sz="3600" b="1" dirty="0">
                <a:solidFill>
                  <a:schemeClr val="accent5"/>
                </a:solidFill>
              </a:rPr>
              <a:t> </a:t>
            </a:r>
            <a:r>
              <a:rPr lang="en-GB" sz="3600" dirty="0"/>
              <a:t>the night before the survey. </a:t>
            </a:r>
          </a:p>
          <a:p>
            <a:pPr>
              <a:spcBef>
                <a:spcPts val="0"/>
              </a:spcBef>
              <a:spcAft>
                <a:spcPts val="1800"/>
              </a:spcAft>
              <a:buClr>
                <a:schemeClr val="tx1"/>
              </a:buClr>
            </a:pPr>
            <a:r>
              <a:rPr lang="en-GB" sz="3600" b="1" dirty="0">
                <a:solidFill>
                  <a:srgbClr val="478F3C"/>
                </a:solidFill>
              </a:rPr>
              <a:t>31%</a:t>
            </a:r>
            <a:r>
              <a:rPr lang="en-GB" sz="3600" b="1" dirty="0">
                <a:solidFill>
                  <a:schemeClr val="accent5"/>
                </a:solidFill>
              </a:rPr>
              <a:t> </a:t>
            </a:r>
            <a:r>
              <a:rPr lang="en-GB" sz="3600" dirty="0"/>
              <a:t>of women took </a:t>
            </a:r>
            <a:r>
              <a:rPr lang="en-GB" sz="3600" b="1" dirty="0">
                <a:solidFill>
                  <a:srgbClr val="478F3C"/>
                </a:solidFill>
              </a:rPr>
              <a:t>3+ doses of SP/Fansidar</a:t>
            </a:r>
            <a:r>
              <a:rPr lang="en-GB" sz="3600" dirty="0"/>
              <a:t>. </a:t>
            </a:r>
          </a:p>
          <a:p>
            <a:pPr>
              <a:spcBef>
                <a:spcPts val="0"/>
              </a:spcBef>
              <a:spcAft>
                <a:spcPts val="1800"/>
              </a:spcAft>
              <a:buClr>
                <a:schemeClr val="tx1"/>
              </a:buClr>
            </a:pPr>
            <a:endParaRPr lang="en-GB" noProof="0" dirty="0"/>
          </a:p>
        </p:txBody>
      </p:sp>
    </p:spTree>
    <p:extLst>
      <p:ext uri="{BB962C8B-B14F-4D97-AF65-F5344CB8AC3E}">
        <p14:creationId xmlns:p14="http://schemas.microsoft.com/office/powerpoint/2010/main" val="4717870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50F438D-AD07-F5BC-E50D-F4EC373E47BF}"/>
              </a:ext>
            </a:extLst>
          </p:cNvPr>
          <p:cNvSpPr/>
          <p:nvPr/>
        </p:nvSpPr>
        <p:spPr>
          <a:xfrm>
            <a:off x="0" y="0"/>
            <a:ext cx="12192000" cy="6858000"/>
          </a:xfrm>
          <a:prstGeom prst="rect">
            <a:avLst/>
          </a:prstGeom>
          <a:solidFill>
            <a:srgbClr val="478F3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F738560D-1092-2D32-9E8E-CBFAD29A96B5}"/>
              </a:ext>
            </a:extLst>
          </p:cNvPr>
          <p:cNvSpPr txBox="1"/>
          <p:nvPr/>
        </p:nvSpPr>
        <p:spPr>
          <a:xfrm>
            <a:off x="1524002" y="168677"/>
            <a:ext cx="9143999" cy="1446550"/>
          </a:xfrm>
          <a:prstGeom prst="rect">
            <a:avLst/>
          </a:prstGeom>
          <a:noFill/>
        </p:spPr>
        <p:txBody>
          <a:bodyPr wrap="square" rtlCol="0">
            <a:spAutoFit/>
          </a:bodyPr>
          <a:lstStyle/>
          <a:p>
            <a:pPr algn="ctr"/>
            <a:r>
              <a:rPr lang="en-US" sz="4400" b="1" dirty="0">
                <a:solidFill>
                  <a:schemeClr val="bg1"/>
                </a:solidFill>
              </a:rPr>
              <a:t>Management of Fever, </a:t>
            </a:r>
            <a:r>
              <a:rPr lang="en-US" sz="4400" b="1" dirty="0" err="1">
                <a:solidFill>
                  <a:schemeClr val="bg1"/>
                </a:solidFill>
              </a:rPr>
              <a:t>Anaemia</a:t>
            </a:r>
            <a:r>
              <a:rPr lang="en-US" sz="4400" b="1" dirty="0">
                <a:solidFill>
                  <a:schemeClr val="bg1"/>
                </a:solidFill>
              </a:rPr>
              <a:t>, and Malaria in Children</a:t>
            </a:r>
          </a:p>
        </p:txBody>
      </p:sp>
      <p:sp>
        <p:nvSpPr>
          <p:cNvPr id="6" name="TextBox 5">
            <a:extLst>
              <a:ext uri="{FF2B5EF4-FFF2-40B4-BE49-F238E27FC236}">
                <a16:creationId xmlns:a16="http://schemas.microsoft.com/office/drawing/2014/main" id="{0AF8AE49-F8B2-8E3A-7880-173E9D4D3ABE}"/>
              </a:ext>
            </a:extLst>
          </p:cNvPr>
          <p:cNvSpPr txBox="1"/>
          <p:nvPr/>
        </p:nvSpPr>
        <p:spPr>
          <a:xfrm>
            <a:off x="0" y="5844053"/>
            <a:ext cx="12192000" cy="769441"/>
          </a:xfrm>
          <a:prstGeom prst="rect">
            <a:avLst/>
          </a:prstGeom>
          <a:noFill/>
        </p:spPr>
        <p:txBody>
          <a:bodyPr wrap="square" rtlCol="0">
            <a:spAutoFit/>
          </a:bodyPr>
          <a:lstStyle/>
          <a:p>
            <a:pPr algn="ctr"/>
            <a:r>
              <a:rPr lang="en-US" sz="4400" b="1" dirty="0">
                <a:solidFill>
                  <a:schemeClr val="bg1"/>
                </a:solidFill>
              </a:rPr>
              <a:t>2021 Nigeria Malaria Indicator Survey (NMIS)</a:t>
            </a:r>
          </a:p>
        </p:txBody>
      </p:sp>
      <p:grpSp>
        <p:nvGrpSpPr>
          <p:cNvPr id="14" name="Group 13">
            <a:extLst>
              <a:ext uri="{FF2B5EF4-FFF2-40B4-BE49-F238E27FC236}">
                <a16:creationId xmlns:a16="http://schemas.microsoft.com/office/drawing/2014/main" id="{52FBBD7F-28E4-CFE2-8630-8DE21140E216}"/>
              </a:ext>
            </a:extLst>
          </p:cNvPr>
          <p:cNvGrpSpPr/>
          <p:nvPr/>
        </p:nvGrpSpPr>
        <p:grpSpPr>
          <a:xfrm>
            <a:off x="0" y="1819786"/>
            <a:ext cx="12192000" cy="3546527"/>
            <a:chOff x="0" y="1931100"/>
            <a:chExt cx="12192000" cy="3546527"/>
          </a:xfrm>
        </p:grpSpPr>
        <p:pic>
          <p:nvPicPr>
            <p:cNvPr id="11" name="Picture 10">
              <a:extLst>
                <a:ext uri="{FF2B5EF4-FFF2-40B4-BE49-F238E27FC236}">
                  <a16:creationId xmlns:a16="http://schemas.microsoft.com/office/drawing/2014/main" id="{DD0C3309-8586-5018-4445-A200675BB09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470" t="5897" b="5419"/>
            <a:stretch/>
          </p:blipFill>
          <p:spPr>
            <a:xfrm>
              <a:off x="0" y="2144024"/>
              <a:ext cx="8811660" cy="3294903"/>
            </a:xfrm>
            <a:prstGeom prst="rect">
              <a:avLst/>
            </a:prstGeom>
          </p:spPr>
        </p:pic>
        <p:sp>
          <p:nvSpPr>
            <p:cNvPr id="8" name="Rectangle 7">
              <a:extLst>
                <a:ext uri="{FF2B5EF4-FFF2-40B4-BE49-F238E27FC236}">
                  <a16:creationId xmlns:a16="http://schemas.microsoft.com/office/drawing/2014/main" id="{6E768DEB-3A79-DFFE-424F-2C29740E02FC}"/>
                </a:ext>
              </a:extLst>
            </p:cNvPr>
            <p:cNvSpPr/>
            <p:nvPr/>
          </p:nvSpPr>
          <p:spPr>
            <a:xfrm>
              <a:off x="0" y="1931100"/>
              <a:ext cx="12192000" cy="230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13" name="Picture 12">
              <a:extLst>
                <a:ext uri="{FF2B5EF4-FFF2-40B4-BE49-F238E27FC236}">
                  <a16:creationId xmlns:a16="http://schemas.microsoft.com/office/drawing/2014/main" id="{5CFDF4B0-A228-D677-4238-9C32A7A1B85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768988" y="2161332"/>
              <a:ext cx="3423012" cy="3185807"/>
            </a:xfrm>
            <a:prstGeom prst="rect">
              <a:avLst/>
            </a:prstGeom>
          </p:spPr>
        </p:pic>
        <p:sp>
          <p:nvSpPr>
            <p:cNvPr id="9" name="Rectangle 8">
              <a:extLst>
                <a:ext uri="{FF2B5EF4-FFF2-40B4-BE49-F238E27FC236}">
                  <a16:creationId xmlns:a16="http://schemas.microsoft.com/office/drawing/2014/main" id="{404A8C88-4298-A2A6-3228-F791B237835F}"/>
                </a:ext>
              </a:extLst>
            </p:cNvPr>
            <p:cNvSpPr/>
            <p:nvPr/>
          </p:nvSpPr>
          <p:spPr>
            <a:xfrm>
              <a:off x="0" y="5245468"/>
              <a:ext cx="12192000" cy="2321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4" name="TextBox 3">
            <a:extLst>
              <a:ext uri="{FF2B5EF4-FFF2-40B4-BE49-F238E27FC236}">
                <a16:creationId xmlns:a16="http://schemas.microsoft.com/office/drawing/2014/main" id="{EF61AA68-40DE-D001-EBC0-3ADC93402391}"/>
              </a:ext>
            </a:extLst>
          </p:cNvPr>
          <p:cNvSpPr txBox="1"/>
          <p:nvPr/>
        </p:nvSpPr>
        <p:spPr>
          <a:xfrm>
            <a:off x="8418576" y="938118"/>
            <a:ext cx="3634339" cy="707886"/>
          </a:xfrm>
          <a:prstGeom prst="rect">
            <a:avLst/>
          </a:prstGeom>
          <a:noFill/>
        </p:spPr>
        <p:txBody>
          <a:bodyPr wrap="square" rtlCol="0">
            <a:spAutoFit/>
          </a:bodyPr>
          <a:lstStyle/>
          <a:p>
            <a:pPr algn="r"/>
            <a:r>
              <a:rPr lang="en-US" sz="2000" i="1" dirty="0">
                <a:solidFill>
                  <a:schemeClr val="bg1"/>
                </a:solidFill>
              </a:rPr>
              <a:t>Follow along on Twitter!  </a:t>
            </a:r>
          </a:p>
          <a:p>
            <a:pPr algn="r"/>
            <a:r>
              <a:rPr lang="en-US" sz="2000" i="1" dirty="0">
                <a:solidFill>
                  <a:schemeClr val="bg1"/>
                </a:solidFill>
              </a:rPr>
              <a:t>@NMEPNigeria #NigeriaMIS</a:t>
            </a:r>
          </a:p>
        </p:txBody>
      </p:sp>
    </p:spTree>
    <p:extLst>
      <p:ext uri="{BB962C8B-B14F-4D97-AF65-F5344CB8AC3E}">
        <p14:creationId xmlns:p14="http://schemas.microsoft.com/office/powerpoint/2010/main" val="11810021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1671" y="2013918"/>
            <a:ext cx="5351059" cy="2800337"/>
          </a:xfrm>
        </p:spPr>
        <p:txBody>
          <a:bodyPr>
            <a:normAutofit/>
          </a:bodyPr>
          <a:lstStyle/>
          <a:p>
            <a:pPr>
              <a:buClr>
                <a:schemeClr val="tx1"/>
              </a:buClr>
            </a:pPr>
            <a:r>
              <a:rPr lang="en-GB" sz="3400" b="1" dirty="0">
                <a:solidFill>
                  <a:srgbClr val="478F3C"/>
                </a:solidFill>
              </a:rPr>
              <a:t>Case management of fever in children</a:t>
            </a:r>
          </a:p>
          <a:p>
            <a:pPr>
              <a:buClr>
                <a:schemeClr val="tx1"/>
              </a:buClr>
            </a:pPr>
            <a:r>
              <a:rPr lang="en-GB" sz="3400" dirty="0"/>
              <a:t>Prevalence of low haemoglobin</a:t>
            </a:r>
          </a:p>
          <a:p>
            <a:pPr>
              <a:buClr>
                <a:schemeClr val="tx1"/>
              </a:buClr>
            </a:pPr>
            <a:r>
              <a:rPr lang="en-GB" sz="3400" dirty="0"/>
              <a:t>Prevalence of malaria</a:t>
            </a:r>
          </a:p>
        </p:txBody>
      </p:sp>
      <p:pic>
        <p:nvPicPr>
          <p:cNvPr id="4" name="Picture 3" descr="A picture containing person&#10;&#10;Description automatically generated">
            <a:extLst>
              <a:ext uri="{FF2B5EF4-FFF2-40B4-BE49-F238E27FC236}">
                <a16:creationId xmlns:a16="http://schemas.microsoft.com/office/drawing/2014/main" id="{2E22378F-A8D2-4A6B-8592-2FF3FA3FFCB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50449" y="960366"/>
            <a:ext cx="6192332" cy="4145280"/>
          </a:xfrm>
          <a:prstGeom prst="rect">
            <a:avLst/>
          </a:prstGeom>
          <a:ln w="28575">
            <a:solidFill>
              <a:schemeClr val="tx1"/>
            </a:solidFill>
          </a:ln>
        </p:spPr>
      </p:pic>
      <p:sp>
        <p:nvSpPr>
          <p:cNvPr id="8" name="TextBox 7">
            <a:extLst>
              <a:ext uri="{FF2B5EF4-FFF2-40B4-BE49-F238E27FC236}">
                <a16:creationId xmlns:a16="http://schemas.microsoft.com/office/drawing/2014/main" id="{528DCA59-4E95-4D6B-8DA7-27D4C38F246C}"/>
              </a:ext>
            </a:extLst>
          </p:cNvPr>
          <p:cNvSpPr txBox="1"/>
          <p:nvPr/>
        </p:nvSpPr>
        <p:spPr>
          <a:xfrm>
            <a:off x="5850449" y="5179404"/>
            <a:ext cx="6192332" cy="276999"/>
          </a:xfrm>
          <a:prstGeom prst="rect">
            <a:avLst/>
          </a:prstGeom>
          <a:noFill/>
        </p:spPr>
        <p:txBody>
          <a:bodyPr wrap="square" rtlCol="0">
            <a:spAutoFit/>
          </a:bodyPr>
          <a:lstStyle/>
          <a:p>
            <a:pPr algn="ctr"/>
            <a:r>
              <a:rPr lang="en-US" sz="1200" dirty="0"/>
              <a:t>© 2008 Arne </a:t>
            </a:r>
            <a:r>
              <a:rPr lang="en-US" sz="1200" dirty="0" err="1"/>
              <a:t>Hoel</a:t>
            </a:r>
            <a:r>
              <a:rPr lang="en-US" sz="1200" dirty="0"/>
              <a:t>, World Bank, Courtesy of PMI</a:t>
            </a:r>
          </a:p>
        </p:txBody>
      </p:sp>
    </p:spTree>
    <p:extLst>
      <p:ext uri="{BB962C8B-B14F-4D97-AF65-F5344CB8AC3E}">
        <p14:creationId xmlns:p14="http://schemas.microsoft.com/office/powerpoint/2010/main" val="28440461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Fever in Children</a:t>
            </a:r>
          </a:p>
        </p:txBody>
      </p:sp>
      <p:graphicFrame>
        <p:nvGraphicFramePr>
          <p:cNvPr id="8" name="Content Placeholder 7"/>
          <p:cNvGraphicFramePr>
            <a:graphicFrameLocks noGrp="1"/>
          </p:cNvGraphicFramePr>
          <p:nvPr>
            <p:ph idx="1"/>
          </p:nvPr>
        </p:nvGraphicFramePr>
        <p:xfrm>
          <a:off x="627017" y="1883549"/>
          <a:ext cx="10998925" cy="497445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355985" y="1399916"/>
            <a:ext cx="2984717" cy="369332"/>
          </a:xfrm>
          <a:prstGeom prst="rect">
            <a:avLst/>
          </a:prstGeom>
          <a:noFill/>
        </p:spPr>
        <p:txBody>
          <a:bodyPr wrap="square" rtlCol="0">
            <a:spAutoFit/>
          </a:bodyPr>
          <a:lstStyle/>
          <a:p>
            <a:pPr algn="ctr"/>
            <a:r>
              <a:rPr lang="en-GB" i="1" dirty="0"/>
              <a:t>Percent of children under 5</a:t>
            </a:r>
          </a:p>
        </p:txBody>
      </p:sp>
      <p:sp>
        <p:nvSpPr>
          <p:cNvPr id="9" name="TextBox 8"/>
          <p:cNvSpPr txBox="1"/>
          <p:nvPr/>
        </p:nvSpPr>
        <p:spPr>
          <a:xfrm>
            <a:off x="5593976" y="1122918"/>
            <a:ext cx="5475643" cy="646331"/>
          </a:xfrm>
          <a:prstGeom prst="rect">
            <a:avLst/>
          </a:prstGeom>
          <a:noFill/>
        </p:spPr>
        <p:txBody>
          <a:bodyPr wrap="square" rtlCol="0">
            <a:spAutoFit/>
          </a:bodyPr>
          <a:lstStyle/>
          <a:p>
            <a:pPr algn="ctr"/>
            <a:r>
              <a:rPr lang="en-GB" i="1" dirty="0"/>
              <a:t>Percent of children under 5 with fever in the 2 weeks before the survey</a:t>
            </a:r>
          </a:p>
        </p:txBody>
      </p:sp>
      <p:cxnSp>
        <p:nvCxnSpPr>
          <p:cNvPr id="11" name="Straight Connector 10"/>
          <p:cNvCxnSpPr/>
          <p:nvPr/>
        </p:nvCxnSpPr>
        <p:spPr>
          <a:xfrm>
            <a:off x="607892" y="1849581"/>
            <a:ext cx="2473036"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cxnSpLocks/>
          </p:cNvCxnSpPr>
          <p:nvPr/>
        </p:nvCxnSpPr>
        <p:spPr>
          <a:xfrm>
            <a:off x="5593976" y="1849581"/>
            <a:ext cx="5475643"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583103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913" y="116931"/>
            <a:ext cx="11045030" cy="954223"/>
          </a:xfrm>
        </p:spPr>
        <p:txBody>
          <a:bodyPr/>
          <a:lstStyle/>
          <a:p>
            <a:r>
              <a:rPr lang="en-GB" dirty="0"/>
              <a:t>Type of Antimalarial Drugs</a:t>
            </a:r>
          </a:p>
        </p:txBody>
      </p:sp>
      <p:graphicFrame>
        <p:nvGraphicFramePr>
          <p:cNvPr id="8" name="Content Placeholder 7"/>
          <p:cNvGraphicFramePr>
            <a:graphicFrameLocks noGrp="1"/>
          </p:cNvGraphicFramePr>
          <p:nvPr>
            <p:ph idx="1"/>
          </p:nvPr>
        </p:nvGraphicFramePr>
        <p:xfrm>
          <a:off x="580912" y="1445342"/>
          <a:ext cx="11030173" cy="541265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0913" y="1007699"/>
            <a:ext cx="11030174" cy="369332"/>
          </a:xfrm>
          <a:prstGeom prst="rect">
            <a:avLst/>
          </a:prstGeom>
          <a:noFill/>
        </p:spPr>
        <p:txBody>
          <a:bodyPr wrap="square" rtlCol="0">
            <a:spAutoFit/>
          </a:bodyPr>
          <a:lstStyle/>
          <a:p>
            <a:pPr algn="ctr"/>
            <a:r>
              <a:rPr lang="en-GB" i="1" dirty="0"/>
              <a:t>Among children under 5 with fever in the 2 weeks before the survey who took an antimalarial, percent who took: </a:t>
            </a:r>
          </a:p>
        </p:txBody>
      </p:sp>
    </p:spTree>
    <p:extLst>
      <p:ext uri="{BB962C8B-B14F-4D97-AF65-F5344CB8AC3E}">
        <p14:creationId xmlns:p14="http://schemas.microsoft.com/office/powerpoint/2010/main" val="406629855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623945" y="2013918"/>
            <a:ext cx="5318786" cy="2800337"/>
          </a:xfrm>
        </p:spPr>
        <p:txBody>
          <a:bodyPr>
            <a:normAutofit/>
          </a:bodyPr>
          <a:lstStyle/>
          <a:p>
            <a:pPr>
              <a:buClr>
                <a:schemeClr val="tx1"/>
              </a:buClr>
            </a:pPr>
            <a:r>
              <a:rPr lang="en-GB" sz="3400" dirty="0"/>
              <a:t>Case management of fever in children</a:t>
            </a:r>
          </a:p>
          <a:p>
            <a:pPr>
              <a:buClr>
                <a:schemeClr val="tx1"/>
              </a:buClr>
            </a:pPr>
            <a:r>
              <a:rPr lang="en-GB" sz="3400" b="1" dirty="0">
                <a:solidFill>
                  <a:srgbClr val="478F3C"/>
                </a:solidFill>
              </a:rPr>
              <a:t>Prevalence of low haemoglobin</a:t>
            </a:r>
          </a:p>
          <a:p>
            <a:pPr>
              <a:buClr>
                <a:schemeClr val="tx1"/>
              </a:buClr>
            </a:pPr>
            <a:r>
              <a:rPr lang="en-GB" sz="3400" dirty="0"/>
              <a:t>Prevalence of malaria</a:t>
            </a:r>
          </a:p>
        </p:txBody>
      </p:sp>
      <p:pic>
        <p:nvPicPr>
          <p:cNvPr id="4" name="Picture 3" descr="A picture containing person&#10;&#10;Description automatically generated">
            <a:extLst>
              <a:ext uri="{FF2B5EF4-FFF2-40B4-BE49-F238E27FC236}">
                <a16:creationId xmlns:a16="http://schemas.microsoft.com/office/drawing/2014/main" id="{EFBC3E17-EE38-4174-A843-B5528FD8C3B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50449" y="960366"/>
            <a:ext cx="6192332" cy="4145280"/>
          </a:xfrm>
          <a:prstGeom prst="rect">
            <a:avLst/>
          </a:prstGeom>
          <a:ln w="28575">
            <a:solidFill>
              <a:schemeClr val="tx1"/>
            </a:solidFill>
          </a:ln>
        </p:spPr>
      </p:pic>
      <p:sp>
        <p:nvSpPr>
          <p:cNvPr id="7" name="TextBox 6">
            <a:extLst>
              <a:ext uri="{FF2B5EF4-FFF2-40B4-BE49-F238E27FC236}">
                <a16:creationId xmlns:a16="http://schemas.microsoft.com/office/drawing/2014/main" id="{B06BF29E-F22B-4264-AB34-1D97B5E44989}"/>
              </a:ext>
            </a:extLst>
          </p:cNvPr>
          <p:cNvSpPr txBox="1"/>
          <p:nvPr/>
        </p:nvSpPr>
        <p:spPr>
          <a:xfrm>
            <a:off x="5850449" y="5179404"/>
            <a:ext cx="6192332" cy="276999"/>
          </a:xfrm>
          <a:prstGeom prst="rect">
            <a:avLst/>
          </a:prstGeom>
          <a:noFill/>
        </p:spPr>
        <p:txBody>
          <a:bodyPr wrap="square" rtlCol="0">
            <a:spAutoFit/>
          </a:bodyPr>
          <a:lstStyle/>
          <a:p>
            <a:pPr algn="ctr"/>
            <a:r>
              <a:rPr lang="en-US" sz="1200" dirty="0"/>
              <a:t>© 2008 Arne </a:t>
            </a:r>
            <a:r>
              <a:rPr lang="en-US" sz="1200" dirty="0" err="1"/>
              <a:t>Hoel</a:t>
            </a:r>
            <a:r>
              <a:rPr lang="en-US" sz="1200" dirty="0"/>
              <a:t>, World Bank, Courtesy of PMI</a:t>
            </a:r>
          </a:p>
        </p:txBody>
      </p:sp>
    </p:spTree>
    <p:extLst>
      <p:ext uri="{BB962C8B-B14F-4D97-AF65-F5344CB8AC3E}">
        <p14:creationId xmlns:p14="http://schemas.microsoft.com/office/powerpoint/2010/main" val="4488935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Testing Coverage Rates</a:t>
            </a:r>
          </a:p>
        </p:txBody>
      </p:sp>
      <p:graphicFrame>
        <p:nvGraphicFramePr>
          <p:cNvPr id="8" name="Content Placeholder 7"/>
          <p:cNvGraphicFramePr>
            <a:graphicFrameLocks noGrp="1"/>
          </p:cNvGraphicFramePr>
          <p:nvPr>
            <p:ph idx="1"/>
          </p:nvPr>
        </p:nvGraphicFramePr>
        <p:xfrm>
          <a:off x="627017" y="1606550"/>
          <a:ext cx="10998925"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627017" y="1071154"/>
            <a:ext cx="10998926" cy="369332"/>
          </a:xfrm>
          <a:prstGeom prst="rect">
            <a:avLst/>
          </a:prstGeom>
          <a:noFill/>
        </p:spPr>
        <p:txBody>
          <a:bodyPr wrap="square" rtlCol="0">
            <a:spAutoFit/>
          </a:bodyPr>
          <a:lstStyle/>
          <a:p>
            <a:pPr algn="ctr"/>
            <a:r>
              <a:rPr lang="en-GB" i="1" dirty="0"/>
              <a:t>Percent of eligible children age 6-59 months tested for:</a:t>
            </a:r>
          </a:p>
        </p:txBody>
      </p:sp>
    </p:spTree>
    <p:extLst>
      <p:ext uri="{BB962C8B-B14F-4D97-AF65-F5344CB8AC3E}">
        <p14:creationId xmlns:p14="http://schemas.microsoft.com/office/powerpoint/2010/main" val="259763536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Prevalence of Low Haemoglobin </a:t>
            </a:r>
            <a:br>
              <a:rPr lang="en-GB" dirty="0"/>
            </a:br>
            <a:r>
              <a:rPr lang="en-GB" dirty="0"/>
              <a:t>in Children by Age </a:t>
            </a:r>
          </a:p>
        </p:txBody>
      </p:sp>
      <p:graphicFrame>
        <p:nvGraphicFramePr>
          <p:cNvPr id="8" name="Content Placeholder 7"/>
          <p:cNvGraphicFramePr>
            <a:graphicFrameLocks noGrp="1"/>
          </p:cNvGraphicFramePr>
          <p:nvPr>
            <p:ph idx="1"/>
          </p:nvPr>
        </p:nvGraphicFramePr>
        <p:xfrm>
          <a:off x="627017" y="1749426"/>
          <a:ext cx="10998926" cy="47656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27017" y="1173847"/>
            <a:ext cx="10998926" cy="369332"/>
          </a:xfrm>
          <a:prstGeom prst="rect">
            <a:avLst/>
          </a:prstGeom>
          <a:noFill/>
        </p:spPr>
        <p:txBody>
          <a:bodyPr wrap="square" rtlCol="0">
            <a:spAutoFit/>
          </a:bodyPr>
          <a:lstStyle/>
          <a:p>
            <a:pPr algn="ctr"/>
            <a:r>
              <a:rPr lang="en-GB" i="1" dirty="0"/>
              <a:t>Percent of children age 6-59 months with moderate-to-severe anaemia (haemoglobin &lt; 8.0 g/dl)</a:t>
            </a:r>
          </a:p>
        </p:txBody>
      </p:sp>
      <p:sp>
        <p:nvSpPr>
          <p:cNvPr id="5" name="TextBox 4"/>
          <p:cNvSpPr txBox="1"/>
          <p:nvPr/>
        </p:nvSpPr>
        <p:spPr>
          <a:xfrm>
            <a:off x="4490604" y="6352014"/>
            <a:ext cx="3210791" cy="369332"/>
          </a:xfrm>
          <a:prstGeom prst="rect">
            <a:avLst/>
          </a:prstGeom>
          <a:noFill/>
        </p:spPr>
        <p:txBody>
          <a:bodyPr wrap="square" rtlCol="0">
            <a:spAutoFit/>
          </a:bodyPr>
          <a:lstStyle/>
          <a:p>
            <a:pPr algn="ctr"/>
            <a:r>
              <a:rPr lang="en-GB" b="1" dirty="0"/>
              <a:t>Age in months</a:t>
            </a:r>
          </a:p>
        </p:txBody>
      </p:sp>
    </p:spTree>
    <p:extLst>
      <p:ext uri="{BB962C8B-B14F-4D97-AF65-F5344CB8AC3E}">
        <p14:creationId xmlns:p14="http://schemas.microsoft.com/office/powerpoint/2010/main" val="72247222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Prevalence of Low Haemoglobin by Zone</a:t>
            </a:r>
          </a:p>
        </p:txBody>
      </p:sp>
      <p:sp>
        <p:nvSpPr>
          <p:cNvPr id="4" name="TextBox 3"/>
          <p:cNvSpPr txBox="1"/>
          <p:nvPr/>
        </p:nvSpPr>
        <p:spPr>
          <a:xfrm>
            <a:off x="627017" y="940080"/>
            <a:ext cx="10998926" cy="369332"/>
          </a:xfrm>
          <a:prstGeom prst="rect">
            <a:avLst/>
          </a:prstGeom>
          <a:noFill/>
        </p:spPr>
        <p:txBody>
          <a:bodyPr wrap="square" rtlCol="0">
            <a:spAutoFit/>
          </a:bodyPr>
          <a:lstStyle/>
          <a:p>
            <a:pPr algn="ctr"/>
            <a:r>
              <a:rPr lang="en-GB" i="1" dirty="0"/>
              <a:t>Percent of children age 6-59 months with moderate-to-severe anaemia (haemoglobin &lt; 8.0 g/dl)</a:t>
            </a:r>
          </a:p>
        </p:txBody>
      </p:sp>
      <p:sp>
        <p:nvSpPr>
          <p:cNvPr id="3" name="Freeform 42">
            <a:extLst>
              <a:ext uri="{FF2B5EF4-FFF2-40B4-BE49-F238E27FC236}">
                <a16:creationId xmlns:a16="http://schemas.microsoft.com/office/drawing/2014/main" id="{4DF46A08-92DE-D950-5DA5-8773F21E23D8}"/>
              </a:ext>
            </a:extLst>
          </p:cNvPr>
          <p:cNvSpPr>
            <a:spLocks/>
          </p:cNvSpPr>
          <p:nvPr/>
        </p:nvSpPr>
        <p:spPr bwMode="auto">
          <a:xfrm>
            <a:off x="3041650" y="2643188"/>
            <a:ext cx="4059238" cy="2530475"/>
          </a:xfrm>
          <a:custGeom>
            <a:avLst/>
            <a:gdLst>
              <a:gd name="T0" fmla="*/ 766 w 2557"/>
              <a:gd name="T1" fmla="*/ 14 h 1594"/>
              <a:gd name="T2" fmla="*/ 845 w 2557"/>
              <a:gd name="T3" fmla="*/ 31 h 1594"/>
              <a:gd name="T4" fmla="*/ 991 w 2557"/>
              <a:gd name="T5" fmla="*/ 105 h 1594"/>
              <a:gd name="T6" fmla="*/ 1105 w 2557"/>
              <a:gd name="T7" fmla="*/ 168 h 1594"/>
              <a:gd name="T8" fmla="*/ 1085 w 2557"/>
              <a:gd name="T9" fmla="*/ 270 h 1594"/>
              <a:gd name="T10" fmla="*/ 1193 w 2557"/>
              <a:gd name="T11" fmla="*/ 253 h 1594"/>
              <a:gd name="T12" fmla="*/ 1295 w 2557"/>
              <a:gd name="T13" fmla="*/ 233 h 1594"/>
              <a:gd name="T14" fmla="*/ 1352 w 2557"/>
              <a:gd name="T15" fmla="*/ 322 h 1594"/>
              <a:gd name="T16" fmla="*/ 1355 w 2557"/>
              <a:gd name="T17" fmla="*/ 421 h 1594"/>
              <a:gd name="T18" fmla="*/ 1475 w 2557"/>
              <a:gd name="T19" fmla="*/ 487 h 1594"/>
              <a:gd name="T20" fmla="*/ 1466 w 2557"/>
              <a:gd name="T21" fmla="*/ 592 h 1594"/>
              <a:gd name="T22" fmla="*/ 1489 w 2557"/>
              <a:gd name="T23" fmla="*/ 649 h 1594"/>
              <a:gd name="T24" fmla="*/ 1703 w 2557"/>
              <a:gd name="T25" fmla="*/ 658 h 1594"/>
              <a:gd name="T26" fmla="*/ 1782 w 2557"/>
              <a:gd name="T27" fmla="*/ 715 h 1594"/>
              <a:gd name="T28" fmla="*/ 1882 w 2557"/>
              <a:gd name="T29" fmla="*/ 754 h 1594"/>
              <a:gd name="T30" fmla="*/ 1928 w 2557"/>
              <a:gd name="T31" fmla="*/ 643 h 1594"/>
              <a:gd name="T32" fmla="*/ 1893 w 2557"/>
              <a:gd name="T33" fmla="*/ 538 h 1594"/>
              <a:gd name="T34" fmla="*/ 1913 w 2557"/>
              <a:gd name="T35" fmla="*/ 421 h 1594"/>
              <a:gd name="T36" fmla="*/ 1956 w 2557"/>
              <a:gd name="T37" fmla="*/ 316 h 1594"/>
              <a:gd name="T38" fmla="*/ 2013 w 2557"/>
              <a:gd name="T39" fmla="*/ 418 h 1594"/>
              <a:gd name="T40" fmla="*/ 2116 w 2557"/>
              <a:gd name="T41" fmla="*/ 461 h 1594"/>
              <a:gd name="T42" fmla="*/ 2118 w 2557"/>
              <a:gd name="T43" fmla="*/ 549 h 1594"/>
              <a:gd name="T44" fmla="*/ 2204 w 2557"/>
              <a:gd name="T45" fmla="*/ 604 h 1594"/>
              <a:gd name="T46" fmla="*/ 2355 w 2557"/>
              <a:gd name="T47" fmla="*/ 518 h 1594"/>
              <a:gd name="T48" fmla="*/ 2489 w 2557"/>
              <a:gd name="T49" fmla="*/ 578 h 1594"/>
              <a:gd name="T50" fmla="*/ 2537 w 2557"/>
              <a:gd name="T51" fmla="*/ 689 h 1594"/>
              <a:gd name="T52" fmla="*/ 2494 w 2557"/>
              <a:gd name="T53" fmla="*/ 780 h 1594"/>
              <a:gd name="T54" fmla="*/ 2383 w 2557"/>
              <a:gd name="T55" fmla="*/ 877 h 1594"/>
              <a:gd name="T56" fmla="*/ 2255 w 2557"/>
              <a:gd name="T57" fmla="*/ 971 h 1594"/>
              <a:gd name="T58" fmla="*/ 2138 w 2557"/>
              <a:gd name="T59" fmla="*/ 996 h 1594"/>
              <a:gd name="T60" fmla="*/ 2084 w 2557"/>
              <a:gd name="T61" fmla="*/ 1122 h 1594"/>
              <a:gd name="T62" fmla="*/ 2249 w 2557"/>
              <a:gd name="T63" fmla="*/ 1418 h 1594"/>
              <a:gd name="T64" fmla="*/ 2144 w 2557"/>
              <a:gd name="T65" fmla="*/ 1534 h 1594"/>
              <a:gd name="T66" fmla="*/ 2027 w 2557"/>
              <a:gd name="T67" fmla="*/ 1520 h 1594"/>
              <a:gd name="T68" fmla="*/ 1950 w 2557"/>
              <a:gd name="T69" fmla="*/ 1449 h 1594"/>
              <a:gd name="T70" fmla="*/ 1868 w 2557"/>
              <a:gd name="T71" fmla="*/ 1492 h 1594"/>
              <a:gd name="T72" fmla="*/ 1782 w 2557"/>
              <a:gd name="T73" fmla="*/ 1489 h 1594"/>
              <a:gd name="T74" fmla="*/ 1668 w 2557"/>
              <a:gd name="T75" fmla="*/ 1560 h 1594"/>
              <a:gd name="T76" fmla="*/ 1592 w 2557"/>
              <a:gd name="T77" fmla="*/ 1458 h 1594"/>
              <a:gd name="T78" fmla="*/ 1421 w 2557"/>
              <a:gd name="T79" fmla="*/ 1460 h 1594"/>
              <a:gd name="T80" fmla="*/ 1315 w 2557"/>
              <a:gd name="T81" fmla="*/ 1543 h 1594"/>
              <a:gd name="T82" fmla="*/ 1258 w 2557"/>
              <a:gd name="T83" fmla="*/ 1321 h 1594"/>
              <a:gd name="T84" fmla="*/ 1130 w 2557"/>
              <a:gd name="T85" fmla="*/ 1261 h 1594"/>
              <a:gd name="T86" fmla="*/ 1062 w 2557"/>
              <a:gd name="T87" fmla="*/ 1233 h 1594"/>
              <a:gd name="T88" fmla="*/ 994 w 2557"/>
              <a:gd name="T89" fmla="*/ 1179 h 1594"/>
              <a:gd name="T90" fmla="*/ 917 w 2557"/>
              <a:gd name="T91" fmla="*/ 1068 h 1594"/>
              <a:gd name="T92" fmla="*/ 791 w 2557"/>
              <a:gd name="T93" fmla="*/ 1085 h 1594"/>
              <a:gd name="T94" fmla="*/ 683 w 2557"/>
              <a:gd name="T95" fmla="*/ 1065 h 1594"/>
              <a:gd name="T96" fmla="*/ 549 w 2557"/>
              <a:gd name="T97" fmla="*/ 1008 h 1594"/>
              <a:gd name="T98" fmla="*/ 148 w 2557"/>
              <a:gd name="T99" fmla="*/ 834 h 1594"/>
              <a:gd name="T100" fmla="*/ 8 w 2557"/>
              <a:gd name="T101" fmla="*/ 826 h 1594"/>
              <a:gd name="T102" fmla="*/ 54 w 2557"/>
              <a:gd name="T103" fmla="*/ 743 h 1594"/>
              <a:gd name="T104" fmla="*/ 133 w 2557"/>
              <a:gd name="T105" fmla="*/ 641 h 1594"/>
              <a:gd name="T106" fmla="*/ 190 w 2557"/>
              <a:gd name="T107" fmla="*/ 512 h 1594"/>
              <a:gd name="T108" fmla="*/ 284 w 2557"/>
              <a:gd name="T109" fmla="*/ 444 h 1594"/>
              <a:gd name="T110" fmla="*/ 290 w 2557"/>
              <a:gd name="T111" fmla="*/ 313 h 1594"/>
              <a:gd name="T112" fmla="*/ 358 w 2557"/>
              <a:gd name="T113" fmla="*/ 231 h 1594"/>
              <a:gd name="T114" fmla="*/ 316 w 2557"/>
              <a:gd name="T115" fmla="*/ 80 h 1594"/>
              <a:gd name="T116" fmla="*/ 629 w 2557"/>
              <a:gd name="T117" fmla="*/ 137 h 1594"/>
              <a:gd name="T118" fmla="*/ 635 w 2557"/>
              <a:gd name="T119" fmla="*/ 387 h 1594"/>
              <a:gd name="T120" fmla="*/ 697 w 2557"/>
              <a:gd name="T121" fmla="*/ 219 h 1594"/>
              <a:gd name="T122" fmla="*/ 729 w 2557"/>
              <a:gd name="T123" fmla="*/ 102 h 1594"/>
              <a:gd name="T124" fmla="*/ 706 w 2557"/>
              <a:gd name="T125" fmla="*/ 3 h 1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57" h="1594">
                <a:moveTo>
                  <a:pt x="709" y="6"/>
                </a:moveTo>
                <a:lnTo>
                  <a:pt x="712" y="6"/>
                </a:lnTo>
                <a:lnTo>
                  <a:pt x="714" y="3"/>
                </a:lnTo>
                <a:lnTo>
                  <a:pt x="714" y="0"/>
                </a:lnTo>
                <a:lnTo>
                  <a:pt x="717" y="0"/>
                </a:lnTo>
                <a:lnTo>
                  <a:pt x="720" y="3"/>
                </a:lnTo>
                <a:lnTo>
                  <a:pt x="720" y="6"/>
                </a:lnTo>
                <a:lnTo>
                  <a:pt x="723" y="9"/>
                </a:lnTo>
                <a:lnTo>
                  <a:pt x="723" y="11"/>
                </a:lnTo>
                <a:lnTo>
                  <a:pt x="723" y="14"/>
                </a:lnTo>
                <a:lnTo>
                  <a:pt x="726" y="17"/>
                </a:lnTo>
                <a:lnTo>
                  <a:pt x="726" y="23"/>
                </a:lnTo>
                <a:lnTo>
                  <a:pt x="726" y="26"/>
                </a:lnTo>
                <a:lnTo>
                  <a:pt x="729" y="28"/>
                </a:lnTo>
                <a:lnTo>
                  <a:pt x="732" y="28"/>
                </a:lnTo>
                <a:lnTo>
                  <a:pt x="734" y="28"/>
                </a:lnTo>
                <a:lnTo>
                  <a:pt x="734" y="31"/>
                </a:lnTo>
                <a:lnTo>
                  <a:pt x="734" y="34"/>
                </a:lnTo>
                <a:lnTo>
                  <a:pt x="732" y="34"/>
                </a:lnTo>
                <a:lnTo>
                  <a:pt x="732" y="37"/>
                </a:lnTo>
                <a:lnTo>
                  <a:pt x="734" y="37"/>
                </a:lnTo>
                <a:lnTo>
                  <a:pt x="737" y="40"/>
                </a:lnTo>
                <a:lnTo>
                  <a:pt x="740" y="37"/>
                </a:lnTo>
                <a:lnTo>
                  <a:pt x="740" y="34"/>
                </a:lnTo>
                <a:lnTo>
                  <a:pt x="743" y="34"/>
                </a:lnTo>
                <a:lnTo>
                  <a:pt x="743" y="31"/>
                </a:lnTo>
                <a:lnTo>
                  <a:pt x="746" y="31"/>
                </a:lnTo>
                <a:lnTo>
                  <a:pt x="749" y="31"/>
                </a:lnTo>
                <a:lnTo>
                  <a:pt x="751" y="34"/>
                </a:lnTo>
                <a:lnTo>
                  <a:pt x="751" y="37"/>
                </a:lnTo>
                <a:lnTo>
                  <a:pt x="751" y="40"/>
                </a:lnTo>
                <a:lnTo>
                  <a:pt x="749" y="43"/>
                </a:lnTo>
                <a:lnTo>
                  <a:pt x="749" y="46"/>
                </a:lnTo>
                <a:lnTo>
                  <a:pt x="746" y="46"/>
                </a:lnTo>
                <a:lnTo>
                  <a:pt x="746" y="48"/>
                </a:lnTo>
                <a:lnTo>
                  <a:pt x="746" y="51"/>
                </a:lnTo>
                <a:lnTo>
                  <a:pt x="749" y="54"/>
                </a:lnTo>
                <a:lnTo>
                  <a:pt x="751" y="51"/>
                </a:lnTo>
                <a:lnTo>
                  <a:pt x="754" y="48"/>
                </a:lnTo>
                <a:lnTo>
                  <a:pt x="754" y="46"/>
                </a:lnTo>
                <a:lnTo>
                  <a:pt x="754" y="43"/>
                </a:lnTo>
                <a:lnTo>
                  <a:pt x="757" y="37"/>
                </a:lnTo>
                <a:lnTo>
                  <a:pt x="760" y="34"/>
                </a:lnTo>
                <a:lnTo>
                  <a:pt x="760" y="31"/>
                </a:lnTo>
                <a:lnTo>
                  <a:pt x="763" y="28"/>
                </a:lnTo>
                <a:lnTo>
                  <a:pt x="766" y="23"/>
                </a:lnTo>
                <a:lnTo>
                  <a:pt x="766" y="17"/>
                </a:lnTo>
                <a:lnTo>
                  <a:pt x="766" y="14"/>
                </a:lnTo>
                <a:lnTo>
                  <a:pt x="763" y="14"/>
                </a:lnTo>
                <a:lnTo>
                  <a:pt x="763" y="11"/>
                </a:lnTo>
                <a:lnTo>
                  <a:pt x="763" y="9"/>
                </a:lnTo>
                <a:lnTo>
                  <a:pt x="766" y="6"/>
                </a:lnTo>
                <a:lnTo>
                  <a:pt x="769" y="6"/>
                </a:lnTo>
                <a:lnTo>
                  <a:pt x="771" y="6"/>
                </a:lnTo>
                <a:lnTo>
                  <a:pt x="774" y="6"/>
                </a:lnTo>
                <a:lnTo>
                  <a:pt x="777" y="6"/>
                </a:lnTo>
                <a:lnTo>
                  <a:pt x="780" y="9"/>
                </a:lnTo>
                <a:lnTo>
                  <a:pt x="783" y="9"/>
                </a:lnTo>
                <a:lnTo>
                  <a:pt x="786" y="9"/>
                </a:lnTo>
                <a:lnTo>
                  <a:pt x="788" y="9"/>
                </a:lnTo>
                <a:lnTo>
                  <a:pt x="791" y="11"/>
                </a:lnTo>
                <a:lnTo>
                  <a:pt x="794" y="11"/>
                </a:lnTo>
                <a:lnTo>
                  <a:pt x="797" y="14"/>
                </a:lnTo>
                <a:lnTo>
                  <a:pt x="800" y="20"/>
                </a:lnTo>
                <a:lnTo>
                  <a:pt x="800" y="23"/>
                </a:lnTo>
                <a:lnTo>
                  <a:pt x="800" y="26"/>
                </a:lnTo>
                <a:lnTo>
                  <a:pt x="800" y="28"/>
                </a:lnTo>
                <a:lnTo>
                  <a:pt x="800" y="31"/>
                </a:lnTo>
                <a:lnTo>
                  <a:pt x="800" y="34"/>
                </a:lnTo>
                <a:lnTo>
                  <a:pt x="803" y="34"/>
                </a:lnTo>
                <a:lnTo>
                  <a:pt x="806" y="37"/>
                </a:lnTo>
                <a:lnTo>
                  <a:pt x="808" y="34"/>
                </a:lnTo>
                <a:lnTo>
                  <a:pt x="808" y="31"/>
                </a:lnTo>
                <a:lnTo>
                  <a:pt x="808" y="28"/>
                </a:lnTo>
                <a:lnTo>
                  <a:pt x="808" y="26"/>
                </a:lnTo>
                <a:lnTo>
                  <a:pt x="806" y="26"/>
                </a:lnTo>
                <a:lnTo>
                  <a:pt x="806" y="20"/>
                </a:lnTo>
                <a:lnTo>
                  <a:pt x="803" y="14"/>
                </a:lnTo>
                <a:lnTo>
                  <a:pt x="806" y="11"/>
                </a:lnTo>
                <a:lnTo>
                  <a:pt x="808" y="9"/>
                </a:lnTo>
                <a:lnTo>
                  <a:pt x="811" y="9"/>
                </a:lnTo>
                <a:lnTo>
                  <a:pt x="814" y="6"/>
                </a:lnTo>
                <a:lnTo>
                  <a:pt x="817" y="3"/>
                </a:lnTo>
                <a:lnTo>
                  <a:pt x="820" y="3"/>
                </a:lnTo>
                <a:lnTo>
                  <a:pt x="826" y="0"/>
                </a:lnTo>
                <a:lnTo>
                  <a:pt x="828" y="0"/>
                </a:lnTo>
                <a:lnTo>
                  <a:pt x="834" y="0"/>
                </a:lnTo>
                <a:lnTo>
                  <a:pt x="837" y="3"/>
                </a:lnTo>
                <a:lnTo>
                  <a:pt x="840" y="6"/>
                </a:lnTo>
                <a:lnTo>
                  <a:pt x="840" y="9"/>
                </a:lnTo>
                <a:lnTo>
                  <a:pt x="840" y="11"/>
                </a:lnTo>
                <a:lnTo>
                  <a:pt x="840" y="14"/>
                </a:lnTo>
                <a:lnTo>
                  <a:pt x="843" y="17"/>
                </a:lnTo>
                <a:lnTo>
                  <a:pt x="843" y="23"/>
                </a:lnTo>
                <a:lnTo>
                  <a:pt x="845" y="23"/>
                </a:lnTo>
                <a:lnTo>
                  <a:pt x="845" y="31"/>
                </a:lnTo>
                <a:lnTo>
                  <a:pt x="845" y="37"/>
                </a:lnTo>
                <a:lnTo>
                  <a:pt x="845" y="40"/>
                </a:lnTo>
                <a:lnTo>
                  <a:pt x="845" y="46"/>
                </a:lnTo>
                <a:lnTo>
                  <a:pt x="851" y="54"/>
                </a:lnTo>
                <a:lnTo>
                  <a:pt x="851" y="57"/>
                </a:lnTo>
                <a:lnTo>
                  <a:pt x="854" y="60"/>
                </a:lnTo>
                <a:lnTo>
                  <a:pt x="857" y="63"/>
                </a:lnTo>
                <a:lnTo>
                  <a:pt x="863" y="65"/>
                </a:lnTo>
                <a:lnTo>
                  <a:pt x="868" y="65"/>
                </a:lnTo>
                <a:lnTo>
                  <a:pt x="868" y="68"/>
                </a:lnTo>
                <a:lnTo>
                  <a:pt x="871" y="71"/>
                </a:lnTo>
                <a:lnTo>
                  <a:pt x="874" y="74"/>
                </a:lnTo>
                <a:lnTo>
                  <a:pt x="874" y="80"/>
                </a:lnTo>
                <a:lnTo>
                  <a:pt x="874" y="85"/>
                </a:lnTo>
                <a:lnTo>
                  <a:pt x="874" y="88"/>
                </a:lnTo>
                <a:lnTo>
                  <a:pt x="871" y="94"/>
                </a:lnTo>
                <a:lnTo>
                  <a:pt x="871" y="100"/>
                </a:lnTo>
                <a:lnTo>
                  <a:pt x="868" y="108"/>
                </a:lnTo>
                <a:lnTo>
                  <a:pt x="871" y="114"/>
                </a:lnTo>
                <a:lnTo>
                  <a:pt x="871" y="117"/>
                </a:lnTo>
                <a:lnTo>
                  <a:pt x="874" y="120"/>
                </a:lnTo>
                <a:lnTo>
                  <a:pt x="874" y="125"/>
                </a:lnTo>
                <a:lnTo>
                  <a:pt x="874" y="128"/>
                </a:lnTo>
                <a:lnTo>
                  <a:pt x="877" y="134"/>
                </a:lnTo>
                <a:lnTo>
                  <a:pt x="880" y="134"/>
                </a:lnTo>
                <a:lnTo>
                  <a:pt x="882" y="134"/>
                </a:lnTo>
                <a:lnTo>
                  <a:pt x="891" y="134"/>
                </a:lnTo>
                <a:lnTo>
                  <a:pt x="897" y="131"/>
                </a:lnTo>
                <a:lnTo>
                  <a:pt x="900" y="131"/>
                </a:lnTo>
                <a:lnTo>
                  <a:pt x="902" y="134"/>
                </a:lnTo>
                <a:lnTo>
                  <a:pt x="914" y="131"/>
                </a:lnTo>
                <a:lnTo>
                  <a:pt x="917" y="131"/>
                </a:lnTo>
                <a:lnTo>
                  <a:pt x="922" y="131"/>
                </a:lnTo>
                <a:lnTo>
                  <a:pt x="928" y="131"/>
                </a:lnTo>
                <a:lnTo>
                  <a:pt x="931" y="131"/>
                </a:lnTo>
                <a:lnTo>
                  <a:pt x="937" y="131"/>
                </a:lnTo>
                <a:lnTo>
                  <a:pt x="942" y="131"/>
                </a:lnTo>
                <a:lnTo>
                  <a:pt x="945" y="128"/>
                </a:lnTo>
                <a:lnTo>
                  <a:pt x="951" y="128"/>
                </a:lnTo>
                <a:lnTo>
                  <a:pt x="954" y="125"/>
                </a:lnTo>
                <a:lnTo>
                  <a:pt x="959" y="122"/>
                </a:lnTo>
                <a:lnTo>
                  <a:pt x="965" y="122"/>
                </a:lnTo>
                <a:lnTo>
                  <a:pt x="971" y="120"/>
                </a:lnTo>
                <a:lnTo>
                  <a:pt x="974" y="114"/>
                </a:lnTo>
                <a:lnTo>
                  <a:pt x="979" y="111"/>
                </a:lnTo>
                <a:lnTo>
                  <a:pt x="982" y="108"/>
                </a:lnTo>
                <a:lnTo>
                  <a:pt x="988" y="105"/>
                </a:lnTo>
                <a:lnTo>
                  <a:pt x="991" y="105"/>
                </a:lnTo>
                <a:lnTo>
                  <a:pt x="996" y="102"/>
                </a:lnTo>
                <a:lnTo>
                  <a:pt x="999" y="102"/>
                </a:lnTo>
                <a:lnTo>
                  <a:pt x="1005" y="102"/>
                </a:lnTo>
                <a:lnTo>
                  <a:pt x="1011" y="102"/>
                </a:lnTo>
                <a:lnTo>
                  <a:pt x="1013" y="100"/>
                </a:lnTo>
                <a:lnTo>
                  <a:pt x="1019" y="100"/>
                </a:lnTo>
                <a:lnTo>
                  <a:pt x="1025" y="100"/>
                </a:lnTo>
                <a:lnTo>
                  <a:pt x="1028" y="97"/>
                </a:lnTo>
                <a:lnTo>
                  <a:pt x="1031" y="94"/>
                </a:lnTo>
                <a:lnTo>
                  <a:pt x="1033" y="91"/>
                </a:lnTo>
                <a:lnTo>
                  <a:pt x="1036" y="88"/>
                </a:lnTo>
                <a:lnTo>
                  <a:pt x="1039" y="85"/>
                </a:lnTo>
                <a:lnTo>
                  <a:pt x="1042" y="83"/>
                </a:lnTo>
                <a:lnTo>
                  <a:pt x="1042" y="80"/>
                </a:lnTo>
                <a:lnTo>
                  <a:pt x="1045" y="77"/>
                </a:lnTo>
                <a:lnTo>
                  <a:pt x="1050" y="74"/>
                </a:lnTo>
                <a:lnTo>
                  <a:pt x="1053" y="74"/>
                </a:lnTo>
                <a:lnTo>
                  <a:pt x="1056" y="74"/>
                </a:lnTo>
                <a:lnTo>
                  <a:pt x="1059" y="74"/>
                </a:lnTo>
                <a:lnTo>
                  <a:pt x="1062" y="80"/>
                </a:lnTo>
                <a:lnTo>
                  <a:pt x="1062" y="83"/>
                </a:lnTo>
                <a:lnTo>
                  <a:pt x="1062" y="88"/>
                </a:lnTo>
                <a:lnTo>
                  <a:pt x="1065" y="94"/>
                </a:lnTo>
                <a:lnTo>
                  <a:pt x="1065" y="97"/>
                </a:lnTo>
                <a:lnTo>
                  <a:pt x="1068" y="100"/>
                </a:lnTo>
                <a:lnTo>
                  <a:pt x="1070" y="102"/>
                </a:lnTo>
                <a:lnTo>
                  <a:pt x="1070" y="105"/>
                </a:lnTo>
                <a:lnTo>
                  <a:pt x="1076" y="111"/>
                </a:lnTo>
                <a:lnTo>
                  <a:pt x="1079" y="111"/>
                </a:lnTo>
                <a:lnTo>
                  <a:pt x="1085" y="117"/>
                </a:lnTo>
                <a:lnTo>
                  <a:pt x="1088" y="117"/>
                </a:lnTo>
                <a:lnTo>
                  <a:pt x="1090" y="120"/>
                </a:lnTo>
                <a:lnTo>
                  <a:pt x="1093" y="122"/>
                </a:lnTo>
                <a:lnTo>
                  <a:pt x="1096" y="128"/>
                </a:lnTo>
                <a:lnTo>
                  <a:pt x="1099" y="128"/>
                </a:lnTo>
                <a:lnTo>
                  <a:pt x="1099" y="131"/>
                </a:lnTo>
                <a:lnTo>
                  <a:pt x="1102" y="134"/>
                </a:lnTo>
                <a:lnTo>
                  <a:pt x="1102" y="137"/>
                </a:lnTo>
                <a:lnTo>
                  <a:pt x="1102" y="139"/>
                </a:lnTo>
                <a:lnTo>
                  <a:pt x="1105" y="142"/>
                </a:lnTo>
                <a:lnTo>
                  <a:pt x="1107" y="145"/>
                </a:lnTo>
                <a:lnTo>
                  <a:pt x="1107" y="148"/>
                </a:lnTo>
                <a:lnTo>
                  <a:pt x="1107" y="151"/>
                </a:lnTo>
                <a:lnTo>
                  <a:pt x="1107" y="157"/>
                </a:lnTo>
                <a:lnTo>
                  <a:pt x="1107" y="159"/>
                </a:lnTo>
                <a:lnTo>
                  <a:pt x="1107" y="162"/>
                </a:lnTo>
                <a:lnTo>
                  <a:pt x="1105" y="165"/>
                </a:lnTo>
                <a:lnTo>
                  <a:pt x="1105" y="168"/>
                </a:lnTo>
                <a:lnTo>
                  <a:pt x="1102" y="168"/>
                </a:lnTo>
                <a:lnTo>
                  <a:pt x="1099" y="168"/>
                </a:lnTo>
                <a:lnTo>
                  <a:pt x="1093" y="171"/>
                </a:lnTo>
                <a:lnTo>
                  <a:pt x="1093" y="174"/>
                </a:lnTo>
                <a:lnTo>
                  <a:pt x="1096" y="174"/>
                </a:lnTo>
                <a:lnTo>
                  <a:pt x="1096" y="176"/>
                </a:lnTo>
                <a:lnTo>
                  <a:pt x="1096" y="179"/>
                </a:lnTo>
                <a:lnTo>
                  <a:pt x="1093" y="179"/>
                </a:lnTo>
                <a:lnTo>
                  <a:pt x="1090" y="179"/>
                </a:lnTo>
                <a:lnTo>
                  <a:pt x="1090" y="182"/>
                </a:lnTo>
                <a:lnTo>
                  <a:pt x="1090" y="185"/>
                </a:lnTo>
                <a:lnTo>
                  <a:pt x="1090" y="188"/>
                </a:lnTo>
                <a:lnTo>
                  <a:pt x="1088" y="191"/>
                </a:lnTo>
                <a:lnTo>
                  <a:pt x="1088" y="194"/>
                </a:lnTo>
                <a:lnTo>
                  <a:pt x="1088" y="196"/>
                </a:lnTo>
                <a:lnTo>
                  <a:pt x="1090" y="196"/>
                </a:lnTo>
                <a:lnTo>
                  <a:pt x="1090" y="199"/>
                </a:lnTo>
                <a:lnTo>
                  <a:pt x="1090" y="202"/>
                </a:lnTo>
                <a:lnTo>
                  <a:pt x="1090" y="205"/>
                </a:lnTo>
                <a:lnTo>
                  <a:pt x="1088" y="208"/>
                </a:lnTo>
                <a:lnTo>
                  <a:pt x="1088" y="211"/>
                </a:lnTo>
                <a:lnTo>
                  <a:pt x="1085" y="211"/>
                </a:lnTo>
                <a:lnTo>
                  <a:pt x="1085" y="214"/>
                </a:lnTo>
                <a:lnTo>
                  <a:pt x="1085" y="216"/>
                </a:lnTo>
                <a:lnTo>
                  <a:pt x="1088" y="216"/>
                </a:lnTo>
                <a:lnTo>
                  <a:pt x="1090" y="219"/>
                </a:lnTo>
                <a:lnTo>
                  <a:pt x="1093" y="222"/>
                </a:lnTo>
                <a:lnTo>
                  <a:pt x="1096" y="225"/>
                </a:lnTo>
                <a:lnTo>
                  <a:pt x="1099" y="225"/>
                </a:lnTo>
                <a:lnTo>
                  <a:pt x="1099" y="228"/>
                </a:lnTo>
                <a:lnTo>
                  <a:pt x="1096" y="231"/>
                </a:lnTo>
                <a:lnTo>
                  <a:pt x="1096" y="233"/>
                </a:lnTo>
                <a:lnTo>
                  <a:pt x="1093" y="236"/>
                </a:lnTo>
                <a:lnTo>
                  <a:pt x="1093" y="239"/>
                </a:lnTo>
                <a:lnTo>
                  <a:pt x="1093" y="242"/>
                </a:lnTo>
                <a:lnTo>
                  <a:pt x="1090" y="245"/>
                </a:lnTo>
                <a:lnTo>
                  <a:pt x="1090" y="248"/>
                </a:lnTo>
                <a:lnTo>
                  <a:pt x="1090" y="251"/>
                </a:lnTo>
                <a:lnTo>
                  <a:pt x="1096" y="251"/>
                </a:lnTo>
                <a:lnTo>
                  <a:pt x="1096" y="256"/>
                </a:lnTo>
                <a:lnTo>
                  <a:pt x="1096" y="259"/>
                </a:lnTo>
                <a:lnTo>
                  <a:pt x="1093" y="262"/>
                </a:lnTo>
                <a:lnTo>
                  <a:pt x="1093" y="265"/>
                </a:lnTo>
                <a:lnTo>
                  <a:pt x="1090" y="265"/>
                </a:lnTo>
                <a:lnTo>
                  <a:pt x="1090" y="268"/>
                </a:lnTo>
                <a:lnTo>
                  <a:pt x="1088" y="268"/>
                </a:lnTo>
                <a:lnTo>
                  <a:pt x="1085" y="268"/>
                </a:lnTo>
                <a:lnTo>
                  <a:pt x="1085" y="270"/>
                </a:lnTo>
                <a:lnTo>
                  <a:pt x="1085" y="273"/>
                </a:lnTo>
                <a:lnTo>
                  <a:pt x="1082" y="276"/>
                </a:lnTo>
                <a:lnTo>
                  <a:pt x="1085" y="288"/>
                </a:lnTo>
                <a:lnTo>
                  <a:pt x="1085" y="290"/>
                </a:lnTo>
                <a:lnTo>
                  <a:pt x="1088" y="293"/>
                </a:lnTo>
                <a:lnTo>
                  <a:pt x="1088" y="296"/>
                </a:lnTo>
                <a:lnTo>
                  <a:pt x="1090" y="296"/>
                </a:lnTo>
                <a:lnTo>
                  <a:pt x="1093" y="293"/>
                </a:lnTo>
                <a:lnTo>
                  <a:pt x="1096" y="293"/>
                </a:lnTo>
                <a:lnTo>
                  <a:pt x="1099" y="296"/>
                </a:lnTo>
                <a:lnTo>
                  <a:pt x="1102" y="299"/>
                </a:lnTo>
                <a:lnTo>
                  <a:pt x="1105" y="302"/>
                </a:lnTo>
                <a:lnTo>
                  <a:pt x="1105" y="305"/>
                </a:lnTo>
                <a:lnTo>
                  <a:pt x="1105" y="307"/>
                </a:lnTo>
                <a:lnTo>
                  <a:pt x="1105" y="310"/>
                </a:lnTo>
                <a:lnTo>
                  <a:pt x="1105" y="313"/>
                </a:lnTo>
                <a:lnTo>
                  <a:pt x="1107" y="316"/>
                </a:lnTo>
                <a:lnTo>
                  <a:pt x="1107" y="319"/>
                </a:lnTo>
                <a:lnTo>
                  <a:pt x="1110" y="319"/>
                </a:lnTo>
                <a:lnTo>
                  <a:pt x="1116" y="319"/>
                </a:lnTo>
                <a:lnTo>
                  <a:pt x="1119" y="319"/>
                </a:lnTo>
                <a:lnTo>
                  <a:pt x="1125" y="316"/>
                </a:lnTo>
                <a:lnTo>
                  <a:pt x="1127" y="310"/>
                </a:lnTo>
                <a:lnTo>
                  <a:pt x="1127" y="307"/>
                </a:lnTo>
                <a:lnTo>
                  <a:pt x="1133" y="307"/>
                </a:lnTo>
                <a:lnTo>
                  <a:pt x="1136" y="307"/>
                </a:lnTo>
                <a:lnTo>
                  <a:pt x="1136" y="305"/>
                </a:lnTo>
                <a:lnTo>
                  <a:pt x="1136" y="302"/>
                </a:lnTo>
                <a:lnTo>
                  <a:pt x="1136" y="299"/>
                </a:lnTo>
                <a:lnTo>
                  <a:pt x="1139" y="296"/>
                </a:lnTo>
                <a:lnTo>
                  <a:pt x="1144" y="293"/>
                </a:lnTo>
                <a:lnTo>
                  <a:pt x="1147" y="293"/>
                </a:lnTo>
                <a:lnTo>
                  <a:pt x="1150" y="290"/>
                </a:lnTo>
                <a:lnTo>
                  <a:pt x="1153" y="288"/>
                </a:lnTo>
                <a:lnTo>
                  <a:pt x="1153" y="285"/>
                </a:lnTo>
                <a:lnTo>
                  <a:pt x="1156" y="285"/>
                </a:lnTo>
                <a:lnTo>
                  <a:pt x="1159" y="279"/>
                </a:lnTo>
                <a:lnTo>
                  <a:pt x="1167" y="276"/>
                </a:lnTo>
                <a:lnTo>
                  <a:pt x="1173" y="273"/>
                </a:lnTo>
                <a:lnTo>
                  <a:pt x="1173" y="270"/>
                </a:lnTo>
                <a:lnTo>
                  <a:pt x="1176" y="270"/>
                </a:lnTo>
                <a:lnTo>
                  <a:pt x="1179" y="265"/>
                </a:lnTo>
                <a:lnTo>
                  <a:pt x="1181" y="265"/>
                </a:lnTo>
                <a:lnTo>
                  <a:pt x="1181" y="262"/>
                </a:lnTo>
                <a:lnTo>
                  <a:pt x="1181" y="259"/>
                </a:lnTo>
                <a:lnTo>
                  <a:pt x="1184" y="259"/>
                </a:lnTo>
                <a:lnTo>
                  <a:pt x="1190" y="256"/>
                </a:lnTo>
                <a:lnTo>
                  <a:pt x="1193" y="253"/>
                </a:lnTo>
                <a:lnTo>
                  <a:pt x="1196" y="253"/>
                </a:lnTo>
                <a:lnTo>
                  <a:pt x="1196" y="251"/>
                </a:lnTo>
                <a:lnTo>
                  <a:pt x="1201" y="251"/>
                </a:lnTo>
                <a:lnTo>
                  <a:pt x="1207" y="248"/>
                </a:lnTo>
                <a:lnTo>
                  <a:pt x="1210" y="245"/>
                </a:lnTo>
                <a:lnTo>
                  <a:pt x="1213" y="245"/>
                </a:lnTo>
                <a:lnTo>
                  <a:pt x="1219" y="245"/>
                </a:lnTo>
                <a:lnTo>
                  <a:pt x="1221" y="248"/>
                </a:lnTo>
                <a:lnTo>
                  <a:pt x="1221" y="251"/>
                </a:lnTo>
                <a:lnTo>
                  <a:pt x="1224" y="251"/>
                </a:lnTo>
                <a:lnTo>
                  <a:pt x="1224" y="253"/>
                </a:lnTo>
                <a:lnTo>
                  <a:pt x="1224" y="256"/>
                </a:lnTo>
                <a:lnTo>
                  <a:pt x="1224" y="259"/>
                </a:lnTo>
                <a:lnTo>
                  <a:pt x="1224" y="262"/>
                </a:lnTo>
                <a:lnTo>
                  <a:pt x="1227" y="265"/>
                </a:lnTo>
                <a:lnTo>
                  <a:pt x="1230" y="268"/>
                </a:lnTo>
                <a:lnTo>
                  <a:pt x="1233" y="268"/>
                </a:lnTo>
                <a:lnTo>
                  <a:pt x="1236" y="268"/>
                </a:lnTo>
                <a:lnTo>
                  <a:pt x="1236" y="265"/>
                </a:lnTo>
                <a:lnTo>
                  <a:pt x="1238" y="265"/>
                </a:lnTo>
                <a:lnTo>
                  <a:pt x="1241" y="262"/>
                </a:lnTo>
                <a:lnTo>
                  <a:pt x="1241" y="259"/>
                </a:lnTo>
                <a:lnTo>
                  <a:pt x="1244" y="259"/>
                </a:lnTo>
                <a:lnTo>
                  <a:pt x="1247" y="256"/>
                </a:lnTo>
                <a:lnTo>
                  <a:pt x="1250" y="256"/>
                </a:lnTo>
                <a:lnTo>
                  <a:pt x="1253" y="256"/>
                </a:lnTo>
                <a:lnTo>
                  <a:pt x="1256" y="253"/>
                </a:lnTo>
                <a:lnTo>
                  <a:pt x="1258" y="253"/>
                </a:lnTo>
                <a:lnTo>
                  <a:pt x="1261" y="253"/>
                </a:lnTo>
                <a:lnTo>
                  <a:pt x="1264" y="251"/>
                </a:lnTo>
                <a:lnTo>
                  <a:pt x="1267" y="251"/>
                </a:lnTo>
                <a:lnTo>
                  <a:pt x="1273" y="253"/>
                </a:lnTo>
                <a:lnTo>
                  <a:pt x="1275" y="253"/>
                </a:lnTo>
                <a:lnTo>
                  <a:pt x="1278" y="253"/>
                </a:lnTo>
                <a:lnTo>
                  <a:pt x="1281" y="253"/>
                </a:lnTo>
                <a:lnTo>
                  <a:pt x="1284" y="253"/>
                </a:lnTo>
                <a:lnTo>
                  <a:pt x="1290" y="253"/>
                </a:lnTo>
                <a:lnTo>
                  <a:pt x="1290" y="251"/>
                </a:lnTo>
                <a:lnTo>
                  <a:pt x="1290" y="248"/>
                </a:lnTo>
                <a:lnTo>
                  <a:pt x="1290" y="245"/>
                </a:lnTo>
                <a:lnTo>
                  <a:pt x="1287" y="242"/>
                </a:lnTo>
                <a:lnTo>
                  <a:pt x="1287" y="239"/>
                </a:lnTo>
                <a:lnTo>
                  <a:pt x="1284" y="239"/>
                </a:lnTo>
                <a:lnTo>
                  <a:pt x="1287" y="236"/>
                </a:lnTo>
                <a:lnTo>
                  <a:pt x="1287" y="233"/>
                </a:lnTo>
                <a:lnTo>
                  <a:pt x="1290" y="233"/>
                </a:lnTo>
                <a:lnTo>
                  <a:pt x="1293" y="233"/>
                </a:lnTo>
                <a:lnTo>
                  <a:pt x="1295" y="233"/>
                </a:lnTo>
                <a:lnTo>
                  <a:pt x="1298" y="233"/>
                </a:lnTo>
                <a:lnTo>
                  <a:pt x="1301" y="233"/>
                </a:lnTo>
                <a:lnTo>
                  <a:pt x="1301" y="236"/>
                </a:lnTo>
                <a:lnTo>
                  <a:pt x="1304" y="236"/>
                </a:lnTo>
                <a:lnTo>
                  <a:pt x="1307" y="236"/>
                </a:lnTo>
                <a:lnTo>
                  <a:pt x="1310" y="236"/>
                </a:lnTo>
                <a:lnTo>
                  <a:pt x="1313" y="236"/>
                </a:lnTo>
                <a:lnTo>
                  <a:pt x="1315" y="236"/>
                </a:lnTo>
                <a:lnTo>
                  <a:pt x="1318" y="236"/>
                </a:lnTo>
                <a:lnTo>
                  <a:pt x="1318" y="239"/>
                </a:lnTo>
                <a:lnTo>
                  <a:pt x="1321" y="239"/>
                </a:lnTo>
                <a:lnTo>
                  <a:pt x="1324" y="242"/>
                </a:lnTo>
                <a:lnTo>
                  <a:pt x="1324" y="245"/>
                </a:lnTo>
                <a:lnTo>
                  <a:pt x="1324" y="248"/>
                </a:lnTo>
                <a:lnTo>
                  <a:pt x="1324" y="251"/>
                </a:lnTo>
                <a:lnTo>
                  <a:pt x="1327" y="253"/>
                </a:lnTo>
                <a:lnTo>
                  <a:pt x="1327" y="259"/>
                </a:lnTo>
                <a:lnTo>
                  <a:pt x="1327" y="262"/>
                </a:lnTo>
                <a:lnTo>
                  <a:pt x="1327" y="265"/>
                </a:lnTo>
                <a:lnTo>
                  <a:pt x="1324" y="270"/>
                </a:lnTo>
                <a:lnTo>
                  <a:pt x="1327" y="270"/>
                </a:lnTo>
                <a:lnTo>
                  <a:pt x="1327" y="273"/>
                </a:lnTo>
                <a:lnTo>
                  <a:pt x="1330" y="270"/>
                </a:lnTo>
                <a:lnTo>
                  <a:pt x="1332" y="270"/>
                </a:lnTo>
                <a:lnTo>
                  <a:pt x="1332" y="265"/>
                </a:lnTo>
                <a:lnTo>
                  <a:pt x="1335" y="265"/>
                </a:lnTo>
                <a:lnTo>
                  <a:pt x="1338" y="265"/>
                </a:lnTo>
                <a:lnTo>
                  <a:pt x="1341" y="265"/>
                </a:lnTo>
                <a:lnTo>
                  <a:pt x="1341" y="268"/>
                </a:lnTo>
                <a:lnTo>
                  <a:pt x="1344" y="268"/>
                </a:lnTo>
                <a:lnTo>
                  <a:pt x="1347" y="268"/>
                </a:lnTo>
                <a:lnTo>
                  <a:pt x="1350" y="270"/>
                </a:lnTo>
                <a:lnTo>
                  <a:pt x="1352" y="270"/>
                </a:lnTo>
                <a:lnTo>
                  <a:pt x="1352" y="273"/>
                </a:lnTo>
                <a:lnTo>
                  <a:pt x="1355" y="276"/>
                </a:lnTo>
                <a:lnTo>
                  <a:pt x="1355" y="279"/>
                </a:lnTo>
                <a:lnTo>
                  <a:pt x="1358" y="282"/>
                </a:lnTo>
                <a:lnTo>
                  <a:pt x="1361" y="285"/>
                </a:lnTo>
                <a:lnTo>
                  <a:pt x="1364" y="288"/>
                </a:lnTo>
                <a:lnTo>
                  <a:pt x="1364" y="293"/>
                </a:lnTo>
                <a:lnTo>
                  <a:pt x="1361" y="296"/>
                </a:lnTo>
                <a:lnTo>
                  <a:pt x="1361" y="299"/>
                </a:lnTo>
                <a:lnTo>
                  <a:pt x="1358" y="302"/>
                </a:lnTo>
                <a:lnTo>
                  <a:pt x="1358" y="305"/>
                </a:lnTo>
                <a:lnTo>
                  <a:pt x="1355" y="307"/>
                </a:lnTo>
                <a:lnTo>
                  <a:pt x="1355" y="313"/>
                </a:lnTo>
                <a:lnTo>
                  <a:pt x="1352" y="319"/>
                </a:lnTo>
                <a:lnTo>
                  <a:pt x="1352" y="322"/>
                </a:lnTo>
                <a:lnTo>
                  <a:pt x="1355" y="325"/>
                </a:lnTo>
                <a:lnTo>
                  <a:pt x="1358" y="327"/>
                </a:lnTo>
                <a:lnTo>
                  <a:pt x="1361" y="327"/>
                </a:lnTo>
                <a:lnTo>
                  <a:pt x="1367" y="327"/>
                </a:lnTo>
                <a:lnTo>
                  <a:pt x="1369" y="325"/>
                </a:lnTo>
                <a:lnTo>
                  <a:pt x="1372" y="327"/>
                </a:lnTo>
                <a:lnTo>
                  <a:pt x="1375" y="327"/>
                </a:lnTo>
                <a:lnTo>
                  <a:pt x="1378" y="327"/>
                </a:lnTo>
                <a:lnTo>
                  <a:pt x="1381" y="327"/>
                </a:lnTo>
                <a:lnTo>
                  <a:pt x="1384" y="330"/>
                </a:lnTo>
                <a:lnTo>
                  <a:pt x="1387" y="330"/>
                </a:lnTo>
                <a:lnTo>
                  <a:pt x="1389" y="333"/>
                </a:lnTo>
                <a:lnTo>
                  <a:pt x="1392" y="339"/>
                </a:lnTo>
                <a:lnTo>
                  <a:pt x="1395" y="342"/>
                </a:lnTo>
                <a:lnTo>
                  <a:pt x="1395" y="347"/>
                </a:lnTo>
                <a:lnTo>
                  <a:pt x="1392" y="350"/>
                </a:lnTo>
                <a:lnTo>
                  <a:pt x="1389" y="350"/>
                </a:lnTo>
                <a:lnTo>
                  <a:pt x="1387" y="353"/>
                </a:lnTo>
                <a:lnTo>
                  <a:pt x="1384" y="356"/>
                </a:lnTo>
                <a:lnTo>
                  <a:pt x="1384" y="359"/>
                </a:lnTo>
                <a:lnTo>
                  <a:pt x="1381" y="362"/>
                </a:lnTo>
                <a:lnTo>
                  <a:pt x="1381" y="364"/>
                </a:lnTo>
                <a:lnTo>
                  <a:pt x="1378" y="364"/>
                </a:lnTo>
                <a:lnTo>
                  <a:pt x="1375" y="364"/>
                </a:lnTo>
                <a:lnTo>
                  <a:pt x="1372" y="367"/>
                </a:lnTo>
                <a:lnTo>
                  <a:pt x="1372" y="364"/>
                </a:lnTo>
                <a:lnTo>
                  <a:pt x="1372" y="367"/>
                </a:lnTo>
                <a:lnTo>
                  <a:pt x="1369" y="367"/>
                </a:lnTo>
                <a:lnTo>
                  <a:pt x="1367" y="373"/>
                </a:lnTo>
                <a:lnTo>
                  <a:pt x="1367" y="376"/>
                </a:lnTo>
                <a:lnTo>
                  <a:pt x="1364" y="379"/>
                </a:lnTo>
                <a:lnTo>
                  <a:pt x="1364" y="381"/>
                </a:lnTo>
                <a:lnTo>
                  <a:pt x="1361" y="384"/>
                </a:lnTo>
                <a:lnTo>
                  <a:pt x="1358" y="384"/>
                </a:lnTo>
                <a:lnTo>
                  <a:pt x="1355" y="384"/>
                </a:lnTo>
                <a:lnTo>
                  <a:pt x="1352" y="381"/>
                </a:lnTo>
                <a:lnTo>
                  <a:pt x="1350" y="381"/>
                </a:lnTo>
                <a:lnTo>
                  <a:pt x="1350" y="384"/>
                </a:lnTo>
                <a:lnTo>
                  <a:pt x="1347" y="387"/>
                </a:lnTo>
                <a:lnTo>
                  <a:pt x="1347" y="390"/>
                </a:lnTo>
                <a:lnTo>
                  <a:pt x="1344" y="393"/>
                </a:lnTo>
                <a:lnTo>
                  <a:pt x="1341" y="393"/>
                </a:lnTo>
                <a:lnTo>
                  <a:pt x="1341" y="396"/>
                </a:lnTo>
                <a:lnTo>
                  <a:pt x="1341" y="404"/>
                </a:lnTo>
                <a:lnTo>
                  <a:pt x="1344" y="413"/>
                </a:lnTo>
                <a:lnTo>
                  <a:pt x="1347" y="418"/>
                </a:lnTo>
                <a:lnTo>
                  <a:pt x="1350" y="418"/>
                </a:lnTo>
                <a:lnTo>
                  <a:pt x="1355" y="421"/>
                </a:lnTo>
                <a:lnTo>
                  <a:pt x="1358" y="424"/>
                </a:lnTo>
                <a:lnTo>
                  <a:pt x="1364" y="427"/>
                </a:lnTo>
                <a:lnTo>
                  <a:pt x="1367" y="430"/>
                </a:lnTo>
                <a:lnTo>
                  <a:pt x="1372" y="430"/>
                </a:lnTo>
                <a:lnTo>
                  <a:pt x="1381" y="430"/>
                </a:lnTo>
                <a:lnTo>
                  <a:pt x="1384" y="430"/>
                </a:lnTo>
                <a:lnTo>
                  <a:pt x="1389" y="430"/>
                </a:lnTo>
                <a:lnTo>
                  <a:pt x="1398" y="430"/>
                </a:lnTo>
                <a:lnTo>
                  <a:pt x="1406" y="433"/>
                </a:lnTo>
                <a:lnTo>
                  <a:pt x="1409" y="433"/>
                </a:lnTo>
                <a:lnTo>
                  <a:pt x="1412" y="433"/>
                </a:lnTo>
                <a:lnTo>
                  <a:pt x="1412" y="436"/>
                </a:lnTo>
                <a:lnTo>
                  <a:pt x="1415" y="436"/>
                </a:lnTo>
                <a:lnTo>
                  <a:pt x="1418" y="433"/>
                </a:lnTo>
                <a:lnTo>
                  <a:pt x="1424" y="433"/>
                </a:lnTo>
                <a:lnTo>
                  <a:pt x="1426" y="433"/>
                </a:lnTo>
                <a:lnTo>
                  <a:pt x="1429" y="433"/>
                </a:lnTo>
                <a:lnTo>
                  <a:pt x="1432" y="433"/>
                </a:lnTo>
                <a:lnTo>
                  <a:pt x="1435" y="436"/>
                </a:lnTo>
                <a:lnTo>
                  <a:pt x="1438" y="436"/>
                </a:lnTo>
                <a:lnTo>
                  <a:pt x="1441" y="433"/>
                </a:lnTo>
                <a:lnTo>
                  <a:pt x="1444" y="433"/>
                </a:lnTo>
                <a:lnTo>
                  <a:pt x="1446" y="430"/>
                </a:lnTo>
                <a:lnTo>
                  <a:pt x="1449" y="433"/>
                </a:lnTo>
                <a:lnTo>
                  <a:pt x="1452" y="430"/>
                </a:lnTo>
                <a:lnTo>
                  <a:pt x="1455" y="430"/>
                </a:lnTo>
                <a:lnTo>
                  <a:pt x="1461" y="430"/>
                </a:lnTo>
                <a:lnTo>
                  <a:pt x="1461" y="433"/>
                </a:lnTo>
                <a:lnTo>
                  <a:pt x="1463" y="433"/>
                </a:lnTo>
                <a:lnTo>
                  <a:pt x="1466" y="436"/>
                </a:lnTo>
                <a:lnTo>
                  <a:pt x="1469" y="438"/>
                </a:lnTo>
                <a:lnTo>
                  <a:pt x="1469" y="441"/>
                </a:lnTo>
                <a:lnTo>
                  <a:pt x="1469" y="444"/>
                </a:lnTo>
                <a:lnTo>
                  <a:pt x="1469" y="447"/>
                </a:lnTo>
                <a:lnTo>
                  <a:pt x="1469" y="450"/>
                </a:lnTo>
                <a:lnTo>
                  <a:pt x="1469" y="453"/>
                </a:lnTo>
                <a:lnTo>
                  <a:pt x="1469" y="455"/>
                </a:lnTo>
                <a:lnTo>
                  <a:pt x="1469" y="458"/>
                </a:lnTo>
                <a:lnTo>
                  <a:pt x="1472" y="458"/>
                </a:lnTo>
                <a:lnTo>
                  <a:pt x="1472" y="461"/>
                </a:lnTo>
                <a:lnTo>
                  <a:pt x="1469" y="464"/>
                </a:lnTo>
                <a:lnTo>
                  <a:pt x="1472" y="467"/>
                </a:lnTo>
                <a:lnTo>
                  <a:pt x="1472" y="470"/>
                </a:lnTo>
                <a:lnTo>
                  <a:pt x="1472" y="473"/>
                </a:lnTo>
                <a:lnTo>
                  <a:pt x="1475" y="475"/>
                </a:lnTo>
                <a:lnTo>
                  <a:pt x="1475" y="481"/>
                </a:lnTo>
                <a:lnTo>
                  <a:pt x="1475" y="484"/>
                </a:lnTo>
                <a:lnTo>
                  <a:pt x="1475" y="487"/>
                </a:lnTo>
                <a:lnTo>
                  <a:pt x="1475" y="490"/>
                </a:lnTo>
                <a:lnTo>
                  <a:pt x="1472" y="492"/>
                </a:lnTo>
                <a:lnTo>
                  <a:pt x="1472" y="495"/>
                </a:lnTo>
                <a:lnTo>
                  <a:pt x="1472" y="498"/>
                </a:lnTo>
                <a:lnTo>
                  <a:pt x="1472" y="501"/>
                </a:lnTo>
                <a:lnTo>
                  <a:pt x="1472" y="504"/>
                </a:lnTo>
                <a:lnTo>
                  <a:pt x="1472" y="510"/>
                </a:lnTo>
                <a:lnTo>
                  <a:pt x="1469" y="512"/>
                </a:lnTo>
                <a:lnTo>
                  <a:pt x="1466" y="512"/>
                </a:lnTo>
                <a:lnTo>
                  <a:pt x="1463" y="512"/>
                </a:lnTo>
                <a:lnTo>
                  <a:pt x="1461" y="512"/>
                </a:lnTo>
                <a:lnTo>
                  <a:pt x="1461" y="510"/>
                </a:lnTo>
                <a:lnTo>
                  <a:pt x="1452" y="512"/>
                </a:lnTo>
                <a:lnTo>
                  <a:pt x="1449" y="512"/>
                </a:lnTo>
                <a:lnTo>
                  <a:pt x="1446" y="515"/>
                </a:lnTo>
                <a:lnTo>
                  <a:pt x="1446" y="518"/>
                </a:lnTo>
                <a:lnTo>
                  <a:pt x="1444" y="521"/>
                </a:lnTo>
                <a:lnTo>
                  <a:pt x="1446" y="524"/>
                </a:lnTo>
                <a:lnTo>
                  <a:pt x="1452" y="527"/>
                </a:lnTo>
                <a:lnTo>
                  <a:pt x="1458" y="530"/>
                </a:lnTo>
                <a:lnTo>
                  <a:pt x="1466" y="530"/>
                </a:lnTo>
                <a:lnTo>
                  <a:pt x="1469" y="532"/>
                </a:lnTo>
                <a:lnTo>
                  <a:pt x="1469" y="535"/>
                </a:lnTo>
                <a:lnTo>
                  <a:pt x="1472" y="538"/>
                </a:lnTo>
                <a:lnTo>
                  <a:pt x="1472" y="541"/>
                </a:lnTo>
                <a:lnTo>
                  <a:pt x="1469" y="541"/>
                </a:lnTo>
                <a:lnTo>
                  <a:pt x="1469" y="544"/>
                </a:lnTo>
                <a:lnTo>
                  <a:pt x="1469" y="547"/>
                </a:lnTo>
                <a:lnTo>
                  <a:pt x="1472" y="547"/>
                </a:lnTo>
                <a:lnTo>
                  <a:pt x="1475" y="547"/>
                </a:lnTo>
                <a:lnTo>
                  <a:pt x="1475" y="549"/>
                </a:lnTo>
                <a:lnTo>
                  <a:pt x="1478" y="549"/>
                </a:lnTo>
                <a:lnTo>
                  <a:pt x="1481" y="552"/>
                </a:lnTo>
                <a:lnTo>
                  <a:pt x="1483" y="555"/>
                </a:lnTo>
                <a:lnTo>
                  <a:pt x="1483" y="558"/>
                </a:lnTo>
                <a:lnTo>
                  <a:pt x="1489" y="564"/>
                </a:lnTo>
                <a:lnTo>
                  <a:pt x="1492" y="567"/>
                </a:lnTo>
                <a:lnTo>
                  <a:pt x="1489" y="569"/>
                </a:lnTo>
                <a:lnTo>
                  <a:pt x="1486" y="572"/>
                </a:lnTo>
                <a:lnTo>
                  <a:pt x="1483" y="575"/>
                </a:lnTo>
                <a:lnTo>
                  <a:pt x="1481" y="575"/>
                </a:lnTo>
                <a:lnTo>
                  <a:pt x="1478" y="575"/>
                </a:lnTo>
                <a:lnTo>
                  <a:pt x="1475" y="578"/>
                </a:lnTo>
                <a:lnTo>
                  <a:pt x="1472" y="581"/>
                </a:lnTo>
                <a:lnTo>
                  <a:pt x="1472" y="586"/>
                </a:lnTo>
                <a:lnTo>
                  <a:pt x="1469" y="589"/>
                </a:lnTo>
                <a:lnTo>
                  <a:pt x="1469" y="592"/>
                </a:lnTo>
                <a:lnTo>
                  <a:pt x="1466" y="592"/>
                </a:lnTo>
                <a:lnTo>
                  <a:pt x="1463" y="595"/>
                </a:lnTo>
                <a:lnTo>
                  <a:pt x="1463" y="598"/>
                </a:lnTo>
                <a:lnTo>
                  <a:pt x="1461" y="598"/>
                </a:lnTo>
                <a:lnTo>
                  <a:pt x="1458" y="598"/>
                </a:lnTo>
                <a:lnTo>
                  <a:pt x="1455" y="601"/>
                </a:lnTo>
                <a:lnTo>
                  <a:pt x="1455" y="604"/>
                </a:lnTo>
                <a:lnTo>
                  <a:pt x="1452" y="606"/>
                </a:lnTo>
                <a:lnTo>
                  <a:pt x="1449" y="606"/>
                </a:lnTo>
                <a:lnTo>
                  <a:pt x="1449" y="604"/>
                </a:lnTo>
                <a:lnTo>
                  <a:pt x="1446" y="606"/>
                </a:lnTo>
                <a:lnTo>
                  <a:pt x="1446" y="609"/>
                </a:lnTo>
                <a:lnTo>
                  <a:pt x="1446" y="612"/>
                </a:lnTo>
                <a:lnTo>
                  <a:pt x="1449" y="612"/>
                </a:lnTo>
                <a:lnTo>
                  <a:pt x="1449" y="615"/>
                </a:lnTo>
                <a:lnTo>
                  <a:pt x="1452" y="618"/>
                </a:lnTo>
                <a:lnTo>
                  <a:pt x="1449" y="621"/>
                </a:lnTo>
                <a:lnTo>
                  <a:pt x="1449" y="623"/>
                </a:lnTo>
                <a:lnTo>
                  <a:pt x="1452" y="623"/>
                </a:lnTo>
                <a:lnTo>
                  <a:pt x="1455" y="626"/>
                </a:lnTo>
                <a:lnTo>
                  <a:pt x="1458" y="626"/>
                </a:lnTo>
                <a:lnTo>
                  <a:pt x="1461" y="623"/>
                </a:lnTo>
                <a:lnTo>
                  <a:pt x="1463" y="623"/>
                </a:lnTo>
                <a:lnTo>
                  <a:pt x="1463" y="626"/>
                </a:lnTo>
                <a:lnTo>
                  <a:pt x="1466" y="623"/>
                </a:lnTo>
                <a:lnTo>
                  <a:pt x="1466" y="626"/>
                </a:lnTo>
                <a:lnTo>
                  <a:pt x="1469" y="626"/>
                </a:lnTo>
                <a:lnTo>
                  <a:pt x="1469" y="629"/>
                </a:lnTo>
                <a:lnTo>
                  <a:pt x="1472" y="629"/>
                </a:lnTo>
                <a:lnTo>
                  <a:pt x="1472" y="635"/>
                </a:lnTo>
                <a:lnTo>
                  <a:pt x="1469" y="635"/>
                </a:lnTo>
                <a:lnTo>
                  <a:pt x="1469" y="638"/>
                </a:lnTo>
                <a:lnTo>
                  <a:pt x="1466" y="638"/>
                </a:lnTo>
                <a:lnTo>
                  <a:pt x="1466" y="641"/>
                </a:lnTo>
                <a:lnTo>
                  <a:pt x="1463" y="641"/>
                </a:lnTo>
                <a:lnTo>
                  <a:pt x="1461" y="643"/>
                </a:lnTo>
                <a:lnTo>
                  <a:pt x="1461" y="646"/>
                </a:lnTo>
                <a:lnTo>
                  <a:pt x="1461" y="649"/>
                </a:lnTo>
                <a:lnTo>
                  <a:pt x="1461" y="652"/>
                </a:lnTo>
                <a:lnTo>
                  <a:pt x="1463" y="652"/>
                </a:lnTo>
                <a:lnTo>
                  <a:pt x="1466" y="655"/>
                </a:lnTo>
                <a:lnTo>
                  <a:pt x="1469" y="655"/>
                </a:lnTo>
                <a:lnTo>
                  <a:pt x="1472" y="652"/>
                </a:lnTo>
                <a:lnTo>
                  <a:pt x="1475" y="652"/>
                </a:lnTo>
                <a:lnTo>
                  <a:pt x="1478" y="649"/>
                </a:lnTo>
                <a:lnTo>
                  <a:pt x="1481" y="649"/>
                </a:lnTo>
                <a:lnTo>
                  <a:pt x="1483" y="649"/>
                </a:lnTo>
                <a:lnTo>
                  <a:pt x="1486" y="649"/>
                </a:lnTo>
                <a:lnTo>
                  <a:pt x="1489" y="649"/>
                </a:lnTo>
                <a:lnTo>
                  <a:pt x="1492" y="649"/>
                </a:lnTo>
                <a:lnTo>
                  <a:pt x="1495" y="649"/>
                </a:lnTo>
                <a:lnTo>
                  <a:pt x="1500" y="649"/>
                </a:lnTo>
                <a:lnTo>
                  <a:pt x="1503" y="655"/>
                </a:lnTo>
                <a:lnTo>
                  <a:pt x="1506" y="652"/>
                </a:lnTo>
                <a:lnTo>
                  <a:pt x="1512" y="649"/>
                </a:lnTo>
                <a:lnTo>
                  <a:pt x="1523" y="646"/>
                </a:lnTo>
                <a:lnTo>
                  <a:pt x="1529" y="649"/>
                </a:lnTo>
                <a:lnTo>
                  <a:pt x="1532" y="646"/>
                </a:lnTo>
                <a:lnTo>
                  <a:pt x="1537" y="649"/>
                </a:lnTo>
                <a:lnTo>
                  <a:pt x="1543" y="649"/>
                </a:lnTo>
                <a:lnTo>
                  <a:pt x="1569" y="626"/>
                </a:lnTo>
                <a:lnTo>
                  <a:pt x="1594" y="635"/>
                </a:lnTo>
                <a:lnTo>
                  <a:pt x="1612" y="655"/>
                </a:lnTo>
                <a:lnTo>
                  <a:pt x="1614" y="660"/>
                </a:lnTo>
                <a:lnTo>
                  <a:pt x="1620" y="663"/>
                </a:lnTo>
                <a:lnTo>
                  <a:pt x="1623" y="666"/>
                </a:lnTo>
                <a:lnTo>
                  <a:pt x="1623" y="669"/>
                </a:lnTo>
                <a:lnTo>
                  <a:pt x="1626" y="672"/>
                </a:lnTo>
                <a:lnTo>
                  <a:pt x="1629" y="672"/>
                </a:lnTo>
                <a:lnTo>
                  <a:pt x="1634" y="675"/>
                </a:lnTo>
                <a:lnTo>
                  <a:pt x="1634" y="678"/>
                </a:lnTo>
                <a:lnTo>
                  <a:pt x="1637" y="680"/>
                </a:lnTo>
                <a:lnTo>
                  <a:pt x="1640" y="680"/>
                </a:lnTo>
                <a:lnTo>
                  <a:pt x="1643" y="680"/>
                </a:lnTo>
                <a:lnTo>
                  <a:pt x="1646" y="680"/>
                </a:lnTo>
                <a:lnTo>
                  <a:pt x="1646" y="678"/>
                </a:lnTo>
                <a:lnTo>
                  <a:pt x="1649" y="675"/>
                </a:lnTo>
                <a:lnTo>
                  <a:pt x="1649" y="672"/>
                </a:lnTo>
                <a:lnTo>
                  <a:pt x="1651" y="669"/>
                </a:lnTo>
                <a:lnTo>
                  <a:pt x="1651" y="666"/>
                </a:lnTo>
                <a:lnTo>
                  <a:pt x="1654" y="666"/>
                </a:lnTo>
                <a:lnTo>
                  <a:pt x="1654" y="663"/>
                </a:lnTo>
                <a:lnTo>
                  <a:pt x="1657" y="663"/>
                </a:lnTo>
                <a:lnTo>
                  <a:pt x="1657" y="658"/>
                </a:lnTo>
                <a:lnTo>
                  <a:pt x="1663" y="652"/>
                </a:lnTo>
                <a:lnTo>
                  <a:pt x="1663" y="649"/>
                </a:lnTo>
                <a:lnTo>
                  <a:pt x="1666" y="649"/>
                </a:lnTo>
                <a:lnTo>
                  <a:pt x="1666" y="646"/>
                </a:lnTo>
                <a:lnTo>
                  <a:pt x="1671" y="641"/>
                </a:lnTo>
                <a:lnTo>
                  <a:pt x="1674" y="638"/>
                </a:lnTo>
                <a:lnTo>
                  <a:pt x="1677" y="635"/>
                </a:lnTo>
                <a:lnTo>
                  <a:pt x="1683" y="638"/>
                </a:lnTo>
                <a:lnTo>
                  <a:pt x="1694" y="646"/>
                </a:lnTo>
                <a:lnTo>
                  <a:pt x="1697" y="649"/>
                </a:lnTo>
                <a:lnTo>
                  <a:pt x="1700" y="652"/>
                </a:lnTo>
                <a:lnTo>
                  <a:pt x="1703" y="652"/>
                </a:lnTo>
                <a:lnTo>
                  <a:pt x="1703" y="658"/>
                </a:lnTo>
                <a:lnTo>
                  <a:pt x="1703" y="660"/>
                </a:lnTo>
                <a:lnTo>
                  <a:pt x="1700" y="663"/>
                </a:lnTo>
                <a:lnTo>
                  <a:pt x="1700" y="666"/>
                </a:lnTo>
                <a:lnTo>
                  <a:pt x="1703" y="669"/>
                </a:lnTo>
                <a:lnTo>
                  <a:pt x="1706" y="672"/>
                </a:lnTo>
                <a:lnTo>
                  <a:pt x="1708" y="672"/>
                </a:lnTo>
                <a:lnTo>
                  <a:pt x="1711" y="672"/>
                </a:lnTo>
                <a:lnTo>
                  <a:pt x="1711" y="675"/>
                </a:lnTo>
                <a:lnTo>
                  <a:pt x="1714" y="678"/>
                </a:lnTo>
                <a:lnTo>
                  <a:pt x="1717" y="678"/>
                </a:lnTo>
                <a:lnTo>
                  <a:pt x="1720" y="678"/>
                </a:lnTo>
                <a:lnTo>
                  <a:pt x="1723" y="680"/>
                </a:lnTo>
                <a:lnTo>
                  <a:pt x="1725" y="683"/>
                </a:lnTo>
                <a:lnTo>
                  <a:pt x="1725" y="686"/>
                </a:lnTo>
                <a:lnTo>
                  <a:pt x="1728" y="689"/>
                </a:lnTo>
                <a:lnTo>
                  <a:pt x="1728" y="692"/>
                </a:lnTo>
                <a:lnTo>
                  <a:pt x="1731" y="695"/>
                </a:lnTo>
                <a:lnTo>
                  <a:pt x="1731" y="697"/>
                </a:lnTo>
                <a:lnTo>
                  <a:pt x="1734" y="697"/>
                </a:lnTo>
                <a:lnTo>
                  <a:pt x="1734" y="703"/>
                </a:lnTo>
                <a:lnTo>
                  <a:pt x="1737" y="709"/>
                </a:lnTo>
                <a:lnTo>
                  <a:pt x="1734" y="712"/>
                </a:lnTo>
                <a:lnTo>
                  <a:pt x="1734" y="715"/>
                </a:lnTo>
                <a:lnTo>
                  <a:pt x="1734" y="717"/>
                </a:lnTo>
                <a:lnTo>
                  <a:pt x="1734" y="720"/>
                </a:lnTo>
                <a:lnTo>
                  <a:pt x="1734" y="726"/>
                </a:lnTo>
                <a:lnTo>
                  <a:pt x="1734" y="729"/>
                </a:lnTo>
                <a:lnTo>
                  <a:pt x="1734" y="737"/>
                </a:lnTo>
                <a:lnTo>
                  <a:pt x="1734" y="740"/>
                </a:lnTo>
                <a:lnTo>
                  <a:pt x="1734" y="743"/>
                </a:lnTo>
                <a:lnTo>
                  <a:pt x="1734" y="746"/>
                </a:lnTo>
                <a:lnTo>
                  <a:pt x="1737" y="749"/>
                </a:lnTo>
                <a:lnTo>
                  <a:pt x="1743" y="752"/>
                </a:lnTo>
                <a:lnTo>
                  <a:pt x="1745" y="752"/>
                </a:lnTo>
                <a:lnTo>
                  <a:pt x="1748" y="749"/>
                </a:lnTo>
                <a:lnTo>
                  <a:pt x="1751" y="749"/>
                </a:lnTo>
                <a:lnTo>
                  <a:pt x="1751" y="746"/>
                </a:lnTo>
                <a:lnTo>
                  <a:pt x="1754" y="746"/>
                </a:lnTo>
                <a:lnTo>
                  <a:pt x="1760" y="740"/>
                </a:lnTo>
                <a:lnTo>
                  <a:pt x="1762" y="737"/>
                </a:lnTo>
                <a:lnTo>
                  <a:pt x="1768" y="732"/>
                </a:lnTo>
                <a:lnTo>
                  <a:pt x="1771" y="729"/>
                </a:lnTo>
                <a:lnTo>
                  <a:pt x="1774" y="726"/>
                </a:lnTo>
                <a:lnTo>
                  <a:pt x="1777" y="723"/>
                </a:lnTo>
                <a:lnTo>
                  <a:pt x="1780" y="723"/>
                </a:lnTo>
                <a:lnTo>
                  <a:pt x="1780" y="720"/>
                </a:lnTo>
                <a:lnTo>
                  <a:pt x="1780" y="717"/>
                </a:lnTo>
                <a:lnTo>
                  <a:pt x="1782" y="715"/>
                </a:lnTo>
                <a:lnTo>
                  <a:pt x="1782" y="712"/>
                </a:lnTo>
                <a:lnTo>
                  <a:pt x="1785" y="712"/>
                </a:lnTo>
                <a:lnTo>
                  <a:pt x="1785" y="709"/>
                </a:lnTo>
                <a:lnTo>
                  <a:pt x="1782" y="709"/>
                </a:lnTo>
                <a:lnTo>
                  <a:pt x="1782" y="706"/>
                </a:lnTo>
                <a:lnTo>
                  <a:pt x="1788" y="703"/>
                </a:lnTo>
                <a:lnTo>
                  <a:pt x="1791" y="703"/>
                </a:lnTo>
                <a:lnTo>
                  <a:pt x="1797" y="703"/>
                </a:lnTo>
                <a:lnTo>
                  <a:pt x="1799" y="703"/>
                </a:lnTo>
                <a:lnTo>
                  <a:pt x="1802" y="706"/>
                </a:lnTo>
                <a:lnTo>
                  <a:pt x="1805" y="706"/>
                </a:lnTo>
                <a:lnTo>
                  <a:pt x="1808" y="709"/>
                </a:lnTo>
                <a:lnTo>
                  <a:pt x="1811" y="709"/>
                </a:lnTo>
                <a:lnTo>
                  <a:pt x="1814" y="709"/>
                </a:lnTo>
                <a:lnTo>
                  <a:pt x="1817" y="709"/>
                </a:lnTo>
                <a:lnTo>
                  <a:pt x="1825" y="709"/>
                </a:lnTo>
                <a:lnTo>
                  <a:pt x="1828" y="709"/>
                </a:lnTo>
                <a:lnTo>
                  <a:pt x="1828" y="712"/>
                </a:lnTo>
                <a:lnTo>
                  <a:pt x="1831" y="715"/>
                </a:lnTo>
                <a:lnTo>
                  <a:pt x="1831" y="717"/>
                </a:lnTo>
                <a:lnTo>
                  <a:pt x="1837" y="720"/>
                </a:lnTo>
                <a:lnTo>
                  <a:pt x="1837" y="723"/>
                </a:lnTo>
                <a:lnTo>
                  <a:pt x="1839" y="723"/>
                </a:lnTo>
                <a:lnTo>
                  <a:pt x="1842" y="726"/>
                </a:lnTo>
                <a:lnTo>
                  <a:pt x="1842" y="729"/>
                </a:lnTo>
                <a:lnTo>
                  <a:pt x="1845" y="729"/>
                </a:lnTo>
                <a:lnTo>
                  <a:pt x="1845" y="732"/>
                </a:lnTo>
                <a:lnTo>
                  <a:pt x="1848" y="734"/>
                </a:lnTo>
                <a:lnTo>
                  <a:pt x="1851" y="734"/>
                </a:lnTo>
                <a:lnTo>
                  <a:pt x="1851" y="737"/>
                </a:lnTo>
                <a:lnTo>
                  <a:pt x="1854" y="740"/>
                </a:lnTo>
                <a:lnTo>
                  <a:pt x="1854" y="743"/>
                </a:lnTo>
                <a:lnTo>
                  <a:pt x="1856" y="743"/>
                </a:lnTo>
                <a:lnTo>
                  <a:pt x="1856" y="746"/>
                </a:lnTo>
                <a:lnTo>
                  <a:pt x="1856" y="749"/>
                </a:lnTo>
                <a:lnTo>
                  <a:pt x="1856" y="752"/>
                </a:lnTo>
                <a:lnTo>
                  <a:pt x="1859" y="754"/>
                </a:lnTo>
                <a:lnTo>
                  <a:pt x="1862" y="760"/>
                </a:lnTo>
                <a:lnTo>
                  <a:pt x="1862" y="763"/>
                </a:lnTo>
                <a:lnTo>
                  <a:pt x="1865" y="766"/>
                </a:lnTo>
                <a:lnTo>
                  <a:pt x="1868" y="766"/>
                </a:lnTo>
                <a:lnTo>
                  <a:pt x="1871" y="766"/>
                </a:lnTo>
                <a:lnTo>
                  <a:pt x="1874" y="766"/>
                </a:lnTo>
                <a:lnTo>
                  <a:pt x="1876" y="763"/>
                </a:lnTo>
                <a:lnTo>
                  <a:pt x="1879" y="763"/>
                </a:lnTo>
                <a:lnTo>
                  <a:pt x="1882" y="760"/>
                </a:lnTo>
                <a:lnTo>
                  <a:pt x="1882" y="757"/>
                </a:lnTo>
                <a:lnTo>
                  <a:pt x="1882" y="754"/>
                </a:lnTo>
                <a:lnTo>
                  <a:pt x="1885" y="754"/>
                </a:lnTo>
                <a:lnTo>
                  <a:pt x="1885" y="752"/>
                </a:lnTo>
                <a:lnTo>
                  <a:pt x="1885" y="749"/>
                </a:lnTo>
                <a:lnTo>
                  <a:pt x="1888" y="746"/>
                </a:lnTo>
                <a:lnTo>
                  <a:pt x="1888" y="743"/>
                </a:lnTo>
                <a:lnTo>
                  <a:pt x="1891" y="743"/>
                </a:lnTo>
                <a:lnTo>
                  <a:pt x="1891" y="740"/>
                </a:lnTo>
                <a:lnTo>
                  <a:pt x="1893" y="737"/>
                </a:lnTo>
                <a:lnTo>
                  <a:pt x="1896" y="734"/>
                </a:lnTo>
                <a:lnTo>
                  <a:pt x="1899" y="734"/>
                </a:lnTo>
                <a:lnTo>
                  <a:pt x="1902" y="732"/>
                </a:lnTo>
                <a:lnTo>
                  <a:pt x="1902" y="729"/>
                </a:lnTo>
                <a:lnTo>
                  <a:pt x="1905" y="729"/>
                </a:lnTo>
                <a:lnTo>
                  <a:pt x="1905" y="726"/>
                </a:lnTo>
                <a:lnTo>
                  <a:pt x="1905" y="723"/>
                </a:lnTo>
                <a:lnTo>
                  <a:pt x="1908" y="720"/>
                </a:lnTo>
                <a:lnTo>
                  <a:pt x="1911" y="717"/>
                </a:lnTo>
                <a:lnTo>
                  <a:pt x="1911" y="715"/>
                </a:lnTo>
                <a:lnTo>
                  <a:pt x="1911" y="712"/>
                </a:lnTo>
                <a:lnTo>
                  <a:pt x="1913" y="709"/>
                </a:lnTo>
                <a:lnTo>
                  <a:pt x="1913" y="706"/>
                </a:lnTo>
                <a:lnTo>
                  <a:pt x="1913" y="703"/>
                </a:lnTo>
                <a:lnTo>
                  <a:pt x="1913" y="700"/>
                </a:lnTo>
                <a:lnTo>
                  <a:pt x="1913" y="697"/>
                </a:lnTo>
                <a:lnTo>
                  <a:pt x="1916" y="695"/>
                </a:lnTo>
                <a:lnTo>
                  <a:pt x="1913" y="695"/>
                </a:lnTo>
                <a:lnTo>
                  <a:pt x="1913" y="692"/>
                </a:lnTo>
                <a:lnTo>
                  <a:pt x="1911" y="692"/>
                </a:lnTo>
                <a:lnTo>
                  <a:pt x="1908" y="689"/>
                </a:lnTo>
                <a:lnTo>
                  <a:pt x="1908" y="686"/>
                </a:lnTo>
                <a:lnTo>
                  <a:pt x="1908" y="683"/>
                </a:lnTo>
                <a:lnTo>
                  <a:pt x="1911" y="683"/>
                </a:lnTo>
                <a:lnTo>
                  <a:pt x="1911" y="680"/>
                </a:lnTo>
                <a:lnTo>
                  <a:pt x="1913" y="680"/>
                </a:lnTo>
                <a:lnTo>
                  <a:pt x="1916" y="680"/>
                </a:lnTo>
                <a:lnTo>
                  <a:pt x="1919" y="680"/>
                </a:lnTo>
                <a:lnTo>
                  <a:pt x="1922" y="678"/>
                </a:lnTo>
                <a:lnTo>
                  <a:pt x="1922" y="675"/>
                </a:lnTo>
                <a:lnTo>
                  <a:pt x="1925" y="672"/>
                </a:lnTo>
                <a:lnTo>
                  <a:pt x="1925" y="669"/>
                </a:lnTo>
                <a:lnTo>
                  <a:pt x="1925" y="666"/>
                </a:lnTo>
                <a:lnTo>
                  <a:pt x="1928" y="663"/>
                </a:lnTo>
                <a:lnTo>
                  <a:pt x="1928" y="660"/>
                </a:lnTo>
                <a:lnTo>
                  <a:pt x="1925" y="658"/>
                </a:lnTo>
                <a:lnTo>
                  <a:pt x="1925" y="652"/>
                </a:lnTo>
                <a:lnTo>
                  <a:pt x="1928" y="649"/>
                </a:lnTo>
                <a:lnTo>
                  <a:pt x="1928" y="646"/>
                </a:lnTo>
                <a:lnTo>
                  <a:pt x="1928" y="643"/>
                </a:lnTo>
                <a:lnTo>
                  <a:pt x="1925" y="643"/>
                </a:lnTo>
                <a:lnTo>
                  <a:pt x="1925" y="641"/>
                </a:lnTo>
                <a:lnTo>
                  <a:pt x="1922" y="641"/>
                </a:lnTo>
                <a:lnTo>
                  <a:pt x="1919" y="638"/>
                </a:lnTo>
                <a:lnTo>
                  <a:pt x="1916" y="641"/>
                </a:lnTo>
                <a:lnTo>
                  <a:pt x="1913" y="641"/>
                </a:lnTo>
                <a:lnTo>
                  <a:pt x="1911" y="641"/>
                </a:lnTo>
                <a:lnTo>
                  <a:pt x="1911" y="638"/>
                </a:lnTo>
                <a:lnTo>
                  <a:pt x="1908" y="635"/>
                </a:lnTo>
                <a:lnTo>
                  <a:pt x="1908" y="632"/>
                </a:lnTo>
                <a:lnTo>
                  <a:pt x="1905" y="632"/>
                </a:lnTo>
                <a:lnTo>
                  <a:pt x="1905" y="629"/>
                </a:lnTo>
                <a:lnTo>
                  <a:pt x="1902" y="626"/>
                </a:lnTo>
                <a:lnTo>
                  <a:pt x="1899" y="623"/>
                </a:lnTo>
                <a:lnTo>
                  <a:pt x="1899" y="618"/>
                </a:lnTo>
                <a:lnTo>
                  <a:pt x="1896" y="615"/>
                </a:lnTo>
                <a:lnTo>
                  <a:pt x="1896" y="612"/>
                </a:lnTo>
                <a:lnTo>
                  <a:pt x="1893" y="612"/>
                </a:lnTo>
                <a:lnTo>
                  <a:pt x="1891" y="612"/>
                </a:lnTo>
                <a:lnTo>
                  <a:pt x="1891" y="609"/>
                </a:lnTo>
                <a:lnTo>
                  <a:pt x="1888" y="606"/>
                </a:lnTo>
                <a:lnTo>
                  <a:pt x="1885" y="604"/>
                </a:lnTo>
                <a:lnTo>
                  <a:pt x="1885" y="601"/>
                </a:lnTo>
                <a:lnTo>
                  <a:pt x="1885" y="598"/>
                </a:lnTo>
                <a:lnTo>
                  <a:pt x="1882" y="598"/>
                </a:lnTo>
                <a:lnTo>
                  <a:pt x="1882" y="595"/>
                </a:lnTo>
                <a:lnTo>
                  <a:pt x="1882" y="592"/>
                </a:lnTo>
                <a:lnTo>
                  <a:pt x="1882" y="589"/>
                </a:lnTo>
                <a:lnTo>
                  <a:pt x="1882" y="584"/>
                </a:lnTo>
                <a:lnTo>
                  <a:pt x="1882" y="578"/>
                </a:lnTo>
                <a:lnTo>
                  <a:pt x="1882" y="575"/>
                </a:lnTo>
                <a:lnTo>
                  <a:pt x="1885" y="575"/>
                </a:lnTo>
                <a:lnTo>
                  <a:pt x="1885" y="572"/>
                </a:lnTo>
                <a:lnTo>
                  <a:pt x="1885" y="569"/>
                </a:lnTo>
                <a:lnTo>
                  <a:pt x="1885" y="567"/>
                </a:lnTo>
                <a:lnTo>
                  <a:pt x="1885" y="564"/>
                </a:lnTo>
                <a:lnTo>
                  <a:pt x="1882" y="561"/>
                </a:lnTo>
                <a:lnTo>
                  <a:pt x="1882" y="555"/>
                </a:lnTo>
                <a:lnTo>
                  <a:pt x="1882" y="552"/>
                </a:lnTo>
                <a:lnTo>
                  <a:pt x="1885" y="549"/>
                </a:lnTo>
                <a:lnTo>
                  <a:pt x="1888" y="549"/>
                </a:lnTo>
                <a:lnTo>
                  <a:pt x="1891" y="552"/>
                </a:lnTo>
                <a:lnTo>
                  <a:pt x="1893" y="549"/>
                </a:lnTo>
                <a:lnTo>
                  <a:pt x="1893" y="547"/>
                </a:lnTo>
                <a:lnTo>
                  <a:pt x="1896" y="547"/>
                </a:lnTo>
                <a:lnTo>
                  <a:pt x="1896" y="544"/>
                </a:lnTo>
                <a:lnTo>
                  <a:pt x="1896" y="541"/>
                </a:lnTo>
                <a:lnTo>
                  <a:pt x="1893" y="538"/>
                </a:lnTo>
                <a:lnTo>
                  <a:pt x="1893" y="532"/>
                </a:lnTo>
                <a:lnTo>
                  <a:pt x="1893" y="530"/>
                </a:lnTo>
                <a:lnTo>
                  <a:pt x="1896" y="530"/>
                </a:lnTo>
                <a:lnTo>
                  <a:pt x="1896" y="527"/>
                </a:lnTo>
                <a:lnTo>
                  <a:pt x="1899" y="527"/>
                </a:lnTo>
                <a:lnTo>
                  <a:pt x="1902" y="527"/>
                </a:lnTo>
                <a:lnTo>
                  <a:pt x="1902" y="524"/>
                </a:lnTo>
                <a:lnTo>
                  <a:pt x="1905" y="524"/>
                </a:lnTo>
                <a:lnTo>
                  <a:pt x="1905" y="521"/>
                </a:lnTo>
                <a:lnTo>
                  <a:pt x="1905" y="518"/>
                </a:lnTo>
                <a:lnTo>
                  <a:pt x="1905" y="515"/>
                </a:lnTo>
                <a:lnTo>
                  <a:pt x="1905" y="512"/>
                </a:lnTo>
                <a:lnTo>
                  <a:pt x="1905" y="510"/>
                </a:lnTo>
                <a:lnTo>
                  <a:pt x="1905" y="507"/>
                </a:lnTo>
                <a:lnTo>
                  <a:pt x="1905" y="504"/>
                </a:lnTo>
                <a:lnTo>
                  <a:pt x="1905" y="501"/>
                </a:lnTo>
                <a:lnTo>
                  <a:pt x="1905" y="498"/>
                </a:lnTo>
                <a:lnTo>
                  <a:pt x="1905" y="492"/>
                </a:lnTo>
                <a:lnTo>
                  <a:pt x="1905" y="490"/>
                </a:lnTo>
                <a:lnTo>
                  <a:pt x="1905" y="487"/>
                </a:lnTo>
                <a:lnTo>
                  <a:pt x="1902" y="484"/>
                </a:lnTo>
                <a:lnTo>
                  <a:pt x="1902" y="481"/>
                </a:lnTo>
                <a:lnTo>
                  <a:pt x="1902" y="478"/>
                </a:lnTo>
                <a:lnTo>
                  <a:pt x="1905" y="475"/>
                </a:lnTo>
                <a:lnTo>
                  <a:pt x="1905" y="473"/>
                </a:lnTo>
                <a:lnTo>
                  <a:pt x="1908" y="470"/>
                </a:lnTo>
                <a:lnTo>
                  <a:pt x="1908" y="467"/>
                </a:lnTo>
                <a:lnTo>
                  <a:pt x="1905" y="464"/>
                </a:lnTo>
                <a:lnTo>
                  <a:pt x="1902" y="461"/>
                </a:lnTo>
                <a:lnTo>
                  <a:pt x="1902" y="458"/>
                </a:lnTo>
                <a:lnTo>
                  <a:pt x="1899" y="458"/>
                </a:lnTo>
                <a:lnTo>
                  <a:pt x="1899" y="455"/>
                </a:lnTo>
                <a:lnTo>
                  <a:pt x="1902" y="455"/>
                </a:lnTo>
                <a:lnTo>
                  <a:pt x="1902" y="453"/>
                </a:lnTo>
                <a:lnTo>
                  <a:pt x="1905" y="450"/>
                </a:lnTo>
                <a:lnTo>
                  <a:pt x="1908" y="450"/>
                </a:lnTo>
                <a:lnTo>
                  <a:pt x="1911" y="450"/>
                </a:lnTo>
                <a:lnTo>
                  <a:pt x="1913" y="450"/>
                </a:lnTo>
                <a:lnTo>
                  <a:pt x="1916" y="450"/>
                </a:lnTo>
                <a:lnTo>
                  <a:pt x="1919" y="447"/>
                </a:lnTo>
                <a:lnTo>
                  <a:pt x="1922" y="447"/>
                </a:lnTo>
                <a:lnTo>
                  <a:pt x="1922" y="441"/>
                </a:lnTo>
                <a:lnTo>
                  <a:pt x="1922" y="438"/>
                </a:lnTo>
                <a:lnTo>
                  <a:pt x="1919" y="436"/>
                </a:lnTo>
                <a:lnTo>
                  <a:pt x="1919" y="433"/>
                </a:lnTo>
                <a:lnTo>
                  <a:pt x="1919" y="430"/>
                </a:lnTo>
                <a:lnTo>
                  <a:pt x="1916" y="427"/>
                </a:lnTo>
                <a:lnTo>
                  <a:pt x="1913" y="421"/>
                </a:lnTo>
                <a:lnTo>
                  <a:pt x="1913" y="418"/>
                </a:lnTo>
                <a:lnTo>
                  <a:pt x="1911" y="416"/>
                </a:lnTo>
                <a:lnTo>
                  <a:pt x="1911" y="413"/>
                </a:lnTo>
                <a:lnTo>
                  <a:pt x="1908" y="413"/>
                </a:lnTo>
                <a:lnTo>
                  <a:pt x="1905" y="410"/>
                </a:lnTo>
                <a:lnTo>
                  <a:pt x="1905" y="407"/>
                </a:lnTo>
                <a:lnTo>
                  <a:pt x="1905" y="404"/>
                </a:lnTo>
                <a:lnTo>
                  <a:pt x="1905" y="399"/>
                </a:lnTo>
                <a:lnTo>
                  <a:pt x="1908" y="396"/>
                </a:lnTo>
                <a:lnTo>
                  <a:pt x="1911" y="393"/>
                </a:lnTo>
                <a:lnTo>
                  <a:pt x="1911" y="390"/>
                </a:lnTo>
                <a:lnTo>
                  <a:pt x="1911" y="384"/>
                </a:lnTo>
                <a:lnTo>
                  <a:pt x="1911" y="381"/>
                </a:lnTo>
                <a:lnTo>
                  <a:pt x="1911" y="379"/>
                </a:lnTo>
                <a:lnTo>
                  <a:pt x="1913" y="379"/>
                </a:lnTo>
                <a:lnTo>
                  <a:pt x="1913" y="376"/>
                </a:lnTo>
                <a:lnTo>
                  <a:pt x="1916" y="373"/>
                </a:lnTo>
                <a:lnTo>
                  <a:pt x="1919" y="370"/>
                </a:lnTo>
                <a:lnTo>
                  <a:pt x="1922" y="367"/>
                </a:lnTo>
                <a:lnTo>
                  <a:pt x="1925" y="367"/>
                </a:lnTo>
                <a:lnTo>
                  <a:pt x="1925" y="364"/>
                </a:lnTo>
                <a:lnTo>
                  <a:pt x="1928" y="364"/>
                </a:lnTo>
                <a:lnTo>
                  <a:pt x="1928" y="362"/>
                </a:lnTo>
                <a:lnTo>
                  <a:pt x="1930" y="362"/>
                </a:lnTo>
                <a:lnTo>
                  <a:pt x="1930" y="359"/>
                </a:lnTo>
                <a:lnTo>
                  <a:pt x="1933" y="359"/>
                </a:lnTo>
                <a:lnTo>
                  <a:pt x="1936" y="356"/>
                </a:lnTo>
                <a:lnTo>
                  <a:pt x="1939" y="356"/>
                </a:lnTo>
                <a:lnTo>
                  <a:pt x="1942" y="353"/>
                </a:lnTo>
                <a:lnTo>
                  <a:pt x="1945" y="350"/>
                </a:lnTo>
                <a:lnTo>
                  <a:pt x="1948" y="350"/>
                </a:lnTo>
                <a:lnTo>
                  <a:pt x="1948" y="347"/>
                </a:lnTo>
                <a:lnTo>
                  <a:pt x="1950" y="347"/>
                </a:lnTo>
                <a:lnTo>
                  <a:pt x="1950" y="344"/>
                </a:lnTo>
                <a:lnTo>
                  <a:pt x="1950" y="342"/>
                </a:lnTo>
                <a:lnTo>
                  <a:pt x="1950" y="339"/>
                </a:lnTo>
                <a:lnTo>
                  <a:pt x="1950" y="336"/>
                </a:lnTo>
                <a:lnTo>
                  <a:pt x="1948" y="336"/>
                </a:lnTo>
                <a:lnTo>
                  <a:pt x="1950" y="333"/>
                </a:lnTo>
                <a:lnTo>
                  <a:pt x="1950" y="330"/>
                </a:lnTo>
                <a:lnTo>
                  <a:pt x="1950" y="327"/>
                </a:lnTo>
                <a:lnTo>
                  <a:pt x="1953" y="327"/>
                </a:lnTo>
                <a:lnTo>
                  <a:pt x="1953" y="325"/>
                </a:lnTo>
                <a:lnTo>
                  <a:pt x="1953" y="322"/>
                </a:lnTo>
                <a:lnTo>
                  <a:pt x="1953" y="319"/>
                </a:lnTo>
                <a:lnTo>
                  <a:pt x="1950" y="319"/>
                </a:lnTo>
                <a:lnTo>
                  <a:pt x="1953" y="316"/>
                </a:lnTo>
                <a:lnTo>
                  <a:pt x="1956" y="316"/>
                </a:lnTo>
                <a:lnTo>
                  <a:pt x="1956" y="319"/>
                </a:lnTo>
                <a:lnTo>
                  <a:pt x="1959" y="319"/>
                </a:lnTo>
                <a:lnTo>
                  <a:pt x="1962" y="319"/>
                </a:lnTo>
                <a:lnTo>
                  <a:pt x="1965" y="319"/>
                </a:lnTo>
                <a:lnTo>
                  <a:pt x="1968" y="319"/>
                </a:lnTo>
                <a:lnTo>
                  <a:pt x="1970" y="319"/>
                </a:lnTo>
                <a:lnTo>
                  <a:pt x="1970" y="322"/>
                </a:lnTo>
                <a:lnTo>
                  <a:pt x="1976" y="325"/>
                </a:lnTo>
                <a:lnTo>
                  <a:pt x="1979" y="325"/>
                </a:lnTo>
                <a:lnTo>
                  <a:pt x="1985" y="327"/>
                </a:lnTo>
                <a:lnTo>
                  <a:pt x="1990" y="327"/>
                </a:lnTo>
                <a:lnTo>
                  <a:pt x="1993" y="327"/>
                </a:lnTo>
                <a:lnTo>
                  <a:pt x="1996" y="327"/>
                </a:lnTo>
                <a:lnTo>
                  <a:pt x="1999" y="330"/>
                </a:lnTo>
                <a:lnTo>
                  <a:pt x="2002" y="330"/>
                </a:lnTo>
                <a:lnTo>
                  <a:pt x="2005" y="330"/>
                </a:lnTo>
                <a:lnTo>
                  <a:pt x="2005" y="333"/>
                </a:lnTo>
                <a:lnTo>
                  <a:pt x="2007" y="336"/>
                </a:lnTo>
                <a:lnTo>
                  <a:pt x="2007" y="339"/>
                </a:lnTo>
                <a:lnTo>
                  <a:pt x="2010" y="342"/>
                </a:lnTo>
                <a:lnTo>
                  <a:pt x="2010" y="344"/>
                </a:lnTo>
                <a:lnTo>
                  <a:pt x="2010" y="347"/>
                </a:lnTo>
                <a:lnTo>
                  <a:pt x="2010" y="350"/>
                </a:lnTo>
                <a:lnTo>
                  <a:pt x="2007" y="353"/>
                </a:lnTo>
                <a:lnTo>
                  <a:pt x="2005" y="356"/>
                </a:lnTo>
                <a:lnTo>
                  <a:pt x="2005" y="359"/>
                </a:lnTo>
                <a:lnTo>
                  <a:pt x="2005" y="362"/>
                </a:lnTo>
                <a:lnTo>
                  <a:pt x="2005" y="364"/>
                </a:lnTo>
                <a:lnTo>
                  <a:pt x="2002" y="370"/>
                </a:lnTo>
                <a:lnTo>
                  <a:pt x="2002" y="373"/>
                </a:lnTo>
                <a:lnTo>
                  <a:pt x="2005" y="376"/>
                </a:lnTo>
                <a:lnTo>
                  <a:pt x="2007" y="376"/>
                </a:lnTo>
                <a:lnTo>
                  <a:pt x="2010" y="379"/>
                </a:lnTo>
                <a:lnTo>
                  <a:pt x="2013" y="379"/>
                </a:lnTo>
                <a:lnTo>
                  <a:pt x="2016" y="381"/>
                </a:lnTo>
                <a:lnTo>
                  <a:pt x="2019" y="384"/>
                </a:lnTo>
                <a:lnTo>
                  <a:pt x="2019" y="387"/>
                </a:lnTo>
                <a:lnTo>
                  <a:pt x="2019" y="390"/>
                </a:lnTo>
                <a:lnTo>
                  <a:pt x="2016" y="393"/>
                </a:lnTo>
                <a:lnTo>
                  <a:pt x="2016" y="396"/>
                </a:lnTo>
                <a:lnTo>
                  <a:pt x="2016" y="399"/>
                </a:lnTo>
                <a:lnTo>
                  <a:pt x="2016" y="401"/>
                </a:lnTo>
                <a:lnTo>
                  <a:pt x="2016" y="404"/>
                </a:lnTo>
                <a:lnTo>
                  <a:pt x="2016" y="407"/>
                </a:lnTo>
                <a:lnTo>
                  <a:pt x="2016" y="410"/>
                </a:lnTo>
                <a:lnTo>
                  <a:pt x="2016" y="413"/>
                </a:lnTo>
                <a:lnTo>
                  <a:pt x="2013" y="416"/>
                </a:lnTo>
                <a:lnTo>
                  <a:pt x="2013" y="418"/>
                </a:lnTo>
                <a:lnTo>
                  <a:pt x="2013" y="421"/>
                </a:lnTo>
                <a:lnTo>
                  <a:pt x="2013" y="424"/>
                </a:lnTo>
                <a:lnTo>
                  <a:pt x="2013" y="427"/>
                </a:lnTo>
                <a:lnTo>
                  <a:pt x="2013" y="430"/>
                </a:lnTo>
                <a:lnTo>
                  <a:pt x="2013" y="433"/>
                </a:lnTo>
                <a:lnTo>
                  <a:pt x="2010" y="433"/>
                </a:lnTo>
                <a:lnTo>
                  <a:pt x="2010" y="436"/>
                </a:lnTo>
                <a:lnTo>
                  <a:pt x="2016" y="438"/>
                </a:lnTo>
                <a:lnTo>
                  <a:pt x="2019" y="438"/>
                </a:lnTo>
                <a:lnTo>
                  <a:pt x="2022" y="441"/>
                </a:lnTo>
                <a:lnTo>
                  <a:pt x="2024" y="441"/>
                </a:lnTo>
                <a:lnTo>
                  <a:pt x="2027" y="438"/>
                </a:lnTo>
                <a:lnTo>
                  <a:pt x="2030" y="438"/>
                </a:lnTo>
                <a:lnTo>
                  <a:pt x="2033" y="438"/>
                </a:lnTo>
                <a:lnTo>
                  <a:pt x="2036" y="438"/>
                </a:lnTo>
                <a:lnTo>
                  <a:pt x="2039" y="438"/>
                </a:lnTo>
                <a:lnTo>
                  <a:pt x="2042" y="438"/>
                </a:lnTo>
                <a:lnTo>
                  <a:pt x="2044" y="438"/>
                </a:lnTo>
                <a:lnTo>
                  <a:pt x="2047" y="438"/>
                </a:lnTo>
                <a:lnTo>
                  <a:pt x="2047" y="436"/>
                </a:lnTo>
                <a:lnTo>
                  <a:pt x="2050" y="436"/>
                </a:lnTo>
                <a:lnTo>
                  <a:pt x="2053" y="436"/>
                </a:lnTo>
                <a:lnTo>
                  <a:pt x="2056" y="436"/>
                </a:lnTo>
                <a:lnTo>
                  <a:pt x="2059" y="433"/>
                </a:lnTo>
                <a:lnTo>
                  <a:pt x="2061" y="433"/>
                </a:lnTo>
                <a:lnTo>
                  <a:pt x="2064" y="433"/>
                </a:lnTo>
                <a:lnTo>
                  <a:pt x="2067" y="430"/>
                </a:lnTo>
                <a:lnTo>
                  <a:pt x="2070" y="430"/>
                </a:lnTo>
                <a:lnTo>
                  <a:pt x="2073" y="430"/>
                </a:lnTo>
                <a:lnTo>
                  <a:pt x="2076" y="430"/>
                </a:lnTo>
                <a:lnTo>
                  <a:pt x="2079" y="430"/>
                </a:lnTo>
                <a:lnTo>
                  <a:pt x="2081" y="430"/>
                </a:lnTo>
                <a:lnTo>
                  <a:pt x="2087" y="427"/>
                </a:lnTo>
                <a:lnTo>
                  <a:pt x="2090" y="427"/>
                </a:lnTo>
                <a:lnTo>
                  <a:pt x="2093" y="430"/>
                </a:lnTo>
                <a:lnTo>
                  <a:pt x="2096" y="430"/>
                </a:lnTo>
                <a:lnTo>
                  <a:pt x="2099" y="430"/>
                </a:lnTo>
                <a:lnTo>
                  <a:pt x="2104" y="433"/>
                </a:lnTo>
                <a:lnTo>
                  <a:pt x="2107" y="436"/>
                </a:lnTo>
                <a:lnTo>
                  <a:pt x="2107" y="438"/>
                </a:lnTo>
                <a:lnTo>
                  <a:pt x="2110" y="441"/>
                </a:lnTo>
                <a:lnTo>
                  <a:pt x="2110" y="444"/>
                </a:lnTo>
                <a:lnTo>
                  <a:pt x="2110" y="447"/>
                </a:lnTo>
                <a:lnTo>
                  <a:pt x="2110" y="450"/>
                </a:lnTo>
                <a:lnTo>
                  <a:pt x="2113" y="453"/>
                </a:lnTo>
                <a:lnTo>
                  <a:pt x="2113" y="455"/>
                </a:lnTo>
                <a:lnTo>
                  <a:pt x="2116" y="458"/>
                </a:lnTo>
                <a:lnTo>
                  <a:pt x="2116" y="461"/>
                </a:lnTo>
                <a:lnTo>
                  <a:pt x="2116" y="464"/>
                </a:lnTo>
                <a:lnTo>
                  <a:pt x="2118" y="467"/>
                </a:lnTo>
                <a:lnTo>
                  <a:pt x="2118" y="470"/>
                </a:lnTo>
                <a:lnTo>
                  <a:pt x="2118" y="473"/>
                </a:lnTo>
                <a:lnTo>
                  <a:pt x="2121" y="475"/>
                </a:lnTo>
                <a:lnTo>
                  <a:pt x="2118" y="478"/>
                </a:lnTo>
                <a:lnTo>
                  <a:pt x="2118" y="481"/>
                </a:lnTo>
                <a:lnTo>
                  <a:pt x="2116" y="487"/>
                </a:lnTo>
                <a:lnTo>
                  <a:pt x="2116" y="490"/>
                </a:lnTo>
                <a:lnTo>
                  <a:pt x="2113" y="492"/>
                </a:lnTo>
                <a:lnTo>
                  <a:pt x="2113" y="495"/>
                </a:lnTo>
                <a:lnTo>
                  <a:pt x="2113" y="498"/>
                </a:lnTo>
                <a:lnTo>
                  <a:pt x="2110" y="501"/>
                </a:lnTo>
                <a:lnTo>
                  <a:pt x="2107" y="504"/>
                </a:lnTo>
                <a:lnTo>
                  <a:pt x="2107" y="507"/>
                </a:lnTo>
                <a:lnTo>
                  <a:pt x="2104" y="507"/>
                </a:lnTo>
                <a:lnTo>
                  <a:pt x="2101" y="510"/>
                </a:lnTo>
                <a:lnTo>
                  <a:pt x="2099" y="510"/>
                </a:lnTo>
                <a:lnTo>
                  <a:pt x="2099" y="512"/>
                </a:lnTo>
                <a:lnTo>
                  <a:pt x="2096" y="512"/>
                </a:lnTo>
                <a:lnTo>
                  <a:pt x="2096" y="515"/>
                </a:lnTo>
                <a:lnTo>
                  <a:pt x="2093" y="515"/>
                </a:lnTo>
                <a:lnTo>
                  <a:pt x="2090" y="515"/>
                </a:lnTo>
                <a:lnTo>
                  <a:pt x="2087" y="518"/>
                </a:lnTo>
                <a:lnTo>
                  <a:pt x="2084" y="518"/>
                </a:lnTo>
                <a:lnTo>
                  <a:pt x="2081" y="521"/>
                </a:lnTo>
                <a:lnTo>
                  <a:pt x="2079" y="521"/>
                </a:lnTo>
                <a:lnTo>
                  <a:pt x="2076" y="521"/>
                </a:lnTo>
                <a:lnTo>
                  <a:pt x="2076" y="524"/>
                </a:lnTo>
                <a:lnTo>
                  <a:pt x="2073" y="524"/>
                </a:lnTo>
                <a:lnTo>
                  <a:pt x="2076" y="527"/>
                </a:lnTo>
                <a:lnTo>
                  <a:pt x="2079" y="527"/>
                </a:lnTo>
                <a:lnTo>
                  <a:pt x="2079" y="530"/>
                </a:lnTo>
                <a:lnTo>
                  <a:pt x="2081" y="530"/>
                </a:lnTo>
                <a:lnTo>
                  <a:pt x="2084" y="532"/>
                </a:lnTo>
                <a:lnTo>
                  <a:pt x="2087" y="535"/>
                </a:lnTo>
                <a:lnTo>
                  <a:pt x="2090" y="538"/>
                </a:lnTo>
                <a:lnTo>
                  <a:pt x="2093" y="541"/>
                </a:lnTo>
                <a:lnTo>
                  <a:pt x="2101" y="544"/>
                </a:lnTo>
                <a:lnTo>
                  <a:pt x="2104" y="541"/>
                </a:lnTo>
                <a:lnTo>
                  <a:pt x="2107" y="541"/>
                </a:lnTo>
                <a:lnTo>
                  <a:pt x="2110" y="538"/>
                </a:lnTo>
                <a:lnTo>
                  <a:pt x="2113" y="535"/>
                </a:lnTo>
                <a:lnTo>
                  <a:pt x="2116" y="538"/>
                </a:lnTo>
                <a:lnTo>
                  <a:pt x="2118" y="541"/>
                </a:lnTo>
                <a:lnTo>
                  <a:pt x="2118" y="544"/>
                </a:lnTo>
                <a:lnTo>
                  <a:pt x="2118" y="547"/>
                </a:lnTo>
                <a:lnTo>
                  <a:pt x="2118" y="549"/>
                </a:lnTo>
                <a:lnTo>
                  <a:pt x="2121" y="549"/>
                </a:lnTo>
                <a:lnTo>
                  <a:pt x="2118" y="552"/>
                </a:lnTo>
                <a:lnTo>
                  <a:pt x="2118" y="555"/>
                </a:lnTo>
                <a:lnTo>
                  <a:pt x="2118" y="558"/>
                </a:lnTo>
                <a:lnTo>
                  <a:pt x="2118" y="561"/>
                </a:lnTo>
                <a:lnTo>
                  <a:pt x="2118" y="564"/>
                </a:lnTo>
                <a:lnTo>
                  <a:pt x="2121" y="564"/>
                </a:lnTo>
                <a:lnTo>
                  <a:pt x="2124" y="567"/>
                </a:lnTo>
                <a:lnTo>
                  <a:pt x="2127" y="567"/>
                </a:lnTo>
                <a:lnTo>
                  <a:pt x="2130" y="567"/>
                </a:lnTo>
                <a:lnTo>
                  <a:pt x="2130" y="569"/>
                </a:lnTo>
                <a:lnTo>
                  <a:pt x="2130" y="572"/>
                </a:lnTo>
                <a:lnTo>
                  <a:pt x="2133" y="575"/>
                </a:lnTo>
                <a:lnTo>
                  <a:pt x="2133" y="578"/>
                </a:lnTo>
                <a:lnTo>
                  <a:pt x="2133" y="581"/>
                </a:lnTo>
                <a:lnTo>
                  <a:pt x="2136" y="581"/>
                </a:lnTo>
                <a:lnTo>
                  <a:pt x="2138" y="581"/>
                </a:lnTo>
                <a:lnTo>
                  <a:pt x="2138" y="584"/>
                </a:lnTo>
                <a:lnTo>
                  <a:pt x="2141" y="581"/>
                </a:lnTo>
                <a:lnTo>
                  <a:pt x="2141" y="584"/>
                </a:lnTo>
                <a:lnTo>
                  <a:pt x="2144" y="584"/>
                </a:lnTo>
                <a:lnTo>
                  <a:pt x="2144" y="586"/>
                </a:lnTo>
                <a:lnTo>
                  <a:pt x="2153" y="589"/>
                </a:lnTo>
                <a:lnTo>
                  <a:pt x="2155" y="592"/>
                </a:lnTo>
                <a:lnTo>
                  <a:pt x="2155" y="595"/>
                </a:lnTo>
                <a:lnTo>
                  <a:pt x="2155" y="598"/>
                </a:lnTo>
                <a:lnTo>
                  <a:pt x="2155" y="601"/>
                </a:lnTo>
                <a:lnTo>
                  <a:pt x="2155" y="604"/>
                </a:lnTo>
                <a:lnTo>
                  <a:pt x="2158" y="604"/>
                </a:lnTo>
                <a:lnTo>
                  <a:pt x="2161" y="604"/>
                </a:lnTo>
                <a:lnTo>
                  <a:pt x="2164" y="606"/>
                </a:lnTo>
                <a:lnTo>
                  <a:pt x="2167" y="606"/>
                </a:lnTo>
                <a:lnTo>
                  <a:pt x="2170" y="606"/>
                </a:lnTo>
                <a:lnTo>
                  <a:pt x="2173" y="606"/>
                </a:lnTo>
                <a:lnTo>
                  <a:pt x="2175" y="604"/>
                </a:lnTo>
                <a:lnTo>
                  <a:pt x="2178" y="604"/>
                </a:lnTo>
                <a:lnTo>
                  <a:pt x="2181" y="604"/>
                </a:lnTo>
                <a:lnTo>
                  <a:pt x="2181" y="601"/>
                </a:lnTo>
                <a:lnTo>
                  <a:pt x="2181" y="598"/>
                </a:lnTo>
                <a:lnTo>
                  <a:pt x="2184" y="595"/>
                </a:lnTo>
                <a:lnTo>
                  <a:pt x="2187" y="595"/>
                </a:lnTo>
                <a:lnTo>
                  <a:pt x="2190" y="592"/>
                </a:lnTo>
                <a:lnTo>
                  <a:pt x="2193" y="592"/>
                </a:lnTo>
                <a:lnTo>
                  <a:pt x="2195" y="595"/>
                </a:lnTo>
                <a:lnTo>
                  <a:pt x="2195" y="598"/>
                </a:lnTo>
                <a:lnTo>
                  <a:pt x="2198" y="601"/>
                </a:lnTo>
                <a:lnTo>
                  <a:pt x="2201" y="604"/>
                </a:lnTo>
                <a:lnTo>
                  <a:pt x="2204" y="604"/>
                </a:lnTo>
                <a:lnTo>
                  <a:pt x="2207" y="604"/>
                </a:lnTo>
                <a:lnTo>
                  <a:pt x="2212" y="604"/>
                </a:lnTo>
                <a:lnTo>
                  <a:pt x="2215" y="601"/>
                </a:lnTo>
                <a:lnTo>
                  <a:pt x="2218" y="601"/>
                </a:lnTo>
                <a:lnTo>
                  <a:pt x="2221" y="601"/>
                </a:lnTo>
                <a:lnTo>
                  <a:pt x="2224" y="601"/>
                </a:lnTo>
                <a:lnTo>
                  <a:pt x="2227" y="601"/>
                </a:lnTo>
                <a:lnTo>
                  <a:pt x="2230" y="598"/>
                </a:lnTo>
                <a:lnTo>
                  <a:pt x="2235" y="598"/>
                </a:lnTo>
                <a:lnTo>
                  <a:pt x="2238" y="598"/>
                </a:lnTo>
                <a:lnTo>
                  <a:pt x="2238" y="601"/>
                </a:lnTo>
                <a:lnTo>
                  <a:pt x="2241" y="601"/>
                </a:lnTo>
                <a:lnTo>
                  <a:pt x="2247" y="598"/>
                </a:lnTo>
                <a:lnTo>
                  <a:pt x="2249" y="598"/>
                </a:lnTo>
                <a:lnTo>
                  <a:pt x="2252" y="598"/>
                </a:lnTo>
                <a:lnTo>
                  <a:pt x="2255" y="595"/>
                </a:lnTo>
                <a:lnTo>
                  <a:pt x="2264" y="595"/>
                </a:lnTo>
                <a:lnTo>
                  <a:pt x="2267" y="595"/>
                </a:lnTo>
                <a:lnTo>
                  <a:pt x="2267" y="592"/>
                </a:lnTo>
                <a:lnTo>
                  <a:pt x="2269" y="592"/>
                </a:lnTo>
                <a:lnTo>
                  <a:pt x="2278" y="589"/>
                </a:lnTo>
                <a:lnTo>
                  <a:pt x="2278" y="586"/>
                </a:lnTo>
                <a:lnTo>
                  <a:pt x="2281" y="586"/>
                </a:lnTo>
                <a:lnTo>
                  <a:pt x="2284" y="584"/>
                </a:lnTo>
                <a:lnTo>
                  <a:pt x="2286" y="578"/>
                </a:lnTo>
                <a:lnTo>
                  <a:pt x="2289" y="575"/>
                </a:lnTo>
                <a:lnTo>
                  <a:pt x="2298" y="572"/>
                </a:lnTo>
                <a:lnTo>
                  <a:pt x="2301" y="572"/>
                </a:lnTo>
                <a:lnTo>
                  <a:pt x="2312" y="569"/>
                </a:lnTo>
                <a:lnTo>
                  <a:pt x="2318" y="569"/>
                </a:lnTo>
                <a:lnTo>
                  <a:pt x="2321" y="569"/>
                </a:lnTo>
                <a:lnTo>
                  <a:pt x="2329" y="569"/>
                </a:lnTo>
                <a:lnTo>
                  <a:pt x="2338" y="569"/>
                </a:lnTo>
                <a:lnTo>
                  <a:pt x="2343" y="567"/>
                </a:lnTo>
                <a:lnTo>
                  <a:pt x="2346" y="561"/>
                </a:lnTo>
                <a:lnTo>
                  <a:pt x="2346" y="558"/>
                </a:lnTo>
                <a:lnTo>
                  <a:pt x="2343" y="552"/>
                </a:lnTo>
                <a:lnTo>
                  <a:pt x="2341" y="544"/>
                </a:lnTo>
                <a:lnTo>
                  <a:pt x="2341" y="538"/>
                </a:lnTo>
                <a:lnTo>
                  <a:pt x="2338" y="532"/>
                </a:lnTo>
                <a:lnTo>
                  <a:pt x="2338" y="527"/>
                </a:lnTo>
                <a:lnTo>
                  <a:pt x="2338" y="521"/>
                </a:lnTo>
                <a:lnTo>
                  <a:pt x="2338" y="518"/>
                </a:lnTo>
                <a:lnTo>
                  <a:pt x="2343" y="518"/>
                </a:lnTo>
                <a:lnTo>
                  <a:pt x="2346" y="518"/>
                </a:lnTo>
                <a:lnTo>
                  <a:pt x="2349" y="518"/>
                </a:lnTo>
                <a:lnTo>
                  <a:pt x="2352" y="518"/>
                </a:lnTo>
                <a:lnTo>
                  <a:pt x="2355" y="518"/>
                </a:lnTo>
                <a:lnTo>
                  <a:pt x="2358" y="518"/>
                </a:lnTo>
                <a:lnTo>
                  <a:pt x="2363" y="521"/>
                </a:lnTo>
                <a:lnTo>
                  <a:pt x="2366" y="521"/>
                </a:lnTo>
                <a:lnTo>
                  <a:pt x="2369" y="521"/>
                </a:lnTo>
                <a:lnTo>
                  <a:pt x="2369" y="524"/>
                </a:lnTo>
                <a:lnTo>
                  <a:pt x="2375" y="524"/>
                </a:lnTo>
                <a:lnTo>
                  <a:pt x="2378" y="527"/>
                </a:lnTo>
                <a:lnTo>
                  <a:pt x="2380" y="527"/>
                </a:lnTo>
                <a:lnTo>
                  <a:pt x="2386" y="530"/>
                </a:lnTo>
                <a:lnTo>
                  <a:pt x="2389" y="532"/>
                </a:lnTo>
                <a:lnTo>
                  <a:pt x="2392" y="532"/>
                </a:lnTo>
                <a:lnTo>
                  <a:pt x="2395" y="538"/>
                </a:lnTo>
                <a:lnTo>
                  <a:pt x="2395" y="541"/>
                </a:lnTo>
                <a:lnTo>
                  <a:pt x="2398" y="544"/>
                </a:lnTo>
                <a:lnTo>
                  <a:pt x="2398" y="549"/>
                </a:lnTo>
                <a:lnTo>
                  <a:pt x="2400" y="552"/>
                </a:lnTo>
                <a:lnTo>
                  <a:pt x="2400" y="555"/>
                </a:lnTo>
                <a:lnTo>
                  <a:pt x="2403" y="555"/>
                </a:lnTo>
                <a:lnTo>
                  <a:pt x="2403" y="558"/>
                </a:lnTo>
                <a:lnTo>
                  <a:pt x="2406" y="555"/>
                </a:lnTo>
                <a:lnTo>
                  <a:pt x="2409" y="555"/>
                </a:lnTo>
                <a:lnTo>
                  <a:pt x="2412" y="555"/>
                </a:lnTo>
                <a:lnTo>
                  <a:pt x="2415" y="555"/>
                </a:lnTo>
                <a:lnTo>
                  <a:pt x="2417" y="552"/>
                </a:lnTo>
                <a:lnTo>
                  <a:pt x="2420" y="555"/>
                </a:lnTo>
                <a:lnTo>
                  <a:pt x="2423" y="552"/>
                </a:lnTo>
                <a:lnTo>
                  <a:pt x="2426" y="552"/>
                </a:lnTo>
                <a:lnTo>
                  <a:pt x="2429" y="552"/>
                </a:lnTo>
                <a:lnTo>
                  <a:pt x="2432" y="552"/>
                </a:lnTo>
                <a:lnTo>
                  <a:pt x="2435" y="552"/>
                </a:lnTo>
                <a:lnTo>
                  <a:pt x="2437" y="552"/>
                </a:lnTo>
                <a:lnTo>
                  <a:pt x="2440" y="552"/>
                </a:lnTo>
                <a:lnTo>
                  <a:pt x="2443" y="555"/>
                </a:lnTo>
                <a:lnTo>
                  <a:pt x="2446" y="555"/>
                </a:lnTo>
                <a:lnTo>
                  <a:pt x="2452" y="558"/>
                </a:lnTo>
                <a:lnTo>
                  <a:pt x="2455" y="561"/>
                </a:lnTo>
                <a:lnTo>
                  <a:pt x="2460" y="564"/>
                </a:lnTo>
                <a:lnTo>
                  <a:pt x="2460" y="567"/>
                </a:lnTo>
                <a:lnTo>
                  <a:pt x="2463" y="567"/>
                </a:lnTo>
                <a:lnTo>
                  <a:pt x="2466" y="569"/>
                </a:lnTo>
                <a:lnTo>
                  <a:pt x="2469" y="569"/>
                </a:lnTo>
                <a:lnTo>
                  <a:pt x="2469" y="572"/>
                </a:lnTo>
                <a:lnTo>
                  <a:pt x="2474" y="572"/>
                </a:lnTo>
                <a:lnTo>
                  <a:pt x="2477" y="575"/>
                </a:lnTo>
                <a:lnTo>
                  <a:pt x="2480" y="575"/>
                </a:lnTo>
                <a:lnTo>
                  <a:pt x="2483" y="578"/>
                </a:lnTo>
                <a:lnTo>
                  <a:pt x="2486" y="578"/>
                </a:lnTo>
                <a:lnTo>
                  <a:pt x="2489" y="578"/>
                </a:lnTo>
                <a:lnTo>
                  <a:pt x="2492" y="581"/>
                </a:lnTo>
                <a:lnTo>
                  <a:pt x="2494" y="581"/>
                </a:lnTo>
                <a:lnTo>
                  <a:pt x="2497" y="584"/>
                </a:lnTo>
                <a:lnTo>
                  <a:pt x="2500" y="586"/>
                </a:lnTo>
                <a:lnTo>
                  <a:pt x="2503" y="586"/>
                </a:lnTo>
                <a:lnTo>
                  <a:pt x="2506" y="586"/>
                </a:lnTo>
                <a:lnTo>
                  <a:pt x="2509" y="589"/>
                </a:lnTo>
                <a:lnTo>
                  <a:pt x="2509" y="592"/>
                </a:lnTo>
                <a:lnTo>
                  <a:pt x="2509" y="595"/>
                </a:lnTo>
                <a:lnTo>
                  <a:pt x="2511" y="595"/>
                </a:lnTo>
                <a:lnTo>
                  <a:pt x="2511" y="598"/>
                </a:lnTo>
                <a:lnTo>
                  <a:pt x="2514" y="598"/>
                </a:lnTo>
                <a:lnTo>
                  <a:pt x="2514" y="601"/>
                </a:lnTo>
                <a:lnTo>
                  <a:pt x="2517" y="601"/>
                </a:lnTo>
                <a:lnTo>
                  <a:pt x="2517" y="604"/>
                </a:lnTo>
                <a:lnTo>
                  <a:pt x="2520" y="606"/>
                </a:lnTo>
                <a:lnTo>
                  <a:pt x="2523" y="609"/>
                </a:lnTo>
                <a:lnTo>
                  <a:pt x="2526" y="612"/>
                </a:lnTo>
                <a:lnTo>
                  <a:pt x="2529" y="615"/>
                </a:lnTo>
                <a:lnTo>
                  <a:pt x="2531" y="615"/>
                </a:lnTo>
                <a:lnTo>
                  <a:pt x="2531" y="618"/>
                </a:lnTo>
                <a:lnTo>
                  <a:pt x="2534" y="618"/>
                </a:lnTo>
                <a:lnTo>
                  <a:pt x="2534" y="621"/>
                </a:lnTo>
                <a:lnTo>
                  <a:pt x="2534" y="623"/>
                </a:lnTo>
                <a:lnTo>
                  <a:pt x="2537" y="626"/>
                </a:lnTo>
                <a:lnTo>
                  <a:pt x="2537" y="629"/>
                </a:lnTo>
                <a:lnTo>
                  <a:pt x="2537" y="632"/>
                </a:lnTo>
                <a:lnTo>
                  <a:pt x="2537" y="635"/>
                </a:lnTo>
                <a:lnTo>
                  <a:pt x="2534" y="638"/>
                </a:lnTo>
                <a:lnTo>
                  <a:pt x="2531" y="638"/>
                </a:lnTo>
                <a:lnTo>
                  <a:pt x="2531" y="641"/>
                </a:lnTo>
                <a:lnTo>
                  <a:pt x="2531" y="643"/>
                </a:lnTo>
                <a:lnTo>
                  <a:pt x="2531" y="646"/>
                </a:lnTo>
                <a:lnTo>
                  <a:pt x="2531" y="649"/>
                </a:lnTo>
                <a:lnTo>
                  <a:pt x="2531" y="652"/>
                </a:lnTo>
                <a:lnTo>
                  <a:pt x="2531" y="655"/>
                </a:lnTo>
                <a:lnTo>
                  <a:pt x="2534" y="655"/>
                </a:lnTo>
                <a:lnTo>
                  <a:pt x="2534" y="658"/>
                </a:lnTo>
                <a:lnTo>
                  <a:pt x="2537" y="660"/>
                </a:lnTo>
                <a:lnTo>
                  <a:pt x="2537" y="663"/>
                </a:lnTo>
                <a:lnTo>
                  <a:pt x="2537" y="666"/>
                </a:lnTo>
                <a:lnTo>
                  <a:pt x="2537" y="669"/>
                </a:lnTo>
                <a:lnTo>
                  <a:pt x="2537" y="672"/>
                </a:lnTo>
                <a:lnTo>
                  <a:pt x="2537" y="675"/>
                </a:lnTo>
                <a:lnTo>
                  <a:pt x="2537" y="678"/>
                </a:lnTo>
                <a:lnTo>
                  <a:pt x="2537" y="680"/>
                </a:lnTo>
                <a:lnTo>
                  <a:pt x="2537" y="686"/>
                </a:lnTo>
                <a:lnTo>
                  <a:pt x="2537" y="689"/>
                </a:lnTo>
                <a:lnTo>
                  <a:pt x="2540" y="689"/>
                </a:lnTo>
                <a:lnTo>
                  <a:pt x="2540" y="692"/>
                </a:lnTo>
                <a:lnTo>
                  <a:pt x="2543" y="695"/>
                </a:lnTo>
                <a:lnTo>
                  <a:pt x="2543" y="697"/>
                </a:lnTo>
                <a:lnTo>
                  <a:pt x="2543" y="700"/>
                </a:lnTo>
                <a:lnTo>
                  <a:pt x="2543" y="703"/>
                </a:lnTo>
                <a:lnTo>
                  <a:pt x="2546" y="706"/>
                </a:lnTo>
                <a:lnTo>
                  <a:pt x="2548" y="709"/>
                </a:lnTo>
                <a:lnTo>
                  <a:pt x="2546" y="709"/>
                </a:lnTo>
                <a:lnTo>
                  <a:pt x="2548" y="712"/>
                </a:lnTo>
                <a:lnTo>
                  <a:pt x="2548" y="715"/>
                </a:lnTo>
                <a:lnTo>
                  <a:pt x="2548" y="717"/>
                </a:lnTo>
                <a:lnTo>
                  <a:pt x="2548" y="720"/>
                </a:lnTo>
                <a:lnTo>
                  <a:pt x="2551" y="723"/>
                </a:lnTo>
                <a:lnTo>
                  <a:pt x="2554" y="723"/>
                </a:lnTo>
                <a:lnTo>
                  <a:pt x="2554" y="726"/>
                </a:lnTo>
                <a:lnTo>
                  <a:pt x="2554" y="729"/>
                </a:lnTo>
                <a:lnTo>
                  <a:pt x="2554" y="732"/>
                </a:lnTo>
                <a:lnTo>
                  <a:pt x="2551" y="734"/>
                </a:lnTo>
                <a:lnTo>
                  <a:pt x="2551" y="737"/>
                </a:lnTo>
                <a:lnTo>
                  <a:pt x="2554" y="740"/>
                </a:lnTo>
                <a:lnTo>
                  <a:pt x="2557" y="740"/>
                </a:lnTo>
                <a:lnTo>
                  <a:pt x="2557" y="743"/>
                </a:lnTo>
                <a:lnTo>
                  <a:pt x="2554" y="749"/>
                </a:lnTo>
                <a:lnTo>
                  <a:pt x="2554" y="752"/>
                </a:lnTo>
                <a:lnTo>
                  <a:pt x="2554" y="754"/>
                </a:lnTo>
                <a:lnTo>
                  <a:pt x="2554" y="757"/>
                </a:lnTo>
                <a:lnTo>
                  <a:pt x="2551" y="760"/>
                </a:lnTo>
                <a:lnTo>
                  <a:pt x="2551" y="763"/>
                </a:lnTo>
                <a:lnTo>
                  <a:pt x="2548" y="766"/>
                </a:lnTo>
                <a:lnTo>
                  <a:pt x="2546" y="769"/>
                </a:lnTo>
                <a:lnTo>
                  <a:pt x="2546" y="771"/>
                </a:lnTo>
                <a:lnTo>
                  <a:pt x="2543" y="774"/>
                </a:lnTo>
                <a:lnTo>
                  <a:pt x="2540" y="774"/>
                </a:lnTo>
                <a:lnTo>
                  <a:pt x="2537" y="774"/>
                </a:lnTo>
                <a:lnTo>
                  <a:pt x="2534" y="777"/>
                </a:lnTo>
                <a:lnTo>
                  <a:pt x="2531" y="777"/>
                </a:lnTo>
                <a:lnTo>
                  <a:pt x="2529" y="777"/>
                </a:lnTo>
                <a:lnTo>
                  <a:pt x="2526" y="777"/>
                </a:lnTo>
                <a:lnTo>
                  <a:pt x="2523" y="777"/>
                </a:lnTo>
                <a:lnTo>
                  <a:pt x="2520" y="777"/>
                </a:lnTo>
                <a:lnTo>
                  <a:pt x="2517" y="777"/>
                </a:lnTo>
                <a:lnTo>
                  <a:pt x="2514" y="777"/>
                </a:lnTo>
                <a:lnTo>
                  <a:pt x="2511" y="777"/>
                </a:lnTo>
                <a:lnTo>
                  <a:pt x="2509" y="777"/>
                </a:lnTo>
                <a:lnTo>
                  <a:pt x="2503" y="780"/>
                </a:lnTo>
                <a:lnTo>
                  <a:pt x="2500" y="780"/>
                </a:lnTo>
                <a:lnTo>
                  <a:pt x="2494" y="780"/>
                </a:lnTo>
                <a:lnTo>
                  <a:pt x="2494" y="783"/>
                </a:lnTo>
                <a:lnTo>
                  <a:pt x="2492" y="783"/>
                </a:lnTo>
                <a:lnTo>
                  <a:pt x="2489" y="783"/>
                </a:lnTo>
                <a:lnTo>
                  <a:pt x="2486" y="786"/>
                </a:lnTo>
                <a:lnTo>
                  <a:pt x="2480" y="789"/>
                </a:lnTo>
                <a:lnTo>
                  <a:pt x="2480" y="791"/>
                </a:lnTo>
                <a:lnTo>
                  <a:pt x="2477" y="791"/>
                </a:lnTo>
                <a:lnTo>
                  <a:pt x="2474" y="794"/>
                </a:lnTo>
                <a:lnTo>
                  <a:pt x="2472" y="794"/>
                </a:lnTo>
                <a:lnTo>
                  <a:pt x="2472" y="797"/>
                </a:lnTo>
                <a:lnTo>
                  <a:pt x="2469" y="797"/>
                </a:lnTo>
                <a:lnTo>
                  <a:pt x="2469" y="800"/>
                </a:lnTo>
                <a:lnTo>
                  <a:pt x="2466" y="800"/>
                </a:lnTo>
                <a:lnTo>
                  <a:pt x="2466" y="803"/>
                </a:lnTo>
                <a:lnTo>
                  <a:pt x="2463" y="803"/>
                </a:lnTo>
                <a:lnTo>
                  <a:pt x="2460" y="806"/>
                </a:lnTo>
                <a:lnTo>
                  <a:pt x="2457" y="808"/>
                </a:lnTo>
                <a:lnTo>
                  <a:pt x="2457" y="811"/>
                </a:lnTo>
                <a:lnTo>
                  <a:pt x="2455" y="814"/>
                </a:lnTo>
                <a:lnTo>
                  <a:pt x="2449" y="817"/>
                </a:lnTo>
                <a:lnTo>
                  <a:pt x="2446" y="820"/>
                </a:lnTo>
                <a:lnTo>
                  <a:pt x="2443" y="820"/>
                </a:lnTo>
                <a:lnTo>
                  <a:pt x="2443" y="823"/>
                </a:lnTo>
                <a:lnTo>
                  <a:pt x="2440" y="823"/>
                </a:lnTo>
                <a:lnTo>
                  <a:pt x="2435" y="826"/>
                </a:lnTo>
                <a:lnTo>
                  <a:pt x="2432" y="828"/>
                </a:lnTo>
                <a:lnTo>
                  <a:pt x="2429" y="828"/>
                </a:lnTo>
                <a:lnTo>
                  <a:pt x="2429" y="831"/>
                </a:lnTo>
                <a:lnTo>
                  <a:pt x="2426" y="834"/>
                </a:lnTo>
                <a:lnTo>
                  <a:pt x="2423" y="837"/>
                </a:lnTo>
                <a:lnTo>
                  <a:pt x="2420" y="837"/>
                </a:lnTo>
                <a:lnTo>
                  <a:pt x="2417" y="840"/>
                </a:lnTo>
                <a:lnTo>
                  <a:pt x="2417" y="843"/>
                </a:lnTo>
                <a:lnTo>
                  <a:pt x="2415" y="843"/>
                </a:lnTo>
                <a:lnTo>
                  <a:pt x="2412" y="846"/>
                </a:lnTo>
                <a:lnTo>
                  <a:pt x="2409" y="848"/>
                </a:lnTo>
                <a:lnTo>
                  <a:pt x="2409" y="851"/>
                </a:lnTo>
                <a:lnTo>
                  <a:pt x="2409" y="854"/>
                </a:lnTo>
                <a:lnTo>
                  <a:pt x="2406" y="854"/>
                </a:lnTo>
                <a:lnTo>
                  <a:pt x="2403" y="857"/>
                </a:lnTo>
                <a:lnTo>
                  <a:pt x="2400" y="860"/>
                </a:lnTo>
                <a:lnTo>
                  <a:pt x="2398" y="863"/>
                </a:lnTo>
                <a:lnTo>
                  <a:pt x="2395" y="865"/>
                </a:lnTo>
                <a:lnTo>
                  <a:pt x="2392" y="868"/>
                </a:lnTo>
                <a:lnTo>
                  <a:pt x="2392" y="871"/>
                </a:lnTo>
                <a:lnTo>
                  <a:pt x="2389" y="871"/>
                </a:lnTo>
                <a:lnTo>
                  <a:pt x="2386" y="874"/>
                </a:lnTo>
                <a:lnTo>
                  <a:pt x="2383" y="877"/>
                </a:lnTo>
                <a:lnTo>
                  <a:pt x="2383" y="880"/>
                </a:lnTo>
                <a:lnTo>
                  <a:pt x="2380" y="883"/>
                </a:lnTo>
                <a:lnTo>
                  <a:pt x="2378" y="883"/>
                </a:lnTo>
                <a:lnTo>
                  <a:pt x="2378" y="885"/>
                </a:lnTo>
                <a:lnTo>
                  <a:pt x="2375" y="888"/>
                </a:lnTo>
                <a:lnTo>
                  <a:pt x="2372" y="891"/>
                </a:lnTo>
                <a:lnTo>
                  <a:pt x="2369" y="894"/>
                </a:lnTo>
                <a:lnTo>
                  <a:pt x="2366" y="900"/>
                </a:lnTo>
                <a:lnTo>
                  <a:pt x="2363" y="902"/>
                </a:lnTo>
                <a:lnTo>
                  <a:pt x="2361" y="905"/>
                </a:lnTo>
                <a:lnTo>
                  <a:pt x="2358" y="905"/>
                </a:lnTo>
                <a:lnTo>
                  <a:pt x="2358" y="908"/>
                </a:lnTo>
                <a:lnTo>
                  <a:pt x="2355" y="911"/>
                </a:lnTo>
                <a:lnTo>
                  <a:pt x="2352" y="911"/>
                </a:lnTo>
                <a:lnTo>
                  <a:pt x="2349" y="914"/>
                </a:lnTo>
                <a:lnTo>
                  <a:pt x="2349" y="917"/>
                </a:lnTo>
                <a:lnTo>
                  <a:pt x="2346" y="917"/>
                </a:lnTo>
                <a:lnTo>
                  <a:pt x="2343" y="920"/>
                </a:lnTo>
                <a:lnTo>
                  <a:pt x="2341" y="922"/>
                </a:lnTo>
                <a:lnTo>
                  <a:pt x="2338" y="925"/>
                </a:lnTo>
                <a:lnTo>
                  <a:pt x="2335" y="925"/>
                </a:lnTo>
                <a:lnTo>
                  <a:pt x="2335" y="928"/>
                </a:lnTo>
                <a:lnTo>
                  <a:pt x="2332" y="928"/>
                </a:lnTo>
                <a:lnTo>
                  <a:pt x="2332" y="931"/>
                </a:lnTo>
                <a:lnTo>
                  <a:pt x="2326" y="934"/>
                </a:lnTo>
                <a:lnTo>
                  <a:pt x="2324" y="937"/>
                </a:lnTo>
                <a:lnTo>
                  <a:pt x="2321" y="937"/>
                </a:lnTo>
                <a:lnTo>
                  <a:pt x="2321" y="939"/>
                </a:lnTo>
                <a:lnTo>
                  <a:pt x="2318" y="942"/>
                </a:lnTo>
                <a:lnTo>
                  <a:pt x="2315" y="945"/>
                </a:lnTo>
                <a:lnTo>
                  <a:pt x="2309" y="948"/>
                </a:lnTo>
                <a:lnTo>
                  <a:pt x="2306" y="951"/>
                </a:lnTo>
                <a:lnTo>
                  <a:pt x="2304" y="954"/>
                </a:lnTo>
                <a:lnTo>
                  <a:pt x="2298" y="957"/>
                </a:lnTo>
                <a:lnTo>
                  <a:pt x="2295" y="957"/>
                </a:lnTo>
                <a:lnTo>
                  <a:pt x="2292" y="959"/>
                </a:lnTo>
                <a:lnTo>
                  <a:pt x="2289" y="962"/>
                </a:lnTo>
                <a:lnTo>
                  <a:pt x="2286" y="962"/>
                </a:lnTo>
                <a:lnTo>
                  <a:pt x="2286" y="965"/>
                </a:lnTo>
                <a:lnTo>
                  <a:pt x="2284" y="965"/>
                </a:lnTo>
                <a:lnTo>
                  <a:pt x="2278" y="968"/>
                </a:lnTo>
                <a:lnTo>
                  <a:pt x="2275" y="968"/>
                </a:lnTo>
                <a:lnTo>
                  <a:pt x="2272" y="971"/>
                </a:lnTo>
                <a:lnTo>
                  <a:pt x="2269" y="971"/>
                </a:lnTo>
                <a:lnTo>
                  <a:pt x="2264" y="971"/>
                </a:lnTo>
                <a:lnTo>
                  <a:pt x="2261" y="971"/>
                </a:lnTo>
                <a:lnTo>
                  <a:pt x="2258" y="971"/>
                </a:lnTo>
                <a:lnTo>
                  <a:pt x="2255" y="971"/>
                </a:lnTo>
                <a:lnTo>
                  <a:pt x="2252" y="971"/>
                </a:lnTo>
                <a:lnTo>
                  <a:pt x="2249" y="968"/>
                </a:lnTo>
                <a:lnTo>
                  <a:pt x="2247" y="968"/>
                </a:lnTo>
                <a:lnTo>
                  <a:pt x="2241" y="968"/>
                </a:lnTo>
                <a:lnTo>
                  <a:pt x="2238" y="968"/>
                </a:lnTo>
                <a:lnTo>
                  <a:pt x="2235" y="965"/>
                </a:lnTo>
                <a:lnTo>
                  <a:pt x="2232" y="965"/>
                </a:lnTo>
                <a:lnTo>
                  <a:pt x="2230" y="965"/>
                </a:lnTo>
                <a:lnTo>
                  <a:pt x="2227" y="965"/>
                </a:lnTo>
                <a:lnTo>
                  <a:pt x="2227" y="968"/>
                </a:lnTo>
                <a:lnTo>
                  <a:pt x="2224" y="974"/>
                </a:lnTo>
                <a:lnTo>
                  <a:pt x="2224" y="976"/>
                </a:lnTo>
                <a:lnTo>
                  <a:pt x="2224" y="979"/>
                </a:lnTo>
                <a:lnTo>
                  <a:pt x="2224" y="985"/>
                </a:lnTo>
                <a:lnTo>
                  <a:pt x="2224" y="988"/>
                </a:lnTo>
                <a:lnTo>
                  <a:pt x="2227" y="994"/>
                </a:lnTo>
                <a:lnTo>
                  <a:pt x="2224" y="996"/>
                </a:lnTo>
                <a:lnTo>
                  <a:pt x="2221" y="996"/>
                </a:lnTo>
                <a:lnTo>
                  <a:pt x="2218" y="994"/>
                </a:lnTo>
                <a:lnTo>
                  <a:pt x="2215" y="994"/>
                </a:lnTo>
                <a:lnTo>
                  <a:pt x="2210" y="994"/>
                </a:lnTo>
                <a:lnTo>
                  <a:pt x="2207" y="994"/>
                </a:lnTo>
                <a:lnTo>
                  <a:pt x="2204" y="991"/>
                </a:lnTo>
                <a:lnTo>
                  <a:pt x="2201" y="994"/>
                </a:lnTo>
                <a:lnTo>
                  <a:pt x="2198" y="994"/>
                </a:lnTo>
                <a:lnTo>
                  <a:pt x="2195" y="994"/>
                </a:lnTo>
                <a:lnTo>
                  <a:pt x="2193" y="994"/>
                </a:lnTo>
                <a:lnTo>
                  <a:pt x="2190" y="991"/>
                </a:lnTo>
                <a:lnTo>
                  <a:pt x="2187" y="994"/>
                </a:lnTo>
                <a:lnTo>
                  <a:pt x="2184" y="994"/>
                </a:lnTo>
                <a:lnTo>
                  <a:pt x="2181" y="991"/>
                </a:lnTo>
                <a:lnTo>
                  <a:pt x="2178" y="991"/>
                </a:lnTo>
                <a:lnTo>
                  <a:pt x="2175" y="991"/>
                </a:lnTo>
                <a:lnTo>
                  <a:pt x="2173" y="988"/>
                </a:lnTo>
                <a:lnTo>
                  <a:pt x="2170" y="985"/>
                </a:lnTo>
                <a:lnTo>
                  <a:pt x="2164" y="985"/>
                </a:lnTo>
                <a:lnTo>
                  <a:pt x="2161" y="982"/>
                </a:lnTo>
                <a:lnTo>
                  <a:pt x="2158" y="982"/>
                </a:lnTo>
                <a:lnTo>
                  <a:pt x="2155" y="979"/>
                </a:lnTo>
                <a:lnTo>
                  <a:pt x="2153" y="976"/>
                </a:lnTo>
                <a:lnTo>
                  <a:pt x="2150" y="976"/>
                </a:lnTo>
                <a:lnTo>
                  <a:pt x="2147" y="976"/>
                </a:lnTo>
                <a:lnTo>
                  <a:pt x="2144" y="979"/>
                </a:lnTo>
                <a:lnTo>
                  <a:pt x="2141" y="982"/>
                </a:lnTo>
                <a:lnTo>
                  <a:pt x="2141" y="985"/>
                </a:lnTo>
                <a:lnTo>
                  <a:pt x="2141" y="988"/>
                </a:lnTo>
                <a:lnTo>
                  <a:pt x="2138" y="994"/>
                </a:lnTo>
                <a:lnTo>
                  <a:pt x="2138" y="996"/>
                </a:lnTo>
                <a:lnTo>
                  <a:pt x="2136" y="999"/>
                </a:lnTo>
                <a:lnTo>
                  <a:pt x="2136" y="1002"/>
                </a:lnTo>
                <a:lnTo>
                  <a:pt x="2133" y="1002"/>
                </a:lnTo>
                <a:lnTo>
                  <a:pt x="2130" y="1005"/>
                </a:lnTo>
                <a:lnTo>
                  <a:pt x="2130" y="1008"/>
                </a:lnTo>
                <a:lnTo>
                  <a:pt x="2130" y="1011"/>
                </a:lnTo>
                <a:lnTo>
                  <a:pt x="2133" y="1013"/>
                </a:lnTo>
                <a:lnTo>
                  <a:pt x="2136" y="1016"/>
                </a:lnTo>
                <a:lnTo>
                  <a:pt x="2138" y="1016"/>
                </a:lnTo>
                <a:lnTo>
                  <a:pt x="2141" y="1019"/>
                </a:lnTo>
                <a:lnTo>
                  <a:pt x="2144" y="1019"/>
                </a:lnTo>
                <a:lnTo>
                  <a:pt x="2147" y="1022"/>
                </a:lnTo>
                <a:lnTo>
                  <a:pt x="2150" y="1022"/>
                </a:lnTo>
                <a:lnTo>
                  <a:pt x="2150" y="1025"/>
                </a:lnTo>
                <a:lnTo>
                  <a:pt x="2153" y="1025"/>
                </a:lnTo>
                <a:lnTo>
                  <a:pt x="2155" y="1028"/>
                </a:lnTo>
                <a:lnTo>
                  <a:pt x="2155" y="1031"/>
                </a:lnTo>
                <a:lnTo>
                  <a:pt x="2158" y="1033"/>
                </a:lnTo>
                <a:lnTo>
                  <a:pt x="2158" y="1036"/>
                </a:lnTo>
                <a:lnTo>
                  <a:pt x="2155" y="1039"/>
                </a:lnTo>
                <a:lnTo>
                  <a:pt x="2153" y="1039"/>
                </a:lnTo>
                <a:lnTo>
                  <a:pt x="2150" y="1042"/>
                </a:lnTo>
                <a:lnTo>
                  <a:pt x="2153" y="1048"/>
                </a:lnTo>
                <a:lnTo>
                  <a:pt x="2153" y="1053"/>
                </a:lnTo>
                <a:lnTo>
                  <a:pt x="2153" y="1059"/>
                </a:lnTo>
                <a:lnTo>
                  <a:pt x="2155" y="1062"/>
                </a:lnTo>
                <a:lnTo>
                  <a:pt x="2155" y="1065"/>
                </a:lnTo>
                <a:lnTo>
                  <a:pt x="2158" y="1068"/>
                </a:lnTo>
                <a:lnTo>
                  <a:pt x="2161" y="1070"/>
                </a:lnTo>
                <a:lnTo>
                  <a:pt x="2155" y="1076"/>
                </a:lnTo>
                <a:lnTo>
                  <a:pt x="2153" y="1079"/>
                </a:lnTo>
                <a:lnTo>
                  <a:pt x="2150" y="1079"/>
                </a:lnTo>
                <a:lnTo>
                  <a:pt x="2147" y="1082"/>
                </a:lnTo>
                <a:lnTo>
                  <a:pt x="2144" y="1085"/>
                </a:lnTo>
                <a:lnTo>
                  <a:pt x="2141" y="1087"/>
                </a:lnTo>
                <a:lnTo>
                  <a:pt x="2138" y="1087"/>
                </a:lnTo>
                <a:lnTo>
                  <a:pt x="2138" y="1090"/>
                </a:lnTo>
                <a:lnTo>
                  <a:pt x="2136" y="1093"/>
                </a:lnTo>
                <a:lnTo>
                  <a:pt x="2136" y="1096"/>
                </a:lnTo>
                <a:lnTo>
                  <a:pt x="2130" y="1099"/>
                </a:lnTo>
                <a:lnTo>
                  <a:pt x="2127" y="1099"/>
                </a:lnTo>
                <a:lnTo>
                  <a:pt x="2124" y="1102"/>
                </a:lnTo>
                <a:lnTo>
                  <a:pt x="2116" y="1105"/>
                </a:lnTo>
                <a:lnTo>
                  <a:pt x="2107" y="1107"/>
                </a:lnTo>
                <a:lnTo>
                  <a:pt x="2096" y="1116"/>
                </a:lnTo>
                <a:lnTo>
                  <a:pt x="2093" y="1116"/>
                </a:lnTo>
                <a:lnTo>
                  <a:pt x="2087" y="1119"/>
                </a:lnTo>
                <a:lnTo>
                  <a:pt x="2084" y="1122"/>
                </a:lnTo>
                <a:lnTo>
                  <a:pt x="2084" y="1124"/>
                </a:lnTo>
                <a:lnTo>
                  <a:pt x="2084" y="1127"/>
                </a:lnTo>
                <a:lnTo>
                  <a:pt x="2081" y="1127"/>
                </a:lnTo>
                <a:lnTo>
                  <a:pt x="2081" y="1130"/>
                </a:lnTo>
                <a:lnTo>
                  <a:pt x="2079" y="1133"/>
                </a:lnTo>
                <a:lnTo>
                  <a:pt x="2073" y="1136"/>
                </a:lnTo>
                <a:lnTo>
                  <a:pt x="2070" y="1139"/>
                </a:lnTo>
                <a:lnTo>
                  <a:pt x="2064" y="1147"/>
                </a:lnTo>
                <a:lnTo>
                  <a:pt x="2064" y="1153"/>
                </a:lnTo>
                <a:lnTo>
                  <a:pt x="2064" y="1159"/>
                </a:lnTo>
                <a:lnTo>
                  <a:pt x="2067" y="1159"/>
                </a:lnTo>
                <a:lnTo>
                  <a:pt x="2076" y="1156"/>
                </a:lnTo>
                <a:lnTo>
                  <a:pt x="2087" y="1153"/>
                </a:lnTo>
                <a:lnTo>
                  <a:pt x="2099" y="1150"/>
                </a:lnTo>
                <a:lnTo>
                  <a:pt x="2113" y="1147"/>
                </a:lnTo>
                <a:lnTo>
                  <a:pt x="2127" y="1144"/>
                </a:lnTo>
                <a:lnTo>
                  <a:pt x="2147" y="1142"/>
                </a:lnTo>
                <a:lnTo>
                  <a:pt x="2150" y="1142"/>
                </a:lnTo>
                <a:lnTo>
                  <a:pt x="2187" y="1142"/>
                </a:lnTo>
                <a:lnTo>
                  <a:pt x="2207" y="1142"/>
                </a:lnTo>
                <a:lnTo>
                  <a:pt x="2221" y="1147"/>
                </a:lnTo>
                <a:lnTo>
                  <a:pt x="2232" y="1156"/>
                </a:lnTo>
                <a:lnTo>
                  <a:pt x="2241" y="1167"/>
                </a:lnTo>
                <a:lnTo>
                  <a:pt x="2252" y="1184"/>
                </a:lnTo>
                <a:lnTo>
                  <a:pt x="2267" y="1201"/>
                </a:lnTo>
                <a:lnTo>
                  <a:pt x="2284" y="1216"/>
                </a:lnTo>
                <a:lnTo>
                  <a:pt x="2286" y="1218"/>
                </a:lnTo>
                <a:lnTo>
                  <a:pt x="2289" y="1221"/>
                </a:lnTo>
                <a:lnTo>
                  <a:pt x="2292" y="1221"/>
                </a:lnTo>
                <a:lnTo>
                  <a:pt x="2298" y="1227"/>
                </a:lnTo>
                <a:lnTo>
                  <a:pt x="2298" y="1230"/>
                </a:lnTo>
                <a:lnTo>
                  <a:pt x="2306" y="1238"/>
                </a:lnTo>
                <a:lnTo>
                  <a:pt x="2312" y="1250"/>
                </a:lnTo>
                <a:lnTo>
                  <a:pt x="2312" y="1264"/>
                </a:lnTo>
                <a:lnTo>
                  <a:pt x="2312" y="1281"/>
                </a:lnTo>
                <a:lnTo>
                  <a:pt x="2306" y="1298"/>
                </a:lnTo>
                <a:lnTo>
                  <a:pt x="2304" y="1310"/>
                </a:lnTo>
                <a:lnTo>
                  <a:pt x="2298" y="1324"/>
                </a:lnTo>
                <a:lnTo>
                  <a:pt x="2295" y="1332"/>
                </a:lnTo>
                <a:lnTo>
                  <a:pt x="2292" y="1332"/>
                </a:lnTo>
                <a:lnTo>
                  <a:pt x="2295" y="1338"/>
                </a:lnTo>
                <a:lnTo>
                  <a:pt x="2295" y="1344"/>
                </a:lnTo>
                <a:lnTo>
                  <a:pt x="2295" y="1349"/>
                </a:lnTo>
                <a:lnTo>
                  <a:pt x="2292" y="1358"/>
                </a:lnTo>
                <a:lnTo>
                  <a:pt x="2272" y="1381"/>
                </a:lnTo>
                <a:lnTo>
                  <a:pt x="2264" y="1389"/>
                </a:lnTo>
                <a:lnTo>
                  <a:pt x="2252" y="1412"/>
                </a:lnTo>
                <a:lnTo>
                  <a:pt x="2249" y="1418"/>
                </a:lnTo>
                <a:lnTo>
                  <a:pt x="2241" y="1435"/>
                </a:lnTo>
                <a:lnTo>
                  <a:pt x="2235" y="1449"/>
                </a:lnTo>
                <a:lnTo>
                  <a:pt x="2232" y="1458"/>
                </a:lnTo>
                <a:lnTo>
                  <a:pt x="2232" y="1466"/>
                </a:lnTo>
                <a:lnTo>
                  <a:pt x="2235" y="1480"/>
                </a:lnTo>
                <a:lnTo>
                  <a:pt x="2235" y="1500"/>
                </a:lnTo>
                <a:lnTo>
                  <a:pt x="2232" y="1506"/>
                </a:lnTo>
                <a:lnTo>
                  <a:pt x="2224" y="1569"/>
                </a:lnTo>
                <a:lnTo>
                  <a:pt x="2221" y="1566"/>
                </a:lnTo>
                <a:lnTo>
                  <a:pt x="2218" y="1566"/>
                </a:lnTo>
                <a:lnTo>
                  <a:pt x="2218" y="1569"/>
                </a:lnTo>
                <a:lnTo>
                  <a:pt x="2218" y="1571"/>
                </a:lnTo>
                <a:lnTo>
                  <a:pt x="2215" y="1574"/>
                </a:lnTo>
                <a:lnTo>
                  <a:pt x="2215" y="1577"/>
                </a:lnTo>
                <a:lnTo>
                  <a:pt x="2215" y="1580"/>
                </a:lnTo>
                <a:lnTo>
                  <a:pt x="2215" y="1583"/>
                </a:lnTo>
                <a:lnTo>
                  <a:pt x="2195" y="1594"/>
                </a:lnTo>
                <a:lnTo>
                  <a:pt x="2193" y="1594"/>
                </a:lnTo>
                <a:lnTo>
                  <a:pt x="2190" y="1594"/>
                </a:lnTo>
                <a:lnTo>
                  <a:pt x="2178" y="1591"/>
                </a:lnTo>
                <a:lnTo>
                  <a:pt x="2175" y="1591"/>
                </a:lnTo>
                <a:lnTo>
                  <a:pt x="2175" y="1586"/>
                </a:lnTo>
                <a:lnTo>
                  <a:pt x="2178" y="1580"/>
                </a:lnTo>
                <a:lnTo>
                  <a:pt x="2178" y="1577"/>
                </a:lnTo>
                <a:lnTo>
                  <a:pt x="2178" y="1574"/>
                </a:lnTo>
                <a:lnTo>
                  <a:pt x="2178" y="1571"/>
                </a:lnTo>
                <a:lnTo>
                  <a:pt x="2178" y="1569"/>
                </a:lnTo>
                <a:lnTo>
                  <a:pt x="2175" y="1566"/>
                </a:lnTo>
                <a:lnTo>
                  <a:pt x="2173" y="1566"/>
                </a:lnTo>
                <a:lnTo>
                  <a:pt x="2173" y="1563"/>
                </a:lnTo>
                <a:lnTo>
                  <a:pt x="2170" y="1563"/>
                </a:lnTo>
                <a:lnTo>
                  <a:pt x="2170" y="1560"/>
                </a:lnTo>
                <a:lnTo>
                  <a:pt x="2167" y="1560"/>
                </a:lnTo>
                <a:lnTo>
                  <a:pt x="2167" y="1557"/>
                </a:lnTo>
                <a:lnTo>
                  <a:pt x="2164" y="1554"/>
                </a:lnTo>
                <a:lnTo>
                  <a:pt x="2161" y="1552"/>
                </a:lnTo>
                <a:lnTo>
                  <a:pt x="2161" y="1549"/>
                </a:lnTo>
                <a:lnTo>
                  <a:pt x="2158" y="1549"/>
                </a:lnTo>
                <a:lnTo>
                  <a:pt x="2158" y="1546"/>
                </a:lnTo>
                <a:lnTo>
                  <a:pt x="2155" y="1546"/>
                </a:lnTo>
                <a:lnTo>
                  <a:pt x="2155" y="1543"/>
                </a:lnTo>
                <a:lnTo>
                  <a:pt x="2153" y="1543"/>
                </a:lnTo>
                <a:lnTo>
                  <a:pt x="2153" y="1540"/>
                </a:lnTo>
                <a:lnTo>
                  <a:pt x="2150" y="1540"/>
                </a:lnTo>
                <a:lnTo>
                  <a:pt x="2150" y="1537"/>
                </a:lnTo>
                <a:lnTo>
                  <a:pt x="2147" y="1537"/>
                </a:lnTo>
                <a:lnTo>
                  <a:pt x="2147" y="1534"/>
                </a:lnTo>
                <a:lnTo>
                  <a:pt x="2144" y="1534"/>
                </a:lnTo>
                <a:lnTo>
                  <a:pt x="2141" y="1532"/>
                </a:lnTo>
                <a:lnTo>
                  <a:pt x="2141" y="1529"/>
                </a:lnTo>
                <a:lnTo>
                  <a:pt x="2138" y="1529"/>
                </a:lnTo>
                <a:lnTo>
                  <a:pt x="2138" y="1526"/>
                </a:lnTo>
                <a:lnTo>
                  <a:pt x="2136" y="1523"/>
                </a:lnTo>
                <a:lnTo>
                  <a:pt x="2133" y="1520"/>
                </a:lnTo>
                <a:lnTo>
                  <a:pt x="2130" y="1517"/>
                </a:lnTo>
                <a:lnTo>
                  <a:pt x="2130" y="1515"/>
                </a:lnTo>
                <a:lnTo>
                  <a:pt x="2127" y="1512"/>
                </a:lnTo>
                <a:lnTo>
                  <a:pt x="2127" y="1509"/>
                </a:lnTo>
                <a:lnTo>
                  <a:pt x="2124" y="1506"/>
                </a:lnTo>
                <a:lnTo>
                  <a:pt x="2121" y="1506"/>
                </a:lnTo>
                <a:lnTo>
                  <a:pt x="2118" y="1503"/>
                </a:lnTo>
                <a:lnTo>
                  <a:pt x="2118" y="1506"/>
                </a:lnTo>
                <a:lnTo>
                  <a:pt x="2116" y="1506"/>
                </a:lnTo>
                <a:lnTo>
                  <a:pt x="2113" y="1506"/>
                </a:lnTo>
                <a:lnTo>
                  <a:pt x="2107" y="1506"/>
                </a:lnTo>
                <a:lnTo>
                  <a:pt x="2101" y="1506"/>
                </a:lnTo>
                <a:lnTo>
                  <a:pt x="2099" y="1509"/>
                </a:lnTo>
                <a:lnTo>
                  <a:pt x="2096" y="1509"/>
                </a:lnTo>
                <a:lnTo>
                  <a:pt x="2093" y="1512"/>
                </a:lnTo>
                <a:lnTo>
                  <a:pt x="2090" y="1512"/>
                </a:lnTo>
                <a:lnTo>
                  <a:pt x="2087" y="1515"/>
                </a:lnTo>
                <a:lnTo>
                  <a:pt x="2084" y="1515"/>
                </a:lnTo>
                <a:lnTo>
                  <a:pt x="2081" y="1515"/>
                </a:lnTo>
                <a:lnTo>
                  <a:pt x="2079" y="1515"/>
                </a:lnTo>
                <a:lnTo>
                  <a:pt x="2076" y="1517"/>
                </a:lnTo>
                <a:lnTo>
                  <a:pt x="2073" y="1517"/>
                </a:lnTo>
                <a:lnTo>
                  <a:pt x="2070" y="1517"/>
                </a:lnTo>
                <a:lnTo>
                  <a:pt x="2067" y="1520"/>
                </a:lnTo>
                <a:lnTo>
                  <a:pt x="2064" y="1520"/>
                </a:lnTo>
                <a:lnTo>
                  <a:pt x="2064" y="1523"/>
                </a:lnTo>
                <a:lnTo>
                  <a:pt x="2061" y="1523"/>
                </a:lnTo>
                <a:lnTo>
                  <a:pt x="2059" y="1523"/>
                </a:lnTo>
                <a:lnTo>
                  <a:pt x="2059" y="1526"/>
                </a:lnTo>
                <a:lnTo>
                  <a:pt x="2056" y="1526"/>
                </a:lnTo>
                <a:lnTo>
                  <a:pt x="2053" y="1526"/>
                </a:lnTo>
                <a:lnTo>
                  <a:pt x="2053" y="1529"/>
                </a:lnTo>
                <a:lnTo>
                  <a:pt x="2050" y="1529"/>
                </a:lnTo>
                <a:lnTo>
                  <a:pt x="2047" y="1529"/>
                </a:lnTo>
                <a:lnTo>
                  <a:pt x="2044" y="1529"/>
                </a:lnTo>
                <a:lnTo>
                  <a:pt x="2042" y="1529"/>
                </a:lnTo>
                <a:lnTo>
                  <a:pt x="2036" y="1529"/>
                </a:lnTo>
                <a:lnTo>
                  <a:pt x="2033" y="1529"/>
                </a:lnTo>
                <a:lnTo>
                  <a:pt x="2033" y="1526"/>
                </a:lnTo>
                <a:lnTo>
                  <a:pt x="2030" y="1523"/>
                </a:lnTo>
                <a:lnTo>
                  <a:pt x="2030" y="1520"/>
                </a:lnTo>
                <a:lnTo>
                  <a:pt x="2027" y="1520"/>
                </a:lnTo>
                <a:lnTo>
                  <a:pt x="2024" y="1517"/>
                </a:lnTo>
                <a:lnTo>
                  <a:pt x="2022" y="1515"/>
                </a:lnTo>
                <a:lnTo>
                  <a:pt x="2019" y="1515"/>
                </a:lnTo>
                <a:lnTo>
                  <a:pt x="2016" y="1515"/>
                </a:lnTo>
                <a:lnTo>
                  <a:pt x="2016" y="1512"/>
                </a:lnTo>
                <a:lnTo>
                  <a:pt x="2016" y="1509"/>
                </a:lnTo>
                <a:lnTo>
                  <a:pt x="2019" y="1509"/>
                </a:lnTo>
                <a:lnTo>
                  <a:pt x="2019" y="1506"/>
                </a:lnTo>
                <a:lnTo>
                  <a:pt x="2019" y="1503"/>
                </a:lnTo>
                <a:lnTo>
                  <a:pt x="2022" y="1500"/>
                </a:lnTo>
                <a:lnTo>
                  <a:pt x="2022" y="1497"/>
                </a:lnTo>
                <a:lnTo>
                  <a:pt x="2024" y="1495"/>
                </a:lnTo>
                <a:lnTo>
                  <a:pt x="2024" y="1492"/>
                </a:lnTo>
                <a:lnTo>
                  <a:pt x="2022" y="1489"/>
                </a:lnTo>
                <a:lnTo>
                  <a:pt x="2022" y="1486"/>
                </a:lnTo>
                <a:lnTo>
                  <a:pt x="2019" y="1486"/>
                </a:lnTo>
                <a:lnTo>
                  <a:pt x="2019" y="1483"/>
                </a:lnTo>
                <a:lnTo>
                  <a:pt x="2016" y="1483"/>
                </a:lnTo>
                <a:lnTo>
                  <a:pt x="2016" y="1480"/>
                </a:lnTo>
                <a:lnTo>
                  <a:pt x="2013" y="1480"/>
                </a:lnTo>
                <a:lnTo>
                  <a:pt x="2013" y="1478"/>
                </a:lnTo>
                <a:lnTo>
                  <a:pt x="2010" y="1478"/>
                </a:lnTo>
                <a:lnTo>
                  <a:pt x="2007" y="1478"/>
                </a:lnTo>
                <a:lnTo>
                  <a:pt x="2007" y="1475"/>
                </a:lnTo>
                <a:lnTo>
                  <a:pt x="2005" y="1475"/>
                </a:lnTo>
                <a:lnTo>
                  <a:pt x="2002" y="1472"/>
                </a:lnTo>
                <a:lnTo>
                  <a:pt x="1999" y="1469"/>
                </a:lnTo>
                <a:lnTo>
                  <a:pt x="1996" y="1469"/>
                </a:lnTo>
                <a:lnTo>
                  <a:pt x="1993" y="1469"/>
                </a:lnTo>
                <a:lnTo>
                  <a:pt x="1993" y="1466"/>
                </a:lnTo>
                <a:lnTo>
                  <a:pt x="1990" y="1466"/>
                </a:lnTo>
                <a:lnTo>
                  <a:pt x="1987" y="1463"/>
                </a:lnTo>
                <a:lnTo>
                  <a:pt x="1985" y="1463"/>
                </a:lnTo>
                <a:lnTo>
                  <a:pt x="1982" y="1460"/>
                </a:lnTo>
                <a:lnTo>
                  <a:pt x="1979" y="1460"/>
                </a:lnTo>
                <a:lnTo>
                  <a:pt x="1979" y="1458"/>
                </a:lnTo>
                <a:lnTo>
                  <a:pt x="1976" y="1458"/>
                </a:lnTo>
                <a:lnTo>
                  <a:pt x="1973" y="1458"/>
                </a:lnTo>
                <a:lnTo>
                  <a:pt x="1970" y="1458"/>
                </a:lnTo>
                <a:lnTo>
                  <a:pt x="1970" y="1455"/>
                </a:lnTo>
                <a:lnTo>
                  <a:pt x="1968" y="1455"/>
                </a:lnTo>
                <a:lnTo>
                  <a:pt x="1965" y="1455"/>
                </a:lnTo>
                <a:lnTo>
                  <a:pt x="1962" y="1455"/>
                </a:lnTo>
                <a:lnTo>
                  <a:pt x="1962" y="1452"/>
                </a:lnTo>
                <a:lnTo>
                  <a:pt x="1959" y="1452"/>
                </a:lnTo>
                <a:lnTo>
                  <a:pt x="1956" y="1452"/>
                </a:lnTo>
                <a:lnTo>
                  <a:pt x="1953" y="1452"/>
                </a:lnTo>
                <a:lnTo>
                  <a:pt x="1950" y="1449"/>
                </a:lnTo>
                <a:lnTo>
                  <a:pt x="1948" y="1449"/>
                </a:lnTo>
                <a:lnTo>
                  <a:pt x="1945" y="1449"/>
                </a:lnTo>
                <a:lnTo>
                  <a:pt x="1942" y="1449"/>
                </a:lnTo>
                <a:lnTo>
                  <a:pt x="1939" y="1449"/>
                </a:lnTo>
                <a:lnTo>
                  <a:pt x="1936" y="1449"/>
                </a:lnTo>
                <a:lnTo>
                  <a:pt x="1933" y="1449"/>
                </a:lnTo>
                <a:lnTo>
                  <a:pt x="1930" y="1449"/>
                </a:lnTo>
                <a:lnTo>
                  <a:pt x="1928" y="1449"/>
                </a:lnTo>
                <a:lnTo>
                  <a:pt x="1925" y="1452"/>
                </a:lnTo>
                <a:lnTo>
                  <a:pt x="1922" y="1455"/>
                </a:lnTo>
                <a:lnTo>
                  <a:pt x="1919" y="1455"/>
                </a:lnTo>
                <a:lnTo>
                  <a:pt x="1919" y="1458"/>
                </a:lnTo>
                <a:lnTo>
                  <a:pt x="1916" y="1458"/>
                </a:lnTo>
                <a:lnTo>
                  <a:pt x="1913" y="1458"/>
                </a:lnTo>
                <a:lnTo>
                  <a:pt x="1911" y="1458"/>
                </a:lnTo>
                <a:lnTo>
                  <a:pt x="1908" y="1458"/>
                </a:lnTo>
                <a:lnTo>
                  <a:pt x="1905" y="1458"/>
                </a:lnTo>
                <a:lnTo>
                  <a:pt x="1902" y="1460"/>
                </a:lnTo>
                <a:lnTo>
                  <a:pt x="1899" y="1460"/>
                </a:lnTo>
                <a:lnTo>
                  <a:pt x="1896" y="1460"/>
                </a:lnTo>
                <a:lnTo>
                  <a:pt x="1896" y="1463"/>
                </a:lnTo>
                <a:lnTo>
                  <a:pt x="1899" y="1463"/>
                </a:lnTo>
                <a:lnTo>
                  <a:pt x="1899" y="1466"/>
                </a:lnTo>
                <a:lnTo>
                  <a:pt x="1902" y="1466"/>
                </a:lnTo>
                <a:lnTo>
                  <a:pt x="1902" y="1469"/>
                </a:lnTo>
                <a:lnTo>
                  <a:pt x="1905" y="1469"/>
                </a:lnTo>
                <a:lnTo>
                  <a:pt x="1908" y="1469"/>
                </a:lnTo>
                <a:lnTo>
                  <a:pt x="1908" y="1472"/>
                </a:lnTo>
                <a:lnTo>
                  <a:pt x="1911" y="1472"/>
                </a:lnTo>
                <a:lnTo>
                  <a:pt x="1908" y="1475"/>
                </a:lnTo>
                <a:lnTo>
                  <a:pt x="1908" y="1478"/>
                </a:lnTo>
                <a:lnTo>
                  <a:pt x="1908" y="1480"/>
                </a:lnTo>
                <a:lnTo>
                  <a:pt x="1905" y="1480"/>
                </a:lnTo>
                <a:lnTo>
                  <a:pt x="1905" y="1483"/>
                </a:lnTo>
                <a:lnTo>
                  <a:pt x="1902" y="1486"/>
                </a:lnTo>
                <a:lnTo>
                  <a:pt x="1899" y="1486"/>
                </a:lnTo>
                <a:lnTo>
                  <a:pt x="1896" y="1486"/>
                </a:lnTo>
                <a:lnTo>
                  <a:pt x="1893" y="1489"/>
                </a:lnTo>
                <a:lnTo>
                  <a:pt x="1891" y="1489"/>
                </a:lnTo>
                <a:lnTo>
                  <a:pt x="1888" y="1489"/>
                </a:lnTo>
                <a:lnTo>
                  <a:pt x="1888" y="1492"/>
                </a:lnTo>
                <a:lnTo>
                  <a:pt x="1885" y="1492"/>
                </a:lnTo>
                <a:lnTo>
                  <a:pt x="1882" y="1492"/>
                </a:lnTo>
                <a:lnTo>
                  <a:pt x="1879" y="1492"/>
                </a:lnTo>
                <a:lnTo>
                  <a:pt x="1876" y="1492"/>
                </a:lnTo>
                <a:lnTo>
                  <a:pt x="1874" y="1492"/>
                </a:lnTo>
                <a:lnTo>
                  <a:pt x="1871" y="1492"/>
                </a:lnTo>
                <a:lnTo>
                  <a:pt x="1868" y="1492"/>
                </a:lnTo>
                <a:lnTo>
                  <a:pt x="1865" y="1492"/>
                </a:lnTo>
                <a:lnTo>
                  <a:pt x="1862" y="1495"/>
                </a:lnTo>
                <a:lnTo>
                  <a:pt x="1859" y="1495"/>
                </a:lnTo>
                <a:lnTo>
                  <a:pt x="1856" y="1495"/>
                </a:lnTo>
                <a:lnTo>
                  <a:pt x="1854" y="1497"/>
                </a:lnTo>
                <a:lnTo>
                  <a:pt x="1851" y="1497"/>
                </a:lnTo>
                <a:lnTo>
                  <a:pt x="1848" y="1495"/>
                </a:lnTo>
                <a:lnTo>
                  <a:pt x="1845" y="1495"/>
                </a:lnTo>
                <a:lnTo>
                  <a:pt x="1845" y="1492"/>
                </a:lnTo>
                <a:lnTo>
                  <a:pt x="1842" y="1492"/>
                </a:lnTo>
                <a:lnTo>
                  <a:pt x="1839" y="1492"/>
                </a:lnTo>
                <a:lnTo>
                  <a:pt x="1837" y="1492"/>
                </a:lnTo>
                <a:lnTo>
                  <a:pt x="1837" y="1495"/>
                </a:lnTo>
                <a:lnTo>
                  <a:pt x="1834" y="1495"/>
                </a:lnTo>
                <a:lnTo>
                  <a:pt x="1831" y="1495"/>
                </a:lnTo>
                <a:lnTo>
                  <a:pt x="1831" y="1497"/>
                </a:lnTo>
                <a:lnTo>
                  <a:pt x="1828" y="1497"/>
                </a:lnTo>
                <a:lnTo>
                  <a:pt x="1828" y="1500"/>
                </a:lnTo>
                <a:lnTo>
                  <a:pt x="1828" y="1503"/>
                </a:lnTo>
                <a:lnTo>
                  <a:pt x="1825" y="1503"/>
                </a:lnTo>
                <a:lnTo>
                  <a:pt x="1825" y="1506"/>
                </a:lnTo>
                <a:lnTo>
                  <a:pt x="1825" y="1509"/>
                </a:lnTo>
                <a:lnTo>
                  <a:pt x="1822" y="1509"/>
                </a:lnTo>
                <a:lnTo>
                  <a:pt x="1822" y="1512"/>
                </a:lnTo>
                <a:lnTo>
                  <a:pt x="1819" y="1512"/>
                </a:lnTo>
                <a:lnTo>
                  <a:pt x="1819" y="1515"/>
                </a:lnTo>
                <a:lnTo>
                  <a:pt x="1817" y="1515"/>
                </a:lnTo>
                <a:lnTo>
                  <a:pt x="1814" y="1515"/>
                </a:lnTo>
                <a:lnTo>
                  <a:pt x="1811" y="1517"/>
                </a:lnTo>
                <a:lnTo>
                  <a:pt x="1808" y="1517"/>
                </a:lnTo>
                <a:lnTo>
                  <a:pt x="1805" y="1517"/>
                </a:lnTo>
                <a:lnTo>
                  <a:pt x="1802" y="1517"/>
                </a:lnTo>
                <a:lnTo>
                  <a:pt x="1799" y="1517"/>
                </a:lnTo>
                <a:lnTo>
                  <a:pt x="1797" y="1517"/>
                </a:lnTo>
                <a:lnTo>
                  <a:pt x="1794" y="1515"/>
                </a:lnTo>
                <a:lnTo>
                  <a:pt x="1791" y="1512"/>
                </a:lnTo>
                <a:lnTo>
                  <a:pt x="1794" y="1509"/>
                </a:lnTo>
                <a:lnTo>
                  <a:pt x="1794" y="1506"/>
                </a:lnTo>
                <a:lnTo>
                  <a:pt x="1791" y="1506"/>
                </a:lnTo>
                <a:lnTo>
                  <a:pt x="1788" y="1503"/>
                </a:lnTo>
                <a:lnTo>
                  <a:pt x="1785" y="1500"/>
                </a:lnTo>
                <a:lnTo>
                  <a:pt x="1782" y="1500"/>
                </a:lnTo>
                <a:lnTo>
                  <a:pt x="1785" y="1500"/>
                </a:lnTo>
                <a:lnTo>
                  <a:pt x="1788" y="1500"/>
                </a:lnTo>
                <a:lnTo>
                  <a:pt x="1788" y="1497"/>
                </a:lnTo>
                <a:lnTo>
                  <a:pt x="1785" y="1495"/>
                </a:lnTo>
                <a:lnTo>
                  <a:pt x="1785" y="1489"/>
                </a:lnTo>
                <a:lnTo>
                  <a:pt x="1782" y="1489"/>
                </a:lnTo>
                <a:lnTo>
                  <a:pt x="1782" y="1486"/>
                </a:lnTo>
                <a:lnTo>
                  <a:pt x="1780" y="1483"/>
                </a:lnTo>
                <a:lnTo>
                  <a:pt x="1780" y="1480"/>
                </a:lnTo>
                <a:lnTo>
                  <a:pt x="1777" y="1480"/>
                </a:lnTo>
                <a:lnTo>
                  <a:pt x="1774" y="1483"/>
                </a:lnTo>
                <a:lnTo>
                  <a:pt x="1774" y="1486"/>
                </a:lnTo>
                <a:lnTo>
                  <a:pt x="1771" y="1486"/>
                </a:lnTo>
                <a:lnTo>
                  <a:pt x="1765" y="1486"/>
                </a:lnTo>
                <a:lnTo>
                  <a:pt x="1762" y="1486"/>
                </a:lnTo>
                <a:lnTo>
                  <a:pt x="1757" y="1489"/>
                </a:lnTo>
                <a:lnTo>
                  <a:pt x="1754" y="1489"/>
                </a:lnTo>
                <a:lnTo>
                  <a:pt x="1754" y="1492"/>
                </a:lnTo>
                <a:lnTo>
                  <a:pt x="1751" y="1495"/>
                </a:lnTo>
                <a:lnTo>
                  <a:pt x="1751" y="1497"/>
                </a:lnTo>
                <a:lnTo>
                  <a:pt x="1748" y="1497"/>
                </a:lnTo>
                <a:lnTo>
                  <a:pt x="1748" y="1500"/>
                </a:lnTo>
                <a:lnTo>
                  <a:pt x="1748" y="1503"/>
                </a:lnTo>
                <a:lnTo>
                  <a:pt x="1745" y="1506"/>
                </a:lnTo>
                <a:lnTo>
                  <a:pt x="1743" y="1509"/>
                </a:lnTo>
                <a:lnTo>
                  <a:pt x="1737" y="1509"/>
                </a:lnTo>
                <a:lnTo>
                  <a:pt x="1734" y="1509"/>
                </a:lnTo>
                <a:lnTo>
                  <a:pt x="1731" y="1509"/>
                </a:lnTo>
                <a:lnTo>
                  <a:pt x="1728" y="1506"/>
                </a:lnTo>
                <a:lnTo>
                  <a:pt x="1725" y="1506"/>
                </a:lnTo>
                <a:lnTo>
                  <a:pt x="1723" y="1509"/>
                </a:lnTo>
                <a:lnTo>
                  <a:pt x="1717" y="1509"/>
                </a:lnTo>
                <a:lnTo>
                  <a:pt x="1714" y="1506"/>
                </a:lnTo>
                <a:lnTo>
                  <a:pt x="1711" y="1506"/>
                </a:lnTo>
                <a:lnTo>
                  <a:pt x="1706" y="1506"/>
                </a:lnTo>
                <a:lnTo>
                  <a:pt x="1703" y="1509"/>
                </a:lnTo>
                <a:lnTo>
                  <a:pt x="1700" y="1509"/>
                </a:lnTo>
                <a:lnTo>
                  <a:pt x="1697" y="1515"/>
                </a:lnTo>
                <a:lnTo>
                  <a:pt x="1697" y="1520"/>
                </a:lnTo>
                <a:lnTo>
                  <a:pt x="1697" y="1523"/>
                </a:lnTo>
                <a:lnTo>
                  <a:pt x="1697" y="1529"/>
                </a:lnTo>
                <a:lnTo>
                  <a:pt x="1697" y="1532"/>
                </a:lnTo>
                <a:lnTo>
                  <a:pt x="1697" y="1537"/>
                </a:lnTo>
                <a:lnTo>
                  <a:pt x="1697" y="1540"/>
                </a:lnTo>
                <a:lnTo>
                  <a:pt x="1697" y="1543"/>
                </a:lnTo>
                <a:lnTo>
                  <a:pt x="1694" y="1549"/>
                </a:lnTo>
                <a:lnTo>
                  <a:pt x="1691" y="1554"/>
                </a:lnTo>
                <a:lnTo>
                  <a:pt x="1691" y="1557"/>
                </a:lnTo>
                <a:lnTo>
                  <a:pt x="1688" y="1563"/>
                </a:lnTo>
                <a:lnTo>
                  <a:pt x="1686" y="1566"/>
                </a:lnTo>
                <a:lnTo>
                  <a:pt x="1680" y="1566"/>
                </a:lnTo>
                <a:lnTo>
                  <a:pt x="1677" y="1566"/>
                </a:lnTo>
                <a:lnTo>
                  <a:pt x="1671" y="1563"/>
                </a:lnTo>
                <a:lnTo>
                  <a:pt x="1668" y="1560"/>
                </a:lnTo>
                <a:lnTo>
                  <a:pt x="1666" y="1560"/>
                </a:lnTo>
                <a:lnTo>
                  <a:pt x="1663" y="1557"/>
                </a:lnTo>
                <a:lnTo>
                  <a:pt x="1660" y="1554"/>
                </a:lnTo>
                <a:lnTo>
                  <a:pt x="1654" y="1549"/>
                </a:lnTo>
                <a:lnTo>
                  <a:pt x="1651" y="1543"/>
                </a:lnTo>
                <a:lnTo>
                  <a:pt x="1651" y="1540"/>
                </a:lnTo>
                <a:lnTo>
                  <a:pt x="1649" y="1540"/>
                </a:lnTo>
                <a:lnTo>
                  <a:pt x="1649" y="1537"/>
                </a:lnTo>
                <a:lnTo>
                  <a:pt x="1649" y="1534"/>
                </a:lnTo>
                <a:lnTo>
                  <a:pt x="1649" y="1532"/>
                </a:lnTo>
                <a:lnTo>
                  <a:pt x="1643" y="1532"/>
                </a:lnTo>
                <a:lnTo>
                  <a:pt x="1640" y="1532"/>
                </a:lnTo>
                <a:lnTo>
                  <a:pt x="1640" y="1529"/>
                </a:lnTo>
                <a:lnTo>
                  <a:pt x="1643" y="1526"/>
                </a:lnTo>
                <a:lnTo>
                  <a:pt x="1643" y="1520"/>
                </a:lnTo>
                <a:lnTo>
                  <a:pt x="1646" y="1515"/>
                </a:lnTo>
                <a:lnTo>
                  <a:pt x="1651" y="1506"/>
                </a:lnTo>
                <a:lnTo>
                  <a:pt x="1651" y="1503"/>
                </a:lnTo>
                <a:lnTo>
                  <a:pt x="1654" y="1497"/>
                </a:lnTo>
                <a:lnTo>
                  <a:pt x="1660" y="1495"/>
                </a:lnTo>
                <a:lnTo>
                  <a:pt x="1663" y="1492"/>
                </a:lnTo>
                <a:lnTo>
                  <a:pt x="1666" y="1489"/>
                </a:lnTo>
                <a:lnTo>
                  <a:pt x="1668" y="1486"/>
                </a:lnTo>
                <a:lnTo>
                  <a:pt x="1671" y="1486"/>
                </a:lnTo>
                <a:lnTo>
                  <a:pt x="1668" y="1483"/>
                </a:lnTo>
                <a:lnTo>
                  <a:pt x="1666" y="1483"/>
                </a:lnTo>
                <a:lnTo>
                  <a:pt x="1666" y="1480"/>
                </a:lnTo>
                <a:lnTo>
                  <a:pt x="1666" y="1478"/>
                </a:lnTo>
                <a:lnTo>
                  <a:pt x="1666" y="1472"/>
                </a:lnTo>
                <a:lnTo>
                  <a:pt x="1666" y="1466"/>
                </a:lnTo>
                <a:lnTo>
                  <a:pt x="1666" y="1460"/>
                </a:lnTo>
                <a:lnTo>
                  <a:pt x="1663" y="1460"/>
                </a:lnTo>
                <a:lnTo>
                  <a:pt x="1663" y="1458"/>
                </a:lnTo>
                <a:lnTo>
                  <a:pt x="1660" y="1458"/>
                </a:lnTo>
                <a:lnTo>
                  <a:pt x="1657" y="1452"/>
                </a:lnTo>
                <a:lnTo>
                  <a:pt x="1654" y="1452"/>
                </a:lnTo>
                <a:lnTo>
                  <a:pt x="1649" y="1452"/>
                </a:lnTo>
                <a:lnTo>
                  <a:pt x="1643" y="1455"/>
                </a:lnTo>
                <a:lnTo>
                  <a:pt x="1637" y="1455"/>
                </a:lnTo>
                <a:lnTo>
                  <a:pt x="1631" y="1455"/>
                </a:lnTo>
                <a:lnTo>
                  <a:pt x="1629" y="1455"/>
                </a:lnTo>
                <a:lnTo>
                  <a:pt x="1626" y="1452"/>
                </a:lnTo>
                <a:lnTo>
                  <a:pt x="1620" y="1455"/>
                </a:lnTo>
                <a:lnTo>
                  <a:pt x="1617" y="1458"/>
                </a:lnTo>
                <a:lnTo>
                  <a:pt x="1612" y="1458"/>
                </a:lnTo>
                <a:lnTo>
                  <a:pt x="1603" y="1463"/>
                </a:lnTo>
                <a:lnTo>
                  <a:pt x="1597" y="1460"/>
                </a:lnTo>
                <a:lnTo>
                  <a:pt x="1592" y="1458"/>
                </a:lnTo>
                <a:lnTo>
                  <a:pt x="1586" y="1452"/>
                </a:lnTo>
                <a:lnTo>
                  <a:pt x="1583" y="1446"/>
                </a:lnTo>
                <a:lnTo>
                  <a:pt x="1580" y="1440"/>
                </a:lnTo>
                <a:lnTo>
                  <a:pt x="1572" y="1438"/>
                </a:lnTo>
                <a:lnTo>
                  <a:pt x="1566" y="1435"/>
                </a:lnTo>
                <a:lnTo>
                  <a:pt x="1563" y="1435"/>
                </a:lnTo>
                <a:lnTo>
                  <a:pt x="1560" y="1429"/>
                </a:lnTo>
                <a:lnTo>
                  <a:pt x="1560" y="1423"/>
                </a:lnTo>
                <a:lnTo>
                  <a:pt x="1557" y="1421"/>
                </a:lnTo>
                <a:lnTo>
                  <a:pt x="1555" y="1418"/>
                </a:lnTo>
                <a:lnTo>
                  <a:pt x="1555" y="1415"/>
                </a:lnTo>
                <a:lnTo>
                  <a:pt x="1555" y="1412"/>
                </a:lnTo>
                <a:lnTo>
                  <a:pt x="1552" y="1409"/>
                </a:lnTo>
                <a:lnTo>
                  <a:pt x="1549" y="1403"/>
                </a:lnTo>
                <a:lnTo>
                  <a:pt x="1546" y="1398"/>
                </a:lnTo>
                <a:lnTo>
                  <a:pt x="1540" y="1392"/>
                </a:lnTo>
                <a:lnTo>
                  <a:pt x="1537" y="1389"/>
                </a:lnTo>
                <a:lnTo>
                  <a:pt x="1532" y="1386"/>
                </a:lnTo>
                <a:lnTo>
                  <a:pt x="1529" y="1381"/>
                </a:lnTo>
                <a:lnTo>
                  <a:pt x="1526" y="1381"/>
                </a:lnTo>
                <a:lnTo>
                  <a:pt x="1523" y="1384"/>
                </a:lnTo>
                <a:lnTo>
                  <a:pt x="1518" y="1386"/>
                </a:lnTo>
                <a:lnTo>
                  <a:pt x="1512" y="1386"/>
                </a:lnTo>
                <a:lnTo>
                  <a:pt x="1506" y="1386"/>
                </a:lnTo>
                <a:lnTo>
                  <a:pt x="1503" y="1386"/>
                </a:lnTo>
                <a:lnTo>
                  <a:pt x="1503" y="1392"/>
                </a:lnTo>
                <a:lnTo>
                  <a:pt x="1503" y="1398"/>
                </a:lnTo>
                <a:lnTo>
                  <a:pt x="1498" y="1401"/>
                </a:lnTo>
                <a:lnTo>
                  <a:pt x="1492" y="1403"/>
                </a:lnTo>
                <a:lnTo>
                  <a:pt x="1483" y="1406"/>
                </a:lnTo>
                <a:lnTo>
                  <a:pt x="1478" y="1412"/>
                </a:lnTo>
                <a:lnTo>
                  <a:pt x="1472" y="1415"/>
                </a:lnTo>
                <a:lnTo>
                  <a:pt x="1461" y="1421"/>
                </a:lnTo>
                <a:lnTo>
                  <a:pt x="1455" y="1423"/>
                </a:lnTo>
                <a:lnTo>
                  <a:pt x="1455" y="1429"/>
                </a:lnTo>
                <a:lnTo>
                  <a:pt x="1455" y="1432"/>
                </a:lnTo>
                <a:lnTo>
                  <a:pt x="1458" y="1438"/>
                </a:lnTo>
                <a:lnTo>
                  <a:pt x="1455" y="1440"/>
                </a:lnTo>
                <a:lnTo>
                  <a:pt x="1455" y="1443"/>
                </a:lnTo>
                <a:lnTo>
                  <a:pt x="1449" y="1443"/>
                </a:lnTo>
                <a:lnTo>
                  <a:pt x="1446" y="1446"/>
                </a:lnTo>
                <a:lnTo>
                  <a:pt x="1438" y="1446"/>
                </a:lnTo>
                <a:lnTo>
                  <a:pt x="1435" y="1449"/>
                </a:lnTo>
                <a:lnTo>
                  <a:pt x="1432" y="1452"/>
                </a:lnTo>
                <a:lnTo>
                  <a:pt x="1429" y="1452"/>
                </a:lnTo>
                <a:lnTo>
                  <a:pt x="1426" y="1455"/>
                </a:lnTo>
                <a:lnTo>
                  <a:pt x="1426" y="1458"/>
                </a:lnTo>
                <a:lnTo>
                  <a:pt x="1421" y="1460"/>
                </a:lnTo>
                <a:lnTo>
                  <a:pt x="1418" y="1463"/>
                </a:lnTo>
                <a:lnTo>
                  <a:pt x="1415" y="1466"/>
                </a:lnTo>
                <a:lnTo>
                  <a:pt x="1412" y="1469"/>
                </a:lnTo>
                <a:lnTo>
                  <a:pt x="1409" y="1472"/>
                </a:lnTo>
                <a:lnTo>
                  <a:pt x="1404" y="1480"/>
                </a:lnTo>
                <a:lnTo>
                  <a:pt x="1401" y="1480"/>
                </a:lnTo>
                <a:lnTo>
                  <a:pt x="1398" y="1480"/>
                </a:lnTo>
                <a:lnTo>
                  <a:pt x="1395" y="1483"/>
                </a:lnTo>
                <a:lnTo>
                  <a:pt x="1392" y="1483"/>
                </a:lnTo>
                <a:lnTo>
                  <a:pt x="1387" y="1483"/>
                </a:lnTo>
                <a:lnTo>
                  <a:pt x="1384" y="1483"/>
                </a:lnTo>
                <a:lnTo>
                  <a:pt x="1381" y="1483"/>
                </a:lnTo>
                <a:lnTo>
                  <a:pt x="1375" y="1483"/>
                </a:lnTo>
                <a:lnTo>
                  <a:pt x="1372" y="1483"/>
                </a:lnTo>
                <a:lnTo>
                  <a:pt x="1372" y="1480"/>
                </a:lnTo>
                <a:lnTo>
                  <a:pt x="1375" y="1478"/>
                </a:lnTo>
                <a:lnTo>
                  <a:pt x="1375" y="1475"/>
                </a:lnTo>
                <a:lnTo>
                  <a:pt x="1375" y="1472"/>
                </a:lnTo>
                <a:lnTo>
                  <a:pt x="1375" y="1469"/>
                </a:lnTo>
                <a:lnTo>
                  <a:pt x="1375" y="1463"/>
                </a:lnTo>
                <a:lnTo>
                  <a:pt x="1372" y="1463"/>
                </a:lnTo>
                <a:lnTo>
                  <a:pt x="1367" y="1463"/>
                </a:lnTo>
                <a:lnTo>
                  <a:pt x="1367" y="1466"/>
                </a:lnTo>
                <a:lnTo>
                  <a:pt x="1364" y="1469"/>
                </a:lnTo>
                <a:lnTo>
                  <a:pt x="1364" y="1478"/>
                </a:lnTo>
                <a:lnTo>
                  <a:pt x="1361" y="1483"/>
                </a:lnTo>
                <a:lnTo>
                  <a:pt x="1358" y="1489"/>
                </a:lnTo>
                <a:lnTo>
                  <a:pt x="1355" y="1489"/>
                </a:lnTo>
                <a:lnTo>
                  <a:pt x="1355" y="1483"/>
                </a:lnTo>
                <a:lnTo>
                  <a:pt x="1352" y="1478"/>
                </a:lnTo>
                <a:lnTo>
                  <a:pt x="1350" y="1478"/>
                </a:lnTo>
                <a:lnTo>
                  <a:pt x="1344" y="1480"/>
                </a:lnTo>
                <a:lnTo>
                  <a:pt x="1341" y="1489"/>
                </a:lnTo>
                <a:lnTo>
                  <a:pt x="1338" y="1492"/>
                </a:lnTo>
                <a:lnTo>
                  <a:pt x="1335" y="1495"/>
                </a:lnTo>
                <a:lnTo>
                  <a:pt x="1332" y="1495"/>
                </a:lnTo>
                <a:lnTo>
                  <a:pt x="1330" y="1497"/>
                </a:lnTo>
                <a:lnTo>
                  <a:pt x="1327" y="1500"/>
                </a:lnTo>
                <a:lnTo>
                  <a:pt x="1324" y="1503"/>
                </a:lnTo>
                <a:lnTo>
                  <a:pt x="1321" y="1506"/>
                </a:lnTo>
                <a:lnTo>
                  <a:pt x="1315" y="1512"/>
                </a:lnTo>
                <a:lnTo>
                  <a:pt x="1313" y="1515"/>
                </a:lnTo>
                <a:lnTo>
                  <a:pt x="1313" y="1517"/>
                </a:lnTo>
                <a:lnTo>
                  <a:pt x="1313" y="1520"/>
                </a:lnTo>
                <a:lnTo>
                  <a:pt x="1315" y="1526"/>
                </a:lnTo>
                <a:lnTo>
                  <a:pt x="1315" y="1532"/>
                </a:lnTo>
                <a:lnTo>
                  <a:pt x="1315" y="1537"/>
                </a:lnTo>
                <a:lnTo>
                  <a:pt x="1315" y="1543"/>
                </a:lnTo>
                <a:lnTo>
                  <a:pt x="1315" y="1552"/>
                </a:lnTo>
                <a:lnTo>
                  <a:pt x="1313" y="1552"/>
                </a:lnTo>
                <a:lnTo>
                  <a:pt x="1301" y="1554"/>
                </a:lnTo>
                <a:lnTo>
                  <a:pt x="1295" y="1557"/>
                </a:lnTo>
                <a:lnTo>
                  <a:pt x="1287" y="1560"/>
                </a:lnTo>
                <a:lnTo>
                  <a:pt x="1275" y="1563"/>
                </a:lnTo>
                <a:lnTo>
                  <a:pt x="1270" y="1566"/>
                </a:lnTo>
                <a:lnTo>
                  <a:pt x="1270" y="1560"/>
                </a:lnTo>
                <a:lnTo>
                  <a:pt x="1270" y="1552"/>
                </a:lnTo>
                <a:lnTo>
                  <a:pt x="1267" y="1540"/>
                </a:lnTo>
                <a:lnTo>
                  <a:pt x="1267" y="1532"/>
                </a:lnTo>
                <a:lnTo>
                  <a:pt x="1258" y="1520"/>
                </a:lnTo>
                <a:lnTo>
                  <a:pt x="1256" y="1509"/>
                </a:lnTo>
                <a:lnTo>
                  <a:pt x="1256" y="1503"/>
                </a:lnTo>
                <a:lnTo>
                  <a:pt x="1258" y="1500"/>
                </a:lnTo>
                <a:lnTo>
                  <a:pt x="1258" y="1495"/>
                </a:lnTo>
                <a:lnTo>
                  <a:pt x="1258" y="1489"/>
                </a:lnTo>
                <a:lnTo>
                  <a:pt x="1258" y="1486"/>
                </a:lnTo>
                <a:lnTo>
                  <a:pt x="1256" y="1483"/>
                </a:lnTo>
                <a:lnTo>
                  <a:pt x="1256" y="1480"/>
                </a:lnTo>
                <a:lnTo>
                  <a:pt x="1256" y="1478"/>
                </a:lnTo>
                <a:lnTo>
                  <a:pt x="1253" y="1475"/>
                </a:lnTo>
                <a:lnTo>
                  <a:pt x="1253" y="1472"/>
                </a:lnTo>
                <a:lnTo>
                  <a:pt x="1253" y="1469"/>
                </a:lnTo>
                <a:lnTo>
                  <a:pt x="1256" y="1466"/>
                </a:lnTo>
                <a:lnTo>
                  <a:pt x="1258" y="1458"/>
                </a:lnTo>
                <a:lnTo>
                  <a:pt x="1264" y="1452"/>
                </a:lnTo>
                <a:lnTo>
                  <a:pt x="1267" y="1443"/>
                </a:lnTo>
                <a:lnTo>
                  <a:pt x="1273" y="1435"/>
                </a:lnTo>
                <a:lnTo>
                  <a:pt x="1275" y="1423"/>
                </a:lnTo>
                <a:lnTo>
                  <a:pt x="1273" y="1418"/>
                </a:lnTo>
                <a:lnTo>
                  <a:pt x="1273" y="1412"/>
                </a:lnTo>
                <a:lnTo>
                  <a:pt x="1273" y="1403"/>
                </a:lnTo>
                <a:lnTo>
                  <a:pt x="1275" y="1398"/>
                </a:lnTo>
                <a:lnTo>
                  <a:pt x="1278" y="1392"/>
                </a:lnTo>
                <a:lnTo>
                  <a:pt x="1284" y="1381"/>
                </a:lnTo>
                <a:lnTo>
                  <a:pt x="1287" y="1375"/>
                </a:lnTo>
                <a:lnTo>
                  <a:pt x="1287" y="1369"/>
                </a:lnTo>
                <a:lnTo>
                  <a:pt x="1284" y="1366"/>
                </a:lnTo>
                <a:lnTo>
                  <a:pt x="1284" y="1364"/>
                </a:lnTo>
                <a:lnTo>
                  <a:pt x="1281" y="1358"/>
                </a:lnTo>
                <a:lnTo>
                  <a:pt x="1281" y="1349"/>
                </a:lnTo>
                <a:lnTo>
                  <a:pt x="1278" y="1344"/>
                </a:lnTo>
                <a:lnTo>
                  <a:pt x="1275" y="1341"/>
                </a:lnTo>
                <a:lnTo>
                  <a:pt x="1273" y="1338"/>
                </a:lnTo>
                <a:lnTo>
                  <a:pt x="1270" y="1335"/>
                </a:lnTo>
                <a:lnTo>
                  <a:pt x="1261" y="1318"/>
                </a:lnTo>
                <a:lnTo>
                  <a:pt x="1258" y="1321"/>
                </a:lnTo>
                <a:lnTo>
                  <a:pt x="1238" y="1327"/>
                </a:lnTo>
                <a:lnTo>
                  <a:pt x="1236" y="1327"/>
                </a:lnTo>
                <a:lnTo>
                  <a:pt x="1230" y="1327"/>
                </a:lnTo>
                <a:lnTo>
                  <a:pt x="1227" y="1327"/>
                </a:lnTo>
                <a:lnTo>
                  <a:pt x="1224" y="1327"/>
                </a:lnTo>
                <a:lnTo>
                  <a:pt x="1221" y="1327"/>
                </a:lnTo>
                <a:lnTo>
                  <a:pt x="1219" y="1327"/>
                </a:lnTo>
                <a:lnTo>
                  <a:pt x="1219" y="1324"/>
                </a:lnTo>
                <a:lnTo>
                  <a:pt x="1219" y="1321"/>
                </a:lnTo>
                <a:lnTo>
                  <a:pt x="1216" y="1321"/>
                </a:lnTo>
                <a:lnTo>
                  <a:pt x="1216" y="1318"/>
                </a:lnTo>
                <a:lnTo>
                  <a:pt x="1216" y="1315"/>
                </a:lnTo>
                <a:lnTo>
                  <a:pt x="1216" y="1312"/>
                </a:lnTo>
                <a:lnTo>
                  <a:pt x="1216" y="1310"/>
                </a:lnTo>
                <a:lnTo>
                  <a:pt x="1216" y="1307"/>
                </a:lnTo>
                <a:lnTo>
                  <a:pt x="1213" y="1307"/>
                </a:lnTo>
                <a:lnTo>
                  <a:pt x="1213" y="1304"/>
                </a:lnTo>
                <a:lnTo>
                  <a:pt x="1210" y="1301"/>
                </a:lnTo>
                <a:lnTo>
                  <a:pt x="1207" y="1298"/>
                </a:lnTo>
                <a:lnTo>
                  <a:pt x="1207" y="1295"/>
                </a:lnTo>
                <a:lnTo>
                  <a:pt x="1204" y="1295"/>
                </a:lnTo>
                <a:lnTo>
                  <a:pt x="1204" y="1298"/>
                </a:lnTo>
                <a:lnTo>
                  <a:pt x="1201" y="1298"/>
                </a:lnTo>
                <a:lnTo>
                  <a:pt x="1199" y="1298"/>
                </a:lnTo>
                <a:lnTo>
                  <a:pt x="1196" y="1298"/>
                </a:lnTo>
                <a:lnTo>
                  <a:pt x="1196" y="1295"/>
                </a:lnTo>
                <a:lnTo>
                  <a:pt x="1196" y="1292"/>
                </a:lnTo>
                <a:lnTo>
                  <a:pt x="1193" y="1290"/>
                </a:lnTo>
                <a:lnTo>
                  <a:pt x="1190" y="1290"/>
                </a:lnTo>
                <a:lnTo>
                  <a:pt x="1193" y="1287"/>
                </a:lnTo>
                <a:lnTo>
                  <a:pt x="1193" y="1284"/>
                </a:lnTo>
                <a:lnTo>
                  <a:pt x="1193" y="1281"/>
                </a:lnTo>
                <a:lnTo>
                  <a:pt x="1190" y="1278"/>
                </a:lnTo>
                <a:lnTo>
                  <a:pt x="1176" y="1287"/>
                </a:lnTo>
                <a:lnTo>
                  <a:pt x="1176" y="1284"/>
                </a:lnTo>
                <a:lnTo>
                  <a:pt x="1173" y="1284"/>
                </a:lnTo>
                <a:lnTo>
                  <a:pt x="1173" y="1281"/>
                </a:lnTo>
                <a:lnTo>
                  <a:pt x="1170" y="1281"/>
                </a:lnTo>
                <a:lnTo>
                  <a:pt x="1150" y="1253"/>
                </a:lnTo>
                <a:lnTo>
                  <a:pt x="1147" y="1253"/>
                </a:lnTo>
                <a:lnTo>
                  <a:pt x="1144" y="1253"/>
                </a:lnTo>
                <a:lnTo>
                  <a:pt x="1144" y="1255"/>
                </a:lnTo>
                <a:lnTo>
                  <a:pt x="1142" y="1255"/>
                </a:lnTo>
                <a:lnTo>
                  <a:pt x="1142" y="1258"/>
                </a:lnTo>
                <a:lnTo>
                  <a:pt x="1139" y="1258"/>
                </a:lnTo>
                <a:lnTo>
                  <a:pt x="1136" y="1258"/>
                </a:lnTo>
                <a:lnTo>
                  <a:pt x="1133" y="1261"/>
                </a:lnTo>
                <a:lnTo>
                  <a:pt x="1130" y="1261"/>
                </a:lnTo>
                <a:lnTo>
                  <a:pt x="1127" y="1261"/>
                </a:lnTo>
                <a:lnTo>
                  <a:pt x="1127" y="1264"/>
                </a:lnTo>
                <a:lnTo>
                  <a:pt x="1125" y="1267"/>
                </a:lnTo>
                <a:lnTo>
                  <a:pt x="1122" y="1270"/>
                </a:lnTo>
                <a:lnTo>
                  <a:pt x="1119" y="1270"/>
                </a:lnTo>
                <a:lnTo>
                  <a:pt x="1116" y="1273"/>
                </a:lnTo>
                <a:lnTo>
                  <a:pt x="1116" y="1275"/>
                </a:lnTo>
                <a:lnTo>
                  <a:pt x="1113" y="1275"/>
                </a:lnTo>
                <a:lnTo>
                  <a:pt x="1110" y="1273"/>
                </a:lnTo>
                <a:lnTo>
                  <a:pt x="1110" y="1270"/>
                </a:lnTo>
                <a:lnTo>
                  <a:pt x="1107" y="1270"/>
                </a:lnTo>
                <a:lnTo>
                  <a:pt x="1105" y="1270"/>
                </a:lnTo>
                <a:lnTo>
                  <a:pt x="1102" y="1270"/>
                </a:lnTo>
                <a:lnTo>
                  <a:pt x="1099" y="1270"/>
                </a:lnTo>
                <a:lnTo>
                  <a:pt x="1096" y="1270"/>
                </a:lnTo>
                <a:lnTo>
                  <a:pt x="1093" y="1270"/>
                </a:lnTo>
                <a:lnTo>
                  <a:pt x="1090" y="1270"/>
                </a:lnTo>
                <a:lnTo>
                  <a:pt x="1090" y="1267"/>
                </a:lnTo>
                <a:lnTo>
                  <a:pt x="1090" y="1264"/>
                </a:lnTo>
                <a:lnTo>
                  <a:pt x="1090" y="1261"/>
                </a:lnTo>
                <a:lnTo>
                  <a:pt x="1090" y="1258"/>
                </a:lnTo>
                <a:lnTo>
                  <a:pt x="1090" y="1255"/>
                </a:lnTo>
                <a:lnTo>
                  <a:pt x="1090" y="1253"/>
                </a:lnTo>
                <a:lnTo>
                  <a:pt x="1093" y="1253"/>
                </a:lnTo>
                <a:lnTo>
                  <a:pt x="1096" y="1253"/>
                </a:lnTo>
                <a:lnTo>
                  <a:pt x="1096" y="1250"/>
                </a:lnTo>
                <a:lnTo>
                  <a:pt x="1099" y="1250"/>
                </a:lnTo>
                <a:lnTo>
                  <a:pt x="1102" y="1247"/>
                </a:lnTo>
                <a:lnTo>
                  <a:pt x="1105" y="1244"/>
                </a:lnTo>
                <a:lnTo>
                  <a:pt x="1107" y="1241"/>
                </a:lnTo>
                <a:lnTo>
                  <a:pt x="1107" y="1238"/>
                </a:lnTo>
                <a:lnTo>
                  <a:pt x="1107" y="1236"/>
                </a:lnTo>
                <a:lnTo>
                  <a:pt x="1105" y="1236"/>
                </a:lnTo>
                <a:lnTo>
                  <a:pt x="1102" y="1236"/>
                </a:lnTo>
                <a:lnTo>
                  <a:pt x="1099" y="1236"/>
                </a:lnTo>
                <a:lnTo>
                  <a:pt x="1096" y="1236"/>
                </a:lnTo>
                <a:lnTo>
                  <a:pt x="1096" y="1233"/>
                </a:lnTo>
                <a:lnTo>
                  <a:pt x="1096" y="1230"/>
                </a:lnTo>
                <a:lnTo>
                  <a:pt x="1096" y="1227"/>
                </a:lnTo>
                <a:lnTo>
                  <a:pt x="1093" y="1227"/>
                </a:lnTo>
                <a:lnTo>
                  <a:pt x="1093" y="1224"/>
                </a:lnTo>
                <a:lnTo>
                  <a:pt x="1088" y="1224"/>
                </a:lnTo>
                <a:lnTo>
                  <a:pt x="1070" y="1227"/>
                </a:lnTo>
                <a:lnTo>
                  <a:pt x="1068" y="1227"/>
                </a:lnTo>
                <a:lnTo>
                  <a:pt x="1068" y="1230"/>
                </a:lnTo>
                <a:lnTo>
                  <a:pt x="1065" y="1230"/>
                </a:lnTo>
                <a:lnTo>
                  <a:pt x="1065" y="1233"/>
                </a:lnTo>
                <a:lnTo>
                  <a:pt x="1062" y="1233"/>
                </a:lnTo>
                <a:lnTo>
                  <a:pt x="1062" y="1236"/>
                </a:lnTo>
                <a:lnTo>
                  <a:pt x="1062" y="1238"/>
                </a:lnTo>
                <a:lnTo>
                  <a:pt x="1059" y="1241"/>
                </a:lnTo>
                <a:lnTo>
                  <a:pt x="1056" y="1244"/>
                </a:lnTo>
                <a:lnTo>
                  <a:pt x="1056" y="1241"/>
                </a:lnTo>
                <a:lnTo>
                  <a:pt x="1053" y="1238"/>
                </a:lnTo>
                <a:lnTo>
                  <a:pt x="1053" y="1236"/>
                </a:lnTo>
                <a:lnTo>
                  <a:pt x="1053" y="1233"/>
                </a:lnTo>
                <a:lnTo>
                  <a:pt x="1050" y="1230"/>
                </a:lnTo>
                <a:lnTo>
                  <a:pt x="1050" y="1227"/>
                </a:lnTo>
                <a:lnTo>
                  <a:pt x="1048" y="1227"/>
                </a:lnTo>
                <a:lnTo>
                  <a:pt x="1048" y="1224"/>
                </a:lnTo>
                <a:lnTo>
                  <a:pt x="1048" y="1221"/>
                </a:lnTo>
                <a:lnTo>
                  <a:pt x="1045" y="1221"/>
                </a:lnTo>
                <a:lnTo>
                  <a:pt x="1045" y="1218"/>
                </a:lnTo>
                <a:lnTo>
                  <a:pt x="1042" y="1216"/>
                </a:lnTo>
                <a:lnTo>
                  <a:pt x="1039" y="1213"/>
                </a:lnTo>
                <a:lnTo>
                  <a:pt x="1036" y="1210"/>
                </a:lnTo>
                <a:lnTo>
                  <a:pt x="1036" y="1207"/>
                </a:lnTo>
                <a:lnTo>
                  <a:pt x="1036" y="1204"/>
                </a:lnTo>
                <a:lnTo>
                  <a:pt x="1033" y="1204"/>
                </a:lnTo>
                <a:lnTo>
                  <a:pt x="1033" y="1201"/>
                </a:lnTo>
                <a:lnTo>
                  <a:pt x="1033" y="1199"/>
                </a:lnTo>
                <a:lnTo>
                  <a:pt x="1033" y="1196"/>
                </a:lnTo>
                <a:lnTo>
                  <a:pt x="1033" y="1193"/>
                </a:lnTo>
                <a:lnTo>
                  <a:pt x="1031" y="1190"/>
                </a:lnTo>
                <a:lnTo>
                  <a:pt x="1031" y="1187"/>
                </a:lnTo>
                <a:lnTo>
                  <a:pt x="1031" y="1184"/>
                </a:lnTo>
                <a:lnTo>
                  <a:pt x="1028" y="1181"/>
                </a:lnTo>
                <a:lnTo>
                  <a:pt x="1031" y="1181"/>
                </a:lnTo>
                <a:lnTo>
                  <a:pt x="1031" y="1179"/>
                </a:lnTo>
                <a:lnTo>
                  <a:pt x="1031" y="1176"/>
                </a:lnTo>
                <a:lnTo>
                  <a:pt x="1031" y="1173"/>
                </a:lnTo>
                <a:lnTo>
                  <a:pt x="1028" y="1173"/>
                </a:lnTo>
                <a:lnTo>
                  <a:pt x="1025" y="1173"/>
                </a:lnTo>
                <a:lnTo>
                  <a:pt x="1022" y="1173"/>
                </a:lnTo>
                <a:lnTo>
                  <a:pt x="1019" y="1173"/>
                </a:lnTo>
                <a:lnTo>
                  <a:pt x="1016" y="1176"/>
                </a:lnTo>
                <a:lnTo>
                  <a:pt x="1013" y="1176"/>
                </a:lnTo>
                <a:lnTo>
                  <a:pt x="1011" y="1176"/>
                </a:lnTo>
                <a:lnTo>
                  <a:pt x="1008" y="1179"/>
                </a:lnTo>
                <a:lnTo>
                  <a:pt x="1005" y="1179"/>
                </a:lnTo>
                <a:lnTo>
                  <a:pt x="1002" y="1179"/>
                </a:lnTo>
                <a:lnTo>
                  <a:pt x="999" y="1179"/>
                </a:lnTo>
                <a:lnTo>
                  <a:pt x="999" y="1176"/>
                </a:lnTo>
                <a:lnTo>
                  <a:pt x="996" y="1176"/>
                </a:lnTo>
                <a:lnTo>
                  <a:pt x="996" y="1179"/>
                </a:lnTo>
                <a:lnTo>
                  <a:pt x="994" y="1179"/>
                </a:lnTo>
                <a:lnTo>
                  <a:pt x="991" y="1176"/>
                </a:lnTo>
                <a:lnTo>
                  <a:pt x="982" y="1173"/>
                </a:lnTo>
                <a:lnTo>
                  <a:pt x="988" y="1162"/>
                </a:lnTo>
                <a:lnTo>
                  <a:pt x="979" y="1159"/>
                </a:lnTo>
                <a:lnTo>
                  <a:pt x="976" y="1156"/>
                </a:lnTo>
                <a:lnTo>
                  <a:pt x="971" y="1153"/>
                </a:lnTo>
                <a:lnTo>
                  <a:pt x="971" y="1150"/>
                </a:lnTo>
                <a:lnTo>
                  <a:pt x="968" y="1147"/>
                </a:lnTo>
                <a:lnTo>
                  <a:pt x="959" y="1144"/>
                </a:lnTo>
                <a:lnTo>
                  <a:pt x="954" y="1144"/>
                </a:lnTo>
                <a:lnTo>
                  <a:pt x="948" y="1147"/>
                </a:lnTo>
                <a:lnTo>
                  <a:pt x="942" y="1147"/>
                </a:lnTo>
                <a:lnTo>
                  <a:pt x="939" y="1147"/>
                </a:lnTo>
                <a:lnTo>
                  <a:pt x="934" y="1144"/>
                </a:lnTo>
                <a:lnTo>
                  <a:pt x="934" y="1142"/>
                </a:lnTo>
                <a:lnTo>
                  <a:pt x="928" y="1133"/>
                </a:lnTo>
                <a:lnTo>
                  <a:pt x="928" y="1130"/>
                </a:lnTo>
                <a:lnTo>
                  <a:pt x="928" y="1119"/>
                </a:lnTo>
                <a:lnTo>
                  <a:pt x="925" y="1116"/>
                </a:lnTo>
                <a:lnTo>
                  <a:pt x="925" y="1110"/>
                </a:lnTo>
                <a:lnTo>
                  <a:pt x="925" y="1107"/>
                </a:lnTo>
                <a:lnTo>
                  <a:pt x="925" y="1105"/>
                </a:lnTo>
                <a:lnTo>
                  <a:pt x="925" y="1102"/>
                </a:lnTo>
                <a:lnTo>
                  <a:pt x="928" y="1102"/>
                </a:lnTo>
                <a:lnTo>
                  <a:pt x="934" y="1105"/>
                </a:lnTo>
                <a:lnTo>
                  <a:pt x="937" y="1105"/>
                </a:lnTo>
                <a:lnTo>
                  <a:pt x="939" y="1102"/>
                </a:lnTo>
                <a:lnTo>
                  <a:pt x="939" y="1099"/>
                </a:lnTo>
                <a:lnTo>
                  <a:pt x="939" y="1096"/>
                </a:lnTo>
                <a:lnTo>
                  <a:pt x="942" y="1093"/>
                </a:lnTo>
                <a:lnTo>
                  <a:pt x="945" y="1090"/>
                </a:lnTo>
                <a:lnTo>
                  <a:pt x="948" y="1090"/>
                </a:lnTo>
                <a:lnTo>
                  <a:pt x="948" y="1087"/>
                </a:lnTo>
                <a:lnTo>
                  <a:pt x="945" y="1085"/>
                </a:lnTo>
                <a:lnTo>
                  <a:pt x="942" y="1085"/>
                </a:lnTo>
                <a:lnTo>
                  <a:pt x="942" y="1082"/>
                </a:lnTo>
                <a:lnTo>
                  <a:pt x="939" y="1079"/>
                </a:lnTo>
                <a:lnTo>
                  <a:pt x="939" y="1076"/>
                </a:lnTo>
                <a:lnTo>
                  <a:pt x="937" y="1073"/>
                </a:lnTo>
                <a:lnTo>
                  <a:pt x="939" y="1070"/>
                </a:lnTo>
                <a:lnTo>
                  <a:pt x="942" y="1070"/>
                </a:lnTo>
                <a:lnTo>
                  <a:pt x="945" y="1068"/>
                </a:lnTo>
                <a:lnTo>
                  <a:pt x="942" y="1068"/>
                </a:lnTo>
                <a:lnTo>
                  <a:pt x="939" y="1068"/>
                </a:lnTo>
                <a:lnTo>
                  <a:pt x="937" y="1068"/>
                </a:lnTo>
                <a:lnTo>
                  <a:pt x="934" y="1068"/>
                </a:lnTo>
                <a:lnTo>
                  <a:pt x="925" y="1068"/>
                </a:lnTo>
                <a:lnTo>
                  <a:pt x="917" y="1068"/>
                </a:lnTo>
                <a:lnTo>
                  <a:pt x="911" y="1073"/>
                </a:lnTo>
                <a:lnTo>
                  <a:pt x="908" y="1073"/>
                </a:lnTo>
                <a:lnTo>
                  <a:pt x="908" y="1076"/>
                </a:lnTo>
                <a:lnTo>
                  <a:pt x="905" y="1079"/>
                </a:lnTo>
                <a:lnTo>
                  <a:pt x="902" y="1079"/>
                </a:lnTo>
                <a:lnTo>
                  <a:pt x="900" y="1082"/>
                </a:lnTo>
                <a:lnTo>
                  <a:pt x="897" y="1085"/>
                </a:lnTo>
                <a:lnTo>
                  <a:pt x="894" y="1085"/>
                </a:lnTo>
                <a:lnTo>
                  <a:pt x="894" y="1082"/>
                </a:lnTo>
                <a:lnTo>
                  <a:pt x="894" y="1079"/>
                </a:lnTo>
                <a:lnTo>
                  <a:pt x="894" y="1076"/>
                </a:lnTo>
                <a:lnTo>
                  <a:pt x="897" y="1070"/>
                </a:lnTo>
                <a:lnTo>
                  <a:pt x="897" y="1065"/>
                </a:lnTo>
                <a:lnTo>
                  <a:pt x="897" y="1062"/>
                </a:lnTo>
                <a:lnTo>
                  <a:pt x="897" y="1059"/>
                </a:lnTo>
                <a:lnTo>
                  <a:pt x="897" y="1056"/>
                </a:lnTo>
                <a:lnTo>
                  <a:pt x="897" y="1053"/>
                </a:lnTo>
                <a:lnTo>
                  <a:pt x="894" y="1053"/>
                </a:lnTo>
                <a:lnTo>
                  <a:pt x="891" y="1056"/>
                </a:lnTo>
                <a:lnTo>
                  <a:pt x="885" y="1056"/>
                </a:lnTo>
                <a:lnTo>
                  <a:pt x="877" y="1056"/>
                </a:lnTo>
                <a:lnTo>
                  <a:pt x="868" y="1056"/>
                </a:lnTo>
                <a:lnTo>
                  <a:pt x="860" y="1056"/>
                </a:lnTo>
                <a:lnTo>
                  <a:pt x="857" y="1059"/>
                </a:lnTo>
                <a:lnTo>
                  <a:pt x="851" y="1059"/>
                </a:lnTo>
                <a:lnTo>
                  <a:pt x="848" y="1062"/>
                </a:lnTo>
                <a:lnTo>
                  <a:pt x="848" y="1065"/>
                </a:lnTo>
                <a:lnTo>
                  <a:pt x="845" y="1068"/>
                </a:lnTo>
                <a:lnTo>
                  <a:pt x="845" y="1070"/>
                </a:lnTo>
                <a:lnTo>
                  <a:pt x="848" y="1073"/>
                </a:lnTo>
                <a:lnTo>
                  <a:pt x="848" y="1076"/>
                </a:lnTo>
                <a:lnTo>
                  <a:pt x="848" y="1079"/>
                </a:lnTo>
                <a:lnTo>
                  <a:pt x="845" y="1079"/>
                </a:lnTo>
                <a:lnTo>
                  <a:pt x="845" y="1082"/>
                </a:lnTo>
                <a:lnTo>
                  <a:pt x="843" y="1085"/>
                </a:lnTo>
                <a:lnTo>
                  <a:pt x="840" y="1085"/>
                </a:lnTo>
                <a:lnTo>
                  <a:pt x="837" y="1087"/>
                </a:lnTo>
                <a:lnTo>
                  <a:pt x="834" y="1087"/>
                </a:lnTo>
                <a:lnTo>
                  <a:pt x="828" y="1087"/>
                </a:lnTo>
                <a:lnTo>
                  <a:pt x="823" y="1087"/>
                </a:lnTo>
                <a:lnTo>
                  <a:pt x="817" y="1087"/>
                </a:lnTo>
                <a:lnTo>
                  <a:pt x="814" y="1085"/>
                </a:lnTo>
                <a:lnTo>
                  <a:pt x="808" y="1085"/>
                </a:lnTo>
                <a:lnTo>
                  <a:pt x="806" y="1085"/>
                </a:lnTo>
                <a:lnTo>
                  <a:pt x="803" y="1085"/>
                </a:lnTo>
                <a:lnTo>
                  <a:pt x="797" y="1085"/>
                </a:lnTo>
                <a:lnTo>
                  <a:pt x="794" y="1085"/>
                </a:lnTo>
                <a:lnTo>
                  <a:pt x="791" y="1085"/>
                </a:lnTo>
                <a:lnTo>
                  <a:pt x="791" y="1082"/>
                </a:lnTo>
                <a:lnTo>
                  <a:pt x="788" y="1079"/>
                </a:lnTo>
                <a:lnTo>
                  <a:pt x="783" y="1076"/>
                </a:lnTo>
                <a:lnTo>
                  <a:pt x="783" y="1073"/>
                </a:lnTo>
                <a:lnTo>
                  <a:pt x="780" y="1073"/>
                </a:lnTo>
                <a:lnTo>
                  <a:pt x="777" y="1070"/>
                </a:lnTo>
                <a:lnTo>
                  <a:pt x="771" y="1070"/>
                </a:lnTo>
                <a:lnTo>
                  <a:pt x="769" y="1070"/>
                </a:lnTo>
                <a:lnTo>
                  <a:pt x="769" y="1073"/>
                </a:lnTo>
                <a:lnTo>
                  <a:pt x="766" y="1076"/>
                </a:lnTo>
                <a:lnTo>
                  <a:pt x="763" y="1079"/>
                </a:lnTo>
                <a:lnTo>
                  <a:pt x="760" y="1082"/>
                </a:lnTo>
                <a:lnTo>
                  <a:pt x="757" y="1082"/>
                </a:lnTo>
                <a:lnTo>
                  <a:pt x="754" y="1082"/>
                </a:lnTo>
                <a:lnTo>
                  <a:pt x="751" y="1079"/>
                </a:lnTo>
                <a:lnTo>
                  <a:pt x="749" y="1079"/>
                </a:lnTo>
                <a:lnTo>
                  <a:pt x="749" y="1076"/>
                </a:lnTo>
                <a:lnTo>
                  <a:pt x="749" y="1073"/>
                </a:lnTo>
                <a:lnTo>
                  <a:pt x="746" y="1070"/>
                </a:lnTo>
                <a:lnTo>
                  <a:pt x="746" y="1068"/>
                </a:lnTo>
                <a:lnTo>
                  <a:pt x="743" y="1068"/>
                </a:lnTo>
                <a:lnTo>
                  <a:pt x="740" y="1068"/>
                </a:lnTo>
                <a:lnTo>
                  <a:pt x="740" y="1070"/>
                </a:lnTo>
                <a:lnTo>
                  <a:pt x="737" y="1070"/>
                </a:lnTo>
                <a:lnTo>
                  <a:pt x="734" y="1073"/>
                </a:lnTo>
                <a:lnTo>
                  <a:pt x="732" y="1076"/>
                </a:lnTo>
                <a:lnTo>
                  <a:pt x="732" y="1079"/>
                </a:lnTo>
                <a:lnTo>
                  <a:pt x="729" y="1079"/>
                </a:lnTo>
                <a:lnTo>
                  <a:pt x="726" y="1079"/>
                </a:lnTo>
                <a:lnTo>
                  <a:pt x="726" y="1082"/>
                </a:lnTo>
                <a:lnTo>
                  <a:pt x="723" y="1085"/>
                </a:lnTo>
                <a:lnTo>
                  <a:pt x="720" y="1085"/>
                </a:lnTo>
                <a:lnTo>
                  <a:pt x="720" y="1082"/>
                </a:lnTo>
                <a:lnTo>
                  <a:pt x="720" y="1079"/>
                </a:lnTo>
                <a:lnTo>
                  <a:pt x="720" y="1076"/>
                </a:lnTo>
                <a:lnTo>
                  <a:pt x="717" y="1073"/>
                </a:lnTo>
                <a:lnTo>
                  <a:pt x="714" y="1073"/>
                </a:lnTo>
                <a:lnTo>
                  <a:pt x="712" y="1070"/>
                </a:lnTo>
                <a:lnTo>
                  <a:pt x="712" y="1068"/>
                </a:lnTo>
                <a:lnTo>
                  <a:pt x="706" y="1065"/>
                </a:lnTo>
                <a:lnTo>
                  <a:pt x="703" y="1062"/>
                </a:lnTo>
                <a:lnTo>
                  <a:pt x="697" y="1062"/>
                </a:lnTo>
                <a:lnTo>
                  <a:pt x="695" y="1062"/>
                </a:lnTo>
                <a:lnTo>
                  <a:pt x="692" y="1062"/>
                </a:lnTo>
                <a:lnTo>
                  <a:pt x="686" y="1059"/>
                </a:lnTo>
                <a:lnTo>
                  <a:pt x="683" y="1059"/>
                </a:lnTo>
                <a:lnTo>
                  <a:pt x="683" y="1062"/>
                </a:lnTo>
                <a:lnTo>
                  <a:pt x="683" y="1065"/>
                </a:lnTo>
                <a:lnTo>
                  <a:pt x="683" y="1068"/>
                </a:lnTo>
                <a:lnTo>
                  <a:pt x="680" y="1070"/>
                </a:lnTo>
                <a:lnTo>
                  <a:pt x="675" y="1073"/>
                </a:lnTo>
                <a:lnTo>
                  <a:pt x="672" y="1073"/>
                </a:lnTo>
                <a:lnTo>
                  <a:pt x="669" y="1070"/>
                </a:lnTo>
                <a:lnTo>
                  <a:pt x="666" y="1070"/>
                </a:lnTo>
                <a:lnTo>
                  <a:pt x="663" y="1070"/>
                </a:lnTo>
                <a:lnTo>
                  <a:pt x="660" y="1068"/>
                </a:lnTo>
                <a:lnTo>
                  <a:pt x="657" y="1068"/>
                </a:lnTo>
                <a:lnTo>
                  <a:pt x="655" y="1068"/>
                </a:lnTo>
                <a:lnTo>
                  <a:pt x="652" y="1070"/>
                </a:lnTo>
                <a:lnTo>
                  <a:pt x="649" y="1070"/>
                </a:lnTo>
                <a:lnTo>
                  <a:pt x="646" y="1070"/>
                </a:lnTo>
                <a:lnTo>
                  <a:pt x="640" y="1070"/>
                </a:lnTo>
                <a:lnTo>
                  <a:pt x="638" y="1070"/>
                </a:lnTo>
                <a:lnTo>
                  <a:pt x="635" y="1073"/>
                </a:lnTo>
                <a:lnTo>
                  <a:pt x="635" y="1076"/>
                </a:lnTo>
                <a:lnTo>
                  <a:pt x="632" y="1073"/>
                </a:lnTo>
                <a:lnTo>
                  <a:pt x="629" y="1073"/>
                </a:lnTo>
                <a:lnTo>
                  <a:pt x="626" y="1073"/>
                </a:lnTo>
                <a:lnTo>
                  <a:pt x="626" y="1076"/>
                </a:lnTo>
                <a:lnTo>
                  <a:pt x="623" y="1076"/>
                </a:lnTo>
                <a:lnTo>
                  <a:pt x="620" y="1076"/>
                </a:lnTo>
                <a:lnTo>
                  <a:pt x="618" y="1073"/>
                </a:lnTo>
                <a:lnTo>
                  <a:pt x="615" y="1073"/>
                </a:lnTo>
                <a:lnTo>
                  <a:pt x="612" y="1073"/>
                </a:lnTo>
                <a:lnTo>
                  <a:pt x="612" y="1070"/>
                </a:lnTo>
                <a:lnTo>
                  <a:pt x="612" y="1068"/>
                </a:lnTo>
                <a:lnTo>
                  <a:pt x="609" y="1068"/>
                </a:lnTo>
                <a:lnTo>
                  <a:pt x="606" y="1068"/>
                </a:lnTo>
                <a:lnTo>
                  <a:pt x="603" y="1068"/>
                </a:lnTo>
                <a:lnTo>
                  <a:pt x="601" y="1070"/>
                </a:lnTo>
                <a:lnTo>
                  <a:pt x="598" y="1070"/>
                </a:lnTo>
                <a:lnTo>
                  <a:pt x="595" y="1073"/>
                </a:lnTo>
                <a:lnTo>
                  <a:pt x="592" y="1073"/>
                </a:lnTo>
                <a:lnTo>
                  <a:pt x="586" y="1070"/>
                </a:lnTo>
                <a:lnTo>
                  <a:pt x="581" y="1068"/>
                </a:lnTo>
                <a:lnTo>
                  <a:pt x="569" y="1062"/>
                </a:lnTo>
                <a:lnTo>
                  <a:pt x="566" y="1053"/>
                </a:lnTo>
                <a:lnTo>
                  <a:pt x="566" y="1050"/>
                </a:lnTo>
                <a:lnTo>
                  <a:pt x="566" y="1048"/>
                </a:lnTo>
                <a:lnTo>
                  <a:pt x="566" y="1042"/>
                </a:lnTo>
                <a:lnTo>
                  <a:pt x="566" y="1036"/>
                </a:lnTo>
                <a:lnTo>
                  <a:pt x="566" y="1031"/>
                </a:lnTo>
                <a:lnTo>
                  <a:pt x="564" y="1025"/>
                </a:lnTo>
                <a:lnTo>
                  <a:pt x="561" y="1019"/>
                </a:lnTo>
                <a:lnTo>
                  <a:pt x="555" y="1013"/>
                </a:lnTo>
                <a:lnTo>
                  <a:pt x="549" y="1008"/>
                </a:lnTo>
                <a:lnTo>
                  <a:pt x="544" y="1002"/>
                </a:lnTo>
                <a:lnTo>
                  <a:pt x="535" y="994"/>
                </a:lnTo>
                <a:lnTo>
                  <a:pt x="521" y="965"/>
                </a:lnTo>
                <a:lnTo>
                  <a:pt x="492" y="905"/>
                </a:lnTo>
                <a:lnTo>
                  <a:pt x="475" y="871"/>
                </a:lnTo>
                <a:lnTo>
                  <a:pt x="475" y="865"/>
                </a:lnTo>
                <a:lnTo>
                  <a:pt x="472" y="863"/>
                </a:lnTo>
                <a:lnTo>
                  <a:pt x="472" y="860"/>
                </a:lnTo>
                <a:lnTo>
                  <a:pt x="470" y="848"/>
                </a:lnTo>
                <a:lnTo>
                  <a:pt x="470" y="826"/>
                </a:lnTo>
                <a:lnTo>
                  <a:pt x="478" y="811"/>
                </a:lnTo>
                <a:lnTo>
                  <a:pt x="489" y="800"/>
                </a:lnTo>
                <a:lnTo>
                  <a:pt x="512" y="786"/>
                </a:lnTo>
                <a:lnTo>
                  <a:pt x="515" y="780"/>
                </a:lnTo>
                <a:lnTo>
                  <a:pt x="515" y="774"/>
                </a:lnTo>
                <a:lnTo>
                  <a:pt x="512" y="771"/>
                </a:lnTo>
                <a:lnTo>
                  <a:pt x="512" y="769"/>
                </a:lnTo>
                <a:lnTo>
                  <a:pt x="509" y="769"/>
                </a:lnTo>
                <a:lnTo>
                  <a:pt x="501" y="769"/>
                </a:lnTo>
                <a:lnTo>
                  <a:pt x="495" y="774"/>
                </a:lnTo>
                <a:lnTo>
                  <a:pt x="489" y="777"/>
                </a:lnTo>
                <a:lnTo>
                  <a:pt x="475" y="777"/>
                </a:lnTo>
                <a:lnTo>
                  <a:pt x="450" y="769"/>
                </a:lnTo>
                <a:lnTo>
                  <a:pt x="430" y="763"/>
                </a:lnTo>
                <a:lnTo>
                  <a:pt x="410" y="757"/>
                </a:lnTo>
                <a:lnTo>
                  <a:pt x="404" y="752"/>
                </a:lnTo>
                <a:lnTo>
                  <a:pt x="398" y="743"/>
                </a:lnTo>
                <a:lnTo>
                  <a:pt x="390" y="720"/>
                </a:lnTo>
                <a:lnTo>
                  <a:pt x="381" y="712"/>
                </a:lnTo>
                <a:lnTo>
                  <a:pt x="361" y="706"/>
                </a:lnTo>
                <a:lnTo>
                  <a:pt x="350" y="709"/>
                </a:lnTo>
                <a:lnTo>
                  <a:pt x="344" y="712"/>
                </a:lnTo>
                <a:lnTo>
                  <a:pt x="341" y="715"/>
                </a:lnTo>
                <a:lnTo>
                  <a:pt x="333" y="720"/>
                </a:lnTo>
                <a:lnTo>
                  <a:pt x="327" y="729"/>
                </a:lnTo>
                <a:lnTo>
                  <a:pt x="327" y="740"/>
                </a:lnTo>
                <a:lnTo>
                  <a:pt x="324" y="752"/>
                </a:lnTo>
                <a:lnTo>
                  <a:pt x="316" y="763"/>
                </a:lnTo>
                <a:lnTo>
                  <a:pt x="304" y="769"/>
                </a:lnTo>
                <a:lnTo>
                  <a:pt x="296" y="774"/>
                </a:lnTo>
                <a:lnTo>
                  <a:pt x="279" y="780"/>
                </a:lnTo>
                <a:lnTo>
                  <a:pt x="253" y="791"/>
                </a:lnTo>
                <a:lnTo>
                  <a:pt x="219" y="811"/>
                </a:lnTo>
                <a:lnTo>
                  <a:pt x="208" y="817"/>
                </a:lnTo>
                <a:lnTo>
                  <a:pt x="193" y="823"/>
                </a:lnTo>
                <a:lnTo>
                  <a:pt x="173" y="831"/>
                </a:lnTo>
                <a:lnTo>
                  <a:pt x="159" y="837"/>
                </a:lnTo>
                <a:lnTo>
                  <a:pt x="148" y="834"/>
                </a:lnTo>
                <a:lnTo>
                  <a:pt x="142" y="828"/>
                </a:lnTo>
                <a:lnTo>
                  <a:pt x="136" y="828"/>
                </a:lnTo>
                <a:lnTo>
                  <a:pt x="125" y="840"/>
                </a:lnTo>
                <a:lnTo>
                  <a:pt x="116" y="848"/>
                </a:lnTo>
                <a:lnTo>
                  <a:pt x="99" y="854"/>
                </a:lnTo>
                <a:lnTo>
                  <a:pt x="88" y="860"/>
                </a:lnTo>
                <a:lnTo>
                  <a:pt x="65" y="885"/>
                </a:lnTo>
                <a:lnTo>
                  <a:pt x="57" y="894"/>
                </a:lnTo>
                <a:lnTo>
                  <a:pt x="48" y="894"/>
                </a:lnTo>
                <a:lnTo>
                  <a:pt x="31" y="894"/>
                </a:lnTo>
                <a:lnTo>
                  <a:pt x="20" y="894"/>
                </a:lnTo>
                <a:lnTo>
                  <a:pt x="11" y="900"/>
                </a:lnTo>
                <a:lnTo>
                  <a:pt x="5" y="902"/>
                </a:lnTo>
                <a:lnTo>
                  <a:pt x="5" y="900"/>
                </a:lnTo>
                <a:lnTo>
                  <a:pt x="2" y="900"/>
                </a:lnTo>
                <a:lnTo>
                  <a:pt x="2" y="897"/>
                </a:lnTo>
                <a:lnTo>
                  <a:pt x="2" y="894"/>
                </a:lnTo>
                <a:lnTo>
                  <a:pt x="2" y="891"/>
                </a:lnTo>
                <a:lnTo>
                  <a:pt x="2" y="888"/>
                </a:lnTo>
                <a:lnTo>
                  <a:pt x="2" y="885"/>
                </a:lnTo>
                <a:lnTo>
                  <a:pt x="2" y="883"/>
                </a:lnTo>
                <a:lnTo>
                  <a:pt x="2" y="880"/>
                </a:lnTo>
                <a:lnTo>
                  <a:pt x="0" y="877"/>
                </a:lnTo>
                <a:lnTo>
                  <a:pt x="0" y="874"/>
                </a:lnTo>
                <a:lnTo>
                  <a:pt x="2" y="874"/>
                </a:lnTo>
                <a:lnTo>
                  <a:pt x="2" y="871"/>
                </a:lnTo>
                <a:lnTo>
                  <a:pt x="0" y="871"/>
                </a:lnTo>
                <a:lnTo>
                  <a:pt x="0" y="868"/>
                </a:lnTo>
                <a:lnTo>
                  <a:pt x="0" y="865"/>
                </a:lnTo>
                <a:lnTo>
                  <a:pt x="2" y="865"/>
                </a:lnTo>
                <a:lnTo>
                  <a:pt x="2" y="863"/>
                </a:lnTo>
                <a:lnTo>
                  <a:pt x="5" y="860"/>
                </a:lnTo>
                <a:lnTo>
                  <a:pt x="2" y="860"/>
                </a:lnTo>
                <a:lnTo>
                  <a:pt x="2" y="857"/>
                </a:lnTo>
                <a:lnTo>
                  <a:pt x="0" y="857"/>
                </a:lnTo>
                <a:lnTo>
                  <a:pt x="0" y="854"/>
                </a:lnTo>
                <a:lnTo>
                  <a:pt x="2" y="851"/>
                </a:lnTo>
                <a:lnTo>
                  <a:pt x="2" y="848"/>
                </a:lnTo>
                <a:lnTo>
                  <a:pt x="2" y="846"/>
                </a:lnTo>
                <a:lnTo>
                  <a:pt x="2" y="843"/>
                </a:lnTo>
                <a:lnTo>
                  <a:pt x="0" y="843"/>
                </a:lnTo>
                <a:lnTo>
                  <a:pt x="0" y="840"/>
                </a:lnTo>
                <a:lnTo>
                  <a:pt x="0" y="837"/>
                </a:lnTo>
                <a:lnTo>
                  <a:pt x="0" y="834"/>
                </a:lnTo>
                <a:lnTo>
                  <a:pt x="2" y="831"/>
                </a:lnTo>
                <a:lnTo>
                  <a:pt x="5" y="831"/>
                </a:lnTo>
                <a:lnTo>
                  <a:pt x="8" y="828"/>
                </a:lnTo>
                <a:lnTo>
                  <a:pt x="8" y="826"/>
                </a:lnTo>
                <a:lnTo>
                  <a:pt x="8" y="823"/>
                </a:lnTo>
                <a:lnTo>
                  <a:pt x="5" y="823"/>
                </a:lnTo>
                <a:lnTo>
                  <a:pt x="5" y="820"/>
                </a:lnTo>
                <a:lnTo>
                  <a:pt x="5" y="817"/>
                </a:lnTo>
                <a:lnTo>
                  <a:pt x="8" y="817"/>
                </a:lnTo>
                <a:lnTo>
                  <a:pt x="8" y="814"/>
                </a:lnTo>
                <a:lnTo>
                  <a:pt x="8" y="811"/>
                </a:lnTo>
                <a:lnTo>
                  <a:pt x="8" y="808"/>
                </a:lnTo>
                <a:lnTo>
                  <a:pt x="11" y="808"/>
                </a:lnTo>
                <a:lnTo>
                  <a:pt x="11" y="806"/>
                </a:lnTo>
                <a:lnTo>
                  <a:pt x="11" y="803"/>
                </a:lnTo>
                <a:lnTo>
                  <a:pt x="11" y="800"/>
                </a:lnTo>
                <a:lnTo>
                  <a:pt x="11" y="797"/>
                </a:lnTo>
                <a:lnTo>
                  <a:pt x="8" y="797"/>
                </a:lnTo>
                <a:lnTo>
                  <a:pt x="5" y="797"/>
                </a:lnTo>
                <a:lnTo>
                  <a:pt x="5" y="794"/>
                </a:lnTo>
                <a:lnTo>
                  <a:pt x="8" y="794"/>
                </a:lnTo>
                <a:lnTo>
                  <a:pt x="8" y="791"/>
                </a:lnTo>
                <a:lnTo>
                  <a:pt x="11" y="791"/>
                </a:lnTo>
                <a:lnTo>
                  <a:pt x="11" y="789"/>
                </a:lnTo>
                <a:lnTo>
                  <a:pt x="11" y="786"/>
                </a:lnTo>
                <a:lnTo>
                  <a:pt x="11" y="783"/>
                </a:lnTo>
                <a:lnTo>
                  <a:pt x="11" y="780"/>
                </a:lnTo>
                <a:lnTo>
                  <a:pt x="11" y="777"/>
                </a:lnTo>
                <a:lnTo>
                  <a:pt x="14" y="774"/>
                </a:lnTo>
                <a:lnTo>
                  <a:pt x="14" y="771"/>
                </a:lnTo>
                <a:lnTo>
                  <a:pt x="14" y="769"/>
                </a:lnTo>
                <a:lnTo>
                  <a:pt x="14" y="766"/>
                </a:lnTo>
                <a:lnTo>
                  <a:pt x="14" y="763"/>
                </a:lnTo>
                <a:lnTo>
                  <a:pt x="14" y="760"/>
                </a:lnTo>
                <a:lnTo>
                  <a:pt x="14" y="757"/>
                </a:lnTo>
                <a:lnTo>
                  <a:pt x="14" y="754"/>
                </a:lnTo>
                <a:lnTo>
                  <a:pt x="14" y="752"/>
                </a:lnTo>
                <a:lnTo>
                  <a:pt x="14" y="749"/>
                </a:lnTo>
                <a:lnTo>
                  <a:pt x="17" y="749"/>
                </a:lnTo>
                <a:lnTo>
                  <a:pt x="20" y="749"/>
                </a:lnTo>
                <a:lnTo>
                  <a:pt x="22" y="746"/>
                </a:lnTo>
                <a:lnTo>
                  <a:pt x="25" y="746"/>
                </a:lnTo>
                <a:lnTo>
                  <a:pt x="28" y="749"/>
                </a:lnTo>
                <a:lnTo>
                  <a:pt x="31" y="749"/>
                </a:lnTo>
                <a:lnTo>
                  <a:pt x="34" y="749"/>
                </a:lnTo>
                <a:lnTo>
                  <a:pt x="37" y="749"/>
                </a:lnTo>
                <a:lnTo>
                  <a:pt x="39" y="749"/>
                </a:lnTo>
                <a:lnTo>
                  <a:pt x="42" y="749"/>
                </a:lnTo>
                <a:lnTo>
                  <a:pt x="45" y="749"/>
                </a:lnTo>
                <a:lnTo>
                  <a:pt x="48" y="746"/>
                </a:lnTo>
                <a:lnTo>
                  <a:pt x="51" y="743"/>
                </a:lnTo>
                <a:lnTo>
                  <a:pt x="54" y="743"/>
                </a:lnTo>
                <a:lnTo>
                  <a:pt x="59" y="743"/>
                </a:lnTo>
                <a:lnTo>
                  <a:pt x="65" y="740"/>
                </a:lnTo>
                <a:lnTo>
                  <a:pt x="71" y="740"/>
                </a:lnTo>
                <a:lnTo>
                  <a:pt x="74" y="740"/>
                </a:lnTo>
                <a:lnTo>
                  <a:pt x="79" y="749"/>
                </a:lnTo>
                <a:lnTo>
                  <a:pt x="82" y="746"/>
                </a:lnTo>
                <a:lnTo>
                  <a:pt x="85" y="746"/>
                </a:lnTo>
                <a:lnTo>
                  <a:pt x="91" y="743"/>
                </a:lnTo>
                <a:lnTo>
                  <a:pt x="96" y="743"/>
                </a:lnTo>
                <a:lnTo>
                  <a:pt x="102" y="740"/>
                </a:lnTo>
                <a:lnTo>
                  <a:pt x="108" y="740"/>
                </a:lnTo>
                <a:lnTo>
                  <a:pt x="114" y="737"/>
                </a:lnTo>
                <a:lnTo>
                  <a:pt x="116" y="734"/>
                </a:lnTo>
                <a:lnTo>
                  <a:pt x="116" y="732"/>
                </a:lnTo>
                <a:lnTo>
                  <a:pt x="116" y="729"/>
                </a:lnTo>
                <a:lnTo>
                  <a:pt x="119" y="726"/>
                </a:lnTo>
                <a:lnTo>
                  <a:pt x="119" y="723"/>
                </a:lnTo>
                <a:lnTo>
                  <a:pt x="119" y="720"/>
                </a:lnTo>
                <a:lnTo>
                  <a:pt x="122" y="717"/>
                </a:lnTo>
                <a:lnTo>
                  <a:pt x="122" y="715"/>
                </a:lnTo>
                <a:lnTo>
                  <a:pt x="122" y="712"/>
                </a:lnTo>
                <a:lnTo>
                  <a:pt x="125" y="712"/>
                </a:lnTo>
                <a:lnTo>
                  <a:pt x="125" y="709"/>
                </a:lnTo>
                <a:lnTo>
                  <a:pt x="125" y="706"/>
                </a:lnTo>
                <a:lnTo>
                  <a:pt x="125" y="703"/>
                </a:lnTo>
                <a:lnTo>
                  <a:pt x="128" y="700"/>
                </a:lnTo>
                <a:lnTo>
                  <a:pt x="128" y="697"/>
                </a:lnTo>
                <a:lnTo>
                  <a:pt x="128" y="695"/>
                </a:lnTo>
                <a:lnTo>
                  <a:pt x="128" y="692"/>
                </a:lnTo>
                <a:lnTo>
                  <a:pt x="131" y="689"/>
                </a:lnTo>
                <a:lnTo>
                  <a:pt x="131" y="686"/>
                </a:lnTo>
                <a:lnTo>
                  <a:pt x="133" y="683"/>
                </a:lnTo>
                <a:lnTo>
                  <a:pt x="136" y="683"/>
                </a:lnTo>
                <a:lnTo>
                  <a:pt x="136" y="680"/>
                </a:lnTo>
                <a:lnTo>
                  <a:pt x="139" y="678"/>
                </a:lnTo>
                <a:lnTo>
                  <a:pt x="139" y="675"/>
                </a:lnTo>
                <a:lnTo>
                  <a:pt x="136" y="672"/>
                </a:lnTo>
                <a:lnTo>
                  <a:pt x="136" y="669"/>
                </a:lnTo>
                <a:lnTo>
                  <a:pt x="136" y="666"/>
                </a:lnTo>
                <a:lnTo>
                  <a:pt x="136" y="663"/>
                </a:lnTo>
                <a:lnTo>
                  <a:pt x="136" y="660"/>
                </a:lnTo>
                <a:lnTo>
                  <a:pt x="136" y="658"/>
                </a:lnTo>
                <a:lnTo>
                  <a:pt x="136" y="655"/>
                </a:lnTo>
                <a:lnTo>
                  <a:pt x="136" y="652"/>
                </a:lnTo>
                <a:lnTo>
                  <a:pt x="136" y="649"/>
                </a:lnTo>
                <a:lnTo>
                  <a:pt x="136" y="646"/>
                </a:lnTo>
                <a:lnTo>
                  <a:pt x="136" y="643"/>
                </a:lnTo>
                <a:lnTo>
                  <a:pt x="133" y="641"/>
                </a:lnTo>
                <a:lnTo>
                  <a:pt x="133" y="638"/>
                </a:lnTo>
                <a:lnTo>
                  <a:pt x="133" y="635"/>
                </a:lnTo>
                <a:lnTo>
                  <a:pt x="131" y="635"/>
                </a:lnTo>
                <a:lnTo>
                  <a:pt x="131" y="632"/>
                </a:lnTo>
                <a:lnTo>
                  <a:pt x="131" y="629"/>
                </a:lnTo>
                <a:lnTo>
                  <a:pt x="128" y="629"/>
                </a:lnTo>
                <a:lnTo>
                  <a:pt x="128" y="626"/>
                </a:lnTo>
                <a:lnTo>
                  <a:pt x="128" y="623"/>
                </a:lnTo>
                <a:lnTo>
                  <a:pt x="131" y="618"/>
                </a:lnTo>
                <a:lnTo>
                  <a:pt x="133" y="615"/>
                </a:lnTo>
                <a:lnTo>
                  <a:pt x="139" y="609"/>
                </a:lnTo>
                <a:lnTo>
                  <a:pt x="139" y="606"/>
                </a:lnTo>
                <a:lnTo>
                  <a:pt x="145" y="606"/>
                </a:lnTo>
                <a:lnTo>
                  <a:pt x="151" y="601"/>
                </a:lnTo>
                <a:lnTo>
                  <a:pt x="153" y="595"/>
                </a:lnTo>
                <a:lnTo>
                  <a:pt x="159" y="589"/>
                </a:lnTo>
                <a:lnTo>
                  <a:pt x="162" y="584"/>
                </a:lnTo>
                <a:lnTo>
                  <a:pt x="168" y="578"/>
                </a:lnTo>
                <a:lnTo>
                  <a:pt x="168" y="575"/>
                </a:lnTo>
                <a:lnTo>
                  <a:pt x="168" y="572"/>
                </a:lnTo>
                <a:lnTo>
                  <a:pt x="165" y="572"/>
                </a:lnTo>
                <a:lnTo>
                  <a:pt x="165" y="569"/>
                </a:lnTo>
                <a:lnTo>
                  <a:pt x="165" y="567"/>
                </a:lnTo>
                <a:lnTo>
                  <a:pt x="168" y="564"/>
                </a:lnTo>
                <a:lnTo>
                  <a:pt x="168" y="561"/>
                </a:lnTo>
                <a:lnTo>
                  <a:pt x="170" y="561"/>
                </a:lnTo>
                <a:lnTo>
                  <a:pt x="173" y="558"/>
                </a:lnTo>
                <a:lnTo>
                  <a:pt x="176" y="558"/>
                </a:lnTo>
                <a:lnTo>
                  <a:pt x="179" y="558"/>
                </a:lnTo>
                <a:lnTo>
                  <a:pt x="182" y="558"/>
                </a:lnTo>
                <a:lnTo>
                  <a:pt x="185" y="561"/>
                </a:lnTo>
                <a:lnTo>
                  <a:pt x="190" y="555"/>
                </a:lnTo>
                <a:lnTo>
                  <a:pt x="196" y="549"/>
                </a:lnTo>
                <a:lnTo>
                  <a:pt x="202" y="547"/>
                </a:lnTo>
                <a:lnTo>
                  <a:pt x="199" y="544"/>
                </a:lnTo>
                <a:lnTo>
                  <a:pt x="199" y="541"/>
                </a:lnTo>
                <a:lnTo>
                  <a:pt x="196" y="541"/>
                </a:lnTo>
                <a:lnTo>
                  <a:pt x="196" y="538"/>
                </a:lnTo>
                <a:lnTo>
                  <a:pt x="196" y="535"/>
                </a:lnTo>
                <a:lnTo>
                  <a:pt x="193" y="532"/>
                </a:lnTo>
                <a:lnTo>
                  <a:pt x="193" y="530"/>
                </a:lnTo>
                <a:lnTo>
                  <a:pt x="193" y="527"/>
                </a:lnTo>
                <a:lnTo>
                  <a:pt x="190" y="527"/>
                </a:lnTo>
                <a:lnTo>
                  <a:pt x="190" y="524"/>
                </a:lnTo>
                <a:lnTo>
                  <a:pt x="190" y="521"/>
                </a:lnTo>
                <a:lnTo>
                  <a:pt x="190" y="518"/>
                </a:lnTo>
                <a:lnTo>
                  <a:pt x="190" y="515"/>
                </a:lnTo>
                <a:lnTo>
                  <a:pt x="190" y="512"/>
                </a:lnTo>
                <a:lnTo>
                  <a:pt x="193" y="512"/>
                </a:lnTo>
                <a:lnTo>
                  <a:pt x="193" y="510"/>
                </a:lnTo>
                <a:lnTo>
                  <a:pt x="193" y="507"/>
                </a:lnTo>
                <a:lnTo>
                  <a:pt x="196" y="507"/>
                </a:lnTo>
                <a:lnTo>
                  <a:pt x="196" y="504"/>
                </a:lnTo>
                <a:lnTo>
                  <a:pt x="199" y="504"/>
                </a:lnTo>
                <a:lnTo>
                  <a:pt x="199" y="501"/>
                </a:lnTo>
                <a:lnTo>
                  <a:pt x="205" y="501"/>
                </a:lnTo>
                <a:lnTo>
                  <a:pt x="210" y="498"/>
                </a:lnTo>
                <a:lnTo>
                  <a:pt x="216" y="498"/>
                </a:lnTo>
                <a:lnTo>
                  <a:pt x="222" y="495"/>
                </a:lnTo>
                <a:lnTo>
                  <a:pt x="227" y="492"/>
                </a:lnTo>
                <a:lnTo>
                  <a:pt x="233" y="492"/>
                </a:lnTo>
                <a:lnTo>
                  <a:pt x="236" y="490"/>
                </a:lnTo>
                <a:lnTo>
                  <a:pt x="239" y="490"/>
                </a:lnTo>
                <a:lnTo>
                  <a:pt x="242" y="490"/>
                </a:lnTo>
                <a:lnTo>
                  <a:pt x="245" y="490"/>
                </a:lnTo>
                <a:lnTo>
                  <a:pt x="247" y="492"/>
                </a:lnTo>
                <a:lnTo>
                  <a:pt x="250" y="492"/>
                </a:lnTo>
                <a:lnTo>
                  <a:pt x="253" y="492"/>
                </a:lnTo>
                <a:lnTo>
                  <a:pt x="253" y="495"/>
                </a:lnTo>
                <a:lnTo>
                  <a:pt x="253" y="492"/>
                </a:lnTo>
                <a:lnTo>
                  <a:pt x="256" y="492"/>
                </a:lnTo>
                <a:lnTo>
                  <a:pt x="256" y="490"/>
                </a:lnTo>
                <a:lnTo>
                  <a:pt x="259" y="490"/>
                </a:lnTo>
                <a:lnTo>
                  <a:pt x="259" y="487"/>
                </a:lnTo>
                <a:lnTo>
                  <a:pt x="262" y="487"/>
                </a:lnTo>
                <a:lnTo>
                  <a:pt x="262" y="484"/>
                </a:lnTo>
                <a:lnTo>
                  <a:pt x="264" y="481"/>
                </a:lnTo>
                <a:lnTo>
                  <a:pt x="267" y="481"/>
                </a:lnTo>
                <a:lnTo>
                  <a:pt x="267" y="478"/>
                </a:lnTo>
                <a:lnTo>
                  <a:pt x="267" y="475"/>
                </a:lnTo>
                <a:lnTo>
                  <a:pt x="267" y="473"/>
                </a:lnTo>
                <a:lnTo>
                  <a:pt x="270" y="473"/>
                </a:lnTo>
                <a:lnTo>
                  <a:pt x="270" y="470"/>
                </a:lnTo>
                <a:lnTo>
                  <a:pt x="273" y="467"/>
                </a:lnTo>
                <a:lnTo>
                  <a:pt x="276" y="467"/>
                </a:lnTo>
                <a:lnTo>
                  <a:pt x="276" y="464"/>
                </a:lnTo>
                <a:lnTo>
                  <a:pt x="279" y="464"/>
                </a:lnTo>
                <a:lnTo>
                  <a:pt x="279" y="461"/>
                </a:lnTo>
                <a:lnTo>
                  <a:pt x="282" y="461"/>
                </a:lnTo>
                <a:lnTo>
                  <a:pt x="282" y="458"/>
                </a:lnTo>
                <a:lnTo>
                  <a:pt x="282" y="455"/>
                </a:lnTo>
                <a:lnTo>
                  <a:pt x="282" y="453"/>
                </a:lnTo>
                <a:lnTo>
                  <a:pt x="284" y="453"/>
                </a:lnTo>
                <a:lnTo>
                  <a:pt x="284" y="450"/>
                </a:lnTo>
                <a:lnTo>
                  <a:pt x="284" y="447"/>
                </a:lnTo>
                <a:lnTo>
                  <a:pt x="284" y="444"/>
                </a:lnTo>
                <a:lnTo>
                  <a:pt x="284" y="441"/>
                </a:lnTo>
                <a:lnTo>
                  <a:pt x="284" y="438"/>
                </a:lnTo>
                <a:lnTo>
                  <a:pt x="284" y="436"/>
                </a:lnTo>
                <a:lnTo>
                  <a:pt x="284" y="433"/>
                </a:lnTo>
                <a:lnTo>
                  <a:pt x="284" y="430"/>
                </a:lnTo>
                <a:lnTo>
                  <a:pt x="284" y="427"/>
                </a:lnTo>
                <a:lnTo>
                  <a:pt x="284" y="424"/>
                </a:lnTo>
                <a:lnTo>
                  <a:pt x="284" y="421"/>
                </a:lnTo>
                <a:lnTo>
                  <a:pt x="287" y="421"/>
                </a:lnTo>
                <a:lnTo>
                  <a:pt x="287" y="418"/>
                </a:lnTo>
                <a:lnTo>
                  <a:pt x="290" y="416"/>
                </a:lnTo>
                <a:lnTo>
                  <a:pt x="293" y="416"/>
                </a:lnTo>
                <a:lnTo>
                  <a:pt x="296" y="416"/>
                </a:lnTo>
                <a:lnTo>
                  <a:pt x="296" y="413"/>
                </a:lnTo>
                <a:lnTo>
                  <a:pt x="299" y="413"/>
                </a:lnTo>
                <a:lnTo>
                  <a:pt x="302" y="413"/>
                </a:lnTo>
                <a:lnTo>
                  <a:pt x="302" y="410"/>
                </a:lnTo>
                <a:lnTo>
                  <a:pt x="302" y="407"/>
                </a:lnTo>
                <a:lnTo>
                  <a:pt x="304" y="407"/>
                </a:lnTo>
                <a:lnTo>
                  <a:pt x="304" y="404"/>
                </a:lnTo>
                <a:lnTo>
                  <a:pt x="304" y="401"/>
                </a:lnTo>
                <a:lnTo>
                  <a:pt x="304" y="399"/>
                </a:lnTo>
                <a:lnTo>
                  <a:pt x="304" y="396"/>
                </a:lnTo>
                <a:lnTo>
                  <a:pt x="304" y="393"/>
                </a:lnTo>
                <a:lnTo>
                  <a:pt x="304" y="390"/>
                </a:lnTo>
                <a:lnTo>
                  <a:pt x="304" y="387"/>
                </a:lnTo>
                <a:lnTo>
                  <a:pt x="304" y="384"/>
                </a:lnTo>
                <a:lnTo>
                  <a:pt x="302" y="384"/>
                </a:lnTo>
                <a:lnTo>
                  <a:pt x="299" y="381"/>
                </a:lnTo>
                <a:lnTo>
                  <a:pt x="296" y="381"/>
                </a:lnTo>
                <a:lnTo>
                  <a:pt x="293" y="379"/>
                </a:lnTo>
                <a:lnTo>
                  <a:pt x="287" y="373"/>
                </a:lnTo>
                <a:lnTo>
                  <a:pt x="282" y="367"/>
                </a:lnTo>
                <a:lnTo>
                  <a:pt x="279" y="362"/>
                </a:lnTo>
                <a:lnTo>
                  <a:pt x="273" y="356"/>
                </a:lnTo>
                <a:lnTo>
                  <a:pt x="270" y="356"/>
                </a:lnTo>
                <a:lnTo>
                  <a:pt x="273" y="350"/>
                </a:lnTo>
                <a:lnTo>
                  <a:pt x="276" y="344"/>
                </a:lnTo>
                <a:lnTo>
                  <a:pt x="279" y="339"/>
                </a:lnTo>
                <a:lnTo>
                  <a:pt x="282" y="333"/>
                </a:lnTo>
                <a:lnTo>
                  <a:pt x="284" y="327"/>
                </a:lnTo>
                <a:lnTo>
                  <a:pt x="284" y="325"/>
                </a:lnTo>
                <a:lnTo>
                  <a:pt x="287" y="325"/>
                </a:lnTo>
                <a:lnTo>
                  <a:pt x="290" y="325"/>
                </a:lnTo>
                <a:lnTo>
                  <a:pt x="290" y="322"/>
                </a:lnTo>
                <a:lnTo>
                  <a:pt x="290" y="319"/>
                </a:lnTo>
                <a:lnTo>
                  <a:pt x="290" y="316"/>
                </a:lnTo>
                <a:lnTo>
                  <a:pt x="290" y="313"/>
                </a:lnTo>
                <a:lnTo>
                  <a:pt x="290" y="310"/>
                </a:lnTo>
                <a:lnTo>
                  <a:pt x="293" y="307"/>
                </a:lnTo>
                <a:lnTo>
                  <a:pt x="296" y="307"/>
                </a:lnTo>
                <a:lnTo>
                  <a:pt x="299" y="305"/>
                </a:lnTo>
                <a:lnTo>
                  <a:pt x="302" y="302"/>
                </a:lnTo>
                <a:lnTo>
                  <a:pt x="304" y="299"/>
                </a:lnTo>
                <a:lnTo>
                  <a:pt x="307" y="299"/>
                </a:lnTo>
                <a:lnTo>
                  <a:pt x="310" y="299"/>
                </a:lnTo>
                <a:lnTo>
                  <a:pt x="313" y="299"/>
                </a:lnTo>
                <a:lnTo>
                  <a:pt x="316" y="302"/>
                </a:lnTo>
                <a:lnTo>
                  <a:pt x="319" y="302"/>
                </a:lnTo>
                <a:lnTo>
                  <a:pt x="321" y="305"/>
                </a:lnTo>
                <a:lnTo>
                  <a:pt x="324" y="305"/>
                </a:lnTo>
                <a:lnTo>
                  <a:pt x="324" y="307"/>
                </a:lnTo>
                <a:lnTo>
                  <a:pt x="327" y="307"/>
                </a:lnTo>
                <a:lnTo>
                  <a:pt x="330" y="310"/>
                </a:lnTo>
                <a:lnTo>
                  <a:pt x="333" y="310"/>
                </a:lnTo>
                <a:lnTo>
                  <a:pt x="336" y="313"/>
                </a:lnTo>
                <a:lnTo>
                  <a:pt x="339" y="313"/>
                </a:lnTo>
                <a:lnTo>
                  <a:pt x="341" y="313"/>
                </a:lnTo>
                <a:lnTo>
                  <a:pt x="341" y="310"/>
                </a:lnTo>
                <a:lnTo>
                  <a:pt x="341" y="307"/>
                </a:lnTo>
                <a:lnTo>
                  <a:pt x="344" y="305"/>
                </a:lnTo>
                <a:lnTo>
                  <a:pt x="344" y="302"/>
                </a:lnTo>
                <a:lnTo>
                  <a:pt x="344" y="299"/>
                </a:lnTo>
                <a:lnTo>
                  <a:pt x="347" y="299"/>
                </a:lnTo>
                <a:lnTo>
                  <a:pt x="347" y="296"/>
                </a:lnTo>
                <a:lnTo>
                  <a:pt x="347" y="293"/>
                </a:lnTo>
                <a:lnTo>
                  <a:pt x="347" y="290"/>
                </a:lnTo>
                <a:lnTo>
                  <a:pt x="347" y="288"/>
                </a:lnTo>
                <a:lnTo>
                  <a:pt x="347" y="285"/>
                </a:lnTo>
                <a:lnTo>
                  <a:pt x="347" y="282"/>
                </a:lnTo>
                <a:lnTo>
                  <a:pt x="347" y="279"/>
                </a:lnTo>
                <a:lnTo>
                  <a:pt x="347" y="276"/>
                </a:lnTo>
                <a:lnTo>
                  <a:pt x="350" y="276"/>
                </a:lnTo>
                <a:lnTo>
                  <a:pt x="350" y="273"/>
                </a:lnTo>
                <a:lnTo>
                  <a:pt x="353" y="270"/>
                </a:lnTo>
                <a:lnTo>
                  <a:pt x="353" y="268"/>
                </a:lnTo>
                <a:lnTo>
                  <a:pt x="353" y="265"/>
                </a:lnTo>
                <a:lnTo>
                  <a:pt x="356" y="262"/>
                </a:lnTo>
                <a:lnTo>
                  <a:pt x="356" y="259"/>
                </a:lnTo>
                <a:lnTo>
                  <a:pt x="358" y="259"/>
                </a:lnTo>
                <a:lnTo>
                  <a:pt x="358" y="256"/>
                </a:lnTo>
                <a:lnTo>
                  <a:pt x="361" y="253"/>
                </a:lnTo>
                <a:lnTo>
                  <a:pt x="358" y="248"/>
                </a:lnTo>
                <a:lnTo>
                  <a:pt x="358" y="242"/>
                </a:lnTo>
                <a:lnTo>
                  <a:pt x="358" y="236"/>
                </a:lnTo>
                <a:lnTo>
                  <a:pt x="358" y="231"/>
                </a:lnTo>
                <a:lnTo>
                  <a:pt x="358" y="225"/>
                </a:lnTo>
                <a:lnTo>
                  <a:pt x="358" y="219"/>
                </a:lnTo>
                <a:lnTo>
                  <a:pt x="358" y="216"/>
                </a:lnTo>
                <a:lnTo>
                  <a:pt x="356" y="216"/>
                </a:lnTo>
                <a:lnTo>
                  <a:pt x="356" y="214"/>
                </a:lnTo>
                <a:lnTo>
                  <a:pt x="353" y="214"/>
                </a:lnTo>
                <a:lnTo>
                  <a:pt x="350" y="214"/>
                </a:lnTo>
                <a:lnTo>
                  <a:pt x="350" y="211"/>
                </a:lnTo>
                <a:lnTo>
                  <a:pt x="347" y="211"/>
                </a:lnTo>
                <a:lnTo>
                  <a:pt x="344" y="211"/>
                </a:lnTo>
                <a:lnTo>
                  <a:pt x="341" y="211"/>
                </a:lnTo>
                <a:lnTo>
                  <a:pt x="341" y="208"/>
                </a:lnTo>
                <a:lnTo>
                  <a:pt x="339" y="208"/>
                </a:lnTo>
                <a:lnTo>
                  <a:pt x="339" y="205"/>
                </a:lnTo>
                <a:lnTo>
                  <a:pt x="339" y="202"/>
                </a:lnTo>
                <a:lnTo>
                  <a:pt x="339" y="199"/>
                </a:lnTo>
                <a:lnTo>
                  <a:pt x="336" y="196"/>
                </a:lnTo>
                <a:lnTo>
                  <a:pt x="336" y="194"/>
                </a:lnTo>
                <a:lnTo>
                  <a:pt x="336" y="191"/>
                </a:lnTo>
                <a:lnTo>
                  <a:pt x="333" y="191"/>
                </a:lnTo>
                <a:lnTo>
                  <a:pt x="333" y="188"/>
                </a:lnTo>
                <a:lnTo>
                  <a:pt x="330" y="188"/>
                </a:lnTo>
                <a:lnTo>
                  <a:pt x="327" y="188"/>
                </a:lnTo>
                <a:lnTo>
                  <a:pt x="327" y="185"/>
                </a:lnTo>
                <a:lnTo>
                  <a:pt x="324" y="185"/>
                </a:lnTo>
                <a:lnTo>
                  <a:pt x="324" y="182"/>
                </a:lnTo>
                <a:lnTo>
                  <a:pt x="324" y="179"/>
                </a:lnTo>
                <a:lnTo>
                  <a:pt x="324" y="176"/>
                </a:lnTo>
                <a:lnTo>
                  <a:pt x="324" y="174"/>
                </a:lnTo>
                <a:lnTo>
                  <a:pt x="327" y="174"/>
                </a:lnTo>
                <a:lnTo>
                  <a:pt x="327" y="171"/>
                </a:lnTo>
                <a:lnTo>
                  <a:pt x="330" y="168"/>
                </a:lnTo>
                <a:lnTo>
                  <a:pt x="330" y="165"/>
                </a:lnTo>
                <a:lnTo>
                  <a:pt x="333" y="159"/>
                </a:lnTo>
                <a:lnTo>
                  <a:pt x="333" y="154"/>
                </a:lnTo>
                <a:lnTo>
                  <a:pt x="333" y="148"/>
                </a:lnTo>
                <a:lnTo>
                  <a:pt x="330" y="142"/>
                </a:lnTo>
                <a:lnTo>
                  <a:pt x="330" y="137"/>
                </a:lnTo>
                <a:lnTo>
                  <a:pt x="330" y="131"/>
                </a:lnTo>
                <a:lnTo>
                  <a:pt x="327" y="125"/>
                </a:lnTo>
                <a:lnTo>
                  <a:pt x="327" y="120"/>
                </a:lnTo>
                <a:lnTo>
                  <a:pt x="324" y="117"/>
                </a:lnTo>
                <a:lnTo>
                  <a:pt x="321" y="114"/>
                </a:lnTo>
                <a:lnTo>
                  <a:pt x="321" y="111"/>
                </a:lnTo>
                <a:lnTo>
                  <a:pt x="316" y="111"/>
                </a:lnTo>
                <a:lnTo>
                  <a:pt x="316" y="102"/>
                </a:lnTo>
                <a:lnTo>
                  <a:pt x="316" y="94"/>
                </a:lnTo>
                <a:lnTo>
                  <a:pt x="316" y="80"/>
                </a:lnTo>
                <a:lnTo>
                  <a:pt x="327" y="80"/>
                </a:lnTo>
                <a:lnTo>
                  <a:pt x="341" y="83"/>
                </a:lnTo>
                <a:lnTo>
                  <a:pt x="347" y="88"/>
                </a:lnTo>
                <a:lnTo>
                  <a:pt x="353" y="91"/>
                </a:lnTo>
                <a:lnTo>
                  <a:pt x="373" y="102"/>
                </a:lnTo>
                <a:lnTo>
                  <a:pt x="387" y="108"/>
                </a:lnTo>
                <a:lnTo>
                  <a:pt x="404" y="114"/>
                </a:lnTo>
                <a:lnTo>
                  <a:pt x="430" y="114"/>
                </a:lnTo>
                <a:lnTo>
                  <a:pt x="438" y="111"/>
                </a:lnTo>
                <a:lnTo>
                  <a:pt x="450" y="111"/>
                </a:lnTo>
                <a:lnTo>
                  <a:pt x="461" y="111"/>
                </a:lnTo>
                <a:lnTo>
                  <a:pt x="467" y="108"/>
                </a:lnTo>
                <a:lnTo>
                  <a:pt x="475" y="111"/>
                </a:lnTo>
                <a:lnTo>
                  <a:pt x="481" y="114"/>
                </a:lnTo>
                <a:lnTo>
                  <a:pt x="484" y="117"/>
                </a:lnTo>
                <a:lnTo>
                  <a:pt x="489" y="125"/>
                </a:lnTo>
                <a:lnTo>
                  <a:pt x="492" y="125"/>
                </a:lnTo>
                <a:lnTo>
                  <a:pt x="498" y="125"/>
                </a:lnTo>
                <a:lnTo>
                  <a:pt x="501" y="125"/>
                </a:lnTo>
                <a:lnTo>
                  <a:pt x="498" y="134"/>
                </a:lnTo>
                <a:lnTo>
                  <a:pt x="498" y="139"/>
                </a:lnTo>
                <a:lnTo>
                  <a:pt x="501" y="142"/>
                </a:lnTo>
                <a:lnTo>
                  <a:pt x="507" y="145"/>
                </a:lnTo>
                <a:lnTo>
                  <a:pt x="509" y="148"/>
                </a:lnTo>
                <a:lnTo>
                  <a:pt x="518" y="148"/>
                </a:lnTo>
                <a:lnTo>
                  <a:pt x="521" y="148"/>
                </a:lnTo>
                <a:lnTo>
                  <a:pt x="526" y="151"/>
                </a:lnTo>
                <a:lnTo>
                  <a:pt x="529" y="151"/>
                </a:lnTo>
                <a:lnTo>
                  <a:pt x="535" y="154"/>
                </a:lnTo>
                <a:lnTo>
                  <a:pt x="544" y="154"/>
                </a:lnTo>
                <a:lnTo>
                  <a:pt x="549" y="154"/>
                </a:lnTo>
                <a:lnTo>
                  <a:pt x="558" y="151"/>
                </a:lnTo>
                <a:lnTo>
                  <a:pt x="561" y="151"/>
                </a:lnTo>
                <a:lnTo>
                  <a:pt x="566" y="148"/>
                </a:lnTo>
                <a:lnTo>
                  <a:pt x="578" y="148"/>
                </a:lnTo>
                <a:lnTo>
                  <a:pt x="581" y="145"/>
                </a:lnTo>
                <a:lnTo>
                  <a:pt x="586" y="148"/>
                </a:lnTo>
                <a:lnTo>
                  <a:pt x="592" y="151"/>
                </a:lnTo>
                <a:lnTo>
                  <a:pt x="598" y="151"/>
                </a:lnTo>
                <a:lnTo>
                  <a:pt x="601" y="148"/>
                </a:lnTo>
                <a:lnTo>
                  <a:pt x="609" y="148"/>
                </a:lnTo>
                <a:lnTo>
                  <a:pt x="612" y="145"/>
                </a:lnTo>
                <a:lnTo>
                  <a:pt x="612" y="142"/>
                </a:lnTo>
                <a:lnTo>
                  <a:pt x="615" y="139"/>
                </a:lnTo>
                <a:lnTo>
                  <a:pt x="620" y="134"/>
                </a:lnTo>
                <a:lnTo>
                  <a:pt x="623" y="134"/>
                </a:lnTo>
                <a:lnTo>
                  <a:pt x="629" y="134"/>
                </a:lnTo>
                <a:lnTo>
                  <a:pt x="629" y="137"/>
                </a:lnTo>
                <a:lnTo>
                  <a:pt x="632" y="142"/>
                </a:lnTo>
                <a:lnTo>
                  <a:pt x="635" y="145"/>
                </a:lnTo>
                <a:lnTo>
                  <a:pt x="638" y="148"/>
                </a:lnTo>
                <a:lnTo>
                  <a:pt x="643" y="154"/>
                </a:lnTo>
                <a:lnTo>
                  <a:pt x="646" y="162"/>
                </a:lnTo>
                <a:lnTo>
                  <a:pt x="646" y="168"/>
                </a:lnTo>
                <a:lnTo>
                  <a:pt x="640" y="179"/>
                </a:lnTo>
                <a:lnTo>
                  <a:pt x="638" y="194"/>
                </a:lnTo>
                <a:lnTo>
                  <a:pt x="635" y="205"/>
                </a:lnTo>
                <a:lnTo>
                  <a:pt x="635" y="216"/>
                </a:lnTo>
                <a:lnTo>
                  <a:pt x="635" y="219"/>
                </a:lnTo>
                <a:lnTo>
                  <a:pt x="632" y="228"/>
                </a:lnTo>
                <a:lnTo>
                  <a:pt x="629" y="236"/>
                </a:lnTo>
                <a:lnTo>
                  <a:pt x="620" y="242"/>
                </a:lnTo>
                <a:lnTo>
                  <a:pt x="609" y="251"/>
                </a:lnTo>
                <a:lnTo>
                  <a:pt x="603" y="256"/>
                </a:lnTo>
                <a:lnTo>
                  <a:pt x="598" y="262"/>
                </a:lnTo>
                <a:lnTo>
                  <a:pt x="583" y="265"/>
                </a:lnTo>
                <a:lnTo>
                  <a:pt x="578" y="268"/>
                </a:lnTo>
                <a:lnTo>
                  <a:pt x="572" y="270"/>
                </a:lnTo>
                <a:lnTo>
                  <a:pt x="569" y="276"/>
                </a:lnTo>
                <a:lnTo>
                  <a:pt x="564" y="290"/>
                </a:lnTo>
                <a:lnTo>
                  <a:pt x="564" y="307"/>
                </a:lnTo>
                <a:lnTo>
                  <a:pt x="564" y="325"/>
                </a:lnTo>
                <a:lnTo>
                  <a:pt x="564" y="333"/>
                </a:lnTo>
                <a:lnTo>
                  <a:pt x="564" y="336"/>
                </a:lnTo>
                <a:lnTo>
                  <a:pt x="566" y="342"/>
                </a:lnTo>
                <a:lnTo>
                  <a:pt x="575" y="347"/>
                </a:lnTo>
                <a:lnTo>
                  <a:pt x="583" y="350"/>
                </a:lnTo>
                <a:lnTo>
                  <a:pt x="589" y="356"/>
                </a:lnTo>
                <a:lnTo>
                  <a:pt x="589" y="362"/>
                </a:lnTo>
                <a:lnTo>
                  <a:pt x="592" y="364"/>
                </a:lnTo>
                <a:lnTo>
                  <a:pt x="592" y="370"/>
                </a:lnTo>
                <a:lnTo>
                  <a:pt x="586" y="381"/>
                </a:lnTo>
                <a:lnTo>
                  <a:pt x="578" y="399"/>
                </a:lnTo>
                <a:lnTo>
                  <a:pt x="578" y="407"/>
                </a:lnTo>
                <a:lnTo>
                  <a:pt x="581" y="404"/>
                </a:lnTo>
                <a:lnTo>
                  <a:pt x="595" y="401"/>
                </a:lnTo>
                <a:lnTo>
                  <a:pt x="603" y="399"/>
                </a:lnTo>
                <a:lnTo>
                  <a:pt x="612" y="401"/>
                </a:lnTo>
                <a:lnTo>
                  <a:pt x="615" y="404"/>
                </a:lnTo>
                <a:lnTo>
                  <a:pt x="623" y="407"/>
                </a:lnTo>
                <a:lnTo>
                  <a:pt x="629" y="407"/>
                </a:lnTo>
                <a:lnTo>
                  <a:pt x="635" y="404"/>
                </a:lnTo>
                <a:lnTo>
                  <a:pt x="638" y="401"/>
                </a:lnTo>
                <a:lnTo>
                  <a:pt x="638" y="393"/>
                </a:lnTo>
                <a:lnTo>
                  <a:pt x="638" y="390"/>
                </a:lnTo>
                <a:lnTo>
                  <a:pt x="635" y="387"/>
                </a:lnTo>
                <a:lnTo>
                  <a:pt x="632" y="384"/>
                </a:lnTo>
                <a:lnTo>
                  <a:pt x="626" y="379"/>
                </a:lnTo>
                <a:lnTo>
                  <a:pt x="623" y="376"/>
                </a:lnTo>
                <a:lnTo>
                  <a:pt x="623" y="370"/>
                </a:lnTo>
                <a:lnTo>
                  <a:pt x="626" y="370"/>
                </a:lnTo>
                <a:lnTo>
                  <a:pt x="632" y="364"/>
                </a:lnTo>
                <a:lnTo>
                  <a:pt x="635" y="362"/>
                </a:lnTo>
                <a:lnTo>
                  <a:pt x="635" y="356"/>
                </a:lnTo>
                <a:lnTo>
                  <a:pt x="635" y="347"/>
                </a:lnTo>
                <a:lnTo>
                  <a:pt x="635" y="344"/>
                </a:lnTo>
                <a:lnTo>
                  <a:pt x="638" y="344"/>
                </a:lnTo>
                <a:lnTo>
                  <a:pt x="643" y="342"/>
                </a:lnTo>
                <a:lnTo>
                  <a:pt x="649" y="344"/>
                </a:lnTo>
                <a:lnTo>
                  <a:pt x="657" y="347"/>
                </a:lnTo>
                <a:lnTo>
                  <a:pt x="666" y="347"/>
                </a:lnTo>
                <a:lnTo>
                  <a:pt x="672" y="344"/>
                </a:lnTo>
                <a:lnTo>
                  <a:pt x="675" y="342"/>
                </a:lnTo>
                <a:lnTo>
                  <a:pt x="677" y="336"/>
                </a:lnTo>
                <a:lnTo>
                  <a:pt x="677" y="325"/>
                </a:lnTo>
                <a:lnTo>
                  <a:pt x="680" y="319"/>
                </a:lnTo>
                <a:lnTo>
                  <a:pt x="680" y="307"/>
                </a:lnTo>
                <a:lnTo>
                  <a:pt x="683" y="299"/>
                </a:lnTo>
                <a:lnTo>
                  <a:pt x="683" y="293"/>
                </a:lnTo>
                <a:lnTo>
                  <a:pt x="680" y="288"/>
                </a:lnTo>
                <a:lnTo>
                  <a:pt x="677" y="285"/>
                </a:lnTo>
                <a:lnTo>
                  <a:pt x="675" y="282"/>
                </a:lnTo>
                <a:lnTo>
                  <a:pt x="672" y="279"/>
                </a:lnTo>
                <a:lnTo>
                  <a:pt x="672" y="273"/>
                </a:lnTo>
                <a:lnTo>
                  <a:pt x="672" y="270"/>
                </a:lnTo>
                <a:lnTo>
                  <a:pt x="672" y="262"/>
                </a:lnTo>
                <a:lnTo>
                  <a:pt x="675" y="259"/>
                </a:lnTo>
                <a:lnTo>
                  <a:pt x="675" y="251"/>
                </a:lnTo>
                <a:lnTo>
                  <a:pt x="672" y="248"/>
                </a:lnTo>
                <a:lnTo>
                  <a:pt x="666" y="245"/>
                </a:lnTo>
                <a:lnTo>
                  <a:pt x="666" y="239"/>
                </a:lnTo>
                <a:lnTo>
                  <a:pt x="666" y="233"/>
                </a:lnTo>
                <a:lnTo>
                  <a:pt x="669" y="231"/>
                </a:lnTo>
                <a:lnTo>
                  <a:pt x="672" y="225"/>
                </a:lnTo>
                <a:lnTo>
                  <a:pt x="669" y="219"/>
                </a:lnTo>
                <a:lnTo>
                  <a:pt x="669" y="216"/>
                </a:lnTo>
                <a:lnTo>
                  <a:pt x="672" y="216"/>
                </a:lnTo>
                <a:lnTo>
                  <a:pt x="677" y="216"/>
                </a:lnTo>
                <a:lnTo>
                  <a:pt x="680" y="216"/>
                </a:lnTo>
                <a:lnTo>
                  <a:pt x="686" y="214"/>
                </a:lnTo>
                <a:lnTo>
                  <a:pt x="689" y="216"/>
                </a:lnTo>
                <a:lnTo>
                  <a:pt x="692" y="216"/>
                </a:lnTo>
                <a:lnTo>
                  <a:pt x="695" y="216"/>
                </a:lnTo>
                <a:lnTo>
                  <a:pt x="697" y="219"/>
                </a:lnTo>
                <a:lnTo>
                  <a:pt x="700" y="222"/>
                </a:lnTo>
                <a:lnTo>
                  <a:pt x="703" y="222"/>
                </a:lnTo>
                <a:lnTo>
                  <a:pt x="706" y="219"/>
                </a:lnTo>
                <a:lnTo>
                  <a:pt x="709" y="222"/>
                </a:lnTo>
                <a:lnTo>
                  <a:pt x="712" y="222"/>
                </a:lnTo>
                <a:lnTo>
                  <a:pt x="714" y="219"/>
                </a:lnTo>
                <a:lnTo>
                  <a:pt x="714" y="216"/>
                </a:lnTo>
                <a:lnTo>
                  <a:pt x="717" y="216"/>
                </a:lnTo>
                <a:lnTo>
                  <a:pt x="720" y="214"/>
                </a:lnTo>
                <a:lnTo>
                  <a:pt x="723" y="214"/>
                </a:lnTo>
                <a:lnTo>
                  <a:pt x="723" y="211"/>
                </a:lnTo>
                <a:lnTo>
                  <a:pt x="726" y="211"/>
                </a:lnTo>
                <a:lnTo>
                  <a:pt x="729" y="211"/>
                </a:lnTo>
                <a:lnTo>
                  <a:pt x="734" y="211"/>
                </a:lnTo>
                <a:lnTo>
                  <a:pt x="734" y="205"/>
                </a:lnTo>
                <a:lnTo>
                  <a:pt x="737" y="202"/>
                </a:lnTo>
                <a:lnTo>
                  <a:pt x="740" y="202"/>
                </a:lnTo>
                <a:lnTo>
                  <a:pt x="743" y="205"/>
                </a:lnTo>
                <a:lnTo>
                  <a:pt x="746" y="205"/>
                </a:lnTo>
                <a:lnTo>
                  <a:pt x="749" y="205"/>
                </a:lnTo>
                <a:lnTo>
                  <a:pt x="751" y="202"/>
                </a:lnTo>
                <a:lnTo>
                  <a:pt x="754" y="202"/>
                </a:lnTo>
                <a:lnTo>
                  <a:pt x="757" y="199"/>
                </a:lnTo>
                <a:lnTo>
                  <a:pt x="763" y="196"/>
                </a:lnTo>
                <a:lnTo>
                  <a:pt x="763" y="194"/>
                </a:lnTo>
                <a:lnTo>
                  <a:pt x="766" y="191"/>
                </a:lnTo>
                <a:lnTo>
                  <a:pt x="766" y="185"/>
                </a:lnTo>
                <a:lnTo>
                  <a:pt x="763" y="182"/>
                </a:lnTo>
                <a:lnTo>
                  <a:pt x="757" y="179"/>
                </a:lnTo>
                <a:lnTo>
                  <a:pt x="749" y="176"/>
                </a:lnTo>
                <a:lnTo>
                  <a:pt x="746" y="176"/>
                </a:lnTo>
                <a:lnTo>
                  <a:pt x="743" y="174"/>
                </a:lnTo>
                <a:lnTo>
                  <a:pt x="740" y="165"/>
                </a:lnTo>
                <a:lnTo>
                  <a:pt x="740" y="162"/>
                </a:lnTo>
                <a:lnTo>
                  <a:pt x="740" y="157"/>
                </a:lnTo>
                <a:lnTo>
                  <a:pt x="743" y="154"/>
                </a:lnTo>
                <a:lnTo>
                  <a:pt x="749" y="151"/>
                </a:lnTo>
                <a:lnTo>
                  <a:pt x="754" y="148"/>
                </a:lnTo>
                <a:lnTo>
                  <a:pt x="757" y="142"/>
                </a:lnTo>
                <a:lnTo>
                  <a:pt x="757" y="137"/>
                </a:lnTo>
                <a:lnTo>
                  <a:pt x="751" y="122"/>
                </a:lnTo>
                <a:lnTo>
                  <a:pt x="751" y="117"/>
                </a:lnTo>
                <a:lnTo>
                  <a:pt x="746" y="105"/>
                </a:lnTo>
                <a:lnTo>
                  <a:pt x="743" y="102"/>
                </a:lnTo>
                <a:lnTo>
                  <a:pt x="740" y="102"/>
                </a:lnTo>
                <a:lnTo>
                  <a:pt x="737" y="102"/>
                </a:lnTo>
                <a:lnTo>
                  <a:pt x="734" y="102"/>
                </a:lnTo>
                <a:lnTo>
                  <a:pt x="729" y="102"/>
                </a:lnTo>
                <a:lnTo>
                  <a:pt x="729" y="100"/>
                </a:lnTo>
                <a:lnTo>
                  <a:pt x="729" y="97"/>
                </a:lnTo>
                <a:lnTo>
                  <a:pt x="723" y="94"/>
                </a:lnTo>
                <a:lnTo>
                  <a:pt x="717" y="94"/>
                </a:lnTo>
                <a:lnTo>
                  <a:pt x="714" y="94"/>
                </a:lnTo>
                <a:lnTo>
                  <a:pt x="709" y="94"/>
                </a:lnTo>
                <a:lnTo>
                  <a:pt x="700" y="94"/>
                </a:lnTo>
                <a:lnTo>
                  <a:pt x="697" y="91"/>
                </a:lnTo>
                <a:lnTo>
                  <a:pt x="692" y="91"/>
                </a:lnTo>
                <a:lnTo>
                  <a:pt x="686" y="88"/>
                </a:lnTo>
                <a:lnTo>
                  <a:pt x="686" y="85"/>
                </a:lnTo>
                <a:lnTo>
                  <a:pt x="683" y="85"/>
                </a:lnTo>
                <a:lnTo>
                  <a:pt x="677" y="83"/>
                </a:lnTo>
                <a:lnTo>
                  <a:pt x="672" y="83"/>
                </a:lnTo>
                <a:lnTo>
                  <a:pt x="666" y="83"/>
                </a:lnTo>
                <a:lnTo>
                  <a:pt x="663" y="83"/>
                </a:lnTo>
                <a:lnTo>
                  <a:pt x="660" y="80"/>
                </a:lnTo>
                <a:lnTo>
                  <a:pt x="660" y="77"/>
                </a:lnTo>
                <a:lnTo>
                  <a:pt x="655" y="77"/>
                </a:lnTo>
                <a:lnTo>
                  <a:pt x="652" y="74"/>
                </a:lnTo>
                <a:lnTo>
                  <a:pt x="649" y="71"/>
                </a:lnTo>
                <a:lnTo>
                  <a:pt x="640" y="63"/>
                </a:lnTo>
                <a:lnTo>
                  <a:pt x="638" y="63"/>
                </a:lnTo>
                <a:lnTo>
                  <a:pt x="635" y="57"/>
                </a:lnTo>
                <a:lnTo>
                  <a:pt x="635" y="54"/>
                </a:lnTo>
                <a:lnTo>
                  <a:pt x="635" y="48"/>
                </a:lnTo>
                <a:lnTo>
                  <a:pt x="635" y="46"/>
                </a:lnTo>
                <a:lnTo>
                  <a:pt x="646" y="40"/>
                </a:lnTo>
                <a:lnTo>
                  <a:pt x="652" y="37"/>
                </a:lnTo>
                <a:lnTo>
                  <a:pt x="652" y="31"/>
                </a:lnTo>
                <a:lnTo>
                  <a:pt x="655" y="31"/>
                </a:lnTo>
                <a:lnTo>
                  <a:pt x="655" y="28"/>
                </a:lnTo>
                <a:lnTo>
                  <a:pt x="655" y="26"/>
                </a:lnTo>
                <a:lnTo>
                  <a:pt x="655" y="23"/>
                </a:lnTo>
                <a:lnTo>
                  <a:pt x="655" y="20"/>
                </a:lnTo>
                <a:lnTo>
                  <a:pt x="660" y="20"/>
                </a:lnTo>
                <a:lnTo>
                  <a:pt x="669" y="17"/>
                </a:lnTo>
                <a:lnTo>
                  <a:pt x="672" y="14"/>
                </a:lnTo>
                <a:lnTo>
                  <a:pt x="675" y="11"/>
                </a:lnTo>
                <a:lnTo>
                  <a:pt x="677" y="11"/>
                </a:lnTo>
                <a:lnTo>
                  <a:pt x="683" y="9"/>
                </a:lnTo>
                <a:lnTo>
                  <a:pt x="686" y="6"/>
                </a:lnTo>
                <a:lnTo>
                  <a:pt x="689" y="6"/>
                </a:lnTo>
                <a:lnTo>
                  <a:pt x="692" y="3"/>
                </a:lnTo>
                <a:lnTo>
                  <a:pt x="695" y="0"/>
                </a:lnTo>
                <a:lnTo>
                  <a:pt x="700" y="0"/>
                </a:lnTo>
                <a:lnTo>
                  <a:pt x="703" y="0"/>
                </a:lnTo>
                <a:lnTo>
                  <a:pt x="706" y="3"/>
                </a:lnTo>
                <a:lnTo>
                  <a:pt x="709" y="6"/>
                </a:lnTo>
                <a:close/>
              </a:path>
            </a:pathLst>
          </a:custGeom>
          <a:solidFill>
            <a:srgbClr val="7BC36F"/>
          </a:solidFill>
          <a:ln w="19050">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5" name="Freeform 43">
            <a:extLst>
              <a:ext uri="{FF2B5EF4-FFF2-40B4-BE49-F238E27FC236}">
                <a16:creationId xmlns:a16="http://schemas.microsoft.com/office/drawing/2014/main" id="{157396CF-71B0-E966-6931-41FDD17920F3}"/>
              </a:ext>
            </a:extLst>
          </p:cNvPr>
          <p:cNvSpPr>
            <a:spLocks/>
          </p:cNvSpPr>
          <p:nvPr/>
        </p:nvSpPr>
        <p:spPr bwMode="auto">
          <a:xfrm>
            <a:off x="6119813" y="1441450"/>
            <a:ext cx="3055938" cy="3705225"/>
          </a:xfrm>
          <a:custGeom>
            <a:avLst/>
            <a:gdLst>
              <a:gd name="T0" fmla="*/ 1803 w 1925"/>
              <a:gd name="T1" fmla="*/ 435 h 2334"/>
              <a:gd name="T2" fmla="*/ 1900 w 1925"/>
              <a:gd name="T3" fmla="*/ 484 h 2334"/>
              <a:gd name="T4" fmla="*/ 1905 w 1925"/>
              <a:gd name="T5" fmla="*/ 623 h 2334"/>
              <a:gd name="T6" fmla="*/ 1786 w 1925"/>
              <a:gd name="T7" fmla="*/ 783 h 2334"/>
              <a:gd name="T8" fmla="*/ 1649 w 1925"/>
              <a:gd name="T9" fmla="*/ 851 h 2334"/>
              <a:gd name="T10" fmla="*/ 1595 w 1925"/>
              <a:gd name="T11" fmla="*/ 951 h 2334"/>
              <a:gd name="T12" fmla="*/ 1566 w 1925"/>
              <a:gd name="T13" fmla="*/ 1036 h 2334"/>
              <a:gd name="T14" fmla="*/ 1532 w 1925"/>
              <a:gd name="T15" fmla="*/ 1138 h 2334"/>
              <a:gd name="T16" fmla="*/ 1487 w 1925"/>
              <a:gd name="T17" fmla="*/ 1164 h 2334"/>
              <a:gd name="T18" fmla="*/ 1455 w 1925"/>
              <a:gd name="T19" fmla="*/ 1329 h 2334"/>
              <a:gd name="T20" fmla="*/ 1347 w 1925"/>
              <a:gd name="T21" fmla="*/ 1491 h 2334"/>
              <a:gd name="T22" fmla="*/ 1287 w 1925"/>
              <a:gd name="T23" fmla="*/ 1614 h 2334"/>
              <a:gd name="T24" fmla="*/ 1219 w 1925"/>
              <a:gd name="T25" fmla="*/ 1640 h 2334"/>
              <a:gd name="T26" fmla="*/ 1088 w 1925"/>
              <a:gd name="T27" fmla="*/ 1899 h 2334"/>
              <a:gd name="T28" fmla="*/ 997 w 1925"/>
              <a:gd name="T29" fmla="*/ 2143 h 2334"/>
              <a:gd name="T30" fmla="*/ 906 w 1925"/>
              <a:gd name="T31" fmla="*/ 2289 h 2334"/>
              <a:gd name="T32" fmla="*/ 786 w 1925"/>
              <a:gd name="T33" fmla="*/ 2331 h 2334"/>
              <a:gd name="T34" fmla="*/ 632 w 1925"/>
              <a:gd name="T35" fmla="*/ 2163 h 2334"/>
              <a:gd name="T36" fmla="*/ 561 w 1925"/>
              <a:gd name="T37" fmla="*/ 2197 h 2334"/>
              <a:gd name="T38" fmla="*/ 333 w 1925"/>
              <a:gd name="T39" fmla="*/ 2257 h 2334"/>
              <a:gd name="T40" fmla="*/ 333 w 1925"/>
              <a:gd name="T41" fmla="*/ 2138 h 2334"/>
              <a:gd name="T42" fmla="*/ 168 w 1925"/>
              <a:gd name="T43" fmla="*/ 1864 h 2334"/>
              <a:gd name="T44" fmla="*/ 205 w 1925"/>
              <a:gd name="T45" fmla="*/ 1736 h 2334"/>
              <a:gd name="T46" fmla="*/ 336 w 1925"/>
              <a:gd name="T47" fmla="*/ 1725 h 2334"/>
              <a:gd name="T48" fmla="*/ 461 w 1925"/>
              <a:gd name="T49" fmla="*/ 1617 h 2334"/>
              <a:gd name="T50" fmla="*/ 584 w 1925"/>
              <a:gd name="T51" fmla="*/ 1534 h 2334"/>
              <a:gd name="T52" fmla="*/ 598 w 1925"/>
              <a:gd name="T53" fmla="*/ 1417 h 2334"/>
              <a:gd name="T54" fmla="*/ 521 w 1925"/>
              <a:gd name="T55" fmla="*/ 1324 h 2334"/>
              <a:gd name="T56" fmla="*/ 404 w 1925"/>
              <a:gd name="T57" fmla="*/ 1309 h 2334"/>
              <a:gd name="T58" fmla="*/ 239 w 1925"/>
              <a:gd name="T59" fmla="*/ 1361 h 2334"/>
              <a:gd name="T60" fmla="*/ 145 w 1925"/>
              <a:gd name="T61" fmla="*/ 1289 h 2334"/>
              <a:gd name="T62" fmla="*/ 151 w 1925"/>
              <a:gd name="T63" fmla="*/ 1184 h 2334"/>
              <a:gd name="T64" fmla="*/ 71 w 1925"/>
              <a:gd name="T65" fmla="*/ 1136 h 2334"/>
              <a:gd name="T66" fmla="*/ 11 w 1925"/>
              <a:gd name="T67" fmla="*/ 1030 h 2334"/>
              <a:gd name="T68" fmla="*/ 17 w 1925"/>
              <a:gd name="T69" fmla="*/ 885 h 2334"/>
              <a:gd name="T70" fmla="*/ 103 w 1925"/>
              <a:gd name="T71" fmla="*/ 791 h 2334"/>
              <a:gd name="T72" fmla="*/ 262 w 1925"/>
              <a:gd name="T73" fmla="*/ 768 h 2334"/>
              <a:gd name="T74" fmla="*/ 362 w 1925"/>
              <a:gd name="T75" fmla="*/ 803 h 2334"/>
              <a:gd name="T76" fmla="*/ 419 w 1925"/>
              <a:gd name="T77" fmla="*/ 882 h 2334"/>
              <a:gd name="T78" fmla="*/ 467 w 1925"/>
              <a:gd name="T79" fmla="*/ 851 h 2334"/>
              <a:gd name="T80" fmla="*/ 493 w 1925"/>
              <a:gd name="T81" fmla="*/ 805 h 2334"/>
              <a:gd name="T82" fmla="*/ 379 w 1925"/>
              <a:gd name="T83" fmla="*/ 766 h 2334"/>
              <a:gd name="T84" fmla="*/ 350 w 1925"/>
              <a:gd name="T85" fmla="*/ 686 h 2334"/>
              <a:gd name="T86" fmla="*/ 296 w 1925"/>
              <a:gd name="T87" fmla="*/ 620 h 2334"/>
              <a:gd name="T88" fmla="*/ 396 w 1925"/>
              <a:gd name="T89" fmla="*/ 563 h 2334"/>
              <a:gd name="T90" fmla="*/ 470 w 1925"/>
              <a:gd name="T91" fmla="*/ 487 h 2334"/>
              <a:gd name="T92" fmla="*/ 547 w 1925"/>
              <a:gd name="T93" fmla="*/ 401 h 2334"/>
              <a:gd name="T94" fmla="*/ 604 w 1925"/>
              <a:gd name="T95" fmla="*/ 321 h 2334"/>
              <a:gd name="T96" fmla="*/ 496 w 1925"/>
              <a:gd name="T97" fmla="*/ 282 h 2334"/>
              <a:gd name="T98" fmla="*/ 430 w 1925"/>
              <a:gd name="T99" fmla="*/ 230 h 2334"/>
              <a:gd name="T100" fmla="*/ 293 w 1925"/>
              <a:gd name="T101" fmla="*/ 293 h 2334"/>
              <a:gd name="T102" fmla="*/ 439 w 1925"/>
              <a:gd name="T103" fmla="*/ 159 h 2334"/>
              <a:gd name="T104" fmla="*/ 564 w 1925"/>
              <a:gd name="T105" fmla="*/ 125 h 2334"/>
              <a:gd name="T106" fmla="*/ 721 w 1925"/>
              <a:gd name="T107" fmla="*/ 111 h 2334"/>
              <a:gd name="T108" fmla="*/ 854 w 1925"/>
              <a:gd name="T109" fmla="*/ 108 h 2334"/>
              <a:gd name="T110" fmla="*/ 988 w 1925"/>
              <a:gd name="T111" fmla="*/ 139 h 2334"/>
              <a:gd name="T112" fmla="*/ 1102 w 1925"/>
              <a:gd name="T113" fmla="*/ 196 h 2334"/>
              <a:gd name="T114" fmla="*/ 1213 w 1925"/>
              <a:gd name="T115" fmla="*/ 210 h 2334"/>
              <a:gd name="T116" fmla="*/ 1267 w 1925"/>
              <a:gd name="T117" fmla="*/ 134 h 2334"/>
              <a:gd name="T118" fmla="*/ 1333 w 1925"/>
              <a:gd name="T119" fmla="*/ 77 h 2334"/>
              <a:gd name="T120" fmla="*/ 1424 w 1925"/>
              <a:gd name="T121" fmla="*/ 54 h 2334"/>
              <a:gd name="T122" fmla="*/ 1492 w 1925"/>
              <a:gd name="T123" fmla="*/ 3 h 2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25" h="2334">
                <a:moveTo>
                  <a:pt x="1612" y="37"/>
                </a:moveTo>
                <a:lnTo>
                  <a:pt x="1638" y="71"/>
                </a:lnTo>
                <a:lnTo>
                  <a:pt x="1663" y="105"/>
                </a:lnTo>
                <a:lnTo>
                  <a:pt x="1686" y="139"/>
                </a:lnTo>
                <a:lnTo>
                  <a:pt x="1709" y="171"/>
                </a:lnTo>
                <a:lnTo>
                  <a:pt x="1732" y="202"/>
                </a:lnTo>
                <a:lnTo>
                  <a:pt x="1743" y="256"/>
                </a:lnTo>
                <a:lnTo>
                  <a:pt x="1751" y="299"/>
                </a:lnTo>
                <a:lnTo>
                  <a:pt x="1763" y="341"/>
                </a:lnTo>
                <a:lnTo>
                  <a:pt x="1771" y="378"/>
                </a:lnTo>
                <a:lnTo>
                  <a:pt x="1769" y="390"/>
                </a:lnTo>
                <a:lnTo>
                  <a:pt x="1769" y="393"/>
                </a:lnTo>
                <a:lnTo>
                  <a:pt x="1769" y="390"/>
                </a:lnTo>
                <a:lnTo>
                  <a:pt x="1766" y="393"/>
                </a:lnTo>
                <a:lnTo>
                  <a:pt x="1766" y="395"/>
                </a:lnTo>
                <a:lnTo>
                  <a:pt x="1766" y="398"/>
                </a:lnTo>
                <a:lnTo>
                  <a:pt x="1763" y="398"/>
                </a:lnTo>
                <a:lnTo>
                  <a:pt x="1760" y="398"/>
                </a:lnTo>
                <a:lnTo>
                  <a:pt x="1760" y="401"/>
                </a:lnTo>
                <a:lnTo>
                  <a:pt x="1763" y="404"/>
                </a:lnTo>
                <a:lnTo>
                  <a:pt x="1763" y="410"/>
                </a:lnTo>
                <a:lnTo>
                  <a:pt x="1766" y="407"/>
                </a:lnTo>
                <a:lnTo>
                  <a:pt x="1769" y="407"/>
                </a:lnTo>
                <a:lnTo>
                  <a:pt x="1766" y="410"/>
                </a:lnTo>
                <a:lnTo>
                  <a:pt x="1766" y="413"/>
                </a:lnTo>
                <a:lnTo>
                  <a:pt x="1763" y="413"/>
                </a:lnTo>
                <a:lnTo>
                  <a:pt x="1763" y="415"/>
                </a:lnTo>
                <a:lnTo>
                  <a:pt x="1760" y="415"/>
                </a:lnTo>
                <a:lnTo>
                  <a:pt x="1763" y="418"/>
                </a:lnTo>
                <a:lnTo>
                  <a:pt x="1760" y="418"/>
                </a:lnTo>
                <a:lnTo>
                  <a:pt x="1760" y="421"/>
                </a:lnTo>
                <a:lnTo>
                  <a:pt x="1766" y="421"/>
                </a:lnTo>
                <a:lnTo>
                  <a:pt x="1769" y="427"/>
                </a:lnTo>
                <a:lnTo>
                  <a:pt x="1771" y="430"/>
                </a:lnTo>
                <a:lnTo>
                  <a:pt x="1777" y="432"/>
                </a:lnTo>
                <a:lnTo>
                  <a:pt x="1774" y="432"/>
                </a:lnTo>
                <a:lnTo>
                  <a:pt x="1774" y="435"/>
                </a:lnTo>
                <a:lnTo>
                  <a:pt x="1777" y="435"/>
                </a:lnTo>
                <a:lnTo>
                  <a:pt x="1780" y="435"/>
                </a:lnTo>
                <a:lnTo>
                  <a:pt x="1786" y="432"/>
                </a:lnTo>
                <a:lnTo>
                  <a:pt x="1789" y="432"/>
                </a:lnTo>
                <a:lnTo>
                  <a:pt x="1791" y="432"/>
                </a:lnTo>
                <a:lnTo>
                  <a:pt x="1794" y="432"/>
                </a:lnTo>
                <a:lnTo>
                  <a:pt x="1797" y="435"/>
                </a:lnTo>
                <a:lnTo>
                  <a:pt x="1797" y="438"/>
                </a:lnTo>
                <a:lnTo>
                  <a:pt x="1800" y="438"/>
                </a:lnTo>
                <a:lnTo>
                  <a:pt x="1800" y="435"/>
                </a:lnTo>
                <a:lnTo>
                  <a:pt x="1800" y="432"/>
                </a:lnTo>
                <a:lnTo>
                  <a:pt x="1803" y="435"/>
                </a:lnTo>
                <a:lnTo>
                  <a:pt x="1806" y="435"/>
                </a:lnTo>
                <a:lnTo>
                  <a:pt x="1808" y="432"/>
                </a:lnTo>
                <a:lnTo>
                  <a:pt x="1811" y="432"/>
                </a:lnTo>
                <a:lnTo>
                  <a:pt x="1820" y="435"/>
                </a:lnTo>
                <a:lnTo>
                  <a:pt x="1823" y="435"/>
                </a:lnTo>
                <a:lnTo>
                  <a:pt x="1828" y="435"/>
                </a:lnTo>
                <a:lnTo>
                  <a:pt x="1831" y="435"/>
                </a:lnTo>
                <a:lnTo>
                  <a:pt x="1834" y="435"/>
                </a:lnTo>
                <a:lnTo>
                  <a:pt x="1834" y="432"/>
                </a:lnTo>
                <a:lnTo>
                  <a:pt x="1837" y="432"/>
                </a:lnTo>
                <a:lnTo>
                  <a:pt x="1840" y="435"/>
                </a:lnTo>
                <a:lnTo>
                  <a:pt x="1843" y="435"/>
                </a:lnTo>
                <a:lnTo>
                  <a:pt x="1843" y="432"/>
                </a:lnTo>
                <a:lnTo>
                  <a:pt x="1848" y="435"/>
                </a:lnTo>
                <a:lnTo>
                  <a:pt x="1848" y="438"/>
                </a:lnTo>
                <a:lnTo>
                  <a:pt x="1851" y="441"/>
                </a:lnTo>
                <a:lnTo>
                  <a:pt x="1851" y="435"/>
                </a:lnTo>
                <a:lnTo>
                  <a:pt x="1857" y="435"/>
                </a:lnTo>
                <a:lnTo>
                  <a:pt x="1860" y="438"/>
                </a:lnTo>
                <a:lnTo>
                  <a:pt x="1860" y="441"/>
                </a:lnTo>
                <a:lnTo>
                  <a:pt x="1863" y="438"/>
                </a:lnTo>
                <a:lnTo>
                  <a:pt x="1863" y="441"/>
                </a:lnTo>
                <a:lnTo>
                  <a:pt x="1865" y="444"/>
                </a:lnTo>
                <a:lnTo>
                  <a:pt x="1868" y="447"/>
                </a:lnTo>
                <a:lnTo>
                  <a:pt x="1871" y="447"/>
                </a:lnTo>
                <a:lnTo>
                  <a:pt x="1874" y="447"/>
                </a:lnTo>
                <a:lnTo>
                  <a:pt x="1874" y="450"/>
                </a:lnTo>
                <a:lnTo>
                  <a:pt x="1871" y="450"/>
                </a:lnTo>
                <a:lnTo>
                  <a:pt x="1871" y="452"/>
                </a:lnTo>
                <a:lnTo>
                  <a:pt x="1871" y="455"/>
                </a:lnTo>
                <a:lnTo>
                  <a:pt x="1871" y="458"/>
                </a:lnTo>
                <a:lnTo>
                  <a:pt x="1874" y="458"/>
                </a:lnTo>
                <a:lnTo>
                  <a:pt x="1877" y="458"/>
                </a:lnTo>
                <a:lnTo>
                  <a:pt x="1882" y="464"/>
                </a:lnTo>
                <a:lnTo>
                  <a:pt x="1880" y="464"/>
                </a:lnTo>
                <a:lnTo>
                  <a:pt x="1882" y="467"/>
                </a:lnTo>
                <a:lnTo>
                  <a:pt x="1882" y="469"/>
                </a:lnTo>
                <a:lnTo>
                  <a:pt x="1885" y="469"/>
                </a:lnTo>
                <a:lnTo>
                  <a:pt x="1885" y="472"/>
                </a:lnTo>
                <a:lnTo>
                  <a:pt x="1882" y="475"/>
                </a:lnTo>
                <a:lnTo>
                  <a:pt x="1882" y="478"/>
                </a:lnTo>
                <a:lnTo>
                  <a:pt x="1885" y="478"/>
                </a:lnTo>
                <a:lnTo>
                  <a:pt x="1888" y="478"/>
                </a:lnTo>
                <a:lnTo>
                  <a:pt x="1891" y="481"/>
                </a:lnTo>
                <a:lnTo>
                  <a:pt x="1891" y="478"/>
                </a:lnTo>
                <a:lnTo>
                  <a:pt x="1897" y="478"/>
                </a:lnTo>
                <a:lnTo>
                  <a:pt x="1897" y="481"/>
                </a:lnTo>
                <a:lnTo>
                  <a:pt x="1897" y="484"/>
                </a:lnTo>
                <a:lnTo>
                  <a:pt x="1900" y="484"/>
                </a:lnTo>
                <a:lnTo>
                  <a:pt x="1902" y="489"/>
                </a:lnTo>
                <a:lnTo>
                  <a:pt x="1900" y="489"/>
                </a:lnTo>
                <a:lnTo>
                  <a:pt x="1902" y="492"/>
                </a:lnTo>
                <a:lnTo>
                  <a:pt x="1905" y="492"/>
                </a:lnTo>
                <a:lnTo>
                  <a:pt x="1902" y="492"/>
                </a:lnTo>
                <a:lnTo>
                  <a:pt x="1908" y="492"/>
                </a:lnTo>
                <a:lnTo>
                  <a:pt x="1911" y="492"/>
                </a:lnTo>
                <a:lnTo>
                  <a:pt x="1908" y="492"/>
                </a:lnTo>
                <a:lnTo>
                  <a:pt x="1911" y="489"/>
                </a:lnTo>
                <a:lnTo>
                  <a:pt x="1911" y="492"/>
                </a:lnTo>
                <a:lnTo>
                  <a:pt x="1914" y="489"/>
                </a:lnTo>
                <a:lnTo>
                  <a:pt x="1917" y="489"/>
                </a:lnTo>
                <a:lnTo>
                  <a:pt x="1920" y="489"/>
                </a:lnTo>
                <a:lnTo>
                  <a:pt x="1920" y="495"/>
                </a:lnTo>
                <a:lnTo>
                  <a:pt x="1922" y="495"/>
                </a:lnTo>
                <a:lnTo>
                  <a:pt x="1925" y="501"/>
                </a:lnTo>
                <a:lnTo>
                  <a:pt x="1922" y="501"/>
                </a:lnTo>
                <a:lnTo>
                  <a:pt x="1922" y="504"/>
                </a:lnTo>
                <a:lnTo>
                  <a:pt x="1917" y="509"/>
                </a:lnTo>
                <a:lnTo>
                  <a:pt x="1917" y="512"/>
                </a:lnTo>
                <a:lnTo>
                  <a:pt x="1917" y="515"/>
                </a:lnTo>
                <a:lnTo>
                  <a:pt x="1911" y="521"/>
                </a:lnTo>
                <a:lnTo>
                  <a:pt x="1911" y="524"/>
                </a:lnTo>
                <a:lnTo>
                  <a:pt x="1914" y="526"/>
                </a:lnTo>
                <a:lnTo>
                  <a:pt x="1917" y="529"/>
                </a:lnTo>
                <a:lnTo>
                  <a:pt x="1917" y="532"/>
                </a:lnTo>
                <a:lnTo>
                  <a:pt x="1911" y="532"/>
                </a:lnTo>
                <a:lnTo>
                  <a:pt x="1905" y="538"/>
                </a:lnTo>
                <a:lnTo>
                  <a:pt x="1905" y="543"/>
                </a:lnTo>
                <a:lnTo>
                  <a:pt x="1908" y="546"/>
                </a:lnTo>
                <a:lnTo>
                  <a:pt x="1911" y="552"/>
                </a:lnTo>
                <a:lnTo>
                  <a:pt x="1911" y="555"/>
                </a:lnTo>
                <a:lnTo>
                  <a:pt x="1911" y="558"/>
                </a:lnTo>
                <a:lnTo>
                  <a:pt x="1914" y="561"/>
                </a:lnTo>
                <a:lnTo>
                  <a:pt x="1914" y="563"/>
                </a:lnTo>
                <a:lnTo>
                  <a:pt x="1917" y="563"/>
                </a:lnTo>
                <a:lnTo>
                  <a:pt x="1917" y="566"/>
                </a:lnTo>
                <a:lnTo>
                  <a:pt x="1917" y="569"/>
                </a:lnTo>
                <a:lnTo>
                  <a:pt x="1911" y="575"/>
                </a:lnTo>
                <a:lnTo>
                  <a:pt x="1914" y="583"/>
                </a:lnTo>
                <a:lnTo>
                  <a:pt x="1911" y="586"/>
                </a:lnTo>
                <a:lnTo>
                  <a:pt x="1905" y="592"/>
                </a:lnTo>
                <a:lnTo>
                  <a:pt x="1902" y="592"/>
                </a:lnTo>
                <a:lnTo>
                  <a:pt x="1902" y="595"/>
                </a:lnTo>
                <a:lnTo>
                  <a:pt x="1905" y="600"/>
                </a:lnTo>
                <a:lnTo>
                  <a:pt x="1902" y="606"/>
                </a:lnTo>
                <a:lnTo>
                  <a:pt x="1902" y="609"/>
                </a:lnTo>
                <a:lnTo>
                  <a:pt x="1902" y="620"/>
                </a:lnTo>
                <a:lnTo>
                  <a:pt x="1905" y="623"/>
                </a:lnTo>
                <a:lnTo>
                  <a:pt x="1900" y="626"/>
                </a:lnTo>
                <a:lnTo>
                  <a:pt x="1900" y="632"/>
                </a:lnTo>
                <a:lnTo>
                  <a:pt x="1894" y="632"/>
                </a:lnTo>
                <a:lnTo>
                  <a:pt x="1894" y="635"/>
                </a:lnTo>
                <a:lnTo>
                  <a:pt x="1891" y="635"/>
                </a:lnTo>
                <a:lnTo>
                  <a:pt x="1891" y="637"/>
                </a:lnTo>
                <a:lnTo>
                  <a:pt x="1882" y="643"/>
                </a:lnTo>
                <a:lnTo>
                  <a:pt x="1885" y="646"/>
                </a:lnTo>
                <a:lnTo>
                  <a:pt x="1888" y="646"/>
                </a:lnTo>
                <a:lnTo>
                  <a:pt x="1894" y="649"/>
                </a:lnTo>
                <a:lnTo>
                  <a:pt x="1897" y="649"/>
                </a:lnTo>
                <a:lnTo>
                  <a:pt x="1900" y="649"/>
                </a:lnTo>
                <a:lnTo>
                  <a:pt x="1902" y="657"/>
                </a:lnTo>
                <a:lnTo>
                  <a:pt x="1905" y="657"/>
                </a:lnTo>
                <a:lnTo>
                  <a:pt x="1908" y="663"/>
                </a:lnTo>
                <a:lnTo>
                  <a:pt x="1911" y="663"/>
                </a:lnTo>
                <a:lnTo>
                  <a:pt x="1914" y="666"/>
                </a:lnTo>
                <a:lnTo>
                  <a:pt x="1911" y="669"/>
                </a:lnTo>
                <a:lnTo>
                  <a:pt x="1914" y="674"/>
                </a:lnTo>
                <a:lnTo>
                  <a:pt x="1917" y="680"/>
                </a:lnTo>
                <a:lnTo>
                  <a:pt x="1914" y="683"/>
                </a:lnTo>
                <a:lnTo>
                  <a:pt x="1914" y="689"/>
                </a:lnTo>
                <a:lnTo>
                  <a:pt x="1914" y="692"/>
                </a:lnTo>
                <a:lnTo>
                  <a:pt x="1908" y="694"/>
                </a:lnTo>
                <a:lnTo>
                  <a:pt x="1905" y="703"/>
                </a:lnTo>
                <a:lnTo>
                  <a:pt x="1905" y="709"/>
                </a:lnTo>
                <a:lnTo>
                  <a:pt x="1900" y="711"/>
                </a:lnTo>
                <a:lnTo>
                  <a:pt x="1897" y="714"/>
                </a:lnTo>
                <a:lnTo>
                  <a:pt x="1894" y="714"/>
                </a:lnTo>
                <a:lnTo>
                  <a:pt x="1888" y="717"/>
                </a:lnTo>
                <a:lnTo>
                  <a:pt x="1885" y="720"/>
                </a:lnTo>
                <a:lnTo>
                  <a:pt x="1880" y="723"/>
                </a:lnTo>
                <a:lnTo>
                  <a:pt x="1874" y="723"/>
                </a:lnTo>
                <a:lnTo>
                  <a:pt x="1871" y="723"/>
                </a:lnTo>
                <a:lnTo>
                  <a:pt x="1865" y="731"/>
                </a:lnTo>
                <a:lnTo>
                  <a:pt x="1860" y="734"/>
                </a:lnTo>
                <a:lnTo>
                  <a:pt x="1857" y="737"/>
                </a:lnTo>
                <a:lnTo>
                  <a:pt x="1854" y="740"/>
                </a:lnTo>
                <a:lnTo>
                  <a:pt x="1851" y="740"/>
                </a:lnTo>
                <a:lnTo>
                  <a:pt x="1845" y="740"/>
                </a:lnTo>
                <a:lnTo>
                  <a:pt x="1843" y="743"/>
                </a:lnTo>
                <a:lnTo>
                  <a:pt x="1840" y="746"/>
                </a:lnTo>
                <a:lnTo>
                  <a:pt x="1828" y="757"/>
                </a:lnTo>
                <a:lnTo>
                  <a:pt x="1817" y="766"/>
                </a:lnTo>
                <a:lnTo>
                  <a:pt x="1808" y="768"/>
                </a:lnTo>
                <a:lnTo>
                  <a:pt x="1800" y="774"/>
                </a:lnTo>
                <a:lnTo>
                  <a:pt x="1791" y="780"/>
                </a:lnTo>
                <a:lnTo>
                  <a:pt x="1789" y="780"/>
                </a:lnTo>
                <a:lnTo>
                  <a:pt x="1786" y="783"/>
                </a:lnTo>
                <a:lnTo>
                  <a:pt x="1783" y="783"/>
                </a:lnTo>
                <a:lnTo>
                  <a:pt x="1780" y="785"/>
                </a:lnTo>
                <a:lnTo>
                  <a:pt x="1774" y="791"/>
                </a:lnTo>
                <a:lnTo>
                  <a:pt x="1771" y="794"/>
                </a:lnTo>
                <a:lnTo>
                  <a:pt x="1769" y="797"/>
                </a:lnTo>
                <a:lnTo>
                  <a:pt x="1766" y="797"/>
                </a:lnTo>
                <a:lnTo>
                  <a:pt x="1766" y="800"/>
                </a:lnTo>
                <a:lnTo>
                  <a:pt x="1763" y="800"/>
                </a:lnTo>
                <a:lnTo>
                  <a:pt x="1760" y="800"/>
                </a:lnTo>
                <a:lnTo>
                  <a:pt x="1760" y="797"/>
                </a:lnTo>
                <a:lnTo>
                  <a:pt x="1757" y="797"/>
                </a:lnTo>
                <a:lnTo>
                  <a:pt x="1754" y="800"/>
                </a:lnTo>
                <a:lnTo>
                  <a:pt x="1751" y="797"/>
                </a:lnTo>
                <a:lnTo>
                  <a:pt x="1749" y="794"/>
                </a:lnTo>
                <a:lnTo>
                  <a:pt x="1740" y="791"/>
                </a:lnTo>
                <a:lnTo>
                  <a:pt x="1740" y="788"/>
                </a:lnTo>
                <a:lnTo>
                  <a:pt x="1720" y="783"/>
                </a:lnTo>
                <a:lnTo>
                  <a:pt x="1697" y="774"/>
                </a:lnTo>
                <a:lnTo>
                  <a:pt x="1692" y="794"/>
                </a:lnTo>
                <a:lnTo>
                  <a:pt x="1689" y="791"/>
                </a:lnTo>
                <a:lnTo>
                  <a:pt x="1689" y="794"/>
                </a:lnTo>
                <a:lnTo>
                  <a:pt x="1692" y="797"/>
                </a:lnTo>
                <a:lnTo>
                  <a:pt x="1689" y="797"/>
                </a:lnTo>
                <a:lnTo>
                  <a:pt x="1686" y="800"/>
                </a:lnTo>
                <a:lnTo>
                  <a:pt x="1689" y="803"/>
                </a:lnTo>
                <a:lnTo>
                  <a:pt x="1686" y="805"/>
                </a:lnTo>
                <a:lnTo>
                  <a:pt x="1683" y="805"/>
                </a:lnTo>
                <a:lnTo>
                  <a:pt x="1683" y="808"/>
                </a:lnTo>
                <a:lnTo>
                  <a:pt x="1680" y="811"/>
                </a:lnTo>
                <a:lnTo>
                  <a:pt x="1680" y="814"/>
                </a:lnTo>
                <a:lnTo>
                  <a:pt x="1677" y="817"/>
                </a:lnTo>
                <a:lnTo>
                  <a:pt x="1677" y="820"/>
                </a:lnTo>
                <a:lnTo>
                  <a:pt x="1675" y="822"/>
                </a:lnTo>
                <a:lnTo>
                  <a:pt x="1672" y="822"/>
                </a:lnTo>
                <a:lnTo>
                  <a:pt x="1669" y="825"/>
                </a:lnTo>
                <a:lnTo>
                  <a:pt x="1666" y="828"/>
                </a:lnTo>
                <a:lnTo>
                  <a:pt x="1666" y="831"/>
                </a:lnTo>
                <a:lnTo>
                  <a:pt x="1666" y="834"/>
                </a:lnTo>
                <a:lnTo>
                  <a:pt x="1663" y="834"/>
                </a:lnTo>
                <a:lnTo>
                  <a:pt x="1663" y="837"/>
                </a:lnTo>
                <a:lnTo>
                  <a:pt x="1660" y="840"/>
                </a:lnTo>
                <a:lnTo>
                  <a:pt x="1660" y="842"/>
                </a:lnTo>
                <a:lnTo>
                  <a:pt x="1658" y="842"/>
                </a:lnTo>
                <a:lnTo>
                  <a:pt x="1660" y="845"/>
                </a:lnTo>
                <a:lnTo>
                  <a:pt x="1658" y="845"/>
                </a:lnTo>
                <a:lnTo>
                  <a:pt x="1658" y="848"/>
                </a:lnTo>
                <a:lnTo>
                  <a:pt x="1655" y="848"/>
                </a:lnTo>
                <a:lnTo>
                  <a:pt x="1652" y="851"/>
                </a:lnTo>
                <a:lnTo>
                  <a:pt x="1649" y="851"/>
                </a:lnTo>
                <a:lnTo>
                  <a:pt x="1649" y="854"/>
                </a:lnTo>
                <a:lnTo>
                  <a:pt x="1643" y="857"/>
                </a:lnTo>
                <a:lnTo>
                  <a:pt x="1646" y="857"/>
                </a:lnTo>
                <a:lnTo>
                  <a:pt x="1643" y="865"/>
                </a:lnTo>
                <a:lnTo>
                  <a:pt x="1638" y="871"/>
                </a:lnTo>
                <a:lnTo>
                  <a:pt x="1640" y="874"/>
                </a:lnTo>
                <a:lnTo>
                  <a:pt x="1638" y="877"/>
                </a:lnTo>
                <a:lnTo>
                  <a:pt x="1635" y="877"/>
                </a:lnTo>
                <a:lnTo>
                  <a:pt x="1629" y="877"/>
                </a:lnTo>
                <a:lnTo>
                  <a:pt x="1623" y="877"/>
                </a:lnTo>
                <a:lnTo>
                  <a:pt x="1620" y="874"/>
                </a:lnTo>
                <a:lnTo>
                  <a:pt x="1618" y="877"/>
                </a:lnTo>
                <a:lnTo>
                  <a:pt x="1618" y="879"/>
                </a:lnTo>
                <a:lnTo>
                  <a:pt x="1618" y="882"/>
                </a:lnTo>
                <a:lnTo>
                  <a:pt x="1618" y="885"/>
                </a:lnTo>
                <a:lnTo>
                  <a:pt x="1615" y="885"/>
                </a:lnTo>
                <a:lnTo>
                  <a:pt x="1615" y="888"/>
                </a:lnTo>
                <a:lnTo>
                  <a:pt x="1612" y="888"/>
                </a:lnTo>
                <a:lnTo>
                  <a:pt x="1612" y="891"/>
                </a:lnTo>
                <a:lnTo>
                  <a:pt x="1612" y="894"/>
                </a:lnTo>
                <a:lnTo>
                  <a:pt x="1612" y="896"/>
                </a:lnTo>
                <a:lnTo>
                  <a:pt x="1615" y="896"/>
                </a:lnTo>
                <a:lnTo>
                  <a:pt x="1618" y="902"/>
                </a:lnTo>
                <a:lnTo>
                  <a:pt x="1618" y="905"/>
                </a:lnTo>
                <a:lnTo>
                  <a:pt x="1615" y="908"/>
                </a:lnTo>
                <a:lnTo>
                  <a:pt x="1615" y="911"/>
                </a:lnTo>
                <a:lnTo>
                  <a:pt x="1615" y="914"/>
                </a:lnTo>
                <a:lnTo>
                  <a:pt x="1615" y="916"/>
                </a:lnTo>
                <a:lnTo>
                  <a:pt x="1615" y="919"/>
                </a:lnTo>
                <a:lnTo>
                  <a:pt x="1612" y="922"/>
                </a:lnTo>
                <a:lnTo>
                  <a:pt x="1609" y="922"/>
                </a:lnTo>
                <a:lnTo>
                  <a:pt x="1609" y="925"/>
                </a:lnTo>
                <a:lnTo>
                  <a:pt x="1606" y="925"/>
                </a:lnTo>
                <a:lnTo>
                  <a:pt x="1606" y="928"/>
                </a:lnTo>
                <a:lnTo>
                  <a:pt x="1603" y="928"/>
                </a:lnTo>
                <a:lnTo>
                  <a:pt x="1601" y="928"/>
                </a:lnTo>
                <a:lnTo>
                  <a:pt x="1601" y="931"/>
                </a:lnTo>
                <a:lnTo>
                  <a:pt x="1601" y="933"/>
                </a:lnTo>
                <a:lnTo>
                  <a:pt x="1598" y="936"/>
                </a:lnTo>
                <a:lnTo>
                  <a:pt x="1601" y="936"/>
                </a:lnTo>
                <a:lnTo>
                  <a:pt x="1595" y="936"/>
                </a:lnTo>
                <a:lnTo>
                  <a:pt x="1592" y="936"/>
                </a:lnTo>
                <a:lnTo>
                  <a:pt x="1592" y="939"/>
                </a:lnTo>
                <a:lnTo>
                  <a:pt x="1589" y="942"/>
                </a:lnTo>
                <a:lnTo>
                  <a:pt x="1589" y="945"/>
                </a:lnTo>
                <a:lnTo>
                  <a:pt x="1592" y="945"/>
                </a:lnTo>
                <a:lnTo>
                  <a:pt x="1595" y="945"/>
                </a:lnTo>
                <a:lnTo>
                  <a:pt x="1595" y="948"/>
                </a:lnTo>
                <a:lnTo>
                  <a:pt x="1595" y="951"/>
                </a:lnTo>
                <a:lnTo>
                  <a:pt x="1592" y="951"/>
                </a:lnTo>
                <a:lnTo>
                  <a:pt x="1589" y="951"/>
                </a:lnTo>
                <a:lnTo>
                  <a:pt x="1589" y="953"/>
                </a:lnTo>
                <a:lnTo>
                  <a:pt x="1589" y="956"/>
                </a:lnTo>
                <a:lnTo>
                  <a:pt x="1586" y="959"/>
                </a:lnTo>
                <a:lnTo>
                  <a:pt x="1586" y="962"/>
                </a:lnTo>
                <a:lnTo>
                  <a:pt x="1586" y="965"/>
                </a:lnTo>
                <a:lnTo>
                  <a:pt x="1583" y="965"/>
                </a:lnTo>
                <a:lnTo>
                  <a:pt x="1583" y="968"/>
                </a:lnTo>
                <a:lnTo>
                  <a:pt x="1583" y="971"/>
                </a:lnTo>
                <a:lnTo>
                  <a:pt x="1581" y="971"/>
                </a:lnTo>
                <a:lnTo>
                  <a:pt x="1578" y="971"/>
                </a:lnTo>
                <a:lnTo>
                  <a:pt x="1578" y="973"/>
                </a:lnTo>
                <a:lnTo>
                  <a:pt x="1578" y="976"/>
                </a:lnTo>
                <a:lnTo>
                  <a:pt x="1575" y="976"/>
                </a:lnTo>
                <a:lnTo>
                  <a:pt x="1572" y="976"/>
                </a:lnTo>
                <a:lnTo>
                  <a:pt x="1569" y="976"/>
                </a:lnTo>
                <a:lnTo>
                  <a:pt x="1569" y="979"/>
                </a:lnTo>
                <a:lnTo>
                  <a:pt x="1569" y="982"/>
                </a:lnTo>
                <a:lnTo>
                  <a:pt x="1572" y="982"/>
                </a:lnTo>
                <a:lnTo>
                  <a:pt x="1572" y="985"/>
                </a:lnTo>
                <a:lnTo>
                  <a:pt x="1572" y="988"/>
                </a:lnTo>
                <a:lnTo>
                  <a:pt x="1569" y="988"/>
                </a:lnTo>
                <a:lnTo>
                  <a:pt x="1569" y="990"/>
                </a:lnTo>
                <a:lnTo>
                  <a:pt x="1569" y="993"/>
                </a:lnTo>
                <a:lnTo>
                  <a:pt x="1569" y="996"/>
                </a:lnTo>
                <a:lnTo>
                  <a:pt x="1569" y="999"/>
                </a:lnTo>
                <a:lnTo>
                  <a:pt x="1566" y="999"/>
                </a:lnTo>
                <a:lnTo>
                  <a:pt x="1564" y="999"/>
                </a:lnTo>
                <a:lnTo>
                  <a:pt x="1564" y="1002"/>
                </a:lnTo>
                <a:lnTo>
                  <a:pt x="1566" y="1002"/>
                </a:lnTo>
                <a:lnTo>
                  <a:pt x="1566" y="1005"/>
                </a:lnTo>
                <a:lnTo>
                  <a:pt x="1564" y="1005"/>
                </a:lnTo>
                <a:lnTo>
                  <a:pt x="1566" y="1008"/>
                </a:lnTo>
                <a:lnTo>
                  <a:pt x="1566" y="1010"/>
                </a:lnTo>
                <a:lnTo>
                  <a:pt x="1566" y="1013"/>
                </a:lnTo>
                <a:lnTo>
                  <a:pt x="1564" y="1016"/>
                </a:lnTo>
                <a:lnTo>
                  <a:pt x="1566" y="1019"/>
                </a:lnTo>
                <a:lnTo>
                  <a:pt x="1564" y="1019"/>
                </a:lnTo>
                <a:lnTo>
                  <a:pt x="1566" y="1022"/>
                </a:lnTo>
                <a:lnTo>
                  <a:pt x="1569" y="1022"/>
                </a:lnTo>
                <a:lnTo>
                  <a:pt x="1569" y="1025"/>
                </a:lnTo>
                <a:lnTo>
                  <a:pt x="1572" y="1025"/>
                </a:lnTo>
                <a:lnTo>
                  <a:pt x="1572" y="1027"/>
                </a:lnTo>
                <a:lnTo>
                  <a:pt x="1575" y="1030"/>
                </a:lnTo>
                <a:lnTo>
                  <a:pt x="1572" y="1030"/>
                </a:lnTo>
                <a:lnTo>
                  <a:pt x="1572" y="1033"/>
                </a:lnTo>
                <a:lnTo>
                  <a:pt x="1569" y="1036"/>
                </a:lnTo>
                <a:lnTo>
                  <a:pt x="1566" y="1036"/>
                </a:lnTo>
                <a:lnTo>
                  <a:pt x="1564" y="1036"/>
                </a:lnTo>
                <a:lnTo>
                  <a:pt x="1564" y="1033"/>
                </a:lnTo>
                <a:lnTo>
                  <a:pt x="1561" y="1036"/>
                </a:lnTo>
                <a:lnTo>
                  <a:pt x="1558" y="1036"/>
                </a:lnTo>
                <a:lnTo>
                  <a:pt x="1555" y="1033"/>
                </a:lnTo>
                <a:lnTo>
                  <a:pt x="1555" y="1036"/>
                </a:lnTo>
                <a:lnTo>
                  <a:pt x="1555" y="1039"/>
                </a:lnTo>
                <a:lnTo>
                  <a:pt x="1555" y="1042"/>
                </a:lnTo>
                <a:lnTo>
                  <a:pt x="1555" y="1045"/>
                </a:lnTo>
                <a:lnTo>
                  <a:pt x="1555" y="1047"/>
                </a:lnTo>
                <a:lnTo>
                  <a:pt x="1552" y="1047"/>
                </a:lnTo>
                <a:lnTo>
                  <a:pt x="1552" y="1050"/>
                </a:lnTo>
                <a:lnTo>
                  <a:pt x="1552" y="1053"/>
                </a:lnTo>
                <a:lnTo>
                  <a:pt x="1549" y="1053"/>
                </a:lnTo>
                <a:lnTo>
                  <a:pt x="1549" y="1056"/>
                </a:lnTo>
                <a:lnTo>
                  <a:pt x="1549" y="1059"/>
                </a:lnTo>
                <a:lnTo>
                  <a:pt x="1552" y="1067"/>
                </a:lnTo>
                <a:lnTo>
                  <a:pt x="1552" y="1070"/>
                </a:lnTo>
                <a:lnTo>
                  <a:pt x="1552" y="1073"/>
                </a:lnTo>
                <a:lnTo>
                  <a:pt x="1555" y="1076"/>
                </a:lnTo>
                <a:lnTo>
                  <a:pt x="1555" y="1079"/>
                </a:lnTo>
                <a:lnTo>
                  <a:pt x="1555" y="1082"/>
                </a:lnTo>
                <a:lnTo>
                  <a:pt x="1558" y="1084"/>
                </a:lnTo>
                <a:lnTo>
                  <a:pt x="1555" y="1096"/>
                </a:lnTo>
                <a:lnTo>
                  <a:pt x="1555" y="1099"/>
                </a:lnTo>
                <a:lnTo>
                  <a:pt x="1552" y="1099"/>
                </a:lnTo>
                <a:lnTo>
                  <a:pt x="1552" y="1101"/>
                </a:lnTo>
                <a:lnTo>
                  <a:pt x="1549" y="1104"/>
                </a:lnTo>
                <a:lnTo>
                  <a:pt x="1549" y="1107"/>
                </a:lnTo>
                <a:lnTo>
                  <a:pt x="1549" y="1110"/>
                </a:lnTo>
                <a:lnTo>
                  <a:pt x="1549" y="1113"/>
                </a:lnTo>
                <a:lnTo>
                  <a:pt x="1549" y="1116"/>
                </a:lnTo>
                <a:lnTo>
                  <a:pt x="1546" y="1116"/>
                </a:lnTo>
                <a:lnTo>
                  <a:pt x="1544" y="1116"/>
                </a:lnTo>
                <a:lnTo>
                  <a:pt x="1544" y="1119"/>
                </a:lnTo>
                <a:lnTo>
                  <a:pt x="1541" y="1119"/>
                </a:lnTo>
                <a:lnTo>
                  <a:pt x="1541" y="1121"/>
                </a:lnTo>
                <a:lnTo>
                  <a:pt x="1544" y="1121"/>
                </a:lnTo>
                <a:lnTo>
                  <a:pt x="1544" y="1124"/>
                </a:lnTo>
                <a:lnTo>
                  <a:pt x="1544" y="1127"/>
                </a:lnTo>
                <a:lnTo>
                  <a:pt x="1544" y="1130"/>
                </a:lnTo>
                <a:lnTo>
                  <a:pt x="1544" y="1133"/>
                </a:lnTo>
                <a:lnTo>
                  <a:pt x="1544" y="1136"/>
                </a:lnTo>
                <a:lnTo>
                  <a:pt x="1541" y="1136"/>
                </a:lnTo>
                <a:lnTo>
                  <a:pt x="1538" y="1136"/>
                </a:lnTo>
                <a:lnTo>
                  <a:pt x="1538" y="1138"/>
                </a:lnTo>
                <a:lnTo>
                  <a:pt x="1535" y="1136"/>
                </a:lnTo>
                <a:lnTo>
                  <a:pt x="1535" y="1138"/>
                </a:lnTo>
                <a:lnTo>
                  <a:pt x="1532" y="1138"/>
                </a:lnTo>
                <a:lnTo>
                  <a:pt x="1532" y="1141"/>
                </a:lnTo>
                <a:lnTo>
                  <a:pt x="1532" y="1144"/>
                </a:lnTo>
                <a:lnTo>
                  <a:pt x="1532" y="1147"/>
                </a:lnTo>
                <a:lnTo>
                  <a:pt x="1529" y="1147"/>
                </a:lnTo>
                <a:lnTo>
                  <a:pt x="1529" y="1144"/>
                </a:lnTo>
                <a:lnTo>
                  <a:pt x="1527" y="1147"/>
                </a:lnTo>
                <a:lnTo>
                  <a:pt x="1527" y="1150"/>
                </a:lnTo>
                <a:lnTo>
                  <a:pt x="1524" y="1150"/>
                </a:lnTo>
                <a:lnTo>
                  <a:pt x="1521" y="1150"/>
                </a:lnTo>
                <a:lnTo>
                  <a:pt x="1518" y="1150"/>
                </a:lnTo>
                <a:lnTo>
                  <a:pt x="1518" y="1153"/>
                </a:lnTo>
                <a:lnTo>
                  <a:pt x="1521" y="1153"/>
                </a:lnTo>
                <a:lnTo>
                  <a:pt x="1524" y="1153"/>
                </a:lnTo>
                <a:lnTo>
                  <a:pt x="1524" y="1156"/>
                </a:lnTo>
                <a:lnTo>
                  <a:pt x="1521" y="1156"/>
                </a:lnTo>
                <a:lnTo>
                  <a:pt x="1521" y="1158"/>
                </a:lnTo>
                <a:lnTo>
                  <a:pt x="1524" y="1158"/>
                </a:lnTo>
                <a:lnTo>
                  <a:pt x="1521" y="1158"/>
                </a:lnTo>
                <a:lnTo>
                  <a:pt x="1521" y="1161"/>
                </a:lnTo>
                <a:lnTo>
                  <a:pt x="1518" y="1161"/>
                </a:lnTo>
                <a:lnTo>
                  <a:pt x="1515" y="1161"/>
                </a:lnTo>
                <a:lnTo>
                  <a:pt x="1515" y="1158"/>
                </a:lnTo>
                <a:lnTo>
                  <a:pt x="1515" y="1161"/>
                </a:lnTo>
                <a:lnTo>
                  <a:pt x="1515" y="1158"/>
                </a:lnTo>
                <a:lnTo>
                  <a:pt x="1512" y="1158"/>
                </a:lnTo>
                <a:lnTo>
                  <a:pt x="1512" y="1156"/>
                </a:lnTo>
                <a:lnTo>
                  <a:pt x="1509" y="1156"/>
                </a:lnTo>
                <a:lnTo>
                  <a:pt x="1509" y="1158"/>
                </a:lnTo>
                <a:lnTo>
                  <a:pt x="1509" y="1161"/>
                </a:lnTo>
                <a:lnTo>
                  <a:pt x="1512" y="1161"/>
                </a:lnTo>
                <a:lnTo>
                  <a:pt x="1512" y="1164"/>
                </a:lnTo>
                <a:lnTo>
                  <a:pt x="1509" y="1164"/>
                </a:lnTo>
                <a:lnTo>
                  <a:pt x="1507" y="1164"/>
                </a:lnTo>
                <a:lnTo>
                  <a:pt x="1507" y="1161"/>
                </a:lnTo>
                <a:lnTo>
                  <a:pt x="1507" y="1164"/>
                </a:lnTo>
                <a:lnTo>
                  <a:pt x="1504" y="1164"/>
                </a:lnTo>
                <a:lnTo>
                  <a:pt x="1504" y="1161"/>
                </a:lnTo>
                <a:lnTo>
                  <a:pt x="1504" y="1164"/>
                </a:lnTo>
                <a:lnTo>
                  <a:pt x="1501" y="1164"/>
                </a:lnTo>
                <a:lnTo>
                  <a:pt x="1498" y="1164"/>
                </a:lnTo>
                <a:lnTo>
                  <a:pt x="1501" y="1164"/>
                </a:lnTo>
                <a:lnTo>
                  <a:pt x="1498" y="1164"/>
                </a:lnTo>
                <a:lnTo>
                  <a:pt x="1498" y="1167"/>
                </a:lnTo>
                <a:lnTo>
                  <a:pt x="1495" y="1167"/>
                </a:lnTo>
                <a:lnTo>
                  <a:pt x="1492" y="1167"/>
                </a:lnTo>
                <a:lnTo>
                  <a:pt x="1492" y="1164"/>
                </a:lnTo>
                <a:lnTo>
                  <a:pt x="1492" y="1161"/>
                </a:lnTo>
                <a:lnTo>
                  <a:pt x="1489" y="1164"/>
                </a:lnTo>
                <a:lnTo>
                  <a:pt x="1487" y="1164"/>
                </a:lnTo>
                <a:lnTo>
                  <a:pt x="1487" y="1167"/>
                </a:lnTo>
                <a:lnTo>
                  <a:pt x="1484" y="1167"/>
                </a:lnTo>
                <a:lnTo>
                  <a:pt x="1481" y="1167"/>
                </a:lnTo>
                <a:lnTo>
                  <a:pt x="1481" y="1170"/>
                </a:lnTo>
                <a:lnTo>
                  <a:pt x="1481" y="1173"/>
                </a:lnTo>
                <a:lnTo>
                  <a:pt x="1478" y="1173"/>
                </a:lnTo>
                <a:lnTo>
                  <a:pt x="1478" y="1175"/>
                </a:lnTo>
                <a:lnTo>
                  <a:pt x="1478" y="1178"/>
                </a:lnTo>
                <a:lnTo>
                  <a:pt x="1478" y="1181"/>
                </a:lnTo>
                <a:lnTo>
                  <a:pt x="1472" y="1190"/>
                </a:lnTo>
                <a:lnTo>
                  <a:pt x="1470" y="1190"/>
                </a:lnTo>
                <a:lnTo>
                  <a:pt x="1467" y="1190"/>
                </a:lnTo>
                <a:lnTo>
                  <a:pt x="1464" y="1190"/>
                </a:lnTo>
                <a:lnTo>
                  <a:pt x="1461" y="1190"/>
                </a:lnTo>
                <a:lnTo>
                  <a:pt x="1461" y="1193"/>
                </a:lnTo>
                <a:lnTo>
                  <a:pt x="1461" y="1195"/>
                </a:lnTo>
                <a:lnTo>
                  <a:pt x="1464" y="1195"/>
                </a:lnTo>
                <a:lnTo>
                  <a:pt x="1461" y="1198"/>
                </a:lnTo>
                <a:lnTo>
                  <a:pt x="1464" y="1201"/>
                </a:lnTo>
                <a:lnTo>
                  <a:pt x="1472" y="1204"/>
                </a:lnTo>
                <a:lnTo>
                  <a:pt x="1475" y="1207"/>
                </a:lnTo>
                <a:lnTo>
                  <a:pt x="1472" y="1221"/>
                </a:lnTo>
                <a:lnTo>
                  <a:pt x="1470" y="1221"/>
                </a:lnTo>
                <a:lnTo>
                  <a:pt x="1467" y="1224"/>
                </a:lnTo>
                <a:lnTo>
                  <a:pt x="1464" y="1224"/>
                </a:lnTo>
                <a:lnTo>
                  <a:pt x="1458" y="1230"/>
                </a:lnTo>
                <a:lnTo>
                  <a:pt x="1458" y="1238"/>
                </a:lnTo>
                <a:lnTo>
                  <a:pt x="1461" y="1241"/>
                </a:lnTo>
                <a:lnTo>
                  <a:pt x="1461" y="1247"/>
                </a:lnTo>
                <a:lnTo>
                  <a:pt x="1470" y="1249"/>
                </a:lnTo>
                <a:lnTo>
                  <a:pt x="1478" y="1252"/>
                </a:lnTo>
                <a:lnTo>
                  <a:pt x="1478" y="1258"/>
                </a:lnTo>
                <a:lnTo>
                  <a:pt x="1475" y="1261"/>
                </a:lnTo>
                <a:lnTo>
                  <a:pt x="1475" y="1264"/>
                </a:lnTo>
                <a:lnTo>
                  <a:pt x="1470" y="1267"/>
                </a:lnTo>
                <a:lnTo>
                  <a:pt x="1467" y="1272"/>
                </a:lnTo>
                <a:lnTo>
                  <a:pt x="1464" y="1281"/>
                </a:lnTo>
                <a:lnTo>
                  <a:pt x="1467" y="1284"/>
                </a:lnTo>
                <a:lnTo>
                  <a:pt x="1464" y="1289"/>
                </a:lnTo>
                <a:lnTo>
                  <a:pt x="1464" y="1292"/>
                </a:lnTo>
                <a:lnTo>
                  <a:pt x="1461" y="1295"/>
                </a:lnTo>
                <a:lnTo>
                  <a:pt x="1464" y="1298"/>
                </a:lnTo>
                <a:lnTo>
                  <a:pt x="1461" y="1301"/>
                </a:lnTo>
                <a:lnTo>
                  <a:pt x="1458" y="1304"/>
                </a:lnTo>
                <a:lnTo>
                  <a:pt x="1458" y="1306"/>
                </a:lnTo>
                <a:lnTo>
                  <a:pt x="1458" y="1312"/>
                </a:lnTo>
                <a:lnTo>
                  <a:pt x="1458" y="1321"/>
                </a:lnTo>
                <a:lnTo>
                  <a:pt x="1458" y="1324"/>
                </a:lnTo>
                <a:lnTo>
                  <a:pt x="1455" y="1329"/>
                </a:lnTo>
                <a:lnTo>
                  <a:pt x="1455" y="1335"/>
                </a:lnTo>
                <a:lnTo>
                  <a:pt x="1450" y="1343"/>
                </a:lnTo>
                <a:lnTo>
                  <a:pt x="1447" y="1343"/>
                </a:lnTo>
                <a:lnTo>
                  <a:pt x="1444" y="1343"/>
                </a:lnTo>
                <a:lnTo>
                  <a:pt x="1438" y="1346"/>
                </a:lnTo>
                <a:lnTo>
                  <a:pt x="1435" y="1349"/>
                </a:lnTo>
                <a:lnTo>
                  <a:pt x="1433" y="1349"/>
                </a:lnTo>
                <a:lnTo>
                  <a:pt x="1418" y="1355"/>
                </a:lnTo>
                <a:lnTo>
                  <a:pt x="1413" y="1355"/>
                </a:lnTo>
                <a:lnTo>
                  <a:pt x="1407" y="1358"/>
                </a:lnTo>
                <a:lnTo>
                  <a:pt x="1404" y="1358"/>
                </a:lnTo>
                <a:lnTo>
                  <a:pt x="1401" y="1361"/>
                </a:lnTo>
                <a:lnTo>
                  <a:pt x="1393" y="1361"/>
                </a:lnTo>
                <a:lnTo>
                  <a:pt x="1387" y="1366"/>
                </a:lnTo>
                <a:lnTo>
                  <a:pt x="1384" y="1369"/>
                </a:lnTo>
                <a:lnTo>
                  <a:pt x="1378" y="1372"/>
                </a:lnTo>
                <a:lnTo>
                  <a:pt x="1376" y="1372"/>
                </a:lnTo>
                <a:lnTo>
                  <a:pt x="1373" y="1378"/>
                </a:lnTo>
                <a:lnTo>
                  <a:pt x="1370" y="1380"/>
                </a:lnTo>
                <a:lnTo>
                  <a:pt x="1367" y="1383"/>
                </a:lnTo>
                <a:lnTo>
                  <a:pt x="1364" y="1386"/>
                </a:lnTo>
                <a:lnTo>
                  <a:pt x="1358" y="1392"/>
                </a:lnTo>
                <a:lnTo>
                  <a:pt x="1341" y="1398"/>
                </a:lnTo>
                <a:lnTo>
                  <a:pt x="1341" y="1403"/>
                </a:lnTo>
                <a:lnTo>
                  <a:pt x="1336" y="1403"/>
                </a:lnTo>
                <a:lnTo>
                  <a:pt x="1333" y="1403"/>
                </a:lnTo>
                <a:lnTo>
                  <a:pt x="1336" y="1406"/>
                </a:lnTo>
                <a:lnTo>
                  <a:pt x="1339" y="1409"/>
                </a:lnTo>
                <a:lnTo>
                  <a:pt x="1341" y="1409"/>
                </a:lnTo>
                <a:lnTo>
                  <a:pt x="1350" y="1409"/>
                </a:lnTo>
                <a:lnTo>
                  <a:pt x="1353" y="1415"/>
                </a:lnTo>
                <a:lnTo>
                  <a:pt x="1356" y="1415"/>
                </a:lnTo>
                <a:lnTo>
                  <a:pt x="1356" y="1417"/>
                </a:lnTo>
                <a:lnTo>
                  <a:pt x="1353" y="1420"/>
                </a:lnTo>
                <a:lnTo>
                  <a:pt x="1353" y="1423"/>
                </a:lnTo>
                <a:lnTo>
                  <a:pt x="1356" y="1423"/>
                </a:lnTo>
                <a:lnTo>
                  <a:pt x="1356" y="1426"/>
                </a:lnTo>
                <a:lnTo>
                  <a:pt x="1356" y="1429"/>
                </a:lnTo>
                <a:lnTo>
                  <a:pt x="1356" y="1432"/>
                </a:lnTo>
                <a:lnTo>
                  <a:pt x="1356" y="1435"/>
                </a:lnTo>
                <a:lnTo>
                  <a:pt x="1356" y="1437"/>
                </a:lnTo>
                <a:lnTo>
                  <a:pt x="1353" y="1440"/>
                </a:lnTo>
                <a:lnTo>
                  <a:pt x="1353" y="1443"/>
                </a:lnTo>
                <a:lnTo>
                  <a:pt x="1353" y="1446"/>
                </a:lnTo>
                <a:lnTo>
                  <a:pt x="1353" y="1449"/>
                </a:lnTo>
                <a:lnTo>
                  <a:pt x="1347" y="1466"/>
                </a:lnTo>
                <a:lnTo>
                  <a:pt x="1344" y="1474"/>
                </a:lnTo>
                <a:lnTo>
                  <a:pt x="1350" y="1486"/>
                </a:lnTo>
                <a:lnTo>
                  <a:pt x="1347" y="1491"/>
                </a:lnTo>
                <a:lnTo>
                  <a:pt x="1344" y="1491"/>
                </a:lnTo>
                <a:lnTo>
                  <a:pt x="1347" y="1494"/>
                </a:lnTo>
                <a:lnTo>
                  <a:pt x="1347" y="1497"/>
                </a:lnTo>
                <a:lnTo>
                  <a:pt x="1344" y="1497"/>
                </a:lnTo>
                <a:lnTo>
                  <a:pt x="1344" y="1500"/>
                </a:lnTo>
                <a:lnTo>
                  <a:pt x="1339" y="1520"/>
                </a:lnTo>
                <a:lnTo>
                  <a:pt x="1324" y="1534"/>
                </a:lnTo>
                <a:lnTo>
                  <a:pt x="1321" y="1548"/>
                </a:lnTo>
                <a:lnTo>
                  <a:pt x="1319" y="1548"/>
                </a:lnTo>
                <a:lnTo>
                  <a:pt x="1319" y="1551"/>
                </a:lnTo>
                <a:lnTo>
                  <a:pt x="1319" y="1557"/>
                </a:lnTo>
                <a:lnTo>
                  <a:pt x="1321" y="1554"/>
                </a:lnTo>
                <a:lnTo>
                  <a:pt x="1324" y="1557"/>
                </a:lnTo>
                <a:lnTo>
                  <a:pt x="1321" y="1560"/>
                </a:lnTo>
                <a:lnTo>
                  <a:pt x="1319" y="1560"/>
                </a:lnTo>
                <a:lnTo>
                  <a:pt x="1319" y="1565"/>
                </a:lnTo>
                <a:lnTo>
                  <a:pt x="1321" y="1568"/>
                </a:lnTo>
                <a:lnTo>
                  <a:pt x="1319" y="1568"/>
                </a:lnTo>
                <a:lnTo>
                  <a:pt x="1319" y="1571"/>
                </a:lnTo>
                <a:lnTo>
                  <a:pt x="1324" y="1580"/>
                </a:lnTo>
                <a:lnTo>
                  <a:pt x="1321" y="1580"/>
                </a:lnTo>
                <a:lnTo>
                  <a:pt x="1321" y="1583"/>
                </a:lnTo>
                <a:lnTo>
                  <a:pt x="1321" y="1585"/>
                </a:lnTo>
                <a:lnTo>
                  <a:pt x="1321" y="1588"/>
                </a:lnTo>
                <a:lnTo>
                  <a:pt x="1321" y="1591"/>
                </a:lnTo>
                <a:lnTo>
                  <a:pt x="1319" y="1591"/>
                </a:lnTo>
                <a:lnTo>
                  <a:pt x="1316" y="1594"/>
                </a:lnTo>
                <a:lnTo>
                  <a:pt x="1316" y="1597"/>
                </a:lnTo>
                <a:lnTo>
                  <a:pt x="1313" y="1600"/>
                </a:lnTo>
                <a:lnTo>
                  <a:pt x="1313" y="1603"/>
                </a:lnTo>
                <a:lnTo>
                  <a:pt x="1310" y="1608"/>
                </a:lnTo>
                <a:lnTo>
                  <a:pt x="1310" y="1605"/>
                </a:lnTo>
                <a:lnTo>
                  <a:pt x="1307" y="1605"/>
                </a:lnTo>
                <a:lnTo>
                  <a:pt x="1304" y="1605"/>
                </a:lnTo>
                <a:lnTo>
                  <a:pt x="1304" y="1603"/>
                </a:lnTo>
                <a:lnTo>
                  <a:pt x="1304" y="1600"/>
                </a:lnTo>
                <a:lnTo>
                  <a:pt x="1302" y="1603"/>
                </a:lnTo>
                <a:lnTo>
                  <a:pt x="1299" y="1603"/>
                </a:lnTo>
                <a:lnTo>
                  <a:pt x="1296" y="1603"/>
                </a:lnTo>
                <a:lnTo>
                  <a:pt x="1293" y="1600"/>
                </a:lnTo>
                <a:lnTo>
                  <a:pt x="1290" y="1600"/>
                </a:lnTo>
                <a:lnTo>
                  <a:pt x="1290" y="1603"/>
                </a:lnTo>
                <a:lnTo>
                  <a:pt x="1290" y="1605"/>
                </a:lnTo>
                <a:lnTo>
                  <a:pt x="1287" y="1605"/>
                </a:lnTo>
                <a:lnTo>
                  <a:pt x="1290" y="1605"/>
                </a:lnTo>
                <a:lnTo>
                  <a:pt x="1290" y="1608"/>
                </a:lnTo>
                <a:lnTo>
                  <a:pt x="1287" y="1608"/>
                </a:lnTo>
                <a:lnTo>
                  <a:pt x="1287" y="1611"/>
                </a:lnTo>
                <a:lnTo>
                  <a:pt x="1287" y="1614"/>
                </a:lnTo>
                <a:lnTo>
                  <a:pt x="1287" y="1617"/>
                </a:lnTo>
                <a:lnTo>
                  <a:pt x="1287" y="1620"/>
                </a:lnTo>
                <a:lnTo>
                  <a:pt x="1287" y="1622"/>
                </a:lnTo>
                <a:lnTo>
                  <a:pt x="1284" y="1622"/>
                </a:lnTo>
                <a:lnTo>
                  <a:pt x="1284" y="1625"/>
                </a:lnTo>
                <a:lnTo>
                  <a:pt x="1284" y="1628"/>
                </a:lnTo>
                <a:lnTo>
                  <a:pt x="1284" y="1631"/>
                </a:lnTo>
                <a:lnTo>
                  <a:pt x="1282" y="1631"/>
                </a:lnTo>
                <a:lnTo>
                  <a:pt x="1282" y="1634"/>
                </a:lnTo>
                <a:lnTo>
                  <a:pt x="1279" y="1634"/>
                </a:lnTo>
                <a:lnTo>
                  <a:pt x="1279" y="1637"/>
                </a:lnTo>
                <a:lnTo>
                  <a:pt x="1276" y="1637"/>
                </a:lnTo>
                <a:lnTo>
                  <a:pt x="1276" y="1640"/>
                </a:lnTo>
                <a:lnTo>
                  <a:pt x="1276" y="1637"/>
                </a:lnTo>
                <a:lnTo>
                  <a:pt x="1273" y="1637"/>
                </a:lnTo>
                <a:lnTo>
                  <a:pt x="1270" y="1637"/>
                </a:lnTo>
                <a:lnTo>
                  <a:pt x="1267" y="1637"/>
                </a:lnTo>
                <a:lnTo>
                  <a:pt x="1265" y="1640"/>
                </a:lnTo>
                <a:lnTo>
                  <a:pt x="1265" y="1637"/>
                </a:lnTo>
                <a:lnTo>
                  <a:pt x="1262" y="1640"/>
                </a:lnTo>
                <a:lnTo>
                  <a:pt x="1265" y="1640"/>
                </a:lnTo>
                <a:lnTo>
                  <a:pt x="1262" y="1642"/>
                </a:lnTo>
                <a:lnTo>
                  <a:pt x="1259" y="1642"/>
                </a:lnTo>
                <a:lnTo>
                  <a:pt x="1256" y="1640"/>
                </a:lnTo>
                <a:lnTo>
                  <a:pt x="1256" y="1642"/>
                </a:lnTo>
                <a:lnTo>
                  <a:pt x="1253" y="1642"/>
                </a:lnTo>
                <a:lnTo>
                  <a:pt x="1253" y="1645"/>
                </a:lnTo>
                <a:lnTo>
                  <a:pt x="1253" y="1648"/>
                </a:lnTo>
                <a:lnTo>
                  <a:pt x="1253" y="1651"/>
                </a:lnTo>
                <a:lnTo>
                  <a:pt x="1256" y="1651"/>
                </a:lnTo>
                <a:lnTo>
                  <a:pt x="1259" y="1651"/>
                </a:lnTo>
                <a:lnTo>
                  <a:pt x="1259" y="1654"/>
                </a:lnTo>
                <a:lnTo>
                  <a:pt x="1256" y="1654"/>
                </a:lnTo>
                <a:lnTo>
                  <a:pt x="1253" y="1654"/>
                </a:lnTo>
                <a:lnTo>
                  <a:pt x="1253" y="1657"/>
                </a:lnTo>
                <a:lnTo>
                  <a:pt x="1250" y="1657"/>
                </a:lnTo>
                <a:lnTo>
                  <a:pt x="1250" y="1654"/>
                </a:lnTo>
                <a:lnTo>
                  <a:pt x="1247" y="1654"/>
                </a:lnTo>
                <a:lnTo>
                  <a:pt x="1245" y="1654"/>
                </a:lnTo>
                <a:lnTo>
                  <a:pt x="1242" y="1654"/>
                </a:lnTo>
                <a:lnTo>
                  <a:pt x="1242" y="1651"/>
                </a:lnTo>
                <a:lnTo>
                  <a:pt x="1239" y="1651"/>
                </a:lnTo>
                <a:lnTo>
                  <a:pt x="1236" y="1651"/>
                </a:lnTo>
                <a:lnTo>
                  <a:pt x="1236" y="1648"/>
                </a:lnTo>
                <a:lnTo>
                  <a:pt x="1236" y="1645"/>
                </a:lnTo>
                <a:lnTo>
                  <a:pt x="1233" y="1645"/>
                </a:lnTo>
                <a:lnTo>
                  <a:pt x="1230" y="1642"/>
                </a:lnTo>
                <a:lnTo>
                  <a:pt x="1227" y="1642"/>
                </a:lnTo>
                <a:lnTo>
                  <a:pt x="1219" y="1640"/>
                </a:lnTo>
                <a:lnTo>
                  <a:pt x="1213" y="1640"/>
                </a:lnTo>
                <a:lnTo>
                  <a:pt x="1208" y="1645"/>
                </a:lnTo>
                <a:lnTo>
                  <a:pt x="1199" y="1648"/>
                </a:lnTo>
                <a:lnTo>
                  <a:pt x="1202" y="1651"/>
                </a:lnTo>
                <a:lnTo>
                  <a:pt x="1202" y="1657"/>
                </a:lnTo>
                <a:lnTo>
                  <a:pt x="1202" y="1659"/>
                </a:lnTo>
                <a:lnTo>
                  <a:pt x="1205" y="1665"/>
                </a:lnTo>
                <a:lnTo>
                  <a:pt x="1208" y="1677"/>
                </a:lnTo>
                <a:lnTo>
                  <a:pt x="1199" y="1679"/>
                </a:lnTo>
                <a:lnTo>
                  <a:pt x="1193" y="1688"/>
                </a:lnTo>
                <a:lnTo>
                  <a:pt x="1188" y="1688"/>
                </a:lnTo>
                <a:lnTo>
                  <a:pt x="1185" y="1691"/>
                </a:lnTo>
                <a:lnTo>
                  <a:pt x="1185" y="1694"/>
                </a:lnTo>
                <a:lnTo>
                  <a:pt x="1182" y="1691"/>
                </a:lnTo>
                <a:lnTo>
                  <a:pt x="1179" y="1691"/>
                </a:lnTo>
                <a:lnTo>
                  <a:pt x="1171" y="1699"/>
                </a:lnTo>
                <a:lnTo>
                  <a:pt x="1165" y="1705"/>
                </a:lnTo>
                <a:lnTo>
                  <a:pt x="1168" y="1708"/>
                </a:lnTo>
                <a:lnTo>
                  <a:pt x="1159" y="1711"/>
                </a:lnTo>
                <a:lnTo>
                  <a:pt x="1156" y="1705"/>
                </a:lnTo>
                <a:lnTo>
                  <a:pt x="1145" y="1702"/>
                </a:lnTo>
                <a:lnTo>
                  <a:pt x="1142" y="1705"/>
                </a:lnTo>
                <a:lnTo>
                  <a:pt x="1142" y="1708"/>
                </a:lnTo>
                <a:lnTo>
                  <a:pt x="1139" y="1714"/>
                </a:lnTo>
                <a:lnTo>
                  <a:pt x="1139" y="1716"/>
                </a:lnTo>
                <a:lnTo>
                  <a:pt x="1136" y="1719"/>
                </a:lnTo>
                <a:lnTo>
                  <a:pt x="1136" y="1722"/>
                </a:lnTo>
                <a:lnTo>
                  <a:pt x="1136" y="1728"/>
                </a:lnTo>
                <a:lnTo>
                  <a:pt x="1142" y="1790"/>
                </a:lnTo>
                <a:lnTo>
                  <a:pt x="1136" y="1793"/>
                </a:lnTo>
                <a:lnTo>
                  <a:pt x="1136" y="1799"/>
                </a:lnTo>
                <a:lnTo>
                  <a:pt x="1131" y="1805"/>
                </a:lnTo>
                <a:lnTo>
                  <a:pt x="1131" y="1807"/>
                </a:lnTo>
                <a:lnTo>
                  <a:pt x="1128" y="1807"/>
                </a:lnTo>
                <a:lnTo>
                  <a:pt x="1125" y="1813"/>
                </a:lnTo>
                <a:lnTo>
                  <a:pt x="1125" y="1819"/>
                </a:lnTo>
                <a:lnTo>
                  <a:pt x="1128" y="1827"/>
                </a:lnTo>
                <a:lnTo>
                  <a:pt x="1128" y="1836"/>
                </a:lnTo>
                <a:lnTo>
                  <a:pt x="1131" y="1842"/>
                </a:lnTo>
                <a:lnTo>
                  <a:pt x="1131" y="1847"/>
                </a:lnTo>
                <a:lnTo>
                  <a:pt x="1119" y="1859"/>
                </a:lnTo>
                <a:lnTo>
                  <a:pt x="1114" y="1867"/>
                </a:lnTo>
                <a:lnTo>
                  <a:pt x="1111" y="1876"/>
                </a:lnTo>
                <a:lnTo>
                  <a:pt x="1108" y="1881"/>
                </a:lnTo>
                <a:lnTo>
                  <a:pt x="1102" y="1887"/>
                </a:lnTo>
                <a:lnTo>
                  <a:pt x="1099" y="1893"/>
                </a:lnTo>
                <a:lnTo>
                  <a:pt x="1096" y="1893"/>
                </a:lnTo>
                <a:lnTo>
                  <a:pt x="1091" y="1896"/>
                </a:lnTo>
                <a:lnTo>
                  <a:pt x="1088" y="1899"/>
                </a:lnTo>
                <a:lnTo>
                  <a:pt x="1088" y="1901"/>
                </a:lnTo>
                <a:lnTo>
                  <a:pt x="1085" y="1907"/>
                </a:lnTo>
                <a:lnTo>
                  <a:pt x="1085" y="1910"/>
                </a:lnTo>
                <a:lnTo>
                  <a:pt x="1082" y="1913"/>
                </a:lnTo>
                <a:lnTo>
                  <a:pt x="1079" y="1919"/>
                </a:lnTo>
                <a:lnTo>
                  <a:pt x="1077" y="1927"/>
                </a:lnTo>
                <a:lnTo>
                  <a:pt x="1068" y="1947"/>
                </a:lnTo>
                <a:lnTo>
                  <a:pt x="1065" y="1950"/>
                </a:lnTo>
                <a:lnTo>
                  <a:pt x="1062" y="1953"/>
                </a:lnTo>
                <a:lnTo>
                  <a:pt x="1062" y="1956"/>
                </a:lnTo>
                <a:lnTo>
                  <a:pt x="1065" y="1956"/>
                </a:lnTo>
                <a:lnTo>
                  <a:pt x="1065" y="1958"/>
                </a:lnTo>
                <a:lnTo>
                  <a:pt x="1065" y="1961"/>
                </a:lnTo>
                <a:lnTo>
                  <a:pt x="1065" y="1967"/>
                </a:lnTo>
                <a:lnTo>
                  <a:pt x="1065" y="1973"/>
                </a:lnTo>
                <a:lnTo>
                  <a:pt x="1068" y="1975"/>
                </a:lnTo>
                <a:lnTo>
                  <a:pt x="1065" y="1987"/>
                </a:lnTo>
                <a:lnTo>
                  <a:pt x="1065" y="1993"/>
                </a:lnTo>
                <a:lnTo>
                  <a:pt x="1071" y="2001"/>
                </a:lnTo>
                <a:lnTo>
                  <a:pt x="1062" y="2007"/>
                </a:lnTo>
                <a:lnTo>
                  <a:pt x="1054" y="2010"/>
                </a:lnTo>
                <a:lnTo>
                  <a:pt x="1048" y="2015"/>
                </a:lnTo>
                <a:lnTo>
                  <a:pt x="1045" y="2030"/>
                </a:lnTo>
                <a:lnTo>
                  <a:pt x="1042" y="2030"/>
                </a:lnTo>
                <a:lnTo>
                  <a:pt x="1040" y="2035"/>
                </a:lnTo>
                <a:lnTo>
                  <a:pt x="1040" y="2041"/>
                </a:lnTo>
                <a:lnTo>
                  <a:pt x="1037" y="2047"/>
                </a:lnTo>
                <a:lnTo>
                  <a:pt x="1031" y="2049"/>
                </a:lnTo>
                <a:lnTo>
                  <a:pt x="1025" y="2058"/>
                </a:lnTo>
                <a:lnTo>
                  <a:pt x="1022" y="2058"/>
                </a:lnTo>
                <a:lnTo>
                  <a:pt x="1020" y="2064"/>
                </a:lnTo>
                <a:lnTo>
                  <a:pt x="1020" y="2067"/>
                </a:lnTo>
                <a:lnTo>
                  <a:pt x="1005" y="2086"/>
                </a:lnTo>
                <a:lnTo>
                  <a:pt x="1000" y="2089"/>
                </a:lnTo>
                <a:lnTo>
                  <a:pt x="997" y="2095"/>
                </a:lnTo>
                <a:lnTo>
                  <a:pt x="1008" y="2095"/>
                </a:lnTo>
                <a:lnTo>
                  <a:pt x="1008" y="2098"/>
                </a:lnTo>
                <a:lnTo>
                  <a:pt x="1005" y="2101"/>
                </a:lnTo>
                <a:lnTo>
                  <a:pt x="1005" y="2106"/>
                </a:lnTo>
                <a:lnTo>
                  <a:pt x="1005" y="2112"/>
                </a:lnTo>
                <a:lnTo>
                  <a:pt x="1008" y="2118"/>
                </a:lnTo>
                <a:lnTo>
                  <a:pt x="1008" y="2121"/>
                </a:lnTo>
                <a:lnTo>
                  <a:pt x="1011" y="2129"/>
                </a:lnTo>
                <a:lnTo>
                  <a:pt x="1017" y="2135"/>
                </a:lnTo>
                <a:lnTo>
                  <a:pt x="1017" y="2143"/>
                </a:lnTo>
                <a:lnTo>
                  <a:pt x="1008" y="2141"/>
                </a:lnTo>
                <a:lnTo>
                  <a:pt x="1005" y="2143"/>
                </a:lnTo>
                <a:lnTo>
                  <a:pt x="1002" y="2146"/>
                </a:lnTo>
                <a:lnTo>
                  <a:pt x="997" y="2143"/>
                </a:lnTo>
                <a:lnTo>
                  <a:pt x="994" y="2143"/>
                </a:lnTo>
                <a:lnTo>
                  <a:pt x="988" y="2155"/>
                </a:lnTo>
                <a:lnTo>
                  <a:pt x="983" y="2155"/>
                </a:lnTo>
                <a:lnTo>
                  <a:pt x="974" y="2152"/>
                </a:lnTo>
                <a:lnTo>
                  <a:pt x="965" y="2152"/>
                </a:lnTo>
                <a:lnTo>
                  <a:pt x="963" y="2152"/>
                </a:lnTo>
                <a:lnTo>
                  <a:pt x="965" y="2160"/>
                </a:lnTo>
                <a:lnTo>
                  <a:pt x="963" y="2160"/>
                </a:lnTo>
                <a:lnTo>
                  <a:pt x="954" y="2163"/>
                </a:lnTo>
                <a:lnTo>
                  <a:pt x="951" y="2169"/>
                </a:lnTo>
                <a:lnTo>
                  <a:pt x="948" y="2172"/>
                </a:lnTo>
                <a:lnTo>
                  <a:pt x="948" y="2175"/>
                </a:lnTo>
                <a:lnTo>
                  <a:pt x="940" y="2175"/>
                </a:lnTo>
                <a:lnTo>
                  <a:pt x="934" y="2180"/>
                </a:lnTo>
                <a:lnTo>
                  <a:pt x="937" y="2186"/>
                </a:lnTo>
                <a:lnTo>
                  <a:pt x="931" y="2192"/>
                </a:lnTo>
                <a:lnTo>
                  <a:pt x="931" y="2197"/>
                </a:lnTo>
                <a:lnTo>
                  <a:pt x="928" y="2200"/>
                </a:lnTo>
                <a:lnTo>
                  <a:pt x="926" y="2200"/>
                </a:lnTo>
                <a:lnTo>
                  <a:pt x="920" y="2203"/>
                </a:lnTo>
                <a:lnTo>
                  <a:pt x="917" y="2209"/>
                </a:lnTo>
                <a:lnTo>
                  <a:pt x="917" y="2212"/>
                </a:lnTo>
                <a:lnTo>
                  <a:pt x="914" y="2215"/>
                </a:lnTo>
                <a:lnTo>
                  <a:pt x="914" y="2220"/>
                </a:lnTo>
                <a:lnTo>
                  <a:pt x="923" y="2220"/>
                </a:lnTo>
                <a:lnTo>
                  <a:pt x="923" y="2232"/>
                </a:lnTo>
                <a:lnTo>
                  <a:pt x="926" y="2232"/>
                </a:lnTo>
                <a:lnTo>
                  <a:pt x="926" y="2237"/>
                </a:lnTo>
                <a:lnTo>
                  <a:pt x="923" y="2237"/>
                </a:lnTo>
                <a:lnTo>
                  <a:pt x="920" y="2240"/>
                </a:lnTo>
                <a:lnTo>
                  <a:pt x="917" y="2246"/>
                </a:lnTo>
                <a:lnTo>
                  <a:pt x="920" y="2246"/>
                </a:lnTo>
                <a:lnTo>
                  <a:pt x="920" y="2249"/>
                </a:lnTo>
                <a:lnTo>
                  <a:pt x="923" y="2249"/>
                </a:lnTo>
                <a:lnTo>
                  <a:pt x="923" y="2257"/>
                </a:lnTo>
                <a:lnTo>
                  <a:pt x="920" y="2257"/>
                </a:lnTo>
                <a:lnTo>
                  <a:pt x="920" y="2260"/>
                </a:lnTo>
                <a:lnTo>
                  <a:pt x="914" y="2260"/>
                </a:lnTo>
                <a:lnTo>
                  <a:pt x="914" y="2263"/>
                </a:lnTo>
                <a:lnTo>
                  <a:pt x="911" y="2269"/>
                </a:lnTo>
                <a:lnTo>
                  <a:pt x="911" y="2272"/>
                </a:lnTo>
                <a:lnTo>
                  <a:pt x="914" y="2274"/>
                </a:lnTo>
                <a:lnTo>
                  <a:pt x="911" y="2274"/>
                </a:lnTo>
                <a:lnTo>
                  <a:pt x="911" y="2277"/>
                </a:lnTo>
                <a:lnTo>
                  <a:pt x="914" y="2277"/>
                </a:lnTo>
                <a:lnTo>
                  <a:pt x="911" y="2280"/>
                </a:lnTo>
                <a:lnTo>
                  <a:pt x="909" y="2280"/>
                </a:lnTo>
                <a:lnTo>
                  <a:pt x="906" y="2283"/>
                </a:lnTo>
                <a:lnTo>
                  <a:pt x="906" y="2289"/>
                </a:lnTo>
                <a:lnTo>
                  <a:pt x="903" y="2294"/>
                </a:lnTo>
                <a:lnTo>
                  <a:pt x="900" y="2297"/>
                </a:lnTo>
                <a:lnTo>
                  <a:pt x="897" y="2297"/>
                </a:lnTo>
                <a:lnTo>
                  <a:pt x="894" y="2300"/>
                </a:lnTo>
                <a:lnTo>
                  <a:pt x="891" y="2300"/>
                </a:lnTo>
                <a:lnTo>
                  <a:pt x="891" y="2303"/>
                </a:lnTo>
                <a:lnTo>
                  <a:pt x="889" y="2300"/>
                </a:lnTo>
                <a:lnTo>
                  <a:pt x="886" y="2300"/>
                </a:lnTo>
                <a:lnTo>
                  <a:pt x="883" y="2297"/>
                </a:lnTo>
                <a:lnTo>
                  <a:pt x="880" y="2300"/>
                </a:lnTo>
                <a:lnTo>
                  <a:pt x="877" y="2300"/>
                </a:lnTo>
                <a:lnTo>
                  <a:pt x="871" y="2300"/>
                </a:lnTo>
                <a:lnTo>
                  <a:pt x="869" y="2306"/>
                </a:lnTo>
                <a:lnTo>
                  <a:pt x="871" y="2306"/>
                </a:lnTo>
                <a:lnTo>
                  <a:pt x="871" y="2314"/>
                </a:lnTo>
                <a:lnTo>
                  <a:pt x="874" y="2314"/>
                </a:lnTo>
                <a:lnTo>
                  <a:pt x="874" y="2317"/>
                </a:lnTo>
                <a:lnTo>
                  <a:pt x="871" y="2320"/>
                </a:lnTo>
                <a:lnTo>
                  <a:pt x="869" y="2320"/>
                </a:lnTo>
                <a:lnTo>
                  <a:pt x="871" y="2323"/>
                </a:lnTo>
                <a:lnTo>
                  <a:pt x="866" y="2323"/>
                </a:lnTo>
                <a:lnTo>
                  <a:pt x="857" y="2323"/>
                </a:lnTo>
                <a:lnTo>
                  <a:pt x="857" y="2326"/>
                </a:lnTo>
                <a:lnTo>
                  <a:pt x="852" y="2326"/>
                </a:lnTo>
                <a:lnTo>
                  <a:pt x="849" y="2326"/>
                </a:lnTo>
                <a:lnTo>
                  <a:pt x="846" y="2328"/>
                </a:lnTo>
                <a:lnTo>
                  <a:pt x="849" y="2331"/>
                </a:lnTo>
                <a:lnTo>
                  <a:pt x="846" y="2331"/>
                </a:lnTo>
                <a:lnTo>
                  <a:pt x="834" y="2331"/>
                </a:lnTo>
                <a:lnTo>
                  <a:pt x="832" y="2323"/>
                </a:lnTo>
                <a:lnTo>
                  <a:pt x="823" y="2320"/>
                </a:lnTo>
                <a:lnTo>
                  <a:pt x="815" y="2326"/>
                </a:lnTo>
                <a:lnTo>
                  <a:pt x="812" y="2326"/>
                </a:lnTo>
                <a:lnTo>
                  <a:pt x="812" y="2323"/>
                </a:lnTo>
                <a:lnTo>
                  <a:pt x="809" y="2323"/>
                </a:lnTo>
                <a:lnTo>
                  <a:pt x="806" y="2323"/>
                </a:lnTo>
                <a:lnTo>
                  <a:pt x="806" y="2320"/>
                </a:lnTo>
                <a:lnTo>
                  <a:pt x="803" y="2320"/>
                </a:lnTo>
                <a:lnTo>
                  <a:pt x="803" y="2323"/>
                </a:lnTo>
                <a:lnTo>
                  <a:pt x="797" y="2320"/>
                </a:lnTo>
                <a:lnTo>
                  <a:pt x="797" y="2323"/>
                </a:lnTo>
                <a:lnTo>
                  <a:pt x="797" y="2326"/>
                </a:lnTo>
                <a:lnTo>
                  <a:pt x="797" y="2328"/>
                </a:lnTo>
                <a:lnTo>
                  <a:pt x="795" y="2328"/>
                </a:lnTo>
                <a:lnTo>
                  <a:pt x="795" y="2331"/>
                </a:lnTo>
                <a:lnTo>
                  <a:pt x="792" y="2331"/>
                </a:lnTo>
                <a:lnTo>
                  <a:pt x="789" y="2331"/>
                </a:lnTo>
                <a:lnTo>
                  <a:pt x="789" y="2334"/>
                </a:lnTo>
                <a:lnTo>
                  <a:pt x="786" y="2331"/>
                </a:lnTo>
                <a:lnTo>
                  <a:pt x="783" y="2331"/>
                </a:lnTo>
                <a:lnTo>
                  <a:pt x="780" y="2331"/>
                </a:lnTo>
                <a:lnTo>
                  <a:pt x="778" y="2328"/>
                </a:lnTo>
                <a:lnTo>
                  <a:pt x="778" y="2323"/>
                </a:lnTo>
                <a:lnTo>
                  <a:pt x="775" y="2326"/>
                </a:lnTo>
                <a:lnTo>
                  <a:pt x="772" y="2328"/>
                </a:lnTo>
                <a:lnTo>
                  <a:pt x="769" y="2328"/>
                </a:lnTo>
                <a:lnTo>
                  <a:pt x="766" y="2326"/>
                </a:lnTo>
                <a:lnTo>
                  <a:pt x="763" y="2326"/>
                </a:lnTo>
                <a:lnTo>
                  <a:pt x="766" y="2320"/>
                </a:lnTo>
                <a:lnTo>
                  <a:pt x="763" y="2309"/>
                </a:lnTo>
                <a:lnTo>
                  <a:pt x="766" y="2306"/>
                </a:lnTo>
                <a:lnTo>
                  <a:pt x="763" y="2291"/>
                </a:lnTo>
                <a:lnTo>
                  <a:pt x="766" y="2274"/>
                </a:lnTo>
                <a:lnTo>
                  <a:pt x="755" y="2263"/>
                </a:lnTo>
                <a:lnTo>
                  <a:pt x="752" y="2266"/>
                </a:lnTo>
                <a:lnTo>
                  <a:pt x="743" y="2263"/>
                </a:lnTo>
                <a:lnTo>
                  <a:pt x="740" y="2269"/>
                </a:lnTo>
                <a:lnTo>
                  <a:pt x="732" y="2272"/>
                </a:lnTo>
                <a:lnTo>
                  <a:pt x="718" y="2272"/>
                </a:lnTo>
                <a:lnTo>
                  <a:pt x="706" y="2266"/>
                </a:lnTo>
                <a:lnTo>
                  <a:pt x="706" y="2254"/>
                </a:lnTo>
                <a:lnTo>
                  <a:pt x="706" y="2249"/>
                </a:lnTo>
                <a:lnTo>
                  <a:pt x="703" y="2246"/>
                </a:lnTo>
                <a:lnTo>
                  <a:pt x="701" y="2249"/>
                </a:lnTo>
                <a:lnTo>
                  <a:pt x="698" y="2243"/>
                </a:lnTo>
                <a:lnTo>
                  <a:pt x="695" y="2237"/>
                </a:lnTo>
                <a:lnTo>
                  <a:pt x="686" y="2232"/>
                </a:lnTo>
                <a:lnTo>
                  <a:pt x="681" y="2232"/>
                </a:lnTo>
                <a:lnTo>
                  <a:pt x="675" y="2223"/>
                </a:lnTo>
                <a:lnTo>
                  <a:pt x="675" y="2217"/>
                </a:lnTo>
                <a:lnTo>
                  <a:pt x="684" y="2195"/>
                </a:lnTo>
                <a:lnTo>
                  <a:pt x="684" y="2192"/>
                </a:lnTo>
                <a:lnTo>
                  <a:pt x="672" y="2186"/>
                </a:lnTo>
                <a:lnTo>
                  <a:pt x="669" y="2183"/>
                </a:lnTo>
                <a:lnTo>
                  <a:pt x="666" y="2183"/>
                </a:lnTo>
                <a:lnTo>
                  <a:pt x="664" y="2180"/>
                </a:lnTo>
                <a:lnTo>
                  <a:pt x="661" y="2183"/>
                </a:lnTo>
                <a:lnTo>
                  <a:pt x="658" y="2186"/>
                </a:lnTo>
                <a:lnTo>
                  <a:pt x="655" y="2183"/>
                </a:lnTo>
                <a:lnTo>
                  <a:pt x="652" y="2180"/>
                </a:lnTo>
                <a:lnTo>
                  <a:pt x="652" y="2178"/>
                </a:lnTo>
                <a:lnTo>
                  <a:pt x="649" y="2175"/>
                </a:lnTo>
                <a:lnTo>
                  <a:pt x="647" y="2175"/>
                </a:lnTo>
                <a:lnTo>
                  <a:pt x="644" y="2175"/>
                </a:lnTo>
                <a:lnTo>
                  <a:pt x="641" y="2172"/>
                </a:lnTo>
                <a:lnTo>
                  <a:pt x="638" y="2166"/>
                </a:lnTo>
                <a:lnTo>
                  <a:pt x="632" y="2166"/>
                </a:lnTo>
                <a:lnTo>
                  <a:pt x="632" y="2163"/>
                </a:lnTo>
                <a:lnTo>
                  <a:pt x="629" y="2163"/>
                </a:lnTo>
                <a:lnTo>
                  <a:pt x="629" y="2158"/>
                </a:lnTo>
                <a:lnTo>
                  <a:pt x="624" y="2155"/>
                </a:lnTo>
                <a:lnTo>
                  <a:pt x="621" y="2158"/>
                </a:lnTo>
                <a:lnTo>
                  <a:pt x="615" y="2155"/>
                </a:lnTo>
                <a:lnTo>
                  <a:pt x="612" y="2155"/>
                </a:lnTo>
                <a:lnTo>
                  <a:pt x="609" y="2155"/>
                </a:lnTo>
                <a:lnTo>
                  <a:pt x="607" y="2152"/>
                </a:lnTo>
                <a:lnTo>
                  <a:pt x="607" y="2149"/>
                </a:lnTo>
                <a:lnTo>
                  <a:pt x="604" y="2146"/>
                </a:lnTo>
                <a:lnTo>
                  <a:pt x="604" y="2143"/>
                </a:lnTo>
                <a:lnTo>
                  <a:pt x="607" y="2141"/>
                </a:lnTo>
                <a:lnTo>
                  <a:pt x="607" y="2138"/>
                </a:lnTo>
                <a:lnTo>
                  <a:pt x="604" y="2132"/>
                </a:lnTo>
                <a:lnTo>
                  <a:pt x="604" y="2129"/>
                </a:lnTo>
                <a:lnTo>
                  <a:pt x="604" y="2126"/>
                </a:lnTo>
                <a:lnTo>
                  <a:pt x="601" y="2123"/>
                </a:lnTo>
                <a:lnTo>
                  <a:pt x="598" y="2123"/>
                </a:lnTo>
                <a:lnTo>
                  <a:pt x="598" y="2121"/>
                </a:lnTo>
                <a:lnTo>
                  <a:pt x="595" y="2118"/>
                </a:lnTo>
                <a:lnTo>
                  <a:pt x="595" y="2121"/>
                </a:lnTo>
                <a:lnTo>
                  <a:pt x="592" y="2126"/>
                </a:lnTo>
                <a:lnTo>
                  <a:pt x="592" y="2132"/>
                </a:lnTo>
                <a:lnTo>
                  <a:pt x="592" y="2135"/>
                </a:lnTo>
                <a:lnTo>
                  <a:pt x="592" y="2141"/>
                </a:lnTo>
                <a:lnTo>
                  <a:pt x="592" y="2143"/>
                </a:lnTo>
                <a:lnTo>
                  <a:pt x="592" y="2146"/>
                </a:lnTo>
                <a:lnTo>
                  <a:pt x="592" y="2149"/>
                </a:lnTo>
                <a:lnTo>
                  <a:pt x="592" y="2152"/>
                </a:lnTo>
                <a:lnTo>
                  <a:pt x="590" y="2155"/>
                </a:lnTo>
                <a:lnTo>
                  <a:pt x="592" y="2160"/>
                </a:lnTo>
                <a:lnTo>
                  <a:pt x="590" y="2166"/>
                </a:lnTo>
                <a:lnTo>
                  <a:pt x="590" y="2169"/>
                </a:lnTo>
                <a:lnTo>
                  <a:pt x="590" y="2175"/>
                </a:lnTo>
                <a:lnTo>
                  <a:pt x="590" y="2178"/>
                </a:lnTo>
                <a:lnTo>
                  <a:pt x="590" y="2180"/>
                </a:lnTo>
                <a:lnTo>
                  <a:pt x="587" y="2180"/>
                </a:lnTo>
                <a:lnTo>
                  <a:pt x="587" y="2183"/>
                </a:lnTo>
                <a:lnTo>
                  <a:pt x="584" y="2189"/>
                </a:lnTo>
                <a:lnTo>
                  <a:pt x="587" y="2189"/>
                </a:lnTo>
                <a:lnTo>
                  <a:pt x="584" y="2192"/>
                </a:lnTo>
                <a:lnTo>
                  <a:pt x="581" y="2195"/>
                </a:lnTo>
                <a:lnTo>
                  <a:pt x="578" y="2195"/>
                </a:lnTo>
                <a:lnTo>
                  <a:pt x="570" y="2197"/>
                </a:lnTo>
                <a:lnTo>
                  <a:pt x="570" y="2200"/>
                </a:lnTo>
                <a:lnTo>
                  <a:pt x="570" y="2203"/>
                </a:lnTo>
                <a:lnTo>
                  <a:pt x="567" y="2203"/>
                </a:lnTo>
                <a:lnTo>
                  <a:pt x="564" y="2203"/>
                </a:lnTo>
                <a:lnTo>
                  <a:pt x="561" y="2197"/>
                </a:lnTo>
                <a:lnTo>
                  <a:pt x="544" y="2200"/>
                </a:lnTo>
                <a:lnTo>
                  <a:pt x="510" y="2203"/>
                </a:lnTo>
                <a:lnTo>
                  <a:pt x="481" y="2206"/>
                </a:lnTo>
                <a:lnTo>
                  <a:pt x="473" y="2197"/>
                </a:lnTo>
                <a:lnTo>
                  <a:pt x="467" y="2189"/>
                </a:lnTo>
                <a:lnTo>
                  <a:pt x="467" y="2186"/>
                </a:lnTo>
                <a:lnTo>
                  <a:pt x="470" y="2183"/>
                </a:lnTo>
                <a:lnTo>
                  <a:pt x="470" y="2180"/>
                </a:lnTo>
                <a:lnTo>
                  <a:pt x="467" y="2180"/>
                </a:lnTo>
                <a:lnTo>
                  <a:pt x="467" y="2178"/>
                </a:lnTo>
                <a:lnTo>
                  <a:pt x="467" y="2175"/>
                </a:lnTo>
                <a:lnTo>
                  <a:pt x="464" y="2175"/>
                </a:lnTo>
                <a:lnTo>
                  <a:pt x="467" y="2172"/>
                </a:lnTo>
                <a:lnTo>
                  <a:pt x="464" y="2172"/>
                </a:lnTo>
                <a:lnTo>
                  <a:pt x="464" y="2169"/>
                </a:lnTo>
                <a:lnTo>
                  <a:pt x="467" y="2166"/>
                </a:lnTo>
                <a:lnTo>
                  <a:pt x="464" y="2166"/>
                </a:lnTo>
                <a:lnTo>
                  <a:pt x="461" y="2163"/>
                </a:lnTo>
                <a:lnTo>
                  <a:pt x="461" y="2160"/>
                </a:lnTo>
                <a:lnTo>
                  <a:pt x="459" y="2158"/>
                </a:lnTo>
                <a:lnTo>
                  <a:pt x="459" y="2160"/>
                </a:lnTo>
                <a:lnTo>
                  <a:pt x="456" y="2160"/>
                </a:lnTo>
                <a:lnTo>
                  <a:pt x="450" y="2166"/>
                </a:lnTo>
                <a:lnTo>
                  <a:pt x="441" y="2178"/>
                </a:lnTo>
                <a:lnTo>
                  <a:pt x="436" y="2180"/>
                </a:lnTo>
                <a:lnTo>
                  <a:pt x="430" y="2183"/>
                </a:lnTo>
                <a:lnTo>
                  <a:pt x="427" y="2189"/>
                </a:lnTo>
                <a:lnTo>
                  <a:pt x="424" y="2192"/>
                </a:lnTo>
                <a:lnTo>
                  <a:pt x="416" y="2197"/>
                </a:lnTo>
                <a:lnTo>
                  <a:pt x="413" y="2203"/>
                </a:lnTo>
                <a:lnTo>
                  <a:pt x="410" y="2203"/>
                </a:lnTo>
                <a:lnTo>
                  <a:pt x="407" y="2206"/>
                </a:lnTo>
                <a:lnTo>
                  <a:pt x="399" y="2212"/>
                </a:lnTo>
                <a:lnTo>
                  <a:pt x="387" y="2223"/>
                </a:lnTo>
                <a:lnTo>
                  <a:pt x="379" y="2235"/>
                </a:lnTo>
                <a:lnTo>
                  <a:pt x="365" y="2243"/>
                </a:lnTo>
                <a:lnTo>
                  <a:pt x="362" y="2243"/>
                </a:lnTo>
                <a:lnTo>
                  <a:pt x="359" y="2243"/>
                </a:lnTo>
                <a:lnTo>
                  <a:pt x="353" y="2240"/>
                </a:lnTo>
                <a:lnTo>
                  <a:pt x="350" y="2243"/>
                </a:lnTo>
                <a:lnTo>
                  <a:pt x="347" y="2240"/>
                </a:lnTo>
                <a:lnTo>
                  <a:pt x="345" y="2240"/>
                </a:lnTo>
                <a:lnTo>
                  <a:pt x="342" y="2240"/>
                </a:lnTo>
                <a:lnTo>
                  <a:pt x="339" y="2237"/>
                </a:lnTo>
                <a:lnTo>
                  <a:pt x="336" y="2243"/>
                </a:lnTo>
                <a:lnTo>
                  <a:pt x="336" y="2246"/>
                </a:lnTo>
                <a:lnTo>
                  <a:pt x="333" y="2249"/>
                </a:lnTo>
                <a:lnTo>
                  <a:pt x="336" y="2252"/>
                </a:lnTo>
                <a:lnTo>
                  <a:pt x="333" y="2257"/>
                </a:lnTo>
                <a:lnTo>
                  <a:pt x="333" y="2260"/>
                </a:lnTo>
                <a:lnTo>
                  <a:pt x="333" y="2263"/>
                </a:lnTo>
                <a:lnTo>
                  <a:pt x="333" y="2266"/>
                </a:lnTo>
                <a:lnTo>
                  <a:pt x="333" y="2269"/>
                </a:lnTo>
                <a:lnTo>
                  <a:pt x="330" y="2269"/>
                </a:lnTo>
                <a:lnTo>
                  <a:pt x="333" y="2272"/>
                </a:lnTo>
                <a:lnTo>
                  <a:pt x="333" y="2274"/>
                </a:lnTo>
                <a:lnTo>
                  <a:pt x="330" y="2274"/>
                </a:lnTo>
                <a:lnTo>
                  <a:pt x="330" y="2277"/>
                </a:lnTo>
                <a:lnTo>
                  <a:pt x="330" y="2280"/>
                </a:lnTo>
                <a:lnTo>
                  <a:pt x="330" y="2283"/>
                </a:lnTo>
                <a:lnTo>
                  <a:pt x="328" y="2286"/>
                </a:lnTo>
                <a:lnTo>
                  <a:pt x="328" y="2289"/>
                </a:lnTo>
                <a:lnTo>
                  <a:pt x="325" y="2291"/>
                </a:lnTo>
                <a:lnTo>
                  <a:pt x="325" y="2294"/>
                </a:lnTo>
                <a:lnTo>
                  <a:pt x="325" y="2297"/>
                </a:lnTo>
                <a:lnTo>
                  <a:pt x="322" y="2300"/>
                </a:lnTo>
                <a:lnTo>
                  <a:pt x="322" y="2303"/>
                </a:lnTo>
                <a:lnTo>
                  <a:pt x="322" y="2306"/>
                </a:lnTo>
                <a:lnTo>
                  <a:pt x="322" y="2309"/>
                </a:lnTo>
                <a:lnTo>
                  <a:pt x="319" y="2311"/>
                </a:lnTo>
                <a:lnTo>
                  <a:pt x="319" y="2314"/>
                </a:lnTo>
                <a:lnTo>
                  <a:pt x="319" y="2317"/>
                </a:lnTo>
                <a:lnTo>
                  <a:pt x="316" y="2320"/>
                </a:lnTo>
                <a:lnTo>
                  <a:pt x="316" y="2323"/>
                </a:lnTo>
                <a:lnTo>
                  <a:pt x="316" y="2326"/>
                </a:lnTo>
                <a:lnTo>
                  <a:pt x="316" y="2328"/>
                </a:lnTo>
                <a:lnTo>
                  <a:pt x="313" y="2331"/>
                </a:lnTo>
                <a:lnTo>
                  <a:pt x="310" y="2328"/>
                </a:lnTo>
                <a:lnTo>
                  <a:pt x="308" y="2328"/>
                </a:lnTo>
                <a:lnTo>
                  <a:pt x="305" y="2328"/>
                </a:lnTo>
                <a:lnTo>
                  <a:pt x="302" y="2328"/>
                </a:lnTo>
                <a:lnTo>
                  <a:pt x="299" y="2326"/>
                </a:lnTo>
                <a:lnTo>
                  <a:pt x="296" y="2323"/>
                </a:lnTo>
                <a:lnTo>
                  <a:pt x="296" y="2326"/>
                </a:lnTo>
                <a:lnTo>
                  <a:pt x="293" y="2326"/>
                </a:lnTo>
                <a:lnTo>
                  <a:pt x="291" y="2326"/>
                </a:lnTo>
                <a:lnTo>
                  <a:pt x="285" y="2326"/>
                </a:lnTo>
                <a:lnTo>
                  <a:pt x="293" y="2263"/>
                </a:lnTo>
                <a:lnTo>
                  <a:pt x="296" y="2257"/>
                </a:lnTo>
                <a:lnTo>
                  <a:pt x="296" y="2237"/>
                </a:lnTo>
                <a:lnTo>
                  <a:pt x="293" y="2223"/>
                </a:lnTo>
                <a:lnTo>
                  <a:pt x="293" y="2215"/>
                </a:lnTo>
                <a:lnTo>
                  <a:pt x="296" y="2206"/>
                </a:lnTo>
                <a:lnTo>
                  <a:pt x="302" y="2192"/>
                </a:lnTo>
                <a:lnTo>
                  <a:pt x="310" y="2175"/>
                </a:lnTo>
                <a:lnTo>
                  <a:pt x="313" y="2169"/>
                </a:lnTo>
                <a:lnTo>
                  <a:pt x="325" y="2146"/>
                </a:lnTo>
                <a:lnTo>
                  <a:pt x="333" y="2138"/>
                </a:lnTo>
                <a:lnTo>
                  <a:pt x="353" y="2115"/>
                </a:lnTo>
                <a:lnTo>
                  <a:pt x="356" y="2106"/>
                </a:lnTo>
                <a:lnTo>
                  <a:pt x="356" y="2101"/>
                </a:lnTo>
                <a:lnTo>
                  <a:pt x="356" y="2095"/>
                </a:lnTo>
                <a:lnTo>
                  <a:pt x="353" y="2089"/>
                </a:lnTo>
                <a:lnTo>
                  <a:pt x="356" y="2089"/>
                </a:lnTo>
                <a:lnTo>
                  <a:pt x="359" y="2081"/>
                </a:lnTo>
                <a:lnTo>
                  <a:pt x="365" y="2067"/>
                </a:lnTo>
                <a:lnTo>
                  <a:pt x="367" y="2055"/>
                </a:lnTo>
                <a:lnTo>
                  <a:pt x="373" y="2038"/>
                </a:lnTo>
                <a:lnTo>
                  <a:pt x="373" y="2021"/>
                </a:lnTo>
                <a:lnTo>
                  <a:pt x="373" y="2007"/>
                </a:lnTo>
                <a:lnTo>
                  <a:pt x="367" y="1995"/>
                </a:lnTo>
                <a:lnTo>
                  <a:pt x="359" y="1987"/>
                </a:lnTo>
                <a:lnTo>
                  <a:pt x="359" y="1984"/>
                </a:lnTo>
                <a:lnTo>
                  <a:pt x="353" y="1978"/>
                </a:lnTo>
                <a:lnTo>
                  <a:pt x="350" y="1978"/>
                </a:lnTo>
                <a:lnTo>
                  <a:pt x="347" y="1975"/>
                </a:lnTo>
                <a:lnTo>
                  <a:pt x="345" y="1973"/>
                </a:lnTo>
                <a:lnTo>
                  <a:pt x="328" y="1958"/>
                </a:lnTo>
                <a:lnTo>
                  <a:pt x="313" y="1941"/>
                </a:lnTo>
                <a:lnTo>
                  <a:pt x="302" y="1924"/>
                </a:lnTo>
                <a:lnTo>
                  <a:pt x="293" y="1913"/>
                </a:lnTo>
                <a:lnTo>
                  <a:pt x="282" y="1904"/>
                </a:lnTo>
                <a:lnTo>
                  <a:pt x="268" y="1899"/>
                </a:lnTo>
                <a:lnTo>
                  <a:pt x="248" y="1899"/>
                </a:lnTo>
                <a:lnTo>
                  <a:pt x="211" y="1899"/>
                </a:lnTo>
                <a:lnTo>
                  <a:pt x="208" y="1899"/>
                </a:lnTo>
                <a:lnTo>
                  <a:pt x="188" y="1901"/>
                </a:lnTo>
                <a:lnTo>
                  <a:pt x="174" y="1904"/>
                </a:lnTo>
                <a:lnTo>
                  <a:pt x="160" y="1907"/>
                </a:lnTo>
                <a:lnTo>
                  <a:pt x="148" y="1910"/>
                </a:lnTo>
                <a:lnTo>
                  <a:pt x="137" y="1913"/>
                </a:lnTo>
                <a:lnTo>
                  <a:pt x="128" y="1916"/>
                </a:lnTo>
                <a:lnTo>
                  <a:pt x="125" y="1916"/>
                </a:lnTo>
                <a:lnTo>
                  <a:pt x="125" y="1910"/>
                </a:lnTo>
                <a:lnTo>
                  <a:pt x="125" y="1904"/>
                </a:lnTo>
                <a:lnTo>
                  <a:pt x="131" y="1896"/>
                </a:lnTo>
                <a:lnTo>
                  <a:pt x="134" y="1893"/>
                </a:lnTo>
                <a:lnTo>
                  <a:pt x="140" y="1890"/>
                </a:lnTo>
                <a:lnTo>
                  <a:pt x="142" y="1887"/>
                </a:lnTo>
                <a:lnTo>
                  <a:pt x="142" y="1884"/>
                </a:lnTo>
                <a:lnTo>
                  <a:pt x="145" y="1884"/>
                </a:lnTo>
                <a:lnTo>
                  <a:pt x="145" y="1881"/>
                </a:lnTo>
                <a:lnTo>
                  <a:pt x="145" y="1879"/>
                </a:lnTo>
                <a:lnTo>
                  <a:pt x="148" y="1876"/>
                </a:lnTo>
                <a:lnTo>
                  <a:pt x="154" y="1873"/>
                </a:lnTo>
                <a:lnTo>
                  <a:pt x="157" y="1873"/>
                </a:lnTo>
                <a:lnTo>
                  <a:pt x="168" y="1864"/>
                </a:lnTo>
                <a:lnTo>
                  <a:pt x="177" y="1862"/>
                </a:lnTo>
                <a:lnTo>
                  <a:pt x="185" y="1859"/>
                </a:lnTo>
                <a:lnTo>
                  <a:pt x="188" y="1856"/>
                </a:lnTo>
                <a:lnTo>
                  <a:pt x="191" y="1856"/>
                </a:lnTo>
                <a:lnTo>
                  <a:pt x="197" y="1853"/>
                </a:lnTo>
                <a:lnTo>
                  <a:pt x="197" y="1850"/>
                </a:lnTo>
                <a:lnTo>
                  <a:pt x="199" y="1847"/>
                </a:lnTo>
                <a:lnTo>
                  <a:pt x="199" y="1844"/>
                </a:lnTo>
                <a:lnTo>
                  <a:pt x="202" y="1844"/>
                </a:lnTo>
                <a:lnTo>
                  <a:pt x="205" y="1842"/>
                </a:lnTo>
                <a:lnTo>
                  <a:pt x="208" y="1839"/>
                </a:lnTo>
                <a:lnTo>
                  <a:pt x="211" y="1836"/>
                </a:lnTo>
                <a:lnTo>
                  <a:pt x="214" y="1836"/>
                </a:lnTo>
                <a:lnTo>
                  <a:pt x="216" y="1833"/>
                </a:lnTo>
                <a:lnTo>
                  <a:pt x="222" y="1827"/>
                </a:lnTo>
                <a:lnTo>
                  <a:pt x="219" y="1825"/>
                </a:lnTo>
                <a:lnTo>
                  <a:pt x="216" y="1822"/>
                </a:lnTo>
                <a:lnTo>
                  <a:pt x="216" y="1819"/>
                </a:lnTo>
                <a:lnTo>
                  <a:pt x="214" y="1816"/>
                </a:lnTo>
                <a:lnTo>
                  <a:pt x="214" y="1810"/>
                </a:lnTo>
                <a:lnTo>
                  <a:pt x="214" y="1805"/>
                </a:lnTo>
                <a:lnTo>
                  <a:pt x="211" y="1799"/>
                </a:lnTo>
                <a:lnTo>
                  <a:pt x="214" y="1796"/>
                </a:lnTo>
                <a:lnTo>
                  <a:pt x="216" y="1796"/>
                </a:lnTo>
                <a:lnTo>
                  <a:pt x="219" y="1793"/>
                </a:lnTo>
                <a:lnTo>
                  <a:pt x="219" y="1790"/>
                </a:lnTo>
                <a:lnTo>
                  <a:pt x="216" y="1788"/>
                </a:lnTo>
                <a:lnTo>
                  <a:pt x="216" y="1785"/>
                </a:lnTo>
                <a:lnTo>
                  <a:pt x="214" y="1782"/>
                </a:lnTo>
                <a:lnTo>
                  <a:pt x="211" y="1782"/>
                </a:lnTo>
                <a:lnTo>
                  <a:pt x="211" y="1779"/>
                </a:lnTo>
                <a:lnTo>
                  <a:pt x="208" y="1779"/>
                </a:lnTo>
                <a:lnTo>
                  <a:pt x="205" y="1776"/>
                </a:lnTo>
                <a:lnTo>
                  <a:pt x="202" y="1776"/>
                </a:lnTo>
                <a:lnTo>
                  <a:pt x="199" y="1773"/>
                </a:lnTo>
                <a:lnTo>
                  <a:pt x="197" y="1773"/>
                </a:lnTo>
                <a:lnTo>
                  <a:pt x="194" y="1770"/>
                </a:lnTo>
                <a:lnTo>
                  <a:pt x="191" y="1768"/>
                </a:lnTo>
                <a:lnTo>
                  <a:pt x="191" y="1765"/>
                </a:lnTo>
                <a:lnTo>
                  <a:pt x="191" y="1762"/>
                </a:lnTo>
                <a:lnTo>
                  <a:pt x="194" y="1759"/>
                </a:lnTo>
                <a:lnTo>
                  <a:pt x="197" y="1759"/>
                </a:lnTo>
                <a:lnTo>
                  <a:pt x="197" y="1756"/>
                </a:lnTo>
                <a:lnTo>
                  <a:pt x="199" y="1753"/>
                </a:lnTo>
                <a:lnTo>
                  <a:pt x="199" y="1751"/>
                </a:lnTo>
                <a:lnTo>
                  <a:pt x="202" y="1745"/>
                </a:lnTo>
                <a:lnTo>
                  <a:pt x="202" y="1742"/>
                </a:lnTo>
                <a:lnTo>
                  <a:pt x="202" y="1739"/>
                </a:lnTo>
                <a:lnTo>
                  <a:pt x="205" y="1736"/>
                </a:lnTo>
                <a:lnTo>
                  <a:pt x="208" y="1733"/>
                </a:lnTo>
                <a:lnTo>
                  <a:pt x="211" y="1733"/>
                </a:lnTo>
                <a:lnTo>
                  <a:pt x="214" y="1733"/>
                </a:lnTo>
                <a:lnTo>
                  <a:pt x="216" y="1736"/>
                </a:lnTo>
                <a:lnTo>
                  <a:pt x="219" y="1739"/>
                </a:lnTo>
                <a:lnTo>
                  <a:pt x="222" y="1739"/>
                </a:lnTo>
                <a:lnTo>
                  <a:pt x="225" y="1742"/>
                </a:lnTo>
                <a:lnTo>
                  <a:pt x="231" y="1742"/>
                </a:lnTo>
                <a:lnTo>
                  <a:pt x="234" y="1745"/>
                </a:lnTo>
                <a:lnTo>
                  <a:pt x="236" y="1748"/>
                </a:lnTo>
                <a:lnTo>
                  <a:pt x="239" y="1748"/>
                </a:lnTo>
                <a:lnTo>
                  <a:pt x="242" y="1748"/>
                </a:lnTo>
                <a:lnTo>
                  <a:pt x="245" y="1751"/>
                </a:lnTo>
                <a:lnTo>
                  <a:pt x="248" y="1751"/>
                </a:lnTo>
                <a:lnTo>
                  <a:pt x="251" y="1748"/>
                </a:lnTo>
                <a:lnTo>
                  <a:pt x="254" y="1751"/>
                </a:lnTo>
                <a:lnTo>
                  <a:pt x="256" y="1751"/>
                </a:lnTo>
                <a:lnTo>
                  <a:pt x="259" y="1751"/>
                </a:lnTo>
                <a:lnTo>
                  <a:pt x="262" y="1751"/>
                </a:lnTo>
                <a:lnTo>
                  <a:pt x="265" y="1748"/>
                </a:lnTo>
                <a:lnTo>
                  <a:pt x="268" y="1751"/>
                </a:lnTo>
                <a:lnTo>
                  <a:pt x="271" y="1751"/>
                </a:lnTo>
                <a:lnTo>
                  <a:pt x="276" y="1751"/>
                </a:lnTo>
                <a:lnTo>
                  <a:pt x="279" y="1751"/>
                </a:lnTo>
                <a:lnTo>
                  <a:pt x="282" y="1753"/>
                </a:lnTo>
                <a:lnTo>
                  <a:pt x="285" y="1753"/>
                </a:lnTo>
                <a:lnTo>
                  <a:pt x="288" y="1751"/>
                </a:lnTo>
                <a:lnTo>
                  <a:pt x="285" y="1745"/>
                </a:lnTo>
                <a:lnTo>
                  <a:pt x="285" y="1742"/>
                </a:lnTo>
                <a:lnTo>
                  <a:pt x="285" y="1736"/>
                </a:lnTo>
                <a:lnTo>
                  <a:pt x="285" y="1733"/>
                </a:lnTo>
                <a:lnTo>
                  <a:pt x="285" y="1731"/>
                </a:lnTo>
                <a:lnTo>
                  <a:pt x="288" y="1725"/>
                </a:lnTo>
                <a:lnTo>
                  <a:pt x="288" y="1722"/>
                </a:lnTo>
                <a:lnTo>
                  <a:pt x="291" y="1722"/>
                </a:lnTo>
                <a:lnTo>
                  <a:pt x="293" y="1722"/>
                </a:lnTo>
                <a:lnTo>
                  <a:pt x="296" y="1722"/>
                </a:lnTo>
                <a:lnTo>
                  <a:pt x="299" y="1725"/>
                </a:lnTo>
                <a:lnTo>
                  <a:pt x="302" y="1725"/>
                </a:lnTo>
                <a:lnTo>
                  <a:pt x="308" y="1725"/>
                </a:lnTo>
                <a:lnTo>
                  <a:pt x="310" y="1725"/>
                </a:lnTo>
                <a:lnTo>
                  <a:pt x="313" y="1728"/>
                </a:lnTo>
                <a:lnTo>
                  <a:pt x="316" y="1728"/>
                </a:lnTo>
                <a:lnTo>
                  <a:pt x="319" y="1728"/>
                </a:lnTo>
                <a:lnTo>
                  <a:pt x="322" y="1728"/>
                </a:lnTo>
                <a:lnTo>
                  <a:pt x="325" y="1728"/>
                </a:lnTo>
                <a:lnTo>
                  <a:pt x="330" y="1728"/>
                </a:lnTo>
                <a:lnTo>
                  <a:pt x="333" y="1728"/>
                </a:lnTo>
                <a:lnTo>
                  <a:pt x="336" y="1725"/>
                </a:lnTo>
                <a:lnTo>
                  <a:pt x="339" y="1725"/>
                </a:lnTo>
                <a:lnTo>
                  <a:pt x="345" y="1722"/>
                </a:lnTo>
                <a:lnTo>
                  <a:pt x="347" y="1722"/>
                </a:lnTo>
                <a:lnTo>
                  <a:pt x="347" y="1719"/>
                </a:lnTo>
                <a:lnTo>
                  <a:pt x="350" y="1719"/>
                </a:lnTo>
                <a:lnTo>
                  <a:pt x="353" y="1716"/>
                </a:lnTo>
                <a:lnTo>
                  <a:pt x="356" y="1714"/>
                </a:lnTo>
                <a:lnTo>
                  <a:pt x="359" y="1714"/>
                </a:lnTo>
                <a:lnTo>
                  <a:pt x="365" y="1711"/>
                </a:lnTo>
                <a:lnTo>
                  <a:pt x="367" y="1708"/>
                </a:lnTo>
                <a:lnTo>
                  <a:pt x="370" y="1705"/>
                </a:lnTo>
                <a:lnTo>
                  <a:pt x="376" y="1702"/>
                </a:lnTo>
                <a:lnTo>
                  <a:pt x="379" y="1699"/>
                </a:lnTo>
                <a:lnTo>
                  <a:pt x="382" y="1696"/>
                </a:lnTo>
                <a:lnTo>
                  <a:pt x="382" y="1694"/>
                </a:lnTo>
                <a:lnTo>
                  <a:pt x="385" y="1694"/>
                </a:lnTo>
                <a:lnTo>
                  <a:pt x="387" y="1691"/>
                </a:lnTo>
                <a:lnTo>
                  <a:pt x="393" y="1688"/>
                </a:lnTo>
                <a:lnTo>
                  <a:pt x="393" y="1685"/>
                </a:lnTo>
                <a:lnTo>
                  <a:pt x="396" y="1685"/>
                </a:lnTo>
                <a:lnTo>
                  <a:pt x="396" y="1682"/>
                </a:lnTo>
                <a:lnTo>
                  <a:pt x="399" y="1682"/>
                </a:lnTo>
                <a:lnTo>
                  <a:pt x="402" y="1679"/>
                </a:lnTo>
                <a:lnTo>
                  <a:pt x="404" y="1677"/>
                </a:lnTo>
                <a:lnTo>
                  <a:pt x="407" y="1674"/>
                </a:lnTo>
                <a:lnTo>
                  <a:pt x="410" y="1674"/>
                </a:lnTo>
                <a:lnTo>
                  <a:pt x="410" y="1671"/>
                </a:lnTo>
                <a:lnTo>
                  <a:pt x="413" y="1668"/>
                </a:lnTo>
                <a:lnTo>
                  <a:pt x="416" y="1668"/>
                </a:lnTo>
                <a:lnTo>
                  <a:pt x="419" y="1665"/>
                </a:lnTo>
                <a:lnTo>
                  <a:pt x="419" y="1662"/>
                </a:lnTo>
                <a:lnTo>
                  <a:pt x="422" y="1662"/>
                </a:lnTo>
                <a:lnTo>
                  <a:pt x="424" y="1659"/>
                </a:lnTo>
                <a:lnTo>
                  <a:pt x="427" y="1657"/>
                </a:lnTo>
                <a:lnTo>
                  <a:pt x="430" y="1651"/>
                </a:lnTo>
                <a:lnTo>
                  <a:pt x="433" y="1648"/>
                </a:lnTo>
                <a:lnTo>
                  <a:pt x="436" y="1645"/>
                </a:lnTo>
                <a:lnTo>
                  <a:pt x="439" y="1642"/>
                </a:lnTo>
                <a:lnTo>
                  <a:pt x="439" y="1640"/>
                </a:lnTo>
                <a:lnTo>
                  <a:pt x="441" y="1640"/>
                </a:lnTo>
                <a:lnTo>
                  <a:pt x="444" y="1637"/>
                </a:lnTo>
                <a:lnTo>
                  <a:pt x="444" y="1634"/>
                </a:lnTo>
                <a:lnTo>
                  <a:pt x="447" y="1631"/>
                </a:lnTo>
                <a:lnTo>
                  <a:pt x="450" y="1628"/>
                </a:lnTo>
                <a:lnTo>
                  <a:pt x="453" y="1628"/>
                </a:lnTo>
                <a:lnTo>
                  <a:pt x="453" y="1625"/>
                </a:lnTo>
                <a:lnTo>
                  <a:pt x="456" y="1622"/>
                </a:lnTo>
                <a:lnTo>
                  <a:pt x="459" y="1620"/>
                </a:lnTo>
                <a:lnTo>
                  <a:pt x="461" y="1617"/>
                </a:lnTo>
                <a:lnTo>
                  <a:pt x="464" y="1614"/>
                </a:lnTo>
                <a:lnTo>
                  <a:pt x="467" y="1611"/>
                </a:lnTo>
                <a:lnTo>
                  <a:pt x="470" y="1611"/>
                </a:lnTo>
                <a:lnTo>
                  <a:pt x="470" y="1608"/>
                </a:lnTo>
                <a:lnTo>
                  <a:pt x="470" y="1605"/>
                </a:lnTo>
                <a:lnTo>
                  <a:pt x="473" y="1603"/>
                </a:lnTo>
                <a:lnTo>
                  <a:pt x="476" y="1600"/>
                </a:lnTo>
                <a:lnTo>
                  <a:pt x="478" y="1600"/>
                </a:lnTo>
                <a:lnTo>
                  <a:pt x="478" y="1597"/>
                </a:lnTo>
                <a:lnTo>
                  <a:pt x="481" y="1594"/>
                </a:lnTo>
                <a:lnTo>
                  <a:pt x="484" y="1594"/>
                </a:lnTo>
                <a:lnTo>
                  <a:pt x="487" y="1591"/>
                </a:lnTo>
                <a:lnTo>
                  <a:pt x="490" y="1588"/>
                </a:lnTo>
                <a:lnTo>
                  <a:pt x="490" y="1585"/>
                </a:lnTo>
                <a:lnTo>
                  <a:pt x="493" y="1585"/>
                </a:lnTo>
                <a:lnTo>
                  <a:pt x="496" y="1583"/>
                </a:lnTo>
                <a:lnTo>
                  <a:pt x="501" y="1580"/>
                </a:lnTo>
                <a:lnTo>
                  <a:pt x="504" y="1580"/>
                </a:lnTo>
                <a:lnTo>
                  <a:pt x="504" y="1577"/>
                </a:lnTo>
                <a:lnTo>
                  <a:pt x="507" y="1577"/>
                </a:lnTo>
                <a:lnTo>
                  <a:pt x="510" y="1574"/>
                </a:lnTo>
                <a:lnTo>
                  <a:pt x="516" y="1571"/>
                </a:lnTo>
                <a:lnTo>
                  <a:pt x="518" y="1568"/>
                </a:lnTo>
                <a:lnTo>
                  <a:pt x="518" y="1565"/>
                </a:lnTo>
                <a:lnTo>
                  <a:pt x="521" y="1563"/>
                </a:lnTo>
                <a:lnTo>
                  <a:pt x="524" y="1560"/>
                </a:lnTo>
                <a:lnTo>
                  <a:pt x="527" y="1560"/>
                </a:lnTo>
                <a:lnTo>
                  <a:pt x="527" y="1557"/>
                </a:lnTo>
                <a:lnTo>
                  <a:pt x="530" y="1557"/>
                </a:lnTo>
                <a:lnTo>
                  <a:pt x="530" y="1554"/>
                </a:lnTo>
                <a:lnTo>
                  <a:pt x="533" y="1554"/>
                </a:lnTo>
                <a:lnTo>
                  <a:pt x="533" y="1551"/>
                </a:lnTo>
                <a:lnTo>
                  <a:pt x="535" y="1551"/>
                </a:lnTo>
                <a:lnTo>
                  <a:pt x="538" y="1548"/>
                </a:lnTo>
                <a:lnTo>
                  <a:pt x="541" y="1548"/>
                </a:lnTo>
                <a:lnTo>
                  <a:pt x="541" y="1546"/>
                </a:lnTo>
                <a:lnTo>
                  <a:pt x="547" y="1543"/>
                </a:lnTo>
                <a:lnTo>
                  <a:pt x="550" y="1540"/>
                </a:lnTo>
                <a:lnTo>
                  <a:pt x="553" y="1540"/>
                </a:lnTo>
                <a:lnTo>
                  <a:pt x="555" y="1540"/>
                </a:lnTo>
                <a:lnTo>
                  <a:pt x="555" y="1537"/>
                </a:lnTo>
                <a:lnTo>
                  <a:pt x="561" y="1537"/>
                </a:lnTo>
                <a:lnTo>
                  <a:pt x="564" y="1537"/>
                </a:lnTo>
                <a:lnTo>
                  <a:pt x="570" y="1534"/>
                </a:lnTo>
                <a:lnTo>
                  <a:pt x="572" y="1534"/>
                </a:lnTo>
                <a:lnTo>
                  <a:pt x="575" y="1534"/>
                </a:lnTo>
                <a:lnTo>
                  <a:pt x="578" y="1534"/>
                </a:lnTo>
                <a:lnTo>
                  <a:pt x="581" y="1534"/>
                </a:lnTo>
                <a:lnTo>
                  <a:pt x="584" y="1534"/>
                </a:lnTo>
                <a:lnTo>
                  <a:pt x="587" y="1534"/>
                </a:lnTo>
                <a:lnTo>
                  <a:pt x="590" y="1534"/>
                </a:lnTo>
                <a:lnTo>
                  <a:pt x="592" y="1534"/>
                </a:lnTo>
                <a:lnTo>
                  <a:pt x="595" y="1534"/>
                </a:lnTo>
                <a:lnTo>
                  <a:pt x="598" y="1531"/>
                </a:lnTo>
                <a:lnTo>
                  <a:pt x="601" y="1531"/>
                </a:lnTo>
                <a:lnTo>
                  <a:pt x="604" y="1531"/>
                </a:lnTo>
                <a:lnTo>
                  <a:pt x="607" y="1528"/>
                </a:lnTo>
                <a:lnTo>
                  <a:pt x="607" y="1526"/>
                </a:lnTo>
                <a:lnTo>
                  <a:pt x="609" y="1523"/>
                </a:lnTo>
                <a:lnTo>
                  <a:pt x="612" y="1520"/>
                </a:lnTo>
                <a:lnTo>
                  <a:pt x="612" y="1517"/>
                </a:lnTo>
                <a:lnTo>
                  <a:pt x="615" y="1514"/>
                </a:lnTo>
                <a:lnTo>
                  <a:pt x="615" y="1511"/>
                </a:lnTo>
                <a:lnTo>
                  <a:pt x="615" y="1509"/>
                </a:lnTo>
                <a:lnTo>
                  <a:pt x="615" y="1506"/>
                </a:lnTo>
                <a:lnTo>
                  <a:pt x="618" y="1500"/>
                </a:lnTo>
                <a:lnTo>
                  <a:pt x="618" y="1497"/>
                </a:lnTo>
                <a:lnTo>
                  <a:pt x="615" y="1497"/>
                </a:lnTo>
                <a:lnTo>
                  <a:pt x="612" y="1494"/>
                </a:lnTo>
                <a:lnTo>
                  <a:pt x="612" y="1491"/>
                </a:lnTo>
                <a:lnTo>
                  <a:pt x="615" y="1489"/>
                </a:lnTo>
                <a:lnTo>
                  <a:pt x="615" y="1486"/>
                </a:lnTo>
                <a:lnTo>
                  <a:pt x="615" y="1483"/>
                </a:lnTo>
                <a:lnTo>
                  <a:pt x="615" y="1480"/>
                </a:lnTo>
                <a:lnTo>
                  <a:pt x="612" y="1480"/>
                </a:lnTo>
                <a:lnTo>
                  <a:pt x="609" y="1477"/>
                </a:lnTo>
                <a:lnTo>
                  <a:pt x="609" y="1474"/>
                </a:lnTo>
                <a:lnTo>
                  <a:pt x="609" y="1472"/>
                </a:lnTo>
                <a:lnTo>
                  <a:pt x="609" y="1469"/>
                </a:lnTo>
                <a:lnTo>
                  <a:pt x="607" y="1466"/>
                </a:lnTo>
                <a:lnTo>
                  <a:pt x="609" y="1466"/>
                </a:lnTo>
                <a:lnTo>
                  <a:pt x="607" y="1463"/>
                </a:lnTo>
                <a:lnTo>
                  <a:pt x="604" y="1460"/>
                </a:lnTo>
                <a:lnTo>
                  <a:pt x="604" y="1457"/>
                </a:lnTo>
                <a:lnTo>
                  <a:pt x="604" y="1454"/>
                </a:lnTo>
                <a:lnTo>
                  <a:pt x="604" y="1452"/>
                </a:lnTo>
                <a:lnTo>
                  <a:pt x="601" y="1449"/>
                </a:lnTo>
                <a:lnTo>
                  <a:pt x="601" y="1446"/>
                </a:lnTo>
                <a:lnTo>
                  <a:pt x="598" y="1446"/>
                </a:lnTo>
                <a:lnTo>
                  <a:pt x="598" y="1443"/>
                </a:lnTo>
                <a:lnTo>
                  <a:pt x="598" y="1437"/>
                </a:lnTo>
                <a:lnTo>
                  <a:pt x="598" y="1435"/>
                </a:lnTo>
                <a:lnTo>
                  <a:pt x="598" y="1432"/>
                </a:lnTo>
                <a:lnTo>
                  <a:pt x="598" y="1429"/>
                </a:lnTo>
                <a:lnTo>
                  <a:pt x="598" y="1426"/>
                </a:lnTo>
                <a:lnTo>
                  <a:pt x="598" y="1423"/>
                </a:lnTo>
                <a:lnTo>
                  <a:pt x="598" y="1420"/>
                </a:lnTo>
                <a:lnTo>
                  <a:pt x="598" y="1417"/>
                </a:lnTo>
                <a:lnTo>
                  <a:pt x="595" y="1415"/>
                </a:lnTo>
                <a:lnTo>
                  <a:pt x="595" y="1412"/>
                </a:lnTo>
                <a:lnTo>
                  <a:pt x="592" y="1412"/>
                </a:lnTo>
                <a:lnTo>
                  <a:pt x="592" y="1409"/>
                </a:lnTo>
                <a:lnTo>
                  <a:pt x="592" y="1406"/>
                </a:lnTo>
                <a:lnTo>
                  <a:pt x="592" y="1403"/>
                </a:lnTo>
                <a:lnTo>
                  <a:pt x="592" y="1400"/>
                </a:lnTo>
                <a:lnTo>
                  <a:pt x="592" y="1398"/>
                </a:lnTo>
                <a:lnTo>
                  <a:pt x="592" y="1395"/>
                </a:lnTo>
                <a:lnTo>
                  <a:pt x="595" y="1395"/>
                </a:lnTo>
                <a:lnTo>
                  <a:pt x="598" y="1392"/>
                </a:lnTo>
                <a:lnTo>
                  <a:pt x="598" y="1389"/>
                </a:lnTo>
                <a:lnTo>
                  <a:pt x="598" y="1386"/>
                </a:lnTo>
                <a:lnTo>
                  <a:pt x="598" y="1383"/>
                </a:lnTo>
                <a:lnTo>
                  <a:pt x="595" y="1380"/>
                </a:lnTo>
                <a:lnTo>
                  <a:pt x="595" y="1378"/>
                </a:lnTo>
                <a:lnTo>
                  <a:pt x="595" y="1375"/>
                </a:lnTo>
                <a:lnTo>
                  <a:pt x="592" y="1375"/>
                </a:lnTo>
                <a:lnTo>
                  <a:pt x="592" y="1372"/>
                </a:lnTo>
                <a:lnTo>
                  <a:pt x="590" y="1372"/>
                </a:lnTo>
                <a:lnTo>
                  <a:pt x="587" y="1369"/>
                </a:lnTo>
                <a:lnTo>
                  <a:pt x="584" y="1366"/>
                </a:lnTo>
                <a:lnTo>
                  <a:pt x="581" y="1363"/>
                </a:lnTo>
                <a:lnTo>
                  <a:pt x="578" y="1361"/>
                </a:lnTo>
                <a:lnTo>
                  <a:pt x="578" y="1358"/>
                </a:lnTo>
                <a:lnTo>
                  <a:pt x="575" y="1358"/>
                </a:lnTo>
                <a:lnTo>
                  <a:pt x="575" y="1355"/>
                </a:lnTo>
                <a:lnTo>
                  <a:pt x="572" y="1355"/>
                </a:lnTo>
                <a:lnTo>
                  <a:pt x="572" y="1352"/>
                </a:lnTo>
                <a:lnTo>
                  <a:pt x="570" y="1352"/>
                </a:lnTo>
                <a:lnTo>
                  <a:pt x="570" y="1349"/>
                </a:lnTo>
                <a:lnTo>
                  <a:pt x="570" y="1346"/>
                </a:lnTo>
                <a:lnTo>
                  <a:pt x="567" y="1343"/>
                </a:lnTo>
                <a:lnTo>
                  <a:pt x="564" y="1343"/>
                </a:lnTo>
                <a:lnTo>
                  <a:pt x="561" y="1343"/>
                </a:lnTo>
                <a:lnTo>
                  <a:pt x="558" y="1341"/>
                </a:lnTo>
                <a:lnTo>
                  <a:pt x="555" y="1338"/>
                </a:lnTo>
                <a:lnTo>
                  <a:pt x="553" y="1338"/>
                </a:lnTo>
                <a:lnTo>
                  <a:pt x="550" y="1335"/>
                </a:lnTo>
                <a:lnTo>
                  <a:pt x="547" y="1335"/>
                </a:lnTo>
                <a:lnTo>
                  <a:pt x="544" y="1335"/>
                </a:lnTo>
                <a:lnTo>
                  <a:pt x="541" y="1332"/>
                </a:lnTo>
                <a:lnTo>
                  <a:pt x="538" y="1332"/>
                </a:lnTo>
                <a:lnTo>
                  <a:pt x="535" y="1329"/>
                </a:lnTo>
                <a:lnTo>
                  <a:pt x="530" y="1329"/>
                </a:lnTo>
                <a:lnTo>
                  <a:pt x="530" y="1326"/>
                </a:lnTo>
                <a:lnTo>
                  <a:pt x="527" y="1326"/>
                </a:lnTo>
                <a:lnTo>
                  <a:pt x="524" y="1324"/>
                </a:lnTo>
                <a:lnTo>
                  <a:pt x="521" y="1324"/>
                </a:lnTo>
                <a:lnTo>
                  <a:pt x="521" y="1321"/>
                </a:lnTo>
                <a:lnTo>
                  <a:pt x="516" y="1318"/>
                </a:lnTo>
                <a:lnTo>
                  <a:pt x="513" y="1315"/>
                </a:lnTo>
                <a:lnTo>
                  <a:pt x="507" y="1312"/>
                </a:lnTo>
                <a:lnTo>
                  <a:pt x="504" y="1312"/>
                </a:lnTo>
                <a:lnTo>
                  <a:pt x="501" y="1309"/>
                </a:lnTo>
                <a:lnTo>
                  <a:pt x="498" y="1309"/>
                </a:lnTo>
                <a:lnTo>
                  <a:pt x="496" y="1309"/>
                </a:lnTo>
                <a:lnTo>
                  <a:pt x="493" y="1309"/>
                </a:lnTo>
                <a:lnTo>
                  <a:pt x="490" y="1309"/>
                </a:lnTo>
                <a:lnTo>
                  <a:pt x="487" y="1309"/>
                </a:lnTo>
                <a:lnTo>
                  <a:pt x="484" y="1309"/>
                </a:lnTo>
                <a:lnTo>
                  <a:pt x="481" y="1312"/>
                </a:lnTo>
                <a:lnTo>
                  <a:pt x="478" y="1309"/>
                </a:lnTo>
                <a:lnTo>
                  <a:pt x="476" y="1312"/>
                </a:lnTo>
                <a:lnTo>
                  <a:pt x="473" y="1312"/>
                </a:lnTo>
                <a:lnTo>
                  <a:pt x="470" y="1312"/>
                </a:lnTo>
                <a:lnTo>
                  <a:pt x="467" y="1312"/>
                </a:lnTo>
                <a:lnTo>
                  <a:pt x="464" y="1315"/>
                </a:lnTo>
                <a:lnTo>
                  <a:pt x="464" y="1312"/>
                </a:lnTo>
                <a:lnTo>
                  <a:pt x="461" y="1312"/>
                </a:lnTo>
                <a:lnTo>
                  <a:pt x="461" y="1309"/>
                </a:lnTo>
                <a:lnTo>
                  <a:pt x="459" y="1306"/>
                </a:lnTo>
                <a:lnTo>
                  <a:pt x="459" y="1301"/>
                </a:lnTo>
                <a:lnTo>
                  <a:pt x="456" y="1298"/>
                </a:lnTo>
                <a:lnTo>
                  <a:pt x="456" y="1295"/>
                </a:lnTo>
                <a:lnTo>
                  <a:pt x="453" y="1289"/>
                </a:lnTo>
                <a:lnTo>
                  <a:pt x="450" y="1289"/>
                </a:lnTo>
                <a:lnTo>
                  <a:pt x="447" y="1287"/>
                </a:lnTo>
                <a:lnTo>
                  <a:pt x="441" y="1284"/>
                </a:lnTo>
                <a:lnTo>
                  <a:pt x="439" y="1284"/>
                </a:lnTo>
                <a:lnTo>
                  <a:pt x="436" y="1281"/>
                </a:lnTo>
                <a:lnTo>
                  <a:pt x="430" y="1281"/>
                </a:lnTo>
                <a:lnTo>
                  <a:pt x="430" y="1278"/>
                </a:lnTo>
                <a:lnTo>
                  <a:pt x="427" y="1278"/>
                </a:lnTo>
                <a:lnTo>
                  <a:pt x="424" y="1278"/>
                </a:lnTo>
                <a:lnTo>
                  <a:pt x="419" y="1275"/>
                </a:lnTo>
                <a:lnTo>
                  <a:pt x="416" y="1275"/>
                </a:lnTo>
                <a:lnTo>
                  <a:pt x="413" y="1275"/>
                </a:lnTo>
                <a:lnTo>
                  <a:pt x="410" y="1275"/>
                </a:lnTo>
                <a:lnTo>
                  <a:pt x="407" y="1275"/>
                </a:lnTo>
                <a:lnTo>
                  <a:pt x="404" y="1275"/>
                </a:lnTo>
                <a:lnTo>
                  <a:pt x="399" y="1275"/>
                </a:lnTo>
                <a:lnTo>
                  <a:pt x="399" y="1278"/>
                </a:lnTo>
                <a:lnTo>
                  <a:pt x="399" y="1284"/>
                </a:lnTo>
                <a:lnTo>
                  <a:pt x="399" y="1289"/>
                </a:lnTo>
                <a:lnTo>
                  <a:pt x="402" y="1295"/>
                </a:lnTo>
                <a:lnTo>
                  <a:pt x="402" y="1301"/>
                </a:lnTo>
                <a:lnTo>
                  <a:pt x="404" y="1309"/>
                </a:lnTo>
                <a:lnTo>
                  <a:pt x="407" y="1315"/>
                </a:lnTo>
                <a:lnTo>
                  <a:pt x="407" y="1318"/>
                </a:lnTo>
                <a:lnTo>
                  <a:pt x="404" y="1324"/>
                </a:lnTo>
                <a:lnTo>
                  <a:pt x="399" y="1326"/>
                </a:lnTo>
                <a:lnTo>
                  <a:pt x="390" y="1326"/>
                </a:lnTo>
                <a:lnTo>
                  <a:pt x="382" y="1326"/>
                </a:lnTo>
                <a:lnTo>
                  <a:pt x="379" y="1326"/>
                </a:lnTo>
                <a:lnTo>
                  <a:pt x="373" y="1326"/>
                </a:lnTo>
                <a:lnTo>
                  <a:pt x="362" y="1329"/>
                </a:lnTo>
                <a:lnTo>
                  <a:pt x="359" y="1329"/>
                </a:lnTo>
                <a:lnTo>
                  <a:pt x="350" y="1332"/>
                </a:lnTo>
                <a:lnTo>
                  <a:pt x="347" y="1335"/>
                </a:lnTo>
                <a:lnTo>
                  <a:pt x="345" y="1341"/>
                </a:lnTo>
                <a:lnTo>
                  <a:pt x="342" y="1343"/>
                </a:lnTo>
                <a:lnTo>
                  <a:pt x="339" y="1343"/>
                </a:lnTo>
                <a:lnTo>
                  <a:pt x="339" y="1346"/>
                </a:lnTo>
                <a:lnTo>
                  <a:pt x="330" y="1349"/>
                </a:lnTo>
                <a:lnTo>
                  <a:pt x="328" y="1349"/>
                </a:lnTo>
                <a:lnTo>
                  <a:pt x="328" y="1352"/>
                </a:lnTo>
                <a:lnTo>
                  <a:pt x="325" y="1352"/>
                </a:lnTo>
                <a:lnTo>
                  <a:pt x="316" y="1352"/>
                </a:lnTo>
                <a:lnTo>
                  <a:pt x="313" y="1355"/>
                </a:lnTo>
                <a:lnTo>
                  <a:pt x="310" y="1355"/>
                </a:lnTo>
                <a:lnTo>
                  <a:pt x="308" y="1355"/>
                </a:lnTo>
                <a:lnTo>
                  <a:pt x="302" y="1358"/>
                </a:lnTo>
                <a:lnTo>
                  <a:pt x="299" y="1358"/>
                </a:lnTo>
                <a:lnTo>
                  <a:pt x="299" y="1355"/>
                </a:lnTo>
                <a:lnTo>
                  <a:pt x="296" y="1355"/>
                </a:lnTo>
                <a:lnTo>
                  <a:pt x="291" y="1355"/>
                </a:lnTo>
                <a:lnTo>
                  <a:pt x="288" y="1358"/>
                </a:lnTo>
                <a:lnTo>
                  <a:pt x="285" y="1358"/>
                </a:lnTo>
                <a:lnTo>
                  <a:pt x="282" y="1358"/>
                </a:lnTo>
                <a:lnTo>
                  <a:pt x="279" y="1358"/>
                </a:lnTo>
                <a:lnTo>
                  <a:pt x="276" y="1358"/>
                </a:lnTo>
                <a:lnTo>
                  <a:pt x="273" y="1361"/>
                </a:lnTo>
                <a:lnTo>
                  <a:pt x="268" y="1361"/>
                </a:lnTo>
                <a:lnTo>
                  <a:pt x="265" y="1361"/>
                </a:lnTo>
                <a:lnTo>
                  <a:pt x="262" y="1361"/>
                </a:lnTo>
                <a:lnTo>
                  <a:pt x="259" y="1358"/>
                </a:lnTo>
                <a:lnTo>
                  <a:pt x="256" y="1355"/>
                </a:lnTo>
                <a:lnTo>
                  <a:pt x="256" y="1352"/>
                </a:lnTo>
                <a:lnTo>
                  <a:pt x="254" y="1349"/>
                </a:lnTo>
                <a:lnTo>
                  <a:pt x="251" y="1349"/>
                </a:lnTo>
                <a:lnTo>
                  <a:pt x="248" y="1352"/>
                </a:lnTo>
                <a:lnTo>
                  <a:pt x="245" y="1352"/>
                </a:lnTo>
                <a:lnTo>
                  <a:pt x="242" y="1355"/>
                </a:lnTo>
                <a:lnTo>
                  <a:pt x="242" y="1358"/>
                </a:lnTo>
                <a:lnTo>
                  <a:pt x="242" y="1361"/>
                </a:lnTo>
                <a:lnTo>
                  <a:pt x="239" y="1361"/>
                </a:lnTo>
                <a:lnTo>
                  <a:pt x="236" y="1361"/>
                </a:lnTo>
                <a:lnTo>
                  <a:pt x="234" y="1363"/>
                </a:lnTo>
                <a:lnTo>
                  <a:pt x="231" y="1363"/>
                </a:lnTo>
                <a:lnTo>
                  <a:pt x="228" y="1363"/>
                </a:lnTo>
                <a:lnTo>
                  <a:pt x="225" y="1363"/>
                </a:lnTo>
                <a:lnTo>
                  <a:pt x="222" y="1361"/>
                </a:lnTo>
                <a:lnTo>
                  <a:pt x="219" y="1361"/>
                </a:lnTo>
                <a:lnTo>
                  <a:pt x="216" y="1361"/>
                </a:lnTo>
                <a:lnTo>
                  <a:pt x="216" y="1358"/>
                </a:lnTo>
                <a:lnTo>
                  <a:pt x="216" y="1355"/>
                </a:lnTo>
                <a:lnTo>
                  <a:pt x="216" y="1352"/>
                </a:lnTo>
                <a:lnTo>
                  <a:pt x="216" y="1349"/>
                </a:lnTo>
                <a:lnTo>
                  <a:pt x="214" y="1346"/>
                </a:lnTo>
                <a:lnTo>
                  <a:pt x="205" y="1343"/>
                </a:lnTo>
                <a:lnTo>
                  <a:pt x="205" y="1341"/>
                </a:lnTo>
                <a:lnTo>
                  <a:pt x="202" y="1341"/>
                </a:lnTo>
                <a:lnTo>
                  <a:pt x="202" y="1338"/>
                </a:lnTo>
                <a:lnTo>
                  <a:pt x="199" y="1341"/>
                </a:lnTo>
                <a:lnTo>
                  <a:pt x="199" y="1338"/>
                </a:lnTo>
                <a:lnTo>
                  <a:pt x="197" y="1338"/>
                </a:lnTo>
                <a:lnTo>
                  <a:pt x="194" y="1338"/>
                </a:lnTo>
                <a:lnTo>
                  <a:pt x="194" y="1335"/>
                </a:lnTo>
                <a:lnTo>
                  <a:pt x="194" y="1332"/>
                </a:lnTo>
                <a:lnTo>
                  <a:pt x="191" y="1329"/>
                </a:lnTo>
                <a:lnTo>
                  <a:pt x="191" y="1326"/>
                </a:lnTo>
                <a:lnTo>
                  <a:pt x="191" y="1324"/>
                </a:lnTo>
                <a:lnTo>
                  <a:pt x="188" y="1324"/>
                </a:lnTo>
                <a:lnTo>
                  <a:pt x="185" y="1324"/>
                </a:lnTo>
                <a:lnTo>
                  <a:pt x="182" y="1321"/>
                </a:lnTo>
                <a:lnTo>
                  <a:pt x="179" y="1321"/>
                </a:lnTo>
                <a:lnTo>
                  <a:pt x="179" y="1318"/>
                </a:lnTo>
                <a:lnTo>
                  <a:pt x="179" y="1315"/>
                </a:lnTo>
                <a:lnTo>
                  <a:pt x="179" y="1312"/>
                </a:lnTo>
                <a:lnTo>
                  <a:pt x="179" y="1309"/>
                </a:lnTo>
                <a:lnTo>
                  <a:pt x="182" y="1306"/>
                </a:lnTo>
                <a:lnTo>
                  <a:pt x="179" y="1306"/>
                </a:lnTo>
                <a:lnTo>
                  <a:pt x="179" y="1304"/>
                </a:lnTo>
                <a:lnTo>
                  <a:pt x="179" y="1301"/>
                </a:lnTo>
                <a:lnTo>
                  <a:pt x="179" y="1298"/>
                </a:lnTo>
                <a:lnTo>
                  <a:pt x="177" y="1295"/>
                </a:lnTo>
                <a:lnTo>
                  <a:pt x="174" y="1292"/>
                </a:lnTo>
                <a:lnTo>
                  <a:pt x="171" y="1295"/>
                </a:lnTo>
                <a:lnTo>
                  <a:pt x="168" y="1298"/>
                </a:lnTo>
                <a:lnTo>
                  <a:pt x="165" y="1298"/>
                </a:lnTo>
                <a:lnTo>
                  <a:pt x="162" y="1301"/>
                </a:lnTo>
                <a:lnTo>
                  <a:pt x="154" y="1298"/>
                </a:lnTo>
                <a:lnTo>
                  <a:pt x="151" y="1295"/>
                </a:lnTo>
                <a:lnTo>
                  <a:pt x="148" y="1292"/>
                </a:lnTo>
                <a:lnTo>
                  <a:pt x="145" y="1289"/>
                </a:lnTo>
                <a:lnTo>
                  <a:pt x="142" y="1287"/>
                </a:lnTo>
                <a:lnTo>
                  <a:pt x="140" y="1287"/>
                </a:lnTo>
                <a:lnTo>
                  <a:pt x="140" y="1284"/>
                </a:lnTo>
                <a:lnTo>
                  <a:pt x="137" y="1284"/>
                </a:lnTo>
                <a:lnTo>
                  <a:pt x="134" y="1281"/>
                </a:lnTo>
                <a:lnTo>
                  <a:pt x="137" y="1281"/>
                </a:lnTo>
                <a:lnTo>
                  <a:pt x="137" y="1278"/>
                </a:lnTo>
                <a:lnTo>
                  <a:pt x="140" y="1278"/>
                </a:lnTo>
                <a:lnTo>
                  <a:pt x="142" y="1278"/>
                </a:lnTo>
                <a:lnTo>
                  <a:pt x="145" y="1275"/>
                </a:lnTo>
                <a:lnTo>
                  <a:pt x="148" y="1275"/>
                </a:lnTo>
                <a:lnTo>
                  <a:pt x="151" y="1272"/>
                </a:lnTo>
                <a:lnTo>
                  <a:pt x="154" y="1272"/>
                </a:lnTo>
                <a:lnTo>
                  <a:pt x="157" y="1272"/>
                </a:lnTo>
                <a:lnTo>
                  <a:pt x="157" y="1269"/>
                </a:lnTo>
                <a:lnTo>
                  <a:pt x="160" y="1269"/>
                </a:lnTo>
                <a:lnTo>
                  <a:pt x="160" y="1267"/>
                </a:lnTo>
                <a:lnTo>
                  <a:pt x="162" y="1267"/>
                </a:lnTo>
                <a:lnTo>
                  <a:pt x="165" y="1264"/>
                </a:lnTo>
                <a:lnTo>
                  <a:pt x="168" y="1264"/>
                </a:lnTo>
                <a:lnTo>
                  <a:pt x="168" y="1261"/>
                </a:lnTo>
                <a:lnTo>
                  <a:pt x="171" y="1258"/>
                </a:lnTo>
                <a:lnTo>
                  <a:pt x="174" y="1255"/>
                </a:lnTo>
                <a:lnTo>
                  <a:pt x="174" y="1252"/>
                </a:lnTo>
                <a:lnTo>
                  <a:pt x="174" y="1249"/>
                </a:lnTo>
                <a:lnTo>
                  <a:pt x="177" y="1247"/>
                </a:lnTo>
                <a:lnTo>
                  <a:pt x="177" y="1244"/>
                </a:lnTo>
                <a:lnTo>
                  <a:pt x="179" y="1238"/>
                </a:lnTo>
                <a:lnTo>
                  <a:pt x="179" y="1235"/>
                </a:lnTo>
                <a:lnTo>
                  <a:pt x="182" y="1232"/>
                </a:lnTo>
                <a:lnTo>
                  <a:pt x="179" y="1230"/>
                </a:lnTo>
                <a:lnTo>
                  <a:pt x="179" y="1227"/>
                </a:lnTo>
                <a:lnTo>
                  <a:pt x="179" y="1224"/>
                </a:lnTo>
                <a:lnTo>
                  <a:pt x="177" y="1221"/>
                </a:lnTo>
                <a:lnTo>
                  <a:pt x="177" y="1218"/>
                </a:lnTo>
                <a:lnTo>
                  <a:pt x="177" y="1215"/>
                </a:lnTo>
                <a:lnTo>
                  <a:pt x="174" y="1212"/>
                </a:lnTo>
                <a:lnTo>
                  <a:pt x="174" y="1210"/>
                </a:lnTo>
                <a:lnTo>
                  <a:pt x="171" y="1207"/>
                </a:lnTo>
                <a:lnTo>
                  <a:pt x="171" y="1204"/>
                </a:lnTo>
                <a:lnTo>
                  <a:pt x="171" y="1201"/>
                </a:lnTo>
                <a:lnTo>
                  <a:pt x="171" y="1198"/>
                </a:lnTo>
                <a:lnTo>
                  <a:pt x="168" y="1195"/>
                </a:lnTo>
                <a:lnTo>
                  <a:pt x="168" y="1193"/>
                </a:lnTo>
                <a:lnTo>
                  <a:pt x="165" y="1190"/>
                </a:lnTo>
                <a:lnTo>
                  <a:pt x="160" y="1187"/>
                </a:lnTo>
                <a:lnTo>
                  <a:pt x="157" y="1187"/>
                </a:lnTo>
                <a:lnTo>
                  <a:pt x="154" y="1187"/>
                </a:lnTo>
                <a:lnTo>
                  <a:pt x="151" y="1184"/>
                </a:lnTo>
                <a:lnTo>
                  <a:pt x="148" y="1184"/>
                </a:lnTo>
                <a:lnTo>
                  <a:pt x="142" y="1187"/>
                </a:lnTo>
                <a:lnTo>
                  <a:pt x="140" y="1187"/>
                </a:lnTo>
                <a:lnTo>
                  <a:pt x="137" y="1187"/>
                </a:lnTo>
                <a:lnTo>
                  <a:pt x="134" y="1187"/>
                </a:lnTo>
                <a:lnTo>
                  <a:pt x="131" y="1187"/>
                </a:lnTo>
                <a:lnTo>
                  <a:pt x="128" y="1187"/>
                </a:lnTo>
                <a:lnTo>
                  <a:pt x="125" y="1190"/>
                </a:lnTo>
                <a:lnTo>
                  <a:pt x="122" y="1190"/>
                </a:lnTo>
                <a:lnTo>
                  <a:pt x="120" y="1190"/>
                </a:lnTo>
                <a:lnTo>
                  <a:pt x="117" y="1193"/>
                </a:lnTo>
                <a:lnTo>
                  <a:pt x="114" y="1193"/>
                </a:lnTo>
                <a:lnTo>
                  <a:pt x="111" y="1193"/>
                </a:lnTo>
                <a:lnTo>
                  <a:pt x="108" y="1193"/>
                </a:lnTo>
                <a:lnTo>
                  <a:pt x="108" y="1195"/>
                </a:lnTo>
                <a:lnTo>
                  <a:pt x="105" y="1195"/>
                </a:lnTo>
                <a:lnTo>
                  <a:pt x="103" y="1195"/>
                </a:lnTo>
                <a:lnTo>
                  <a:pt x="100" y="1195"/>
                </a:lnTo>
                <a:lnTo>
                  <a:pt x="97" y="1195"/>
                </a:lnTo>
                <a:lnTo>
                  <a:pt x="94" y="1195"/>
                </a:lnTo>
                <a:lnTo>
                  <a:pt x="91" y="1195"/>
                </a:lnTo>
                <a:lnTo>
                  <a:pt x="88" y="1195"/>
                </a:lnTo>
                <a:lnTo>
                  <a:pt x="85" y="1198"/>
                </a:lnTo>
                <a:lnTo>
                  <a:pt x="83" y="1198"/>
                </a:lnTo>
                <a:lnTo>
                  <a:pt x="80" y="1195"/>
                </a:lnTo>
                <a:lnTo>
                  <a:pt x="77" y="1195"/>
                </a:lnTo>
                <a:lnTo>
                  <a:pt x="71" y="1193"/>
                </a:lnTo>
                <a:lnTo>
                  <a:pt x="71" y="1190"/>
                </a:lnTo>
                <a:lnTo>
                  <a:pt x="74" y="1190"/>
                </a:lnTo>
                <a:lnTo>
                  <a:pt x="74" y="1187"/>
                </a:lnTo>
                <a:lnTo>
                  <a:pt x="74" y="1184"/>
                </a:lnTo>
                <a:lnTo>
                  <a:pt x="74" y="1181"/>
                </a:lnTo>
                <a:lnTo>
                  <a:pt x="74" y="1178"/>
                </a:lnTo>
                <a:lnTo>
                  <a:pt x="74" y="1175"/>
                </a:lnTo>
                <a:lnTo>
                  <a:pt x="74" y="1173"/>
                </a:lnTo>
                <a:lnTo>
                  <a:pt x="77" y="1170"/>
                </a:lnTo>
                <a:lnTo>
                  <a:pt x="77" y="1167"/>
                </a:lnTo>
                <a:lnTo>
                  <a:pt x="77" y="1164"/>
                </a:lnTo>
                <a:lnTo>
                  <a:pt x="77" y="1161"/>
                </a:lnTo>
                <a:lnTo>
                  <a:pt x="77" y="1158"/>
                </a:lnTo>
                <a:lnTo>
                  <a:pt x="77" y="1156"/>
                </a:lnTo>
                <a:lnTo>
                  <a:pt x="77" y="1153"/>
                </a:lnTo>
                <a:lnTo>
                  <a:pt x="77" y="1150"/>
                </a:lnTo>
                <a:lnTo>
                  <a:pt x="80" y="1147"/>
                </a:lnTo>
                <a:lnTo>
                  <a:pt x="80" y="1144"/>
                </a:lnTo>
                <a:lnTo>
                  <a:pt x="80" y="1141"/>
                </a:lnTo>
                <a:lnTo>
                  <a:pt x="77" y="1138"/>
                </a:lnTo>
                <a:lnTo>
                  <a:pt x="74" y="1136"/>
                </a:lnTo>
                <a:lnTo>
                  <a:pt x="71" y="1136"/>
                </a:lnTo>
                <a:lnTo>
                  <a:pt x="68" y="1133"/>
                </a:lnTo>
                <a:lnTo>
                  <a:pt x="66" y="1133"/>
                </a:lnTo>
                <a:lnTo>
                  <a:pt x="63" y="1130"/>
                </a:lnTo>
                <a:lnTo>
                  <a:pt x="63" y="1127"/>
                </a:lnTo>
                <a:lnTo>
                  <a:pt x="66" y="1121"/>
                </a:lnTo>
                <a:lnTo>
                  <a:pt x="66" y="1119"/>
                </a:lnTo>
                <a:lnTo>
                  <a:pt x="66" y="1116"/>
                </a:lnTo>
                <a:lnTo>
                  <a:pt x="66" y="1113"/>
                </a:lnTo>
                <a:lnTo>
                  <a:pt x="68" y="1110"/>
                </a:lnTo>
                <a:lnTo>
                  <a:pt x="71" y="1107"/>
                </a:lnTo>
                <a:lnTo>
                  <a:pt x="71" y="1104"/>
                </a:lnTo>
                <a:lnTo>
                  <a:pt x="71" y="1101"/>
                </a:lnTo>
                <a:lnTo>
                  <a:pt x="71" y="1099"/>
                </a:lnTo>
                <a:lnTo>
                  <a:pt x="68" y="1096"/>
                </a:lnTo>
                <a:lnTo>
                  <a:pt x="68" y="1093"/>
                </a:lnTo>
                <a:lnTo>
                  <a:pt x="66" y="1090"/>
                </a:lnTo>
                <a:lnTo>
                  <a:pt x="66" y="1087"/>
                </a:lnTo>
                <a:lnTo>
                  <a:pt x="63" y="1087"/>
                </a:lnTo>
                <a:lnTo>
                  <a:pt x="60" y="1087"/>
                </a:lnTo>
                <a:lnTo>
                  <a:pt x="57" y="1084"/>
                </a:lnTo>
                <a:lnTo>
                  <a:pt x="54" y="1084"/>
                </a:lnTo>
                <a:lnTo>
                  <a:pt x="51" y="1084"/>
                </a:lnTo>
                <a:lnTo>
                  <a:pt x="46" y="1084"/>
                </a:lnTo>
                <a:lnTo>
                  <a:pt x="40" y="1082"/>
                </a:lnTo>
                <a:lnTo>
                  <a:pt x="37" y="1082"/>
                </a:lnTo>
                <a:lnTo>
                  <a:pt x="31" y="1079"/>
                </a:lnTo>
                <a:lnTo>
                  <a:pt x="31" y="1076"/>
                </a:lnTo>
                <a:lnTo>
                  <a:pt x="29" y="1076"/>
                </a:lnTo>
                <a:lnTo>
                  <a:pt x="29" y="1073"/>
                </a:lnTo>
                <a:lnTo>
                  <a:pt x="26" y="1070"/>
                </a:lnTo>
                <a:lnTo>
                  <a:pt x="23" y="1067"/>
                </a:lnTo>
                <a:lnTo>
                  <a:pt x="20" y="1064"/>
                </a:lnTo>
                <a:lnTo>
                  <a:pt x="17" y="1064"/>
                </a:lnTo>
                <a:lnTo>
                  <a:pt x="14" y="1064"/>
                </a:lnTo>
                <a:lnTo>
                  <a:pt x="11" y="1062"/>
                </a:lnTo>
                <a:lnTo>
                  <a:pt x="9" y="1062"/>
                </a:lnTo>
                <a:lnTo>
                  <a:pt x="6" y="1062"/>
                </a:lnTo>
                <a:lnTo>
                  <a:pt x="3" y="1062"/>
                </a:lnTo>
                <a:lnTo>
                  <a:pt x="0" y="1059"/>
                </a:lnTo>
                <a:lnTo>
                  <a:pt x="0" y="1056"/>
                </a:lnTo>
                <a:lnTo>
                  <a:pt x="0" y="1053"/>
                </a:lnTo>
                <a:lnTo>
                  <a:pt x="0" y="1050"/>
                </a:lnTo>
                <a:lnTo>
                  <a:pt x="3" y="1047"/>
                </a:lnTo>
                <a:lnTo>
                  <a:pt x="6" y="1045"/>
                </a:lnTo>
                <a:lnTo>
                  <a:pt x="9" y="1042"/>
                </a:lnTo>
                <a:lnTo>
                  <a:pt x="11" y="1039"/>
                </a:lnTo>
                <a:lnTo>
                  <a:pt x="11" y="1036"/>
                </a:lnTo>
                <a:lnTo>
                  <a:pt x="11" y="1033"/>
                </a:lnTo>
                <a:lnTo>
                  <a:pt x="11" y="1030"/>
                </a:lnTo>
                <a:lnTo>
                  <a:pt x="14" y="1027"/>
                </a:lnTo>
                <a:lnTo>
                  <a:pt x="14" y="1025"/>
                </a:lnTo>
                <a:lnTo>
                  <a:pt x="14" y="1022"/>
                </a:lnTo>
                <a:lnTo>
                  <a:pt x="14" y="1019"/>
                </a:lnTo>
                <a:lnTo>
                  <a:pt x="17" y="1019"/>
                </a:lnTo>
                <a:lnTo>
                  <a:pt x="20" y="1016"/>
                </a:lnTo>
                <a:lnTo>
                  <a:pt x="23" y="1013"/>
                </a:lnTo>
                <a:lnTo>
                  <a:pt x="23" y="1010"/>
                </a:lnTo>
                <a:lnTo>
                  <a:pt x="29" y="1005"/>
                </a:lnTo>
                <a:lnTo>
                  <a:pt x="29" y="1002"/>
                </a:lnTo>
                <a:lnTo>
                  <a:pt x="31" y="999"/>
                </a:lnTo>
                <a:lnTo>
                  <a:pt x="31" y="996"/>
                </a:lnTo>
                <a:lnTo>
                  <a:pt x="34" y="993"/>
                </a:lnTo>
                <a:lnTo>
                  <a:pt x="34" y="990"/>
                </a:lnTo>
                <a:lnTo>
                  <a:pt x="34" y="988"/>
                </a:lnTo>
                <a:lnTo>
                  <a:pt x="37" y="985"/>
                </a:lnTo>
                <a:lnTo>
                  <a:pt x="37" y="982"/>
                </a:lnTo>
                <a:lnTo>
                  <a:pt x="40" y="979"/>
                </a:lnTo>
                <a:lnTo>
                  <a:pt x="40" y="976"/>
                </a:lnTo>
                <a:lnTo>
                  <a:pt x="40" y="971"/>
                </a:lnTo>
                <a:lnTo>
                  <a:pt x="37" y="968"/>
                </a:lnTo>
                <a:lnTo>
                  <a:pt x="37" y="965"/>
                </a:lnTo>
                <a:lnTo>
                  <a:pt x="34" y="962"/>
                </a:lnTo>
                <a:lnTo>
                  <a:pt x="34" y="959"/>
                </a:lnTo>
                <a:lnTo>
                  <a:pt x="31" y="956"/>
                </a:lnTo>
                <a:lnTo>
                  <a:pt x="29" y="951"/>
                </a:lnTo>
                <a:lnTo>
                  <a:pt x="26" y="951"/>
                </a:lnTo>
                <a:lnTo>
                  <a:pt x="23" y="948"/>
                </a:lnTo>
                <a:lnTo>
                  <a:pt x="20" y="945"/>
                </a:lnTo>
                <a:lnTo>
                  <a:pt x="17" y="942"/>
                </a:lnTo>
                <a:lnTo>
                  <a:pt x="14" y="939"/>
                </a:lnTo>
                <a:lnTo>
                  <a:pt x="14" y="936"/>
                </a:lnTo>
                <a:lnTo>
                  <a:pt x="11" y="933"/>
                </a:lnTo>
                <a:lnTo>
                  <a:pt x="11" y="928"/>
                </a:lnTo>
                <a:lnTo>
                  <a:pt x="11" y="925"/>
                </a:lnTo>
                <a:lnTo>
                  <a:pt x="11" y="922"/>
                </a:lnTo>
                <a:lnTo>
                  <a:pt x="11" y="919"/>
                </a:lnTo>
                <a:lnTo>
                  <a:pt x="11" y="916"/>
                </a:lnTo>
                <a:lnTo>
                  <a:pt x="11" y="914"/>
                </a:lnTo>
                <a:lnTo>
                  <a:pt x="11" y="911"/>
                </a:lnTo>
                <a:lnTo>
                  <a:pt x="14" y="908"/>
                </a:lnTo>
                <a:lnTo>
                  <a:pt x="14" y="905"/>
                </a:lnTo>
                <a:lnTo>
                  <a:pt x="17" y="902"/>
                </a:lnTo>
                <a:lnTo>
                  <a:pt x="17" y="899"/>
                </a:lnTo>
                <a:lnTo>
                  <a:pt x="17" y="896"/>
                </a:lnTo>
                <a:lnTo>
                  <a:pt x="17" y="894"/>
                </a:lnTo>
                <a:lnTo>
                  <a:pt x="17" y="891"/>
                </a:lnTo>
                <a:lnTo>
                  <a:pt x="17" y="888"/>
                </a:lnTo>
                <a:lnTo>
                  <a:pt x="17" y="885"/>
                </a:lnTo>
                <a:lnTo>
                  <a:pt x="14" y="882"/>
                </a:lnTo>
                <a:lnTo>
                  <a:pt x="14" y="877"/>
                </a:lnTo>
                <a:lnTo>
                  <a:pt x="14" y="874"/>
                </a:lnTo>
                <a:lnTo>
                  <a:pt x="14" y="871"/>
                </a:lnTo>
                <a:lnTo>
                  <a:pt x="17" y="865"/>
                </a:lnTo>
                <a:lnTo>
                  <a:pt x="17" y="859"/>
                </a:lnTo>
                <a:lnTo>
                  <a:pt x="20" y="857"/>
                </a:lnTo>
                <a:lnTo>
                  <a:pt x="20" y="854"/>
                </a:lnTo>
                <a:lnTo>
                  <a:pt x="23" y="851"/>
                </a:lnTo>
                <a:lnTo>
                  <a:pt x="26" y="848"/>
                </a:lnTo>
                <a:lnTo>
                  <a:pt x="26" y="845"/>
                </a:lnTo>
                <a:lnTo>
                  <a:pt x="29" y="845"/>
                </a:lnTo>
                <a:lnTo>
                  <a:pt x="31" y="845"/>
                </a:lnTo>
                <a:lnTo>
                  <a:pt x="34" y="845"/>
                </a:lnTo>
                <a:lnTo>
                  <a:pt x="37" y="845"/>
                </a:lnTo>
                <a:lnTo>
                  <a:pt x="40" y="848"/>
                </a:lnTo>
                <a:lnTo>
                  <a:pt x="43" y="848"/>
                </a:lnTo>
                <a:lnTo>
                  <a:pt x="46" y="848"/>
                </a:lnTo>
                <a:lnTo>
                  <a:pt x="48" y="845"/>
                </a:lnTo>
                <a:lnTo>
                  <a:pt x="51" y="845"/>
                </a:lnTo>
                <a:lnTo>
                  <a:pt x="54" y="845"/>
                </a:lnTo>
                <a:lnTo>
                  <a:pt x="54" y="842"/>
                </a:lnTo>
                <a:lnTo>
                  <a:pt x="57" y="840"/>
                </a:lnTo>
                <a:lnTo>
                  <a:pt x="57" y="837"/>
                </a:lnTo>
                <a:lnTo>
                  <a:pt x="60" y="837"/>
                </a:lnTo>
                <a:lnTo>
                  <a:pt x="60" y="834"/>
                </a:lnTo>
                <a:lnTo>
                  <a:pt x="63" y="834"/>
                </a:lnTo>
                <a:lnTo>
                  <a:pt x="63" y="831"/>
                </a:lnTo>
                <a:lnTo>
                  <a:pt x="63" y="828"/>
                </a:lnTo>
                <a:lnTo>
                  <a:pt x="66" y="828"/>
                </a:lnTo>
                <a:lnTo>
                  <a:pt x="66" y="825"/>
                </a:lnTo>
                <a:lnTo>
                  <a:pt x="68" y="822"/>
                </a:lnTo>
                <a:lnTo>
                  <a:pt x="71" y="820"/>
                </a:lnTo>
                <a:lnTo>
                  <a:pt x="74" y="817"/>
                </a:lnTo>
                <a:lnTo>
                  <a:pt x="77" y="817"/>
                </a:lnTo>
                <a:lnTo>
                  <a:pt x="80" y="814"/>
                </a:lnTo>
                <a:lnTo>
                  <a:pt x="83" y="814"/>
                </a:lnTo>
                <a:lnTo>
                  <a:pt x="83" y="811"/>
                </a:lnTo>
                <a:lnTo>
                  <a:pt x="85" y="808"/>
                </a:lnTo>
                <a:lnTo>
                  <a:pt x="88" y="808"/>
                </a:lnTo>
                <a:lnTo>
                  <a:pt x="88" y="805"/>
                </a:lnTo>
                <a:lnTo>
                  <a:pt x="91" y="805"/>
                </a:lnTo>
                <a:lnTo>
                  <a:pt x="91" y="803"/>
                </a:lnTo>
                <a:lnTo>
                  <a:pt x="94" y="800"/>
                </a:lnTo>
                <a:lnTo>
                  <a:pt x="94" y="797"/>
                </a:lnTo>
                <a:lnTo>
                  <a:pt x="97" y="797"/>
                </a:lnTo>
                <a:lnTo>
                  <a:pt x="97" y="794"/>
                </a:lnTo>
                <a:lnTo>
                  <a:pt x="100" y="794"/>
                </a:lnTo>
                <a:lnTo>
                  <a:pt x="103" y="791"/>
                </a:lnTo>
                <a:lnTo>
                  <a:pt x="105" y="788"/>
                </a:lnTo>
                <a:lnTo>
                  <a:pt x="108" y="785"/>
                </a:lnTo>
                <a:lnTo>
                  <a:pt x="111" y="785"/>
                </a:lnTo>
                <a:lnTo>
                  <a:pt x="117" y="783"/>
                </a:lnTo>
                <a:lnTo>
                  <a:pt x="120" y="780"/>
                </a:lnTo>
                <a:lnTo>
                  <a:pt x="122" y="780"/>
                </a:lnTo>
                <a:lnTo>
                  <a:pt x="122" y="777"/>
                </a:lnTo>
                <a:lnTo>
                  <a:pt x="125" y="777"/>
                </a:lnTo>
                <a:lnTo>
                  <a:pt x="128" y="774"/>
                </a:lnTo>
                <a:lnTo>
                  <a:pt x="131" y="774"/>
                </a:lnTo>
                <a:lnTo>
                  <a:pt x="134" y="771"/>
                </a:lnTo>
                <a:lnTo>
                  <a:pt x="134" y="768"/>
                </a:lnTo>
                <a:lnTo>
                  <a:pt x="134" y="771"/>
                </a:lnTo>
                <a:lnTo>
                  <a:pt x="137" y="771"/>
                </a:lnTo>
                <a:lnTo>
                  <a:pt x="140" y="768"/>
                </a:lnTo>
                <a:lnTo>
                  <a:pt x="148" y="763"/>
                </a:lnTo>
                <a:lnTo>
                  <a:pt x="154" y="760"/>
                </a:lnTo>
                <a:lnTo>
                  <a:pt x="160" y="760"/>
                </a:lnTo>
                <a:lnTo>
                  <a:pt x="165" y="757"/>
                </a:lnTo>
                <a:lnTo>
                  <a:pt x="177" y="757"/>
                </a:lnTo>
                <a:lnTo>
                  <a:pt x="182" y="757"/>
                </a:lnTo>
                <a:lnTo>
                  <a:pt x="188" y="757"/>
                </a:lnTo>
                <a:lnTo>
                  <a:pt x="194" y="760"/>
                </a:lnTo>
                <a:lnTo>
                  <a:pt x="199" y="763"/>
                </a:lnTo>
                <a:lnTo>
                  <a:pt x="205" y="766"/>
                </a:lnTo>
                <a:lnTo>
                  <a:pt x="208" y="768"/>
                </a:lnTo>
                <a:lnTo>
                  <a:pt x="211" y="768"/>
                </a:lnTo>
                <a:lnTo>
                  <a:pt x="214" y="771"/>
                </a:lnTo>
                <a:lnTo>
                  <a:pt x="216" y="771"/>
                </a:lnTo>
                <a:lnTo>
                  <a:pt x="219" y="774"/>
                </a:lnTo>
                <a:lnTo>
                  <a:pt x="222" y="774"/>
                </a:lnTo>
                <a:lnTo>
                  <a:pt x="225" y="777"/>
                </a:lnTo>
                <a:lnTo>
                  <a:pt x="228" y="777"/>
                </a:lnTo>
                <a:lnTo>
                  <a:pt x="231" y="777"/>
                </a:lnTo>
                <a:lnTo>
                  <a:pt x="234" y="777"/>
                </a:lnTo>
                <a:lnTo>
                  <a:pt x="236" y="777"/>
                </a:lnTo>
                <a:lnTo>
                  <a:pt x="239" y="777"/>
                </a:lnTo>
                <a:lnTo>
                  <a:pt x="242" y="777"/>
                </a:lnTo>
                <a:lnTo>
                  <a:pt x="242" y="774"/>
                </a:lnTo>
                <a:lnTo>
                  <a:pt x="245" y="774"/>
                </a:lnTo>
                <a:lnTo>
                  <a:pt x="245" y="771"/>
                </a:lnTo>
                <a:lnTo>
                  <a:pt x="248" y="771"/>
                </a:lnTo>
                <a:lnTo>
                  <a:pt x="248" y="768"/>
                </a:lnTo>
                <a:lnTo>
                  <a:pt x="251" y="768"/>
                </a:lnTo>
                <a:lnTo>
                  <a:pt x="254" y="768"/>
                </a:lnTo>
                <a:lnTo>
                  <a:pt x="256" y="768"/>
                </a:lnTo>
                <a:lnTo>
                  <a:pt x="256" y="766"/>
                </a:lnTo>
                <a:lnTo>
                  <a:pt x="259" y="766"/>
                </a:lnTo>
                <a:lnTo>
                  <a:pt x="262" y="768"/>
                </a:lnTo>
                <a:lnTo>
                  <a:pt x="265" y="768"/>
                </a:lnTo>
                <a:lnTo>
                  <a:pt x="268" y="768"/>
                </a:lnTo>
                <a:lnTo>
                  <a:pt x="268" y="771"/>
                </a:lnTo>
                <a:lnTo>
                  <a:pt x="271" y="771"/>
                </a:lnTo>
                <a:lnTo>
                  <a:pt x="271" y="774"/>
                </a:lnTo>
                <a:lnTo>
                  <a:pt x="273" y="774"/>
                </a:lnTo>
                <a:lnTo>
                  <a:pt x="273" y="777"/>
                </a:lnTo>
                <a:lnTo>
                  <a:pt x="273" y="780"/>
                </a:lnTo>
                <a:lnTo>
                  <a:pt x="273" y="783"/>
                </a:lnTo>
                <a:lnTo>
                  <a:pt x="273" y="785"/>
                </a:lnTo>
                <a:lnTo>
                  <a:pt x="273" y="788"/>
                </a:lnTo>
                <a:lnTo>
                  <a:pt x="273" y="791"/>
                </a:lnTo>
                <a:lnTo>
                  <a:pt x="276" y="794"/>
                </a:lnTo>
                <a:lnTo>
                  <a:pt x="279" y="794"/>
                </a:lnTo>
                <a:lnTo>
                  <a:pt x="282" y="794"/>
                </a:lnTo>
                <a:lnTo>
                  <a:pt x="285" y="794"/>
                </a:lnTo>
                <a:lnTo>
                  <a:pt x="288" y="794"/>
                </a:lnTo>
                <a:lnTo>
                  <a:pt x="291" y="797"/>
                </a:lnTo>
                <a:lnTo>
                  <a:pt x="293" y="794"/>
                </a:lnTo>
                <a:lnTo>
                  <a:pt x="296" y="794"/>
                </a:lnTo>
                <a:lnTo>
                  <a:pt x="299" y="794"/>
                </a:lnTo>
                <a:lnTo>
                  <a:pt x="302" y="794"/>
                </a:lnTo>
                <a:lnTo>
                  <a:pt x="305" y="794"/>
                </a:lnTo>
                <a:lnTo>
                  <a:pt x="308" y="794"/>
                </a:lnTo>
                <a:lnTo>
                  <a:pt x="310" y="794"/>
                </a:lnTo>
                <a:lnTo>
                  <a:pt x="313" y="794"/>
                </a:lnTo>
                <a:lnTo>
                  <a:pt x="316" y="794"/>
                </a:lnTo>
                <a:lnTo>
                  <a:pt x="316" y="791"/>
                </a:lnTo>
                <a:lnTo>
                  <a:pt x="319" y="791"/>
                </a:lnTo>
                <a:lnTo>
                  <a:pt x="322" y="791"/>
                </a:lnTo>
                <a:lnTo>
                  <a:pt x="325" y="791"/>
                </a:lnTo>
                <a:lnTo>
                  <a:pt x="328" y="791"/>
                </a:lnTo>
                <a:lnTo>
                  <a:pt x="330" y="791"/>
                </a:lnTo>
                <a:lnTo>
                  <a:pt x="333" y="791"/>
                </a:lnTo>
                <a:lnTo>
                  <a:pt x="336" y="788"/>
                </a:lnTo>
                <a:lnTo>
                  <a:pt x="339" y="788"/>
                </a:lnTo>
                <a:lnTo>
                  <a:pt x="342" y="785"/>
                </a:lnTo>
                <a:lnTo>
                  <a:pt x="345" y="785"/>
                </a:lnTo>
                <a:lnTo>
                  <a:pt x="347" y="785"/>
                </a:lnTo>
                <a:lnTo>
                  <a:pt x="350" y="785"/>
                </a:lnTo>
                <a:lnTo>
                  <a:pt x="353" y="785"/>
                </a:lnTo>
                <a:lnTo>
                  <a:pt x="353" y="788"/>
                </a:lnTo>
                <a:lnTo>
                  <a:pt x="356" y="791"/>
                </a:lnTo>
                <a:lnTo>
                  <a:pt x="356" y="794"/>
                </a:lnTo>
                <a:lnTo>
                  <a:pt x="356" y="797"/>
                </a:lnTo>
                <a:lnTo>
                  <a:pt x="359" y="797"/>
                </a:lnTo>
                <a:lnTo>
                  <a:pt x="359" y="800"/>
                </a:lnTo>
                <a:lnTo>
                  <a:pt x="362" y="800"/>
                </a:lnTo>
                <a:lnTo>
                  <a:pt x="362" y="803"/>
                </a:lnTo>
                <a:lnTo>
                  <a:pt x="362" y="805"/>
                </a:lnTo>
                <a:lnTo>
                  <a:pt x="365" y="808"/>
                </a:lnTo>
                <a:lnTo>
                  <a:pt x="365" y="811"/>
                </a:lnTo>
                <a:lnTo>
                  <a:pt x="365" y="814"/>
                </a:lnTo>
                <a:lnTo>
                  <a:pt x="367" y="817"/>
                </a:lnTo>
                <a:lnTo>
                  <a:pt x="367" y="820"/>
                </a:lnTo>
                <a:lnTo>
                  <a:pt x="370" y="820"/>
                </a:lnTo>
                <a:lnTo>
                  <a:pt x="373" y="822"/>
                </a:lnTo>
                <a:lnTo>
                  <a:pt x="376" y="825"/>
                </a:lnTo>
                <a:lnTo>
                  <a:pt x="373" y="828"/>
                </a:lnTo>
                <a:lnTo>
                  <a:pt x="373" y="831"/>
                </a:lnTo>
                <a:lnTo>
                  <a:pt x="370" y="831"/>
                </a:lnTo>
                <a:lnTo>
                  <a:pt x="367" y="834"/>
                </a:lnTo>
                <a:lnTo>
                  <a:pt x="365" y="837"/>
                </a:lnTo>
                <a:lnTo>
                  <a:pt x="365" y="840"/>
                </a:lnTo>
                <a:lnTo>
                  <a:pt x="362" y="842"/>
                </a:lnTo>
                <a:lnTo>
                  <a:pt x="362" y="845"/>
                </a:lnTo>
                <a:lnTo>
                  <a:pt x="365" y="848"/>
                </a:lnTo>
                <a:lnTo>
                  <a:pt x="365" y="851"/>
                </a:lnTo>
                <a:lnTo>
                  <a:pt x="362" y="854"/>
                </a:lnTo>
                <a:lnTo>
                  <a:pt x="362" y="857"/>
                </a:lnTo>
                <a:lnTo>
                  <a:pt x="362" y="859"/>
                </a:lnTo>
                <a:lnTo>
                  <a:pt x="362" y="862"/>
                </a:lnTo>
                <a:lnTo>
                  <a:pt x="362" y="865"/>
                </a:lnTo>
                <a:lnTo>
                  <a:pt x="365" y="865"/>
                </a:lnTo>
                <a:lnTo>
                  <a:pt x="365" y="868"/>
                </a:lnTo>
                <a:lnTo>
                  <a:pt x="365" y="871"/>
                </a:lnTo>
                <a:lnTo>
                  <a:pt x="365" y="874"/>
                </a:lnTo>
                <a:lnTo>
                  <a:pt x="367" y="877"/>
                </a:lnTo>
                <a:lnTo>
                  <a:pt x="370" y="877"/>
                </a:lnTo>
                <a:lnTo>
                  <a:pt x="373" y="879"/>
                </a:lnTo>
                <a:lnTo>
                  <a:pt x="376" y="879"/>
                </a:lnTo>
                <a:lnTo>
                  <a:pt x="379" y="882"/>
                </a:lnTo>
                <a:lnTo>
                  <a:pt x="382" y="882"/>
                </a:lnTo>
                <a:lnTo>
                  <a:pt x="385" y="885"/>
                </a:lnTo>
                <a:lnTo>
                  <a:pt x="387" y="885"/>
                </a:lnTo>
                <a:lnTo>
                  <a:pt x="390" y="888"/>
                </a:lnTo>
                <a:lnTo>
                  <a:pt x="393" y="888"/>
                </a:lnTo>
                <a:lnTo>
                  <a:pt x="396" y="888"/>
                </a:lnTo>
                <a:lnTo>
                  <a:pt x="396" y="891"/>
                </a:lnTo>
                <a:lnTo>
                  <a:pt x="399" y="891"/>
                </a:lnTo>
                <a:lnTo>
                  <a:pt x="402" y="888"/>
                </a:lnTo>
                <a:lnTo>
                  <a:pt x="404" y="888"/>
                </a:lnTo>
                <a:lnTo>
                  <a:pt x="407" y="888"/>
                </a:lnTo>
                <a:lnTo>
                  <a:pt x="410" y="888"/>
                </a:lnTo>
                <a:lnTo>
                  <a:pt x="413" y="888"/>
                </a:lnTo>
                <a:lnTo>
                  <a:pt x="416" y="885"/>
                </a:lnTo>
                <a:lnTo>
                  <a:pt x="416" y="882"/>
                </a:lnTo>
                <a:lnTo>
                  <a:pt x="419" y="882"/>
                </a:lnTo>
                <a:lnTo>
                  <a:pt x="422" y="882"/>
                </a:lnTo>
                <a:lnTo>
                  <a:pt x="424" y="882"/>
                </a:lnTo>
                <a:lnTo>
                  <a:pt x="427" y="879"/>
                </a:lnTo>
                <a:lnTo>
                  <a:pt x="427" y="882"/>
                </a:lnTo>
                <a:lnTo>
                  <a:pt x="430" y="882"/>
                </a:lnTo>
                <a:lnTo>
                  <a:pt x="433" y="882"/>
                </a:lnTo>
                <a:lnTo>
                  <a:pt x="433" y="879"/>
                </a:lnTo>
                <a:lnTo>
                  <a:pt x="436" y="879"/>
                </a:lnTo>
                <a:lnTo>
                  <a:pt x="439" y="882"/>
                </a:lnTo>
                <a:lnTo>
                  <a:pt x="441" y="882"/>
                </a:lnTo>
                <a:lnTo>
                  <a:pt x="444" y="882"/>
                </a:lnTo>
                <a:lnTo>
                  <a:pt x="444" y="885"/>
                </a:lnTo>
                <a:lnTo>
                  <a:pt x="444" y="888"/>
                </a:lnTo>
                <a:lnTo>
                  <a:pt x="447" y="888"/>
                </a:lnTo>
                <a:lnTo>
                  <a:pt x="447" y="891"/>
                </a:lnTo>
                <a:lnTo>
                  <a:pt x="450" y="891"/>
                </a:lnTo>
                <a:lnTo>
                  <a:pt x="450" y="894"/>
                </a:lnTo>
                <a:lnTo>
                  <a:pt x="453" y="894"/>
                </a:lnTo>
                <a:lnTo>
                  <a:pt x="456" y="894"/>
                </a:lnTo>
                <a:lnTo>
                  <a:pt x="459" y="894"/>
                </a:lnTo>
                <a:lnTo>
                  <a:pt x="461" y="894"/>
                </a:lnTo>
                <a:lnTo>
                  <a:pt x="464" y="894"/>
                </a:lnTo>
                <a:lnTo>
                  <a:pt x="464" y="896"/>
                </a:lnTo>
                <a:lnTo>
                  <a:pt x="467" y="896"/>
                </a:lnTo>
                <a:lnTo>
                  <a:pt x="470" y="896"/>
                </a:lnTo>
                <a:lnTo>
                  <a:pt x="470" y="894"/>
                </a:lnTo>
                <a:lnTo>
                  <a:pt x="473" y="894"/>
                </a:lnTo>
                <a:lnTo>
                  <a:pt x="473" y="891"/>
                </a:lnTo>
                <a:lnTo>
                  <a:pt x="473" y="888"/>
                </a:lnTo>
                <a:lnTo>
                  <a:pt x="470" y="885"/>
                </a:lnTo>
                <a:lnTo>
                  <a:pt x="467" y="885"/>
                </a:lnTo>
                <a:lnTo>
                  <a:pt x="464" y="882"/>
                </a:lnTo>
                <a:lnTo>
                  <a:pt x="461" y="882"/>
                </a:lnTo>
                <a:lnTo>
                  <a:pt x="461" y="879"/>
                </a:lnTo>
                <a:lnTo>
                  <a:pt x="459" y="879"/>
                </a:lnTo>
                <a:lnTo>
                  <a:pt x="459" y="877"/>
                </a:lnTo>
                <a:lnTo>
                  <a:pt x="459" y="874"/>
                </a:lnTo>
                <a:lnTo>
                  <a:pt x="456" y="874"/>
                </a:lnTo>
                <a:lnTo>
                  <a:pt x="456" y="871"/>
                </a:lnTo>
                <a:lnTo>
                  <a:pt x="459" y="871"/>
                </a:lnTo>
                <a:lnTo>
                  <a:pt x="456" y="868"/>
                </a:lnTo>
                <a:lnTo>
                  <a:pt x="459" y="868"/>
                </a:lnTo>
                <a:lnTo>
                  <a:pt x="459" y="865"/>
                </a:lnTo>
                <a:lnTo>
                  <a:pt x="459" y="862"/>
                </a:lnTo>
                <a:lnTo>
                  <a:pt x="461" y="862"/>
                </a:lnTo>
                <a:lnTo>
                  <a:pt x="461" y="859"/>
                </a:lnTo>
                <a:lnTo>
                  <a:pt x="464" y="857"/>
                </a:lnTo>
                <a:lnTo>
                  <a:pt x="467" y="854"/>
                </a:lnTo>
                <a:lnTo>
                  <a:pt x="467" y="851"/>
                </a:lnTo>
                <a:lnTo>
                  <a:pt x="470" y="851"/>
                </a:lnTo>
                <a:lnTo>
                  <a:pt x="470" y="848"/>
                </a:lnTo>
                <a:lnTo>
                  <a:pt x="473" y="848"/>
                </a:lnTo>
                <a:lnTo>
                  <a:pt x="473" y="845"/>
                </a:lnTo>
                <a:lnTo>
                  <a:pt x="476" y="845"/>
                </a:lnTo>
                <a:lnTo>
                  <a:pt x="478" y="845"/>
                </a:lnTo>
                <a:lnTo>
                  <a:pt x="478" y="842"/>
                </a:lnTo>
                <a:lnTo>
                  <a:pt x="481" y="842"/>
                </a:lnTo>
                <a:lnTo>
                  <a:pt x="484" y="842"/>
                </a:lnTo>
                <a:lnTo>
                  <a:pt x="484" y="845"/>
                </a:lnTo>
                <a:lnTo>
                  <a:pt x="487" y="845"/>
                </a:lnTo>
                <a:lnTo>
                  <a:pt x="490" y="845"/>
                </a:lnTo>
                <a:lnTo>
                  <a:pt x="493" y="845"/>
                </a:lnTo>
                <a:lnTo>
                  <a:pt x="496" y="845"/>
                </a:lnTo>
                <a:lnTo>
                  <a:pt x="498" y="842"/>
                </a:lnTo>
                <a:lnTo>
                  <a:pt x="498" y="840"/>
                </a:lnTo>
                <a:lnTo>
                  <a:pt x="501" y="840"/>
                </a:lnTo>
                <a:lnTo>
                  <a:pt x="504" y="837"/>
                </a:lnTo>
                <a:lnTo>
                  <a:pt x="507" y="837"/>
                </a:lnTo>
                <a:lnTo>
                  <a:pt x="510" y="834"/>
                </a:lnTo>
                <a:lnTo>
                  <a:pt x="513" y="834"/>
                </a:lnTo>
                <a:lnTo>
                  <a:pt x="516" y="834"/>
                </a:lnTo>
                <a:lnTo>
                  <a:pt x="518" y="834"/>
                </a:lnTo>
                <a:lnTo>
                  <a:pt x="518" y="831"/>
                </a:lnTo>
                <a:lnTo>
                  <a:pt x="518" y="828"/>
                </a:lnTo>
                <a:lnTo>
                  <a:pt x="521" y="828"/>
                </a:lnTo>
                <a:lnTo>
                  <a:pt x="521" y="825"/>
                </a:lnTo>
                <a:lnTo>
                  <a:pt x="524" y="822"/>
                </a:lnTo>
                <a:lnTo>
                  <a:pt x="527" y="820"/>
                </a:lnTo>
                <a:lnTo>
                  <a:pt x="527" y="817"/>
                </a:lnTo>
                <a:lnTo>
                  <a:pt x="527" y="814"/>
                </a:lnTo>
                <a:lnTo>
                  <a:pt x="530" y="814"/>
                </a:lnTo>
                <a:lnTo>
                  <a:pt x="530" y="811"/>
                </a:lnTo>
                <a:lnTo>
                  <a:pt x="527" y="811"/>
                </a:lnTo>
                <a:lnTo>
                  <a:pt x="527" y="808"/>
                </a:lnTo>
                <a:lnTo>
                  <a:pt x="524" y="808"/>
                </a:lnTo>
                <a:lnTo>
                  <a:pt x="521" y="808"/>
                </a:lnTo>
                <a:lnTo>
                  <a:pt x="521" y="811"/>
                </a:lnTo>
                <a:lnTo>
                  <a:pt x="518" y="811"/>
                </a:lnTo>
                <a:lnTo>
                  <a:pt x="516" y="811"/>
                </a:lnTo>
                <a:lnTo>
                  <a:pt x="513" y="811"/>
                </a:lnTo>
                <a:lnTo>
                  <a:pt x="510" y="811"/>
                </a:lnTo>
                <a:lnTo>
                  <a:pt x="507" y="811"/>
                </a:lnTo>
                <a:lnTo>
                  <a:pt x="504" y="811"/>
                </a:lnTo>
                <a:lnTo>
                  <a:pt x="504" y="808"/>
                </a:lnTo>
                <a:lnTo>
                  <a:pt x="501" y="808"/>
                </a:lnTo>
                <a:lnTo>
                  <a:pt x="498" y="808"/>
                </a:lnTo>
                <a:lnTo>
                  <a:pt x="496" y="808"/>
                </a:lnTo>
                <a:lnTo>
                  <a:pt x="493" y="805"/>
                </a:lnTo>
                <a:lnTo>
                  <a:pt x="490" y="805"/>
                </a:lnTo>
                <a:lnTo>
                  <a:pt x="487" y="805"/>
                </a:lnTo>
                <a:lnTo>
                  <a:pt x="484" y="805"/>
                </a:lnTo>
                <a:lnTo>
                  <a:pt x="481" y="803"/>
                </a:lnTo>
                <a:lnTo>
                  <a:pt x="478" y="803"/>
                </a:lnTo>
                <a:lnTo>
                  <a:pt x="476" y="803"/>
                </a:lnTo>
                <a:lnTo>
                  <a:pt x="473" y="805"/>
                </a:lnTo>
                <a:lnTo>
                  <a:pt x="470" y="805"/>
                </a:lnTo>
                <a:lnTo>
                  <a:pt x="467" y="805"/>
                </a:lnTo>
                <a:lnTo>
                  <a:pt x="464" y="803"/>
                </a:lnTo>
                <a:lnTo>
                  <a:pt x="461" y="803"/>
                </a:lnTo>
                <a:lnTo>
                  <a:pt x="459" y="800"/>
                </a:lnTo>
                <a:lnTo>
                  <a:pt x="456" y="800"/>
                </a:lnTo>
                <a:lnTo>
                  <a:pt x="453" y="800"/>
                </a:lnTo>
                <a:lnTo>
                  <a:pt x="450" y="797"/>
                </a:lnTo>
                <a:lnTo>
                  <a:pt x="447" y="797"/>
                </a:lnTo>
                <a:lnTo>
                  <a:pt x="444" y="797"/>
                </a:lnTo>
                <a:lnTo>
                  <a:pt x="441" y="794"/>
                </a:lnTo>
                <a:lnTo>
                  <a:pt x="439" y="794"/>
                </a:lnTo>
                <a:lnTo>
                  <a:pt x="436" y="794"/>
                </a:lnTo>
                <a:lnTo>
                  <a:pt x="433" y="794"/>
                </a:lnTo>
                <a:lnTo>
                  <a:pt x="433" y="791"/>
                </a:lnTo>
                <a:lnTo>
                  <a:pt x="430" y="794"/>
                </a:lnTo>
                <a:lnTo>
                  <a:pt x="430" y="791"/>
                </a:lnTo>
                <a:lnTo>
                  <a:pt x="427" y="791"/>
                </a:lnTo>
                <a:lnTo>
                  <a:pt x="424" y="791"/>
                </a:lnTo>
                <a:lnTo>
                  <a:pt x="422" y="791"/>
                </a:lnTo>
                <a:lnTo>
                  <a:pt x="422" y="794"/>
                </a:lnTo>
                <a:lnTo>
                  <a:pt x="419" y="794"/>
                </a:lnTo>
                <a:lnTo>
                  <a:pt x="416" y="794"/>
                </a:lnTo>
                <a:lnTo>
                  <a:pt x="413" y="797"/>
                </a:lnTo>
                <a:lnTo>
                  <a:pt x="410" y="797"/>
                </a:lnTo>
                <a:lnTo>
                  <a:pt x="407" y="797"/>
                </a:lnTo>
                <a:lnTo>
                  <a:pt x="407" y="794"/>
                </a:lnTo>
                <a:lnTo>
                  <a:pt x="404" y="791"/>
                </a:lnTo>
                <a:lnTo>
                  <a:pt x="404" y="788"/>
                </a:lnTo>
                <a:lnTo>
                  <a:pt x="402" y="785"/>
                </a:lnTo>
                <a:lnTo>
                  <a:pt x="402" y="783"/>
                </a:lnTo>
                <a:lnTo>
                  <a:pt x="399" y="780"/>
                </a:lnTo>
                <a:lnTo>
                  <a:pt x="396" y="777"/>
                </a:lnTo>
                <a:lnTo>
                  <a:pt x="396" y="774"/>
                </a:lnTo>
                <a:lnTo>
                  <a:pt x="393" y="771"/>
                </a:lnTo>
                <a:lnTo>
                  <a:pt x="390" y="771"/>
                </a:lnTo>
                <a:lnTo>
                  <a:pt x="390" y="768"/>
                </a:lnTo>
                <a:lnTo>
                  <a:pt x="387" y="768"/>
                </a:lnTo>
                <a:lnTo>
                  <a:pt x="387" y="766"/>
                </a:lnTo>
                <a:lnTo>
                  <a:pt x="385" y="766"/>
                </a:lnTo>
                <a:lnTo>
                  <a:pt x="382" y="766"/>
                </a:lnTo>
                <a:lnTo>
                  <a:pt x="379" y="766"/>
                </a:lnTo>
                <a:lnTo>
                  <a:pt x="376" y="763"/>
                </a:lnTo>
                <a:lnTo>
                  <a:pt x="373" y="763"/>
                </a:lnTo>
                <a:lnTo>
                  <a:pt x="373" y="760"/>
                </a:lnTo>
                <a:lnTo>
                  <a:pt x="370" y="760"/>
                </a:lnTo>
                <a:lnTo>
                  <a:pt x="370" y="757"/>
                </a:lnTo>
                <a:lnTo>
                  <a:pt x="370" y="754"/>
                </a:lnTo>
                <a:lnTo>
                  <a:pt x="370" y="751"/>
                </a:lnTo>
                <a:lnTo>
                  <a:pt x="373" y="751"/>
                </a:lnTo>
                <a:lnTo>
                  <a:pt x="373" y="748"/>
                </a:lnTo>
                <a:lnTo>
                  <a:pt x="373" y="746"/>
                </a:lnTo>
                <a:lnTo>
                  <a:pt x="373" y="743"/>
                </a:lnTo>
                <a:lnTo>
                  <a:pt x="370" y="743"/>
                </a:lnTo>
                <a:lnTo>
                  <a:pt x="370" y="740"/>
                </a:lnTo>
                <a:lnTo>
                  <a:pt x="370" y="737"/>
                </a:lnTo>
                <a:lnTo>
                  <a:pt x="370" y="734"/>
                </a:lnTo>
                <a:lnTo>
                  <a:pt x="373" y="731"/>
                </a:lnTo>
                <a:lnTo>
                  <a:pt x="373" y="729"/>
                </a:lnTo>
                <a:lnTo>
                  <a:pt x="370" y="726"/>
                </a:lnTo>
                <a:lnTo>
                  <a:pt x="370" y="723"/>
                </a:lnTo>
                <a:lnTo>
                  <a:pt x="367" y="723"/>
                </a:lnTo>
                <a:lnTo>
                  <a:pt x="367" y="720"/>
                </a:lnTo>
                <a:lnTo>
                  <a:pt x="365" y="717"/>
                </a:lnTo>
                <a:lnTo>
                  <a:pt x="362" y="717"/>
                </a:lnTo>
                <a:lnTo>
                  <a:pt x="359" y="720"/>
                </a:lnTo>
                <a:lnTo>
                  <a:pt x="356" y="723"/>
                </a:lnTo>
                <a:lnTo>
                  <a:pt x="353" y="726"/>
                </a:lnTo>
                <a:lnTo>
                  <a:pt x="350" y="729"/>
                </a:lnTo>
                <a:lnTo>
                  <a:pt x="350" y="726"/>
                </a:lnTo>
                <a:lnTo>
                  <a:pt x="347" y="729"/>
                </a:lnTo>
                <a:lnTo>
                  <a:pt x="345" y="729"/>
                </a:lnTo>
                <a:lnTo>
                  <a:pt x="342" y="726"/>
                </a:lnTo>
                <a:lnTo>
                  <a:pt x="342" y="723"/>
                </a:lnTo>
                <a:lnTo>
                  <a:pt x="342" y="720"/>
                </a:lnTo>
                <a:lnTo>
                  <a:pt x="342" y="717"/>
                </a:lnTo>
                <a:lnTo>
                  <a:pt x="342" y="714"/>
                </a:lnTo>
                <a:lnTo>
                  <a:pt x="339" y="714"/>
                </a:lnTo>
                <a:lnTo>
                  <a:pt x="339" y="711"/>
                </a:lnTo>
                <a:lnTo>
                  <a:pt x="339" y="709"/>
                </a:lnTo>
                <a:lnTo>
                  <a:pt x="339" y="706"/>
                </a:lnTo>
                <a:lnTo>
                  <a:pt x="339" y="703"/>
                </a:lnTo>
                <a:lnTo>
                  <a:pt x="342" y="703"/>
                </a:lnTo>
                <a:lnTo>
                  <a:pt x="342" y="700"/>
                </a:lnTo>
                <a:lnTo>
                  <a:pt x="345" y="700"/>
                </a:lnTo>
                <a:lnTo>
                  <a:pt x="345" y="697"/>
                </a:lnTo>
                <a:lnTo>
                  <a:pt x="347" y="697"/>
                </a:lnTo>
                <a:lnTo>
                  <a:pt x="350" y="694"/>
                </a:lnTo>
                <a:lnTo>
                  <a:pt x="353" y="692"/>
                </a:lnTo>
                <a:lnTo>
                  <a:pt x="353" y="689"/>
                </a:lnTo>
                <a:lnTo>
                  <a:pt x="350" y="686"/>
                </a:lnTo>
                <a:lnTo>
                  <a:pt x="350" y="683"/>
                </a:lnTo>
                <a:lnTo>
                  <a:pt x="350" y="680"/>
                </a:lnTo>
                <a:lnTo>
                  <a:pt x="353" y="680"/>
                </a:lnTo>
                <a:lnTo>
                  <a:pt x="353" y="677"/>
                </a:lnTo>
                <a:lnTo>
                  <a:pt x="353" y="674"/>
                </a:lnTo>
                <a:lnTo>
                  <a:pt x="353" y="672"/>
                </a:lnTo>
                <a:lnTo>
                  <a:pt x="353" y="669"/>
                </a:lnTo>
                <a:lnTo>
                  <a:pt x="353" y="666"/>
                </a:lnTo>
                <a:lnTo>
                  <a:pt x="353" y="663"/>
                </a:lnTo>
                <a:lnTo>
                  <a:pt x="353" y="660"/>
                </a:lnTo>
                <a:lnTo>
                  <a:pt x="353" y="657"/>
                </a:lnTo>
                <a:lnTo>
                  <a:pt x="353" y="655"/>
                </a:lnTo>
                <a:lnTo>
                  <a:pt x="353" y="652"/>
                </a:lnTo>
                <a:lnTo>
                  <a:pt x="353" y="649"/>
                </a:lnTo>
                <a:lnTo>
                  <a:pt x="353" y="646"/>
                </a:lnTo>
                <a:lnTo>
                  <a:pt x="350" y="643"/>
                </a:lnTo>
                <a:lnTo>
                  <a:pt x="350" y="640"/>
                </a:lnTo>
                <a:lnTo>
                  <a:pt x="350" y="637"/>
                </a:lnTo>
                <a:lnTo>
                  <a:pt x="347" y="637"/>
                </a:lnTo>
                <a:lnTo>
                  <a:pt x="347" y="635"/>
                </a:lnTo>
                <a:lnTo>
                  <a:pt x="345" y="635"/>
                </a:lnTo>
                <a:lnTo>
                  <a:pt x="342" y="635"/>
                </a:lnTo>
                <a:lnTo>
                  <a:pt x="339" y="635"/>
                </a:lnTo>
                <a:lnTo>
                  <a:pt x="336" y="635"/>
                </a:lnTo>
                <a:lnTo>
                  <a:pt x="333" y="635"/>
                </a:lnTo>
                <a:lnTo>
                  <a:pt x="330" y="635"/>
                </a:lnTo>
                <a:lnTo>
                  <a:pt x="328" y="637"/>
                </a:lnTo>
                <a:lnTo>
                  <a:pt x="325" y="637"/>
                </a:lnTo>
                <a:lnTo>
                  <a:pt x="322" y="637"/>
                </a:lnTo>
                <a:lnTo>
                  <a:pt x="319" y="637"/>
                </a:lnTo>
                <a:lnTo>
                  <a:pt x="319" y="640"/>
                </a:lnTo>
                <a:lnTo>
                  <a:pt x="316" y="640"/>
                </a:lnTo>
                <a:lnTo>
                  <a:pt x="313" y="640"/>
                </a:lnTo>
                <a:lnTo>
                  <a:pt x="310" y="640"/>
                </a:lnTo>
                <a:lnTo>
                  <a:pt x="308" y="640"/>
                </a:lnTo>
                <a:lnTo>
                  <a:pt x="305" y="640"/>
                </a:lnTo>
                <a:lnTo>
                  <a:pt x="302" y="640"/>
                </a:lnTo>
                <a:lnTo>
                  <a:pt x="299" y="640"/>
                </a:lnTo>
                <a:lnTo>
                  <a:pt x="296" y="640"/>
                </a:lnTo>
                <a:lnTo>
                  <a:pt x="293" y="640"/>
                </a:lnTo>
                <a:lnTo>
                  <a:pt x="293" y="637"/>
                </a:lnTo>
                <a:lnTo>
                  <a:pt x="291" y="637"/>
                </a:lnTo>
                <a:lnTo>
                  <a:pt x="291" y="635"/>
                </a:lnTo>
                <a:lnTo>
                  <a:pt x="291" y="632"/>
                </a:lnTo>
                <a:lnTo>
                  <a:pt x="291" y="629"/>
                </a:lnTo>
                <a:lnTo>
                  <a:pt x="291" y="626"/>
                </a:lnTo>
                <a:lnTo>
                  <a:pt x="291" y="623"/>
                </a:lnTo>
                <a:lnTo>
                  <a:pt x="293" y="623"/>
                </a:lnTo>
                <a:lnTo>
                  <a:pt x="296" y="620"/>
                </a:lnTo>
                <a:lnTo>
                  <a:pt x="299" y="620"/>
                </a:lnTo>
                <a:lnTo>
                  <a:pt x="302" y="617"/>
                </a:lnTo>
                <a:lnTo>
                  <a:pt x="302" y="615"/>
                </a:lnTo>
                <a:lnTo>
                  <a:pt x="302" y="612"/>
                </a:lnTo>
                <a:lnTo>
                  <a:pt x="302" y="609"/>
                </a:lnTo>
                <a:lnTo>
                  <a:pt x="302" y="606"/>
                </a:lnTo>
                <a:lnTo>
                  <a:pt x="305" y="606"/>
                </a:lnTo>
                <a:lnTo>
                  <a:pt x="305" y="603"/>
                </a:lnTo>
                <a:lnTo>
                  <a:pt x="305" y="600"/>
                </a:lnTo>
                <a:lnTo>
                  <a:pt x="305" y="598"/>
                </a:lnTo>
                <a:lnTo>
                  <a:pt x="305" y="595"/>
                </a:lnTo>
                <a:lnTo>
                  <a:pt x="305" y="592"/>
                </a:lnTo>
                <a:lnTo>
                  <a:pt x="308" y="592"/>
                </a:lnTo>
                <a:lnTo>
                  <a:pt x="308" y="589"/>
                </a:lnTo>
                <a:lnTo>
                  <a:pt x="310" y="589"/>
                </a:lnTo>
                <a:lnTo>
                  <a:pt x="313" y="589"/>
                </a:lnTo>
                <a:lnTo>
                  <a:pt x="316" y="592"/>
                </a:lnTo>
                <a:lnTo>
                  <a:pt x="319" y="592"/>
                </a:lnTo>
                <a:lnTo>
                  <a:pt x="322" y="592"/>
                </a:lnTo>
                <a:lnTo>
                  <a:pt x="325" y="592"/>
                </a:lnTo>
                <a:lnTo>
                  <a:pt x="328" y="589"/>
                </a:lnTo>
                <a:lnTo>
                  <a:pt x="330" y="589"/>
                </a:lnTo>
                <a:lnTo>
                  <a:pt x="333" y="589"/>
                </a:lnTo>
                <a:lnTo>
                  <a:pt x="336" y="589"/>
                </a:lnTo>
                <a:lnTo>
                  <a:pt x="336" y="586"/>
                </a:lnTo>
                <a:lnTo>
                  <a:pt x="339" y="586"/>
                </a:lnTo>
                <a:lnTo>
                  <a:pt x="342" y="586"/>
                </a:lnTo>
                <a:lnTo>
                  <a:pt x="345" y="583"/>
                </a:lnTo>
                <a:lnTo>
                  <a:pt x="347" y="583"/>
                </a:lnTo>
                <a:lnTo>
                  <a:pt x="350" y="583"/>
                </a:lnTo>
                <a:lnTo>
                  <a:pt x="353" y="580"/>
                </a:lnTo>
                <a:lnTo>
                  <a:pt x="356" y="580"/>
                </a:lnTo>
                <a:lnTo>
                  <a:pt x="356" y="578"/>
                </a:lnTo>
                <a:lnTo>
                  <a:pt x="359" y="575"/>
                </a:lnTo>
                <a:lnTo>
                  <a:pt x="362" y="575"/>
                </a:lnTo>
                <a:lnTo>
                  <a:pt x="362" y="572"/>
                </a:lnTo>
                <a:lnTo>
                  <a:pt x="365" y="572"/>
                </a:lnTo>
                <a:lnTo>
                  <a:pt x="367" y="572"/>
                </a:lnTo>
                <a:lnTo>
                  <a:pt x="370" y="569"/>
                </a:lnTo>
                <a:lnTo>
                  <a:pt x="373" y="569"/>
                </a:lnTo>
                <a:lnTo>
                  <a:pt x="376" y="569"/>
                </a:lnTo>
                <a:lnTo>
                  <a:pt x="379" y="569"/>
                </a:lnTo>
                <a:lnTo>
                  <a:pt x="379" y="566"/>
                </a:lnTo>
                <a:lnTo>
                  <a:pt x="382" y="566"/>
                </a:lnTo>
                <a:lnTo>
                  <a:pt x="385" y="566"/>
                </a:lnTo>
                <a:lnTo>
                  <a:pt x="387" y="566"/>
                </a:lnTo>
                <a:lnTo>
                  <a:pt x="390" y="563"/>
                </a:lnTo>
                <a:lnTo>
                  <a:pt x="393" y="563"/>
                </a:lnTo>
                <a:lnTo>
                  <a:pt x="396" y="563"/>
                </a:lnTo>
                <a:lnTo>
                  <a:pt x="399" y="566"/>
                </a:lnTo>
                <a:lnTo>
                  <a:pt x="402" y="563"/>
                </a:lnTo>
                <a:lnTo>
                  <a:pt x="404" y="563"/>
                </a:lnTo>
                <a:lnTo>
                  <a:pt x="407" y="561"/>
                </a:lnTo>
                <a:lnTo>
                  <a:pt x="410" y="561"/>
                </a:lnTo>
                <a:lnTo>
                  <a:pt x="413" y="561"/>
                </a:lnTo>
                <a:lnTo>
                  <a:pt x="416" y="558"/>
                </a:lnTo>
                <a:lnTo>
                  <a:pt x="419" y="558"/>
                </a:lnTo>
                <a:lnTo>
                  <a:pt x="422" y="558"/>
                </a:lnTo>
                <a:lnTo>
                  <a:pt x="424" y="558"/>
                </a:lnTo>
                <a:lnTo>
                  <a:pt x="424" y="555"/>
                </a:lnTo>
                <a:lnTo>
                  <a:pt x="427" y="555"/>
                </a:lnTo>
                <a:lnTo>
                  <a:pt x="430" y="555"/>
                </a:lnTo>
                <a:lnTo>
                  <a:pt x="433" y="555"/>
                </a:lnTo>
                <a:lnTo>
                  <a:pt x="433" y="552"/>
                </a:lnTo>
                <a:lnTo>
                  <a:pt x="436" y="552"/>
                </a:lnTo>
                <a:lnTo>
                  <a:pt x="439" y="552"/>
                </a:lnTo>
                <a:lnTo>
                  <a:pt x="439" y="549"/>
                </a:lnTo>
                <a:lnTo>
                  <a:pt x="441" y="549"/>
                </a:lnTo>
                <a:lnTo>
                  <a:pt x="441" y="546"/>
                </a:lnTo>
                <a:lnTo>
                  <a:pt x="441" y="543"/>
                </a:lnTo>
                <a:lnTo>
                  <a:pt x="444" y="543"/>
                </a:lnTo>
                <a:lnTo>
                  <a:pt x="447" y="543"/>
                </a:lnTo>
                <a:lnTo>
                  <a:pt x="450" y="543"/>
                </a:lnTo>
                <a:lnTo>
                  <a:pt x="450" y="541"/>
                </a:lnTo>
                <a:lnTo>
                  <a:pt x="453" y="541"/>
                </a:lnTo>
                <a:lnTo>
                  <a:pt x="456" y="541"/>
                </a:lnTo>
                <a:lnTo>
                  <a:pt x="459" y="541"/>
                </a:lnTo>
                <a:lnTo>
                  <a:pt x="461" y="541"/>
                </a:lnTo>
                <a:lnTo>
                  <a:pt x="461" y="538"/>
                </a:lnTo>
                <a:lnTo>
                  <a:pt x="464" y="538"/>
                </a:lnTo>
                <a:lnTo>
                  <a:pt x="467" y="535"/>
                </a:lnTo>
                <a:lnTo>
                  <a:pt x="467" y="532"/>
                </a:lnTo>
                <a:lnTo>
                  <a:pt x="467" y="529"/>
                </a:lnTo>
                <a:lnTo>
                  <a:pt x="467" y="526"/>
                </a:lnTo>
                <a:lnTo>
                  <a:pt x="464" y="524"/>
                </a:lnTo>
                <a:lnTo>
                  <a:pt x="464" y="521"/>
                </a:lnTo>
                <a:lnTo>
                  <a:pt x="461" y="518"/>
                </a:lnTo>
                <a:lnTo>
                  <a:pt x="461" y="515"/>
                </a:lnTo>
                <a:lnTo>
                  <a:pt x="461" y="512"/>
                </a:lnTo>
                <a:lnTo>
                  <a:pt x="461" y="509"/>
                </a:lnTo>
                <a:lnTo>
                  <a:pt x="464" y="506"/>
                </a:lnTo>
                <a:lnTo>
                  <a:pt x="464" y="504"/>
                </a:lnTo>
                <a:lnTo>
                  <a:pt x="464" y="501"/>
                </a:lnTo>
                <a:lnTo>
                  <a:pt x="467" y="498"/>
                </a:lnTo>
                <a:lnTo>
                  <a:pt x="467" y="495"/>
                </a:lnTo>
                <a:lnTo>
                  <a:pt x="470" y="492"/>
                </a:lnTo>
                <a:lnTo>
                  <a:pt x="470" y="489"/>
                </a:lnTo>
                <a:lnTo>
                  <a:pt x="470" y="487"/>
                </a:lnTo>
                <a:lnTo>
                  <a:pt x="470" y="484"/>
                </a:lnTo>
                <a:lnTo>
                  <a:pt x="473" y="484"/>
                </a:lnTo>
                <a:lnTo>
                  <a:pt x="473" y="481"/>
                </a:lnTo>
                <a:lnTo>
                  <a:pt x="473" y="478"/>
                </a:lnTo>
                <a:lnTo>
                  <a:pt x="473" y="475"/>
                </a:lnTo>
                <a:lnTo>
                  <a:pt x="476" y="475"/>
                </a:lnTo>
                <a:lnTo>
                  <a:pt x="476" y="472"/>
                </a:lnTo>
                <a:lnTo>
                  <a:pt x="478" y="469"/>
                </a:lnTo>
                <a:lnTo>
                  <a:pt x="478" y="467"/>
                </a:lnTo>
                <a:lnTo>
                  <a:pt x="481" y="464"/>
                </a:lnTo>
                <a:lnTo>
                  <a:pt x="481" y="461"/>
                </a:lnTo>
                <a:lnTo>
                  <a:pt x="484" y="458"/>
                </a:lnTo>
                <a:lnTo>
                  <a:pt x="487" y="455"/>
                </a:lnTo>
                <a:lnTo>
                  <a:pt x="487" y="452"/>
                </a:lnTo>
                <a:lnTo>
                  <a:pt x="487" y="450"/>
                </a:lnTo>
                <a:lnTo>
                  <a:pt x="490" y="450"/>
                </a:lnTo>
                <a:lnTo>
                  <a:pt x="490" y="447"/>
                </a:lnTo>
                <a:lnTo>
                  <a:pt x="490" y="444"/>
                </a:lnTo>
                <a:lnTo>
                  <a:pt x="490" y="441"/>
                </a:lnTo>
                <a:lnTo>
                  <a:pt x="487" y="438"/>
                </a:lnTo>
                <a:lnTo>
                  <a:pt x="490" y="435"/>
                </a:lnTo>
                <a:lnTo>
                  <a:pt x="490" y="432"/>
                </a:lnTo>
                <a:lnTo>
                  <a:pt x="490" y="430"/>
                </a:lnTo>
                <a:lnTo>
                  <a:pt x="490" y="427"/>
                </a:lnTo>
                <a:lnTo>
                  <a:pt x="490" y="424"/>
                </a:lnTo>
                <a:lnTo>
                  <a:pt x="493" y="421"/>
                </a:lnTo>
                <a:lnTo>
                  <a:pt x="493" y="418"/>
                </a:lnTo>
                <a:lnTo>
                  <a:pt x="493" y="415"/>
                </a:lnTo>
                <a:lnTo>
                  <a:pt x="496" y="415"/>
                </a:lnTo>
                <a:lnTo>
                  <a:pt x="496" y="413"/>
                </a:lnTo>
                <a:lnTo>
                  <a:pt x="498" y="410"/>
                </a:lnTo>
                <a:lnTo>
                  <a:pt x="501" y="410"/>
                </a:lnTo>
                <a:lnTo>
                  <a:pt x="504" y="407"/>
                </a:lnTo>
                <a:lnTo>
                  <a:pt x="507" y="407"/>
                </a:lnTo>
                <a:lnTo>
                  <a:pt x="510" y="407"/>
                </a:lnTo>
                <a:lnTo>
                  <a:pt x="510" y="404"/>
                </a:lnTo>
                <a:lnTo>
                  <a:pt x="513" y="404"/>
                </a:lnTo>
                <a:lnTo>
                  <a:pt x="516" y="404"/>
                </a:lnTo>
                <a:lnTo>
                  <a:pt x="518" y="404"/>
                </a:lnTo>
                <a:lnTo>
                  <a:pt x="521" y="401"/>
                </a:lnTo>
                <a:lnTo>
                  <a:pt x="524" y="401"/>
                </a:lnTo>
                <a:lnTo>
                  <a:pt x="527" y="401"/>
                </a:lnTo>
                <a:lnTo>
                  <a:pt x="530" y="401"/>
                </a:lnTo>
                <a:lnTo>
                  <a:pt x="533" y="401"/>
                </a:lnTo>
                <a:lnTo>
                  <a:pt x="535" y="401"/>
                </a:lnTo>
                <a:lnTo>
                  <a:pt x="538" y="401"/>
                </a:lnTo>
                <a:lnTo>
                  <a:pt x="541" y="401"/>
                </a:lnTo>
                <a:lnTo>
                  <a:pt x="544" y="401"/>
                </a:lnTo>
                <a:lnTo>
                  <a:pt x="547" y="401"/>
                </a:lnTo>
                <a:lnTo>
                  <a:pt x="550" y="401"/>
                </a:lnTo>
                <a:lnTo>
                  <a:pt x="550" y="404"/>
                </a:lnTo>
                <a:lnTo>
                  <a:pt x="550" y="407"/>
                </a:lnTo>
                <a:lnTo>
                  <a:pt x="550" y="410"/>
                </a:lnTo>
                <a:lnTo>
                  <a:pt x="550" y="413"/>
                </a:lnTo>
                <a:lnTo>
                  <a:pt x="553" y="415"/>
                </a:lnTo>
                <a:lnTo>
                  <a:pt x="555" y="415"/>
                </a:lnTo>
                <a:lnTo>
                  <a:pt x="558" y="415"/>
                </a:lnTo>
                <a:lnTo>
                  <a:pt x="561" y="415"/>
                </a:lnTo>
                <a:lnTo>
                  <a:pt x="564" y="413"/>
                </a:lnTo>
                <a:lnTo>
                  <a:pt x="567" y="413"/>
                </a:lnTo>
                <a:lnTo>
                  <a:pt x="570" y="410"/>
                </a:lnTo>
                <a:lnTo>
                  <a:pt x="572" y="404"/>
                </a:lnTo>
                <a:lnTo>
                  <a:pt x="575" y="404"/>
                </a:lnTo>
                <a:lnTo>
                  <a:pt x="575" y="401"/>
                </a:lnTo>
                <a:lnTo>
                  <a:pt x="578" y="401"/>
                </a:lnTo>
                <a:lnTo>
                  <a:pt x="578" y="398"/>
                </a:lnTo>
                <a:lnTo>
                  <a:pt x="581" y="398"/>
                </a:lnTo>
                <a:lnTo>
                  <a:pt x="584" y="395"/>
                </a:lnTo>
                <a:lnTo>
                  <a:pt x="587" y="395"/>
                </a:lnTo>
                <a:lnTo>
                  <a:pt x="590" y="393"/>
                </a:lnTo>
                <a:lnTo>
                  <a:pt x="592" y="393"/>
                </a:lnTo>
                <a:lnTo>
                  <a:pt x="595" y="393"/>
                </a:lnTo>
                <a:lnTo>
                  <a:pt x="598" y="390"/>
                </a:lnTo>
                <a:lnTo>
                  <a:pt x="601" y="390"/>
                </a:lnTo>
                <a:lnTo>
                  <a:pt x="601" y="387"/>
                </a:lnTo>
                <a:lnTo>
                  <a:pt x="601" y="384"/>
                </a:lnTo>
                <a:lnTo>
                  <a:pt x="601" y="381"/>
                </a:lnTo>
                <a:lnTo>
                  <a:pt x="604" y="378"/>
                </a:lnTo>
                <a:lnTo>
                  <a:pt x="601" y="376"/>
                </a:lnTo>
                <a:lnTo>
                  <a:pt x="601" y="373"/>
                </a:lnTo>
                <a:lnTo>
                  <a:pt x="604" y="370"/>
                </a:lnTo>
                <a:lnTo>
                  <a:pt x="604" y="367"/>
                </a:lnTo>
                <a:lnTo>
                  <a:pt x="604" y="364"/>
                </a:lnTo>
                <a:lnTo>
                  <a:pt x="604" y="361"/>
                </a:lnTo>
                <a:lnTo>
                  <a:pt x="604" y="358"/>
                </a:lnTo>
                <a:lnTo>
                  <a:pt x="604" y="356"/>
                </a:lnTo>
                <a:lnTo>
                  <a:pt x="604" y="353"/>
                </a:lnTo>
                <a:lnTo>
                  <a:pt x="604" y="350"/>
                </a:lnTo>
                <a:lnTo>
                  <a:pt x="604" y="347"/>
                </a:lnTo>
                <a:lnTo>
                  <a:pt x="604" y="344"/>
                </a:lnTo>
                <a:lnTo>
                  <a:pt x="604" y="341"/>
                </a:lnTo>
                <a:lnTo>
                  <a:pt x="604" y="339"/>
                </a:lnTo>
                <a:lnTo>
                  <a:pt x="604" y="336"/>
                </a:lnTo>
                <a:lnTo>
                  <a:pt x="604" y="333"/>
                </a:lnTo>
                <a:lnTo>
                  <a:pt x="604" y="330"/>
                </a:lnTo>
                <a:lnTo>
                  <a:pt x="604" y="327"/>
                </a:lnTo>
                <a:lnTo>
                  <a:pt x="604" y="324"/>
                </a:lnTo>
                <a:lnTo>
                  <a:pt x="604" y="321"/>
                </a:lnTo>
                <a:lnTo>
                  <a:pt x="601" y="319"/>
                </a:lnTo>
                <a:lnTo>
                  <a:pt x="601" y="316"/>
                </a:lnTo>
                <a:lnTo>
                  <a:pt x="598" y="313"/>
                </a:lnTo>
                <a:lnTo>
                  <a:pt x="598" y="310"/>
                </a:lnTo>
                <a:lnTo>
                  <a:pt x="595" y="310"/>
                </a:lnTo>
                <a:lnTo>
                  <a:pt x="595" y="307"/>
                </a:lnTo>
                <a:lnTo>
                  <a:pt x="595" y="304"/>
                </a:lnTo>
                <a:lnTo>
                  <a:pt x="595" y="301"/>
                </a:lnTo>
                <a:lnTo>
                  <a:pt x="598" y="301"/>
                </a:lnTo>
                <a:lnTo>
                  <a:pt x="598" y="299"/>
                </a:lnTo>
                <a:lnTo>
                  <a:pt x="598" y="296"/>
                </a:lnTo>
                <a:lnTo>
                  <a:pt x="595" y="296"/>
                </a:lnTo>
                <a:lnTo>
                  <a:pt x="595" y="293"/>
                </a:lnTo>
                <a:lnTo>
                  <a:pt x="598" y="293"/>
                </a:lnTo>
                <a:lnTo>
                  <a:pt x="595" y="290"/>
                </a:lnTo>
                <a:lnTo>
                  <a:pt x="592" y="287"/>
                </a:lnTo>
                <a:lnTo>
                  <a:pt x="590" y="287"/>
                </a:lnTo>
                <a:lnTo>
                  <a:pt x="587" y="284"/>
                </a:lnTo>
                <a:lnTo>
                  <a:pt x="584" y="284"/>
                </a:lnTo>
                <a:lnTo>
                  <a:pt x="581" y="284"/>
                </a:lnTo>
                <a:lnTo>
                  <a:pt x="578" y="284"/>
                </a:lnTo>
                <a:lnTo>
                  <a:pt x="575" y="287"/>
                </a:lnTo>
                <a:lnTo>
                  <a:pt x="572" y="287"/>
                </a:lnTo>
                <a:lnTo>
                  <a:pt x="570" y="287"/>
                </a:lnTo>
                <a:lnTo>
                  <a:pt x="567" y="287"/>
                </a:lnTo>
                <a:lnTo>
                  <a:pt x="564" y="287"/>
                </a:lnTo>
                <a:lnTo>
                  <a:pt x="561" y="287"/>
                </a:lnTo>
                <a:lnTo>
                  <a:pt x="558" y="287"/>
                </a:lnTo>
                <a:lnTo>
                  <a:pt x="555" y="284"/>
                </a:lnTo>
                <a:lnTo>
                  <a:pt x="553" y="282"/>
                </a:lnTo>
                <a:lnTo>
                  <a:pt x="550" y="282"/>
                </a:lnTo>
                <a:lnTo>
                  <a:pt x="547" y="282"/>
                </a:lnTo>
                <a:lnTo>
                  <a:pt x="544" y="282"/>
                </a:lnTo>
                <a:lnTo>
                  <a:pt x="541" y="282"/>
                </a:lnTo>
                <a:lnTo>
                  <a:pt x="538" y="279"/>
                </a:lnTo>
                <a:lnTo>
                  <a:pt x="533" y="276"/>
                </a:lnTo>
                <a:lnTo>
                  <a:pt x="530" y="276"/>
                </a:lnTo>
                <a:lnTo>
                  <a:pt x="527" y="276"/>
                </a:lnTo>
                <a:lnTo>
                  <a:pt x="524" y="276"/>
                </a:lnTo>
                <a:lnTo>
                  <a:pt x="521" y="276"/>
                </a:lnTo>
                <a:lnTo>
                  <a:pt x="518" y="276"/>
                </a:lnTo>
                <a:lnTo>
                  <a:pt x="516" y="276"/>
                </a:lnTo>
                <a:lnTo>
                  <a:pt x="513" y="276"/>
                </a:lnTo>
                <a:lnTo>
                  <a:pt x="510" y="279"/>
                </a:lnTo>
                <a:lnTo>
                  <a:pt x="507" y="279"/>
                </a:lnTo>
                <a:lnTo>
                  <a:pt x="504" y="279"/>
                </a:lnTo>
                <a:lnTo>
                  <a:pt x="501" y="282"/>
                </a:lnTo>
                <a:lnTo>
                  <a:pt x="498" y="282"/>
                </a:lnTo>
                <a:lnTo>
                  <a:pt x="496" y="282"/>
                </a:lnTo>
                <a:lnTo>
                  <a:pt x="493" y="282"/>
                </a:lnTo>
                <a:lnTo>
                  <a:pt x="490" y="279"/>
                </a:lnTo>
                <a:lnTo>
                  <a:pt x="490" y="276"/>
                </a:lnTo>
                <a:lnTo>
                  <a:pt x="493" y="276"/>
                </a:lnTo>
                <a:lnTo>
                  <a:pt x="493" y="273"/>
                </a:lnTo>
                <a:lnTo>
                  <a:pt x="496" y="273"/>
                </a:lnTo>
                <a:lnTo>
                  <a:pt x="496" y="270"/>
                </a:lnTo>
                <a:lnTo>
                  <a:pt x="498" y="270"/>
                </a:lnTo>
                <a:lnTo>
                  <a:pt x="498" y="267"/>
                </a:lnTo>
                <a:lnTo>
                  <a:pt x="498" y="264"/>
                </a:lnTo>
                <a:lnTo>
                  <a:pt x="498" y="262"/>
                </a:lnTo>
                <a:lnTo>
                  <a:pt x="498" y="259"/>
                </a:lnTo>
                <a:lnTo>
                  <a:pt x="498" y="256"/>
                </a:lnTo>
                <a:lnTo>
                  <a:pt x="501" y="253"/>
                </a:lnTo>
                <a:lnTo>
                  <a:pt x="501" y="250"/>
                </a:lnTo>
                <a:lnTo>
                  <a:pt x="501" y="247"/>
                </a:lnTo>
                <a:lnTo>
                  <a:pt x="501" y="245"/>
                </a:lnTo>
                <a:lnTo>
                  <a:pt x="501" y="242"/>
                </a:lnTo>
                <a:lnTo>
                  <a:pt x="498" y="239"/>
                </a:lnTo>
                <a:lnTo>
                  <a:pt x="496" y="236"/>
                </a:lnTo>
                <a:lnTo>
                  <a:pt x="496" y="233"/>
                </a:lnTo>
                <a:lnTo>
                  <a:pt x="493" y="230"/>
                </a:lnTo>
                <a:lnTo>
                  <a:pt x="493" y="227"/>
                </a:lnTo>
                <a:lnTo>
                  <a:pt x="493" y="225"/>
                </a:lnTo>
                <a:lnTo>
                  <a:pt x="493" y="222"/>
                </a:lnTo>
                <a:lnTo>
                  <a:pt x="490" y="222"/>
                </a:lnTo>
                <a:lnTo>
                  <a:pt x="490" y="219"/>
                </a:lnTo>
                <a:lnTo>
                  <a:pt x="487" y="216"/>
                </a:lnTo>
                <a:lnTo>
                  <a:pt x="484" y="216"/>
                </a:lnTo>
                <a:lnTo>
                  <a:pt x="481" y="216"/>
                </a:lnTo>
                <a:lnTo>
                  <a:pt x="478" y="216"/>
                </a:lnTo>
                <a:lnTo>
                  <a:pt x="476" y="216"/>
                </a:lnTo>
                <a:lnTo>
                  <a:pt x="476" y="219"/>
                </a:lnTo>
                <a:lnTo>
                  <a:pt x="473" y="219"/>
                </a:lnTo>
                <a:lnTo>
                  <a:pt x="470" y="222"/>
                </a:lnTo>
                <a:lnTo>
                  <a:pt x="467" y="222"/>
                </a:lnTo>
                <a:lnTo>
                  <a:pt x="464" y="225"/>
                </a:lnTo>
                <a:lnTo>
                  <a:pt x="461" y="225"/>
                </a:lnTo>
                <a:lnTo>
                  <a:pt x="459" y="227"/>
                </a:lnTo>
                <a:lnTo>
                  <a:pt x="456" y="227"/>
                </a:lnTo>
                <a:lnTo>
                  <a:pt x="453" y="227"/>
                </a:lnTo>
                <a:lnTo>
                  <a:pt x="450" y="227"/>
                </a:lnTo>
                <a:lnTo>
                  <a:pt x="447" y="230"/>
                </a:lnTo>
                <a:lnTo>
                  <a:pt x="444" y="230"/>
                </a:lnTo>
                <a:lnTo>
                  <a:pt x="441" y="227"/>
                </a:lnTo>
                <a:lnTo>
                  <a:pt x="439" y="230"/>
                </a:lnTo>
                <a:lnTo>
                  <a:pt x="436" y="230"/>
                </a:lnTo>
                <a:lnTo>
                  <a:pt x="433" y="230"/>
                </a:lnTo>
                <a:lnTo>
                  <a:pt x="430" y="230"/>
                </a:lnTo>
                <a:lnTo>
                  <a:pt x="427" y="233"/>
                </a:lnTo>
                <a:lnTo>
                  <a:pt x="424" y="233"/>
                </a:lnTo>
                <a:lnTo>
                  <a:pt x="422" y="236"/>
                </a:lnTo>
                <a:lnTo>
                  <a:pt x="419" y="236"/>
                </a:lnTo>
                <a:lnTo>
                  <a:pt x="416" y="236"/>
                </a:lnTo>
                <a:lnTo>
                  <a:pt x="413" y="236"/>
                </a:lnTo>
                <a:lnTo>
                  <a:pt x="410" y="239"/>
                </a:lnTo>
                <a:lnTo>
                  <a:pt x="407" y="239"/>
                </a:lnTo>
                <a:lnTo>
                  <a:pt x="404" y="239"/>
                </a:lnTo>
                <a:lnTo>
                  <a:pt x="402" y="239"/>
                </a:lnTo>
                <a:lnTo>
                  <a:pt x="399" y="242"/>
                </a:lnTo>
                <a:lnTo>
                  <a:pt x="396" y="242"/>
                </a:lnTo>
                <a:lnTo>
                  <a:pt x="396" y="245"/>
                </a:lnTo>
                <a:lnTo>
                  <a:pt x="393" y="245"/>
                </a:lnTo>
                <a:lnTo>
                  <a:pt x="390" y="247"/>
                </a:lnTo>
                <a:lnTo>
                  <a:pt x="390" y="250"/>
                </a:lnTo>
                <a:lnTo>
                  <a:pt x="387" y="250"/>
                </a:lnTo>
                <a:lnTo>
                  <a:pt x="387" y="253"/>
                </a:lnTo>
                <a:lnTo>
                  <a:pt x="387" y="256"/>
                </a:lnTo>
                <a:lnTo>
                  <a:pt x="385" y="259"/>
                </a:lnTo>
                <a:lnTo>
                  <a:pt x="385" y="262"/>
                </a:lnTo>
                <a:lnTo>
                  <a:pt x="385" y="264"/>
                </a:lnTo>
                <a:lnTo>
                  <a:pt x="382" y="264"/>
                </a:lnTo>
                <a:lnTo>
                  <a:pt x="382" y="267"/>
                </a:lnTo>
                <a:lnTo>
                  <a:pt x="382" y="270"/>
                </a:lnTo>
                <a:lnTo>
                  <a:pt x="379" y="270"/>
                </a:lnTo>
                <a:lnTo>
                  <a:pt x="379" y="273"/>
                </a:lnTo>
                <a:lnTo>
                  <a:pt x="376" y="276"/>
                </a:lnTo>
                <a:lnTo>
                  <a:pt x="373" y="279"/>
                </a:lnTo>
                <a:lnTo>
                  <a:pt x="370" y="282"/>
                </a:lnTo>
                <a:lnTo>
                  <a:pt x="367" y="284"/>
                </a:lnTo>
                <a:lnTo>
                  <a:pt x="365" y="284"/>
                </a:lnTo>
                <a:lnTo>
                  <a:pt x="362" y="284"/>
                </a:lnTo>
                <a:lnTo>
                  <a:pt x="362" y="287"/>
                </a:lnTo>
                <a:lnTo>
                  <a:pt x="356" y="287"/>
                </a:lnTo>
                <a:lnTo>
                  <a:pt x="353" y="287"/>
                </a:lnTo>
                <a:lnTo>
                  <a:pt x="350" y="287"/>
                </a:lnTo>
                <a:lnTo>
                  <a:pt x="350" y="290"/>
                </a:lnTo>
                <a:lnTo>
                  <a:pt x="345" y="290"/>
                </a:lnTo>
                <a:lnTo>
                  <a:pt x="342" y="290"/>
                </a:lnTo>
                <a:lnTo>
                  <a:pt x="339" y="290"/>
                </a:lnTo>
                <a:lnTo>
                  <a:pt x="336" y="290"/>
                </a:lnTo>
                <a:lnTo>
                  <a:pt x="333" y="290"/>
                </a:lnTo>
                <a:lnTo>
                  <a:pt x="330" y="290"/>
                </a:lnTo>
                <a:lnTo>
                  <a:pt x="328" y="290"/>
                </a:lnTo>
                <a:lnTo>
                  <a:pt x="325" y="290"/>
                </a:lnTo>
                <a:lnTo>
                  <a:pt x="322" y="290"/>
                </a:lnTo>
                <a:lnTo>
                  <a:pt x="319" y="290"/>
                </a:lnTo>
                <a:lnTo>
                  <a:pt x="293" y="293"/>
                </a:lnTo>
                <a:lnTo>
                  <a:pt x="296" y="290"/>
                </a:lnTo>
                <a:lnTo>
                  <a:pt x="299" y="284"/>
                </a:lnTo>
                <a:lnTo>
                  <a:pt x="305" y="282"/>
                </a:lnTo>
                <a:lnTo>
                  <a:pt x="308" y="276"/>
                </a:lnTo>
                <a:lnTo>
                  <a:pt x="310" y="270"/>
                </a:lnTo>
                <a:lnTo>
                  <a:pt x="316" y="267"/>
                </a:lnTo>
                <a:lnTo>
                  <a:pt x="319" y="262"/>
                </a:lnTo>
                <a:lnTo>
                  <a:pt x="322" y="259"/>
                </a:lnTo>
                <a:lnTo>
                  <a:pt x="328" y="253"/>
                </a:lnTo>
                <a:lnTo>
                  <a:pt x="330" y="250"/>
                </a:lnTo>
                <a:lnTo>
                  <a:pt x="333" y="245"/>
                </a:lnTo>
                <a:lnTo>
                  <a:pt x="339" y="242"/>
                </a:lnTo>
                <a:lnTo>
                  <a:pt x="342" y="236"/>
                </a:lnTo>
                <a:lnTo>
                  <a:pt x="345" y="233"/>
                </a:lnTo>
                <a:lnTo>
                  <a:pt x="347" y="230"/>
                </a:lnTo>
                <a:lnTo>
                  <a:pt x="350" y="227"/>
                </a:lnTo>
                <a:lnTo>
                  <a:pt x="353" y="222"/>
                </a:lnTo>
                <a:lnTo>
                  <a:pt x="356" y="219"/>
                </a:lnTo>
                <a:lnTo>
                  <a:pt x="362" y="213"/>
                </a:lnTo>
                <a:lnTo>
                  <a:pt x="365" y="210"/>
                </a:lnTo>
                <a:lnTo>
                  <a:pt x="370" y="205"/>
                </a:lnTo>
                <a:lnTo>
                  <a:pt x="373" y="205"/>
                </a:lnTo>
                <a:lnTo>
                  <a:pt x="379" y="205"/>
                </a:lnTo>
                <a:lnTo>
                  <a:pt x="382" y="205"/>
                </a:lnTo>
                <a:lnTo>
                  <a:pt x="385" y="202"/>
                </a:lnTo>
                <a:lnTo>
                  <a:pt x="385" y="196"/>
                </a:lnTo>
                <a:lnTo>
                  <a:pt x="385" y="193"/>
                </a:lnTo>
                <a:lnTo>
                  <a:pt x="387" y="188"/>
                </a:lnTo>
                <a:lnTo>
                  <a:pt x="390" y="185"/>
                </a:lnTo>
                <a:lnTo>
                  <a:pt x="393" y="182"/>
                </a:lnTo>
                <a:lnTo>
                  <a:pt x="396" y="182"/>
                </a:lnTo>
                <a:lnTo>
                  <a:pt x="396" y="179"/>
                </a:lnTo>
                <a:lnTo>
                  <a:pt x="399" y="179"/>
                </a:lnTo>
                <a:lnTo>
                  <a:pt x="402" y="176"/>
                </a:lnTo>
                <a:lnTo>
                  <a:pt x="404" y="176"/>
                </a:lnTo>
                <a:lnTo>
                  <a:pt x="407" y="173"/>
                </a:lnTo>
                <a:lnTo>
                  <a:pt x="410" y="173"/>
                </a:lnTo>
                <a:lnTo>
                  <a:pt x="410" y="171"/>
                </a:lnTo>
                <a:lnTo>
                  <a:pt x="413" y="171"/>
                </a:lnTo>
                <a:lnTo>
                  <a:pt x="416" y="171"/>
                </a:lnTo>
                <a:lnTo>
                  <a:pt x="419" y="171"/>
                </a:lnTo>
                <a:lnTo>
                  <a:pt x="419" y="168"/>
                </a:lnTo>
                <a:lnTo>
                  <a:pt x="422" y="168"/>
                </a:lnTo>
                <a:lnTo>
                  <a:pt x="424" y="165"/>
                </a:lnTo>
                <a:lnTo>
                  <a:pt x="427" y="165"/>
                </a:lnTo>
                <a:lnTo>
                  <a:pt x="430" y="162"/>
                </a:lnTo>
                <a:lnTo>
                  <a:pt x="433" y="162"/>
                </a:lnTo>
                <a:lnTo>
                  <a:pt x="436" y="159"/>
                </a:lnTo>
                <a:lnTo>
                  <a:pt x="439" y="159"/>
                </a:lnTo>
                <a:lnTo>
                  <a:pt x="439" y="156"/>
                </a:lnTo>
                <a:lnTo>
                  <a:pt x="441" y="156"/>
                </a:lnTo>
                <a:lnTo>
                  <a:pt x="444" y="153"/>
                </a:lnTo>
                <a:lnTo>
                  <a:pt x="447" y="153"/>
                </a:lnTo>
                <a:lnTo>
                  <a:pt x="447" y="151"/>
                </a:lnTo>
                <a:lnTo>
                  <a:pt x="450" y="151"/>
                </a:lnTo>
                <a:lnTo>
                  <a:pt x="453" y="148"/>
                </a:lnTo>
                <a:lnTo>
                  <a:pt x="456" y="148"/>
                </a:lnTo>
                <a:lnTo>
                  <a:pt x="459" y="145"/>
                </a:lnTo>
                <a:lnTo>
                  <a:pt x="461" y="145"/>
                </a:lnTo>
                <a:lnTo>
                  <a:pt x="464" y="145"/>
                </a:lnTo>
                <a:lnTo>
                  <a:pt x="464" y="142"/>
                </a:lnTo>
                <a:lnTo>
                  <a:pt x="467" y="142"/>
                </a:lnTo>
                <a:lnTo>
                  <a:pt x="470" y="142"/>
                </a:lnTo>
                <a:lnTo>
                  <a:pt x="473" y="142"/>
                </a:lnTo>
                <a:lnTo>
                  <a:pt x="476" y="139"/>
                </a:lnTo>
                <a:lnTo>
                  <a:pt x="478" y="139"/>
                </a:lnTo>
                <a:lnTo>
                  <a:pt x="481" y="139"/>
                </a:lnTo>
                <a:lnTo>
                  <a:pt x="484" y="139"/>
                </a:lnTo>
                <a:lnTo>
                  <a:pt x="487" y="139"/>
                </a:lnTo>
                <a:lnTo>
                  <a:pt x="490" y="139"/>
                </a:lnTo>
                <a:lnTo>
                  <a:pt x="490" y="136"/>
                </a:lnTo>
                <a:lnTo>
                  <a:pt x="493" y="136"/>
                </a:lnTo>
                <a:lnTo>
                  <a:pt x="496" y="136"/>
                </a:lnTo>
                <a:lnTo>
                  <a:pt x="498" y="136"/>
                </a:lnTo>
                <a:lnTo>
                  <a:pt x="501" y="136"/>
                </a:lnTo>
                <a:lnTo>
                  <a:pt x="504" y="136"/>
                </a:lnTo>
                <a:lnTo>
                  <a:pt x="507" y="136"/>
                </a:lnTo>
                <a:lnTo>
                  <a:pt x="507" y="134"/>
                </a:lnTo>
                <a:lnTo>
                  <a:pt x="510" y="134"/>
                </a:lnTo>
                <a:lnTo>
                  <a:pt x="513" y="134"/>
                </a:lnTo>
                <a:lnTo>
                  <a:pt x="516" y="134"/>
                </a:lnTo>
                <a:lnTo>
                  <a:pt x="518" y="134"/>
                </a:lnTo>
                <a:lnTo>
                  <a:pt x="521" y="134"/>
                </a:lnTo>
                <a:lnTo>
                  <a:pt x="524" y="131"/>
                </a:lnTo>
                <a:lnTo>
                  <a:pt x="527" y="131"/>
                </a:lnTo>
                <a:lnTo>
                  <a:pt x="530" y="131"/>
                </a:lnTo>
                <a:lnTo>
                  <a:pt x="533" y="131"/>
                </a:lnTo>
                <a:lnTo>
                  <a:pt x="535" y="131"/>
                </a:lnTo>
                <a:lnTo>
                  <a:pt x="538" y="131"/>
                </a:lnTo>
                <a:lnTo>
                  <a:pt x="541" y="131"/>
                </a:lnTo>
                <a:lnTo>
                  <a:pt x="544" y="131"/>
                </a:lnTo>
                <a:lnTo>
                  <a:pt x="547" y="128"/>
                </a:lnTo>
                <a:lnTo>
                  <a:pt x="550" y="128"/>
                </a:lnTo>
                <a:lnTo>
                  <a:pt x="553" y="128"/>
                </a:lnTo>
                <a:lnTo>
                  <a:pt x="555" y="128"/>
                </a:lnTo>
                <a:lnTo>
                  <a:pt x="558" y="128"/>
                </a:lnTo>
                <a:lnTo>
                  <a:pt x="561" y="128"/>
                </a:lnTo>
                <a:lnTo>
                  <a:pt x="564" y="125"/>
                </a:lnTo>
                <a:lnTo>
                  <a:pt x="570" y="125"/>
                </a:lnTo>
                <a:lnTo>
                  <a:pt x="572" y="122"/>
                </a:lnTo>
                <a:lnTo>
                  <a:pt x="575" y="122"/>
                </a:lnTo>
                <a:lnTo>
                  <a:pt x="578" y="122"/>
                </a:lnTo>
                <a:lnTo>
                  <a:pt x="584" y="119"/>
                </a:lnTo>
                <a:lnTo>
                  <a:pt x="587" y="119"/>
                </a:lnTo>
                <a:lnTo>
                  <a:pt x="592" y="116"/>
                </a:lnTo>
                <a:lnTo>
                  <a:pt x="598" y="116"/>
                </a:lnTo>
                <a:lnTo>
                  <a:pt x="601" y="114"/>
                </a:lnTo>
                <a:lnTo>
                  <a:pt x="607" y="114"/>
                </a:lnTo>
                <a:lnTo>
                  <a:pt x="612" y="111"/>
                </a:lnTo>
                <a:lnTo>
                  <a:pt x="615" y="111"/>
                </a:lnTo>
                <a:lnTo>
                  <a:pt x="618" y="108"/>
                </a:lnTo>
                <a:lnTo>
                  <a:pt x="621" y="108"/>
                </a:lnTo>
                <a:lnTo>
                  <a:pt x="624" y="108"/>
                </a:lnTo>
                <a:lnTo>
                  <a:pt x="627" y="108"/>
                </a:lnTo>
                <a:lnTo>
                  <a:pt x="629" y="108"/>
                </a:lnTo>
                <a:lnTo>
                  <a:pt x="632" y="108"/>
                </a:lnTo>
                <a:lnTo>
                  <a:pt x="635" y="105"/>
                </a:lnTo>
                <a:lnTo>
                  <a:pt x="638" y="105"/>
                </a:lnTo>
                <a:lnTo>
                  <a:pt x="641" y="105"/>
                </a:lnTo>
                <a:lnTo>
                  <a:pt x="644" y="105"/>
                </a:lnTo>
                <a:lnTo>
                  <a:pt x="647" y="105"/>
                </a:lnTo>
                <a:lnTo>
                  <a:pt x="649" y="105"/>
                </a:lnTo>
                <a:lnTo>
                  <a:pt x="652" y="105"/>
                </a:lnTo>
                <a:lnTo>
                  <a:pt x="655" y="105"/>
                </a:lnTo>
                <a:lnTo>
                  <a:pt x="658" y="105"/>
                </a:lnTo>
                <a:lnTo>
                  <a:pt x="661" y="105"/>
                </a:lnTo>
                <a:lnTo>
                  <a:pt x="664" y="105"/>
                </a:lnTo>
                <a:lnTo>
                  <a:pt x="666" y="105"/>
                </a:lnTo>
                <a:lnTo>
                  <a:pt x="669" y="105"/>
                </a:lnTo>
                <a:lnTo>
                  <a:pt x="672" y="105"/>
                </a:lnTo>
                <a:lnTo>
                  <a:pt x="675" y="105"/>
                </a:lnTo>
                <a:lnTo>
                  <a:pt x="678" y="105"/>
                </a:lnTo>
                <a:lnTo>
                  <a:pt x="681" y="105"/>
                </a:lnTo>
                <a:lnTo>
                  <a:pt x="684" y="105"/>
                </a:lnTo>
                <a:lnTo>
                  <a:pt x="686" y="105"/>
                </a:lnTo>
                <a:lnTo>
                  <a:pt x="689" y="105"/>
                </a:lnTo>
                <a:lnTo>
                  <a:pt x="692" y="105"/>
                </a:lnTo>
                <a:lnTo>
                  <a:pt x="695" y="108"/>
                </a:lnTo>
                <a:lnTo>
                  <a:pt x="698" y="108"/>
                </a:lnTo>
                <a:lnTo>
                  <a:pt x="701" y="108"/>
                </a:lnTo>
                <a:lnTo>
                  <a:pt x="703" y="108"/>
                </a:lnTo>
                <a:lnTo>
                  <a:pt x="706" y="111"/>
                </a:lnTo>
                <a:lnTo>
                  <a:pt x="709" y="111"/>
                </a:lnTo>
                <a:lnTo>
                  <a:pt x="712" y="111"/>
                </a:lnTo>
                <a:lnTo>
                  <a:pt x="715" y="111"/>
                </a:lnTo>
                <a:lnTo>
                  <a:pt x="718" y="111"/>
                </a:lnTo>
                <a:lnTo>
                  <a:pt x="721" y="111"/>
                </a:lnTo>
                <a:lnTo>
                  <a:pt x="723" y="111"/>
                </a:lnTo>
                <a:lnTo>
                  <a:pt x="726" y="111"/>
                </a:lnTo>
                <a:lnTo>
                  <a:pt x="729" y="111"/>
                </a:lnTo>
                <a:lnTo>
                  <a:pt x="732" y="111"/>
                </a:lnTo>
                <a:lnTo>
                  <a:pt x="735" y="111"/>
                </a:lnTo>
                <a:lnTo>
                  <a:pt x="735" y="114"/>
                </a:lnTo>
                <a:lnTo>
                  <a:pt x="738" y="114"/>
                </a:lnTo>
                <a:lnTo>
                  <a:pt x="740" y="114"/>
                </a:lnTo>
                <a:lnTo>
                  <a:pt x="743" y="114"/>
                </a:lnTo>
                <a:lnTo>
                  <a:pt x="746" y="114"/>
                </a:lnTo>
                <a:lnTo>
                  <a:pt x="749" y="114"/>
                </a:lnTo>
                <a:lnTo>
                  <a:pt x="752" y="114"/>
                </a:lnTo>
                <a:lnTo>
                  <a:pt x="755" y="114"/>
                </a:lnTo>
                <a:lnTo>
                  <a:pt x="758" y="114"/>
                </a:lnTo>
                <a:lnTo>
                  <a:pt x="760" y="114"/>
                </a:lnTo>
                <a:lnTo>
                  <a:pt x="763" y="114"/>
                </a:lnTo>
                <a:lnTo>
                  <a:pt x="766" y="114"/>
                </a:lnTo>
                <a:lnTo>
                  <a:pt x="769" y="114"/>
                </a:lnTo>
                <a:lnTo>
                  <a:pt x="772" y="114"/>
                </a:lnTo>
                <a:lnTo>
                  <a:pt x="775" y="114"/>
                </a:lnTo>
                <a:lnTo>
                  <a:pt x="778" y="114"/>
                </a:lnTo>
                <a:lnTo>
                  <a:pt x="780" y="114"/>
                </a:lnTo>
                <a:lnTo>
                  <a:pt x="780" y="111"/>
                </a:lnTo>
                <a:lnTo>
                  <a:pt x="783" y="111"/>
                </a:lnTo>
                <a:lnTo>
                  <a:pt x="786" y="111"/>
                </a:lnTo>
                <a:lnTo>
                  <a:pt x="789" y="111"/>
                </a:lnTo>
                <a:lnTo>
                  <a:pt x="792" y="111"/>
                </a:lnTo>
                <a:lnTo>
                  <a:pt x="795" y="111"/>
                </a:lnTo>
                <a:lnTo>
                  <a:pt x="797" y="111"/>
                </a:lnTo>
                <a:lnTo>
                  <a:pt x="800" y="111"/>
                </a:lnTo>
                <a:lnTo>
                  <a:pt x="803" y="108"/>
                </a:lnTo>
                <a:lnTo>
                  <a:pt x="806" y="108"/>
                </a:lnTo>
                <a:lnTo>
                  <a:pt x="809" y="108"/>
                </a:lnTo>
                <a:lnTo>
                  <a:pt x="812" y="108"/>
                </a:lnTo>
                <a:lnTo>
                  <a:pt x="815" y="108"/>
                </a:lnTo>
                <a:lnTo>
                  <a:pt x="817" y="108"/>
                </a:lnTo>
                <a:lnTo>
                  <a:pt x="820" y="108"/>
                </a:lnTo>
                <a:lnTo>
                  <a:pt x="823" y="108"/>
                </a:lnTo>
                <a:lnTo>
                  <a:pt x="826" y="108"/>
                </a:lnTo>
                <a:lnTo>
                  <a:pt x="829" y="108"/>
                </a:lnTo>
                <a:lnTo>
                  <a:pt x="832" y="108"/>
                </a:lnTo>
                <a:lnTo>
                  <a:pt x="834" y="108"/>
                </a:lnTo>
                <a:lnTo>
                  <a:pt x="837" y="108"/>
                </a:lnTo>
                <a:lnTo>
                  <a:pt x="840" y="108"/>
                </a:lnTo>
                <a:lnTo>
                  <a:pt x="843" y="108"/>
                </a:lnTo>
                <a:lnTo>
                  <a:pt x="846" y="108"/>
                </a:lnTo>
                <a:lnTo>
                  <a:pt x="849" y="108"/>
                </a:lnTo>
                <a:lnTo>
                  <a:pt x="852" y="108"/>
                </a:lnTo>
                <a:lnTo>
                  <a:pt x="854" y="108"/>
                </a:lnTo>
                <a:lnTo>
                  <a:pt x="857" y="108"/>
                </a:lnTo>
                <a:lnTo>
                  <a:pt x="860" y="108"/>
                </a:lnTo>
                <a:lnTo>
                  <a:pt x="860" y="105"/>
                </a:lnTo>
                <a:lnTo>
                  <a:pt x="863" y="108"/>
                </a:lnTo>
                <a:lnTo>
                  <a:pt x="866" y="108"/>
                </a:lnTo>
                <a:lnTo>
                  <a:pt x="869" y="108"/>
                </a:lnTo>
                <a:lnTo>
                  <a:pt x="871" y="108"/>
                </a:lnTo>
                <a:lnTo>
                  <a:pt x="874" y="108"/>
                </a:lnTo>
                <a:lnTo>
                  <a:pt x="877" y="108"/>
                </a:lnTo>
                <a:lnTo>
                  <a:pt x="880" y="108"/>
                </a:lnTo>
                <a:lnTo>
                  <a:pt x="883" y="108"/>
                </a:lnTo>
                <a:lnTo>
                  <a:pt x="886" y="111"/>
                </a:lnTo>
                <a:lnTo>
                  <a:pt x="889" y="111"/>
                </a:lnTo>
                <a:lnTo>
                  <a:pt x="891" y="111"/>
                </a:lnTo>
                <a:lnTo>
                  <a:pt x="894" y="111"/>
                </a:lnTo>
                <a:lnTo>
                  <a:pt x="897" y="111"/>
                </a:lnTo>
                <a:lnTo>
                  <a:pt x="897" y="114"/>
                </a:lnTo>
                <a:lnTo>
                  <a:pt x="900" y="114"/>
                </a:lnTo>
                <a:lnTo>
                  <a:pt x="903" y="114"/>
                </a:lnTo>
                <a:lnTo>
                  <a:pt x="906" y="114"/>
                </a:lnTo>
                <a:lnTo>
                  <a:pt x="909" y="116"/>
                </a:lnTo>
                <a:lnTo>
                  <a:pt x="911" y="116"/>
                </a:lnTo>
                <a:lnTo>
                  <a:pt x="914" y="119"/>
                </a:lnTo>
                <a:lnTo>
                  <a:pt x="917" y="119"/>
                </a:lnTo>
                <a:lnTo>
                  <a:pt x="920" y="119"/>
                </a:lnTo>
                <a:lnTo>
                  <a:pt x="923" y="122"/>
                </a:lnTo>
                <a:lnTo>
                  <a:pt x="926" y="122"/>
                </a:lnTo>
                <a:lnTo>
                  <a:pt x="928" y="122"/>
                </a:lnTo>
                <a:lnTo>
                  <a:pt x="931" y="122"/>
                </a:lnTo>
                <a:lnTo>
                  <a:pt x="934" y="125"/>
                </a:lnTo>
                <a:lnTo>
                  <a:pt x="937" y="125"/>
                </a:lnTo>
                <a:lnTo>
                  <a:pt x="940" y="125"/>
                </a:lnTo>
                <a:lnTo>
                  <a:pt x="943" y="125"/>
                </a:lnTo>
                <a:lnTo>
                  <a:pt x="946" y="128"/>
                </a:lnTo>
                <a:lnTo>
                  <a:pt x="948" y="128"/>
                </a:lnTo>
                <a:lnTo>
                  <a:pt x="951" y="128"/>
                </a:lnTo>
                <a:lnTo>
                  <a:pt x="954" y="131"/>
                </a:lnTo>
                <a:lnTo>
                  <a:pt x="957" y="131"/>
                </a:lnTo>
                <a:lnTo>
                  <a:pt x="960" y="131"/>
                </a:lnTo>
                <a:lnTo>
                  <a:pt x="963" y="134"/>
                </a:lnTo>
                <a:lnTo>
                  <a:pt x="965" y="134"/>
                </a:lnTo>
                <a:lnTo>
                  <a:pt x="968" y="134"/>
                </a:lnTo>
                <a:lnTo>
                  <a:pt x="971" y="134"/>
                </a:lnTo>
                <a:lnTo>
                  <a:pt x="974" y="136"/>
                </a:lnTo>
                <a:lnTo>
                  <a:pt x="977" y="136"/>
                </a:lnTo>
                <a:lnTo>
                  <a:pt x="980" y="136"/>
                </a:lnTo>
                <a:lnTo>
                  <a:pt x="983" y="136"/>
                </a:lnTo>
                <a:lnTo>
                  <a:pt x="985" y="139"/>
                </a:lnTo>
                <a:lnTo>
                  <a:pt x="988" y="139"/>
                </a:lnTo>
                <a:lnTo>
                  <a:pt x="991" y="139"/>
                </a:lnTo>
                <a:lnTo>
                  <a:pt x="994" y="139"/>
                </a:lnTo>
                <a:lnTo>
                  <a:pt x="994" y="142"/>
                </a:lnTo>
                <a:lnTo>
                  <a:pt x="997" y="142"/>
                </a:lnTo>
                <a:lnTo>
                  <a:pt x="1000" y="142"/>
                </a:lnTo>
                <a:lnTo>
                  <a:pt x="1002" y="142"/>
                </a:lnTo>
                <a:lnTo>
                  <a:pt x="1002" y="145"/>
                </a:lnTo>
                <a:lnTo>
                  <a:pt x="1005" y="145"/>
                </a:lnTo>
                <a:lnTo>
                  <a:pt x="1008" y="145"/>
                </a:lnTo>
                <a:lnTo>
                  <a:pt x="1011" y="148"/>
                </a:lnTo>
                <a:lnTo>
                  <a:pt x="1014" y="148"/>
                </a:lnTo>
                <a:lnTo>
                  <a:pt x="1017" y="151"/>
                </a:lnTo>
                <a:lnTo>
                  <a:pt x="1020" y="151"/>
                </a:lnTo>
                <a:lnTo>
                  <a:pt x="1020" y="153"/>
                </a:lnTo>
                <a:lnTo>
                  <a:pt x="1022" y="153"/>
                </a:lnTo>
                <a:lnTo>
                  <a:pt x="1025" y="156"/>
                </a:lnTo>
                <a:lnTo>
                  <a:pt x="1028" y="156"/>
                </a:lnTo>
                <a:lnTo>
                  <a:pt x="1028" y="159"/>
                </a:lnTo>
                <a:lnTo>
                  <a:pt x="1031" y="159"/>
                </a:lnTo>
                <a:lnTo>
                  <a:pt x="1034" y="159"/>
                </a:lnTo>
                <a:lnTo>
                  <a:pt x="1034" y="162"/>
                </a:lnTo>
                <a:lnTo>
                  <a:pt x="1037" y="162"/>
                </a:lnTo>
                <a:lnTo>
                  <a:pt x="1040" y="165"/>
                </a:lnTo>
                <a:lnTo>
                  <a:pt x="1042" y="165"/>
                </a:lnTo>
                <a:lnTo>
                  <a:pt x="1042" y="168"/>
                </a:lnTo>
                <a:lnTo>
                  <a:pt x="1045" y="168"/>
                </a:lnTo>
                <a:lnTo>
                  <a:pt x="1048" y="168"/>
                </a:lnTo>
                <a:lnTo>
                  <a:pt x="1048" y="171"/>
                </a:lnTo>
                <a:lnTo>
                  <a:pt x="1051" y="171"/>
                </a:lnTo>
                <a:lnTo>
                  <a:pt x="1054" y="171"/>
                </a:lnTo>
                <a:lnTo>
                  <a:pt x="1057" y="173"/>
                </a:lnTo>
                <a:lnTo>
                  <a:pt x="1059" y="173"/>
                </a:lnTo>
                <a:lnTo>
                  <a:pt x="1062" y="176"/>
                </a:lnTo>
                <a:lnTo>
                  <a:pt x="1065" y="176"/>
                </a:lnTo>
                <a:lnTo>
                  <a:pt x="1065" y="179"/>
                </a:lnTo>
                <a:lnTo>
                  <a:pt x="1068" y="179"/>
                </a:lnTo>
                <a:lnTo>
                  <a:pt x="1071" y="179"/>
                </a:lnTo>
                <a:lnTo>
                  <a:pt x="1071" y="182"/>
                </a:lnTo>
                <a:lnTo>
                  <a:pt x="1074" y="182"/>
                </a:lnTo>
                <a:lnTo>
                  <a:pt x="1074" y="185"/>
                </a:lnTo>
                <a:lnTo>
                  <a:pt x="1077" y="185"/>
                </a:lnTo>
                <a:lnTo>
                  <a:pt x="1077" y="188"/>
                </a:lnTo>
                <a:lnTo>
                  <a:pt x="1079" y="188"/>
                </a:lnTo>
                <a:lnTo>
                  <a:pt x="1079" y="190"/>
                </a:lnTo>
                <a:lnTo>
                  <a:pt x="1085" y="190"/>
                </a:lnTo>
                <a:lnTo>
                  <a:pt x="1088" y="193"/>
                </a:lnTo>
                <a:lnTo>
                  <a:pt x="1094" y="193"/>
                </a:lnTo>
                <a:lnTo>
                  <a:pt x="1096" y="196"/>
                </a:lnTo>
                <a:lnTo>
                  <a:pt x="1102" y="196"/>
                </a:lnTo>
                <a:lnTo>
                  <a:pt x="1105" y="196"/>
                </a:lnTo>
                <a:lnTo>
                  <a:pt x="1108" y="196"/>
                </a:lnTo>
                <a:lnTo>
                  <a:pt x="1111" y="196"/>
                </a:lnTo>
                <a:lnTo>
                  <a:pt x="1114" y="196"/>
                </a:lnTo>
                <a:lnTo>
                  <a:pt x="1114" y="193"/>
                </a:lnTo>
                <a:lnTo>
                  <a:pt x="1114" y="190"/>
                </a:lnTo>
                <a:lnTo>
                  <a:pt x="1116" y="190"/>
                </a:lnTo>
                <a:lnTo>
                  <a:pt x="1119" y="190"/>
                </a:lnTo>
                <a:lnTo>
                  <a:pt x="1122" y="190"/>
                </a:lnTo>
                <a:lnTo>
                  <a:pt x="1125" y="190"/>
                </a:lnTo>
                <a:lnTo>
                  <a:pt x="1128" y="193"/>
                </a:lnTo>
                <a:lnTo>
                  <a:pt x="1131" y="193"/>
                </a:lnTo>
                <a:lnTo>
                  <a:pt x="1131" y="196"/>
                </a:lnTo>
                <a:lnTo>
                  <a:pt x="1134" y="196"/>
                </a:lnTo>
                <a:lnTo>
                  <a:pt x="1136" y="193"/>
                </a:lnTo>
                <a:lnTo>
                  <a:pt x="1139" y="193"/>
                </a:lnTo>
                <a:lnTo>
                  <a:pt x="1139" y="196"/>
                </a:lnTo>
                <a:lnTo>
                  <a:pt x="1142" y="196"/>
                </a:lnTo>
                <a:lnTo>
                  <a:pt x="1142" y="199"/>
                </a:lnTo>
                <a:lnTo>
                  <a:pt x="1145" y="202"/>
                </a:lnTo>
                <a:lnTo>
                  <a:pt x="1145" y="205"/>
                </a:lnTo>
                <a:lnTo>
                  <a:pt x="1148" y="202"/>
                </a:lnTo>
                <a:lnTo>
                  <a:pt x="1148" y="199"/>
                </a:lnTo>
                <a:lnTo>
                  <a:pt x="1151" y="199"/>
                </a:lnTo>
                <a:lnTo>
                  <a:pt x="1153" y="199"/>
                </a:lnTo>
                <a:lnTo>
                  <a:pt x="1156" y="199"/>
                </a:lnTo>
                <a:lnTo>
                  <a:pt x="1159" y="202"/>
                </a:lnTo>
                <a:lnTo>
                  <a:pt x="1162" y="205"/>
                </a:lnTo>
                <a:lnTo>
                  <a:pt x="1165" y="205"/>
                </a:lnTo>
                <a:lnTo>
                  <a:pt x="1168" y="205"/>
                </a:lnTo>
                <a:lnTo>
                  <a:pt x="1171" y="205"/>
                </a:lnTo>
                <a:lnTo>
                  <a:pt x="1173" y="205"/>
                </a:lnTo>
                <a:lnTo>
                  <a:pt x="1176" y="205"/>
                </a:lnTo>
                <a:lnTo>
                  <a:pt x="1179" y="205"/>
                </a:lnTo>
                <a:lnTo>
                  <a:pt x="1182" y="208"/>
                </a:lnTo>
                <a:lnTo>
                  <a:pt x="1182" y="205"/>
                </a:lnTo>
                <a:lnTo>
                  <a:pt x="1185" y="205"/>
                </a:lnTo>
                <a:lnTo>
                  <a:pt x="1188" y="205"/>
                </a:lnTo>
                <a:lnTo>
                  <a:pt x="1190" y="205"/>
                </a:lnTo>
                <a:lnTo>
                  <a:pt x="1193" y="205"/>
                </a:lnTo>
                <a:lnTo>
                  <a:pt x="1196" y="205"/>
                </a:lnTo>
                <a:lnTo>
                  <a:pt x="1196" y="208"/>
                </a:lnTo>
                <a:lnTo>
                  <a:pt x="1199" y="208"/>
                </a:lnTo>
                <a:lnTo>
                  <a:pt x="1202" y="208"/>
                </a:lnTo>
                <a:lnTo>
                  <a:pt x="1205" y="208"/>
                </a:lnTo>
                <a:lnTo>
                  <a:pt x="1208" y="208"/>
                </a:lnTo>
                <a:lnTo>
                  <a:pt x="1208" y="210"/>
                </a:lnTo>
                <a:lnTo>
                  <a:pt x="1210" y="210"/>
                </a:lnTo>
                <a:lnTo>
                  <a:pt x="1213" y="210"/>
                </a:lnTo>
                <a:lnTo>
                  <a:pt x="1216" y="208"/>
                </a:lnTo>
                <a:lnTo>
                  <a:pt x="1213" y="205"/>
                </a:lnTo>
                <a:lnTo>
                  <a:pt x="1216" y="205"/>
                </a:lnTo>
                <a:lnTo>
                  <a:pt x="1216" y="202"/>
                </a:lnTo>
                <a:lnTo>
                  <a:pt x="1216" y="199"/>
                </a:lnTo>
                <a:lnTo>
                  <a:pt x="1216" y="196"/>
                </a:lnTo>
                <a:lnTo>
                  <a:pt x="1216" y="193"/>
                </a:lnTo>
                <a:lnTo>
                  <a:pt x="1216" y="190"/>
                </a:lnTo>
                <a:lnTo>
                  <a:pt x="1219" y="188"/>
                </a:lnTo>
                <a:lnTo>
                  <a:pt x="1219" y="185"/>
                </a:lnTo>
                <a:lnTo>
                  <a:pt x="1222" y="185"/>
                </a:lnTo>
                <a:lnTo>
                  <a:pt x="1225" y="185"/>
                </a:lnTo>
                <a:lnTo>
                  <a:pt x="1227" y="185"/>
                </a:lnTo>
                <a:lnTo>
                  <a:pt x="1230" y="185"/>
                </a:lnTo>
                <a:lnTo>
                  <a:pt x="1230" y="182"/>
                </a:lnTo>
                <a:lnTo>
                  <a:pt x="1233" y="182"/>
                </a:lnTo>
                <a:lnTo>
                  <a:pt x="1233" y="179"/>
                </a:lnTo>
                <a:lnTo>
                  <a:pt x="1233" y="176"/>
                </a:lnTo>
                <a:lnTo>
                  <a:pt x="1236" y="173"/>
                </a:lnTo>
                <a:lnTo>
                  <a:pt x="1236" y="171"/>
                </a:lnTo>
                <a:lnTo>
                  <a:pt x="1233" y="171"/>
                </a:lnTo>
                <a:lnTo>
                  <a:pt x="1230" y="171"/>
                </a:lnTo>
                <a:lnTo>
                  <a:pt x="1230" y="168"/>
                </a:lnTo>
                <a:lnTo>
                  <a:pt x="1230" y="165"/>
                </a:lnTo>
                <a:lnTo>
                  <a:pt x="1233" y="165"/>
                </a:lnTo>
                <a:lnTo>
                  <a:pt x="1236" y="162"/>
                </a:lnTo>
                <a:lnTo>
                  <a:pt x="1236" y="159"/>
                </a:lnTo>
                <a:lnTo>
                  <a:pt x="1239" y="159"/>
                </a:lnTo>
                <a:lnTo>
                  <a:pt x="1242" y="156"/>
                </a:lnTo>
                <a:lnTo>
                  <a:pt x="1239" y="156"/>
                </a:lnTo>
                <a:lnTo>
                  <a:pt x="1239" y="153"/>
                </a:lnTo>
                <a:lnTo>
                  <a:pt x="1242" y="151"/>
                </a:lnTo>
                <a:lnTo>
                  <a:pt x="1245" y="151"/>
                </a:lnTo>
                <a:lnTo>
                  <a:pt x="1245" y="148"/>
                </a:lnTo>
                <a:lnTo>
                  <a:pt x="1245" y="145"/>
                </a:lnTo>
                <a:lnTo>
                  <a:pt x="1247" y="145"/>
                </a:lnTo>
                <a:lnTo>
                  <a:pt x="1247" y="142"/>
                </a:lnTo>
                <a:lnTo>
                  <a:pt x="1250" y="142"/>
                </a:lnTo>
                <a:lnTo>
                  <a:pt x="1250" y="139"/>
                </a:lnTo>
                <a:lnTo>
                  <a:pt x="1253" y="139"/>
                </a:lnTo>
                <a:lnTo>
                  <a:pt x="1253" y="142"/>
                </a:lnTo>
                <a:lnTo>
                  <a:pt x="1256" y="142"/>
                </a:lnTo>
                <a:lnTo>
                  <a:pt x="1259" y="142"/>
                </a:lnTo>
                <a:lnTo>
                  <a:pt x="1259" y="139"/>
                </a:lnTo>
                <a:lnTo>
                  <a:pt x="1262" y="136"/>
                </a:lnTo>
                <a:lnTo>
                  <a:pt x="1262" y="134"/>
                </a:lnTo>
                <a:lnTo>
                  <a:pt x="1262" y="131"/>
                </a:lnTo>
                <a:lnTo>
                  <a:pt x="1265" y="131"/>
                </a:lnTo>
                <a:lnTo>
                  <a:pt x="1267" y="134"/>
                </a:lnTo>
                <a:lnTo>
                  <a:pt x="1267" y="136"/>
                </a:lnTo>
                <a:lnTo>
                  <a:pt x="1267" y="139"/>
                </a:lnTo>
                <a:lnTo>
                  <a:pt x="1270" y="139"/>
                </a:lnTo>
                <a:lnTo>
                  <a:pt x="1273" y="139"/>
                </a:lnTo>
                <a:lnTo>
                  <a:pt x="1276" y="139"/>
                </a:lnTo>
                <a:lnTo>
                  <a:pt x="1279" y="139"/>
                </a:lnTo>
                <a:lnTo>
                  <a:pt x="1279" y="136"/>
                </a:lnTo>
                <a:lnTo>
                  <a:pt x="1279" y="134"/>
                </a:lnTo>
                <a:lnTo>
                  <a:pt x="1279" y="131"/>
                </a:lnTo>
                <a:lnTo>
                  <a:pt x="1282" y="131"/>
                </a:lnTo>
                <a:lnTo>
                  <a:pt x="1282" y="128"/>
                </a:lnTo>
                <a:lnTo>
                  <a:pt x="1284" y="128"/>
                </a:lnTo>
                <a:lnTo>
                  <a:pt x="1287" y="128"/>
                </a:lnTo>
                <a:lnTo>
                  <a:pt x="1290" y="128"/>
                </a:lnTo>
                <a:lnTo>
                  <a:pt x="1293" y="128"/>
                </a:lnTo>
                <a:lnTo>
                  <a:pt x="1293" y="125"/>
                </a:lnTo>
                <a:lnTo>
                  <a:pt x="1296" y="125"/>
                </a:lnTo>
                <a:lnTo>
                  <a:pt x="1296" y="122"/>
                </a:lnTo>
                <a:lnTo>
                  <a:pt x="1299" y="122"/>
                </a:lnTo>
                <a:lnTo>
                  <a:pt x="1299" y="119"/>
                </a:lnTo>
                <a:lnTo>
                  <a:pt x="1299" y="116"/>
                </a:lnTo>
                <a:lnTo>
                  <a:pt x="1302" y="116"/>
                </a:lnTo>
                <a:lnTo>
                  <a:pt x="1304" y="114"/>
                </a:lnTo>
                <a:lnTo>
                  <a:pt x="1304" y="111"/>
                </a:lnTo>
                <a:lnTo>
                  <a:pt x="1307" y="108"/>
                </a:lnTo>
                <a:lnTo>
                  <a:pt x="1310" y="105"/>
                </a:lnTo>
                <a:lnTo>
                  <a:pt x="1313" y="108"/>
                </a:lnTo>
                <a:lnTo>
                  <a:pt x="1313" y="111"/>
                </a:lnTo>
                <a:lnTo>
                  <a:pt x="1316" y="111"/>
                </a:lnTo>
                <a:lnTo>
                  <a:pt x="1319" y="111"/>
                </a:lnTo>
                <a:lnTo>
                  <a:pt x="1319" y="108"/>
                </a:lnTo>
                <a:lnTo>
                  <a:pt x="1316" y="105"/>
                </a:lnTo>
                <a:lnTo>
                  <a:pt x="1316" y="102"/>
                </a:lnTo>
                <a:lnTo>
                  <a:pt x="1316" y="99"/>
                </a:lnTo>
                <a:lnTo>
                  <a:pt x="1319" y="99"/>
                </a:lnTo>
                <a:lnTo>
                  <a:pt x="1321" y="99"/>
                </a:lnTo>
                <a:lnTo>
                  <a:pt x="1324" y="99"/>
                </a:lnTo>
                <a:lnTo>
                  <a:pt x="1327" y="97"/>
                </a:lnTo>
                <a:lnTo>
                  <a:pt x="1324" y="94"/>
                </a:lnTo>
                <a:lnTo>
                  <a:pt x="1327" y="91"/>
                </a:lnTo>
                <a:lnTo>
                  <a:pt x="1330" y="91"/>
                </a:lnTo>
                <a:lnTo>
                  <a:pt x="1330" y="88"/>
                </a:lnTo>
                <a:lnTo>
                  <a:pt x="1333" y="85"/>
                </a:lnTo>
                <a:lnTo>
                  <a:pt x="1336" y="85"/>
                </a:lnTo>
                <a:lnTo>
                  <a:pt x="1339" y="82"/>
                </a:lnTo>
                <a:lnTo>
                  <a:pt x="1339" y="79"/>
                </a:lnTo>
                <a:lnTo>
                  <a:pt x="1336" y="79"/>
                </a:lnTo>
                <a:lnTo>
                  <a:pt x="1336" y="77"/>
                </a:lnTo>
                <a:lnTo>
                  <a:pt x="1333" y="77"/>
                </a:lnTo>
                <a:lnTo>
                  <a:pt x="1330" y="74"/>
                </a:lnTo>
                <a:lnTo>
                  <a:pt x="1330" y="71"/>
                </a:lnTo>
                <a:lnTo>
                  <a:pt x="1333" y="71"/>
                </a:lnTo>
                <a:lnTo>
                  <a:pt x="1333" y="74"/>
                </a:lnTo>
                <a:lnTo>
                  <a:pt x="1336" y="74"/>
                </a:lnTo>
                <a:lnTo>
                  <a:pt x="1339" y="74"/>
                </a:lnTo>
                <a:lnTo>
                  <a:pt x="1339" y="77"/>
                </a:lnTo>
                <a:lnTo>
                  <a:pt x="1341" y="77"/>
                </a:lnTo>
                <a:lnTo>
                  <a:pt x="1344" y="74"/>
                </a:lnTo>
                <a:lnTo>
                  <a:pt x="1344" y="71"/>
                </a:lnTo>
                <a:lnTo>
                  <a:pt x="1347" y="71"/>
                </a:lnTo>
                <a:lnTo>
                  <a:pt x="1350" y="74"/>
                </a:lnTo>
                <a:lnTo>
                  <a:pt x="1353" y="74"/>
                </a:lnTo>
                <a:lnTo>
                  <a:pt x="1356" y="74"/>
                </a:lnTo>
                <a:lnTo>
                  <a:pt x="1356" y="71"/>
                </a:lnTo>
                <a:lnTo>
                  <a:pt x="1358" y="71"/>
                </a:lnTo>
                <a:lnTo>
                  <a:pt x="1361" y="71"/>
                </a:lnTo>
                <a:lnTo>
                  <a:pt x="1361" y="68"/>
                </a:lnTo>
                <a:lnTo>
                  <a:pt x="1364" y="68"/>
                </a:lnTo>
                <a:lnTo>
                  <a:pt x="1367" y="68"/>
                </a:lnTo>
                <a:lnTo>
                  <a:pt x="1370" y="65"/>
                </a:lnTo>
                <a:lnTo>
                  <a:pt x="1373" y="62"/>
                </a:lnTo>
                <a:lnTo>
                  <a:pt x="1376" y="62"/>
                </a:lnTo>
                <a:lnTo>
                  <a:pt x="1378" y="62"/>
                </a:lnTo>
                <a:lnTo>
                  <a:pt x="1381" y="62"/>
                </a:lnTo>
                <a:lnTo>
                  <a:pt x="1384" y="62"/>
                </a:lnTo>
                <a:lnTo>
                  <a:pt x="1384" y="60"/>
                </a:lnTo>
                <a:lnTo>
                  <a:pt x="1387" y="57"/>
                </a:lnTo>
                <a:lnTo>
                  <a:pt x="1390" y="57"/>
                </a:lnTo>
                <a:lnTo>
                  <a:pt x="1393" y="57"/>
                </a:lnTo>
                <a:lnTo>
                  <a:pt x="1396" y="57"/>
                </a:lnTo>
                <a:lnTo>
                  <a:pt x="1396" y="54"/>
                </a:lnTo>
                <a:lnTo>
                  <a:pt x="1398" y="54"/>
                </a:lnTo>
                <a:lnTo>
                  <a:pt x="1401" y="54"/>
                </a:lnTo>
                <a:lnTo>
                  <a:pt x="1404" y="51"/>
                </a:lnTo>
                <a:lnTo>
                  <a:pt x="1407" y="54"/>
                </a:lnTo>
                <a:lnTo>
                  <a:pt x="1404" y="57"/>
                </a:lnTo>
                <a:lnTo>
                  <a:pt x="1407" y="60"/>
                </a:lnTo>
                <a:lnTo>
                  <a:pt x="1410" y="60"/>
                </a:lnTo>
                <a:lnTo>
                  <a:pt x="1413" y="60"/>
                </a:lnTo>
                <a:lnTo>
                  <a:pt x="1415" y="60"/>
                </a:lnTo>
                <a:lnTo>
                  <a:pt x="1418" y="57"/>
                </a:lnTo>
                <a:lnTo>
                  <a:pt x="1421" y="57"/>
                </a:lnTo>
                <a:lnTo>
                  <a:pt x="1421" y="60"/>
                </a:lnTo>
                <a:lnTo>
                  <a:pt x="1421" y="62"/>
                </a:lnTo>
                <a:lnTo>
                  <a:pt x="1424" y="62"/>
                </a:lnTo>
                <a:lnTo>
                  <a:pt x="1424" y="60"/>
                </a:lnTo>
                <a:lnTo>
                  <a:pt x="1424" y="57"/>
                </a:lnTo>
                <a:lnTo>
                  <a:pt x="1424" y="54"/>
                </a:lnTo>
                <a:lnTo>
                  <a:pt x="1427" y="54"/>
                </a:lnTo>
                <a:lnTo>
                  <a:pt x="1430" y="51"/>
                </a:lnTo>
                <a:lnTo>
                  <a:pt x="1430" y="54"/>
                </a:lnTo>
                <a:lnTo>
                  <a:pt x="1433" y="54"/>
                </a:lnTo>
                <a:lnTo>
                  <a:pt x="1433" y="57"/>
                </a:lnTo>
                <a:lnTo>
                  <a:pt x="1430" y="57"/>
                </a:lnTo>
                <a:lnTo>
                  <a:pt x="1430" y="60"/>
                </a:lnTo>
                <a:lnTo>
                  <a:pt x="1433" y="60"/>
                </a:lnTo>
                <a:lnTo>
                  <a:pt x="1435" y="60"/>
                </a:lnTo>
                <a:lnTo>
                  <a:pt x="1435" y="57"/>
                </a:lnTo>
                <a:lnTo>
                  <a:pt x="1438" y="57"/>
                </a:lnTo>
                <a:lnTo>
                  <a:pt x="1441" y="57"/>
                </a:lnTo>
                <a:lnTo>
                  <a:pt x="1444" y="60"/>
                </a:lnTo>
                <a:lnTo>
                  <a:pt x="1447" y="60"/>
                </a:lnTo>
                <a:lnTo>
                  <a:pt x="1450" y="57"/>
                </a:lnTo>
                <a:lnTo>
                  <a:pt x="1450" y="54"/>
                </a:lnTo>
                <a:lnTo>
                  <a:pt x="1452" y="51"/>
                </a:lnTo>
                <a:lnTo>
                  <a:pt x="1455" y="51"/>
                </a:lnTo>
                <a:lnTo>
                  <a:pt x="1458" y="51"/>
                </a:lnTo>
                <a:lnTo>
                  <a:pt x="1458" y="48"/>
                </a:lnTo>
                <a:lnTo>
                  <a:pt x="1461" y="48"/>
                </a:lnTo>
                <a:lnTo>
                  <a:pt x="1461" y="45"/>
                </a:lnTo>
                <a:lnTo>
                  <a:pt x="1458" y="45"/>
                </a:lnTo>
                <a:lnTo>
                  <a:pt x="1455" y="45"/>
                </a:lnTo>
                <a:lnTo>
                  <a:pt x="1455" y="42"/>
                </a:lnTo>
                <a:lnTo>
                  <a:pt x="1455" y="40"/>
                </a:lnTo>
                <a:lnTo>
                  <a:pt x="1458" y="40"/>
                </a:lnTo>
                <a:lnTo>
                  <a:pt x="1461" y="40"/>
                </a:lnTo>
                <a:lnTo>
                  <a:pt x="1464" y="40"/>
                </a:lnTo>
                <a:lnTo>
                  <a:pt x="1464" y="37"/>
                </a:lnTo>
                <a:lnTo>
                  <a:pt x="1464" y="34"/>
                </a:lnTo>
                <a:lnTo>
                  <a:pt x="1464" y="31"/>
                </a:lnTo>
                <a:lnTo>
                  <a:pt x="1464" y="28"/>
                </a:lnTo>
                <a:lnTo>
                  <a:pt x="1467" y="28"/>
                </a:lnTo>
                <a:lnTo>
                  <a:pt x="1467" y="25"/>
                </a:lnTo>
                <a:lnTo>
                  <a:pt x="1470" y="23"/>
                </a:lnTo>
                <a:lnTo>
                  <a:pt x="1470" y="20"/>
                </a:lnTo>
                <a:lnTo>
                  <a:pt x="1472" y="20"/>
                </a:lnTo>
                <a:lnTo>
                  <a:pt x="1475" y="17"/>
                </a:lnTo>
                <a:lnTo>
                  <a:pt x="1475" y="14"/>
                </a:lnTo>
                <a:lnTo>
                  <a:pt x="1478" y="14"/>
                </a:lnTo>
                <a:lnTo>
                  <a:pt x="1481" y="14"/>
                </a:lnTo>
                <a:lnTo>
                  <a:pt x="1484" y="11"/>
                </a:lnTo>
                <a:lnTo>
                  <a:pt x="1487" y="11"/>
                </a:lnTo>
                <a:lnTo>
                  <a:pt x="1487" y="8"/>
                </a:lnTo>
                <a:lnTo>
                  <a:pt x="1487" y="5"/>
                </a:lnTo>
                <a:lnTo>
                  <a:pt x="1489" y="5"/>
                </a:lnTo>
                <a:lnTo>
                  <a:pt x="1489" y="3"/>
                </a:lnTo>
                <a:lnTo>
                  <a:pt x="1492" y="3"/>
                </a:lnTo>
                <a:lnTo>
                  <a:pt x="1492" y="0"/>
                </a:lnTo>
                <a:lnTo>
                  <a:pt x="1495" y="0"/>
                </a:lnTo>
                <a:lnTo>
                  <a:pt x="1498" y="0"/>
                </a:lnTo>
                <a:lnTo>
                  <a:pt x="1501" y="0"/>
                </a:lnTo>
                <a:lnTo>
                  <a:pt x="1504" y="0"/>
                </a:lnTo>
                <a:lnTo>
                  <a:pt x="1507" y="0"/>
                </a:lnTo>
                <a:lnTo>
                  <a:pt x="1509" y="0"/>
                </a:lnTo>
                <a:lnTo>
                  <a:pt x="1512" y="0"/>
                </a:lnTo>
                <a:lnTo>
                  <a:pt x="1515" y="0"/>
                </a:lnTo>
                <a:lnTo>
                  <a:pt x="1518" y="0"/>
                </a:lnTo>
                <a:lnTo>
                  <a:pt x="1521" y="0"/>
                </a:lnTo>
                <a:lnTo>
                  <a:pt x="1524" y="0"/>
                </a:lnTo>
                <a:lnTo>
                  <a:pt x="1527" y="0"/>
                </a:lnTo>
                <a:lnTo>
                  <a:pt x="1529" y="0"/>
                </a:lnTo>
                <a:lnTo>
                  <a:pt x="1532" y="0"/>
                </a:lnTo>
                <a:lnTo>
                  <a:pt x="1535" y="0"/>
                </a:lnTo>
                <a:lnTo>
                  <a:pt x="1538" y="0"/>
                </a:lnTo>
                <a:lnTo>
                  <a:pt x="1541" y="0"/>
                </a:lnTo>
                <a:lnTo>
                  <a:pt x="1544" y="0"/>
                </a:lnTo>
                <a:lnTo>
                  <a:pt x="1546" y="0"/>
                </a:lnTo>
                <a:lnTo>
                  <a:pt x="1549" y="0"/>
                </a:lnTo>
                <a:lnTo>
                  <a:pt x="1552" y="0"/>
                </a:lnTo>
                <a:lnTo>
                  <a:pt x="1555" y="0"/>
                </a:lnTo>
                <a:lnTo>
                  <a:pt x="1558" y="0"/>
                </a:lnTo>
                <a:lnTo>
                  <a:pt x="1561" y="0"/>
                </a:lnTo>
                <a:lnTo>
                  <a:pt x="1564" y="0"/>
                </a:lnTo>
                <a:lnTo>
                  <a:pt x="1566" y="0"/>
                </a:lnTo>
                <a:lnTo>
                  <a:pt x="1569" y="0"/>
                </a:lnTo>
                <a:lnTo>
                  <a:pt x="1572" y="0"/>
                </a:lnTo>
                <a:lnTo>
                  <a:pt x="1575" y="0"/>
                </a:lnTo>
                <a:lnTo>
                  <a:pt x="1578" y="0"/>
                </a:lnTo>
                <a:lnTo>
                  <a:pt x="1581" y="0"/>
                </a:lnTo>
                <a:lnTo>
                  <a:pt x="1583" y="0"/>
                </a:lnTo>
                <a:lnTo>
                  <a:pt x="1586" y="0"/>
                </a:lnTo>
                <a:lnTo>
                  <a:pt x="1612" y="37"/>
                </a:lnTo>
                <a:close/>
              </a:path>
            </a:pathLst>
          </a:custGeom>
          <a:solidFill>
            <a:srgbClr val="478F3C"/>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7" name="Freeform 44">
            <a:extLst>
              <a:ext uri="{FF2B5EF4-FFF2-40B4-BE49-F238E27FC236}">
                <a16:creationId xmlns:a16="http://schemas.microsoft.com/office/drawing/2014/main" id="{D208FB4F-7820-36B2-2BA3-D289572E5DE0}"/>
              </a:ext>
            </a:extLst>
          </p:cNvPr>
          <p:cNvSpPr>
            <a:spLocks/>
          </p:cNvSpPr>
          <p:nvPr/>
        </p:nvSpPr>
        <p:spPr bwMode="auto">
          <a:xfrm>
            <a:off x="3430588" y="1346200"/>
            <a:ext cx="3648075" cy="2513013"/>
          </a:xfrm>
          <a:custGeom>
            <a:avLst/>
            <a:gdLst>
              <a:gd name="T0" fmla="*/ 899 w 2298"/>
              <a:gd name="T1" fmla="*/ 68 h 1583"/>
              <a:gd name="T2" fmla="*/ 1070 w 2298"/>
              <a:gd name="T3" fmla="*/ 256 h 1583"/>
              <a:gd name="T4" fmla="*/ 1287 w 2298"/>
              <a:gd name="T5" fmla="*/ 239 h 1583"/>
              <a:gd name="T6" fmla="*/ 1498 w 2298"/>
              <a:gd name="T7" fmla="*/ 194 h 1583"/>
              <a:gd name="T8" fmla="*/ 1583 w 2298"/>
              <a:gd name="T9" fmla="*/ 256 h 1583"/>
              <a:gd name="T10" fmla="*/ 1668 w 2298"/>
              <a:gd name="T11" fmla="*/ 305 h 1583"/>
              <a:gd name="T12" fmla="*/ 1822 w 2298"/>
              <a:gd name="T13" fmla="*/ 342 h 1583"/>
              <a:gd name="T14" fmla="*/ 1942 w 2298"/>
              <a:gd name="T15" fmla="*/ 350 h 1583"/>
              <a:gd name="T16" fmla="*/ 2081 w 2298"/>
              <a:gd name="T17" fmla="*/ 313 h 1583"/>
              <a:gd name="T18" fmla="*/ 2184 w 2298"/>
              <a:gd name="T19" fmla="*/ 282 h 1583"/>
              <a:gd name="T20" fmla="*/ 2235 w 2298"/>
              <a:gd name="T21" fmla="*/ 342 h 1583"/>
              <a:gd name="T22" fmla="*/ 2298 w 2298"/>
              <a:gd name="T23" fmla="*/ 401 h 1583"/>
              <a:gd name="T24" fmla="*/ 2244 w 2298"/>
              <a:gd name="T25" fmla="*/ 461 h 1583"/>
              <a:gd name="T26" fmla="*/ 2172 w 2298"/>
              <a:gd name="T27" fmla="*/ 527 h 1583"/>
              <a:gd name="T28" fmla="*/ 2133 w 2298"/>
              <a:gd name="T29" fmla="*/ 612 h 1583"/>
              <a:gd name="T30" fmla="*/ 2030 w 2298"/>
              <a:gd name="T31" fmla="*/ 646 h 1583"/>
              <a:gd name="T32" fmla="*/ 2007 w 2298"/>
              <a:gd name="T33" fmla="*/ 700 h 1583"/>
              <a:gd name="T34" fmla="*/ 2036 w 2298"/>
              <a:gd name="T35" fmla="*/ 763 h 1583"/>
              <a:gd name="T36" fmla="*/ 2073 w 2298"/>
              <a:gd name="T37" fmla="*/ 826 h 1583"/>
              <a:gd name="T38" fmla="*/ 2164 w 2298"/>
              <a:gd name="T39" fmla="*/ 865 h 1583"/>
              <a:gd name="T40" fmla="*/ 2192 w 2298"/>
              <a:gd name="T41" fmla="*/ 900 h 1583"/>
              <a:gd name="T42" fmla="*/ 2161 w 2298"/>
              <a:gd name="T43" fmla="*/ 956 h 1583"/>
              <a:gd name="T44" fmla="*/ 2070 w 2298"/>
              <a:gd name="T45" fmla="*/ 939 h 1583"/>
              <a:gd name="T46" fmla="*/ 2044 w 2298"/>
              <a:gd name="T47" fmla="*/ 845 h 1583"/>
              <a:gd name="T48" fmla="*/ 1953 w 2298"/>
              <a:gd name="T49" fmla="*/ 826 h 1583"/>
              <a:gd name="T50" fmla="*/ 1816 w 2298"/>
              <a:gd name="T51" fmla="*/ 837 h 1583"/>
              <a:gd name="T52" fmla="*/ 1731 w 2298"/>
              <a:gd name="T53" fmla="*/ 905 h 1583"/>
              <a:gd name="T54" fmla="*/ 1728 w 2298"/>
              <a:gd name="T55" fmla="*/ 1022 h 1583"/>
              <a:gd name="T56" fmla="*/ 1717 w 2298"/>
              <a:gd name="T57" fmla="*/ 1127 h 1583"/>
              <a:gd name="T58" fmla="*/ 1668 w 2298"/>
              <a:gd name="T59" fmla="*/ 1196 h 1583"/>
              <a:gd name="T60" fmla="*/ 1657 w 2298"/>
              <a:gd name="T61" fmla="*/ 1298 h 1583"/>
              <a:gd name="T62" fmla="*/ 1637 w 2298"/>
              <a:gd name="T63" fmla="*/ 1401 h 1583"/>
              <a:gd name="T64" fmla="*/ 1674 w 2298"/>
              <a:gd name="T65" fmla="*/ 1497 h 1583"/>
              <a:gd name="T66" fmla="*/ 1629 w 2298"/>
              <a:gd name="T67" fmla="*/ 1583 h 1583"/>
              <a:gd name="T68" fmla="*/ 1540 w 2298"/>
              <a:gd name="T69" fmla="*/ 1529 h 1583"/>
              <a:gd name="T70" fmla="*/ 1469 w 2298"/>
              <a:gd name="T71" fmla="*/ 1495 h 1583"/>
              <a:gd name="T72" fmla="*/ 1375 w 2298"/>
              <a:gd name="T73" fmla="*/ 1480 h 1583"/>
              <a:gd name="T74" fmla="*/ 1218 w 2298"/>
              <a:gd name="T75" fmla="*/ 1443 h 1583"/>
              <a:gd name="T76" fmla="*/ 1230 w 2298"/>
              <a:gd name="T77" fmla="*/ 1364 h 1583"/>
              <a:gd name="T78" fmla="*/ 1224 w 2298"/>
              <a:gd name="T79" fmla="*/ 1272 h 1583"/>
              <a:gd name="T80" fmla="*/ 1096 w 2298"/>
              <a:gd name="T81" fmla="*/ 1221 h 1583"/>
              <a:gd name="T82" fmla="*/ 1116 w 2298"/>
              <a:gd name="T83" fmla="*/ 1144 h 1583"/>
              <a:gd name="T84" fmla="*/ 1073 w 2298"/>
              <a:gd name="T85" fmla="*/ 1056 h 1583"/>
              <a:gd name="T86" fmla="*/ 988 w 2298"/>
              <a:gd name="T87" fmla="*/ 1085 h 1583"/>
              <a:gd name="T88" fmla="*/ 882 w 2298"/>
              <a:gd name="T89" fmla="*/ 1124 h 1583"/>
              <a:gd name="T90" fmla="*/ 851 w 2298"/>
              <a:gd name="T91" fmla="*/ 1048 h 1583"/>
              <a:gd name="T92" fmla="*/ 857 w 2298"/>
              <a:gd name="T93" fmla="*/ 954 h 1583"/>
              <a:gd name="T94" fmla="*/ 734 w 2298"/>
              <a:gd name="T95" fmla="*/ 928 h 1583"/>
              <a:gd name="T96" fmla="*/ 606 w 2298"/>
              <a:gd name="T97" fmla="*/ 871 h 1583"/>
              <a:gd name="T98" fmla="*/ 541 w 2298"/>
              <a:gd name="T99" fmla="*/ 826 h 1583"/>
              <a:gd name="T100" fmla="*/ 489 w 2298"/>
              <a:gd name="T101" fmla="*/ 851 h 1583"/>
              <a:gd name="T102" fmla="*/ 390 w 2298"/>
              <a:gd name="T103" fmla="*/ 871 h 1583"/>
              <a:gd name="T104" fmla="*/ 498 w 2298"/>
              <a:gd name="T105" fmla="*/ 991 h 1583"/>
              <a:gd name="T106" fmla="*/ 424 w 2298"/>
              <a:gd name="T107" fmla="*/ 1036 h 1583"/>
              <a:gd name="T108" fmla="*/ 393 w 2298"/>
              <a:gd name="T109" fmla="*/ 1210 h 1583"/>
              <a:gd name="T110" fmla="*/ 401 w 2298"/>
              <a:gd name="T111" fmla="*/ 979 h 1583"/>
              <a:gd name="T112" fmla="*/ 222 w 2298"/>
              <a:gd name="T113" fmla="*/ 925 h 1583"/>
              <a:gd name="T114" fmla="*/ 37 w 2298"/>
              <a:gd name="T115" fmla="*/ 640 h 1583"/>
              <a:gd name="T116" fmla="*/ 62 w 2298"/>
              <a:gd name="T117" fmla="*/ 433 h 1583"/>
              <a:gd name="T118" fmla="*/ 207 w 2298"/>
              <a:gd name="T119" fmla="*/ 236 h 1583"/>
              <a:gd name="T120" fmla="*/ 338 w 2298"/>
              <a:gd name="T121" fmla="*/ 63 h 1583"/>
              <a:gd name="T122" fmla="*/ 561 w 2298"/>
              <a:gd name="T123" fmla="*/ 48 h 1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98" h="1583">
                <a:moveTo>
                  <a:pt x="706" y="26"/>
                </a:moveTo>
                <a:lnTo>
                  <a:pt x="709" y="26"/>
                </a:lnTo>
                <a:lnTo>
                  <a:pt x="712" y="26"/>
                </a:lnTo>
                <a:lnTo>
                  <a:pt x="717" y="28"/>
                </a:lnTo>
                <a:lnTo>
                  <a:pt x="723" y="28"/>
                </a:lnTo>
                <a:lnTo>
                  <a:pt x="729" y="31"/>
                </a:lnTo>
                <a:lnTo>
                  <a:pt x="734" y="34"/>
                </a:lnTo>
                <a:lnTo>
                  <a:pt x="740" y="37"/>
                </a:lnTo>
                <a:lnTo>
                  <a:pt x="746" y="37"/>
                </a:lnTo>
                <a:lnTo>
                  <a:pt x="751" y="40"/>
                </a:lnTo>
                <a:lnTo>
                  <a:pt x="757" y="43"/>
                </a:lnTo>
                <a:lnTo>
                  <a:pt x="763" y="45"/>
                </a:lnTo>
                <a:lnTo>
                  <a:pt x="768" y="48"/>
                </a:lnTo>
                <a:lnTo>
                  <a:pt x="774" y="48"/>
                </a:lnTo>
                <a:lnTo>
                  <a:pt x="780" y="51"/>
                </a:lnTo>
                <a:lnTo>
                  <a:pt x="786" y="54"/>
                </a:lnTo>
                <a:lnTo>
                  <a:pt x="791" y="57"/>
                </a:lnTo>
                <a:lnTo>
                  <a:pt x="797" y="60"/>
                </a:lnTo>
                <a:lnTo>
                  <a:pt x="803" y="60"/>
                </a:lnTo>
                <a:lnTo>
                  <a:pt x="808" y="63"/>
                </a:lnTo>
                <a:lnTo>
                  <a:pt x="814" y="65"/>
                </a:lnTo>
                <a:lnTo>
                  <a:pt x="820" y="65"/>
                </a:lnTo>
                <a:lnTo>
                  <a:pt x="825" y="68"/>
                </a:lnTo>
                <a:lnTo>
                  <a:pt x="831" y="68"/>
                </a:lnTo>
                <a:lnTo>
                  <a:pt x="837" y="71"/>
                </a:lnTo>
                <a:lnTo>
                  <a:pt x="843" y="71"/>
                </a:lnTo>
                <a:lnTo>
                  <a:pt x="848" y="74"/>
                </a:lnTo>
                <a:lnTo>
                  <a:pt x="851" y="74"/>
                </a:lnTo>
                <a:lnTo>
                  <a:pt x="851" y="77"/>
                </a:lnTo>
                <a:lnTo>
                  <a:pt x="854" y="77"/>
                </a:lnTo>
                <a:lnTo>
                  <a:pt x="857" y="80"/>
                </a:lnTo>
                <a:lnTo>
                  <a:pt x="860" y="80"/>
                </a:lnTo>
                <a:lnTo>
                  <a:pt x="860" y="83"/>
                </a:lnTo>
                <a:lnTo>
                  <a:pt x="862" y="83"/>
                </a:lnTo>
                <a:lnTo>
                  <a:pt x="868" y="80"/>
                </a:lnTo>
                <a:lnTo>
                  <a:pt x="874" y="77"/>
                </a:lnTo>
                <a:lnTo>
                  <a:pt x="880" y="74"/>
                </a:lnTo>
                <a:lnTo>
                  <a:pt x="885" y="68"/>
                </a:lnTo>
                <a:lnTo>
                  <a:pt x="891" y="68"/>
                </a:lnTo>
                <a:lnTo>
                  <a:pt x="897" y="68"/>
                </a:lnTo>
                <a:lnTo>
                  <a:pt x="899" y="68"/>
                </a:lnTo>
                <a:lnTo>
                  <a:pt x="902" y="68"/>
                </a:lnTo>
                <a:lnTo>
                  <a:pt x="908" y="71"/>
                </a:lnTo>
                <a:lnTo>
                  <a:pt x="914" y="74"/>
                </a:lnTo>
                <a:lnTo>
                  <a:pt x="919" y="77"/>
                </a:lnTo>
                <a:lnTo>
                  <a:pt x="925" y="80"/>
                </a:lnTo>
                <a:lnTo>
                  <a:pt x="931" y="85"/>
                </a:lnTo>
                <a:lnTo>
                  <a:pt x="936" y="88"/>
                </a:lnTo>
                <a:lnTo>
                  <a:pt x="939" y="91"/>
                </a:lnTo>
                <a:lnTo>
                  <a:pt x="945" y="94"/>
                </a:lnTo>
                <a:lnTo>
                  <a:pt x="948" y="94"/>
                </a:lnTo>
                <a:lnTo>
                  <a:pt x="951" y="100"/>
                </a:lnTo>
                <a:lnTo>
                  <a:pt x="956" y="105"/>
                </a:lnTo>
                <a:lnTo>
                  <a:pt x="962" y="111"/>
                </a:lnTo>
                <a:lnTo>
                  <a:pt x="968" y="117"/>
                </a:lnTo>
                <a:lnTo>
                  <a:pt x="971" y="120"/>
                </a:lnTo>
                <a:lnTo>
                  <a:pt x="974" y="122"/>
                </a:lnTo>
                <a:lnTo>
                  <a:pt x="979" y="128"/>
                </a:lnTo>
                <a:lnTo>
                  <a:pt x="985" y="134"/>
                </a:lnTo>
                <a:lnTo>
                  <a:pt x="991" y="139"/>
                </a:lnTo>
                <a:lnTo>
                  <a:pt x="996" y="145"/>
                </a:lnTo>
                <a:lnTo>
                  <a:pt x="1002" y="151"/>
                </a:lnTo>
                <a:lnTo>
                  <a:pt x="1008" y="157"/>
                </a:lnTo>
                <a:lnTo>
                  <a:pt x="1011" y="159"/>
                </a:lnTo>
                <a:lnTo>
                  <a:pt x="1016" y="165"/>
                </a:lnTo>
                <a:lnTo>
                  <a:pt x="1022" y="171"/>
                </a:lnTo>
                <a:lnTo>
                  <a:pt x="1028" y="176"/>
                </a:lnTo>
                <a:lnTo>
                  <a:pt x="1030" y="179"/>
                </a:lnTo>
                <a:lnTo>
                  <a:pt x="1033" y="185"/>
                </a:lnTo>
                <a:lnTo>
                  <a:pt x="1036" y="191"/>
                </a:lnTo>
                <a:lnTo>
                  <a:pt x="1039" y="196"/>
                </a:lnTo>
                <a:lnTo>
                  <a:pt x="1042" y="202"/>
                </a:lnTo>
                <a:lnTo>
                  <a:pt x="1045" y="208"/>
                </a:lnTo>
                <a:lnTo>
                  <a:pt x="1048" y="213"/>
                </a:lnTo>
                <a:lnTo>
                  <a:pt x="1050" y="219"/>
                </a:lnTo>
                <a:lnTo>
                  <a:pt x="1053" y="225"/>
                </a:lnTo>
                <a:lnTo>
                  <a:pt x="1056" y="231"/>
                </a:lnTo>
                <a:lnTo>
                  <a:pt x="1059" y="236"/>
                </a:lnTo>
                <a:lnTo>
                  <a:pt x="1062" y="242"/>
                </a:lnTo>
                <a:lnTo>
                  <a:pt x="1068" y="248"/>
                </a:lnTo>
                <a:lnTo>
                  <a:pt x="1070" y="253"/>
                </a:lnTo>
                <a:lnTo>
                  <a:pt x="1070" y="256"/>
                </a:lnTo>
                <a:lnTo>
                  <a:pt x="1076" y="259"/>
                </a:lnTo>
                <a:lnTo>
                  <a:pt x="1082" y="265"/>
                </a:lnTo>
                <a:lnTo>
                  <a:pt x="1087" y="268"/>
                </a:lnTo>
                <a:lnTo>
                  <a:pt x="1093" y="273"/>
                </a:lnTo>
                <a:lnTo>
                  <a:pt x="1099" y="279"/>
                </a:lnTo>
                <a:lnTo>
                  <a:pt x="1105" y="285"/>
                </a:lnTo>
                <a:lnTo>
                  <a:pt x="1110" y="287"/>
                </a:lnTo>
                <a:lnTo>
                  <a:pt x="1110" y="290"/>
                </a:lnTo>
                <a:lnTo>
                  <a:pt x="1116" y="290"/>
                </a:lnTo>
                <a:lnTo>
                  <a:pt x="1122" y="290"/>
                </a:lnTo>
                <a:lnTo>
                  <a:pt x="1127" y="290"/>
                </a:lnTo>
                <a:lnTo>
                  <a:pt x="1133" y="290"/>
                </a:lnTo>
                <a:lnTo>
                  <a:pt x="1142" y="290"/>
                </a:lnTo>
                <a:lnTo>
                  <a:pt x="1147" y="290"/>
                </a:lnTo>
                <a:lnTo>
                  <a:pt x="1153" y="290"/>
                </a:lnTo>
                <a:lnTo>
                  <a:pt x="1159" y="290"/>
                </a:lnTo>
                <a:lnTo>
                  <a:pt x="1161" y="290"/>
                </a:lnTo>
                <a:lnTo>
                  <a:pt x="1164" y="290"/>
                </a:lnTo>
                <a:lnTo>
                  <a:pt x="1167" y="287"/>
                </a:lnTo>
                <a:lnTo>
                  <a:pt x="1176" y="282"/>
                </a:lnTo>
                <a:lnTo>
                  <a:pt x="1181" y="276"/>
                </a:lnTo>
                <a:lnTo>
                  <a:pt x="1184" y="270"/>
                </a:lnTo>
                <a:lnTo>
                  <a:pt x="1190" y="265"/>
                </a:lnTo>
                <a:lnTo>
                  <a:pt x="1196" y="259"/>
                </a:lnTo>
                <a:lnTo>
                  <a:pt x="1199" y="253"/>
                </a:lnTo>
                <a:lnTo>
                  <a:pt x="1204" y="250"/>
                </a:lnTo>
                <a:lnTo>
                  <a:pt x="1210" y="250"/>
                </a:lnTo>
                <a:lnTo>
                  <a:pt x="1216" y="250"/>
                </a:lnTo>
                <a:lnTo>
                  <a:pt x="1218" y="250"/>
                </a:lnTo>
                <a:lnTo>
                  <a:pt x="1221" y="250"/>
                </a:lnTo>
                <a:lnTo>
                  <a:pt x="1227" y="253"/>
                </a:lnTo>
                <a:lnTo>
                  <a:pt x="1233" y="253"/>
                </a:lnTo>
                <a:lnTo>
                  <a:pt x="1238" y="253"/>
                </a:lnTo>
                <a:lnTo>
                  <a:pt x="1244" y="256"/>
                </a:lnTo>
                <a:lnTo>
                  <a:pt x="1250" y="256"/>
                </a:lnTo>
                <a:lnTo>
                  <a:pt x="1255" y="256"/>
                </a:lnTo>
                <a:lnTo>
                  <a:pt x="1261" y="253"/>
                </a:lnTo>
                <a:lnTo>
                  <a:pt x="1267" y="250"/>
                </a:lnTo>
                <a:lnTo>
                  <a:pt x="1273" y="248"/>
                </a:lnTo>
                <a:lnTo>
                  <a:pt x="1278" y="245"/>
                </a:lnTo>
                <a:lnTo>
                  <a:pt x="1287" y="239"/>
                </a:lnTo>
                <a:lnTo>
                  <a:pt x="1292" y="236"/>
                </a:lnTo>
                <a:lnTo>
                  <a:pt x="1295" y="236"/>
                </a:lnTo>
                <a:lnTo>
                  <a:pt x="1298" y="233"/>
                </a:lnTo>
                <a:lnTo>
                  <a:pt x="1304" y="231"/>
                </a:lnTo>
                <a:lnTo>
                  <a:pt x="1310" y="228"/>
                </a:lnTo>
                <a:lnTo>
                  <a:pt x="1315" y="222"/>
                </a:lnTo>
                <a:lnTo>
                  <a:pt x="1321" y="219"/>
                </a:lnTo>
                <a:lnTo>
                  <a:pt x="1327" y="216"/>
                </a:lnTo>
                <a:lnTo>
                  <a:pt x="1332" y="213"/>
                </a:lnTo>
                <a:lnTo>
                  <a:pt x="1338" y="211"/>
                </a:lnTo>
                <a:lnTo>
                  <a:pt x="1344" y="205"/>
                </a:lnTo>
                <a:lnTo>
                  <a:pt x="1349" y="202"/>
                </a:lnTo>
                <a:lnTo>
                  <a:pt x="1358" y="199"/>
                </a:lnTo>
                <a:lnTo>
                  <a:pt x="1364" y="196"/>
                </a:lnTo>
                <a:lnTo>
                  <a:pt x="1369" y="194"/>
                </a:lnTo>
                <a:lnTo>
                  <a:pt x="1375" y="188"/>
                </a:lnTo>
                <a:lnTo>
                  <a:pt x="1381" y="185"/>
                </a:lnTo>
                <a:lnTo>
                  <a:pt x="1386" y="182"/>
                </a:lnTo>
                <a:lnTo>
                  <a:pt x="1392" y="179"/>
                </a:lnTo>
                <a:lnTo>
                  <a:pt x="1398" y="176"/>
                </a:lnTo>
                <a:lnTo>
                  <a:pt x="1401" y="176"/>
                </a:lnTo>
                <a:lnTo>
                  <a:pt x="1404" y="176"/>
                </a:lnTo>
                <a:lnTo>
                  <a:pt x="1409" y="176"/>
                </a:lnTo>
                <a:lnTo>
                  <a:pt x="1415" y="176"/>
                </a:lnTo>
                <a:lnTo>
                  <a:pt x="1421" y="179"/>
                </a:lnTo>
                <a:lnTo>
                  <a:pt x="1426" y="179"/>
                </a:lnTo>
                <a:lnTo>
                  <a:pt x="1432" y="179"/>
                </a:lnTo>
                <a:lnTo>
                  <a:pt x="1438" y="182"/>
                </a:lnTo>
                <a:lnTo>
                  <a:pt x="1443" y="182"/>
                </a:lnTo>
                <a:lnTo>
                  <a:pt x="1449" y="182"/>
                </a:lnTo>
                <a:lnTo>
                  <a:pt x="1455" y="182"/>
                </a:lnTo>
                <a:lnTo>
                  <a:pt x="1458" y="185"/>
                </a:lnTo>
                <a:lnTo>
                  <a:pt x="1461" y="185"/>
                </a:lnTo>
                <a:lnTo>
                  <a:pt x="1466" y="185"/>
                </a:lnTo>
                <a:lnTo>
                  <a:pt x="1472" y="185"/>
                </a:lnTo>
                <a:lnTo>
                  <a:pt x="1475" y="188"/>
                </a:lnTo>
                <a:lnTo>
                  <a:pt x="1480" y="188"/>
                </a:lnTo>
                <a:lnTo>
                  <a:pt x="1486" y="188"/>
                </a:lnTo>
                <a:lnTo>
                  <a:pt x="1492" y="191"/>
                </a:lnTo>
                <a:lnTo>
                  <a:pt x="1498" y="191"/>
                </a:lnTo>
                <a:lnTo>
                  <a:pt x="1498" y="194"/>
                </a:lnTo>
                <a:lnTo>
                  <a:pt x="1500" y="196"/>
                </a:lnTo>
                <a:lnTo>
                  <a:pt x="1500" y="199"/>
                </a:lnTo>
                <a:lnTo>
                  <a:pt x="1503" y="199"/>
                </a:lnTo>
                <a:lnTo>
                  <a:pt x="1506" y="202"/>
                </a:lnTo>
                <a:lnTo>
                  <a:pt x="1509" y="202"/>
                </a:lnTo>
                <a:lnTo>
                  <a:pt x="1512" y="205"/>
                </a:lnTo>
                <a:lnTo>
                  <a:pt x="1515" y="205"/>
                </a:lnTo>
                <a:lnTo>
                  <a:pt x="1517" y="205"/>
                </a:lnTo>
                <a:lnTo>
                  <a:pt x="1520" y="208"/>
                </a:lnTo>
                <a:lnTo>
                  <a:pt x="1523" y="208"/>
                </a:lnTo>
                <a:lnTo>
                  <a:pt x="1523" y="211"/>
                </a:lnTo>
                <a:lnTo>
                  <a:pt x="1526" y="213"/>
                </a:lnTo>
                <a:lnTo>
                  <a:pt x="1529" y="216"/>
                </a:lnTo>
                <a:lnTo>
                  <a:pt x="1532" y="219"/>
                </a:lnTo>
                <a:lnTo>
                  <a:pt x="1535" y="219"/>
                </a:lnTo>
                <a:lnTo>
                  <a:pt x="1537" y="219"/>
                </a:lnTo>
                <a:lnTo>
                  <a:pt x="1540" y="219"/>
                </a:lnTo>
                <a:lnTo>
                  <a:pt x="1543" y="219"/>
                </a:lnTo>
                <a:lnTo>
                  <a:pt x="1546" y="222"/>
                </a:lnTo>
                <a:lnTo>
                  <a:pt x="1549" y="222"/>
                </a:lnTo>
                <a:lnTo>
                  <a:pt x="1549" y="225"/>
                </a:lnTo>
                <a:lnTo>
                  <a:pt x="1552" y="228"/>
                </a:lnTo>
                <a:lnTo>
                  <a:pt x="1552" y="231"/>
                </a:lnTo>
                <a:lnTo>
                  <a:pt x="1554" y="231"/>
                </a:lnTo>
                <a:lnTo>
                  <a:pt x="1554" y="233"/>
                </a:lnTo>
                <a:lnTo>
                  <a:pt x="1557" y="233"/>
                </a:lnTo>
                <a:lnTo>
                  <a:pt x="1557" y="236"/>
                </a:lnTo>
                <a:lnTo>
                  <a:pt x="1560" y="236"/>
                </a:lnTo>
                <a:lnTo>
                  <a:pt x="1560" y="239"/>
                </a:lnTo>
                <a:lnTo>
                  <a:pt x="1563" y="239"/>
                </a:lnTo>
                <a:lnTo>
                  <a:pt x="1563" y="242"/>
                </a:lnTo>
                <a:lnTo>
                  <a:pt x="1566" y="242"/>
                </a:lnTo>
                <a:lnTo>
                  <a:pt x="1569" y="242"/>
                </a:lnTo>
                <a:lnTo>
                  <a:pt x="1569" y="245"/>
                </a:lnTo>
                <a:lnTo>
                  <a:pt x="1572" y="245"/>
                </a:lnTo>
                <a:lnTo>
                  <a:pt x="1572" y="248"/>
                </a:lnTo>
                <a:lnTo>
                  <a:pt x="1574" y="248"/>
                </a:lnTo>
                <a:lnTo>
                  <a:pt x="1574" y="250"/>
                </a:lnTo>
                <a:lnTo>
                  <a:pt x="1577" y="250"/>
                </a:lnTo>
                <a:lnTo>
                  <a:pt x="1580" y="253"/>
                </a:lnTo>
                <a:lnTo>
                  <a:pt x="1583" y="256"/>
                </a:lnTo>
                <a:lnTo>
                  <a:pt x="1586" y="259"/>
                </a:lnTo>
                <a:lnTo>
                  <a:pt x="1589" y="259"/>
                </a:lnTo>
                <a:lnTo>
                  <a:pt x="1589" y="262"/>
                </a:lnTo>
                <a:lnTo>
                  <a:pt x="1592" y="262"/>
                </a:lnTo>
                <a:lnTo>
                  <a:pt x="1592" y="265"/>
                </a:lnTo>
                <a:lnTo>
                  <a:pt x="1594" y="265"/>
                </a:lnTo>
                <a:lnTo>
                  <a:pt x="1594" y="268"/>
                </a:lnTo>
                <a:lnTo>
                  <a:pt x="1597" y="270"/>
                </a:lnTo>
                <a:lnTo>
                  <a:pt x="1600" y="268"/>
                </a:lnTo>
                <a:lnTo>
                  <a:pt x="1603" y="265"/>
                </a:lnTo>
                <a:lnTo>
                  <a:pt x="1606" y="265"/>
                </a:lnTo>
                <a:lnTo>
                  <a:pt x="1609" y="262"/>
                </a:lnTo>
                <a:lnTo>
                  <a:pt x="1611" y="262"/>
                </a:lnTo>
                <a:lnTo>
                  <a:pt x="1614" y="262"/>
                </a:lnTo>
                <a:lnTo>
                  <a:pt x="1617" y="262"/>
                </a:lnTo>
                <a:lnTo>
                  <a:pt x="1620" y="262"/>
                </a:lnTo>
                <a:lnTo>
                  <a:pt x="1623" y="262"/>
                </a:lnTo>
                <a:lnTo>
                  <a:pt x="1626" y="262"/>
                </a:lnTo>
                <a:lnTo>
                  <a:pt x="1629" y="265"/>
                </a:lnTo>
                <a:lnTo>
                  <a:pt x="1631" y="265"/>
                </a:lnTo>
                <a:lnTo>
                  <a:pt x="1634" y="268"/>
                </a:lnTo>
                <a:lnTo>
                  <a:pt x="1637" y="268"/>
                </a:lnTo>
                <a:lnTo>
                  <a:pt x="1637" y="270"/>
                </a:lnTo>
                <a:lnTo>
                  <a:pt x="1640" y="270"/>
                </a:lnTo>
                <a:lnTo>
                  <a:pt x="1640" y="273"/>
                </a:lnTo>
                <a:lnTo>
                  <a:pt x="1643" y="273"/>
                </a:lnTo>
                <a:lnTo>
                  <a:pt x="1646" y="276"/>
                </a:lnTo>
                <a:lnTo>
                  <a:pt x="1648" y="276"/>
                </a:lnTo>
                <a:lnTo>
                  <a:pt x="1648" y="279"/>
                </a:lnTo>
                <a:lnTo>
                  <a:pt x="1651" y="279"/>
                </a:lnTo>
                <a:lnTo>
                  <a:pt x="1654" y="282"/>
                </a:lnTo>
                <a:lnTo>
                  <a:pt x="1657" y="282"/>
                </a:lnTo>
                <a:lnTo>
                  <a:pt x="1657" y="285"/>
                </a:lnTo>
                <a:lnTo>
                  <a:pt x="1660" y="287"/>
                </a:lnTo>
                <a:lnTo>
                  <a:pt x="1660" y="290"/>
                </a:lnTo>
                <a:lnTo>
                  <a:pt x="1663" y="290"/>
                </a:lnTo>
                <a:lnTo>
                  <a:pt x="1663" y="293"/>
                </a:lnTo>
                <a:lnTo>
                  <a:pt x="1666" y="296"/>
                </a:lnTo>
                <a:lnTo>
                  <a:pt x="1666" y="299"/>
                </a:lnTo>
                <a:lnTo>
                  <a:pt x="1668" y="302"/>
                </a:lnTo>
                <a:lnTo>
                  <a:pt x="1668" y="305"/>
                </a:lnTo>
                <a:lnTo>
                  <a:pt x="1671" y="307"/>
                </a:lnTo>
                <a:lnTo>
                  <a:pt x="1677" y="310"/>
                </a:lnTo>
                <a:lnTo>
                  <a:pt x="1680" y="310"/>
                </a:lnTo>
                <a:lnTo>
                  <a:pt x="1685" y="313"/>
                </a:lnTo>
                <a:lnTo>
                  <a:pt x="1691" y="313"/>
                </a:lnTo>
                <a:lnTo>
                  <a:pt x="1694" y="316"/>
                </a:lnTo>
                <a:lnTo>
                  <a:pt x="1700" y="316"/>
                </a:lnTo>
                <a:lnTo>
                  <a:pt x="1703" y="319"/>
                </a:lnTo>
                <a:lnTo>
                  <a:pt x="1708" y="319"/>
                </a:lnTo>
                <a:lnTo>
                  <a:pt x="1714" y="322"/>
                </a:lnTo>
                <a:lnTo>
                  <a:pt x="1717" y="322"/>
                </a:lnTo>
                <a:lnTo>
                  <a:pt x="1723" y="324"/>
                </a:lnTo>
                <a:lnTo>
                  <a:pt x="1725" y="324"/>
                </a:lnTo>
                <a:lnTo>
                  <a:pt x="1731" y="324"/>
                </a:lnTo>
                <a:lnTo>
                  <a:pt x="1737" y="327"/>
                </a:lnTo>
                <a:lnTo>
                  <a:pt x="1740" y="327"/>
                </a:lnTo>
                <a:lnTo>
                  <a:pt x="1745" y="330"/>
                </a:lnTo>
                <a:lnTo>
                  <a:pt x="1748" y="330"/>
                </a:lnTo>
                <a:lnTo>
                  <a:pt x="1754" y="333"/>
                </a:lnTo>
                <a:lnTo>
                  <a:pt x="1760" y="333"/>
                </a:lnTo>
                <a:lnTo>
                  <a:pt x="1762" y="336"/>
                </a:lnTo>
                <a:lnTo>
                  <a:pt x="1768" y="336"/>
                </a:lnTo>
                <a:lnTo>
                  <a:pt x="1771" y="339"/>
                </a:lnTo>
                <a:lnTo>
                  <a:pt x="1774" y="339"/>
                </a:lnTo>
                <a:lnTo>
                  <a:pt x="1777" y="339"/>
                </a:lnTo>
                <a:lnTo>
                  <a:pt x="1779" y="339"/>
                </a:lnTo>
                <a:lnTo>
                  <a:pt x="1782" y="339"/>
                </a:lnTo>
                <a:lnTo>
                  <a:pt x="1785" y="339"/>
                </a:lnTo>
                <a:lnTo>
                  <a:pt x="1788" y="339"/>
                </a:lnTo>
                <a:lnTo>
                  <a:pt x="1791" y="339"/>
                </a:lnTo>
                <a:lnTo>
                  <a:pt x="1794" y="339"/>
                </a:lnTo>
                <a:lnTo>
                  <a:pt x="1797" y="339"/>
                </a:lnTo>
                <a:lnTo>
                  <a:pt x="1799" y="339"/>
                </a:lnTo>
                <a:lnTo>
                  <a:pt x="1802" y="342"/>
                </a:lnTo>
                <a:lnTo>
                  <a:pt x="1805" y="342"/>
                </a:lnTo>
                <a:lnTo>
                  <a:pt x="1808" y="342"/>
                </a:lnTo>
                <a:lnTo>
                  <a:pt x="1811" y="342"/>
                </a:lnTo>
                <a:lnTo>
                  <a:pt x="1814" y="342"/>
                </a:lnTo>
                <a:lnTo>
                  <a:pt x="1816" y="342"/>
                </a:lnTo>
                <a:lnTo>
                  <a:pt x="1819" y="342"/>
                </a:lnTo>
                <a:lnTo>
                  <a:pt x="1822" y="342"/>
                </a:lnTo>
                <a:lnTo>
                  <a:pt x="1825" y="342"/>
                </a:lnTo>
                <a:lnTo>
                  <a:pt x="1828" y="342"/>
                </a:lnTo>
                <a:lnTo>
                  <a:pt x="1831" y="342"/>
                </a:lnTo>
                <a:lnTo>
                  <a:pt x="1834" y="342"/>
                </a:lnTo>
                <a:lnTo>
                  <a:pt x="1836" y="344"/>
                </a:lnTo>
                <a:lnTo>
                  <a:pt x="1839" y="344"/>
                </a:lnTo>
                <a:lnTo>
                  <a:pt x="1842" y="344"/>
                </a:lnTo>
                <a:lnTo>
                  <a:pt x="1845" y="344"/>
                </a:lnTo>
                <a:lnTo>
                  <a:pt x="1848" y="344"/>
                </a:lnTo>
                <a:lnTo>
                  <a:pt x="1851" y="344"/>
                </a:lnTo>
                <a:lnTo>
                  <a:pt x="1854" y="344"/>
                </a:lnTo>
                <a:lnTo>
                  <a:pt x="1856" y="344"/>
                </a:lnTo>
                <a:lnTo>
                  <a:pt x="1859" y="344"/>
                </a:lnTo>
                <a:lnTo>
                  <a:pt x="1862" y="344"/>
                </a:lnTo>
                <a:lnTo>
                  <a:pt x="1862" y="347"/>
                </a:lnTo>
                <a:lnTo>
                  <a:pt x="1865" y="347"/>
                </a:lnTo>
                <a:lnTo>
                  <a:pt x="1868" y="347"/>
                </a:lnTo>
                <a:lnTo>
                  <a:pt x="1871" y="347"/>
                </a:lnTo>
                <a:lnTo>
                  <a:pt x="1873" y="347"/>
                </a:lnTo>
                <a:lnTo>
                  <a:pt x="1876" y="350"/>
                </a:lnTo>
                <a:lnTo>
                  <a:pt x="1879" y="350"/>
                </a:lnTo>
                <a:lnTo>
                  <a:pt x="1882" y="350"/>
                </a:lnTo>
                <a:lnTo>
                  <a:pt x="1885" y="350"/>
                </a:lnTo>
                <a:lnTo>
                  <a:pt x="1888" y="350"/>
                </a:lnTo>
                <a:lnTo>
                  <a:pt x="1891" y="350"/>
                </a:lnTo>
                <a:lnTo>
                  <a:pt x="1891" y="347"/>
                </a:lnTo>
                <a:lnTo>
                  <a:pt x="1893" y="347"/>
                </a:lnTo>
                <a:lnTo>
                  <a:pt x="1896" y="347"/>
                </a:lnTo>
                <a:lnTo>
                  <a:pt x="1899" y="347"/>
                </a:lnTo>
                <a:lnTo>
                  <a:pt x="1902" y="344"/>
                </a:lnTo>
                <a:lnTo>
                  <a:pt x="1905" y="344"/>
                </a:lnTo>
                <a:lnTo>
                  <a:pt x="1908" y="344"/>
                </a:lnTo>
                <a:lnTo>
                  <a:pt x="1910" y="344"/>
                </a:lnTo>
                <a:lnTo>
                  <a:pt x="1913" y="344"/>
                </a:lnTo>
                <a:lnTo>
                  <a:pt x="1916" y="347"/>
                </a:lnTo>
                <a:lnTo>
                  <a:pt x="1919" y="350"/>
                </a:lnTo>
                <a:lnTo>
                  <a:pt x="1922" y="350"/>
                </a:lnTo>
                <a:lnTo>
                  <a:pt x="1928" y="350"/>
                </a:lnTo>
                <a:lnTo>
                  <a:pt x="1930" y="350"/>
                </a:lnTo>
                <a:lnTo>
                  <a:pt x="1936" y="350"/>
                </a:lnTo>
                <a:lnTo>
                  <a:pt x="1942" y="350"/>
                </a:lnTo>
                <a:lnTo>
                  <a:pt x="1945" y="350"/>
                </a:lnTo>
                <a:lnTo>
                  <a:pt x="1950" y="350"/>
                </a:lnTo>
                <a:lnTo>
                  <a:pt x="1953" y="350"/>
                </a:lnTo>
                <a:lnTo>
                  <a:pt x="1959" y="353"/>
                </a:lnTo>
                <a:lnTo>
                  <a:pt x="1965" y="353"/>
                </a:lnTo>
                <a:lnTo>
                  <a:pt x="1967" y="353"/>
                </a:lnTo>
                <a:lnTo>
                  <a:pt x="1973" y="353"/>
                </a:lnTo>
                <a:lnTo>
                  <a:pt x="1976" y="353"/>
                </a:lnTo>
                <a:lnTo>
                  <a:pt x="1982" y="353"/>
                </a:lnTo>
                <a:lnTo>
                  <a:pt x="1987" y="353"/>
                </a:lnTo>
                <a:lnTo>
                  <a:pt x="2013" y="350"/>
                </a:lnTo>
                <a:lnTo>
                  <a:pt x="2016" y="350"/>
                </a:lnTo>
                <a:lnTo>
                  <a:pt x="2019" y="350"/>
                </a:lnTo>
                <a:lnTo>
                  <a:pt x="2022" y="350"/>
                </a:lnTo>
                <a:lnTo>
                  <a:pt x="2024" y="350"/>
                </a:lnTo>
                <a:lnTo>
                  <a:pt x="2027" y="350"/>
                </a:lnTo>
                <a:lnTo>
                  <a:pt x="2030" y="350"/>
                </a:lnTo>
                <a:lnTo>
                  <a:pt x="2033" y="350"/>
                </a:lnTo>
                <a:lnTo>
                  <a:pt x="2036" y="350"/>
                </a:lnTo>
                <a:lnTo>
                  <a:pt x="2039" y="350"/>
                </a:lnTo>
                <a:lnTo>
                  <a:pt x="2044" y="350"/>
                </a:lnTo>
                <a:lnTo>
                  <a:pt x="2044" y="347"/>
                </a:lnTo>
                <a:lnTo>
                  <a:pt x="2047" y="347"/>
                </a:lnTo>
                <a:lnTo>
                  <a:pt x="2050" y="347"/>
                </a:lnTo>
                <a:lnTo>
                  <a:pt x="2056" y="347"/>
                </a:lnTo>
                <a:lnTo>
                  <a:pt x="2056" y="344"/>
                </a:lnTo>
                <a:lnTo>
                  <a:pt x="2059" y="344"/>
                </a:lnTo>
                <a:lnTo>
                  <a:pt x="2061" y="344"/>
                </a:lnTo>
                <a:lnTo>
                  <a:pt x="2064" y="342"/>
                </a:lnTo>
                <a:lnTo>
                  <a:pt x="2067" y="339"/>
                </a:lnTo>
                <a:lnTo>
                  <a:pt x="2070" y="336"/>
                </a:lnTo>
                <a:lnTo>
                  <a:pt x="2073" y="333"/>
                </a:lnTo>
                <a:lnTo>
                  <a:pt x="2073" y="330"/>
                </a:lnTo>
                <a:lnTo>
                  <a:pt x="2076" y="330"/>
                </a:lnTo>
                <a:lnTo>
                  <a:pt x="2076" y="327"/>
                </a:lnTo>
                <a:lnTo>
                  <a:pt x="2076" y="324"/>
                </a:lnTo>
                <a:lnTo>
                  <a:pt x="2079" y="324"/>
                </a:lnTo>
                <a:lnTo>
                  <a:pt x="2079" y="322"/>
                </a:lnTo>
                <a:lnTo>
                  <a:pt x="2079" y="319"/>
                </a:lnTo>
                <a:lnTo>
                  <a:pt x="2081" y="316"/>
                </a:lnTo>
                <a:lnTo>
                  <a:pt x="2081" y="313"/>
                </a:lnTo>
                <a:lnTo>
                  <a:pt x="2081" y="310"/>
                </a:lnTo>
                <a:lnTo>
                  <a:pt x="2084" y="310"/>
                </a:lnTo>
                <a:lnTo>
                  <a:pt x="2084" y="307"/>
                </a:lnTo>
                <a:lnTo>
                  <a:pt x="2087" y="305"/>
                </a:lnTo>
                <a:lnTo>
                  <a:pt x="2090" y="305"/>
                </a:lnTo>
                <a:lnTo>
                  <a:pt x="2090" y="302"/>
                </a:lnTo>
                <a:lnTo>
                  <a:pt x="2093" y="302"/>
                </a:lnTo>
                <a:lnTo>
                  <a:pt x="2096" y="299"/>
                </a:lnTo>
                <a:lnTo>
                  <a:pt x="2098" y="299"/>
                </a:lnTo>
                <a:lnTo>
                  <a:pt x="2101" y="299"/>
                </a:lnTo>
                <a:lnTo>
                  <a:pt x="2104" y="299"/>
                </a:lnTo>
                <a:lnTo>
                  <a:pt x="2107" y="296"/>
                </a:lnTo>
                <a:lnTo>
                  <a:pt x="2110" y="296"/>
                </a:lnTo>
                <a:lnTo>
                  <a:pt x="2113" y="296"/>
                </a:lnTo>
                <a:lnTo>
                  <a:pt x="2116" y="296"/>
                </a:lnTo>
                <a:lnTo>
                  <a:pt x="2118" y="293"/>
                </a:lnTo>
                <a:lnTo>
                  <a:pt x="2121" y="293"/>
                </a:lnTo>
                <a:lnTo>
                  <a:pt x="2124" y="290"/>
                </a:lnTo>
                <a:lnTo>
                  <a:pt x="2127" y="290"/>
                </a:lnTo>
                <a:lnTo>
                  <a:pt x="2130" y="290"/>
                </a:lnTo>
                <a:lnTo>
                  <a:pt x="2133" y="290"/>
                </a:lnTo>
                <a:lnTo>
                  <a:pt x="2135" y="287"/>
                </a:lnTo>
                <a:lnTo>
                  <a:pt x="2138" y="290"/>
                </a:lnTo>
                <a:lnTo>
                  <a:pt x="2141" y="290"/>
                </a:lnTo>
                <a:lnTo>
                  <a:pt x="2144" y="287"/>
                </a:lnTo>
                <a:lnTo>
                  <a:pt x="2147" y="287"/>
                </a:lnTo>
                <a:lnTo>
                  <a:pt x="2150" y="287"/>
                </a:lnTo>
                <a:lnTo>
                  <a:pt x="2153" y="287"/>
                </a:lnTo>
                <a:lnTo>
                  <a:pt x="2155" y="285"/>
                </a:lnTo>
                <a:lnTo>
                  <a:pt x="2158" y="285"/>
                </a:lnTo>
                <a:lnTo>
                  <a:pt x="2161" y="282"/>
                </a:lnTo>
                <a:lnTo>
                  <a:pt x="2164" y="282"/>
                </a:lnTo>
                <a:lnTo>
                  <a:pt x="2167" y="279"/>
                </a:lnTo>
                <a:lnTo>
                  <a:pt x="2170" y="279"/>
                </a:lnTo>
                <a:lnTo>
                  <a:pt x="2170" y="276"/>
                </a:lnTo>
                <a:lnTo>
                  <a:pt x="2172" y="276"/>
                </a:lnTo>
                <a:lnTo>
                  <a:pt x="2175" y="276"/>
                </a:lnTo>
                <a:lnTo>
                  <a:pt x="2178" y="276"/>
                </a:lnTo>
                <a:lnTo>
                  <a:pt x="2181" y="276"/>
                </a:lnTo>
                <a:lnTo>
                  <a:pt x="2184" y="279"/>
                </a:lnTo>
                <a:lnTo>
                  <a:pt x="2184" y="282"/>
                </a:lnTo>
                <a:lnTo>
                  <a:pt x="2187" y="282"/>
                </a:lnTo>
                <a:lnTo>
                  <a:pt x="2187" y="285"/>
                </a:lnTo>
                <a:lnTo>
                  <a:pt x="2187" y="287"/>
                </a:lnTo>
                <a:lnTo>
                  <a:pt x="2187" y="290"/>
                </a:lnTo>
                <a:lnTo>
                  <a:pt x="2190" y="293"/>
                </a:lnTo>
                <a:lnTo>
                  <a:pt x="2190" y="296"/>
                </a:lnTo>
                <a:lnTo>
                  <a:pt x="2192" y="299"/>
                </a:lnTo>
                <a:lnTo>
                  <a:pt x="2195" y="302"/>
                </a:lnTo>
                <a:lnTo>
                  <a:pt x="2195" y="305"/>
                </a:lnTo>
                <a:lnTo>
                  <a:pt x="2195" y="307"/>
                </a:lnTo>
                <a:lnTo>
                  <a:pt x="2195" y="310"/>
                </a:lnTo>
                <a:lnTo>
                  <a:pt x="2195" y="313"/>
                </a:lnTo>
                <a:lnTo>
                  <a:pt x="2192" y="316"/>
                </a:lnTo>
                <a:lnTo>
                  <a:pt x="2192" y="319"/>
                </a:lnTo>
                <a:lnTo>
                  <a:pt x="2192" y="322"/>
                </a:lnTo>
                <a:lnTo>
                  <a:pt x="2192" y="324"/>
                </a:lnTo>
                <a:lnTo>
                  <a:pt x="2192" y="327"/>
                </a:lnTo>
                <a:lnTo>
                  <a:pt x="2192" y="330"/>
                </a:lnTo>
                <a:lnTo>
                  <a:pt x="2190" y="330"/>
                </a:lnTo>
                <a:lnTo>
                  <a:pt x="2190" y="333"/>
                </a:lnTo>
                <a:lnTo>
                  <a:pt x="2187" y="333"/>
                </a:lnTo>
                <a:lnTo>
                  <a:pt x="2187" y="336"/>
                </a:lnTo>
                <a:lnTo>
                  <a:pt x="2184" y="336"/>
                </a:lnTo>
                <a:lnTo>
                  <a:pt x="2184" y="339"/>
                </a:lnTo>
                <a:lnTo>
                  <a:pt x="2187" y="342"/>
                </a:lnTo>
                <a:lnTo>
                  <a:pt x="2190" y="342"/>
                </a:lnTo>
                <a:lnTo>
                  <a:pt x="2192" y="342"/>
                </a:lnTo>
                <a:lnTo>
                  <a:pt x="2195" y="342"/>
                </a:lnTo>
                <a:lnTo>
                  <a:pt x="2198" y="339"/>
                </a:lnTo>
                <a:lnTo>
                  <a:pt x="2201" y="339"/>
                </a:lnTo>
                <a:lnTo>
                  <a:pt x="2204" y="339"/>
                </a:lnTo>
                <a:lnTo>
                  <a:pt x="2207" y="336"/>
                </a:lnTo>
                <a:lnTo>
                  <a:pt x="2210" y="336"/>
                </a:lnTo>
                <a:lnTo>
                  <a:pt x="2212" y="336"/>
                </a:lnTo>
                <a:lnTo>
                  <a:pt x="2215" y="336"/>
                </a:lnTo>
                <a:lnTo>
                  <a:pt x="2218" y="336"/>
                </a:lnTo>
                <a:lnTo>
                  <a:pt x="2221" y="336"/>
                </a:lnTo>
                <a:lnTo>
                  <a:pt x="2224" y="336"/>
                </a:lnTo>
                <a:lnTo>
                  <a:pt x="2227" y="336"/>
                </a:lnTo>
                <a:lnTo>
                  <a:pt x="2232" y="339"/>
                </a:lnTo>
                <a:lnTo>
                  <a:pt x="2235" y="342"/>
                </a:lnTo>
                <a:lnTo>
                  <a:pt x="2238" y="342"/>
                </a:lnTo>
                <a:lnTo>
                  <a:pt x="2241" y="342"/>
                </a:lnTo>
                <a:lnTo>
                  <a:pt x="2244" y="342"/>
                </a:lnTo>
                <a:lnTo>
                  <a:pt x="2247" y="342"/>
                </a:lnTo>
                <a:lnTo>
                  <a:pt x="2249" y="344"/>
                </a:lnTo>
                <a:lnTo>
                  <a:pt x="2252" y="347"/>
                </a:lnTo>
                <a:lnTo>
                  <a:pt x="2255" y="347"/>
                </a:lnTo>
                <a:lnTo>
                  <a:pt x="2258" y="347"/>
                </a:lnTo>
                <a:lnTo>
                  <a:pt x="2261" y="347"/>
                </a:lnTo>
                <a:lnTo>
                  <a:pt x="2264" y="347"/>
                </a:lnTo>
                <a:lnTo>
                  <a:pt x="2266" y="347"/>
                </a:lnTo>
                <a:lnTo>
                  <a:pt x="2269" y="347"/>
                </a:lnTo>
                <a:lnTo>
                  <a:pt x="2272" y="344"/>
                </a:lnTo>
                <a:lnTo>
                  <a:pt x="2275" y="344"/>
                </a:lnTo>
                <a:lnTo>
                  <a:pt x="2278" y="344"/>
                </a:lnTo>
                <a:lnTo>
                  <a:pt x="2281" y="344"/>
                </a:lnTo>
                <a:lnTo>
                  <a:pt x="2284" y="347"/>
                </a:lnTo>
                <a:lnTo>
                  <a:pt x="2286" y="347"/>
                </a:lnTo>
                <a:lnTo>
                  <a:pt x="2289" y="350"/>
                </a:lnTo>
                <a:lnTo>
                  <a:pt x="2292" y="353"/>
                </a:lnTo>
                <a:lnTo>
                  <a:pt x="2289" y="353"/>
                </a:lnTo>
                <a:lnTo>
                  <a:pt x="2289" y="356"/>
                </a:lnTo>
                <a:lnTo>
                  <a:pt x="2292" y="356"/>
                </a:lnTo>
                <a:lnTo>
                  <a:pt x="2292" y="359"/>
                </a:lnTo>
                <a:lnTo>
                  <a:pt x="2292" y="361"/>
                </a:lnTo>
                <a:lnTo>
                  <a:pt x="2289" y="361"/>
                </a:lnTo>
                <a:lnTo>
                  <a:pt x="2289" y="364"/>
                </a:lnTo>
                <a:lnTo>
                  <a:pt x="2289" y="367"/>
                </a:lnTo>
                <a:lnTo>
                  <a:pt x="2289" y="370"/>
                </a:lnTo>
                <a:lnTo>
                  <a:pt x="2292" y="370"/>
                </a:lnTo>
                <a:lnTo>
                  <a:pt x="2292" y="373"/>
                </a:lnTo>
                <a:lnTo>
                  <a:pt x="2295" y="376"/>
                </a:lnTo>
                <a:lnTo>
                  <a:pt x="2295" y="379"/>
                </a:lnTo>
                <a:lnTo>
                  <a:pt x="2298" y="381"/>
                </a:lnTo>
                <a:lnTo>
                  <a:pt x="2298" y="384"/>
                </a:lnTo>
                <a:lnTo>
                  <a:pt x="2298" y="387"/>
                </a:lnTo>
                <a:lnTo>
                  <a:pt x="2298" y="390"/>
                </a:lnTo>
                <a:lnTo>
                  <a:pt x="2298" y="393"/>
                </a:lnTo>
                <a:lnTo>
                  <a:pt x="2298" y="396"/>
                </a:lnTo>
                <a:lnTo>
                  <a:pt x="2298" y="399"/>
                </a:lnTo>
                <a:lnTo>
                  <a:pt x="2298" y="401"/>
                </a:lnTo>
                <a:lnTo>
                  <a:pt x="2298" y="404"/>
                </a:lnTo>
                <a:lnTo>
                  <a:pt x="2298" y="407"/>
                </a:lnTo>
                <a:lnTo>
                  <a:pt x="2298" y="410"/>
                </a:lnTo>
                <a:lnTo>
                  <a:pt x="2298" y="413"/>
                </a:lnTo>
                <a:lnTo>
                  <a:pt x="2298" y="416"/>
                </a:lnTo>
                <a:lnTo>
                  <a:pt x="2298" y="418"/>
                </a:lnTo>
                <a:lnTo>
                  <a:pt x="2298" y="421"/>
                </a:lnTo>
                <a:lnTo>
                  <a:pt x="2298" y="424"/>
                </a:lnTo>
                <a:lnTo>
                  <a:pt x="2298" y="427"/>
                </a:lnTo>
                <a:lnTo>
                  <a:pt x="2298" y="430"/>
                </a:lnTo>
                <a:lnTo>
                  <a:pt x="2295" y="433"/>
                </a:lnTo>
                <a:lnTo>
                  <a:pt x="2295" y="436"/>
                </a:lnTo>
                <a:lnTo>
                  <a:pt x="2298" y="438"/>
                </a:lnTo>
                <a:lnTo>
                  <a:pt x="2295" y="441"/>
                </a:lnTo>
                <a:lnTo>
                  <a:pt x="2295" y="444"/>
                </a:lnTo>
                <a:lnTo>
                  <a:pt x="2295" y="447"/>
                </a:lnTo>
                <a:lnTo>
                  <a:pt x="2295" y="450"/>
                </a:lnTo>
                <a:lnTo>
                  <a:pt x="2292" y="450"/>
                </a:lnTo>
                <a:lnTo>
                  <a:pt x="2289" y="453"/>
                </a:lnTo>
                <a:lnTo>
                  <a:pt x="2286" y="453"/>
                </a:lnTo>
                <a:lnTo>
                  <a:pt x="2284" y="453"/>
                </a:lnTo>
                <a:lnTo>
                  <a:pt x="2281" y="455"/>
                </a:lnTo>
                <a:lnTo>
                  <a:pt x="2278" y="455"/>
                </a:lnTo>
                <a:lnTo>
                  <a:pt x="2275" y="458"/>
                </a:lnTo>
                <a:lnTo>
                  <a:pt x="2272" y="458"/>
                </a:lnTo>
                <a:lnTo>
                  <a:pt x="2272" y="461"/>
                </a:lnTo>
                <a:lnTo>
                  <a:pt x="2269" y="461"/>
                </a:lnTo>
                <a:lnTo>
                  <a:pt x="2269" y="464"/>
                </a:lnTo>
                <a:lnTo>
                  <a:pt x="2266" y="464"/>
                </a:lnTo>
                <a:lnTo>
                  <a:pt x="2264" y="470"/>
                </a:lnTo>
                <a:lnTo>
                  <a:pt x="2261" y="473"/>
                </a:lnTo>
                <a:lnTo>
                  <a:pt x="2258" y="473"/>
                </a:lnTo>
                <a:lnTo>
                  <a:pt x="2255" y="475"/>
                </a:lnTo>
                <a:lnTo>
                  <a:pt x="2252" y="475"/>
                </a:lnTo>
                <a:lnTo>
                  <a:pt x="2249" y="475"/>
                </a:lnTo>
                <a:lnTo>
                  <a:pt x="2247" y="475"/>
                </a:lnTo>
                <a:lnTo>
                  <a:pt x="2244" y="473"/>
                </a:lnTo>
                <a:lnTo>
                  <a:pt x="2244" y="470"/>
                </a:lnTo>
                <a:lnTo>
                  <a:pt x="2244" y="467"/>
                </a:lnTo>
                <a:lnTo>
                  <a:pt x="2244" y="464"/>
                </a:lnTo>
                <a:lnTo>
                  <a:pt x="2244" y="461"/>
                </a:lnTo>
                <a:lnTo>
                  <a:pt x="2241" y="461"/>
                </a:lnTo>
                <a:lnTo>
                  <a:pt x="2238" y="461"/>
                </a:lnTo>
                <a:lnTo>
                  <a:pt x="2235" y="461"/>
                </a:lnTo>
                <a:lnTo>
                  <a:pt x="2232" y="461"/>
                </a:lnTo>
                <a:lnTo>
                  <a:pt x="2229" y="461"/>
                </a:lnTo>
                <a:lnTo>
                  <a:pt x="2227" y="461"/>
                </a:lnTo>
                <a:lnTo>
                  <a:pt x="2224" y="461"/>
                </a:lnTo>
                <a:lnTo>
                  <a:pt x="2221" y="461"/>
                </a:lnTo>
                <a:lnTo>
                  <a:pt x="2218" y="461"/>
                </a:lnTo>
                <a:lnTo>
                  <a:pt x="2215" y="461"/>
                </a:lnTo>
                <a:lnTo>
                  <a:pt x="2212" y="464"/>
                </a:lnTo>
                <a:lnTo>
                  <a:pt x="2210" y="464"/>
                </a:lnTo>
                <a:lnTo>
                  <a:pt x="2207" y="464"/>
                </a:lnTo>
                <a:lnTo>
                  <a:pt x="2204" y="464"/>
                </a:lnTo>
                <a:lnTo>
                  <a:pt x="2204" y="467"/>
                </a:lnTo>
                <a:lnTo>
                  <a:pt x="2201" y="467"/>
                </a:lnTo>
                <a:lnTo>
                  <a:pt x="2198" y="467"/>
                </a:lnTo>
                <a:lnTo>
                  <a:pt x="2195" y="470"/>
                </a:lnTo>
                <a:lnTo>
                  <a:pt x="2192" y="470"/>
                </a:lnTo>
                <a:lnTo>
                  <a:pt x="2190" y="473"/>
                </a:lnTo>
                <a:lnTo>
                  <a:pt x="2190" y="475"/>
                </a:lnTo>
                <a:lnTo>
                  <a:pt x="2187" y="475"/>
                </a:lnTo>
                <a:lnTo>
                  <a:pt x="2187" y="478"/>
                </a:lnTo>
                <a:lnTo>
                  <a:pt x="2187" y="481"/>
                </a:lnTo>
                <a:lnTo>
                  <a:pt x="2184" y="484"/>
                </a:lnTo>
                <a:lnTo>
                  <a:pt x="2184" y="487"/>
                </a:lnTo>
                <a:lnTo>
                  <a:pt x="2184" y="490"/>
                </a:lnTo>
                <a:lnTo>
                  <a:pt x="2184" y="492"/>
                </a:lnTo>
                <a:lnTo>
                  <a:pt x="2184" y="495"/>
                </a:lnTo>
                <a:lnTo>
                  <a:pt x="2181" y="498"/>
                </a:lnTo>
                <a:lnTo>
                  <a:pt x="2184" y="501"/>
                </a:lnTo>
                <a:lnTo>
                  <a:pt x="2184" y="504"/>
                </a:lnTo>
                <a:lnTo>
                  <a:pt x="2184" y="507"/>
                </a:lnTo>
                <a:lnTo>
                  <a:pt x="2184" y="510"/>
                </a:lnTo>
                <a:lnTo>
                  <a:pt x="2181" y="510"/>
                </a:lnTo>
                <a:lnTo>
                  <a:pt x="2181" y="512"/>
                </a:lnTo>
                <a:lnTo>
                  <a:pt x="2181" y="515"/>
                </a:lnTo>
                <a:lnTo>
                  <a:pt x="2178" y="518"/>
                </a:lnTo>
                <a:lnTo>
                  <a:pt x="2175" y="521"/>
                </a:lnTo>
                <a:lnTo>
                  <a:pt x="2175" y="524"/>
                </a:lnTo>
                <a:lnTo>
                  <a:pt x="2172" y="527"/>
                </a:lnTo>
                <a:lnTo>
                  <a:pt x="2172" y="529"/>
                </a:lnTo>
                <a:lnTo>
                  <a:pt x="2170" y="532"/>
                </a:lnTo>
                <a:lnTo>
                  <a:pt x="2170" y="535"/>
                </a:lnTo>
                <a:lnTo>
                  <a:pt x="2167" y="535"/>
                </a:lnTo>
                <a:lnTo>
                  <a:pt x="2167" y="538"/>
                </a:lnTo>
                <a:lnTo>
                  <a:pt x="2167" y="541"/>
                </a:lnTo>
                <a:lnTo>
                  <a:pt x="2167" y="544"/>
                </a:lnTo>
                <a:lnTo>
                  <a:pt x="2164" y="544"/>
                </a:lnTo>
                <a:lnTo>
                  <a:pt x="2164" y="547"/>
                </a:lnTo>
                <a:lnTo>
                  <a:pt x="2164" y="549"/>
                </a:lnTo>
                <a:lnTo>
                  <a:pt x="2164" y="552"/>
                </a:lnTo>
                <a:lnTo>
                  <a:pt x="2161" y="555"/>
                </a:lnTo>
                <a:lnTo>
                  <a:pt x="2161" y="558"/>
                </a:lnTo>
                <a:lnTo>
                  <a:pt x="2158" y="561"/>
                </a:lnTo>
                <a:lnTo>
                  <a:pt x="2158" y="564"/>
                </a:lnTo>
                <a:lnTo>
                  <a:pt x="2158" y="566"/>
                </a:lnTo>
                <a:lnTo>
                  <a:pt x="2155" y="569"/>
                </a:lnTo>
                <a:lnTo>
                  <a:pt x="2155" y="572"/>
                </a:lnTo>
                <a:lnTo>
                  <a:pt x="2155" y="575"/>
                </a:lnTo>
                <a:lnTo>
                  <a:pt x="2155" y="578"/>
                </a:lnTo>
                <a:lnTo>
                  <a:pt x="2158" y="581"/>
                </a:lnTo>
                <a:lnTo>
                  <a:pt x="2158" y="584"/>
                </a:lnTo>
                <a:lnTo>
                  <a:pt x="2161" y="586"/>
                </a:lnTo>
                <a:lnTo>
                  <a:pt x="2161" y="589"/>
                </a:lnTo>
                <a:lnTo>
                  <a:pt x="2161" y="592"/>
                </a:lnTo>
                <a:lnTo>
                  <a:pt x="2161" y="595"/>
                </a:lnTo>
                <a:lnTo>
                  <a:pt x="2158" y="598"/>
                </a:lnTo>
                <a:lnTo>
                  <a:pt x="2155" y="598"/>
                </a:lnTo>
                <a:lnTo>
                  <a:pt x="2155" y="601"/>
                </a:lnTo>
                <a:lnTo>
                  <a:pt x="2153" y="601"/>
                </a:lnTo>
                <a:lnTo>
                  <a:pt x="2150" y="601"/>
                </a:lnTo>
                <a:lnTo>
                  <a:pt x="2147" y="601"/>
                </a:lnTo>
                <a:lnTo>
                  <a:pt x="2144" y="601"/>
                </a:lnTo>
                <a:lnTo>
                  <a:pt x="2144" y="603"/>
                </a:lnTo>
                <a:lnTo>
                  <a:pt x="2141" y="603"/>
                </a:lnTo>
                <a:lnTo>
                  <a:pt x="2138" y="603"/>
                </a:lnTo>
                <a:lnTo>
                  <a:pt x="2135" y="603"/>
                </a:lnTo>
                <a:lnTo>
                  <a:pt x="2135" y="606"/>
                </a:lnTo>
                <a:lnTo>
                  <a:pt x="2135" y="609"/>
                </a:lnTo>
                <a:lnTo>
                  <a:pt x="2133" y="609"/>
                </a:lnTo>
                <a:lnTo>
                  <a:pt x="2133" y="612"/>
                </a:lnTo>
                <a:lnTo>
                  <a:pt x="2130" y="612"/>
                </a:lnTo>
                <a:lnTo>
                  <a:pt x="2127" y="612"/>
                </a:lnTo>
                <a:lnTo>
                  <a:pt x="2127" y="615"/>
                </a:lnTo>
                <a:lnTo>
                  <a:pt x="2124" y="615"/>
                </a:lnTo>
                <a:lnTo>
                  <a:pt x="2121" y="615"/>
                </a:lnTo>
                <a:lnTo>
                  <a:pt x="2118" y="615"/>
                </a:lnTo>
                <a:lnTo>
                  <a:pt x="2118" y="618"/>
                </a:lnTo>
                <a:lnTo>
                  <a:pt x="2116" y="618"/>
                </a:lnTo>
                <a:lnTo>
                  <a:pt x="2113" y="618"/>
                </a:lnTo>
                <a:lnTo>
                  <a:pt x="2110" y="618"/>
                </a:lnTo>
                <a:lnTo>
                  <a:pt x="2107" y="621"/>
                </a:lnTo>
                <a:lnTo>
                  <a:pt x="2104" y="621"/>
                </a:lnTo>
                <a:lnTo>
                  <a:pt x="2101" y="621"/>
                </a:lnTo>
                <a:lnTo>
                  <a:pt x="2098" y="623"/>
                </a:lnTo>
                <a:lnTo>
                  <a:pt x="2096" y="623"/>
                </a:lnTo>
                <a:lnTo>
                  <a:pt x="2093" y="626"/>
                </a:lnTo>
                <a:lnTo>
                  <a:pt x="2090" y="623"/>
                </a:lnTo>
                <a:lnTo>
                  <a:pt x="2087" y="623"/>
                </a:lnTo>
                <a:lnTo>
                  <a:pt x="2084" y="623"/>
                </a:lnTo>
                <a:lnTo>
                  <a:pt x="2081" y="626"/>
                </a:lnTo>
                <a:lnTo>
                  <a:pt x="2079" y="626"/>
                </a:lnTo>
                <a:lnTo>
                  <a:pt x="2076" y="626"/>
                </a:lnTo>
                <a:lnTo>
                  <a:pt x="2073" y="626"/>
                </a:lnTo>
                <a:lnTo>
                  <a:pt x="2073" y="629"/>
                </a:lnTo>
                <a:lnTo>
                  <a:pt x="2070" y="629"/>
                </a:lnTo>
                <a:lnTo>
                  <a:pt x="2067" y="629"/>
                </a:lnTo>
                <a:lnTo>
                  <a:pt x="2064" y="629"/>
                </a:lnTo>
                <a:lnTo>
                  <a:pt x="2061" y="632"/>
                </a:lnTo>
                <a:lnTo>
                  <a:pt x="2059" y="632"/>
                </a:lnTo>
                <a:lnTo>
                  <a:pt x="2056" y="632"/>
                </a:lnTo>
                <a:lnTo>
                  <a:pt x="2056" y="635"/>
                </a:lnTo>
                <a:lnTo>
                  <a:pt x="2053" y="635"/>
                </a:lnTo>
                <a:lnTo>
                  <a:pt x="2050" y="638"/>
                </a:lnTo>
                <a:lnTo>
                  <a:pt x="2050" y="640"/>
                </a:lnTo>
                <a:lnTo>
                  <a:pt x="2047" y="640"/>
                </a:lnTo>
                <a:lnTo>
                  <a:pt x="2044" y="643"/>
                </a:lnTo>
                <a:lnTo>
                  <a:pt x="2041" y="643"/>
                </a:lnTo>
                <a:lnTo>
                  <a:pt x="2039" y="643"/>
                </a:lnTo>
                <a:lnTo>
                  <a:pt x="2036" y="646"/>
                </a:lnTo>
                <a:lnTo>
                  <a:pt x="2033" y="646"/>
                </a:lnTo>
                <a:lnTo>
                  <a:pt x="2030" y="646"/>
                </a:lnTo>
                <a:lnTo>
                  <a:pt x="2030" y="649"/>
                </a:lnTo>
                <a:lnTo>
                  <a:pt x="2027" y="649"/>
                </a:lnTo>
                <a:lnTo>
                  <a:pt x="2024" y="649"/>
                </a:lnTo>
                <a:lnTo>
                  <a:pt x="2022" y="649"/>
                </a:lnTo>
                <a:lnTo>
                  <a:pt x="2019" y="652"/>
                </a:lnTo>
                <a:lnTo>
                  <a:pt x="2016" y="652"/>
                </a:lnTo>
                <a:lnTo>
                  <a:pt x="2013" y="652"/>
                </a:lnTo>
                <a:lnTo>
                  <a:pt x="2010" y="652"/>
                </a:lnTo>
                <a:lnTo>
                  <a:pt x="2007" y="649"/>
                </a:lnTo>
                <a:lnTo>
                  <a:pt x="2004" y="649"/>
                </a:lnTo>
                <a:lnTo>
                  <a:pt x="2002" y="649"/>
                </a:lnTo>
                <a:lnTo>
                  <a:pt x="2002" y="652"/>
                </a:lnTo>
                <a:lnTo>
                  <a:pt x="1999" y="652"/>
                </a:lnTo>
                <a:lnTo>
                  <a:pt x="1999" y="655"/>
                </a:lnTo>
                <a:lnTo>
                  <a:pt x="1999" y="658"/>
                </a:lnTo>
                <a:lnTo>
                  <a:pt x="1999" y="660"/>
                </a:lnTo>
                <a:lnTo>
                  <a:pt x="1999" y="663"/>
                </a:lnTo>
                <a:lnTo>
                  <a:pt x="1999" y="666"/>
                </a:lnTo>
                <a:lnTo>
                  <a:pt x="1996" y="666"/>
                </a:lnTo>
                <a:lnTo>
                  <a:pt x="1996" y="669"/>
                </a:lnTo>
                <a:lnTo>
                  <a:pt x="1996" y="672"/>
                </a:lnTo>
                <a:lnTo>
                  <a:pt x="1996" y="675"/>
                </a:lnTo>
                <a:lnTo>
                  <a:pt x="1996" y="677"/>
                </a:lnTo>
                <a:lnTo>
                  <a:pt x="1993" y="680"/>
                </a:lnTo>
                <a:lnTo>
                  <a:pt x="1990" y="680"/>
                </a:lnTo>
                <a:lnTo>
                  <a:pt x="1987" y="683"/>
                </a:lnTo>
                <a:lnTo>
                  <a:pt x="1985" y="683"/>
                </a:lnTo>
                <a:lnTo>
                  <a:pt x="1985" y="686"/>
                </a:lnTo>
                <a:lnTo>
                  <a:pt x="1985" y="689"/>
                </a:lnTo>
                <a:lnTo>
                  <a:pt x="1985" y="692"/>
                </a:lnTo>
                <a:lnTo>
                  <a:pt x="1985" y="695"/>
                </a:lnTo>
                <a:lnTo>
                  <a:pt x="1985" y="697"/>
                </a:lnTo>
                <a:lnTo>
                  <a:pt x="1987" y="697"/>
                </a:lnTo>
                <a:lnTo>
                  <a:pt x="1987" y="700"/>
                </a:lnTo>
                <a:lnTo>
                  <a:pt x="1990" y="700"/>
                </a:lnTo>
                <a:lnTo>
                  <a:pt x="1993" y="700"/>
                </a:lnTo>
                <a:lnTo>
                  <a:pt x="1996" y="700"/>
                </a:lnTo>
                <a:lnTo>
                  <a:pt x="1999" y="700"/>
                </a:lnTo>
                <a:lnTo>
                  <a:pt x="2002" y="700"/>
                </a:lnTo>
                <a:lnTo>
                  <a:pt x="2004" y="700"/>
                </a:lnTo>
                <a:lnTo>
                  <a:pt x="2007" y="700"/>
                </a:lnTo>
                <a:lnTo>
                  <a:pt x="2010" y="700"/>
                </a:lnTo>
                <a:lnTo>
                  <a:pt x="2013" y="700"/>
                </a:lnTo>
                <a:lnTo>
                  <a:pt x="2013" y="697"/>
                </a:lnTo>
                <a:lnTo>
                  <a:pt x="2016" y="697"/>
                </a:lnTo>
                <a:lnTo>
                  <a:pt x="2019" y="697"/>
                </a:lnTo>
                <a:lnTo>
                  <a:pt x="2022" y="697"/>
                </a:lnTo>
                <a:lnTo>
                  <a:pt x="2024" y="695"/>
                </a:lnTo>
                <a:lnTo>
                  <a:pt x="2027" y="695"/>
                </a:lnTo>
                <a:lnTo>
                  <a:pt x="2030" y="695"/>
                </a:lnTo>
                <a:lnTo>
                  <a:pt x="2033" y="695"/>
                </a:lnTo>
                <a:lnTo>
                  <a:pt x="2036" y="695"/>
                </a:lnTo>
                <a:lnTo>
                  <a:pt x="2039" y="695"/>
                </a:lnTo>
                <a:lnTo>
                  <a:pt x="2041" y="695"/>
                </a:lnTo>
                <a:lnTo>
                  <a:pt x="2041" y="697"/>
                </a:lnTo>
                <a:lnTo>
                  <a:pt x="2044" y="697"/>
                </a:lnTo>
                <a:lnTo>
                  <a:pt x="2044" y="700"/>
                </a:lnTo>
                <a:lnTo>
                  <a:pt x="2044" y="703"/>
                </a:lnTo>
                <a:lnTo>
                  <a:pt x="2047" y="706"/>
                </a:lnTo>
                <a:lnTo>
                  <a:pt x="2047" y="709"/>
                </a:lnTo>
                <a:lnTo>
                  <a:pt x="2047" y="712"/>
                </a:lnTo>
                <a:lnTo>
                  <a:pt x="2047" y="715"/>
                </a:lnTo>
                <a:lnTo>
                  <a:pt x="2047" y="717"/>
                </a:lnTo>
                <a:lnTo>
                  <a:pt x="2047" y="720"/>
                </a:lnTo>
                <a:lnTo>
                  <a:pt x="2047" y="723"/>
                </a:lnTo>
                <a:lnTo>
                  <a:pt x="2047" y="726"/>
                </a:lnTo>
                <a:lnTo>
                  <a:pt x="2047" y="729"/>
                </a:lnTo>
                <a:lnTo>
                  <a:pt x="2047" y="732"/>
                </a:lnTo>
                <a:lnTo>
                  <a:pt x="2047" y="734"/>
                </a:lnTo>
                <a:lnTo>
                  <a:pt x="2047" y="737"/>
                </a:lnTo>
                <a:lnTo>
                  <a:pt x="2047" y="740"/>
                </a:lnTo>
                <a:lnTo>
                  <a:pt x="2044" y="740"/>
                </a:lnTo>
                <a:lnTo>
                  <a:pt x="2044" y="743"/>
                </a:lnTo>
                <a:lnTo>
                  <a:pt x="2044" y="746"/>
                </a:lnTo>
                <a:lnTo>
                  <a:pt x="2047" y="749"/>
                </a:lnTo>
                <a:lnTo>
                  <a:pt x="2047" y="752"/>
                </a:lnTo>
                <a:lnTo>
                  <a:pt x="2044" y="754"/>
                </a:lnTo>
                <a:lnTo>
                  <a:pt x="2041" y="757"/>
                </a:lnTo>
                <a:lnTo>
                  <a:pt x="2039" y="757"/>
                </a:lnTo>
                <a:lnTo>
                  <a:pt x="2039" y="760"/>
                </a:lnTo>
                <a:lnTo>
                  <a:pt x="2036" y="760"/>
                </a:lnTo>
                <a:lnTo>
                  <a:pt x="2036" y="763"/>
                </a:lnTo>
                <a:lnTo>
                  <a:pt x="2033" y="763"/>
                </a:lnTo>
                <a:lnTo>
                  <a:pt x="2033" y="766"/>
                </a:lnTo>
                <a:lnTo>
                  <a:pt x="2033" y="769"/>
                </a:lnTo>
                <a:lnTo>
                  <a:pt x="2033" y="771"/>
                </a:lnTo>
                <a:lnTo>
                  <a:pt x="2033" y="774"/>
                </a:lnTo>
                <a:lnTo>
                  <a:pt x="2036" y="774"/>
                </a:lnTo>
                <a:lnTo>
                  <a:pt x="2036" y="777"/>
                </a:lnTo>
                <a:lnTo>
                  <a:pt x="2036" y="780"/>
                </a:lnTo>
                <a:lnTo>
                  <a:pt x="2036" y="783"/>
                </a:lnTo>
                <a:lnTo>
                  <a:pt x="2036" y="786"/>
                </a:lnTo>
                <a:lnTo>
                  <a:pt x="2039" y="789"/>
                </a:lnTo>
                <a:lnTo>
                  <a:pt x="2041" y="789"/>
                </a:lnTo>
                <a:lnTo>
                  <a:pt x="2044" y="786"/>
                </a:lnTo>
                <a:lnTo>
                  <a:pt x="2044" y="789"/>
                </a:lnTo>
                <a:lnTo>
                  <a:pt x="2047" y="786"/>
                </a:lnTo>
                <a:lnTo>
                  <a:pt x="2050" y="783"/>
                </a:lnTo>
                <a:lnTo>
                  <a:pt x="2053" y="780"/>
                </a:lnTo>
                <a:lnTo>
                  <a:pt x="2056" y="777"/>
                </a:lnTo>
                <a:lnTo>
                  <a:pt x="2059" y="777"/>
                </a:lnTo>
                <a:lnTo>
                  <a:pt x="2061" y="780"/>
                </a:lnTo>
                <a:lnTo>
                  <a:pt x="2061" y="783"/>
                </a:lnTo>
                <a:lnTo>
                  <a:pt x="2064" y="783"/>
                </a:lnTo>
                <a:lnTo>
                  <a:pt x="2064" y="786"/>
                </a:lnTo>
                <a:lnTo>
                  <a:pt x="2067" y="789"/>
                </a:lnTo>
                <a:lnTo>
                  <a:pt x="2067" y="791"/>
                </a:lnTo>
                <a:lnTo>
                  <a:pt x="2064" y="794"/>
                </a:lnTo>
                <a:lnTo>
                  <a:pt x="2064" y="797"/>
                </a:lnTo>
                <a:lnTo>
                  <a:pt x="2064" y="800"/>
                </a:lnTo>
                <a:lnTo>
                  <a:pt x="2064" y="803"/>
                </a:lnTo>
                <a:lnTo>
                  <a:pt x="2067" y="803"/>
                </a:lnTo>
                <a:lnTo>
                  <a:pt x="2067" y="806"/>
                </a:lnTo>
                <a:lnTo>
                  <a:pt x="2067" y="808"/>
                </a:lnTo>
                <a:lnTo>
                  <a:pt x="2067" y="811"/>
                </a:lnTo>
                <a:lnTo>
                  <a:pt x="2064" y="811"/>
                </a:lnTo>
                <a:lnTo>
                  <a:pt x="2064" y="814"/>
                </a:lnTo>
                <a:lnTo>
                  <a:pt x="2064" y="817"/>
                </a:lnTo>
                <a:lnTo>
                  <a:pt x="2064" y="820"/>
                </a:lnTo>
                <a:lnTo>
                  <a:pt x="2067" y="820"/>
                </a:lnTo>
                <a:lnTo>
                  <a:pt x="2067" y="823"/>
                </a:lnTo>
                <a:lnTo>
                  <a:pt x="2070" y="823"/>
                </a:lnTo>
                <a:lnTo>
                  <a:pt x="2073" y="826"/>
                </a:lnTo>
                <a:lnTo>
                  <a:pt x="2076" y="826"/>
                </a:lnTo>
                <a:lnTo>
                  <a:pt x="2079" y="826"/>
                </a:lnTo>
                <a:lnTo>
                  <a:pt x="2081" y="826"/>
                </a:lnTo>
                <a:lnTo>
                  <a:pt x="2081" y="828"/>
                </a:lnTo>
                <a:lnTo>
                  <a:pt x="2084" y="828"/>
                </a:lnTo>
                <a:lnTo>
                  <a:pt x="2084" y="831"/>
                </a:lnTo>
                <a:lnTo>
                  <a:pt x="2087" y="831"/>
                </a:lnTo>
                <a:lnTo>
                  <a:pt x="2090" y="834"/>
                </a:lnTo>
                <a:lnTo>
                  <a:pt x="2090" y="837"/>
                </a:lnTo>
                <a:lnTo>
                  <a:pt x="2093" y="840"/>
                </a:lnTo>
                <a:lnTo>
                  <a:pt x="2096" y="843"/>
                </a:lnTo>
                <a:lnTo>
                  <a:pt x="2096" y="845"/>
                </a:lnTo>
                <a:lnTo>
                  <a:pt x="2098" y="848"/>
                </a:lnTo>
                <a:lnTo>
                  <a:pt x="2098" y="851"/>
                </a:lnTo>
                <a:lnTo>
                  <a:pt x="2101" y="854"/>
                </a:lnTo>
                <a:lnTo>
                  <a:pt x="2101" y="857"/>
                </a:lnTo>
                <a:lnTo>
                  <a:pt x="2104" y="857"/>
                </a:lnTo>
                <a:lnTo>
                  <a:pt x="2107" y="857"/>
                </a:lnTo>
                <a:lnTo>
                  <a:pt x="2110" y="854"/>
                </a:lnTo>
                <a:lnTo>
                  <a:pt x="2113" y="854"/>
                </a:lnTo>
                <a:lnTo>
                  <a:pt x="2116" y="854"/>
                </a:lnTo>
                <a:lnTo>
                  <a:pt x="2116" y="851"/>
                </a:lnTo>
                <a:lnTo>
                  <a:pt x="2118" y="851"/>
                </a:lnTo>
                <a:lnTo>
                  <a:pt x="2121" y="851"/>
                </a:lnTo>
                <a:lnTo>
                  <a:pt x="2124" y="851"/>
                </a:lnTo>
                <a:lnTo>
                  <a:pt x="2124" y="854"/>
                </a:lnTo>
                <a:lnTo>
                  <a:pt x="2127" y="851"/>
                </a:lnTo>
                <a:lnTo>
                  <a:pt x="2127" y="854"/>
                </a:lnTo>
                <a:lnTo>
                  <a:pt x="2130" y="854"/>
                </a:lnTo>
                <a:lnTo>
                  <a:pt x="2133" y="854"/>
                </a:lnTo>
                <a:lnTo>
                  <a:pt x="2135" y="854"/>
                </a:lnTo>
                <a:lnTo>
                  <a:pt x="2138" y="857"/>
                </a:lnTo>
                <a:lnTo>
                  <a:pt x="2141" y="857"/>
                </a:lnTo>
                <a:lnTo>
                  <a:pt x="2144" y="857"/>
                </a:lnTo>
                <a:lnTo>
                  <a:pt x="2147" y="860"/>
                </a:lnTo>
                <a:lnTo>
                  <a:pt x="2150" y="860"/>
                </a:lnTo>
                <a:lnTo>
                  <a:pt x="2153" y="860"/>
                </a:lnTo>
                <a:lnTo>
                  <a:pt x="2155" y="863"/>
                </a:lnTo>
                <a:lnTo>
                  <a:pt x="2158" y="863"/>
                </a:lnTo>
                <a:lnTo>
                  <a:pt x="2161" y="865"/>
                </a:lnTo>
                <a:lnTo>
                  <a:pt x="2164" y="865"/>
                </a:lnTo>
                <a:lnTo>
                  <a:pt x="2167" y="865"/>
                </a:lnTo>
                <a:lnTo>
                  <a:pt x="2170" y="863"/>
                </a:lnTo>
                <a:lnTo>
                  <a:pt x="2172" y="863"/>
                </a:lnTo>
                <a:lnTo>
                  <a:pt x="2175" y="863"/>
                </a:lnTo>
                <a:lnTo>
                  <a:pt x="2178" y="865"/>
                </a:lnTo>
                <a:lnTo>
                  <a:pt x="2181" y="865"/>
                </a:lnTo>
                <a:lnTo>
                  <a:pt x="2184" y="865"/>
                </a:lnTo>
                <a:lnTo>
                  <a:pt x="2187" y="865"/>
                </a:lnTo>
                <a:lnTo>
                  <a:pt x="2190" y="868"/>
                </a:lnTo>
                <a:lnTo>
                  <a:pt x="2192" y="868"/>
                </a:lnTo>
                <a:lnTo>
                  <a:pt x="2195" y="868"/>
                </a:lnTo>
                <a:lnTo>
                  <a:pt x="2198" y="868"/>
                </a:lnTo>
                <a:lnTo>
                  <a:pt x="2198" y="871"/>
                </a:lnTo>
                <a:lnTo>
                  <a:pt x="2201" y="871"/>
                </a:lnTo>
                <a:lnTo>
                  <a:pt x="2204" y="871"/>
                </a:lnTo>
                <a:lnTo>
                  <a:pt x="2207" y="871"/>
                </a:lnTo>
                <a:lnTo>
                  <a:pt x="2210" y="871"/>
                </a:lnTo>
                <a:lnTo>
                  <a:pt x="2212" y="871"/>
                </a:lnTo>
                <a:lnTo>
                  <a:pt x="2215" y="871"/>
                </a:lnTo>
                <a:lnTo>
                  <a:pt x="2215" y="868"/>
                </a:lnTo>
                <a:lnTo>
                  <a:pt x="2218" y="868"/>
                </a:lnTo>
                <a:lnTo>
                  <a:pt x="2221" y="868"/>
                </a:lnTo>
                <a:lnTo>
                  <a:pt x="2221" y="871"/>
                </a:lnTo>
                <a:lnTo>
                  <a:pt x="2224" y="871"/>
                </a:lnTo>
                <a:lnTo>
                  <a:pt x="2224" y="874"/>
                </a:lnTo>
                <a:lnTo>
                  <a:pt x="2221" y="874"/>
                </a:lnTo>
                <a:lnTo>
                  <a:pt x="2221" y="877"/>
                </a:lnTo>
                <a:lnTo>
                  <a:pt x="2221" y="880"/>
                </a:lnTo>
                <a:lnTo>
                  <a:pt x="2218" y="882"/>
                </a:lnTo>
                <a:lnTo>
                  <a:pt x="2215" y="885"/>
                </a:lnTo>
                <a:lnTo>
                  <a:pt x="2215" y="888"/>
                </a:lnTo>
                <a:lnTo>
                  <a:pt x="2212" y="888"/>
                </a:lnTo>
                <a:lnTo>
                  <a:pt x="2212" y="891"/>
                </a:lnTo>
                <a:lnTo>
                  <a:pt x="2212" y="894"/>
                </a:lnTo>
                <a:lnTo>
                  <a:pt x="2210" y="894"/>
                </a:lnTo>
                <a:lnTo>
                  <a:pt x="2207" y="894"/>
                </a:lnTo>
                <a:lnTo>
                  <a:pt x="2204" y="894"/>
                </a:lnTo>
                <a:lnTo>
                  <a:pt x="2201" y="897"/>
                </a:lnTo>
                <a:lnTo>
                  <a:pt x="2198" y="897"/>
                </a:lnTo>
                <a:lnTo>
                  <a:pt x="2195" y="900"/>
                </a:lnTo>
                <a:lnTo>
                  <a:pt x="2192" y="900"/>
                </a:lnTo>
                <a:lnTo>
                  <a:pt x="2192" y="902"/>
                </a:lnTo>
                <a:lnTo>
                  <a:pt x="2190" y="905"/>
                </a:lnTo>
                <a:lnTo>
                  <a:pt x="2187" y="905"/>
                </a:lnTo>
                <a:lnTo>
                  <a:pt x="2184" y="905"/>
                </a:lnTo>
                <a:lnTo>
                  <a:pt x="2181" y="905"/>
                </a:lnTo>
                <a:lnTo>
                  <a:pt x="2178" y="905"/>
                </a:lnTo>
                <a:lnTo>
                  <a:pt x="2178" y="902"/>
                </a:lnTo>
                <a:lnTo>
                  <a:pt x="2175" y="902"/>
                </a:lnTo>
                <a:lnTo>
                  <a:pt x="2172" y="902"/>
                </a:lnTo>
                <a:lnTo>
                  <a:pt x="2172" y="905"/>
                </a:lnTo>
                <a:lnTo>
                  <a:pt x="2170" y="905"/>
                </a:lnTo>
                <a:lnTo>
                  <a:pt x="2167" y="905"/>
                </a:lnTo>
                <a:lnTo>
                  <a:pt x="2167" y="908"/>
                </a:lnTo>
                <a:lnTo>
                  <a:pt x="2164" y="908"/>
                </a:lnTo>
                <a:lnTo>
                  <a:pt x="2164" y="911"/>
                </a:lnTo>
                <a:lnTo>
                  <a:pt x="2161" y="911"/>
                </a:lnTo>
                <a:lnTo>
                  <a:pt x="2161" y="914"/>
                </a:lnTo>
                <a:lnTo>
                  <a:pt x="2158" y="917"/>
                </a:lnTo>
                <a:lnTo>
                  <a:pt x="2155" y="919"/>
                </a:lnTo>
                <a:lnTo>
                  <a:pt x="2155" y="922"/>
                </a:lnTo>
                <a:lnTo>
                  <a:pt x="2153" y="922"/>
                </a:lnTo>
                <a:lnTo>
                  <a:pt x="2153" y="925"/>
                </a:lnTo>
                <a:lnTo>
                  <a:pt x="2153" y="928"/>
                </a:lnTo>
                <a:lnTo>
                  <a:pt x="2150" y="928"/>
                </a:lnTo>
                <a:lnTo>
                  <a:pt x="2153" y="931"/>
                </a:lnTo>
                <a:lnTo>
                  <a:pt x="2150" y="931"/>
                </a:lnTo>
                <a:lnTo>
                  <a:pt x="2150" y="934"/>
                </a:lnTo>
                <a:lnTo>
                  <a:pt x="2153" y="934"/>
                </a:lnTo>
                <a:lnTo>
                  <a:pt x="2153" y="937"/>
                </a:lnTo>
                <a:lnTo>
                  <a:pt x="2153" y="939"/>
                </a:lnTo>
                <a:lnTo>
                  <a:pt x="2155" y="939"/>
                </a:lnTo>
                <a:lnTo>
                  <a:pt x="2155" y="942"/>
                </a:lnTo>
                <a:lnTo>
                  <a:pt x="2158" y="942"/>
                </a:lnTo>
                <a:lnTo>
                  <a:pt x="2161" y="945"/>
                </a:lnTo>
                <a:lnTo>
                  <a:pt x="2164" y="945"/>
                </a:lnTo>
                <a:lnTo>
                  <a:pt x="2167" y="948"/>
                </a:lnTo>
                <a:lnTo>
                  <a:pt x="2167" y="951"/>
                </a:lnTo>
                <a:lnTo>
                  <a:pt x="2167" y="954"/>
                </a:lnTo>
                <a:lnTo>
                  <a:pt x="2164" y="954"/>
                </a:lnTo>
                <a:lnTo>
                  <a:pt x="2164" y="956"/>
                </a:lnTo>
                <a:lnTo>
                  <a:pt x="2161" y="956"/>
                </a:lnTo>
                <a:lnTo>
                  <a:pt x="2158" y="956"/>
                </a:lnTo>
                <a:lnTo>
                  <a:pt x="2158" y="954"/>
                </a:lnTo>
                <a:lnTo>
                  <a:pt x="2155" y="954"/>
                </a:lnTo>
                <a:lnTo>
                  <a:pt x="2153" y="954"/>
                </a:lnTo>
                <a:lnTo>
                  <a:pt x="2150" y="954"/>
                </a:lnTo>
                <a:lnTo>
                  <a:pt x="2147" y="954"/>
                </a:lnTo>
                <a:lnTo>
                  <a:pt x="2144" y="954"/>
                </a:lnTo>
                <a:lnTo>
                  <a:pt x="2144" y="951"/>
                </a:lnTo>
                <a:lnTo>
                  <a:pt x="2141" y="951"/>
                </a:lnTo>
                <a:lnTo>
                  <a:pt x="2141" y="948"/>
                </a:lnTo>
                <a:lnTo>
                  <a:pt x="2138" y="948"/>
                </a:lnTo>
                <a:lnTo>
                  <a:pt x="2138" y="945"/>
                </a:lnTo>
                <a:lnTo>
                  <a:pt x="2138" y="942"/>
                </a:lnTo>
                <a:lnTo>
                  <a:pt x="2135" y="942"/>
                </a:lnTo>
                <a:lnTo>
                  <a:pt x="2133" y="942"/>
                </a:lnTo>
                <a:lnTo>
                  <a:pt x="2130" y="939"/>
                </a:lnTo>
                <a:lnTo>
                  <a:pt x="2127" y="939"/>
                </a:lnTo>
                <a:lnTo>
                  <a:pt x="2127" y="942"/>
                </a:lnTo>
                <a:lnTo>
                  <a:pt x="2124" y="942"/>
                </a:lnTo>
                <a:lnTo>
                  <a:pt x="2121" y="942"/>
                </a:lnTo>
                <a:lnTo>
                  <a:pt x="2121" y="939"/>
                </a:lnTo>
                <a:lnTo>
                  <a:pt x="2118" y="942"/>
                </a:lnTo>
                <a:lnTo>
                  <a:pt x="2116" y="942"/>
                </a:lnTo>
                <a:lnTo>
                  <a:pt x="2113" y="942"/>
                </a:lnTo>
                <a:lnTo>
                  <a:pt x="2110" y="942"/>
                </a:lnTo>
                <a:lnTo>
                  <a:pt x="2110" y="945"/>
                </a:lnTo>
                <a:lnTo>
                  <a:pt x="2107" y="948"/>
                </a:lnTo>
                <a:lnTo>
                  <a:pt x="2104" y="948"/>
                </a:lnTo>
                <a:lnTo>
                  <a:pt x="2101" y="948"/>
                </a:lnTo>
                <a:lnTo>
                  <a:pt x="2098" y="948"/>
                </a:lnTo>
                <a:lnTo>
                  <a:pt x="2096" y="948"/>
                </a:lnTo>
                <a:lnTo>
                  <a:pt x="2093" y="951"/>
                </a:lnTo>
                <a:lnTo>
                  <a:pt x="2090" y="951"/>
                </a:lnTo>
                <a:lnTo>
                  <a:pt x="2090" y="948"/>
                </a:lnTo>
                <a:lnTo>
                  <a:pt x="2087" y="948"/>
                </a:lnTo>
                <a:lnTo>
                  <a:pt x="2084" y="948"/>
                </a:lnTo>
                <a:lnTo>
                  <a:pt x="2081" y="945"/>
                </a:lnTo>
                <a:lnTo>
                  <a:pt x="2079" y="945"/>
                </a:lnTo>
                <a:lnTo>
                  <a:pt x="2076" y="942"/>
                </a:lnTo>
                <a:lnTo>
                  <a:pt x="2073" y="942"/>
                </a:lnTo>
                <a:lnTo>
                  <a:pt x="2070" y="939"/>
                </a:lnTo>
                <a:lnTo>
                  <a:pt x="2067" y="939"/>
                </a:lnTo>
                <a:lnTo>
                  <a:pt x="2064" y="937"/>
                </a:lnTo>
                <a:lnTo>
                  <a:pt x="2061" y="937"/>
                </a:lnTo>
                <a:lnTo>
                  <a:pt x="2059" y="934"/>
                </a:lnTo>
                <a:lnTo>
                  <a:pt x="2059" y="931"/>
                </a:lnTo>
                <a:lnTo>
                  <a:pt x="2059" y="928"/>
                </a:lnTo>
                <a:lnTo>
                  <a:pt x="2059" y="925"/>
                </a:lnTo>
                <a:lnTo>
                  <a:pt x="2056" y="925"/>
                </a:lnTo>
                <a:lnTo>
                  <a:pt x="2056" y="922"/>
                </a:lnTo>
                <a:lnTo>
                  <a:pt x="2056" y="919"/>
                </a:lnTo>
                <a:lnTo>
                  <a:pt x="2056" y="917"/>
                </a:lnTo>
                <a:lnTo>
                  <a:pt x="2056" y="914"/>
                </a:lnTo>
                <a:lnTo>
                  <a:pt x="2059" y="911"/>
                </a:lnTo>
                <a:lnTo>
                  <a:pt x="2059" y="908"/>
                </a:lnTo>
                <a:lnTo>
                  <a:pt x="2056" y="905"/>
                </a:lnTo>
                <a:lnTo>
                  <a:pt x="2056" y="902"/>
                </a:lnTo>
                <a:lnTo>
                  <a:pt x="2059" y="900"/>
                </a:lnTo>
                <a:lnTo>
                  <a:pt x="2059" y="897"/>
                </a:lnTo>
                <a:lnTo>
                  <a:pt x="2061" y="894"/>
                </a:lnTo>
                <a:lnTo>
                  <a:pt x="2064" y="891"/>
                </a:lnTo>
                <a:lnTo>
                  <a:pt x="2067" y="891"/>
                </a:lnTo>
                <a:lnTo>
                  <a:pt x="2067" y="888"/>
                </a:lnTo>
                <a:lnTo>
                  <a:pt x="2070" y="885"/>
                </a:lnTo>
                <a:lnTo>
                  <a:pt x="2067" y="882"/>
                </a:lnTo>
                <a:lnTo>
                  <a:pt x="2064" y="880"/>
                </a:lnTo>
                <a:lnTo>
                  <a:pt x="2061" y="880"/>
                </a:lnTo>
                <a:lnTo>
                  <a:pt x="2061" y="877"/>
                </a:lnTo>
                <a:lnTo>
                  <a:pt x="2059" y="874"/>
                </a:lnTo>
                <a:lnTo>
                  <a:pt x="2059" y="871"/>
                </a:lnTo>
                <a:lnTo>
                  <a:pt x="2059" y="868"/>
                </a:lnTo>
                <a:lnTo>
                  <a:pt x="2056" y="865"/>
                </a:lnTo>
                <a:lnTo>
                  <a:pt x="2056" y="863"/>
                </a:lnTo>
                <a:lnTo>
                  <a:pt x="2056" y="860"/>
                </a:lnTo>
                <a:lnTo>
                  <a:pt x="2053" y="860"/>
                </a:lnTo>
                <a:lnTo>
                  <a:pt x="2053" y="857"/>
                </a:lnTo>
                <a:lnTo>
                  <a:pt x="2050" y="857"/>
                </a:lnTo>
                <a:lnTo>
                  <a:pt x="2050" y="854"/>
                </a:lnTo>
                <a:lnTo>
                  <a:pt x="2050" y="851"/>
                </a:lnTo>
                <a:lnTo>
                  <a:pt x="2047" y="848"/>
                </a:lnTo>
                <a:lnTo>
                  <a:pt x="2047" y="845"/>
                </a:lnTo>
                <a:lnTo>
                  <a:pt x="2044" y="845"/>
                </a:lnTo>
                <a:lnTo>
                  <a:pt x="2041" y="845"/>
                </a:lnTo>
                <a:lnTo>
                  <a:pt x="2039" y="845"/>
                </a:lnTo>
                <a:lnTo>
                  <a:pt x="2036" y="845"/>
                </a:lnTo>
                <a:lnTo>
                  <a:pt x="2033" y="848"/>
                </a:lnTo>
                <a:lnTo>
                  <a:pt x="2030" y="848"/>
                </a:lnTo>
                <a:lnTo>
                  <a:pt x="2027" y="851"/>
                </a:lnTo>
                <a:lnTo>
                  <a:pt x="2024" y="851"/>
                </a:lnTo>
                <a:lnTo>
                  <a:pt x="2022" y="851"/>
                </a:lnTo>
                <a:lnTo>
                  <a:pt x="2019" y="851"/>
                </a:lnTo>
                <a:lnTo>
                  <a:pt x="2016" y="851"/>
                </a:lnTo>
                <a:lnTo>
                  <a:pt x="2013" y="851"/>
                </a:lnTo>
                <a:lnTo>
                  <a:pt x="2010" y="851"/>
                </a:lnTo>
                <a:lnTo>
                  <a:pt x="2010" y="854"/>
                </a:lnTo>
                <a:lnTo>
                  <a:pt x="2007" y="854"/>
                </a:lnTo>
                <a:lnTo>
                  <a:pt x="2004" y="854"/>
                </a:lnTo>
                <a:lnTo>
                  <a:pt x="2002" y="854"/>
                </a:lnTo>
                <a:lnTo>
                  <a:pt x="1999" y="854"/>
                </a:lnTo>
                <a:lnTo>
                  <a:pt x="1996" y="854"/>
                </a:lnTo>
                <a:lnTo>
                  <a:pt x="1993" y="854"/>
                </a:lnTo>
                <a:lnTo>
                  <a:pt x="1990" y="854"/>
                </a:lnTo>
                <a:lnTo>
                  <a:pt x="1987" y="854"/>
                </a:lnTo>
                <a:lnTo>
                  <a:pt x="1985" y="857"/>
                </a:lnTo>
                <a:lnTo>
                  <a:pt x="1982" y="854"/>
                </a:lnTo>
                <a:lnTo>
                  <a:pt x="1979" y="854"/>
                </a:lnTo>
                <a:lnTo>
                  <a:pt x="1976" y="854"/>
                </a:lnTo>
                <a:lnTo>
                  <a:pt x="1973" y="854"/>
                </a:lnTo>
                <a:lnTo>
                  <a:pt x="1970" y="854"/>
                </a:lnTo>
                <a:lnTo>
                  <a:pt x="1967" y="851"/>
                </a:lnTo>
                <a:lnTo>
                  <a:pt x="1967" y="848"/>
                </a:lnTo>
                <a:lnTo>
                  <a:pt x="1967" y="845"/>
                </a:lnTo>
                <a:lnTo>
                  <a:pt x="1967" y="843"/>
                </a:lnTo>
                <a:lnTo>
                  <a:pt x="1967" y="840"/>
                </a:lnTo>
                <a:lnTo>
                  <a:pt x="1967" y="837"/>
                </a:lnTo>
                <a:lnTo>
                  <a:pt x="1967" y="834"/>
                </a:lnTo>
                <a:lnTo>
                  <a:pt x="1965" y="834"/>
                </a:lnTo>
                <a:lnTo>
                  <a:pt x="1965" y="831"/>
                </a:lnTo>
                <a:lnTo>
                  <a:pt x="1962" y="831"/>
                </a:lnTo>
                <a:lnTo>
                  <a:pt x="1962" y="828"/>
                </a:lnTo>
                <a:lnTo>
                  <a:pt x="1959" y="828"/>
                </a:lnTo>
                <a:lnTo>
                  <a:pt x="1956" y="828"/>
                </a:lnTo>
                <a:lnTo>
                  <a:pt x="1953" y="826"/>
                </a:lnTo>
                <a:lnTo>
                  <a:pt x="1950" y="826"/>
                </a:lnTo>
                <a:lnTo>
                  <a:pt x="1950" y="828"/>
                </a:lnTo>
                <a:lnTo>
                  <a:pt x="1948" y="828"/>
                </a:lnTo>
                <a:lnTo>
                  <a:pt x="1945" y="828"/>
                </a:lnTo>
                <a:lnTo>
                  <a:pt x="1942" y="828"/>
                </a:lnTo>
                <a:lnTo>
                  <a:pt x="1942" y="831"/>
                </a:lnTo>
                <a:lnTo>
                  <a:pt x="1939" y="831"/>
                </a:lnTo>
                <a:lnTo>
                  <a:pt x="1939" y="834"/>
                </a:lnTo>
                <a:lnTo>
                  <a:pt x="1936" y="834"/>
                </a:lnTo>
                <a:lnTo>
                  <a:pt x="1936" y="837"/>
                </a:lnTo>
                <a:lnTo>
                  <a:pt x="1933" y="837"/>
                </a:lnTo>
                <a:lnTo>
                  <a:pt x="1930" y="837"/>
                </a:lnTo>
                <a:lnTo>
                  <a:pt x="1928" y="837"/>
                </a:lnTo>
                <a:lnTo>
                  <a:pt x="1925" y="837"/>
                </a:lnTo>
                <a:lnTo>
                  <a:pt x="1922" y="837"/>
                </a:lnTo>
                <a:lnTo>
                  <a:pt x="1919" y="837"/>
                </a:lnTo>
                <a:lnTo>
                  <a:pt x="1916" y="834"/>
                </a:lnTo>
                <a:lnTo>
                  <a:pt x="1913" y="834"/>
                </a:lnTo>
                <a:lnTo>
                  <a:pt x="1910" y="831"/>
                </a:lnTo>
                <a:lnTo>
                  <a:pt x="1908" y="831"/>
                </a:lnTo>
                <a:lnTo>
                  <a:pt x="1905" y="828"/>
                </a:lnTo>
                <a:lnTo>
                  <a:pt x="1902" y="828"/>
                </a:lnTo>
                <a:lnTo>
                  <a:pt x="1899" y="826"/>
                </a:lnTo>
                <a:lnTo>
                  <a:pt x="1893" y="823"/>
                </a:lnTo>
                <a:lnTo>
                  <a:pt x="1888" y="820"/>
                </a:lnTo>
                <a:lnTo>
                  <a:pt x="1882" y="817"/>
                </a:lnTo>
                <a:lnTo>
                  <a:pt x="1876" y="817"/>
                </a:lnTo>
                <a:lnTo>
                  <a:pt x="1871" y="817"/>
                </a:lnTo>
                <a:lnTo>
                  <a:pt x="1859" y="817"/>
                </a:lnTo>
                <a:lnTo>
                  <a:pt x="1854" y="820"/>
                </a:lnTo>
                <a:lnTo>
                  <a:pt x="1848" y="820"/>
                </a:lnTo>
                <a:lnTo>
                  <a:pt x="1842" y="823"/>
                </a:lnTo>
                <a:lnTo>
                  <a:pt x="1834" y="828"/>
                </a:lnTo>
                <a:lnTo>
                  <a:pt x="1831" y="831"/>
                </a:lnTo>
                <a:lnTo>
                  <a:pt x="1828" y="831"/>
                </a:lnTo>
                <a:lnTo>
                  <a:pt x="1828" y="828"/>
                </a:lnTo>
                <a:lnTo>
                  <a:pt x="1828" y="831"/>
                </a:lnTo>
                <a:lnTo>
                  <a:pt x="1825" y="834"/>
                </a:lnTo>
                <a:lnTo>
                  <a:pt x="1822" y="834"/>
                </a:lnTo>
                <a:lnTo>
                  <a:pt x="1819" y="837"/>
                </a:lnTo>
                <a:lnTo>
                  <a:pt x="1816" y="837"/>
                </a:lnTo>
                <a:lnTo>
                  <a:pt x="1816" y="840"/>
                </a:lnTo>
                <a:lnTo>
                  <a:pt x="1814" y="840"/>
                </a:lnTo>
                <a:lnTo>
                  <a:pt x="1811" y="843"/>
                </a:lnTo>
                <a:lnTo>
                  <a:pt x="1805" y="845"/>
                </a:lnTo>
                <a:lnTo>
                  <a:pt x="1802" y="845"/>
                </a:lnTo>
                <a:lnTo>
                  <a:pt x="1799" y="848"/>
                </a:lnTo>
                <a:lnTo>
                  <a:pt x="1797" y="851"/>
                </a:lnTo>
                <a:lnTo>
                  <a:pt x="1794" y="854"/>
                </a:lnTo>
                <a:lnTo>
                  <a:pt x="1791" y="854"/>
                </a:lnTo>
                <a:lnTo>
                  <a:pt x="1791" y="857"/>
                </a:lnTo>
                <a:lnTo>
                  <a:pt x="1788" y="857"/>
                </a:lnTo>
                <a:lnTo>
                  <a:pt x="1788" y="860"/>
                </a:lnTo>
                <a:lnTo>
                  <a:pt x="1785" y="863"/>
                </a:lnTo>
                <a:lnTo>
                  <a:pt x="1785" y="865"/>
                </a:lnTo>
                <a:lnTo>
                  <a:pt x="1782" y="865"/>
                </a:lnTo>
                <a:lnTo>
                  <a:pt x="1782" y="868"/>
                </a:lnTo>
                <a:lnTo>
                  <a:pt x="1779" y="868"/>
                </a:lnTo>
                <a:lnTo>
                  <a:pt x="1777" y="871"/>
                </a:lnTo>
                <a:lnTo>
                  <a:pt x="1777" y="874"/>
                </a:lnTo>
                <a:lnTo>
                  <a:pt x="1774" y="874"/>
                </a:lnTo>
                <a:lnTo>
                  <a:pt x="1771" y="877"/>
                </a:lnTo>
                <a:lnTo>
                  <a:pt x="1768" y="877"/>
                </a:lnTo>
                <a:lnTo>
                  <a:pt x="1765" y="880"/>
                </a:lnTo>
                <a:lnTo>
                  <a:pt x="1762" y="882"/>
                </a:lnTo>
                <a:lnTo>
                  <a:pt x="1760" y="885"/>
                </a:lnTo>
                <a:lnTo>
                  <a:pt x="1760" y="888"/>
                </a:lnTo>
                <a:lnTo>
                  <a:pt x="1757" y="888"/>
                </a:lnTo>
                <a:lnTo>
                  <a:pt x="1757" y="891"/>
                </a:lnTo>
                <a:lnTo>
                  <a:pt x="1757" y="894"/>
                </a:lnTo>
                <a:lnTo>
                  <a:pt x="1754" y="894"/>
                </a:lnTo>
                <a:lnTo>
                  <a:pt x="1754" y="897"/>
                </a:lnTo>
                <a:lnTo>
                  <a:pt x="1751" y="897"/>
                </a:lnTo>
                <a:lnTo>
                  <a:pt x="1751" y="900"/>
                </a:lnTo>
                <a:lnTo>
                  <a:pt x="1748" y="902"/>
                </a:lnTo>
                <a:lnTo>
                  <a:pt x="1748" y="905"/>
                </a:lnTo>
                <a:lnTo>
                  <a:pt x="1745" y="905"/>
                </a:lnTo>
                <a:lnTo>
                  <a:pt x="1742" y="905"/>
                </a:lnTo>
                <a:lnTo>
                  <a:pt x="1740" y="908"/>
                </a:lnTo>
                <a:lnTo>
                  <a:pt x="1737" y="908"/>
                </a:lnTo>
                <a:lnTo>
                  <a:pt x="1734" y="908"/>
                </a:lnTo>
                <a:lnTo>
                  <a:pt x="1731" y="905"/>
                </a:lnTo>
                <a:lnTo>
                  <a:pt x="1728" y="905"/>
                </a:lnTo>
                <a:lnTo>
                  <a:pt x="1725" y="905"/>
                </a:lnTo>
                <a:lnTo>
                  <a:pt x="1723" y="905"/>
                </a:lnTo>
                <a:lnTo>
                  <a:pt x="1720" y="905"/>
                </a:lnTo>
                <a:lnTo>
                  <a:pt x="1720" y="908"/>
                </a:lnTo>
                <a:lnTo>
                  <a:pt x="1717" y="911"/>
                </a:lnTo>
                <a:lnTo>
                  <a:pt x="1714" y="914"/>
                </a:lnTo>
                <a:lnTo>
                  <a:pt x="1714" y="917"/>
                </a:lnTo>
                <a:lnTo>
                  <a:pt x="1711" y="919"/>
                </a:lnTo>
                <a:lnTo>
                  <a:pt x="1711" y="925"/>
                </a:lnTo>
                <a:lnTo>
                  <a:pt x="1708" y="931"/>
                </a:lnTo>
                <a:lnTo>
                  <a:pt x="1708" y="934"/>
                </a:lnTo>
                <a:lnTo>
                  <a:pt x="1708" y="937"/>
                </a:lnTo>
                <a:lnTo>
                  <a:pt x="1708" y="942"/>
                </a:lnTo>
                <a:lnTo>
                  <a:pt x="1711" y="945"/>
                </a:lnTo>
                <a:lnTo>
                  <a:pt x="1711" y="948"/>
                </a:lnTo>
                <a:lnTo>
                  <a:pt x="1711" y="951"/>
                </a:lnTo>
                <a:lnTo>
                  <a:pt x="1711" y="954"/>
                </a:lnTo>
                <a:lnTo>
                  <a:pt x="1711" y="956"/>
                </a:lnTo>
                <a:lnTo>
                  <a:pt x="1711" y="959"/>
                </a:lnTo>
                <a:lnTo>
                  <a:pt x="1711" y="962"/>
                </a:lnTo>
                <a:lnTo>
                  <a:pt x="1708" y="965"/>
                </a:lnTo>
                <a:lnTo>
                  <a:pt x="1708" y="968"/>
                </a:lnTo>
                <a:lnTo>
                  <a:pt x="1705" y="971"/>
                </a:lnTo>
                <a:lnTo>
                  <a:pt x="1705" y="974"/>
                </a:lnTo>
                <a:lnTo>
                  <a:pt x="1705" y="976"/>
                </a:lnTo>
                <a:lnTo>
                  <a:pt x="1705" y="979"/>
                </a:lnTo>
                <a:lnTo>
                  <a:pt x="1705" y="982"/>
                </a:lnTo>
                <a:lnTo>
                  <a:pt x="1705" y="985"/>
                </a:lnTo>
                <a:lnTo>
                  <a:pt x="1705" y="988"/>
                </a:lnTo>
                <a:lnTo>
                  <a:pt x="1705" y="993"/>
                </a:lnTo>
                <a:lnTo>
                  <a:pt x="1708" y="996"/>
                </a:lnTo>
                <a:lnTo>
                  <a:pt x="1708" y="999"/>
                </a:lnTo>
                <a:lnTo>
                  <a:pt x="1711" y="1002"/>
                </a:lnTo>
                <a:lnTo>
                  <a:pt x="1714" y="1005"/>
                </a:lnTo>
                <a:lnTo>
                  <a:pt x="1717" y="1008"/>
                </a:lnTo>
                <a:lnTo>
                  <a:pt x="1720" y="1011"/>
                </a:lnTo>
                <a:lnTo>
                  <a:pt x="1723" y="1011"/>
                </a:lnTo>
                <a:lnTo>
                  <a:pt x="1725" y="1016"/>
                </a:lnTo>
                <a:lnTo>
                  <a:pt x="1728" y="1019"/>
                </a:lnTo>
                <a:lnTo>
                  <a:pt x="1728" y="1022"/>
                </a:lnTo>
                <a:lnTo>
                  <a:pt x="1731" y="1025"/>
                </a:lnTo>
                <a:lnTo>
                  <a:pt x="1731" y="1028"/>
                </a:lnTo>
                <a:lnTo>
                  <a:pt x="1734" y="1031"/>
                </a:lnTo>
                <a:lnTo>
                  <a:pt x="1734" y="1036"/>
                </a:lnTo>
                <a:lnTo>
                  <a:pt x="1734" y="1039"/>
                </a:lnTo>
                <a:lnTo>
                  <a:pt x="1731" y="1042"/>
                </a:lnTo>
                <a:lnTo>
                  <a:pt x="1731" y="1045"/>
                </a:lnTo>
                <a:lnTo>
                  <a:pt x="1728" y="1048"/>
                </a:lnTo>
                <a:lnTo>
                  <a:pt x="1728" y="1050"/>
                </a:lnTo>
                <a:lnTo>
                  <a:pt x="1728" y="1053"/>
                </a:lnTo>
                <a:lnTo>
                  <a:pt x="1725" y="1056"/>
                </a:lnTo>
                <a:lnTo>
                  <a:pt x="1725" y="1059"/>
                </a:lnTo>
                <a:lnTo>
                  <a:pt x="1723" y="1062"/>
                </a:lnTo>
                <a:lnTo>
                  <a:pt x="1723" y="1065"/>
                </a:lnTo>
                <a:lnTo>
                  <a:pt x="1717" y="1070"/>
                </a:lnTo>
                <a:lnTo>
                  <a:pt x="1717" y="1073"/>
                </a:lnTo>
                <a:lnTo>
                  <a:pt x="1714" y="1076"/>
                </a:lnTo>
                <a:lnTo>
                  <a:pt x="1711" y="1079"/>
                </a:lnTo>
                <a:lnTo>
                  <a:pt x="1708" y="1079"/>
                </a:lnTo>
                <a:lnTo>
                  <a:pt x="1708" y="1082"/>
                </a:lnTo>
                <a:lnTo>
                  <a:pt x="1708" y="1085"/>
                </a:lnTo>
                <a:lnTo>
                  <a:pt x="1708" y="1087"/>
                </a:lnTo>
                <a:lnTo>
                  <a:pt x="1705" y="1090"/>
                </a:lnTo>
                <a:lnTo>
                  <a:pt x="1705" y="1093"/>
                </a:lnTo>
                <a:lnTo>
                  <a:pt x="1705" y="1096"/>
                </a:lnTo>
                <a:lnTo>
                  <a:pt x="1705" y="1099"/>
                </a:lnTo>
                <a:lnTo>
                  <a:pt x="1703" y="1102"/>
                </a:lnTo>
                <a:lnTo>
                  <a:pt x="1700" y="1105"/>
                </a:lnTo>
                <a:lnTo>
                  <a:pt x="1697" y="1107"/>
                </a:lnTo>
                <a:lnTo>
                  <a:pt x="1694" y="1110"/>
                </a:lnTo>
                <a:lnTo>
                  <a:pt x="1694" y="1113"/>
                </a:lnTo>
                <a:lnTo>
                  <a:pt x="1694" y="1116"/>
                </a:lnTo>
                <a:lnTo>
                  <a:pt x="1694" y="1119"/>
                </a:lnTo>
                <a:lnTo>
                  <a:pt x="1697" y="1122"/>
                </a:lnTo>
                <a:lnTo>
                  <a:pt x="1700" y="1122"/>
                </a:lnTo>
                <a:lnTo>
                  <a:pt x="1703" y="1122"/>
                </a:lnTo>
                <a:lnTo>
                  <a:pt x="1705" y="1122"/>
                </a:lnTo>
                <a:lnTo>
                  <a:pt x="1708" y="1124"/>
                </a:lnTo>
                <a:lnTo>
                  <a:pt x="1711" y="1124"/>
                </a:lnTo>
                <a:lnTo>
                  <a:pt x="1714" y="1124"/>
                </a:lnTo>
                <a:lnTo>
                  <a:pt x="1717" y="1127"/>
                </a:lnTo>
                <a:lnTo>
                  <a:pt x="1720" y="1130"/>
                </a:lnTo>
                <a:lnTo>
                  <a:pt x="1723" y="1133"/>
                </a:lnTo>
                <a:lnTo>
                  <a:pt x="1723" y="1136"/>
                </a:lnTo>
                <a:lnTo>
                  <a:pt x="1720" y="1136"/>
                </a:lnTo>
                <a:lnTo>
                  <a:pt x="1717" y="1136"/>
                </a:lnTo>
                <a:lnTo>
                  <a:pt x="1714" y="1136"/>
                </a:lnTo>
                <a:lnTo>
                  <a:pt x="1711" y="1136"/>
                </a:lnTo>
                <a:lnTo>
                  <a:pt x="1711" y="1133"/>
                </a:lnTo>
                <a:lnTo>
                  <a:pt x="1708" y="1133"/>
                </a:lnTo>
                <a:lnTo>
                  <a:pt x="1705" y="1136"/>
                </a:lnTo>
                <a:lnTo>
                  <a:pt x="1708" y="1136"/>
                </a:lnTo>
                <a:lnTo>
                  <a:pt x="1708" y="1139"/>
                </a:lnTo>
                <a:lnTo>
                  <a:pt x="1708" y="1142"/>
                </a:lnTo>
                <a:lnTo>
                  <a:pt x="1708" y="1144"/>
                </a:lnTo>
                <a:lnTo>
                  <a:pt x="1705" y="1144"/>
                </a:lnTo>
                <a:lnTo>
                  <a:pt x="1705" y="1147"/>
                </a:lnTo>
                <a:lnTo>
                  <a:pt x="1705" y="1150"/>
                </a:lnTo>
                <a:lnTo>
                  <a:pt x="1703" y="1153"/>
                </a:lnTo>
                <a:lnTo>
                  <a:pt x="1705" y="1153"/>
                </a:lnTo>
                <a:lnTo>
                  <a:pt x="1705" y="1156"/>
                </a:lnTo>
                <a:lnTo>
                  <a:pt x="1705" y="1159"/>
                </a:lnTo>
                <a:lnTo>
                  <a:pt x="1705" y="1161"/>
                </a:lnTo>
                <a:lnTo>
                  <a:pt x="1705" y="1164"/>
                </a:lnTo>
                <a:lnTo>
                  <a:pt x="1703" y="1164"/>
                </a:lnTo>
                <a:lnTo>
                  <a:pt x="1703" y="1167"/>
                </a:lnTo>
                <a:lnTo>
                  <a:pt x="1700" y="1167"/>
                </a:lnTo>
                <a:lnTo>
                  <a:pt x="1697" y="1170"/>
                </a:lnTo>
                <a:lnTo>
                  <a:pt x="1694" y="1173"/>
                </a:lnTo>
                <a:lnTo>
                  <a:pt x="1691" y="1173"/>
                </a:lnTo>
                <a:lnTo>
                  <a:pt x="1688" y="1176"/>
                </a:lnTo>
                <a:lnTo>
                  <a:pt x="1685" y="1176"/>
                </a:lnTo>
                <a:lnTo>
                  <a:pt x="1685" y="1179"/>
                </a:lnTo>
                <a:lnTo>
                  <a:pt x="1683" y="1179"/>
                </a:lnTo>
                <a:lnTo>
                  <a:pt x="1683" y="1181"/>
                </a:lnTo>
                <a:lnTo>
                  <a:pt x="1680" y="1181"/>
                </a:lnTo>
                <a:lnTo>
                  <a:pt x="1680" y="1184"/>
                </a:lnTo>
                <a:lnTo>
                  <a:pt x="1677" y="1184"/>
                </a:lnTo>
                <a:lnTo>
                  <a:pt x="1674" y="1187"/>
                </a:lnTo>
                <a:lnTo>
                  <a:pt x="1671" y="1190"/>
                </a:lnTo>
                <a:lnTo>
                  <a:pt x="1668" y="1193"/>
                </a:lnTo>
                <a:lnTo>
                  <a:pt x="1668" y="1196"/>
                </a:lnTo>
                <a:lnTo>
                  <a:pt x="1666" y="1196"/>
                </a:lnTo>
                <a:lnTo>
                  <a:pt x="1666" y="1198"/>
                </a:lnTo>
                <a:lnTo>
                  <a:pt x="1666" y="1201"/>
                </a:lnTo>
                <a:lnTo>
                  <a:pt x="1666" y="1207"/>
                </a:lnTo>
                <a:lnTo>
                  <a:pt x="1666" y="1210"/>
                </a:lnTo>
                <a:lnTo>
                  <a:pt x="1663" y="1213"/>
                </a:lnTo>
                <a:lnTo>
                  <a:pt x="1660" y="1216"/>
                </a:lnTo>
                <a:lnTo>
                  <a:pt x="1660" y="1221"/>
                </a:lnTo>
                <a:lnTo>
                  <a:pt x="1660" y="1224"/>
                </a:lnTo>
                <a:lnTo>
                  <a:pt x="1660" y="1227"/>
                </a:lnTo>
                <a:lnTo>
                  <a:pt x="1663" y="1230"/>
                </a:lnTo>
                <a:lnTo>
                  <a:pt x="1666" y="1230"/>
                </a:lnTo>
                <a:lnTo>
                  <a:pt x="1666" y="1233"/>
                </a:lnTo>
                <a:lnTo>
                  <a:pt x="1668" y="1235"/>
                </a:lnTo>
                <a:lnTo>
                  <a:pt x="1668" y="1238"/>
                </a:lnTo>
                <a:lnTo>
                  <a:pt x="1671" y="1244"/>
                </a:lnTo>
                <a:lnTo>
                  <a:pt x="1674" y="1247"/>
                </a:lnTo>
                <a:lnTo>
                  <a:pt x="1674" y="1250"/>
                </a:lnTo>
                <a:lnTo>
                  <a:pt x="1674" y="1253"/>
                </a:lnTo>
                <a:lnTo>
                  <a:pt x="1677" y="1255"/>
                </a:lnTo>
                <a:lnTo>
                  <a:pt x="1677" y="1258"/>
                </a:lnTo>
                <a:lnTo>
                  <a:pt x="1677" y="1264"/>
                </a:lnTo>
                <a:lnTo>
                  <a:pt x="1674" y="1264"/>
                </a:lnTo>
                <a:lnTo>
                  <a:pt x="1671" y="1267"/>
                </a:lnTo>
                <a:lnTo>
                  <a:pt x="1668" y="1267"/>
                </a:lnTo>
                <a:lnTo>
                  <a:pt x="1666" y="1267"/>
                </a:lnTo>
                <a:lnTo>
                  <a:pt x="1663" y="1267"/>
                </a:lnTo>
                <a:lnTo>
                  <a:pt x="1660" y="1267"/>
                </a:lnTo>
                <a:lnTo>
                  <a:pt x="1657" y="1270"/>
                </a:lnTo>
                <a:lnTo>
                  <a:pt x="1657" y="1272"/>
                </a:lnTo>
                <a:lnTo>
                  <a:pt x="1654" y="1272"/>
                </a:lnTo>
                <a:lnTo>
                  <a:pt x="1654" y="1275"/>
                </a:lnTo>
                <a:lnTo>
                  <a:pt x="1657" y="1275"/>
                </a:lnTo>
                <a:lnTo>
                  <a:pt x="1657" y="1278"/>
                </a:lnTo>
                <a:lnTo>
                  <a:pt x="1660" y="1281"/>
                </a:lnTo>
                <a:lnTo>
                  <a:pt x="1663" y="1284"/>
                </a:lnTo>
                <a:lnTo>
                  <a:pt x="1663" y="1287"/>
                </a:lnTo>
                <a:lnTo>
                  <a:pt x="1660" y="1290"/>
                </a:lnTo>
                <a:lnTo>
                  <a:pt x="1660" y="1292"/>
                </a:lnTo>
                <a:lnTo>
                  <a:pt x="1657" y="1295"/>
                </a:lnTo>
                <a:lnTo>
                  <a:pt x="1657" y="1298"/>
                </a:lnTo>
                <a:lnTo>
                  <a:pt x="1657" y="1301"/>
                </a:lnTo>
                <a:lnTo>
                  <a:pt x="1660" y="1304"/>
                </a:lnTo>
                <a:lnTo>
                  <a:pt x="1660" y="1307"/>
                </a:lnTo>
                <a:lnTo>
                  <a:pt x="1660" y="1309"/>
                </a:lnTo>
                <a:lnTo>
                  <a:pt x="1660" y="1315"/>
                </a:lnTo>
                <a:lnTo>
                  <a:pt x="1660" y="1318"/>
                </a:lnTo>
                <a:lnTo>
                  <a:pt x="1660" y="1321"/>
                </a:lnTo>
                <a:lnTo>
                  <a:pt x="1660" y="1324"/>
                </a:lnTo>
                <a:lnTo>
                  <a:pt x="1660" y="1327"/>
                </a:lnTo>
                <a:lnTo>
                  <a:pt x="1660" y="1329"/>
                </a:lnTo>
                <a:lnTo>
                  <a:pt x="1660" y="1332"/>
                </a:lnTo>
                <a:lnTo>
                  <a:pt x="1660" y="1335"/>
                </a:lnTo>
                <a:lnTo>
                  <a:pt x="1660" y="1338"/>
                </a:lnTo>
                <a:lnTo>
                  <a:pt x="1660" y="1341"/>
                </a:lnTo>
                <a:lnTo>
                  <a:pt x="1657" y="1341"/>
                </a:lnTo>
                <a:lnTo>
                  <a:pt x="1657" y="1344"/>
                </a:lnTo>
                <a:lnTo>
                  <a:pt x="1654" y="1344"/>
                </a:lnTo>
                <a:lnTo>
                  <a:pt x="1651" y="1344"/>
                </a:lnTo>
                <a:lnTo>
                  <a:pt x="1651" y="1347"/>
                </a:lnTo>
                <a:lnTo>
                  <a:pt x="1648" y="1347"/>
                </a:lnTo>
                <a:lnTo>
                  <a:pt x="1648" y="1349"/>
                </a:lnTo>
                <a:lnTo>
                  <a:pt x="1648" y="1355"/>
                </a:lnTo>
                <a:lnTo>
                  <a:pt x="1651" y="1358"/>
                </a:lnTo>
                <a:lnTo>
                  <a:pt x="1651" y="1361"/>
                </a:lnTo>
                <a:lnTo>
                  <a:pt x="1651" y="1364"/>
                </a:lnTo>
                <a:lnTo>
                  <a:pt x="1648" y="1364"/>
                </a:lnTo>
                <a:lnTo>
                  <a:pt x="1648" y="1366"/>
                </a:lnTo>
                <a:lnTo>
                  <a:pt x="1646" y="1369"/>
                </a:lnTo>
                <a:lnTo>
                  <a:pt x="1643" y="1366"/>
                </a:lnTo>
                <a:lnTo>
                  <a:pt x="1640" y="1366"/>
                </a:lnTo>
                <a:lnTo>
                  <a:pt x="1637" y="1369"/>
                </a:lnTo>
                <a:lnTo>
                  <a:pt x="1637" y="1372"/>
                </a:lnTo>
                <a:lnTo>
                  <a:pt x="1637" y="1378"/>
                </a:lnTo>
                <a:lnTo>
                  <a:pt x="1640" y="1381"/>
                </a:lnTo>
                <a:lnTo>
                  <a:pt x="1640" y="1384"/>
                </a:lnTo>
                <a:lnTo>
                  <a:pt x="1640" y="1386"/>
                </a:lnTo>
                <a:lnTo>
                  <a:pt x="1640" y="1389"/>
                </a:lnTo>
                <a:lnTo>
                  <a:pt x="1640" y="1392"/>
                </a:lnTo>
                <a:lnTo>
                  <a:pt x="1637" y="1392"/>
                </a:lnTo>
                <a:lnTo>
                  <a:pt x="1637" y="1395"/>
                </a:lnTo>
                <a:lnTo>
                  <a:pt x="1637" y="1401"/>
                </a:lnTo>
                <a:lnTo>
                  <a:pt x="1637" y="1406"/>
                </a:lnTo>
                <a:lnTo>
                  <a:pt x="1637" y="1409"/>
                </a:lnTo>
                <a:lnTo>
                  <a:pt x="1637" y="1412"/>
                </a:lnTo>
                <a:lnTo>
                  <a:pt x="1637" y="1415"/>
                </a:lnTo>
                <a:lnTo>
                  <a:pt x="1640" y="1415"/>
                </a:lnTo>
                <a:lnTo>
                  <a:pt x="1640" y="1418"/>
                </a:lnTo>
                <a:lnTo>
                  <a:pt x="1640" y="1421"/>
                </a:lnTo>
                <a:lnTo>
                  <a:pt x="1643" y="1423"/>
                </a:lnTo>
                <a:lnTo>
                  <a:pt x="1646" y="1426"/>
                </a:lnTo>
                <a:lnTo>
                  <a:pt x="1646" y="1429"/>
                </a:lnTo>
                <a:lnTo>
                  <a:pt x="1648" y="1429"/>
                </a:lnTo>
                <a:lnTo>
                  <a:pt x="1651" y="1429"/>
                </a:lnTo>
                <a:lnTo>
                  <a:pt x="1651" y="1432"/>
                </a:lnTo>
                <a:lnTo>
                  <a:pt x="1654" y="1435"/>
                </a:lnTo>
                <a:lnTo>
                  <a:pt x="1654" y="1440"/>
                </a:lnTo>
                <a:lnTo>
                  <a:pt x="1657" y="1443"/>
                </a:lnTo>
                <a:lnTo>
                  <a:pt x="1660" y="1446"/>
                </a:lnTo>
                <a:lnTo>
                  <a:pt x="1660" y="1449"/>
                </a:lnTo>
                <a:lnTo>
                  <a:pt x="1663" y="1449"/>
                </a:lnTo>
                <a:lnTo>
                  <a:pt x="1663" y="1452"/>
                </a:lnTo>
                <a:lnTo>
                  <a:pt x="1666" y="1455"/>
                </a:lnTo>
                <a:lnTo>
                  <a:pt x="1666" y="1458"/>
                </a:lnTo>
                <a:lnTo>
                  <a:pt x="1668" y="1458"/>
                </a:lnTo>
                <a:lnTo>
                  <a:pt x="1671" y="1458"/>
                </a:lnTo>
                <a:lnTo>
                  <a:pt x="1674" y="1455"/>
                </a:lnTo>
                <a:lnTo>
                  <a:pt x="1677" y="1458"/>
                </a:lnTo>
                <a:lnTo>
                  <a:pt x="1680" y="1458"/>
                </a:lnTo>
                <a:lnTo>
                  <a:pt x="1680" y="1460"/>
                </a:lnTo>
                <a:lnTo>
                  <a:pt x="1683" y="1460"/>
                </a:lnTo>
                <a:lnTo>
                  <a:pt x="1683" y="1463"/>
                </a:lnTo>
                <a:lnTo>
                  <a:pt x="1683" y="1466"/>
                </a:lnTo>
                <a:lnTo>
                  <a:pt x="1680" y="1469"/>
                </a:lnTo>
                <a:lnTo>
                  <a:pt x="1680" y="1475"/>
                </a:lnTo>
                <a:lnTo>
                  <a:pt x="1683" y="1477"/>
                </a:lnTo>
                <a:lnTo>
                  <a:pt x="1683" y="1480"/>
                </a:lnTo>
                <a:lnTo>
                  <a:pt x="1680" y="1483"/>
                </a:lnTo>
                <a:lnTo>
                  <a:pt x="1680" y="1486"/>
                </a:lnTo>
                <a:lnTo>
                  <a:pt x="1680" y="1489"/>
                </a:lnTo>
                <a:lnTo>
                  <a:pt x="1677" y="1492"/>
                </a:lnTo>
                <a:lnTo>
                  <a:pt x="1677" y="1495"/>
                </a:lnTo>
                <a:lnTo>
                  <a:pt x="1674" y="1497"/>
                </a:lnTo>
                <a:lnTo>
                  <a:pt x="1671" y="1497"/>
                </a:lnTo>
                <a:lnTo>
                  <a:pt x="1668" y="1497"/>
                </a:lnTo>
                <a:lnTo>
                  <a:pt x="1666" y="1497"/>
                </a:lnTo>
                <a:lnTo>
                  <a:pt x="1666" y="1500"/>
                </a:lnTo>
                <a:lnTo>
                  <a:pt x="1663" y="1500"/>
                </a:lnTo>
                <a:lnTo>
                  <a:pt x="1663" y="1503"/>
                </a:lnTo>
                <a:lnTo>
                  <a:pt x="1663" y="1506"/>
                </a:lnTo>
                <a:lnTo>
                  <a:pt x="1666" y="1509"/>
                </a:lnTo>
                <a:lnTo>
                  <a:pt x="1668" y="1509"/>
                </a:lnTo>
                <a:lnTo>
                  <a:pt x="1668" y="1512"/>
                </a:lnTo>
                <a:lnTo>
                  <a:pt x="1671" y="1512"/>
                </a:lnTo>
                <a:lnTo>
                  <a:pt x="1668" y="1514"/>
                </a:lnTo>
                <a:lnTo>
                  <a:pt x="1668" y="1517"/>
                </a:lnTo>
                <a:lnTo>
                  <a:pt x="1668" y="1520"/>
                </a:lnTo>
                <a:lnTo>
                  <a:pt x="1668" y="1523"/>
                </a:lnTo>
                <a:lnTo>
                  <a:pt x="1668" y="1526"/>
                </a:lnTo>
                <a:lnTo>
                  <a:pt x="1666" y="1529"/>
                </a:lnTo>
                <a:lnTo>
                  <a:pt x="1666" y="1532"/>
                </a:lnTo>
                <a:lnTo>
                  <a:pt x="1666" y="1534"/>
                </a:lnTo>
                <a:lnTo>
                  <a:pt x="1663" y="1537"/>
                </a:lnTo>
                <a:lnTo>
                  <a:pt x="1660" y="1540"/>
                </a:lnTo>
                <a:lnTo>
                  <a:pt x="1660" y="1543"/>
                </a:lnTo>
                <a:lnTo>
                  <a:pt x="1660" y="1546"/>
                </a:lnTo>
                <a:lnTo>
                  <a:pt x="1657" y="1546"/>
                </a:lnTo>
                <a:lnTo>
                  <a:pt x="1657" y="1549"/>
                </a:lnTo>
                <a:lnTo>
                  <a:pt x="1654" y="1551"/>
                </a:lnTo>
                <a:lnTo>
                  <a:pt x="1651" y="1551"/>
                </a:lnTo>
                <a:lnTo>
                  <a:pt x="1648" y="1554"/>
                </a:lnTo>
                <a:lnTo>
                  <a:pt x="1646" y="1557"/>
                </a:lnTo>
                <a:lnTo>
                  <a:pt x="1646" y="1560"/>
                </a:lnTo>
                <a:lnTo>
                  <a:pt x="1643" y="1560"/>
                </a:lnTo>
                <a:lnTo>
                  <a:pt x="1643" y="1563"/>
                </a:lnTo>
                <a:lnTo>
                  <a:pt x="1640" y="1566"/>
                </a:lnTo>
                <a:lnTo>
                  <a:pt x="1640" y="1569"/>
                </a:lnTo>
                <a:lnTo>
                  <a:pt x="1640" y="1571"/>
                </a:lnTo>
                <a:lnTo>
                  <a:pt x="1637" y="1571"/>
                </a:lnTo>
                <a:lnTo>
                  <a:pt x="1637" y="1574"/>
                </a:lnTo>
                <a:lnTo>
                  <a:pt x="1637" y="1577"/>
                </a:lnTo>
                <a:lnTo>
                  <a:pt x="1634" y="1580"/>
                </a:lnTo>
                <a:lnTo>
                  <a:pt x="1631" y="1580"/>
                </a:lnTo>
                <a:lnTo>
                  <a:pt x="1629" y="1583"/>
                </a:lnTo>
                <a:lnTo>
                  <a:pt x="1626" y="1583"/>
                </a:lnTo>
                <a:lnTo>
                  <a:pt x="1623" y="1583"/>
                </a:lnTo>
                <a:lnTo>
                  <a:pt x="1620" y="1583"/>
                </a:lnTo>
                <a:lnTo>
                  <a:pt x="1617" y="1580"/>
                </a:lnTo>
                <a:lnTo>
                  <a:pt x="1617" y="1577"/>
                </a:lnTo>
                <a:lnTo>
                  <a:pt x="1614" y="1571"/>
                </a:lnTo>
                <a:lnTo>
                  <a:pt x="1611" y="1569"/>
                </a:lnTo>
                <a:lnTo>
                  <a:pt x="1611" y="1566"/>
                </a:lnTo>
                <a:lnTo>
                  <a:pt x="1611" y="1563"/>
                </a:lnTo>
                <a:lnTo>
                  <a:pt x="1611" y="1560"/>
                </a:lnTo>
                <a:lnTo>
                  <a:pt x="1609" y="1560"/>
                </a:lnTo>
                <a:lnTo>
                  <a:pt x="1609" y="1557"/>
                </a:lnTo>
                <a:lnTo>
                  <a:pt x="1606" y="1554"/>
                </a:lnTo>
                <a:lnTo>
                  <a:pt x="1606" y="1551"/>
                </a:lnTo>
                <a:lnTo>
                  <a:pt x="1603" y="1551"/>
                </a:lnTo>
                <a:lnTo>
                  <a:pt x="1600" y="1549"/>
                </a:lnTo>
                <a:lnTo>
                  <a:pt x="1600" y="1546"/>
                </a:lnTo>
                <a:lnTo>
                  <a:pt x="1597" y="1546"/>
                </a:lnTo>
                <a:lnTo>
                  <a:pt x="1597" y="1543"/>
                </a:lnTo>
                <a:lnTo>
                  <a:pt x="1594" y="1540"/>
                </a:lnTo>
                <a:lnTo>
                  <a:pt x="1592" y="1540"/>
                </a:lnTo>
                <a:lnTo>
                  <a:pt x="1592" y="1537"/>
                </a:lnTo>
                <a:lnTo>
                  <a:pt x="1586" y="1534"/>
                </a:lnTo>
                <a:lnTo>
                  <a:pt x="1586" y="1532"/>
                </a:lnTo>
                <a:lnTo>
                  <a:pt x="1583" y="1529"/>
                </a:lnTo>
                <a:lnTo>
                  <a:pt x="1583" y="1526"/>
                </a:lnTo>
                <a:lnTo>
                  <a:pt x="1580" y="1526"/>
                </a:lnTo>
                <a:lnTo>
                  <a:pt x="1572" y="1526"/>
                </a:lnTo>
                <a:lnTo>
                  <a:pt x="1569" y="1526"/>
                </a:lnTo>
                <a:lnTo>
                  <a:pt x="1566" y="1526"/>
                </a:lnTo>
                <a:lnTo>
                  <a:pt x="1563" y="1526"/>
                </a:lnTo>
                <a:lnTo>
                  <a:pt x="1560" y="1523"/>
                </a:lnTo>
                <a:lnTo>
                  <a:pt x="1557" y="1523"/>
                </a:lnTo>
                <a:lnTo>
                  <a:pt x="1554" y="1520"/>
                </a:lnTo>
                <a:lnTo>
                  <a:pt x="1552" y="1520"/>
                </a:lnTo>
                <a:lnTo>
                  <a:pt x="1546" y="1520"/>
                </a:lnTo>
                <a:lnTo>
                  <a:pt x="1543" y="1520"/>
                </a:lnTo>
                <a:lnTo>
                  <a:pt x="1537" y="1523"/>
                </a:lnTo>
                <a:lnTo>
                  <a:pt x="1537" y="1526"/>
                </a:lnTo>
                <a:lnTo>
                  <a:pt x="1540" y="1526"/>
                </a:lnTo>
                <a:lnTo>
                  <a:pt x="1540" y="1529"/>
                </a:lnTo>
                <a:lnTo>
                  <a:pt x="1537" y="1529"/>
                </a:lnTo>
                <a:lnTo>
                  <a:pt x="1537" y="1532"/>
                </a:lnTo>
                <a:lnTo>
                  <a:pt x="1535" y="1534"/>
                </a:lnTo>
                <a:lnTo>
                  <a:pt x="1535" y="1537"/>
                </a:lnTo>
                <a:lnTo>
                  <a:pt x="1535" y="1540"/>
                </a:lnTo>
                <a:lnTo>
                  <a:pt x="1532" y="1540"/>
                </a:lnTo>
                <a:lnTo>
                  <a:pt x="1529" y="1543"/>
                </a:lnTo>
                <a:lnTo>
                  <a:pt x="1526" y="1546"/>
                </a:lnTo>
                <a:lnTo>
                  <a:pt x="1523" y="1549"/>
                </a:lnTo>
                <a:lnTo>
                  <a:pt x="1517" y="1554"/>
                </a:lnTo>
                <a:lnTo>
                  <a:pt x="1515" y="1557"/>
                </a:lnTo>
                <a:lnTo>
                  <a:pt x="1509" y="1563"/>
                </a:lnTo>
                <a:lnTo>
                  <a:pt x="1506" y="1563"/>
                </a:lnTo>
                <a:lnTo>
                  <a:pt x="1506" y="1566"/>
                </a:lnTo>
                <a:lnTo>
                  <a:pt x="1503" y="1566"/>
                </a:lnTo>
                <a:lnTo>
                  <a:pt x="1500" y="1569"/>
                </a:lnTo>
                <a:lnTo>
                  <a:pt x="1498" y="1569"/>
                </a:lnTo>
                <a:lnTo>
                  <a:pt x="1492" y="1566"/>
                </a:lnTo>
                <a:lnTo>
                  <a:pt x="1489" y="1563"/>
                </a:lnTo>
                <a:lnTo>
                  <a:pt x="1489" y="1560"/>
                </a:lnTo>
                <a:lnTo>
                  <a:pt x="1489" y="1557"/>
                </a:lnTo>
                <a:lnTo>
                  <a:pt x="1489" y="1554"/>
                </a:lnTo>
                <a:lnTo>
                  <a:pt x="1489" y="1546"/>
                </a:lnTo>
                <a:lnTo>
                  <a:pt x="1489" y="1543"/>
                </a:lnTo>
                <a:lnTo>
                  <a:pt x="1489" y="1537"/>
                </a:lnTo>
                <a:lnTo>
                  <a:pt x="1489" y="1534"/>
                </a:lnTo>
                <a:lnTo>
                  <a:pt x="1489" y="1532"/>
                </a:lnTo>
                <a:lnTo>
                  <a:pt x="1489" y="1529"/>
                </a:lnTo>
                <a:lnTo>
                  <a:pt x="1492" y="1526"/>
                </a:lnTo>
                <a:lnTo>
                  <a:pt x="1489" y="1520"/>
                </a:lnTo>
                <a:lnTo>
                  <a:pt x="1489" y="1514"/>
                </a:lnTo>
                <a:lnTo>
                  <a:pt x="1486" y="1514"/>
                </a:lnTo>
                <a:lnTo>
                  <a:pt x="1486" y="1512"/>
                </a:lnTo>
                <a:lnTo>
                  <a:pt x="1483" y="1509"/>
                </a:lnTo>
                <a:lnTo>
                  <a:pt x="1483" y="1506"/>
                </a:lnTo>
                <a:lnTo>
                  <a:pt x="1480" y="1503"/>
                </a:lnTo>
                <a:lnTo>
                  <a:pt x="1480" y="1500"/>
                </a:lnTo>
                <a:lnTo>
                  <a:pt x="1478" y="1497"/>
                </a:lnTo>
                <a:lnTo>
                  <a:pt x="1475" y="1495"/>
                </a:lnTo>
                <a:lnTo>
                  <a:pt x="1472" y="1495"/>
                </a:lnTo>
                <a:lnTo>
                  <a:pt x="1469" y="1495"/>
                </a:lnTo>
                <a:lnTo>
                  <a:pt x="1466" y="1492"/>
                </a:lnTo>
                <a:lnTo>
                  <a:pt x="1466" y="1489"/>
                </a:lnTo>
                <a:lnTo>
                  <a:pt x="1463" y="1489"/>
                </a:lnTo>
                <a:lnTo>
                  <a:pt x="1461" y="1489"/>
                </a:lnTo>
                <a:lnTo>
                  <a:pt x="1458" y="1486"/>
                </a:lnTo>
                <a:lnTo>
                  <a:pt x="1455" y="1483"/>
                </a:lnTo>
                <a:lnTo>
                  <a:pt x="1455" y="1480"/>
                </a:lnTo>
                <a:lnTo>
                  <a:pt x="1458" y="1477"/>
                </a:lnTo>
                <a:lnTo>
                  <a:pt x="1458" y="1475"/>
                </a:lnTo>
                <a:lnTo>
                  <a:pt x="1458" y="1469"/>
                </a:lnTo>
                <a:lnTo>
                  <a:pt x="1455" y="1469"/>
                </a:lnTo>
                <a:lnTo>
                  <a:pt x="1452" y="1466"/>
                </a:lnTo>
                <a:lnTo>
                  <a:pt x="1449" y="1463"/>
                </a:lnTo>
                <a:lnTo>
                  <a:pt x="1438" y="1455"/>
                </a:lnTo>
                <a:lnTo>
                  <a:pt x="1432" y="1452"/>
                </a:lnTo>
                <a:lnTo>
                  <a:pt x="1429" y="1455"/>
                </a:lnTo>
                <a:lnTo>
                  <a:pt x="1426" y="1458"/>
                </a:lnTo>
                <a:lnTo>
                  <a:pt x="1421" y="1463"/>
                </a:lnTo>
                <a:lnTo>
                  <a:pt x="1421" y="1466"/>
                </a:lnTo>
                <a:lnTo>
                  <a:pt x="1418" y="1466"/>
                </a:lnTo>
                <a:lnTo>
                  <a:pt x="1418" y="1469"/>
                </a:lnTo>
                <a:lnTo>
                  <a:pt x="1412" y="1475"/>
                </a:lnTo>
                <a:lnTo>
                  <a:pt x="1412" y="1480"/>
                </a:lnTo>
                <a:lnTo>
                  <a:pt x="1409" y="1480"/>
                </a:lnTo>
                <a:lnTo>
                  <a:pt x="1409" y="1483"/>
                </a:lnTo>
                <a:lnTo>
                  <a:pt x="1406" y="1483"/>
                </a:lnTo>
                <a:lnTo>
                  <a:pt x="1406" y="1486"/>
                </a:lnTo>
                <a:lnTo>
                  <a:pt x="1404" y="1489"/>
                </a:lnTo>
                <a:lnTo>
                  <a:pt x="1404" y="1492"/>
                </a:lnTo>
                <a:lnTo>
                  <a:pt x="1401" y="1495"/>
                </a:lnTo>
                <a:lnTo>
                  <a:pt x="1401" y="1497"/>
                </a:lnTo>
                <a:lnTo>
                  <a:pt x="1398" y="1497"/>
                </a:lnTo>
                <a:lnTo>
                  <a:pt x="1395" y="1497"/>
                </a:lnTo>
                <a:lnTo>
                  <a:pt x="1392" y="1497"/>
                </a:lnTo>
                <a:lnTo>
                  <a:pt x="1389" y="1495"/>
                </a:lnTo>
                <a:lnTo>
                  <a:pt x="1389" y="1492"/>
                </a:lnTo>
                <a:lnTo>
                  <a:pt x="1384" y="1489"/>
                </a:lnTo>
                <a:lnTo>
                  <a:pt x="1381" y="1489"/>
                </a:lnTo>
                <a:lnTo>
                  <a:pt x="1378" y="1486"/>
                </a:lnTo>
                <a:lnTo>
                  <a:pt x="1378" y="1483"/>
                </a:lnTo>
                <a:lnTo>
                  <a:pt x="1375" y="1480"/>
                </a:lnTo>
                <a:lnTo>
                  <a:pt x="1369" y="1477"/>
                </a:lnTo>
                <a:lnTo>
                  <a:pt x="1367" y="1472"/>
                </a:lnTo>
                <a:lnTo>
                  <a:pt x="1349" y="1452"/>
                </a:lnTo>
                <a:lnTo>
                  <a:pt x="1324" y="1443"/>
                </a:lnTo>
                <a:lnTo>
                  <a:pt x="1298" y="1466"/>
                </a:lnTo>
                <a:lnTo>
                  <a:pt x="1292" y="1466"/>
                </a:lnTo>
                <a:lnTo>
                  <a:pt x="1287" y="1463"/>
                </a:lnTo>
                <a:lnTo>
                  <a:pt x="1284" y="1466"/>
                </a:lnTo>
                <a:lnTo>
                  <a:pt x="1278" y="1463"/>
                </a:lnTo>
                <a:lnTo>
                  <a:pt x="1267" y="1466"/>
                </a:lnTo>
                <a:lnTo>
                  <a:pt x="1261" y="1469"/>
                </a:lnTo>
                <a:lnTo>
                  <a:pt x="1258" y="1472"/>
                </a:lnTo>
                <a:lnTo>
                  <a:pt x="1255" y="1466"/>
                </a:lnTo>
                <a:lnTo>
                  <a:pt x="1250" y="1466"/>
                </a:lnTo>
                <a:lnTo>
                  <a:pt x="1247" y="1466"/>
                </a:lnTo>
                <a:lnTo>
                  <a:pt x="1244" y="1466"/>
                </a:lnTo>
                <a:lnTo>
                  <a:pt x="1241" y="1466"/>
                </a:lnTo>
                <a:lnTo>
                  <a:pt x="1238" y="1466"/>
                </a:lnTo>
                <a:lnTo>
                  <a:pt x="1236" y="1466"/>
                </a:lnTo>
                <a:lnTo>
                  <a:pt x="1233" y="1466"/>
                </a:lnTo>
                <a:lnTo>
                  <a:pt x="1230" y="1469"/>
                </a:lnTo>
                <a:lnTo>
                  <a:pt x="1227" y="1469"/>
                </a:lnTo>
                <a:lnTo>
                  <a:pt x="1224" y="1472"/>
                </a:lnTo>
                <a:lnTo>
                  <a:pt x="1221" y="1472"/>
                </a:lnTo>
                <a:lnTo>
                  <a:pt x="1218" y="1469"/>
                </a:lnTo>
                <a:lnTo>
                  <a:pt x="1216" y="1469"/>
                </a:lnTo>
                <a:lnTo>
                  <a:pt x="1216" y="1466"/>
                </a:lnTo>
                <a:lnTo>
                  <a:pt x="1216" y="1463"/>
                </a:lnTo>
                <a:lnTo>
                  <a:pt x="1216" y="1460"/>
                </a:lnTo>
                <a:lnTo>
                  <a:pt x="1218" y="1458"/>
                </a:lnTo>
                <a:lnTo>
                  <a:pt x="1221" y="1458"/>
                </a:lnTo>
                <a:lnTo>
                  <a:pt x="1221" y="1455"/>
                </a:lnTo>
                <a:lnTo>
                  <a:pt x="1224" y="1455"/>
                </a:lnTo>
                <a:lnTo>
                  <a:pt x="1224" y="1452"/>
                </a:lnTo>
                <a:lnTo>
                  <a:pt x="1227" y="1452"/>
                </a:lnTo>
                <a:lnTo>
                  <a:pt x="1227" y="1446"/>
                </a:lnTo>
                <a:lnTo>
                  <a:pt x="1224" y="1446"/>
                </a:lnTo>
                <a:lnTo>
                  <a:pt x="1224" y="1443"/>
                </a:lnTo>
                <a:lnTo>
                  <a:pt x="1221" y="1443"/>
                </a:lnTo>
                <a:lnTo>
                  <a:pt x="1221" y="1440"/>
                </a:lnTo>
                <a:lnTo>
                  <a:pt x="1218" y="1443"/>
                </a:lnTo>
                <a:lnTo>
                  <a:pt x="1218" y="1440"/>
                </a:lnTo>
                <a:lnTo>
                  <a:pt x="1216" y="1440"/>
                </a:lnTo>
                <a:lnTo>
                  <a:pt x="1213" y="1443"/>
                </a:lnTo>
                <a:lnTo>
                  <a:pt x="1210" y="1443"/>
                </a:lnTo>
                <a:lnTo>
                  <a:pt x="1207" y="1440"/>
                </a:lnTo>
                <a:lnTo>
                  <a:pt x="1204" y="1440"/>
                </a:lnTo>
                <a:lnTo>
                  <a:pt x="1204" y="1438"/>
                </a:lnTo>
                <a:lnTo>
                  <a:pt x="1207" y="1435"/>
                </a:lnTo>
                <a:lnTo>
                  <a:pt x="1204" y="1432"/>
                </a:lnTo>
                <a:lnTo>
                  <a:pt x="1204" y="1429"/>
                </a:lnTo>
                <a:lnTo>
                  <a:pt x="1201" y="1429"/>
                </a:lnTo>
                <a:lnTo>
                  <a:pt x="1201" y="1426"/>
                </a:lnTo>
                <a:lnTo>
                  <a:pt x="1201" y="1423"/>
                </a:lnTo>
                <a:lnTo>
                  <a:pt x="1204" y="1421"/>
                </a:lnTo>
                <a:lnTo>
                  <a:pt x="1204" y="1423"/>
                </a:lnTo>
                <a:lnTo>
                  <a:pt x="1207" y="1423"/>
                </a:lnTo>
                <a:lnTo>
                  <a:pt x="1210" y="1421"/>
                </a:lnTo>
                <a:lnTo>
                  <a:pt x="1210" y="1418"/>
                </a:lnTo>
                <a:lnTo>
                  <a:pt x="1213" y="1415"/>
                </a:lnTo>
                <a:lnTo>
                  <a:pt x="1216" y="1415"/>
                </a:lnTo>
                <a:lnTo>
                  <a:pt x="1218" y="1415"/>
                </a:lnTo>
                <a:lnTo>
                  <a:pt x="1218" y="1412"/>
                </a:lnTo>
                <a:lnTo>
                  <a:pt x="1221" y="1409"/>
                </a:lnTo>
                <a:lnTo>
                  <a:pt x="1224" y="1409"/>
                </a:lnTo>
                <a:lnTo>
                  <a:pt x="1224" y="1406"/>
                </a:lnTo>
                <a:lnTo>
                  <a:pt x="1227" y="1403"/>
                </a:lnTo>
                <a:lnTo>
                  <a:pt x="1227" y="1398"/>
                </a:lnTo>
                <a:lnTo>
                  <a:pt x="1230" y="1395"/>
                </a:lnTo>
                <a:lnTo>
                  <a:pt x="1233" y="1392"/>
                </a:lnTo>
                <a:lnTo>
                  <a:pt x="1236" y="1392"/>
                </a:lnTo>
                <a:lnTo>
                  <a:pt x="1238" y="1392"/>
                </a:lnTo>
                <a:lnTo>
                  <a:pt x="1241" y="1389"/>
                </a:lnTo>
                <a:lnTo>
                  <a:pt x="1244" y="1386"/>
                </a:lnTo>
                <a:lnTo>
                  <a:pt x="1247" y="1384"/>
                </a:lnTo>
                <a:lnTo>
                  <a:pt x="1244" y="1381"/>
                </a:lnTo>
                <a:lnTo>
                  <a:pt x="1238" y="1375"/>
                </a:lnTo>
                <a:lnTo>
                  <a:pt x="1238" y="1372"/>
                </a:lnTo>
                <a:lnTo>
                  <a:pt x="1236" y="1369"/>
                </a:lnTo>
                <a:lnTo>
                  <a:pt x="1233" y="1366"/>
                </a:lnTo>
                <a:lnTo>
                  <a:pt x="1230" y="1366"/>
                </a:lnTo>
                <a:lnTo>
                  <a:pt x="1230" y="1364"/>
                </a:lnTo>
                <a:lnTo>
                  <a:pt x="1227" y="1364"/>
                </a:lnTo>
                <a:lnTo>
                  <a:pt x="1224" y="1364"/>
                </a:lnTo>
                <a:lnTo>
                  <a:pt x="1224" y="1361"/>
                </a:lnTo>
                <a:lnTo>
                  <a:pt x="1224" y="1358"/>
                </a:lnTo>
                <a:lnTo>
                  <a:pt x="1227" y="1358"/>
                </a:lnTo>
                <a:lnTo>
                  <a:pt x="1227" y="1355"/>
                </a:lnTo>
                <a:lnTo>
                  <a:pt x="1224" y="1352"/>
                </a:lnTo>
                <a:lnTo>
                  <a:pt x="1224" y="1349"/>
                </a:lnTo>
                <a:lnTo>
                  <a:pt x="1221" y="1347"/>
                </a:lnTo>
                <a:lnTo>
                  <a:pt x="1213" y="1347"/>
                </a:lnTo>
                <a:lnTo>
                  <a:pt x="1207" y="1344"/>
                </a:lnTo>
                <a:lnTo>
                  <a:pt x="1201" y="1341"/>
                </a:lnTo>
                <a:lnTo>
                  <a:pt x="1199" y="1338"/>
                </a:lnTo>
                <a:lnTo>
                  <a:pt x="1201" y="1335"/>
                </a:lnTo>
                <a:lnTo>
                  <a:pt x="1201" y="1332"/>
                </a:lnTo>
                <a:lnTo>
                  <a:pt x="1204" y="1329"/>
                </a:lnTo>
                <a:lnTo>
                  <a:pt x="1207" y="1329"/>
                </a:lnTo>
                <a:lnTo>
                  <a:pt x="1216" y="1327"/>
                </a:lnTo>
                <a:lnTo>
                  <a:pt x="1216" y="1329"/>
                </a:lnTo>
                <a:lnTo>
                  <a:pt x="1218" y="1329"/>
                </a:lnTo>
                <a:lnTo>
                  <a:pt x="1221" y="1329"/>
                </a:lnTo>
                <a:lnTo>
                  <a:pt x="1224" y="1329"/>
                </a:lnTo>
                <a:lnTo>
                  <a:pt x="1227" y="1327"/>
                </a:lnTo>
                <a:lnTo>
                  <a:pt x="1227" y="1321"/>
                </a:lnTo>
                <a:lnTo>
                  <a:pt x="1227" y="1318"/>
                </a:lnTo>
                <a:lnTo>
                  <a:pt x="1227" y="1315"/>
                </a:lnTo>
                <a:lnTo>
                  <a:pt x="1227" y="1312"/>
                </a:lnTo>
                <a:lnTo>
                  <a:pt x="1227" y="1309"/>
                </a:lnTo>
                <a:lnTo>
                  <a:pt x="1230" y="1307"/>
                </a:lnTo>
                <a:lnTo>
                  <a:pt x="1230" y="1304"/>
                </a:lnTo>
                <a:lnTo>
                  <a:pt x="1230" y="1301"/>
                </a:lnTo>
                <a:lnTo>
                  <a:pt x="1230" y="1298"/>
                </a:lnTo>
                <a:lnTo>
                  <a:pt x="1230" y="1292"/>
                </a:lnTo>
                <a:lnTo>
                  <a:pt x="1227" y="1290"/>
                </a:lnTo>
                <a:lnTo>
                  <a:pt x="1227" y="1287"/>
                </a:lnTo>
                <a:lnTo>
                  <a:pt x="1227" y="1284"/>
                </a:lnTo>
                <a:lnTo>
                  <a:pt x="1224" y="1281"/>
                </a:lnTo>
                <a:lnTo>
                  <a:pt x="1227" y="1278"/>
                </a:lnTo>
                <a:lnTo>
                  <a:pt x="1227" y="1275"/>
                </a:lnTo>
                <a:lnTo>
                  <a:pt x="1224" y="1275"/>
                </a:lnTo>
                <a:lnTo>
                  <a:pt x="1224" y="1272"/>
                </a:lnTo>
                <a:lnTo>
                  <a:pt x="1224" y="1270"/>
                </a:lnTo>
                <a:lnTo>
                  <a:pt x="1224" y="1267"/>
                </a:lnTo>
                <a:lnTo>
                  <a:pt x="1224" y="1264"/>
                </a:lnTo>
                <a:lnTo>
                  <a:pt x="1224" y="1261"/>
                </a:lnTo>
                <a:lnTo>
                  <a:pt x="1224" y="1258"/>
                </a:lnTo>
                <a:lnTo>
                  <a:pt x="1224" y="1255"/>
                </a:lnTo>
                <a:lnTo>
                  <a:pt x="1221" y="1253"/>
                </a:lnTo>
                <a:lnTo>
                  <a:pt x="1218" y="1250"/>
                </a:lnTo>
                <a:lnTo>
                  <a:pt x="1216" y="1250"/>
                </a:lnTo>
                <a:lnTo>
                  <a:pt x="1216" y="1247"/>
                </a:lnTo>
                <a:lnTo>
                  <a:pt x="1210" y="1247"/>
                </a:lnTo>
                <a:lnTo>
                  <a:pt x="1207" y="1247"/>
                </a:lnTo>
                <a:lnTo>
                  <a:pt x="1204" y="1250"/>
                </a:lnTo>
                <a:lnTo>
                  <a:pt x="1201" y="1247"/>
                </a:lnTo>
                <a:lnTo>
                  <a:pt x="1199" y="1250"/>
                </a:lnTo>
                <a:lnTo>
                  <a:pt x="1196" y="1250"/>
                </a:lnTo>
                <a:lnTo>
                  <a:pt x="1193" y="1253"/>
                </a:lnTo>
                <a:lnTo>
                  <a:pt x="1190" y="1253"/>
                </a:lnTo>
                <a:lnTo>
                  <a:pt x="1187" y="1250"/>
                </a:lnTo>
                <a:lnTo>
                  <a:pt x="1184" y="1250"/>
                </a:lnTo>
                <a:lnTo>
                  <a:pt x="1181" y="1250"/>
                </a:lnTo>
                <a:lnTo>
                  <a:pt x="1179" y="1250"/>
                </a:lnTo>
                <a:lnTo>
                  <a:pt x="1173" y="1250"/>
                </a:lnTo>
                <a:lnTo>
                  <a:pt x="1170" y="1253"/>
                </a:lnTo>
                <a:lnTo>
                  <a:pt x="1167" y="1253"/>
                </a:lnTo>
                <a:lnTo>
                  <a:pt x="1167" y="1250"/>
                </a:lnTo>
                <a:lnTo>
                  <a:pt x="1164" y="1250"/>
                </a:lnTo>
                <a:lnTo>
                  <a:pt x="1161" y="1250"/>
                </a:lnTo>
                <a:lnTo>
                  <a:pt x="1153" y="1247"/>
                </a:lnTo>
                <a:lnTo>
                  <a:pt x="1144" y="1247"/>
                </a:lnTo>
                <a:lnTo>
                  <a:pt x="1139" y="1247"/>
                </a:lnTo>
                <a:lnTo>
                  <a:pt x="1136" y="1247"/>
                </a:lnTo>
                <a:lnTo>
                  <a:pt x="1127" y="1247"/>
                </a:lnTo>
                <a:lnTo>
                  <a:pt x="1122" y="1247"/>
                </a:lnTo>
                <a:lnTo>
                  <a:pt x="1119" y="1244"/>
                </a:lnTo>
                <a:lnTo>
                  <a:pt x="1113" y="1241"/>
                </a:lnTo>
                <a:lnTo>
                  <a:pt x="1110" y="1238"/>
                </a:lnTo>
                <a:lnTo>
                  <a:pt x="1105" y="1235"/>
                </a:lnTo>
                <a:lnTo>
                  <a:pt x="1102" y="1235"/>
                </a:lnTo>
                <a:lnTo>
                  <a:pt x="1099" y="1230"/>
                </a:lnTo>
                <a:lnTo>
                  <a:pt x="1096" y="1221"/>
                </a:lnTo>
                <a:lnTo>
                  <a:pt x="1096" y="1213"/>
                </a:lnTo>
                <a:lnTo>
                  <a:pt x="1096" y="1210"/>
                </a:lnTo>
                <a:lnTo>
                  <a:pt x="1099" y="1210"/>
                </a:lnTo>
                <a:lnTo>
                  <a:pt x="1102" y="1207"/>
                </a:lnTo>
                <a:lnTo>
                  <a:pt x="1102" y="1204"/>
                </a:lnTo>
                <a:lnTo>
                  <a:pt x="1105" y="1201"/>
                </a:lnTo>
                <a:lnTo>
                  <a:pt x="1105" y="1198"/>
                </a:lnTo>
                <a:lnTo>
                  <a:pt x="1107" y="1198"/>
                </a:lnTo>
                <a:lnTo>
                  <a:pt x="1110" y="1201"/>
                </a:lnTo>
                <a:lnTo>
                  <a:pt x="1113" y="1201"/>
                </a:lnTo>
                <a:lnTo>
                  <a:pt x="1116" y="1201"/>
                </a:lnTo>
                <a:lnTo>
                  <a:pt x="1119" y="1198"/>
                </a:lnTo>
                <a:lnTo>
                  <a:pt x="1119" y="1196"/>
                </a:lnTo>
                <a:lnTo>
                  <a:pt x="1122" y="1193"/>
                </a:lnTo>
                <a:lnTo>
                  <a:pt x="1122" y="1190"/>
                </a:lnTo>
                <a:lnTo>
                  <a:pt x="1124" y="1184"/>
                </a:lnTo>
                <a:lnTo>
                  <a:pt x="1127" y="1184"/>
                </a:lnTo>
                <a:lnTo>
                  <a:pt x="1127" y="1181"/>
                </a:lnTo>
                <a:lnTo>
                  <a:pt x="1127" y="1184"/>
                </a:lnTo>
                <a:lnTo>
                  <a:pt x="1130" y="1181"/>
                </a:lnTo>
                <a:lnTo>
                  <a:pt x="1133" y="1181"/>
                </a:lnTo>
                <a:lnTo>
                  <a:pt x="1136" y="1181"/>
                </a:lnTo>
                <a:lnTo>
                  <a:pt x="1136" y="1179"/>
                </a:lnTo>
                <a:lnTo>
                  <a:pt x="1139" y="1176"/>
                </a:lnTo>
                <a:lnTo>
                  <a:pt x="1139" y="1173"/>
                </a:lnTo>
                <a:lnTo>
                  <a:pt x="1142" y="1170"/>
                </a:lnTo>
                <a:lnTo>
                  <a:pt x="1144" y="1167"/>
                </a:lnTo>
                <a:lnTo>
                  <a:pt x="1147" y="1167"/>
                </a:lnTo>
                <a:lnTo>
                  <a:pt x="1150" y="1164"/>
                </a:lnTo>
                <a:lnTo>
                  <a:pt x="1150" y="1159"/>
                </a:lnTo>
                <a:lnTo>
                  <a:pt x="1147" y="1156"/>
                </a:lnTo>
                <a:lnTo>
                  <a:pt x="1144" y="1150"/>
                </a:lnTo>
                <a:lnTo>
                  <a:pt x="1142" y="1147"/>
                </a:lnTo>
                <a:lnTo>
                  <a:pt x="1139" y="1147"/>
                </a:lnTo>
                <a:lnTo>
                  <a:pt x="1136" y="1144"/>
                </a:lnTo>
                <a:lnTo>
                  <a:pt x="1133" y="1144"/>
                </a:lnTo>
                <a:lnTo>
                  <a:pt x="1130" y="1144"/>
                </a:lnTo>
                <a:lnTo>
                  <a:pt x="1127" y="1144"/>
                </a:lnTo>
                <a:lnTo>
                  <a:pt x="1124" y="1142"/>
                </a:lnTo>
                <a:lnTo>
                  <a:pt x="1122" y="1144"/>
                </a:lnTo>
                <a:lnTo>
                  <a:pt x="1116" y="1144"/>
                </a:lnTo>
                <a:lnTo>
                  <a:pt x="1113" y="1144"/>
                </a:lnTo>
                <a:lnTo>
                  <a:pt x="1110" y="1142"/>
                </a:lnTo>
                <a:lnTo>
                  <a:pt x="1107" y="1139"/>
                </a:lnTo>
                <a:lnTo>
                  <a:pt x="1107" y="1136"/>
                </a:lnTo>
                <a:lnTo>
                  <a:pt x="1110" y="1130"/>
                </a:lnTo>
                <a:lnTo>
                  <a:pt x="1110" y="1124"/>
                </a:lnTo>
                <a:lnTo>
                  <a:pt x="1113" y="1122"/>
                </a:lnTo>
                <a:lnTo>
                  <a:pt x="1113" y="1119"/>
                </a:lnTo>
                <a:lnTo>
                  <a:pt x="1116" y="1116"/>
                </a:lnTo>
                <a:lnTo>
                  <a:pt x="1116" y="1113"/>
                </a:lnTo>
                <a:lnTo>
                  <a:pt x="1119" y="1110"/>
                </a:lnTo>
                <a:lnTo>
                  <a:pt x="1119" y="1105"/>
                </a:lnTo>
                <a:lnTo>
                  <a:pt x="1116" y="1102"/>
                </a:lnTo>
                <a:lnTo>
                  <a:pt x="1113" y="1099"/>
                </a:lnTo>
                <a:lnTo>
                  <a:pt x="1110" y="1096"/>
                </a:lnTo>
                <a:lnTo>
                  <a:pt x="1110" y="1093"/>
                </a:lnTo>
                <a:lnTo>
                  <a:pt x="1107" y="1090"/>
                </a:lnTo>
                <a:lnTo>
                  <a:pt x="1107" y="1087"/>
                </a:lnTo>
                <a:lnTo>
                  <a:pt x="1105" y="1087"/>
                </a:lnTo>
                <a:lnTo>
                  <a:pt x="1102" y="1085"/>
                </a:lnTo>
                <a:lnTo>
                  <a:pt x="1099" y="1085"/>
                </a:lnTo>
                <a:lnTo>
                  <a:pt x="1096" y="1085"/>
                </a:lnTo>
                <a:lnTo>
                  <a:pt x="1096" y="1082"/>
                </a:lnTo>
                <a:lnTo>
                  <a:pt x="1093" y="1082"/>
                </a:lnTo>
                <a:lnTo>
                  <a:pt x="1090" y="1082"/>
                </a:lnTo>
                <a:lnTo>
                  <a:pt x="1087" y="1082"/>
                </a:lnTo>
                <a:lnTo>
                  <a:pt x="1087" y="1087"/>
                </a:lnTo>
                <a:lnTo>
                  <a:pt x="1085" y="1087"/>
                </a:lnTo>
                <a:lnTo>
                  <a:pt x="1082" y="1090"/>
                </a:lnTo>
                <a:lnTo>
                  <a:pt x="1082" y="1087"/>
                </a:lnTo>
                <a:lnTo>
                  <a:pt x="1079" y="1087"/>
                </a:lnTo>
                <a:lnTo>
                  <a:pt x="1082" y="1082"/>
                </a:lnTo>
                <a:lnTo>
                  <a:pt x="1082" y="1079"/>
                </a:lnTo>
                <a:lnTo>
                  <a:pt x="1082" y="1076"/>
                </a:lnTo>
                <a:lnTo>
                  <a:pt x="1082" y="1070"/>
                </a:lnTo>
                <a:lnTo>
                  <a:pt x="1079" y="1068"/>
                </a:lnTo>
                <a:lnTo>
                  <a:pt x="1079" y="1065"/>
                </a:lnTo>
                <a:lnTo>
                  <a:pt x="1079" y="1062"/>
                </a:lnTo>
                <a:lnTo>
                  <a:pt x="1079" y="1059"/>
                </a:lnTo>
                <a:lnTo>
                  <a:pt x="1076" y="1056"/>
                </a:lnTo>
                <a:lnTo>
                  <a:pt x="1073" y="1056"/>
                </a:lnTo>
                <a:lnTo>
                  <a:pt x="1073" y="1053"/>
                </a:lnTo>
                <a:lnTo>
                  <a:pt x="1070" y="1053"/>
                </a:lnTo>
                <a:lnTo>
                  <a:pt x="1068" y="1053"/>
                </a:lnTo>
                <a:lnTo>
                  <a:pt x="1065" y="1053"/>
                </a:lnTo>
                <a:lnTo>
                  <a:pt x="1062" y="1053"/>
                </a:lnTo>
                <a:lnTo>
                  <a:pt x="1059" y="1053"/>
                </a:lnTo>
                <a:lnTo>
                  <a:pt x="1056" y="1053"/>
                </a:lnTo>
                <a:lnTo>
                  <a:pt x="1056" y="1050"/>
                </a:lnTo>
                <a:lnTo>
                  <a:pt x="1053" y="1050"/>
                </a:lnTo>
                <a:lnTo>
                  <a:pt x="1050" y="1050"/>
                </a:lnTo>
                <a:lnTo>
                  <a:pt x="1048" y="1050"/>
                </a:lnTo>
                <a:lnTo>
                  <a:pt x="1045" y="1050"/>
                </a:lnTo>
                <a:lnTo>
                  <a:pt x="1042" y="1050"/>
                </a:lnTo>
                <a:lnTo>
                  <a:pt x="1042" y="1053"/>
                </a:lnTo>
                <a:lnTo>
                  <a:pt x="1039" y="1056"/>
                </a:lnTo>
                <a:lnTo>
                  <a:pt x="1042" y="1056"/>
                </a:lnTo>
                <a:lnTo>
                  <a:pt x="1042" y="1059"/>
                </a:lnTo>
                <a:lnTo>
                  <a:pt x="1045" y="1062"/>
                </a:lnTo>
                <a:lnTo>
                  <a:pt x="1045" y="1065"/>
                </a:lnTo>
                <a:lnTo>
                  <a:pt x="1045" y="1068"/>
                </a:lnTo>
                <a:lnTo>
                  <a:pt x="1045" y="1070"/>
                </a:lnTo>
                <a:lnTo>
                  <a:pt x="1039" y="1070"/>
                </a:lnTo>
                <a:lnTo>
                  <a:pt x="1036" y="1070"/>
                </a:lnTo>
                <a:lnTo>
                  <a:pt x="1033" y="1070"/>
                </a:lnTo>
                <a:lnTo>
                  <a:pt x="1030" y="1070"/>
                </a:lnTo>
                <a:lnTo>
                  <a:pt x="1028" y="1070"/>
                </a:lnTo>
                <a:lnTo>
                  <a:pt x="1022" y="1068"/>
                </a:lnTo>
                <a:lnTo>
                  <a:pt x="1019" y="1068"/>
                </a:lnTo>
                <a:lnTo>
                  <a:pt x="1016" y="1070"/>
                </a:lnTo>
                <a:lnTo>
                  <a:pt x="1013" y="1070"/>
                </a:lnTo>
                <a:lnTo>
                  <a:pt x="1011" y="1070"/>
                </a:lnTo>
                <a:lnTo>
                  <a:pt x="1008" y="1073"/>
                </a:lnTo>
                <a:lnTo>
                  <a:pt x="1005" y="1073"/>
                </a:lnTo>
                <a:lnTo>
                  <a:pt x="1002" y="1073"/>
                </a:lnTo>
                <a:lnTo>
                  <a:pt x="999" y="1076"/>
                </a:lnTo>
                <a:lnTo>
                  <a:pt x="996" y="1076"/>
                </a:lnTo>
                <a:lnTo>
                  <a:pt x="996" y="1079"/>
                </a:lnTo>
                <a:lnTo>
                  <a:pt x="993" y="1082"/>
                </a:lnTo>
                <a:lnTo>
                  <a:pt x="991" y="1082"/>
                </a:lnTo>
                <a:lnTo>
                  <a:pt x="991" y="1085"/>
                </a:lnTo>
                <a:lnTo>
                  <a:pt x="988" y="1085"/>
                </a:lnTo>
                <a:lnTo>
                  <a:pt x="985" y="1085"/>
                </a:lnTo>
                <a:lnTo>
                  <a:pt x="982" y="1082"/>
                </a:lnTo>
                <a:lnTo>
                  <a:pt x="979" y="1079"/>
                </a:lnTo>
                <a:lnTo>
                  <a:pt x="979" y="1076"/>
                </a:lnTo>
                <a:lnTo>
                  <a:pt x="979" y="1073"/>
                </a:lnTo>
                <a:lnTo>
                  <a:pt x="979" y="1070"/>
                </a:lnTo>
                <a:lnTo>
                  <a:pt x="979" y="1068"/>
                </a:lnTo>
                <a:lnTo>
                  <a:pt x="976" y="1068"/>
                </a:lnTo>
                <a:lnTo>
                  <a:pt x="976" y="1065"/>
                </a:lnTo>
                <a:lnTo>
                  <a:pt x="974" y="1062"/>
                </a:lnTo>
                <a:lnTo>
                  <a:pt x="968" y="1062"/>
                </a:lnTo>
                <a:lnTo>
                  <a:pt x="965" y="1062"/>
                </a:lnTo>
                <a:lnTo>
                  <a:pt x="962" y="1065"/>
                </a:lnTo>
                <a:lnTo>
                  <a:pt x="956" y="1068"/>
                </a:lnTo>
                <a:lnTo>
                  <a:pt x="951" y="1068"/>
                </a:lnTo>
                <a:lnTo>
                  <a:pt x="951" y="1070"/>
                </a:lnTo>
                <a:lnTo>
                  <a:pt x="948" y="1070"/>
                </a:lnTo>
                <a:lnTo>
                  <a:pt x="945" y="1073"/>
                </a:lnTo>
                <a:lnTo>
                  <a:pt x="939" y="1076"/>
                </a:lnTo>
                <a:lnTo>
                  <a:pt x="936" y="1076"/>
                </a:lnTo>
                <a:lnTo>
                  <a:pt x="936" y="1079"/>
                </a:lnTo>
                <a:lnTo>
                  <a:pt x="936" y="1082"/>
                </a:lnTo>
                <a:lnTo>
                  <a:pt x="934" y="1082"/>
                </a:lnTo>
                <a:lnTo>
                  <a:pt x="931" y="1087"/>
                </a:lnTo>
                <a:lnTo>
                  <a:pt x="928" y="1087"/>
                </a:lnTo>
                <a:lnTo>
                  <a:pt x="928" y="1090"/>
                </a:lnTo>
                <a:lnTo>
                  <a:pt x="922" y="1093"/>
                </a:lnTo>
                <a:lnTo>
                  <a:pt x="914" y="1096"/>
                </a:lnTo>
                <a:lnTo>
                  <a:pt x="911" y="1102"/>
                </a:lnTo>
                <a:lnTo>
                  <a:pt x="908" y="1102"/>
                </a:lnTo>
                <a:lnTo>
                  <a:pt x="908" y="1105"/>
                </a:lnTo>
                <a:lnTo>
                  <a:pt x="905" y="1107"/>
                </a:lnTo>
                <a:lnTo>
                  <a:pt x="902" y="1110"/>
                </a:lnTo>
                <a:lnTo>
                  <a:pt x="899" y="1110"/>
                </a:lnTo>
                <a:lnTo>
                  <a:pt x="894" y="1113"/>
                </a:lnTo>
                <a:lnTo>
                  <a:pt x="891" y="1116"/>
                </a:lnTo>
                <a:lnTo>
                  <a:pt x="891" y="1119"/>
                </a:lnTo>
                <a:lnTo>
                  <a:pt x="891" y="1122"/>
                </a:lnTo>
                <a:lnTo>
                  <a:pt x="891" y="1124"/>
                </a:lnTo>
                <a:lnTo>
                  <a:pt x="888" y="1124"/>
                </a:lnTo>
                <a:lnTo>
                  <a:pt x="882" y="1124"/>
                </a:lnTo>
                <a:lnTo>
                  <a:pt x="882" y="1127"/>
                </a:lnTo>
                <a:lnTo>
                  <a:pt x="880" y="1133"/>
                </a:lnTo>
                <a:lnTo>
                  <a:pt x="874" y="1136"/>
                </a:lnTo>
                <a:lnTo>
                  <a:pt x="871" y="1136"/>
                </a:lnTo>
                <a:lnTo>
                  <a:pt x="865" y="1136"/>
                </a:lnTo>
                <a:lnTo>
                  <a:pt x="862" y="1136"/>
                </a:lnTo>
                <a:lnTo>
                  <a:pt x="862" y="1133"/>
                </a:lnTo>
                <a:lnTo>
                  <a:pt x="860" y="1130"/>
                </a:lnTo>
                <a:lnTo>
                  <a:pt x="860" y="1127"/>
                </a:lnTo>
                <a:lnTo>
                  <a:pt x="860" y="1124"/>
                </a:lnTo>
                <a:lnTo>
                  <a:pt x="860" y="1122"/>
                </a:lnTo>
                <a:lnTo>
                  <a:pt x="860" y="1119"/>
                </a:lnTo>
                <a:lnTo>
                  <a:pt x="857" y="1116"/>
                </a:lnTo>
                <a:lnTo>
                  <a:pt x="854" y="1113"/>
                </a:lnTo>
                <a:lnTo>
                  <a:pt x="851" y="1110"/>
                </a:lnTo>
                <a:lnTo>
                  <a:pt x="848" y="1110"/>
                </a:lnTo>
                <a:lnTo>
                  <a:pt x="845" y="1113"/>
                </a:lnTo>
                <a:lnTo>
                  <a:pt x="843" y="1113"/>
                </a:lnTo>
                <a:lnTo>
                  <a:pt x="843" y="1110"/>
                </a:lnTo>
                <a:lnTo>
                  <a:pt x="840" y="1107"/>
                </a:lnTo>
                <a:lnTo>
                  <a:pt x="840" y="1105"/>
                </a:lnTo>
                <a:lnTo>
                  <a:pt x="837" y="1093"/>
                </a:lnTo>
                <a:lnTo>
                  <a:pt x="840" y="1090"/>
                </a:lnTo>
                <a:lnTo>
                  <a:pt x="840" y="1087"/>
                </a:lnTo>
                <a:lnTo>
                  <a:pt x="840" y="1085"/>
                </a:lnTo>
                <a:lnTo>
                  <a:pt x="843" y="1085"/>
                </a:lnTo>
                <a:lnTo>
                  <a:pt x="845" y="1085"/>
                </a:lnTo>
                <a:lnTo>
                  <a:pt x="845" y="1082"/>
                </a:lnTo>
                <a:lnTo>
                  <a:pt x="848" y="1082"/>
                </a:lnTo>
                <a:lnTo>
                  <a:pt x="848" y="1079"/>
                </a:lnTo>
                <a:lnTo>
                  <a:pt x="851" y="1076"/>
                </a:lnTo>
                <a:lnTo>
                  <a:pt x="851" y="1073"/>
                </a:lnTo>
                <a:lnTo>
                  <a:pt x="851" y="1068"/>
                </a:lnTo>
                <a:lnTo>
                  <a:pt x="845" y="1068"/>
                </a:lnTo>
                <a:lnTo>
                  <a:pt x="845" y="1065"/>
                </a:lnTo>
                <a:lnTo>
                  <a:pt x="845" y="1062"/>
                </a:lnTo>
                <a:lnTo>
                  <a:pt x="848" y="1059"/>
                </a:lnTo>
                <a:lnTo>
                  <a:pt x="848" y="1056"/>
                </a:lnTo>
                <a:lnTo>
                  <a:pt x="848" y="1053"/>
                </a:lnTo>
                <a:lnTo>
                  <a:pt x="851" y="1050"/>
                </a:lnTo>
                <a:lnTo>
                  <a:pt x="851" y="1048"/>
                </a:lnTo>
                <a:lnTo>
                  <a:pt x="854" y="1045"/>
                </a:lnTo>
                <a:lnTo>
                  <a:pt x="854" y="1042"/>
                </a:lnTo>
                <a:lnTo>
                  <a:pt x="851" y="1042"/>
                </a:lnTo>
                <a:lnTo>
                  <a:pt x="848" y="1039"/>
                </a:lnTo>
                <a:lnTo>
                  <a:pt x="845" y="1036"/>
                </a:lnTo>
                <a:lnTo>
                  <a:pt x="843" y="1033"/>
                </a:lnTo>
                <a:lnTo>
                  <a:pt x="840" y="1033"/>
                </a:lnTo>
                <a:lnTo>
                  <a:pt x="840" y="1031"/>
                </a:lnTo>
                <a:lnTo>
                  <a:pt x="840" y="1028"/>
                </a:lnTo>
                <a:lnTo>
                  <a:pt x="843" y="1028"/>
                </a:lnTo>
                <a:lnTo>
                  <a:pt x="843" y="1025"/>
                </a:lnTo>
                <a:lnTo>
                  <a:pt x="845" y="1022"/>
                </a:lnTo>
                <a:lnTo>
                  <a:pt x="845" y="1019"/>
                </a:lnTo>
                <a:lnTo>
                  <a:pt x="845" y="1016"/>
                </a:lnTo>
                <a:lnTo>
                  <a:pt x="845" y="1013"/>
                </a:lnTo>
                <a:lnTo>
                  <a:pt x="843" y="1013"/>
                </a:lnTo>
                <a:lnTo>
                  <a:pt x="843" y="1011"/>
                </a:lnTo>
                <a:lnTo>
                  <a:pt x="843" y="1008"/>
                </a:lnTo>
                <a:lnTo>
                  <a:pt x="845" y="1005"/>
                </a:lnTo>
                <a:lnTo>
                  <a:pt x="845" y="1002"/>
                </a:lnTo>
                <a:lnTo>
                  <a:pt x="845" y="999"/>
                </a:lnTo>
                <a:lnTo>
                  <a:pt x="845" y="996"/>
                </a:lnTo>
                <a:lnTo>
                  <a:pt x="848" y="996"/>
                </a:lnTo>
                <a:lnTo>
                  <a:pt x="851" y="996"/>
                </a:lnTo>
                <a:lnTo>
                  <a:pt x="851" y="993"/>
                </a:lnTo>
                <a:lnTo>
                  <a:pt x="851" y="991"/>
                </a:lnTo>
                <a:lnTo>
                  <a:pt x="848" y="991"/>
                </a:lnTo>
                <a:lnTo>
                  <a:pt x="848" y="988"/>
                </a:lnTo>
                <a:lnTo>
                  <a:pt x="854" y="985"/>
                </a:lnTo>
                <a:lnTo>
                  <a:pt x="857" y="985"/>
                </a:lnTo>
                <a:lnTo>
                  <a:pt x="860" y="985"/>
                </a:lnTo>
                <a:lnTo>
                  <a:pt x="860" y="982"/>
                </a:lnTo>
                <a:lnTo>
                  <a:pt x="862" y="979"/>
                </a:lnTo>
                <a:lnTo>
                  <a:pt x="862" y="976"/>
                </a:lnTo>
                <a:lnTo>
                  <a:pt x="862" y="974"/>
                </a:lnTo>
                <a:lnTo>
                  <a:pt x="862" y="968"/>
                </a:lnTo>
                <a:lnTo>
                  <a:pt x="862" y="965"/>
                </a:lnTo>
                <a:lnTo>
                  <a:pt x="862" y="962"/>
                </a:lnTo>
                <a:lnTo>
                  <a:pt x="860" y="959"/>
                </a:lnTo>
                <a:lnTo>
                  <a:pt x="857" y="956"/>
                </a:lnTo>
                <a:lnTo>
                  <a:pt x="857" y="954"/>
                </a:lnTo>
                <a:lnTo>
                  <a:pt x="857" y="951"/>
                </a:lnTo>
                <a:lnTo>
                  <a:pt x="854" y="948"/>
                </a:lnTo>
                <a:lnTo>
                  <a:pt x="854" y="945"/>
                </a:lnTo>
                <a:lnTo>
                  <a:pt x="851" y="945"/>
                </a:lnTo>
                <a:lnTo>
                  <a:pt x="848" y="939"/>
                </a:lnTo>
                <a:lnTo>
                  <a:pt x="845" y="937"/>
                </a:lnTo>
                <a:lnTo>
                  <a:pt x="843" y="934"/>
                </a:lnTo>
                <a:lnTo>
                  <a:pt x="840" y="934"/>
                </a:lnTo>
                <a:lnTo>
                  <a:pt x="834" y="928"/>
                </a:lnTo>
                <a:lnTo>
                  <a:pt x="831" y="928"/>
                </a:lnTo>
                <a:lnTo>
                  <a:pt x="825" y="922"/>
                </a:lnTo>
                <a:lnTo>
                  <a:pt x="825" y="919"/>
                </a:lnTo>
                <a:lnTo>
                  <a:pt x="823" y="917"/>
                </a:lnTo>
                <a:lnTo>
                  <a:pt x="820" y="914"/>
                </a:lnTo>
                <a:lnTo>
                  <a:pt x="820" y="911"/>
                </a:lnTo>
                <a:lnTo>
                  <a:pt x="817" y="905"/>
                </a:lnTo>
                <a:lnTo>
                  <a:pt x="817" y="900"/>
                </a:lnTo>
                <a:lnTo>
                  <a:pt x="817" y="897"/>
                </a:lnTo>
                <a:lnTo>
                  <a:pt x="814" y="891"/>
                </a:lnTo>
                <a:lnTo>
                  <a:pt x="811" y="891"/>
                </a:lnTo>
                <a:lnTo>
                  <a:pt x="808" y="891"/>
                </a:lnTo>
                <a:lnTo>
                  <a:pt x="805" y="891"/>
                </a:lnTo>
                <a:lnTo>
                  <a:pt x="800" y="894"/>
                </a:lnTo>
                <a:lnTo>
                  <a:pt x="797" y="897"/>
                </a:lnTo>
                <a:lnTo>
                  <a:pt x="797" y="900"/>
                </a:lnTo>
                <a:lnTo>
                  <a:pt x="794" y="902"/>
                </a:lnTo>
                <a:lnTo>
                  <a:pt x="791" y="905"/>
                </a:lnTo>
                <a:lnTo>
                  <a:pt x="788" y="908"/>
                </a:lnTo>
                <a:lnTo>
                  <a:pt x="786" y="911"/>
                </a:lnTo>
                <a:lnTo>
                  <a:pt x="783" y="914"/>
                </a:lnTo>
                <a:lnTo>
                  <a:pt x="780" y="917"/>
                </a:lnTo>
                <a:lnTo>
                  <a:pt x="774" y="917"/>
                </a:lnTo>
                <a:lnTo>
                  <a:pt x="768" y="917"/>
                </a:lnTo>
                <a:lnTo>
                  <a:pt x="766" y="919"/>
                </a:lnTo>
                <a:lnTo>
                  <a:pt x="760" y="919"/>
                </a:lnTo>
                <a:lnTo>
                  <a:pt x="754" y="919"/>
                </a:lnTo>
                <a:lnTo>
                  <a:pt x="751" y="919"/>
                </a:lnTo>
                <a:lnTo>
                  <a:pt x="746" y="922"/>
                </a:lnTo>
                <a:lnTo>
                  <a:pt x="743" y="922"/>
                </a:lnTo>
                <a:lnTo>
                  <a:pt x="737" y="925"/>
                </a:lnTo>
                <a:lnTo>
                  <a:pt x="734" y="928"/>
                </a:lnTo>
                <a:lnTo>
                  <a:pt x="729" y="931"/>
                </a:lnTo>
                <a:lnTo>
                  <a:pt x="726" y="937"/>
                </a:lnTo>
                <a:lnTo>
                  <a:pt x="720" y="939"/>
                </a:lnTo>
                <a:lnTo>
                  <a:pt x="714" y="939"/>
                </a:lnTo>
                <a:lnTo>
                  <a:pt x="709" y="942"/>
                </a:lnTo>
                <a:lnTo>
                  <a:pt x="706" y="945"/>
                </a:lnTo>
                <a:lnTo>
                  <a:pt x="700" y="945"/>
                </a:lnTo>
                <a:lnTo>
                  <a:pt x="697" y="948"/>
                </a:lnTo>
                <a:lnTo>
                  <a:pt x="692" y="948"/>
                </a:lnTo>
                <a:lnTo>
                  <a:pt x="686" y="948"/>
                </a:lnTo>
                <a:lnTo>
                  <a:pt x="683" y="948"/>
                </a:lnTo>
                <a:lnTo>
                  <a:pt x="677" y="948"/>
                </a:lnTo>
                <a:lnTo>
                  <a:pt x="672" y="948"/>
                </a:lnTo>
                <a:lnTo>
                  <a:pt x="669" y="948"/>
                </a:lnTo>
                <a:lnTo>
                  <a:pt x="657" y="951"/>
                </a:lnTo>
                <a:lnTo>
                  <a:pt x="655" y="948"/>
                </a:lnTo>
                <a:lnTo>
                  <a:pt x="652" y="948"/>
                </a:lnTo>
                <a:lnTo>
                  <a:pt x="646" y="951"/>
                </a:lnTo>
                <a:lnTo>
                  <a:pt x="637" y="951"/>
                </a:lnTo>
                <a:lnTo>
                  <a:pt x="635" y="951"/>
                </a:lnTo>
                <a:lnTo>
                  <a:pt x="632" y="951"/>
                </a:lnTo>
                <a:lnTo>
                  <a:pt x="629" y="945"/>
                </a:lnTo>
                <a:lnTo>
                  <a:pt x="629" y="942"/>
                </a:lnTo>
                <a:lnTo>
                  <a:pt x="629" y="937"/>
                </a:lnTo>
                <a:lnTo>
                  <a:pt x="626" y="934"/>
                </a:lnTo>
                <a:lnTo>
                  <a:pt x="626" y="931"/>
                </a:lnTo>
                <a:lnTo>
                  <a:pt x="623" y="925"/>
                </a:lnTo>
                <a:lnTo>
                  <a:pt x="626" y="917"/>
                </a:lnTo>
                <a:lnTo>
                  <a:pt x="626" y="911"/>
                </a:lnTo>
                <a:lnTo>
                  <a:pt x="629" y="905"/>
                </a:lnTo>
                <a:lnTo>
                  <a:pt x="629" y="902"/>
                </a:lnTo>
                <a:lnTo>
                  <a:pt x="629" y="897"/>
                </a:lnTo>
                <a:lnTo>
                  <a:pt x="629" y="891"/>
                </a:lnTo>
                <a:lnTo>
                  <a:pt x="626" y="888"/>
                </a:lnTo>
                <a:lnTo>
                  <a:pt x="623" y="885"/>
                </a:lnTo>
                <a:lnTo>
                  <a:pt x="623" y="882"/>
                </a:lnTo>
                <a:lnTo>
                  <a:pt x="618" y="882"/>
                </a:lnTo>
                <a:lnTo>
                  <a:pt x="612" y="880"/>
                </a:lnTo>
                <a:lnTo>
                  <a:pt x="609" y="877"/>
                </a:lnTo>
                <a:lnTo>
                  <a:pt x="606" y="874"/>
                </a:lnTo>
                <a:lnTo>
                  <a:pt x="606" y="871"/>
                </a:lnTo>
                <a:lnTo>
                  <a:pt x="600" y="863"/>
                </a:lnTo>
                <a:lnTo>
                  <a:pt x="600" y="857"/>
                </a:lnTo>
                <a:lnTo>
                  <a:pt x="600" y="854"/>
                </a:lnTo>
                <a:lnTo>
                  <a:pt x="600" y="848"/>
                </a:lnTo>
                <a:lnTo>
                  <a:pt x="600" y="840"/>
                </a:lnTo>
                <a:lnTo>
                  <a:pt x="598" y="840"/>
                </a:lnTo>
                <a:lnTo>
                  <a:pt x="598" y="834"/>
                </a:lnTo>
                <a:lnTo>
                  <a:pt x="595" y="831"/>
                </a:lnTo>
                <a:lnTo>
                  <a:pt x="595" y="828"/>
                </a:lnTo>
                <a:lnTo>
                  <a:pt x="595" y="826"/>
                </a:lnTo>
                <a:lnTo>
                  <a:pt x="595" y="823"/>
                </a:lnTo>
                <a:lnTo>
                  <a:pt x="592" y="820"/>
                </a:lnTo>
                <a:lnTo>
                  <a:pt x="589" y="817"/>
                </a:lnTo>
                <a:lnTo>
                  <a:pt x="583" y="817"/>
                </a:lnTo>
                <a:lnTo>
                  <a:pt x="581" y="817"/>
                </a:lnTo>
                <a:lnTo>
                  <a:pt x="575" y="820"/>
                </a:lnTo>
                <a:lnTo>
                  <a:pt x="572" y="820"/>
                </a:lnTo>
                <a:lnTo>
                  <a:pt x="569" y="823"/>
                </a:lnTo>
                <a:lnTo>
                  <a:pt x="566" y="826"/>
                </a:lnTo>
                <a:lnTo>
                  <a:pt x="563" y="826"/>
                </a:lnTo>
                <a:lnTo>
                  <a:pt x="561" y="828"/>
                </a:lnTo>
                <a:lnTo>
                  <a:pt x="558" y="831"/>
                </a:lnTo>
                <a:lnTo>
                  <a:pt x="561" y="837"/>
                </a:lnTo>
                <a:lnTo>
                  <a:pt x="561" y="843"/>
                </a:lnTo>
                <a:lnTo>
                  <a:pt x="563" y="843"/>
                </a:lnTo>
                <a:lnTo>
                  <a:pt x="563" y="845"/>
                </a:lnTo>
                <a:lnTo>
                  <a:pt x="563" y="848"/>
                </a:lnTo>
                <a:lnTo>
                  <a:pt x="563" y="851"/>
                </a:lnTo>
                <a:lnTo>
                  <a:pt x="561" y="854"/>
                </a:lnTo>
                <a:lnTo>
                  <a:pt x="558" y="851"/>
                </a:lnTo>
                <a:lnTo>
                  <a:pt x="555" y="851"/>
                </a:lnTo>
                <a:lnTo>
                  <a:pt x="555" y="848"/>
                </a:lnTo>
                <a:lnTo>
                  <a:pt x="555" y="845"/>
                </a:lnTo>
                <a:lnTo>
                  <a:pt x="555" y="843"/>
                </a:lnTo>
                <a:lnTo>
                  <a:pt x="555" y="840"/>
                </a:lnTo>
                <a:lnTo>
                  <a:pt x="555" y="837"/>
                </a:lnTo>
                <a:lnTo>
                  <a:pt x="552" y="831"/>
                </a:lnTo>
                <a:lnTo>
                  <a:pt x="549" y="828"/>
                </a:lnTo>
                <a:lnTo>
                  <a:pt x="546" y="828"/>
                </a:lnTo>
                <a:lnTo>
                  <a:pt x="543" y="826"/>
                </a:lnTo>
                <a:lnTo>
                  <a:pt x="541" y="826"/>
                </a:lnTo>
                <a:lnTo>
                  <a:pt x="538" y="826"/>
                </a:lnTo>
                <a:lnTo>
                  <a:pt x="535" y="826"/>
                </a:lnTo>
                <a:lnTo>
                  <a:pt x="532" y="823"/>
                </a:lnTo>
                <a:lnTo>
                  <a:pt x="529" y="823"/>
                </a:lnTo>
                <a:lnTo>
                  <a:pt x="526" y="823"/>
                </a:lnTo>
                <a:lnTo>
                  <a:pt x="524" y="823"/>
                </a:lnTo>
                <a:lnTo>
                  <a:pt x="521" y="823"/>
                </a:lnTo>
                <a:lnTo>
                  <a:pt x="518" y="826"/>
                </a:lnTo>
                <a:lnTo>
                  <a:pt x="518" y="828"/>
                </a:lnTo>
                <a:lnTo>
                  <a:pt x="518" y="831"/>
                </a:lnTo>
                <a:lnTo>
                  <a:pt x="521" y="831"/>
                </a:lnTo>
                <a:lnTo>
                  <a:pt x="521" y="834"/>
                </a:lnTo>
                <a:lnTo>
                  <a:pt x="521" y="840"/>
                </a:lnTo>
                <a:lnTo>
                  <a:pt x="518" y="845"/>
                </a:lnTo>
                <a:lnTo>
                  <a:pt x="515" y="848"/>
                </a:lnTo>
                <a:lnTo>
                  <a:pt x="515" y="851"/>
                </a:lnTo>
                <a:lnTo>
                  <a:pt x="512" y="854"/>
                </a:lnTo>
                <a:lnTo>
                  <a:pt x="509" y="860"/>
                </a:lnTo>
                <a:lnTo>
                  <a:pt x="509" y="863"/>
                </a:lnTo>
                <a:lnTo>
                  <a:pt x="509" y="865"/>
                </a:lnTo>
                <a:lnTo>
                  <a:pt x="506" y="868"/>
                </a:lnTo>
                <a:lnTo>
                  <a:pt x="504" y="871"/>
                </a:lnTo>
                <a:lnTo>
                  <a:pt x="501" y="868"/>
                </a:lnTo>
                <a:lnTo>
                  <a:pt x="501" y="865"/>
                </a:lnTo>
                <a:lnTo>
                  <a:pt x="501" y="863"/>
                </a:lnTo>
                <a:lnTo>
                  <a:pt x="504" y="863"/>
                </a:lnTo>
                <a:lnTo>
                  <a:pt x="504" y="860"/>
                </a:lnTo>
                <a:lnTo>
                  <a:pt x="506" y="857"/>
                </a:lnTo>
                <a:lnTo>
                  <a:pt x="506" y="854"/>
                </a:lnTo>
                <a:lnTo>
                  <a:pt x="506" y="851"/>
                </a:lnTo>
                <a:lnTo>
                  <a:pt x="504" y="848"/>
                </a:lnTo>
                <a:lnTo>
                  <a:pt x="501" y="848"/>
                </a:lnTo>
                <a:lnTo>
                  <a:pt x="498" y="848"/>
                </a:lnTo>
                <a:lnTo>
                  <a:pt x="498" y="851"/>
                </a:lnTo>
                <a:lnTo>
                  <a:pt x="495" y="851"/>
                </a:lnTo>
                <a:lnTo>
                  <a:pt x="495" y="854"/>
                </a:lnTo>
                <a:lnTo>
                  <a:pt x="492" y="857"/>
                </a:lnTo>
                <a:lnTo>
                  <a:pt x="489" y="854"/>
                </a:lnTo>
                <a:lnTo>
                  <a:pt x="487" y="854"/>
                </a:lnTo>
                <a:lnTo>
                  <a:pt x="487" y="851"/>
                </a:lnTo>
                <a:lnTo>
                  <a:pt x="489" y="851"/>
                </a:lnTo>
                <a:lnTo>
                  <a:pt x="489" y="848"/>
                </a:lnTo>
                <a:lnTo>
                  <a:pt x="489" y="845"/>
                </a:lnTo>
                <a:lnTo>
                  <a:pt x="487" y="845"/>
                </a:lnTo>
                <a:lnTo>
                  <a:pt x="484" y="845"/>
                </a:lnTo>
                <a:lnTo>
                  <a:pt x="481" y="843"/>
                </a:lnTo>
                <a:lnTo>
                  <a:pt x="481" y="840"/>
                </a:lnTo>
                <a:lnTo>
                  <a:pt x="481" y="834"/>
                </a:lnTo>
                <a:lnTo>
                  <a:pt x="478" y="831"/>
                </a:lnTo>
                <a:lnTo>
                  <a:pt x="478" y="828"/>
                </a:lnTo>
                <a:lnTo>
                  <a:pt x="478" y="826"/>
                </a:lnTo>
                <a:lnTo>
                  <a:pt x="475" y="823"/>
                </a:lnTo>
                <a:lnTo>
                  <a:pt x="475" y="820"/>
                </a:lnTo>
                <a:lnTo>
                  <a:pt x="472" y="817"/>
                </a:lnTo>
                <a:lnTo>
                  <a:pt x="469" y="817"/>
                </a:lnTo>
                <a:lnTo>
                  <a:pt x="469" y="820"/>
                </a:lnTo>
                <a:lnTo>
                  <a:pt x="467" y="823"/>
                </a:lnTo>
                <a:lnTo>
                  <a:pt x="464" y="823"/>
                </a:lnTo>
                <a:lnTo>
                  <a:pt x="461" y="820"/>
                </a:lnTo>
                <a:lnTo>
                  <a:pt x="458" y="817"/>
                </a:lnTo>
                <a:lnTo>
                  <a:pt x="455" y="817"/>
                </a:lnTo>
                <a:lnTo>
                  <a:pt x="450" y="817"/>
                </a:lnTo>
                <a:lnTo>
                  <a:pt x="447" y="820"/>
                </a:lnTo>
                <a:lnTo>
                  <a:pt x="444" y="823"/>
                </a:lnTo>
                <a:lnTo>
                  <a:pt x="441" y="823"/>
                </a:lnTo>
                <a:lnTo>
                  <a:pt x="438" y="826"/>
                </a:lnTo>
                <a:lnTo>
                  <a:pt x="432" y="828"/>
                </a:lnTo>
                <a:lnTo>
                  <a:pt x="430" y="828"/>
                </a:lnTo>
                <a:lnTo>
                  <a:pt x="427" y="831"/>
                </a:lnTo>
                <a:lnTo>
                  <a:pt x="424" y="834"/>
                </a:lnTo>
                <a:lnTo>
                  <a:pt x="415" y="837"/>
                </a:lnTo>
                <a:lnTo>
                  <a:pt x="410" y="837"/>
                </a:lnTo>
                <a:lnTo>
                  <a:pt x="410" y="840"/>
                </a:lnTo>
                <a:lnTo>
                  <a:pt x="410" y="843"/>
                </a:lnTo>
                <a:lnTo>
                  <a:pt x="410" y="845"/>
                </a:lnTo>
                <a:lnTo>
                  <a:pt x="410" y="848"/>
                </a:lnTo>
                <a:lnTo>
                  <a:pt x="407" y="848"/>
                </a:lnTo>
                <a:lnTo>
                  <a:pt x="407" y="854"/>
                </a:lnTo>
                <a:lnTo>
                  <a:pt x="401" y="857"/>
                </a:lnTo>
                <a:lnTo>
                  <a:pt x="390" y="863"/>
                </a:lnTo>
                <a:lnTo>
                  <a:pt x="390" y="865"/>
                </a:lnTo>
                <a:lnTo>
                  <a:pt x="390" y="871"/>
                </a:lnTo>
                <a:lnTo>
                  <a:pt x="390" y="874"/>
                </a:lnTo>
                <a:lnTo>
                  <a:pt x="393" y="880"/>
                </a:lnTo>
                <a:lnTo>
                  <a:pt x="395" y="880"/>
                </a:lnTo>
                <a:lnTo>
                  <a:pt x="404" y="888"/>
                </a:lnTo>
                <a:lnTo>
                  <a:pt x="407" y="891"/>
                </a:lnTo>
                <a:lnTo>
                  <a:pt x="410" y="894"/>
                </a:lnTo>
                <a:lnTo>
                  <a:pt x="415" y="894"/>
                </a:lnTo>
                <a:lnTo>
                  <a:pt x="415" y="897"/>
                </a:lnTo>
                <a:lnTo>
                  <a:pt x="418" y="900"/>
                </a:lnTo>
                <a:lnTo>
                  <a:pt x="421" y="900"/>
                </a:lnTo>
                <a:lnTo>
                  <a:pt x="427" y="900"/>
                </a:lnTo>
                <a:lnTo>
                  <a:pt x="432" y="900"/>
                </a:lnTo>
                <a:lnTo>
                  <a:pt x="438" y="902"/>
                </a:lnTo>
                <a:lnTo>
                  <a:pt x="441" y="902"/>
                </a:lnTo>
                <a:lnTo>
                  <a:pt x="441" y="905"/>
                </a:lnTo>
                <a:lnTo>
                  <a:pt x="447" y="908"/>
                </a:lnTo>
                <a:lnTo>
                  <a:pt x="452" y="908"/>
                </a:lnTo>
                <a:lnTo>
                  <a:pt x="455" y="911"/>
                </a:lnTo>
                <a:lnTo>
                  <a:pt x="464" y="911"/>
                </a:lnTo>
                <a:lnTo>
                  <a:pt x="469" y="911"/>
                </a:lnTo>
                <a:lnTo>
                  <a:pt x="472" y="911"/>
                </a:lnTo>
                <a:lnTo>
                  <a:pt x="478" y="911"/>
                </a:lnTo>
                <a:lnTo>
                  <a:pt x="484" y="914"/>
                </a:lnTo>
                <a:lnTo>
                  <a:pt x="484" y="917"/>
                </a:lnTo>
                <a:lnTo>
                  <a:pt x="484" y="919"/>
                </a:lnTo>
                <a:lnTo>
                  <a:pt x="489" y="919"/>
                </a:lnTo>
                <a:lnTo>
                  <a:pt x="492" y="919"/>
                </a:lnTo>
                <a:lnTo>
                  <a:pt x="495" y="919"/>
                </a:lnTo>
                <a:lnTo>
                  <a:pt x="498" y="919"/>
                </a:lnTo>
                <a:lnTo>
                  <a:pt x="501" y="922"/>
                </a:lnTo>
                <a:lnTo>
                  <a:pt x="506" y="934"/>
                </a:lnTo>
                <a:lnTo>
                  <a:pt x="506" y="939"/>
                </a:lnTo>
                <a:lnTo>
                  <a:pt x="512" y="954"/>
                </a:lnTo>
                <a:lnTo>
                  <a:pt x="512" y="959"/>
                </a:lnTo>
                <a:lnTo>
                  <a:pt x="509" y="965"/>
                </a:lnTo>
                <a:lnTo>
                  <a:pt x="504" y="968"/>
                </a:lnTo>
                <a:lnTo>
                  <a:pt x="498" y="971"/>
                </a:lnTo>
                <a:lnTo>
                  <a:pt x="495" y="974"/>
                </a:lnTo>
                <a:lnTo>
                  <a:pt x="495" y="979"/>
                </a:lnTo>
                <a:lnTo>
                  <a:pt x="495" y="982"/>
                </a:lnTo>
                <a:lnTo>
                  <a:pt x="498" y="991"/>
                </a:lnTo>
                <a:lnTo>
                  <a:pt x="501" y="993"/>
                </a:lnTo>
                <a:lnTo>
                  <a:pt x="504" y="993"/>
                </a:lnTo>
                <a:lnTo>
                  <a:pt x="512" y="996"/>
                </a:lnTo>
                <a:lnTo>
                  <a:pt x="518" y="999"/>
                </a:lnTo>
                <a:lnTo>
                  <a:pt x="521" y="1002"/>
                </a:lnTo>
                <a:lnTo>
                  <a:pt x="521" y="1008"/>
                </a:lnTo>
                <a:lnTo>
                  <a:pt x="518" y="1011"/>
                </a:lnTo>
                <a:lnTo>
                  <a:pt x="518" y="1013"/>
                </a:lnTo>
                <a:lnTo>
                  <a:pt x="512" y="1016"/>
                </a:lnTo>
                <a:lnTo>
                  <a:pt x="509" y="1019"/>
                </a:lnTo>
                <a:lnTo>
                  <a:pt x="506" y="1019"/>
                </a:lnTo>
                <a:lnTo>
                  <a:pt x="504" y="1022"/>
                </a:lnTo>
                <a:lnTo>
                  <a:pt x="501" y="1022"/>
                </a:lnTo>
                <a:lnTo>
                  <a:pt x="498" y="1022"/>
                </a:lnTo>
                <a:lnTo>
                  <a:pt x="495" y="1019"/>
                </a:lnTo>
                <a:lnTo>
                  <a:pt x="492" y="1019"/>
                </a:lnTo>
                <a:lnTo>
                  <a:pt x="489" y="1022"/>
                </a:lnTo>
                <a:lnTo>
                  <a:pt x="489" y="1028"/>
                </a:lnTo>
                <a:lnTo>
                  <a:pt x="484" y="1028"/>
                </a:lnTo>
                <a:lnTo>
                  <a:pt x="481" y="1028"/>
                </a:lnTo>
                <a:lnTo>
                  <a:pt x="478" y="1028"/>
                </a:lnTo>
                <a:lnTo>
                  <a:pt x="478" y="1031"/>
                </a:lnTo>
                <a:lnTo>
                  <a:pt x="475" y="1031"/>
                </a:lnTo>
                <a:lnTo>
                  <a:pt x="472" y="1033"/>
                </a:lnTo>
                <a:lnTo>
                  <a:pt x="469" y="1033"/>
                </a:lnTo>
                <a:lnTo>
                  <a:pt x="469" y="1036"/>
                </a:lnTo>
                <a:lnTo>
                  <a:pt x="467" y="1039"/>
                </a:lnTo>
                <a:lnTo>
                  <a:pt x="464" y="1039"/>
                </a:lnTo>
                <a:lnTo>
                  <a:pt x="461" y="1036"/>
                </a:lnTo>
                <a:lnTo>
                  <a:pt x="458" y="1039"/>
                </a:lnTo>
                <a:lnTo>
                  <a:pt x="455" y="1039"/>
                </a:lnTo>
                <a:lnTo>
                  <a:pt x="452" y="1036"/>
                </a:lnTo>
                <a:lnTo>
                  <a:pt x="450" y="1033"/>
                </a:lnTo>
                <a:lnTo>
                  <a:pt x="447" y="1033"/>
                </a:lnTo>
                <a:lnTo>
                  <a:pt x="444" y="1033"/>
                </a:lnTo>
                <a:lnTo>
                  <a:pt x="441" y="1031"/>
                </a:lnTo>
                <a:lnTo>
                  <a:pt x="435" y="1033"/>
                </a:lnTo>
                <a:lnTo>
                  <a:pt x="432" y="1033"/>
                </a:lnTo>
                <a:lnTo>
                  <a:pt x="427" y="1033"/>
                </a:lnTo>
                <a:lnTo>
                  <a:pt x="424" y="1033"/>
                </a:lnTo>
                <a:lnTo>
                  <a:pt x="424" y="1036"/>
                </a:lnTo>
                <a:lnTo>
                  <a:pt x="427" y="1042"/>
                </a:lnTo>
                <a:lnTo>
                  <a:pt x="424" y="1048"/>
                </a:lnTo>
                <a:lnTo>
                  <a:pt x="421" y="1050"/>
                </a:lnTo>
                <a:lnTo>
                  <a:pt x="421" y="1056"/>
                </a:lnTo>
                <a:lnTo>
                  <a:pt x="421" y="1062"/>
                </a:lnTo>
                <a:lnTo>
                  <a:pt x="427" y="1065"/>
                </a:lnTo>
                <a:lnTo>
                  <a:pt x="430" y="1068"/>
                </a:lnTo>
                <a:lnTo>
                  <a:pt x="430" y="1076"/>
                </a:lnTo>
                <a:lnTo>
                  <a:pt x="427" y="1079"/>
                </a:lnTo>
                <a:lnTo>
                  <a:pt x="427" y="1087"/>
                </a:lnTo>
                <a:lnTo>
                  <a:pt x="427" y="1090"/>
                </a:lnTo>
                <a:lnTo>
                  <a:pt x="427" y="1096"/>
                </a:lnTo>
                <a:lnTo>
                  <a:pt x="430" y="1099"/>
                </a:lnTo>
                <a:lnTo>
                  <a:pt x="432" y="1102"/>
                </a:lnTo>
                <a:lnTo>
                  <a:pt x="435" y="1105"/>
                </a:lnTo>
                <a:lnTo>
                  <a:pt x="438" y="1110"/>
                </a:lnTo>
                <a:lnTo>
                  <a:pt x="438" y="1116"/>
                </a:lnTo>
                <a:lnTo>
                  <a:pt x="435" y="1124"/>
                </a:lnTo>
                <a:lnTo>
                  <a:pt x="435" y="1136"/>
                </a:lnTo>
                <a:lnTo>
                  <a:pt x="432" y="1142"/>
                </a:lnTo>
                <a:lnTo>
                  <a:pt x="432" y="1153"/>
                </a:lnTo>
                <a:lnTo>
                  <a:pt x="430" y="1159"/>
                </a:lnTo>
                <a:lnTo>
                  <a:pt x="427" y="1161"/>
                </a:lnTo>
                <a:lnTo>
                  <a:pt x="421" y="1164"/>
                </a:lnTo>
                <a:lnTo>
                  <a:pt x="412" y="1164"/>
                </a:lnTo>
                <a:lnTo>
                  <a:pt x="404" y="1161"/>
                </a:lnTo>
                <a:lnTo>
                  <a:pt x="398" y="1159"/>
                </a:lnTo>
                <a:lnTo>
                  <a:pt x="393" y="1161"/>
                </a:lnTo>
                <a:lnTo>
                  <a:pt x="390" y="1161"/>
                </a:lnTo>
                <a:lnTo>
                  <a:pt x="390" y="1164"/>
                </a:lnTo>
                <a:lnTo>
                  <a:pt x="390" y="1173"/>
                </a:lnTo>
                <a:lnTo>
                  <a:pt x="390" y="1179"/>
                </a:lnTo>
                <a:lnTo>
                  <a:pt x="387" y="1181"/>
                </a:lnTo>
                <a:lnTo>
                  <a:pt x="381" y="1187"/>
                </a:lnTo>
                <a:lnTo>
                  <a:pt x="378" y="1187"/>
                </a:lnTo>
                <a:lnTo>
                  <a:pt x="378" y="1193"/>
                </a:lnTo>
                <a:lnTo>
                  <a:pt x="381" y="1196"/>
                </a:lnTo>
                <a:lnTo>
                  <a:pt x="387" y="1201"/>
                </a:lnTo>
                <a:lnTo>
                  <a:pt x="390" y="1204"/>
                </a:lnTo>
                <a:lnTo>
                  <a:pt x="393" y="1207"/>
                </a:lnTo>
                <a:lnTo>
                  <a:pt x="393" y="1210"/>
                </a:lnTo>
                <a:lnTo>
                  <a:pt x="393" y="1218"/>
                </a:lnTo>
                <a:lnTo>
                  <a:pt x="390" y="1221"/>
                </a:lnTo>
                <a:lnTo>
                  <a:pt x="384" y="1224"/>
                </a:lnTo>
                <a:lnTo>
                  <a:pt x="378" y="1224"/>
                </a:lnTo>
                <a:lnTo>
                  <a:pt x="370" y="1221"/>
                </a:lnTo>
                <a:lnTo>
                  <a:pt x="367" y="1218"/>
                </a:lnTo>
                <a:lnTo>
                  <a:pt x="358" y="1216"/>
                </a:lnTo>
                <a:lnTo>
                  <a:pt x="350" y="1218"/>
                </a:lnTo>
                <a:lnTo>
                  <a:pt x="336" y="1221"/>
                </a:lnTo>
                <a:lnTo>
                  <a:pt x="333" y="1224"/>
                </a:lnTo>
                <a:lnTo>
                  <a:pt x="333" y="1216"/>
                </a:lnTo>
                <a:lnTo>
                  <a:pt x="341" y="1198"/>
                </a:lnTo>
                <a:lnTo>
                  <a:pt x="347" y="1187"/>
                </a:lnTo>
                <a:lnTo>
                  <a:pt x="347" y="1181"/>
                </a:lnTo>
                <a:lnTo>
                  <a:pt x="344" y="1179"/>
                </a:lnTo>
                <a:lnTo>
                  <a:pt x="344" y="1173"/>
                </a:lnTo>
                <a:lnTo>
                  <a:pt x="338" y="1167"/>
                </a:lnTo>
                <a:lnTo>
                  <a:pt x="330" y="1164"/>
                </a:lnTo>
                <a:lnTo>
                  <a:pt x="321" y="1159"/>
                </a:lnTo>
                <a:lnTo>
                  <a:pt x="319" y="1153"/>
                </a:lnTo>
                <a:lnTo>
                  <a:pt x="319" y="1150"/>
                </a:lnTo>
                <a:lnTo>
                  <a:pt x="319" y="1142"/>
                </a:lnTo>
                <a:lnTo>
                  <a:pt x="319" y="1124"/>
                </a:lnTo>
                <a:lnTo>
                  <a:pt x="319" y="1107"/>
                </a:lnTo>
                <a:lnTo>
                  <a:pt x="324" y="1093"/>
                </a:lnTo>
                <a:lnTo>
                  <a:pt x="327" y="1087"/>
                </a:lnTo>
                <a:lnTo>
                  <a:pt x="333" y="1085"/>
                </a:lnTo>
                <a:lnTo>
                  <a:pt x="338" y="1082"/>
                </a:lnTo>
                <a:lnTo>
                  <a:pt x="353" y="1079"/>
                </a:lnTo>
                <a:lnTo>
                  <a:pt x="358" y="1073"/>
                </a:lnTo>
                <a:lnTo>
                  <a:pt x="364" y="1068"/>
                </a:lnTo>
                <a:lnTo>
                  <a:pt x="375" y="1059"/>
                </a:lnTo>
                <a:lnTo>
                  <a:pt x="384" y="1053"/>
                </a:lnTo>
                <a:lnTo>
                  <a:pt x="387" y="1045"/>
                </a:lnTo>
                <a:lnTo>
                  <a:pt x="390" y="1036"/>
                </a:lnTo>
                <a:lnTo>
                  <a:pt x="390" y="1033"/>
                </a:lnTo>
                <a:lnTo>
                  <a:pt x="390" y="1022"/>
                </a:lnTo>
                <a:lnTo>
                  <a:pt x="393" y="1011"/>
                </a:lnTo>
                <a:lnTo>
                  <a:pt x="395" y="996"/>
                </a:lnTo>
                <a:lnTo>
                  <a:pt x="401" y="985"/>
                </a:lnTo>
                <a:lnTo>
                  <a:pt x="401" y="979"/>
                </a:lnTo>
                <a:lnTo>
                  <a:pt x="398" y="971"/>
                </a:lnTo>
                <a:lnTo>
                  <a:pt x="393" y="965"/>
                </a:lnTo>
                <a:lnTo>
                  <a:pt x="390" y="962"/>
                </a:lnTo>
                <a:lnTo>
                  <a:pt x="387" y="959"/>
                </a:lnTo>
                <a:lnTo>
                  <a:pt x="384" y="954"/>
                </a:lnTo>
                <a:lnTo>
                  <a:pt x="384" y="951"/>
                </a:lnTo>
                <a:lnTo>
                  <a:pt x="378" y="951"/>
                </a:lnTo>
                <a:lnTo>
                  <a:pt x="375" y="951"/>
                </a:lnTo>
                <a:lnTo>
                  <a:pt x="370" y="956"/>
                </a:lnTo>
                <a:lnTo>
                  <a:pt x="367" y="959"/>
                </a:lnTo>
                <a:lnTo>
                  <a:pt x="367" y="962"/>
                </a:lnTo>
                <a:lnTo>
                  <a:pt x="364" y="965"/>
                </a:lnTo>
                <a:lnTo>
                  <a:pt x="356" y="965"/>
                </a:lnTo>
                <a:lnTo>
                  <a:pt x="353" y="968"/>
                </a:lnTo>
                <a:lnTo>
                  <a:pt x="347" y="968"/>
                </a:lnTo>
                <a:lnTo>
                  <a:pt x="341" y="965"/>
                </a:lnTo>
                <a:lnTo>
                  <a:pt x="336" y="962"/>
                </a:lnTo>
                <a:lnTo>
                  <a:pt x="333" y="965"/>
                </a:lnTo>
                <a:lnTo>
                  <a:pt x="321" y="965"/>
                </a:lnTo>
                <a:lnTo>
                  <a:pt x="316" y="968"/>
                </a:lnTo>
                <a:lnTo>
                  <a:pt x="313" y="968"/>
                </a:lnTo>
                <a:lnTo>
                  <a:pt x="304" y="971"/>
                </a:lnTo>
                <a:lnTo>
                  <a:pt x="299" y="971"/>
                </a:lnTo>
                <a:lnTo>
                  <a:pt x="290" y="971"/>
                </a:lnTo>
                <a:lnTo>
                  <a:pt x="284" y="968"/>
                </a:lnTo>
                <a:lnTo>
                  <a:pt x="281" y="968"/>
                </a:lnTo>
                <a:lnTo>
                  <a:pt x="276" y="965"/>
                </a:lnTo>
                <a:lnTo>
                  <a:pt x="273" y="965"/>
                </a:lnTo>
                <a:lnTo>
                  <a:pt x="264" y="965"/>
                </a:lnTo>
                <a:lnTo>
                  <a:pt x="262" y="962"/>
                </a:lnTo>
                <a:lnTo>
                  <a:pt x="256" y="959"/>
                </a:lnTo>
                <a:lnTo>
                  <a:pt x="253" y="956"/>
                </a:lnTo>
                <a:lnTo>
                  <a:pt x="253" y="951"/>
                </a:lnTo>
                <a:lnTo>
                  <a:pt x="256" y="942"/>
                </a:lnTo>
                <a:lnTo>
                  <a:pt x="253" y="942"/>
                </a:lnTo>
                <a:lnTo>
                  <a:pt x="247" y="942"/>
                </a:lnTo>
                <a:lnTo>
                  <a:pt x="244" y="942"/>
                </a:lnTo>
                <a:lnTo>
                  <a:pt x="239" y="934"/>
                </a:lnTo>
                <a:lnTo>
                  <a:pt x="236" y="931"/>
                </a:lnTo>
                <a:lnTo>
                  <a:pt x="230" y="928"/>
                </a:lnTo>
                <a:lnTo>
                  <a:pt x="222" y="925"/>
                </a:lnTo>
                <a:lnTo>
                  <a:pt x="216" y="928"/>
                </a:lnTo>
                <a:lnTo>
                  <a:pt x="205" y="928"/>
                </a:lnTo>
                <a:lnTo>
                  <a:pt x="193" y="928"/>
                </a:lnTo>
                <a:lnTo>
                  <a:pt x="185" y="931"/>
                </a:lnTo>
                <a:lnTo>
                  <a:pt x="159" y="931"/>
                </a:lnTo>
                <a:lnTo>
                  <a:pt x="142" y="925"/>
                </a:lnTo>
                <a:lnTo>
                  <a:pt x="128" y="919"/>
                </a:lnTo>
                <a:lnTo>
                  <a:pt x="108" y="908"/>
                </a:lnTo>
                <a:lnTo>
                  <a:pt x="102" y="905"/>
                </a:lnTo>
                <a:lnTo>
                  <a:pt x="96" y="900"/>
                </a:lnTo>
                <a:lnTo>
                  <a:pt x="82" y="897"/>
                </a:lnTo>
                <a:lnTo>
                  <a:pt x="71" y="897"/>
                </a:lnTo>
                <a:lnTo>
                  <a:pt x="71" y="894"/>
                </a:lnTo>
                <a:lnTo>
                  <a:pt x="62" y="891"/>
                </a:lnTo>
                <a:lnTo>
                  <a:pt x="14" y="857"/>
                </a:lnTo>
                <a:lnTo>
                  <a:pt x="0" y="840"/>
                </a:lnTo>
                <a:lnTo>
                  <a:pt x="5" y="811"/>
                </a:lnTo>
                <a:lnTo>
                  <a:pt x="14" y="769"/>
                </a:lnTo>
                <a:lnTo>
                  <a:pt x="22" y="737"/>
                </a:lnTo>
                <a:lnTo>
                  <a:pt x="31" y="717"/>
                </a:lnTo>
                <a:lnTo>
                  <a:pt x="34" y="715"/>
                </a:lnTo>
                <a:lnTo>
                  <a:pt x="34" y="712"/>
                </a:lnTo>
                <a:lnTo>
                  <a:pt x="37" y="712"/>
                </a:lnTo>
                <a:lnTo>
                  <a:pt x="39" y="709"/>
                </a:lnTo>
                <a:lnTo>
                  <a:pt x="45" y="706"/>
                </a:lnTo>
                <a:lnTo>
                  <a:pt x="51" y="700"/>
                </a:lnTo>
                <a:lnTo>
                  <a:pt x="57" y="697"/>
                </a:lnTo>
                <a:lnTo>
                  <a:pt x="62" y="695"/>
                </a:lnTo>
                <a:lnTo>
                  <a:pt x="59" y="689"/>
                </a:lnTo>
                <a:lnTo>
                  <a:pt x="57" y="683"/>
                </a:lnTo>
                <a:lnTo>
                  <a:pt x="57" y="677"/>
                </a:lnTo>
                <a:lnTo>
                  <a:pt x="54" y="675"/>
                </a:lnTo>
                <a:lnTo>
                  <a:pt x="48" y="672"/>
                </a:lnTo>
                <a:lnTo>
                  <a:pt x="42" y="669"/>
                </a:lnTo>
                <a:lnTo>
                  <a:pt x="42" y="663"/>
                </a:lnTo>
                <a:lnTo>
                  <a:pt x="42" y="658"/>
                </a:lnTo>
                <a:lnTo>
                  <a:pt x="39" y="655"/>
                </a:lnTo>
                <a:lnTo>
                  <a:pt x="39" y="652"/>
                </a:lnTo>
                <a:lnTo>
                  <a:pt x="39" y="646"/>
                </a:lnTo>
                <a:lnTo>
                  <a:pt x="39" y="640"/>
                </a:lnTo>
                <a:lnTo>
                  <a:pt x="37" y="640"/>
                </a:lnTo>
                <a:lnTo>
                  <a:pt x="42" y="635"/>
                </a:lnTo>
                <a:lnTo>
                  <a:pt x="48" y="629"/>
                </a:lnTo>
                <a:lnTo>
                  <a:pt x="54" y="623"/>
                </a:lnTo>
                <a:lnTo>
                  <a:pt x="57" y="621"/>
                </a:lnTo>
                <a:lnTo>
                  <a:pt x="57" y="615"/>
                </a:lnTo>
                <a:lnTo>
                  <a:pt x="57" y="612"/>
                </a:lnTo>
                <a:lnTo>
                  <a:pt x="57" y="609"/>
                </a:lnTo>
                <a:lnTo>
                  <a:pt x="54" y="603"/>
                </a:lnTo>
                <a:lnTo>
                  <a:pt x="51" y="598"/>
                </a:lnTo>
                <a:lnTo>
                  <a:pt x="48" y="592"/>
                </a:lnTo>
                <a:lnTo>
                  <a:pt x="48" y="586"/>
                </a:lnTo>
                <a:lnTo>
                  <a:pt x="45" y="581"/>
                </a:lnTo>
                <a:lnTo>
                  <a:pt x="45" y="578"/>
                </a:lnTo>
                <a:lnTo>
                  <a:pt x="45" y="572"/>
                </a:lnTo>
                <a:lnTo>
                  <a:pt x="45" y="566"/>
                </a:lnTo>
                <a:lnTo>
                  <a:pt x="48" y="561"/>
                </a:lnTo>
                <a:lnTo>
                  <a:pt x="48" y="555"/>
                </a:lnTo>
                <a:lnTo>
                  <a:pt x="48" y="549"/>
                </a:lnTo>
                <a:lnTo>
                  <a:pt x="51" y="547"/>
                </a:lnTo>
                <a:lnTo>
                  <a:pt x="51" y="544"/>
                </a:lnTo>
                <a:lnTo>
                  <a:pt x="54" y="538"/>
                </a:lnTo>
                <a:lnTo>
                  <a:pt x="54" y="532"/>
                </a:lnTo>
                <a:lnTo>
                  <a:pt x="54" y="529"/>
                </a:lnTo>
                <a:lnTo>
                  <a:pt x="54" y="524"/>
                </a:lnTo>
                <a:lnTo>
                  <a:pt x="54" y="521"/>
                </a:lnTo>
                <a:lnTo>
                  <a:pt x="54" y="515"/>
                </a:lnTo>
                <a:lnTo>
                  <a:pt x="54" y="510"/>
                </a:lnTo>
                <a:lnTo>
                  <a:pt x="54" y="504"/>
                </a:lnTo>
                <a:lnTo>
                  <a:pt x="54" y="498"/>
                </a:lnTo>
                <a:lnTo>
                  <a:pt x="54" y="492"/>
                </a:lnTo>
                <a:lnTo>
                  <a:pt x="54" y="487"/>
                </a:lnTo>
                <a:lnTo>
                  <a:pt x="54" y="481"/>
                </a:lnTo>
                <a:lnTo>
                  <a:pt x="54" y="475"/>
                </a:lnTo>
                <a:lnTo>
                  <a:pt x="51" y="470"/>
                </a:lnTo>
                <a:lnTo>
                  <a:pt x="51" y="464"/>
                </a:lnTo>
                <a:lnTo>
                  <a:pt x="51" y="458"/>
                </a:lnTo>
                <a:lnTo>
                  <a:pt x="51" y="453"/>
                </a:lnTo>
                <a:lnTo>
                  <a:pt x="51" y="447"/>
                </a:lnTo>
                <a:lnTo>
                  <a:pt x="51" y="441"/>
                </a:lnTo>
                <a:lnTo>
                  <a:pt x="57" y="438"/>
                </a:lnTo>
                <a:lnTo>
                  <a:pt x="62" y="433"/>
                </a:lnTo>
                <a:lnTo>
                  <a:pt x="68" y="430"/>
                </a:lnTo>
                <a:lnTo>
                  <a:pt x="74" y="424"/>
                </a:lnTo>
                <a:lnTo>
                  <a:pt x="79" y="421"/>
                </a:lnTo>
                <a:lnTo>
                  <a:pt x="88" y="416"/>
                </a:lnTo>
                <a:lnTo>
                  <a:pt x="94" y="413"/>
                </a:lnTo>
                <a:lnTo>
                  <a:pt x="99" y="407"/>
                </a:lnTo>
                <a:lnTo>
                  <a:pt x="105" y="401"/>
                </a:lnTo>
                <a:lnTo>
                  <a:pt x="111" y="399"/>
                </a:lnTo>
                <a:lnTo>
                  <a:pt x="116" y="393"/>
                </a:lnTo>
                <a:lnTo>
                  <a:pt x="122" y="390"/>
                </a:lnTo>
                <a:lnTo>
                  <a:pt x="128" y="384"/>
                </a:lnTo>
                <a:lnTo>
                  <a:pt x="133" y="381"/>
                </a:lnTo>
                <a:lnTo>
                  <a:pt x="139" y="376"/>
                </a:lnTo>
                <a:lnTo>
                  <a:pt x="145" y="373"/>
                </a:lnTo>
                <a:lnTo>
                  <a:pt x="148" y="370"/>
                </a:lnTo>
                <a:lnTo>
                  <a:pt x="150" y="364"/>
                </a:lnTo>
                <a:lnTo>
                  <a:pt x="153" y="361"/>
                </a:lnTo>
                <a:lnTo>
                  <a:pt x="156" y="356"/>
                </a:lnTo>
                <a:lnTo>
                  <a:pt x="159" y="350"/>
                </a:lnTo>
                <a:lnTo>
                  <a:pt x="162" y="347"/>
                </a:lnTo>
                <a:lnTo>
                  <a:pt x="162" y="344"/>
                </a:lnTo>
                <a:lnTo>
                  <a:pt x="168" y="339"/>
                </a:lnTo>
                <a:lnTo>
                  <a:pt x="170" y="333"/>
                </a:lnTo>
                <a:lnTo>
                  <a:pt x="173" y="327"/>
                </a:lnTo>
                <a:lnTo>
                  <a:pt x="176" y="322"/>
                </a:lnTo>
                <a:lnTo>
                  <a:pt x="179" y="316"/>
                </a:lnTo>
                <a:lnTo>
                  <a:pt x="185" y="310"/>
                </a:lnTo>
                <a:lnTo>
                  <a:pt x="188" y="305"/>
                </a:lnTo>
                <a:lnTo>
                  <a:pt x="190" y="299"/>
                </a:lnTo>
                <a:lnTo>
                  <a:pt x="193" y="296"/>
                </a:lnTo>
                <a:lnTo>
                  <a:pt x="196" y="290"/>
                </a:lnTo>
                <a:lnTo>
                  <a:pt x="196" y="285"/>
                </a:lnTo>
                <a:lnTo>
                  <a:pt x="199" y="279"/>
                </a:lnTo>
                <a:lnTo>
                  <a:pt x="199" y="273"/>
                </a:lnTo>
                <a:lnTo>
                  <a:pt x="199" y="268"/>
                </a:lnTo>
                <a:lnTo>
                  <a:pt x="202" y="262"/>
                </a:lnTo>
                <a:lnTo>
                  <a:pt x="202" y="259"/>
                </a:lnTo>
                <a:lnTo>
                  <a:pt x="202" y="253"/>
                </a:lnTo>
                <a:lnTo>
                  <a:pt x="205" y="248"/>
                </a:lnTo>
                <a:lnTo>
                  <a:pt x="205" y="242"/>
                </a:lnTo>
                <a:lnTo>
                  <a:pt x="207" y="236"/>
                </a:lnTo>
                <a:lnTo>
                  <a:pt x="207" y="233"/>
                </a:lnTo>
                <a:lnTo>
                  <a:pt x="207" y="228"/>
                </a:lnTo>
                <a:lnTo>
                  <a:pt x="207" y="222"/>
                </a:lnTo>
                <a:lnTo>
                  <a:pt x="207" y="216"/>
                </a:lnTo>
                <a:lnTo>
                  <a:pt x="207" y="211"/>
                </a:lnTo>
                <a:lnTo>
                  <a:pt x="207" y="205"/>
                </a:lnTo>
                <a:lnTo>
                  <a:pt x="207" y="199"/>
                </a:lnTo>
                <a:lnTo>
                  <a:pt x="207" y="194"/>
                </a:lnTo>
                <a:lnTo>
                  <a:pt x="207" y="188"/>
                </a:lnTo>
                <a:lnTo>
                  <a:pt x="207" y="182"/>
                </a:lnTo>
                <a:lnTo>
                  <a:pt x="207" y="176"/>
                </a:lnTo>
                <a:lnTo>
                  <a:pt x="207" y="171"/>
                </a:lnTo>
                <a:lnTo>
                  <a:pt x="207" y="165"/>
                </a:lnTo>
                <a:lnTo>
                  <a:pt x="207" y="159"/>
                </a:lnTo>
                <a:lnTo>
                  <a:pt x="207" y="154"/>
                </a:lnTo>
                <a:lnTo>
                  <a:pt x="207" y="148"/>
                </a:lnTo>
                <a:lnTo>
                  <a:pt x="207" y="142"/>
                </a:lnTo>
                <a:lnTo>
                  <a:pt x="207" y="137"/>
                </a:lnTo>
                <a:lnTo>
                  <a:pt x="213" y="134"/>
                </a:lnTo>
                <a:lnTo>
                  <a:pt x="219" y="134"/>
                </a:lnTo>
                <a:lnTo>
                  <a:pt x="225" y="134"/>
                </a:lnTo>
                <a:lnTo>
                  <a:pt x="230" y="134"/>
                </a:lnTo>
                <a:lnTo>
                  <a:pt x="236" y="134"/>
                </a:lnTo>
                <a:lnTo>
                  <a:pt x="242" y="134"/>
                </a:lnTo>
                <a:lnTo>
                  <a:pt x="247" y="128"/>
                </a:lnTo>
                <a:lnTo>
                  <a:pt x="253" y="122"/>
                </a:lnTo>
                <a:lnTo>
                  <a:pt x="259" y="117"/>
                </a:lnTo>
                <a:lnTo>
                  <a:pt x="264" y="114"/>
                </a:lnTo>
                <a:lnTo>
                  <a:pt x="270" y="108"/>
                </a:lnTo>
                <a:lnTo>
                  <a:pt x="276" y="102"/>
                </a:lnTo>
                <a:lnTo>
                  <a:pt x="281" y="97"/>
                </a:lnTo>
                <a:lnTo>
                  <a:pt x="287" y="91"/>
                </a:lnTo>
                <a:lnTo>
                  <a:pt x="293" y="85"/>
                </a:lnTo>
                <a:lnTo>
                  <a:pt x="301" y="80"/>
                </a:lnTo>
                <a:lnTo>
                  <a:pt x="304" y="74"/>
                </a:lnTo>
                <a:lnTo>
                  <a:pt x="313" y="68"/>
                </a:lnTo>
                <a:lnTo>
                  <a:pt x="319" y="65"/>
                </a:lnTo>
                <a:lnTo>
                  <a:pt x="324" y="65"/>
                </a:lnTo>
                <a:lnTo>
                  <a:pt x="327" y="65"/>
                </a:lnTo>
                <a:lnTo>
                  <a:pt x="333" y="63"/>
                </a:lnTo>
                <a:lnTo>
                  <a:pt x="338" y="63"/>
                </a:lnTo>
                <a:lnTo>
                  <a:pt x="344" y="60"/>
                </a:lnTo>
                <a:lnTo>
                  <a:pt x="350" y="60"/>
                </a:lnTo>
                <a:lnTo>
                  <a:pt x="356" y="60"/>
                </a:lnTo>
                <a:lnTo>
                  <a:pt x="361" y="57"/>
                </a:lnTo>
                <a:lnTo>
                  <a:pt x="364" y="57"/>
                </a:lnTo>
                <a:lnTo>
                  <a:pt x="370" y="54"/>
                </a:lnTo>
                <a:lnTo>
                  <a:pt x="375" y="54"/>
                </a:lnTo>
                <a:lnTo>
                  <a:pt x="381" y="51"/>
                </a:lnTo>
                <a:lnTo>
                  <a:pt x="387" y="51"/>
                </a:lnTo>
                <a:lnTo>
                  <a:pt x="393" y="48"/>
                </a:lnTo>
                <a:lnTo>
                  <a:pt x="398" y="48"/>
                </a:lnTo>
                <a:lnTo>
                  <a:pt x="407" y="45"/>
                </a:lnTo>
                <a:lnTo>
                  <a:pt x="412" y="45"/>
                </a:lnTo>
                <a:lnTo>
                  <a:pt x="418" y="45"/>
                </a:lnTo>
                <a:lnTo>
                  <a:pt x="424" y="43"/>
                </a:lnTo>
                <a:lnTo>
                  <a:pt x="430" y="43"/>
                </a:lnTo>
                <a:lnTo>
                  <a:pt x="435" y="40"/>
                </a:lnTo>
                <a:lnTo>
                  <a:pt x="441" y="40"/>
                </a:lnTo>
                <a:lnTo>
                  <a:pt x="447" y="37"/>
                </a:lnTo>
                <a:lnTo>
                  <a:pt x="450" y="37"/>
                </a:lnTo>
                <a:lnTo>
                  <a:pt x="452" y="43"/>
                </a:lnTo>
                <a:lnTo>
                  <a:pt x="458" y="48"/>
                </a:lnTo>
                <a:lnTo>
                  <a:pt x="461" y="51"/>
                </a:lnTo>
                <a:lnTo>
                  <a:pt x="467" y="51"/>
                </a:lnTo>
                <a:lnTo>
                  <a:pt x="472" y="51"/>
                </a:lnTo>
                <a:lnTo>
                  <a:pt x="478" y="51"/>
                </a:lnTo>
                <a:lnTo>
                  <a:pt x="484" y="51"/>
                </a:lnTo>
                <a:lnTo>
                  <a:pt x="487" y="51"/>
                </a:lnTo>
                <a:lnTo>
                  <a:pt x="489" y="51"/>
                </a:lnTo>
                <a:lnTo>
                  <a:pt x="495" y="51"/>
                </a:lnTo>
                <a:lnTo>
                  <a:pt x="504" y="48"/>
                </a:lnTo>
                <a:lnTo>
                  <a:pt x="509" y="48"/>
                </a:lnTo>
                <a:lnTo>
                  <a:pt x="515" y="48"/>
                </a:lnTo>
                <a:lnTo>
                  <a:pt x="521" y="45"/>
                </a:lnTo>
                <a:lnTo>
                  <a:pt x="526" y="45"/>
                </a:lnTo>
                <a:lnTo>
                  <a:pt x="532" y="45"/>
                </a:lnTo>
                <a:lnTo>
                  <a:pt x="538" y="48"/>
                </a:lnTo>
                <a:lnTo>
                  <a:pt x="543" y="48"/>
                </a:lnTo>
                <a:lnTo>
                  <a:pt x="549" y="48"/>
                </a:lnTo>
                <a:lnTo>
                  <a:pt x="555" y="48"/>
                </a:lnTo>
                <a:lnTo>
                  <a:pt x="561" y="48"/>
                </a:lnTo>
                <a:lnTo>
                  <a:pt x="566" y="48"/>
                </a:lnTo>
                <a:lnTo>
                  <a:pt x="572" y="45"/>
                </a:lnTo>
                <a:lnTo>
                  <a:pt x="575" y="45"/>
                </a:lnTo>
                <a:lnTo>
                  <a:pt x="578" y="45"/>
                </a:lnTo>
                <a:lnTo>
                  <a:pt x="581" y="45"/>
                </a:lnTo>
                <a:lnTo>
                  <a:pt x="586" y="43"/>
                </a:lnTo>
                <a:lnTo>
                  <a:pt x="592" y="37"/>
                </a:lnTo>
                <a:lnTo>
                  <a:pt x="598" y="31"/>
                </a:lnTo>
                <a:lnTo>
                  <a:pt x="598" y="28"/>
                </a:lnTo>
                <a:lnTo>
                  <a:pt x="600" y="23"/>
                </a:lnTo>
                <a:lnTo>
                  <a:pt x="603" y="17"/>
                </a:lnTo>
                <a:lnTo>
                  <a:pt x="603" y="14"/>
                </a:lnTo>
                <a:lnTo>
                  <a:pt x="609" y="14"/>
                </a:lnTo>
                <a:lnTo>
                  <a:pt x="615" y="14"/>
                </a:lnTo>
                <a:lnTo>
                  <a:pt x="620" y="11"/>
                </a:lnTo>
                <a:lnTo>
                  <a:pt x="626" y="11"/>
                </a:lnTo>
                <a:lnTo>
                  <a:pt x="632" y="8"/>
                </a:lnTo>
                <a:lnTo>
                  <a:pt x="637" y="8"/>
                </a:lnTo>
                <a:lnTo>
                  <a:pt x="643" y="6"/>
                </a:lnTo>
                <a:lnTo>
                  <a:pt x="649" y="6"/>
                </a:lnTo>
                <a:lnTo>
                  <a:pt x="657" y="3"/>
                </a:lnTo>
                <a:lnTo>
                  <a:pt x="663" y="3"/>
                </a:lnTo>
                <a:lnTo>
                  <a:pt x="663" y="0"/>
                </a:lnTo>
                <a:lnTo>
                  <a:pt x="666" y="3"/>
                </a:lnTo>
                <a:lnTo>
                  <a:pt x="672" y="6"/>
                </a:lnTo>
                <a:lnTo>
                  <a:pt x="677" y="8"/>
                </a:lnTo>
                <a:lnTo>
                  <a:pt x="683" y="11"/>
                </a:lnTo>
                <a:lnTo>
                  <a:pt x="689" y="14"/>
                </a:lnTo>
                <a:lnTo>
                  <a:pt x="694" y="17"/>
                </a:lnTo>
                <a:lnTo>
                  <a:pt x="697" y="20"/>
                </a:lnTo>
                <a:lnTo>
                  <a:pt x="700" y="20"/>
                </a:lnTo>
                <a:lnTo>
                  <a:pt x="700" y="23"/>
                </a:lnTo>
                <a:lnTo>
                  <a:pt x="703" y="23"/>
                </a:lnTo>
                <a:lnTo>
                  <a:pt x="703" y="26"/>
                </a:lnTo>
                <a:lnTo>
                  <a:pt x="706" y="26"/>
                </a:lnTo>
                <a:close/>
              </a:path>
            </a:pathLst>
          </a:custGeom>
          <a:solidFill>
            <a:srgbClr val="478F3C"/>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8" name="Freeform 45">
            <a:extLst>
              <a:ext uri="{FF2B5EF4-FFF2-40B4-BE49-F238E27FC236}">
                <a16:creationId xmlns:a16="http://schemas.microsoft.com/office/drawing/2014/main" id="{5392FAB2-936E-C530-1728-BFC5DEC86C28}"/>
              </a:ext>
            </a:extLst>
          </p:cNvPr>
          <p:cNvSpPr>
            <a:spLocks/>
          </p:cNvSpPr>
          <p:nvPr/>
        </p:nvSpPr>
        <p:spPr bwMode="auto">
          <a:xfrm>
            <a:off x="5038725" y="4835525"/>
            <a:ext cx="941388" cy="1169988"/>
          </a:xfrm>
          <a:custGeom>
            <a:avLst/>
            <a:gdLst>
              <a:gd name="T0" fmla="*/ 399 w 593"/>
              <a:gd name="T1" fmla="*/ 71 h 737"/>
              <a:gd name="T2" fmla="*/ 408 w 593"/>
              <a:gd name="T3" fmla="*/ 108 h 737"/>
              <a:gd name="T4" fmla="*/ 391 w 593"/>
              <a:gd name="T5" fmla="*/ 153 h 737"/>
              <a:gd name="T6" fmla="*/ 428 w 593"/>
              <a:gd name="T7" fmla="*/ 185 h 737"/>
              <a:gd name="T8" fmla="*/ 442 w 593"/>
              <a:gd name="T9" fmla="*/ 128 h 737"/>
              <a:gd name="T10" fmla="*/ 487 w 593"/>
              <a:gd name="T11" fmla="*/ 125 h 737"/>
              <a:gd name="T12" fmla="*/ 516 w 593"/>
              <a:gd name="T13" fmla="*/ 102 h 737"/>
              <a:gd name="T14" fmla="*/ 530 w 593"/>
              <a:gd name="T15" fmla="*/ 122 h 737"/>
              <a:gd name="T16" fmla="*/ 550 w 593"/>
              <a:gd name="T17" fmla="*/ 156 h 737"/>
              <a:gd name="T18" fmla="*/ 564 w 593"/>
              <a:gd name="T19" fmla="*/ 173 h 737"/>
              <a:gd name="T20" fmla="*/ 579 w 593"/>
              <a:gd name="T21" fmla="*/ 193 h 737"/>
              <a:gd name="T22" fmla="*/ 590 w 593"/>
              <a:gd name="T23" fmla="*/ 219 h 737"/>
              <a:gd name="T24" fmla="*/ 573 w 593"/>
              <a:gd name="T25" fmla="*/ 245 h 737"/>
              <a:gd name="T26" fmla="*/ 567 w 593"/>
              <a:gd name="T27" fmla="*/ 293 h 737"/>
              <a:gd name="T28" fmla="*/ 541 w 593"/>
              <a:gd name="T29" fmla="*/ 333 h 737"/>
              <a:gd name="T30" fmla="*/ 522 w 593"/>
              <a:gd name="T31" fmla="*/ 353 h 737"/>
              <a:gd name="T32" fmla="*/ 482 w 593"/>
              <a:gd name="T33" fmla="*/ 378 h 737"/>
              <a:gd name="T34" fmla="*/ 456 w 593"/>
              <a:gd name="T35" fmla="*/ 356 h 737"/>
              <a:gd name="T36" fmla="*/ 439 w 593"/>
              <a:gd name="T37" fmla="*/ 381 h 737"/>
              <a:gd name="T38" fmla="*/ 428 w 593"/>
              <a:gd name="T39" fmla="*/ 407 h 737"/>
              <a:gd name="T40" fmla="*/ 419 w 593"/>
              <a:gd name="T41" fmla="*/ 432 h 737"/>
              <a:gd name="T42" fmla="*/ 413 w 593"/>
              <a:gd name="T43" fmla="*/ 464 h 737"/>
              <a:gd name="T44" fmla="*/ 413 w 593"/>
              <a:gd name="T45" fmla="*/ 498 h 737"/>
              <a:gd name="T46" fmla="*/ 428 w 593"/>
              <a:gd name="T47" fmla="*/ 538 h 737"/>
              <a:gd name="T48" fmla="*/ 436 w 593"/>
              <a:gd name="T49" fmla="*/ 566 h 737"/>
              <a:gd name="T50" fmla="*/ 402 w 593"/>
              <a:gd name="T51" fmla="*/ 552 h 737"/>
              <a:gd name="T52" fmla="*/ 373 w 593"/>
              <a:gd name="T53" fmla="*/ 529 h 737"/>
              <a:gd name="T54" fmla="*/ 351 w 593"/>
              <a:gd name="T55" fmla="*/ 512 h 737"/>
              <a:gd name="T56" fmla="*/ 348 w 593"/>
              <a:gd name="T57" fmla="*/ 538 h 737"/>
              <a:gd name="T58" fmla="*/ 325 w 593"/>
              <a:gd name="T59" fmla="*/ 546 h 737"/>
              <a:gd name="T60" fmla="*/ 339 w 593"/>
              <a:gd name="T61" fmla="*/ 561 h 737"/>
              <a:gd name="T62" fmla="*/ 317 w 593"/>
              <a:gd name="T63" fmla="*/ 578 h 737"/>
              <a:gd name="T64" fmla="*/ 294 w 593"/>
              <a:gd name="T65" fmla="*/ 580 h 737"/>
              <a:gd name="T66" fmla="*/ 297 w 593"/>
              <a:gd name="T67" fmla="*/ 609 h 737"/>
              <a:gd name="T68" fmla="*/ 294 w 593"/>
              <a:gd name="T69" fmla="*/ 649 h 737"/>
              <a:gd name="T70" fmla="*/ 285 w 593"/>
              <a:gd name="T71" fmla="*/ 669 h 737"/>
              <a:gd name="T72" fmla="*/ 274 w 593"/>
              <a:gd name="T73" fmla="*/ 692 h 737"/>
              <a:gd name="T74" fmla="*/ 279 w 593"/>
              <a:gd name="T75" fmla="*/ 723 h 737"/>
              <a:gd name="T76" fmla="*/ 262 w 593"/>
              <a:gd name="T77" fmla="*/ 729 h 737"/>
              <a:gd name="T78" fmla="*/ 217 w 593"/>
              <a:gd name="T79" fmla="*/ 720 h 737"/>
              <a:gd name="T80" fmla="*/ 168 w 593"/>
              <a:gd name="T81" fmla="*/ 717 h 737"/>
              <a:gd name="T82" fmla="*/ 197 w 593"/>
              <a:gd name="T83" fmla="*/ 683 h 737"/>
              <a:gd name="T84" fmla="*/ 214 w 593"/>
              <a:gd name="T85" fmla="*/ 626 h 737"/>
              <a:gd name="T86" fmla="*/ 186 w 593"/>
              <a:gd name="T87" fmla="*/ 615 h 737"/>
              <a:gd name="T88" fmla="*/ 148 w 593"/>
              <a:gd name="T89" fmla="*/ 606 h 737"/>
              <a:gd name="T90" fmla="*/ 117 w 593"/>
              <a:gd name="T91" fmla="*/ 603 h 737"/>
              <a:gd name="T92" fmla="*/ 83 w 593"/>
              <a:gd name="T93" fmla="*/ 609 h 737"/>
              <a:gd name="T94" fmla="*/ 46 w 593"/>
              <a:gd name="T95" fmla="*/ 583 h 737"/>
              <a:gd name="T96" fmla="*/ 37 w 593"/>
              <a:gd name="T97" fmla="*/ 535 h 737"/>
              <a:gd name="T98" fmla="*/ 9 w 593"/>
              <a:gd name="T99" fmla="*/ 478 h 737"/>
              <a:gd name="T100" fmla="*/ 17 w 593"/>
              <a:gd name="T101" fmla="*/ 393 h 737"/>
              <a:gd name="T102" fmla="*/ 26 w 593"/>
              <a:gd name="T103" fmla="*/ 333 h 737"/>
              <a:gd name="T104" fmla="*/ 40 w 593"/>
              <a:gd name="T105" fmla="*/ 296 h 737"/>
              <a:gd name="T106" fmla="*/ 26 w 593"/>
              <a:gd name="T107" fmla="*/ 239 h 737"/>
              <a:gd name="T108" fmla="*/ 37 w 593"/>
              <a:gd name="T109" fmla="*/ 176 h 737"/>
              <a:gd name="T110" fmla="*/ 66 w 593"/>
              <a:gd name="T111" fmla="*/ 122 h 737"/>
              <a:gd name="T112" fmla="*/ 103 w 593"/>
              <a:gd name="T113" fmla="*/ 102 h 737"/>
              <a:gd name="T114" fmla="*/ 117 w 593"/>
              <a:gd name="T115" fmla="*/ 102 h 737"/>
              <a:gd name="T116" fmla="*/ 163 w 593"/>
              <a:gd name="T117" fmla="*/ 79 h 737"/>
              <a:gd name="T118" fmla="*/ 197 w 593"/>
              <a:gd name="T119" fmla="*/ 48 h 737"/>
              <a:gd name="T120" fmla="*/ 260 w 593"/>
              <a:gd name="T121" fmla="*/ 5 h 737"/>
              <a:gd name="T122" fmla="*/ 299 w 593"/>
              <a:gd name="T123" fmla="*/ 40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3" h="737">
                <a:moveTo>
                  <a:pt x="339" y="79"/>
                </a:moveTo>
                <a:lnTo>
                  <a:pt x="345" y="82"/>
                </a:lnTo>
                <a:lnTo>
                  <a:pt x="354" y="77"/>
                </a:lnTo>
                <a:lnTo>
                  <a:pt x="359" y="77"/>
                </a:lnTo>
                <a:lnTo>
                  <a:pt x="362" y="74"/>
                </a:lnTo>
                <a:lnTo>
                  <a:pt x="368" y="71"/>
                </a:lnTo>
                <a:lnTo>
                  <a:pt x="371" y="74"/>
                </a:lnTo>
                <a:lnTo>
                  <a:pt x="373" y="74"/>
                </a:lnTo>
                <a:lnTo>
                  <a:pt x="379" y="74"/>
                </a:lnTo>
                <a:lnTo>
                  <a:pt x="385" y="74"/>
                </a:lnTo>
                <a:lnTo>
                  <a:pt x="391" y="71"/>
                </a:lnTo>
                <a:lnTo>
                  <a:pt x="396" y="71"/>
                </a:lnTo>
                <a:lnTo>
                  <a:pt x="399" y="71"/>
                </a:lnTo>
                <a:lnTo>
                  <a:pt x="402" y="77"/>
                </a:lnTo>
                <a:lnTo>
                  <a:pt x="405" y="77"/>
                </a:lnTo>
                <a:lnTo>
                  <a:pt x="405" y="79"/>
                </a:lnTo>
                <a:lnTo>
                  <a:pt x="408" y="79"/>
                </a:lnTo>
                <a:lnTo>
                  <a:pt x="408" y="85"/>
                </a:lnTo>
                <a:lnTo>
                  <a:pt x="408" y="91"/>
                </a:lnTo>
                <a:lnTo>
                  <a:pt x="408" y="97"/>
                </a:lnTo>
                <a:lnTo>
                  <a:pt x="408" y="99"/>
                </a:lnTo>
                <a:lnTo>
                  <a:pt x="408" y="102"/>
                </a:lnTo>
                <a:lnTo>
                  <a:pt x="410" y="102"/>
                </a:lnTo>
                <a:lnTo>
                  <a:pt x="413" y="105"/>
                </a:lnTo>
                <a:lnTo>
                  <a:pt x="410" y="105"/>
                </a:lnTo>
                <a:lnTo>
                  <a:pt x="408" y="108"/>
                </a:lnTo>
                <a:lnTo>
                  <a:pt x="405" y="111"/>
                </a:lnTo>
                <a:lnTo>
                  <a:pt x="402" y="114"/>
                </a:lnTo>
                <a:lnTo>
                  <a:pt x="396" y="116"/>
                </a:lnTo>
                <a:lnTo>
                  <a:pt x="393" y="122"/>
                </a:lnTo>
                <a:lnTo>
                  <a:pt x="393" y="125"/>
                </a:lnTo>
                <a:lnTo>
                  <a:pt x="388" y="134"/>
                </a:lnTo>
                <a:lnTo>
                  <a:pt x="385" y="139"/>
                </a:lnTo>
                <a:lnTo>
                  <a:pt x="385" y="145"/>
                </a:lnTo>
                <a:lnTo>
                  <a:pt x="382" y="148"/>
                </a:lnTo>
                <a:lnTo>
                  <a:pt x="382" y="151"/>
                </a:lnTo>
                <a:lnTo>
                  <a:pt x="385" y="151"/>
                </a:lnTo>
                <a:lnTo>
                  <a:pt x="391" y="151"/>
                </a:lnTo>
                <a:lnTo>
                  <a:pt x="391" y="153"/>
                </a:lnTo>
                <a:lnTo>
                  <a:pt x="391" y="156"/>
                </a:lnTo>
                <a:lnTo>
                  <a:pt x="391" y="159"/>
                </a:lnTo>
                <a:lnTo>
                  <a:pt x="393" y="159"/>
                </a:lnTo>
                <a:lnTo>
                  <a:pt x="393" y="162"/>
                </a:lnTo>
                <a:lnTo>
                  <a:pt x="396" y="168"/>
                </a:lnTo>
                <a:lnTo>
                  <a:pt x="402" y="173"/>
                </a:lnTo>
                <a:lnTo>
                  <a:pt x="405" y="176"/>
                </a:lnTo>
                <a:lnTo>
                  <a:pt x="408" y="179"/>
                </a:lnTo>
                <a:lnTo>
                  <a:pt x="410" y="179"/>
                </a:lnTo>
                <a:lnTo>
                  <a:pt x="413" y="182"/>
                </a:lnTo>
                <a:lnTo>
                  <a:pt x="419" y="185"/>
                </a:lnTo>
                <a:lnTo>
                  <a:pt x="422" y="185"/>
                </a:lnTo>
                <a:lnTo>
                  <a:pt x="428" y="185"/>
                </a:lnTo>
                <a:lnTo>
                  <a:pt x="430" y="182"/>
                </a:lnTo>
                <a:lnTo>
                  <a:pt x="433" y="176"/>
                </a:lnTo>
                <a:lnTo>
                  <a:pt x="433" y="173"/>
                </a:lnTo>
                <a:lnTo>
                  <a:pt x="436" y="168"/>
                </a:lnTo>
                <a:lnTo>
                  <a:pt x="439" y="162"/>
                </a:lnTo>
                <a:lnTo>
                  <a:pt x="439" y="159"/>
                </a:lnTo>
                <a:lnTo>
                  <a:pt x="439" y="156"/>
                </a:lnTo>
                <a:lnTo>
                  <a:pt x="439" y="151"/>
                </a:lnTo>
                <a:lnTo>
                  <a:pt x="439" y="148"/>
                </a:lnTo>
                <a:lnTo>
                  <a:pt x="439" y="142"/>
                </a:lnTo>
                <a:lnTo>
                  <a:pt x="439" y="139"/>
                </a:lnTo>
                <a:lnTo>
                  <a:pt x="439" y="134"/>
                </a:lnTo>
                <a:lnTo>
                  <a:pt x="442" y="128"/>
                </a:lnTo>
                <a:lnTo>
                  <a:pt x="445" y="128"/>
                </a:lnTo>
                <a:lnTo>
                  <a:pt x="448" y="125"/>
                </a:lnTo>
                <a:lnTo>
                  <a:pt x="453" y="125"/>
                </a:lnTo>
                <a:lnTo>
                  <a:pt x="456" y="125"/>
                </a:lnTo>
                <a:lnTo>
                  <a:pt x="459" y="128"/>
                </a:lnTo>
                <a:lnTo>
                  <a:pt x="465" y="128"/>
                </a:lnTo>
                <a:lnTo>
                  <a:pt x="467" y="125"/>
                </a:lnTo>
                <a:lnTo>
                  <a:pt x="470" y="125"/>
                </a:lnTo>
                <a:lnTo>
                  <a:pt x="473" y="128"/>
                </a:lnTo>
                <a:lnTo>
                  <a:pt x="476" y="128"/>
                </a:lnTo>
                <a:lnTo>
                  <a:pt x="479" y="128"/>
                </a:lnTo>
                <a:lnTo>
                  <a:pt x="485" y="128"/>
                </a:lnTo>
                <a:lnTo>
                  <a:pt x="487" y="125"/>
                </a:lnTo>
                <a:lnTo>
                  <a:pt x="490" y="122"/>
                </a:lnTo>
                <a:lnTo>
                  <a:pt x="490" y="119"/>
                </a:lnTo>
                <a:lnTo>
                  <a:pt x="490" y="116"/>
                </a:lnTo>
                <a:lnTo>
                  <a:pt x="493" y="116"/>
                </a:lnTo>
                <a:lnTo>
                  <a:pt x="493" y="114"/>
                </a:lnTo>
                <a:lnTo>
                  <a:pt x="496" y="111"/>
                </a:lnTo>
                <a:lnTo>
                  <a:pt x="496" y="108"/>
                </a:lnTo>
                <a:lnTo>
                  <a:pt x="499" y="108"/>
                </a:lnTo>
                <a:lnTo>
                  <a:pt x="504" y="105"/>
                </a:lnTo>
                <a:lnTo>
                  <a:pt x="507" y="105"/>
                </a:lnTo>
                <a:lnTo>
                  <a:pt x="513" y="105"/>
                </a:lnTo>
                <a:lnTo>
                  <a:pt x="516" y="105"/>
                </a:lnTo>
                <a:lnTo>
                  <a:pt x="516" y="102"/>
                </a:lnTo>
                <a:lnTo>
                  <a:pt x="519" y="99"/>
                </a:lnTo>
                <a:lnTo>
                  <a:pt x="522" y="99"/>
                </a:lnTo>
                <a:lnTo>
                  <a:pt x="522" y="102"/>
                </a:lnTo>
                <a:lnTo>
                  <a:pt x="524" y="105"/>
                </a:lnTo>
                <a:lnTo>
                  <a:pt x="524" y="108"/>
                </a:lnTo>
                <a:lnTo>
                  <a:pt x="527" y="108"/>
                </a:lnTo>
                <a:lnTo>
                  <a:pt x="527" y="114"/>
                </a:lnTo>
                <a:lnTo>
                  <a:pt x="530" y="116"/>
                </a:lnTo>
                <a:lnTo>
                  <a:pt x="530" y="119"/>
                </a:lnTo>
                <a:lnTo>
                  <a:pt x="527" y="119"/>
                </a:lnTo>
                <a:lnTo>
                  <a:pt x="524" y="119"/>
                </a:lnTo>
                <a:lnTo>
                  <a:pt x="527" y="119"/>
                </a:lnTo>
                <a:lnTo>
                  <a:pt x="530" y="122"/>
                </a:lnTo>
                <a:lnTo>
                  <a:pt x="533" y="125"/>
                </a:lnTo>
                <a:lnTo>
                  <a:pt x="536" y="125"/>
                </a:lnTo>
                <a:lnTo>
                  <a:pt x="536" y="128"/>
                </a:lnTo>
                <a:lnTo>
                  <a:pt x="533" y="131"/>
                </a:lnTo>
                <a:lnTo>
                  <a:pt x="536" y="134"/>
                </a:lnTo>
                <a:lnTo>
                  <a:pt x="539" y="136"/>
                </a:lnTo>
                <a:lnTo>
                  <a:pt x="541" y="139"/>
                </a:lnTo>
                <a:lnTo>
                  <a:pt x="544" y="142"/>
                </a:lnTo>
                <a:lnTo>
                  <a:pt x="541" y="148"/>
                </a:lnTo>
                <a:lnTo>
                  <a:pt x="544" y="151"/>
                </a:lnTo>
                <a:lnTo>
                  <a:pt x="547" y="151"/>
                </a:lnTo>
                <a:lnTo>
                  <a:pt x="550" y="153"/>
                </a:lnTo>
                <a:lnTo>
                  <a:pt x="550" y="156"/>
                </a:lnTo>
                <a:lnTo>
                  <a:pt x="547" y="156"/>
                </a:lnTo>
                <a:lnTo>
                  <a:pt x="547" y="159"/>
                </a:lnTo>
                <a:lnTo>
                  <a:pt x="544" y="159"/>
                </a:lnTo>
                <a:lnTo>
                  <a:pt x="547" y="162"/>
                </a:lnTo>
                <a:lnTo>
                  <a:pt x="547" y="165"/>
                </a:lnTo>
                <a:lnTo>
                  <a:pt x="550" y="165"/>
                </a:lnTo>
                <a:lnTo>
                  <a:pt x="553" y="168"/>
                </a:lnTo>
                <a:lnTo>
                  <a:pt x="553" y="171"/>
                </a:lnTo>
                <a:lnTo>
                  <a:pt x="556" y="171"/>
                </a:lnTo>
                <a:lnTo>
                  <a:pt x="559" y="171"/>
                </a:lnTo>
                <a:lnTo>
                  <a:pt x="559" y="173"/>
                </a:lnTo>
                <a:lnTo>
                  <a:pt x="561" y="176"/>
                </a:lnTo>
                <a:lnTo>
                  <a:pt x="564" y="173"/>
                </a:lnTo>
                <a:lnTo>
                  <a:pt x="564" y="176"/>
                </a:lnTo>
                <a:lnTo>
                  <a:pt x="564" y="179"/>
                </a:lnTo>
                <a:lnTo>
                  <a:pt x="567" y="179"/>
                </a:lnTo>
                <a:lnTo>
                  <a:pt x="570" y="179"/>
                </a:lnTo>
                <a:lnTo>
                  <a:pt x="570" y="182"/>
                </a:lnTo>
                <a:lnTo>
                  <a:pt x="573" y="182"/>
                </a:lnTo>
                <a:lnTo>
                  <a:pt x="573" y="185"/>
                </a:lnTo>
                <a:lnTo>
                  <a:pt x="570" y="185"/>
                </a:lnTo>
                <a:lnTo>
                  <a:pt x="570" y="188"/>
                </a:lnTo>
                <a:lnTo>
                  <a:pt x="573" y="188"/>
                </a:lnTo>
                <a:lnTo>
                  <a:pt x="576" y="190"/>
                </a:lnTo>
                <a:lnTo>
                  <a:pt x="579" y="190"/>
                </a:lnTo>
                <a:lnTo>
                  <a:pt x="579" y="193"/>
                </a:lnTo>
                <a:lnTo>
                  <a:pt x="579" y="196"/>
                </a:lnTo>
                <a:lnTo>
                  <a:pt x="576" y="196"/>
                </a:lnTo>
                <a:lnTo>
                  <a:pt x="576" y="199"/>
                </a:lnTo>
                <a:lnTo>
                  <a:pt x="576" y="202"/>
                </a:lnTo>
                <a:lnTo>
                  <a:pt x="581" y="202"/>
                </a:lnTo>
                <a:lnTo>
                  <a:pt x="581" y="205"/>
                </a:lnTo>
                <a:lnTo>
                  <a:pt x="584" y="208"/>
                </a:lnTo>
                <a:lnTo>
                  <a:pt x="587" y="213"/>
                </a:lnTo>
                <a:lnTo>
                  <a:pt x="584" y="213"/>
                </a:lnTo>
                <a:lnTo>
                  <a:pt x="584" y="216"/>
                </a:lnTo>
                <a:lnTo>
                  <a:pt x="587" y="216"/>
                </a:lnTo>
                <a:lnTo>
                  <a:pt x="587" y="219"/>
                </a:lnTo>
                <a:lnTo>
                  <a:pt x="590" y="219"/>
                </a:lnTo>
                <a:lnTo>
                  <a:pt x="593" y="219"/>
                </a:lnTo>
                <a:lnTo>
                  <a:pt x="593" y="222"/>
                </a:lnTo>
                <a:lnTo>
                  <a:pt x="590" y="222"/>
                </a:lnTo>
                <a:lnTo>
                  <a:pt x="590" y="225"/>
                </a:lnTo>
                <a:lnTo>
                  <a:pt x="587" y="227"/>
                </a:lnTo>
                <a:lnTo>
                  <a:pt x="590" y="230"/>
                </a:lnTo>
                <a:lnTo>
                  <a:pt x="587" y="233"/>
                </a:lnTo>
                <a:lnTo>
                  <a:pt x="584" y="233"/>
                </a:lnTo>
                <a:lnTo>
                  <a:pt x="579" y="236"/>
                </a:lnTo>
                <a:lnTo>
                  <a:pt x="576" y="236"/>
                </a:lnTo>
                <a:lnTo>
                  <a:pt x="576" y="239"/>
                </a:lnTo>
                <a:lnTo>
                  <a:pt x="573" y="242"/>
                </a:lnTo>
                <a:lnTo>
                  <a:pt x="573" y="245"/>
                </a:lnTo>
                <a:lnTo>
                  <a:pt x="573" y="250"/>
                </a:lnTo>
                <a:lnTo>
                  <a:pt x="570" y="259"/>
                </a:lnTo>
                <a:lnTo>
                  <a:pt x="573" y="262"/>
                </a:lnTo>
                <a:lnTo>
                  <a:pt x="576" y="264"/>
                </a:lnTo>
                <a:lnTo>
                  <a:pt x="579" y="267"/>
                </a:lnTo>
                <a:lnTo>
                  <a:pt x="579" y="273"/>
                </a:lnTo>
                <a:lnTo>
                  <a:pt x="576" y="276"/>
                </a:lnTo>
                <a:lnTo>
                  <a:pt x="576" y="282"/>
                </a:lnTo>
                <a:lnTo>
                  <a:pt x="576" y="284"/>
                </a:lnTo>
                <a:lnTo>
                  <a:pt x="573" y="287"/>
                </a:lnTo>
                <a:lnTo>
                  <a:pt x="570" y="290"/>
                </a:lnTo>
                <a:lnTo>
                  <a:pt x="567" y="290"/>
                </a:lnTo>
                <a:lnTo>
                  <a:pt x="567" y="293"/>
                </a:lnTo>
                <a:lnTo>
                  <a:pt x="564" y="293"/>
                </a:lnTo>
                <a:lnTo>
                  <a:pt x="561" y="299"/>
                </a:lnTo>
                <a:lnTo>
                  <a:pt x="559" y="301"/>
                </a:lnTo>
                <a:lnTo>
                  <a:pt x="553" y="307"/>
                </a:lnTo>
                <a:lnTo>
                  <a:pt x="550" y="313"/>
                </a:lnTo>
                <a:lnTo>
                  <a:pt x="547" y="316"/>
                </a:lnTo>
                <a:lnTo>
                  <a:pt x="544" y="319"/>
                </a:lnTo>
                <a:lnTo>
                  <a:pt x="544" y="321"/>
                </a:lnTo>
                <a:lnTo>
                  <a:pt x="541" y="321"/>
                </a:lnTo>
                <a:lnTo>
                  <a:pt x="541" y="324"/>
                </a:lnTo>
                <a:lnTo>
                  <a:pt x="541" y="327"/>
                </a:lnTo>
                <a:lnTo>
                  <a:pt x="541" y="330"/>
                </a:lnTo>
                <a:lnTo>
                  <a:pt x="541" y="333"/>
                </a:lnTo>
                <a:lnTo>
                  <a:pt x="541" y="336"/>
                </a:lnTo>
                <a:lnTo>
                  <a:pt x="539" y="338"/>
                </a:lnTo>
                <a:lnTo>
                  <a:pt x="539" y="341"/>
                </a:lnTo>
                <a:lnTo>
                  <a:pt x="536" y="347"/>
                </a:lnTo>
                <a:lnTo>
                  <a:pt x="536" y="353"/>
                </a:lnTo>
                <a:lnTo>
                  <a:pt x="536" y="356"/>
                </a:lnTo>
                <a:lnTo>
                  <a:pt x="533" y="358"/>
                </a:lnTo>
                <a:lnTo>
                  <a:pt x="530" y="358"/>
                </a:lnTo>
                <a:lnTo>
                  <a:pt x="527" y="358"/>
                </a:lnTo>
                <a:lnTo>
                  <a:pt x="527" y="356"/>
                </a:lnTo>
                <a:lnTo>
                  <a:pt x="524" y="353"/>
                </a:lnTo>
                <a:lnTo>
                  <a:pt x="524" y="350"/>
                </a:lnTo>
                <a:lnTo>
                  <a:pt x="522" y="353"/>
                </a:lnTo>
                <a:lnTo>
                  <a:pt x="519" y="353"/>
                </a:lnTo>
                <a:lnTo>
                  <a:pt x="516" y="353"/>
                </a:lnTo>
                <a:lnTo>
                  <a:pt x="513" y="353"/>
                </a:lnTo>
                <a:lnTo>
                  <a:pt x="510" y="356"/>
                </a:lnTo>
                <a:lnTo>
                  <a:pt x="507" y="358"/>
                </a:lnTo>
                <a:lnTo>
                  <a:pt x="502" y="364"/>
                </a:lnTo>
                <a:lnTo>
                  <a:pt x="499" y="364"/>
                </a:lnTo>
                <a:lnTo>
                  <a:pt x="499" y="367"/>
                </a:lnTo>
                <a:lnTo>
                  <a:pt x="493" y="367"/>
                </a:lnTo>
                <a:lnTo>
                  <a:pt x="493" y="370"/>
                </a:lnTo>
                <a:lnTo>
                  <a:pt x="487" y="373"/>
                </a:lnTo>
                <a:lnTo>
                  <a:pt x="485" y="375"/>
                </a:lnTo>
                <a:lnTo>
                  <a:pt x="482" y="378"/>
                </a:lnTo>
                <a:lnTo>
                  <a:pt x="479" y="375"/>
                </a:lnTo>
                <a:lnTo>
                  <a:pt x="479" y="373"/>
                </a:lnTo>
                <a:lnTo>
                  <a:pt x="479" y="370"/>
                </a:lnTo>
                <a:lnTo>
                  <a:pt x="476" y="370"/>
                </a:lnTo>
                <a:lnTo>
                  <a:pt x="476" y="367"/>
                </a:lnTo>
                <a:lnTo>
                  <a:pt x="476" y="364"/>
                </a:lnTo>
                <a:lnTo>
                  <a:pt x="473" y="361"/>
                </a:lnTo>
                <a:lnTo>
                  <a:pt x="470" y="358"/>
                </a:lnTo>
                <a:lnTo>
                  <a:pt x="467" y="356"/>
                </a:lnTo>
                <a:lnTo>
                  <a:pt x="465" y="356"/>
                </a:lnTo>
                <a:lnTo>
                  <a:pt x="462" y="356"/>
                </a:lnTo>
                <a:lnTo>
                  <a:pt x="459" y="356"/>
                </a:lnTo>
                <a:lnTo>
                  <a:pt x="456" y="356"/>
                </a:lnTo>
                <a:lnTo>
                  <a:pt x="453" y="358"/>
                </a:lnTo>
                <a:lnTo>
                  <a:pt x="450" y="358"/>
                </a:lnTo>
                <a:lnTo>
                  <a:pt x="448" y="358"/>
                </a:lnTo>
                <a:lnTo>
                  <a:pt x="445" y="361"/>
                </a:lnTo>
                <a:lnTo>
                  <a:pt x="442" y="361"/>
                </a:lnTo>
                <a:lnTo>
                  <a:pt x="439" y="364"/>
                </a:lnTo>
                <a:lnTo>
                  <a:pt x="436" y="364"/>
                </a:lnTo>
                <a:lnTo>
                  <a:pt x="436" y="367"/>
                </a:lnTo>
                <a:lnTo>
                  <a:pt x="439" y="370"/>
                </a:lnTo>
                <a:lnTo>
                  <a:pt x="439" y="373"/>
                </a:lnTo>
                <a:lnTo>
                  <a:pt x="439" y="375"/>
                </a:lnTo>
                <a:lnTo>
                  <a:pt x="439" y="378"/>
                </a:lnTo>
                <a:lnTo>
                  <a:pt x="439" y="381"/>
                </a:lnTo>
                <a:lnTo>
                  <a:pt x="442" y="384"/>
                </a:lnTo>
                <a:lnTo>
                  <a:pt x="445" y="384"/>
                </a:lnTo>
                <a:lnTo>
                  <a:pt x="445" y="387"/>
                </a:lnTo>
                <a:lnTo>
                  <a:pt x="445" y="390"/>
                </a:lnTo>
                <a:lnTo>
                  <a:pt x="442" y="390"/>
                </a:lnTo>
                <a:lnTo>
                  <a:pt x="439" y="395"/>
                </a:lnTo>
                <a:lnTo>
                  <a:pt x="436" y="395"/>
                </a:lnTo>
                <a:lnTo>
                  <a:pt x="436" y="398"/>
                </a:lnTo>
                <a:lnTo>
                  <a:pt x="433" y="398"/>
                </a:lnTo>
                <a:lnTo>
                  <a:pt x="433" y="401"/>
                </a:lnTo>
                <a:lnTo>
                  <a:pt x="433" y="404"/>
                </a:lnTo>
                <a:lnTo>
                  <a:pt x="430" y="407"/>
                </a:lnTo>
                <a:lnTo>
                  <a:pt x="428" y="407"/>
                </a:lnTo>
                <a:lnTo>
                  <a:pt x="428" y="410"/>
                </a:lnTo>
                <a:lnTo>
                  <a:pt x="425" y="410"/>
                </a:lnTo>
                <a:lnTo>
                  <a:pt x="422" y="413"/>
                </a:lnTo>
                <a:lnTo>
                  <a:pt x="422" y="415"/>
                </a:lnTo>
                <a:lnTo>
                  <a:pt x="425" y="421"/>
                </a:lnTo>
                <a:lnTo>
                  <a:pt x="428" y="424"/>
                </a:lnTo>
                <a:lnTo>
                  <a:pt x="433" y="430"/>
                </a:lnTo>
                <a:lnTo>
                  <a:pt x="433" y="432"/>
                </a:lnTo>
                <a:lnTo>
                  <a:pt x="430" y="430"/>
                </a:lnTo>
                <a:lnTo>
                  <a:pt x="428" y="430"/>
                </a:lnTo>
                <a:lnTo>
                  <a:pt x="425" y="432"/>
                </a:lnTo>
                <a:lnTo>
                  <a:pt x="422" y="432"/>
                </a:lnTo>
                <a:lnTo>
                  <a:pt x="419" y="432"/>
                </a:lnTo>
                <a:lnTo>
                  <a:pt x="419" y="435"/>
                </a:lnTo>
                <a:lnTo>
                  <a:pt x="416" y="438"/>
                </a:lnTo>
                <a:lnTo>
                  <a:pt x="416" y="441"/>
                </a:lnTo>
                <a:lnTo>
                  <a:pt x="416" y="444"/>
                </a:lnTo>
                <a:lnTo>
                  <a:pt x="416" y="447"/>
                </a:lnTo>
                <a:lnTo>
                  <a:pt x="413" y="447"/>
                </a:lnTo>
                <a:lnTo>
                  <a:pt x="413" y="450"/>
                </a:lnTo>
                <a:lnTo>
                  <a:pt x="410" y="450"/>
                </a:lnTo>
                <a:lnTo>
                  <a:pt x="410" y="452"/>
                </a:lnTo>
                <a:lnTo>
                  <a:pt x="408" y="455"/>
                </a:lnTo>
                <a:lnTo>
                  <a:pt x="408" y="458"/>
                </a:lnTo>
                <a:lnTo>
                  <a:pt x="410" y="461"/>
                </a:lnTo>
                <a:lnTo>
                  <a:pt x="413" y="464"/>
                </a:lnTo>
                <a:lnTo>
                  <a:pt x="416" y="467"/>
                </a:lnTo>
                <a:lnTo>
                  <a:pt x="416" y="469"/>
                </a:lnTo>
                <a:lnTo>
                  <a:pt x="416" y="472"/>
                </a:lnTo>
                <a:lnTo>
                  <a:pt x="416" y="475"/>
                </a:lnTo>
                <a:lnTo>
                  <a:pt x="416" y="478"/>
                </a:lnTo>
                <a:lnTo>
                  <a:pt x="416" y="481"/>
                </a:lnTo>
                <a:lnTo>
                  <a:pt x="416" y="484"/>
                </a:lnTo>
                <a:lnTo>
                  <a:pt x="416" y="487"/>
                </a:lnTo>
                <a:lnTo>
                  <a:pt x="413" y="487"/>
                </a:lnTo>
                <a:lnTo>
                  <a:pt x="413" y="489"/>
                </a:lnTo>
                <a:lnTo>
                  <a:pt x="413" y="492"/>
                </a:lnTo>
                <a:lnTo>
                  <a:pt x="413" y="495"/>
                </a:lnTo>
                <a:lnTo>
                  <a:pt x="413" y="498"/>
                </a:lnTo>
                <a:lnTo>
                  <a:pt x="413" y="501"/>
                </a:lnTo>
                <a:lnTo>
                  <a:pt x="413" y="504"/>
                </a:lnTo>
                <a:lnTo>
                  <a:pt x="413" y="506"/>
                </a:lnTo>
                <a:lnTo>
                  <a:pt x="416" y="512"/>
                </a:lnTo>
                <a:lnTo>
                  <a:pt x="419" y="515"/>
                </a:lnTo>
                <a:lnTo>
                  <a:pt x="419" y="518"/>
                </a:lnTo>
                <a:lnTo>
                  <a:pt x="419" y="521"/>
                </a:lnTo>
                <a:lnTo>
                  <a:pt x="422" y="524"/>
                </a:lnTo>
                <a:lnTo>
                  <a:pt x="422" y="526"/>
                </a:lnTo>
                <a:lnTo>
                  <a:pt x="422" y="529"/>
                </a:lnTo>
                <a:lnTo>
                  <a:pt x="425" y="532"/>
                </a:lnTo>
                <a:lnTo>
                  <a:pt x="428" y="535"/>
                </a:lnTo>
                <a:lnTo>
                  <a:pt x="428" y="538"/>
                </a:lnTo>
                <a:lnTo>
                  <a:pt x="430" y="538"/>
                </a:lnTo>
                <a:lnTo>
                  <a:pt x="430" y="541"/>
                </a:lnTo>
                <a:lnTo>
                  <a:pt x="430" y="543"/>
                </a:lnTo>
                <a:lnTo>
                  <a:pt x="433" y="546"/>
                </a:lnTo>
                <a:lnTo>
                  <a:pt x="433" y="549"/>
                </a:lnTo>
                <a:lnTo>
                  <a:pt x="436" y="552"/>
                </a:lnTo>
                <a:lnTo>
                  <a:pt x="436" y="555"/>
                </a:lnTo>
                <a:lnTo>
                  <a:pt x="436" y="558"/>
                </a:lnTo>
                <a:lnTo>
                  <a:pt x="439" y="558"/>
                </a:lnTo>
                <a:lnTo>
                  <a:pt x="439" y="561"/>
                </a:lnTo>
                <a:lnTo>
                  <a:pt x="439" y="563"/>
                </a:lnTo>
                <a:lnTo>
                  <a:pt x="439" y="566"/>
                </a:lnTo>
                <a:lnTo>
                  <a:pt x="436" y="566"/>
                </a:lnTo>
                <a:lnTo>
                  <a:pt x="433" y="566"/>
                </a:lnTo>
                <a:lnTo>
                  <a:pt x="430" y="566"/>
                </a:lnTo>
                <a:lnTo>
                  <a:pt x="428" y="566"/>
                </a:lnTo>
                <a:lnTo>
                  <a:pt x="425" y="563"/>
                </a:lnTo>
                <a:lnTo>
                  <a:pt x="422" y="563"/>
                </a:lnTo>
                <a:lnTo>
                  <a:pt x="419" y="563"/>
                </a:lnTo>
                <a:lnTo>
                  <a:pt x="416" y="563"/>
                </a:lnTo>
                <a:lnTo>
                  <a:pt x="413" y="563"/>
                </a:lnTo>
                <a:lnTo>
                  <a:pt x="408" y="563"/>
                </a:lnTo>
                <a:lnTo>
                  <a:pt x="405" y="561"/>
                </a:lnTo>
                <a:lnTo>
                  <a:pt x="408" y="555"/>
                </a:lnTo>
                <a:lnTo>
                  <a:pt x="405" y="552"/>
                </a:lnTo>
                <a:lnTo>
                  <a:pt x="402" y="552"/>
                </a:lnTo>
                <a:lnTo>
                  <a:pt x="402" y="549"/>
                </a:lnTo>
                <a:lnTo>
                  <a:pt x="402" y="546"/>
                </a:lnTo>
                <a:lnTo>
                  <a:pt x="399" y="543"/>
                </a:lnTo>
                <a:lnTo>
                  <a:pt x="396" y="543"/>
                </a:lnTo>
                <a:lnTo>
                  <a:pt x="391" y="543"/>
                </a:lnTo>
                <a:lnTo>
                  <a:pt x="385" y="543"/>
                </a:lnTo>
                <a:lnTo>
                  <a:pt x="382" y="543"/>
                </a:lnTo>
                <a:lnTo>
                  <a:pt x="379" y="541"/>
                </a:lnTo>
                <a:lnTo>
                  <a:pt x="376" y="538"/>
                </a:lnTo>
                <a:lnTo>
                  <a:pt x="376" y="535"/>
                </a:lnTo>
                <a:lnTo>
                  <a:pt x="373" y="535"/>
                </a:lnTo>
                <a:lnTo>
                  <a:pt x="373" y="532"/>
                </a:lnTo>
                <a:lnTo>
                  <a:pt x="373" y="529"/>
                </a:lnTo>
                <a:lnTo>
                  <a:pt x="371" y="526"/>
                </a:lnTo>
                <a:lnTo>
                  <a:pt x="368" y="526"/>
                </a:lnTo>
                <a:lnTo>
                  <a:pt x="368" y="524"/>
                </a:lnTo>
                <a:lnTo>
                  <a:pt x="365" y="521"/>
                </a:lnTo>
                <a:lnTo>
                  <a:pt x="365" y="518"/>
                </a:lnTo>
                <a:lnTo>
                  <a:pt x="365" y="515"/>
                </a:lnTo>
                <a:lnTo>
                  <a:pt x="362" y="515"/>
                </a:lnTo>
                <a:lnTo>
                  <a:pt x="362" y="512"/>
                </a:lnTo>
                <a:lnTo>
                  <a:pt x="359" y="512"/>
                </a:lnTo>
                <a:lnTo>
                  <a:pt x="356" y="512"/>
                </a:lnTo>
                <a:lnTo>
                  <a:pt x="354" y="515"/>
                </a:lnTo>
                <a:lnTo>
                  <a:pt x="351" y="515"/>
                </a:lnTo>
                <a:lnTo>
                  <a:pt x="351" y="512"/>
                </a:lnTo>
                <a:lnTo>
                  <a:pt x="348" y="512"/>
                </a:lnTo>
                <a:lnTo>
                  <a:pt x="345" y="512"/>
                </a:lnTo>
                <a:lnTo>
                  <a:pt x="345" y="515"/>
                </a:lnTo>
                <a:lnTo>
                  <a:pt x="342" y="518"/>
                </a:lnTo>
                <a:lnTo>
                  <a:pt x="345" y="518"/>
                </a:lnTo>
                <a:lnTo>
                  <a:pt x="345" y="521"/>
                </a:lnTo>
                <a:lnTo>
                  <a:pt x="348" y="521"/>
                </a:lnTo>
                <a:lnTo>
                  <a:pt x="348" y="524"/>
                </a:lnTo>
                <a:lnTo>
                  <a:pt x="348" y="526"/>
                </a:lnTo>
                <a:lnTo>
                  <a:pt x="348" y="529"/>
                </a:lnTo>
                <a:lnTo>
                  <a:pt x="348" y="532"/>
                </a:lnTo>
                <a:lnTo>
                  <a:pt x="348" y="535"/>
                </a:lnTo>
                <a:lnTo>
                  <a:pt x="348" y="538"/>
                </a:lnTo>
                <a:lnTo>
                  <a:pt x="348" y="541"/>
                </a:lnTo>
                <a:lnTo>
                  <a:pt x="345" y="541"/>
                </a:lnTo>
                <a:lnTo>
                  <a:pt x="342" y="538"/>
                </a:lnTo>
                <a:lnTo>
                  <a:pt x="339" y="538"/>
                </a:lnTo>
                <a:lnTo>
                  <a:pt x="336" y="538"/>
                </a:lnTo>
                <a:lnTo>
                  <a:pt x="336" y="535"/>
                </a:lnTo>
                <a:lnTo>
                  <a:pt x="334" y="535"/>
                </a:lnTo>
                <a:lnTo>
                  <a:pt x="334" y="538"/>
                </a:lnTo>
                <a:lnTo>
                  <a:pt x="331" y="538"/>
                </a:lnTo>
                <a:lnTo>
                  <a:pt x="331" y="541"/>
                </a:lnTo>
                <a:lnTo>
                  <a:pt x="328" y="541"/>
                </a:lnTo>
                <a:lnTo>
                  <a:pt x="325" y="543"/>
                </a:lnTo>
                <a:lnTo>
                  <a:pt x="325" y="546"/>
                </a:lnTo>
                <a:lnTo>
                  <a:pt x="325" y="549"/>
                </a:lnTo>
                <a:lnTo>
                  <a:pt x="325" y="552"/>
                </a:lnTo>
                <a:lnTo>
                  <a:pt x="322" y="555"/>
                </a:lnTo>
                <a:lnTo>
                  <a:pt x="322" y="558"/>
                </a:lnTo>
                <a:lnTo>
                  <a:pt x="325" y="558"/>
                </a:lnTo>
                <a:lnTo>
                  <a:pt x="328" y="558"/>
                </a:lnTo>
                <a:lnTo>
                  <a:pt x="328" y="555"/>
                </a:lnTo>
                <a:lnTo>
                  <a:pt x="331" y="555"/>
                </a:lnTo>
                <a:lnTo>
                  <a:pt x="334" y="552"/>
                </a:lnTo>
                <a:lnTo>
                  <a:pt x="336" y="555"/>
                </a:lnTo>
                <a:lnTo>
                  <a:pt x="339" y="555"/>
                </a:lnTo>
                <a:lnTo>
                  <a:pt x="339" y="558"/>
                </a:lnTo>
                <a:lnTo>
                  <a:pt x="339" y="561"/>
                </a:lnTo>
                <a:lnTo>
                  <a:pt x="339" y="563"/>
                </a:lnTo>
                <a:lnTo>
                  <a:pt x="336" y="563"/>
                </a:lnTo>
                <a:lnTo>
                  <a:pt x="336" y="566"/>
                </a:lnTo>
                <a:lnTo>
                  <a:pt x="336" y="569"/>
                </a:lnTo>
                <a:lnTo>
                  <a:pt x="334" y="569"/>
                </a:lnTo>
                <a:lnTo>
                  <a:pt x="334" y="572"/>
                </a:lnTo>
                <a:lnTo>
                  <a:pt x="331" y="575"/>
                </a:lnTo>
                <a:lnTo>
                  <a:pt x="328" y="575"/>
                </a:lnTo>
                <a:lnTo>
                  <a:pt x="328" y="578"/>
                </a:lnTo>
                <a:lnTo>
                  <a:pt x="325" y="578"/>
                </a:lnTo>
                <a:lnTo>
                  <a:pt x="322" y="578"/>
                </a:lnTo>
                <a:lnTo>
                  <a:pt x="319" y="578"/>
                </a:lnTo>
                <a:lnTo>
                  <a:pt x="317" y="578"/>
                </a:lnTo>
                <a:lnTo>
                  <a:pt x="317" y="575"/>
                </a:lnTo>
                <a:lnTo>
                  <a:pt x="314" y="575"/>
                </a:lnTo>
                <a:lnTo>
                  <a:pt x="314" y="578"/>
                </a:lnTo>
                <a:lnTo>
                  <a:pt x="311" y="578"/>
                </a:lnTo>
                <a:lnTo>
                  <a:pt x="308" y="578"/>
                </a:lnTo>
                <a:lnTo>
                  <a:pt x="308" y="575"/>
                </a:lnTo>
                <a:lnTo>
                  <a:pt x="305" y="575"/>
                </a:lnTo>
                <a:lnTo>
                  <a:pt x="305" y="578"/>
                </a:lnTo>
                <a:lnTo>
                  <a:pt x="302" y="578"/>
                </a:lnTo>
                <a:lnTo>
                  <a:pt x="302" y="580"/>
                </a:lnTo>
                <a:lnTo>
                  <a:pt x="299" y="580"/>
                </a:lnTo>
                <a:lnTo>
                  <a:pt x="297" y="580"/>
                </a:lnTo>
                <a:lnTo>
                  <a:pt x="294" y="580"/>
                </a:lnTo>
                <a:lnTo>
                  <a:pt x="294" y="583"/>
                </a:lnTo>
                <a:lnTo>
                  <a:pt x="294" y="586"/>
                </a:lnTo>
                <a:lnTo>
                  <a:pt x="297" y="586"/>
                </a:lnTo>
                <a:lnTo>
                  <a:pt x="297" y="589"/>
                </a:lnTo>
                <a:lnTo>
                  <a:pt x="299" y="589"/>
                </a:lnTo>
                <a:lnTo>
                  <a:pt x="299" y="592"/>
                </a:lnTo>
                <a:lnTo>
                  <a:pt x="299" y="595"/>
                </a:lnTo>
                <a:lnTo>
                  <a:pt x="297" y="595"/>
                </a:lnTo>
                <a:lnTo>
                  <a:pt x="297" y="598"/>
                </a:lnTo>
                <a:lnTo>
                  <a:pt x="297" y="600"/>
                </a:lnTo>
                <a:lnTo>
                  <a:pt x="297" y="603"/>
                </a:lnTo>
                <a:lnTo>
                  <a:pt x="297" y="606"/>
                </a:lnTo>
                <a:lnTo>
                  <a:pt x="297" y="609"/>
                </a:lnTo>
                <a:lnTo>
                  <a:pt x="294" y="612"/>
                </a:lnTo>
                <a:lnTo>
                  <a:pt x="294" y="615"/>
                </a:lnTo>
                <a:lnTo>
                  <a:pt x="294" y="617"/>
                </a:lnTo>
                <a:lnTo>
                  <a:pt x="294" y="620"/>
                </a:lnTo>
                <a:lnTo>
                  <a:pt x="294" y="623"/>
                </a:lnTo>
                <a:lnTo>
                  <a:pt x="291" y="629"/>
                </a:lnTo>
                <a:lnTo>
                  <a:pt x="291" y="632"/>
                </a:lnTo>
                <a:lnTo>
                  <a:pt x="294" y="635"/>
                </a:lnTo>
                <a:lnTo>
                  <a:pt x="294" y="637"/>
                </a:lnTo>
                <a:lnTo>
                  <a:pt x="294" y="640"/>
                </a:lnTo>
                <a:lnTo>
                  <a:pt x="294" y="643"/>
                </a:lnTo>
                <a:lnTo>
                  <a:pt x="294" y="646"/>
                </a:lnTo>
                <a:lnTo>
                  <a:pt x="294" y="649"/>
                </a:lnTo>
                <a:lnTo>
                  <a:pt x="297" y="649"/>
                </a:lnTo>
                <a:lnTo>
                  <a:pt x="297" y="652"/>
                </a:lnTo>
                <a:lnTo>
                  <a:pt x="297" y="654"/>
                </a:lnTo>
                <a:lnTo>
                  <a:pt x="297" y="657"/>
                </a:lnTo>
                <a:lnTo>
                  <a:pt x="294" y="657"/>
                </a:lnTo>
                <a:lnTo>
                  <a:pt x="294" y="660"/>
                </a:lnTo>
                <a:lnTo>
                  <a:pt x="291" y="663"/>
                </a:lnTo>
                <a:lnTo>
                  <a:pt x="288" y="663"/>
                </a:lnTo>
                <a:lnTo>
                  <a:pt x="291" y="663"/>
                </a:lnTo>
                <a:lnTo>
                  <a:pt x="294" y="666"/>
                </a:lnTo>
                <a:lnTo>
                  <a:pt x="291" y="669"/>
                </a:lnTo>
                <a:lnTo>
                  <a:pt x="288" y="669"/>
                </a:lnTo>
                <a:lnTo>
                  <a:pt x="285" y="669"/>
                </a:lnTo>
                <a:lnTo>
                  <a:pt x="285" y="672"/>
                </a:lnTo>
                <a:lnTo>
                  <a:pt x="285" y="674"/>
                </a:lnTo>
                <a:lnTo>
                  <a:pt x="282" y="677"/>
                </a:lnTo>
                <a:lnTo>
                  <a:pt x="279" y="677"/>
                </a:lnTo>
                <a:lnTo>
                  <a:pt x="279" y="680"/>
                </a:lnTo>
                <a:lnTo>
                  <a:pt x="277" y="680"/>
                </a:lnTo>
                <a:lnTo>
                  <a:pt x="277" y="683"/>
                </a:lnTo>
                <a:lnTo>
                  <a:pt x="274" y="680"/>
                </a:lnTo>
                <a:lnTo>
                  <a:pt x="274" y="683"/>
                </a:lnTo>
                <a:lnTo>
                  <a:pt x="268" y="689"/>
                </a:lnTo>
                <a:lnTo>
                  <a:pt x="271" y="689"/>
                </a:lnTo>
                <a:lnTo>
                  <a:pt x="271" y="692"/>
                </a:lnTo>
                <a:lnTo>
                  <a:pt x="274" y="692"/>
                </a:lnTo>
                <a:lnTo>
                  <a:pt x="277" y="694"/>
                </a:lnTo>
                <a:lnTo>
                  <a:pt x="279" y="694"/>
                </a:lnTo>
                <a:lnTo>
                  <a:pt x="279" y="697"/>
                </a:lnTo>
                <a:lnTo>
                  <a:pt x="279" y="700"/>
                </a:lnTo>
                <a:lnTo>
                  <a:pt x="277" y="700"/>
                </a:lnTo>
                <a:lnTo>
                  <a:pt x="277" y="703"/>
                </a:lnTo>
                <a:lnTo>
                  <a:pt x="274" y="706"/>
                </a:lnTo>
                <a:lnTo>
                  <a:pt x="274" y="709"/>
                </a:lnTo>
                <a:lnTo>
                  <a:pt x="274" y="711"/>
                </a:lnTo>
                <a:lnTo>
                  <a:pt x="277" y="714"/>
                </a:lnTo>
                <a:lnTo>
                  <a:pt x="277" y="717"/>
                </a:lnTo>
                <a:lnTo>
                  <a:pt x="277" y="720"/>
                </a:lnTo>
                <a:lnTo>
                  <a:pt x="279" y="723"/>
                </a:lnTo>
                <a:lnTo>
                  <a:pt x="279" y="726"/>
                </a:lnTo>
                <a:lnTo>
                  <a:pt x="282" y="726"/>
                </a:lnTo>
                <a:lnTo>
                  <a:pt x="282" y="729"/>
                </a:lnTo>
                <a:lnTo>
                  <a:pt x="282" y="731"/>
                </a:lnTo>
                <a:lnTo>
                  <a:pt x="282" y="734"/>
                </a:lnTo>
                <a:lnTo>
                  <a:pt x="279" y="737"/>
                </a:lnTo>
                <a:lnTo>
                  <a:pt x="277" y="737"/>
                </a:lnTo>
                <a:lnTo>
                  <a:pt x="274" y="734"/>
                </a:lnTo>
                <a:lnTo>
                  <a:pt x="274" y="731"/>
                </a:lnTo>
                <a:lnTo>
                  <a:pt x="271" y="731"/>
                </a:lnTo>
                <a:lnTo>
                  <a:pt x="268" y="731"/>
                </a:lnTo>
                <a:lnTo>
                  <a:pt x="265" y="731"/>
                </a:lnTo>
                <a:lnTo>
                  <a:pt x="262" y="729"/>
                </a:lnTo>
                <a:lnTo>
                  <a:pt x="260" y="726"/>
                </a:lnTo>
                <a:lnTo>
                  <a:pt x="254" y="723"/>
                </a:lnTo>
                <a:lnTo>
                  <a:pt x="251" y="723"/>
                </a:lnTo>
                <a:lnTo>
                  <a:pt x="248" y="726"/>
                </a:lnTo>
                <a:lnTo>
                  <a:pt x="240" y="726"/>
                </a:lnTo>
                <a:lnTo>
                  <a:pt x="237" y="723"/>
                </a:lnTo>
                <a:lnTo>
                  <a:pt x="234" y="723"/>
                </a:lnTo>
                <a:lnTo>
                  <a:pt x="231" y="723"/>
                </a:lnTo>
                <a:lnTo>
                  <a:pt x="228" y="723"/>
                </a:lnTo>
                <a:lnTo>
                  <a:pt x="225" y="720"/>
                </a:lnTo>
                <a:lnTo>
                  <a:pt x="223" y="720"/>
                </a:lnTo>
                <a:lnTo>
                  <a:pt x="220" y="720"/>
                </a:lnTo>
                <a:lnTo>
                  <a:pt x="217" y="720"/>
                </a:lnTo>
                <a:lnTo>
                  <a:pt x="211" y="720"/>
                </a:lnTo>
                <a:lnTo>
                  <a:pt x="208" y="723"/>
                </a:lnTo>
                <a:lnTo>
                  <a:pt x="203" y="723"/>
                </a:lnTo>
                <a:lnTo>
                  <a:pt x="197" y="726"/>
                </a:lnTo>
                <a:lnTo>
                  <a:pt x="194" y="726"/>
                </a:lnTo>
                <a:lnTo>
                  <a:pt x="188" y="726"/>
                </a:lnTo>
                <a:lnTo>
                  <a:pt x="186" y="726"/>
                </a:lnTo>
                <a:lnTo>
                  <a:pt x="183" y="726"/>
                </a:lnTo>
                <a:lnTo>
                  <a:pt x="180" y="723"/>
                </a:lnTo>
                <a:lnTo>
                  <a:pt x="177" y="720"/>
                </a:lnTo>
                <a:lnTo>
                  <a:pt x="174" y="720"/>
                </a:lnTo>
                <a:lnTo>
                  <a:pt x="171" y="717"/>
                </a:lnTo>
                <a:lnTo>
                  <a:pt x="168" y="717"/>
                </a:lnTo>
                <a:lnTo>
                  <a:pt x="166" y="714"/>
                </a:lnTo>
                <a:lnTo>
                  <a:pt x="166" y="711"/>
                </a:lnTo>
                <a:lnTo>
                  <a:pt x="166" y="709"/>
                </a:lnTo>
                <a:lnTo>
                  <a:pt x="168" y="706"/>
                </a:lnTo>
                <a:lnTo>
                  <a:pt x="171" y="700"/>
                </a:lnTo>
                <a:lnTo>
                  <a:pt x="174" y="697"/>
                </a:lnTo>
                <a:lnTo>
                  <a:pt x="180" y="697"/>
                </a:lnTo>
                <a:lnTo>
                  <a:pt x="186" y="694"/>
                </a:lnTo>
                <a:lnTo>
                  <a:pt x="188" y="694"/>
                </a:lnTo>
                <a:lnTo>
                  <a:pt x="191" y="694"/>
                </a:lnTo>
                <a:lnTo>
                  <a:pt x="194" y="689"/>
                </a:lnTo>
                <a:lnTo>
                  <a:pt x="197" y="686"/>
                </a:lnTo>
                <a:lnTo>
                  <a:pt x="197" y="683"/>
                </a:lnTo>
                <a:lnTo>
                  <a:pt x="200" y="677"/>
                </a:lnTo>
                <a:lnTo>
                  <a:pt x="200" y="674"/>
                </a:lnTo>
                <a:lnTo>
                  <a:pt x="203" y="669"/>
                </a:lnTo>
                <a:lnTo>
                  <a:pt x="203" y="666"/>
                </a:lnTo>
                <a:lnTo>
                  <a:pt x="203" y="660"/>
                </a:lnTo>
                <a:lnTo>
                  <a:pt x="203" y="654"/>
                </a:lnTo>
                <a:lnTo>
                  <a:pt x="205" y="649"/>
                </a:lnTo>
                <a:lnTo>
                  <a:pt x="208" y="646"/>
                </a:lnTo>
                <a:lnTo>
                  <a:pt x="211" y="643"/>
                </a:lnTo>
                <a:lnTo>
                  <a:pt x="211" y="637"/>
                </a:lnTo>
                <a:lnTo>
                  <a:pt x="214" y="632"/>
                </a:lnTo>
                <a:lnTo>
                  <a:pt x="214" y="629"/>
                </a:lnTo>
                <a:lnTo>
                  <a:pt x="214" y="626"/>
                </a:lnTo>
                <a:lnTo>
                  <a:pt x="214" y="620"/>
                </a:lnTo>
                <a:lnTo>
                  <a:pt x="214" y="617"/>
                </a:lnTo>
                <a:lnTo>
                  <a:pt x="211" y="615"/>
                </a:lnTo>
                <a:lnTo>
                  <a:pt x="208" y="612"/>
                </a:lnTo>
                <a:lnTo>
                  <a:pt x="205" y="612"/>
                </a:lnTo>
                <a:lnTo>
                  <a:pt x="203" y="612"/>
                </a:lnTo>
                <a:lnTo>
                  <a:pt x="203" y="615"/>
                </a:lnTo>
                <a:lnTo>
                  <a:pt x="200" y="617"/>
                </a:lnTo>
                <a:lnTo>
                  <a:pt x="194" y="617"/>
                </a:lnTo>
                <a:lnTo>
                  <a:pt x="191" y="617"/>
                </a:lnTo>
                <a:lnTo>
                  <a:pt x="188" y="617"/>
                </a:lnTo>
                <a:lnTo>
                  <a:pt x="186" y="617"/>
                </a:lnTo>
                <a:lnTo>
                  <a:pt x="186" y="615"/>
                </a:lnTo>
                <a:lnTo>
                  <a:pt x="183" y="615"/>
                </a:lnTo>
                <a:lnTo>
                  <a:pt x="180" y="615"/>
                </a:lnTo>
                <a:lnTo>
                  <a:pt x="177" y="612"/>
                </a:lnTo>
                <a:lnTo>
                  <a:pt x="174" y="612"/>
                </a:lnTo>
                <a:lnTo>
                  <a:pt x="171" y="612"/>
                </a:lnTo>
                <a:lnTo>
                  <a:pt x="168" y="612"/>
                </a:lnTo>
                <a:lnTo>
                  <a:pt x="166" y="612"/>
                </a:lnTo>
                <a:lnTo>
                  <a:pt x="163" y="612"/>
                </a:lnTo>
                <a:lnTo>
                  <a:pt x="160" y="612"/>
                </a:lnTo>
                <a:lnTo>
                  <a:pt x="157" y="609"/>
                </a:lnTo>
                <a:lnTo>
                  <a:pt x="154" y="609"/>
                </a:lnTo>
                <a:lnTo>
                  <a:pt x="151" y="609"/>
                </a:lnTo>
                <a:lnTo>
                  <a:pt x="148" y="606"/>
                </a:lnTo>
                <a:lnTo>
                  <a:pt x="146" y="606"/>
                </a:lnTo>
                <a:lnTo>
                  <a:pt x="143" y="603"/>
                </a:lnTo>
                <a:lnTo>
                  <a:pt x="140" y="603"/>
                </a:lnTo>
                <a:lnTo>
                  <a:pt x="137" y="603"/>
                </a:lnTo>
                <a:lnTo>
                  <a:pt x="137" y="600"/>
                </a:lnTo>
                <a:lnTo>
                  <a:pt x="134" y="600"/>
                </a:lnTo>
                <a:lnTo>
                  <a:pt x="131" y="600"/>
                </a:lnTo>
                <a:lnTo>
                  <a:pt x="129" y="600"/>
                </a:lnTo>
                <a:lnTo>
                  <a:pt x="126" y="600"/>
                </a:lnTo>
                <a:lnTo>
                  <a:pt x="126" y="603"/>
                </a:lnTo>
                <a:lnTo>
                  <a:pt x="123" y="603"/>
                </a:lnTo>
                <a:lnTo>
                  <a:pt x="120" y="603"/>
                </a:lnTo>
                <a:lnTo>
                  <a:pt x="117" y="603"/>
                </a:lnTo>
                <a:lnTo>
                  <a:pt x="114" y="606"/>
                </a:lnTo>
                <a:lnTo>
                  <a:pt x="114" y="603"/>
                </a:lnTo>
                <a:lnTo>
                  <a:pt x="111" y="603"/>
                </a:lnTo>
                <a:lnTo>
                  <a:pt x="109" y="603"/>
                </a:lnTo>
                <a:lnTo>
                  <a:pt x="109" y="606"/>
                </a:lnTo>
                <a:lnTo>
                  <a:pt x="106" y="606"/>
                </a:lnTo>
                <a:lnTo>
                  <a:pt x="103" y="606"/>
                </a:lnTo>
                <a:lnTo>
                  <a:pt x="100" y="606"/>
                </a:lnTo>
                <a:lnTo>
                  <a:pt x="97" y="606"/>
                </a:lnTo>
                <a:lnTo>
                  <a:pt x="94" y="609"/>
                </a:lnTo>
                <a:lnTo>
                  <a:pt x="89" y="609"/>
                </a:lnTo>
                <a:lnTo>
                  <a:pt x="86" y="609"/>
                </a:lnTo>
                <a:lnTo>
                  <a:pt x="83" y="609"/>
                </a:lnTo>
                <a:lnTo>
                  <a:pt x="83" y="606"/>
                </a:lnTo>
                <a:lnTo>
                  <a:pt x="80" y="603"/>
                </a:lnTo>
                <a:lnTo>
                  <a:pt x="77" y="603"/>
                </a:lnTo>
                <a:lnTo>
                  <a:pt x="72" y="600"/>
                </a:lnTo>
                <a:lnTo>
                  <a:pt x="66" y="600"/>
                </a:lnTo>
                <a:lnTo>
                  <a:pt x="63" y="598"/>
                </a:lnTo>
                <a:lnTo>
                  <a:pt x="60" y="598"/>
                </a:lnTo>
                <a:lnTo>
                  <a:pt x="60" y="595"/>
                </a:lnTo>
                <a:lnTo>
                  <a:pt x="57" y="595"/>
                </a:lnTo>
                <a:lnTo>
                  <a:pt x="55" y="592"/>
                </a:lnTo>
                <a:lnTo>
                  <a:pt x="52" y="589"/>
                </a:lnTo>
                <a:lnTo>
                  <a:pt x="49" y="586"/>
                </a:lnTo>
                <a:lnTo>
                  <a:pt x="46" y="583"/>
                </a:lnTo>
                <a:lnTo>
                  <a:pt x="43" y="580"/>
                </a:lnTo>
                <a:lnTo>
                  <a:pt x="40" y="575"/>
                </a:lnTo>
                <a:lnTo>
                  <a:pt x="40" y="569"/>
                </a:lnTo>
                <a:lnTo>
                  <a:pt x="43" y="566"/>
                </a:lnTo>
                <a:lnTo>
                  <a:pt x="43" y="561"/>
                </a:lnTo>
                <a:lnTo>
                  <a:pt x="43" y="558"/>
                </a:lnTo>
                <a:lnTo>
                  <a:pt x="43" y="555"/>
                </a:lnTo>
                <a:lnTo>
                  <a:pt x="43" y="552"/>
                </a:lnTo>
                <a:lnTo>
                  <a:pt x="43" y="549"/>
                </a:lnTo>
                <a:lnTo>
                  <a:pt x="43" y="543"/>
                </a:lnTo>
                <a:lnTo>
                  <a:pt x="40" y="541"/>
                </a:lnTo>
                <a:lnTo>
                  <a:pt x="37" y="538"/>
                </a:lnTo>
                <a:lnTo>
                  <a:pt x="37" y="535"/>
                </a:lnTo>
                <a:lnTo>
                  <a:pt x="37" y="532"/>
                </a:lnTo>
                <a:lnTo>
                  <a:pt x="40" y="529"/>
                </a:lnTo>
                <a:lnTo>
                  <a:pt x="40" y="526"/>
                </a:lnTo>
                <a:lnTo>
                  <a:pt x="37" y="524"/>
                </a:lnTo>
                <a:lnTo>
                  <a:pt x="35" y="521"/>
                </a:lnTo>
                <a:lnTo>
                  <a:pt x="32" y="521"/>
                </a:lnTo>
                <a:lnTo>
                  <a:pt x="29" y="521"/>
                </a:lnTo>
                <a:lnTo>
                  <a:pt x="29" y="524"/>
                </a:lnTo>
                <a:lnTo>
                  <a:pt x="26" y="524"/>
                </a:lnTo>
                <a:lnTo>
                  <a:pt x="9" y="521"/>
                </a:lnTo>
                <a:lnTo>
                  <a:pt x="6" y="521"/>
                </a:lnTo>
                <a:lnTo>
                  <a:pt x="3" y="521"/>
                </a:lnTo>
                <a:lnTo>
                  <a:pt x="9" y="478"/>
                </a:lnTo>
                <a:lnTo>
                  <a:pt x="12" y="458"/>
                </a:lnTo>
                <a:lnTo>
                  <a:pt x="15" y="447"/>
                </a:lnTo>
                <a:lnTo>
                  <a:pt x="12" y="447"/>
                </a:lnTo>
                <a:lnTo>
                  <a:pt x="6" y="447"/>
                </a:lnTo>
                <a:lnTo>
                  <a:pt x="0" y="444"/>
                </a:lnTo>
                <a:lnTo>
                  <a:pt x="6" y="438"/>
                </a:lnTo>
                <a:lnTo>
                  <a:pt x="9" y="430"/>
                </a:lnTo>
                <a:lnTo>
                  <a:pt x="6" y="421"/>
                </a:lnTo>
                <a:lnTo>
                  <a:pt x="6" y="415"/>
                </a:lnTo>
                <a:lnTo>
                  <a:pt x="9" y="410"/>
                </a:lnTo>
                <a:lnTo>
                  <a:pt x="9" y="404"/>
                </a:lnTo>
                <a:lnTo>
                  <a:pt x="15" y="398"/>
                </a:lnTo>
                <a:lnTo>
                  <a:pt x="17" y="393"/>
                </a:lnTo>
                <a:lnTo>
                  <a:pt x="20" y="390"/>
                </a:lnTo>
                <a:lnTo>
                  <a:pt x="23" y="384"/>
                </a:lnTo>
                <a:lnTo>
                  <a:pt x="23" y="381"/>
                </a:lnTo>
                <a:lnTo>
                  <a:pt x="26" y="375"/>
                </a:lnTo>
                <a:lnTo>
                  <a:pt x="26" y="370"/>
                </a:lnTo>
                <a:lnTo>
                  <a:pt x="29" y="367"/>
                </a:lnTo>
                <a:lnTo>
                  <a:pt x="29" y="364"/>
                </a:lnTo>
                <a:lnTo>
                  <a:pt x="29" y="358"/>
                </a:lnTo>
                <a:lnTo>
                  <a:pt x="32" y="353"/>
                </a:lnTo>
                <a:lnTo>
                  <a:pt x="32" y="347"/>
                </a:lnTo>
                <a:lnTo>
                  <a:pt x="32" y="341"/>
                </a:lnTo>
                <a:lnTo>
                  <a:pt x="29" y="336"/>
                </a:lnTo>
                <a:lnTo>
                  <a:pt x="26" y="333"/>
                </a:lnTo>
                <a:lnTo>
                  <a:pt x="26" y="330"/>
                </a:lnTo>
                <a:lnTo>
                  <a:pt x="29" y="324"/>
                </a:lnTo>
                <a:lnTo>
                  <a:pt x="35" y="321"/>
                </a:lnTo>
                <a:lnTo>
                  <a:pt x="40" y="321"/>
                </a:lnTo>
                <a:lnTo>
                  <a:pt x="40" y="319"/>
                </a:lnTo>
                <a:lnTo>
                  <a:pt x="40" y="316"/>
                </a:lnTo>
                <a:lnTo>
                  <a:pt x="43" y="313"/>
                </a:lnTo>
                <a:lnTo>
                  <a:pt x="43" y="310"/>
                </a:lnTo>
                <a:lnTo>
                  <a:pt x="43" y="307"/>
                </a:lnTo>
                <a:lnTo>
                  <a:pt x="46" y="301"/>
                </a:lnTo>
                <a:lnTo>
                  <a:pt x="46" y="299"/>
                </a:lnTo>
                <a:lnTo>
                  <a:pt x="43" y="296"/>
                </a:lnTo>
                <a:lnTo>
                  <a:pt x="40" y="296"/>
                </a:lnTo>
                <a:lnTo>
                  <a:pt x="37" y="290"/>
                </a:lnTo>
                <a:lnTo>
                  <a:pt x="35" y="284"/>
                </a:lnTo>
                <a:lnTo>
                  <a:pt x="32" y="279"/>
                </a:lnTo>
                <a:lnTo>
                  <a:pt x="32" y="273"/>
                </a:lnTo>
                <a:lnTo>
                  <a:pt x="32" y="270"/>
                </a:lnTo>
                <a:lnTo>
                  <a:pt x="32" y="267"/>
                </a:lnTo>
                <a:lnTo>
                  <a:pt x="29" y="264"/>
                </a:lnTo>
                <a:lnTo>
                  <a:pt x="29" y="259"/>
                </a:lnTo>
                <a:lnTo>
                  <a:pt x="29" y="256"/>
                </a:lnTo>
                <a:lnTo>
                  <a:pt x="29" y="253"/>
                </a:lnTo>
                <a:lnTo>
                  <a:pt x="29" y="247"/>
                </a:lnTo>
                <a:lnTo>
                  <a:pt x="26" y="242"/>
                </a:lnTo>
                <a:lnTo>
                  <a:pt x="26" y="239"/>
                </a:lnTo>
                <a:lnTo>
                  <a:pt x="23" y="233"/>
                </a:lnTo>
                <a:lnTo>
                  <a:pt x="23" y="230"/>
                </a:lnTo>
                <a:lnTo>
                  <a:pt x="20" y="225"/>
                </a:lnTo>
                <a:lnTo>
                  <a:pt x="20" y="222"/>
                </a:lnTo>
                <a:lnTo>
                  <a:pt x="20" y="216"/>
                </a:lnTo>
                <a:lnTo>
                  <a:pt x="17" y="213"/>
                </a:lnTo>
                <a:lnTo>
                  <a:pt x="17" y="210"/>
                </a:lnTo>
                <a:lnTo>
                  <a:pt x="15" y="205"/>
                </a:lnTo>
                <a:lnTo>
                  <a:pt x="15" y="199"/>
                </a:lnTo>
                <a:lnTo>
                  <a:pt x="12" y="185"/>
                </a:lnTo>
                <a:lnTo>
                  <a:pt x="17" y="182"/>
                </a:lnTo>
                <a:lnTo>
                  <a:pt x="29" y="179"/>
                </a:lnTo>
                <a:lnTo>
                  <a:pt x="37" y="176"/>
                </a:lnTo>
                <a:lnTo>
                  <a:pt x="43" y="173"/>
                </a:lnTo>
                <a:lnTo>
                  <a:pt x="55" y="171"/>
                </a:lnTo>
                <a:lnTo>
                  <a:pt x="57" y="171"/>
                </a:lnTo>
                <a:lnTo>
                  <a:pt x="57" y="162"/>
                </a:lnTo>
                <a:lnTo>
                  <a:pt x="57" y="156"/>
                </a:lnTo>
                <a:lnTo>
                  <a:pt x="57" y="151"/>
                </a:lnTo>
                <a:lnTo>
                  <a:pt x="57" y="145"/>
                </a:lnTo>
                <a:lnTo>
                  <a:pt x="55" y="139"/>
                </a:lnTo>
                <a:lnTo>
                  <a:pt x="55" y="136"/>
                </a:lnTo>
                <a:lnTo>
                  <a:pt x="55" y="134"/>
                </a:lnTo>
                <a:lnTo>
                  <a:pt x="57" y="131"/>
                </a:lnTo>
                <a:lnTo>
                  <a:pt x="63" y="125"/>
                </a:lnTo>
                <a:lnTo>
                  <a:pt x="66" y="122"/>
                </a:lnTo>
                <a:lnTo>
                  <a:pt x="69" y="119"/>
                </a:lnTo>
                <a:lnTo>
                  <a:pt x="72" y="116"/>
                </a:lnTo>
                <a:lnTo>
                  <a:pt x="74" y="114"/>
                </a:lnTo>
                <a:lnTo>
                  <a:pt x="77" y="114"/>
                </a:lnTo>
                <a:lnTo>
                  <a:pt x="80" y="111"/>
                </a:lnTo>
                <a:lnTo>
                  <a:pt x="83" y="108"/>
                </a:lnTo>
                <a:lnTo>
                  <a:pt x="86" y="99"/>
                </a:lnTo>
                <a:lnTo>
                  <a:pt x="92" y="97"/>
                </a:lnTo>
                <a:lnTo>
                  <a:pt x="94" y="97"/>
                </a:lnTo>
                <a:lnTo>
                  <a:pt x="97" y="102"/>
                </a:lnTo>
                <a:lnTo>
                  <a:pt x="97" y="108"/>
                </a:lnTo>
                <a:lnTo>
                  <a:pt x="100" y="108"/>
                </a:lnTo>
                <a:lnTo>
                  <a:pt x="103" y="102"/>
                </a:lnTo>
                <a:lnTo>
                  <a:pt x="106" y="97"/>
                </a:lnTo>
                <a:lnTo>
                  <a:pt x="106" y="88"/>
                </a:lnTo>
                <a:lnTo>
                  <a:pt x="109" y="85"/>
                </a:lnTo>
                <a:lnTo>
                  <a:pt x="109" y="82"/>
                </a:lnTo>
                <a:lnTo>
                  <a:pt x="114" y="82"/>
                </a:lnTo>
                <a:lnTo>
                  <a:pt x="117" y="82"/>
                </a:lnTo>
                <a:lnTo>
                  <a:pt x="117" y="88"/>
                </a:lnTo>
                <a:lnTo>
                  <a:pt x="117" y="91"/>
                </a:lnTo>
                <a:lnTo>
                  <a:pt x="117" y="94"/>
                </a:lnTo>
                <a:lnTo>
                  <a:pt x="117" y="97"/>
                </a:lnTo>
                <a:lnTo>
                  <a:pt x="114" y="99"/>
                </a:lnTo>
                <a:lnTo>
                  <a:pt x="114" y="102"/>
                </a:lnTo>
                <a:lnTo>
                  <a:pt x="117" y="102"/>
                </a:lnTo>
                <a:lnTo>
                  <a:pt x="123" y="102"/>
                </a:lnTo>
                <a:lnTo>
                  <a:pt x="126" y="102"/>
                </a:lnTo>
                <a:lnTo>
                  <a:pt x="129" y="102"/>
                </a:lnTo>
                <a:lnTo>
                  <a:pt x="134" y="102"/>
                </a:lnTo>
                <a:lnTo>
                  <a:pt x="137" y="102"/>
                </a:lnTo>
                <a:lnTo>
                  <a:pt x="140" y="99"/>
                </a:lnTo>
                <a:lnTo>
                  <a:pt x="143" y="99"/>
                </a:lnTo>
                <a:lnTo>
                  <a:pt x="146" y="99"/>
                </a:lnTo>
                <a:lnTo>
                  <a:pt x="151" y="91"/>
                </a:lnTo>
                <a:lnTo>
                  <a:pt x="154" y="88"/>
                </a:lnTo>
                <a:lnTo>
                  <a:pt x="157" y="85"/>
                </a:lnTo>
                <a:lnTo>
                  <a:pt x="160" y="82"/>
                </a:lnTo>
                <a:lnTo>
                  <a:pt x="163" y="79"/>
                </a:lnTo>
                <a:lnTo>
                  <a:pt x="168" y="77"/>
                </a:lnTo>
                <a:lnTo>
                  <a:pt x="168" y="74"/>
                </a:lnTo>
                <a:lnTo>
                  <a:pt x="171" y="71"/>
                </a:lnTo>
                <a:lnTo>
                  <a:pt x="174" y="71"/>
                </a:lnTo>
                <a:lnTo>
                  <a:pt x="177" y="68"/>
                </a:lnTo>
                <a:lnTo>
                  <a:pt x="180" y="65"/>
                </a:lnTo>
                <a:lnTo>
                  <a:pt x="188" y="65"/>
                </a:lnTo>
                <a:lnTo>
                  <a:pt x="191" y="62"/>
                </a:lnTo>
                <a:lnTo>
                  <a:pt x="197" y="62"/>
                </a:lnTo>
                <a:lnTo>
                  <a:pt x="197" y="59"/>
                </a:lnTo>
                <a:lnTo>
                  <a:pt x="200" y="57"/>
                </a:lnTo>
                <a:lnTo>
                  <a:pt x="197" y="51"/>
                </a:lnTo>
                <a:lnTo>
                  <a:pt x="197" y="48"/>
                </a:lnTo>
                <a:lnTo>
                  <a:pt x="197" y="42"/>
                </a:lnTo>
                <a:lnTo>
                  <a:pt x="203" y="40"/>
                </a:lnTo>
                <a:lnTo>
                  <a:pt x="214" y="34"/>
                </a:lnTo>
                <a:lnTo>
                  <a:pt x="220" y="31"/>
                </a:lnTo>
                <a:lnTo>
                  <a:pt x="225" y="25"/>
                </a:lnTo>
                <a:lnTo>
                  <a:pt x="234" y="22"/>
                </a:lnTo>
                <a:lnTo>
                  <a:pt x="240" y="20"/>
                </a:lnTo>
                <a:lnTo>
                  <a:pt x="245" y="17"/>
                </a:lnTo>
                <a:lnTo>
                  <a:pt x="245" y="11"/>
                </a:lnTo>
                <a:lnTo>
                  <a:pt x="245" y="5"/>
                </a:lnTo>
                <a:lnTo>
                  <a:pt x="248" y="5"/>
                </a:lnTo>
                <a:lnTo>
                  <a:pt x="254" y="5"/>
                </a:lnTo>
                <a:lnTo>
                  <a:pt x="260" y="5"/>
                </a:lnTo>
                <a:lnTo>
                  <a:pt x="265" y="3"/>
                </a:lnTo>
                <a:lnTo>
                  <a:pt x="268" y="0"/>
                </a:lnTo>
                <a:lnTo>
                  <a:pt x="271" y="0"/>
                </a:lnTo>
                <a:lnTo>
                  <a:pt x="274" y="5"/>
                </a:lnTo>
                <a:lnTo>
                  <a:pt x="279" y="8"/>
                </a:lnTo>
                <a:lnTo>
                  <a:pt x="282" y="11"/>
                </a:lnTo>
                <a:lnTo>
                  <a:pt x="288" y="17"/>
                </a:lnTo>
                <a:lnTo>
                  <a:pt x="291" y="22"/>
                </a:lnTo>
                <a:lnTo>
                  <a:pt x="294" y="28"/>
                </a:lnTo>
                <a:lnTo>
                  <a:pt x="297" y="31"/>
                </a:lnTo>
                <a:lnTo>
                  <a:pt x="297" y="34"/>
                </a:lnTo>
                <a:lnTo>
                  <a:pt x="297" y="37"/>
                </a:lnTo>
                <a:lnTo>
                  <a:pt x="299" y="40"/>
                </a:lnTo>
                <a:lnTo>
                  <a:pt x="302" y="42"/>
                </a:lnTo>
                <a:lnTo>
                  <a:pt x="302" y="48"/>
                </a:lnTo>
                <a:lnTo>
                  <a:pt x="305" y="54"/>
                </a:lnTo>
                <a:lnTo>
                  <a:pt x="308" y="54"/>
                </a:lnTo>
                <a:lnTo>
                  <a:pt x="314" y="57"/>
                </a:lnTo>
                <a:lnTo>
                  <a:pt x="322" y="59"/>
                </a:lnTo>
                <a:lnTo>
                  <a:pt x="325" y="65"/>
                </a:lnTo>
                <a:lnTo>
                  <a:pt x="328" y="71"/>
                </a:lnTo>
                <a:lnTo>
                  <a:pt x="334" y="77"/>
                </a:lnTo>
                <a:lnTo>
                  <a:pt x="339" y="79"/>
                </a:lnTo>
                <a:close/>
              </a:path>
            </a:pathLst>
          </a:custGeom>
          <a:solidFill>
            <a:srgbClr val="BFE1B9"/>
          </a:solidFill>
          <a:ln w="19050">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9" name="Freeform 46">
            <a:extLst>
              <a:ext uri="{FF2B5EF4-FFF2-40B4-BE49-F238E27FC236}">
                <a16:creationId xmlns:a16="http://schemas.microsoft.com/office/drawing/2014/main" id="{A5918908-E42D-0746-65B1-49552AF39AC4}"/>
              </a:ext>
            </a:extLst>
          </p:cNvPr>
          <p:cNvSpPr>
            <a:spLocks noEditPoints="1"/>
          </p:cNvSpPr>
          <p:nvPr/>
        </p:nvSpPr>
        <p:spPr bwMode="auto">
          <a:xfrm>
            <a:off x="4189413" y="4586288"/>
            <a:ext cx="2309813" cy="1703388"/>
          </a:xfrm>
          <a:custGeom>
            <a:avLst/>
            <a:gdLst>
              <a:gd name="T0" fmla="*/ 464 w 1455"/>
              <a:gd name="T1" fmla="*/ 1059 h 1073"/>
              <a:gd name="T2" fmla="*/ 236 w 1455"/>
              <a:gd name="T3" fmla="*/ 991 h 1073"/>
              <a:gd name="T4" fmla="*/ 715 w 1455"/>
              <a:gd name="T5" fmla="*/ 1008 h 1073"/>
              <a:gd name="T6" fmla="*/ 672 w 1455"/>
              <a:gd name="T7" fmla="*/ 985 h 1073"/>
              <a:gd name="T8" fmla="*/ 649 w 1455"/>
              <a:gd name="T9" fmla="*/ 991 h 1073"/>
              <a:gd name="T10" fmla="*/ 1076 w 1455"/>
              <a:gd name="T11" fmla="*/ 905 h 1073"/>
              <a:gd name="T12" fmla="*/ 157 w 1455"/>
              <a:gd name="T13" fmla="*/ 860 h 1073"/>
              <a:gd name="T14" fmla="*/ 174 w 1455"/>
              <a:gd name="T15" fmla="*/ 715 h 1073"/>
              <a:gd name="T16" fmla="*/ 384 w 1455"/>
              <a:gd name="T17" fmla="*/ 14 h 1073"/>
              <a:gd name="T18" fmla="*/ 493 w 1455"/>
              <a:gd name="T19" fmla="*/ 91 h 1073"/>
              <a:gd name="T20" fmla="*/ 564 w 1455"/>
              <a:gd name="T21" fmla="*/ 413 h 1073"/>
              <a:gd name="T22" fmla="*/ 578 w 1455"/>
              <a:gd name="T23" fmla="*/ 712 h 1073"/>
              <a:gd name="T24" fmla="*/ 740 w 1455"/>
              <a:gd name="T25" fmla="*/ 769 h 1073"/>
              <a:gd name="T26" fmla="*/ 817 w 1455"/>
              <a:gd name="T27" fmla="*/ 886 h 1073"/>
              <a:gd name="T28" fmla="*/ 829 w 1455"/>
              <a:gd name="T29" fmla="*/ 740 h 1073"/>
              <a:gd name="T30" fmla="*/ 886 w 1455"/>
              <a:gd name="T31" fmla="*/ 672 h 1073"/>
              <a:gd name="T32" fmla="*/ 948 w 1455"/>
              <a:gd name="T33" fmla="*/ 646 h 1073"/>
              <a:gd name="T34" fmla="*/ 1005 w 1455"/>
              <a:gd name="T35" fmla="*/ 515 h 1073"/>
              <a:gd name="T36" fmla="*/ 1125 w 1455"/>
              <a:gd name="T37" fmla="*/ 387 h 1073"/>
              <a:gd name="T38" fmla="*/ 1105 w 1455"/>
              <a:gd name="T39" fmla="*/ 279 h 1073"/>
              <a:gd name="T40" fmla="*/ 1227 w 1455"/>
              <a:gd name="T41" fmla="*/ 225 h 1073"/>
              <a:gd name="T42" fmla="*/ 1347 w 1455"/>
              <a:gd name="T43" fmla="*/ 293 h 1073"/>
              <a:gd name="T44" fmla="*/ 1444 w 1455"/>
              <a:gd name="T45" fmla="*/ 407 h 1073"/>
              <a:gd name="T46" fmla="*/ 1264 w 1455"/>
              <a:gd name="T47" fmla="*/ 635 h 1073"/>
              <a:gd name="T48" fmla="*/ 1188 w 1455"/>
              <a:gd name="T49" fmla="*/ 857 h 1073"/>
              <a:gd name="T50" fmla="*/ 1136 w 1455"/>
              <a:gd name="T51" fmla="*/ 925 h 1073"/>
              <a:gd name="T52" fmla="*/ 1096 w 1455"/>
              <a:gd name="T53" fmla="*/ 911 h 1073"/>
              <a:gd name="T54" fmla="*/ 1057 w 1455"/>
              <a:gd name="T55" fmla="*/ 886 h 1073"/>
              <a:gd name="T56" fmla="*/ 1068 w 1455"/>
              <a:gd name="T57" fmla="*/ 940 h 1073"/>
              <a:gd name="T58" fmla="*/ 960 w 1455"/>
              <a:gd name="T59" fmla="*/ 979 h 1073"/>
              <a:gd name="T60" fmla="*/ 860 w 1455"/>
              <a:gd name="T61" fmla="*/ 1005 h 1073"/>
              <a:gd name="T62" fmla="*/ 832 w 1455"/>
              <a:gd name="T63" fmla="*/ 971 h 1073"/>
              <a:gd name="T64" fmla="*/ 772 w 1455"/>
              <a:gd name="T65" fmla="*/ 1016 h 1073"/>
              <a:gd name="T66" fmla="*/ 775 w 1455"/>
              <a:gd name="T67" fmla="*/ 999 h 1073"/>
              <a:gd name="T68" fmla="*/ 681 w 1455"/>
              <a:gd name="T69" fmla="*/ 925 h 1073"/>
              <a:gd name="T70" fmla="*/ 678 w 1455"/>
              <a:gd name="T71" fmla="*/ 1005 h 1073"/>
              <a:gd name="T72" fmla="*/ 627 w 1455"/>
              <a:gd name="T73" fmla="*/ 945 h 1073"/>
              <a:gd name="T74" fmla="*/ 641 w 1455"/>
              <a:gd name="T75" fmla="*/ 1042 h 1073"/>
              <a:gd name="T76" fmla="*/ 595 w 1455"/>
              <a:gd name="T77" fmla="*/ 971 h 1073"/>
              <a:gd name="T78" fmla="*/ 561 w 1455"/>
              <a:gd name="T79" fmla="*/ 994 h 1073"/>
              <a:gd name="T80" fmla="*/ 535 w 1455"/>
              <a:gd name="T81" fmla="*/ 994 h 1073"/>
              <a:gd name="T82" fmla="*/ 510 w 1455"/>
              <a:gd name="T83" fmla="*/ 994 h 1073"/>
              <a:gd name="T84" fmla="*/ 444 w 1455"/>
              <a:gd name="T85" fmla="*/ 1034 h 1073"/>
              <a:gd name="T86" fmla="*/ 407 w 1455"/>
              <a:gd name="T87" fmla="*/ 1025 h 1073"/>
              <a:gd name="T88" fmla="*/ 365 w 1455"/>
              <a:gd name="T89" fmla="*/ 1042 h 1073"/>
              <a:gd name="T90" fmla="*/ 347 w 1455"/>
              <a:gd name="T91" fmla="*/ 1048 h 1073"/>
              <a:gd name="T92" fmla="*/ 276 w 1455"/>
              <a:gd name="T93" fmla="*/ 1022 h 1073"/>
              <a:gd name="T94" fmla="*/ 239 w 1455"/>
              <a:gd name="T95" fmla="*/ 994 h 1073"/>
              <a:gd name="T96" fmla="*/ 168 w 1455"/>
              <a:gd name="T97" fmla="*/ 894 h 1073"/>
              <a:gd name="T98" fmla="*/ 137 w 1455"/>
              <a:gd name="T99" fmla="*/ 797 h 1073"/>
              <a:gd name="T100" fmla="*/ 154 w 1455"/>
              <a:gd name="T101" fmla="*/ 777 h 1073"/>
              <a:gd name="T102" fmla="*/ 157 w 1455"/>
              <a:gd name="T103" fmla="*/ 732 h 1073"/>
              <a:gd name="T104" fmla="*/ 225 w 1455"/>
              <a:gd name="T105" fmla="*/ 663 h 1073"/>
              <a:gd name="T106" fmla="*/ 140 w 1455"/>
              <a:gd name="T107" fmla="*/ 692 h 1073"/>
              <a:gd name="T108" fmla="*/ 114 w 1455"/>
              <a:gd name="T109" fmla="*/ 649 h 1073"/>
              <a:gd name="T110" fmla="*/ 131 w 1455"/>
              <a:gd name="T111" fmla="*/ 641 h 1073"/>
              <a:gd name="T112" fmla="*/ 71 w 1455"/>
              <a:gd name="T113" fmla="*/ 641 h 1073"/>
              <a:gd name="T114" fmla="*/ 85 w 1455"/>
              <a:gd name="T115" fmla="*/ 555 h 1073"/>
              <a:gd name="T116" fmla="*/ 34 w 1455"/>
              <a:gd name="T117" fmla="*/ 578 h 1073"/>
              <a:gd name="T118" fmla="*/ 17 w 1455"/>
              <a:gd name="T119" fmla="*/ 424 h 1073"/>
              <a:gd name="T120" fmla="*/ 46 w 1455"/>
              <a:gd name="T121" fmla="*/ 293 h 1073"/>
              <a:gd name="T122" fmla="*/ 251 w 1455"/>
              <a:gd name="T123" fmla="*/ 262 h 1073"/>
              <a:gd name="T124" fmla="*/ 302 w 1455"/>
              <a:gd name="T125" fmla="*/ 103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5" h="1073">
                <a:moveTo>
                  <a:pt x="419" y="1048"/>
                </a:moveTo>
                <a:lnTo>
                  <a:pt x="416" y="1048"/>
                </a:lnTo>
                <a:lnTo>
                  <a:pt x="416" y="1045"/>
                </a:lnTo>
                <a:lnTo>
                  <a:pt x="419" y="1045"/>
                </a:lnTo>
                <a:lnTo>
                  <a:pt x="419" y="1048"/>
                </a:lnTo>
                <a:close/>
                <a:moveTo>
                  <a:pt x="327" y="1045"/>
                </a:moveTo>
                <a:lnTo>
                  <a:pt x="327" y="1048"/>
                </a:lnTo>
                <a:lnTo>
                  <a:pt x="325" y="1045"/>
                </a:lnTo>
                <a:lnTo>
                  <a:pt x="325" y="1042"/>
                </a:lnTo>
                <a:lnTo>
                  <a:pt x="327" y="1042"/>
                </a:lnTo>
                <a:lnTo>
                  <a:pt x="327" y="1045"/>
                </a:lnTo>
                <a:close/>
                <a:moveTo>
                  <a:pt x="350" y="1042"/>
                </a:moveTo>
                <a:lnTo>
                  <a:pt x="347" y="1042"/>
                </a:lnTo>
                <a:lnTo>
                  <a:pt x="350" y="1042"/>
                </a:lnTo>
                <a:close/>
                <a:moveTo>
                  <a:pt x="350" y="1042"/>
                </a:moveTo>
                <a:lnTo>
                  <a:pt x="350" y="1039"/>
                </a:lnTo>
                <a:lnTo>
                  <a:pt x="350" y="1042"/>
                </a:lnTo>
                <a:close/>
                <a:moveTo>
                  <a:pt x="410" y="1045"/>
                </a:moveTo>
                <a:lnTo>
                  <a:pt x="410" y="1042"/>
                </a:lnTo>
                <a:lnTo>
                  <a:pt x="410" y="1039"/>
                </a:lnTo>
                <a:lnTo>
                  <a:pt x="413" y="1039"/>
                </a:lnTo>
                <a:lnTo>
                  <a:pt x="413" y="1042"/>
                </a:lnTo>
                <a:lnTo>
                  <a:pt x="413" y="1045"/>
                </a:lnTo>
                <a:lnTo>
                  <a:pt x="410" y="1045"/>
                </a:lnTo>
                <a:close/>
                <a:moveTo>
                  <a:pt x="325" y="1042"/>
                </a:moveTo>
                <a:lnTo>
                  <a:pt x="325" y="1039"/>
                </a:lnTo>
                <a:lnTo>
                  <a:pt x="325" y="1036"/>
                </a:lnTo>
                <a:lnTo>
                  <a:pt x="325" y="1039"/>
                </a:lnTo>
                <a:lnTo>
                  <a:pt x="325" y="1042"/>
                </a:lnTo>
                <a:close/>
                <a:moveTo>
                  <a:pt x="350" y="1036"/>
                </a:moveTo>
                <a:lnTo>
                  <a:pt x="347" y="1036"/>
                </a:lnTo>
                <a:lnTo>
                  <a:pt x="350" y="1036"/>
                </a:lnTo>
                <a:close/>
                <a:moveTo>
                  <a:pt x="379" y="1036"/>
                </a:moveTo>
                <a:lnTo>
                  <a:pt x="379" y="1039"/>
                </a:lnTo>
                <a:lnTo>
                  <a:pt x="379" y="1036"/>
                </a:lnTo>
                <a:lnTo>
                  <a:pt x="379" y="1034"/>
                </a:lnTo>
                <a:lnTo>
                  <a:pt x="379" y="1036"/>
                </a:lnTo>
                <a:close/>
                <a:moveTo>
                  <a:pt x="410" y="1036"/>
                </a:moveTo>
                <a:lnTo>
                  <a:pt x="410" y="1034"/>
                </a:lnTo>
                <a:lnTo>
                  <a:pt x="413" y="1034"/>
                </a:lnTo>
                <a:lnTo>
                  <a:pt x="413" y="1036"/>
                </a:lnTo>
                <a:lnTo>
                  <a:pt x="410" y="1036"/>
                </a:lnTo>
                <a:close/>
                <a:moveTo>
                  <a:pt x="367" y="1028"/>
                </a:moveTo>
                <a:lnTo>
                  <a:pt x="365" y="1028"/>
                </a:lnTo>
                <a:lnTo>
                  <a:pt x="365" y="1025"/>
                </a:lnTo>
                <a:lnTo>
                  <a:pt x="367" y="1025"/>
                </a:lnTo>
                <a:lnTo>
                  <a:pt x="367" y="1028"/>
                </a:lnTo>
                <a:close/>
                <a:moveTo>
                  <a:pt x="436" y="1022"/>
                </a:moveTo>
                <a:lnTo>
                  <a:pt x="439" y="1022"/>
                </a:lnTo>
                <a:lnTo>
                  <a:pt x="439" y="1025"/>
                </a:lnTo>
                <a:lnTo>
                  <a:pt x="441" y="1025"/>
                </a:lnTo>
                <a:lnTo>
                  <a:pt x="444" y="1025"/>
                </a:lnTo>
                <a:lnTo>
                  <a:pt x="444" y="1028"/>
                </a:lnTo>
                <a:lnTo>
                  <a:pt x="444" y="1031"/>
                </a:lnTo>
                <a:lnTo>
                  <a:pt x="444" y="1034"/>
                </a:lnTo>
                <a:lnTo>
                  <a:pt x="444" y="1036"/>
                </a:lnTo>
                <a:lnTo>
                  <a:pt x="444" y="1039"/>
                </a:lnTo>
                <a:lnTo>
                  <a:pt x="447" y="1039"/>
                </a:lnTo>
                <a:lnTo>
                  <a:pt x="447" y="1042"/>
                </a:lnTo>
                <a:lnTo>
                  <a:pt x="450" y="1042"/>
                </a:lnTo>
                <a:lnTo>
                  <a:pt x="453" y="1042"/>
                </a:lnTo>
                <a:lnTo>
                  <a:pt x="456" y="1045"/>
                </a:lnTo>
                <a:lnTo>
                  <a:pt x="456" y="1048"/>
                </a:lnTo>
                <a:lnTo>
                  <a:pt x="458" y="1051"/>
                </a:lnTo>
                <a:lnTo>
                  <a:pt x="461" y="1053"/>
                </a:lnTo>
                <a:lnTo>
                  <a:pt x="461" y="1056"/>
                </a:lnTo>
                <a:lnTo>
                  <a:pt x="464" y="1059"/>
                </a:lnTo>
                <a:lnTo>
                  <a:pt x="467" y="1059"/>
                </a:lnTo>
                <a:lnTo>
                  <a:pt x="467" y="1062"/>
                </a:lnTo>
                <a:lnTo>
                  <a:pt x="464" y="1062"/>
                </a:lnTo>
                <a:lnTo>
                  <a:pt x="461" y="1062"/>
                </a:lnTo>
                <a:lnTo>
                  <a:pt x="458" y="1062"/>
                </a:lnTo>
                <a:lnTo>
                  <a:pt x="456" y="1062"/>
                </a:lnTo>
                <a:lnTo>
                  <a:pt x="453" y="1062"/>
                </a:lnTo>
                <a:lnTo>
                  <a:pt x="450" y="1062"/>
                </a:lnTo>
                <a:lnTo>
                  <a:pt x="444" y="1062"/>
                </a:lnTo>
                <a:lnTo>
                  <a:pt x="444" y="1065"/>
                </a:lnTo>
                <a:lnTo>
                  <a:pt x="441" y="1065"/>
                </a:lnTo>
                <a:lnTo>
                  <a:pt x="439" y="1065"/>
                </a:lnTo>
                <a:lnTo>
                  <a:pt x="433" y="1065"/>
                </a:lnTo>
                <a:lnTo>
                  <a:pt x="430" y="1065"/>
                </a:lnTo>
                <a:lnTo>
                  <a:pt x="427" y="1065"/>
                </a:lnTo>
                <a:lnTo>
                  <a:pt x="421" y="1065"/>
                </a:lnTo>
                <a:lnTo>
                  <a:pt x="416" y="1065"/>
                </a:lnTo>
                <a:lnTo>
                  <a:pt x="413" y="1065"/>
                </a:lnTo>
                <a:lnTo>
                  <a:pt x="410" y="1065"/>
                </a:lnTo>
                <a:lnTo>
                  <a:pt x="407" y="1065"/>
                </a:lnTo>
                <a:lnTo>
                  <a:pt x="407" y="1062"/>
                </a:lnTo>
                <a:lnTo>
                  <a:pt x="407" y="1059"/>
                </a:lnTo>
                <a:lnTo>
                  <a:pt x="410" y="1059"/>
                </a:lnTo>
                <a:lnTo>
                  <a:pt x="410" y="1056"/>
                </a:lnTo>
                <a:lnTo>
                  <a:pt x="410" y="1053"/>
                </a:lnTo>
                <a:lnTo>
                  <a:pt x="413" y="1051"/>
                </a:lnTo>
                <a:lnTo>
                  <a:pt x="416" y="1048"/>
                </a:lnTo>
                <a:lnTo>
                  <a:pt x="419" y="1048"/>
                </a:lnTo>
                <a:lnTo>
                  <a:pt x="419" y="1045"/>
                </a:lnTo>
                <a:lnTo>
                  <a:pt x="419" y="1042"/>
                </a:lnTo>
                <a:lnTo>
                  <a:pt x="421" y="1039"/>
                </a:lnTo>
                <a:lnTo>
                  <a:pt x="424" y="1036"/>
                </a:lnTo>
                <a:lnTo>
                  <a:pt x="424" y="1034"/>
                </a:lnTo>
                <a:lnTo>
                  <a:pt x="427" y="1031"/>
                </a:lnTo>
                <a:lnTo>
                  <a:pt x="430" y="1031"/>
                </a:lnTo>
                <a:lnTo>
                  <a:pt x="430" y="1028"/>
                </a:lnTo>
                <a:lnTo>
                  <a:pt x="433" y="1025"/>
                </a:lnTo>
                <a:lnTo>
                  <a:pt x="433" y="1022"/>
                </a:lnTo>
                <a:lnTo>
                  <a:pt x="436" y="1022"/>
                </a:lnTo>
                <a:close/>
                <a:moveTo>
                  <a:pt x="373" y="1025"/>
                </a:moveTo>
                <a:lnTo>
                  <a:pt x="373" y="1022"/>
                </a:lnTo>
                <a:lnTo>
                  <a:pt x="376" y="1022"/>
                </a:lnTo>
                <a:lnTo>
                  <a:pt x="373" y="1022"/>
                </a:lnTo>
                <a:lnTo>
                  <a:pt x="373" y="1025"/>
                </a:lnTo>
                <a:close/>
                <a:moveTo>
                  <a:pt x="552" y="1028"/>
                </a:moveTo>
                <a:lnTo>
                  <a:pt x="550" y="1028"/>
                </a:lnTo>
                <a:lnTo>
                  <a:pt x="550" y="1025"/>
                </a:lnTo>
                <a:lnTo>
                  <a:pt x="550" y="1022"/>
                </a:lnTo>
                <a:lnTo>
                  <a:pt x="552" y="1022"/>
                </a:lnTo>
                <a:lnTo>
                  <a:pt x="552" y="1025"/>
                </a:lnTo>
                <a:lnTo>
                  <a:pt x="552" y="1028"/>
                </a:lnTo>
                <a:close/>
                <a:moveTo>
                  <a:pt x="416" y="1022"/>
                </a:moveTo>
                <a:lnTo>
                  <a:pt x="413" y="1022"/>
                </a:lnTo>
                <a:lnTo>
                  <a:pt x="413" y="1019"/>
                </a:lnTo>
                <a:lnTo>
                  <a:pt x="413" y="1016"/>
                </a:lnTo>
                <a:lnTo>
                  <a:pt x="416" y="1019"/>
                </a:lnTo>
                <a:lnTo>
                  <a:pt x="416" y="1022"/>
                </a:lnTo>
                <a:close/>
                <a:moveTo>
                  <a:pt x="444" y="1011"/>
                </a:moveTo>
                <a:lnTo>
                  <a:pt x="441" y="1011"/>
                </a:lnTo>
                <a:lnTo>
                  <a:pt x="441" y="1008"/>
                </a:lnTo>
                <a:lnTo>
                  <a:pt x="441" y="1005"/>
                </a:lnTo>
                <a:lnTo>
                  <a:pt x="441" y="1008"/>
                </a:lnTo>
                <a:lnTo>
                  <a:pt x="444" y="1008"/>
                </a:lnTo>
                <a:lnTo>
                  <a:pt x="444" y="1011"/>
                </a:lnTo>
                <a:close/>
                <a:moveTo>
                  <a:pt x="239" y="994"/>
                </a:moveTo>
                <a:lnTo>
                  <a:pt x="236" y="994"/>
                </a:lnTo>
                <a:lnTo>
                  <a:pt x="236" y="991"/>
                </a:lnTo>
                <a:lnTo>
                  <a:pt x="239" y="994"/>
                </a:lnTo>
                <a:close/>
                <a:moveTo>
                  <a:pt x="558" y="991"/>
                </a:moveTo>
                <a:lnTo>
                  <a:pt x="558" y="988"/>
                </a:lnTo>
                <a:lnTo>
                  <a:pt x="558" y="991"/>
                </a:lnTo>
                <a:close/>
                <a:moveTo>
                  <a:pt x="777" y="988"/>
                </a:moveTo>
                <a:lnTo>
                  <a:pt x="780" y="988"/>
                </a:lnTo>
                <a:lnTo>
                  <a:pt x="780" y="991"/>
                </a:lnTo>
                <a:lnTo>
                  <a:pt x="777" y="991"/>
                </a:lnTo>
                <a:lnTo>
                  <a:pt x="777" y="988"/>
                </a:lnTo>
                <a:close/>
                <a:moveTo>
                  <a:pt x="743" y="999"/>
                </a:moveTo>
                <a:lnTo>
                  <a:pt x="743" y="1002"/>
                </a:lnTo>
                <a:lnTo>
                  <a:pt x="746" y="1002"/>
                </a:lnTo>
                <a:lnTo>
                  <a:pt x="749" y="1002"/>
                </a:lnTo>
                <a:lnTo>
                  <a:pt x="749" y="999"/>
                </a:lnTo>
                <a:lnTo>
                  <a:pt x="752" y="999"/>
                </a:lnTo>
                <a:lnTo>
                  <a:pt x="755" y="999"/>
                </a:lnTo>
                <a:lnTo>
                  <a:pt x="760" y="999"/>
                </a:lnTo>
                <a:lnTo>
                  <a:pt x="760" y="1002"/>
                </a:lnTo>
                <a:lnTo>
                  <a:pt x="760" y="1005"/>
                </a:lnTo>
                <a:lnTo>
                  <a:pt x="758" y="1005"/>
                </a:lnTo>
                <a:lnTo>
                  <a:pt x="758" y="1008"/>
                </a:lnTo>
                <a:lnTo>
                  <a:pt x="758" y="1011"/>
                </a:lnTo>
                <a:lnTo>
                  <a:pt x="758" y="1014"/>
                </a:lnTo>
                <a:lnTo>
                  <a:pt x="758" y="1016"/>
                </a:lnTo>
                <a:lnTo>
                  <a:pt x="758" y="1019"/>
                </a:lnTo>
                <a:lnTo>
                  <a:pt x="758" y="1022"/>
                </a:lnTo>
                <a:lnTo>
                  <a:pt x="760" y="1022"/>
                </a:lnTo>
                <a:lnTo>
                  <a:pt x="760" y="1025"/>
                </a:lnTo>
                <a:lnTo>
                  <a:pt x="758" y="1025"/>
                </a:lnTo>
                <a:lnTo>
                  <a:pt x="755" y="1025"/>
                </a:lnTo>
                <a:lnTo>
                  <a:pt x="755" y="1028"/>
                </a:lnTo>
                <a:lnTo>
                  <a:pt x="752" y="1028"/>
                </a:lnTo>
                <a:lnTo>
                  <a:pt x="749" y="1028"/>
                </a:lnTo>
                <a:lnTo>
                  <a:pt x="746" y="1028"/>
                </a:lnTo>
                <a:lnTo>
                  <a:pt x="746" y="1031"/>
                </a:lnTo>
                <a:lnTo>
                  <a:pt x="743" y="1031"/>
                </a:lnTo>
                <a:lnTo>
                  <a:pt x="740" y="1031"/>
                </a:lnTo>
                <a:lnTo>
                  <a:pt x="738" y="1031"/>
                </a:lnTo>
                <a:lnTo>
                  <a:pt x="735" y="1034"/>
                </a:lnTo>
                <a:lnTo>
                  <a:pt x="732" y="1034"/>
                </a:lnTo>
                <a:lnTo>
                  <a:pt x="729" y="1036"/>
                </a:lnTo>
                <a:lnTo>
                  <a:pt x="726" y="1036"/>
                </a:lnTo>
                <a:lnTo>
                  <a:pt x="723" y="1036"/>
                </a:lnTo>
                <a:lnTo>
                  <a:pt x="721" y="1036"/>
                </a:lnTo>
                <a:lnTo>
                  <a:pt x="715" y="1036"/>
                </a:lnTo>
                <a:lnTo>
                  <a:pt x="712" y="1036"/>
                </a:lnTo>
                <a:lnTo>
                  <a:pt x="709" y="1036"/>
                </a:lnTo>
                <a:lnTo>
                  <a:pt x="706" y="1036"/>
                </a:lnTo>
                <a:lnTo>
                  <a:pt x="703" y="1036"/>
                </a:lnTo>
                <a:lnTo>
                  <a:pt x="701" y="1039"/>
                </a:lnTo>
                <a:lnTo>
                  <a:pt x="701" y="1036"/>
                </a:lnTo>
                <a:lnTo>
                  <a:pt x="698" y="1034"/>
                </a:lnTo>
                <a:lnTo>
                  <a:pt x="698" y="1031"/>
                </a:lnTo>
                <a:lnTo>
                  <a:pt x="701" y="1031"/>
                </a:lnTo>
                <a:lnTo>
                  <a:pt x="701" y="1028"/>
                </a:lnTo>
                <a:lnTo>
                  <a:pt x="701" y="1025"/>
                </a:lnTo>
                <a:lnTo>
                  <a:pt x="701" y="1028"/>
                </a:lnTo>
                <a:lnTo>
                  <a:pt x="703" y="1028"/>
                </a:lnTo>
                <a:lnTo>
                  <a:pt x="703" y="1025"/>
                </a:lnTo>
                <a:lnTo>
                  <a:pt x="703" y="1022"/>
                </a:lnTo>
                <a:lnTo>
                  <a:pt x="706" y="1022"/>
                </a:lnTo>
                <a:lnTo>
                  <a:pt x="706" y="1019"/>
                </a:lnTo>
                <a:lnTo>
                  <a:pt x="709" y="1019"/>
                </a:lnTo>
                <a:lnTo>
                  <a:pt x="709" y="1016"/>
                </a:lnTo>
                <a:lnTo>
                  <a:pt x="712" y="1014"/>
                </a:lnTo>
                <a:lnTo>
                  <a:pt x="715" y="1011"/>
                </a:lnTo>
                <a:lnTo>
                  <a:pt x="715" y="1008"/>
                </a:lnTo>
                <a:lnTo>
                  <a:pt x="718" y="1008"/>
                </a:lnTo>
                <a:lnTo>
                  <a:pt x="718" y="1005"/>
                </a:lnTo>
                <a:lnTo>
                  <a:pt x="721" y="1005"/>
                </a:lnTo>
                <a:lnTo>
                  <a:pt x="721" y="1002"/>
                </a:lnTo>
                <a:lnTo>
                  <a:pt x="721" y="999"/>
                </a:lnTo>
                <a:lnTo>
                  <a:pt x="723" y="999"/>
                </a:lnTo>
                <a:lnTo>
                  <a:pt x="726" y="999"/>
                </a:lnTo>
                <a:lnTo>
                  <a:pt x="726" y="997"/>
                </a:lnTo>
                <a:lnTo>
                  <a:pt x="726" y="994"/>
                </a:lnTo>
                <a:lnTo>
                  <a:pt x="729" y="994"/>
                </a:lnTo>
                <a:lnTo>
                  <a:pt x="729" y="991"/>
                </a:lnTo>
                <a:lnTo>
                  <a:pt x="729" y="988"/>
                </a:lnTo>
                <a:lnTo>
                  <a:pt x="732" y="988"/>
                </a:lnTo>
                <a:lnTo>
                  <a:pt x="735" y="988"/>
                </a:lnTo>
                <a:lnTo>
                  <a:pt x="735" y="991"/>
                </a:lnTo>
                <a:lnTo>
                  <a:pt x="735" y="994"/>
                </a:lnTo>
                <a:lnTo>
                  <a:pt x="738" y="994"/>
                </a:lnTo>
                <a:lnTo>
                  <a:pt x="738" y="997"/>
                </a:lnTo>
                <a:lnTo>
                  <a:pt x="740" y="999"/>
                </a:lnTo>
                <a:lnTo>
                  <a:pt x="743" y="999"/>
                </a:lnTo>
                <a:close/>
                <a:moveTo>
                  <a:pt x="795" y="988"/>
                </a:moveTo>
                <a:lnTo>
                  <a:pt x="795" y="985"/>
                </a:lnTo>
                <a:lnTo>
                  <a:pt x="795" y="988"/>
                </a:lnTo>
                <a:close/>
                <a:moveTo>
                  <a:pt x="234" y="985"/>
                </a:moveTo>
                <a:lnTo>
                  <a:pt x="234" y="988"/>
                </a:lnTo>
                <a:lnTo>
                  <a:pt x="234" y="985"/>
                </a:lnTo>
                <a:close/>
                <a:moveTo>
                  <a:pt x="786" y="994"/>
                </a:moveTo>
                <a:lnTo>
                  <a:pt x="783" y="994"/>
                </a:lnTo>
                <a:lnTo>
                  <a:pt x="780" y="994"/>
                </a:lnTo>
                <a:lnTo>
                  <a:pt x="780" y="997"/>
                </a:lnTo>
                <a:lnTo>
                  <a:pt x="777" y="994"/>
                </a:lnTo>
                <a:lnTo>
                  <a:pt x="777" y="991"/>
                </a:lnTo>
                <a:lnTo>
                  <a:pt x="780" y="991"/>
                </a:lnTo>
                <a:lnTo>
                  <a:pt x="780" y="994"/>
                </a:lnTo>
                <a:lnTo>
                  <a:pt x="780" y="991"/>
                </a:lnTo>
                <a:lnTo>
                  <a:pt x="783" y="991"/>
                </a:lnTo>
                <a:lnTo>
                  <a:pt x="786" y="991"/>
                </a:lnTo>
                <a:lnTo>
                  <a:pt x="786" y="988"/>
                </a:lnTo>
                <a:lnTo>
                  <a:pt x="786" y="985"/>
                </a:lnTo>
                <a:lnTo>
                  <a:pt x="789" y="985"/>
                </a:lnTo>
                <a:lnTo>
                  <a:pt x="789" y="988"/>
                </a:lnTo>
                <a:lnTo>
                  <a:pt x="789" y="991"/>
                </a:lnTo>
                <a:lnTo>
                  <a:pt x="786" y="991"/>
                </a:lnTo>
                <a:lnTo>
                  <a:pt x="786" y="994"/>
                </a:lnTo>
                <a:close/>
                <a:moveTo>
                  <a:pt x="783" y="988"/>
                </a:moveTo>
                <a:lnTo>
                  <a:pt x="783" y="985"/>
                </a:lnTo>
                <a:lnTo>
                  <a:pt x="786" y="985"/>
                </a:lnTo>
                <a:lnTo>
                  <a:pt x="783" y="985"/>
                </a:lnTo>
                <a:lnTo>
                  <a:pt x="786" y="988"/>
                </a:lnTo>
                <a:lnTo>
                  <a:pt x="783" y="988"/>
                </a:lnTo>
                <a:close/>
                <a:moveTo>
                  <a:pt x="792" y="985"/>
                </a:moveTo>
                <a:lnTo>
                  <a:pt x="792" y="982"/>
                </a:lnTo>
                <a:lnTo>
                  <a:pt x="792" y="985"/>
                </a:lnTo>
                <a:close/>
                <a:moveTo>
                  <a:pt x="786" y="982"/>
                </a:moveTo>
                <a:lnTo>
                  <a:pt x="783" y="982"/>
                </a:lnTo>
                <a:lnTo>
                  <a:pt x="786" y="982"/>
                </a:lnTo>
                <a:close/>
                <a:moveTo>
                  <a:pt x="661" y="971"/>
                </a:moveTo>
                <a:lnTo>
                  <a:pt x="664" y="971"/>
                </a:lnTo>
                <a:lnTo>
                  <a:pt x="666" y="971"/>
                </a:lnTo>
                <a:lnTo>
                  <a:pt x="669" y="974"/>
                </a:lnTo>
                <a:lnTo>
                  <a:pt x="669" y="977"/>
                </a:lnTo>
                <a:lnTo>
                  <a:pt x="672" y="977"/>
                </a:lnTo>
                <a:lnTo>
                  <a:pt x="672" y="979"/>
                </a:lnTo>
                <a:lnTo>
                  <a:pt x="669" y="979"/>
                </a:lnTo>
                <a:lnTo>
                  <a:pt x="672" y="979"/>
                </a:lnTo>
                <a:lnTo>
                  <a:pt x="672" y="982"/>
                </a:lnTo>
                <a:lnTo>
                  <a:pt x="672" y="985"/>
                </a:lnTo>
                <a:lnTo>
                  <a:pt x="672" y="988"/>
                </a:lnTo>
                <a:lnTo>
                  <a:pt x="672" y="991"/>
                </a:lnTo>
                <a:lnTo>
                  <a:pt x="675" y="994"/>
                </a:lnTo>
                <a:lnTo>
                  <a:pt x="678" y="997"/>
                </a:lnTo>
                <a:lnTo>
                  <a:pt x="678" y="999"/>
                </a:lnTo>
                <a:lnTo>
                  <a:pt x="675" y="999"/>
                </a:lnTo>
                <a:lnTo>
                  <a:pt x="675" y="1002"/>
                </a:lnTo>
                <a:lnTo>
                  <a:pt x="675" y="1005"/>
                </a:lnTo>
                <a:lnTo>
                  <a:pt x="675" y="1008"/>
                </a:lnTo>
                <a:lnTo>
                  <a:pt x="675" y="1011"/>
                </a:lnTo>
                <a:lnTo>
                  <a:pt x="678" y="1014"/>
                </a:lnTo>
                <a:lnTo>
                  <a:pt x="681" y="1014"/>
                </a:lnTo>
                <a:lnTo>
                  <a:pt x="681" y="1016"/>
                </a:lnTo>
                <a:lnTo>
                  <a:pt x="683" y="1016"/>
                </a:lnTo>
                <a:lnTo>
                  <a:pt x="681" y="1016"/>
                </a:lnTo>
                <a:lnTo>
                  <a:pt x="681" y="1019"/>
                </a:lnTo>
                <a:lnTo>
                  <a:pt x="678" y="1019"/>
                </a:lnTo>
                <a:lnTo>
                  <a:pt x="675" y="1022"/>
                </a:lnTo>
                <a:lnTo>
                  <a:pt x="672" y="1022"/>
                </a:lnTo>
                <a:lnTo>
                  <a:pt x="669" y="1022"/>
                </a:lnTo>
                <a:lnTo>
                  <a:pt x="666" y="1022"/>
                </a:lnTo>
                <a:lnTo>
                  <a:pt x="666" y="1019"/>
                </a:lnTo>
                <a:lnTo>
                  <a:pt x="664" y="1019"/>
                </a:lnTo>
                <a:lnTo>
                  <a:pt x="664" y="1016"/>
                </a:lnTo>
                <a:lnTo>
                  <a:pt x="666" y="1016"/>
                </a:lnTo>
                <a:lnTo>
                  <a:pt x="664" y="1016"/>
                </a:lnTo>
                <a:lnTo>
                  <a:pt x="664" y="1014"/>
                </a:lnTo>
                <a:lnTo>
                  <a:pt x="661" y="1011"/>
                </a:lnTo>
                <a:lnTo>
                  <a:pt x="661" y="1008"/>
                </a:lnTo>
                <a:lnTo>
                  <a:pt x="661" y="1005"/>
                </a:lnTo>
                <a:lnTo>
                  <a:pt x="661" y="1002"/>
                </a:lnTo>
                <a:lnTo>
                  <a:pt x="661" y="999"/>
                </a:lnTo>
                <a:lnTo>
                  <a:pt x="658" y="999"/>
                </a:lnTo>
                <a:lnTo>
                  <a:pt x="658" y="997"/>
                </a:lnTo>
                <a:lnTo>
                  <a:pt x="658" y="994"/>
                </a:lnTo>
                <a:lnTo>
                  <a:pt x="658" y="991"/>
                </a:lnTo>
                <a:lnTo>
                  <a:pt x="658" y="988"/>
                </a:lnTo>
                <a:lnTo>
                  <a:pt x="658" y="985"/>
                </a:lnTo>
                <a:lnTo>
                  <a:pt x="658" y="982"/>
                </a:lnTo>
                <a:lnTo>
                  <a:pt x="655" y="982"/>
                </a:lnTo>
                <a:lnTo>
                  <a:pt x="655" y="979"/>
                </a:lnTo>
                <a:lnTo>
                  <a:pt x="655" y="977"/>
                </a:lnTo>
                <a:lnTo>
                  <a:pt x="655" y="974"/>
                </a:lnTo>
                <a:lnTo>
                  <a:pt x="652" y="971"/>
                </a:lnTo>
                <a:lnTo>
                  <a:pt x="652" y="968"/>
                </a:lnTo>
                <a:lnTo>
                  <a:pt x="655" y="968"/>
                </a:lnTo>
                <a:lnTo>
                  <a:pt x="658" y="968"/>
                </a:lnTo>
                <a:lnTo>
                  <a:pt x="658" y="971"/>
                </a:lnTo>
                <a:lnTo>
                  <a:pt x="661" y="971"/>
                </a:lnTo>
                <a:close/>
                <a:moveTo>
                  <a:pt x="641" y="965"/>
                </a:moveTo>
                <a:lnTo>
                  <a:pt x="641" y="968"/>
                </a:lnTo>
                <a:lnTo>
                  <a:pt x="644" y="968"/>
                </a:lnTo>
                <a:lnTo>
                  <a:pt x="646" y="968"/>
                </a:lnTo>
                <a:lnTo>
                  <a:pt x="646" y="971"/>
                </a:lnTo>
                <a:lnTo>
                  <a:pt x="646" y="974"/>
                </a:lnTo>
                <a:lnTo>
                  <a:pt x="649" y="974"/>
                </a:lnTo>
                <a:lnTo>
                  <a:pt x="649" y="977"/>
                </a:lnTo>
                <a:lnTo>
                  <a:pt x="649" y="979"/>
                </a:lnTo>
                <a:lnTo>
                  <a:pt x="649" y="982"/>
                </a:lnTo>
                <a:lnTo>
                  <a:pt x="649" y="985"/>
                </a:lnTo>
                <a:lnTo>
                  <a:pt x="649" y="988"/>
                </a:lnTo>
                <a:lnTo>
                  <a:pt x="649" y="991"/>
                </a:lnTo>
                <a:lnTo>
                  <a:pt x="649" y="994"/>
                </a:lnTo>
                <a:lnTo>
                  <a:pt x="652" y="997"/>
                </a:lnTo>
                <a:lnTo>
                  <a:pt x="649" y="997"/>
                </a:lnTo>
                <a:lnTo>
                  <a:pt x="649" y="994"/>
                </a:lnTo>
                <a:lnTo>
                  <a:pt x="649" y="991"/>
                </a:lnTo>
                <a:lnTo>
                  <a:pt x="646" y="988"/>
                </a:lnTo>
                <a:lnTo>
                  <a:pt x="644" y="982"/>
                </a:lnTo>
                <a:lnTo>
                  <a:pt x="641" y="982"/>
                </a:lnTo>
                <a:lnTo>
                  <a:pt x="641" y="979"/>
                </a:lnTo>
                <a:lnTo>
                  <a:pt x="638" y="979"/>
                </a:lnTo>
                <a:lnTo>
                  <a:pt x="635" y="979"/>
                </a:lnTo>
                <a:lnTo>
                  <a:pt x="635" y="977"/>
                </a:lnTo>
                <a:lnTo>
                  <a:pt x="632" y="977"/>
                </a:lnTo>
                <a:lnTo>
                  <a:pt x="629" y="977"/>
                </a:lnTo>
                <a:lnTo>
                  <a:pt x="629" y="974"/>
                </a:lnTo>
                <a:lnTo>
                  <a:pt x="632" y="974"/>
                </a:lnTo>
                <a:lnTo>
                  <a:pt x="632" y="971"/>
                </a:lnTo>
                <a:lnTo>
                  <a:pt x="632" y="968"/>
                </a:lnTo>
                <a:lnTo>
                  <a:pt x="635" y="968"/>
                </a:lnTo>
                <a:lnTo>
                  <a:pt x="638" y="968"/>
                </a:lnTo>
                <a:lnTo>
                  <a:pt x="638" y="965"/>
                </a:lnTo>
                <a:lnTo>
                  <a:pt x="641" y="965"/>
                </a:lnTo>
                <a:close/>
                <a:moveTo>
                  <a:pt x="658" y="962"/>
                </a:moveTo>
                <a:lnTo>
                  <a:pt x="658" y="965"/>
                </a:lnTo>
                <a:lnTo>
                  <a:pt x="658" y="968"/>
                </a:lnTo>
                <a:lnTo>
                  <a:pt x="655" y="968"/>
                </a:lnTo>
                <a:lnTo>
                  <a:pt x="655" y="965"/>
                </a:lnTo>
                <a:lnTo>
                  <a:pt x="655" y="962"/>
                </a:lnTo>
                <a:lnTo>
                  <a:pt x="658" y="962"/>
                </a:lnTo>
                <a:close/>
                <a:moveTo>
                  <a:pt x="1088" y="968"/>
                </a:moveTo>
                <a:lnTo>
                  <a:pt x="1088" y="971"/>
                </a:lnTo>
                <a:lnTo>
                  <a:pt x="1085" y="971"/>
                </a:lnTo>
                <a:lnTo>
                  <a:pt x="1082" y="971"/>
                </a:lnTo>
                <a:lnTo>
                  <a:pt x="1079" y="971"/>
                </a:lnTo>
                <a:lnTo>
                  <a:pt x="1079" y="968"/>
                </a:lnTo>
                <a:lnTo>
                  <a:pt x="1079" y="965"/>
                </a:lnTo>
                <a:lnTo>
                  <a:pt x="1079" y="962"/>
                </a:lnTo>
                <a:lnTo>
                  <a:pt x="1082" y="962"/>
                </a:lnTo>
                <a:lnTo>
                  <a:pt x="1082" y="960"/>
                </a:lnTo>
                <a:lnTo>
                  <a:pt x="1082" y="957"/>
                </a:lnTo>
                <a:lnTo>
                  <a:pt x="1085" y="957"/>
                </a:lnTo>
                <a:lnTo>
                  <a:pt x="1085" y="954"/>
                </a:lnTo>
                <a:lnTo>
                  <a:pt x="1088" y="954"/>
                </a:lnTo>
                <a:lnTo>
                  <a:pt x="1088" y="957"/>
                </a:lnTo>
                <a:lnTo>
                  <a:pt x="1088" y="960"/>
                </a:lnTo>
                <a:lnTo>
                  <a:pt x="1088" y="962"/>
                </a:lnTo>
                <a:lnTo>
                  <a:pt x="1088" y="965"/>
                </a:lnTo>
                <a:lnTo>
                  <a:pt x="1088" y="968"/>
                </a:lnTo>
                <a:close/>
                <a:moveTo>
                  <a:pt x="686" y="945"/>
                </a:moveTo>
                <a:lnTo>
                  <a:pt x="686" y="942"/>
                </a:lnTo>
                <a:lnTo>
                  <a:pt x="686" y="945"/>
                </a:lnTo>
                <a:close/>
                <a:moveTo>
                  <a:pt x="649" y="942"/>
                </a:moveTo>
                <a:lnTo>
                  <a:pt x="646" y="942"/>
                </a:lnTo>
                <a:lnTo>
                  <a:pt x="649" y="942"/>
                </a:lnTo>
                <a:close/>
                <a:moveTo>
                  <a:pt x="1162" y="903"/>
                </a:moveTo>
                <a:lnTo>
                  <a:pt x="1159" y="903"/>
                </a:lnTo>
                <a:lnTo>
                  <a:pt x="1156" y="903"/>
                </a:lnTo>
                <a:lnTo>
                  <a:pt x="1156" y="900"/>
                </a:lnTo>
                <a:lnTo>
                  <a:pt x="1159" y="900"/>
                </a:lnTo>
                <a:lnTo>
                  <a:pt x="1159" y="897"/>
                </a:lnTo>
                <a:lnTo>
                  <a:pt x="1162" y="897"/>
                </a:lnTo>
                <a:lnTo>
                  <a:pt x="1162" y="900"/>
                </a:lnTo>
                <a:lnTo>
                  <a:pt x="1165" y="900"/>
                </a:lnTo>
                <a:lnTo>
                  <a:pt x="1165" y="903"/>
                </a:lnTo>
                <a:lnTo>
                  <a:pt x="1162" y="903"/>
                </a:lnTo>
                <a:close/>
                <a:moveTo>
                  <a:pt x="1071" y="891"/>
                </a:moveTo>
                <a:lnTo>
                  <a:pt x="1074" y="894"/>
                </a:lnTo>
                <a:lnTo>
                  <a:pt x="1076" y="897"/>
                </a:lnTo>
                <a:lnTo>
                  <a:pt x="1076" y="900"/>
                </a:lnTo>
                <a:lnTo>
                  <a:pt x="1079" y="900"/>
                </a:lnTo>
                <a:lnTo>
                  <a:pt x="1079" y="903"/>
                </a:lnTo>
                <a:lnTo>
                  <a:pt x="1076" y="905"/>
                </a:lnTo>
                <a:lnTo>
                  <a:pt x="1074" y="903"/>
                </a:lnTo>
                <a:lnTo>
                  <a:pt x="1071" y="903"/>
                </a:lnTo>
                <a:lnTo>
                  <a:pt x="1071" y="900"/>
                </a:lnTo>
                <a:lnTo>
                  <a:pt x="1068" y="897"/>
                </a:lnTo>
                <a:lnTo>
                  <a:pt x="1068" y="894"/>
                </a:lnTo>
                <a:lnTo>
                  <a:pt x="1068" y="891"/>
                </a:lnTo>
                <a:lnTo>
                  <a:pt x="1071" y="891"/>
                </a:lnTo>
                <a:close/>
                <a:moveTo>
                  <a:pt x="1059" y="886"/>
                </a:moveTo>
                <a:lnTo>
                  <a:pt x="1059" y="888"/>
                </a:lnTo>
                <a:lnTo>
                  <a:pt x="1065" y="891"/>
                </a:lnTo>
                <a:lnTo>
                  <a:pt x="1065" y="894"/>
                </a:lnTo>
                <a:lnTo>
                  <a:pt x="1062" y="894"/>
                </a:lnTo>
                <a:lnTo>
                  <a:pt x="1059" y="894"/>
                </a:lnTo>
                <a:lnTo>
                  <a:pt x="1059" y="891"/>
                </a:lnTo>
                <a:lnTo>
                  <a:pt x="1059" y="888"/>
                </a:lnTo>
                <a:lnTo>
                  <a:pt x="1057" y="888"/>
                </a:lnTo>
                <a:lnTo>
                  <a:pt x="1057" y="886"/>
                </a:lnTo>
                <a:lnTo>
                  <a:pt x="1059" y="886"/>
                </a:lnTo>
                <a:close/>
                <a:moveTo>
                  <a:pt x="1076" y="886"/>
                </a:moveTo>
                <a:lnTo>
                  <a:pt x="1076" y="888"/>
                </a:lnTo>
                <a:lnTo>
                  <a:pt x="1074" y="888"/>
                </a:lnTo>
                <a:lnTo>
                  <a:pt x="1074" y="886"/>
                </a:lnTo>
                <a:lnTo>
                  <a:pt x="1071" y="886"/>
                </a:lnTo>
                <a:lnTo>
                  <a:pt x="1071" y="883"/>
                </a:lnTo>
                <a:lnTo>
                  <a:pt x="1071" y="880"/>
                </a:lnTo>
                <a:lnTo>
                  <a:pt x="1074" y="880"/>
                </a:lnTo>
                <a:lnTo>
                  <a:pt x="1074" y="883"/>
                </a:lnTo>
                <a:lnTo>
                  <a:pt x="1076" y="883"/>
                </a:lnTo>
                <a:lnTo>
                  <a:pt x="1079" y="883"/>
                </a:lnTo>
                <a:lnTo>
                  <a:pt x="1079" y="886"/>
                </a:lnTo>
                <a:lnTo>
                  <a:pt x="1076" y="886"/>
                </a:lnTo>
                <a:close/>
                <a:moveTo>
                  <a:pt x="1102" y="880"/>
                </a:moveTo>
                <a:lnTo>
                  <a:pt x="1105" y="880"/>
                </a:lnTo>
                <a:lnTo>
                  <a:pt x="1105" y="883"/>
                </a:lnTo>
                <a:lnTo>
                  <a:pt x="1108" y="883"/>
                </a:lnTo>
                <a:lnTo>
                  <a:pt x="1105" y="883"/>
                </a:lnTo>
                <a:lnTo>
                  <a:pt x="1102" y="883"/>
                </a:lnTo>
                <a:lnTo>
                  <a:pt x="1102" y="880"/>
                </a:lnTo>
                <a:close/>
                <a:moveTo>
                  <a:pt x="159" y="874"/>
                </a:moveTo>
                <a:lnTo>
                  <a:pt x="157" y="871"/>
                </a:lnTo>
                <a:lnTo>
                  <a:pt x="159" y="871"/>
                </a:lnTo>
                <a:lnTo>
                  <a:pt x="159" y="874"/>
                </a:lnTo>
                <a:close/>
                <a:moveTo>
                  <a:pt x="1059" y="871"/>
                </a:moveTo>
                <a:lnTo>
                  <a:pt x="1057" y="871"/>
                </a:lnTo>
                <a:lnTo>
                  <a:pt x="1057" y="868"/>
                </a:lnTo>
                <a:lnTo>
                  <a:pt x="1059" y="868"/>
                </a:lnTo>
                <a:lnTo>
                  <a:pt x="1059" y="871"/>
                </a:lnTo>
                <a:close/>
                <a:moveTo>
                  <a:pt x="157" y="868"/>
                </a:moveTo>
                <a:lnTo>
                  <a:pt x="154" y="868"/>
                </a:lnTo>
                <a:lnTo>
                  <a:pt x="154" y="866"/>
                </a:lnTo>
                <a:lnTo>
                  <a:pt x="157" y="866"/>
                </a:lnTo>
                <a:lnTo>
                  <a:pt x="157" y="868"/>
                </a:lnTo>
                <a:close/>
                <a:moveTo>
                  <a:pt x="1062" y="874"/>
                </a:moveTo>
                <a:lnTo>
                  <a:pt x="1059" y="874"/>
                </a:lnTo>
                <a:lnTo>
                  <a:pt x="1059" y="871"/>
                </a:lnTo>
                <a:lnTo>
                  <a:pt x="1059" y="868"/>
                </a:lnTo>
                <a:lnTo>
                  <a:pt x="1059" y="866"/>
                </a:lnTo>
                <a:lnTo>
                  <a:pt x="1062" y="868"/>
                </a:lnTo>
                <a:lnTo>
                  <a:pt x="1062" y="871"/>
                </a:lnTo>
                <a:lnTo>
                  <a:pt x="1062" y="874"/>
                </a:lnTo>
                <a:close/>
                <a:moveTo>
                  <a:pt x="157" y="860"/>
                </a:moveTo>
                <a:lnTo>
                  <a:pt x="157" y="863"/>
                </a:lnTo>
                <a:lnTo>
                  <a:pt x="157" y="866"/>
                </a:lnTo>
                <a:lnTo>
                  <a:pt x="154" y="863"/>
                </a:lnTo>
                <a:lnTo>
                  <a:pt x="151" y="860"/>
                </a:lnTo>
                <a:lnTo>
                  <a:pt x="154" y="860"/>
                </a:lnTo>
                <a:lnTo>
                  <a:pt x="157" y="860"/>
                </a:lnTo>
                <a:close/>
                <a:moveTo>
                  <a:pt x="157" y="797"/>
                </a:moveTo>
                <a:lnTo>
                  <a:pt x="157" y="800"/>
                </a:lnTo>
                <a:lnTo>
                  <a:pt x="157" y="797"/>
                </a:lnTo>
                <a:lnTo>
                  <a:pt x="159" y="797"/>
                </a:lnTo>
                <a:lnTo>
                  <a:pt x="159" y="800"/>
                </a:lnTo>
                <a:lnTo>
                  <a:pt x="159" y="803"/>
                </a:lnTo>
                <a:lnTo>
                  <a:pt x="157" y="806"/>
                </a:lnTo>
                <a:lnTo>
                  <a:pt x="157" y="803"/>
                </a:lnTo>
                <a:lnTo>
                  <a:pt x="154" y="803"/>
                </a:lnTo>
                <a:lnTo>
                  <a:pt x="154" y="800"/>
                </a:lnTo>
                <a:lnTo>
                  <a:pt x="154" y="797"/>
                </a:lnTo>
                <a:lnTo>
                  <a:pt x="157" y="797"/>
                </a:lnTo>
                <a:close/>
                <a:moveTo>
                  <a:pt x="154" y="797"/>
                </a:moveTo>
                <a:lnTo>
                  <a:pt x="154" y="800"/>
                </a:lnTo>
                <a:lnTo>
                  <a:pt x="151" y="797"/>
                </a:lnTo>
                <a:lnTo>
                  <a:pt x="154" y="797"/>
                </a:lnTo>
                <a:lnTo>
                  <a:pt x="151" y="794"/>
                </a:lnTo>
                <a:lnTo>
                  <a:pt x="154" y="794"/>
                </a:lnTo>
                <a:lnTo>
                  <a:pt x="154" y="797"/>
                </a:lnTo>
                <a:close/>
                <a:moveTo>
                  <a:pt x="168" y="792"/>
                </a:moveTo>
                <a:lnTo>
                  <a:pt x="165" y="794"/>
                </a:lnTo>
                <a:lnTo>
                  <a:pt x="165" y="792"/>
                </a:lnTo>
                <a:lnTo>
                  <a:pt x="162" y="792"/>
                </a:lnTo>
                <a:lnTo>
                  <a:pt x="162" y="789"/>
                </a:lnTo>
                <a:lnTo>
                  <a:pt x="165" y="792"/>
                </a:lnTo>
                <a:lnTo>
                  <a:pt x="168" y="792"/>
                </a:lnTo>
                <a:close/>
                <a:moveTo>
                  <a:pt x="174" y="720"/>
                </a:moveTo>
                <a:lnTo>
                  <a:pt x="171" y="720"/>
                </a:lnTo>
                <a:lnTo>
                  <a:pt x="174" y="720"/>
                </a:lnTo>
                <a:close/>
                <a:moveTo>
                  <a:pt x="182" y="718"/>
                </a:moveTo>
                <a:lnTo>
                  <a:pt x="179" y="720"/>
                </a:lnTo>
                <a:lnTo>
                  <a:pt x="179" y="718"/>
                </a:lnTo>
                <a:lnTo>
                  <a:pt x="182" y="718"/>
                </a:lnTo>
                <a:close/>
                <a:moveTo>
                  <a:pt x="159" y="720"/>
                </a:moveTo>
                <a:lnTo>
                  <a:pt x="157" y="720"/>
                </a:lnTo>
                <a:lnTo>
                  <a:pt x="159" y="718"/>
                </a:lnTo>
                <a:lnTo>
                  <a:pt x="162" y="720"/>
                </a:lnTo>
                <a:lnTo>
                  <a:pt x="159" y="720"/>
                </a:lnTo>
                <a:close/>
                <a:moveTo>
                  <a:pt x="182" y="718"/>
                </a:moveTo>
                <a:lnTo>
                  <a:pt x="182" y="715"/>
                </a:lnTo>
                <a:lnTo>
                  <a:pt x="182" y="718"/>
                </a:lnTo>
                <a:close/>
                <a:moveTo>
                  <a:pt x="168" y="715"/>
                </a:moveTo>
                <a:lnTo>
                  <a:pt x="171" y="715"/>
                </a:lnTo>
                <a:lnTo>
                  <a:pt x="174" y="718"/>
                </a:lnTo>
                <a:lnTo>
                  <a:pt x="174" y="720"/>
                </a:lnTo>
                <a:lnTo>
                  <a:pt x="171" y="720"/>
                </a:lnTo>
                <a:lnTo>
                  <a:pt x="168" y="720"/>
                </a:lnTo>
                <a:lnTo>
                  <a:pt x="165" y="720"/>
                </a:lnTo>
                <a:lnTo>
                  <a:pt x="162" y="720"/>
                </a:lnTo>
                <a:lnTo>
                  <a:pt x="162" y="718"/>
                </a:lnTo>
                <a:lnTo>
                  <a:pt x="162" y="715"/>
                </a:lnTo>
                <a:lnTo>
                  <a:pt x="165" y="715"/>
                </a:lnTo>
                <a:lnTo>
                  <a:pt x="168" y="715"/>
                </a:lnTo>
                <a:close/>
                <a:moveTo>
                  <a:pt x="171" y="712"/>
                </a:moveTo>
                <a:lnTo>
                  <a:pt x="174" y="712"/>
                </a:lnTo>
                <a:lnTo>
                  <a:pt x="171" y="712"/>
                </a:lnTo>
                <a:close/>
                <a:moveTo>
                  <a:pt x="179" y="712"/>
                </a:moveTo>
                <a:lnTo>
                  <a:pt x="182" y="712"/>
                </a:lnTo>
                <a:lnTo>
                  <a:pt x="182" y="715"/>
                </a:lnTo>
                <a:lnTo>
                  <a:pt x="179" y="715"/>
                </a:lnTo>
                <a:lnTo>
                  <a:pt x="182" y="715"/>
                </a:lnTo>
                <a:lnTo>
                  <a:pt x="182" y="718"/>
                </a:lnTo>
                <a:lnTo>
                  <a:pt x="179" y="718"/>
                </a:lnTo>
                <a:lnTo>
                  <a:pt x="177" y="718"/>
                </a:lnTo>
                <a:lnTo>
                  <a:pt x="177" y="720"/>
                </a:lnTo>
                <a:lnTo>
                  <a:pt x="174" y="718"/>
                </a:lnTo>
                <a:lnTo>
                  <a:pt x="174" y="715"/>
                </a:lnTo>
                <a:lnTo>
                  <a:pt x="171" y="715"/>
                </a:lnTo>
                <a:lnTo>
                  <a:pt x="168" y="715"/>
                </a:lnTo>
                <a:lnTo>
                  <a:pt x="171" y="715"/>
                </a:lnTo>
                <a:lnTo>
                  <a:pt x="174" y="715"/>
                </a:lnTo>
                <a:lnTo>
                  <a:pt x="171" y="715"/>
                </a:lnTo>
                <a:lnTo>
                  <a:pt x="171" y="712"/>
                </a:lnTo>
                <a:lnTo>
                  <a:pt x="174" y="712"/>
                </a:lnTo>
                <a:lnTo>
                  <a:pt x="177" y="712"/>
                </a:lnTo>
                <a:lnTo>
                  <a:pt x="179" y="712"/>
                </a:lnTo>
                <a:lnTo>
                  <a:pt x="182" y="712"/>
                </a:lnTo>
                <a:lnTo>
                  <a:pt x="179" y="712"/>
                </a:lnTo>
                <a:close/>
                <a:moveTo>
                  <a:pt x="177" y="712"/>
                </a:moveTo>
                <a:lnTo>
                  <a:pt x="174" y="712"/>
                </a:lnTo>
                <a:lnTo>
                  <a:pt x="174" y="709"/>
                </a:lnTo>
                <a:lnTo>
                  <a:pt x="177" y="709"/>
                </a:lnTo>
                <a:lnTo>
                  <a:pt x="177" y="712"/>
                </a:lnTo>
                <a:close/>
                <a:moveTo>
                  <a:pt x="174" y="709"/>
                </a:moveTo>
                <a:lnTo>
                  <a:pt x="171" y="709"/>
                </a:lnTo>
                <a:lnTo>
                  <a:pt x="174" y="709"/>
                </a:lnTo>
                <a:close/>
                <a:moveTo>
                  <a:pt x="179" y="709"/>
                </a:moveTo>
                <a:lnTo>
                  <a:pt x="179" y="712"/>
                </a:lnTo>
                <a:lnTo>
                  <a:pt x="177" y="712"/>
                </a:lnTo>
                <a:lnTo>
                  <a:pt x="177" y="709"/>
                </a:lnTo>
                <a:lnTo>
                  <a:pt x="179" y="709"/>
                </a:lnTo>
                <a:close/>
                <a:moveTo>
                  <a:pt x="174" y="709"/>
                </a:moveTo>
                <a:lnTo>
                  <a:pt x="171" y="709"/>
                </a:lnTo>
                <a:lnTo>
                  <a:pt x="174" y="709"/>
                </a:lnTo>
                <a:close/>
                <a:moveTo>
                  <a:pt x="179" y="709"/>
                </a:moveTo>
                <a:lnTo>
                  <a:pt x="177" y="709"/>
                </a:lnTo>
                <a:lnTo>
                  <a:pt x="174" y="709"/>
                </a:lnTo>
                <a:lnTo>
                  <a:pt x="177" y="709"/>
                </a:lnTo>
                <a:lnTo>
                  <a:pt x="179" y="709"/>
                </a:lnTo>
                <a:close/>
                <a:moveTo>
                  <a:pt x="174" y="709"/>
                </a:moveTo>
                <a:lnTo>
                  <a:pt x="174" y="706"/>
                </a:lnTo>
                <a:lnTo>
                  <a:pt x="174" y="709"/>
                </a:lnTo>
                <a:close/>
                <a:moveTo>
                  <a:pt x="171" y="709"/>
                </a:moveTo>
                <a:lnTo>
                  <a:pt x="171" y="706"/>
                </a:lnTo>
                <a:lnTo>
                  <a:pt x="171" y="709"/>
                </a:lnTo>
                <a:close/>
                <a:moveTo>
                  <a:pt x="177" y="706"/>
                </a:moveTo>
                <a:lnTo>
                  <a:pt x="177" y="709"/>
                </a:lnTo>
                <a:lnTo>
                  <a:pt x="179" y="709"/>
                </a:lnTo>
                <a:lnTo>
                  <a:pt x="177" y="709"/>
                </a:lnTo>
                <a:lnTo>
                  <a:pt x="177" y="706"/>
                </a:lnTo>
                <a:lnTo>
                  <a:pt x="174" y="706"/>
                </a:lnTo>
                <a:lnTo>
                  <a:pt x="177" y="706"/>
                </a:lnTo>
                <a:close/>
                <a:moveTo>
                  <a:pt x="171" y="706"/>
                </a:moveTo>
                <a:lnTo>
                  <a:pt x="174" y="706"/>
                </a:lnTo>
                <a:lnTo>
                  <a:pt x="171" y="706"/>
                </a:lnTo>
                <a:close/>
                <a:moveTo>
                  <a:pt x="171" y="703"/>
                </a:moveTo>
                <a:lnTo>
                  <a:pt x="174" y="706"/>
                </a:lnTo>
                <a:lnTo>
                  <a:pt x="171" y="706"/>
                </a:lnTo>
                <a:lnTo>
                  <a:pt x="171" y="703"/>
                </a:lnTo>
                <a:close/>
                <a:moveTo>
                  <a:pt x="199" y="669"/>
                </a:moveTo>
                <a:lnTo>
                  <a:pt x="196" y="672"/>
                </a:lnTo>
                <a:lnTo>
                  <a:pt x="196" y="669"/>
                </a:lnTo>
                <a:lnTo>
                  <a:pt x="199" y="669"/>
                </a:lnTo>
                <a:close/>
                <a:moveTo>
                  <a:pt x="205" y="669"/>
                </a:moveTo>
                <a:lnTo>
                  <a:pt x="205" y="666"/>
                </a:lnTo>
                <a:lnTo>
                  <a:pt x="205" y="663"/>
                </a:lnTo>
                <a:lnTo>
                  <a:pt x="208" y="663"/>
                </a:lnTo>
                <a:lnTo>
                  <a:pt x="208" y="666"/>
                </a:lnTo>
                <a:lnTo>
                  <a:pt x="205" y="669"/>
                </a:lnTo>
                <a:close/>
                <a:moveTo>
                  <a:pt x="376" y="12"/>
                </a:moveTo>
                <a:lnTo>
                  <a:pt x="379" y="12"/>
                </a:lnTo>
                <a:lnTo>
                  <a:pt x="382" y="12"/>
                </a:lnTo>
                <a:lnTo>
                  <a:pt x="384" y="12"/>
                </a:lnTo>
                <a:lnTo>
                  <a:pt x="384" y="14"/>
                </a:lnTo>
                <a:lnTo>
                  <a:pt x="384" y="17"/>
                </a:lnTo>
                <a:lnTo>
                  <a:pt x="382" y="20"/>
                </a:lnTo>
                <a:lnTo>
                  <a:pt x="379" y="23"/>
                </a:lnTo>
                <a:lnTo>
                  <a:pt x="376" y="26"/>
                </a:lnTo>
                <a:lnTo>
                  <a:pt x="373" y="26"/>
                </a:lnTo>
                <a:lnTo>
                  <a:pt x="373" y="29"/>
                </a:lnTo>
                <a:lnTo>
                  <a:pt x="370" y="29"/>
                </a:lnTo>
                <a:lnTo>
                  <a:pt x="367" y="29"/>
                </a:lnTo>
                <a:lnTo>
                  <a:pt x="367" y="31"/>
                </a:lnTo>
                <a:lnTo>
                  <a:pt x="367" y="34"/>
                </a:lnTo>
                <a:lnTo>
                  <a:pt x="367" y="37"/>
                </a:lnTo>
                <a:lnTo>
                  <a:pt x="367" y="40"/>
                </a:lnTo>
                <a:lnTo>
                  <a:pt x="367" y="43"/>
                </a:lnTo>
                <a:lnTo>
                  <a:pt x="367" y="46"/>
                </a:lnTo>
                <a:lnTo>
                  <a:pt x="370" y="46"/>
                </a:lnTo>
                <a:lnTo>
                  <a:pt x="373" y="46"/>
                </a:lnTo>
                <a:lnTo>
                  <a:pt x="376" y="46"/>
                </a:lnTo>
                <a:lnTo>
                  <a:pt x="379" y="46"/>
                </a:lnTo>
                <a:lnTo>
                  <a:pt x="382" y="46"/>
                </a:lnTo>
                <a:lnTo>
                  <a:pt x="384" y="46"/>
                </a:lnTo>
                <a:lnTo>
                  <a:pt x="387" y="46"/>
                </a:lnTo>
                <a:lnTo>
                  <a:pt x="387" y="49"/>
                </a:lnTo>
                <a:lnTo>
                  <a:pt x="390" y="51"/>
                </a:lnTo>
                <a:lnTo>
                  <a:pt x="393" y="51"/>
                </a:lnTo>
                <a:lnTo>
                  <a:pt x="393" y="49"/>
                </a:lnTo>
                <a:lnTo>
                  <a:pt x="396" y="46"/>
                </a:lnTo>
                <a:lnTo>
                  <a:pt x="399" y="46"/>
                </a:lnTo>
                <a:lnTo>
                  <a:pt x="402" y="43"/>
                </a:lnTo>
                <a:lnTo>
                  <a:pt x="404" y="40"/>
                </a:lnTo>
                <a:lnTo>
                  <a:pt x="404" y="37"/>
                </a:lnTo>
                <a:lnTo>
                  <a:pt x="407" y="37"/>
                </a:lnTo>
                <a:lnTo>
                  <a:pt x="410" y="37"/>
                </a:lnTo>
                <a:lnTo>
                  <a:pt x="413" y="34"/>
                </a:lnTo>
                <a:lnTo>
                  <a:pt x="416" y="34"/>
                </a:lnTo>
                <a:lnTo>
                  <a:pt x="419" y="34"/>
                </a:lnTo>
                <a:lnTo>
                  <a:pt x="419" y="31"/>
                </a:lnTo>
                <a:lnTo>
                  <a:pt x="421" y="31"/>
                </a:lnTo>
                <a:lnTo>
                  <a:pt x="421" y="29"/>
                </a:lnTo>
                <a:lnTo>
                  <a:pt x="424" y="29"/>
                </a:lnTo>
                <a:lnTo>
                  <a:pt x="427" y="29"/>
                </a:lnTo>
                <a:lnTo>
                  <a:pt x="447" y="57"/>
                </a:lnTo>
                <a:lnTo>
                  <a:pt x="450" y="57"/>
                </a:lnTo>
                <a:lnTo>
                  <a:pt x="450" y="60"/>
                </a:lnTo>
                <a:lnTo>
                  <a:pt x="453" y="60"/>
                </a:lnTo>
                <a:lnTo>
                  <a:pt x="453" y="63"/>
                </a:lnTo>
                <a:lnTo>
                  <a:pt x="467" y="54"/>
                </a:lnTo>
                <a:lnTo>
                  <a:pt x="470" y="57"/>
                </a:lnTo>
                <a:lnTo>
                  <a:pt x="470" y="60"/>
                </a:lnTo>
                <a:lnTo>
                  <a:pt x="470" y="63"/>
                </a:lnTo>
                <a:lnTo>
                  <a:pt x="467" y="66"/>
                </a:lnTo>
                <a:lnTo>
                  <a:pt x="470" y="66"/>
                </a:lnTo>
                <a:lnTo>
                  <a:pt x="473" y="68"/>
                </a:lnTo>
                <a:lnTo>
                  <a:pt x="473" y="71"/>
                </a:lnTo>
                <a:lnTo>
                  <a:pt x="473" y="74"/>
                </a:lnTo>
                <a:lnTo>
                  <a:pt x="476" y="74"/>
                </a:lnTo>
                <a:lnTo>
                  <a:pt x="478" y="74"/>
                </a:lnTo>
                <a:lnTo>
                  <a:pt x="481" y="74"/>
                </a:lnTo>
                <a:lnTo>
                  <a:pt x="481" y="71"/>
                </a:lnTo>
                <a:lnTo>
                  <a:pt x="484" y="71"/>
                </a:lnTo>
                <a:lnTo>
                  <a:pt x="484" y="74"/>
                </a:lnTo>
                <a:lnTo>
                  <a:pt x="487" y="77"/>
                </a:lnTo>
                <a:lnTo>
                  <a:pt x="490" y="80"/>
                </a:lnTo>
                <a:lnTo>
                  <a:pt x="490" y="83"/>
                </a:lnTo>
                <a:lnTo>
                  <a:pt x="493" y="83"/>
                </a:lnTo>
                <a:lnTo>
                  <a:pt x="493" y="86"/>
                </a:lnTo>
                <a:lnTo>
                  <a:pt x="493" y="88"/>
                </a:lnTo>
                <a:lnTo>
                  <a:pt x="493" y="91"/>
                </a:lnTo>
                <a:lnTo>
                  <a:pt x="493" y="94"/>
                </a:lnTo>
                <a:lnTo>
                  <a:pt x="493" y="97"/>
                </a:lnTo>
                <a:lnTo>
                  <a:pt x="496" y="97"/>
                </a:lnTo>
                <a:lnTo>
                  <a:pt x="496" y="100"/>
                </a:lnTo>
                <a:lnTo>
                  <a:pt x="496" y="103"/>
                </a:lnTo>
                <a:lnTo>
                  <a:pt x="498" y="103"/>
                </a:lnTo>
                <a:lnTo>
                  <a:pt x="501" y="103"/>
                </a:lnTo>
                <a:lnTo>
                  <a:pt x="504" y="103"/>
                </a:lnTo>
                <a:lnTo>
                  <a:pt x="507" y="103"/>
                </a:lnTo>
                <a:lnTo>
                  <a:pt x="513" y="103"/>
                </a:lnTo>
                <a:lnTo>
                  <a:pt x="515" y="103"/>
                </a:lnTo>
                <a:lnTo>
                  <a:pt x="535" y="97"/>
                </a:lnTo>
                <a:lnTo>
                  <a:pt x="538" y="94"/>
                </a:lnTo>
                <a:lnTo>
                  <a:pt x="547" y="111"/>
                </a:lnTo>
                <a:lnTo>
                  <a:pt x="550" y="114"/>
                </a:lnTo>
                <a:lnTo>
                  <a:pt x="552" y="117"/>
                </a:lnTo>
                <a:lnTo>
                  <a:pt x="555" y="120"/>
                </a:lnTo>
                <a:lnTo>
                  <a:pt x="558" y="125"/>
                </a:lnTo>
                <a:lnTo>
                  <a:pt x="558" y="134"/>
                </a:lnTo>
                <a:lnTo>
                  <a:pt x="561" y="140"/>
                </a:lnTo>
                <a:lnTo>
                  <a:pt x="561" y="142"/>
                </a:lnTo>
                <a:lnTo>
                  <a:pt x="564" y="145"/>
                </a:lnTo>
                <a:lnTo>
                  <a:pt x="564" y="151"/>
                </a:lnTo>
                <a:lnTo>
                  <a:pt x="561" y="157"/>
                </a:lnTo>
                <a:lnTo>
                  <a:pt x="555" y="168"/>
                </a:lnTo>
                <a:lnTo>
                  <a:pt x="552" y="174"/>
                </a:lnTo>
                <a:lnTo>
                  <a:pt x="550" y="179"/>
                </a:lnTo>
                <a:lnTo>
                  <a:pt x="550" y="188"/>
                </a:lnTo>
                <a:lnTo>
                  <a:pt x="550" y="194"/>
                </a:lnTo>
                <a:lnTo>
                  <a:pt x="552" y="199"/>
                </a:lnTo>
                <a:lnTo>
                  <a:pt x="550" y="211"/>
                </a:lnTo>
                <a:lnTo>
                  <a:pt x="544" y="219"/>
                </a:lnTo>
                <a:lnTo>
                  <a:pt x="541" y="228"/>
                </a:lnTo>
                <a:lnTo>
                  <a:pt x="535" y="234"/>
                </a:lnTo>
                <a:lnTo>
                  <a:pt x="533" y="242"/>
                </a:lnTo>
                <a:lnTo>
                  <a:pt x="530" y="245"/>
                </a:lnTo>
                <a:lnTo>
                  <a:pt x="530" y="248"/>
                </a:lnTo>
                <a:lnTo>
                  <a:pt x="530" y="251"/>
                </a:lnTo>
                <a:lnTo>
                  <a:pt x="533" y="254"/>
                </a:lnTo>
                <a:lnTo>
                  <a:pt x="533" y="256"/>
                </a:lnTo>
                <a:lnTo>
                  <a:pt x="533" y="259"/>
                </a:lnTo>
                <a:lnTo>
                  <a:pt x="535" y="262"/>
                </a:lnTo>
                <a:lnTo>
                  <a:pt x="535" y="265"/>
                </a:lnTo>
                <a:lnTo>
                  <a:pt x="535" y="271"/>
                </a:lnTo>
                <a:lnTo>
                  <a:pt x="535" y="276"/>
                </a:lnTo>
                <a:lnTo>
                  <a:pt x="533" y="279"/>
                </a:lnTo>
                <a:lnTo>
                  <a:pt x="533" y="285"/>
                </a:lnTo>
                <a:lnTo>
                  <a:pt x="535" y="296"/>
                </a:lnTo>
                <a:lnTo>
                  <a:pt x="544" y="308"/>
                </a:lnTo>
                <a:lnTo>
                  <a:pt x="544" y="316"/>
                </a:lnTo>
                <a:lnTo>
                  <a:pt x="547" y="328"/>
                </a:lnTo>
                <a:lnTo>
                  <a:pt x="547" y="336"/>
                </a:lnTo>
                <a:lnTo>
                  <a:pt x="547" y="342"/>
                </a:lnTo>
                <a:lnTo>
                  <a:pt x="550" y="356"/>
                </a:lnTo>
                <a:lnTo>
                  <a:pt x="550" y="362"/>
                </a:lnTo>
                <a:lnTo>
                  <a:pt x="552" y="367"/>
                </a:lnTo>
                <a:lnTo>
                  <a:pt x="552" y="370"/>
                </a:lnTo>
                <a:lnTo>
                  <a:pt x="555" y="373"/>
                </a:lnTo>
                <a:lnTo>
                  <a:pt x="555" y="379"/>
                </a:lnTo>
                <a:lnTo>
                  <a:pt x="555" y="382"/>
                </a:lnTo>
                <a:lnTo>
                  <a:pt x="558" y="387"/>
                </a:lnTo>
                <a:lnTo>
                  <a:pt x="558" y="390"/>
                </a:lnTo>
                <a:lnTo>
                  <a:pt x="561" y="396"/>
                </a:lnTo>
                <a:lnTo>
                  <a:pt x="561" y="399"/>
                </a:lnTo>
                <a:lnTo>
                  <a:pt x="564" y="404"/>
                </a:lnTo>
                <a:lnTo>
                  <a:pt x="564" y="410"/>
                </a:lnTo>
                <a:lnTo>
                  <a:pt x="564" y="413"/>
                </a:lnTo>
                <a:lnTo>
                  <a:pt x="564" y="416"/>
                </a:lnTo>
                <a:lnTo>
                  <a:pt x="564" y="421"/>
                </a:lnTo>
                <a:lnTo>
                  <a:pt x="567" y="424"/>
                </a:lnTo>
                <a:lnTo>
                  <a:pt x="567" y="427"/>
                </a:lnTo>
                <a:lnTo>
                  <a:pt x="567" y="430"/>
                </a:lnTo>
                <a:lnTo>
                  <a:pt x="567" y="436"/>
                </a:lnTo>
                <a:lnTo>
                  <a:pt x="570" y="441"/>
                </a:lnTo>
                <a:lnTo>
                  <a:pt x="572" y="447"/>
                </a:lnTo>
                <a:lnTo>
                  <a:pt x="575" y="453"/>
                </a:lnTo>
                <a:lnTo>
                  <a:pt x="578" y="453"/>
                </a:lnTo>
                <a:lnTo>
                  <a:pt x="581" y="456"/>
                </a:lnTo>
                <a:lnTo>
                  <a:pt x="581" y="458"/>
                </a:lnTo>
                <a:lnTo>
                  <a:pt x="578" y="464"/>
                </a:lnTo>
                <a:lnTo>
                  <a:pt x="578" y="467"/>
                </a:lnTo>
                <a:lnTo>
                  <a:pt x="578" y="470"/>
                </a:lnTo>
                <a:lnTo>
                  <a:pt x="575" y="473"/>
                </a:lnTo>
                <a:lnTo>
                  <a:pt x="575" y="476"/>
                </a:lnTo>
                <a:lnTo>
                  <a:pt x="575" y="478"/>
                </a:lnTo>
                <a:lnTo>
                  <a:pt x="570" y="478"/>
                </a:lnTo>
                <a:lnTo>
                  <a:pt x="564" y="481"/>
                </a:lnTo>
                <a:lnTo>
                  <a:pt x="561" y="487"/>
                </a:lnTo>
                <a:lnTo>
                  <a:pt x="561" y="490"/>
                </a:lnTo>
                <a:lnTo>
                  <a:pt x="564" y="493"/>
                </a:lnTo>
                <a:lnTo>
                  <a:pt x="567" y="498"/>
                </a:lnTo>
                <a:lnTo>
                  <a:pt x="567" y="504"/>
                </a:lnTo>
                <a:lnTo>
                  <a:pt x="567" y="510"/>
                </a:lnTo>
                <a:lnTo>
                  <a:pt x="564" y="515"/>
                </a:lnTo>
                <a:lnTo>
                  <a:pt x="564" y="521"/>
                </a:lnTo>
                <a:lnTo>
                  <a:pt x="564" y="524"/>
                </a:lnTo>
                <a:lnTo>
                  <a:pt x="561" y="527"/>
                </a:lnTo>
                <a:lnTo>
                  <a:pt x="561" y="532"/>
                </a:lnTo>
                <a:lnTo>
                  <a:pt x="558" y="538"/>
                </a:lnTo>
                <a:lnTo>
                  <a:pt x="558" y="541"/>
                </a:lnTo>
                <a:lnTo>
                  <a:pt x="555" y="547"/>
                </a:lnTo>
                <a:lnTo>
                  <a:pt x="552" y="550"/>
                </a:lnTo>
                <a:lnTo>
                  <a:pt x="550" y="555"/>
                </a:lnTo>
                <a:lnTo>
                  <a:pt x="544" y="561"/>
                </a:lnTo>
                <a:lnTo>
                  <a:pt x="544" y="567"/>
                </a:lnTo>
                <a:lnTo>
                  <a:pt x="541" y="572"/>
                </a:lnTo>
                <a:lnTo>
                  <a:pt x="541" y="578"/>
                </a:lnTo>
                <a:lnTo>
                  <a:pt x="544" y="587"/>
                </a:lnTo>
                <a:lnTo>
                  <a:pt x="541" y="595"/>
                </a:lnTo>
                <a:lnTo>
                  <a:pt x="535" y="601"/>
                </a:lnTo>
                <a:lnTo>
                  <a:pt x="541" y="604"/>
                </a:lnTo>
                <a:lnTo>
                  <a:pt x="547" y="604"/>
                </a:lnTo>
                <a:lnTo>
                  <a:pt x="550" y="604"/>
                </a:lnTo>
                <a:lnTo>
                  <a:pt x="547" y="615"/>
                </a:lnTo>
                <a:lnTo>
                  <a:pt x="544" y="635"/>
                </a:lnTo>
                <a:lnTo>
                  <a:pt x="538" y="678"/>
                </a:lnTo>
                <a:lnTo>
                  <a:pt x="541" y="678"/>
                </a:lnTo>
                <a:lnTo>
                  <a:pt x="544" y="678"/>
                </a:lnTo>
                <a:lnTo>
                  <a:pt x="561" y="681"/>
                </a:lnTo>
                <a:lnTo>
                  <a:pt x="564" y="681"/>
                </a:lnTo>
                <a:lnTo>
                  <a:pt x="564" y="678"/>
                </a:lnTo>
                <a:lnTo>
                  <a:pt x="567" y="678"/>
                </a:lnTo>
                <a:lnTo>
                  <a:pt x="570" y="678"/>
                </a:lnTo>
                <a:lnTo>
                  <a:pt x="572" y="681"/>
                </a:lnTo>
                <a:lnTo>
                  <a:pt x="575" y="683"/>
                </a:lnTo>
                <a:lnTo>
                  <a:pt x="575" y="686"/>
                </a:lnTo>
                <a:lnTo>
                  <a:pt x="572" y="689"/>
                </a:lnTo>
                <a:lnTo>
                  <a:pt x="572" y="692"/>
                </a:lnTo>
                <a:lnTo>
                  <a:pt x="572" y="695"/>
                </a:lnTo>
                <a:lnTo>
                  <a:pt x="575" y="698"/>
                </a:lnTo>
                <a:lnTo>
                  <a:pt x="578" y="700"/>
                </a:lnTo>
                <a:lnTo>
                  <a:pt x="578" y="706"/>
                </a:lnTo>
                <a:lnTo>
                  <a:pt x="578" y="709"/>
                </a:lnTo>
                <a:lnTo>
                  <a:pt x="578" y="712"/>
                </a:lnTo>
                <a:lnTo>
                  <a:pt x="578" y="715"/>
                </a:lnTo>
                <a:lnTo>
                  <a:pt x="578" y="718"/>
                </a:lnTo>
                <a:lnTo>
                  <a:pt x="578" y="723"/>
                </a:lnTo>
                <a:lnTo>
                  <a:pt x="575" y="726"/>
                </a:lnTo>
                <a:lnTo>
                  <a:pt x="575" y="732"/>
                </a:lnTo>
                <a:lnTo>
                  <a:pt x="578" y="737"/>
                </a:lnTo>
                <a:lnTo>
                  <a:pt x="581" y="740"/>
                </a:lnTo>
                <a:lnTo>
                  <a:pt x="584" y="743"/>
                </a:lnTo>
                <a:lnTo>
                  <a:pt x="587" y="746"/>
                </a:lnTo>
                <a:lnTo>
                  <a:pt x="590" y="749"/>
                </a:lnTo>
                <a:lnTo>
                  <a:pt x="592" y="752"/>
                </a:lnTo>
                <a:lnTo>
                  <a:pt x="595" y="752"/>
                </a:lnTo>
                <a:lnTo>
                  <a:pt x="595" y="755"/>
                </a:lnTo>
                <a:lnTo>
                  <a:pt x="598" y="755"/>
                </a:lnTo>
                <a:lnTo>
                  <a:pt x="601" y="757"/>
                </a:lnTo>
                <a:lnTo>
                  <a:pt x="607" y="757"/>
                </a:lnTo>
                <a:lnTo>
                  <a:pt x="612" y="760"/>
                </a:lnTo>
                <a:lnTo>
                  <a:pt x="615" y="760"/>
                </a:lnTo>
                <a:lnTo>
                  <a:pt x="618" y="763"/>
                </a:lnTo>
                <a:lnTo>
                  <a:pt x="618" y="766"/>
                </a:lnTo>
                <a:lnTo>
                  <a:pt x="621" y="766"/>
                </a:lnTo>
                <a:lnTo>
                  <a:pt x="624" y="766"/>
                </a:lnTo>
                <a:lnTo>
                  <a:pt x="629" y="766"/>
                </a:lnTo>
                <a:lnTo>
                  <a:pt x="632" y="763"/>
                </a:lnTo>
                <a:lnTo>
                  <a:pt x="635" y="763"/>
                </a:lnTo>
                <a:lnTo>
                  <a:pt x="638" y="763"/>
                </a:lnTo>
                <a:lnTo>
                  <a:pt x="641" y="763"/>
                </a:lnTo>
                <a:lnTo>
                  <a:pt x="644" y="763"/>
                </a:lnTo>
                <a:lnTo>
                  <a:pt x="644" y="760"/>
                </a:lnTo>
                <a:lnTo>
                  <a:pt x="646" y="760"/>
                </a:lnTo>
                <a:lnTo>
                  <a:pt x="649" y="760"/>
                </a:lnTo>
                <a:lnTo>
                  <a:pt x="649" y="763"/>
                </a:lnTo>
                <a:lnTo>
                  <a:pt x="652" y="760"/>
                </a:lnTo>
                <a:lnTo>
                  <a:pt x="655" y="760"/>
                </a:lnTo>
                <a:lnTo>
                  <a:pt x="658" y="760"/>
                </a:lnTo>
                <a:lnTo>
                  <a:pt x="661" y="760"/>
                </a:lnTo>
                <a:lnTo>
                  <a:pt x="661" y="757"/>
                </a:lnTo>
                <a:lnTo>
                  <a:pt x="664" y="757"/>
                </a:lnTo>
                <a:lnTo>
                  <a:pt x="666" y="757"/>
                </a:lnTo>
                <a:lnTo>
                  <a:pt x="669" y="757"/>
                </a:lnTo>
                <a:lnTo>
                  <a:pt x="672" y="757"/>
                </a:lnTo>
                <a:lnTo>
                  <a:pt x="672" y="760"/>
                </a:lnTo>
                <a:lnTo>
                  <a:pt x="675" y="760"/>
                </a:lnTo>
                <a:lnTo>
                  <a:pt x="678" y="760"/>
                </a:lnTo>
                <a:lnTo>
                  <a:pt x="681" y="763"/>
                </a:lnTo>
                <a:lnTo>
                  <a:pt x="683" y="763"/>
                </a:lnTo>
                <a:lnTo>
                  <a:pt x="686" y="766"/>
                </a:lnTo>
                <a:lnTo>
                  <a:pt x="689" y="766"/>
                </a:lnTo>
                <a:lnTo>
                  <a:pt x="692" y="766"/>
                </a:lnTo>
                <a:lnTo>
                  <a:pt x="695" y="769"/>
                </a:lnTo>
                <a:lnTo>
                  <a:pt x="698" y="769"/>
                </a:lnTo>
                <a:lnTo>
                  <a:pt x="701" y="769"/>
                </a:lnTo>
                <a:lnTo>
                  <a:pt x="703" y="769"/>
                </a:lnTo>
                <a:lnTo>
                  <a:pt x="706" y="769"/>
                </a:lnTo>
                <a:lnTo>
                  <a:pt x="709" y="769"/>
                </a:lnTo>
                <a:lnTo>
                  <a:pt x="712" y="769"/>
                </a:lnTo>
                <a:lnTo>
                  <a:pt x="715" y="772"/>
                </a:lnTo>
                <a:lnTo>
                  <a:pt x="718" y="772"/>
                </a:lnTo>
                <a:lnTo>
                  <a:pt x="721" y="772"/>
                </a:lnTo>
                <a:lnTo>
                  <a:pt x="721" y="774"/>
                </a:lnTo>
                <a:lnTo>
                  <a:pt x="723" y="774"/>
                </a:lnTo>
                <a:lnTo>
                  <a:pt x="726" y="774"/>
                </a:lnTo>
                <a:lnTo>
                  <a:pt x="729" y="774"/>
                </a:lnTo>
                <a:lnTo>
                  <a:pt x="735" y="774"/>
                </a:lnTo>
                <a:lnTo>
                  <a:pt x="738" y="772"/>
                </a:lnTo>
                <a:lnTo>
                  <a:pt x="738" y="769"/>
                </a:lnTo>
                <a:lnTo>
                  <a:pt x="740" y="769"/>
                </a:lnTo>
                <a:lnTo>
                  <a:pt x="743" y="769"/>
                </a:lnTo>
                <a:lnTo>
                  <a:pt x="746" y="772"/>
                </a:lnTo>
                <a:lnTo>
                  <a:pt x="749" y="774"/>
                </a:lnTo>
                <a:lnTo>
                  <a:pt x="749" y="777"/>
                </a:lnTo>
                <a:lnTo>
                  <a:pt x="749" y="783"/>
                </a:lnTo>
                <a:lnTo>
                  <a:pt x="749" y="786"/>
                </a:lnTo>
                <a:lnTo>
                  <a:pt x="749" y="789"/>
                </a:lnTo>
                <a:lnTo>
                  <a:pt x="746" y="794"/>
                </a:lnTo>
                <a:lnTo>
                  <a:pt x="746" y="800"/>
                </a:lnTo>
                <a:lnTo>
                  <a:pt x="743" y="803"/>
                </a:lnTo>
                <a:lnTo>
                  <a:pt x="740" y="806"/>
                </a:lnTo>
                <a:lnTo>
                  <a:pt x="738" y="811"/>
                </a:lnTo>
                <a:lnTo>
                  <a:pt x="738" y="817"/>
                </a:lnTo>
                <a:lnTo>
                  <a:pt x="738" y="823"/>
                </a:lnTo>
                <a:lnTo>
                  <a:pt x="738" y="826"/>
                </a:lnTo>
                <a:lnTo>
                  <a:pt x="735" y="831"/>
                </a:lnTo>
                <a:lnTo>
                  <a:pt x="735" y="834"/>
                </a:lnTo>
                <a:lnTo>
                  <a:pt x="732" y="840"/>
                </a:lnTo>
                <a:lnTo>
                  <a:pt x="732" y="843"/>
                </a:lnTo>
                <a:lnTo>
                  <a:pt x="729" y="846"/>
                </a:lnTo>
                <a:lnTo>
                  <a:pt x="726" y="851"/>
                </a:lnTo>
                <a:lnTo>
                  <a:pt x="723" y="851"/>
                </a:lnTo>
                <a:lnTo>
                  <a:pt x="721" y="851"/>
                </a:lnTo>
                <a:lnTo>
                  <a:pt x="715" y="854"/>
                </a:lnTo>
                <a:lnTo>
                  <a:pt x="709" y="854"/>
                </a:lnTo>
                <a:lnTo>
                  <a:pt x="706" y="857"/>
                </a:lnTo>
                <a:lnTo>
                  <a:pt x="703" y="863"/>
                </a:lnTo>
                <a:lnTo>
                  <a:pt x="701" y="866"/>
                </a:lnTo>
                <a:lnTo>
                  <a:pt x="701" y="868"/>
                </a:lnTo>
                <a:lnTo>
                  <a:pt x="701" y="871"/>
                </a:lnTo>
                <a:lnTo>
                  <a:pt x="703" y="874"/>
                </a:lnTo>
                <a:lnTo>
                  <a:pt x="706" y="874"/>
                </a:lnTo>
                <a:lnTo>
                  <a:pt x="709" y="877"/>
                </a:lnTo>
                <a:lnTo>
                  <a:pt x="712" y="877"/>
                </a:lnTo>
                <a:lnTo>
                  <a:pt x="715" y="880"/>
                </a:lnTo>
                <a:lnTo>
                  <a:pt x="718" y="883"/>
                </a:lnTo>
                <a:lnTo>
                  <a:pt x="721" y="883"/>
                </a:lnTo>
                <a:lnTo>
                  <a:pt x="723" y="883"/>
                </a:lnTo>
                <a:lnTo>
                  <a:pt x="729" y="883"/>
                </a:lnTo>
                <a:lnTo>
                  <a:pt x="732" y="883"/>
                </a:lnTo>
                <a:lnTo>
                  <a:pt x="738" y="880"/>
                </a:lnTo>
                <a:lnTo>
                  <a:pt x="743" y="880"/>
                </a:lnTo>
                <a:lnTo>
                  <a:pt x="746" y="877"/>
                </a:lnTo>
                <a:lnTo>
                  <a:pt x="752" y="877"/>
                </a:lnTo>
                <a:lnTo>
                  <a:pt x="755" y="877"/>
                </a:lnTo>
                <a:lnTo>
                  <a:pt x="758" y="877"/>
                </a:lnTo>
                <a:lnTo>
                  <a:pt x="760" y="877"/>
                </a:lnTo>
                <a:lnTo>
                  <a:pt x="763" y="880"/>
                </a:lnTo>
                <a:lnTo>
                  <a:pt x="766" y="880"/>
                </a:lnTo>
                <a:lnTo>
                  <a:pt x="769" y="880"/>
                </a:lnTo>
                <a:lnTo>
                  <a:pt x="772" y="880"/>
                </a:lnTo>
                <a:lnTo>
                  <a:pt x="775" y="883"/>
                </a:lnTo>
                <a:lnTo>
                  <a:pt x="783" y="883"/>
                </a:lnTo>
                <a:lnTo>
                  <a:pt x="786" y="880"/>
                </a:lnTo>
                <a:lnTo>
                  <a:pt x="789" y="880"/>
                </a:lnTo>
                <a:lnTo>
                  <a:pt x="795" y="883"/>
                </a:lnTo>
                <a:lnTo>
                  <a:pt x="797" y="886"/>
                </a:lnTo>
                <a:lnTo>
                  <a:pt x="800" y="888"/>
                </a:lnTo>
                <a:lnTo>
                  <a:pt x="803" y="888"/>
                </a:lnTo>
                <a:lnTo>
                  <a:pt x="806" y="888"/>
                </a:lnTo>
                <a:lnTo>
                  <a:pt x="809" y="888"/>
                </a:lnTo>
                <a:lnTo>
                  <a:pt x="809" y="891"/>
                </a:lnTo>
                <a:lnTo>
                  <a:pt x="812" y="894"/>
                </a:lnTo>
                <a:lnTo>
                  <a:pt x="814" y="894"/>
                </a:lnTo>
                <a:lnTo>
                  <a:pt x="817" y="891"/>
                </a:lnTo>
                <a:lnTo>
                  <a:pt x="817" y="888"/>
                </a:lnTo>
                <a:lnTo>
                  <a:pt x="817" y="886"/>
                </a:lnTo>
                <a:lnTo>
                  <a:pt x="817" y="883"/>
                </a:lnTo>
                <a:lnTo>
                  <a:pt x="814" y="883"/>
                </a:lnTo>
                <a:lnTo>
                  <a:pt x="814" y="880"/>
                </a:lnTo>
                <a:lnTo>
                  <a:pt x="812" y="877"/>
                </a:lnTo>
                <a:lnTo>
                  <a:pt x="812" y="874"/>
                </a:lnTo>
                <a:lnTo>
                  <a:pt x="812" y="871"/>
                </a:lnTo>
                <a:lnTo>
                  <a:pt x="809" y="868"/>
                </a:lnTo>
                <a:lnTo>
                  <a:pt x="809" y="866"/>
                </a:lnTo>
                <a:lnTo>
                  <a:pt x="809" y="863"/>
                </a:lnTo>
                <a:lnTo>
                  <a:pt x="812" y="860"/>
                </a:lnTo>
                <a:lnTo>
                  <a:pt x="812" y="857"/>
                </a:lnTo>
                <a:lnTo>
                  <a:pt x="814" y="857"/>
                </a:lnTo>
                <a:lnTo>
                  <a:pt x="814" y="854"/>
                </a:lnTo>
                <a:lnTo>
                  <a:pt x="814" y="851"/>
                </a:lnTo>
                <a:lnTo>
                  <a:pt x="812" y="851"/>
                </a:lnTo>
                <a:lnTo>
                  <a:pt x="809" y="849"/>
                </a:lnTo>
                <a:lnTo>
                  <a:pt x="806" y="849"/>
                </a:lnTo>
                <a:lnTo>
                  <a:pt x="806" y="846"/>
                </a:lnTo>
                <a:lnTo>
                  <a:pt x="803" y="846"/>
                </a:lnTo>
                <a:lnTo>
                  <a:pt x="809" y="840"/>
                </a:lnTo>
                <a:lnTo>
                  <a:pt x="809" y="837"/>
                </a:lnTo>
                <a:lnTo>
                  <a:pt x="812" y="840"/>
                </a:lnTo>
                <a:lnTo>
                  <a:pt x="812" y="837"/>
                </a:lnTo>
                <a:lnTo>
                  <a:pt x="814" y="837"/>
                </a:lnTo>
                <a:lnTo>
                  <a:pt x="814" y="834"/>
                </a:lnTo>
                <a:lnTo>
                  <a:pt x="817" y="834"/>
                </a:lnTo>
                <a:lnTo>
                  <a:pt x="820" y="831"/>
                </a:lnTo>
                <a:lnTo>
                  <a:pt x="820" y="829"/>
                </a:lnTo>
                <a:lnTo>
                  <a:pt x="820" y="826"/>
                </a:lnTo>
                <a:lnTo>
                  <a:pt x="823" y="826"/>
                </a:lnTo>
                <a:lnTo>
                  <a:pt x="826" y="826"/>
                </a:lnTo>
                <a:lnTo>
                  <a:pt x="829" y="823"/>
                </a:lnTo>
                <a:lnTo>
                  <a:pt x="826" y="820"/>
                </a:lnTo>
                <a:lnTo>
                  <a:pt x="823" y="820"/>
                </a:lnTo>
                <a:lnTo>
                  <a:pt x="826" y="820"/>
                </a:lnTo>
                <a:lnTo>
                  <a:pt x="829" y="817"/>
                </a:lnTo>
                <a:lnTo>
                  <a:pt x="829" y="814"/>
                </a:lnTo>
                <a:lnTo>
                  <a:pt x="832" y="814"/>
                </a:lnTo>
                <a:lnTo>
                  <a:pt x="832" y="811"/>
                </a:lnTo>
                <a:lnTo>
                  <a:pt x="832" y="809"/>
                </a:lnTo>
                <a:lnTo>
                  <a:pt x="832" y="806"/>
                </a:lnTo>
                <a:lnTo>
                  <a:pt x="829" y="806"/>
                </a:lnTo>
                <a:lnTo>
                  <a:pt x="829" y="803"/>
                </a:lnTo>
                <a:lnTo>
                  <a:pt x="829" y="800"/>
                </a:lnTo>
                <a:lnTo>
                  <a:pt x="829" y="797"/>
                </a:lnTo>
                <a:lnTo>
                  <a:pt x="829" y="794"/>
                </a:lnTo>
                <a:lnTo>
                  <a:pt x="829" y="792"/>
                </a:lnTo>
                <a:lnTo>
                  <a:pt x="826" y="789"/>
                </a:lnTo>
                <a:lnTo>
                  <a:pt x="826" y="786"/>
                </a:lnTo>
                <a:lnTo>
                  <a:pt x="829" y="780"/>
                </a:lnTo>
                <a:lnTo>
                  <a:pt x="829" y="777"/>
                </a:lnTo>
                <a:lnTo>
                  <a:pt x="829" y="774"/>
                </a:lnTo>
                <a:lnTo>
                  <a:pt x="829" y="772"/>
                </a:lnTo>
                <a:lnTo>
                  <a:pt x="829" y="769"/>
                </a:lnTo>
                <a:lnTo>
                  <a:pt x="832" y="766"/>
                </a:lnTo>
                <a:lnTo>
                  <a:pt x="832" y="763"/>
                </a:lnTo>
                <a:lnTo>
                  <a:pt x="832" y="760"/>
                </a:lnTo>
                <a:lnTo>
                  <a:pt x="832" y="757"/>
                </a:lnTo>
                <a:lnTo>
                  <a:pt x="832" y="755"/>
                </a:lnTo>
                <a:lnTo>
                  <a:pt x="832" y="752"/>
                </a:lnTo>
                <a:lnTo>
                  <a:pt x="834" y="752"/>
                </a:lnTo>
                <a:lnTo>
                  <a:pt x="834" y="749"/>
                </a:lnTo>
                <a:lnTo>
                  <a:pt x="834" y="746"/>
                </a:lnTo>
                <a:lnTo>
                  <a:pt x="832" y="746"/>
                </a:lnTo>
                <a:lnTo>
                  <a:pt x="832" y="743"/>
                </a:lnTo>
                <a:lnTo>
                  <a:pt x="829" y="743"/>
                </a:lnTo>
                <a:lnTo>
                  <a:pt x="829" y="740"/>
                </a:lnTo>
                <a:lnTo>
                  <a:pt x="829" y="737"/>
                </a:lnTo>
                <a:lnTo>
                  <a:pt x="832" y="737"/>
                </a:lnTo>
                <a:lnTo>
                  <a:pt x="834" y="737"/>
                </a:lnTo>
                <a:lnTo>
                  <a:pt x="837" y="737"/>
                </a:lnTo>
                <a:lnTo>
                  <a:pt x="837" y="735"/>
                </a:lnTo>
                <a:lnTo>
                  <a:pt x="840" y="735"/>
                </a:lnTo>
                <a:lnTo>
                  <a:pt x="840" y="732"/>
                </a:lnTo>
                <a:lnTo>
                  <a:pt x="843" y="732"/>
                </a:lnTo>
                <a:lnTo>
                  <a:pt x="843" y="735"/>
                </a:lnTo>
                <a:lnTo>
                  <a:pt x="846" y="735"/>
                </a:lnTo>
                <a:lnTo>
                  <a:pt x="849" y="735"/>
                </a:lnTo>
                <a:lnTo>
                  <a:pt x="849" y="732"/>
                </a:lnTo>
                <a:lnTo>
                  <a:pt x="852" y="732"/>
                </a:lnTo>
                <a:lnTo>
                  <a:pt x="852" y="735"/>
                </a:lnTo>
                <a:lnTo>
                  <a:pt x="854" y="735"/>
                </a:lnTo>
                <a:lnTo>
                  <a:pt x="857" y="735"/>
                </a:lnTo>
                <a:lnTo>
                  <a:pt x="860" y="735"/>
                </a:lnTo>
                <a:lnTo>
                  <a:pt x="863" y="735"/>
                </a:lnTo>
                <a:lnTo>
                  <a:pt x="863" y="732"/>
                </a:lnTo>
                <a:lnTo>
                  <a:pt x="866" y="732"/>
                </a:lnTo>
                <a:lnTo>
                  <a:pt x="869" y="729"/>
                </a:lnTo>
                <a:lnTo>
                  <a:pt x="869" y="726"/>
                </a:lnTo>
                <a:lnTo>
                  <a:pt x="871" y="726"/>
                </a:lnTo>
                <a:lnTo>
                  <a:pt x="871" y="723"/>
                </a:lnTo>
                <a:lnTo>
                  <a:pt x="871" y="720"/>
                </a:lnTo>
                <a:lnTo>
                  <a:pt x="874" y="720"/>
                </a:lnTo>
                <a:lnTo>
                  <a:pt x="874" y="718"/>
                </a:lnTo>
                <a:lnTo>
                  <a:pt x="874" y="715"/>
                </a:lnTo>
                <a:lnTo>
                  <a:pt x="874" y="712"/>
                </a:lnTo>
                <a:lnTo>
                  <a:pt x="871" y="712"/>
                </a:lnTo>
                <a:lnTo>
                  <a:pt x="869" y="709"/>
                </a:lnTo>
                <a:lnTo>
                  <a:pt x="866" y="712"/>
                </a:lnTo>
                <a:lnTo>
                  <a:pt x="863" y="712"/>
                </a:lnTo>
                <a:lnTo>
                  <a:pt x="863" y="715"/>
                </a:lnTo>
                <a:lnTo>
                  <a:pt x="860" y="715"/>
                </a:lnTo>
                <a:lnTo>
                  <a:pt x="857" y="715"/>
                </a:lnTo>
                <a:lnTo>
                  <a:pt x="857" y="712"/>
                </a:lnTo>
                <a:lnTo>
                  <a:pt x="860" y="709"/>
                </a:lnTo>
                <a:lnTo>
                  <a:pt x="860" y="706"/>
                </a:lnTo>
                <a:lnTo>
                  <a:pt x="860" y="703"/>
                </a:lnTo>
                <a:lnTo>
                  <a:pt x="860" y="700"/>
                </a:lnTo>
                <a:lnTo>
                  <a:pt x="863" y="698"/>
                </a:lnTo>
                <a:lnTo>
                  <a:pt x="866" y="698"/>
                </a:lnTo>
                <a:lnTo>
                  <a:pt x="866" y="695"/>
                </a:lnTo>
                <a:lnTo>
                  <a:pt x="869" y="695"/>
                </a:lnTo>
                <a:lnTo>
                  <a:pt x="869" y="692"/>
                </a:lnTo>
                <a:lnTo>
                  <a:pt x="871" y="692"/>
                </a:lnTo>
                <a:lnTo>
                  <a:pt x="871" y="695"/>
                </a:lnTo>
                <a:lnTo>
                  <a:pt x="874" y="695"/>
                </a:lnTo>
                <a:lnTo>
                  <a:pt x="877" y="695"/>
                </a:lnTo>
                <a:lnTo>
                  <a:pt x="880" y="698"/>
                </a:lnTo>
                <a:lnTo>
                  <a:pt x="883" y="698"/>
                </a:lnTo>
                <a:lnTo>
                  <a:pt x="883" y="695"/>
                </a:lnTo>
                <a:lnTo>
                  <a:pt x="883" y="692"/>
                </a:lnTo>
                <a:lnTo>
                  <a:pt x="883" y="689"/>
                </a:lnTo>
                <a:lnTo>
                  <a:pt x="883" y="686"/>
                </a:lnTo>
                <a:lnTo>
                  <a:pt x="883" y="683"/>
                </a:lnTo>
                <a:lnTo>
                  <a:pt x="883" y="681"/>
                </a:lnTo>
                <a:lnTo>
                  <a:pt x="883" y="678"/>
                </a:lnTo>
                <a:lnTo>
                  <a:pt x="880" y="678"/>
                </a:lnTo>
                <a:lnTo>
                  <a:pt x="880" y="675"/>
                </a:lnTo>
                <a:lnTo>
                  <a:pt x="877" y="675"/>
                </a:lnTo>
                <a:lnTo>
                  <a:pt x="880" y="672"/>
                </a:lnTo>
                <a:lnTo>
                  <a:pt x="880" y="669"/>
                </a:lnTo>
                <a:lnTo>
                  <a:pt x="883" y="669"/>
                </a:lnTo>
                <a:lnTo>
                  <a:pt x="886" y="669"/>
                </a:lnTo>
                <a:lnTo>
                  <a:pt x="886" y="672"/>
                </a:lnTo>
                <a:lnTo>
                  <a:pt x="889" y="672"/>
                </a:lnTo>
                <a:lnTo>
                  <a:pt x="891" y="669"/>
                </a:lnTo>
                <a:lnTo>
                  <a:pt x="894" y="669"/>
                </a:lnTo>
                <a:lnTo>
                  <a:pt x="897" y="669"/>
                </a:lnTo>
                <a:lnTo>
                  <a:pt x="897" y="672"/>
                </a:lnTo>
                <a:lnTo>
                  <a:pt x="900" y="672"/>
                </a:lnTo>
                <a:lnTo>
                  <a:pt x="900" y="675"/>
                </a:lnTo>
                <a:lnTo>
                  <a:pt x="900" y="678"/>
                </a:lnTo>
                <a:lnTo>
                  <a:pt x="903" y="681"/>
                </a:lnTo>
                <a:lnTo>
                  <a:pt x="903" y="683"/>
                </a:lnTo>
                <a:lnTo>
                  <a:pt x="906" y="683"/>
                </a:lnTo>
                <a:lnTo>
                  <a:pt x="908" y="686"/>
                </a:lnTo>
                <a:lnTo>
                  <a:pt x="908" y="689"/>
                </a:lnTo>
                <a:lnTo>
                  <a:pt x="908" y="692"/>
                </a:lnTo>
                <a:lnTo>
                  <a:pt x="911" y="692"/>
                </a:lnTo>
                <a:lnTo>
                  <a:pt x="911" y="695"/>
                </a:lnTo>
                <a:lnTo>
                  <a:pt x="914" y="698"/>
                </a:lnTo>
                <a:lnTo>
                  <a:pt x="917" y="700"/>
                </a:lnTo>
                <a:lnTo>
                  <a:pt x="920" y="700"/>
                </a:lnTo>
                <a:lnTo>
                  <a:pt x="926" y="700"/>
                </a:lnTo>
                <a:lnTo>
                  <a:pt x="931" y="700"/>
                </a:lnTo>
                <a:lnTo>
                  <a:pt x="934" y="700"/>
                </a:lnTo>
                <a:lnTo>
                  <a:pt x="937" y="703"/>
                </a:lnTo>
                <a:lnTo>
                  <a:pt x="937" y="706"/>
                </a:lnTo>
                <a:lnTo>
                  <a:pt x="937" y="709"/>
                </a:lnTo>
                <a:lnTo>
                  <a:pt x="940" y="709"/>
                </a:lnTo>
                <a:lnTo>
                  <a:pt x="943" y="712"/>
                </a:lnTo>
                <a:lnTo>
                  <a:pt x="940" y="718"/>
                </a:lnTo>
                <a:lnTo>
                  <a:pt x="943" y="720"/>
                </a:lnTo>
                <a:lnTo>
                  <a:pt x="948" y="720"/>
                </a:lnTo>
                <a:lnTo>
                  <a:pt x="951" y="720"/>
                </a:lnTo>
                <a:lnTo>
                  <a:pt x="954" y="720"/>
                </a:lnTo>
                <a:lnTo>
                  <a:pt x="957" y="720"/>
                </a:lnTo>
                <a:lnTo>
                  <a:pt x="960" y="720"/>
                </a:lnTo>
                <a:lnTo>
                  <a:pt x="963" y="723"/>
                </a:lnTo>
                <a:lnTo>
                  <a:pt x="965" y="723"/>
                </a:lnTo>
                <a:lnTo>
                  <a:pt x="968" y="723"/>
                </a:lnTo>
                <a:lnTo>
                  <a:pt x="971" y="723"/>
                </a:lnTo>
                <a:lnTo>
                  <a:pt x="974" y="723"/>
                </a:lnTo>
                <a:lnTo>
                  <a:pt x="974" y="720"/>
                </a:lnTo>
                <a:lnTo>
                  <a:pt x="974" y="718"/>
                </a:lnTo>
                <a:lnTo>
                  <a:pt x="974" y="715"/>
                </a:lnTo>
                <a:lnTo>
                  <a:pt x="971" y="715"/>
                </a:lnTo>
                <a:lnTo>
                  <a:pt x="971" y="712"/>
                </a:lnTo>
                <a:lnTo>
                  <a:pt x="971" y="709"/>
                </a:lnTo>
                <a:lnTo>
                  <a:pt x="968" y="706"/>
                </a:lnTo>
                <a:lnTo>
                  <a:pt x="968" y="703"/>
                </a:lnTo>
                <a:lnTo>
                  <a:pt x="965" y="700"/>
                </a:lnTo>
                <a:lnTo>
                  <a:pt x="965" y="698"/>
                </a:lnTo>
                <a:lnTo>
                  <a:pt x="965" y="695"/>
                </a:lnTo>
                <a:lnTo>
                  <a:pt x="963" y="695"/>
                </a:lnTo>
                <a:lnTo>
                  <a:pt x="963" y="692"/>
                </a:lnTo>
                <a:lnTo>
                  <a:pt x="960" y="689"/>
                </a:lnTo>
                <a:lnTo>
                  <a:pt x="957" y="686"/>
                </a:lnTo>
                <a:lnTo>
                  <a:pt x="957" y="683"/>
                </a:lnTo>
                <a:lnTo>
                  <a:pt x="957" y="681"/>
                </a:lnTo>
                <a:lnTo>
                  <a:pt x="954" y="678"/>
                </a:lnTo>
                <a:lnTo>
                  <a:pt x="954" y="675"/>
                </a:lnTo>
                <a:lnTo>
                  <a:pt x="954" y="672"/>
                </a:lnTo>
                <a:lnTo>
                  <a:pt x="951" y="669"/>
                </a:lnTo>
                <a:lnTo>
                  <a:pt x="948" y="663"/>
                </a:lnTo>
                <a:lnTo>
                  <a:pt x="948" y="661"/>
                </a:lnTo>
                <a:lnTo>
                  <a:pt x="948" y="658"/>
                </a:lnTo>
                <a:lnTo>
                  <a:pt x="948" y="655"/>
                </a:lnTo>
                <a:lnTo>
                  <a:pt x="948" y="652"/>
                </a:lnTo>
                <a:lnTo>
                  <a:pt x="948" y="649"/>
                </a:lnTo>
                <a:lnTo>
                  <a:pt x="948" y="646"/>
                </a:lnTo>
                <a:lnTo>
                  <a:pt x="948" y="644"/>
                </a:lnTo>
                <a:lnTo>
                  <a:pt x="951" y="644"/>
                </a:lnTo>
                <a:lnTo>
                  <a:pt x="951" y="641"/>
                </a:lnTo>
                <a:lnTo>
                  <a:pt x="951" y="638"/>
                </a:lnTo>
                <a:lnTo>
                  <a:pt x="951" y="635"/>
                </a:lnTo>
                <a:lnTo>
                  <a:pt x="951" y="632"/>
                </a:lnTo>
                <a:lnTo>
                  <a:pt x="951" y="629"/>
                </a:lnTo>
                <a:lnTo>
                  <a:pt x="951" y="626"/>
                </a:lnTo>
                <a:lnTo>
                  <a:pt x="951" y="624"/>
                </a:lnTo>
                <a:lnTo>
                  <a:pt x="948" y="621"/>
                </a:lnTo>
                <a:lnTo>
                  <a:pt x="945" y="618"/>
                </a:lnTo>
                <a:lnTo>
                  <a:pt x="943" y="615"/>
                </a:lnTo>
                <a:lnTo>
                  <a:pt x="943" y="612"/>
                </a:lnTo>
                <a:lnTo>
                  <a:pt x="945" y="609"/>
                </a:lnTo>
                <a:lnTo>
                  <a:pt x="945" y="607"/>
                </a:lnTo>
                <a:lnTo>
                  <a:pt x="948" y="607"/>
                </a:lnTo>
                <a:lnTo>
                  <a:pt x="948" y="604"/>
                </a:lnTo>
                <a:lnTo>
                  <a:pt x="951" y="604"/>
                </a:lnTo>
                <a:lnTo>
                  <a:pt x="951" y="601"/>
                </a:lnTo>
                <a:lnTo>
                  <a:pt x="951" y="598"/>
                </a:lnTo>
                <a:lnTo>
                  <a:pt x="951" y="595"/>
                </a:lnTo>
                <a:lnTo>
                  <a:pt x="954" y="592"/>
                </a:lnTo>
                <a:lnTo>
                  <a:pt x="954" y="589"/>
                </a:lnTo>
                <a:lnTo>
                  <a:pt x="957" y="589"/>
                </a:lnTo>
                <a:lnTo>
                  <a:pt x="960" y="589"/>
                </a:lnTo>
                <a:lnTo>
                  <a:pt x="963" y="587"/>
                </a:lnTo>
                <a:lnTo>
                  <a:pt x="965" y="587"/>
                </a:lnTo>
                <a:lnTo>
                  <a:pt x="968" y="589"/>
                </a:lnTo>
                <a:lnTo>
                  <a:pt x="968" y="587"/>
                </a:lnTo>
                <a:lnTo>
                  <a:pt x="963" y="581"/>
                </a:lnTo>
                <a:lnTo>
                  <a:pt x="960" y="578"/>
                </a:lnTo>
                <a:lnTo>
                  <a:pt x="957" y="572"/>
                </a:lnTo>
                <a:lnTo>
                  <a:pt x="957" y="570"/>
                </a:lnTo>
                <a:lnTo>
                  <a:pt x="960" y="567"/>
                </a:lnTo>
                <a:lnTo>
                  <a:pt x="963" y="567"/>
                </a:lnTo>
                <a:lnTo>
                  <a:pt x="963" y="564"/>
                </a:lnTo>
                <a:lnTo>
                  <a:pt x="965" y="564"/>
                </a:lnTo>
                <a:lnTo>
                  <a:pt x="968" y="561"/>
                </a:lnTo>
                <a:lnTo>
                  <a:pt x="968" y="558"/>
                </a:lnTo>
                <a:lnTo>
                  <a:pt x="968" y="555"/>
                </a:lnTo>
                <a:lnTo>
                  <a:pt x="971" y="555"/>
                </a:lnTo>
                <a:lnTo>
                  <a:pt x="971" y="552"/>
                </a:lnTo>
                <a:lnTo>
                  <a:pt x="974" y="552"/>
                </a:lnTo>
                <a:lnTo>
                  <a:pt x="977" y="547"/>
                </a:lnTo>
                <a:lnTo>
                  <a:pt x="980" y="547"/>
                </a:lnTo>
                <a:lnTo>
                  <a:pt x="980" y="544"/>
                </a:lnTo>
                <a:lnTo>
                  <a:pt x="980" y="541"/>
                </a:lnTo>
                <a:lnTo>
                  <a:pt x="977" y="541"/>
                </a:lnTo>
                <a:lnTo>
                  <a:pt x="974" y="538"/>
                </a:lnTo>
                <a:lnTo>
                  <a:pt x="974" y="535"/>
                </a:lnTo>
                <a:lnTo>
                  <a:pt x="974" y="532"/>
                </a:lnTo>
                <a:lnTo>
                  <a:pt x="974" y="530"/>
                </a:lnTo>
                <a:lnTo>
                  <a:pt x="974" y="527"/>
                </a:lnTo>
                <a:lnTo>
                  <a:pt x="971" y="524"/>
                </a:lnTo>
                <a:lnTo>
                  <a:pt x="971" y="521"/>
                </a:lnTo>
                <a:lnTo>
                  <a:pt x="974" y="521"/>
                </a:lnTo>
                <a:lnTo>
                  <a:pt x="977" y="518"/>
                </a:lnTo>
                <a:lnTo>
                  <a:pt x="980" y="518"/>
                </a:lnTo>
                <a:lnTo>
                  <a:pt x="983" y="515"/>
                </a:lnTo>
                <a:lnTo>
                  <a:pt x="985" y="515"/>
                </a:lnTo>
                <a:lnTo>
                  <a:pt x="988" y="515"/>
                </a:lnTo>
                <a:lnTo>
                  <a:pt x="991" y="513"/>
                </a:lnTo>
                <a:lnTo>
                  <a:pt x="994" y="513"/>
                </a:lnTo>
                <a:lnTo>
                  <a:pt x="997" y="513"/>
                </a:lnTo>
                <a:lnTo>
                  <a:pt x="1000" y="513"/>
                </a:lnTo>
                <a:lnTo>
                  <a:pt x="1002" y="513"/>
                </a:lnTo>
                <a:lnTo>
                  <a:pt x="1005" y="515"/>
                </a:lnTo>
                <a:lnTo>
                  <a:pt x="1008" y="518"/>
                </a:lnTo>
                <a:lnTo>
                  <a:pt x="1011" y="521"/>
                </a:lnTo>
                <a:lnTo>
                  <a:pt x="1011" y="524"/>
                </a:lnTo>
                <a:lnTo>
                  <a:pt x="1011" y="527"/>
                </a:lnTo>
                <a:lnTo>
                  <a:pt x="1014" y="527"/>
                </a:lnTo>
                <a:lnTo>
                  <a:pt x="1014" y="530"/>
                </a:lnTo>
                <a:lnTo>
                  <a:pt x="1014" y="532"/>
                </a:lnTo>
                <a:lnTo>
                  <a:pt x="1017" y="535"/>
                </a:lnTo>
                <a:lnTo>
                  <a:pt x="1020" y="532"/>
                </a:lnTo>
                <a:lnTo>
                  <a:pt x="1022" y="530"/>
                </a:lnTo>
                <a:lnTo>
                  <a:pt x="1028" y="527"/>
                </a:lnTo>
                <a:lnTo>
                  <a:pt x="1028" y="524"/>
                </a:lnTo>
                <a:lnTo>
                  <a:pt x="1034" y="524"/>
                </a:lnTo>
                <a:lnTo>
                  <a:pt x="1034" y="521"/>
                </a:lnTo>
                <a:lnTo>
                  <a:pt x="1037" y="521"/>
                </a:lnTo>
                <a:lnTo>
                  <a:pt x="1042" y="515"/>
                </a:lnTo>
                <a:lnTo>
                  <a:pt x="1045" y="513"/>
                </a:lnTo>
                <a:lnTo>
                  <a:pt x="1048" y="510"/>
                </a:lnTo>
                <a:lnTo>
                  <a:pt x="1051" y="510"/>
                </a:lnTo>
                <a:lnTo>
                  <a:pt x="1054" y="510"/>
                </a:lnTo>
                <a:lnTo>
                  <a:pt x="1057" y="510"/>
                </a:lnTo>
                <a:lnTo>
                  <a:pt x="1059" y="507"/>
                </a:lnTo>
                <a:lnTo>
                  <a:pt x="1059" y="510"/>
                </a:lnTo>
                <a:lnTo>
                  <a:pt x="1062" y="513"/>
                </a:lnTo>
                <a:lnTo>
                  <a:pt x="1062" y="515"/>
                </a:lnTo>
                <a:lnTo>
                  <a:pt x="1065" y="515"/>
                </a:lnTo>
                <a:lnTo>
                  <a:pt x="1068" y="515"/>
                </a:lnTo>
                <a:lnTo>
                  <a:pt x="1071" y="513"/>
                </a:lnTo>
                <a:lnTo>
                  <a:pt x="1071" y="510"/>
                </a:lnTo>
                <a:lnTo>
                  <a:pt x="1071" y="504"/>
                </a:lnTo>
                <a:lnTo>
                  <a:pt x="1074" y="498"/>
                </a:lnTo>
                <a:lnTo>
                  <a:pt x="1074" y="495"/>
                </a:lnTo>
                <a:lnTo>
                  <a:pt x="1076" y="493"/>
                </a:lnTo>
                <a:lnTo>
                  <a:pt x="1076" y="490"/>
                </a:lnTo>
                <a:lnTo>
                  <a:pt x="1076" y="487"/>
                </a:lnTo>
                <a:lnTo>
                  <a:pt x="1076" y="484"/>
                </a:lnTo>
                <a:lnTo>
                  <a:pt x="1076" y="481"/>
                </a:lnTo>
                <a:lnTo>
                  <a:pt x="1076" y="478"/>
                </a:lnTo>
                <a:lnTo>
                  <a:pt x="1079" y="478"/>
                </a:lnTo>
                <a:lnTo>
                  <a:pt x="1079" y="476"/>
                </a:lnTo>
                <a:lnTo>
                  <a:pt x="1082" y="473"/>
                </a:lnTo>
                <a:lnTo>
                  <a:pt x="1085" y="470"/>
                </a:lnTo>
                <a:lnTo>
                  <a:pt x="1088" y="464"/>
                </a:lnTo>
                <a:lnTo>
                  <a:pt x="1094" y="458"/>
                </a:lnTo>
                <a:lnTo>
                  <a:pt x="1096" y="456"/>
                </a:lnTo>
                <a:lnTo>
                  <a:pt x="1099" y="450"/>
                </a:lnTo>
                <a:lnTo>
                  <a:pt x="1102" y="450"/>
                </a:lnTo>
                <a:lnTo>
                  <a:pt x="1102" y="447"/>
                </a:lnTo>
                <a:lnTo>
                  <a:pt x="1105" y="447"/>
                </a:lnTo>
                <a:lnTo>
                  <a:pt x="1108" y="444"/>
                </a:lnTo>
                <a:lnTo>
                  <a:pt x="1111" y="441"/>
                </a:lnTo>
                <a:lnTo>
                  <a:pt x="1111" y="439"/>
                </a:lnTo>
                <a:lnTo>
                  <a:pt x="1111" y="433"/>
                </a:lnTo>
                <a:lnTo>
                  <a:pt x="1114" y="430"/>
                </a:lnTo>
                <a:lnTo>
                  <a:pt x="1114" y="424"/>
                </a:lnTo>
                <a:lnTo>
                  <a:pt x="1111" y="421"/>
                </a:lnTo>
                <a:lnTo>
                  <a:pt x="1108" y="419"/>
                </a:lnTo>
                <a:lnTo>
                  <a:pt x="1105" y="416"/>
                </a:lnTo>
                <a:lnTo>
                  <a:pt x="1108" y="407"/>
                </a:lnTo>
                <a:lnTo>
                  <a:pt x="1108" y="402"/>
                </a:lnTo>
                <a:lnTo>
                  <a:pt x="1108" y="399"/>
                </a:lnTo>
                <a:lnTo>
                  <a:pt x="1111" y="396"/>
                </a:lnTo>
                <a:lnTo>
                  <a:pt x="1111" y="393"/>
                </a:lnTo>
                <a:lnTo>
                  <a:pt x="1114" y="393"/>
                </a:lnTo>
                <a:lnTo>
                  <a:pt x="1119" y="390"/>
                </a:lnTo>
                <a:lnTo>
                  <a:pt x="1122" y="390"/>
                </a:lnTo>
                <a:lnTo>
                  <a:pt x="1125" y="387"/>
                </a:lnTo>
                <a:lnTo>
                  <a:pt x="1122" y="384"/>
                </a:lnTo>
                <a:lnTo>
                  <a:pt x="1125" y="382"/>
                </a:lnTo>
                <a:lnTo>
                  <a:pt x="1125" y="379"/>
                </a:lnTo>
                <a:lnTo>
                  <a:pt x="1128" y="379"/>
                </a:lnTo>
                <a:lnTo>
                  <a:pt x="1128" y="376"/>
                </a:lnTo>
                <a:lnTo>
                  <a:pt x="1125" y="376"/>
                </a:lnTo>
                <a:lnTo>
                  <a:pt x="1122" y="376"/>
                </a:lnTo>
                <a:lnTo>
                  <a:pt x="1122" y="373"/>
                </a:lnTo>
                <a:lnTo>
                  <a:pt x="1119" y="373"/>
                </a:lnTo>
                <a:lnTo>
                  <a:pt x="1119" y="370"/>
                </a:lnTo>
                <a:lnTo>
                  <a:pt x="1122" y="370"/>
                </a:lnTo>
                <a:lnTo>
                  <a:pt x="1119" y="365"/>
                </a:lnTo>
                <a:lnTo>
                  <a:pt x="1116" y="362"/>
                </a:lnTo>
                <a:lnTo>
                  <a:pt x="1116" y="359"/>
                </a:lnTo>
                <a:lnTo>
                  <a:pt x="1111" y="359"/>
                </a:lnTo>
                <a:lnTo>
                  <a:pt x="1111" y="356"/>
                </a:lnTo>
                <a:lnTo>
                  <a:pt x="1111" y="353"/>
                </a:lnTo>
                <a:lnTo>
                  <a:pt x="1114" y="353"/>
                </a:lnTo>
                <a:lnTo>
                  <a:pt x="1114" y="350"/>
                </a:lnTo>
                <a:lnTo>
                  <a:pt x="1114" y="347"/>
                </a:lnTo>
                <a:lnTo>
                  <a:pt x="1111" y="347"/>
                </a:lnTo>
                <a:lnTo>
                  <a:pt x="1108" y="345"/>
                </a:lnTo>
                <a:lnTo>
                  <a:pt x="1105" y="345"/>
                </a:lnTo>
                <a:lnTo>
                  <a:pt x="1105" y="342"/>
                </a:lnTo>
                <a:lnTo>
                  <a:pt x="1108" y="342"/>
                </a:lnTo>
                <a:lnTo>
                  <a:pt x="1108" y="339"/>
                </a:lnTo>
                <a:lnTo>
                  <a:pt x="1105" y="339"/>
                </a:lnTo>
                <a:lnTo>
                  <a:pt x="1105" y="336"/>
                </a:lnTo>
                <a:lnTo>
                  <a:pt x="1102" y="336"/>
                </a:lnTo>
                <a:lnTo>
                  <a:pt x="1099" y="336"/>
                </a:lnTo>
                <a:lnTo>
                  <a:pt x="1099" y="333"/>
                </a:lnTo>
                <a:lnTo>
                  <a:pt x="1099" y="330"/>
                </a:lnTo>
                <a:lnTo>
                  <a:pt x="1096" y="333"/>
                </a:lnTo>
                <a:lnTo>
                  <a:pt x="1094" y="330"/>
                </a:lnTo>
                <a:lnTo>
                  <a:pt x="1094" y="328"/>
                </a:lnTo>
                <a:lnTo>
                  <a:pt x="1091" y="328"/>
                </a:lnTo>
                <a:lnTo>
                  <a:pt x="1088" y="328"/>
                </a:lnTo>
                <a:lnTo>
                  <a:pt x="1088" y="325"/>
                </a:lnTo>
                <a:lnTo>
                  <a:pt x="1085" y="322"/>
                </a:lnTo>
                <a:lnTo>
                  <a:pt x="1082" y="322"/>
                </a:lnTo>
                <a:lnTo>
                  <a:pt x="1082" y="319"/>
                </a:lnTo>
                <a:lnTo>
                  <a:pt x="1079" y="316"/>
                </a:lnTo>
                <a:lnTo>
                  <a:pt x="1082" y="316"/>
                </a:lnTo>
                <a:lnTo>
                  <a:pt x="1082" y="313"/>
                </a:lnTo>
                <a:lnTo>
                  <a:pt x="1085" y="313"/>
                </a:lnTo>
                <a:lnTo>
                  <a:pt x="1085" y="310"/>
                </a:lnTo>
                <a:lnTo>
                  <a:pt x="1082" y="308"/>
                </a:lnTo>
                <a:lnTo>
                  <a:pt x="1079" y="308"/>
                </a:lnTo>
                <a:lnTo>
                  <a:pt x="1076" y="305"/>
                </a:lnTo>
                <a:lnTo>
                  <a:pt x="1079" y="299"/>
                </a:lnTo>
                <a:lnTo>
                  <a:pt x="1076" y="296"/>
                </a:lnTo>
                <a:lnTo>
                  <a:pt x="1074" y="293"/>
                </a:lnTo>
                <a:lnTo>
                  <a:pt x="1076" y="293"/>
                </a:lnTo>
                <a:lnTo>
                  <a:pt x="1079" y="293"/>
                </a:lnTo>
                <a:lnTo>
                  <a:pt x="1082" y="293"/>
                </a:lnTo>
                <a:lnTo>
                  <a:pt x="1085" y="293"/>
                </a:lnTo>
                <a:lnTo>
                  <a:pt x="1088" y="293"/>
                </a:lnTo>
                <a:lnTo>
                  <a:pt x="1091" y="291"/>
                </a:lnTo>
                <a:lnTo>
                  <a:pt x="1094" y="291"/>
                </a:lnTo>
                <a:lnTo>
                  <a:pt x="1096" y="291"/>
                </a:lnTo>
                <a:lnTo>
                  <a:pt x="1096" y="288"/>
                </a:lnTo>
                <a:lnTo>
                  <a:pt x="1099" y="288"/>
                </a:lnTo>
                <a:lnTo>
                  <a:pt x="1099" y="285"/>
                </a:lnTo>
                <a:lnTo>
                  <a:pt x="1102" y="285"/>
                </a:lnTo>
                <a:lnTo>
                  <a:pt x="1102" y="282"/>
                </a:lnTo>
                <a:lnTo>
                  <a:pt x="1102" y="279"/>
                </a:lnTo>
                <a:lnTo>
                  <a:pt x="1105" y="279"/>
                </a:lnTo>
                <a:lnTo>
                  <a:pt x="1105" y="276"/>
                </a:lnTo>
                <a:lnTo>
                  <a:pt x="1105" y="273"/>
                </a:lnTo>
                <a:lnTo>
                  <a:pt x="1108" y="273"/>
                </a:lnTo>
                <a:lnTo>
                  <a:pt x="1108" y="271"/>
                </a:lnTo>
                <a:lnTo>
                  <a:pt x="1111" y="271"/>
                </a:lnTo>
                <a:lnTo>
                  <a:pt x="1114" y="271"/>
                </a:lnTo>
                <a:lnTo>
                  <a:pt x="1114" y="268"/>
                </a:lnTo>
                <a:lnTo>
                  <a:pt x="1116" y="268"/>
                </a:lnTo>
                <a:lnTo>
                  <a:pt x="1119" y="268"/>
                </a:lnTo>
                <a:lnTo>
                  <a:pt x="1122" y="268"/>
                </a:lnTo>
                <a:lnTo>
                  <a:pt x="1122" y="271"/>
                </a:lnTo>
                <a:lnTo>
                  <a:pt x="1125" y="271"/>
                </a:lnTo>
                <a:lnTo>
                  <a:pt x="1128" y="273"/>
                </a:lnTo>
                <a:lnTo>
                  <a:pt x="1131" y="273"/>
                </a:lnTo>
                <a:lnTo>
                  <a:pt x="1133" y="271"/>
                </a:lnTo>
                <a:lnTo>
                  <a:pt x="1136" y="271"/>
                </a:lnTo>
                <a:lnTo>
                  <a:pt x="1139" y="271"/>
                </a:lnTo>
                <a:lnTo>
                  <a:pt x="1142" y="268"/>
                </a:lnTo>
                <a:lnTo>
                  <a:pt x="1145" y="268"/>
                </a:lnTo>
                <a:lnTo>
                  <a:pt x="1148" y="268"/>
                </a:lnTo>
                <a:lnTo>
                  <a:pt x="1151" y="268"/>
                </a:lnTo>
                <a:lnTo>
                  <a:pt x="1153" y="268"/>
                </a:lnTo>
                <a:lnTo>
                  <a:pt x="1156" y="268"/>
                </a:lnTo>
                <a:lnTo>
                  <a:pt x="1159" y="268"/>
                </a:lnTo>
                <a:lnTo>
                  <a:pt x="1162" y="268"/>
                </a:lnTo>
                <a:lnTo>
                  <a:pt x="1165" y="268"/>
                </a:lnTo>
                <a:lnTo>
                  <a:pt x="1165" y="265"/>
                </a:lnTo>
                <a:lnTo>
                  <a:pt x="1168" y="265"/>
                </a:lnTo>
                <a:lnTo>
                  <a:pt x="1170" y="265"/>
                </a:lnTo>
                <a:lnTo>
                  <a:pt x="1173" y="262"/>
                </a:lnTo>
                <a:lnTo>
                  <a:pt x="1176" y="262"/>
                </a:lnTo>
                <a:lnTo>
                  <a:pt x="1179" y="262"/>
                </a:lnTo>
                <a:lnTo>
                  <a:pt x="1182" y="259"/>
                </a:lnTo>
                <a:lnTo>
                  <a:pt x="1182" y="256"/>
                </a:lnTo>
                <a:lnTo>
                  <a:pt x="1185" y="256"/>
                </a:lnTo>
                <a:lnTo>
                  <a:pt x="1185" y="254"/>
                </a:lnTo>
                <a:lnTo>
                  <a:pt x="1185" y="251"/>
                </a:lnTo>
                <a:lnTo>
                  <a:pt x="1188" y="248"/>
                </a:lnTo>
                <a:lnTo>
                  <a:pt x="1185" y="248"/>
                </a:lnTo>
                <a:lnTo>
                  <a:pt x="1185" y="245"/>
                </a:lnTo>
                <a:lnTo>
                  <a:pt x="1182" y="245"/>
                </a:lnTo>
                <a:lnTo>
                  <a:pt x="1179" y="245"/>
                </a:lnTo>
                <a:lnTo>
                  <a:pt x="1179" y="242"/>
                </a:lnTo>
                <a:lnTo>
                  <a:pt x="1176" y="242"/>
                </a:lnTo>
                <a:lnTo>
                  <a:pt x="1176" y="239"/>
                </a:lnTo>
                <a:lnTo>
                  <a:pt x="1173" y="239"/>
                </a:lnTo>
                <a:lnTo>
                  <a:pt x="1173" y="236"/>
                </a:lnTo>
                <a:lnTo>
                  <a:pt x="1176" y="236"/>
                </a:lnTo>
                <a:lnTo>
                  <a:pt x="1179" y="236"/>
                </a:lnTo>
                <a:lnTo>
                  <a:pt x="1182" y="234"/>
                </a:lnTo>
                <a:lnTo>
                  <a:pt x="1185" y="234"/>
                </a:lnTo>
                <a:lnTo>
                  <a:pt x="1188" y="234"/>
                </a:lnTo>
                <a:lnTo>
                  <a:pt x="1190" y="234"/>
                </a:lnTo>
                <a:lnTo>
                  <a:pt x="1193" y="234"/>
                </a:lnTo>
                <a:lnTo>
                  <a:pt x="1196" y="234"/>
                </a:lnTo>
                <a:lnTo>
                  <a:pt x="1196" y="231"/>
                </a:lnTo>
                <a:lnTo>
                  <a:pt x="1199" y="231"/>
                </a:lnTo>
                <a:lnTo>
                  <a:pt x="1202" y="228"/>
                </a:lnTo>
                <a:lnTo>
                  <a:pt x="1205" y="225"/>
                </a:lnTo>
                <a:lnTo>
                  <a:pt x="1207" y="225"/>
                </a:lnTo>
                <a:lnTo>
                  <a:pt x="1210" y="225"/>
                </a:lnTo>
                <a:lnTo>
                  <a:pt x="1213" y="225"/>
                </a:lnTo>
                <a:lnTo>
                  <a:pt x="1216" y="225"/>
                </a:lnTo>
                <a:lnTo>
                  <a:pt x="1219" y="225"/>
                </a:lnTo>
                <a:lnTo>
                  <a:pt x="1222" y="225"/>
                </a:lnTo>
                <a:lnTo>
                  <a:pt x="1225" y="225"/>
                </a:lnTo>
                <a:lnTo>
                  <a:pt x="1227" y="225"/>
                </a:lnTo>
                <a:lnTo>
                  <a:pt x="1230" y="228"/>
                </a:lnTo>
                <a:lnTo>
                  <a:pt x="1233" y="228"/>
                </a:lnTo>
                <a:lnTo>
                  <a:pt x="1236" y="228"/>
                </a:lnTo>
                <a:lnTo>
                  <a:pt x="1239" y="228"/>
                </a:lnTo>
                <a:lnTo>
                  <a:pt x="1239" y="231"/>
                </a:lnTo>
                <a:lnTo>
                  <a:pt x="1242" y="231"/>
                </a:lnTo>
                <a:lnTo>
                  <a:pt x="1245" y="231"/>
                </a:lnTo>
                <a:lnTo>
                  <a:pt x="1247" y="231"/>
                </a:lnTo>
                <a:lnTo>
                  <a:pt x="1247" y="234"/>
                </a:lnTo>
                <a:lnTo>
                  <a:pt x="1250" y="234"/>
                </a:lnTo>
                <a:lnTo>
                  <a:pt x="1253" y="234"/>
                </a:lnTo>
                <a:lnTo>
                  <a:pt x="1256" y="234"/>
                </a:lnTo>
                <a:lnTo>
                  <a:pt x="1256" y="236"/>
                </a:lnTo>
                <a:lnTo>
                  <a:pt x="1259" y="236"/>
                </a:lnTo>
                <a:lnTo>
                  <a:pt x="1262" y="239"/>
                </a:lnTo>
                <a:lnTo>
                  <a:pt x="1264" y="239"/>
                </a:lnTo>
                <a:lnTo>
                  <a:pt x="1267" y="242"/>
                </a:lnTo>
                <a:lnTo>
                  <a:pt x="1270" y="242"/>
                </a:lnTo>
                <a:lnTo>
                  <a:pt x="1270" y="245"/>
                </a:lnTo>
                <a:lnTo>
                  <a:pt x="1273" y="245"/>
                </a:lnTo>
                <a:lnTo>
                  <a:pt x="1276" y="245"/>
                </a:lnTo>
                <a:lnTo>
                  <a:pt x="1279" y="248"/>
                </a:lnTo>
                <a:lnTo>
                  <a:pt x="1282" y="251"/>
                </a:lnTo>
                <a:lnTo>
                  <a:pt x="1284" y="251"/>
                </a:lnTo>
                <a:lnTo>
                  <a:pt x="1284" y="254"/>
                </a:lnTo>
                <a:lnTo>
                  <a:pt x="1287" y="254"/>
                </a:lnTo>
                <a:lnTo>
                  <a:pt x="1290" y="254"/>
                </a:lnTo>
                <a:lnTo>
                  <a:pt x="1290" y="256"/>
                </a:lnTo>
                <a:lnTo>
                  <a:pt x="1293" y="256"/>
                </a:lnTo>
                <a:lnTo>
                  <a:pt x="1293" y="259"/>
                </a:lnTo>
                <a:lnTo>
                  <a:pt x="1296" y="259"/>
                </a:lnTo>
                <a:lnTo>
                  <a:pt x="1296" y="262"/>
                </a:lnTo>
                <a:lnTo>
                  <a:pt x="1299" y="262"/>
                </a:lnTo>
                <a:lnTo>
                  <a:pt x="1299" y="265"/>
                </a:lnTo>
                <a:lnTo>
                  <a:pt x="1301" y="268"/>
                </a:lnTo>
                <a:lnTo>
                  <a:pt x="1301" y="271"/>
                </a:lnTo>
                <a:lnTo>
                  <a:pt x="1299" y="273"/>
                </a:lnTo>
                <a:lnTo>
                  <a:pt x="1299" y="276"/>
                </a:lnTo>
                <a:lnTo>
                  <a:pt x="1296" y="279"/>
                </a:lnTo>
                <a:lnTo>
                  <a:pt x="1296" y="282"/>
                </a:lnTo>
                <a:lnTo>
                  <a:pt x="1296" y="285"/>
                </a:lnTo>
                <a:lnTo>
                  <a:pt x="1293" y="285"/>
                </a:lnTo>
                <a:lnTo>
                  <a:pt x="1293" y="288"/>
                </a:lnTo>
                <a:lnTo>
                  <a:pt x="1293" y="291"/>
                </a:lnTo>
                <a:lnTo>
                  <a:pt x="1296" y="291"/>
                </a:lnTo>
                <a:lnTo>
                  <a:pt x="1299" y="291"/>
                </a:lnTo>
                <a:lnTo>
                  <a:pt x="1301" y="293"/>
                </a:lnTo>
                <a:lnTo>
                  <a:pt x="1304" y="296"/>
                </a:lnTo>
                <a:lnTo>
                  <a:pt x="1307" y="296"/>
                </a:lnTo>
                <a:lnTo>
                  <a:pt x="1307" y="299"/>
                </a:lnTo>
                <a:lnTo>
                  <a:pt x="1310" y="302"/>
                </a:lnTo>
                <a:lnTo>
                  <a:pt x="1310" y="305"/>
                </a:lnTo>
                <a:lnTo>
                  <a:pt x="1313" y="305"/>
                </a:lnTo>
                <a:lnTo>
                  <a:pt x="1319" y="305"/>
                </a:lnTo>
                <a:lnTo>
                  <a:pt x="1321" y="305"/>
                </a:lnTo>
                <a:lnTo>
                  <a:pt x="1324" y="305"/>
                </a:lnTo>
                <a:lnTo>
                  <a:pt x="1327" y="305"/>
                </a:lnTo>
                <a:lnTo>
                  <a:pt x="1330" y="305"/>
                </a:lnTo>
                <a:lnTo>
                  <a:pt x="1330" y="302"/>
                </a:lnTo>
                <a:lnTo>
                  <a:pt x="1333" y="302"/>
                </a:lnTo>
                <a:lnTo>
                  <a:pt x="1336" y="302"/>
                </a:lnTo>
                <a:lnTo>
                  <a:pt x="1336" y="299"/>
                </a:lnTo>
                <a:lnTo>
                  <a:pt x="1338" y="299"/>
                </a:lnTo>
                <a:lnTo>
                  <a:pt x="1341" y="299"/>
                </a:lnTo>
                <a:lnTo>
                  <a:pt x="1341" y="296"/>
                </a:lnTo>
                <a:lnTo>
                  <a:pt x="1344" y="296"/>
                </a:lnTo>
                <a:lnTo>
                  <a:pt x="1347" y="293"/>
                </a:lnTo>
                <a:lnTo>
                  <a:pt x="1350" y="293"/>
                </a:lnTo>
                <a:lnTo>
                  <a:pt x="1353" y="293"/>
                </a:lnTo>
                <a:lnTo>
                  <a:pt x="1356" y="291"/>
                </a:lnTo>
                <a:lnTo>
                  <a:pt x="1358" y="291"/>
                </a:lnTo>
                <a:lnTo>
                  <a:pt x="1361" y="291"/>
                </a:lnTo>
                <a:lnTo>
                  <a:pt x="1364" y="291"/>
                </a:lnTo>
                <a:lnTo>
                  <a:pt x="1367" y="288"/>
                </a:lnTo>
                <a:lnTo>
                  <a:pt x="1370" y="288"/>
                </a:lnTo>
                <a:lnTo>
                  <a:pt x="1373" y="285"/>
                </a:lnTo>
                <a:lnTo>
                  <a:pt x="1376" y="285"/>
                </a:lnTo>
                <a:lnTo>
                  <a:pt x="1378" y="282"/>
                </a:lnTo>
                <a:lnTo>
                  <a:pt x="1384" y="282"/>
                </a:lnTo>
                <a:lnTo>
                  <a:pt x="1390" y="282"/>
                </a:lnTo>
                <a:lnTo>
                  <a:pt x="1393" y="282"/>
                </a:lnTo>
                <a:lnTo>
                  <a:pt x="1395" y="282"/>
                </a:lnTo>
                <a:lnTo>
                  <a:pt x="1395" y="279"/>
                </a:lnTo>
                <a:lnTo>
                  <a:pt x="1398" y="282"/>
                </a:lnTo>
                <a:lnTo>
                  <a:pt x="1401" y="282"/>
                </a:lnTo>
                <a:lnTo>
                  <a:pt x="1404" y="285"/>
                </a:lnTo>
                <a:lnTo>
                  <a:pt x="1404" y="288"/>
                </a:lnTo>
                <a:lnTo>
                  <a:pt x="1407" y="291"/>
                </a:lnTo>
                <a:lnTo>
                  <a:pt x="1407" y="293"/>
                </a:lnTo>
                <a:lnTo>
                  <a:pt x="1410" y="296"/>
                </a:lnTo>
                <a:lnTo>
                  <a:pt x="1413" y="299"/>
                </a:lnTo>
                <a:lnTo>
                  <a:pt x="1415" y="302"/>
                </a:lnTo>
                <a:lnTo>
                  <a:pt x="1415" y="305"/>
                </a:lnTo>
                <a:lnTo>
                  <a:pt x="1418" y="305"/>
                </a:lnTo>
                <a:lnTo>
                  <a:pt x="1418" y="308"/>
                </a:lnTo>
                <a:lnTo>
                  <a:pt x="1421" y="310"/>
                </a:lnTo>
                <a:lnTo>
                  <a:pt x="1424" y="310"/>
                </a:lnTo>
                <a:lnTo>
                  <a:pt x="1424" y="313"/>
                </a:lnTo>
                <a:lnTo>
                  <a:pt x="1427" y="313"/>
                </a:lnTo>
                <a:lnTo>
                  <a:pt x="1427" y="316"/>
                </a:lnTo>
                <a:lnTo>
                  <a:pt x="1430" y="316"/>
                </a:lnTo>
                <a:lnTo>
                  <a:pt x="1430" y="319"/>
                </a:lnTo>
                <a:lnTo>
                  <a:pt x="1432" y="319"/>
                </a:lnTo>
                <a:lnTo>
                  <a:pt x="1432" y="322"/>
                </a:lnTo>
                <a:lnTo>
                  <a:pt x="1435" y="322"/>
                </a:lnTo>
                <a:lnTo>
                  <a:pt x="1435" y="325"/>
                </a:lnTo>
                <a:lnTo>
                  <a:pt x="1438" y="325"/>
                </a:lnTo>
                <a:lnTo>
                  <a:pt x="1438" y="328"/>
                </a:lnTo>
                <a:lnTo>
                  <a:pt x="1441" y="330"/>
                </a:lnTo>
                <a:lnTo>
                  <a:pt x="1444" y="333"/>
                </a:lnTo>
                <a:lnTo>
                  <a:pt x="1444" y="336"/>
                </a:lnTo>
                <a:lnTo>
                  <a:pt x="1447" y="336"/>
                </a:lnTo>
                <a:lnTo>
                  <a:pt x="1447" y="339"/>
                </a:lnTo>
                <a:lnTo>
                  <a:pt x="1450" y="339"/>
                </a:lnTo>
                <a:lnTo>
                  <a:pt x="1450" y="342"/>
                </a:lnTo>
                <a:lnTo>
                  <a:pt x="1452" y="342"/>
                </a:lnTo>
                <a:lnTo>
                  <a:pt x="1455" y="345"/>
                </a:lnTo>
                <a:lnTo>
                  <a:pt x="1455" y="347"/>
                </a:lnTo>
                <a:lnTo>
                  <a:pt x="1455" y="350"/>
                </a:lnTo>
                <a:lnTo>
                  <a:pt x="1455" y="353"/>
                </a:lnTo>
                <a:lnTo>
                  <a:pt x="1455" y="356"/>
                </a:lnTo>
                <a:lnTo>
                  <a:pt x="1452" y="362"/>
                </a:lnTo>
                <a:lnTo>
                  <a:pt x="1452" y="367"/>
                </a:lnTo>
                <a:lnTo>
                  <a:pt x="1452" y="373"/>
                </a:lnTo>
                <a:lnTo>
                  <a:pt x="1452" y="376"/>
                </a:lnTo>
                <a:lnTo>
                  <a:pt x="1452" y="379"/>
                </a:lnTo>
                <a:lnTo>
                  <a:pt x="1452" y="382"/>
                </a:lnTo>
                <a:lnTo>
                  <a:pt x="1450" y="384"/>
                </a:lnTo>
                <a:lnTo>
                  <a:pt x="1450" y="390"/>
                </a:lnTo>
                <a:lnTo>
                  <a:pt x="1447" y="390"/>
                </a:lnTo>
                <a:lnTo>
                  <a:pt x="1447" y="396"/>
                </a:lnTo>
                <a:lnTo>
                  <a:pt x="1447" y="399"/>
                </a:lnTo>
                <a:lnTo>
                  <a:pt x="1444" y="404"/>
                </a:lnTo>
                <a:lnTo>
                  <a:pt x="1444" y="407"/>
                </a:lnTo>
                <a:lnTo>
                  <a:pt x="1444" y="413"/>
                </a:lnTo>
                <a:lnTo>
                  <a:pt x="1438" y="410"/>
                </a:lnTo>
                <a:lnTo>
                  <a:pt x="1435" y="407"/>
                </a:lnTo>
                <a:lnTo>
                  <a:pt x="1432" y="407"/>
                </a:lnTo>
                <a:lnTo>
                  <a:pt x="1427" y="404"/>
                </a:lnTo>
                <a:lnTo>
                  <a:pt x="1421" y="402"/>
                </a:lnTo>
                <a:lnTo>
                  <a:pt x="1418" y="399"/>
                </a:lnTo>
                <a:lnTo>
                  <a:pt x="1415" y="399"/>
                </a:lnTo>
                <a:lnTo>
                  <a:pt x="1415" y="402"/>
                </a:lnTo>
                <a:lnTo>
                  <a:pt x="1415" y="404"/>
                </a:lnTo>
                <a:lnTo>
                  <a:pt x="1415" y="407"/>
                </a:lnTo>
                <a:lnTo>
                  <a:pt x="1413" y="410"/>
                </a:lnTo>
                <a:lnTo>
                  <a:pt x="1413" y="413"/>
                </a:lnTo>
                <a:lnTo>
                  <a:pt x="1413" y="416"/>
                </a:lnTo>
                <a:lnTo>
                  <a:pt x="1413" y="419"/>
                </a:lnTo>
                <a:lnTo>
                  <a:pt x="1410" y="419"/>
                </a:lnTo>
                <a:lnTo>
                  <a:pt x="1410" y="421"/>
                </a:lnTo>
                <a:lnTo>
                  <a:pt x="1407" y="421"/>
                </a:lnTo>
                <a:lnTo>
                  <a:pt x="1407" y="424"/>
                </a:lnTo>
                <a:lnTo>
                  <a:pt x="1404" y="427"/>
                </a:lnTo>
                <a:lnTo>
                  <a:pt x="1395" y="444"/>
                </a:lnTo>
                <a:lnTo>
                  <a:pt x="1390" y="453"/>
                </a:lnTo>
                <a:lnTo>
                  <a:pt x="1373" y="458"/>
                </a:lnTo>
                <a:lnTo>
                  <a:pt x="1358" y="470"/>
                </a:lnTo>
                <a:lnTo>
                  <a:pt x="1353" y="484"/>
                </a:lnTo>
                <a:lnTo>
                  <a:pt x="1327" y="504"/>
                </a:lnTo>
                <a:lnTo>
                  <a:pt x="1310" y="524"/>
                </a:lnTo>
                <a:lnTo>
                  <a:pt x="1299" y="532"/>
                </a:lnTo>
                <a:lnTo>
                  <a:pt x="1290" y="538"/>
                </a:lnTo>
                <a:lnTo>
                  <a:pt x="1279" y="544"/>
                </a:lnTo>
                <a:lnTo>
                  <a:pt x="1279" y="547"/>
                </a:lnTo>
                <a:lnTo>
                  <a:pt x="1273" y="547"/>
                </a:lnTo>
                <a:lnTo>
                  <a:pt x="1273" y="550"/>
                </a:lnTo>
                <a:lnTo>
                  <a:pt x="1270" y="555"/>
                </a:lnTo>
                <a:lnTo>
                  <a:pt x="1267" y="558"/>
                </a:lnTo>
                <a:lnTo>
                  <a:pt x="1264" y="561"/>
                </a:lnTo>
                <a:lnTo>
                  <a:pt x="1262" y="561"/>
                </a:lnTo>
                <a:lnTo>
                  <a:pt x="1259" y="564"/>
                </a:lnTo>
                <a:lnTo>
                  <a:pt x="1256" y="564"/>
                </a:lnTo>
                <a:lnTo>
                  <a:pt x="1253" y="570"/>
                </a:lnTo>
                <a:lnTo>
                  <a:pt x="1250" y="572"/>
                </a:lnTo>
                <a:lnTo>
                  <a:pt x="1250" y="575"/>
                </a:lnTo>
                <a:lnTo>
                  <a:pt x="1253" y="575"/>
                </a:lnTo>
                <a:lnTo>
                  <a:pt x="1256" y="578"/>
                </a:lnTo>
                <a:lnTo>
                  <a:pt x="1259" y="581"/>
                </a:lnTo>
                <a:lnTo>
                  <a:pt x="1259" y="584"/>
                </a:lnTo>
                <a:lnTo>
                  <a:pt x="1256" y="589"/>
                </a:lnTo>
                <a:lnTo>
                  <a:pt x="1253" y="589"/>
                </a:lnTo>
                <a:lnTo>
                  <a:pt x="1253" y="592"/>
                </a:lnTo>
                <a:lnTo>
                  <a:pt x="1256" y="592"/>
                </a:lnTo>
                <a:lnTo>
                  <a:pt x="1256" y="595"/>
                </a:lnTo>
                <a:lnTo>
                  <a:pt x="1253" y="598"/>
                </a:lnTo>
                <a:lnTo>
                  <a:pt x="1253" y="601"/>
                </a:lnTo>
                <a:lnTo>
                  <a:pt x="1250" y="604"/>
                </a:lnTo>
                <a:lnTo>
                  <a:pt x="1247" y="607"/>
                </a:lnTo>
                <a:lnTo>
                  <a:pt x="1245" y="607"/>
                </a:lnTo>
                <a:lnTo>
                  <a:pt x="1242" y="607"/>
                </a:lnTo>
                <a:lnTo>
                  <a:pt x="1242" y="609"/>
                </a:lnTo>
                <a:lnTo>
                  <a:pt x="1245" y="612"/>
                </a:lnTo>
                <a:lnTo>
                  <a:pt x="1245" y="615"/>
                </a:lnTo>
                <a:lnTo>
                  <a:pt x="1247" y="618"/>
                </a:lnTo>
                <a:lnTo>
                  <a:pt x="1250" y="621"/>
                </a:lnTo>
                <a:lnTo>
                  <a:pt x="1253" y="624"/>
                </a:lnTo>
                <a:lnTo>
                  <a:pt x="1256" y="626"/>
                </a:lnTo>
                <a:lnTo>
                  <a:pt x="1256" y="629"/>
                </a:lnTo>
                <a:lnTo>
                  <a:pt x="1259" y="632"/>
                </a:lnTo>
                <a:lnTo>
                  <a:pt x="1264" y="635"/>
                </a:lnTo>
                <a:lnTo>
                  <a:pt x="1267" y="638"/>
                </a:lnTo>
                <a:lnTo>
                  <a:pt x="1270" y="641"/>
                </a:lnTo>
                <a:lnTo>
                  <a:pt x="1270" y="646"/>
                </a:lnTo>
                <a:lnTo>
                  <a:pt x="1273" y="649"/>
                </a:lnTo>
                <a:lnTo>
                  <a:pt x="1270" y="652"/>
                </a:lnTo>
                <a:lnTo>
                  <a:pt x="1270" y="655"/>
                </a:lnTo>
                <a:lnTo>
                  <a:pt x="1267" y="658"/>
                </a:lnTo>
                <a:lnTo>
                  <a:pt x="1267" y="663"/>
                </a:lnTo>
                <a:lnTo>
                  <a:pt x="1262" y="666"/>
                </a:lnTo>
                <a:lnTo>
                  <a:pt x="1259" y="672"/>
                </a:lnTo>
                <a:lnTo>
                  <a:pt x="1259" y="675"/>
                </a:lnTo>
                <a:lnTo>
                  <a:pt x="1259" y="681"/>
                </a:lnTo>
                <a:lnTo>
                  <a:pt x="1256" y="683"/>
                </a:lnTo>
                <a:lnTo>
                  <a:pt x="1253" y="689"/>
                </a:lnTo>
                <a:lnTo>
                  <a:pt x="1250" y="692"/>
                </a:lnTo>
                <a:lnTo>
                  <a:pt x="1250" y="695"/>
                </a:lnTo>
                <a:lnTo>
                  <a:pt x="1250" y="698"/>
                </a:lnTo>
                <a:lnTo>
                  <a:pt x="1250" y="703"/>
                </a:lnTo>
                <a:lnTo>
                  <a:pt x="1250" y="706"/>
                </a:lnTo>
                <a:lnTo>
                  <a:pt x="1250" y="712"/>
                </a:lnTo>
                <a:lnTo>
                  <a:pt x="1250" y="715"/>
                </a:lnTo>
                <a:lnTo>
                  <a:pt x="1250" y="720"/>
                </a:lnTo>
                <a:lnTo>
                  <a:pt x="1247" y="726"/>
                </a:lnTo>
                <a:lnTo>
                  <a:pt x="1247" y="732"/>
                </a:lnTo>
                <a:lnTo>
                  <a:pt x="1247" y="735"/>
                </a:lnTo>
                <a:lnTo>
                  <a:pt x="1245" y="746"/>
                </a:lnTo>
                <a:lnTo>
                  <a:pt x="1242" y="752"/>
                </a:lnTo>
                <a:lnTo>
                  <a:pt x="1242" y="757"/>
                </a:lnTo>
                <a:lnTo>
                  <a:pt x="1242" y="763"/>
                </a:lnTo>
                <a:lnTo>
                  <a:pt x="1245" y="769"/>
                </a:lnTo>
                <a:lnTo>
                  <a:pt x="1245" y="772"/>
                </a:lnTo>
                <a:lnTo>
                  <a:pt x="1245" y="777"/>
                </a:lnTo>
                <a:lnTo>
                  <a:pt x="1242" y="780"/>
                </a:lnTo>
                <a:lnTo>
                  <a:pt x="1239" y="783"/>
                </a:lnTo>
                <a:lnTo>
                  <a:pt x="1239" y="789"/>
                </a:lnTo>
                <a:lnTo>
                  <a:pt x="1236" y="792"/>
                </a:lnTo>
                <a:lnTo>
                  <a:pt x="1233" y="794"/>
                </a:lnTo>
                <a:lnTo>
                  <a:pt x="1233" y="797"/>
                </a:lnTo>
                <a:lnTo>
                  <a:pt x="1227" y="803"/>
                </a:lnTo>
                <a:lnTo>
                  <a:pt x="1222" y="803"/>
                </a:lnTo>
                <a:lnTo>
                  <a:pt x="1222" y="806"/>
                </a:lnTo>
                <a:lnTo>
                  <a:pt x="1219" y="806"/>
                </a:lnTo>
                <a:lnTo>
                  <a:pt x="1222" y="809"/>
                </a:lnTo>
                <a:lnTo>
                  <a:pt x="1219" y="811"/>
                </a:lnTo>
                <a:lnTo>
                  <a:pt x="1216" y="811"/>
                </a:lnTo>
                <a:lnTo>
                  <a:pt x="1213" y="814"/>
                </a:lnTo>
                <a:lnTo>
                  <a:pt x="1213" y="817"/>
                </a:lnTo>
                <a:lnTo>
                  <a:pt x="1213" y="820"/>
                </a:lnTo>
                <a:lnTo>
                  <a:pt x="1210" y="823"/>
                </a:lnTo>
                <a:lnTo>
                  <a:pt x="1210" y="826"/>
                </a:lnTo>
                <a:lnTo>
                  <a:pt x="1210" y="829"/>
                </a:lnTo>
                <a:lnTo>
                  <a:pt x="1207" y="829"/>
                </a:lnTo>
                <a:lnTo>
                  <a:pt x="1207" y="831"/>
                </a:lnTo>
                <a:lnTo>
                  <a:pt x="1205" y="834"/>
                </a:lnTo>
                <a:lnTo>
                  <a:pt x="1205" y="837"/>
                </a:lnTo>
                <a:lnTo>
                  <a:pt x="1202" y="837"/>
                </a:lnTo>
                <a:lnTo>
                  <a:pt x="1205" y="840"/>
                </a:lnTo>
                <a:lnTo>
                  <a:pt x="1205" y="843"/>
                </a:lnTo>
                <a:lnTo>
                  <a:pt x="1202" y="843"/>
                </a:lnTo>
                <a:lnTo>
                  <a:pt x="1199" y="843"/>
                </a:lnTo>
                <a:lnTo>
                  <a:pt x="1199" y="846"/>
                </a:lnTo>
                <a:lnTo>
                  <a:pt x="1196" y="849"/>
                </a:lnTo>
                <a:lnTo>
                  <a:pt x="1193" y="851"/>
                </a:lnTo>
                <a:lnTo>
                  <a:pt x="1196" y="851"/>
                </a:lnTo>
                <a:lnTo>
                  <a:pt x="1193" y="854"/>
                </a:lnTo>
                <a:lnTo>
                  <a:pt x="1190" y="854"/>
                </a:lnTo>
                <a:lnTo>
                  <a:pt x="1188" y="857"/>
                </a:lnTo>
                <a:lnTo>
                  <a:pt x="1190" y="860"/>
                </a:lnTo>
                <a:lnTo>
                  <a:pt x="1190" y="863"/>
                </a:lnTo>
                <a:lnTo>
                  <a:pt x="1190" y="866"/>
                </a:lnTo>
                <a:lnTo>
                  <a:pt x="1188" y="866"/>
                </a:lnTo>
                <a:lnTo>
                  <a:pt x="1182" y="868"/>
                </a:lnTo>
                <a:lnTo>
                  <a:pt x="1179" y="868"/>
                </a:lnTo>
                <a:lnTo>
                  <a:pt x="1179" y="871"/>
                </a:lnTo>
                <a:lnTo>
                  <a:pt x="1176" y="874"/>
                </a:lnTo>
                <a:lnTo>
                  <a:pt x="1173" y="874"/>
                </a:lnTo>
                <a:lnTo>
                  <a:pt x="1173" y="877"/>
                </a:lnTo>
                <a:lnTo>
                  <a:pt x="1173" y="880"/>
                </a:lnTo>
                <a:lnTo>
                  <a:pt x="1176" y="883"/>
                </a:lnTo>
                <a:lnTo>
                  <a:pt x="1179" y="886"/>
                </a:lnTo>
                <a:lnTo>
                  <a:pt x="1182" y="888"/>
                </a:lnTo>
                <a:lnTo>
                  <a:pt x="1182" y="891"/>
                </a:lnTo>
                <a:lnTo>
                  <a:pt x="1182" y="894"/>
                </a:lnTo>
                <a:lnTo>
                  <a:pt x="1176" y="897"/>
                </a:lnTo>
                <a:lnTo>
                  <a:pt x="1173" y="900"/>
                </a:lnTo>
                <a:lnTo>
                  <a:pt x="1168" y="903"/>
                </a:lnTo>
                <a:lnTo>
                  <a:pt x="1168" y="900"/>
                </a:lnTo>
                <a:lnTo>
                  <a:pt x="1165" y="900"/>
                </a:lnTo>
                <a:lnTo>
                  <a:pt x="1165" y="897"/>
                </a:lnTo>
                <a:lnTo>
                  <a:pt x="1162" y="897"/>
                </a:lnTo>
                <a:lnTo>
                  <a:pt x="1165" y="897"/>
                </a:lnTo>
                <a:lnTo>
                  <a:pt x="1162" y="897"/>
                </a:lnTo>
                <a:lnTo>
                  <a:pt x="1159" y="897"/>
                </a:lnTo>
                <a:lnTo>
                  <a:pt x="1156" y="897"/>
                </a:lnTo>
                <a:lnTo>
                  <a:pt x="1156" y="900"/>
                </a:lnTo>
                <a:lnTo>
                  <a:pt x="1153" y="900"/>
                </a:lnTo>
                <a:lnTo>
                  <a:pt x="1153" y="903"/>
                </a:lnTo>
                <a:lnTo>
                  <a:pt x="1153" y="905"/>
                </a:lnTo>
                <a:lnTo>
                  <a:pt x="1151" y="905"/>
                </a:lnTo>
                <a:lnTo>
                  <a:pt x="1151" y="908"/>
                </a:lnTo>
                <a:lnTo>
                  <a:pt x="1151" y="911"/>
                </a:lnTo>
                <a:lnTo>
                  <a:pt x="1148" y="911"/>
                </a:lnTo>
                <a:lnTo>
                  <a:pt x="1148" y="917"/>
                </a:lnTo>
                <a:lnTo>
                  <a:pt x="1148" y="920"/>
                </a:lnTo>
                <a:lnTo>
                  <a:pt x="1148" y="923"/>
                </a:lnTo>
                <a:lnTo>
                  <a:pt x="1148" y="925"/>
                </a:lnTo>
                <a:lnTo>
                  <a:pt x="1151" y="928"/>
                </a:lnTo>
                <a:lnTo>
                  <a:pt x="1151" y="931"/>
                </a:lnTo>
                <a:lnTo>
                  <a:pt x="1148" y="934"/>
                </a:lnTo>
                <a:lnTo>
                  <a:pt x="1145" y="934"/>
                </a:lnTo>
                <a:lnTo>
                  <a:pt x="1145" y="937"/>
                </a:lnTo>
                <a:lnTo>
                  <a:pt x="1142" y="937"/>
                </a:lnTo>
                <a:lnTo>
                  <a:pt x="1139" y="937"/>
                </a:lnTo>
                <a:lnTo>
                  <a:pt x="1136" y="937"/>
                </a:lnTo>
                <a:lnTo>
                  <a:pt x="1133" y="937"/>
                </a:lnTo>
                <a:lnTo>
                  <a:pt x="1131" y="937"/>
                </a:lnTo>
                <a:lnTo>
                  <a:pt x="1131" y="934"/>
                </a:lnTo>
                <a:lnTo>
                  <a:pt x="1128" y="934"/>
                </a:lnTo>
                <a:lnTo>
                  <a:pt x="1128" y="931"/>
                </a:lnTo>
                <a:lnTo>
                  <a:pt x="1128" y="928"/>
                </a:lnTo>
                <a:lnTo>
                  <a:pt x="1131" y="925"/>
                </a:lnTo>
                <a:lnTo>
                  <a:pt x="1133" y="925"/>
                </a:lnTo>
                <a:lnTo>
                  <a:pt x="1136" y="925"/>
                </a:lnTo>
                <a:lnTo>
                  <a:pt x="1139" y="923"/>
                </a:lnTo>
                <a:lnTo>
                  <a:pt x="1139" y="920"/>
                </a:lnTo>
                <a:lnTo>
                  <a:pt x="1142" y="920"/>
                </a:lnTo>
                <a:lnTo>
                  <a:pt x="1145" y="920"/>
                </a:lnTo>
                <a:lnTo>
                  <a:pt x="1145" y="917"/>
                </a:lnTo>
                <a:lnTo>
                  <a:pt x="1142" y="917"/>
                </a:lnTo>
                <a:lnTo>
                  <a:pt x="1142" y="920"/>
                </a:lnTo>
                <a:lnTo>
                  <a:pt x="1139" y="920"/>
                </a:lnTo>
                <a:lnTo>
                  <a:pt x="1139" y="923"/>
                </a:lnTo>
                <a:lnTo>
                  <a:pt x="1136" y="923"/>
                </a:lnTo>
                <a:lnTo>
                  <a:pt x="1136" y="925"/>
                </a:lnTo>
                <a:lnTo>
                  <a:pt x="1133" y="923"/>
                </a:lnTo>
                <a:lnTo>
                  <a:pt x="1131" y="923"/>
                </a:lnTo>
                <a:lnTo>
                  <a:pt x="1131" y="920"/>
                </a:lnTo>
                <a:lnTo>
                  <a:pt x="1131" y="917"/>
                </a:lnTo>
                <a:lnTo>
                  <a:pt x="1128" y="917"/>
                </a:lnTo>
                <a:lnTo>
                  <a:pt x="1128" y="920"/>
                </a:lnTo>
                <a:lnTo>
                  <a:pt x="1125" y="923"/>
                </a:lnTo>
                <a:lnTo>
                  <a:pt x="1122" y="923"/>
                </a:lnTo>
                <a:lnTo>
                  <a:pt x="1119" y="925"/>
                </a:lnTo>
                <a:lnTo>
                  <a:pt x="1116" y="925"/>
                </a:lnTo>
                <a:lnTo>
                  <a:pt x="1114" y="925"/>
                </a:lnTo>
                <a:lnTo>
                  <a:pt x="1111" y="925"/>
                </a:lnTo>
                <a:lnTo>
                  <a:pt x="1111" y="923"/>
                </a:lnTo>
                <a:lnTo>
                  <a:pt x="1111" y="925"/>
                </a:lnTo>
                <a:lnTo>
                  <a:pt x="1108" y="925"/>
                </a:lnTo>
                <a:lnTo>
                  <a:pt x="1108" y="923"/>
                </a:lnTo>
                <a:lnTo>
                  <a:pt x="1105" y="920"/>
                </a:lnTo>
                <a:lnTo>
                  <a:pt x="1102" y="920"/>
                </a:lnTo>
                <a:lnTo>
                  <a:pt x="1102" y="917"/>
                </a:lnTo>
                <a:lnTo>
                  <a:pt x="1105" y="917"/>
                </a:lnTo>
                <a:lnTo>
                  <a:pt x="1108" y="914"/>
                </a:lnTo>
                <a:lnTo>
                  <a:pt x="1111" y="914"/>
                </a:lnTo>
                <a:lnTo>
                  <a:pt x="1114" y="914"/>
                </a:lnTo>
                <a:lnTo>
                  <a:pt x="1111" y="914"/>
                </a:lnTo>
                <a:lnTo>
                  <a:pt x="1108" y="914"/>
                </a:lnTo>
                <a:lnTo>
                  <a:pt x="1108" y="911"/>
                </a:lnTo>
                <a:lnTo>
                  <a:pt x="1108" y="908"/>
                </a:lnTo>
                <a:lnTo>
                  <a:pt x="1111" y="905"/>
                </a:lnTo>
                <a:lnTo>
                  <a:pt x="1111" y="903"/>
                </a:lnTo>
                <a:lnTo>
                  <a:pt x="1111" y="900"/>
                </a:lnTo>
                <a:lnTo>
                  <a:pt x="1111" y="897"/>
                </a:lnTo>
                <a:lnTo>
                  <a:pt x="1114" y="897"/>
                </a:lnTo>
                <a:lnTo>
                  <a:pt x="1114" y="891"/>
                </a:lnTo>
                <a:lnTo>
                  <a:pt x="1111" y="891"/>
                </a:lnTo>
                <a:lnTo>
                  <a:pt x="1111" y="888"/>
                </a:lnTo>
                <a:lnTo>
                  <a:pt x="1108" y="886"/>
                </a:lnTo>
                <a:lnTo>
                  <a:pt x="1108" y="883"/>
                </a:lnTo>
                <a:lnTo>
                  <a:pt x="1105" y="880"/>
                </a:lnTo>
                <a:lnTo>
                  <a:pt x="1102" y="880"/>
                </a:lnTo>
                <a:lnTo>
                  <a:pt x="1099" y="880"/>
                </a:lnTo>
                <a:lnTo>
                  <a:pt x="1096" y="877"/>
                </a:lnTo>
                <a:lnTo>
                  <a:pt x="1094" y="874"/>
                </a:lnTo>
                <a:lnTo>
                  <a:pt x="1094" y="871"/>
                </a:lnTo>
                <a:lnTo>
                  <a:pt x="1091" y="871"/>
                </a:lnTo>
                <a:lnTo>
                  <a:pt x="1091" y="874"/>
                </a:lnTo>
                <a:lnTo>
                  <a:pt x="1094" y="877"/>
                </a:lnTo>
                <a:lnTo>
                  <a:pt x="1096" y="877"/>
                </a:lnTo>
                <a:lnTo>
                  <a:pt x="1096" y="880"/>
                </a:lnTo>
                <a:lnTo>
                  <a:pt x="1099" y="880"/>
                </a:lnTo>
                <a:lnTo>
                  <a:pt x="1102" y="883"/>
                </a:lnTo>
                <a:lnTo>
                  <a:pt x="1105" y="883"/>
                </a:lnTo>
                <a:lnTo>
                  <a:pt x="1105" y="886"/>
                </a:lnTo>
                <a:lnTo>
                  <a:pt x="1108" y="886"/>
                </a:lnTo>
                <a:lnTo>
                  <a:pt x="1108" y="888"/>
                </a:lnTo>
                <a:lnTo>
                  <a:pt x="1111" y="888"/>
                </a:lnTo>
                <a:lnTo>
                  <a:pt x="1111" y="891"/>
                </a:lnTo>
                <a:lnTo>
                  <a:pt x="1111" y="894"/>
                </a:lnTo>
                <a:lnTo>
                  <a:pt x="1111" y="897"/>
                </a:lnTo>
                <a:lnTo>
                  <a:pt x="1111" y="900"/>
                </a:lnTo>
                <a:lnTo>
                  <a:pt x="1108" y="900"/>
                </a:lnTo>
                <a:lnTo>
                  <a:pt x="1108" y="903"/>
                </a:lnTo>
                <a:lnTo>
                  <a:pt x="1108" y="905"/>
                </a:lnTo>
                <a:lnTo>
                  <a:pt x="1108" y="908"/>
                </a:lnTo>
                <a:lnTo>
                  <a:pt x="1105" y="908"/>
                </a:lnTo>
                <a:lnTo>
                  <a:pt x="1102" y="911"/>
                </a:lnTo>
                <a:lnTo>
                  <a:pt x="1099" y="911"/>
                </a:lnTo>
                <a:lnTo>
                  <a:pt x="1096" y="911"/>
                </a:lnTo>
                <a:lnTo>
                  <a:pt x="1096" y="908"/>
                </a:lnTo>
                <a:lnTo>
                  <a:pt x="1094" y="908"/>
                </a:lnTo>
                <a:lnTo>
                  <a:pt x="1091" y="905"/>
                </a:lnTo>
                <a:lnTo>
                  <a:pt x="1088" y="903"/>
                </a:lnTo>
                <a:lnTo>
                  <a:pt x="1085" y="903"/>
                </a:lnTo>
                <a:lnTo>
                  <a:pt x="1085" y="900"/>
                </a:lnTo>
                <a:lnTo>
                  <a:pt x="1088" y="900"/>
                </a:lnTo>
                <a:lnTo>
                  <a:pt x="1085" y="897"/>
                </a:lnTo>
                <a:lnTo>
                  <a:pt x="1088" y="897"/>
                </a:lnTo>
                <a:lnTo>
                  <a:pt x="1088" y="894"/>
                </a:lnTo>
                <a:lnTo>
                  <a:pt x="1088" y="897"/>
                </a:lnTo>
                <a:lnTo>
                  <a:pt x="1091" y="897"/>
                </a:lnTo>
                <a:lnTo>
                  <a:pt x="1091" y="894"/>
                </a:lnTo>
                <a:lnTo>
                  <a:pt x="1088" y="894"/>
                </a:lnTo>
                <a:lnTo>
                  <a:pt x="1085" y="894"/>
                </a:lnTo>
                <a:lnTo>
                  <a:pt x="1082" y="894"/>
                </a:lnTo>
                <a:lnTo>
                  <a:pt x="1082" y="891"/>
                </a:lnTo>
                <a:lnTo>
                  <a:pt x="1079" y="891"/>
                </a:lnTo>
                <a:lnTo>
                  <a:pt x="1079" y="888"/>
                </a:lnTo>
                <a:lnTo>
                  <a:pt x="1079" y="886"/>
                </a:lnTo>
                <a:lnTo>
                  <a:pt x="1082" y="886"/>
                </a:lnTo>
                <a:lnTo>
                  <a:pt x="1079" y="883"/>
                </a:lnTo>
                <a:lnTo>
                  <a:pt x="1076" y="880"/>
                </a:lnTo>
                <a:lnTo>
                  <a:pt x="1079" y="880"/>
                </a:lnTo>
                <a:lnTo>
                  <a:pt x="1076" y="880"/>
                </a:lnTo>
                <a:lnTo>
                  <a:pt x="1076" y="883"/>
                </a:lnTo>
                <a:lnTo>
                  <a:pt x="1079" y="883"/>
                </a:lnTo>
                <a:lnTo>
                  <a:pt x="1076" y="883"/>
                </a:lnTo>
                <a:lnTo>
                  <a:pt x="1074" y="880"/>
                </a:lnTo>
                <a:lnTo>
                  <a:pt x="1074" y="877"/>
                </a:lnTo>
                <a:lnTo>
                  <a:pt x="1074" y="880"/>
                </a:lnTo>
                <a:lnTo>
                  <a:pt x="1071" y="880"/>
                </a:lnTo>
                <a:lnTo>
                  <a:pt x="1068" y="877"/>
                </a:lnTo>
                <a:lnTo>
                  <a:pt x="1068" y="874"/>
                </a:lnTo>
                <a:lnTo>
                  <a:pt x="1065" y="874"/>
                </a:lnTo>
                <a:lnTo>
                  <a:pt x="1065" y="871"/>
                </a:lnTo>
                <a:lnTo>
                  <a:pt x="1065" y="868"/>
                </a:lnTo>
                <a:lnTo>
                  <a:pt x="1065" y="866"/>
                </a:lnTo>
                <a:lnTo>
                  <a:pt x="1062" y="866"/>
                </a:lnTo>
                <a:lnTo>
                  <a:pt x="1062" y="868"/>
                </a:lnTo>
                <a:lnTo>
                  <a:pt x="1062" y="866"/>
                </a:lnTo>
                <a:lnTo>
                  <a:pt x="1057" y="863"/>
                </a:lnTo>
                <a:lnTo>
                  <a:pt x="1054" y="860"/>
                </a:lnTo>
                <a:lnTo>
                  <a:pt x="1054" y="863"/>
                </a:lnTo>
                <a:lnTo>
                  <a:pt x="1057" y="866"/>
                </a:lnTo>
                <a:lnTo>
                  <a:pt x="1054" y="866"/>
                </a:lnTo>
                <a:lnTo>
                  <a:pt x="1054" y="868"/>
                </a:lnTo>
                <a:lnTo>
                  <a:pt x="1057" y="868"/>
                </a:lnTo>
                <a:lnTo>
                  <a:pt x="1057" y="871"/>
                </a:lnTo>
                <a:lnTo>
                  <a:pt x="1059" y="874"/>
                </a:lnTo>
                <a:lnTo>
                  <a:pt x="1059" y="877"/>
                </a:lnTo>
                <a:lnTo>
                  <a:pt x="1062" y="880"/>
                </a:lnTo>
                <a:lnTo>
                  <a:pt x="1062" y="883"/>
                </a:lnTo>
                <a:lnTo>
                  <a:pt x="1065" y="883"/>
                </a:lnTo>
                <a:lnTo>
                  <a:pt x="1065" y="886"/>
                </a:lnTo>
                <a:lnTo>
                  <a:pt x="1065" y="888"/>
                </a:lnTo>
                <a:lnTo>
                  <a:pt x="1062" y="888"/>
                </a:lnTo>
                <a:lnTo>
                  <a:pt x="1059" y="886"/>
                </a:lnTo>
                <a:lnTo>
                  <a:pt x="1057" y="883"/>
                </a:lnTo>
                <a:lnTo>
                  <a:pt x="1054" y="880"/>
                </a:lnTo>
                <a:lnTo>
                  <a:pt x="1051" y="877"/>
                </a:lnTo>
                <a:lnTo>
                  <a:pt x="1051" y="874"/>
                </a:lnTo>
                <a:lnTo>
                  <a:pt x="1051" y="877"/>
                </a:lnTo>
                <a:lnTo>
                  <a:pt x="1048" y="877"/>
                </a:lnTo>
                <a:lnTo>
                  <a:pt x="1051" y="880"/>
                </a:lnTo>
                <a:lnTo>
                  <a:pt x="1054" y="883"/>
                </a:lnTo>
                <a:lnTo>
                  <a:pt x="1057" y="886"/>
                </a:lnTo>
                <a:lnTo>
                  <a:pt x="1057" y="888"/>
                </a:lnTo>
                <a:lnTo>
                  <a:pt x="1057" y="891"/>
                </a:lnTo>
                <a:lnTo>
                  <a:pt x="1054" y="891"/>
                </a:lnTo>
                <a:lnTo>
                  <a:pt x="1051" y="888"/>
                </a:lnTo>
                <a:lnTo>
                  <a:pt x="1051" y="886"/>
                </a:lnTo>
                <a:lnTo>
                  <a:pt x="1051" y="883"/>
                </a:lnTo>
                <a:lnTo>
                  <a:pt x="1048" y="883"/>
                </a:lnTo>
                <a:lnTo>
                  <a:pt x="1048" y="880"/>
                </a:lnTo>
                <a:lnTo>
                  <a:pt x="1045" y="880"/>
                </a:lnTo>
                <a:lnTo>
                  <a:pt x="1042" y="877"/>
                </a:lnTo>
                <a:lnTo>
                  <a:pt x="1039" y="877"/>
                </a:lnTo>
                <a:lnTo>
                  <a:pt x="1039" y="880"/>
                </a:lnTo>
                <a:lnTo>
                  <a:pt x="1042" y="880"/>
                </a:lnTo>
                <a:lnTo>
                  <a:pt x="1045" y="880"/>
                </a:lnTo>
                <a:lnTo>
                  <a:pt x="1048" y="883"/>
                </a:lnTo>
                <a:lnTo>
                  <a:pt x="1048" y="886"/>
                </a:lnTo>
                <a:lnTo>
                  <a:pt x="1051" y="888"/>
                </a:lnTo>
                <a:lnTo>
                  <a:pt x="1051" y="891"/>
                </a:lnTo>
                <a:lnTo>
                  <a:pt x="1054" y="894"/>
                </a:lnTo>
                <a:lnTo>
                  <a:pt x="1057" y="894"/>
                </a:lnTo>
                <a:lnTo>
                  <a:pt x="1059" y="894"/>
                </a:lnTo>
                <a:lnTo>
                  <a:pt x="1059" y="897"/>
                </a:lnTo>
                <a:lnTo>
                  <a:pt x="1062" y="897"/>
                </a:lnTo>
                <a:lnTo>
                  <a:pt x="1065" y="900"/>
                </a:lnTo>
                <a:lnTo>
                  <a:pt x="1065" y="903"/>
                </a:lnTo>
                <a:lnTo>
                  <a:pt x="1065" y="905"/>
                </a:lnTo>
                <a:lnTo>
                  <a:pt x="1068" y="905"/>
                </a:lnTo>
                <a:lnTo>
                  <a:pt x="1068" y="908"/>
                </a:lnTo>
                <a:lnTo>
                  <a:pt x="1071" y="908"/>
                </a:lnTo>
                <a:lnTo>
                  <a:pt x="1074" y="908"/>
                </a:lnTo>
                <a:lnTo>
                  <a:pt x="1074" y="911"/>
                </a:lnTo>
                <a:lnTo>
                  <a:pt x="1076" y="911"/>
                </a:lnTo>
                <a:lnTo>
                  <a:pt x="1076" y="914"/>
                </a:lnTo>
                <a:lnTo>
                  <a:pt x="1079" y="914"/>
                </a:lnTo>
                <a:lnTo>
                  <a:pt x="1079" y="917"/>
                </a:lnTo>
                <a:lnTo>
                  <a:pt x="1082" y="917"/>
                </a:lnTo>
                <a:lnTo>
                  <a:pt x="1082" y="920"/>
                </a:lnTo>
                <a:lnTo>
                  <a:pt x="1079" y="923"/>
                </a:lnTo>
                <a:lnTo>
                  <a:pt x="1082" y="923"/>
                </a:lnTo>
                <a:lnTo>
                  <a:pt x="1079" y="923"/>
                </a:lnTo>
                <a:lnTo>
                  <a:pt x="1082" y="925"/>
                </a:lnTo>
                <a:lnTo>
                  <a:pt x="1082" y="928"/>
                </a:lnTo>
                <a:lnTo>
                  <a:pt x="1079" y="928"/>
                </a:lnTo>
                <a:lnTo>
                  <a:pt x="1082" y="928"/>
                </a:lnTo>
                <a:lnTo>
                  <a:pt x="1079" y="928"/>
                </a:lnTo>
                <a:lnTo>
                  <a:pt x="1079" y="931"/>
                </a:lnTo>
                <a:lnTo>
                  <a:pt x="1082" y="928"/>
                </a:lnTo>
                <a:lnTo>
                  <a:pt x="1082" y="931"/>
                </a:lnTo>
                <a:lnTo>
                  <a:pt x="1085" y="931"/>
                </a:lnTo>
                <a:lnTo>
                  <a:pt x="1085" y="934"/>
                </a:lnTo>
                <a:lnTo>
                  <a:pt x="1085" y="937"/>
                </a:lnTo>
                <a:lnTo>
                  <a:pt x="1085" y="940"/>
                </a:lnTo>
                <a:lnTo>
                  <a:pt x="1085" y="942"/>
                </a:lnTo>
                <a:lnTo>
                  <a:pt x="1085" y="945"/>
                </a:lnTo>
                <a:lnTo>
                  <a:pt x="1082" y="945"/>
                </a:lnTo>
                <a:lnTo>
                  <a:pt x="1082" y="948"/>
                </a:lnTo>
                <a:lnTo>
                  <a:pt x="1082" y="945"/>
                </a:lnTo>
                <a:lnTo>
                  <a:pt x="1079" y="942"/>
                </a:lnTo>
                <a:lnTo>
                  <a:pt x="1076" y="940"/>
                </a:lnTo>
                <a:lnTo>
                  <a:pt x="1074" y="940"/>
                </a:lnTo>
                <a:lnTo>
                  <a:pt x="1068" y="940"/>
                </a:lnTo>
                <a:lnTo>
                  <a:pt x="1065" y="940"/>
                </a:lnTo>
                <a:lnTo>
                  <a:pt x="1062" y="940"/>
                </a:lnTo>
                <a:lnTo>
                  <a:pt x="1062" y="942"/>
                </a:lnTo>
                <a:lnTo>
                  <a:pt x="1062" y="940"/>
                </a:lnTo>
                <a:lnTo>
                  <a:pt x="1065" y="940"/>
                </a:lnTo>
                <a:lnTo>
                  <a:pt x="1068" y="940"/>
                </a:lnTo>
                <a:lnTo>
                  <a:pt x="1071" y="940"/>
                </a:lnTo>
                <a:lnTo>
                  <a:pt x="1074" y="940"/>
                </a:lnTo>
                <a:lnTo>
                  <a:pt x="1076" y="942"/>
                </a:lnTo>
                <a:lnTo>
                  <a:pt x="1079" y="942"/>
                </a:lnTo>
                <a:lnTo>
                  <a:pt x="1079" y="945"/>
                </a:lnTo>
                <a:lnTo>
                  <a:pt x="1079" y="948"/>
                </a:lnTo>
                <a:lnTo>
                  <a:pt x="1082" y="951"/>
                </a:lnTo>
                <a:lnTo>
                  <a:pt x="1085" y="951"/>
                </a:lnTo>
                <a:lnTo>
                  <a:pt x="1085" y="954"/>
                </a:lnTo>
                <a:lnTo>
                  <a:pt x="1085" y="957"/>
                </a:lnTo>
                <a:lnTo>
                  <a:pt x="1082" y="957"/>
                </a:lnTo>
                <a:lnTo>
                  <a:pt x="1082" y="962"/>
                </a:lnTo>
                <a:lnTo>
                  <a:pt x="1079" y="962"/>
                </a:lnTo>
                <a:lnTo>
                  <a:pt x="1079" y="965"/>
                </a:lnTo>
                <a:lnTo>
                  <a:pt x="1079" y="968"/>
                </a:lnTo>
                <a:lnTo>
                  <a:pt x="1079" y="971"/>
                </a:lnTo>
                <a:lnTo>
                  <a:pt x="1076" y="971"/>
                </a:lnTo>
                <a:lnTo>
                  <a:pt x="1076" y="974"/>
                </a:lnTo>
                <a:lnTo>
                  <a:pt x="1074" y="974"/>
                </a:lnTo>
                <a:lnTo>
                  <a:pt x="1071" y="974"/>
                </a:lnTo>
                <a:lnTo>
                  <a:pt x="1068" y="974"/>
                </a:lnTo>
                <a:lnTo>
                  <a:pt x="1068" y="971"/>
                </a:lnTo>
                <a:lnTo>
                  <a:pt x="1068" y="974"/>
                </a:lnTo>
                <a:lnTo>
                  <a:pt x="1071" y="974"/>
                </a:lnTo>
                <a:lnTo>
                  <a:pt x="1074" y="977"/>
                </a:lnTo>
                <a:lnTo>
                  <a:pt x="1076" y="977"/>
                </a:lnTo>
                <a:lnTo>
                  <a:pt x="1074" y="977"/>
                </a:lnTo>
                <a:lnTo>
                  <a:pt x="1074" y="979"/>
                </a:lnTo>
                <a:lnTo>
                  <a:pt x="1071" y="979"/>
                </a:lnTo>
                <a:lnTo>
                  <a:pt x="1071" y="982"/>
                </a:lnTo>
                <a:lnTo>
                  <a:pt x="1071" y="985"/>
                </a:lnTo>
                <a:lnTo>
                  <a:pt x="1071" y="988"/>
                </a:lnTo>
                <a:lnTo>
                  <a:pt x="1068" y="988"/>
                </a:lnTo>
                <a:lnTo>
                  <a:pt x="1057" y="988"/>
                </a:lnTo>
                <a:lnTo>
                  <a:pt x="1054" y="988"/>
                </a:lnTo>
                <a:lnTo>
                  <a:pt x="1051" y="988"/>
                </a:lnTo>
                <a:lnTo>
                  <a:pt x="1048" y="988"/>
                </a:lnTo>
                <a:lnTo>
                  <a:pt x="1048" y="985"/>
                </a:lnTo>
                <a:lnTo>
                  <a:pt x="1045" y="985"/>
                </a:lnTo>
                <a:lnTo>
                  <a:pt x="1042" y="985"/>
                </a:lnTo>
                <a:lnTo>
                  <a:pt x="1037" y="985"/>
                </a:lnTo>
                <a:lnTo>
                  <a:pt x="1034" y="985"/>
                </a:lnTo>
                <a:lnTo>
                  <a:pt x="1025" y="985"/>
                </a:lnTo>
                <a:lnTo>
                  <a:pt x="1017" y="985"/>
                </a:lnTo>
                <a:lnTo>
                  <a:pt x="1011" y="985"/>
                </a:lnTo>
                <a:lnTo>
                  <a:pt x="1005" y="985"/>
                </a:lnTo>
                <a:lnTo>
                  <a:pt x="997" y="985"/>
                </a:lnTo>
                <a:lnTo>
                  <a:pt x="991" y="985"/>
                </a:lnTo>
                <a:lnTo>
                  <a:pt x="983" y="985"/>
                </a:lnTo>
                <a:lnTo>
                  <a:pt x="980" y="988"/>
                </a:lnTo>
                <a:lnTo>
                  <a:pt x="980" y="985"/>
                </a:lnTo>
                <a:lnTo>
                  <a:pt x="977" y="985"/>
                </a:lnTo>
                <a:lnTo>
                  <a:pt x="974" y="982"/>
                </a:lnTo>
                <a:lnTo>
                  <a:pt x="977" y="982"/>
                </a:lnTo>
                <a:lnTo>
                  <a:pt x="977" y="979"/>
                </a:lnTo>
                <a:lnTo>
                  <a:pt x="980" y="982"/>
                </a:lnTo>
                <a:lnTo>
                  <a:pt x="980" y="979"/>
                </a:lnTo>
                <a:lnTo>
                  <a:pt x="977" y="979"/>
                </a:lnTo>
                <a:lnTo>
                  <a:pt x="977" y="982"/>
                </a:lnTo>
                <a:lnTo>
                  <a:pt x="977" y="979"/>
                </a:lnTo>
                <a:lnTo>
                  <a:pt x="974" y="979"/>
                </a:lnTo>
                <a:lnTo>
                  <a:pt x="971" y="977"/>
                </a:lnTo>
                <a:lnTo>
                  <a:pt x="968" y="977"/>
                </a:lnTo>
                <a:lnTo>
                  <a:pt x="965" y="979"/>
                </a:lnTo>
                <a:lnTo>
                  <a:pt x="963" y="982"/>
                </a:lnTo>
                <a:lnTo>
                  <a:pt x="963" y="979"/>
                </a:lnTo>
                <a:lnTo>
                  <a:pt x="960" y="979"/>
                </a:lnTo>
                <a:lnTo>
                  <a:pt x="960" y="982"/>
                </a:lnTo>
                <a:lnTo>
                  <a:pt x="963" y="982"/>
                </a:lnTo>
                <a:lnTo>
                  <a:pt x="965" y="982"/>
                </a:lnTo>
                <a:lnTo>
                  <a:pt x="968" y="982"/>
                </a:lnTo>
                <a:lnTo>
                  <a:pt x="968" y="979"/>
                </a:lnTo>
                <a:lnTo>
                  <a:pt x="971" y="979"/>
                </a:lnTo>
                <a:lnTo>
                  <a:pt x="974" y="979"/>
                </a:lnTo>
                <a:lnTo>
                  <a:pt x="974" y="982"/>
                </a:lnTo>
                <a:lnTo>
                  <a:pt x="974" y="985"/>
                </a:lnTo>
                <a:lnTo>
                  <a:pt x="971" y="988"/>
                </a:lnTo>
                <a:lnTo>
                  <a:pt x="968" y="988"/>
                </a:lnTo>
                <a:lnTo>
                  <a:pt x="963" y="988"/>
                </a:lnTo>
                <a:lnTo>
                  <a:pt x="960" y="988"/>
                </a:lnTo>
                <a:lnTo>
                  <a:pt x="960" y="985"/>
                </a:lnTo>
                <a:lnTo>
                  <a:pt x="957" y="988"/>
                </a:lnTo>
                <a:lnTo>
                  <a:pt x="954" y="988"/>
                </a:lnTo>
                <a:lnTo>
                  <a:pt x="957" y="988"/>
                </a:lnTo>
                <a:lnTo>
                  <a:pt x="960" y="988"/>
                </a:lnTo>
                <a:lnTo>
                  <a:pt x="957" y="988"/>
                </a:lnTo>
                <a:lnTo>
                  <a:pt x="951" y="988"/>
                </a:lnTo>
                <a:lnTo>
                  <a:pt x="948" y="988"/>
                </a:lnTo>
                <a:lnTo>
                  <a:pt x="945" y="988"/>
                </a:lnTo>
                <a:lnTo>
                  <a:pt x="943" y="988"/>
                </a:lnTo>
                <a:lnTo>
                  <a:pt x="943" y="991"/>
                </a:lnTo>
                <a:lnTo>
                  <a:pt x="940" y="991"/>
                </a:lnTo>
                <a:lnTo>
                  <a:pt x="934" y="991"/>
                </a:lnTo>
                <a:lnTo>
                  <a:pt x="931" y="991"/>
                </a:lnTo>
                <a:lnTo>
                  <a:pt x="928" y="991"/>
                </a:lnTo>
                <a:lnTo>
                  <a:pt x="926" y="991"/>
                </a:lnTo>
                <a:lnTo>
                  <a:pt x="923" y="991"/>
                </a:lnTo>
                <a:lnTo>
                  <a:pt x="923" y="994"/>
                </a:lnTo>
                <a:lnTo>
                  <a:pt x="920" y="994"/>
                </a:lnTo>
                <a:lnTo>
                  <a:pt x="917" y="994"/>
                </a:lnTo>
                <a:lnTo>
                  <a:pt x="914" y="994"/>
                </a:lnTo>
                <a:lnTo>
                  <a:pt x="911" y="994"/>
                </a:lnTo>
                <a:lnTo>
                  <a:pt x="906" y="994"/>
                </a:lnTo>
                <a:lnTo>
                  <a:pt x="903" y="994"/>
                </a:lnTo>
                <a:lnTo>
                  <a:pt x="906" y="994"/>
                </a:lnTo>
                <a:lnTo>
                  <a:pt x="906" y="997"/>
                </a:lnTo>
                <a:lnTo>
                  <a:pt x="903" y="997"/>
                </a:lnTo>
                <a:lnTo>
                  <a:pt x="900" y="997"/>
                </a:lnTo>
                <a:lnTo>
                  <a:pt x="897" y="997"/>
                </a:lnTo>
                <a:lnTo>
                  <a:pt x="894" y="997"/>
                </a:lnTo>
                <a:lnTo>
                  <a:pt x="891" y="997"/>
                </a:lnTo>
                <a:lnTo>
                  <a:pt x="889" y="997"/>
                </a:lnTo>
                <a:lnTo>
                  <a:pt x="889" y="999"/>
                </a:lnTo>
                <a:lnTo>
                  <a:pt x="886" y="999"/>
                </a:lnTo>
                <a:lnTo>
                  <a:pt x="883" y="999"/>
                </a:lnTo>
                <a:lnTo>
                  <a:pt x="880" y="999"/>
                </a:lnTo>
                <a:lnTo>
                  <a:pt x="877" y="999"/>
                </a:lnTo>
                <a:lnTo>
                  <a:pt x="877" y="1002"/>
                </a:lnTo>
                <a:lnTo>
                  <a:pt x="874" y="1002"/>
                </a:lnTo>
                <a:lnTo>
                  <a:pt x="874" y="999"/>
                </a:lnTo>
                <a:lnTo>
                  <a:pt x="871" y="999"/>
                </a:lnTo>
                <a:lnTo>
                  <a:pt x="869" y="997"/>
                </a:lnTo>
                <a:lnTo>
                  <a:pt x="869" y="994"/>
                </a:lnTo>
                <a:lnTo>
                  <a:pt x="869" y="997"/>
                </a:lnTo>
                <a:lnTo>
                  <a:pt x="869" y="999"/>
                </a:lnTo>
                <a:lnTo>
                  <a:pt x="871" y="999"/>
                </a:lnTo>
                <a:lnTo>
                  <a:pt x="871" y="1002"/>
                </a:lnTo>
                <a:lnTo>
                  <a:pt x="869" y="1002"/>
                </a:lnTo>
                <a:lnTo>
                  <a:pt x="866" y="1002"/>
                </a:lnTo>
                <a:lnTo>
                  <a:pt x="863" y="1002"/>
                </a:lnTo>
                <a:lnTo>
                  <a:pt x="863" y="1005"/>
                </a:lnTo>
                <a:lnTo>
                  <a:pt x="860" y="1005"/>
                </a:lnTo>
                <a:lnTo>
                  <a:pt x="857" y="1005"/>
                </a:lnTo>
                <a:lnTo>
                  <a:pt x="860" y="1005"/>
                </a:lnTo>
                <a:lnTo>
                  <a:pt x="857" y="1005"/>
                </a:lnTo>
                <a:lnTo>
                  <a:pt x="854" y="1005"/>
                </a:lnTo>
                <a:lnTo>
                  <a:pt x="857" y="1005"/>
                </a:lnTo>
                <a:lnTo>
                  <a:pt x="860" y="1005"/>
                </a:lnTo>
                <a:lnTo>
                  <a:pt x="857" y="1005"/>
                </a:lnTo>
                <a:lnTo>
                  <a:pt x="854" y="1005"/>
                </a:lnTo>
                <a:lnTo>
                  <a:pt x="854" y="1008"/>
                </a:lnTo>
                <a:lnTo>
                  <a:pt x="852" y="1008"/>
                </a:lnTo>
                <a:lnTo>
                  <a:pt x="849" y="1005"/>
                </a:lnTo>
                <a:lnTo>
                  <a:pt x="849" y="1002"/>
                </a:lnTo>
                <a:lnTo>
                  <a:pt x="849" y="999"/>
                </a:lnTo>
                <a:lnTo>
                  <a:pt x="846" y="999"/>
                </a:lnTo>
                <a:lnTo>
                  <a:pt x="846" y="997"/>
                </a:lnTo>
                <a:lnTo>
                  <a:pt x="843" y="997"/>
                </a:lnTo>
                <a:lnTo>
                  <a:pt x="843" y="994"/>
                </a:lnTo>
                <a:lnTo>
                  <a:pt x="846" y="994"/>
                </a:lnTo>
                <a:lnTo>
                  <a:pt x="843" y="994"/>
                </a:lnTo>
                <a:lnTo>
                  <a:pt x="840" y="994"/>
                </a:lnTo>
                <a:lnTo>
                  <a:pt x="837" y="994"/>
                </a:lnTo>
                <a:lnTo>
                  <a:pt x="834" y="994"/>
                </a:lnTo>
                <a:lnTo>
                  <a:pt x="834" y="991"/>
                </a:lnTo>
                <a:lnTo>
                  <a:pt x="832" y="988"/>
                </a:lnTo>
                <a:lnTo>
                  <a:pt x="834" y="988"/>
                </a:lnTo>
                <a:lnTo>
                  <a:pt x="832" y="988"/>
                </a:lnTo>
                <a:lnTo>
                  <a:pt x="834" y="988"/>
                </a:lnTo>
                <a:lnTo>
                  <a:pt x="832" y="985"/>
                </a:lnTo>
                <a:lnTo>
                  <a:pt x="834" y="985"/>
                </a:lnTo>
                <a:lnTo>
                  <a:pt x="837" y="985"/>
                </a:lnTo>
                <a:lnTo>
                  <a:pt x="840" y="985"/>
                </a:lnTo>
                <a:lnTo>
                  <a:pt x="843" y="985"/>
                </a:lnTo>
                <a:lnTo>
                  <a:pt x="843" y="982"/>
                </a:lnTo>
                <a:lnTo>
                  <a:pt x="843" y="985"/>
                </a:lnTo>
                <a:lnTo>
                  <a:pt x="840" y="985"/>
                </a:lnTo>
                <a:lnTo>
                  <a:pt x="837" y="985"/>
                </a:lnTo>
                <a:lnTo>
                  <a:pt x="837" y="982"/>
                </a:lnTo>
                <a:lnTo>
                  <a:pt x="840" y="982"/>
                </a:lnTo>
                <a:lnTo>
                  <a:pt x="840" y="979"/>
                </a:lnTo>
                <a:lnTo>
                  <a:pt x="837" y="982"/>
                </a:lnTo>
                <a:lnTo>
                  <a:pt x="837" y="985"/>
                </a:lnTo>
                <a:lnTo>
                  <a:pt x="834" y="982"/>
                </a:lnTo>
                <a:lnTo>
                  <a:pt x="832" y="985"/>
                </a:lnTo>
                <a:lnTo>
                  <a:pt x="829" y="985"/>
                </a:lnTo>
                <a:lnTo>
                  <a:pt x="826" y="985"/>
                </a:lnTo>
                <a:lnTo>
                  <a:pt x="826" y="982"/>
                </a:lnTo>
                <a:lnTo>
                  <a:pt x="829" y="982"/>
                </a:lnTo>
                <a:lnTo>
                  <a:pt x="832" y="979"/>
                </a:lnTo>
                <a:lnTo>
                  <a:pt x="832" y="977"/>
                </a:lnTo>
                <a:lnTo>
                  <a:pt x="834" y="974"/>
                </a:lnTo>
                <a:lnTo>
                  <a:pt x="834" y="971"/>
                </a:lnTo>
                <a:lnTo>
                  <a:pt x="832" y="971"/>
                </a:lnTo>
                <a:lnTo>
                  <a:pt x="834" y="971"/>
                </a:lnTo>
                <a:lnTo>
                  <a:pt x="832" y="971"/>
                </a:lnTo>
                <a:lnTo>
                  <a:pt x="832" y="968"/>
                </a:lnTo>
                <a:lnTo>
                  <a:pt x="829" y="968"/>
                </a:lnTo>
                <a:lnTo>
                  <a:pt x="829" y="965"/>
                </a:lnTo>
                <a:lnTo>
                  <a:pt x="829" y="962"/>
                </a:lnTo>
                <a:lnTo>
                  <a:pt x="826" y="962"/>
                </a:lnTo>
                <a:lnTo>
                  <a:pt x="826" y="960"/>
                </a:lnTo>
                <a:lnTo>
                  <a:pt x="826" y="957"/>
                </a:lnTo>
                <a:lnTo>
                  <a:pt x="823" y="957"/>
                </a:lnTo>
                <a:lnTo>
                  <a:pt x="823" y="960"/>
                </a:lnTo>
                <a:lnTo>
                  <a:pt x="826" y="960"/>
                </a:lnTo>
                <a:lnTo>
                  <a:pt x="826" y="962"/>
                </a:lnTo>
                <a:lnTo>
                  <a:pt x="826" y="965"/>
                </a:lnTo>
                <a:lnTo>
                  <a:pt x="826" y="968"/>
                </a:lnTo>
                <a:lnTo>
                  <a:pt x="829" y="971"/>
                </a:lnTo>
                <a:lnTo>
                  <a:pt x="832" y="971"/>
                </a:lnTo>
                <a:lnTo>
                  <a:pt x="832" y="974"/>
                </a:lnTo>
                <a:lnTo>
                  <a:pt x="829" y="977"/>
                </a:lnTo>
                <a:lnTo>
                  <a:pt x="826" y="977"/>
                </a:lnTo>
                <a:lnTo>
                  <a:pt x="826" y="979"/>
                </a:lnTo>
                <a:lnTo>
                  <a:pt x="826" y="982"/>
                </a:lnTo>
                <a:lnTo>
                  <a:pt x="823" y="985"/>
                </a:lnTo>
                <a:lnTo>
                  <a:pt x="826" y="985"/>
                </a:lnTo>
                <a:lnTo>
                  <a:pt x="823" y="988"/>
                </a:lnTo>
                <a:lnTo>
                  <a:pt x="826" y="988"/>
                </a:lnTo>
                <a:lnTo>
                  <a:pt x="829" y="991"/>
                </a:lnTo>
                <a:lnTo>
                  <a:pt x="829" y="994"/>
                </a:lnTo>
                <a:lnTo>
                  <a:pt x="832" y="994"/>
                </a:lnTo>
                <a:lnTo>
                  <a:pt x="832" y="997"/>
                </a:lnTo>
                <a:lnTo>
                  <a:pt x="829" y="997"/>
                </a:lnTo>
                <a:lnTo>
                  <a:pt x="829" y="999"/>
                </a:lnTo>
                <a:lnTo>
                  <a:pt x="826" y="1002"/>
                </a:lnTo>
                <a:lnTo>
                  <a:pt x="829" y="1002"/>
                </a:lnTo>
                <a:lnTo>
                  <a:pt x="829" y="999"/>
                </a:lnTo>
                <a:lnTo>
                  <a:pt x="832" y="999"/>
                </a:lnTo>
                <a:lnTo>
                  <a:pt x="832" y="997"/>
                </a:lnTo>
                <a:lnTo>
                  <a:pt x="834" y="997"/>
                </a:lnTo>
                <a:lnTo>
                  <a:pt x="837" y="999"/>
                </a:lnTo>
                <a:lnTo>
                  <a:pt x="840" y="999"/>
                </a:lnTo>
                <a:lnTo>
                  <a:pt x="840" y="1002"/>
                </a:lnTo>
                <a:lnTo>
                  <a:pt x="837" y="1002"/>
                </a:lnTo>
                <a:lnTo>
                  <a:pt x="840" y="1002"/>
                </a:lnTo>
                <a:lnTo>
                  <a:pt x="840" y="999"/>
                </a:lnTo>
                <a:lnTo>
                  <a:pt x="843" y="999"/>
                </a:lnTo>
                <a:lnTo>
                  <a:pt x="846" y="999"/>
                </a:lnTo>
                <a:lnTo>
                  <a:pt x="846" y="1002"/>
                </a:lnTo>
                <a:lnTo>
                  <a:pt x="846" y="1005"/>
                </a:lnTo>
                <a:lnTo>
                  <a:pt x="846" y="1008"/>
                </a:lnTo>
                <a:lnTo>
                  <a:pt x="843" y="1008"/>
                </a:lnTo>
                <a:lnTo>
                  <a:pt x="843" y="1011"/>
                </a:lnTo>
                <a:lnTo>
                  <a:pt x="843" y="1014"/>
                </a:lnTo>
                <a:lnTo>
                  <a:pt x="843" y="1011"/>
                </a:lnTo>
                <a:lnTo>
                  <a:pt x="843" y="1008"/>
                </a:lnTo>
                <a:lnTo>
                  <a:pt x="846" y="1008"/>
                </a:lnTo>
                <a:lnTo>
                  <a:pt x="846" y="1011"/>
                </a:lnTo>
                <a:lnTo>
                  <a:pt x="843" y="1011"/>
                </a:lnTo>
                <a:lnTo>
                  <a:pt x="843" y="1014"/>
                </a:lnTo>
                <a:lnTo>
                  <a:pt x="840" y="1014"/>
                </a:lnTo>
                <a:lnTo>
                  <a:pt x="837" y="1014"/>
                </a:lnTo>
                <a:lnTo>
                  <a:pt x="832" y="1014"/>
                </a:lnTo>
                <a:lnTo>
                  <a:pt x="829" y="1014"/>
                </a:lnTo>
                <a:lnTo>
                  <a:pt x="823" y="1014"/>
                </a:lnTo>
                <a:lnTo>
                  <a:pt x="820" y="1014"/>
                </a:lnTo>
                <a:lnTo>
                  <a:pt x="820" y="1016"/>
                </a:lnTo>
                <a:lnTo>
                  <a:pt x="817" y="1016"/>
                </a:lnTo>
                <a:lnTo>
                  <a:pt x="814" y="1016"/>
                </a:lnTo>
                <a:lnTo>
                  <a:pt x="812" y="1016"/>
                </a:lnTo>
                <a:lnTo>
                  <a:pt x="806" y="1016"/>
                </a:lnTo>
                <a:lnTo>
                  <a:pt x="803" y="1019"/>
                </a:lnTo>
                <a:lnTo>
                  <a:pt x="800" y="1019"/>
                </a:lnTo>
                <a:lnTo>
                  <a:pt x="797" y="1019"/>
                </a:lnTo>
                <a:lnTo>
                  <a:pt x="795" y="1019"/>
                </a:lnTo>
                <a:lnTo>
                  <a:pt x="792" y="1019"/>
                </a:lnTo>
                <a:lnTo>
                  <a:pt x="789" y="1019"/>
                </a:lnTo>
                <a:lnTo>
                  <a:pt x="789" y="1022"/>
                </a:lnTo>
                <a:lnTo>
                  <a:pt x="786" y="1022"/>
                </a:lnTo>
                <a:lnTo>
                  <a:pt x="786" y="1019"/>
                </a:lnTo>
                <a:lnTo>
                  <a:pt x="783" y="1019"/>
                </a:lnTo>
                <a:lnTo>
                  <a:pt x="780" y="1019"/>
                </a:lnTo>
                <a:lnTo>
                  <a:pt x="777" y="1019"/>
                </a:lnTo>
                <a:lnTo>
                  <a:pt x="775" y="1019"/>
                </a:lnTo>
                <a:lnTo>
                  <a:pt x="772" y="1019"/>
                </a:lnTo>
                <a:lnTo>
                  <a:pt x="772" y="1016"/>
                </a:lnTo>
                <a:lnTo>
                  <a:pt x="769" y="1016"/>
                </a:lnTo>
                <a:lnTo>
                  <a:pt x="766" y="1016"/>
                </a:lnTo>
                <a:lnTo>
                  <a:pt x="763" y="1016"/>
                </a:lnTo>
                <a:lnTo>
                  <a:pt x="760" y="1016"/>
                </a:lnTo>
                <a:lnTo>
                  <a:pt x="763" y="1014"/>
                </a:lnTo>
                <a:lnTo>
                  <a:pt x="763" y="1011"/>
                </a:lnTo>
                <a:lnTo>
                  <a:pt x="766" y="1011"/>
                </a:lnTo>
                <a:lnTo>
                  <a:pt x="763" y="1011"/>
                </a:lnTo>
                <a:lnTo>
                  <a:pt x="763" y="1008"/>
                </a:lnTo>
                <a:lnTo>
                  <a:pt x="766" y="1008"/>
                </a:lnTo>
                <a:lnTo>
                  <a:pt x="766" y="1005"/>
                </a:lnTo>
                <a:lnTo>
                  <a:pt x="766" y="1002"/>
                </a:lnTo>
                <a:lnTo>
                  <a:pt x="769" y="1002"/>
                </a:lnTo>
                <a:lnTo>
                  <a:pt x="772" y="1002"/>
                </a:lnTo>
                <a:lnTo>
                  <a:pt x="775" y="999"/>
                </a:lnTo>
                <a:lnTo>
                  <a:pt x="777" y="999"/>
                </a:lnTo>
                <a:lnTo>
                  <a:pt x="780" y="999"/>
                </a:lnTo>
                <a:lnTo>
                  <a:pt x="780" y="997"/>
                </a:lnTo>
                <a:lnTo>
                  <a:pt x="783" y="997"/>
                </a:lnTo>
                <a:lnTo>
                  <a:pt x="783" y="994"/>
                </a:lnTo>
                <a:lnTo>
                  <a:pt x="786" y="997"/>
                </a:lnTo>
                <a:lnTo>
                  <a:pt x="786" y="999"/>
                </a:lnTo>
                <a:lnTo>
                  <a:pt x="786" y="1002"/>
                </a:lnTo>
                <a:lnTo>
                  <a:pt x="789" y="1002"/>
                </a:lnTo>
                <a:lnTo>
                  <a:pt x="789" y="1005"/>
                </a:lnTo>
                <a:lnTo>
                  <a:pt x="789" y="1002"/>
                </a:lnTo>
                <a:lnTo>
                  <a:pt x="789" y="999"/>
                </a:lnTo>
                <a:lnTo>
                  <a:pt x="786" y="999"/>
                </a:lnTo>
                <a:lnTo>
                  <a:pt x="786" y="997"/>
                </a:lnTo>
                <a:lnTo>
                  <a:pt x="789" y="997"/>
                </a:lnTo>
                <a:lnTo>
                  <a:pt x="786" y="997"/>
                </a:lnTo>
                <a:lnTo>
                  <a:pt x="786" y="994"/>
                </a:lnTo>
                <a:lnTo>
                  <a:pt x="789" y="994"/>
                </a:lnTo>
                <a:lnTo>
                  <a:pt x="789" y="991"/>
                </a:lnTo>
                <a:lnTo>
                  <a:pt x="789" y="988"/>
                </a:lnTo>
                <a:lnTo>
                  <a:pt x="792" y="988"/>
                </a:lnTo>
                <a:lnTo>
                  <a:pt x="795" y="988"/>
                </a:lnTo>
                <a:lnTo>
                  <a:pt x="797" y="988"/>
                </a:lnTo>
                <a:lnTo>
                  <a:pt x="800" y="988"/>
                </a:lnTo>
                <a:lnTo>
                  <a:pt x="800" y="985"/>
                </a:lnTo>
                <a:lnTo>
                  <a:pt x="797" y="985"/>
                </a:lnTo>
                <a:lnTo>
                  <a:pt x="795" y="985"/>
                </a:lnTo>
                <a:lnTo>
                  <a:pt x="795" y="982"/>
                </a:lnTo>
                <a:lnTo>
                  <a:pt x="792" y="982"/>
                </a:lnTo>
                <a:lnTo>
                  <a:pt x="789" y="982"/>
                </a:lnTo>
                <a:lnTo>
                  <a:pt x="789" y="985"/>
                </a:lnTo>
                <a:lnTo>
                  <a:pt x="786" y="985"/>
                </a:lnTo>
                <a:lnTo>
                  <a:pt x="786" y="982"/>
                </a:lnTo>
                <a:lnTo>
                  <a:pt x="786" y="979"/>
                </a:lnTo>
                <a:lnTo>
                  <a:pt x="789" y="979"/>
                </a:lnTo>
                <a:lnTo>
                  <a:pt x="786" y="977"/>
                </a:lnTo>
                <a:lnTo>
                  <a:pt x="786" y="979"/>
                </a:lnTo>
                <a:lnTo>
                  <a:pt x="783" y="982"/>
                </a:lnTo>
                <a:lnTo>
                  <a:pt x="783" y="979"/>
                </a:lnTo>
                <a:lnTo>
                  <a:pt x="783" y="977"/>
                </a:lnTo>
                <a:lnTo>
                  <a:pt x="780" y="977"/>
                </a:lnTo>
                <a:lnTo>
                  <a:pt x="780" y="982"/>
                </a:lnTo>
                <a:lnTo>
                  <a:pt x="783" y="982"/>
                </a:lnTo>
                <a:lnTo>
                  <a:pt x="783" y="985"/>
                </a:lnTo>
                <a:lnTo>
                  <a:pt x="783" y="988"/>
                </a:lnTo>
                <a:lnTo>
                  <a:pt x="780" y="988"/>
                </a:lnTo>
                <a:lnTo>
                  <a:pt x="777" y="988"/>
                </a:lnTo>
                <a:lnTo>
                  <a:pt x="777" y="991"/>
                </a:lnTo>
                <a:lnTo>
                  <a:pt x="777" y="994"/>
                </a:lnTo>
                <a:lnTo>
                  <a:pt x="777" y="997"/>
                </a:lnTo>
                <a:lnTo>
                  <a:pt x="777" y="999"/>
                </a:lnTo>
                <a:lnTo>
                  <a:pt x="775" y="999"/>
                </a:lnTo>
                <a:lnTo>
                  <a:pt x="772" y="999"/>
                </a:lnTo>
                <a:lnTo>
                  <a:pt x="772" y="997"/>
                </a:lnTo>
                <a:lnTo>
                  <a:pt x="772" y="994"/>
                </a:lnTo>
                <a:lnTo>
                  <a:pt x="772" y="997"/>
                </a:lnTo>
                <a:lnTo>
                  <a:pt x="769" y="997"/>
                </a:lnTo>
                <a:lnTo>
                  <a:pt x="769" y="999"/>
                </a:lnTo>
                <a:lnTo>
                  <a:pt x="769" y="997"/>
                </a:lnTo>
                <a:lnTo>
                  <a:pt x="766" y="997"/>
                </a:lnTo>
                <a:lnTo>
                  <a:pt x="763" y="994"/>
                </a:lnTo>
                <a:lnTo>
                  <a:pt x="763" y="991"/>
                </a:lnTo>
                <a:lnTo>
                  <a:pt x="763" y="988"/>
                </a:lnTo>
                <a:lnTo>
                  <a:pt x="760" y="985"/>
                </a:lnTo>
                <a:lnTo>
                  <a:pt x="760" y="988"/>
                </a:lnTo>
                <a:lnTo>
                  <a:pt x="760" y="991"/>
                </a:lnTo>
                <a:lnTo>
                  <a:pt x="760" y="994"/>
                </a:lnTo>
                <a:lnTo>
                  <a:pt x="760" y="997"/>
                </a:lnTo>
                <a:lnTo>
                  <a:pt x="758" y="997"/>
                </a:lnTo>
                <a:lnTo>
                  <a:pt x="755" y="997"/>
                </a:lnTo>
                <a:lnTo>
                  <a:pt x="752" y="997"/>
                </a:lnTo>
                <a:lnTo>
                  <a:pt x="749" y="997"/>
                </a:lnTo>
                <a:lnTo>
                  <a:pt x="746" y="999"/>
                </a:lnTo>
                <a:lnTo>
                  <a:pt x="743" y="999"/>
                </a:lnTo>
                <a:lnTo>
                  <a:pt x="740" y="999"/>
                </a:lnTo>
                <a:lnTo>
                  <a:pt x="740" y="997"/>
                </a:lnTo>
                <a:lnTo>
                  <a:pt x="740" y="994"/>
                </a:lnTo>
                <a:lnTo>
                  <a:pt x="740" y="991"/>
                </a:lnTo>
                <a:lnTo>
                  <a:pt x="738" y="991"/>
                </a:lnTo>
                <a:lnTo>
                  <a:pt x="735" y="988"/>
                </a:lnTo>
                <a:lnTo>
                  <a:pt x="735" y="985"/>
                </a:lnTo>
                <a:lnTo>
                  <a:pt x="732" y="985"/>
                </a:lnTo>
                <a:lnTo>
                  <a:pt x="732" y="982"/>
                </a:lnTo>
                <a:lnTo>
                  <a:pt x="732" y="979"/>
                </a:lnTo>
                <a:lnTo>
                  <a:pt x="732" y="977"/>
                </a:lnTo>
                <a:lnTo>
                  <a:pt x="729" y="977"/>
                </a:lnTo>
                <a:lnTo>
                  <a:pt x="726" y="977"/>
                </a:lnTo>
                <a:lnTo>
                  <a:pt x="723" y="974"/>
                </a:lnTo>
                <a:lnTo>
                  <a:pt x="721" y="971"/>
                </a:lnTo>
                <a:lnTo>
                  <a:pt x="721" y="968"/>
                </a:lnTo>
                <a:lnTo>
                  <a:pt x="718" y="968"/>
                </a:lnTo>
                <a:lnTo>
                  <a:pt x="718" y="965"/>
                </a:lnTo>
                <a:lnTo>
                  <a:pt x="718" y="962"/>
                </a:lnTo>
                <a:lnTo>
                  <a:pt x="715" y="962"/>
                </a:lnTo>
                <a:lnTo>
                  <a:pt x="715" y="960"/>
                </a:lnTo>
                <a:lnTo>
                  <a:pt x="712" y="960"/>
                </a:lnTo>
                <a:lnTo>
                  <a:pt x="712" y="957"/>
                </a:lnTo>
                <a:lnTo>
                  <a:pt x="712" y="954"/>
                </a:lnTo>
                <a:lnTo>
                  <a:pt x="712" y="951"/>
                </a:lnTo>
                <a:lnTo>
                  <a:pt x="709" y="948"/>
                </a:lnTo>
                <a:lnTo>
                  <a:pt x="709" y="951"/>
                </a:lnTo>
                <a:lnTo>
                  <a:pt x="706" y="951"/>
                </a:lnTo>
                <a:lnTo>
                  <a:pt x="706" y="948"/>
                </a:lnTo>
                <a:lnTo>
                  <a:pt x="703" y="948"/>
                </a:lnTo>
                <a:lnTo>
                  <a:pt x="703" y="945"/>
                </a:lnTo>
                <a:lnTo>
                  <a:pt x="701" y="945"/>
                </a:lnTo>
                <a:lnTo>
                  <a:pt x="698" y="945"/>
                </a:lnTo>
                <a:lnTo>
                  <a:pt x="695" y="942"/>
                </a:lnTo>
                <a:lnTo>
                  <a:pt x="692" y="942"/>
                </a:lnTo>
                <a:lnTo>
                  <a:pt x="689" y="942"/>
                </a:lnTo>
                <a:lnTo>
                  <a:pt x="689" y="940"/>
                </a:lnTo>
                <a:lnTo>
                  <a:pt x="686" y="940"/>
                </a:lnTo>
                <a:lnTo>
                  <a:pt x="683" y="937"/>
                </a:lnTo>
                <a:lnTo>
                  <a:pt x="683" y="934"/>
                </a:lnTo>
                <a:lnTo>
                  <a:pt x="683" y="928"/>
                </a:lnTo>
                <a:lnTo>
                  <a:pt x="683" y="925"/>
                </a:lnTo>
                <a:lnTo>
                  <a:pt x="681" y="925"/>
                </a:lnTo>
                <a:lnTo>
                  <a:pt x="681" y="923"/>
                </a:lnTo>
                <a:lnTo>
                  <a:pt x="681" y="925"/>
                </a:lnTo>
                <a:lnTo>
                  <a:pt x="678" y="925"/>
                </a:lnTo>
                <a:lnTo>
                  <a:pt x="675" y="925"/>
                </a:lnTo>
                <a:lnTo>
                  <a:pt x="675" y="928"/>
                </a:lnTo>
                <a:lnTo>
                  <a:pt x="678" y="928"/>
                </a:lnTo>
                <a:lnTo>
                  <a:pt x="681" y="928"/>
                </a:lnTo>
                <a:lnTo>
                  <a:pt x="681" y="931"/>
                </a:lnTo>
                <a:lnTo>
                  <a:pt x="681" y="934"/>
                </a:lnTo>
                <a:lnTo>
                  <a:pt x="681" y="937"/>
                </a:lnTo>
                <a:lnTo>
                  <a:pt x="681" y="940"/>
                </a:lnTo>
                <a:lnTo>
                  <a:pt x="683" y="940"/>
                </a:lnTo>
                <a:lnTo>
                  <a:pt x="683" y="942"/>
                </a:lnTo>
                <a:lnTo>
                  <a:pt x="686" y="942"/>
                </a:lnTo>
                <a:lnTo>
                  <a:pt x="686" y="945"/>
                </a:lnTo>
                <a:lnTo>
                  <a:pt x="689" y="945"/>
                </a:lnTo>
                <a:lnTo>
                  <a:pt x="692" y="945"/>
                </a:lnTo>
                <a:lnTo>
                  <a:pt x="695" y="948"/>
                </a:lnTo>
                <a:lnTo>
                  <a:pt x="698" y="948"/>
                </a:lnTo>
                <a:lnTo>
                  <a:pt x="698" y="951"/>
                </a:lnTo>
                <a:lnTo>
                  <a:pt x="701" y="951"/>
                </a:lnTo>
                <a:lnTo>
                  <a:pt x="703" y="954"/>
                </a:lnTo>
                <a:lnTo>
                  <a:pt x="706" y="957"/>
                </a:lnTo>
                <a:lnTo>
                  <a:pt x="706" y="960"/>
                </a:lnTo>
                <a:lnTo>
                  <a:pt x="709" y="962"/>
                </a:lnTo>
                <a:lnTo>
                  <a:pt x="709" y="965"/>
                </a:lnTo>
                <a:lnTo>
                  <a:pt x="712" y="968"/>
                </a:lnTo>
                <a:lnTo>
                  <a:pt x="712" y="971"/>
                </a:lnTo>
                <a:lnTo>
                  <a:pt x="712" y="974"/>
                </a:lnTo>
                <a:lnTo>
                  <a:pt x="712" y="977"/>
                </a:lnTo>
                <a:lnTo>
                  <a:pt x="712" y="979"/>
                </a:lnTo>
                <a:lnTo>
                  <a:pt x="709" y="979"/>
                </a:lnTo>
                <a:lnTo>
                  <a:pt x="706" y="982"/>
                </a:lnTo>
                <a:lnTo>
                  <a:pt x="706" y="979"/>
                </a:lnTo>
                <a:lnTo>
                  <a:pt x="703" y="979"/>
                </a:lnTo>
                <a:lnTo>
                  <a:pt x="703" y="977"/>
                </a:lnTo>
                <a:lnTo>
                  <a:pt x="701" y="977"/>
                </a:lnTo>
                <a:lnTo>
                  <a:pt x="698" y="977"/>
                </a:lnTo>
                <a:lnTo>
                  <a:pt x="698" y="979"/>
                </a:lnTo>
                <a:lnTo>
                  <a:pt x="701" y="979"/>
                </a:lnTo>
                <a:lnTo>
                  <a:pt x="703" y="982"/>
                </a:lnTo>
                <a:lnTo>
                  <a:pt x="709" y="985"/>
                </a:lnTo>
                <a:lnTo>
                  <a:pt x="709" y="988"/>
                </a:lnTo>
                <a:lnTo>
                  <a:pt x="712" y="988"/>
                </a:lnTo>
                <a:lnTo>
                  <a:pt x="712" y="991"/>
                </a:lnTo>
                <a:lnTo>
                  <a:pt x="712" y="994"/>
                </a:lnTo>
                <a:lnTo>
                  <a:pt x="712" y="997"/>
                </a:lnTo>
                <a:lnTo>
                  <a:pt x="712" y="999"/>
                </a:lnTo>
                <a:lnTo>
                  <a:pt x="712" y="1002"/>
                </a:lnTo>
                <a:lnTo>
                  <a:pt x="709" y="1005"/>
                </a:lnTo>
                <a:lnTo>
                  <a:pt x="709" y="1008"/>
                </a:lnTo>
                <a:lnTo>
                  <a:pt x="706" y="1008"/>
                </a:lnTo>
                <a:lnTo>
                  <a:pt x="706" y="1011"/>
                </a:lnTo>
                <a:lnTo>
                  <a:pt x="703" y="1011"/>
                </a:lnTo>
                <a:lnTo>
                  <a:pt x="703" y="1008"/>
                </a:lnTo>
                <a:lnTo>
                  <a:pt x="701" y="1011"/>
                </a:lnTo>
                <a:lnTo>
                  <a:pt x="698" y="1011"/>
                </a:lnTo>
                <a:lnTo>
                  <a:pt x="695" y="1011"/>
                </a:lnTo>
                <a:lnTo>
                  <a:pt x="692" y="1011"/>
                </a:lnTo>
                <a:lnTo>
                  <a:pt x="692" y="1014"/>
                </a:lnTo>
                <a:lnTo>
                  <a:pt x="692" y="1016"/>
                </a:lnTo>
                <a:lnTo>
                  <a:pt x="689" y="1016"/>
                </a:lnTo>
                <a:lnTo>
                  <a:pt x="683" y="1014"/>
                </a:lnTo>
                <a:lnTo>
                  <a:pt x="681" y="1014"/>
                </a:lnTo>
                <a:lnTo>
                  <a:pt x="681" y="1011"/>
                </a:lnTo>
                <a:lnTo>
                  <a:pt x="678" y="1011"/>
                </a:lnTo>
                <a:lnTo>
                  <a:pt x="675" y="1008"/>
                </a:lnTo>
                <a:lnTo>
                  <a:pt x="675" y="1005"/>
                </a:lnTo>
                <a:lnTo>
                  <a:pt x="678" y="1005"/>
                </a:lnTo>
                <a:lnTo>
                  <a:pt x="678" y="1002"/>
                </a:lnTo>
                <a:lnTo>
                  <a:pt x="678" y="999"/>
                </a:lnTo>
                <a:lnTo>
                  <a:pt x="681" y="999"/>
                </a:lnTo>
                <a:lnTo>
                  <a:pt x="681" y="997"/>
                </a:lnTo>
                <a:lnTo>
                  <a:pt x="678" y="997"/>
                </a:lnTo>
                <a:lnTo>
                  <a:pt x="678" y="994"/>
                </a:lnTo>
                <a:lnTo>
                  <a:pt x="675" y="994"/>
                </a:lnTo>
                <a:lnTo>
                  <a:pt x="675" y="991"/>
                </a:lnTo>
                <a:lnTo>
                  <a:pt x="675" y="988"/>
                </a:lnTo>
                <a:lnTo>
                  <a:pt x="672" y="985"/>
                </a:lnTo>
                <a:lnTo>
                  <a:pt x="672" y="982"/>
                </a:lnTo>
                <a:lnTo>
                  <a:pt x="675" y="979"/>
                </a:lnTo>
                <a:lnTo>
                  <a:pt x="675" y="977"/>
                </a:lnTo>
                <a:lnTo>
                  <a:pt x="672" y="979"/>
                </a:lnTo>
                <a:lnTo>
                  <a:pt x="672" y="974"/>
                </a:lnTo>
                <a:lnTo>
                  <a:pt x="669" y="971"/>
                </a:lnTo>
                <a:lnTo>
                  <a:pt x="666" y="971"/>
                </a:lnTo>
                <a:lnTo>
                  <a:pt x="664" y="971"/>
                </a:lnTo>
                <a:lnTo>
                  <a:pt x="664" y="968"/>
                </a:lnTo>
                <a:lnTo>
                  <a:pt x="661" y="968"/>
                </a:lnTo>
                <a:lnTo>
                  <a:pt x="658" y="968"/>
                </a:lnTo>
                <a:lnTo>
                  <a:pt x="658" y="965"/>
                </a:lnTo>
                <a:lnTo>
                  <a:pt x="658" y="962"/>
                </a:lnTo>
                <a:lnTo>
                  <a:pt x="655" y="960"/>
                </a:lnTo>
                <a:lnTo>
                  <a:pt x="655" y="957"/>
                </a:lnTo>
                <a:lnTo>
                  <a:pt x="652" y="957"/>
                </a:lnTo>
                <a:lnTo>
                  <a:pt x="652" y="954"/>
                </a:lnTo>
                <a:lnTo>
                  <a:pt x="652" y="951"/>
                </a:lnTo>
                <a:lnTo>
                  <a:pt x="652" y="948"/>
                </a:lnTo>
                <a:lnTo>
                  <a:pt x="649" y="948"/>
                </a:lnTo>
                <a:lnTo>
                  <a:pt x="649" y="945"/>
                </a:lnTo>
                <a:lnTo>
                  <a:pt x="649" y="942"/>
                </a:lnTo>
                <a:lnTo>
                  <a:pt x="646" y="942"/>
                </a:lnTo>
                <a:lnTo>
                  <a:pt x="646" y="940"/>
                </a:lnTo>
                <a:lnTo>
                  <a:pt x="646" y="937"/>
                </a:lnTo>
                <a:lnTo>
                  <a:pt x="646" y="934"/>
                </a:lnTo>
                <a:lnTo>
                  <a:pt x="646" y="931"/>
                </a:lnTo>
                <a:lnTo>
                  <a:pt x="644" y="931"/>
                </a:lnTo>
                <a:lnTo>
                  <a:pt x="644" y="934"/>
                </a:lnTo>
                <a:lnTo>
                  <a:pt x="644" y="937"/>
                </a:lnTo>
                <a:lnTo>
                  <a:pt x="644" y="940"/>
                </a:lnTo>
                <a:lnTo>
                  <a:pt x="644" y="942"/>
                </a:lnTo>
                <a:lnTo>
                  <a:pt x="644" y="945"/>
                </a:lnTo>
                <a:lnTo>
                  <a:pt x="646" y="945"/>
                </a:lnTo>
                <a:lnTo>
                  <a:pt x="646" y="948"/>
                </a:lnTo>
                <a:lnTo>
                  <a:pt x="646" y="951"/>
                </a:lnTo>
                <a:lnTo>
                  <a:pt x="649" y="951"/>
                </a:lnTo>
                <a:lnTo>
                  <a:pt x="649" y="954"/>
                </a:lnTo>
                <a:lnTo>
                  <a:pt x="649" y="957"/>
                </a:lnTo>
                <a:lnTo>
                  <a:pt x="649" y="960"/>
                </a:lnTo>
                <a:lnTo>
                  <a:pt x="649" y="962"/>
                </a:lnTo>
                <a:lnTo>
                  <a:pt x="646" y="962"/>
                </a:lnTo>
                <a:lnTo>
                  <a:pt x="644" y="962"/>
                </a:lnTo>
                <a:lnTo>
                  <a:pt x="644" y="965"/>
                </a:lnTo>
                <a:lnTo>
                  <a:pt x="641" y="965"/>
                </a:lnTo>
                <a:lnTo>
                  <a:pt x="638" y="962"/>
                </a:lnTo>
                <a:lnTo>
                  <a:pt x="635" y="960"/>
                </a:lnTo>
                <a:lnTo>
                  <a:pt x="632" y="954"/>
                </a:lnTo>
                <a:lnTo>
                  <a:pt x="632" y="951"/>
                </a:lnTo>
                <a:lnTo>
                  <a:pt x="629" y="951"/>
                </a:lnTo>
                <a:lnTo>
                  <a:pt x="629" y="948"/>
                </a:lnTo>
                <a:lnTo>
                  <a:pt x="629" y="945"/>
                </a:lnTo>
                <a:lnTo>
                  <a:pt x="627" y="942"/>
                </a:lnTo>
                <a:lnTo>
                  <a:pt x="627" y="940"/>
                </a:lnTo>
                <a:lnTo>
                  <a:pt x="624" y="940"/>
                </a:lnTo>
                <a:lnTo>
                  <a:pt x="624" y="942"/>
                </a:lnTo>
                <a:lnTo>
                  <a:pt x="627" y="945"/>
                </a:lnTo>
                <a:lnTo>
                  <a:pt x="627" y="948"/>
                </a:lnTo>
                <a:lnTo>
                  <a:pt x="629" y="951"/>
                </a:lnTo>
                <a:lnTo>
                  <a:pt x="629" y="954"/>
                </a:lnTo>
                <a:lnTo>
                  <a:pt x="629" y="957"/>
                </a:lnTo>
                <a:lnTo>
                  <a:pt x="632" y="957"/>
                </a:lnTo>
                <a:lnTo>
                  <a:pt x="632" y="960"/>
                </a:lnTo>
                <a:lnTo>
                  <a:pt x="632" y="962"/>
                </a:lnTo>
                <a:lnTo>
                  <a:pt x="635" y="962"/>
                </a:lnTo>
                <a:lnTo>
                  <a:pt x="635" y="965"/>
                </a:lnTo>
                <a:lnTo>
                  <a:pt x="635" y="968"/>
                </a:lnTo>
                <a:lnTo>
                  <a:pt x="632" y="968"/>
                </a:lnTo>
                <a:lnTo>
                  <a:pt x="629" y="968"/>
                </a:lnTo>
                <a:lnTo>
                  <a:pt x="627" y="968"/>
                </a:lnTo>
                <a:lnTo>
                  <a:pt x="629" y="968"/>
                </a:lnTo>
                <a:lnTo>
                  <a:pt x="629" y="971"/>
                </a:lnTo>
                <a:lnTo>
                  <a:pt x="629" y="974"/>
                </a:lnTo>
                <a:lnTo>
                  <a:pt x="627" y="974"/>
                </a:lnTo>
                <a:lnTo>
                  <a:pt x="627" y="977"/>
                </a:lnTo>
                <a:lnTo>
                  <a:pt x="629" y="977"/>
                </a:lnTo>
                <a:lnTo>
                  <a:pt x="629" y="979"/>
                </a:lnTo>
                <a:lnTo>
                  <a:pt x="632" y="979"/>
                </a:lnTo>
                <a:lnTo>
                  <a:pt x="635" y="979"/>
                </a:lnTo>
                <a:lnTo>
                  <a:pt x="638" y="982"/>
                </a:lnTo>
                <a:lnTo>
                  <a:pt x="641" y="982"/>
                </a:lnTo>
                <a:lnTo>
                  <a:pt x="641" y="985"/>
                </a:lnTo>
                <a:lnTo>
                  <a:pt x="646" y="988"/>
                </a:lnTo>
                <a:lnTo>
                  <a:pt x="646" y="991"/>
                </a:lnTo>
                <a:lnTo>
                  <a:pt x="646" y="994"/>
                </a:lnTo>
                <a:lnTo>
                  <a:pt x="646" y="997"/>
                </a:lnTo>
                <a:lnTo>
                  <a:pt x="646" y="999"/>
                </a:lnTo>
                <a:lnTo>
                  <a:pt x="649" y="999"/>
                </a:lnTo>
                <a:lnTo>
                  <a:pt x="649" y="1002"/>
                </a:lnTo>
                <a:lnTo>
                  <a:pt x="649" y="1005"/>
                </a:lnTo>
                <a:lnTo>
                  <a:pt x="652" y="1008"/>
                </a:lnTo>
                <a:lnTo>
                  <a:pt x="652" y="1011"/>
                </a:lnTo>
                <a:lnTo>
                  <a:pt x="652" y="1014"/>
                </a:lnTo>
                <a:lnTo>
                  <a:pt x="652" y="1016"/>
                </a:lnTo>
                <a:lnTo>
                  <a:pt x="652" y="1019"/>
                </a:lnTo>
                <a:lnTo>
                  <a:pt x="655" y="1019"/>
                </a:lnTo>
                <a:lnTo>
                  <a:pt x="655" y="1022"/>
                </a:lnTo>
                <a:lnTo>
                  <a:pt x="655" y="1025"/>
                </a:lnTo>
                <a:lnTo>
                  <a:pt x="655" y="1028"/>
                </a:lnTo>
                <a:lnTo>
                  <a:pt x="658" y="1025"/>
                </a:lnTo>
                <a:lnTo>
                  <a:pt x="658" y="1028"/>
                </a:lnTo>
                <a:lnTo>
                  <a:pt x="661" y="1031"/>
                </a:lnTo>
                <a:lnTo>
                  <a:pt x="664" y="1031"/>
                </a:lnTo>
                <a:lnTo>
                  <a:pt x="664" y="1034"/>
                </a:lnTo>
                <a:lnTo>
                  <a:pt x="661" y="1034"/>
                </a:lnTo>
                <a:lnTo>
                  <a:pt x="661" y="1036"/>
                </a:lnTo>
                <a:lnTo>
                  <a:pt x="661" y="1034"/>
                </a:lnTo>
                <a:lnTo>
                  <a:pt x="664" y="1036"/>
                </a:lnTo>
                <a:lnTo>
                  <a:pt x="661" y="1036"/>
                </a:lnTo>
                <a:lnTo>
                  <a:pt x="658" y="1039"/>
                </a:lnTo>
                <a:lnTo>
                  <a:pt x="655" y="1039"/>
                </a:lnTo>
                <a:lnTo>
                  <a:pt x="655" y="1042"/>
                </a:lnTo>
                <a:lnTo>
                  <a:pt x="652" y="1042"/>
                </a:lnTo>
                <a:lnTo>
                  <a:pt x="649" y="1039"/>
                </a:lnTo>
                <a:lnTo>
                  <a:pt x="646" y="1039"/>
                </a:lnTo>
                <a:lnTo>
                  <a:pt x="646" y="1036"/>
                </a:lnTo>
                <a:lnTo>
                  <a:pt x="646" y="1034"/>
                </a:lnTo>
                <a:lnTo>
                  <a:pt x="644" y="1031"/>
                </a:lnTo>
                <a:lnTo>
                  <a:pt x="644" y="1034"/>
                </a:lnTo>
                <a:lnTo>
                  <a:pt x="644" y="1036"/>
                </a:lnTo>
                <a:lnTo>
                  <a:pt x="646" y="1036"/>
                </a:lnTo>
                <a:lnTo>
                  <a:pt x="646" y="1039"/>
                </a:lnTo>
                <a:lnTo>
                  <a:pt x="644" y="1039"/>
                </a:lnTo>
                <a:lnTo>
                  <a:pt x="641" y="1042"/>
                </a:lnTo>
                <a:lnTo>
                  <a:pt x="638" y="1039"/>
                </a:lnTo>
                <a:lnTo>
                  <a:pt x="635" y="1036"/>
                </a:lnTo>
                <a:lnTo>
                  <a:pt x="632" y="1036"/>
                </a:lnTo>
                <a:lnTo>
                  <a:pt x="629" y="1036"/>
                </a:lnTo>
                <a:lnTo>
                  <a:pt x="627" y="1036"/>
                </a:lnTo>
                <a:lnTo>
                  <a:pt x="624" y="1036"/>
                </a:lnTo>
                <a:lnTo>
                  <a:pt x="621" y="1036"/>
                </a:lnTo>
                <a:lnTo>
                  <a:pt x="621" y="1034"/>
                </a:lnTo>
                <a:lnTo>
                  <a:pt x="618" y="1034"/>
                </a:lnTo>
                <a:lnTo>
                  <a:pt x="615" y="1034"/>
                </a:lnTo>
                <a:lnTo>
                  <a:pt x="612" y="1034"/>
                </a:lnTo>
                <a:lnTo>
                  <a:pt x="609" y="1034"/>
                </a:lnTo>
                <a:lnTo>
                  <a:pt x="609" y="1031"/>
                </a:lnTo>
                <a:lnTo>
                  <a:pt x="609" y="1028"/>
                </a:lnTo>
                <a:lnTo>
                  <a:pt x="607" y="1025"/>
                </a:lnTo>
                <a:lnTo>
                  <a:pt x="607" y="1022"/>
                </a:lnTo>
                <a:lnTo>
                  <a:pt x="607" y="1019"/>
                </a:lnTo>
                <a:lnTo>
                  <a:pt x="607" y="1016"/>
                </a:lnTo>
                <a:lnTo>
                  <a:pt x="604" y="1016"/>
                </a:lnTo>
                <a:lnTo>
                  <a:pt x="604" y="1014"/>
                </a:lnTo>
                <a:lnTo>
                  <a:pt x="604" y="1011"/>
                </a:lnTo>
                <a:lnTo>
                  <a:pt x="601" y="1011"/>
                </a:lnTo>
                <a:lnTo>
                  <a:pt x="601" y="1008"/>
                </a:lnTo>
                <a:lnTo>
                  <a:pt x="601" y="1005"/>
                </a:lnTo>
                <a:lnTo>
                  <a:pt x="601" y="1002"/>
                </a:lnTo>
                <a:lnTo>
                  <a:pt x="598" y="999"/>
                </a:lnTo>
                <a:lnTo>
                  <a:pt x="598" y="997"/>
                </a:lnTo>
                <a:lnTo>
                  <a:pt x="598" y="994"/>
                </a:lnTo>
                <a:lnTo>
                  <a:pt x="595" y="991"/>
                </a:lnTo>
                <a:lnTo>
                  <a:pt x="595" y="988"/>
                </a:lnTo>
                <a:lnTo>
                  <a:pt x="595" y="985"/>
                </a:lnTo>
                <a:lnTo>
                  <a:pt x="595" y="982"/>
                </a:lnTo>
                <a:lnTo>
                  <a:pt x="595" y="979"/>
                </a:lnTo>
                <a:lnTo>
                  <a:pt x="595" y="977"/>
                </a:lnTo>
                <a:lnTo>
                  <a:pt x="595" y="974"/>
                </a:lnTo>
                <a:lnTo>
                  <a:pt x="595" y="971"/>
                </a:lnTo>
                <a:lnTo>
                  <a:pt x="598" y="971"/>
                </a:lnTo>
                <a:lnTo>
                  <a:pt x="601" y="971"/>
                </a:lnTo>
                <a:lnTo>
                  <a:pt x="601" y="968"/>
                </a:lnTo>
                <a:lnTo>
                  <a:pt x="604" y="968"/>
                </a:lnTo>
                <a:lnTo>
                  <a:pt x="604" y="965"/>
                </a:lnTo>
                <a:lnTo>
                  <a:pt x="604" y="962"/>
                </a:lnTo>
                <a:lnTo>
                  <a:pt x="604" y="960"/>
                </a:lnTo>
                <a:lnTo>
                  <a:pt x="601" y="960"/>
                </a:lnTo>
                <a:lnTo>
                  <a:pt x="601" y="957"/>
                </a:lnTo>
                <a:lnTo>
                  <a:pt x="598" y="957"/>
                </a:lnTo>
                <a:lnTo>
                  <a:pt x="598" y="954"/>
                </a:lnTo>
                <a:lnTo>
                  <a:pt x="592" y="951"/>
                </a:lnTo>
                <a:lnTo>
                  <a:pt x="592" y="948"/>
                </a:lnTo>
                <a:lnTo>
                  <a:pt x="590" y="948"/>
                </a:lnTo>
                <a:lnTo>
                  <a:pt x="587" y="945"/>
                </a:lnTo>
                <a:lnTo>
                  <a:pt x="584" y="945"/>
                </a:lnTo>
                <a:lnTo>
                  <a:pt x="587" y="948"/>
                </a:lnTo>
                <a:lnTo>
                  <a:pt x="587" y="951"/>
                </a:lnTo>
                <a:lnTo>
                  <a:pt x="590" y="951"/>
                </a:lnTo>
                <a:lnTo>
                  <a:pt x="592" y="954"/>
                </a:lnTo>
                <a:lnTo>
                  <a:pt x="592" y="957"/>
                </a:lnTo>
                <a:lnTo>
                  <a:pt x="595" y="957"/>
                </a:lnTo>
                <a:lnTo>
                  <a:pt x="595" y="960"/>
                </a:lnTo>
                <a:lnTo>
                  <a:pt x="598" y="960"/>
                </a:lnTo>
                <a:lnTo>
                  <a:pt x="598" y="962"/>
                </a:lnTo>
                <a:lnTo>
                  <a:pt x="601" y="962"/>
                </a:lnTo>
                <a:lnTo>
                  <a:pt x="601" y="965"/>
                </a:lnTo>
                <a:lnTo>
                  <a:pt x="601" y="968"/>
                </a:lnTo>
                <a:lnTo>
                  <a:pt x="598" y="968"/>
                </a:lnTo>
                <a:lnTo>
                  <a:pt x="598" y="971"/>
                </a:lnTo>
                <a:lnTo>
                  <a:pt x="595" y="971"/>
                </a:lnTo>
                <a:lnTo>
                  <a:pt x="592" y="971"/>
                </a:lnTo>
                <a:lnTo>
                  <a:pt x="590" y="974"/>
                </a:lnTo>
                <a:lnTo>
                  <a:pt x="590" y="977"/>
                </a:lnTo>
                <a:lnTo>
                  <a:pt x="590" y="979"/>
                </a:lnTo>
                <a:lnTo>
                  <a:pt x="590" y="982"/>
                </a:lnTo>
                <a:lnTo>
                  <a:pt x="590" y="985"/>
                </a:lnTo>
                <a:lnTo>
                  <a:pt x="590" y="988"/>
                </a:lnTo>
                <a:lnTo>
                  <a:pt x="592" y="988"/>
                </a:lnTo>
                <a:lnTo>
                  <a:pt x="592" y="991"/>
                </a:lnTo>
                <a:lnTo>
                  <a:pt x="592" y="994"/>
                </a:lnTo>
                <a:lnTo>
                  <a:pt x="592" y="997"/>
                </a:lnTo>
                <a:lnTo>
                  <a:pt x="592" y="999"/>
                </a:lnTo>
                <a:lnTo>
                  <a:pt x="595" y="1002"/>
                </a:lnTo>
                <a:lnTo>
                  <a:pt x="595" y="1005"/>
                </a:lnTo>
                <a:lnTo>
                  <a:pt x="595" y="1008"/>
                </a:lnTo>
                <a:lnTo>
                  <a:pt x="598" y="1008"/>
                </a:lnTo>
                <a:lnTo>
                  <a:pt x="598" y="1011"/>
                </a:lnTo>
                <a:lnTo>
                  <a:pt x="598" y="1014"/>
                </a:lnTo>
                <a:lnTo>
                  <a:pt x="598" y="1016"/>
                </a:lnTo>
                <a:lnTo>
                  <a:pt x="601" y="1019"/>
                </a:lnTo>
                <a:lnTo>
                  <a:pt x="601" y="1022"/>
                </a:lnTo>
                <a:lnTo>
                  <a:pt x="601" y="1025"/>
                </a:lnTo>
                <a:lnTo>
                  <a:pt x="601" y="1028"/>
                </a:lnTo>
                <a:lnTo>
                  <a:pt x="601" y="1031"/>
                </a:lnTo>
                <a:lnTo>
                  <a:pt x="604" y="1034"/>
                </a:lnTo>
                <a:lnTo>
                  <a:pt x="607" y="1036"/>
                </a:lnTo>
                <a:lnTo>
                  <a:pt x="609" y="1039"/>
                </a:lnTo>
                <a:lnTo>
                  <a:pt x="612" y="1039"/>
                </a:lnTo>
                <a:lnTo>
                  <a:pt x="612" y="1042"/>
                </a:lnTo>
                <a:lnTo>
                  <a:pt x="612" y="1045"/>
                </a:lnTo>
                <a:lnTo>
                  <a:pt x="607" y="1045"/>
                </a:lnTo>
                <a:lnTo>
                  <a:pt x="604" y="1045"/>
                </a:lnTo>
                <a:lnTo>
                  <a:pt x="601" y="1045"/>
                </a:lnTo>
                <a:lnTo>
                  <a:pt x="595" y="1045"/>
                </a:lnTo>
                <a:lnTo>
                  <a:pt x="595" y="1048"/>
                </a:lnTo>
                <a:lnTo>
                  <a:pt x="592" y="1048"/>
                </a:lnTo>
                <a:lnTo>
                  <a:pt x="590" y="1048"/>
                </a:lnTo>
                <a:lnTo>
                  <a:pt x="587" y="1048"/>
                </a:lnTo>
                <a:lnTo>
                  <a:pt x="584" y="1048"/>
                </a:lnTo>
                <a:lnTo>
                  <a:pt x="581" y="1048"/>
                </a:lnTo>
                <a:lnTo>
                  <a:pt x="575" y="1048"/>
                </a:lnTo>
                <a:lnTo>
                  <a:pt x="572" y="1051"/>
                </a:lnTo>
                <a:lnTo>
                  <a:pt x="570" y="1051"/>
                </a:lnTo>
                <a:lnTo>
                  <a:pt x="570" y="1048"/>
                </a:lnTo>
                <a:lnTo>
                  <a:pt x="567" y="1048"/>
                </a:lnTo>
                <a:lnTo>
                  <a:pt x="564" y="1048"/>
                </a:lnTo>
                <a:lnTo>
                  <a:pt x="564" y="1045"/>
                </a:lnTo>
                <a:lnTo>
                  <a:pt x="564" y="1042"/>
                </a:lnTo>
                <a:lnTo>
                  <a:pt x="561" y="1042"/>
                </a:lnTo>
                <a:lnTo>
                  <a:pt x="561" y="1034"/>
                </a:lnTo>
                <a:lnTo>
                  <a:pt x="561" y="1031"/>
                </a:lnTo>
                <a:lnTo>
                  <a:pt x="564" y="1031"/>
                </a:lnTo>
                <a:lnTo>
                  <a:pt x="564" y="1028"/>
                </a:lnTo>
                <a:lnTo>
                  <a:pt x="564" y="1025"/>
                </a:lnTo>
                <a:lnTo>
                  <a:pt x="561" y="1022"/>
                </a:lnTo>
                <a:lnTo>
                  <a:pt x="561" y="1019"/>
                </a:lnTo>
                <a:lnTo>
                  <a:pt x="561" y="1016"/>
                </a:lnTo>
                <a:lnTo>
                  <a:pt x="561" y="1014"/>
                </a:lnTo>
                <a:lnTo>
                  <a:pt x="561" y="1011"/>
                </a:lnTo>
                <a:lnTo>
                  <a:pt x="558" y="1011"/>
                </a:lnTo>
                <a:lnTo>
                  <a:pt x="558" y="1008"/>
                </a:lnTo>
                <a:lnTo>
                  <a:pt x="558" y="1005"/>
                </a:lnTo>
                <a:lnTo>
                  <a:pt x="558" y="1002"/>
                </a:lnTo>
                <a:lnTo>
                  <a:pt x="558" y="999"/>
                </a:lnTo>
                <a:lnTo>
                  <a:pt x="558" y="997"/>
                </a:lnTo>
                <a:lnTo>
                  <a:pt x="558" y="994"/>
                </a:lnTo>
                <a:lnTo>
                  <a:pt x="561" y="994"/>
                </a:lnTo>
                <a:lnTo>
                  <a:pt x="561" y="991"/>
                </a:lnTo>
                <a:lnTo>
                  <a:pt x="561" y="988"/>
                </a:lnTo>
                <a:lnTo>
                  <a:pt x="561" y="985"/>
                </a:lnTo>
                <a:lnTo>
                  <a:pt x="564" y="985"/>
                </a:lnTo>
                <a:lnTo>
                  <a:pt x="564" y="982"/>
                </a:lnTo>
                <a:lnTo>
                  <a:pt x="567" y="982"/>
                </a:lnTo>
                <a:lnTo>
                  <a:pt x="567" y="979"/>
                </a:lnTo>
                <a:lnTo>
                  <a:pt x="567" y="977"/>
                </a:lnTo>
                <a:lnTo>
                  <a:pt x="570" y="977"/>
                </a:lnTo>
                <a:lnTo>
                  <a:pt x="570" y="971"/>
                </a:lnTo>
                <a:lnTo>
                  <a:pt x="567" y="971"/>
                </a:lnTo>
                <a:lnTo>
                  <a:pt x="567" y="968"/>
                </a:lnTo>
                <a:lnTo>
                  <a:pt x="567" y="965"/>
                </a:lnTo>
                <a:lnTo>
                  <a:pt x="567" y="962"/>
                </a:lnTo>
                <a:lnTo>
                  <a:pt x="564" y="962"/>
                </a:lnTo>
                <a:lnTo>
                  <a:pt x="564" y="965"/>
                </a:lnTo>
                <a:lnTo>
                  <a:pt x="564" y="968"/>
                </a:lnTo>
                <a:lnTo>
                  <a:pt x="564" y="974"/>
                </a:lnTo>
                <a:lnTo>
                  <a:pt x="564" y="977"/>
                </a:lnTo>
                <a:lnTo>
                  <a:pt x="561" y="979"/>
                </a:lnTo>
                <a:lnTo>
                  <a:pt x="561" y="982"/>
                </a:lnTo>
                <a:lnTo>
                  <a:pt x="558" y="985"/>
                </a:lnTo>
                <a:lnTo>
                  <a:pt x="558" y="988"/>
                </a:lnTo>
                <a:lnTo>
                  <a:pt x="555" y="988"/>
                </a:lnTo>
                <a:lnTo>
                  <a:pt x="555" y="991"/>
                </a:lnTo>
                <a:lnTo>
                  <a:pt x="555" y="994"/>
                </a:lnTo>
                <a:lnTo>
                  <a:pt x="555" y="997"/>
                </a:lnTo>
                <a:lnTo>
                  <a:pt x="555" y="999"/>
                </a:lnTo>
                <a:lnTo>
                  <a:pt x="555" y="1002"/>
                </a:lnTo>
                <a:lnTo>
                  <a:pt x="555" y="1005"/>
                </a:lnTo>
                <a:lnTo>
                  <a:pt x="555" y="1008"/>
                </a:lnTo>
                <a:lnTo>
                  <a:pt x="555" y="1011"/>
                </a:lnTo>
                <a:lnTo>
                  <a:pt x="558" y="1011"/>
                </a:lnTo>
                <a:lnTo>
                  <a:pt x="558" y="1014"/>
                </a:lnTo>
                <a:lnTo>
                  <a:pt x="558" y="1016"/>
                </a:lnTo>
                <a:lnTo>
                  <a:pt x="558" y="1022"/>
                </a:lnTo>
                <a:lnTo>
                  <a:pt x="558" y="1025"/>
                </a:lnTo>
                <a:lnTo>
                  <a:pt x="555" y="1025"/>
                </a:lnTo>
                <a:lnTo>
                  <a:pt x="555" y="1022"/>
                </a:lnTo>
                <a:lnTo>
                  <a:pt x="555" y="1019"/>
                </a:lnTo>
                <a:lnTo>
                  <a:pt x="552" y="1019"/>
                </a:lnTo>
                <a:lnTo>
                  <a:pt x="552" y="1016"/>
                </a:lnTo>
                <a:lnTo>
                  <a:pt x="552" y="1014"/>
                </a:lnTo>
                <a:lnTo>
                  <a:pt x="550" y="1014"/>
                </a:lnTo>
                <a:lnTo>
                  <a:pt x="550" y="1011"/>
                </a:lnTo>
                <a:lnTo>
                  <a:pt x="550" y="1008"/>
                </a:lnTo>
                <a:lnTo>
                  <a:pt x="550" y="1005"/>
                </a:lnTo>
                <a:lnTo>
                  <a:pt x="550" y="1002"/>
                </a:lnTo>
                <a:lnTo>
                  <a:pt x="547" y="999"/>
                </a:lnTo>
                <a:lnTo>
                  <a:pt x="544" y="997"/>
                </a:lnTo>
                <a:lnTo>
                  <a:pt x="547" y="994"/>
                </a:lnTo>
                <a:lnTo>
                  <a:pt x="550" y="991"/>
                </a:lnTo>
                <a:lnTo>
                  <a:pt x="547" y="991"/>
                </a:lnTo>
                <a:lnTo>
                  <a:pt x="544" y="994"/>
                </a:lnTo>
                <a:lnTo>
                  <a:pt x="544" y="997"/>
                </a:lnTo>
                <a:lnTo>
                  <a:pt x="541" y="997"/>
                </a:lnTo>
                <a:lnTo>
                  <a:pt x="538" y="997"/>
                </a:lnTo>
                <a:lnTo>
                  <a:pt x="535" y="994"/>
                </a:lnTo>
                <a:lnTo>
                  <a:pt x="535" y="991"/>
                </a:lnTo>
                <a:lnTo>
                  <a:pt x="535" y="988"/>
                </a:lnTo>
                <a:lnTo>
                  <a:pt x="533" y="988"/>
                </a:lnTo>
                <a:lnTo>
                  <a:pt x="533" y="985"/>
                </a:lnTo>
                <a:lnTo>
                  <a:pt x="530" y="985"/>
                </a:lnTo>
                <a:lnTo>
                  <a:pt x="530" y="988"/>
                </a:lnTo>
                <a:lnTo>
                  <a:pt x="533" y="988"/>
                </a:lnTo>
                <a:lnTo>
                  <a:pt x="533" y="991"/>
                </a:lnTo>
                <a:lnTo>
                  <a:pt x="535" y="994"/>
                </a:lnTo>
                <a:lnTo>
                  <a:pt x="538" y="997"/>
                </a:lnTo>
                <a:lnTo>
                  <a:pt x="541" y="999"/>
                </a:lnTo>
                <a:lnTo>
                  <a:pt x="544" y="999"/>
                </a:lnTo>
                <a:lnTo>
                  <a:pt x="547" y="1002"/>
                </a:lnTo>
                <a:lnTo>
                  <a:pt x="547" y="1005"/>
                </a:lnTo>
                <a:lnTo>
                  <a:pt x="547" y="1008"/>
                </a:lnTo>
                <a:lnTo>
                  <a:pt x="550" y="1011"/>
                </a:lnTo>
                <a:lnTo>
                  <a:pt x="550" y="1014"/>
                </a:lnTo>
                <a:lnTo>
                  <a:pt x="550" y="1016"/>
                </a:lnTo>
                <a:lnTo>
                  <a:pt x="547" y="1016"/>
                </a:lnTo>
                <a:lnTo>
                  <a:pt x="550" y="1019"/>
                </a:lnTo>
                <a:lnTo>
                  <a:pt x="547" y="1019"/>
                </a:lnTo>
                <a:lnTo>
                  <a:pt x="547" y="1022"/>
                </a:lnTo>
                <a:lnTo>
                  <a:pt x="547" y="1025"/>
                </a:lnTo>
                <a:lnTo>
                  <a:pt x="550" y="1028"/>
                </a:lnTo>
                <a:lnTo>
                  <a:pt x="552" y="1028"/>
                </a:lnTo>
                <a:lnTo>
                  <a:pt x="555" y="1031"/>
                </a:lnTo>
                <a:lnTo>
                  <a:pt x="555" y="1034"/>
                </a:lnTo>
                <a:lnTo>
                  <a:pt x="555" y="1036"/>
                </a:lnTo>
                <a:lnTo>
                  <a:pt x="558" y="1036"/>
                </a:lnTo>
                <a:lnTo>
                  <a:pt x="558" y="1039"/>
                </a:lnTo>
                <a:lnTo>
                  <a:pt x="558" y="1042"/>
                </a:lnTo>
                <a:lnTo>
                  <a:pt x="558" y="1045"/>
                </a:lnTo>
                <a:lnTo>
                  <a:pt x="558" y="1048"/>
                </a:lnTo>
                <a:lnTo>
                  <a:pt x="561" y="1048"/>
                </a:lnTo>
                <a:lnTo>
                  <a:pt x="561" y="1051"/>
                </a:lnTo>
                <a:lnTo>
                  <a:pt x="558" y="1051"/>
                </a:lnTo>
                <a:lnTo>
                  <a:pt x="555" y="1051"/>
                </a:lnTo>
                <a:lnTo>
                  <a:pt x="555" y="1053"/>
                </a:lnTo>
                <a:lnTo>
                  <a:pt x="552" y="1053"/>
                </a:lnTo>
                <a:lnTo>
                  <a:pt x="550" y="1053"/>
                </a:lnTo>
                <a:lnTo>
                  <a:pt x="547" y="1053"/>
                </a:lnTo>
                <a:lnTo>
                  <a:pt x="544" y="1053"/>
                </a:lnTo>
                <a:lnTo>
                  <a:pt x="541" y="1053"/>
                </a:lnTo>
                <a:lnTo>
                  <a:pt x="538" y="1053"/>
                </a:lnTo>
                <a:lnTo>
                  <a:pt x="538" y="1056"/>
                </a:lnTo>
                <a:lnTo>
                  <a:pt x="535" y="1056"/>
                </a:lnTo>
                <a:lnTo>
                  <a:pt x="533" y="1056"/>
                </a:lnTo>
                <a:lnTo>
                  <a:pt x="530" y="1056"/>
                </a:lnTo>
                <a:lnTo>
                  <a:pt x="530" y="1053"/>
                </a:lnTo>
                <a:lnTo>
                  <a:pt x="527" y="1053"/>
                </a:lnTo>
                <a:lnTo>
                  <a:pt x="524" y="1051"/>
                </a:lnTo>
                <a:lnTo>
                  <a:pt x="527" y="1051"/>
                </a:lnTo>
                <a:lnTo>
                  <a:pt x="524" y="1048"/>
                </a:lnTo>
                <a:lnTo>
                  <a:pt x="524" y="1045"/>
                </a:lnTo>
                <a:lnTo>
                  <a:pt x="524" y="1042"/>
                </a:lnTo>
                <a:lnTo>
                  <a:pt x="524" y="1039"/>
                </a:lnTo>
                <a:lnTo>
                  <a:pt x="527" y="1036"/>
                </a:lnTo>
                <a:lnTo>
                  <a:pt x="527" y="1034"/>
                </a:lnTo>
                <a:lnTo>
                  <a:pt x="527" y="1028"/>
                </a:lnTo>
                <a:lnTo>
                  <a:pt x="524" y="1028"/>
                </a:lnTo>
                <a:lnTo>
                  <a:pt x="527" y="1028"/>
                </a:lnTo>
                <a:lnTo>
                  <a:pt x="527" y="1025"/>
                </a:lnTo>
                <a:lnTo>
                  <a:pt x="527" y="1022"/>
                </a:lnTo>
                <a:lnTo>
                  <a:pt x="527" y="1019"/>
                </a:lnTo>
                <a:lnTo>
                  <a:pt x="527" y="1016"/>
                </a:lnTo>
                <a:lnTo>
                  <a:pt x="527" y="1011"/>
                </a:lnTo>
                <a:lnTo>
                  <a:pt x="524" y="1008"/>
                </a:lnTo>
                <a:lnTo>
                  <a:pt x="524" y="1005"/>
                </a:lnTo>
                <a:lnTo>
                  <a:pt x="521" y="1005"/>
                </a:lnTo>
                <a:lnTo>
                  <a:pt x="521" y="1002"/>
                </a:lnTo>
                <a:lnTo>
                  <a:pt x="518" y="999"/>
                </a:lnTo>
                <a:lnTo>
                  <a:pt x="515" y="999"/>
                </a:lnTo>
                <a:lnTo>
                  <a:pt x="515" y="997"/>
                </a:lnTo>
                <a:lnTo>
                  <a:pt x="513" y="997"/>
                </a:lnTo>
                <a:lnTo>
                  <a:pt x="510" y="997"/>
                </a:lnTo>
                <a:lnTo>
                  <a:pt x="510" y="994"/>
                </a:lnTo>
                <a:lnTo>
                  <a:pt x="510" y="997"/>
                </a:lnTo>
                <a:lnTo>
                  <a:pt x="507" y="994"/>
                </a:lnTo>
                <a:lnTo>
                  <a:pt x="507" y="991"/>
                </a:lnTo>
                <a:lnTo>
                  <a:pt x="504" y="991"/>
                </a:lnTo>
                <a:lnTo>
                  <a:pt x="504" y="994"/>
                </a:lnTo>
                <a:lnTo>
                  <a:pt x="507" y="997"/>
                </a:lnTo>
                <a:lnTo>
                  <a:pt x="510" y="997"/>
                </a:lnTo>
                <a:lnTo>
                  <a:pt x="513" y="997"/>
                </a:lnTo>
                <a:lnTo>
                  <a:pt x="513" y="999"/>
                </a:lnTo>
                <a:lnTo>
                  <a:pt x="515" y="999"/>
                </a:lnTo>
                <a:lnTo>
                  <a:pt x="515" y="1002"/>
                </a:lnTo>
                <a:lnTo>
                  <a:pt x="518" y="1002"/>
                </a:lnTo>
                <a:lnTo>
                  <a:pt x="521" y="1002"/>
                </a:lnTo>
                <a:lnTo>
                  <a:pt x="521" y="1005"/>
                </a:lnTo>
                <a:lnTo>
                  <a:pt x="521" y="1008"/>
                </a:lnTo>
                <a:lnTo>
                  <a:pt x="524" y="1008"/>
                </a:lnTo>
                <a:lnTo>
                  <a:pt x="524" y="1011"/>
                </a:lnTo>
                <a:lnTo>
                  <a:pt x="524" y="1014"/>
                </a:lnTo>
                <a:lnTo>
                  <a:pt x="524" y="1016"/>
                </a:lnTo>
                <a:lnTo>
                  <a:pt x="524" y="1019"/>
                </a:lnTo>
                <a:lnTo>
                  <a:pt x="524" y="1022"/>
                </a:lnTo>
                <a:lnTo>
                  <a:pt x="524" y="1034"/>
                </a:lnTo>
                <a:lnTo>
                  <a:pt x="524" y="1036"/>
                </a:lnTo>
                <a:lnTo>
                  <a:pt x="524" y="1039"/>
                </a:lnTo>
                <a:lnTo>
                  <a:pt x="521" y="1042"/>
                </a:lnTo>
                <a:lnTo>
                  <a:pt x="518" y="1045"/>
                </a:lnTo>
                <a:lnTo>
                  <a:pt x="518" y="1042"/>
                </a:lnTo>
                <a:lnTo>
                  <a:pt x="515" y="1045"/>
                </a:lnTo>
                <a:lnTo>
                  <a:pt x="518" y="1045"/>
                </a:lnTo>
                <a:lnTo>
                  <a:pt x="521" y="1045"/>
                </a:lnTo>
                <a:lnTo>
                  <a:pt x="521" y="1048"/>
                </a:lnTo>
                <a:lnTo>
                  <a:pt x="521" y="1051"/>
                </a:lnTo>
                <a:lnTo>
                  <a:pt x="524" y="1051"/>
                </a:lnTo>
                <a:lnTo>
                  <a:pt x="524" y="1053"/>
                </a:lnTo>
                <a:lnTo>
                  <a:pt x="521" y="1053"/>
                </a:lnTo>
                <a:lnTo>
                  <a:pt x="521" y="1056"/>
                </a:lnTo>
                <a:lnTo>
                  <a:pt x="518" y="1056"/>
                </a:lnTo>
                <a:lnTo>
                  <a:pt x="507" y="1056"/>
                </a:lnTo>
                <a:lnTo>
                  <a:pt x="504" y="1056"/>
                </a:lnTo>
                <a:lnTo>
                  <a:pt x="501" y="1056"/>
                </a:lnTo>
                <a:lnTo>
                  <a:pt x="498" y="1056"/>
                </a:lnTo>
                <a:lnTo>
                  <a:pt x="496" y="1056"/>
                </a:lnTo>
                <a:lnTo>
                  <a:pt x="490" y="1056"/>
                </a:lnTo>
                <a:lnTo>
                  <a:pt x="487" y="1056"/>
                </a:lnTo>
                <a:lnTo>
                  <a:pt x="487" y="1059"/>
                </a:lnTo>
                <a:lnTo>
                  <a:pt x="484" y="1059"/>
                </a:lnTo>
                <a:lnTo>
                  <a:pt x="481" y="1059"/>
                </a:lnTo>
                <a:lnTo>
                  <a:pt x="478" y="1059"/>
                </a:lnTo>
                <a:lnTo>
                  <a:pt x="476" y="1059"/>
                </a:lnTo>
                <a:lnTo>
                  <a:pt x="473" y="1056"/>
                </a:lnTo>
                <a:lnTo>
                  <a:pt x="470" y="1056"/>
                </a:lnTo>
                <a:lnTo>
                  <a:pt x="470" y="1053"/>
                </a:lnTo>
                <a:lnTo>
                  <a:pt x="473" y="1051"/>
                </a:lnTo>
                <a:lnTo>
                  <a:pt x="470" y="1051"/>
                </a:lnTo>
                <a:lnTo>
                  <a:pt x="467" y="1051"/>
                </a:lnTo>
                <a:lnTo>
                  <a:pt x="464" y="1053"/>
                </a:lnTo>
                <a:lnTo>
                  <a:pt x="461" y="1053"/>
                </a:lnTo>
                <a:lnTo>
                  <a:pt x="461" y="1051"/>
                </a:lnTo>
                <a:lnTo>
                  <a:pt x="461" y="1048"/>
                </a:lnTo>
                <a:lnTo>
                  <a:pt x="458" y="1048"/>
                </a:lnTo>
                <a:lnTo>
                  <a:pt x="456" y="1045"/>
                </a:lnTo>
                <a:lnTo>
                  <a:pt x="456" y="1042"/>
                </a:lnTo>
                <a:lnTo>
                  <a:pt x="453" y="1039"/>
                </a:lnTo>
                <a:lnTo>
                  <a:pt x="450" y="1039"/>
                </a:lnTo>
                <a:lnTo>
                  <a:pt x="447" y="1039"/>
                </a:lnTo>
                <a:lnTo>
                  <a:pt x="444" y="1036"/>
                </a:lnTo>
                <a:lnTo>
                  <a:pt x="444" y="1034"/>
                </a:lnTo>
                <a:lnTo>
                  <a:pt x="447" y="1031"/>
                </a:lnTo>
                <a:lnTo>
                  <a:pt x="444" y="1031"/>
                </a:lnTo>
                <a:lnTo>
                  <a:pt x="444" y="1028"/>
                </a:lnTo>
                <a:lnTo>
                  <a:pt x="444" y="1025"/>
                </a:lnTo>
                <a:lnTo>
                  <a:pt x="444" y="1022"/>
                </a:lnTo>
                <a:lnTo>
                  <a:pt x="444" y="1019"/>
                </a:lnTo>
                <a:lnTo>
                  <a:pt x="444" y="1016"/>
                </a:lnTo>
                <a:lnTo>
                  <a:pt x="444" y="1014"/>
                </a:lnTo>
                <a:lnTo>
                  <a:pt x="444" y="1011"/>
                </a:lnTo>
                <a:lnTo>
                  <a:pt x="444" y="1008"/>
                </a:lnTo>
                <a:lnTo>
                  <a:pt x="441" y="1005"/>
                </a:lnTo>
                <a:lnTo>
                  <a:pt x="439" y="1005"/>
                </a:lnTo>
                <a:lnTo>
                  <a:pt x="439" y="1008"/>
                </a:lnTo>
                <a:lnTo>
                  <a:pt x="441" y="1008"/>
                </a:lnTo>
                <a:lnTo>
                  <a:pt x="441" y="1011"/>
                </a:lnTo>
                <a:lnTo>
                  <a:pt x="444" y="1014"/>
                </a:lnTo>
                <a:lnTo>
                  <a:pt x="444" y="1016"/>
                </a:lnTo>
                <a:lnTo>
                  <a:pt x="444" y="1019"/>
                </a:lnTo>
                <a:lnTo>
                  <a:pt x="441" y="1022"/>
                </a:lnTo>
                <a:lnTo>
                  <a:pt x="439" y="1022"/>
                </a:lnTo>
                <a:lnTo>
                  <a:pt x="436" y="1022"/>
                </a:lnTo>
                <a:lnTo>
                  <a:pt x="433" y="1022"/>
                </a:lnTo>
                <a:lnTo>
                  <a:pt x="430" y="1022"/>
                </a:lnTo>
                <a:lnTo>
                  <a:pt x="430" y="1019"/>
                </a:lnTo>
                <a:lnTo>
                  <a:pt x="427" y="1019"/>
                </a:lnTo>
                <a:lnTo>
                  <a:pt x="430" y="1022"/>
                </a:lnTo>
                <a:lnTo>
                  <a:pt x="430" y="1025"/>
                </a:lnTo>
                <a:lnTo>
                  <a:pt x="427" y="1025"/>
                </a:lnTo>
                <a:lnTo>
                  <a:pt x="427" y="1028"/>
                </a:lnTo>
                <a:lnTo>
                  <a:pt x="424" y="1031"/>
                </a:lnTo>
                <a:lnTo>
                  <a:pt x="421" y="1034"/>
                </a:lnTo>
                <a:lnTo>
                  <a:pt x="419" y="1034"/>
                </a:lnTo>
                <a:lnTo>
                  <a:pt x="419" y="1036"/>
                </a:lnTo>
                <a:lnTo>
                  <a:pt x="416" y="1036"/>
                </a:lnTo>
                <a:lnTo>
                  <a:pt x="416" y="1034"/>
                </a:lnTo>
                <a:lnTo>
                  <a:pt x="416" y="1031"/>
                </a:lnTo>
                <a:lnTo>
                  <a:pt x="416" y="1028"/>
                </a:lnTo>
                <a:lnTo>
                  <a:pt x="416" y="1025"/>
                </a:lnTo>
                <a:lnTo>
                  <a:pt x="419" y="1022"/>
                </a:lnTo>
                <a:lnTo>
                  <a:pt x="419" y="1019"/>
                </a:lnTo>
                <a:lnTo>
                  <a:pt x="416" y="1019"/>
                </a:lnTo>
                <a:lnTo>
                  <a:pt x="416" y="1016"/>
                </a:lnTo>
                <a:lnTo>
                  <a:pt x="416" y="1014"/>
                </a:lnTo>
                <a:lnTo>
                  <a:pt x="413" y="1011"/>
                </a:lnTo>
                <a:lnTo>
                  <a:pt x="413" y="1008"/>
                </a:lnTo>
                <a:lnTo>
                  <a:pt x="410" y="1008"/>
                </a:lnTo>
                <a:lnTo>
                  <a:pt x="410" y="1005"/>
                </a:lnTo>
                <a:lnTo>
                  <a:pt x="410" y="1002"/>
                </a:lnTo>
                <a:lnTo>
                  <a:pt x="407" y="1002"/>
                </a:lnTo>
                <a:lnTo>
                  <a:pt x="407" y="997"/>
                </a:lnTo>
                <a:lnTo>
                  <a:pt x="407" y="999"/>
                </a:lnTo>
                <a:lnTo>
                  <a:pt x="407" y="1002"/>
                </a:lnTo>
                <a:lnTo>
                  <a:pt x="407" y="1005"/>
                </a:lnTo>
                <a:lnTo>
                  <a:pt x="410" y="1008"/>
                </a:lnTo>
                <a:lnTo>
                  <a:pt x="413" y="1008"/>
                </a:lnTo>
                <a:lnTo>
                  <a:pt x="413" y="1011"/>
                </a:lnTo>
                <a:lnTo>
                  <a:pt x="413" y="1016"/>
                </a:lnTo>
                <a:lnTo>
                  <a:pt x="413" y="1019"/>
                </a:lnTo>
                <a:lnTo>
                  <a:pt x="410" y="1019"/>
                </a:lnTo>
                <a:lnTo>
                  <a:pt x="410" y="1022"/>
                </a:lnTo>
                <a:lnTo>
                  <a:pt x="413" y="1025"/>
                </a:lnTo>
                <a:lnTo>
                  <a:pt x="413" y="1028"/>
                </a:lnTo>
                <a:lnTo>
                  <a:pt x="413" y="1031"/>
                </a:lnTo>
                <a:lnTo>
                  <a:pt x="410" y="1031"/>
                </a:lnTo>
                <a:lnTo>
                  <a:pt x="410" y="1028"/>
                </a:lnTo>
                <a:lnTo>
                  <a:pt x="407" y="1028"/>
                </a:lnTo>
                <a:lnTo>
                  <a:pt x="407" y="1025"/>
                </a:lnTo>
                <a:lnTo>
                  <a:pt x="407" y="1022"/>
                </a:lnTo>
                <a:lnTo>
                  <a:pt x="402" y="1022"/>
                </a:lnTo>
                <a:lnTo>
                  <a:pt x="399" y="1022"/>
                </a:lnTo>
                <a:lnTo>
                  <a:pt x="396" y="1022"/>
                </a:lnTo>
                <a:lnTo>
                  <a:pt x="396" y="1019"/>
                </a:lnTo>
                <a:lnTo>
                  <a:pt x="396" y="1022"/>
                </a:lnTo>
                <a:lnTo>
                  <a:pt x="399" y="1022"/>
                </a:lnTo>
                <a:lnTo>
                  <a:pt x="399" y="1025"/>
                </a:lnTo>
                <a:lnTo>
                  <a:pt x="402" y="1025"/>
                </a:lnTo>
                <a:lnTo>
                  <a:pt x="404" y="1025"/>
                </a:lnTo>
                <a:lnTo>
                  <a:pt x="404" y="1028"/>
                </a:lnTo>
                <a:lnTo>
                  <a:pt x="407" y="1028"/>
                </a:lnTo>
                <a:lnTo>
                  <a:pt x="407" y="1031"/>
                </a:lnTo>
                <a:lnTo>
                  <a:pt x="407" y="1034"/>
                </a:lnTo>
                <a:lnTo>
                  <a:pt x="407" y="1036"/>
                </a:lnTo>
                <a:lnTo>
                  <a:pt x="404" y="1039"/>
                </a:lnTo>
                <a:lnTo>
                  <a:pt x="404" y="1042"/>
                </a:lnTo>
                <a:lnTo>
                  <a:pt x="404" y="1045"/>
                </a:lnTo>
                <a:lnTo>
                  <a:pt x="402" y="1048"/>
                </a:lnTo>
                <a:lnTo>
                  <a:pt x="402" y="1051"/>
                </a:lnTo>
                <a:lnTo>
                  <a:pt x="402" y="1053"/>
                </a:lnTo>
                <a:lnTo>
                  <a:pt x="402" y="1056"/>
                </a:lnTo>
                <a:lnTo>
                  <a:pt x="399" y="1056"/>
                </a:lnTo>
                <a:lnTo>
                  <a:pt x="396" y="1056"/>
                </a:lnTo>
                <a:lnTo>
                  <a:pt x="396" y="1059"/>
                </a:lnTo>
                <a:lnTo>
                  <a:pt x="396" y="1062"/>
                </a:lnTo>
                <a:lnTo>
                  <a:pt x="396" y="1059"/>
                </a:lnTo>
                <a:lnTo>
                  <a:pt x="399" y="1059"/>
                </a:lnTo>
                <a:lnTo>
                  <a:pt x="399" y="1056"/>
                </a:lnTo>
                <a:lnTo>
                  <a:pt x="402" y="1056"/>
                </a:lnTo>
                <a:lnTo>
                  <a:pt x="402" y="1059"/>
                </a:lnTo>
                <a:lnTo>
                  <a:pt x="402" y="1062"/>
                </a:lnTo>
                <a:lnTo>
                  <a:pt x="402" y="1065"/>
                </a:lnTo>
                <a:lnTo>
                  <a:pt x="404" y="1065"/>
                </a:lnTo>
                <a:lnTo>
                  <a:pt x="404" y="1068"/>
                </a:lnTo>
                <a:lnTo>
                  <a:pt x="402" y="1068"/>
                </a:lnTo>
                <a:lnTo>
                  <a:pt x="402" y="1071"/>
                </a:lnTo>
                <a:lnTo>
                  <a:pt x="399" y="1071"/>
                </a:lnTo>
                <a:lnTo>
                  <a:pt x="396" y="1071"/>
                </a:lnTo>
                <a:lnTo>
                  <a:pt x="393" y="1071"/>
                </a:lnTo>
                <a:lnTo>
                  <a:pt x="390" y="1071"/>
                </a:lnTo>
                <a:lnTo>
                  <a:pt x="387" y="1071"/>
                </a:lnTo>
                <a:lnTo>
                  <a:pt x="384" y="1071"/>
                </a:lnTo>
                <a:lnTo>
                  <a:pt x="382" y="1071"/>
                </a:lnTo>
                <a:lnTo>
                  <a:pt x="379" y="1071"/>
                </a:lnTo>
                <a:lnTo>
                  <a:pt x="376" y="1071"/>
                </a:lnTo>
                <a:lnTo>
                  <a:pt x="373" y="1071"/>
                </a:lnTo>
                <a:lnTo>
                  <a:pt x="370" y="1071"/>
                </a:lnTo>
                <a:lnTo>
                  <a:pt x="373" y="1071"/>
                </a:lnTo>
                <a:lnTo>
                  <a:pt x="373" y="1073"/>
                </a:lnTo>
                <a:lnTo>
                  <a:pt x="370" y="1073"/>
                </a:lnTo>
                <a:lnTo>
                  <a:pt x="370" y="1071"/>
                </a:lnTo>
                <a:lnTo>
                  <a:pt x="362" y="1071"/>
                </a:lnTo>
                <a:lnTo>
                  <a:pt x="362" y="1073"/>
                </a:lnTo>
                <a:lnTo>
                  <a:pt x="359" y="1073"/>
                </a:lnTo>
                <a:lnTo>
                  <a:pt x="359" y="1071"/>
                </a:lnTo>
                <a:lnTo>
                  <a:pt x="359" y="1068"/>
                </a:lnTo>
                <a:lnTo>
                  <a:pt x="359" y="1065"/>
                </a:lnTo>
                <a:lnTo>
                  <a:pt x="359" y="1062"/>
                </a:lnTo>
                <a:lnTo>
                  <a:pt x="359" y="1059"/>
                </a:lnTo>
                <a:lnTo>
                  <a:pt x="359" y="1056"/>
                </a:lnTo>
                <a:lnTo>
                  <a:pt x="356" y="1053"/>
                </a:lnTo>
                <a:lnTo>
                  <a:pt x="359" y="1051"/>
                </a:lnTo>
                <a:lnTo>
                  <a:pt x="359" y="1048"/>
                </a:lnTo>
                <a:lnTo>
                  <a:pt x="362" y="1045"/>
                </a:lnTo>
                <a:lnTo>
                  <a:pt x="365" y="1045"/>
                </a:lnTo>
                <a:lnTo>
                  <a:pt x="365" y="1042"/>
                </a:lnTo>
                <a:lnTo>
                  <a:pt x="362" y="1042"/>
                </a:lnTo>
                <a:lnTo>
                  <a:pt x="362" y="1045"/>
                </a:lnTo>
                <a:lnTo>
                  <a:pt x="359" y="1045"/>
                </a:lnTo>
                <a:lnTo>
                  <a:pt x="359" y="1042"/>
                </a:lnTo>
                <a:lnTo>
                  <a:pt x="356" y="1039"/>
                </a:lnTo>
                <a:lnTo>
                  <a:pt x="356" y="1034"/>
                </a:lnTo>
                <a:lnTo>
                  <a:pt x="359" y="1034"/>
                </a:lnTo>
                <a:lnTo>
                  <a:pt x="359" y="1031"/>
                </a:lnTo>
                <a:lnTo>
                  <a:pt x="362" y="1031"/>
                </a:lnTo>
                <a:lnTo>
                  <a:pt x="365" y="1028"/>
                </a:lnTo>
                <a:lnTo>
                  <a:pt x="367" y="1028"/>
                </a:lnTo>
                <a:lnTo>
                  <a:pt x="370" y="1028"/>
                </a:lnTo>
                <a:lnTo>
                  <a:pt x="370" y="1025"/>
                </a:lnTo>
                <a:lnTo>
                  <a:pt x="373" y="1025"/>
                </a:lnTo>
                <a:lnTo>
                  <a:pt x="376" y="1025"/>
                </a:lnTo>
                <a:lnTo>
                  <a:pt x="376" y="1028"/>
                </a:lnTo>
                <a:lnTo>
                  <a:pt x="376" y="1031"/>
                </a:lnTo>
                <a:lnTo>
                  <a:pt x="379" y="1034"/>
                </a:lnTo>
                <a:lnTo>
                  <a:pt x="376" y="1036"/>
                </a:lnTo>
                <a:lnTo>
                  <a:pt x="376" y="1039"/>
                </a:lnTo>
                <a:lnTo>
                  <a:pt x="379" y="1039"/>
                </a:lnTo>
                <a:lnTo>
                  <a:pt x="382" y="1036"/>
                </a:lnTo>
                <a:lnTo>
                  <a:pt x="382" y="1034"/>
                </a:lnTo>
                <a:lnTo>
                  <a:pt x="379" y="1034"/>
                </a:lnTo>
                <a:lnTo>
                  <a:pt x="379" y="1031"/>
                </a:lnTo>
                <a:lnTo>
                  <a:pt x="376" y="1028"/>
                </a:lnTo>
                <a:lnTo>
                  <a:pt x="376" y="1025"/>
                </a:lnTo>
                <a:lnTo>
                  <a:pt x="376" y="1022"/>
                </a:lnTo>
                <a:lnTo>
                  <a:pt x="376" y="1019"/>
                </a:lnTo>
                <a:lnTo>
                  <a:pt x="376" y="1016"/>
                </a:lnTo>
                <a:lnTo>
                  <a:pt x="376" y="1019"/>
                </a:lnTo>
                <a:lnTo>
                  <a:pt x="373" y="1019"/>
                </a:lnTo>
                <a:lnTo>
                  <a:pt x="373" y="1022"/>
                </a:lnTo>
                <a:lnTo>
                  <a:pt x="373" y="1025"/>
                </a:lnTo>
                <a:lnTo>
                  <a:pt x="370" y="1025"/>
                </a:lnTo>
                <a:lnTo>
                  <a:pt x="367" y="1025"/>
                </a:lnTo>
                <a:lnTo>
                  <a:pt x="365" y="1025"/>
                </a:lnTo>
                <a:lnTo>
                  <a:pt x="365" y="1022"/>
                </a:lnTo>
                <a:lnTo>
                  <a:pt x="362" y="1022"/>
                </a:lnTo>
                <a:lnTo>
                  <a:pt x="362" y="1025"/>
                </a:lnTo>
                <a:lnTo>
                  <a:pt x="365" y="1025"/>
                </a:lnTo>
                <a:lnTo>
                  <a:pt x="365" y="1028"/>
                </a:lnTo>
                <a:lnTo>
                  <a:pt x="362" y="1028"/>
                </a:lnTo>
                <a:lnTo>
                  <a:pt x="359" y="1028"/>
                </a:lnTo>
                <a:lnTo>
                  <a:pt x="356" y="1031"/>
                </a:lnTo>
                <a:lnTo>
                  <a:pt x="356" y="1034"/>
                </a:lnTo>
                <a:lnTo>
                  <a:pt x="353" y="1034"/>
                </a:lnTo>
                <a:lnTo>
                  <a:pt x="353" y="1036"/>
                </a:lnTo>
                <a:lnTo>
                  <a:pt x="353" y="1042"/>
                </a:lnTo>
                <a:lnTo>
                  <a:pt x="353" y="1045"/>
                </a:lnTo>
                <a:lnTo>
                  <a:pt x="353" y="1048"/>
                </a:lnTo>
                <a:lnTo>
                  <a:pt x="353" y="1045"/>
                </a:lnTo>
                <a:lnTo>
                  <a:pt x="350" y="1045"/>
                </a:lnTo>
                <a:lnTo>
                  <a:pt x="350" y="1042"/>
                </a:lnTo>
                <a:lnTo>
                  <a:pt x="350" y="1039"/>
                </a:lnTo>
                <a:lnTo>
                  <a:pt x="350" y="1036"/>
                </a:lnTo>
                <a:lnTo>
                  <a:pt x="350" y="1034"/>
                </a:lnTo>
                <a:lnTo>
                  <a:pt x="347" y="1031"/>
                </a:lnTo>
                <a:lnTo>
                  <a:pt x="347" y="1034"/>
                </a:lnTo>
                <a:lnTo>
                  <a:pt x="347" y="1036"/>
                </a:lnTo>
                <a:lnTo>
                  <a:pt x="347" y="1039"/>
                </a:lnTo>
                <a:lnTo>
                  <a:pt x="347" y="1042"/>
                </a:lnTo>
                <a:lnTo>
                  <a:pt x="347" y="1039"/>
                </a:lnTo>
                <a:lnTo>
                  <a:pt x="347" y="1042"/>
                </a:lnTo>
                <a:lnTo>
                  <a:pt x="345" y="1042"/>
                </a:lnTo>
                <a:lnTo>
                  <a:pt x="345" y="1045"/>
                </a:lnTo>
                <a:lnTo>
                  <a:pt x="347" y="1048"/>
                </a:lnTo>
                <a:lnTo>
                  <a:pt x="350" y="1051"/>
                </a:lnTo>
                <a:lnTo>
                  <a:pt x="353" y="1053"/>
                </a:lnTo>
                <a:lnTo>
                  <a:pt x="353" y="1056"/>
                </a:lnTo>
                <a:lnTo>
                  <a:pt x="356" y="1056"/>
                </a:lnTo>
                <a:lnTo>
                  <a:pt x="353" y="1059"/>
                </a:lnTo>
                <a:lnTo>
                  <a:pt x="353" y="1062"/>
                </a:lnTo>
                <a:lnTo>
                  <a:pt x="350" y="1062"/>
                </a:lnTo>
                <a:lnTo>
                  <a:pt x="350" y="1065"/>
                </a:lnTo>
                <a:lnTo>
                  <a:pt x="353" y="1068"/>
                </a:lnTo>
                <a:lnTo>
                  <a:pt x="350" y="1068"/>
                </a:lnTo>
                <a:lnTo>
                  <a:pt x="347" y="1065"/>
                </a:lnTo>
                <a:lnTo>
                  <a:pt x="345" y="1065"/>
                </a:lnTo>
                <a:lnTo>
                  <a:pt x="342" y="1065"/>
                </a:lnTo>
                <a:lnTo>
                  <a:pt x="339" y="1062"/>
                </a:lnTo>
                <a:lnTo>
                  <a:pt x="336" y="1062"/>
                </a:lnTo>
                <a:lnTo>
                  <a:pt x="333" y="1062"/>
                </a:lnTo>
                <a:lnTo>
                  <a:pt x="330" y="1062"/>
                </a:lnTo>
                <a:lnTo>
                  <a:pt x="327" y="1062"/>
                </a:lnTo>
                <a:lnTo>
                  <a:pt x="325" y="1059"/>
                </a:lnTo>
                <a:lnTo>
                  <a:pt x="325" y="1056"/>
                </a:lnTo>
                <a:lnTo>
                  <a:pt x="325" y="1053"/>
                </a:lnTo>
                <a:lnTo>
                  <a:pt x="325" y="1051"/>
                </a:lnTo>
                <a:lnTo>
                  <a:pt x="327" y="1051"/>
                </a:lnTo>
                <a:lnTo>
                  <a:pt x="327" y="1048"/>
                </a:lnTo>
                <a:lnTo>
                  <a:pt x="327" y="1045"/>
                </a:lnTo>
                <a:lnTo>
                  <a:pt x="327" y="1042"/>
                </a:lnTo>
                <a:lnTo>
                  <a:pt x="327" y="1039"/>
                </a:lnTo>
                <a:lnTo>
                  <a:pt x="325" y="1039"/>
                </a:lnTo>
                <a:lnTo>
                  <a:pt x="325" y="1036"/>
                </a:lnTo>
                <a:lnTo>
                  <a:pt x="325" y="1034"/>
                </a:lnTo>
                <a:lnTo>
                  <a:pt x="322" y="1034"/>
                </a:lnTo>
                <a:lnTo>
                  <a:pt x="322" y="1036"/>
                </a:lnTo>
                <a:lnTo>
                  <a:pt x="322" y="1039"/>
                </a:lnTo>
                <a:lnTo>
                  <a:pt x="319" y="1039"/>
                </a:lnTo>
                <a:lnTo>
                  <a:pt x="319" y="1042"/>
                </a:lnTo>
                <a:lnTo>
                  <a:pt x="322" y="1042"/>
                </a:lnTo>
                <a:lnTo>
                  <a:pt x="322" y="1045"/>
                </a:lnTo>
                <a:lnTo>
                  <a:pt x="322" y="1048"/>
                </a:lnTo>
                <a:lnTo>
                  <a:pt x="322" y="1051"/>
                </a:lnTo>
                <a:lnTo>
                  <a:pt x="319" y="1051"/>
                </a:lnTo>
                <a:lnTo>
                  <a:pt x="322" y="1053"/>
                </a:lnTo>
                <a:lnTo>
                  <a:pt x="322" y="1051"/>
                </a:lnTo>
                <a:lnTo>
                  <a:pt x="322" y="1053"/>
                </a:lnTo>
                <a:lnTo>
                  <a:pt x="319" y="1053"/>
                </a:lnTo>
                <a:lnTo>
                  <a:pt x="316" y="1051"/>
                </a:lnTo>
                <a:lnTo>
                  <a:pt x="313" y="1051"/>
                </a:lnTo>
                <a:lnTo>
                  <a:pt x="308" y="1048"/>
                </a:lnTo>
                <a:lnTo>
                  <a:pt x="305" y="1045"/>
                </a:lnTo>
                <a:lnTo>
                  <a:pt x="299" y="1042"/>
                </a:lnTo>
                <a:lnTo>
                  <a:pt x="296" y="1042"/>
                </a:lnTo>
                <a:lnTo>
                  <a:pt x="293" y="1039"/>
                </a:lnTo>
                <a:lnTo>
                  <a:pt x="290" y="1039"/>
                </a:lnTo>
                <a:lnTo>
                  <a:pt x="288" y="1036"/>
                </a:lnTo>
                <a:lnTo>
                  <a:pt x="288" y="1034"/>
                </a:lnTo>
                <a:lnTo>
                  <a:pt x="285" y="1034"/>
                </a:lnTo>
                <a:lnTo>
                  <a:pt x="282" y="1034"/>
                </a:lnTo>
                <a:lnTo>
                  <a:pt x="282" y="1031"/>
                </a:lnTo>
                <a:lnTo>
                  <a:pt x="282" y="1028"/>
                </a:lnTo>
                <a:lnTo>
                  <a:pt x="285" y="1028"/>
                </a:lnTo>
                <a:lnTo>
                  <a:pt x="282" y="1028"/>
                </a:lnTo>
                <a:lnTo>
                  <a:pt x="282" y="1025"/>
                </a:lnTo>
                <a:lnTo>
                  <a:pt x="282" y="1022"/>
                </a:lnTo>
                <a:lnTo>
                  <a:pt x="285" y="1022"/>
                </a:lnTo>
                <a:lnTo>
                  <a:pt x="285" y="1019"/>
                </a:lnTo>
                <a:lnTo>
                  <a:pt x="282" y="1019"/>
                </a:lnTo>
                <a:lnTo>
                  <a:pt x="279" y="1022"/>
                </a:lnTo>
                <a:lnTo>
                  <a:pt x="276" y="1022"/>
                </a:lnTo>
                <a:lnTo>
                  <a:pt x="279" y="1022"/>
                </a:lnTo>
                <a:lnTo>
                  <a:pt x="279" y="1025"/>
                </a:lnTo>
                <a:lnTo>
                  <a:pt x="282" y="1025"/>
                </a:lnTo>
                <a:lnTo>
                  <a:pt x="282" y="1028"/>
                </a:lnTo>
                <a:lnTo>
                  <a:pt x="279" y="1028"/>
                </a:lnTo>
                <a:lnTo>
                  <a:pt x="276" y="1028"/>
                </a:lnTo>
                <a:lnTo>
                  <a:pt x="276" y="1025"/>
                </a:lnTo>
                <a:lnTo>
                  <a:pt x="273" y="1025"/>
                </a:lnTo>
                <a:lnTo>
                  <a:pt x="273" y="1022"/>
                </a:lnTo>
                <a:lnTo>
                  <a:pt x="271" y="1022"/>
                </a:lnTo>
                <a:lnTo>
                  <a:pt x="268" y="1019"/>
                </a:lnTo>
                <a:lnTo>
                  <a:pt x="265" y="1016"/>
                </a:lnTo>
                <a:lnTo>
                  <a:pt x="262" y="1016"/>
                </a:lnTo>
                <a:lnTo>
                  <a:pt x="265" y="1016"/>
                </a:lnTo>
                <a:lnTo>
                  <a:pt x="268" y="1014"/>
                </a:lnTo>
                <a:lnTo>
                  <a:pt x="268" y="1011"/>
                </a:lnTo>
                <a:lnTo>
                  <a:pt x="271" y="1011"/>
                </a:lnTo>
                <a:lnTo>
                  <a:pt x="273" y="1011"/>
                </a:lnTo>
                <a:lnTo>
                  <a:pt x="273" y="1014"/>
                </a:lnTo>
                <a:lnTo>
                  <a:pt x="271" y="1014"/>
                </a:lnTo>
                <a:lnTo>
                  <a:pt x="273" y="1014"/>
                </a:lnTo>
                <a:lnTo>
                  <a:pt x="273" y="1011"/>
                </a:lnTo>
                <a:lnTo>
                  <a:pt x="273" y="1008"/>
                </a:lnTo>
                <a:lnTo>
                  <a:pt x="271" y="1011"/>
                </a:lnTo>
                <a:lnTo>
                  <a:pt x="268" y="1011"/>
                </a:lnTo>
                <a:lnTo>
                  <a:pt x="268" y="1014"/>
                </a:lnTo>
                <a:lnTo>
                  <a:pt x="265" y="1014"/>
                </a:lnTo>
                <a:lnTo>
                  <a:pt x="262" y="1014"/>
                </a:lnTo>
                <a:lnTo>
                  <a:pt x="265" y="1011"/>
                </a:lnTo>
                <a:lnTo>
                  <a:pt x="268" y="1011"/>
                </a:lnTo>
                <a:lnTo>
                  <a:pt x="265" y="1011"/>
                </a:lnTo>
                <a:lnTo>
                  <a:pt x="262" y="1011"/>
                </a:lnTo>
                <a:lnTo>
                  <a:pt x="259" y="1011"/>
                </a:lnTo>
                <a:lnTo>
                  <a:pt x="259" y="1008"/>
                </a:lnTo>
                <a:lnTo>
                  <a:pt x="256" y="1008"/>
                </a:lnTo>
                <a:lnTo>
                  <a:pt x="253" y="1008"/>
                </a:lnTo>
                <a:lnTo>
                  <a:pt x="253" y="1005"/>
                </a:lnTo>
                <a:lnTo>
                  <a:pt x="251" y="1005"/>
                </a:lnTo>
                <a:lnTo>
                  <a:pt x="251" y="1008"/>
                </a:lnTo>
                <a:lnTo>
                  <a:pt x="253" y="1008"/>
                </a:lnTo>
                <a:lnTo>
                  <a:pt x="256" y="1008"/>
                </a:lnTo>
                <a:lnTo>
                  <a:pt x="256" y="1011"/>
                </a:lnTo>
                <a:lnTo>
                  <a:pt x="259" y="1011"/>
                </a:lnTo>
                <a:lnTo>
                  <a:pt x="262" y="1014"/>
                </a:lnTo>
                <a:lnTo>
                  <a:pt x="259" y="1014"/>
                </a:lnTo>
                <a:lnTo>
                  <a:pt x="256" y="1011"/>
                </a:lnTo>
                <a:lnTo>
                  <a:pt x="253" y="1011"/>
                </a:lnTo>
                <a:lnTo>
                  <a:pt x="253" y="1008"/>
                </a:lnTo>
                <a:lnTo>
                  <a:pt x="248" y="1005"/>
                </a:lnTo>
                <a:lnTo>
                  <a:pt x="245" y="1002"/>
                </a:lnTo>
                <a:lnTo>
                  <a:pt x="242" y="999"/>
                </a:lnTo>
                <a:lnTo>
                  <a:pt x="242" y="997"/>
                </a:lnTo>
                <a:lnTo>
                  <a:pt x="242" y="999"/>
                </a:lnTo>
                <a:lnTo>
                  <a:pt x="245" y="999"/>
                </a:lnTo>
                <a:lnTo>
                  <a:pt x="245" y="997"/>
                </a:lnTo>
                <a:lnTo>
                  <a:pt x="248" y="997"/>
                </a:lnTo>
                <a:lnTo>
                  <a:pt x="251" y="997"/>
                </a:lnTo>
                <a:lnTo>
                  <a:pt x="251" y="994"/>
                </a:lnTo>
                <a:lnTo>
                  <a:pt x="253" y="994"/>
                </a:lnTo>
                <a:lnTo>
                  <a:pt x="251" y="994"/>
                </a:lnTo>
                <a:lnTo>
                  <a:pt x="248" y="994"/>
                </a:lnTo>
                <a:lnTo>
                  <a:pt x="245" y="994"/>
                </a:lnTo>
                <a:lnTo>
                  <a:pt x="242" y="994"/>
                </a:lnTo>
                <a:lnTo>
                  <a:pt x="245" y="994"/>
                </a:lnTo>
                <a:lnTo>
                  <a:pt x="245" y="997"/>
                </a:lnTo>
                <a:lnTo>
                  <a:pt x="242" y="994"/>
                </a:lnTo>
                <a:lnTo>
                  <a:pt x="239" y="994"/>
                </a:lnTo>
                <a:lnTo>
                  <a:pt x="236" y="991"/>
                </a:lnTo>
                <a:lnTo>
                  <a:pt x="234" y="988"/>
                </a:lnTo>
                <a:lnTo>
                  <a:pt x="234" y="985"/>
                </a:lnTo>
                <a:lnTo>
                  <a:pt x="236" y="985"/>
                </a:lnTo>
                <a:lnTo>
                  <a:pt x="236" y="982"/>
                </a:lnTo>
                <a:lnTo>
                  <a:pt x="236" y="979"/>
                </a:lnTo>
                <a:lnTo>
                  <a:pt x="234" y="979"/>
                </a:lnTo>
                <a:lnTo>
                  <a:pt x="236" y="982"/>
                </a:lnTo>
                <a:lnTo>
                  <a:pt x="236" y="985"/>
                </a:lnTo>
                <a:lnTo>
                  <a:pt x="231" y="985"/>
                </a:lnTo>
                <a:lnTo>
                  <a:pt x="228" y="985"/>
                </a:lnTo>
                <a:lnTo>
                  <a:pt x="225" y="985"/>
                </a:lnTo>
                <a:lnTo>
                  <a:pt x="225" y="982"/>
                </a:lnTo>
                <a:lnTo>
                  <a:pt x="225" y="979"/>
                </a:lnTo>
                <a:lnTo>
                  <a:pt x="225" y="982"/>
                </a:lnTo>
                <a:lnTo>
                  <a:pt x="225" y="979"/>
                </a:lnTo>
                <a:lnTo>
                  <a:pt x="222" y="979"/>
                </a:lnTo>
                <a:lnTo>
                  <a:pt x="222" y="977"/>
                </a:lnTo>
                <a:lnTo>
                  <a:pt x="219" y="977"/>
                </a:lnTo>
                <a:lnTo>
                  <a:pt x="219" y="974"/>
                </a:lnTo>
                <a:lnTo>
                  <a:pt x="216" y="971"/>
                </a:lnTo>
                <a:lnTo>
                  <a:pt x="214" y="971"/>
                </a:lnTo>
                <a:lnTo>
                  <a:pt x="214" y="968"/>
                </a:lnTo>
                <a:lnTo>
                  <a:pt x="214" y="965"/>
                </a:lnTo>
                <a:lnTo>
                  <a:pt x="211" y="962"/>
                </a:lnTo>
                <a:lnTo>
                  <a:pt x="208" y="960"/>
                </a:lnTo>
                <a:lnTo>
                  <a:pt x="208" y="957"/>
                </a:lnTo>
                <a:lnTo>
                  <a:pt x="205" y="957"/>
                </a:lnTo>
                <a:lnTo>
                  <a:pt x="205" y="954"/>
                </a:lnTo>
                <a:lnTo>
                  <a:pt x="202" y="954"/>
                </a:lnTo>
                <a:lnTo>
                  <a:pt x="202" y="951"/>
                </a:lnTo>
                <a:lnTo>
                  <a:pt x="202" y="948"/>
                </a:lnTo>
                <a:lnTo>
                  <a:pt x="199" y="948"/>
                </a:lnTo>
                <a:lnTo>
                  <a:pt x="199" y="945"/>
                </a:lnTo>
                <a:lnTo>
                  <a:pt x="196" y="945"/>
                </a:lnTo>
                <a:lnTo>
                  <a:pt x="196" y="942"/>
                </a:lnTo>
                <a:lnTo>
                  <a:pt x="194" y="940"/>
                </a:lnTo>
                <a:lnTo>
                  <a:pt x="194" y="937"/>
                </a:lnTo>
                <a:lnTo>
                  <a:pt x="191" y="937"/>
                </a:lnTo>
                <a:lnTo>
                  <a:pt x="191" y="934"/>
                </a:lnTo>
                <a:lnTo>
                  <a:pt x="188" y="931"/>
                </a:lnTo>
                <a:lnTo>
                  <a:pt x="188" y="928"/>
                </a:lnTo>
                <a:lnTo>
                  <a:pt x="191" y="928"/>
                </a:lnTo>
                <a:lnTo>
                  <a:pt x="191" y="931"/>
                </a:lnTo>
                <a:lnTo>
                  <a:pt x="191" y="934"/>
                </a:lnTo>
                <a:lnTo>
                  <a:pt x="194" y="934"/>
                </a:lnTo>
                <a:lnTo>
                  <a:pt x="194" y="931"/>
                </a:lnTo>
                <a:lnTo>
                  <a:pt x="194" y="928"/>
                </a:lnTo>
                <a:lnTo>
                  <a:pt x="191" y="928"/>
                </a:lnTo>
                <a:lnTo>
                  <a:pt x="191" y="925"/>
                </a:lnTo>
                <a:lnTo>
                  <a:pt x="188" y="923"/>
                </a:lnTo>
                <a:lnTo>
                  <a:pt x="185" y="923"/>
                </a:lnTo>
                <a:lnTo>
                  <a:pt x="185" y="920"/>
                </a:lnTo>
                <a:lnTo>
                  <a:pt x="182" y="920"/>
                </a:lnTo>
                <a:lnTo>
                  <a:pt x="185" y="923"/>
                </a:lnTo>
                <a:lnTo>
                  <a:pt x="182" y="923"/>
                </a:lnTo>
                <a:lnTo>
                  <a:pt x="182" y="920"/>
                </a:lnTo>
                <a:lnTo>
                  <a:pt x="182" y="917"/>
                </a:lnTo>
                <a:lnTo>
                  <a:pt x="179" y="914"/>
                </a:lnTo>
                <a:lnTo>
                  <a:pt x="179" y="911"/>
                </a:lnTo>
                <a:lnTo>
                  <a:pt x="177" y="908"/>
                </a:lnTo>
                <a:lnTo>
                  <a:pt x="177" y="905"/>
                </a:lnTo>
                <a:lnTo>
                  <a:pt x="174" y="905"/>
                </a:lnTo>
                <a:lnTo>
                  <a:pt x="174" y="903"/>
                </a:lnTo>
                <a:lnTo>
                  <a:pt x="171" y="900"/>
                </a:lnTo>
                <a:lnTo>
                  <a:pt x="171" y="897"/>
                </a:lnTo>
                <a:lnTo>
                  <a:pt x="168" y="894"/>
                </a:lnTo>
                <a:lnTo>
                  <a:pt x="168" y="891"/>
                </a:lnTo>
                <a:lnTo>
                  <a:pt x="165" y="891"/>
                </a:lnTo>
                <a:lnTo>
                  <a:pt x="165" y="888"/>
                </a:lnTo>
                <a:lnTo>
                  <a:pt x="162" y="886"/>
                </a:lnTo>
                <a:lnTo>
                  <a:pt x="162" y="883"/>
                </a:lnTo>
                <a:lnTo>
                  <a:pt x="159" y="880"/>
                </a:lnTo>
                <a:lnTo>
                  <a:pt x="159" y="877"/>
                </a:lnTo>
                <a:lnTo>
                  <a:pt x="162" y="877"/>
                </a:lnTo>
                <a:lnTo>
                  <a:pt x="162" y="880"/>
                </a:lnTo>
                <a:lnTo>
                  <a:pt x="165" y="883"/>
                </a:lnTo>
                <a:lnTo>
                  <a:pt x="165" y="888"/>
                </a:lnTo>
                <a:lnTo>
                  <a:pt x="168" y="888"/>
                </a:lnTo>
                <a:lnTo>
                  <a:pt x="171" y="891"/>
                </a:lnTo>
                <a:lnTo>
                  <a:pt x="174" y="894"/>
                </a:lnTo>
                <a:lnTo>
                  <a:pt x="177" y="897"/>
                </a:lnTo>
                <a:lnTo>
                  <a:pt x="179" y="897"/>
                </a:lnTo>
                <a:lnTo>
                  <a:pt x="177" y="894"/>
                </a:lnTo>
                <a:lnTo>
                  <a:pt x="174" y="894"/>
                </a:lnTo>
                <a:lnTo>
                  <a:pt x="174" y="891"/>
                </a:lnTo>
                <a:lnTo>
                  <a:pt x="171" y="891"/>
                </a:lnTo>
                <a:lnTo>
                  <a:pt x="171" y="888"/>
                </a:lnTo>
                <a:lnTo>
                  <a:pt x="168" y="886"/>
                </a:lnTo>
                <a:lnTo>
                  <a:pt x="168" y="883"/>
                </a:lnTo>
                <a:lnTo>
                  <a:pt x="165" y="880"/>
                </a:lnTo>
                <a:lnTo>
                  <a:pt x="165" y="877"/>
                </a:lnTo>
                <a:lnTo>
                  <a:pt x="162" y="874"/>
                </a:lnTo>
                <a:lnTo>
                  <a:pt x="162" y="871"/>
                </a:lnTo>
                <a:lnTo>
                  <a:pt x="159" y="868"/>
                </a:lnTo>
                <a:lnTo>
                  <a:pt x="157" y="868"/>
                </a:lnTo>
                <a:lnTo>
                  <a:pt x="159" y="866"/>
                </a:lnTo>
                <a:lnTo>
                  <a:pt x="157" y="866"/>
                </a:lnTo>
                <a:lnTo>
                  <a:pt x="157" y="863"/>
                </a:lnTo>
                <a:lnTo>
                  <a:pt x="157" y="860"/>
                </a:lnTo>
                <a:lnTo>
                  <a:pt x="157" y="857"/>
                </a:lnTo>
                <a:lnTo>
                  <a:pt x="154" y="857"/>
                </a:lnTo>
                <a:lnTo>
                  <a:pt x="154" y="860"/>
                </a:lnTo>
                <a:lnTo>
                  <a:pt x="154" y="857"/>
                </a:lnTo>
                <a:lnTo>
                  <a:pt x="154" y="854"/>
                </a:lnTo>
                <a:lnTo>
                  <a:pt x="154" y="851"/>
                </a:lnTo>
                <a:lnTo>
                  <a:pt x="154" y="849"/>
                </a:lnTo>
                <a:lnTo>
                  <a:pt x="151" y="849"/>
                </a:lnTo>
                <a:lnTo>
                  <a:pt x="151" y="846"/>
                </a:lnTo>
                <a:lnTo>
                  <a:pt x="151" y="843"/>
                </a:lnTo>
                <a:lnTo>
                  <a:pt x="148" y="843"/>
                </a:lnTo>
                <a:lnTo>
                  <a:pt x="148" y="840"/>
                </a:lnTo>
                <a:lnTo>
                  <a:pt x="148" y="837"/>
                </a:lnTo>
                <a:lnTo>
                  <a:pt x="148" y="834"/>
                </a:lnTo>
                <a:lnTo>
                  <a:pt x="145" y="831"/>
                </a:lnTo>
                <a:lnTo>
                  <a:pt x="145" y="829"/>
                </a:lnTo>
                <a:lnTo>
                  <a:pt x="142" y="826"/>
                </a:lnTo>
                <a:lnTo>
                  <a:pt x="145" y="826"/>
                </a:lnTo>
                <a:lnTo>
                  <a:pt x="142" y="823"/>
                </a:lnTo>
                <a:lnTo>
                  <a:pt x="142" y="820"/>
                </a:lnTo>
                <a:lnTo>
                  <a:pt x="140" y="820"/>
                </a:lnTo>
                <a:lnTo>
                  <a:pt x="140" y="817"/>
                </a:lnTo>
                <a:lnTo>
                  <a:pt x="140" y="814"/>
                </a:lnTo>
                <a:lnTo>
                  <a:pt x="137" y="814"/>
                </a:lnTo>
                <a:lnTo>
                  <a:pt x="137" y="811"/>
                </a:lnTo>
                <a:lnTo>
                  <a:pt x="137" y="809"/>
                </a:lnTo>
                <a:lnTo>
                  <a:pt x="134" y="809"/>
                </a:lnTo>
                <a:lnTo>
                  <a:pt x="134" y="806"/>
                </a:lnTo>
                <a:lnTo>
                  <a:pt x="131" y="800"/>
                </a:lnTo>
                <a:lnTo>
                  <a:pt x="131" y="797"/>
                </a:lnTo>
                <a:lnTo>
                  <a:pt x="134" y="797"/>
                </a:lnTo>
                <a:lnTo>
                  <a:pt x="134" y="794"/>
                </a:lnTo>
                <a:lnTo>
                  <a:pt x="137" y="794"/>
                </a:lnTo>
                <a:lnTo>
                  <a:pt x="137" y="797"/>
                </a:lnTo>
                <a:lnTo>
                  <a:pt x="140" y="797"/>
                </a:lnTo>
                <a:lnTo>
                  <a:pt x="142" y="797"/>
                </a:lnTo>
                <a:lnTo>
                  <a:pt x="142" y="794"/>
                </a:lnTo>
                <a:lnTo>
                  <a:pt x="145" y="794"/>
                </a:lnTo>
                <a:lnTo>
                  <a:pt x="148" y="794"/>
                </a:lnTo>
                <a:lnTo>
                  <a:pt x="151" y="794"/>
                </a:lnTo>
                <a:lnTo>
                  <a:pt x="151" y="797"/>
                </a:lnTo>
                <a:lnTo>
                  <a:pt x="154" y="800"/>
                </a:lnTo>
                <a:lnTo>
                  <a:pt x="154" y="803"/>
                </a:lnTo>
                <a:lnTo>
                  <a:pt x="157" y="803"/>
                </a:lnTo>
                <a:lnTo>
                  <a:pt x="157" y="806"/>
                </a:lnTo>
                <a:lnTo>
                  <a:pt x="159" y="806"/>
                </a:lnTo>
                <a:lnTo>
                  <a:pt x="159" y="803"/>
                </a:lnTo>
                <a:lnTo>
                  <a:pt x="162" y="803"/>
                </a:lnTo>
                <a:lnTo>
                  <a:pt x="159" y="803"/>
                </a:lnTo>
                <a:lnTo>
                  <a:pt x="159" y="800"/>
                </a:lnTo>
                <a:lnTo>
                  <a:pt x="162" y="800"/>
                </a:lnTo>
                <a:lnTo>
                  <a:pt x="159" y="800"/>
                </a:lnTo>
                <a:lnTo>
                  <a:pt x="159" y="797"/>
                </a:lnTo>
                <a:lnTo>
                  <a:pt x="157" y="797"/>
                </a:lnTo>
                <a:lnTo>
                  <a:pt x="154" y="794"/>
                </a:lnTo>
                <a:lnTo>
                  <a:pt x="154" y="792"/>
                </a:lnTo>
                <a:lnTo>
                  <a:pt x="157" y="792"/>
                </a:lnTo>
                <a:lnTo>
                  <a:pt x="159" y="792"/>
                </a:lnTo>
                <a:lnTo>
                  <a:pt x="162" y="792"/>
                </a:lnTo>
                <a:lnTo>
                  <a:pt x="165" y="794"/>
                </a:lnTo>
                <a:lnTo>
                  <a:pt x="168" y="794"/>
                </a:lnTo>
                <a:lnTo>
                  <a:pt x="171" y="794"/>
                </a:lnTo>
                <a:lnTo>
                  <a:pt x="174" y="794"/>
                </a:lnTo>
                <a:lnTo>
                  <a:pt x="174" y="792"/>
                </a:lnTo>
                <a:lnTo>
                  <a:pt x="171" y="792"/>
                </a:lnTo>
                <a:lnTo>
                  <a:pt x="165" y="792"/>
                </a:lnTo>
                <a:lnTo>
                  <a:pt x="162" y="789"/>
                </a:lnTo>
                <a:lnTo>
                  <a:pt x="159" y="792"/>
                </a:lnTo>
                <a:lnTo>
                  <a:pt x="157" y="792"/>
                </a:lnTo>
                <a:lnTo>
                  <a:pt x="159" y="789"/>
                </a:lnTo>
                <a:lnTo>
                  <a:pt x="159" y="783"/>
                </a:lnTo>
                <a:lnTo>
                  <a:pt x="162" y="783"/>
                </a:lnTo>
                <a:lnTo>
                  <a:pt x="159" y="783"/>
                </a:lnTo>
                <a:lnTo>
                  <a:pt x="159" y="780"/>
                </a:lnTo>
                <a:lnTo>
                  <a:pt x="157" y="780"/>
                </a:lnTo>
                <a:lnTo>
                  <a:pt x="154" y="780"/>
                </a:lnTo>
                <a:lnTo>
                  <a:pt x="154" y="777"/>
                </a:lnTo>
                <a:lnTo>
                  <a:pt x="154" y="774"/>
                </a:lnTo>
                <a:lnTo>
                  <a:pt x="157" y="774"/>
                </a:lnTo>
                <a:lnTo>
                  <a:pt x="157" y="772"/>
                </a:lnTo>
                <a:lnTo>
                  <a:pt x="157" y="769"/>
                </a:lnTo>
                <a:lnTo>
                  <a:pt x="157" y="766"/>
                </a:lnTo>
                <a:lnTo>
                  <a:pt x="159" y="766"/>
                </a:lnTo>
                <a:lnTo>
                  <a:pt x="162" y="766"/>
                </a:lnTo>
                <a:lnTo>
                  <a:pt x="159" y="766"/>
                </a:lnTo>
                <a:lnTo>
                  <a:pt x="159" y="763"/>
                </a:lnTo>
                <a:lnTo>
                  <a:pt x="157" y="763"/>
                </a:lnTo>
                <a:lnTo>
                  <a:pt x="157" y="760"/>
                </a:lnTo>
                <a:lnTo>
                  <a:pt x="157" y="763"/>
                </a:lnTo>
                <a:lnTo>
                  <a:pt x="154" y="760"/>
                </a:lnTo>
                <a:lnTo>
                  <a:pt x="157" y="763"/>
                </a:lnTo>
                <a:lnTo>
                  <a:pt x="157" y="766"/>
                </a:lnTo>
                <a:lnTo>
                  <a:pt x="157" y="769"/>
                </a:lnTo>
                <a:lnTo>
                  <a:pt x="154" y="769"/>
                </a:lnTo>
                <a:lnTo>
                  <a:pt x="154" y="772"/>
                </a:lnTo>
                <a:lnTo>
                  <a:pt x="154" y="774"/>
                </a:lnTo>
                <a:lnTo>
                  <a:pt x="151" y="774"/>
                </a:lnTo>
                <a:lnTo>
                  <a:pt x="154" y="774"/>
                </a:lnTo>
                <a:lnTo>
                  <a:pt x="154" y="777"/>
                </a:lnTo>
                <a:lnTo>
                  <a:pt x="151" y="777"/>
                </a:lnTo>
                <a:lnTo>
                  <a:pt x="154" y="777"/>
                </a:lnTo>
                <a:lnTo>
                  <a:pt x="154" y="780"/>
                </a:lnTo>
                <a:lnTo>
                  <a:pt x="154" y="783"/>
                </a:lnTo>
                <a:lnTo>
                  <a:pt x="157" y="783"/>
                </a:lnTo>
                <a:lnTo>
                  <a:pt x="157" y="786"/>
                </a:lnTo>
                <a:lnTo>
                  <a:pt x="159" y="786"/>
                </a:lnTo>
                <a:lnTo>
                  <a:pt x="157" y="789"/>
                </a:lnTo>
                <a:lnTo>
                  <a:pt x="154" y="789"/>
                </a:lnTo>
                <a:lnTo>
                  <a:pt x="151" y="789"/>
                </a:lnTo>
                <a:lnTo>
                  <a:pt x="145" y="789"/>
                </a:lnTo>
                <a:lnTo>
                  <a:pt x="142" y="789"/>
                </a:lnTo>
                <a:lnTo>
                  <a:pt x="137" y="792"/>
                </a:lnTo>
                <a:lnTo>
                  <a:pt x="134" y="792"/>
                </a:lnTo>
                <a:lnTo>
                  <a:pt x="134" y="794"/>
                </a:lnTo>
                <a:lnTo>
                  <a:pt x="131" y="792"/>
                </a:lnTo>
                <a:lnTo>
                  <a:pt x="128" y="792"/>
                </a:lnTo>
                <a:lnTo>
                  <a:pt x="128" y="789"/>
                </a:lnTo>
                <a:lnTo>
                  <a:pt x="125" y="786"/>
                </a:lnTo>
                <a:lnTo>
                  <a:pt x="125" y="783"/>
                </a:lnTo>
                <a:lnTo>
                  <a:pt x="125" y="780"/>
                </a:lnTo>
                <a:lnTo>
                  <a:pt x="125" y="777"/>
                </a:lnTo>
                <a:lnTo>
                  <a:pt x="122" y="777"/>
                </a:lnTo>
                <a:lnTo>
                  <a:pt x="122" y="774"/>
                </a:lnTo>
                <a:lnTo>
                  <a:pt x="122" y="772"/>
                </a:lnTo>
                <a:lnTo>
                  <a:pt x="125" y="769"/>
                </a:lnTo>
                <a:lnTo>
                  <a:pt x="122" y="769"/>
                </a:lnTo>
                <a:lnTo>
                  <a:pt x="122" y="766"/>
                </a:lnTo>
                <a:lnTo>
                  <a:pt x="122" y="763"/>
                </a:lnTo>
                <a:lnTo>
                  <a:pt x="122" y="760"/>
                </a:lnTo>
                <a:lnTo>
                  <a:pt x="120" y="757"/>
                </a:lnTo>
                <a:lnTo>
                  <a:pt x="120" y="755"/>
                </a:lnTo>
                <a:lnTo>
                  <a:pt x="120" y="752"/>
                </a:lnTo>
                <a:lnTo>
                  <a:pt x="120" y="749"/>
                </a:lnTo>
                <a:lnTo>
                  <a:pt x="117" y="749"/>
                </a:lnTo>
                <a:lnTo>
                  <a:pt x="117" y="746"/>
                </a:lnTo>
                <a:lnTo>
                  <a:pt x="117" y="743"/>
                </a:lnTo>
                <a:lnTo>
                  <a:pt x="117" y="740"/>
                </a:lnTo>
                <a:lnTo>
                  <a:pt x="114" y="740"/>
                </a:lnTo>
                <a:lnTo>
                  <a:pt x="114" y="737"/>
                </a:lnTo>
                <a:lnTo>
                  <a:pt x="114" y="735"/>
                </a:lnTo>
                <a:lnTo>
                  <a:pt x="114" y="732"/>
                </a:lnTo>
                <a:lnTo>
                  <a:pt x="114" y="729"/>
                </a:lnTo>
                <a:lnTo>
                  <a:pt x="111" y="729"/>
                </a:lnTo>
                <a:lnTo>
                  <a:pt x="111" y="726"/>
                </a:lnTo>
                <a:lnTo>
                  <a:pt x="111" y="723"/>
                </a:lnTo>
                <a:lnTo>
                  <a:pt x="111" y="720"/>
                </a:lnTo>
                <a:lnTo>
                  <a:pt x="114" y="720"/>
                </a:lnTo>
                <a:lnTo>
                  <a:pt x="117" y="720"/>
                </a:lnTo>
                <a:lnTo>
                  <a:pt x="120" y="720"/>
                </a:lnTo>
                <a:lnTo>
                  <a:pt x="122" y="720"/>
                </a:lnTo>
                <a:lnTo>
                  <a:pt x="122" y="723"/>
                </a:lnTo>
                <a:lnTo>
                  <a:pt x="125" y="723"/>
                </a:lnTo>
                <a:lnTo>
                  <a:pt x="128" y="723"/>
                </a:lnTo>
                <a:lnTo>
                  <a:pt x="131" y="723"/>
                </a:lnTo>
                <a:lnTo>
                  <a:pt x="131" y="720"/>
                </a:lnTo>
                <a:lnTo>
                  <a:pt x="134" y="720"/>
                </a:lnTo>
                <a:lnTo>
                  <a:pt x="137" y="720"/>
                </a:lnTo>
                <a:lnTo>
                  <a:pt x="140" y="720"/>
                </a:lnTo>
                <a:lnTo>
                  <a:pt x="142" y="720"/>
                </a:lnTo>
                <a:lnTo>
                  <a:pt x="145" y="720"/>
                </a:lnTo>
                <a:lnTo>
                  <a:pt x="148" y="723"/>
                </a:lnTo>
                <a:lnTo>
                  <a:pt x="148" y="720"/>
                </a:lnTo>
                <a:lnTo>
                  <a:pt x="151" y="720"/>
                </a:lnTo>
                <a:lnTo>
                  <a:pt x="151" y="723"/>
                </a:lnTo>
                <a:lnTo>
                  <a:pt x="154" y="723"/>
                </a:lnTo>
                <a:lnTo>
                  <a:pt x="154" y="726"/>
                </a:lnTo>
                <a:lnTo>
                  <a:pt x="157" y="729"/>
                </a:lnTo>
                <a:lnTo>
                  <a:pt x="157" y="732"/>
                </a:lnTo>
                <a:lnTo>
                  <a:pt x="159" y="732"/>
                </a:lnTo>
                <a:lnTo>
                  <a:pt x="162" y="732"/>
                </a:lnTo>
                <a:lnTo>
                  <a:pt x="159" y="732"/>
                </a:lnTo>
                <a:lnTo>
                  <a:pt x="157" y="729"/>
                </a:lnTo>
                <a:lnTo>
                  <a:pt x="157" y="726"/>
                </a:lnTo>
                <a:lnTo>
                  <a:pt x="159" y="726"/>
                </a:lnTo>
                <a:lnTo>
                  <a:pt x="159" y="723"/>
                </a:lnTo>
                <a:lnTo>
                  <a:pt x="162" y="723"/>
                </a:lnTo>
                <a:lnTo>
                  <a:pt x="165" y="723"/>
                </a:lnTo>
                <a:lnTo>
                  <a:pt x="168" y="723"/>
                </a:lnTo>
                <a:lnTo>
                  <a:pt x="171" y="723"/>
                </a:lnTo>
                <a:lnTo>
                  <a:pt x="174" y="723"/>
                </a:lnTo>
                <a:lnTo>
                  <a:pt x="174" y="720"/>
                </a:lnTo>
                <a:lnTo>
                  <a:pt x="177" y="720"/>
                </a:lnTo>
                <a:lnTo>
                  <a:pt x="179" y="720"/>
                </a:lnTo>
                <a:lnTo>
                  <a:pt x="182" y="720"/>
                </a:lnTo>
                <a:lnTo>
                  <a:pt x="185" y="720"/>
                </a:lnTo>
                <a:lnTo>
                  <a:pt x="185" y="718"/>
                </a:lnTo>
                <a:lnTo>
                  <a:pt x="182" y="718"/>
                </a:lnTo>
                <a:lnTo>
                  <a:pt x="185" y="718"/>
                </a:lnTo>
                <a:lnTo>
                  <a:pt x="185" y="715"/>
                </a:lnTo>
                <a:lnTo>
                  <a:pt x="185" y="712"/>
                </a:lnTo>
                <a:lnTo>
                  <a:pt x="185" y="709"/>
                </a:lnTo>
                <a:lnTo>
                  <a:pt x="182" y="709"/>
                </a:lnTo>
                <a:lnTo>
                  <a:pt x="179" y="709"/>
                </a:lnTo>
                <a:lnTo>
                  <a:pt x="179" y="706"/>
                </a:lnTo>
                <a:lnTo>
                  <a:pt x="177" y="706"/>
                </a:lnTo>
                <a:lnTo>
                  <a:pt x="177" y="703"/>
                </a:lnTo>
                <a:lnTo>
                  <a:pt x="179" y="703"/>
                </a:lnTo>
                <a:lnTo>
                  <a:pt x="177" y="703"/>
                </a:lnTo>
                <a:lnTo>
                  <a:pt x="177" y="700"/>
                </a:lnTo>
                <a:lnTo>
                  <a:pt x="174" y="700"/>
                </a:lnTo>
                <a:lnTo>
                  <a:pt x="174" y="698"/>
                </a:lnTo>
                <a:lnTo>
                  <a:pt x="174" y="695"/>
                </a:lnTo>
                <a:lnTo>
                  <a:pt x="174" y="692"/>
                </a:lnTo>
                <a:lnTo>
                  <a:pt x="174" y="689"/>
                </a:lnTo>
                <a:lnTo>
                  <a:pt x="174" y="686"/>
                </a:lnTo>
                <a:lnTo>
                  <a:pt x="174" y="683"/>
                </a:lnTo>
                <a:lnTo>
                  <a:pt x="174" y="681"/>
                </a:lnTo>
                <a:lnTo>
                  <a:pt x="174" y="678"/>
                </a:lnTo>
                <a:lnTo>
                  <a:pt x="177" y="678"/>
                </a:lnTo>
                <a:lnTo>
                  <a:pt x="177" y="675"/>
                </a:lnTo>
                <a:lnTo>
                  <a:pt x="179" y="675"/>
                </a:lnTo>
                <a:lnTo>
                  <a:pt x="182" y="675"/>
                </a:lnTo>
                <a:lnTo>
                  <a:pt x="185" y="675"/>
                </a:lnTo>
                <a:lnTo>
                  <a:pt x="185" y="678"/>
                </a:lnTo>
                <a:lnTo>
                  <a:pt x="188" y="678"/>
                </a:lnTo>
                <a:lnTo>
                  <a:pt x="185" y="675"/>
                </a:lnTo>
                <a:lnTo>
                  <a:pt x="191" y="675"/>
                </a:lnTo>
                <a:lnTo>
                  <a:pt x="194" y="675"/>
                </a:lnTo>
                <a:lnTo>
                  <a:pt x="196" y="675"/>
                </a:lnTo>
                <a:lnTo>
                  <a:pt x="199" y="675"/>
                </a:lnTo>
                <a:lnTo>
                  <a:pt x="199" y="672"/>
                </a:lnTo>
                <a:lnTo>
                  <a:pt x="202" y="672"/>
                </a:lnTo>
                <a:lnTo>
                  <a:pt x="205" y="672"/>
                </a:lnTo>
                <a:lnTo>
                  <a:pt x="205" y="669"/>
                </a:lnTo>
                <a:lnTo>
                  <a:pt x="208" y="666"/>
                </a:lnTo>
                <a:lnTo>
                  <a:pt x="208" y="663"/>
                </a:lnTo>
                <a:lnTo>
                  <a:pt x="208" y="661"/>
                </a:lnTo>
                <a:lnTo>
                  <a:pt x="211" y="661"/>
                </a:lnTo>
                <a:lnTo>
                  <a:pt x="214" y="666"/>
                </a:lnTo>
                <a:lnTo>
                  <a:pt x="216" y="666"/>
                </a:lnTo>
                <a:lnTo>
                  <a:pt x="222" y="666"/>
                </a:lnTo>
                <a:lnTo>
                  <a:pt x="219" y="666"/>
                </a:lnTo>
                <a:lnTo>
                  <a:pt x="222" y="666"/>
                </a:lnTo>
                <a:lnTo>
                  <a:pt x="222" y="663"/>
                </a:lnTo>
                <a:lnTo>
                  <a:pt x="225" y="663"/>
                </a:lnTo>
                <a:lnTo>
                  <a:pt x="228" y="663"/>
                </a:lnTo>
                <a:lnTo>
                  <a:pt x="225" y="663"/>
                </a:lnTo>
                <a:lnTo>
                  <a:pt x="222" y="661"/>
                </a:lnTo>
                <a:lnTo>
                  <a:pt x="219" y="663"/>
                </a:lnTo>
                <a:lnTo>
                  <a:pt x="216" y="663"/>
                </a:lnTo>
                <a:lnTo>
                  <a:pt x="214" y="661"/>
                </a:lnTo>
                <a:lnTo>
                  <a:pt x="211" y="661"/>
                </a:lnTo>
                <a:lnTo>
                  <a:pt x="208" y="661"/>
                </a:lnTo>
                <a:lnTo>
                  <a:pt x="205" y="661"/>
                </a:lnTo>
                <a:lnTo>
                  <a:pt x="202" y="663"/>
                </a:lnTo>
                <a:lnTo>
                  <a:pt x="202" y="666"/>
                </a:lnTo>
                <a:lnTo>
                  <a:pt x="199" y="669"/>
                </a:lnTo>
                <a:lnTo>
                  <a:pt x="196" y="669"/>
                </a:lnTo>
                <a:lnTo>
                  <a:pt x="196" y="666"/>
                </a:lnTo>
                <a:lnTo>
                  <a:pt x="196" y="669"/>
                </a:lnTo>
                <a:lnTo>
                  <a:pt x="194" y="669"/>
                </a:lnTo>
                <a:lnTo>
                  <a:pt x="191" y="672"/>
                </a:lnTo>
                <a:lnTo>
                  <a:pt x="188" y="669"/>
                </a:lnTo>
                <a:lnTo>
                  <a:pt x="185" y="669"/>
                </a:lnTo>
                <a:lnTo>
                  <a:pt x="182" y="669"/>
                </a:lnTo>
                <a:lnTo>
                  <a:pt x="179" y="669"/>
                </a:lnTo>
                <a:lnTo>
                  <a:pt x="179" y="672"/>
                </a:lnTo>
                <a:lnTo>
                  <a:pt x="177" y="672"/>
                </a:lnTo>
                <a:lnTo>
                  <a:pt x="174" y="672"/>
                </a:lnTo>
                <a:lnTo>
                  <a:pt x="177" y="672"/>
                </a:lnTo>
                <a:lnTo>
                  <a:pt x="174" y="675"/>
                </a:lnTo>
                <a:lnTo>
                  <a:pt x="174" y="678"/>
                </a:lnTo>
                <a:lnTo>
                  <a:pt x="171" y="681"/>
                </a:lnTo>
                <a:lnTo>
                  <a:pt x="171" y="683"/>
                </a:lnTo>
                <a:lnTo>
                  <a:pt x="171" y="686"/>
                </a:lnTo>
                <a:lnTo>
                  <a:pt x="168" y="686"/>
                </a:lnTo>
                <a:lnTo>
                  <a:pt x="168" y="689"/>
                </a:lnTo>
                <a:lnTo>
                  <a:pt x="168" y="692"/>
                </a:lnTo>
                <a:lnTo>
                  <a:pt x="168" y="695"/>
                </a:lnTo>
                <a:lnTo>
                  <a:pt x="168" y="698"/>
                </a:lnTo>
                <a:lnTo>
                  <a:pt x="165" y="698"/>
                </a:lnTo>
                <a:lnTo>
                  <a:pt x="165" y="700"/>
                </a:lnTo>
                <a:lnTo>
                  <a:pt x="165" y="703"/>
                </a:lnTo>
                <a:lnTo>
                  <a:pt x="162" y="703"/>
                </a:lnTo>
                <a:lnTo>
                  <a:pt x="162" y="706"/>
                </a:lnTo>
                <a:lnTo>
                  <a:pt x="159" y="709"/>
                </a:lnTo>
                <a:lnTo>
                  <a:pt x="159" y="706"/>
                </a:lnTo>
                <a:lnTo>
                  <a:pt x="157" y="706"/>
                </a:lnTo>
                <a:lnTo>
                  <a:pt x="154" y="706"/>
                </a:lnTo>
                <a:lnTo>
                  <a:pt x="151" y="706"/>
                </a:lnTo>
                <a:lnTo>
                  <a:pt x="151" y="703"/>
                </a:lnTo>
                <a:lnTo>
                  <a:pt x="148" y="703"/>
                </a:lnTo>
                <a:lnTo>
                  <a:pt x="145" y="703"/>
                </a:lnTo>
                <a:lnTo>
                  <a:pt x="145" y="700"/>
                </a:lnTo>
                <a:lnTo>
                  <a:pt x="142" y="700"/>
                </a:lnTo>
                <a:lnTo>
                  <a:pt x="142" y="698"/>
                </a:lnTo>
                <a:lnTo>
                  <a:pt x="145" y="698"/>
                </a:lnTo>
                <a:lnTo>
                  <a:pt x="145" y="695"/>
                </a:lnTo>
                <a:lnTo>
                  <a:pt x="148" y="695"/>
                </a:lnTo>
                <a:lnTo>
                  <a:pt x="148" y="692"/>
                </a:lnTo>
                <a:lnTo>
                  <a:pt x="151" y="692"/>
                </a:lnTo>
                <a:lnTo>
                  <a:pt x="151" y="695"/>
                </a:lnTo>
                <a:lnTo>
                  <a:pt x="151" y="692"/>
                </a:lnTo>
                <a:lnTo>
                  <a:pt x="148" y="692"/>
                </a:lnTo>
                <a:lnTo>
                  <a:pt x="148" y="689"/>
                </a:lnTo>
                <a:lnTo>
                  <a:pt x="145" y="689"/>
                </a:lnTo>
                <a:lnTo>
                  <a:pt x="145" y="692"/>
                </a:lnTo>
                <a:lnTo>
                  <a:pt x="148" y="692"/>
                </a:lnTo>
                <a:lnTo>
                  <a:pt x="145" y="695"/>
                </a:lnTo>
                <a:lnTo>
                  <a:pt x="142" y="695"/>
                </a:lnTo>
                <a:lnTo>
                  <a:pt x="142" y="692"/>
                </a:lnTo>
                <a:lnTo>
                  <a:pt x="140" y="692"/>
                </a:lnTo>
                <a:lnTo>
                  <a:pt x="140" y="695"/>
                </a:lnTo>
                <a:lnTo>
                  <a:pt x="142" y="695"/>
                </a:lnTo>
                <a:lnTo>
                  <a:pt x="142" y="698"/>
                </a:lnTo>
                <a:lnTo>
                  <a:pt x="142" y="700"/>
                </a:lnTo>
                <a:lnTo>
                  <a:pt x="142" y="703"/>
                </a:lnTo>
                <a:lnTo>
                  <a:pt x="145" y="706"/>
                </a:lnTo>
                <a:lnTo>
                  <a:pt x="148" y="706"/>
                </a:lnTo>
                <a:lnTo>
                  <a:pt x="148" y="709"/>
                </a:lnTo>
                <a:lnTo>
                  <a:pt x="148" y="712"/>
                </a:lnTo>
                <a:lnTo>
                  <a:pt x="145" y="712"/>
                </a:lnTo>
                <a:lnTo>
                  <a:pt x="142" y="712"/>
                </a:lnTo>
                <a:lnTo>
                  <a:pt x="140" y="712"/>
                </a:lnTo>
                <a:lnTo>
                  <a:pt x="137" y="712"/>
                </a:lnTo>
                <a:lnTo>
                  <a:pt x="140" y="712"/>
                </a:lnTo>
                <a:lnTo>
                  <a:pt x="137" y="712"/>
                </a:lnTo>
                <a:lnTo>
                  <a:pt x="134" y="712"/>
                </a:lnTo>
                <a:lnTo>
                  <a:pt x="131" y="712"/>
                </a:lnTo>
                <a:lnTo>
                  <a:pt x="128" y="712"/>
                </a:lnTo>
                <a:lnTo>
                  <a:pt x="125" y="712"/>
                </a:lnTo>
                <a:lnTo>
                  <a:pt x="122" y="712"/>
                </a:lnTo>
                <a:lnTo>
                  <a:pt x="122" y="709"/>
                </a:lnTo>
                <a:lnTo>
                  <a:pt x="120" y="709"/>
                </a:lnTo>
                <a:lnTo>
                  <a:pt x="117" y="709"/>
                </a:lnTo>
                <a:lnTo>
                  <a:pt x="114" y="706"/>
                </a:lnTo>
                <a:lnTo>
                  <a:pt x="111" y="706"/>
                </a:lnTo>
                <a:lnTo>
                  <a:pt x="108" y="703"/>
                </a:lnTo>
                <a:lnTo>
                  <a:pt x="103" y="703"/>
                </a:lnTo>
                <a:lnTo>
                  <a:pt x="100" y="700"/>
                </a:lnTo>
                <a:lnTo>
                  <a:pt x="97" y="700"/>
                </a:lnTo>
                <a:lnTo>
                  <a:pt x="94" y="700"/>
                </a:lnTo>
                <a:lnTo>
                  <a:pt x="94" y="698"/>
                </a:lnTo>
                <a:lnTo>
                  <a:pt x="91" y="698"/>
                </a:lnTo>
                <a:lnTo>
                  <a:pt x="85" y="695"/>
                </a:lnTo>
                <a:lnTo>
                  <a:pt x="83" y="692"/>
                </a:lnTo>
                <a:lnTo>
                  <a:pt x="80" y="689"/>
                </a:lnTo>
                <a:lnTo>
                  <a:pt x="74" y="683"/>
                </a:lnTo>
                <a:lnTo>
                  <a:pt x="71" y="681"/>
                </a:lnTo>
                <a:lnTo>
                  <a:pt x="68" y="678"/>
                </a:lnTo>
                <a:lnTo>
                  <a:pt x="68" y="675"/>
                </a:lnTo>
                <a:lnTo>
                  <a:pt x="65" y="672"/>
                </a:lnTo>
                <a:lnTo>
                  <a:pt x="65" y="669"/>
                </a:lnTo>
                <a:lnTo>
                  <a:pt x="65" y="666"/>
                </a:lnTo>
                <a:lnTo>
                  <a:pt x="63" y="666"/>
                </a:lnTo>
                <a:lnTo>
                  <a:pt x="63" y="663"/>
                </a:lnTo>
                <a:lnTo>
                  <a:pt x="65" y="663"/>
                </a:lnTo>
                <a:lnTo>
                  <a:pt x="63" y="661"/>
                </a:lnTo>
                <a:lnTo>
                  <a:pt x="63" y="658"/>
                </a:lnTo>
                <a:lnTo>
                  <a:pt x="63" y="655"/>
                </a:lnTo>
                <a:lnTo>
                  <a:pt x="65" y="652"/>
                </a:lnTo>
                <a:lnTo>
                  <a:pt x="68" y="652"/>
                </a:lnTo>
                <a:lnTo>
                  <a:pt x="71" y="649"/>
                </a:lnTo>
                <a:lnTo>
                  <a:pt x="74" y="646"/>
                </a:lnTo>
                <a:lnTo>
                  <a:pt x="74" y="644"/>
                </a:lnTo>
                <a:lnTo>
                  <a:pt x="77" y="644"/>
                </a:lnTo>
                <a:lnTo>
                  <a:pt x="80" y="644"/>
                </a:lnTo>
                <a:lnTo>
                  <a:pt x="83" y="644"/>
                </a:lnTo>
                <a:lnTo>
                  <a:pt x="85" y="644"/>
                </a:lnTo>
                <a:lnTo>
                  <a:pt x="88" y="644"/>
                </a:lnTo>
                <a:lnTo>
                  <a:pt x="91" y="644"/>
                </a:lnTo>
                <a:lnTo>
                  <a:pt x="97" y="644"/>
                </a:lnTo>
                <a:lnTo>
                  <a:pt x="100" y="644"/>
                </a:lnTo>
                <a:lnTo>
                  <a:pt x="103" y="644"/>
                </a:lnTo>
                <a:lnTo>
                  <a:pt x="105" y="644"/>
                </a:lnTo>
                <a:lnTo>
                  <a:pt x="105" y="646"/>
                </a:lnTo>
                <a:lnTo>
                  <a:pt x="108" y="646"/>
                </a:lnTo>
                <a:lnTo>
                  <a:pt x="111" y="646"/>
                </a:lnTo>
                <a:lnTo>
                  <a:pt x="114" y="649"/>
                </a:lnTo>
                <a:lnTo>
                  <a:pt x="117" y="649"/>
                </a:lnTo>
                <a:lnTo>
                  <a:pt x="120" y="649"/>
                </a:lnTo>
                <a:lnTo>
                  <a:pt x="122" y="649"/>
                </a:lnTo>
                <a:lnTo>
                  <a:pt x="125" y="649"/>
                </a:lnTo>
                <a:lnTo>
                  <a:pt x="128" y="649"/>
                </a:lnTo>
                <a:lnTo>
                  <a:pt x="128" y="652"/>
                </a:lnTo>
                <a:lnTo>
                  <a:pt x="125" y="652"/>
                </a:lnTo>
                <a:lnTo>
                  <a:pt x="125" y="655"/>
                </a:lnTo>
                <a:lnTo>
                  <a:pt x="122" y="655"/>
                </a:lnTo>
                <a:lnTo>
                  <a:pt x="122" y="658"/>
                </a:lnTo>
                <a:lnTo>
                  <a:pt x="125" y="655"/>
                </a:lnTo>
                <a:lnTo>
                  <a:pt x="128" y="655"/>
                </a:lnTo>
                <a:lnTo>
                  <a:pt x="128" y="652"/>
                </a:lnTo>
                <a:lnTo>
                  <a:pt x="131" y="649"/>
                </a:lnTo>
                <a:lnTo>
                  <a:pt x="134" y="649"/>
                </a:lnTo>
                <a:lnTo>
                  <a:pt x="134" y="646"/>
                </a:lnTo>
                <a:lnTo>
                  <a:pt x="137" y="646"/>
                </a:lnTo>
                <a:lnTo>
                  <a:pt x="137" y="644"/>
                </a:lnTo>
                <a:lnTo>
                  <a:pt x="137" y="641"/>
                </a:lnTo>
                <a:lnTo>
                  <a:pt x="140" y="641"/>
                </a:lnTo>
                <a:lnTo>
                  <a:pt x="140" y="638"/>
                </a:lnTo>
                <a:lnTo>
                  <a:pt x="140" y="635"/>
                </a:lnTo>
                <a:lnTo>
                  <a:pt x="137" y="632"/>
                </a:lnTo>
                <a:lnTo>
                  <a:pt x="140" y="632"/>
                </a:lnTo>
                <a:lnTo>
                  <a:pt x="142" y="632"/>
                </a:lnTo>
                <a:lnTo>
                  <a:pt x="145" y="632"/>
                </a:lnTo>
                <a:lnTo>
                  <a:pt x="148" y="632"/>
                </a:lnTo>
                <a:lnTo>
                  <a:pt x="151" y="632"/>
                </a:lnTo>
                <a:lnTo>
                  <a:pt x="157" y="632"/>
                </a:lnTo>
                <a:lnTo>
                  <a:pt x="159" y="632"/>
                </a:lnTo>
                <a:lnTo>
                  <a:pt x="162" y="635"/>
                </a:lnTo>
                <a:lnTo>
                  <a:pt x="162" y="638"/>
                </a:lnTo>
                <a:lnTo>
                  <a:pt x="165" y="638"/>
                </a:lnTo>
                <a:lnTo>
                  <a:pt x="168" y="638"/>
                </a:lnTo>
                <a:lnTo>
                  <a:pt x="171" y="638"/>
                </a:lnTo>
                <a:lnTo>
                  <a:pt x="171" y="641"/>
                </a:lnTo>
                <a:lnTo>
                  <a:pt x="171" y="638"/>
                </a:lnTo>
                <a:lnTo>
                  <a:pt x="174" y="638"/>
                </a:lnTo>
                <a:lnTo>
                  <a:pt x="177" y="638"/>
                </a:lnTo>
                <a:lnTo>
                  <a:pt x="179" y="638"/>
                </a:lnTo>
                <a:lnTo>
                  <a:pt x="182" y="638"/>
                </a:lnTo>
                <a:lnTo>
                  <a:pt x="182" y="635"/>
                </a:lnTo>
                <a:lnTo>
                  <a:pt x="179" y="635"/>
                </a:lnTo>
                <a:lnTo>
                  <a:pt x="177" y="635"/>
                </a:lnTo>
                <a:lnTo>
                  <a:pt x="174" y="638"/>
                </a:lnTo>
                <a:lnTo>
                  <a:pt x="171" y="638"/>
                </a:lnTo>
                <a:lnTo>
                  <a:pt x="171" y="635"/>
                </a:lnTo>
                <a:lnTo>
                  <a:pt x="168" y="635"/>
                </a:lnTo>
                <a:lnTo>
                  <a:pt x="165" y="635"/>
                </a:lnTo>
                <a:lnTo>
                  <a:pt x="165" y="632"/>
                </a:lnTo>
                <a:lnTo>
                  <a:pt x="165" y="635"/>
                </a:lnTo>
                <a:lnTo>
                  <a:pt x="162" y="632"/>
                </a:lnTo>
                <a:lnTo>
                  <a:pt x="159" y="632"/>
                </a:lnTo>
                <a:lnTo>
                  <a:pt x="159" y="629"/>
                </a:lnTo>
                <a:lnTo>
                  <a:pt x="159" y="632"/>
                </a:lnTo>
                <a:lnTo>
                  <a:pt x="157" y="629"/>
                </a:lnTo>
                <a:lnTo>
                  <a:pt x="154" y="629"/>
                </a:lnTo>
                <a:lnTo>
                  <a:pt x="151" y="626"/>
                </a:lnTo>
                <a:lnTo>
                  <a:pt x="148" y="626"/>
                </a:lnTo>
                <a:lnTo>
                  <a:pt x="145" y="626"/>
                </a:lnTo>
                <a:lnTo>
                  <a:pt x="142" y="626"/>
                </a:lnTo>
                <a:lnTo>
                  <a:pt x="140" y="626"/>
                </a:lnTo>
                <a:lnTo>
                  <a:pt x="140" y="629"/>
                </a:lnTo>
                <a:lnTo>
                  <a:pt x="137" y="632"/>
                </a:lnTo>
                <a:lnTo>
                  <a:pt x="137" y="635"/>
                </a:lnTo>
                <a:lnTo>
                  <a:pt x="134" y="638"/>
                </a:lnTo>
                <a:lnTo>
                  <a:pt x="131" y="641"/>
                </a:lnTo>
                <a:lnTo>
                  <a:pt x="131" y="644"/>
                </a:lnTo>
                <a:lnTo>
                  <a:pt x="128" y="644"/>
                </a:lnTo>
                <a:lnTo>
                  <a:pt x="125" y="644"/>
                </a:lnTo>
                <a:lnTo>
                  <a:pt x="122" y="644"/>
                </a:lnTo>
                <a:lnTo>
                  <a:pt x="120" y="644"/>
                </a:lnTo>
                <a:lnTo>
                  <a:pt x="117" y="644"/>
                </a:lnTo>
                <a:lnTo>
                  <a:pt x="114" y="641"/>
                </a:lnTo>
                <a:lnTo>
                  <a:pt x="111" y="641"/>
                </a:lnTo>
                <a:lnTo>
                  <a:pt x="111" y="638"/>
                </a:lnTo>
                <a:lnTo>
                  <a:pt x="111" y="635"/>
                </a:lnTo>
                <a:lnTo>
                  <a:pt x="108" y="635"/>
                </a:lnTo>
                <a:lnTo>
                  <a:pt x="108" y="632"/>
                </a:lnTo>
                <a:lnTo>
                  <a:pt x="108" y="629"/>
                </a:lnTo>
                <a:lnTo>
                  <a:pt x="108" y="626"/>
                </a:lnTo>
                <a:lnTo>
                  <a:pt x="108" y="624"/>
                </a:lnTo>
                <a:lnTo>
                  <a:pt x="111" y="624"/>
                </a:lnTo>
                <a:lnTo>
                  <a:pt x="111" y="621"/>
                </a:lnTo>
                <a:lnTo>
                  <a:pt x="114" y="618"/>
                </a:lnTo>
                <a:lnTo>
                  <a:pt x="114" y="615"/>
                </a:lnTo>
                <a:lnTo>
                  <a:pt x="114" y="612"/>
                </a:lnTo>
                <a:lnTo>
                  <a:pt x="114" y="609"/>
                </a:lnTo>
                <a:lnTo>
                  <a:pt x="114" y="607"/>
                </a:lnTo>
                <a:lnTo>
                  <a:pt x="117" y="607"/>
                </a:lnTo>
                <a:lnTo>
                  <a:pt x="117" y="609"/>
                </a:lnTo>
                <a:lnTo>
                  <a:pt x="120" y="609"/>
                </a:lnTo>
                <a:lnTo>
                  <a:pt x="122" y="612"/>
                </a:lnTo>
                <a:lnTo>
                  <a:pt x="122" y="609"/>
                </a:lnTo>
                <a:lnTo>
                  <a:pt x="120" y="609"/>
                </a:lnTo>
                <a:lnTo>
                  <a:pt x="120" y="607"/>
                </a:lnTo>
                <a:lnTo>
                  <a:pt x="117" y="607"/>
                </a:lnTo>
                <a:lnTo>
                  <a:pt x="114" y="607"/>
                </a:lnTo>
                <a:lnTo>
                  <a:pt x="114" y="604"/>
                </a:lnTo>
                <a:lnTo>
                  <a:pt x="111" y="604"/>
                </a:lnTo>
                <a:lnTo>
                  <a:pt x="114" y="604"/>
                </a:lnTo>
                <a:lnTo>
                  <a:pt x="111" y="604"/>
                </a:lnTo>
                <a:lnTo>
                  <a:pt x="111" y="607"/>
                </a:lnTo>
                <a:lnTo>
                  <a:pt x="111" y="609"/>
                </a:lnTo>
                <a:lnTo>
                  <a:pt x="111" y="612"/>
                </a:lnTo>
                <a:lnTo>
                  <a:pt x="111" y="615"/>
                </a:lnTo>
                <a:lnTo>
                  <a:pt x="108" y="615"/>
                </a:lnTo>
                <a:lnTo>
                  <a:pt x="108" y="618"/>
                </a:lnTo>
                <a:lnTo>
                  <a:pt x="105" y="618"/>
                </a:lnTo>
                <a:lnTo>
                  <a:pt x="108" y="618"/>
                </a:lnTo>
                <a:lnTo>
                  <a:pt x="105" y="621"/>
                </a:lnTo>
                <a:lnTo>
                  <a:pt x="105" y="624"/>
                </a:lnTo>
                <a:lnTo>
                  <a:pt x="105" y="621"/>
                </a:lnTo>
                <a:lnTo>
                  <a:pt x="105" y="624"/>
                </a:lnTo>
                <a:lnTo>
                  <a:pt x="105" y="626"/>
                </a:lnTo>
                <a:lnTo>
                  <a:pt x="103" y="629"/>
                </a:lnTo>
                <a:lnTo>
                  <a:pt x="103" y="632"/>
                </a:lnTo>
                <a:lnTo>
                  <a:pt x="103" y="635"/>
                </a:lnTo>
                <a:lnTo>
                  <a:pt x="103" y="638"/>
                </a:lnTo>
                <a:lnTo>
                  <a:pt x="100" y="638"/>
                </a:lnTo>
                <a:lnTo>
                  <a:pt x="97" y="638"/>
                </a:lnTo>
                <a:lnTo>
                  <a:pt x="94" y="635"/>
                </a:lnTo>
                <a:lnTo>
                  <a:pt x="91" y="635"/>
                </a:lnTo>
                <a:lnTo>
                  <a:pt x="88" y="635"/>
                </a:lnTo>
                <a:lnTo>
                  <a:pt x="85" y="635"/>
                </a:lnTo>
                <a:lnTo>
                  <a:pt x="83" y="635"/>
                </a:lnTo>
                <a:lnTo>
                  <a:pt x="83" y="638"/>
                </a:lnTo>
                <a:lnTo>
                  <a:pt x="80" y="638"/>
                </a:lnTo>
                <a:lnTo>
                  <a:pt x="77" y="638"/>
                </a:lnTo>
                <a:lnTo>
                  <a:pt x="74" y="638"/>
                </a:lnTo>
                <a:lnTo>
                  <a:pt x="77" y="638"/>
                </a:lnTo>
                <a:lnTo>
                  <a:pt x="77" y="641"/>
                </a:lnTo>
                <a:lnTo>
                  <a:pt x="74" y="641"/>
                </a:lnTo>
                <a:lnTo>
                  <a:pt x="71" y="641"/>
                </a:lnTo>
                <a:lnTo>
                  <a:pt x="71" y="644"/>
                </a:lnTo>
                <a:lnTo>
                  <a:pt x="68" y="644"/>
                </a:lnTo>
                <a:lnTo>
                  <a:pt x="65" y="646"/>
                </a:lnTo>
                <a:lnTo>
                  <a:pt x="63" y="646"/>
                </a:lnTo>
                <a:lnTo>
                  <a:pt x="63" y="644"/>
                </a:lnTo>
                <a:lnTo>
                  <a:pt x="54" y="635"/>
                </a:lnTo>
                <a:lnTo>
                  <a:pt x="51" y="632"/>
                </a:lnTo>
                <a:lnTo>
                  <a:pt x="48" y="632"/>
                </a:lnTo>
                <a:lnTo>
                  <a:pt x="48" y="629"/>
                </a:lnTo>
                <a:lnTo>
                  <a:pt x="46" y="626"/>
                </a:lnTo>
                <a:lnTo>
                  <a:pt x="46" y="624"/>
                </a:lnTo>
                <a:lnTo>
                  <a:pt x="43" y="621"/>
                </a:lnTo>
                <a:lnTo>
                  <a:pt x="43" y="618"/>
                </a:lnTo>
                <a:lnTo>
                  <a:pt x="40" y="615"/>
                </a:lnTo>
                <a:lnTo>
                  <a:pt x="40" y="612"/>
                </a:lnTo>
                <a:lnTo>
                  <a:pt x="34" y="607"/>
                </a:lnTo>
                <a:lnTo>
                  <a:pt x="34" y="604"/>
                </a:lnTo>
                <a:lnTo>
                  <a:pt x="34" y="601"/>
                </a:lnTo>
                <a:lnTo>
                  <a:pt x="34" y="598"/>
                </a:lnTo>
                <a:lnTo>
                  <a:pt x="34" y="595"/>
                </a:lnTo>
                <a:lnTo>
                  <a:pt x="34" y="592"/>
                </a:lnTo>
                <a:lnTo>
                  <a:pt x="34" y="589"/>
                </a:lnTo>
                <a:lnTo>
                  <a:pt x="37" y="587"/>
                </a:lnTo>
                <a:lnTo>
                  <a:pt x="37" y="584"/>
                </a:lnTo>
                <a:lnTo>
                  <a:pt x="40" y="581"/>
                </a:lnTo>
                <a:lnTo>
                  <a:pt x="37" y="581"/>
                </a:lnTo>
                <a:lnTo>
                  <a:pt x="40" y="578"/>
                </a:lnTo>
                <a:lnTo>
                  <a:pt x="40" y="581"/>
                </a:lnTo>
                <a:lnTo>
                  <a:pt x="43" y="581"/>
                </a:lnTo>
                <a:lnTo>
                  <a:pt x="43" y="578"/>
                </a:lnTo>
                <a:lnTo>
                  <a:pt x="43" y="575"/>
                </a:lnTo>
                <a:lnTo>
                  <a:pt x="46" y="575"/>
                </a:lnTo>
                <a:lnTo>
                  <a:pt x="48" y="575"/>
                </a:lnTo>
                <a:lnTo>
                  <a:pt x="51" y="578"/>
                </a:lnTo>
                <a:lnTo>
                  <a:pt x="54" y="578"/>
                </a:lnTo>
                <a:lnTo>
                  <a:pt x="54" y="581"/>
                </a:lnTo>
                <a:lnTo>
                  <a:pt x="57" y="584"/>
                </a:lnTo>
                <a:lnTo>
                  <a:pt x="57" y="587"/>
                </a:lnTo>
                <a:lnTo>
                  <a:pt x="60" y="589"/>
                </a:lnTo>
                <a:lnTo>
                  <a:pt x="57" y="592"/>
                </a:lnTo>
                <a:lnTo>
                  <a:pt x="57" y="595"/>
                </a:lnTo>
                <a:lnTo>
                  <a:pt x="60" y="595"/>
                </a:lnTo>
                <a:lnTo>
                  <a:pt x="63" y="595"/>
                </a:lnTo>
                <a:lnTo>
                  <a:pt x="65" y="595"/>
                </a:lnTo>
                <a:lnTo>
                  <a:pt x="63" y="595"/>
                </a:lnTo>
                <a:lnTo>
                  <a:pt x="60" y="595"/>
                </a:lnTo>
                <a:lnTo>
                  <a:pt x="60" y="592"/>
                </a:lnTo>
                <a:lnTo>
                  <a:pt x="60" y="589"/>
                </a:lnTo>
                <a:lnTo>
                  <a:pt x="60" y="587"/>
                </a:lnTo>
                <a:lnTo>
                  <a:pt x="57" y="587"/>
                </a:lnTo>
                <a:lnTo>
                  <a:pt x="57" y="584"/>
                </a:lnTo>
                <a:lnTo>
                  <a:pt x="57" y="581"/>
                </a:lnTo>
                <a:lnTo>
                  <a:pt x="54" y="578"/>
                </a:lnTo>
                <a:lnTo>
                  <a:pt x="54" y="575"/>
                </a:lnTo>
                <a:lnTo>
                  <a:pt x="54" y="572"/>
                </a:lnTo>
                <a:lnTo>
                  <a:pt x="57" y="572"/>
                </a:lnTo>
                <a:lnTo>
                  <a:pt x="60" y="570"/>
                </a:lnTo>
                <a:lnTo>
                  <a:pt x="63" y="570"/>
                </a:lnTo>
                <a:lnTo>
                  <a:pt x="63" y="567"/>
                </a:lnTo>
                <a:lnTo>
                  <a:pt x="65" y="567"/>
                </a:lnTo>
                <a:lnTo>
                  <a:pt x="68" y="564"/>
                </a:lnTo>
                <a:lnTo>
                  <a:pt x="71" y="561"/>
                </a:lnTo>
                <a:lnTo>
                  <a:pt x="74" y="561"/>
                </a:lnTo>
                <a:lnTo>
                  <a:pt x="77" y="561"/>
                </a:lnTo>
                <a:lnTo>
                  <a:pt x="83" y="558"/>
                </a:lnTo>
                <a:lnTo>
                  <a:pt x="83" y="555"/>
                </a:lnTo>
                <a:lnTo>
                  <a:pt x="85" y="555"/>
                </a:lnTo>
                <a:lnTo>
                  <a:pt x="85" y="558"/>
                </a:lnTo>
                <a:lnTo>
                  <a:pt x="88" y="558"/>
                </a:lnTo>
                <a:lnTo>
                  <a:pt x="88" y="555"/>
                </a:lnTo>
                <a:lnTo>
                  <a:pt x="91" y="555"/>
                </a:lnTo>
                <a:lnTo>
                  <a:pt x="91" y="552"/>
                </a:lnTo>
                <a:lnTo>
                  <a:pt x="94" y="550"/>
                </a:lnTo>
                <a:lnTo>
                  <a:pt x="97" y="547"/>
                </a:lnTo>
                <a:lnTo>
                  <a:pt x="100" y="544"/>
                </a:lnTo>
                <a:lnTo>
                  <a:pt x="103" y="544"/>
                </a:lnTo>
                <a:lnTo>
                  <a:pt x="103" y="547"/>
                </a:lnTo>
                <a:lnTo>
                  <a:pt x="103" y="544"/>
                </a:lnTo>
                <a:lnTo>
                  <a:pt x="105" y="544"/>
                </a:lnTo>
                <a:lnTo>
                  <a:pt x="105" y="541"/>
                </a:lnTo>
                <a:lnTo>
                  <a:pt x="105" y="538"/>
                </a:lnTo>
                <a:lnTo>
                  <a:pt x="108" y="538"/>
                </a:lnTo>
                <a:lnTo>
                  <a:pt x="111" y="535"/>
                </a:lnTo>
                <a:lnTo>
                  <a:pt x="114" y="535"/>
                </a:lnTo>
                <a:lnTo>
                  <a:pt x="114" y="532"/>
                </a:lnTo>
                <a:lnTo>
                  <a:pt x="117" y="532"/>
                </a:lnTo>
                <a:lnTo>
                  <a:pt x="120" y="530"/>
                </a:lnTo>
                <a:lnTo>
                  <a:pt x="122" y="527"/>
                </a:lnTo>
                <a:lnTo>
                  <a:pt x="125" y="527"/>
                </a:lnTo>
                <a:lnTo>
                  <a:pt x="128" y="527"/>
                </a:lnTo>
                <a:lnTo>
                  <a:pt x="128" y="524"/>
                </a:lnTo>
                <a:lnTo>
                  <a:pt x="125" y="524"/>
                </a:lnTo>
                <a:lnTo>
                  <a:pt x="122" y="524"/>
                </a:lnTo>
                <a:lnTo>
                  <a:pt x="120" y="527"/>
                </a:lnTo>
                <a:lnTo>
                  <a:pt x="117" y="530"/>
                </a:lnTo>
                <a:lnTo>
                  <a:pt x="114" y="530"/>
                </a:lnTo>
                <a:lnTo>
                  <a:pt x="114" y="532"/>
                </a:lnTo>
                <a:lnTo>
                  <a:pt x="111" y="532"/>
                </a:lnTo>
                <a:lnTo>
                  <a:pt x="108" y="535"/>
                </a:lnTo>
                <a:lnTo>
                  <a:pt x="105" y="538"/>
                </a:lnTo>
                <a:lnTo>
                  <a:pt x="103" y="541"/>
                </a:lnTo>
                <a:lnTo>
                  <a:pt x="100" y="541"/>
                </a:lnTo>
                <a:lnTo>
                  <a:pt x="97" y="541"/>
                </a:lnTo>
                <a:lnTo>
                  <a:pt x="94" y="541"/>
                </a:lnTo>
                <a:lnTo>
                  <a:pt x="94" y="544"/>
                </a:lnTo>
                <a:lnTo>
                  <a:pt x="91" y="547"/>
                </a:lnTo>
                <a:lnTo>
                  <a:pt x="88" y="547"/>
                </a:lnTo>
                <a:lnTo>
                  <a:pt x="88" y="550"/>
                </a:lnTo>
                <a:lnTo>
                  <a:pt x="85" y="550"/>
                </a:lnTo>
                <a:lnTo>
                  <a:pt x="85" y="552"/>
                </a:lnTo>
                <a:lnTo>
                  <a:pt x="83" y="552"/>
                </a:lnTo>
                <a:lnTo>
                  <a:pt x="80" y="552"/>
                </a:lnTo>
                <a:lnTo>
                  <a:pt x="80" y="550"/>
                </a:lnTo>
                <a:lnTo>
                  <a:pt x="77" y="550"/>
                </a:lnTo>
                <a:lnTo>
                  <a:pt x="80" y="552"/>
                </a:lnTo>
                <a:lnTo>
                  <a:pt x="77" y="552"/>
                </a:lnTo>
                <a:lnTo>
                  <a:pt x="77" y="555"/>
                </a:lnTo>
                <a:lnTo>
                  <a:pt x="74" y="555"/>
                </a:lnTo>
                <a:lnTo>
                  <a:pt x="71" y="555"/>
                </a:lnTo>
                <a:lnTo>
                  <a:pt x="68" y="558"/>
                </a:lnTo>
                <a:lnTo>
                  <a:pt x="65" y="558"/>
                </a:lnTo>
                <a:lnTo>
                  <a:pt x="63" y="561"/>
                </a:lnTo>
                <a:lnTo>
                  <a:pt x="60" y="561"/>
                </a:lnTo>
                <a:lnTo>
                  <a:pt x="60" y="564"/>
                </a:lnTo>
                <a:lnTo>
                  <a:pt x="57" y="567"/>
                </a:lnTo>
                <a:lnTo>
                  <a:pt x="54" y="567"/>
                </a:lnTo>
                <a:lnTo>
                  <a:pt x="51" y="567"/>
                </a:lnTo>
                <a:lnTo>
                  <a:pt x="48" y="570"/>
                </a:lnTo>
                <a:lnTo>
                  <a:pt x="46" y="570"/>
                </a:lnTo>
                <a:lnTo>
                  <a:pt x="43" y="572"/>
                </a:lnTo>
                <a:lnTo>
                  <a:pt x="40" y="572"/>
                </a:lnTo>
                <a:lnTo>
                  <a:pt x="40" y="575"/>
                </a:lnTo>
                <a:lnTo>
                  <a:pt x="37" y="575"/>
                </a:lnTo>
                <a:lnTo>
                  <a:pt x="34" y="578"/>
                </a:lnTo>
                <a:lnTo>
                  <a:pt x="34" y="581"/>
                </a:lnTo>
                <a:lnTo>
                  <a:pt x="31" y="581"/>
                </a:lnTo>
                <a:lnTo>
                  <a:pt x="31" y="584"/>
                </a:lnTo>
                <a:lnTo>
                  <a:pt x="31" y="587"/>
                </a:lnTo>
                <a:lnTo>
                  <a:pt x="31" y="589"/>
                </a:lnTo>
                <a:lnTo>
                  <a:pt x="28" y="589"/>
                </a:lnTo>
                <a:lnTo>
                  <a:pt x="26" y="589"/>
                </a:lnTo>
                <a:lnTo>
                  <a:pt x="26" y="587"/>
                </a:lnTo>
                <a:lnTo>
                  <a:pt x="23" y="587"/>
                </a:lnTo>
                <a:lnTo>
                  <a:pt x="20" y="584"/>
                </a:lnTo>
                <a:lnTo>
                  <a:pt x="20" y="581"/>
                </a:lnTo>
                <a:lnTo>
                  <a:pt x="20" y="578"/>
                </a:lnTo>
                <a:lnTo>
                  <a:pt x="17" y="578"/>
                </a:lnTo>
                <a:lnTo>
                  <a:pt x="17" y="575"/>
                </a:lnTo>
                <a:lnTo>
                  <a:pt x="14" y="572"/>
                </a:lnTo>
                <a:lnTo>
                  <a:pt x="14" y="570"/>
                </a:lnTo>
                <a:lnTo>
                  <a:pt x="11" y="570"/>
                </a:lnTo>
                <a:lnTo>
                  <a:pt x="11" y="567"/>
                </a:lnTo>
                <a:lnTo>
                  <a:pt x="11" y="564"/>
                </a:lnTo>
                <a:lnTo>
                  <a:pt x="9" y="564"/>
                </a:lnTo>
                <a:lnTo>
                  <a:pt x="9" y="561"/>
                </a:lnTo>
                <a:lnTo>
                  <a:pt x="6" y="558"/>
                </a:lnTo>
                <a:lnTo>
                  <a:pt x="6" y="555"/>
                </a:lnTo>
                <a:lnTo>
                  <a:pt x="3" y="555"/>
                </a:lnTo>
                <a:lnTo>
                  <a:pt x="3" y="552"/>
                </a:lnTo>
                <a:lnTo>
                  <a:pt x="0" y="550"/>
                </a:lnTo>
                <a:lnTo>
                  <a:pt x="3" y="547"/>
                </a:lnTo>
                <a:lnTo>
                  <a:pt x="11" y="532"/>
                </a:lnTo>
                <a:lnTo>
                  <a:pt x="14" y="530"/>
                </a:lnTo>
                <a:lnTo>
                  <a:pt x="17" y="524"/>
                </a:lnTo>
                <a:lnTo>
                  <a:pt x="17" y="518"/>
                </a:lnTo>
                <a:lnTo>
                  <a:pt x="20" y="513"/>
                </a:lnTo>
                <a:lnTo>
                  <a:pt x="26" y="504"/>
                </a:lnTo>
                <a:lnTo>
                  <a:pt x="28" y="498"/>
                </a:lnTo>
                <a:lnTo>
                  <a:pt x="31" y="490"/>
                </a:lnTo>
                <a:lnTo>
                  <a:pt x="37" y="481"/>
                </a:lnTo>
                <a:lnTo>
                  <a:pt x="40" y="473"/>
                </a:lnTo>
                <a:lnTo>
                  <a:pt x="46" y="464"/>
                </a:lnTo>
                <a:lnTo>
                  <a:pt x="48" y="461"/>
                </a:lnTo>
                <a:lnTo>
                  <a:pt x="51" y="458"/>
                </a:lnTo>
                <a:lnTo>
                  <a:pt x="51" y="456"/>
                </a:lnTo>
                <a:lnTo>
                  <a:pt x="51" y="453"/>
                </a:lnTo>
                <a:lnTo>
                  <a:pt x="48" y="453"/>
                </a:lnTo>
                <a:lnTo>
                  <a:pt x="48" y="450"/>
                </a:lnTo>
                <a:lnTo>
                  <a:pt x="48" y="447"/>
                </a:lnTo>
                <a:lnTo>
                  <a:pt x="46" y="447"/>
                </a:lnTo>
                <a:lnTo>
                  <a:pt x="46" y="450"/>
                </a:lnTo>
                <a:lnTo>
                  <a:pt x="43" y="450"/>
                </a:lnTo>
                <a:lnTo>
                  <a:pt x="40" y="447"/>
                </a:lnTo>
                <a:lnTo>
                  <a:pt x="40" y="450"/>
                </a:lnTo>
                <a:lnTo>
                  <a:pt x="37" y="450"/>
                </a:lnTo>
                <a:lnTo>
                  <a:pt x="37" y="447"/>
                </a:lnTo>
                <a:lnTo>
                  <a:pt x="34" y="447"/>
                </a:lnTo>
                <a:lnTo>
                  <a:pt x="34" y="444"/>
                </a:lnTo>
                <a:lnTo>
                  <a:pt x="31" y="444"/>
                </a:lnTo>
                <a:lnTo>
                  <a:pt x="34" y="441"/>
                </a:lnTo>
                <a:lnTo>
                  <a:pt x="31" y="441"/>
                </a:lnTo>
                <a:lnTo>
                  <a:pt x="31" y="439"/>
                </a:lnTo>
                <a:lnTo>
                  <a:pt x="31" y="436"/>
                </a:lnTo>
                <a:lnTo>
                  <a:pt x="28" y="436"/>
                </a:lnTo>
                <a:lnTo>
                  <a:pt x="28" y="433"/>
                </a:lnTo>
                <a:lnTo>
                  <a:pt x="26" y="433"/>
                </a:lnTo>
                <a:lnTo>
                  <a:pt x="23" y="433"/>
                </a:lnTo>
                <a:lnTo>
                  <a:pt x="23" y="430"/>
                </a:lnTo>
                <a:lnTo>
                  <a:pt x="23" y="427"/>
                </a:lnTo>
                <a:lnTo>
                  <a:pt x="20" y="424"/>
                </a:lnTo>
                <a:lnTo>
                  <a:pt x="17" y="424"/>
                </a:lnTo>
                <a:lnTo>
                  <a:pt x="14" y="421"/>
                </a:lnTo>
                <a:lnTo>
                  <a:pt x="11" y="419"/>
                </a:lnTo>
                <a:lnTo>
                  <a:pt x="11" y="416"/>
                </a:lnTo>
                <a:lnTo>
                  <a:pt x="11" y="413"/>
                </a:lnTo>
                <a:lnTo>
                  <a:pt x="14" y="413"/>
                </a:lnTo>
                <a:lnTo>
                  <a:pt x="14" y="410"/>
                </a:lnTo>
                <a:lnTo>
                  <a:pt x="17" y="410"/>
                </a:lnTo>
                <a:lnTo>
                  <a:pt x="20" y="407"/>
                </a:lnTo>
                <a:lnTo>
                  <a:pt x="17" y="404"/>
                </a:lnTo>
                <a:lnTo>
                  <a:pt x="17" y="402"/>
                </a:lnTo>
                <a:lnTo>
                  <a:pt x="17" y="399"/>
                </a:lnTo>
                <a:lnTo>
                  <a:pt x="17" y="396"/>
                </a:lnTo>
                <a:lnTo>
                  <a:pt x="20" y="396"/>
                </a:lnTo>
                <a:lnTo>
                  <a:pt x="23" y="396"/>
                </a:lnTo>
                <a:lnTo>
                  <a:pt x="23" y="393"/>
                </a:lnTo>
                <a:lnTo>
                  <a:pt x="23" y="390"/>
                </a:lnTo>
                <a:lnTo>
                  <a:pt x="26" y="390"/>
                </a:lnTo>
                <a:lnTo>
                  <a:pt x="28" y="393"/>
                </a:lnTo>
                <a:lnTo>
                  <a:pt x="31" y="393"/>
                </a:lnTo>
                <a:lnTo>
                  <a:pt x="34" y="390"/>
                </a:lnTo>
                <a:lnTo>
                  <a:pt x="34" y="387"/>
                </a:lnTo>
                <a:lnTo>
                  <a:pt x="37" y="387"/>
                </a:lnTo>
                <a:lnTo>
                  <a:pt x="40" y="384"/>
                </a:lnTo>
                <a:lnTo>
                  <a:pt x="43" y="382"/>
                </a:lnTo>
                <a:lnTo>
                  <a:pt x="43" y="379"/>
                </a:lnTo>
                <a:lnTo>
                  <a:pt x="40" y="376"/>
                </a:lnTo>
                <a:lnTo>
                  <a:pt x="43" y="376"/>
                </a:lnTo>
                <a:lnTo>
                  <a:pt x="43" y="373"/>
                </a:lnTo>
                <a:lnTo>
                  <a:pt x="40" y="373"/>
                </a:lnTo>
                <a:lnTo>
                  <a:pt x="40" y="370"/>
                </a:lnTo>
                <a:lnTo>
                  <a:pt x="43" y="370"/>
                </a:lnTo>
                <a:lnTo>
                  <a:pt x="43" y="367"/>
                </a:lnTo>
                <a:lnTo>
                  <a:pt x="46" y="367"/>
                </a:lnTo>
                <a:lnTo>
                  <a:pt x="46" y="365"/>
                </a:lnTo>
                <a:lnTo>
                  <a:pt x="48" y="365"/>
                </a:lnTo>
                <a:lnTo>
                  <a:pt x="48" y="362"/>
                </a:lnTo>
                <a:lnTo>
                  <a:pt x="51" y="362"/>
                </a:lnTo>
                <a:lnTo>
                  <a:pt x="51" y="359"/>
                </a:lnTo>
                <a:lnTo>
                  <a:pt x="54" y="359"/>
                </a:lnTo>
                <a:lnTo>
                  <a:pt x="54" y="356"/>
                </a:lnTo>
                <a:lnTo>
                  <a:pt x="57" y="356"/>
                </a:lnTo>
                <a:lnTo>
                  <a:pt x="57" y="353"/>
                </a:lnTo>
                <a:lnTo>
                  <a:pt x="57" y="350"/>
                </a:lnTo>
                <a:lnTo>
                  <a:pt x="57" y="347"/>
                </a:lnTo>
                <a:lnTo>
                  <a:pt x="57" y="345"/>
                </a:lnTo>
                <a:lnTo>
                  <a:pt x="57" y="342"/>
                </a:lnTo>
                <a:lnTo>
                  <a:pt x="60" y="342"/>
                </a:lnTo>
                <a:lnTo>
                  <a:pt x="60" y="339"/>
                </a:lnTo>
                <a:lnTo>
                  <a:pt x="60" y="336"/>
                </a:lnTo>
                <a:lnTo>
                  <a:pt x="60" y="333"/>
                </a:lnTo>
                <a:lnTo>
                  <a:pt x="57" y="330"/>
                </a:lnTo>
                <a:lnTo>
                  <a:pt x="54" y="330"/>
                </a:lnTo>
                <a:lnTo>
                  <a:pt x="54" y="328"/>
                </a:lnTo>
                <a:lnTo>
                  <a:pt x="51" y="328"/>
                </a:lnTo>
                <a:lnTo>
                  <a:pt x="51" y="325"/>
                </a:lnTo>
                <a:lnTo>
                  <a:pt x="48" y="325"/>
                </a:lnTo>
                <a:lnTo>
                  <a:pt x="48" y="322"/>
                </a:lnTo>
                <a:lnTo>
                  <a:pt x="48" y="319"/>
                </a:lnTo>
                <a:lnTo>
                  <a:pt x="46" y="316"/>
                </a:lnTo>
                <a:lnTo>
                  <a:pt x="46" y="313"/>
                </a:lnTo>
                <a:lnTo>
                  <a:pt x="43" y="310"/>
                </a:lnTo>
                <a:lnTo>
                  <a:pt x="43" y="308"/>
                </a:lnTo>
                <a:lnTo>
                  <a:pt x="43" y="305"/>
                </a:lnTo>
                <a:lnTo>
                  <a:pt x="43" y="302"/>
                </a:lnTo>
                <a:lnTo>
                  <a:pt x="46" y="299"/>
                </a:lnTo>
                <a:lnTo>
                  <a:pt x="46" y="296"/>
                </a:lnTo>
                <a:lnTo>
                  <a:pt x="46" y="293"/>
                </a:lnTo>
                <a:lnTo>
                  <a:pt x="46" y="291"/>
                </a:lnTo>
                <a:lnTo>
                  <a:pt x="48" y="288"/>
                </a:lnTo>
                <a:lnTo>
                  <a:pt x="51" y="282"/>
                </a:lnTo>
                <a:lnTo>
                  <a:pt x="51" y="279"/>
                </a:lnTo>
                <a:lnTo>
                  <a:pt x="54" y="276"/>
                </a:lnTo>
                <a:lnTo>
                  <a:pt x="57" y="273"/>
                </a:lnTo>
                <a:lnTo>
                  <a:pt x="57" y="271"/>
                </a:lnTo>
                <a:lnTo>
                  <a:pt x="63" y="268"/>
                </a:lnTo>
                <a:lnTo>
                  <a:pt x="65" y="265"/>
                </a:lnTo>
                <a:lnTo>
                  <a:pt x="68" y="265"/>
                </a:lnTo>
                <a:lnTo>
                  <a:pt x="71" y="265"/>
                </a:lnTo>
                <a:lnTo>
                  <a:pt x="74" y="262"/>
                </a:lnTo>
                <a:lnTo>
                  <a:pt x="74" y="259"/>
                </a:lnTo>
                <a:lnTo>
                  <a:pt x="74" y="256"/>
                </a:lnTo>
                <a:lnTo>
                  <a:pt x="74" y="254"/>
                </a:lnTo>
                <a:lnTo>
                  <a:pt x="74" y="251"/>
                </a:lnTo>
                <a:lnTo>
                  <a:pt x="77" y="251"/>
                </a:lnTo>
                <a:lnTo>
                  <a:pt x="77" y="248"/>
                </a:lnTo>
                <a:lnTo>
                  <a:pt x="80" y="245"/>
                </a:lnTo>
                <a:lnTo>
                  <a:pt x="80" y="242"/>
                </a:lnTo>
                <a:lnTo>
                  <a:pt x="83" y="239"/>
                </a:lnTo>
                <a:lnTo>
                  <a:pt x="85" y="239"/>
                </a:lnTo>
                <a:lnTo>
                  <a:pt x="85" y="234"/>
                </a:lnTo>
                <a:lnTo>
                  <a:pt x="91" y="228"/>
                </a:lnTo>
                <a:lnTo>
                  <a:pt x="97" y="225"/>
                </a:lnTo>
                <a:lnTo>
                  <a:pt x="157" y="228"/>
                </a:lnTo>
                <a:lnTo>
                  <a:pt x="182" y="228"/>
                </a:lnTo>
                <a:lnTo>
                  <a:pt x="185" y="228"/>
                </a:lnTo>
                <a:lnTo>
                  <a:pt x="188" y="228"/>
                </a:lnTo>
                <a:lnTo>
                  <a:pt x="191" y="231"/>
                </a:lnTo>
                <a:lnTo>
                  <a:pt x="191" y="234"/>
                </a:lnTo>
                <a:lnTo>
                  <a:pt x="194" y="236"/>
                </a:lnTo>
                <a:lnTo>
                  <a:pt x="194" y="239"/>
                </a:lnTo>
                <a:lnTo>
                  <a:pt x="191" y="242"/>
                </a:lnTo>
                <a:lnTo>
                  <a:pt x="188" y="242"/>
                </a:lnTo>
                <a:lnTo>
                  <a:pt x="185" y="245"/>
                </a:lnTo>
                <a:lnTo>
                  <a:pt x="182" y="248"/>
                </a:lnTo>
                <a:lnTo>
                  <a:pt x="182" y="251"/>
                </a:lnTo>
                <a:lnTo>
                  <a:pt x="185" y="251"/>
                </a:lnTo>
                <a:lnTo>
                  <a:pt x="185" y="254"/>
                </a:lnTo>
                <a:lnTo>
                  <a:pt x="185" y="256"/>
                </a:lnTo>
                <a:lnTo>
                  <a:pt x="188" y="259"/>
                </a:lnTo>
                <a:lnTo>
                  <a:pt x="188" y="262"/>
                </a:lnTo>
                <a:lnTo>
                  <a:pt x="191" y="265"/>
                </a:lnTo>
                <a:lnTo>
                  <a:pt x="191" y="268"/>
                </a:lnTo>
                <a:lnTo>
                  <a:pt x="191" y="271"/>
                </a:lnTo>
                <a:lnTo>
                  <a:pt x="191" y="273"/>
                </a:lnTo>
                <a:lnTo>
                  <a:pt x="191" y="279"/>
                </a:lnTo>
                <a:lnTo>
                  <a:pt x="191" y="282"/>
                </a:lnTo>
                <a:lnTo>
                  <a:pt x="194" y="285"/>
                </a:lnTo>
                <a:lnTo>
                  <a:pt x="196" y="285"/>
                </a:lnTo>
                <a:lnTo>
                  <a:pt x="199" y="282"/>
                </a:lnTo>
                <a:lnTo>
                  <a:pt x="202" y="279"/>
                </a:lnTo>
                <a:lnTo>
                  <a:pt x="205" y="276"/>
                </a:lnTo>
                <a:lnTo>
                  <a:pt x="208" y="273"/>
                </a:lnTo>
                <a:lnTo>
                  <a:pt x="211" y="273"/>
                </a:lnTo>
                <a:lnTo>
                  <a:pt x="214" y="273"/>
                </a:lnTo>
                <a:lnTo>
                  <a:pt x="219" y="273"/>
                </a:lnTo>
                <a:lnTo>
                  <a:pt x="219" y="276"/>
                </a:lnTo>
                <a:lnTo>
                  <a:pt x="222" y="276"/>
                </a:lnTo>
                <a:lnTo>
                  <a:pt x="225" y="279"/>
                </a:lnTo>
                <a:lnTo>
                  <a:pt x="236" y="276"/>
                </a:lnTo>
                <a:lnTo>
                  <a:pt x="239" y="271"/>
                </a:lnTo>
                <a:lnTo>
                  <a:pt x="239" y="268"/>
                </a:lnTo>
                <a:lnTo>
                  <a:pt x="242" y="265"/>
                </a:lnTo>
                <a:lnTo>
                  <a:pt x="248" y="262"/>
                </a:lnTo>
                <a:lnTo>
                  <a:pt x="251" y="262"/>
                </a:lnTo>
                <a:lnTo>
                  <a:pt x="253" y="259"/>
                </a:lnTo>
                <a:lnTo>
                  <a:pt x="256" y="256"/>
                </a:lnTo>
                <a:lnTo>
                  <a:pt x="259" y="251"/>
                </a:lnTo>
                <a:lnTo>
                  <a:pt x="259" y="248"/>
                </a:lnTo>
                <a:lnTo>
                  <a:pt x="259" y="245"/>
                </a:lnTo>
                <a:lnTo>
                  <a:pt x="256" y="245"/>
                </a:lnTo>
                <a:lnTo>
                  <a:pt x="256" y="242"/>
                </a:lnTo>
                <a:lnTo>
                  <a:pt x="256" y="239"/>
                </a:lnTo>
                <a:lnTo>
                  <a:pt x="259" y="236"/>
                </a:lnTo>
                <a:lnTo>
                  <a:pt x="262" y="234"/>
                </a:lnTo>
                <a:lnTo>
                  <a:pt x="262" y="228"/>
                </a:lnTo>
                <a:lnTo>
                  <a:pt x="262" y="225"/>
                </a:lnTo>
                <a:lnTo>
                  <a:pt x="262" y="222"/>
                </a:lnTo>
                <a:lnTo>
                  <a:pt x="265" y="219"/>
                </a:lnTo>
                <a:lnTo>
                  <a:pt x="265" y="216"/>
                </a:lnTo>
                <a:lnTo>
                  <a:pt x="268" y="216"/>
                </a:lnTo>
                <a:lnTo>
                  <a:pt x="265" y="214"/>
                </a:lnTo>
                <a:lnTo>
                  <a:pt x="265" y="211"/>
                </a:lnTo>
                <a:lnTo>
                  <a:pt x="265" y="208"/>
                </a:lnTo>
                <a:lnTo>
                  <a:pt x="265" y="205"/>
                </a:lnTo>
                <a:lnTo>
                  <a:pt x="262" y="202"/>
                </a:lnTo>
                <a:lnTo>
                  <a:pt x="262" y="199"/>
                </a:lnTo>
                <a:lnTo>
                  <a:pt x="262" y="197"/>
                </a:lnTo>
                <a:lnTo>
                  <a:pt x="262" y="194"/>
                </a:lnTo>
                <a:lnTo>
                  <a:pt x="265" y="191"/>
                </a:lnTo>
                <a:lnTo>
                  <a:pt x="265" y="188"/>
                </a:lnTo>
                <a:lnTo>
                  <a:pt x="265" y="185"/>
                </a:lnTo>
                <a:lnTo>
                  <a:pt x="265" y="182"/>
                </a:lnTo>
                <a:lnTo>
                  <a:pt x="265" y="179"/>
                </a:lnTo>
                <a:lnTo>
                  <a:pt x="268" y="179"/>
                </a:lnTo>
                <a:lnTo>
                  <a:pt x="268" y="177"/>
                </a:lnTo>
                <a:lnTo>
                  <a:pt x="268" y="174"/>
                </a:lnTo>
                <a:lnTo>
                  <a:pt x="271" y="174"/>
                </a:lnTo>
                <a:lnTo>
                  <a:pt x="271" y="171"/>
                </a:lnTo>
                <a:lnTo>
                  <a:pt x="271" y="168"/>
                </a:lnTo>
                <a:lnTo>
                  <a:pt x="273" y="165"/>
                </a:lnTo>
                <a:lnTo>
                  <a:pt x="276" y="162"/>
                </a:lnTo>
                <a:lnTo>
                  <a:pt x="279" y="162"/>
                </a:lnTo>
                <a:lnTo>
                  <a:pt x="282" y="160"/>
                </a:lnTo>
                <a:lnTo>
                  <a:pt x="285" y="160"/>
                </a:lnTo>
                <a:lnTo>
                  <a:pt x="282" y="157"/>
                </a:lnTo>
                <a:lnTo>
                  <a:pt x="282" y="154"/>
                </a:lnTo>
                <a:lnTo>
                  <a:pt x="279" y="154"/>
                </a:lnTo>
                <a:lnTo>
                  <a:pt x="282" y="151"/>
                </a:lnTo>
                <a:lnTo>
                  <a:pt x="285" y="151"/>
                </a:lnTo>
                <a:lnTo>
                  <a:pt x="285" y="148"/>
                </a:lnTo>
                <a:lnTo>
                  <a:pt x="288" y="148"/>
                </a:lnTo>
                <a:lnTo>
                  <a:pt x="288" y="145"/>
                </a:lnTo>
                <a:lnTo>
                  <a:pt x="288" y="142"/>
                </a:lnTo>
                <a:lnTo>
                  <a:pt x="290" y="140"/>
                </a:lnTo>
                <a:lnTo>
                  <a:pt x="290" y="137"/>
                </a:lnTo>
                <a:lnTo>
                  <a:pt x="293" y="134"/>
                </a:lnTo>
                <a:lnTo>
                  <a:pt x="296" y="131"/>
                </a:lnTo>
                <a:lnTo>
                  <a:pt x="296" y="128"/>
                </a:lnTo>
                <a:lnTo>
                  <a:pt x="293" y="128"/>
                </a:lnTo>
                <a:lnTo>
                  <a:pt x="293" y="125"/>
                </a:lnTo>
                <a:lnTo>
                  <a:pt x="296" y="125"/>
                </a:lnTo>
                <a:lnTo>
                  <a:pt x="296" y="123"/>
                </a:lnTo>
                <a:lnTo>
                  <a:pt x="299" y="123"/>
                </a:lnTo>
                <a:lnTo>
                  <a:pt x="299" y="120"/>
                </a:lnTo>
                <a:lnTo>
                  <a:pt x="299" y="117"/>
                </a:lnTo>
                <a:lnTo>
                  <a:pt x="299" y="114"/>
                </a:lnTo>
                <a:lnTo>
                  <a:pt x="299" y="111"/>
                </a:lnTo>
                <a:lnTo>
                  <a:pt x="299" y="108"/>
                </a:lnTo>
                <a:lnTo>
                  <a:pt x="299" y="105"/>
                </a:lnTo>
                <a:lnTo>
                  <a:pt x="302" y="105"/>
                </a:lnTo>
                <a:lnTo>
                  <a:pt x="302" y="103"/>
                </a:lnTo>
                <a:lnTo>
                  <a:pt x="302" y="100"/>
                </a:lnTo>
                <a:lnTo>
                  <a:pt x="305" y="97"/>
                </a:lnTo>
                <a:lnTo>
                  <a:pt x="308" y="94"/>
                </a:lnTo>
                <a:lnTo>
                  <a:pt x="308" y="91"/>
                </a:lnTo>
                <a:lnTo>
                  <a:pt x="305" y="91"/>
                </a:lnTo>
                <a:lnTo>
                  <a:pt x="305" y="88"/>
                </a:lnTo>
                <a:lnTo>
                  <a:pt x="305" y="86"/>
                </a:lnTo>
                <a:lnTo>
                  <a:pt x="305" y="83"/>
                </a:lnTo>
                <a:lnTo>
                  <a:pt x="305" y="80"/>
                </a:lnTo>
                <a:lnTo>
                  <a:pt x="308" y="80"/>
                </a:lnTo>
                <a:lnTo>
                  <a:pt x="310" y="80"/>
                </a:lnTo>
                <a:lnTo>
                  <a:pt x="313" y="80"/>
                </a:lnTo>
                <a:lnTo>
                  <a:pt x="316" y="80"/>
                </a:lnTo>
                <a:lnTo>
                  <a:pt x="319" y="80"/>
                </a:lnTo>
                <a:lnTo>
                  <a:pt x="322" y="77"/>
                </a:lnTo>
                <a:lnTo>
                  <a:pt x="325" y="77"/>
                </a:lnTo>
                <a:lnTo>
                  <a:pt x="327" y="74"/>
                </a:lnTo>
                <a:lnTo>
                  <a:pt x="325" y="71"/>
                </a:lnTo>
                <a:lnTo>
                  <a:pt x="325" y="68"/>
                </a:lnTo>
                <a:lnTo>
                  <a:pt x="322" y="68"/>
                </a:lnTo>
                <a:lnTo>
                  <a:pt x="325" y="68"/>
                </a:lnTo>
                <a:lnTo>
                  <a:pt x="325" y="66"/>
                </a:lnTo>
                <a:lnTo>
                  <a:pt x="325" y="63"/>
                </a:lnTo>
                <a:lnTo>
                  <a:pt x="322" y="60"/>
                </a:lnTo>
                <a:lnTo>
                  <a:pt x="322" y="57"/>
                </a:lnTo>
                <a:lnTo>
                  <a:pt x="322" y="54"/>
                </a:lnTo>
                <a:lnTo>
                  <a:pt x="322" y="51"/>
                </a:lnTo>
                <a:lnTo>
                  <a:pt x="325" y="51"/>
                </a:lnTo>
                <a:lnTo>
                  <a:pt x="325" y="49"/>
                </a:lnTo>
                <a:lnTo>
                  <a:pt x="327" y="49"/>
                </a:lnTo>
                <a:lnTo>
                  <a:pt x="327" y="46"/>
                </a:lnTo>
                <a:lnTo>
                  <a:pt x="327" y="43"/>
                </a:lnTo>
                <a:lnTo>
                  <a:pt x="325" y="43"/>
                </a:lnTo>
                <a:lnTo>
                  <a:pt x="322" y="40"/>
                </a:lnTo>
                <a:lnTo>
                  <a:pt x="319" y="40"/>
                </a:lnTo>
                <a:lnTo>
                  <a:pt x="319" y="37"/>
                </a:lnTo>
                <a:lnTo>
                  <a:pt x="316" y="37"/>
                </a:lnTo>
                <a:lnTo>
                  <a:pt x="316" y="34"/>
                </a:lnTo>
                <a:lnTo>
                  <a:pt x="313" y="31"/>
                </a:lnTo>
                <a:lnTo>
                  <a:pt x="316" y="29"/>
                </a:lnTo>
                <a:lnTo>
                  <a:pt x="316" y="26"/>
                </a:lnTo>
                <a:lnTo>
                  <a:pt x="316" y="23"/>
                </a:lnTo>
                <a:lnTo>
                  <a:pt x="319" y="23"/>
                </a:lnTo>
                <a:lnTo>
                  <a:pt x="322" y="23"/>
                </a:lnTo>
                <a:lnTo>
                  <a:pt x="322" y="20"/>
                </a:lnTo>
                <a:lnTo>
                  <a:pt x="325" y="20"/>
                </a:lnTo>
                <a:lnTo>
                  <a:pt x="327" y="20"/>
                </a:lnTo>
                <a:lnTo>
                  <a:pt x="330" y="20"/>
                </a:lnTo>
                <a:lnTo>
                  <a:pt x="333" y="20"/>
                </a:lnTo>
                <a:lnTo>
                  <a:pt x="336" y="17"/>
                </a:lnTo>
                <a:lnTo>
                  <a:pt x="339" y="14"/>
                </a:lnTo>
                <a:lnTo>
                  <a:pt x="339" y="12"/>
                </a:lnTo>
                <a:lnTo>
                  <a:pt x="339" y="9"/>
                </a:lnTo>
                <a:lnTo>
                  <a:pt x="342" y="9"/>
                </a:lnTo>
                <a:lnTo>
                  <a:pt x="342" y="6"/>
                </a:lnTo>
                <a:lnTo>
                  <a:pt x="345" y="6"/>
                </a:lnTo>
                <a:lnTo>
                  <a:pt x="345" y="3"/>
                </a:lnTo>
                <a:lnTo>
                  <a:pt x="347" y="3"/>
                </a:lnTo>
                <a:lnTo>
                  <a:pt x="365" y="0"/>
                </a:lnTo>
                <a:lnTo>
                  <a:pt x="370" y="0"/>
                </a:lnTo>
                <a:lnTo>
                  <a:pt x="370" y="3"/>
                </a:lnTo>
                <a:lnTo>
                  <a:pt x="373" y="3"/>
                </a:lnTo>
                <a:lnTo>
                  <a:pt x="373" y="6"/>
                </a:lnTo>
                <a:lnTo>
                  <a:pt x="373" y="9"/>
                </a:lnTo>
                <a:lnTo>
                  <a:pt x="373" y="12"/>
                </a:lnTo>
                <a:lnTo>
                  <a:pt x="376" y="12"/>
                </a:lnTo>
                <a:close/>
              </a:path>
            </a:pathLst>
          </a:custGeom>
          <a:solidFill>
            <a:srgbClr val="BFE1B9"/>
          </a:solidFill>
          <a:ln w="19050">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10" name="Freeform 47">
            <a:extLst>
              <a:ext uri="{FF2B5EF4-FFF2-40B4-BE49-F238E27FC236}">
                <a16:creationId xmlns:a16="http://schemas.microsoft.com/office/drawing/2014/main" id="{D56134A6-56CF-52FB-C70F-9FD1210ABEE4}"/>
              </a:ext>
            </a:extLst>
          </p:cNvPr>
          <p:cNvSpPr>
            <a:spLocks noEditPoints="1"/>
          </p:cNvSpPr>
          <p:nvPr/>
        </p:nvSpPr>
        <p:spPr bwMode="auto">
          <a:xfrm>
            <a:off x="3009900" y="3763963"/>
            <a:ext cx="1708150" cy="1695450"/>
          </a:xfrm>
          <a:custGeom>
            <a:avLst/>
            <a:gdLst>
              <a:gd name="T0" fmla="*/ 236 w 1076"/>
              <a:gd name="T1" fmla="*/ 885 h 1068"/>
              <a:gd name="T2" fmla="*/ 509 w 1076"/>
              <a:gd name="T3" fmla="*/ 94 h 1068"/>
              <a:gd name="T4" fmla="*/ 589 w 1076"/>
              <a:gd name="T5" fmla="*/ 356 h 1068"/>
              <a:gd name="T6" fmla="*/ 655 w 1076"/>
              <a:gd name="T7" fmla="*/ 367 h 1068"/>
              <a:gd name="T8" fmla="*/ 717 w 1076"/>
              <a:gd name="T9" fmla="*/ 356 h 1068"/>
              <a:gd name="T10" fmla="*/ 766 w 1076"/>
              <a:gd name="T11" fmla="*/ 362 h 1068"/>
              <a:gd name="T12" fmla="*/ 817 w 1076"/>
              <a:gd name="T13" fmla="*/ 379 h 1068"/>
              <a:gd name="T14" fmla="*/ 877 w 1076"/>
              <a:gd name="T15" fmla="*/ 353 h 1068"/>
              <a:gd name="T16" fmla="*/ 928 w 1076"/>
              <a:gd name="T17" fmla="*/ 367 h 1068"/>
              <a:gd name="T18" fmla="*/ 959 w 1076"/>
              <a:gd name="T19" fmla="*/ 393 h 1068"/>
              <a:gd name="T20" fmla="*/ 991 w 1076"/>
              <a:gd name="T21" fmla="*/ 447 h 1068"/>
              <a:gd name="T22" fmla="*/ 1051 w 1076"/>
              <a:gd name="T23" fmla="*/ 470 h 1068"/>
              <a:gd name="T24" fmla="*/ 1070 w 1076"/>
              <a:gd name="T25" fmla="*/ 521 h 1068"/>
              <a:gd name="T26" fmla="*/ 1068 w 1076"/>
              <a:gd name="T27" fmla="*/ 561 h 1068"/>
              <a:gd name="T28" fmla="*/ 1053 w 1076"/>
              <a:gd name="T29" fmla="*/ 598 h 1068"/>
              <a:gd name="T30" fmla="*/ 1036 w 1076"/>
              <a:gd name="T31" fmla="*/ 643 h 1068"/>
              <a:gd name="T32" fmla="*/ 1014 w 1076"/>
              <a:gd name="T33" fmla="*/ 689 h 1068"/>
              <a:gd name="T34" fmla="*/ 1005 w 1076"/>
              <a:gd name="T35" fmla="*/ 743 h 1068"/>
              <a:gd name="T36" fmla="*/ 957 w 1076"/>
              <a:gd name="T37" fmla="*/ 791 h 1068"/>
              <a:gd name="T38" fmla="*/ 931 w 1076"/>
              <a:gd name="T39" fmla="*/ 760 h 1068"/>
              <a:gd name="T40" fmla="*/ 817 w 1076"/>
              <a:gd name="T41" fmla="*/ 777 h 1068"/>
              <a:gd name="T42" fmla="*/ 791 w 1076"/>
              <a:gd name="T43" fmla="*/ 837 h 1068"/>
              <a:gd name="T44" fmla="*/ 791 w 1076"/>
              <a:gd name="T45" fmla="*/ 880 h 1068"/>
              <a:gd name="T46" fmla="*/ 766 w 1076"/>
              <a:gd name="T47" fmla="*/ 914 h 1068"/>
              <a:gd name="T48" fmla="*/ 774 w 1076"/>
              <a:gd name="T49" fmla="*/ 954 h 1068"/>
              <a:gd name="T50" fmla="*/ 783 w 1076"/>
              <a:gd name="T51" fmla="*/ 991 h 1068"/>
              <a:gd name="T52" fmla="*/ 720 w 1076"/>
              <a:gd name="T53" fmla="*/ 1039 h 1068"/>
              <a:gd name="T54" fmla="*/ 663 w 1076"/>
              <a:gd name="T55" fmla="*/ 985 h 1068"/>
              <a:gd name="T56" fmla="*/ 615 w 1076"/>
              <a:gd name="T57" fmla="*/ 948 h 1068"/>
              <a:gd name="T58" fmla="*/ 566 w 1076"/>
              <a:gd name="T59" fmla="*/ 920 h 1068"/>
              <a:gd name="T60" fmla="*/ 495 w 1076"/>
              <a:gd name="T61" fmla="*/ 908 h 1068"/>
              <a:gd name="T62" fmla="*/ 444 w 1076"/>
              <a:gd name="T63" fmla="*/ 897 h 1068"/>
              <a:gd name="T64" fmla="*/ 387 w 1076"/>
              <a:gd name="T65" fmla="*/ 891 h 1068"/>
              <a:gd name="T66" fmla="*/ 310 w 1076"/>
              <a:gd name="T67" fmla="*/ 897 h 1068"/>
              <a:gd name="T68" fmla="*/ 236 w 1076"/>
              <a:gd name="T69" fmla="*/ 900 h 1068"/>
              <a:gd name="T70" fmla="*/ 259 w 1076"/>
              <a:gd name="T71" fmla="*/ 883 h 1068"/>
              <a:gd name="T72" fmla="*/ 290 w 1076"/>
              <a:gd name="T73" fmla="*/ 868 h 1068"/>
              <a:gd name="T74" fmla="*/ 336 w 1076"/>
              <a:gd name="T75" fmla="*/ 860 h 1068"/>
              <a:gd name="T76" fmla="*/ 381 w 1076"/>
              <a:gd name="T77" fmla="*/ 837 h 1068"/>
              <a:gd name="T78" fmla="*/ 336 w 1076"/>
              <a:gd name="T79" fmla="*/ 831 h 1068"/>
              <a:gd name="T80" fmla="*/ 287 w 1076"/>
              <a:gd name="T81" fmla="*/ 857 h 1068"/>
              <a:gd name="T82" fmla="*/ 262 w 1076"/>
              <a:gd name="T83" fmla="*/ 840 h 1068"/>
              <a:gd name="T84" fmla="*/ 233 w 1076"/>
              <a:gd name="T85" fmla="*/ 851 h 1068"/>
              <a:gd name="T86" fmla="*/ 228 w 1076"/>
              <a:gd name="T87" fmla="*/ 888 h 1068"/>
              <a:gd name="T88" fmla="*/ 233 w 1076"/>
              <a:gd name="T89" fmla="*/ 900 h 1068"/>
              <a:gd name="T90" fmla="*/ 142 w 1076"/>
              <a:gd name="T91" fmla="*/ 902 h 1068"/>
              <a:gd name="T92" fmla="*/ 48 w 1076"/>
              <a:gd name="T93" fmla="*/ 905 h 1068"/>
              <a:gd name="T94" fmla="*/ 14 w 1076"/>
              <a:gd name="T95" fmla="*/ 883 h 1068"/>
              <a:gd name="T96" fmla="*/ 20 w 1076"/>
              <a:gd name="T97" fmla="*/ 834 h 1068"/>
              <a:gd name="T98" fmla="*/ 34 w 1076"/>
              <a:gd name="T99" fmla="*/ 786 h 1068"/>
              <a:gd name="T100" fmla="*/ 25 w 1076"/>
              <a:gd name="T101" fmla="*/ 743 h 1068"/>
              <a:gd name="T102" fmla="*/ 31 w 1076"/>
              <a:gd name="T103" fmla="*/ 700 h 1068"/>
              <a:gd name="T104" fmla="*/ 31 w 1076"/>
              <a:gd name="T105" fmla="*/ 649 h 1068"/>
              <a:gd name="T106" fmla="*/ 40 w 1076"/>
              <a:gd name="T107" fmla="*/ 567 h 1068"/>
              <a:gd name="T108" fmla="*/ 20 w 1076"/>
              <a:gd name="T109" fmla="*/ 518 h 1068"/>
              <a:gd name="T110" fmla="*/ 20 w 1076"/>
              <a:gd name="T111" fmla="*/ 458 h 1068"/>
              <a:gd name="T112" fmla="*/ 8 w 1076"/>
              <a:gd name="T113" fmla="*/ 407 h 1068"/>
              <a:gd name="T114" fmla="*/ 14 w 1076"/>
              <a:gd name="T115" fmla="*/ 347 h 1068"/>
              <a:gd name="T116" fmla="*/ 14 w 1076"/>
              <a:gd name="T117" fmla="*/ 296 h 1068"/>
              <a:gd name="T118" fmla="*/ 20 w 1076"/>
              <a:gd name="T119" fmla="*/ 239 h 1068"/>
              <a:gd name="T120" fmla="*/ 68 w 1076"/>
              <a:gd name="T121" fmla="*/ 188 h 1068"/>
              <a:gd name="T122" fmla="*/ 347 w 1076"/>
              <a:gd name="T123" fmla="*/ 23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6" h="1068">
                <a:moveTo>
                  <a:pt x="245" y="883"/>
                </a:moveTo>
                <a:lnTo>
                  <a:pt x="247" y="883"/>
                </a:lnTo>
                <a:lnTo>
                  <a:pt x="250" y="883"/>
                </a:lnTo>
                <a:lnTo>
                  <a:pt x="250" y="885"/>
                </a:lnTo>
                <a:lnTo>
                  <a:pt x="250" y="888"/>
                </a:lnTo>
                <a:lnTo>
                  <a:pt x="250" y="891"/>
                </a:lnTo>
                <a:lnTo>
                  <a:pt x="247" y="891"/>
                </a:lnTo>
                <a:lnTo>
                  <a:pt x="245" y="891"/>
                </a:lnTo>
                <a:lnTo>
                  <a:pt x="245" y="888"/>
                </a:lnTo>
                <a:lnTo>
                  <a:pt x="242" y="888"/>
                </a:lnTo>
                <a:lnTo>
                  <a:pt x="239" y="891"/>
                </a:lnTo>
                <a:lnTo>
                  <a:pt x="236" y="891"/>
                </a:lnTo>
                <a:lnTo>
                  <a:pt x="236" y="888"/>
                </a:lnTo>
                <a:lnTo>
                  <a:pt x="233" y="891"/>
                </a:lnTo>
                <a:lnTo>
                  <a:pt x="230" y="888"/>
                </a:lnTo>
                <a:lnTo>
                  <a:pt x="228" y="888"/>
                </a:lnTo>
                <a:lnTo>
                  <a:pt x="228" y="885"/>
                </a:lnTo>
                <a:lnTo>
                  <a:pt x="225" y="883"/>
                </a:lnTo>
                <a:lnTo>
                  <a:pt x="228" y="883"/>
                </a:lnTo>
                <a:lnTo>
                  <a:pt x="230" y="883"/>
                </a:lnTo>
                <a:lnTo>
                  <a:pt x="233" y="885"/>
                </a:lnTo>
                <a:lnTo>
                  <a:pt x="236" y="885"/>
                </a:lnTo>
                <a:lnTo>
                  <a:pt x="239" y="885"/>
                </a:lnTo>
                <a:lnTo>
                  <a:pt x="242" y="883"/>
                </a:lnTo>
                <a:lnTo>
                  <a:pt x="245" y="883"/>
                </a:lnTo>
                <a:close/>
                <a:moveTo>
                  <a:pt x="290" y="868"/>
                </a:moveTo>
                <a:lnTo>
                  <a:pt x="290" y="865"/>
                </a:lnTo>
                <a:lnTo>
                  <a:pt x="290" y="868"/>
                </a:lnTo>
                <a:close/>
                <a:moveTo>
                  <a:pt x="284" y="863"/>
                </a:moveTo>
                <a:lnTo>
                  <a:pt x="282" y="863"/>
                </a:lnTo>
                <a:lnTo>
                  <a:pt x="282" y="860"/>
                </a:lnTo>
                <a:lnTo>
                  <a:pt x="284" y="860"/>
                </a:lnTo>
                <a:lnTo>
                  <a:pt x="284" y="863"/>
                </a:lnTo>
                <a:close/>
                <a:moveTo>
                  <a:pt x="495" y="71"/>
                </a:moveTo>
                <a:lnTo>
                  <a:pt x="509" y="71"/>
                </a:lnTo>
                <a:lnTo>
                  <a:pt x="515" y="68"/>
                </a:lnTo>
                <a:lnTo>
                  <a:pt x="521" y="63"/>
                </a:lnTo>
                <a:lnTo>
                  <a:pt x="529" y="63"/>
                </a:lnTo>
                <a:lnTo>
                  <a:pt x="532" y="63"/>
                </a:lnTo>
                <a:lnTo>
                  <a:pt x="532" y="65"/>
                </a:lnTo>
                <a:lnTo>
                  <a:pt x="535" y="68"/>
                </a:lnTo>
                <a:lnTo>
                  <a:pt x="535" y="74"/>
                </a:lnTo>
                <a:lnTo>
                  <a:pt x="532" y="80"/>
                </a:lnTo>
                <a:lnTo>
                  <a:pt x="509" y="94"/>
                </a:lnTo>
                <a:lnTo>
                  <a:pt x="498" y="105"/>
                </a:lnTo>
                <a:lnTo>
                  <a:pt x="490" y="120"/>
                </a:lnTo>
                <a:lnTo>
                  <a:pt x="490" y="142"/>
                </a:lnTo>
                <a:lnTo>
                  <a:pt x="492" y="154"/>
                </a:lnTo>
                <a:lnTo>
                  <a:pt x="492" y="157"/>
                </a:lnTo>
                <a:lnTo>
                  <a:pt x="495" y="159"/>
                </a:lnTo>
                <a:lnTo>
                  <a:pt x="495" y="165"/>
                </a:lnTo>
                <a:lnTo>
                  <a:pt x="512" y="199"/>
                </a:lnTo>
                <a:lnTo>
                  <a:pt x="541" y="259"/>
                </a:lnTo>
                <a:lnTo>
                  <a:pt x="555" y="288"/>
                </a:lnTo>
                <a:lnTo>
                  <a:pt x="564" y="296"/>
                </a:lnTo>
                <a:lnTo>
                  <a:pt x="569" y="302"/>
                </a:lnTo>
                <a:lnTo>
                  <a:pt x="575" y="307"/>
                </a:lnTo>
                <a:lnTo>
                  <a:pt x="581" y="313"/>
                </a:lnTo>
                <a:lnTo>
                  <a:pt x="584" y="319"/>
                </a:lnTo>
                <a:lnTo>
                  <a:pt x="586" y="325"/>
                </a:lnTo>
                <a:lnTo>
                  <a:pt x="586" y="330"/>
                </a:lnTo>
                <a:lnTo>
                  <a:pt x="586" y="336"/>
                </a:lnTo>
                <a:lnTo>
                  <a:pt x="586" y="342"/>
                </a:lnTo>
                <a:lnTo>
                  <a:pt x="586" y="344"/>
                </a:lnTo>
                <a:lnTo>
                  <a:pt x="586" y="347"/>
                </a:lnTo>
                <a:lnTo>
                  <a:pt x="589" y="356"/>
                </a:lnTo>
                <a:lnTo>
                  <a:pt x="601" y="362"/>
                </a:lnTo>
                <a:lnTo>
                  <a:pt x="606" y="364"/>
                </a:lnTo>
                <a:lnTo>
                  <a:pt x="612" y="367"/>
                </a:lnTo>
                <a:lnTo>
                  <a:pt x="615" y="367"/>
                </a:lnTo>
                <a:lnTo>
                  <a:pt x="618" y="364"/>
                </a:lnTo>
                <a:lnTo>
                  <a:pt x="621" y="364"/>
                </a:lnTo>
                <a:lnTo>
                  <a:pt x="623" y="362"/>
                </a:lnTo>
                <a:lnTo>
                  <a:pt x="626" y="362"/>
                </a:lnTo>
                <a:lnTo>
                  <a:pt x="629" y="362"/>
                </a:lnTo>
                <a:lnTo>
                  <a:pt x="632" y="362"/>
                </a:lnTo>
                <a:lnTo>
                  <a:pt x="632" y="364"/>
                </a:lnTo>
                <a:lnTo>
                  <a:pt x="632" y="367"/>
                </a:lnTo>
                <a:lnTo>
                  <a:pt x="635" y="367"/>
                </a:lnTo>
                <a:lnTo>
                  <a:pt x="638" y="367"/>
                </a:lnTo>
                <a:lnTo>
                  <a:pt x="640" y="370"/>
                </a:lnTo>
                <a:lnTo>
                  <a:pt x="643" y="370"/>
                </a:lnTo>
                <a:lnTo>
                  <a:pt x="646" y="370"/>
                </a:lnTo>
                <a:lnTo>
                  <a:pt x="646" y="367"/>
                </a:lnTo>
                <a:lnTo>
                  <a:pt x="649" y="367"/>
                </a:lnTo>
                <a:lnTo>
                  <a:pt x="652" y="367"/>
                </a:lnTo>
                <a:lnTo>
                  <a:pt x="655" y="370"/>
                </a:lnTo>
                <a:lnTo>
                  <a:pt x="655" y="367"/>
                </a:lnTo>
                <a:lnTo>
                  <a:pt x="658" y="364"/>
                </a:lnTo>
                <a:lnTo>
                  <a:pt x="660" y="364"/>
                </a:lnTo>
                <a:lnTo>
                  <a:pt x="666" y="364"/>
                </a:lnTo>
                <a:lnTo>
                  <a:pt x="669" y="364"/>
                </a:lnTo>
                <a:lnTo>
                  <a:pt x="672" y="364"/>
                </a:lnTo>
                <a:lnTo>
                  <a:pt x="675" y="362"/>
                </a:lnTo>
                <a:lnTo>
                  <a:pt x="677" y="362"/>
                </a:lnTo>
                <a:lnTo>
                  <a:pt x="680" y="362"/>
                </a:lnTo>
                <a:lnTo>
                  <a:pt x="683" y="364"/>
                </a:lnTo>
                <a:lnTo>
                  <a:pt x="686" y="364"/>
                </a:lnTo>
                <a:lnTo>
                  <a:pt x="689" y="364"/>
                </a:lnTo>
                <a:lnTo>
                  <a:pt x="692" y="367"/>
                </a:lnTo>
                <a:lnTo>
                  <a:pt x="695" y="367"/>
                </a:lnTo>
                <a:lnTo>
                  <a:pt x="700" y="364"/>
                </a:lnTo>
                <a:lnTo>
                  <a:pt x="703" y="362"/>
                </a:lnTo>
                <a:lnTo>
                  <a:pt x="703" y="359"/>
                </a:lnTo>
                <a:lnTo>
                  <a:pt x="703" y="356"/>
                </a:lnTo>
                <a:lnTo>
                  <a:pt x="703" y="353"/>
                </a:lnTo>
                <a:lnTo>
                  <a:pt x="706" y="353"/>
                </a:lnTo>
                <a:lnTo>
                  <a:pt x="712" y="356"/>
                </a:lnTo>
                <a:lnTo>
                  <a:pt x="715" y="356"/>
                </a:lnTo>
                <a:lnTo>
                  <a:pt x="717" y="356"/>
                </a:lnTo>
                <a:lnTo>
                  <a:pt x="723" y="356"/>
                </a:lnTo>
                <a:lnTo>
                  <a:pt x="726" y="359"/>
                </a:lnTo>
                <a:lnTo>
                  <a:pt x="732" y="362"/>
                </a:lnTo>
                <a:lnTo>
                  <a:pt x="732" y="364"/>
                </a:lnTo>
                <a:lnTo>
                  <a:pt x="734" y="367"/>
                </a:lnTo>
                <a:lnTo>
                  <a:pt x="737" y="367"/>
                </a:lnTo>
                <a:lnTo>
                  <a:pt x="740" y="370"/>
                </a:lnTo>
                <a:lnTo>
                  <a:pt x="740" y="373"/>
                </a:lnTo>
                <a:lnTo>
                  <a:pt x="740" y="376"/>
                </a:lnTo>
                <a:lnTo>
                  <a:pt x="740" y="379"/>
                </a:lnTo>
                <a:lnTo>
                  <a:pt x="743" y="379"/>
                </a:lnTo>
                <a:lnTo>
                  <a:pt x="746" y="376"/>
                </a:lnTo>
                <a:lnTo>
                  <a:pt x="746" y="373"/>
                </a:lnTo>
                <a:lnTo>
                  <a:pt x="749" y="373"/>
                </a:lnTo>
                <a:lnTo>
                  <a:pt x="752" y="373"/>
                </a:lnTo>
                <a:lnTo>
                  <a:pt x="752" y="370"/>
                </a:lnTo>
                <a:lnTo>
                  <a:pt x="754" y="367"/>
                </a:lnTo>
                <a:lnTo>
                  <a:pt x="757" y="364"/>
                </a:lnTo>
                <a:lnTo>
                  <a:pt x="760" y="364"/>
                </a:lnTo>
                <a:lnTo>
                  <a:pt x="760" y="362"/>
                </a:lnTo>
                <a:lnTo>
                  <a:pt x="763" y="362"/>
                </a:lnTo>
                <a:lnTo>
                  <a:pt x="766" y="362"/>
                </a:lnTo>
                <a:lnTo>
                  <a:pt x="766" y="364"/>
                </a:lnTo>
                <a:lnTo>
                  <a:pt x="769" y="367"/>
                </a:lnTo>
                <a:lnTo>
                  <a:pt x="769" y="370"/>
                </a:lnTo>
                <a:lnTo>
                  <a:pt x="769" y="373"/>
                </a:lnTo>
                <a:lnTo>
                  <a:pt x="771" y="373"/>
                </a:lnTo>
                <a:lnTo>
                  <a:pt x="774" y="376"/>
                </a:lnTo>
                <a:lnTo>
                  <a:pt x="777" y="376"/>
                </a:lnTo>
                <a:lnTo>
                  <a:pt x="780" y="376"/>
                </a:lnTo>
                <a:lnTo>
                  <a:pt x="783" y="373"/>
                </a:lnTo>
                <a:lnTo>
                  <a:pt x="786" y="370"/>
                </a:lnTo>
                <a:lnTo>
                  <a:pt x="789" y="367"/>
                </a:lnTo>
                <a:lnTo>
                  <a:pt x="789" y="364"/>
                </a:lnTo>
                <a:lnTo>
                  <a:pt x="791" y="364"/>
                </a:lnTo>
                <a:lnTo>
                  <a:pt x="797" y="364"/>
                </a:lnTo>
                <a:lnTo>
                  <a:pt x="800" y="367"/>
                </a:lnTo>
                <a:lnTo>
                  <a:pt x="803" y="367"/>
                </a:lnTo>
                <a:lnTo>
                  <a:pt x="803" y="370"/>
                </a:lnTo>
                <a:lnTo>
                  <a:pt x="808" y="373"/>
                </a:lnTo>
                <a:lnTo>
                  <a:pt x="811" y="376"/>
                </a:lnTo>
                <a:lnTo>
                  <a:pt x="811" y="379"/>
                </a:lnTo>
                <a:lnTo>
                  <a:pt x="814" y="379"/>
                </a:lnTo>
                <a:lnTo>
                  <a:pt x="817" y="379"/>
                </a:lnTo>
                <a:lnTo>
                  <a:pt x="823" y="379"/>
                </a:lnTo>
                <a:lnTo>
                  <a:pt x="826" y="379"/>
                </a:lnTo>
                <a:lnTo>
                  <a:pt x="828" y="379"/>
                </a:lnTo>
                <a:lnTo>
                  <a:pt x="834" y="379"/>
                </a:lnTo>
                <a:lnTo>
                  <a:pt x="837" y="381"/>
                </a:lnTo>
                <a:lnTo>
                  <a:pt x="843" y="381"/>
                </a:lnTo>
                <a:lnTo>
                  <a:pt x="848" y="381"/>
                </a:lnTo>
                <a:lnTo>
                  <a:pt x="854" y="381"/>
                </a:lnTo>
                <a:lnTo>
                  <a:pt x="857" y="381"/>
                </a:lnTo>
                <a:lnTo>
                  <a:pt x="860" y="379"/>
                </a:lnTo>
                <a:lnTo>
                  <a:pt x="863" y="379"/>
                </a:lnTo>
                <a:lnTo>
                  <a:pt x="865" y="376"/>
                </a:lnTo>
                <a:lnTo>
                  <a:pt x="865" y="373"/>
                </a:lnTo>
                <a:lnTo>
                  <a:pt x="868" y="373"/>
                </a:lnTo>
                <a:lnTo>
                  <a:pt x="868" y="370"/>
                </a:lnTo>
                <a:lnTo>
                  <a:pt x="868" y="367"/>
                </a:lnTo>
                <a:lnTo>
                  <a:pt x="865" y="364"/>
                </a:lnTo>
                <a:lnTo>
                  <a:pt x="865" y="362"/>
                </a:lnTo>
                <a:lnTo>
                  <a:pt x="868" y="359"/>
                </a:lnTo>
                <a:lnTo>
                  <a:pt x="868" y="356"/>
                </a:lnTo>
                <a:lnTo>
                  <a:pt x="871" y="353"/>
                </a:lnTo>
                <a:lnTo>
                  <a:pt x="877" y="353"/>
                </a:lnTo>
                <a:lnTo>
                  <a:pt x="880" y="350"/>
                </a:lnTo>
                <a:lnTo>
                  <a:pt x="888" y="350"/>
                </a:lnTo>
                <a:lnTo>
                  <a:pt x="897" y="350"/>
                </a:lnTo>
                <a:lnTo>
                  <a:pt x="905" y="350"/>
                </a:lnTo>
                <a:lnTo>
                  <a:pt x="911" y="350"/>
                </a:lnTo>
                <a:lnTo>
                  <a:pt x="914" y="347"/>
                </a:lnTo>
                <a:lnTo>
                  <a:pt x="917" y="347"/>
                </a:lnTo>
                <a:lnTo>
                  <a:pt x="917" y="350"/>
                </a:lnTo>
                <a:lnTo>
                  <a:pt x="917" y="353"/>
                </a:lnTo>
                <a:lnTo>
                  <a:pt x="917" y="356"/>
                </a:lnTo>
                <a:lnTo>
                  <a:pt x="917" y="359"/>
                </a:lnTo>
                <a:lnTo>
                  <a:pt x="917" y="364"/>
                </a:lnTo>
                <a:lnTo>
                  <a:pt x="914" y="370"/>
                </a:lnTo>
                <a:lnTo>
                  <a:pt x="914" y="373"/>
                </a:lnTo>
                <a:lnTo>
                  <a:pt x="914" y="376"/>
                </a:lnTo>
                <a:lnTo>
                  <a:pt x="914" y="379"/>
                </a:lnTo>
                <a:lnTo>
                  <a:pt x="917" y="379"/>
                </a:lnTo>
                <a:lnTo>
                  <a:pt x="920" y="376"/>
                </a:lnTo>
                <a:lnTo>
                  <a:pt x="922" y="373"/>
                </a:lnTo>
                <a:lnTo>
                  <a:pt x="925" y="373"/>
                </a:lnTo>
                <a:lnTo>
                  <a:pt x="928" y="370"/>
                </a:lnTo>
                <a:lnTo>
                  <a:pt x="928" y="367"/>
                </a:lnTo>
                <a:lnTo>
                  <a:pt x="931" y="367"/>
                </a:lnTo>
                <a:lnTo>
                  <a:pt x="937" y="362"/>
                </a:lnTo>
                <a:lnTo>
                  <a:pt x="945" y="362"/>
                </a:lnTo>
                <a:lnTo>
                  <a:pt x="954" y="362"/>
                </a:lnTo>
                <a:lnTo>
                  <a:pt x="957" y="362"/>
                </a:lnTo>
                <a:lnTo>
                  <a:pt x="959" y="362"/>
                </a:lnTo>
                <a:lnTo>
                  <a:pt x="962" y="362"/>
                </a:lnTo>
                <a:lnTo>
                  <a:pt x="965" y="362"/>
                </a:lnTo>
                <a:lnTo>
                  <a:pt x="962" y="364"/>
                </a:lnTo>
                <a:lnTo>
                  <a:pt x="959" y="364"/>
                </a:lnTo>
                <a:lnTo>
                  <a:pt x="957" y="367"/>
                </a:lnTo>
                <a:lnTo>
                  <a:pt x="959" y="370"/>
                </a:lnTo>
                <a:lnTo>
                  <a:pt x="959" y="373"/>
                </a:lnTo>
                <a:lnTo>
                  <a:pt x="962" y="376"/>
                </a:lnTo>
                <a:lnTo>
                  <a:pt x="962" y="379"/>
                </a:lnTo>
                <a:lnTo>
                  <a:pt x="965" y="379"/>
                </a:lnTo>
                <a:lnTo>
                  <a:pt x="968" y="381"/>
                </a:lnTo>
                <a:lnTo>
                  <a:pt x="968" y="384"/>
                </a:lnTo>
                <a:lnTo>
                  <a:pt x="965" y="384"/>
                </a:lnTo>
                <a:lnTo>
                  <a:pt x="962" y="387"/>
                </a:lnTo>
                <a:lnTo>
                  <a:pt x="959" y="390"/>
                </a:lnTo>
                <a:lnTo>
                  <a:pt x="959" y="393"/>
                </a:lnTo>
                <a:lnTo>
                  <a:pt x="959" y="396"/>
                </a:lnTo>
                <a:lnTo>
                  <a:pt x="957" y="399"/>
                </a:lnTo>
                <a:lnTo>
                  <a:pt x="954" y="399"/>
                </a:lnTo>
                <a:lnTo>
                  <a:pt x="948" y="396"/>
                </a:lnTo>
                <a:lnTo>
                  <a:pt x="945" y="396"/>
                </a:lnTo>
                <a:lnTo>
                  <a:pt x="945" y="399"/>
                </a:lnTo>
                <a:lnTo>
                  <a:pt x="945" y="401"/>
                </a:lnTo>
                <a:lnTo>
                  <a:pt x="945" y="404"/>
                </a:lnTo>
                <a:lnTo>
                  <a:pt x="945" y="410"/>
                </a:lnTo>
                <a:lnTo>
                  <a:pt x="948" y="413"/>
                </a:lnTo>
                <a:lnTo>
                  <a:pt x="948" y="424"/>
                </a:lnTo>
                <a:lnTo>
                  <a:pt x="948" y="427"/>
                </a:lnTo>
                <a:lnTo>
                  <a:pt x="954" y="436"/>
                </a:lnTo>
                <a:lnTo>
                  <a:pt x="954" y="438"/>
                </a:lnTo>
                <a:lnTo>
                  <a:pt x="959" y="441"/>
                </a:lnTo>
                <a:lnTo>
                  <a:pt x="962" y="441"/>
                </a:lnTo>
                <a:lnTo>
                  <a:pt x="968" y="441"/>
                </a:lnTo>
                <a:lnTo>
                  <a:pt x="974" y="438"/>
                </a:lnTo>
                <a:lnTo>
                  <a:pt x="979" y="438"/>
                </a:lnTo>
                <a:lnTo>
                  <a:pt x="988" y="441"/>
                </a:lnTo>
                <a:lnTo>
                  <a:pt x="991" y="444"/>
                </a:lnTo>
                <a:lnTo>
                  <a:pt x="991" y="447"/>
                </a:lnTo>
                <a:lnTo>
                  <a:pt x="996" y="450"/>
                </a:lnTo>
                <a:lnTo>
                  <a:pt x="999" y="453"/>
                </a:lnTo>
                <a:lnTo>
                  <a:pt x="1008" y="456"/>
                </a:lnTo>
                <a:lnTo>
                  <a:pt x="1002" y="467"/>
                </a:lnTo>
                <a:lnTo>
                  <a:pt x="1011" y="470"/>
                </a:lnTo>
                <a:lnTo>
                  <a:pt x="1014" y="473"/>
                </a:lnTo>
                <a:lnTo>
                  <a:pt x="1016" y="473"/>
                </a:lnTo>
                <a:lnTo>
                  <a:pt x="1016" y="470"/>
                </a:lnTo>
                <a:lnTo>
                  <a:pt x="1019" y="470"/>
                </a:lnTo>
                <a:lnTo>
                  <a:pt x="1019" y="473"/>
                </a:lnTo>
                <a:lnTo>
                  <a:pt x="1022" y="473"/>
                </a:lnTo>
                <a:lnTo>
                  <a:pt x="1025" y="473"/>
                </a:lnTo>
                <a:lnTo>
                  <a:pt x="1028" y="473"/>
                </a:lnTo>
                <a:lnTo>
                  <a:pt x="1031" y="470"/>
                </a:lnTo>
                <a:lnTo>
                  <a:pt x="1033" y="470"/>
                </a:lnTo>
                <a:lnTo>
                  <a:pt x="1036" y="470"/>
                </a:lnTo>
                <a:lnTo>
                  <a:pt x="1039" y="467"/>
                </a:lnTo>
                <a:lnTo>
                  <a:pt x="1042" y="467"/>
                </a:lnTo>
                <a:lnTo>
                  <a:pt x="1045" y="467"/>
                </a:lnTo>
                <a:lnTo>
                  <a:pt x="1048" y="467"/>
                </a:lnTo>
                <a:lnTo>
                  <a:pt x="1051" y="467"/>
                </a:lnTo>
                <a:lnTo>
                  <a:pt x="1051" y="470"/>
                </a:lnTo>
                <a:lnTo>
                  <a:pt x="1051" y="473"/>
                </a:lnTo>
                <a:lnTo>
                  <a:pt x="1051" y="475"/>
                </a:lnTo>
                <a:lnTo>
                  <a:pt x="1048" y="475"/>
                </a:lnTo>
                <a:lnTo>
                  <a:pt x="1051" y="478"/>
                </a:lnTo>
                <a:lnTo>
                  <a:pt x="1051" y="481"/>
                </a:lnTo>
                <a:lnTo>
                  <a:pt x="1051" y="484"/>
                </a:lnTo>
                <a:lnTo>
                  <a:pt x="1053" y="487"/>
                </a:lnTo>
                <a:lnTo>
                  <a:pt x="1053" y="490"/>
                </a:lnTo>
                <a:lnTo>
                  <a:pt x="1053" y="493"/>
                </a:lnTo>
                <a:lnTo>
                  <a:pt x="1053" y="495"/>
                </a:lnTo>
                <a:lnTo>
                  <a:pt x="1053" y="498"/>
                </a:lnTo>
                <a:lnTo>
                  <a:pt x="1056" y="498"/>
                </a:lnTo>
                <a:lnTo>
                  <a:pt x="1056" y="501"/>
                </a:lnTo>
                <a:lnTo>
                  <a:pt x="1056" y="504"/>
                </a:lnTo>
                <a:lnTo>
                  <a:pt x="1059" y="507"/>
                </a:lnTo>
                <a:lnTo>
                  <a:pt x="1062" y="510"/>
                </a:lnTo>
                <a:lnTo>
                  <a:pt x="1065" y="512"/>
                </a:lnTo>
                <a:lnTo>
                  <a:pt x="1065" y="515"/>
                </a:lnTo>
                <a:lnTo>
                  <a:pt x="1068" y="515"/>
                </a:lnTo>
                <a:lnTo>
                  <a:pt x="1068" y="518"/>
                </a:lnTo>
                <a:lnTo>
                  <a:pt x="1068" y="521"/>
                </a:lnTo>
                <a:lnTo>
                  <a:pt x="1070" y="521"/>
                </a:lnTo>
                <a:lnTo>
                  <a:pt x="1070" y="524"/>
                </a:lnTo>
                <a:lnTo>
                  <a:pt x="1073" y="527"/>
                </a:lnTo>
                <a:lnTo>
                  <a:pt x="1073" y="530"/>
                </a:lnTo>
                <a:lnTo>
                  <a:pt x="1073" y="532"/>
                </a:lnTo>
                <a:lnTo>
                  <a:pt x="1076" y="535"/>
                </a:lnTo>
                <a:lnTo>
                  <a:pt x="1076" y="538"/>
                </a:lnTo>
                <a:lnTo>
                  <a:pt x="1073" y="538"/>
                </a:lnTo>
                <a:lnTo>
                  <a:pt x="1070" y="538"/>
                </a:lnTo>
                <a:lnTo>
                  <a:pt x="1068" y="538"/>
                </a:lnTo>
                <a:lnTo>
                  <a:pt x="1065" y="538"/>
                </a:lnTo>
                <a:lnTo>
                  <a:pt x="1065" y="541"/>
                </a:lnTo>
                <a:lnTo>
                  <a:pt x="1062" y="541"/>
                </a:lnTo>
                <a:lnTo>
                  <a:pt x="1059" y="541"/>
                </a:lnTo>
                <a:lnTo>
                  <a:pt x="1059" y="544"/>
                </a:lnTo>
                <a:lnTo>
                  <a:pt x="1059" y="547"/>
                </a:lnTo>
                <a:lnTo>
                  <a:pt x="1056" y="549"/>
                </a:lnTo>
                <a:lnTo>
                  <a:pt x="1059" y="552"/>
                </a:lnTo>
                <a:lnTo>
                  <a:pt x="1059" y="555"/>
                </a:lnTo>
                <a:lnTo>
                  <a:pt x="1062" y="555"/>
                </a:lnTo>
                <a:lnTo>
                  <a:pt x="1062" y="558"/>
                </a:lnTo>
                <a:lnTo>
                  <a:pt x="1065" y="558"/>
                </a:lnTo>
                <a:lnTo>
                  <a:pt x="1068" y="561"/>
                </a:lnTo>
                <a:lnTo>
                  <a:pt x="1070" y="561"/>
                </a:lnTo>
                <a:lnTo>
                  <a:pt x="1070" y="564"/>
                </a:lnTo>
                <a:lnTo>
                  <a:pt x="1070" y="567"/>
                </a:lnTo>
                <a:lnTo>
                  <a:pt x="1068" y="567"/>
                </a:lnTo>
                <a:lnTo>
                  <a:pt x="1068" y="569"/>
                </a:lnTo>
                <a:lnTo>
                  <a:pt x="1065" y="569"/>
                </a:lnTo>
                <a:lnTo>
                  <a:pt x="1065" y="572"/>
                </a:lnTo>
                <a:lnTo>
                  <a:pt x="1065" y="575"/>
                </a:lnTo>
                <a:lnTo>
                  <a:pt x="1065" y="578"/>
                </a:lnTo>
                <a:lnTo>
                  <a:pt x="1068" y="581"/>
                </a:lnTo>
                <a:lnTo>
                  <a:pt x="1068" y="584"/>
                </a:lnTo>
                <a:lnTo>
                  <a:pt x="1068" y="586"/>
                </a:lnTo>
                <a:lnTo>
                  <a:pt x="1065" y="586"/>
                </a:lnTo>
                <a:lnTo>
                  <a:pt x="1068" y="586"/>
                </a:lnTo>
                <a:lnTo>
                  <a:pt x="1068" y="589"/>
                </a:lnTo>
                <a:lnTo>
                  <a:pt x="1070" y="592"/>
                </a:lnTo>
                <a:lnTo>
                  <a:pt x="1068" y="595"/>
                </a:lnTo>
                <a:lnTo>
                  <a:pt x="1065" y="595"/>
                </a:lnTo>
                <a:lnTo>
                  <a:pt x="1062" y="598"/>
                </a:lnTo>
                <a:lnTo>
                  <a:pt x="1059" y="598"/>
                </a:lnTo>
                <a:lnTo>
                  <a:pt x="1056" y="598"/>
                </a:lnTo>
                <a:lnTo>
                  <a:pt x="1053" y="598"/>
                </a:lnTo>
                <a:lnTo>
                  <a:pt x="1051" y="598"/>
                </a:lnTo>
                <a:lnTo>
                  <a:pt x="1048" y="598"/>
                </a:lnTo>
                <a:lnTo>
                  <a:pt x="1048" y="601"/>
                </a:lnTo>
                <a:lnTo>
                  <a:pt x="1048" y="604"/>
                </a:lnTo>
                <a:lnTo>
                  <a:pt x="1048" y="606"/>
                </a:lnTo>
                <a:lnTo>
                  <a:pt x="1048" y="609"/>
                </a:lnTo>
                <a:lnTo>
                  <a:pt x="1051" y="609"/>
                </a:lnTo>
                <a:lnTo>
                  <a:pt x="1051" y="612"/>
                </a:lnTo>
                <a:lnTo>
                  <a:pt x="1048" y="615"/>
                </a:lnTo>
                <a:lnTo>
                  <a:pt x="1045" y="618"/>
                </a:lnTo>
                <a:lnTo>
                  <a:pt x="1045" y="621"/>
                </a:lnTo>
                <a:lnTo>
                  <a:pt x="1045" y="623"/>
                </a:lnTo>
                <a:lnTo>
                  <a:pt x="1042" y="623"/>
                </a:lnTo>
                <a:lnTo>
                  <a:pt x="1042" y="626"/>
                </a:lnTo>
                <a:lnTo>
                  <a:pt x="1042" y="629"/>
                </a:lnTo>
                <a:lnTo>
                  <a:pt x="1042" y="632"/>
                </a:lnTo>
                <a:lnTo>
                  <a:pt x="1042" y="635"/>
                </a:lnTo>
                <a:lnTo>
                  <a:pt x="1042" y="638"/>
                </a:lnTo>
                <a:lnTo>
                  <a:pt x="1042" y="641"/>
                </a:lnTo>
                <a:lnTo>
                  <a:pt x="1039" y="641"/>
                </a:lnTo>
                <a:lnTo>
                  <a:pt x="1039" y="643"/>
                </a:lnTo>
                <a:lnTo>
                  <a:pt x="1036" y="643"/>
                </a:lnTo>
                <a:lnTo>
                  <a:pt x="1036" y="646"/>
                </a:lnTo>
                <a:lnTo>
                  <a:pt x="1039" y="646"/>
                </a:lnTo>
                <a:lnTo>
                  <a:pt x="1039" y="649"/>
                </a:lnTo>
                <a:lnTo>
                  <a:pt x="1036" y="652"/>
                </a:lnTo>
                <a:lnTo>
                  <a:pt x="1033" y="655"/>
                </a:lnTo>
                <a:lnTo>
                  <a:pt x="1033" y="658"/>
                </a:lnTo>
                <a:lnTo>
                  <a:pt x="1031" y="660"/>
                </a:lnTo>
                <a:lnTo>
                  <a:pt x="1031" y="663"/>
                </a:lnTo>
                <a:lnTo>
                  <a:pt x="1031" y="666"/>
                </a:lnTo>
                <a:lnTo>
                  <a:pt x="1028" y="666"/>
                </a:lnTo>
                <a:lnTo>
                  <a:pt x="1028" y="669"/>
                </a:lnTo>
                <a:lnTo>
                  <a:pt x="1025" y="669"/>
                </a:lnTo>
                <a:lnTo>
                  <a:pt x="1022" y="672"/>
                </a:lnTo>
                <a:lnTo>
                  <a:pt x="1025" y="672"/>
                </a:lnTo>
                <a:lnTo>
                  <a:pt x="1025" y="675"/>
                </a:lnTo>
                <a:lnTo>
                  <a:pt x="1028" y="678"/>
                </a:lnTo>
                <a:lnTo>
                  <a:pt x="1025" y="678"/>
                </a:lnTo>
                <a:lnTo>
                  <a:pt x="1022" y="680"/>
                </a:lnTo>
                <a:lnTo>
                  <a:pt x="1019" y="680"/>
                </a:lnTo>
                <a:lnTo>
                  <a:pt x="1016" y="683"/>
                </a:lnTo>
                <a:lnTo>
                  <a:pt x="1014" y="686"/>
                </a:lnTo>
                <a:lnTo>
                  <a:pt x="1014" y="689"/>
                </a:lnTo>
                <a:lnTo>
                  <a:pt x="1014" y="692"/>
                </a:lnTo>
                <a:lnTo>
                  <a:pt x="1011" y="692"/>
                </a:lnTo>
                <a:lnTo>
                  <a:pt x="1011" y="695"/>
                </a:lnTo>
                <a:lnTo>
                  <a:pt x="1011" y="697"/>
                </a:lnTo>
                <a:lnTo>
                  <a:pt x="1008" y="697"/>
                </a:lnTo>
                <a:lnTo>
                  <a:pt x="1008" y="700"/>
                </a:lnTo>
                <a:lnTo>
                  <a:pt x="1008" y="703"/>
                </a:lnTo>
                <a:lnTo>
                  <a:pt x="1008" y="706"/>
                </a:lnTo>
                <a:lnTo>
                  <a:pt x="1008" y="709"/>
                </a:lnTo>
                <a:lnTo>
                  <a:pt x="1005" y="712"/>
                </a:lnTo>
                <a:lnTo>
                  <a:pt x="1005" y="715"/>
                </a:lnTo>
                <a:lnTo>
                  <a:pt x="1005" y="717"/>
                </a:lnTo>
                <a:lnTo>
                  <a:pt x="1005" y="720"/>
                </a:lnTo>
                <a:lnTo>
                  <a:pt x="1008" y="723"/>
                </a:lnTo>
                <a:lnTo>
                  <a:pt x="1008" y="726"/>
                </a:lnTo>
                <a:lnTo>
                  <a:pt x="1008" y="729"/>
                </a:lnTo>
                <a:lnTo>
                  <a:pt x="1008" y="732"/>
                </a:lnTo>
                <a:lnTo>
                  <a:pt x="1011" y="734"/>
                </a:lnTo>
                <a:lnTo>
                  <a:pt x="1008" y="734"/>
                </a:lnTo>
                <a:lnTo>
                  <a:pt x="1008" y="737"/>
                </a:lnTo>
                <a:lnTo>
                  <a:pt x="1005" y="740"/>
                </a:lnTo>
                <a:lnTo>
                  <a:pt x="1005" y="743"/>
                </a:lnTo>
                <a:lnTo>
                  <a:pt x="1005" y="746"/>
                </a:lnTo>
                <a:lnTo>
                  <a:pt x="1005" y="752"/>
                </a:lnTo>
                <a:lnTo>
                  <a:pt x="1002" y="754"/>
                </a:lnTo>
                <a:lnTo>
                  <a:pt x="999" y="757"/>
                </a:lnTo>
                <a:lnTo>
                  <a:pt x="999" y="760"/>
                </a:lnTo>
                <a:lnTo>
                  <a:pt x="999" y="763"/>
                </a:lnTo>
                <a:lnTo>
                  <a:pt x="1002" y="763"/>
                </a:lnTo>
                <a:lnTo>
                  <a:pt x="1002" y="766"/>
                </a:lnTo>
                <a:lnTo>
                  <a:pt x="1002" y="769"/>
                </a:lnTo>
                <a:lnTo>
                  <a:pt x="999" y="774"/>
                </a:lnTo>
                <a:lnTo>
                  <a:pt x="996" y="777"/>
                </a:lnTo>
                <a:lnTo>
                  <a:pt x="994" y="780"/>
                </a:lnTo>
                <a:lnTo>
                  <a:pt x="991" y="780"/>
                </a:lnTo>
                <a:lnTo>
                  <a:pt x="985" y="783"/>
                </a:lnTo>
                <a:lnTo>
                  <a:pt x="982" y="786"/>
                </a:lnTo>
                <a:lnTo>
                  <a:pt x="982" y="789"/>
                </a:lnTo>
                <a:lnTo>
                  <a:pt x="979" y="794"/>
                </a:lnTo>
                <a:lnTo>
                  <a:pt x="968" y="797"/>
                </a:lnTo>
                <a:lnTo>
                  <a:pt x="965" y="794"/>
                </a:lnTo>
                <a:lnTo>
                  <a:pt x="962" y="794"/>
                </a:lnTo>
                <a:lnTo>
                  <a:pt x="962" y="791"/>
                </a:lnTo>
                <a:lnTo>
                  <a:pt x="957" y="791"/>
                </a:lnTo>
                <a:lnTo>
                  <a:pt x="954" y="791"/>
                </a:lnTo>
                <a:lnTo>
                  <a:pt x="951" y="791"/>
                </a:lnTo>
                <a:lnTo>
                  <a:pt x="948" y="794"/>
                </a:lnTo>
                <a:lnTo>
                  <a:pt x="945" y="797"/>
                </a:lnTo>
                <a:lnTo>
                  <a:pt x="942" y="800"/>
                </a:lnTo>
                <a:lnTo>
                  <a:pt x="939" y="803"/>
                </a:lnTo>
                <a:lnTo>
                  <a:pt x="937" y="803"/>
                </a:lnTo>
                <a:lnTo>
                  <a:pt x="934" y="800"/>
                </a:lnTo>
                <a:lnTo>
                  <a:pt x="934" y="797"/>
                </a:lnTo>
                <a:lnTo>
                  <a:pt x="934" y="791"/>
                </a:lnTo>
                <a:lnTo>
                  <a:pt x="934" y="789"/>
                </a:lnTo>
                <a:lnTo>
                  <a:pt x="934" y="786"/>
                </a:lnTo>
                <a:lnTo>
                  <a:pt x="934" y="783"/>
                </a:lnTo>
                <a:lnTo>
                  <a:pt x="931" y="780"/>
                </a:lnTo>
                <a:lnTo>
                  <a:pt x="931" y="777"/>
                </a:lnTo>
                <a:lnTo>
                  <a:pt x="928" y="774"/>
                </a:lnTo>
                <a:lnTo>
                  <a:pt x="928" y="772"/>
                </a:lnTo>
                <a:lnTo>
                  <a:pt x="928" y="769"/>
                </a:lnTo>
                <a:lnTo>
                  <a:pt x="925" y="769"/>
                </a:lnTo>
                <a:lnTo>
                  <a:pt x="925" y="766"/>
                </a:lnTo>
                <a:lnTo>
                  <a:pt x="928" y="763"/>
                </a:lnTo>
                <a:lnTo>
                  <a:pt x="931" y="760"/>
                </a:lnTo>
                <a:lnTo>
                  <a:pt x="934" y="760"/>
                </a:lnTo>
                <a:lnTo>
                  <a:pt x="937" y="757"/>
                </a:lnTo>
                <a:lnTo>
                  <a:pt x="937" y="754"/>
                </a:lnTo>
                <a:lnTo>
                  <a:pt x="934" y="752"/>
                </a:lnTo>
                <a:lnTo>
                  <a:pt x="934" y="749"/>
                </a:lnTo>
                <a:lnTo>
                  <a:pt x="931" y="746"/>
                </a:lnTo>
                <a:lnTo>
                  <a:pt x="928" y="746"/>
                </a:lnTo>
                <a:lnTo>
                  <a:pt x="925" y="746"/>
                </a:lnTo>
                <a:lnTo>
                  <a:pt x="900" y="746"/>
                </a:lnTo>
                <a:lnTo>
                  <a:pt x="840" y="743"/>
                </a:lnTo>
                <a:lnTo>
                  <a:pt x="834" y="746"/>
                </a:lnTo>
                <a:lnTo>
                  <a:pt x="828" y="752"/>
                </a:lnTo>
                <a:lnTo>
                  <a:pt x="828" y="757"/>
                </a:lnTo>
                <a:lnTo>
                  <a:pt x="826" y="757"/>
                </a:lnTo>
                <a:lnTo>
                  <a:pt x="823" y="760"/>
                </a:lnTo>
                <a:lnTo>
                  <a:pt x="823" y="763"/>
                </a:lnTo>
                <a:lnTo>
                  <a:pt x="820" y="766"/>
                </a:lnTo>
                <a:lnTo>
                  <a:pt x="820" y="769"/>
                </a:lnTo>
                <a:lnTo>
                  <a:pt x="817" y="769"/>
                </a:lnTo>
                <a:lnTo>
                  <a:pt x="817" y="772"/>
                </a:lnTo>
                <a:lnTo>
                  <a:pt x="817" y="774"/>
                </a:lnTo>
                <a:lnTo>
                  <a:pt x="817" y="777"/>
                </a:lnTo>
                <a:lnTo>
                  <a:pt x="817" y="780"/>
                </a:lnTo>
                <a:lnTo>
                  <a:pt x="814" y="783"/>
                </a:lnTo>
                <a:lnTo>
                  <a:pt x="811" y="783"/>
                </a:lnTo>
                <a:lnTo>
                  <a:pt x="808" y="783"/>
                </a:lnTo>
                <a:lnTo>
                  <a:pt x="806" y="786"/>
                </a:lnTo>
                <a:lnTo>
                  <a:pt x="800" y="789"/>
                </a:lnTo>
                <a:lnTo>
                  <a:pt x="800" y="791"/>
                </a:lnTo>
                <a:lnTo>
                  <a:pt x="797" y="794"/>
                </a:lnTo>
                <a:lnTo>
                  <a:pt x="794" y="797"/>
                </a:lnTo>
                <a:lnTo>
                  <a:pt x="794" y="800"/>
                </a:lnTo>
                <a:lnTo>
                  <a:pt x="791" y="806"/>
                </a:lnTo>
                <a:lnTo>
                  <a:pt x="789" y="809"/>
                </a:lnTo>
                <a:lnTo>
                  <a:pt x="789" y="811"/>
                </a:lnTo>
                <a:lnTo>
                  <a:pt x="789" y="814"/>
                </a:lnTo>
                <a:lnTo>
                  <a:pt x="789" y="817"/>
                </a:lnTo>
                <a:lnTo>
                  <a:pt x="786" y="820"/>
                </a:lnTo>
                <a:lnTo>
                  <a:pt x="786" y="823"/>
                </a:lnTo>
                <a:lnTo>
                  <a:pt x="786" y="826"/>
                </a:lnTo>
                <a:lnTo>
                  <a:pt x="786" y="828"/>
                </a:lnTo>
                <a:lnTo>
                  <a:pt x="789" y="831"/>
                </a:lnTo>
                <a:lnTo>
                  <a:pt x="789" y="834"/>
                </a:lnTo>
                <a:lnTo>
                  <a:pt x="791" y="837"/>
                </a:lnTo>
                <a:lnTo>
                  <a:pt x="791" y="840"/>
                </a:lnTo>
                <a:lnTo>
                  <a:pt x="791" y="843"/>
                </a:lnTo>
                <a:lnTo>
                  <a:pt x="794" y="843"/>
                </a:lnTo>
                <a:lnTo>
                  <a:pt x="794" y="846"/>
                </a:lnTo>
                <a:lnTo>
                  <a:pt x="797" y="846"/>
                </a:lnTo>
                <a:lnTo>
                  <a:pt x="797" y="848"/>
                </a:lnTo>
                <a:lnTo>
                  <a:pt x="800" y="848"/>
                </a:lnTo>
                <a:lnTo>
                  <a:pt x="803" y="851"/>
                </a:lnTo>
                <a:lnTo>
                  <a:pt x="803" y="854"/>
                </a:lnTo>
                <a:lnTo>
                  <a:pt x="803" y="857"/>
                </a:lnTo>
                <a:lnTo>
                  <a:pt x="803" y="860"/>
                </a:lnTo>
                <a:lnTo>
                  <a:pt x="800" y="860"/>
                </a:lnTo>
                <a:lnTo>
                  <a:pt x="800" y="863"/>
                </a:lnTo>
                <a:lnTo>
                  <a:pt x="800" y="865"/>
                </a:lnTo>
                <a:lnTo>
                  <a:pt x="800" y="868"/>
                </a:lnTo>
                <a:lnTo>
                  <a:pt x="800" y="871"/>
                </a:lnTo>
                <a:lnTo>
                  <a:pt x="800" y="874"/>
                </a:lnTo>
                <a:lnTo>
                  <a:pt x="797" y="874"/>
                </a:lnTo>
                <a:lnTo>
                  <a:pt x="797" y="877"/>
                </a:lnTo>
                <a:lnTo>
                  <a:pt x="794" y="877"/>
                </a:lnTo>
                <a:lnTo>
                  <a:pt x="794" y="880"/>
                </a:lnTo>
                <a:lnTo>
                  <a:pt x="791" y="880"/>
                </a:lnTo>
                <a:lnTo>
                  <a:pt x="791" y="883"/>
                </a:lnTo>
                <a:lnTo>
                  <a:pt x="789" y="883"/>
                </a:lnTo>
                <a:lnTo>
                  <a:pt x="789" y="885"/>
                </a:lnTo>
                <a:lnTo>
                  <a:pt x="786" y="885"/>
                </a:lnTo>
                <a:lnTo>
                  <a:pt x="786" y="888"/>
                </a:lnTo>
                <a:lnTo>
                  <a:pt x="783" y="888"/>
                </a:lnTo>
                <a:lnTo>
                  <a:pt x="783" y="891"/>
                </a:lnTo>
                <a:lnTo>
                  <a:pt x="786" y="891"/>
                </a:lnTo>
                <a:lnTo>
                  <a:pt x="786" y="894"/>
                </a:lnTo>
                <a:lnTo>
                  <a:pt x="783" y="894"/>
                </a:lnTo>
                <a:lnTo>
                  <a:pt x="786" y="897"/>
                </a:lnTo>
                <a:lnTo>
                  <a:pt x="786" y="900"/>
                </a:lnTo>
                <a:lnTo>
                  <a:pt x="783" y="902"/>
                </a:lnTo>
                <a:lnTo>
                  <a:pt x="780" y="905"/>
                </a:lnTo>
                <a:lnTo>
                  <a:pt x="777" y="905"/>
                </a:lnTo>
                <a:lnTo>
                  <a:pt x="777" y="908"/>
                </a:lnTo>
                <a:lnTo>
                  <a:pt x="774" y="911"/>
                </a:lnTo>
                <a:lnTo>
                  <a:pt x="771" y="911"/>
                </a:lnTo>
                <a:lnTo>
                  <a:pt x="769" y="908"/>
                </a:lnTo>
                <a:lnTo>
                  <a:pt x="766" y="908"/>
                </a:lnTo>
                <a:lnTo>
                  <a:pt x="766" y="911"/>
                </a:lnTo>
                <a:lnTo>
                  <a:pt x="766" y="914"/>
                </a:lnTo>
                <a:lnTo>
                  <a:pt x="763" y="914"/>
                </a:lnTo>
                <a:lnTo>
                  <a:pt x="760" y="914"/>
                </a:lnTo>
                <a:lnTo>
                  <a:pt x="760" y="917"/>
                </a:lnTo>
                <a:lnTo>
                  <a:pt x="760" y="920"/>
                </a:lnTo>
                <a:lnTo>
                  <a:pt x="760" y="922"/>
                </a:lnTo>
                <a:lnTo>
                  <a:pt x="763" y="925"/>
                </a:lnTo>
                <a:lnTo>
                  <a:pt x="760" y="928"/>
                </a:lnTo>
                <a:lnTo>
                  <a:pt x="757" y="928"/>
                </a:lnTo>
                <a:lnTo>
                  <a:pt x="757" y="931"/>
                </a:lnTo>
                <a:lnTo>
                  <a:pt x="754" y="931"/>
                </a:lnTo>
                <a:lnTo>
                  <a:pt x="754" y="934"/>
                </a:lnTo>
                <a:lnTo>
                  <a:pt x="754" y="937"/>
                </a:lnTo>
                <a:lnTo>
                  <a:pt x="757" y="939"/>
                </a:lnTo>
                <a:lnTo>
                  <a:pt x="760" y="942"/>
                </a:lnTo>
                <a:lnTo>
                  <a:pt x="763" y="942"/>
                </a:lnTo>
                <a:lnTo>
                  <a:pt x="766" y="945"/>
                </a:lnTo>
                <a:lnTo>
                  <a:pt x="766" y="948"/>
                </a:lnTo>
                <a:lnTo>
                  <a:pt x="766" y="951"/>
                </a:lnTo>
                <a:lnTo>
                  <a:pt x="769" y="951"/>
                </a:lnTo>
                <a:lnTo>
                  <a:pt x="771" y="951"/>
                </a:lnTo>
                <a:lnTo>
                  <a:pt x="771" y="954"/>
                </a:lnTo>
                <a:lnTo>
                  <a:pt x="774" y="954"/>
                </a:lnTo>
                <a:lnTo>
                  <a:pt x="774" y="957"/>
                </a:lnTo>
                <a:lnTo>
                  <a:pt x="774" y="959"/>
                </a:lnTo>
                <a:lnTo>
                  <a:pt x="777" y="959"/>
                </a:lnTo>
                <a:lnTo>
                  <a:pt x="774" y="962"/>
                </a:lnTo>
                <a:lnTo>
                  <a:pt x="777" y="962"/>
                </a:lnTo>
                <a:lnTo>
                  <a:pt x="777" y="965"/>
                </a:lnTo>
                <a:lnTo>
                  <a:pt x="780" y="965"/>
                </a:lnTo>
                <a:lnTo>
                  <a:pt x="780" y="968"/>
                </a:lnTo>
                <a:lnTo>
                  <a:pt x="783" y="968"/>
                </a:lnTo>
                <a:lnTo>
                  <a:pt x="783" y="965"/>
                </a:lnTo>
                <a:lnTo>
                  <a:pt x="786" y="968"/>
                </a:lnTo>
                <a:lnTo>
                  <a:pt x="789" y="968"/>
                </a:lnTo>
                <a:lnTo>
                  <a:pt x="789" y="965"/>
                </a:lnTo>
                <a:lnTo>
                  <a:pt x="791" y="965"/>
                </a:lnTo>
                <a:lnTo>
                  <a:pt x="791" y="968"/>
                </a:lnTo>
                <a:lnTo>
                  <a:pt x="791" y="971"/>
                </a:lnTo>
                <a:lnTo>
                  <a:pt x="794" y="971"/>
                </a:lnTo>
                <a:lnTo>
                  <a:pt x="794" y="974"/>
                </a:lnTo>
                <a:lnTo>
                  <a:pt x="794" y="976"/>
                </a:lnTo>
                <a:lnTo>
                  <a:pt x="791" y="979"/>
                </a:lnTo>
                <a:lnTo>
                  <a:pt x="789" y="982"/>
                </a:lnTo>
                <a:lnTo>
                  <a:pt x="783" y="991"/>
                </a:lnTo>
                <a:lnTo>
                  <a:pt x="780" y="999"/>
                </a:lnTo>
                <a:lnTo>
                  <a:pt x="774" y="1008"/>
                </a:lnTo>
                <a:lnTo>
                  <a:pt x="771" y="1016"/>
                </a:lnTo>
                <a:lnTo>
                  <a:pt x="769" y="1022"/>
                </a:lnTo>
                <a:lnTo>
                  <a:pt x="763" y="1031"/>
                </a:lnTo>
                <a:lnTo>
                  <a:pt x="760" y="1036"/>
                </a:lnTo>
                <a:lnTo>
                  <a:pt x="760" y="1042"/>
                </a:lnTo>
                <a:lnTo>
                  <a:pt x="757" y="1048"/>
                </a:lnTo>
                <a:lnTo>
                  <a:pt x="754" y="1050"/>
                </a:lnTo>
                <a:lnTo>
                  <a:pt x="746" y="1065"/>
                </a:lnTo>
                <a:lnTo>
                  <a:pt x="743" y="1068"/>
                </a:lnTo>
                <a:lnTo>
                  <a:pt x="740" y="1065"/>
                </a:lnTo>
                <a:lnTo>
                  <a:pt x="740" y="1062"/>
                </a:lnTo>
                <a:lnTo>
                  <a:pt x="737" y="1062"/>
                </a:lnTo>
                <a:lnTo>
                  <a:pt x="737" y="1059"/>
                </a:lnTo>
                <a:lnTo>
                  <a:pt x="734" y="1059"/>
                </a:lnTo>
                <a:lnTo>
                  <a:pt x="732" y="1053"/>
                </a:lnTo>
                <a:lnTo>
                  <a:pt x="729" y="1050"/>
                </a:lnTo>
                <a:lnTo>
                  <a:pt x="726" y="1048"/>
                </a:lnTo>
                <a:lnTo>
                  <a:pt x="726" y="1045"/>
                </a:lnTo>
                <a:lnTo>
                  <a:pt x="720" y="1042"/>
                </a:lnTo>
                <a:lnTo>
                  <a:pt x="720" y="1039"/>
                </a:lnTo>
                <a:lnTo>
                  <a:pt x="717" y="1036"/>
                </a:lnTo>
                <a:lnTo>
                  <a:pt x="712" y="1031"/>
                </a:lnTo>
                <a:lnTo>
                  <a:pt x="706" y="1028"/>
                </a:lnTo>
                <a:lnTo>
                  <a:pt x="703" y="1025"/>
                </a:lnTo>
                <a:lnTo>
                  <a:pt x="703" y="1022"/>
                </a:lnTo>
                <a:lnTo>
                  <a:pt x="697" y="1016"/>
                </a:lnTo>
                <a:lnTo>
                  <a:pt x="695" y="1016"/>
                </a:lnTo>
                <a:lnTo>
                  <a:pt x="692" y="1013"/>
                </a:lnTo>
                <a:lnTo>
                  <a:pt x="689" y="1008"/>
                </a:lnTo>
                <a:lnTo>
                  <a:pt x="683" y="1005"/>
                </a:lnTo>
                <a:lnTo>
                  <a:pt x="683" y="1002"/>
                </a:lnTo>
                <a:lnTo>
                  <a:pt x="680" y="1002"/>
                </a:lnTo>
                <a:lnTo>
                  <a:pt x="680" y="999"/>
                </a:lnTo>
                <a:lnTo>
                  <a:pt x="677" y="999"/>
                </a:lnTo>
                <a:lnTo>
                  <a:pt x="675" y="996"/>
                </a:lnTo>
                <a:lnTo>
                  <a:pt x="672" y="994"/>
                </a:lnTo>
                <a:lnTo>
                  <a:pt x="675" y="994"/>
                </a:lnTo>
                <a:lnTo>
                  <a:pt x="672" y="994"/>
                </a:lnTo>
                <a:lnTo>
                  <a:pt x="669" y="991"/>
                </a:lnTo>
                <a:lnTo>
                  <a:pt x="666" y="988"/>
                </a:lnTo>
                <a:lnTo>
                  <a:pt x="663" y="988"/>
                </a:lnTo>
                <a:lnTo>
                  <a:pt x="663" y="985"/>
                </a:lnTo>
                <a:lnTo>
                  <a:pt x="660" y="985"/>
                </a:lnTo>
                <a:lnTo>
                  <a:pt x="658" y="982"/>
                </a:lnTo>
                <a:lnTo>
                  <a:pt x="655" y="979"/>
                </a:lnTo>
                <a:lnTo>
                  <a:pt x="652" y="976"/>
                </a:lnTo>
                <a:lnTo>
                  <a:pt x="649" y="976"/>
                </a:lnTo>
                <a:lnTo>
                  <a:pt x="649" y="974"/>
                </a:lnTo>
                <a:lnTo>
                  <a:pt x="646" y="974"/>
                </a:lnTo>
                <a:lnTo>
                  <a:pt x="646" y="971"/>
                </a:lnTo>
                <a:lnTo>
                  <a:pt x="643" y="971"/>
                </a:lnTo>
                <a:lnTo>
                  <a:pt x="643" y="968"/>
                </a:lnTo>
                <a:lnTo>
                  <a:pt x="640" y="968"/>
                </a:lnTo>
                <a:lnTo>
                  <a:pt x="638" y="965"/>
                </a:lnTo>
                <a:lnTo>
                  <a:pt x="635" y="962"/>
                </a:lnTo>
                <a:lnTo>
                  <a:pt x="632" y="962"/>
                </a:lnTo>
                <a:lnTo>
                  <a:pt x="632" y="959"/>
                </a:lnTo>
                <a:lnTo>
                  <a:pt x="629" y="959"/>
                </a:lnTo>
                <a:lnTo>
                  <a:pt x="626" y="957"/>
                </a:lnTo>
                <a:lnTo>
                  <a:pt x="623" y="954"/>
                </a:lnTo>
                <a:lnTo>
                  <a:pt x="621" y="951"/>
                </a:lnTo>
                <a:lnTo>
                  <a:pt x="618" y="951"/>
                </a:lnTo>
                <a:lnTo>
                  <a:pt x="618" y="948"/>
                </a:lnTo>
                <a:lnTo>
                  <a:pt x="615" y="948"/>
                </a:lnTo>
                <a:lnTo>
                  <a:pt x="612" y="945"/>
                </a:lnTo>
                <a:lnTo>
                  <a:pt x="609" y="945"/>
                </a:lnTo>
                <a:lnTo>
                  <a:pt x="609" y="942"/>
                </a:lnTo>
                <a:lnTo>
                  <a:pt x="606" y="942"/>
                </a:lnTo>
                <a:lnTo>
                  <a:pt x="603" y="939"/>
                </a:lnTo>
                <a:lnTo>
                  <a:pt x="601" y="939"/>
                </a:lnTo>
                <a:lnTo>
                  <a:pt x="601" y="937"/>
                </a:lnTo>
                <a:lnTo>
                  <a:pt x="598" y="937"/>
                </a:lnTo>
                <a:lnTo>
                  <a:pt x="595" y="934"/>
                </a:lnTo>
                <a:lnTo>
                  <a:pt x="595" y="931"/>
                </a:lnTo>
                <a:lnTo>
                  <a:pt x="592" y="931"/>
                </a:lnTo>
                <a:lnTo>
                  <a:pt x="589" y="931"/>
                </a:lnTo>
                <a:lnTo>
                  <a:pt x="589" y="928"/>
                </a:lnTo>
                <a:lnTo>
                  <a:pt x="589" y="931"/>
                </a:lnTo>
                <a:lnTo>
                  <a:pt x="586" y="928"/>
                </a:lnTo>
                <a:lnTo>
                  <a:pt x="584" y="928"/>
                </a:lnTo>
                <a:lnTo>
                  <a:pt x="581" y="925"/>
                </a:lnTo>
                <a:lnTo>
                  <a:pt x="578" y="922"/>
                </a:lnTo>
                <a:lnTo>
                  <a:pt x="575" y="922"/>
                </a:lnTo>
                <a:lnTo>
                  <a:pt x="572" y="922"/>
                </a:lnTo>
                <a:lnTo>
                  <a:pt x="569" y="920"/>
                </a:lnTo>
                <a:lnTo>
                  <a:pt x="566" y="920"/>
                </a:lnTo>
                <a:lnTo>
                  <a:pt x="564" y="917"/>
                </a:lnTo>
                <a:lnTo>
                  <a:pt x="561" y="917"/>
                </a:lnTo>
                <a:lnTo>
                  <a:pt x="555" y="917"/>
                </a:lnTo>
                <a:lnTo>
                  <a:pt x="552" y="914"/>
                </a:lnTo>
                <a:lnTo>
                  <a:pt x="549" y="914"/>
                </a:lnTo>
                <a:lnTo>
                  <a:pt x="546" y="914"/>
                </a:lnTo>
                <a:lnTo>
                  <a:pt x="544" y="914"/>
                </a:lnTo>
                <a:lnTo>
                  <a:pt x="544" y="911"/>
                </a:lnTo>
                <a:lnTo>
                  <a:pt x="541" y="911"/>
                </a:lnTo>
                <a:lnTo>
                  <a:pt x="538" y="911"/>
                </a:lnTo>
                <a:lnTo>
                  <a:pt x="535" y="911"/>
                </a:lnTo>
                <a:lnTo>
                  <a:pt x="532" y="911"/>
                </a:lnTo>
                <a:lnTo>
                  <a:pt x="529" y="911"/>
                </a:lnTo>
                <a:lnTo>
                  <a:pt x="527" y="911"/>
                </a:lnTo>
                <a:lnTo>
                  <a:pt x="521" y="911"/>
                </a:lnTo>
                <a:lnTo>
                  <a:pt x="518" y="911"/>
                </a:lnTo>
                <a:lnTo>
                  <a:pt x="515" y="908"/>
                </a:lnTo>
                <a:lnTo>
                  <a:pt x="507" y="908"/>
                </a:lnTo>
                <a:lnTo>
                  <a:pt x="504" y="908"/>
                </a:lnTo>
                <a:lnTo>
                  <a:pt x="501" y="908"/>
                </a:lnTo>
                <a:lnTo>
                  <a:pt x="498" y="908"/>
                </a:lnTo>
                <a:lnTo>
                  <a:pt x="495" y="908"/>
                </a:lnTo>
                <a:lnTo>
                  <a:pt x="492" y="908"/>
                </a:lnTo>
                <a:lnTo>
                  <a:pt x="492" y="905"/>
                </a:lnTo>
                <a:lnTo>
                  <a:pt x="490" y="905"/>
                </a:lnTo>
                <a:lnTo>
                  <a:pt x="487" y="905"/>
                </a:lnTo>
                <a:lnTo>
                  <a:pt x="484" y="905"/>
                </a:lnTo>
                <a:lnTo>
                  <a:pt x="481" y="905"/>
                </a:lnTo>
                <a:lnTo>
                  <a:pt x="478" y="905"/>
                </a:lnTo>
                <a:lnTo>
                  <a:pt x="478" y="902"/>
                </a:lnTo>
                <a:lnTo>
                  <a:pt x="475" y="902"/>
                </a:lnTo>
                <a:lnTo>
                  <a:pt x="472" y="902"/>
                </a:lnTo>
                <a:lnTo>
                  <a:pt x="470" y="902"/>
                </a:lnTo>
                <a:lnTo>
                  <a:pt x="467" y="902"/>
                </a:lnTo>
                <a:lnTo>
                  <a:pt x="464" y="902"/>
                </a:lnTo>
                <a:lnTo>
                  <a:pt x="464" y="900"/>
                </a:lnTo>
                <a:lnTo>
                  <a:pt x="461" y="900"/>
                </a:lnTo>
                <a:lnTo>
                  <a:pt x="458" y="900"/>
                </a:lnTo>
                <a:lnTo>
                  <a:pt x="455" y="900"/>
                </a:lnTo>
                <a:lnTo>
                  <a:pt x="453" y="900"/>
                </a:lnTo>
                <a:lnTo>
                  <a:pt x="450" y="900"/>
                </a:lnTo>
                <a:lnTo>
                  <a:pt x="447" y="900"/>
                </a:lnTo>
                <a:lnTo>
                  <a:pt x="447" y="897"/>
                </a:lnTo>
                <a:lnTo>
                  <a:pt x="444" y="897"/>
                </a:lnTo>
                <a:lnTo>
                  <a:pt x="441" y="897"/>
                </a:lnTo>
                <a:lnTo>
                  <a:pt x="438" y="897"/>
                </a:lnTo>
                <a:lnTo>
                  <a:pt x="435" y="897"/>
                </a:lnTo>
                <a:lnTo>
                  <a:pt x="433" y="897"/>
                </a:lnTo>
                <a:lnTo>
                  <a:pt x="430" y="897"/>
                </a:lnTo>
                <a:lnTo>
                  <a:pt x="427" y="897"/>
                </a:lnTo>
                <a:lnTo>
                  <a:pt x="427" y="894"/>
                </a:lnTo>
                <a:lnTo>
                  <a:pt x="424" y="894"/>
                </a:lnTo>
                <a:lnTo>
                  <a:pt x="421" y="894"/>
                </a:lnTo>
                <a:lnTo>
                  <a:pt x="418" y="894"/>
                </a:lnTo>
                <a:lnTo>
                  <a:pt x="415" y="894"/>
                </a:lnTo>
                <a:lnTo>
                  <a:pt x="410" y="894"/>
                </a:lnTo>
                <a:lnTo>
                  <a:pt x="410" y="891"/>
                </a:lnTo>
                <a:lnTo>
                  <a:pt x="410" y="894"/>
                </a:lnTo>
                <a:lnTo>
                  <a:pt x="410" y="891"/>
                </a:lnTo>
                <a:lnTo>
                  <a:pt x="407" y="891"/>
                </a:lnTo>
                <a:lnTo>
                  <a:pt x="404" y="891"/>
                </a:lnTo>
                <a:lnTo>
                  <a:pt x="401" y="891"/>
                </a:lnTo>
                <a:lnTo>
                  <a:pt x="398" y="891"/>
                </a:lnTo>
                <a:lnTo>
                  <a:pt x="396" y="891"/>
                </a:lnTo>
                <a:lnTo>
                  <a:pt x="390" y="891"/>
                </a:lnTo>
                <a:lnTo>
                  <a:pt x="387" y="891"/>
                </a:lnTo>
                <a:lnTo>
                  <a:pt x="381" y="891"/>
                </a:lnTo>
                <a:lnTo>
                  <a:pt x="376" y="891"/>
                </a:lnTo>
                <a:lnTo>
                  <a:pt x="364" y="891"/>
                </a:lnTo>
                <a:lnTo>
                  <a:pt x="359" y="891"/>
                </a:lnTo>
                <a:lnTo>
                  <a:pt x="356" y="891"/>
                </a:lnTo>
                <a:lnTo>
                  <a:pt x="353" y="891"/>
                </a:lnTo>
                <a:lnTo>
                  <a:pt x="350" y="891"/>
                </a:lnTo>
                <a:lnTo>
                  <a:pt x="347" y="891"/>
                </a:lnTo>
                <a:lnTo>
                  <a:pt x="347" y="894"/>
                </a:lnTo>
                <a:lnTo>
                  <a:pt x="344" y="894"/>
                </a:lnTo>
                <a:lnTo>
                  <a:pt x="341" y="894"/>
                </a:lnTo>
                <a:lnTo>
                  <a:pt x="339" y="894"/>
                </a:lnTo>
                <a:lnTo>
                  <a:pt x="336" y="894"/>
                </a:lnTo>
                <a:lnTo>
                  <a:pt x="333" y="894"/>
                </a:lnTo>
                <a:lnTo>
                  <a:pt x="330" y="894"/>
                </a:lnTo>
                <a:lnTo>
                  <a:pt x="327" y="894"/>
                </a:lnTo>
                <a:lnTo>
                  <a:pt x="324" y="894"/>
                </a:lnTo>
                <a:lnTo>
                  <a:pt x="322" y="894"/>
                </a:lnTo>
                <a:lnTo>
                  <a:pt x="316" y="894"/>
                </a:lnTo>
                <a:lnTo>
                  <a:pt x="313" y="894"/>
                </a:lnTo>
                <a:lnTo>
                  <a:pt x="310" y="894"/>
                </a:lnTo>
                <a:lnTo>
                  <a:pt x="310" y="897"/>
                </a:lnTo>
                <a:lnTo>
                  <a:pt x="307" y="897"/>
                </a:lnTo>
                <a:lnTo>
                  <a:pt x="307" y="894"/>
                </a:lnTo>
                <a:lnTo>
                  <a:pt x="304" y="894"/>
                </a:lnTo>
                <a:lnTo>
                  <a:pt x="302" y="894"/>
                </a:lnTo>
                <a:lnTo>
                  <a:pt x="296" y="894"/>
                </a:lnTo>
                <a:lnTo>
                  <a:pt x="296" y="897"/>
                </a:lnTo>
                <a:lnTo>
                  <a:pt x="290" y="897"/>
                </a:lnTo>
                <a:lnTo>
                  <a:pt x="287" y="897"/>
                </a:lnTo>
                <a:lnTo>
                  <a:pt x="276" y="897"/>
                </a:lnTo>
                <a:lnTo>
                  <a:pt x="267" y="897"/>
                </a:lnTo>
                <a:lnTo>
                  <a:pt x="265" y="897"/>
                </a:lnTo>
                <a:lnTo>
                  <a:pt x="262" y="897"/>
                </a:lnTo>
                <a:lnTo>
                  <a:pt x="259" y="897"/>
                </a:lnTo>
                <a:lnTo>
                  <a:pt x="256" y="897"/>
                </a:lnTo>
                <a:lnTo>
                  <a:pt x="253" y="897"/>
                </a:lnTo>
                <a:lnTo>
                  <a:pt x="250" y="897"/>
                </a:lnTo>
                <a:lnTo>
                  <a:pt x="247" y="897"/>
                </a:lnTo>
                <a:lnTo>
                  <a:pt x="245" y="894"/>
                </a:lnTo>
                <a:lnTo>
                  <a:pt x="242" y="897"/>
                </a:lnTo>
                <a:lnTo>
                  <a:pt x="239" y="897"/>
                </a:lnTo>
                <a:lnTo>
                  <a:pt x="236" y="897"/>
                </a:lnTo>
                <a:lnTo>
                  <a:pt x="236" y="900"/>
                </a:lnTo>
                <a:lnTo>
                  <a:pt x="233" y="900"/>
                </a:lnTo>
                <a:lnTo>
                  <a:pt x="233" y="902"/>
                </a:lnTo>
                <a:lnTo>
                  <a:pt x="233" y="905"/>
                </a:lnTo>
                <a:lnTo>
                  <a:pt x="233" y="902"/>
                </a:lnTo>
                <a:lnTo>
                  <a:pt x="233" y="900"/>
                </a:lnTo>
                <a:lnTo>
                  <a:pt x="236" y="897"/>
                </a:lnTo>
                <a:lnTo>
                  <a:pt x="236" y="894"/>
                </a:lnTo>
                <a:lnTo>
                  <a:pt x="233" y="894"/>
                </a:lnTo>
                <a:lnTo>
                  <a:pt x="236" y="891"/>
                </a:lnTo>
                <a:lnTo>
                  <a:pt x="233" y="891"/>
                </a:lnTo>
                <a:lnTo>
                  <a:pt x="236" y="891"/>
                </a:lnTo>
                <a:lnTo>
                  <a:pt x="239" y="891"/>
                </a:lnTo>
                <a:lnTo>
                  <a:pt x="242" y="891"/>
                </a:lnTo>
                <a:lnTo>
                  <a:pt x="245" y="891"/>
                </a:lnTo>
                <a:lnTo>
                  <a:pt x="247" y="891"/>
                </a:lnTo>
                <a:lnTo>
                  <a:pt x="250" y="891"/>
                </a:lnTo>
                <a:lnTo>
                  <a:pt x="250" y="888"/>
                </a:lnTo>
                <a:lnTo>
                  <a:pt x="253" y="888"/>
                </a:lnTo>
                <a:lnTo>
                  <a:pt x="256" y="885"/>
                </a:lnTo>
                <a:lnTo>
                  <a:pt x="253" y="883"/>
                </a:lnTo>
                <a:lnTo>
                  <a:pt x="256" y="883"/>
                </a:lnTo>
                <a:lnTo>
                  <a:pt x="259" y="883"/>
                </a:lnTo>
                <a:lnTo>
                  <a:pt x="259" y="885"/>
                </a:lnTo>
                <a:lnTo>
                  <a:pt x="262" y="885"/>
                </a:lnTo>
                <a:lnTo>
                  <a:pt x="262" y="888"/>
                </a:lnTo>
                <a:lnTo>
                  <a:pt x="265" y="888"/>
                </a:lnTo>
                <a:lnTo>
                  <a:pt x="265" y="885"/>
                </a:lnTo>
                <a:lnTo>
                  <a:pt x="267" y="885"/>
                </a:lnTo>
                <a:lnTo>
                  <a:pt x="267" y="883"/>
                </a:lnTo>
                <a:lnTo>
                  <a:pt x="270" y="883"/>
                </a:lnTo>
                <a:lnTo>
                  <a:pt x="270" y="880"/>
                </a:lnTo>
                <a:lnTo>
                  <a:pt x="273" y="883"/>
                </a:lnTo>
                <a:lnTo>
                  <a:pt x="276" y="883"/>
                </a:lnTo>
                <a:lnTo>
                  <a:pt x="276" y="880"/>
                </a:lnTo>
                <a:lnTo>
                  <a:pt x="279" y="880"/>
                </a:lnTo>
                <a:lnTo>
                  <a:pt x="282" y="883"/>
                </a:lnTo>
                <a:lnTo>
                  <a:pt x="282" y="880"/>
                </a:lnTo>
                <a:lnTo>
                  <a:pt x="284" y="880"/>
                </a:lnTo>
                <a:lnTo>
                  <a:pt x="284" y="877"/>
                </a:lnTo>
                <a:lnTo>
                  <a:pt x="287" y="877"/>
                </a:lnTo>
                <a:lnTo>
                  <a:pt x="287" y="874"/>
                </a:lnTo>
                <a:lnTo>
                  <a:pt x="290" y="874"/>
                </a:lnTo>
                <a:lnTo>
                  <a:pt x="290" y="871"/>
                </a:lnTo>
                <a:lnTo>
                  <a:pt x="290" y="868"/>
                </a:lnTo>
                <a:lnTo>
                  <a:pt x="293" y="865"/>
                </a:lnTo>
                <a:lnTo>
                  <a:pt x="296" y="865"/>
                </a:lnTo>
                <a:lnTo>
                  <a:pt x="299" y="865"/>
                </a:lnTo>
                <a:lnTo>
                  <a:pt x="302" y="865"/>
                </a:lnTo>
                <a:lnTo>
                  <a:pt x="304" y="865"/>
                </a:lnTo>
                <a:lnTo>
                  <a:pt x="304" y="868"/>
                </a:lnTo>
                <a:lnTo>
                  <a:pt x="307" y="871"/>
                </a:lnTo>
                <a:lnTo>
                  <a:pt x="307" y="868"/>
                </a:lnTo>
                <a:lnTo>
                  <a:pt x="307" y="865"/>
                </a:lnTo>
                <a:lnTo>
                  <a:pt x="310" y="865"/>
                </a:lnTo>
                <a:lnTo>
                  <a:pt x="313" y="865"/>
                </a:lnTo>
                <a:lnTo>
                  <a:pt x="316" y="865"/>
                </a:lnTo>
                <a:lnTo>
                  <a:pt x="316" y="863"/>
                </a:lnTo>
                <a:lnTo>
                  <a:pt x="319" y="863"/>
                </a:lnTo>
                <a:lnTo>
                  <a:pt x="319" y="865"/>
                </a:lnTo>
                <a:lnTo>
                  <a:pt x="322" y="865"/>
                </a:lnTo>
                <a:lnTo>
                  <a:pt x="322" y="863"/>
                </a:lnTo>
                <a:lnTo>
                  <a:pt x="324" y="860"/>
                </a:lnTo>
                <a:lnTo>
                  <a:pt x="327" y="860"/>
                </a:lnTo>
                <a:lnTo>
                  <a:pt x="330" y="860"/>
                </a:lnTo>
                <a:lnTo>
                  <a:pt x="333" y="860"/>
                </a:lnTo>
                <a:lnTo>
                  <a:pt x="336" y="860"/>
                </a:lnTo>
                <a:lnTo>
                  <a:pt x="339" y="860"/>
                </a:lnTo>
                <a:lnTo>
                  <a:pt x="341" y="860"/>
                </a:lnTo>
                <a:lnTo>
                  <a:pt x="341" y="857"/>
                </a:lnTo>
                <a:lnTo>
                  <a:pt x="341" y="854"/>
                </a:lnTo>
                <a:lnTo>
                  <a:pt x="344" y="854"/>
                </a:lnTo>
                <a:lnTo>
                  <a:pt x="344" y="851"/>
                </a:lnTo>
                <a:lnTo>
                  <a:pt x="347" y="851"/>
                </a:lnTo>
                <a:lnTo>
                  <a:pt x="347" y="848"/>
                </a:lnTo>
                <a:lnTo>
                  <a:pt x="344" y="848"/>
                </a:lnTo>
                <a:lnTo>
                  <a:pt x="347" y="846"/>
                </a:lnTo>
                <a:lnTo>
                  <a:pt x="347" y="843"/>
                </a:lnTo>
                <a:lnTo>
                  <a:pt x="350" y="840"/>
                </a:lnTo>
                <a:lnTo>
                  <a:pt x="353" y="840"/>
                </a:lnTo>
                <a:lnTo>
                  <a:pt x="359" y="840"/>
                </a:lnTo>
                <a:lnTo>
                  <a:pt x="361" y="840"/>
                </a:lnTo>
                <a:lnTo>
                  <a:pt x="364" y="840"/>
                </a:lnTo>
                <a:lnTo>
                  <a:pt x="367" y="840"/>
                </a:lnTo>
                <a:lnTo>
                  <a:pt x="370" y="840"/>
                </a:lnTo>
                <a:lnTo>
                  <a:pt x="373" y="840"/>
                </a:lnTo>
                <a:lnTo>
                  <a:pt x="376" y="837"/>
                </a:lnTo>
                <a:lnTo>
                  <a:pt x="378" y="837"/>
                </a:lnTo>
                <a:lnTo>
                  <a:pt x="381" y="837"/>
                </a:lnTo>
                <a:lnTo>
                  <a:pt x="384" y="837"/>
                </a:lnTo>
                <a:lnTo>
                  <a:pt x="387" y="834"/>
                </a:lnTo>
                <a:lnTo>
                  <a:pt x="387" y="831"/>
                </a:lnTo>
                <a:lnTo>
                  <a:pt x="384" y="831"/>
                </a:lnTo>
                <a:lnTo>
                  <a:pt x="384" y="834"/>
                </a:lnTo>
                <a:lnTo>
                  <a:pt x="381" y="834"/>
                </a:lnTo>
                <a:lnTo>
                  <a:pt x="373" y="834"/>
                </a:lnTo>
                <a:lnTo>
                  <a:pt x="370" y="831"/>
                </a:lnTo>
                <a:lnTo>
                  <a:pt x="367" y="831"/>
                </a:lnTo>
                <a:lnTo>
                  <a:pt x="364" y="831"/>
                </a:lnTo>
                <a:lnTo>
                  <a:pt x="361" y="831"/>
                </a:lnTo>
                <a:lnTo>
                  <a:pt x="359" y="831"/>
                </a:lnTo>
                <a:lnTo>
                  <a:pt x="356" y="831"/>
                </a:lnTo>
                <a:lnTo>
                  <a:pt x="353" y="831"/>
                </a:lnTo>
                <a:lnTo>
                  <a:pt x="350" y="831"/>
                </a:lnTo>
                <a:lnTo>
                  <a:pt x="347" y="831"/>
                </a:lnTo>
                <a:lnTo>
                  <a:pt x="347" y="834"/>
                </a:lnTo>
                <a:lnTo>
                  <a:pt x="344" y="834"/>
                </a:lnTo>
                <a:lnTo>
                  <a:pt x="341" y="834"/>
                </a:lnTo>
                <a:lnTo>
                  <a:pt x="341" y="831"/>
                </a:lnTo>
                <a:lnTo>
                  <a:pt x="339" y="831"/>
                </a:lnTo>
                <a:lnTo>
                  <a:pt x="336" y="831"/>
                </a:lnTo>
                <a:lnTo>
                  <a:pt x="333" y="831"/>
                </a:lnTo>
                <a:lnTo>
                  <a:pt x="333" y="834"/>
                </a:lnTo>
                <a:lnTo>
                  <a:pt x="330" y="834"/>
                </a:lnTo>
                <a:lnTo>
                  <a:pt x="327" y="837"/>
                </a:lnTo>
                <a:lnTo>
                  <a:pt x="327" y="840"/>
                </a:lnTo>
                <a:lnTo>
                  <a:pt x="324" y="840"/>
                </a:lnTo>
                <a:lnTo>
                  <a:pt x="322" y="843"/>
                </a:lnTo>
                <a:lnTo>
                  <a:pt x="319" y="846"/>
                </a:lnTo>
                <a:lnTo>
                  <a:pt x="319" y="848"/>
                </a:lnTo>
                <a:lnTo>
                  <a:pt x="316" y="848"/>
                </a:lnTo>
                <a:lnTo>
                  <a:pt x="313" y="848"/>
                </a:lnTo>
                <a:lnTo>
                  <a:pt x="310" y="851"/>
                </a:lnTo>
                <a:lnTo>
                  <a:pt x="310" y="854"/>
                </a:lnTo>
                <a:lnTo>
                  <a:pt x="307" y="854"/>
                </a:lnTo>
                <a:lnTo>
                  <a:pt x="304" y="851"/>
                </a:lnTo>
                <a:lnTo>
                  <a:pt x="302" y="851"/>
                </a:lnTo>
                <a:lnTo>
                  <a:pt x="299" y="851"/>
                </a:lnTo>
                <a:lnTo>
                  <a:pt x="296" y="851"/>
                </a:lnTo>
                <a:lnTo>
                  <a:pt x="293" y="851"/>
                </a:lnTo>
                <a:lnTo>
                  <a:pt x="290" y="851"/>
                </a:lnTo>
                <a:lnTo>
                  <a:pt x="287" y="854"/>
                </a:lnTo>
                <a:lnTo>
                  <a:pt x="287" y="857"/>
                </a:lnTo>
                <a:lnTo>
                  <a:pt x="284" y="857"/>
                </a:lnTo>
                <a:lnTo>
                  <a:pt x="284" y="860"/>
                </a:lnTo>
                <a:lnTo>
                  <a:pt x="282" y="860"/>
                </a:lnTo>
                <a:lnTo>
                  <a:pt x="282" y="857"/>
                </a:lnTo>
                <a:lnTo>
                  <a:pt x="279" y="857"/>
                </a:lnTo>
                <a:lnTo>
                  <a:pt x="276" y="860"/>
                </a:lnTo>
                <a:lnTo>
                  <a:pt x="273" y="860"/>
                </a:lnTo>
                <a:lnTo>
                  <a:pt x="270" y="860"/>
                </a:lnTo>
                <a:lnTo>
                  <a:pt x="267" y="860"/>
                </a:lnTo>
                <a:lnTo>
                  <a:pt x="267" y="857"/>
                </a:lnTo>
                <a:lnTo>
                  <a:pt x="265" y="857"/>
                </a:lnTo>
                <a:lnTo>
                  <a:pt x="265" y="860"/>
                </a:lnTo>
                <a:lnTo>
                  <a:pt x="262" y="860"/>
                </a:lnTo>
                <a:lnTo>
                  <a:pt x="259" y="857"/>
                </a:lnTo>
                <a:lnTo>
                  <a:pt x="259" y="854"/>
                </a:lnTo>
                <a:lnTo>
                  <a:pt x="256" y="854"/>
                </a:lnTo>
                <a:lnTo>
                  <a:pt x="256" y="851"/>
                </a:lnTo>
                <a:lnTo>
                  <a:pt x="256" y="848"/>
                </a:lnTo>
                <a:lnTo>
                  <a:pt x="256" y="846"/>
                </a:lnTo>
                <a:lnTo>
                  <a:pt x="259" y="846"/>
                </a:lnTo>
                <a:lnTo>
                  <a:pt x="259" y="843"/>
                </a:lnTo>
                <a:lnTo>
                  <a:pt x="262" y="840"/>
                </a:lnTo>
                <a:lnTo>
                  <a:pt x="262" y="837"/>
                </a:lnTo>
                <a:lnTo>
                  <a:pt x="259" y="837"/>
                </a:lnTo>
                <a:lnTo>
                  <a:pt x="259" y="834"/>
                </a:lnTo>
                <a:lnTo>
                  <a:pt x="259" y="837"/>
                </a:lnTo>
                <a:lnTo>
                  <a:pt x="256" y="837"/>
                </a:lnTo>
                <a:lnTo>
                  <a:pt x="253" y="837"/>
                </a:lnTo>
                <a:lnTo>
                  <a:pt x="253" y="840"/>
                </a:lnTo>
                <a:lnTo>
                  <a:pt x="250" y="840"/>
                </a:lnTo>
                <a:lnTo>
                  <a:pt x="250" y="843"/>
                </a:lnTo>
                <a:lnTo>
                  <a:pt x="247" y="843"/>
                </a:lnTo>
                <a:lnTo>
                  <a:pt x="247" y="840"/>
                </a:lnTo>
                <a:lnTo>
                  <a:pt x="247" y="843"/>
                </a:lnTo>
                <a:lnTo>
                  <a:pt x="247" y="846"/>
                </a:lnTo>
                <a:lnTo>
                  <a:pt x="245" y="846"/>
                </a:lnTo>
                <a:lnTo>
                  <a:pt x="245" y="848"/>
                </a:lnTo>
                <a:lnTo>
                  <a:pt x="245" y="851"/>
                </a:lnTo>
                <a:lnTo>
                  <a:pt x="242" y="851"/>
                </a:lnTo>
                <a:lnTo>
                  <a:pt x="239" y="851"/>
                </a:lnTo>
                <a:lnTo>
                  <a:pt x="239" y="848"/>
                </a:lnTo>
                <a:lnTo>
                  <a:pt x="236" y="851"/>
                </a:lnTo>
                <a:lnTo>
                  <a:pt x="233" y="848"/>
                </a:lnTo>
                <a:lnTo>
                  <a:pt x="233" y="851"/>
                </a:lnTo>
                <a:lnTo>
                  <a:pt x="236" y="851"/>
                </a:lnTo>
                <a:lnTo>
                  <a:pt x="236" y="854"/>
                </a:lnTo>
                <a:lnTo>
                  <a:pt x="236" y="857"/>
                </a:lnTo>
                <a:lnTo>
                  <a:pt x="236" y="860"/>
                </a:lnTo>
                <a:lnTo>
                  <a:pt x="233" y="860"/>
                </a:lnTo>
                <a:lnTo>
                  <a:pt x="233" y="863"/>
                </a:lnTo>
                <a:lnTo>
                  <a:pt x="236" y="865"/>
                </a:lnTo>
                <a:lnTo>
                  <a:pt x="233" y="865"/>
                </a:lnTo>
                <a:lnTo>
                  <a:pt x="233" y="868"/>
                </a:lnTo>
                <a:lnTo>
                  <a:pt x="233" y="871"/>
                </a:lnTo>
                <a:lnTo>
                  <a:pt x="230" y="871"/>
                </a:lnTo>
                <a:lnTo>
                  <a:pt x="228" y="874"/>
                </a:lnTo>
                <a:lnTo>
                  <a:pt x="230" y="874"/>
                </a:lnTo>
                <a:lnTo>
                  <a:pt x="230" y="877"/>
                </a:lnTo>
                <a:lnTo>
                  <a:pt x="228" y="880"/>
                </a:lnTo>
                <a:lnTo>
                  <a:pt x="228" y="883"/>
                </a:lnTo>
                <a:lnTo>
                  <a:pt x="225" y="883"/>
                </a:lnTo>
                <a:lnTo>
                  <a:pt x="225" y="880"/>
                </a:lnTo>
                <a:lnTo>
                  <a:pt x="222" y="883"/>
                </a:lnTo>
                <a:lnTo>
                  <a:pt x="225" y="883"/>
                </a:lnTo>
                <a:lnTo>
                  <a:pt x="225" y="885"/>
                </a:lnTo>
                <a:lnTo>
                  <a:pt x="228" y="888"/>
                </a:lnTo>
                <a:lnTo>
                  <a:pt x="230" y="888"/>
                </a:lnTo>
                <a:lnTo>
                  <a:pt x="230" y="891"/>
                </a:lnTo>
                <a:lnTo>
                  <a:pt x="228" y="891"/>
                </a:lnTo>
                <a:lnTo>
                  <a:pt x="225" y="891"/>
                </a:lnTo>
                <a:lnTo>
                  <a:pt x="222" y="891"/>
                </a:lnTo>
                <a:lnTo>
                  <a:pt x="219" y="894"/>
                </a:lnTo>
                <a:lnTo>
                  <a:pt x="222" y="894"/>
                </a:lnTo>
                <a:lnTo>
                  <a:pt x="225" y="894"/>
                </a:lnTo>
                <a:lnTo>
                  <a:pt x="228" y="891"/>
                </a:lnTo>
                <a:lnTo>
                  <a:pt x="228" y="894"/>
                </a:lnTo>
                <a:lnTo>
                  <a:pt x="230" y="891"/>
                </a:lnTo>
                <a:lnTo>
                  <a:pt x="230" y="894"/>
                </a:lnTo>
                <a:lnTo>
                  <a:pt x="230" y="897"/>
                </a:lnTo>
                <a:lnTo>
                  <a:pt x="225" y="900"/>
                </a:lnTo>
                <a:lnTo>
                  <a:pt x="228" y="900"/>
                </a:lnTo>
                <a:lnTo>
                  <a:pt x="230" y="900"/>
                </a:lnTo>
                <a:lnTo>
                  <a:pt x="230" y="897"/>
                </a:lnTo>
                <a:lnTo>
                  <a:pt x="230" y="894"/>
                </a:lnTo>
                <a:lnTo>
                  <a:pt x="233" y="894"/>
                </a:lnTo>
                <a:lnTo>
                  <a:pt x="233" y="897"/>
                </a:lnTo>
                <a:lnTo>
                  <a:pt x="230" y="897"/>
                </a:lnTo>
                <a:lnTo>
                  <a:pt x="233" y="900"/>
                </a:lnTo>
                <a:lnTo>
                  <a:pt x="230" y="900"/>
                </a:lnTo>
                <a:lnTo>
                  <a:pt x="233" y="900"/>
                </a:lnTo>
                <a:lnTo>
                  <a:pt x="233" y="902"/>
                </a:lnTo>
                <a:lnTo>
                  <a:pt x="230" y="902"/>
                </a:lnTo>
                <a:lnTo>
                  <a:pt x="233" y="905"/>
                </a:lnTo>
                <a:lnTo>
                  <a:pt x="230" y="905"/>
                </a:lnTo>
                <a:lnTo>
                  <a:pt x="228" y="902"/>
                </a:lnTo>
                <a:lnTo>
                  <a:pt x="225" y="902"/>
                </a:lnTo>
                <a:lnTo>
                  <a:pt x="219" y="902"/>
                </a:lnTo>
                <a:lnTo>
                  <a:pt x="216" y="902"/>
                </a:lnTo>
                <a:lnTo>
                  <a:pt x="213" y="902"/>
                </a:lnTo>
                <a:lnTo>
                  <a:pt x="210" y="902"/>
                </a:lnTo>
                <a:lnTo>
                  <a:pt x="205" y="902"/>
                </a:lnTo>
                <a:lnTo>
                  <a:pt x="202" y="902"/>
                </a:lnTo>
                <a:lnTo>
                  <a:pt x="193" y="902"/>
                </a:lnTo>
                <a:lnTo>
                  <a:pt x="179" y="902"/>
                </a:lnTo>
                <a:lnTo>
                  <a:pt x="165" y="902"/>
                </a:lnTo>
                <a:lnTo>
                  <a:pt x="162" y="902"/>
                </a:lnTo>
                <a:lnTo>
                  <a:pt x="159" y="902"/>
                </a:lnTo>
                <a:lnTo>
                  <a:pt x="156" y="902"/>
                </a:lnTo>
                <a:lnTo>
                  <a:pt x="145" y="902"/>
                </a:lnTo>
                <a:lnTo>
                  <a:pt x="142" y="902"/>
                </a:lnTo>
                <a:lnTo>
                  <a:pt x="136" y="902"/>
                </a:lnTo>
                <a:lnTo>
                  <a:pt x="128" y="902"/>
                </a:lnTo>
                <a:lnTo>
                  <a:pt x="125" y="902"/>
                </a:lnTo>
                <a:lnTo>
                  <a:pt x="119" y="902"/>
                </a:lnTo>
                <a:lnTo>
                  <a:pt x="116" y="902"/>
                </a:lnTo>
                <a:lnTo>
                  <a:pt x="114" y="902"/>
                </a:lnTo>
                <a:lnTo>
                  <a:pt x="111" y="902"/>
                </a:lnTo>
                <a:lnTo>
                  <a:pt x="108" y="902"/>
                </a:lnTo>
                <a:lnTo>
                  <a:pt x="105" y="902"/>
                </a:lnTo>
                <a:lnTo>
                  <a:pt x="105" y="905"/>
                </a:lnTo>
                <a:lnTo>
                  <a:pt x="102" y="905"/>
                </a:lnTo>
                <a:lnTo>
                  <a:pt x="94" y="905"/>
                </a:lnTo>
                <a:lnTo>
                  <a:pt x="94" y="902"/>
                </a:lnTo>
                <a:lnTo>
                  <a:pt x="91" y="902"/>
                </a:lnTo>
                <a:lnTo>
                  <a:pt x="91" y="905"/>
                </a:lnTo>
                <a:lnTo>
                  <a:pt x="88" y="905"/>
                </a:lnTo>
                <a:lnTo>
                  <a:pt x="77" y="905"/>
                </a:lnTo>
                <a:lnTo>
                  <a:pt x="74" y="905"/>
                </a:lnTo>
                <a:lnTo>
                  <a:pt x="65" y="905"/>
                </a:lnTo>
                <a:lnTo>
                  <a:pt x="62" y="905"/>
                </a:lnTo>
                <a:lnTo>
                  <a:pt x="59" y="905"/>
                </a:lnTo>
                <a:lnTo>
                  <a:pt x="48" y="905"/>
                </a:lnTo>
                <a:lnTo>
                  <a:pt x="45" y="905"/>
                </a:lnTo>
                <a:lnTo>
                  <a:pt x="42" y="905"/>
                </a:lnTo>
                <a:lnTo>
                  <a:pt x="40" y="905"/>
                </a:lnTo>
                <a:lnTo>
                  <a:pt x="40" y="908"/>
                </a:lnTo>
                <a:lnTo>
                  <a:pt x="37" y="908"/>
                </a:lnTo>
                <a:lnTo>
                  <a:pt x="34" y="908"/>
                </a:lnTo>
                <a:lnTo>
                  <a:pt x="31" y="908"/>
                </a:lnTo>
                <a:lnTo>
                  <a:pt x="28" y="908"/>
                </a:lnTo>
                <a:lnTo>
                  <a:pt x="25" y="908"/>
                </a:lnTo>
                <a:lnTo>
                  <a:pt x="22" y="908"/>
                </a:lnTo>
                <a:lnTo>
                  <a:pt x="20" y="908"/>
                </a:lnTo>
                <a:lnTo>
                  <a:pt x="20" y="911"/>
                </a:lnTo>
                <a:lnTo>
                  <a:pt x="17" y="911"/>
                </a:lnTo>
                <a:lnTo>
                  <a:pt x="14" y="911"/>
                </a:lnTo>
                <a:lnTo>
                  <a:pt x="11" y="911"/>
                </a:lnTo>
                <a:lnTo>
                  <a:pt x="11" y="908"/>
                </a:lnTo>
                <a:lnTo>
                  <a:pt x="11" y="902"/>
                </a:lnTo>
                <a:lnTo>
                  <a:pt x="11" y="900"/>
                </a:lnTo>
                <a:lnTo>
                  <a:pt x="11" y="897"/>
                </a:lnTo>
                <a:lnTo>
                  <a:pt x="11" y="891"/>
                </a:lnTo>
                <a:lnTo>
                  <a:pt x="11" y="885"/>
                </a:lnTo>
                <a:lnTo>
                  <a:pt x="14" y="883"/>
                </a:lnTo>
                <a:lnTo>
                  <a:pt x="14" y="880"/>
                </a:lnTo>
                <a:lnTo>
                  <a:pt x="17" y="877"/>
                </a:lnTo>
                <a:lnTo>
                  <a:pt x="17" y="874"/>
                </a:lnTo>
                <a:lnTo>
                  <a:pt x="17" y="871"/>
                </a:lnTo>
                <a:lnTo>
                  <a:pt x="17" y="868"/>
                </a:lnTo>
                <a:lnTo>
                  <a:pt x="17" y="865"/>
                </a:lnTo>
                <a:lnTo>
                  <a:pt x="17" y="863"/>
                </a:lnTo>
                <a:lnTo>
                  <a:pt x="17" y="860"/>
                </a:lnTo>
                <a:lnTo>
                  <a:pt x="20" y="860"/>
                </a:lnTo>
                <a:lnTo>
                  <a:pt x="20" y="857"/>
                </a:lnTo>
                <a:lnTo>
                  <a:pt x="22" y="857"/>
                </a:lnTo>
                <a:lnTo>
                  <a:pt x="22" y="854"/>
                </a:lnTo>
                <a:lnTo>
                  <a:pt x="22" y="851"/>
                </a:lnTo>
                <a:lnTo>
                  <a:pt x="22" y="848"/>
                </a:lnTo>
                <a:lnTo>
                  <a:pt x="25" y="848"/>
                </a:lnTo>
                <a:lnTo>
                  <a:pt x="25" y="846"/>
                </a:lnTo>
                <a:lnTo>
                  <a:pt x="25" y="843"/>
                </a:lnTo>
                <a:lnTo>
                  <a:pt x="22" y="843"/>
                </a:lnTo>
                <a:lnTo>
                  <a:pt x="22" y="840"/>
                </a:lnTo>
                <a:lnTo>
                  <a:pt x="22" y="837"/>
                </a:lnTo>
                <a:lnTo>
                  <a:pt x="22" y="834"/>
                </a:lnTo>
                <a:lnTo>
                  <a:pt x="20" y="834"/>
                </a:lnTo>
                <a:lnTo>
                  <a:pt x="20" y="831"/>
                </a:lnTo>
                <a:lnTo>
                  <a:pt x="20" y="828"/>
                </a:lnTo>
                <a:lnTo>
                  <a:pt x="22" y="826"/>
                </a:lnTo>
                <a:lnTo>
                  <a:pt x="22" y="823"/>
                </a:lnTo>
                <a:lnTo>
                  <a:pt x="22" y="820"/>
                </a:lnTo>
                <a:lnTo>
                  <a:pt x="25" y="820"/>
                </a:lnTo>
                <a:lnTo>
                  <a:pt x="25" y="817"/>
                </a:lnTo>
                <a:lnTo>
                  <a:pt x="25" y="814"/>
                </a:lnTo>
                <a:lnTo>
                  <a:pt x="28" y="814"/>
                </a:lnTo>
                <a:lnTo>
                  <a:pt x="28" y="811"/>
                </a:lnTo>
                <a:lnTo>
                  <a:pt x="31" y="811"/>
                </a:lnTo>
                <a:lnTo>
                  <a:pt x="34" y="811"/>
                </a:lnTo>
                <a:lnTo>
                  <a:pt x="37" y="809"/>
                </a:lnTo>
                <a:lnTo>
                  <a:pt x="40" y="809"/>
                </a:lnTo>
                <a:lnTo>
                  <a:pt x="37" y="806"/>
                </a:lnTo>
                <a:lnTo>
                  <a:pt x="37" y="803"/>
                </a:lnTo>
                <a:lnTo>
                  <a:pt x="37" y="800"/>
                </a:lnTo>
                <a:lnTo>
                  <a:pt x="37" y="797"/>
                </a:lnTo>
                <a:lnTo>
                  <a:pt x="37" y="794"/>
                </a:lnTo>
                <a:lnTo>
                  <a:pt x="37" y="791"/>
                </a:lnTo>
                <a:lnTo>
                  <a:pt x="37" y="789"/>
                </a:lnTo>
                <a:lnTo>
                  <a:pt x="34" y="786"/>
                </a:lnTo>
                <a:lnTo>
                  <a:pt x="31" y="786"/>
                </a:lnTo>
                <a:lnTo>
                  <a:pt x="28" y="786"/>
                </a:lnTo>
                <a:lnTo>
                  <a:pt x="25" y="786"/>
                </a:lnTo>
                <a:lnTo>
                  <a:pt x="25" y="783"/>
                </a:lnTo>
                <a:lnTo>
                  <a:pt x="22" y="783"/>
                </a:lnTo>
                <a:lnTo>
                  <a:pt x="22" y="780"/>
                </a:lnTo>
                <a:lnTo>
                  <a:pt x="20" y="777"/>
                </a:lnTo>
                <a:lnTo>
                  <a:pt x="20" y="774"/>
                </a:lnTo>
                <a:lnTo>
                  <a:pt x="20" y="772"/>
                </a:lnTo>
                <a:lnTo>
                  <a:pt x="20" y="769"/>
                </a:lnTo>
                <a:lnTo>
                  <a:pt x="20" y="766"/>
                </a:lnTo>
                <a:lnTo>
                  <a:pt x="22" y="763"/>
                </a:lnTo>
                <a:lnTo>
                  <a:pt x="22" y="760"/>
                </a:lnTo>
                <a:lnTo>
                  <a:pt x="22" y="757"/>
                </a:lnTo>
                <a:lnTo>
                  <a:pt x="25" y="757"/>
                </a:lnTo>
                <a:lnTo>
                  <a:pt x="25" y="754"/>
                </a:lnTo>
                <a:lnTo>
                  <a:pt x="22" y="754"/>
                </a:lnTo>
                <a:lnTo>
                  <a:pt x="22" y="752"/>
                </a:lnTo>
                <a:lnTo>
                  <a:pt x="22" y="749"/>
                </a:lnTo>
                <a:lnTo>
                  <a:pt x="22" y="746"/>
                </a:lnTo>
                <a:lnTo>
                  <a:pt x="22" y="743"/>
                </a:lnTo>
                <a:lnTo>
                  <a:pt x="25" y="743"/>
                </a:lnTo>
                <a:lnTo>
                  <a:pt x="25" y="740"/>
                </a:lnTo>
                <a:lnTo>
                  <a:pt x="25" y="737"/>
                </a:lnTo>
                <a:lnTo>
                  <a:pt x="22" y="734"/>
                </a:lnTo>
                <a:lnTo>
                  <a:pt x="22" y="732"/>
                </a:lnTo>
                <a:lnTo>
                  <a:pt x="20" y="732"/>
                </a:lnTo>
                <a:lnTo>
                  <a:pt x="20" y="729"/>
                </a:lnTo>
                <a:lnTo>
                  <a:pt x="17" y="729"/>
                </a:lnTo>
                <a:lnTo>
                  <a:pt x="14" y="726"/>
                </a:lnTo>
                <a:lnTo>
                  <a:pt x="14" y="723"/>
                </a:lnTo>
                <a:lnTo>
                  <a:pt x="14" y="720"/>
                </a:lnTo>
                <a:lnTo>
                  <a:pt x="17" y="720"/>
                </a:lnTo>
                <a:lnTo>
                  <a:pt x="17" y="717"/>
                </a:lnTo>
                <a:lnTo>
                  <a:pt x="17" y="715"/>
                </a:lnTo>
                <a:lnTo>
                  <a:pt x="17" y="712"/>
                </a:lnTo>
                <a:lnTo>
                  <a:pt x="20" y="709"/>
                </a:lnTo>
                <a:lnTo>
                  <a:pt x="20" y="706"/>
                </a:lnTo>
                <a:lnTo>
                  <a:pt x="22" y="706"/>
                </a:lnTo>
                <a:lnTo>
                  <a:pt x="22" y="703"/>
                </a:lnTo>
                <a:lnTo>
                  <a:pt x="25" y="703"/>
                </a:lnTo>
                <a:lnTo>
                  <a:pt x="25" y="700"/>
                </a:lnTo>
                <a:lnTo>
                  <a:pt x="28" y="700"/>
                </a:lnTo>
                <a:lnTo>
                  <a:pt x="31" y="700"/>
                </a:lnTo>
                <a:lnTo>
                  <a:pt x="34" y="700"/>
                </a:lnTo>
                <a:lnTo>
                  <a:pt x="34" y="697"/>
                </a:lnTo>
                <a:lnTo>
                  <a:pt x="37" y="697"/>
                </a:lnTo>
                <a:lnTo>
                  <a:pt x="37" y="695"/>
                </a:lnTo>
                <a:lnTo>
                  <a:pt x="37" y="692"/>
                </a:lnTo>
                <a:lnTo>
                  <a:pt x="34" y="692"/>
                </a:lnTo>
                <a:lnTo>
                  <a:pt x="34" y="689"/>
                </a:lnTo>
                <a:lnTo>
                  <a:pt x="31" y="689"/>
                </a:lnTo>
                <a:lnTo>
                  <a:pt x="28" y="686"/>
                </a:lnTo>
                <a:lnTo>
                  <a:pt x="28" y="683"/>
                </a:lnTo>
                <a:lnTo>
                  <a:pt x="25" y="683"/>
                </a:lnTo>
                <a:lnTo>
                  <a:pt x="25" y="680"/>
                </a:lnTo>
                <a:lnTo>
                  <a:pt x="22" y="680"/>
                </a:lnTo>
                <a:lnTo>
                  <a:pt x="22" y="678"/>
                </a:lnTo>
                <a:lnTo>
                  <a:pt x="22" y="675"/>
                </a:lnTo>
                <a:lnTo>
                  <a:pt x="22" y="672"/>
                </a:lnTo>
                <a:lnTo>
                  <a:pt x="25" y="669"/>
                </a:lnTo>
                <a:lnTo>
                  <a:pt x="28" y="666"/>
                </a:lnTo>
                <a:lnTo>
                  <a:pt x="31" y="666"/>
                </a:lnTo>
                <a:lnTo>
                  <a:pt x="31" y="660"/>
                </a:lnTo>
                <a:lnTo>
                  <a:pt x="31" y="655"/>
                </a:lnTo>
                <a:lnTo>
                  <a:pt x="31" y="649"/>
                </a:lnTo>
                <a:lnTo>
                  <a:pt x="31" y="643"/>
                </a:lnTo>
                <a:lnTo>
                  <a:pt x="28" y="638"/>
                </a:lnTo>
                <a:lnTo>
                  <a:pt x="28" y="632"/>
                </a:lnTo>
                <a:lnTo>
                  <a:pt x="28" y="626"/>
                </a:lnTo>
                <a:lnTo>
                  <a:pt x="25" y="623"/>
                </a:lnTo>
                <a:lnTo>
                  <a:pt x="25" y="618"/>
                </a:lnTo>
                <a:lnTo>
                  <a:pt x="25" y="612"/>
                </a:lnTo>
                <a:lnTo>
                  <a:pt x="25" y="606"/>
                </a:lnTo>
                <a:lnTo>
                  <a:pt x="25" y="601"/>
                </a:lnTo>
                <a:lnTo>
                  <a:pt x="25" y="595"/>
                </a:lnTo>
                <a:lnTo>
                  <a:pt x="25" y="589"/>
                </a:lnTo>
                <a:lnTo>
                  <a:pt x="25" y="584"/>
                </a:lnTo>
                <a:lnTo>
                  <a:pt x="25" y="578"/>
                </a:lnTo>
                <a:lnTo>
                  <a:pt x="25" y="572"/>
                </a:lnTo>
                <a:lnTo>
                  <a:pt x="25" y="569"/>
                </a:lnTo>
                <a:lnTo>
                  <a:pt x="28" y="569"/>
                </a:lnTo>
                <a:lnTo>
                  <a:pt x="31" y="569"/>
                </a:lnTo>
                <a:lnTo>
                  <a:pt x="34" y="569"/>
                </a:lnTo>
                <a:lnTo>
                  <a:pt x="37" y="572"/>
                </a:lnTo>
                <a:lnTo>
                  <a:pt x="40" y="572"/>
                </a:lnTo>
                <a:lnTo>
                  <a:pt x="40" y="569"/>
                </a:lnTo>
                <a:lnTo>
                  <a:pt x="40" y="567"/>
                </a:lnTo>
                <a:lnTo>
                  <a:pt x="42" y="564"/>
                </a:lnTo>
                <a:lnTo>
                  <a:pt x="42" y="561"/>
                </a:lnTo>
                <a:lnTo>
                  <a:pt x="42" y="558"/>
                </a:lnTo>
                <a:lnTo>
                  <a:pt x="40" y="555"/>
                </a:lnTo>
                <a:lnTo>
                  <a:pt x="40" y="552"/>
                </a:lnTo>
                <a:lnTo>
                  <a:pt x="42" y="549"/>
                </a:lnTo>
                <a:lnTo>
                  <a:pt x="42" y="547"/>
                </a:lnTo>
                <a:lnTo>
                  <a:pt x="40" y="547"/>
                </a:lnTo>
                <a:lnTo>
                  <a:pt x="37" y="544"/>
                </a:lnTo>
                <a:lnTo>
                  <a:pt x="34" y="544"/>
                </a:lnTo>
                <a:lnTo>
                  <a:pt x="34" y="541"/>
                </a:lnTo>
                <a:lnTo>
                  <a:pt x="31" y="541"/>
                </a:lnTo>
                <a:lnTo>
                  <a:pt x="31" y="538"/>
                </a:lnTo>
                <a:lnTo>
                  <a:pt x="28" y="538"/>
                </a:lnTo>
                <a:lnTo>
                  <a:pt x="25" y="535"/>
                </a:lnTo>
                <a:lnTo>
                  <a:pt x="25" y="532"/>
                </a:lnTo>
                <a:lnTo>
                  <a:pt x="25" y="530"/>
                </a:lnTo>
                <a:lnTo>
                  <a:pt x="22" y="527"/>
                </a:lnTo>
                <a:lnTo>
                  <a:pt x="20" y="527"/>
                </a:lnTo>
                <a:lnTo>
                  <a:pt x="20" y="524"/>
                </a:lnTo>
                <a:lnTo>
                  <a:pt x="20" y="521"/>
                </a:lnTo>
                <a:lnTo>
                  <a:pt x="20" y="518"/>
                </a:lnTo>
                <a:lnTo>
                  <a:pt x="17" y="518"/>
                </a:lnTo>
                <a:lnTo>
                  <a:pt x="17" y="515"/>
                </a:lnTo>
                <a:lnTo>
                  <a:pt x="17" y="512"/>
                </a:lnTo>
                <a:lnTo>
                  <a:pt x="17" y="510"/>
                </a:lnTo>
                <a:lnTo>
                  <a:pt x="17" y="507"/>
                </a:lnTo>
                <a:lnTo>
                  <a:pt x="17" y="504"/>
                </a:lnTo>
                <a:lnTo>
                  <a:pt x="17" y="501"/>
                </a:lnTo>
                <a:lnTo>
                  <a:pt x="17" y="498"/>
                </a:lnTo>
                <a:lnTo>
                  <a:pt x="17" y="495"/>
                </a:lnTo>
                <a:lnTo>
                  <a:pt x="17" y="493"/>
                </a:lnTo>
                <a:lnTo>
                  <a:pt x="17" y="490"/>
                </a:lnTo>
                <a:lnTo>
                  <a:pt x="17" y="487"/>
                </a:lnTo>
                <a:lnTo>
                  <a:pt x="17" y="484"/>
                </a:lnTo>
                <a:lnTo>
                  <a:pt x="17" y="481"/>
                </a:lnTo>
                <a:lnTo>
                  <a:pt x="17" y="478"/>
                </a:lnTo>
                <a:lnTo>
                  <a:pt x="20" y="475"/>
                </a:lnTo>
                <a:lnTo>
                  <a:pt x="20" y="473"/>
                </a:lnTo>
                <a:lnTo>
                  <a:pt x="20" y="470"/>
                </a:lnTo>
                <a:lnTo>
                  <a:pt x="20" y="467"/>
                </a:lnTo>
                <a:lnTo>
                  <a:pt x="20" y="464"/>
                </a:lnTo>
                <a:lnTo>
                  <a:pt x="20" y="461"/>
                </a:lnTo>
                <a:lnTo>
                  <a:pt x="20" y="458"/>
                </a:lnTo>
                <a:lnTo>
                  <a:pt x="20" y="456"/>
                </a:lnTo>
                <a:lnTo>
                  <a:pt x="20" y="453"/>
                </a:lnTo>
                <a:lnTo>
                  <a:pt x="20" y="450"/>
                </a:lnTo>
                <a:lnTo>
                  <a:pt x="20" y="447"/>
                </a:lnTo>
                <a:lnTo>
                  <a:pt x="20" y="444"/>
                </a:lnTo>
                <a:lnTo>
                  <a:pt x="17" y="444"/>
                </a:lnTo>
                <a:lnTo>
                  <a:pt x="17" y="441"/>
                </a:lnTo>
                <a:lnTo>
                  <a:pt x="14" y="441"/>
                </a:lnTo>
                <a:lnTo>
                  <a:pt x="11" y="438"/>
                </a:lnTo>
                <a:lnTo>
                  <a:pt x="11" y="436"/>
                </a:lnTo>
                <a:lnTo>
                  <a:pt x="8" y="433"/>
                </a:lnTo>
                <a:lnTo>
                  <a:pt x="8" y="430"/>
                </a:lnTo>
                <a:lnTo>
                  <a:pt x="8" y="427"/>
                </a:lnTo>
                <a:lnTo>
                  <a:pt x="5" y="427"/>
                </a:lnTo>
                <a:lnTo>
                  <a:pt x="5" y="424"/>
                </a:lnTo>
                <a:lnTo>
                  <a:pt x="3" y="421"/>
                </a:lnTo>
                <a:lnTo>
                  <a:pt x="0" y="418"/>
                </a:lnTo>
                <a:lnTo>
                  <a:pt x="3" y="418"/>
                </a:lnTo>
                <a:lnTo>
                  <a:pt x="3" y="416"/>
                </a:lnTo>
                <a:lnTo>
                  <a:pt x="5" y="413"/>
                </a:lnTo>
                <a:lnTo>
                  <a:pt x="5" y="410"/>
                </a:lnTo>
                <a:lnTo>
                  <a:pt x="8" y="407"/>
                </a:lnTo>
                <a:lnTo>
                  <a:pt x="8" y="404"/>
                </a:lnTo>
                <a:lnTo>
                  <a:pt x="8" y="401"/>
                </a:lnTo>
                <a:lnTo>
                  <a:pt x="8" y="399"/>
                </a:lnTo>
                <a:lnTo>
                  <a:pt x="8" y="396"/>
                </a:lnTo>
                <a:lnTo>
                  <a:pt x="8" y="393"/>
                </a:lnTo>
                <a:lnTo>
                  <a:pt x="8" y="390"/>
                </a:lnTo>
                <a:lnTo>
                  <a:pt x="8" y="387"/>
                </a:lnTo>
                <a:lnTo>
                  <a:pt x="8" y="384"/>
                </a:lnTo>
                <a:lnTo>
                  <a:pt x="8" y="381"/>
                </a:lnTo>
                <a:lnTo>
                  <a:pt x="11" y="379"/>
                </a:lnTo>
                <a:lnTo>
                  <a:pt x="11" y="376"/>
                </a:lnTo>
                <a:lnTo>
                  <a:pt x="11" y="373"/>
                </a:lnTo>
                <a:lnTo>
                  <a:pt x="11" y="370"/>
                </a:lnTo>
                <a:lnTo>
                  <a:pt x="11" y="367"/>
                </a:lnTo>
                <a:lnTo>
                  <a:pt x="11" y="364"/>
                </a:lnTo>
                <a:lnTo>
                  <a:pt x="14" y="364"/>
                </a:lnTo>
                <a:lnTo>
                  <a:pt x="14" y="362"/>
                </a:lnTo>
                <a:lnTo>
                  <a:pt x="14" y="359"/>
                </a:lnTo>
                <a:lnTo>
                  <a:pt x="14" y="356"/>
                </a:lnTo>
                <a:lnTo>
                  <a:pt x="14" y="353"/>
                </a:lnTo>
                <a:lnTo>
                  <a:pt x="14" y="350"/>
                </a:lnTo>
                <a:lnTo>
                  <a:pt x="14" y="347"/>
                </a:lnTo>
                <a:lnTo>
                  <a:pt x="14" y="344"/>
                </a:lnTo>
                <a:lnTo>
                  <a:pt x="14" y="342"/>
                </a:lnTo>
                <a:lnTo>
                  <a:pt x="14" y="339"/>
                </a:lnTo>
                <a:lnTo>
                  <a:pt x="14" y="336"/>
                </a:lnTo>
                <a:lnTo>
                  <a:pt x="17" y="336"/>
                </a:lnTo>
                <a:lnTo>
                  <a:pt x="20" y="333"/>
                </a:lnTo>
                <a:lnTo>
                  <a:pt x="20" y="330"/>
                </a:lnTo>
                <a:lnTo>
                  <a:pt x="20" y="327"/>
                </a:lnTo>
                <a:lnTo>
                  <a:pt x="22" y="327"/>
                </a:lnTo>
                <a:lnTo>
                  <a:pt x="22" y="325"/>
                </a:lnTo>
                <a:lnTo>
                  <a:pt x="22" y="322"/>
                </a:lnTo>
                <a:lnTo>
                  <a:pt x="22" y="319"/>
                </a:lnTo>
                <a:lnTo>
                  <a:pt x="22" y="316"/>
                </a:lnTo>
                <a:lnTo>
                  <a:pt x="22" y="313"/>
                </a:lnTo>
                <a:lnTo>
                  <a:pt x="22" y="310"/>
                </a:lnTo>
                <a:lnTo>
                  <a:pt x="20" y="310"/>
                </a:lnTo>
                <a:lnTo>
                  <a:pt x="20" y="307"/>
                </a:lnTo>
                <a:lnTo>
                  <a:pt x="17" y="305"/>
                </a:lnTo>
                <a:lnTo>
                  <a:pt x="17" y="302"/>
                </a:lnTo>
                <a:lnTo>
                  <a:pt x="14" y="302"/>
                </a:lnTo>
                <a:lnTo>
                  <a:pt x="14" y="299"/>
                </a:lnTo>
                <a:lnTo>
                  <a:pt x="14" y="296"/>
                </a:lnTo>
                <a:lnTo>
                  <a:pt x="14" y="293"/>
                </a:lnTo>
                <a:lnTo>
                  <a:pt x="14" y="290"/>
                </a:lnTo>
                <a:lnTo>
                  <a:pt x="11" y="290"/>
                </a:lnTo>
                <a:lnTo>
                  <a:pt x="11" y="288"/>
                </a:lnTo>
                <a:lnTo>
                  <a:pt x="11" y="285"/>
                </a:lnTo>
                <a:lnTo>
                  <a:pt x="11" y="282"/>
                </a:lnTo>
                <a:lnTo>
                  <a:pt x="8" y="279"/>
                </a:lnTo>
                <a:lnTo>
                  <a:pt x="8" y="276"/>
                </a:lnTo>
                <a:lnTo>
                  <a:pt x="8" y="273"/>
                </a:lnTo>
                <a:lnTo>
                  <a:pt x="8" y="270"/>
                </a:lnTo>
                <a:lnTo>
                  <a:pt x="11" y="270"/>
                </a:lnTo>
                <a:lnTo>
                  <a:pt x="11" y="268"/>
                </a:lnTo>
                <a:lnTo>
                  <a:pt x="11" y="265"/>
                </a:lnTo>
                <a:lnTo>
                  <a:pt x="14" y="262"/>
                </a:lnTo>
                <a:lnTo>
                  <a:pt x="14" y="259"/>
                </a:lnTo>
                <a:lnTo>
                  <a:pt x="14" y="256"/>
                </a:lnTo>
                <a:lnTo>
                  <a:pt x="14" y="253"/>
                </a:lnTo>
                <a:lnTo>
                  <a:pt x="14" y="251"/>
                </a:lnTo>
                <a:lnTo>
                  <a:pt x="14" y="248"/>
                </a:lnTo>
                <a:lnTo>
                  <a:pt x="14" y="245"/>
                </a:lnTo>
                <a:lnTo>
                  <a:pt x="17" y="242"/>
                </a:lnTo>
                <a:lnTo>
                  <a:pt x="20" y="239"/>
                </a:lnTo>
                <a:lnTo>
                  <a:pt x="22" y="239"/>
                </a:lnTo>
                <a:lnTo>
                  <a:pt x="22" y="236"/>
                </a:lnTo>
                <a:lnTo>
                  <a:pt x="22" y="233"/>
                </a:lnTo>
                <a:lnTo>
                  <a:pt x="22" y="231"/>
                </a:lnTo>
                <a:lnTo>
                  <a:pt x="22" y="228"/>
                </a:lnTo>
                <a:lnTo>
                  <a:pt x="25" y="228"/>
                </a:lnTo>
                <a:lnTo>
                  <a:pt x="25" y="225"/>
                </a:lnTo>
                <a:lnTo>
                  <a:pt x="25" y="222"/>
                </a:lnTo>
                <a:lnTo>
                  <a:pt x="25" y="219"/>
                </a:lnTo>
                <a:lnTo>
                  <a:pt x="25" y="216"/>
                </a:lnTo>
                <a:lnTo>
                  <a:pt x="25" y="214"/>
                </a:lnTo>
                <a:lnTo>
                  <a:pt x="22" y="211"/>
                </a:lnTo>
                <a:lnTo>
                  <a:pt x="22" y="208"/>
                </a:lnTo>
                <a:lnTo>
                  <a:pt x="25" y="208"/>
                </a:lnTo>
                <a:lnTo>
                  <a:pt x="25" y="205"/>
                </a:lnTo>
                <a:lnTo>
                  <a:pt x="25" y="202"/>
                </a:lnTo>
                <a:lnTo>
                  <a:pt x="25" y="199"/>
                </a:lnTo>
                <a:lnTo>
                  <a:pt x="25" y="196"/>
                </a:lnTo>
                <a:lnTo>
                  <a:pt x="31" y="194"/>
                </a:lnTo>
                <a:lnTo>
                  <a:pt x="40" y="188"/>
                </a:lnTo>
                <a:lnTo>
                  <a:pt x="51" y="188"/>
                </a:lnTo>
                <a:lnTo>
                  <a:pt x="68" y="188"/>
                </a:lnTo>
                <a:lnTo>
                  <a:pt x="77" y="188"/>
                </a:lnTo>
                <a:lnTo>
                  <a:pt x="85" y="179"/>
                </a:lnTo>
                <a:lnTo>
                  <a:pt x="108" y="154"/>
                </a:lnTo>
                <a:lnTo>
                  <a:pt x="119" y="148"/>
                </a:lnTo>
                <a:lnTo>
                  <a:pt x="136" y="142"/>
                </a:lnTo>
                <a:lnTo>
                  <a:pt x="145" y="134"/>
                </a:lnTo>
                <a:lnTo>
                  <a:pt x="156" y="122"/>
                </a:lnTo>
                <a:lnTo>
                  <a:pt x="162" y="122"/>
                </a:lnTo>
                <a:lnTo>
                  <a:pt x="168" y="128"/>
                </a:lnTo>
                <a:lnTo>
                  <a:pt x="179" y="131"/>
                </a:lnTo>
                <a:lnTo>
                  <a:pt x="193" y="125"/>
                </a:lnTo>
                <a:lnTo>
                  <a:pt x="213" y="117"/>
                </a:lnTo>
                <a:lnTo>
                  <a:pt x="228" y="111"/>
                </a:lnTo>
                <a:lnTo>
                  <a:pt x="239" y="105"/>
                </a:lnTo>
                <a:lnTo>
                  <a:pt x="273" y="85"/>
                </a:lnTo>
                <a:lnTo>
                  <a:pt x="299" y="74"/>
                </a:lnTo>
                <a:lnTo>
                  <a:pt x="316" y="68"/>
                </a:lnTo>
                <a:lnTo>
                  <a:pt x="324" y="63"/>
                </a:lnTo>
                <a:lnTo>
                  <a:pt x="336" y="57"/>
                </a:lnTo>
                <a:lnTo>
                  <a:pt x="344" y="46"/>
                </a:lnTo>
                <a:lnTo>
                  <a:pt x="347" y="34"/>
                </a:lnTo>
                <a:lnTo>
                  <a:pt x="347" y="23"/>
                </a:lnTo>
                <a:lnTo>
                  <a:pt x="353" y="14"/>
                </a:lnTo>
                <a:lnTo>
                  <a:pt x="361" y="9"/>
                </a:lnTo>
                <a:lnTo>
                  <a:pt x="364" y="6"/>
                </a:lnTo>
                <a:lnTo>
                  <a:pt x="370" y="3"/>
                </a:lnTo>
                <a:lnTo>
                  <a:pt x="381" y="0"/>
                </a:lnTo>
                <a:lnTo>
                  <a:pt x="401" y="6"/>
                </a:lnTo>
                <a:lnTo>
                  <a:pt x="410" y="14"/>
                </a:lnTo>
                <a:lnTo>
                  <a:pt x="418" y="37"/>
                </a:lnTo>
                <a:lnTo>
                  <a:pt x="424" y="46"/>
                </a:lnTo>
                <a:lnTo>
                  <a:pt x="430" y="51"/>
                </a:lnTo>
                <a:lnTo>
                  <a:pt x="450" y="57"/>
                </a:lnTo>
                <a:lnTo>
                  <a:pt x="470" y="63"/>
                </a:lnTo>
                <a:lnTo>
                  <a:pt x="495" y="71"/>
                </a:lnTo>
                <a:close/>
              </a:path>
            </a:pathLst>
          </a:custGeom>
          <a:solidFill>
            <a:srgbClr val="7BC36F"/>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1" name="TextBox 10">
            <a:extLst>
              <a:ext uri="{FF2B5EF4-FFF2-40B4-BE49-F238E27FC236}">
                <a16:creationId xmlns:a16="http://schemas.microsoft.com/office/drawing/2014/main" id="{C5C6E5D5-9D85-9012-F38F-4F6F11A8412A}"/>
              </a:ext>
            </a:extLst>
          </p:cNvPr>
          <p:cNvSpPr txBox="1"/>
          <p:nvPr/>
        </p:nvSpPr>
        <p:spPr>
          <a:xfrm>
            <a:off x="4498181" y="1983859"/>
            <a:ext cx="1309688" cy="584775"/>
          </a:xfrm>
          <a:prstGeom prst="rect">
            <a:avLst/>
          </a:prstGeom>
          <a:noFill/>
        </p:spPr>
        <p:txBody>
          <a:bodyPr wrap="square">
            <a:spAutoFit/>
          </a:bodyPr>
          <a:lstStyle/>
          <a:p>
            <a:pPr algn="ctr"/>
            <a:r>
              <a:rPr lang="en-US" sz="1600" dirty="0">
                <a:solidFill>
                  <a:schemeClr val="bg1"/>
                </a:solidFill>
              </a:rPr>
              <a:t>North West</a:t>
            </a:r>
          </a:p>
          <a:p>
            <a:pPr algn="ctr"/>
            <a:r>
              <a:rPr lang="en-US" sz="1600" dirty="0">
                <a:solidFill>
                  <a:schemeClr val="bg1"/>
                </a:solidFill>
              </a:rPr>
              <a:t>12%</a:t>
            </a:r>
          </a:p>
        </p:txBody>
      </p:sp>
      <p:sp>
        <p:nvSpPr>
          <p:cNvPr id="12" name="TextBox 11">
            <a:extLst>
              <a:ext uri="{FF2B5EF4-FFF2-40B4-BE49-F238E27FC236}">
                <a16:creationId xmlns:a16="http://schemas.microsoft.com/office/drawing/2014/main" id="{C8346214-FE3C-998B-26D7-75EAF257C21E}"/>
              </a:ext>
            </a:extLst>
          </p:cNvPr>
          <p:cNvSpPr txBox="1"/>
          <p:nvPr/>
        </p:nvSpPr>
        <p:spPr>
          <a:xfrm>
            <a:off x="7137073" y="2536825"/>
            <a:ext cx="1309688" cy="584775"/>
          </a:xfrm>
          <a:prstGeom prst="rect">
            <a:avLst/>
          </a:prstGeom>
          <a:noFill/>
        </p:spPr>
        <p:txBody>
          <a:bodyPr wrap="square">
            <a:spAutoFit/>
          </a:bodyPr>
          <a:lstStyle/>
          <a:p>
            <a:pPr algn="ctr"/>
            <a:r>
              <a:rPr lang="en-US" sz="1600" dirty="0">
                <a:solidFill>
                  <a:schemeClr val="bg1"/>
                </a:solidFill>
              </a:rPr>
              <a:t>North East</a:t>
            </a:r>
          </a:p>
          <a:p>
            <a:pPr algn="ctr"/>
            <a:r>
              <a:rPr lang="en-US" sz="1600" dirty="0">
                <a:solidFill>
                  <a:schemeClr val="bg1"/>
                </a:solidFill>
              </a:rPr>
              <a:t>10%</a:t>
            </a:r>
          </a:p>
        </p:txBody>
      </p:sp>
      <p:sp>
        <p:nvSpPr>
          <p:cNvPr id="13" name="TextBox 12">
            <a:extLst>
              <a:ext uri="{FF2B5EF4-FFF2-40B4-BE49-F238E27FC236}">
                <a16:creationId xmlns:a16="http://schemas.microsoft.com/office/drawing/2014/main" id="{808724AE-BB30-C58B-B88B-F10FC7A1941E}"/>
              </a:ext>
            </a:extLst>
          </p:cNvPr>
          <p:cNvSpPr txBox="1"/>
          <p:nvPr/>
        </p:nvSpPr>
        <p:spPr>
          <a:xfrm>
            <a:off x="4532312" y="3868231"/>
            <a:ext cx="1309688" cy="584775"/>
          </a:xfrm>
          <a:prstGeom prst="rect">
            <a:avLst/>
          </a:prstGeom>
          <a:noFill/>
        </p:spPr>
        <p:txBody>
          <a:bodyPr wrap="square">
            <a:spAutoFit/>
          </a:bodyPr>
          <a:lstStyle/>
          <a:p>
            <a:pPr algn="ctr"/>
            <a:r>
              <a:rPr lang="en-US" sz="1600" dirty="0"/>
              <a:t>North Central</a:t>
            </a:r>
          </a:p>
          <a:p>
            <a:pPr algn="ctr"/>
            <a:r>
              <a:rPr lang="en-US" sz="1600" dirty="0"/>
              <a:t>5%</a:t>
            </a:r>
          </a:p>
        </p:txBody>
      </p:sp>
      <p:sp>
        <p:nvSpPr>
          <p:cNvPr id="14" name="TextBox 13">
            <a:extLst>
              <a:ext uri="{FF2B5EF4-FFF2-40B4-BE49-F238E27FC236}">
                <a16:creationId xmlns:a16="http://schemas.microsoft.com/office/drawing/2014/main" id="{5B40004B-6120-552F-B99C-0A75407A4454}"/>
              </a:ext>
            </a:extLst>
          </p:cNvPr>
          <p:cNvSpPr txBox="1"/>
          <p:nvPr/>
        </p:nvSpPr>
        <p:spPr>
          <a:xfrm>
            <a:off x="3097212" y="4421119"/>
            <a:ext cx="1309688" cy="584775"/>
          </a:xfrm>
          <a:prstGeom prst="rect">
            <a:avLst/>
          </a:prstGeom>
          <a:noFill/>
        </p:spPr>
        <p:txBody>
          <a:bodyPr wrap="square">
            <a:spAutoFit/>
          </a:bodyPr>
          <a:lstStyle/>
          <a:p>
            <a:pPr algn="ctr"/>
            <a:r>
              <a:rPr lang="en-US" sz="1600" dirty="0"/>
              <a:t>South West</a:t>
            </a:r>
          </a:p>
          <a:p>
            <a:pPr algn="ctr"/>
            <a:r>
              <a:rPr lang="en-US" sz="1600" dirty="0"/>
              <a:t>5%</a:t>
            </a:r>
          </a:p>
        </p:txBody>
      </p:sp>
      <p:sp>
        <p:nvSpPr>
          <p:cNvPr id="15" name="TextBox 14">
            <a:extLst>
              <a:ext uri="{FF2B5EF4-FFF2-40B4-BE49-F238E27FC236}">
                <a16:creationId xmlns:a16="http://schemas.microsoft.com/office/drawing/2014/main" id="{E0906465-20AA-6842-24F8-89908E6A02DB}"/>
              </a:ext>
            </a:extLst>
          </p:cNvPr>
          <p:cNvSpPr txBox="1"/>
          <p:nvPr/>
        </p:nvSpPr>
        <p:spPr>
          <a:xfrm>
            <a:off x="2929684" y="5881113"/>
            <a:ext cx="1309688" cy="584775"/>
          </a:xfrm>
          <a:prstGeom prst="rect">
            <a:avLst/>
          </a:prstGeom>
          <a:noFill/>
        </p:spPr>
        <p:txBody>
          <a:bodyPr wrap="square">
            <a:spAutoFit/>
          </a:bodyPr>
          <a:lstStyle/>
          <a:p>
            <a:pPr algn="ctr"/>
            <a:r>
              <a:rPr lang="en-US" sz="1600" dirty="0"/>
              <a:t>South </a:t>
            </a:r>
            <a:r>
              <a:rPr lang="en-US" sz="1600" dirty="0" err="1"/>
              <a:t>South</a:t>
            </a:r>
            <a:endParaRPr lang="en-US" sz="1600" dirty="0"/>
          </a:p>
          <a:p>
            <a:pPr algn="ctr"/>
            <a:r>
              <a:rPr lang="en-US" sz="1600" dirty="0"/>
              <a:t>4%</a:t>
            </a:r>
          </a:p>
        </p:txBody>
      </p:sp>
      <p:sp>
        <p:nvSpPr>
          <p:cNvPr id="16" name="TextBox 15">
            <a:extLst>
              <a:ext uri="{FF2B5EF4-FFF2-40B4-BE49-F238E27FC236}">
                <a16:creationId xmlns:a16="http://schemas.microsoft.com/office/drawing/2014/main" id="{B3A1B0C0-D146-1ADB-A2AC-06B2C7C002DC}"/>
              </a:ext>
            </a:extLst>
          </p:cNvPr>
          <p:cNvSpPr txBox="1"/>
          <p:nvPr/>
        </p:nvSpPr>
        <p:spPr>
          <a:xfrm>
            <a:off x="6331791" y="5520464"/>
            <a:ext cx="1309688" cy="584775"/>
          </a:xfrm>
          <a:prstGeom prst="rect">
            <a:avLst/>
          </a:prstGeom>
          <a:noFill/>
        </p:spPr>
        <p:txBody>
          <a:bodyPr wrap="square">
            <a:spAutoFit/>
          </a:bodyPr>
          <a:lstStyle/>
          <a:p>
            <a:pPr algn="ctr"/>
            <a:r>
              <a:rPr lang="en-US" sz="1600" dirty="0"/>
              <a:t>South East</a:t>
            </a:r>
          </a:p>
          <a:p>
            <a:pPr algn="ctr"/>
            <a:r>
              <a:rPr lang="en-US" sz="1600" dirty="0"/>
              <a:t>4%</a:t>
            </a:r>
          </a:p>
        </p:txBody>
      </p:sp>
      <p:cxnSp>
        <p:nvCxnSpPr>
          <p:cNvPr id="17" name="Straight Connector 16">
            <a:extLst>
              <a:ext uri="{FF2B5EF4-FFF2-40B4-BE49-F238E27FC236}">
                <a16:creationId xmlns:a16="http://schemas.microsoft.com/office/drawing/2014/main" id="{CB8F8054-B66E-D33E-9BC2-FF3E34D80111}"/>
              </a:ext>
            </a:extLst>
          </p:cNvPr>
          <p:cNvCxnSpPr>
            <a:cxnSpLocks/>
          </p:cNvCxnSpPr>
          <p:nvPr/>
        </p:nvCxnSpPr>
        <p:spPr>
          <a:xfrm flipV="1">
            <a:off x="4184650" y="5693569"/>
            <a:ext cx="574675" cy="288925"/>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FE945574-0233-F55B-7F93-234224E6C3DF}"/>
              </a:ext>
            </a:extLst>
          </p:cNvPr>
          <p:cNvCxnSpPr>
            <a:cxnSpLocks/>
          </p:cNvCxnSpPr>
          <p:nvPr/>
        </p:nvCxnSpPr>
        <p:spPr>
          <a:xfrm>
            <a:off x="5474826" y="5354637"/>
            <a:ext cx="996619" cy="325438"/>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63283184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Prevalence of Low Haemoglobin by Wealth</a:t>
            </a:r>
          </a:p>
        </p:txBody>
      </p:sp>
      <p:graphicFrame>
        <p:nvGraphicFramePr>
          <p:cNvPr id="8" name="Content Placeholder 7"/>
          <p:cNvGraphicFramePr>
            <a:graphicFrameLocks noGrp="1"/>
          </p:cNvGraphicFramePr>
          <p:nvPr>
            <p:ph idx="1"/>
          </p:nvPr>
        </p:nvGraphicFramePr>
        <p:xfrm>
          <a:off x="627017" y="1606551"/>
          <a:ext cx="10998925" cy="443298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27017" y="1173847"/>
            <a:ext cx="10998926" cy="369332"/>
          </a:xfrm>
          <a:prstGeom prst="rect">
            <a:avLst/>
          </a:prstGeom>
          <a:noFill/>
        </p:spPr>
        <p:txBody>
          <a:bodyPr wrap="square" rtlCol="0">
            <a:spAutoFit/>
          </a:bodyPr>
          <a:lstStyle/>
          <a:p>
            <a:pPr algn="ctr"/>
            <a:r>
              <a:rPr lang="en-GB" i="1" dirty="0"/>
              <a:t>Percent of children age 6-59 months with moderate-to-severe anaemia (haemoglobin &lt; 8.0 g/dl)</a:t>
            </a:r>
          </a:p>
        </p:txBody>
      </p:sp>
      <p:sp>
        <p:nvSpPr>
          <p:cNvPr id="9" name="Right Arrow 8"/>
          <p:cNvSpPr/>
          <p:nvPr/>
        </p:nvSpPr>
        <p:spPr>
          <a:xfrm>
            <a:off x="2045674" y="6183086"/>
            <a:ext cx="8161610" cy="359228"/>
          </a:xfrm>
          <a:prstGeom prst="rightArrow">
            <a:avLst/>
          </a:prstGeom>
          <a:solidFill>
            <a:srgbClr val="478F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p:cNvSpPr txBox="1"/>
          <p:nvPr/>
        </p:nvSpPr>
        <p:spPr>
          <a:xfrm>
            <a:off x="627016" y="6039535"/>
            <a:ext cx="1418658" cy="646331"/>
          </a:xfrm>
          <a:prstGeom prst="rect">
            <a:avLst/>
          </a:prstGeom>
          <a:noFill/>
        </p:spPr>
        <p:txBody>
          <a:bodyPr wrap="square" rtlCol="0">
            <a:spAutoFit/>
          </a:bodyPr>
          <a:lstStyle/>
          <a:p>
            <a:pPr algn="ctr"/>
            <a:r>
              <a:rPr lang="en-GB" dirty="0"/>
              <a:t>Poorest households</a:t>
            </a:r>
          </a:p>
        </p:txBody>
      </p:sp>
      <p:sp>
        <p:nvSpPr>
          <p:cNvPr id="11" name="TextBox 10"/>
          <p:cNvSpPr txBox="1"/>
          <p:nvPr/>
        </p:nvSpPr>
        <p:spPr>
          <a:xfrm>
            <a:off x="10207284" y="6039535"/>
            <a:ext cx="1418658" cy="646331"/>
          </a:xfrm>
          <a:prstGeom prst="rect">
            <a:avLst/>
          </a:prstGeom>
          <a:noFill/>
        </p:spPr>
        <p:txBody>
          <a:bodyPr wrap="square" rtlCol="0">
            <a:spAutoFit/>
          </a:bodyPr>
          <a:lstStyle/>
          <a:p>
            <a:pPr algn="ctr"/>
            <a:r>
              <a:rPr lang="en-GB" dirty="0"/>
              <a:t>Wealthiest households</a:t>
            </a:r>
          </a:p>
        </p:txBody>
      </p:sp>
    </p:spTree>
    <p:extLst>
      <p:ext uri="{BB962C8B-B14F-4D97-AF65-F5344CB8AC3E}">
        <p14:creationId xmlns:p14="http://schemas.microsoft.com/office/powerpoint/2010/main" val="17441409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478F3C">
            <a:alpha val="1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Sample Design</a:t>
            </a:r>
          </a:p>
        </p:txBody>
      </p:sp>
      <p:sp>
        <p:nvSpPr>
          <p:cNvPr id="3" name="Content Placeholder 2"/>
          <p:cNvSpPr>
            <a:spLocks noGrp="1"/>
          </p:cNvSpPr>
          <p:nvPr>
            <p:ph idx="1"/>
          </p:nvPr>
        </p:nvSpPr>
        <p:spPr>
          <a:xfrm>
            <a:off x="838200" y="1581374"/>
            <a:ext cx="10515600" cy="5276626"/>
          </a:xfrm>
        </p:spPr>
        <p:txBody>
          <a:bodyPr>
            <a:normAutofit/>
          </a:bodyPr>
          <a:lstStyle/>
          <a:p>
            <a:pPr marL="0" indent="0">
              <a:spcBef>
                <a:spcPts val="0"/>
              </a:spcBef>
              <a:spcAft>
                <a:spcPts val="1800"/>
              </a:spcAft>
              <a:buNone/>
            </a:pPr>
            <a:r>
              <a:rPr lang="en-GB" sz="3200" b="1" dirty="0">
                <a:solidFill>
                  <a:srgbClr val="478F3C"/>
                </a:solidFill>
              </a:rPr>
              <a:t>Sampling Frame:</a:t>
            </a:r>
            <a:r>
              <a:rPr lang="en-GB" sz="3200" dirty="0">
                <a:solidFill>
                  <a:srgbClr val="478F3C"/>
                </a:solidFill>
              </a:rPr>
              <a:t>  </a:t>
            </a:r>
            <a:r>
              <a:rPr lang="en-GB" sz="3200" dirty="0"/>
              <a:t>2023 Population and Housing Census</a:t>
            </a:r>
          </a:p>
          <a:p>
            <a:pPr marL="0" indent="0">
              <a:spcBef>
                <a:spcPts val="0"/>
              </a:spcBef>
              <a:spcAft>
                <a:spcPts val="1800"/>
              </a:spcAft>
              <a:buNone/>
            </a:pPr>
            <a:r>
              <a:rPr lang="en-GB" sz="3200" b="1" dirty="0">
                <a:solidFill>
                  <a:srgbClr val="478F3C"/>
                </a:solidFill>
              </a:rPr>
              <a:t>First Stage:  </a:t>
            </a:r>
            <a:r>
              <a:rPr lang="en-GB" sz="3200" dirty="0"/>
              <a:t>568 clusters selected; 195 urban and 373 rural</a:t>
            </a:r>
          </a:p>
          <a:p>
            <a:pPr marL="0" indent="0">
              <a:spcBef>
                <a:spcPts val="0"/>
              </a:spcBef>
              <a:spcAft>
                <a:spcPts val="1800"/>
              </a:spcAft>
              <a:buNone/>
            </a:pPr>
            <a:r>
              <a:rPr lang="en-GB" sz="3200" b="1" dirty="0">
                <a:solidFill>
                  <a:srgbClr val="478F3C"/>
                </a:solidFill>
              </a:rPr>
              <a:t>Second Stage: </a:t>
            </a:r>
            <a:r>
              <a:rPr lang="en-GB" sz="3200" dirty="0"/>
              <a:t>25 households per urban cluster and 25 per rural cluster were selected. Overall, 14,185 households were selected.</a:t>
            </a:r>
            <a:endParaRPr lang="en-GB" sz="3200" b="1" dirty="0">
              <a:solidFill>
                <a:schemeClr val="accent5"/>
              </a:solidFill>
            </a:endParaRPr>
          </a:p>
          <a:p>
            <a:pPr marL="0" indent="0">
              <a:spcBef>
                <a:spcPts val="0"/>
              </a:spcBef>
              <a:spcAft>
                <a:spcPts val="1800"/>
              </a:spcAft>
              <a:buNone/>
            </a:pPr>
            <a:r>
              <a:rPr lang="en-GB" sz="3200" dirty="0"/>
              <a:t>Selected households were visited and interviewed. </a:t>
            </a:r>
            <a:r>
              <a:rPr lang="en-GB" sz="3200" b="1" dirty="0">
                <a:solidFill>
                  <a:srgbClr val="478F3C"/>
                </a:solidFill>
              </a:rPr>
              <a:t>All women age 15-49 </a:t>
            </a:r>
            <a:r>
              <a:rPr lang="en-GB" sz="3200" dirty="0"/>
              <a:t>in all selected households were eligible for interview; </a:t>
            </a:r>
            <a:r>
              <a:rPr lang="en-GB" sz="3200" b="1" dirty="0">
                <a:solidFill>
                  <a:srgbClr val="478F3C"/>
                </a:solidFill>
              </a:rPr>
              <a:t>children age 6-59 months</a:t>
            </a:r>
            <a:r>
              <a:rPr lang="en-GB" sz="3200" dirty="0">
                <a:solidFill>
                  <a:srgbClr val="478F3C"/>
                </a:solidFill>
              </a:rPr>
              <a:t> </a:t>
            </a:r>
            <a:r>
              <a:rPr lang="en-GB" sz="3200" dirty="0"/>
              <a:t>were eligible for malaria and anaemia testing.</a:t>
            </a:r>
          </a:p>
        </p:txBody>
      </p:sp>
    </p:spTree>
    <p:extLst>
      <p:ext uri="{BB962C8B-B14F-4D97-AF65-F5344CB8AC3E}">
        <p14:creationId xmlns:p14="http://schemas.microsoft.com/office/powerpoint/2010/main" val="256889343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Trend in Prevalence of Low Haemoglobin</a:t>
            </a:r>
          </a:p>
        </p:txBody>
      </p:sp>
      <p:graphicFrame>
        <p:nvGraphicFramePr>
          <p:cNvPr id="8" name="Content Placeholder 7"/>
          <p:cNvGraphicFramePr>
            <a:graphicFrameLocks noGrp="1"/>
          </p:cNvGraphicFramePr>
          <p:nvPr>
            <p:ph idx="1"/>
          </p:nvPr>
        </p:nvGraphicFramePr>
        <p:xfrm>
          <a:off x="627016" y="1606550"/>
          <a:ext cx="10998925"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627016" y="1182469"/>
            <a:ext cx="10998925" cy="369332"/>
          </a:xfrm>
          <a:prstGeom prst="rect">
            <a:avLst/>
          </a:prstGeom>
          <a:noFill/>
        </p:spPr>
        <p:txBody>
          <a:bodyPr wrap="square" rtlCol="0">
            <a:spAutoFit/>
          </a:bodyPr>
          <a:lstStyle/>
          <a:p>
            <a:pPr algn="ctr"/>
            <a:r>
              <a:rPr lang="en-GB" i="1" dirty="0"/>
              <a:t>Percent of children age 6-59 months with moderate-to-severe anaemia (haemoglobin &lt; 8.0 g/dl)</a:t>
            </a:r>
          </a:p>
        </p:txBody>
      </p:sp>
    </p:spTree>
    <p:extLst>
      <p:ext uri="{BB962C8B-B14F-4D97-AF65-F5344CB8AC3E}">
        <p14:creationId xmlns:p14="http://schemas.microsoft.com/office/powerpoint/2010/main" val="365097327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580913" y="2013918"/>
            <a:ext cx="5361817" cy="2800337"/>
          </a:xfrm>
        </p:spPr>
        <p:txBody>
          <a:bodyPr>
            <a:normAutofit/>
          </a:bodyPr>
          <a:lstStyle/>
          <a:p>
            <a:pPr>
              <a:buClr>
                <a:schemeClr val="tx1"/>
              </a:buClr>
            </a:pPr>
            <a:r>
              <a:rPr lang="en-GB" sz="3400" dirty="0"/>
              <a:t>Case management of fever in children</a:t>
            </a:r>
          </a:p>
          <a:p>
            <a:pPr>
              <a:buClr>
                <a:schemeClr val="tx1"/>
              </a:buClr>
            </a:pPr>
            <a:r>
              <a:rPr lang="en-GB" sz="3400" dirty="0"/>
              <a:t>Prevalence of low haemoglobin</a:t>
            </a:r>
          </a:p>
          <a:p>
            <a:pPr>
              <a:buClr>
                <a:schemeClr val="tx1"/>
              </a:buClr>
            </a:pPr>
            <a:r>
              <a:rPr lang="en-GB" sz="3400" b="1" dirty="0">
                <a:solidFill>
                  <a:srgbClr val="478F3C"/>
                </a:solidFill>
              </a:rPr>
              <a:t>Prevalence of malaria</a:t>
            </a:r>
          </a:p>
        </p:txBody>
      </p:sp>
      <p:pic>
        <p:nvPicPr>
          <p:cNvPr id="4" name="Picture 3" descr="A picture containing person&#10;&#10;Description automatically generated">
            <a:extLst>
              <a:ext uri="{FF2B5EF4-FFF2-40B4-BE49-F238E27FC236}">
                <a16:creationId xmlns:a16="http://schemas.microsoft.com/office/drawing/2014/main" id="{85D36A1B-AE23-46E4-B07D-63643A37770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50449" y="960366"/>
            <a:ext cx="6192332" cy="4145280"/>
          </a:xfrm>
          <a:prstGeom prst="rect">
            <a:avLst/>
          </a:prstGeom>
          <a:ln w="28575">
            <a:solidFill>
              <a:schemeClr val="tx1"/>
            </a:solidFill>
          </a:ln>
        </p:spPr>
      </p:pic>
      <p:sp>
        <p:nvSpPr>
          <p:cNvPr id="7" name="TextBox 6">
            <a:extLst>
              <a:ext uri="{FF2B5EF4-FFF2-40B4-BE49-F238E27FC236}">
                <a16:creationId xmlns:a16="http://schemas.microsoft.com/office/drawing/2014/main" id="{E93CAEA9-6535-40A7-8D13-9E43AC94C0ED}"/>
              </a:ext>
            </a:extLst>
          </p:cNvPr>
          <p:cNvSpPr txBox="1"/>
          <p:nvPr/>
        </p:nvSpPr>
        <p:spPr>
          <a:xfrm>
            <a:off x="5850449" y="5179404"/>
            <a:ext cx="6192332" cy="276999"/>
          </a:xfrm>
          <a:prstGeom prst="rect">
            <a:avLst/>
          </a:prstGeom>
          <a:noFill/>
        </p:spPr>
        <p:txBody>
          <a:bodyPr wrap="square" rtlCol="0">
            <a:spAutoFit/>
          </a:bodyPr>
          <a:lstStyle/>
          <a:p>
            <a:pPr algn="ctr"/>
            <a:r>
              <a:rPr lang="en-US" sz="1200" dirty="0"/>
              <a:t>© 2008 Arne </a:t>
            </a:r>
            <a:r>
              <a:rPr lang="en-US" sz="1200" dirty="0" err="1"/>
              <a:t>Hoel</a:t>
            </a:r>
            <a:r>
              <a:rPr lang="en-US" sz="1200" dirty="0"/>
              <a:t>, World Bank, Courtesy of PMI</a:t>
            </a:r>
          </a:p>
        </p:txBody>
      </p:sp>
    </p:spTree>
    <p:extLst>
      <p:ext uri="{BB962C8B-B14F-4D97-AF65-F5344CB8AC3E}">
        <p14:creationId xmlns:p14="http://schemas.microsoft.com/office/powerpoint/2010/main" val="20715093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Rapid Diagnostic Test vs. Microscopy</a:t>
            </a:r>
          </a:p>
        </p:txBody>
      </p:sp>
      <p:sp>
        <p:nvSpPr>
          <p:cNvPr id="3" name="Content Placeholder 2"/>
          <p:cNvSpPr>
            <a:spLocks noGrp="1"/>
          </p:cNvSpPr>
          <p:nvPr>
            <p:ph idx="1"/>
          </p:nvPr>
        </p:nvSpPr>
        <p:spPr>
          <a:xfrm>
            <a:off x="627017" y="1606858"/>
            <a:ext cx="5458097" cy="5251142"/>
          </a:xfrm>
        </p:spPr>
        <p:txBody>
          <a:bodyPr>
            <a:normAutofit fontScale="92500" lnSpcReduction="20000"/>
          </a:bodyPr>
          <a:lstStyle/>
          <a:p>
            <a:pPr marL="0" indent="0">
              <a:spcBef>
                <a:spcPts val="0"/>
              </a:spcBef>
              <a:spcAft>
                <a:spcPts val="1800"/>
              </a:spcAft>
              <a:buClr>
                <a:schemeClr val="tx1"/>
              </a:buClr>
              <a:buNone/>
            </a:pPr>
            <a:r>
              <a:rPr lang="en-GB" sz="3800" u="sng" dirty="0"/>
              <a:t>Rapid Diagnostic Tests </a:t>
            </a:r>
          </a:p>
          <a:p>
            <a:pPr>
              <a:spcBef>
                <a:spcPts val="0"/>
              </a:spcBef>
              <a:spcAft>
                <a:spcPts val="1800"/>
              </a:spcAft>
              <a:buClr>
                <a:schemeClr val="tx1"/>
              </a:buClr>
            </a:pPr>
            <a:r>
              <a:rPr lang="en-GB" sz="3200" dirty="0"/>
              <a:t>Provide results and treatment in the field</a:t>
            </a:r>
          </a:p>
          <a:p>
            <a:pPr>
              <a:spcBef>
                <a:spcPts val="0"/>
              </a:spcBef>
              <a:spcAft>
                <a:spcPts val="1800"/>
              </a:spcAft>
              <a:buClr>
                <a:schemeClr val="tx1"/>
              </a:buClr>
            </a:pPr>
            <a:r>
              <a:rPr lang="en-GB" sz="3200" dirty="0"/>
              <a:t>Detects the malaria antigen (not the malaria parasite), which remains in the blood 1 month after treatment with antimalarials</a:t>
            </a:r>
          </a:p>
          <a:p>
            <a:pPr>
              <a:spcBef>
                <a:spcPts val="0"/>
              </a:spcBef>
              <a:spcAft>
                <a:spcPts val="1800"/>
              </a:spcAft>
              <a:buClr>
                <a:schemeClr val="tx1"/>
              </a:buClr>
            </a:pPr>
            <a:r>
              <a:rPr lang="en-GB" sz="3200" dirty="0"/>
              <a:t>Less sensitive</a:t>
            </a:r>
          </a:p>
          <a:p>
            <a:pPr>
              <a:spcBef>
                <a:spcPts val="0"/>
              </a:spcBef>
              <a:spcAft>
                <a:spcPts val="1800"/>
              </a:spcAft>
              <a:buClr>
                <a:schemeClr val="tx1"/>
              </a:buClr>
            </a:pPr>
            <a:r>
              <a:rPr lang="en-GB" sz="3200" dirty="0"/>
              <a:t>Often results in slightly higher rates of malaria</a:t>
            </a:r>
          </a:p>
          <a:p>
            <a:pPr>
              <a:spcBef>
                <a:spcPts val="0"/>
              </a:spcBef>
              <a:spcAft>
                <a:spcPts val="1800"/>
              </a:spcAft>
              <a:buClr>
                <a:schemeClr val="tx1"/>
              </a:buClr>
            </a:pPr>
            <a:endParaRPr lang="en-GB" sz="3200" dirty="0"/>
          </a:p>
        </p:txBody>
      </p:sp>
      <p:sp>
        <p:nvSpPr>
          <p:cNvPr id="4" name="Content Placeholder 2"/>
          <p:cNvSpPr txBox="1">
            <a:spLocks/>
          </p:cNvSpPr>
          <p:nvPr/>
        </p:nvSpPr>
        <p:spPr>
          <a:xfrm>
            <a:off x="6455230" y="1606858"/>
            <a:ext cx="5170713" cy="52511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1800"/>
              </a:spcAft>
              <a:buClr>
                <a:schemeClr val="tx1"/>
              </a:buClr>
              <a:buNone/>
            </a:pPr>
            <a:r>
              <a:rPr lang="en-GB" sz="3200" u="sng" dirty="0"/>
              <a:t>Microscopy</a:t>
            </a:r>
          </a:p>
          <a:p>
            <a:pPr>
              <a:spcBef>
                <a:spcPts val="0"/>
              </a:spcBef>
              <a:spcAft>
                <a:spcPts val="1800"/>
              </a:spcAft>
              <a:buClr>
                <a:schemeClr val="tx1"/>
              </a:buClr>
            </a:pPr>
            <a:r>
              <a:rPr lang="en-GB" sz="3000" dirty="0"/>
              <a:t>Tested in lab</a:t>
            </a:r>
          </a:p>
          <a:p>
            <a:pPr>
              <a:spcBef>
                <a:spcPts val="0"/>
              </a:spcBef>
              <a:spcAft>
                <a:spcPts val="1800"/>
              </a:spcAft>
              <a:buClr>
                <a:schemeClr val="tx1"/>
              </a:buClr>
            </a:pPr>
            <a:r>
              <a:rPr lang="en-GB" sz="3000" dirty="0"/>
              <a:t>Detects malaria parasite</a:t>
            </a:r>
          </a:p>
          <a:p>
            <a:pPr>
              <a:spcBef>
                <a:spcPts val="0"/>
              </a:spcBef>
              <a:spcAft>
                <a:spcPts val="1800"/>
              </a:spcAft>
              <a:buClr>
                <a:schemeClr val="tx1"/>
              </a:buClr>
            </a:pPr>
            <a:r>
              <a:rPr lang="en-GB" sz="3000" dirty="0"/>
              <a:t>Highly sensitive when prepared under lab conditions, but field preparation lowers sensitivity</a:t>
            </a:r>
          </a:p>
          <a:p>
            <a:pPr>
              <a:spcBef>
                <a:spcPts val="0"/>
              </a:spcBef>
              <a:spcAft>
                <a:spcPts val="1800"/>
              </a:spcAft>
              <a:buClr>
                <a:schemeClr val="tx1"/>
              </a:buClr>
            </a:pPr>
            <a:endParaRPr lang="en-GB" sz="3200" dirty="0"/>
          </a:p>
        </p:txBody>
      </p:sp>
    </p:spTree>
    <p:extLst>
      <p:ext uri="{BB962C8B-B14F-4D97-AF65-F5344CB8AC3E}">
        <p14:creationId xmlns:p14="http://schemas.microsoft.com/office/powerpoint/2010/main" val="132164187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Malaria Prevalence by Age</a:t>
            </a:r>
          </a:p>
        </p:txBody>
      </p:sp>
      <p:graphicFrame>
        <p:nvGraphicFramePr>
          <p:cNvPr id="8" name="Content Placeholder 7"/>
          <p:cNvGraphicFramePr>
            <a:graphicFrameLocks noGrp="1"/>
          </p:cNvGraphicFramePr>
          <p:nvPr>
            <p:ph idx="1"/>
          </p:nvPr>
        </p:nvGraphicFramePr>
        <p:xfrm>
          <a:off x="627017" y="1749426"/>
          <a:ext cx="10998926" cy="475528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27017" y="1102565"/>
            <a:ext cx="10998926" cy="369332"/>
          </a:xfrm>
          <a:prstGeom prst="rect">
            <a:avLst/>
          </a:prstGeom>
          <a:noFill/>
        </p:spPr>
        <p:txBody>
          <a:bodyPr wrap="square" rtlCol="0">
            <a:spAutoFit/>
          </a:bodyPr>
          <a:lstStyle/>
          <a:p>
            <a:pPr algn="ctr"/>
            <a:r>
              <a:rPr lang="en-GB" i="1" dirty="0"/>
              <a:t>Percent of children age 6-59 months who tested positive for malaria by rapid diagnostic test (RDT) or microscopy</a:t>
            </a:r>
          </a:p>
        </p:txBody>
      </p:sp>
      <p:sp>
        <p:nvSpPr>
          <p:cNvPr id="3" name="TextBox 2"/>
          <p:cNvSpPr txBox="1"/>
          <p:nvPr/>
        </p:nvSpPr>
        <p:spPr>
          <a:xfrm>
            <a:off x="4490605" y="6411192"/>
            <a:ext cx="3210791" cy="369332"/>
          </a:xfrm>
          <a:prstGeom prst="rect">
            <a:avLst/>
          </a:prstGeom>
          <a:noFill/>
        </p:spPr>
        <p:txBody>
          <a:bodyPr wrap="square" rtlCol="0">
            <a:spAutoFit/>
          </a:bodyPr>
          <a:lstStyle/>
          <a:p>
            <a:pPr algn="ctr"/>
            <a:r>
              <a:rPr lang="en-GB" b="1" dirty="0"/>
              <a:t>Age in months</a:t>
            </a:r>
          </a:p>
        </p:txBody>
      </p:sp>
    </p:spTree>
    <p:extLst>
      <p:ext uri="{BB962C8B-B14F-4D97-AF65-F5344CB8AC3E}">
        <p14:creationId xmlns:p14="http://schemas.microsoft.com/office/powerpoint/2010/main" val="142534407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Rapid Diagnostic Test vs. Microscopy</a:t>
            </a:r>
          </a:p>
        </p:txBody>
      </p:sp>
      <p:sp>
        <p:nvSpPr>
          <p:cNvPr id="3" name="Content Placeholder 2"/>
          <p:cNvSpPr>
            <a:spLocks noGrp="1"/>
          </p:cNvSpPr>
          <p:nvPr>
            <p:ph idx="1"/>
          </p:nvPr>
        </p:nvSpPr>
        <p:spPr>
          <a:xfrm>
            <a:off x="627017" y="1606858"/>
            <a:ext cx="10998926" cy="5251142"/>
          </a:xfrm>
        </p:spPr>
        <p:txBody>
          <a:bodyPr>
            <a:normAutofit/>
          </a:bodyPr>
          <a:lstStyle/>
          <a:p>
            <a:pPr>
              <a:spcBef>
                <a:spcPts val="0"/>
              </a:spcBef>
              <a:spcAft>
                <a:spcPts val="1800"/>
              </a:spcAft>
              <a:buClr>
                <a:schemeClr val="tx1"/>
              </a:buClr>
            </a:pPr>
            <a:r>
              <a:rPr lang="en-GB" sz="3200" dirty="0"/>
              <a:t>As expected, RDT results report a slightly higher rate of malaria than microscopy.</a:t>
            </a:r>
          </a:p>
          <a:p>
            <a:pPr>
              <a:spcBef>
                <a:spcPts val="0"/>
              </a:spcBef>
              <a:spcAft>
                <a:spcPts val="1800"/>
              </a:spcAft>
              <a:buClr>
                <a:schemeClr val="tx1"/>
              </a:buClr>
            </a:pPr>
            <a:r>
              <a:rPr lang="en-GB" sz="3200" dirty="0"/>
              <a:t>Patterns are similar in both tests</a:t>
            </a:r>
          </a:p>
          <a:p>
            <a:pPr lvl="1">
              <a:spcBef>
                <a:spcPts val="0"/>
              </a:spcBef>
              <a:spcAft>
                <a:spcPts val="1800"/>
              </a:spcAft>
              <a:buClr>
                <a:schemeClr val="tx1"/>
              </a:buClr>
            </a:pPr>
            <a:r>
              <a:rPr lang="en-GB" dirty="0"/>
              <a:t>Malaria prevalence increases with age.</a:t>
            </a:r>
          </a:p>
          <a:p>
            <a:pPr lvl="1">
              <a:spcBef>
                <a:spcPts val="0"/>
              </a:spcBef>
              <a:spcAft>
                <a:spcPts val="1800"/>
              </a:spcAft>
              <a:buClr>
                <a:schemeClr val="tx1"/>
              </a:buClr>
            </a:pPr>
            <a:r>
              <a:rPr lang="en-GB" dirty="0"/>
              <a:t>Malaria prevalence decreases with wealth.</a:t>
            </a:r>
          </a:p>
          <a:p>
            <a:pPr lvl="1">
              <a:spcBef>
                <a:spcPts val="0"/>
              </a:spcBef>
              <a:spcAft>
                <a:spcPts val="1800"/>
              </a:spcAft>
              <a:buClr>
                <a:schemeClr val="tx1"/>
              </a:buClr>
            </a:pPr>
            <a:r>
              <a:rPr lang="en-GB" dirty="0"/>
              <a:t>Malaria prevalence is higher in rural areas.</a:t>
            </a:r>
          </a:p>
          <a:p>
            <a:pPr>
              <a:spcBef>
                <a:spcPts val="0"/>
              </a:spcBef>
              <a:spcAft>
                <a:spcPts val="1800"/>
              </a:spcAft>
              <a:buClr>
                <a:schemeClr val="tx1"/>
              </a:buClr>
            </a:pPr>
            <a:r>
              <a:rPr lang="en-GB" sz="3200" dirty="0"/>
              <a:t>The remainder of this presentation reports results based on </a:t>
            </a:r>
            <a:r>
              <a:rPr lang="en-GB" sz="3200" b="1" dirty="0">
                <a:solidFill>
                  <a:srgbClr val="478F3C"/>
                </a:solidFill>
              </a:rPr>
              <a:t>microscopy</a:t>
            </a:r>
            <a:r>
              <a:rPr lang="en-GB" sz="3200" b="1" dirty="0"/>
              <a:t>.</a:t>
            </a:r>
          </a:p>
          <a:p>
            <a:pPr lvl="1">
              <a:spcBef>
                <a:spcPts val="0"/>
              </a:spcBef>
              <a:spcAft>
                <a:spcPts val="1800"/>
              </a:spcAft>
              <a:buClr>
                <a:schemeClr val="tx1"/>
              </a:buClr>
            </a:pPr>
            <a:endParaRPr lang="en-GB" dirty="0"/>
          </a:p>
        </p:txBody>
      </p:sp>
    </p:spTree>
    <p:extLst>
      <p:ext uri="{BB962C8B-B14F-4D97-AF65-F5344CB8AC3E}">
        <p14:creationId xmlns:p14="http://schemas.microsoft.com/office/powerpoint/2010/main" val="414911702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Malaria Prevalence by Residence</a:t>
            </a:r>
          </a:p>
        </p:txBody>
      </p:sp>
      <p:graphicFrame>
        <p:nvGraphicFramePr>
          <p:cNvPr id="8" name="Content Placeholder 7"/>
          <p:cNvGraphicFramePr>
            <a:graphicFrameLocks noGrp="1"/>
          </p:cNvGraphicFramePr>
          <p:nvPr>
            <p:ph idx="1"/>
          </p:nvPr>
        </p:nvGraphicFramePr>
        <p:xfrm>
          <a:off x="627017" y="1606550"/>
          <a:ext cx="10998925"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627017" y="1102564"/>
            <a:ext cx="10998925" cy="369332"/>
          </a:xfrm>
          <a:prstGeom prst="rect">
            <a:avLst/>
          </a:prstGeom>
          <a:noFill/>
        </p:spPr>
        <p:txBody>
          <a:bodyPr wrap="square" rtlCol="0">
            <a:spAutoFit/>
          </a:bodyPr>
          <a:lstStyle/>
          <a:p>
            <a:pPr algn="ctr"/>
            <a:r>
              <a:rPr lang="en-GB" i="1" dirty="0"/>
              <a:t>Percent of children age 6-59 months who tested positive for malaria by microscopy</a:t>
            </a:r>
          </a:p>
        </p:txBody>
      </p:sp>
    </p:spTree>
    <p:extLst>
      <p:ext uri="{BB962C8B-B14F-4D97-AF65-F5344CB8AC3E}">
        <p14:creationId xmlns:p14="http://schemas.microsoft.com/office/powerpoint/2010/main" val="11040751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Prevalence of Malaria by Zone</a:t>
            </a:r>
          </a:p>
        </p:txBody>
      </p:sp>
      <p:sp>
        <p:nvSpPr>
          <p:cNvPr id="3" name="Freeform 42">
            <a:extLst>
              <a:ext uri="{FF2B5EF4-FFF2-40B4-BE49-F238E27FC236}">
                <a16:creationId xmlns:a16="http://schemas.microsoft.com/office/drawing/2014/main" id="{4DF46A08-92DE-D950-5DA5-8773F21E23D8}"/>
              </a:ext>
            </a:extLst>
          </p:cNvPr>
          <p:cNvSpPr>
            <a:spLocks/>
          </p:cNvSpPr>
          <p:nvPr/>
        </p:nvSpPr>
        <p:spPr bwMode="auto">
          <a:xfrm>
            <a:off x="3041650" y="2643188"/>
            <a:ext cx="4059238" cy="2530475"/>
          </a:xfrm>
          <a:custGeom>
            <a:avLst/>
            <a:gdLst>
              <a:gd name="T0" fmla="*/ 766 w 2557"/>
              <a:gd name="T1" fmla="*/ 14 h 1594"/>
              <a:gd name="T2" fmla="*/ 845 w 2557"/>
              <a:gd name="T3" fmla="*/ 31 h 1594"/>
              <a:gd name="T4" fmla="*/ 991 w 2557"/>
              <a:gd name="T5" fmla="*/ 105 h 1594"/>
              <a:gd name="T6" fmla="*/ 1105 w 2557"/>
              <a:gd name="T7" fmla="*/ 168 h 1594"/>
              <a:gd name="T8" fmla="*/ 1085 w 2557"/>
              <a:gd name="T9" fmla="*/ 270 h 1594"/>
              <a:gd name="T10" fmla="*/ 1193 w 2557"/>
              <a:gd name="T11" fmla="*/ 253 h 1594"/>
              <a:gd name="T12" fmla="*/ 1295 w 2557"/>
              <a:gd name="T13" fmla="*/ 233 h 1594"/>
              <a:gd name="T14" fmla="*/ 1352 w 2557"/>
              <a:gd name="T15" fmla="*/ 322 h 1594"/>
              <a:gd name="T16" fmla="*/ 1355 w 2557"/>
              <a:gd name="T17" fmla="*/ 421 h 1594"/>
              <a:gd name="T18" fmla="*/ 1475 w 2557"/>
              <a:gd name="T19" fmla="*/ 487 h 1594"/>
              <a:gd name="T20" fmla="*/ 1466 w 2557"/>
              <a:gd name="T21" fmla="*/ 592 h 1594"/>
              <a:gd name="T22" fmla="*/ 1489 w 2557"/>
              <a:gd name="T23" fmla="*/ 649 h 1594"/>
              <a:gd name="T24" fmla="*/ 1703 w 2557"/>
              <a:gd name="T25" fmla="*/ 658 h 1594"/>
              <a:gd name="T26" fmla="*/ 1782 w 2557"/>
              <a:gd name="T27" fmla="*/ 715 h 1594"/>
              <a:gd name="T28" fmla="*/ 1882 w 2557"/>
              <a:gd name="T29" fmla="*/ 754 h 1594"/>
              <a:gd name="T30" fmla="*/ 1928 w 2557"/>
              <a:gd name="T31" fmla="*/ 643 h 1594"/>
              <a:gd name="T32" fmla="*/ 1893 w 2557"/>
              <a:gd name="T33" fmla="*/ 538 h 1594"/>
              <a:gd name="T34" fmla="*/ 1913 w 2557"/>
              <a:gd name="T35" fmla="*/ 421 h 1594"/>
              <a:gd name="T36" fmla="*/ 1956 w 2557"/>
              <a:gd name="T37" fmla="*/ 316 h 1594"/>
              <a:gd name="T38" fmla="*/ 2013 w 2557"/>
              <a:gd name="T39" fmla="*/ 418 h 1594"/>
              <a:gd name="T40" fmla="*/ 2116 w 2557"/>
              <a:gd name="T41" fmla="*/ 461 h 1594"/>
              <a:gd name="T42" fmla="*/ 2118 w 2557"/>
              <a:gd name="T43" fmla="*/ 549 h 1594"/>
              <a:gd name="T44" fmla="*/ 2204 w 2557"/>
              <a:gd name="T45" fmla="*/ 604 h 1594"/>
              <a:gd name="T46" fmla="*/ 2355 w 2557"/>
              <a:gd name="T47" fmla="*/ 518 h 1594"/>
              <a:gd name="T48" fmla="*/ 2489 w 2557"/>
              <a:gd name="T49" fmla="*/ 578 h 1594"/>
              <a:gd name="T50" fmla="*/ 2537 w 2557"/>
              <a:gd name="T51" fmla="*/ 689 h 1594"/>
              <a:gd name="T52" fmla="*/ 2494 w 2557"/>
              <a:gd name="T53" fmla="*/ 780 h 1594"/>
              <a:gd name="T54" fmla="*/ 2383 w 2557"/>
              <a:gd name="T55" fmla="*/ 877 h 1594"/>
              <a:gd name="T56" fmla="*/ 2255 w 2557"/>
              <a:gd name="T57" fmla="*/ 971 h 1594"/>
              <a:gd name="T58" fmla="*/ 2138 w 2557"/>
              <a:gd name="T59" fmla="*/ 996 h 1594"/>
              <a:gd name="T60" fmla="*/ 2084 w 2557"/>
              <a:gd name="T61" fmla="*/ 1122 h 1594"/>
              <a:gd name="T62" fmla="*/ 2249 w 2557"/>
              <a:gd name="T63" fmla="*/ 1418 h 1594"/>
              <a:gd name="T64" fmla="*/ 2144 w 2557"/>
              <a:gd name="T65" fmla="*/ 1534 h 1594"/>
              <a:gd name="T66" fmla="*/ 2027 w 2557"/>
              <a:gd name="T67" fmla="*/ 1520 h 1594"/>
              <a:gd name="T68" fmla="*/ 1950 w 2557"/>
              <a:gd name="T69" fmla="*/ 1449 h 1594"/>
              <a:gd name="T70" fmla="*/ 1868 w 2557"/>
              <a:gd name="T71" fmla="*/ 1492 h 1594"/>
              <a:gd name="T72" fmla="*/ 1782 w 2557"/>
              <a:gd name="T73" fmla="*/ 1489 h 1594"/>
              <a:gd name="T74" fmla="*/ 1668 w 2557"/>
              <a:gd name="T75" fmla="*/ 1560 h 1594"/>
              <a:gd name="T76" fmla="*/ 1592 w 2557"/>
              <a:gd name="T77" fmla="*/ 1458 h 1594"/>
              <a:gd name="T78" fmla="*/ 1421 w 2557"/>
              <a:gd name="T79" fmla="*/ 1460 h 1594"/>
              <a:gd name="T80" fmla="*/ 1315 w 2557"/>
              <a:gd name="T81" fmla="*/ 1543 h 1594"/>
              <a:gd name="T82" fmla="*/ 1258 w 2557"/>
              <a:gd name="T83" fmla="*/ 1321 h 1594"/>
              <a:gd name="T84" fmla="*/ 1130 w 2557"/>
              <a:gd name="T85" fmla="*/ 1261 h 1594"/>
              <a:gd name="T86" fmla="*/ 1062 w 2557"/>
              <a:gd name="T87" fmla="*/ 1233 h 1594"/>
              <a:gd name="T88" fmla="*/ 994 w 2557"/>
              <a:gd name="T89" fmla="*/ 1179 h 1594"/>
              <a:gd name="T90" fmla="*/ 917 w 2557"/>
              <a:gd name="T91" fmla="*/ 1068 h 1594"/>
              <a:gd name="T92" fmla="*/ 791 w 2557"/>
              <a:gd name="T93" fmla="*/ 1085 h 1594"/>
              <a:gd name="T94" fmla="*/ 683 w 2557"/>
              <a:gd name="T95" fmla="*/ 1065 h 1594"/>
              <a:gd name="T96" fmla="*/ 549 w 2557"/>
              <a:gd name="T97" fmla="*/ 1008 h 1594"/>
              <a:gd name="T98" fmla="*/ 148 w 2557"/>
              <a:gd name="T99" fmla="*/ 834 h 1594"/>
              <a:gd name="T100" fmla="*/ 8 w 2557"/>
              <a:gd name="T101" fmla="*/ 826 h 1594"/>
              <a:gd name="T102" fmla="*/ 54 w 2557"/>
              <a:gd name="T103" fmla="*/ 743 h 1594"/>
              <a:gd name="T104" fmla="*/ 133 w 2557"/>
              <a:gd name="T105" fmla="*/ 641 h 1594"/>
              <a:gd name="T106" fmla="*/ 190 w 2557"/>
              <a:gd name="T107" fmla="*/ 512 h 1594"/>
              <a:gd name="T108" fmla="*/ 284 w 2557"/>
              <a:gd name="T109" fmla="*/ 444 h 1594"/>
              <a:gd name="T110" fmla="*/ 290 w 2557"/>
              <a:gd name="T111" fmla="*/ 313 h 1594"/>
              <a:gd name="T112" fmla="*/ 358 w 2557"/>
              <a:gd name="T113" fmla="*/ 231 h 1594"/>
              <a:gd name="T114" fmla="*/ 316 w 2557"/>
              <a:gd name="T115" fmla="*/ 80 h 1594"/>
              <a:gd name="T116" fmla="*/ 629 w 2557"/>
              <a:gd name="T117" fmla="*/ 137 h 1594"/>
              <a:gd name="T118" fmla="*/ 635 w 2557"/>
              <a:gd name="T119" fmla="*/ 387 h 1594"/>
              <a:gd name="T120" fmla="*/ 697 w 2557"/>
              <a:gd name="T121" fmla="*/ 219 h 1594"/>
              <a:gd name="T122" fmla="*/ 729 w 2557"/>
              <a:gd name="T123" fmla="*/ 102 h 1594"/>
              <a:gd name="T124" fmla="*/ 706 w 2557"/>
              <a:gd name="T125" fmla="*/ 3 h 1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57" h="1594">
                <a:moveTo>
                  <a:pt x="709" y="6"/>
                </a:moveTo>
                <a:lnTo>
                  <a:pt x="712" y="6"/>
                </a:lnTo>
                <a:lnTo>
                  <a:pt x="714" y="3"/>
                </a:lnTo>
                <a:lnTo>
                  <a:pt x="714" y="0"/>
                </a:lnTo>
                <a:lnTo>
                  <a:pt x="717" y="0"/>
                </a:lnTo>
                <a:lnTo>
                  <a:pt x="720" y="3"/>
                </a:lnTo>
                <a:lnTo>
                  <a:pt x="720" y="6"/>
                </a:lnTo>
                <a:lnTo>
                  <a:pt x="723" y="9"/>
                </a:lnTo>
                <a:lnTo>
                  <a:pt x="723" y="11"/>
                </a:lnTo>
                <a:lnTo>
                  <a:pt x="723" y="14"/>
                </a:lnTo>
                <a:lnTo>
                  <a:pt x="726" y="17"/>
                </a:lnTo>
                <a:lnTo>
                  <a:pt x="726" y="23"/>
                </a:lnTo>
                <a:lnTo>
                  <a:pt x="726" y="26"/>
                </a:lnTo>
                <a:lnTo>
                  <a:pt x="729" y="28"/>
                </a:lnTo>
                <a:lnTo>
                  <a:pt x="732" y="28"/>
                </a:lnTo>
                <a:lnTo>
                  <a:pt x="734" y="28"/>
                </a:lnTo>
                <a:lnTo>
                  <a:pt x="734" y="31"/>
                </a:lnTo>
                <a:lnTo>
                  <a:pt x="734" y="34"/>
                </a:lnTo>
                <a:lnTo>
                  <a:pt x="732" y="34"/>
                </a:lnTo>
                <a:lnTo>
                  <a:pt x="732" y="37"/>
                </a:lnTo>
                <a:lnTo>
                  <a:pt x="734" y="37"/>
                </a:lnTo>
                <a:lnTo>
                  <a:pt x="737" y="40"/>
                </a:lnTo>
                <a:lnTo>
                  <a:pt x="740" y="37"/>
                </a:lnTo>
                <a:lnTo>
                  <a:pt x="740" y="34"/>
                </a:lnTo>
                <a:lnTo>
                  <a:pt x="743" y="34"/>
                </a:lnTo>
                <a:lnTo>
                  <a:pt x="743" y="31"/>
                </a:lnTo>
                <a:lnTo>
                  <a:pt x="746" y="31"/>
                </a:lnTo>
                <a:lnTo>
                  <a:pt x="749" y="31"/>
                </a:lnTo>
                <a:lnTo>
                  <a:pt x="751" y="34"/>
                </a:lnTo>
                <a:lnTo>
                  <a:pt x="751" y="37"/>
                </a:lnTo>
                <a:lnTo>
                  <a:pt x="751" y="40"/>
                </a:lnTo>
                <a:lnTo>
                  <a:pt x="749" y="43"/>
                </a:lnTo>
                <a:lnTo>
                  <a:pt x="749" y="46"/>
                </a:lnTo>
                <a:lnTo>
                  <a:pt x="746" y="46"/>
                </a:lnTo>
                <a:lnTo>
                  <a:pt x="746" y="48"/>
                </a:lnTo>
                <a:lnTo>
                  <a:pt x="746" y="51"/>
                </a:lnTo>
                <a:lnTo>
                  <a:pt x="749" y="54"/>
                </a:lnTo>
                <a:lnTo>
                  <a:pt x="751" y="51"/>
                </a:lnTo>
                <a:lnTo>
                  <a:pt x="754" y="48"/>
                </a:lnTo>
                <a:lnTo>
                  <a:pt x="754" y="46"/>
                </a:lnTo>
                <a:lnTo>
                  <a:pt x="754" y="43"/>
                </a:lnTo>
                <a:lnTo>
                  <a:pt x="757" y="37"/>
                </a:lnTo>
                <a:lnTo>
                  <a:pt x="760" y="34"/>
                </a:lnTo>
                <a:lnTo>
                  <a:pt x="760" y="31"/>
                </a:lnTo>
                <a:lnTo>
                  <a:pt x="763" y="28"/>
                </a:lnTo>
                <a:lnTo>
                  <a:pt x="766" y="23"/>
                </a:lnTo>
                <a:lnTo>
                  <a:pt x="766" y="17"/>
                </a:lnTo>
                <a:lnTo>
                  <a:pt x="766" y="14"/>
                </a:lnTo>
                <a:lnTo>
                  <a:pt x="763" y="14"/>
                </a:lnTo>
                <a:lnTo>
                  <a:pt x="763" y="11"/>
                </a:lnTo>
                <a:lnTo>
                  <a:pt x="763" y="9"/>
                </a:lnTo>
                <a:lnTo>
                  <a:pt x="766" y="6"/>
                </a:lnTo>
                <a:lnTo>
                  <a:pt x="769" y="6"/>
                </a:lnTo>
                <a:lnTo>
                  <a:pt x="771" y="6"/>
                </a:lnTo>
                <a:lnTo>
                  <a:pt x="774" y="6"/>
                </a:lnTo>
                <a:lnTo>
                  <a:pt x="777" y="6"/>
                </a:lnTo>
                <a:lnTo>
                  <a:pt x="780" y="9"/>
                </a:lnTo>
                <a:lnTo>
                  <a:pt x="783" y="9"/>
                </a:lnTo>
                <a:lnTo>
                  <a:pt x="786" y="9"/>
                </a:lnTo>
                <a:lnTo>
                  <a:pt x="788" y="9"/>
                </a:lnTo>
                <a:lnTo>
                  <a:pt x="791" y="11"/>
                </a:lnTo>
                <a:lnTo>
                  <a:pt x="794" y="11"/>
                </a:lnTo>
                <a:lnTo>
                  <a:pt x="797" y="14"/>
                </a:lnTo>
                <a:lnTo>
                  <a:pt x="800" y="20"/>
                </a:lnTo>
                <a:lnTo>
                  <a:pt x="800" y="23"/>
                </a:lnTo>
                <a:lnTo>
                  <a:pt x="800" y="26"/>
                </a:lnTo>
                <a:lnTo>
                  <a:pt x="800" y="28"/>
                </a:lnTo>
                <a:lnTo>
                  <a:pt x="800" y="31"/>
                </a:lnTo>
                <a:lnTo>
                  <a:pt x="800" y="34"/>
                </a:lnTo>
                <a:lnTo>
                  <a:pt x="803" y="34"/>
                </a:lnTo>
                <a:lnTo>
                  <a:pt x="806" y="37"/>
                </a:lnTo>
                <a:lnTo>
                  <a:pt x="808" y="34"/>
                </a:lnTo>
                <a:lnTo>
                  <a:pt x="808" y="31"/>
                </a:lnTo>
                <a:lnTo>
                  <a:pt x="808" y="28"/>
                </a:lnTo>
                <a:lnTo>
                  <a:pt x="808" y="26"/>
                </a:lnTo>
                <a:lnTo>
                  <a:pt x="806" y="26"/>
                </a:lnTo>
                <a:lnTo>
                  <a:pt x="806" y="20"/>
                </a:lnTo>
                <a:lnTo>
                  <a:pt x="803" y="14"/>
                </a:lnTo>
                <a:lnTo>
                  <a:pt x="806" y="11"/>
                </a:lnTo>
                <a:lnTo>
                  <a:pt x="808" y="9"/>
                </a:lnTo>
                <a:lnTo>
                  <a:pt x="811" y="9"/>
                </a:lnTo>
                <a:lnTo>
                  <a:pt x="814" y="6"/>
                </a:lnTo>
                <a:lnTo>
                  <a:pt x="817" y="3"/>
                </a:lnTo>
                <a:lnTo>
                  <a:pt x="820" y="3"/>
                </a:lnTo>
                <a:lnTo>
                  <a:pt x="826" y="0"/>
                </a:lnTo>
                <a:lnTo>
                  <a:pt x="828" y="0"/>
                </a:lnTo>
                <a:lnTo>
                  <a:pt x="834" y="0"/>
                </a:lnTo>
                <a:lnTo>
                  <a:pt x="837" y="3"/>
                </a:lnTo>
                <a:lnTo>
                  <a:pt x="840" y="6"/>
                </a:lnTo>
                <a:lnTo>
                  <a:pt x="840" y="9"/>
                </a:lnTo>
                <a:lnTo>
                  <a:pt x="840" y="11"/>
                </a:lnTo>
                <a:lnTo>
                  <a:pt x="840" y="14"/>
                </a:lnTo>
                <a:lnTo>
                  <a:pt x="843" y="17"/>
                </a:lnTo>
                <a:lnTo>
                  <a:pt x="843" y="23"/>
                </a:lnTo>
                <a:lnTo>
                  <a:pt x="845" y="23"/>
                </a:lnTo>
                <a:lnTo>
                  <a:pt x="845" y="31"/>
                </a:lnTo>
                <a:lnTo>
                  <a:pt x="845" y="37"/>
                </a:lnTo>
                <a:lnTo>
                  <a:pt x="845" y="40"/>
                </a:lnTo>
                <a:lnTo>
                  <a:pt x="845" y="46"/>
                </a:lnTo>
                <a:lnTo>
                  <a:pt x="851" y="54"/>
                </a:lnTo>
                <a:lnTo>
                  <a:pt x="851" y="57"/>
                </a:lnTo>
                <a:lnTo>
                  <a:pt x="854" y="60"/>
                </a:lnTo>
                <a:lnTo>
                  <a:pt x="857" y="63"/>
                </a:lnTo>
                <a:lnTo>
                  <a:pt x="863" y="65"/>
                </a:lnTo>
                <a:lnTo>
                  <a:pt x="868" y="65"/>
                </a:lnTo>
                <a:lnTo>
                  <a:pt x="868" y="68"/>
                </a:lnTo>
                <a:lnTo>
                  <a:pt x="871" y="71"/>
                </a:lnTo>
                <a:lnTo>
                  <a:pt x="874" y="74"/>
                </a:lnTo>
                <a:lnTo>
                  <a:pt x="874" y="80"/>
                </a:lnTo>
                <a:lnTo>
                  <a:pt x="874" y="85"/>
                </a:lnTo>
                <a:lnTo>
                  <a:pt x="874" y="88"/>
                </a:lnTo>
                <a:lnTo>
                  <a:pt x="871" y="94"/>
                </a:lnTo>
                <a:lnTo>
                  <a:pt x="871" y="100"/>
                </a:lnTo>
                <a:lnTo>
                  <a:pt x="868" y="108"/>
                </a:lnTo>
                <a:lnTo>
                  <a:pt x="871" y="114"/>
                </a:lnTo>
                <a:lnTo>
                  <a:pt x="871" y="117"/>
                </a:lnTo>
                <a:lnTo>
                  <a:pt x="874" y="120"/>
                </a:lnTo>
                <a:lnTo>
                  <a:pt x="874" y="125"/>
                </a:lnTo>
                <a:lnTo>
                  <a:pt x="874" y="128"/>
                </a:lnTo>
                <a:lnTo>
                  <a:pt x="877" y="134"/>
                </a:lnTo>
                <a:lnTo>
                  <a:pt x="880" y="134"/>
                </a:lnTo>
                <a:lnTo>
                  <a:pt x="882" y="134"/>
                </a:lnTo>
                <a:lnTo>
                  <a:pt x="891" y="134"/>
                </a:lnTo>
                <a:lnTo>
                  <a:pt x="897" y="131"/>
                </a:lnTo>
                <a:lnTo>
                  <a:pt x="900" y="131"/>
                </a:lnTo>
                <a:lnTo>
                  <a:pt x="902" y="134"/>
                </a:lnTo>
                <a:lnTo>
                  <a:pt x="914" y="131"/>
                </a:lnTo>
                <a:lnTo>
                  <a:pt x="917" y="131"/>
                </a:lnTo>
                <a:lnTo>
                  <a:pt x="922" y="131"/>
                </a:lnTo>
                <a:lnTo>
                  <a:pt x="928" y="131"/>
                </a:lnTo>
                <a:lnTo>
                  <a:pt x="931" y="131"/>
                </a:lnTo>
                <a:lnTo>
                  <a:pt x="937" y="131"/>
                </a:lnTo>
                <a:lnTo>
                  <a:pt x="942" y="131"/>
                </a:lnTo>
                <a:lnTo>
                  <a:pt x="945" y="128"/>
                </a:lnTo>
                <a:lnTo>
                  <a:pt x="951" y="128"/>
                </a:lnTo>
                <a:lnTo>
                  <a:pt x="954" y="125"/>
                </a:lnTo>
                <a:lnTo>
                  <a:pt x="959" y="122"/>
                </a:lnTo>
                <a:lnTo>
                  <a:pt x="965" y="122"/>
                </a:lnTo>
                <a:lnTo>
                  <a:pt x="971" y="120"/>
                </a:lnTo>
                <a:lnTo>
                  <a:pt x="974" y="114"/>
                </a:lnTo>
                <a:lnTo>
                  <a:pt x="979" y="111"/>
                </a:lnTo>
                <a:lnTo>
                  <a:pt x="982" y="108"/>
                </a:lnTo>
                <a:lnTo>
                  <a:pt x="988" y="105"/>
                </a:lnTo>
                <a:lnTo>
                  <a:pt x="991" y="105"/>
                </a:lnTo>
                <a:lnTo>
                  <a:pt x="996" y="102"/>
                </a:lnTo>
                <a:lnTo>
                  <a:pt x="999" y="102"/>
                </a:lnTo>
                <a:lnTo>
                  <a:pt x="1005" y="102"/>
                </a:lnTo>
                <a:lnTo>
                  <a:pt x="1011" y="102"/>
                </a:lnTo>
                <a:lnTo>
                  <a:pt x="1013" y="100"/>
                </a:lnTo>
                <a:lnTo>
                  <a:pt x="1019" y="100"/>
                </a:lnTo>
                <a:lnTo>
                  <a:pt x="1025" y="100"/>
                </a:lnTo>
                <a:lnTo>
                  <a:pt x="1028" y="97"/>
                </a:lnTo>
                <a:lnTo>
                  <a:pt x="1031" y="94"/>
                </a:lnTo>
                <a:lnTo>
                  <a:pt x="1033" y="91"/>
                </a:lnTo>
                <a:lnTo>
                  <a:pt x="1036" y="88"/>
                </a:lnTo>
                <a:lnTo>
                  <a:pt x="1039" y="85"/>
                </a:lnTo>
                <a:lnTo>
                  <a:pt x="1042" y="83"/>
                </a:lnTo>
                <a:lnTo>
                  <a:pt x="1042" y="80"/>
                </a:lnTo>
                <a:lnTo>
                  <a:pt x="1045" y="77"/>
                </a:lnTo>
                <a:lnTo>
                  <a:pt x="1050" y="74"/>
                </a:lnTo>
                <a:lnTo>
                  <a:pt x="1053" y="74"/>
                </a:lnTo>
                <a:lnTo>
                  <a:pt x="1056" y="74"/>
                </a:lnTo>
                <a:lnTo>
                  <a:pt x="1059" y="74"/>
                </a:lnTo>
                <a:lnTo>
                  <a:pt x="1062" y="80"/>
                </a:lnTo>
                <a:lnTo>
                  <a:pt x="1062" y="83"/>
                </a:lnTo>
                <a:lnTo>
                  <a:pt x="1062" y="88"/>
                </a:lnTo>
                <a:lnTo>
                  <a:pt x="1065" y="94"/>
                </a:lnTo>
                <a:lnTo>
                  <a:pt x="1065" y="97"/>
                </a:lnTo>
                <a:lnTo>
                  <a:pt x="1068" y="100"/>
                </a:lnTo>
                <a:lnTo>
                  <a:pt x="1070" y="102"/>
                </a:lnTo>
                <a:lnTo>
                  <a:pt x="1070" y="105"/>
                </a:lnTo>
                <a:lnTo>
                  <a:pt x="1076" y="111"/>
                </a:lnTo>
                <a:lnTo>
                  <a:pt x="1079" y="111"/>
                </a:lnTo>
                <a:lnTo>
                  <a:pt x="1085" y="117"/>
                </a:lnTo>
                <a:lnTo>
                  <a:pt x="1088" y="117"/>
                </a:lnTo>
                <a:lnTo>
                  <a:pt x="1090" y="120"/>
                </a:lnTo>
                <a:lnTo>
                  <a:pt x="1093" y="122"/>
                </a:lnTo>
                <a:lnTo>
                  <a:pt x="1096" y="128"/>
                </a:lnTo>
                <a:lnTo>
                  <a:pt x="1099" y="128"/>
                </a:lnTo>
                <a:lnTo>
                  <a:pt x="1099" y="131"/>
                </a:lnTo>
                <a:lnTo>
                  <a:pt x="1102" y="134"/>
                </a:lnTo>
                <a:lnTo>
                  <a:pt x="1102" y="137"/>
                </a:lnTo>
                <a:lnTo>
                  <a:pt x="1102" y="139"/>
                </a:lnTo>
                <a:lnTo>
                  <a:pt x="1105" y="142"/>
                </a:lnTo>
                <a:lnTo>
                  <a:pt x="1107" y="145"/>
                </a:lnTo>
                <a:lnTo>
                  <a:pt x="1107" y="148"/>
                </a:lnTo>
                <a:lnTo>
                  <a:pt x="1107" y="151"/>
                </a:lnTo>
                <a:lnTo>
                  <a:pt x="1107" y="157"/>
                </a:lnTo>
                <a:lnTo>
                  <a:pt x="1107" y="159"/>
                </a:lnTo>
                <a:lnTo>
                  <a:pt x="1107" y="162"/>
                </a:lnTo>
                <a:lnTo>
                  <a:pt x="1105" y="165"/>
                </a:lnTo>
                <a:lnTo>
                  <a:pt x="1105" y="168"/>
                </a:lnTo>
                <a:lnTo>
                  <a:pt x="1102" y="168"/>
                </a:lnTo>
                <a:lnTo>
                  <a:pt x="1099" y="168"/>
                </a:lnTo>
                <a:lnTo>
                  <a:pt x="1093" y="171"/>
                </a:lnTo>
                <a:lnTo>
                  <a:pt x="1093" y="174"/>
                </a:lnTo>
                <a:lnTo>
                  <a:pt x="1096" y="174"/>
                </a:lnTo>
                <a:lnTo>
                  <a:pt x="1096" y="176"/>
                </a:lnTo>
                <a:lnTo>
                  <a:pt x="1096" y="179"/>
                </a:lnTo>
                <a:lnTo>
                  <a:pt x="1093" y="179"/>
                </a:lnTo>
                <a:lnTo>
                  <a:pt x="1090" y="179"/>
                </a:lnTo>
                <a:lnTo>
                  <a:pt x="1090" y="182"/>
                </a:lnTo>
                <a:lnTo>
                  <a:pt x="1090" y="185"/>
                </a:lnTo>
                <a:lnTo>
                  <a:pt x="1090" y="188"/>
                </a:lnTo>
                <a:lnTo>
                  <a:pt x="1088" y="191"/>
                </a:lnTo>
                <a:lnTo>
                  <a:pt x="1088" y="194"/>
                </a:lnTo>
                <a:lnTo>
                  <a:pt x="1088" y="196"/>
                </a:lnTo>
                <a:lnTo>
                  <a:pt x="1090" y="196"/>
                </a:lnTo>
                <a:lnTo>
                  <a:pt x="1090" y="199"/>
                </a:lnTo>
                <a:lnTo>
                  <a:pt x="1090" y="202"/>
                </a:lnTo>
                <a:lnTo>
                  <a:pt x="1090" y="205"/>
                </a:lnTo>
                <a:lnTo>
                  <a:pt x="1088" y="208"/>
                </a:lnTo>
                <a:lnTo>
                  <a:pt x="1088" y="211"/>
                </a:lnTo>
                <a:lnTo>
                  <a:pt x="1085" y="211"/>
                </a:lnTo>
                <a:lnTo>
                  <a:pt x="1085" y="214"/>
                </a:lnTo>
                <a:lnTo>
                  <a:pt x="1085" y="216"/>
                </a:lnTo>
                <a:lnTo>
                  <a:pt x="1088" y="216"/>
                </a:lnTo>
                <a:lnTo>
                  <a:pt x="1090" y="219"/>
                </a:lnTo>
                <a:lnTo>
                  <a:pt x="1093" y="222"/>
                </a:lnTo>
                <a:lnTo>
                  <a:pt x="1096" y="225"/>
                </a:lnTo>
                <a:lnTo>
                  <a:pt x="1099" y="225"/>
                </a:lnTo>
                <a:lnTo>
                  <a:pt x="1099" y="228"/>
                </a:lnTo>
                <a:lnTo>
                  <a:pt x="1096" y="231"/>
                </a:lnTo>
                <a:lnTo>
                  <a:pt x="1096" y="233"/>
                </a:lnTo>
                <a:lnTo>
                  <a:pt x="1093" y="236"/>
                </a:lnTo>
                <a:lnTo>
                  <a:pt x="1093" y="239"/>
                </a:lnTo>
                <a:lnTo>
                  <a:pt x="1093" y="242"/>
                </a:lnTo>
                <a:lnTo>
                  <a:pt x="1090" y="245"/>
                </a:lnTo>
                <a:lnTo>
                  <a:pt x="1090" y="248"/>
                </a:lnTo>
                <a:lnTo>
                  <a:pt x="1090" y="251"/>
                </a:lnTo>
                <a:lnTo>
                  <a:pt x="1096" y="251"/>
                </a:lnTo>
                <a:lnTo>
                  <a:pt x="1096" y="256"/>
                </a:lnTo>
                <a:lnTo>
                  <a:pt x="1096" y="259"/>
                </a:lnTo>
                <a:lnTo>
                  <a:pt x="1093" y="262"/>
                </a:lnTo>
                <a:lnTo>
                  <a:pt x="1093" y="265"/>
                </a:lnTo>
                <a:lnTo>
                  <a:pt x="1090" y="265"/>
                </a:lnTo>
                <a:lnTo>
                  <a:pt x="1090" y="268"/>
                </a:lnTo>
                <a:lnTo>
                  <a:pt x="1088" y="268"/>
                </a:lnTo>
                <a:lnTo>
                  <a:pt x="1085" y="268"/>
                </a:lnTo>
                <a:lnTo>
                  <a:pt x="1085" y="270"/>
                </a:lnTo>
                <a:lnTo>
                  <a:pt x="1085" y="273"/>
                </a:lnTo>
                <a:lnTo>
                  <a:pt x="1082" y="276"/>
                </a:lnTo>
                <a:lnTo>
                  <a:pt x="1085" y="288"/>
                </a:lnTo>
                <a:lnTo>
                  <a:pt x="1085" y="290"/>
                </a:lnTo>
                <a:lnTo>
                  <a:pt x="1088" y="293"/>
                </a:lnTo>
                <a:lnTo>
                  <a:pt x="1088" y="296"/>
                </a:lnTo>
                <a:lnTo>
                  <a:pt x="1090" y="296"/>
                </a:lnTo>
                <a:lnTo>
                  <a:pt x="1093" y="293"/>
                </a:lnTo>
                <a:lnTo>
                  <a:pt x="1096" y="293"/>
                </a:lnTo>
                <a:lnTo>
                  <a:pt x="1099" y="296"/>
                </a:lnTo>
                <a:lnTo>
                  <a:pt x="1102" y="299"/>
                </a:lnTo>
                <a:lnTo>
                  <a:pt x="1105" y="302"/>
                </a:lnTo>
                <a:lnTo>
                  <a:pt x="1105" y="305"/>
                </a:lnTo>
                <a:lnTo>
                  <a:pt x="1105" y="307"/>
                </a:lnTo>
                <a:lnTo>
                  <a:pt x="1105" y="310"/>
                </a:lnTo>
                <a:lnTo>
                  <a:pt x="1105" y="313"/>
                </a:lnTo>
                <a:lnTo>
                  <a:pt x="1107" y="316"/>
                </a:lnTo>
                <a:lnTo>
                  <a:pt x="1107" y="319"/>
                </a:lnTo>
                <a:lnTo>
                  <a:pt x="1110" y="319"/>
                </a:lnTo>
                <a:lnTo>
                  <a:pt x="1116" y="319"/>
                </a:lnTo>
                <a:lnTo>
                  <a:pt x="1119" y="319"/>
                </a:lnTo>
                <a:lnTo>
                  <a:pt x="1125" y="316"/>
                </a:lnTo>
                <a:lnTo>
                  <a:pt x="1127" y="310"/>
                </a:lnTo>
                <a:lnTo>
                  <a:pt x="1127" y="307"/>
                </a:lnTo>
                <a:lnTo>
                  <a:pt x="1133" y="307"/>
                </a:lnTo>
                <a:lnTo>
                  <a:pt x="1136" y="307"/>
                </a:lnTo>
                <a:lnTo>
                  <a:pt x="1136" y="305"/>
                </a:lnTo>
                <a:lnTo>
                  <a:pt x="1136" y="302"/>
                </a:lnTo>
                <a:lnTo>
                  <a:pt x="1136" y="299"/>
                </a:lnTo>
                <a:lnTo>
                  <a:pt x="1139" y="296"/>
                </a:lnTo>
                <a:lnTo>
                  <a:pt x="1144" y="293"/>
                </a:lnTo>
                <a:lnTo>
                  <a:pt x="1147" y="293"/>
                </a:lnTo>
                <a:lnTo>
                  <a:pt x="1150" y="290"/>
                </a:lnTo>
                <a:lnTo>
                  <a:pt x="1153" y="288"/>
                </a:lnTo>
                <a:lnTo>
                  <a:pt x="1153" y="285"/>
                </a:lnTo>
                <a:lnTo>
                  <a:pt x="1156" y="285"/>
                </a:lnTo>
                <a:lnTo>
                  <a:pt x="1159" y="279"/>
                </a:lnTo>
                <a:lnTo>
                  <a:pt x="1167" y="276"/>
                </a:lnTo>
                <a:lnTo>
                  <a:pt x="1173" y="273"/>
                </a:lnTo>
                <a:lnTo>
                  <a:pt x="1173" y="270"/>
                </a:lnTo>
                <a:lnTo>
                  <a:pt x="1176" y="270"/>
                </a:lnTo>
                <a:lnTo>
                  <a:pt x="1179" y="265"/>
                </a:lnTo>
                <a:lnTo>
                  <a:pt x="1181" y="265"/>
                </a:lnTo>
                <a:lnTo>
                  <a:pt x="1181" y="262"/>
                </a:lnTo>
                <a:lnTo>
                  <a:pt x="1181" y="259"/>
                </a:lnTo>
                <a:lnTo>
                  <a:pt x="1184" y="259"/>
                </a:lnTo>
                <a:lnTo>
                  <a:pt x="1190" y="256"/>
                </a:lnTo>
                <a:lnTo>
                  <a:pt x="1193" y="253"/>
                </a:lnTo>
                <a:lnTo>
                  <a:pt x="1196" y="253"/>
                </a:lnTo>
                <a:lnTo>
                  <a:pt x="1196" y="251"/>
                </a:lnTo>
                <a:lnTo>
                  <a:pt x="1201" y="251"/>
                </a:lnTo>
                <a:lnTo>
                  <a:pt x="1207" y="248"/>
                </a:lnTo>
                <a:lnTo>
                  <a:pt x="1210" y="245"/>
                </a:lnTo>
                <a:lnTo>
                  <a:pt x="1213" y="245"/>
                </a:lnTo>
                <a:lnTo>
                  <a:pt x="1219" y="245"/>
                </a:lnTo>
                <a:lnTo>
                  <a:pt x="1221" y="248"/>
                </a:lnTo>
                <a:lnTo>
                  <a:pt x="1221" y="251"/>
                </a:lnTo>
                <a:lnTo>
                  <a:pt x="1224" y="251"/>
                </a:lnTo>
                <a:lnTo>
                  <a:pt x="1224" y="253"/>
                </a:lnTo>
                <a:lnTo>
                  <a:pt x="1224" y="256"/>
                </a:lnTo>
                <a:lnTo>
                  <a:pt x="1224" y="259"/>
                </a:lnTo>
                <a:lnTo>
                  <a:pt x="1224" y="262"/>
                </a:lnTo>
                <a:lnTo>
                  <a:pt x="1227" y="265"/>
                </a:lnTo>
                <a:lnTo>
                  <a:pt x="1230" y="268"/>
                </a:lnTo>
                <a:lnTo>
                  <a:pt x="1233" y="268"/>
                </a:lnTo>
                <a:lnTo>
                  <a:pt x="1236" y="268"/>
                </a:lnTo>
                <a:lnTo>
                  <a:pt x="1236" y="265"/>
                </a:lnTo>
                <a:lnTo>
                  <a:pt x="1238" y="265"/>
                </a:lnTo>
                <a:lnTo>
                  <a:pt x="1241" y="262"/>
                </a:lnTo>
                <a:lnTo>
                  <a:pt x="1241" y="259"/>
                </a:lnTo>
                <a:lnTo>
                  <a:pt x="1244" y="259"/>
                </a:lnTo>
                <a:lnTo>
                  <a:pt x="1247" y="256"/>
                </a:lnTo>
                <a:lnTo>
                  <a:pt x="1250" y="256"/>
                </a:lnTo>
                <a:lnTo>
                  <a:pt x="1253" y="256"/>
                </a:lnTo>
                <a:lnTo>
                  <a:pt x="1256" y="253"/>
                </a:lnTo>
                <a:lnTo>
                  <a:pt x="1258" y="253"/>
                </a:lnTo>
                <a:lnTo>
                  <a:pt x="1261" y="253"/>
                </a:lnTo>
                <a:lnTo>
                  <a:pt x="1264" y="251"/>
                </a:lnTo>
                <a:lnTo>
                  <a:pt x="1267" y="251"/>
                </a:lnTo>
                <a:lnTo>
                  <a:pt x="1273" y="253"/>
                </a:lnTo>
                <a:lnTo>
                  <a:pt x="1275" y="253"/>
                </a:lnTo>
                <a:lnTo>
                  <a:pt x="1278" y="253"/>
                </a:lnTo>
                <a:lnTo>
                  <a:pt x="1281" y="253"/>
                </a:lnTo>
                <a:lnTo>
                  <a:pt x="1284" y="253"/>
                </a:lnTo>
                <a:lnTo>
                  <a:pt x="1290" y="253"/>
                </a:lnTo>
                <a:lnTo>
                  <a:pt x="1290" y="251"/>
                </a:lnTo>
                <a:lnTo>
                  <a:pt x="1290" y="248"/>
                </a:lnTo>
                <a:lnTo>
                  <a:pt x="1290" y="245"/>
                </a:lnTo>
                <a:lnTo>
                  <a:pt x="1287" y="242"/>
                </a:lnTo>
                <a:lnTo>
                  <a:pt x="1287" y="239"/>
                </a:lnTo>
                <a:lnTo>
                  <a:pt x="1284" y="239"/>
                </a:lnTo>
                <a:lnTo>
                  <a:pt x="1287" y="236"/>
                </a:lnTo>
                <a:lnTo>
                  <a:pt x="1287" y="233"/>
                </a:lnTo>
                <a:lnTo>
                  <a:pt x="1290" y="233"/>
                </a:lnTo>
                <a:lnTo>
                  <a:pt x="1293" y="233"/>
                </a:lnTo>
                <a:lnTo>
                  <a:pt x="1295" y="233"/>
                </a:lnTo>
                <a:lnTo>
                  <a:pt x="1298" y="233"/>
                </a:lnTo>
                <a:lnTo>
                  <a:pt x="1301" y="233"/>
                </a:lnTo>
                <a:lnTo>
                  <a:pt x="1301" y="236"/>
                </a:lnTo>
                <a:lnTo>
                  <a:pt x="1304" y="236"/>
                </a:lnTo>
                <a:lnTo>
                  <a:pt x="1307" y="236"/>
                </a:lnTo>
                <a:lnTo>
                  <a:pt x="1310" y="236"/>
                </a:lnTo>
                <a:lnTo>
                  <a:pt x="1313" y="236"/>
                </a:lnTo>
                <a:lnTo>
                  <a:pt x="1315" y="236"/>
                </a:lnTo>
                <a:lnTo>
                  <a:pt x="1318" y="236"/>
                </a:lnTo>
                <a:lnTo>
                  <a:pt x="1318" y="239"/>
                </a:lnTo>
                <a:lnTo>
                  <a:pt x="1321" y="239"/>
                </a:lnTo>
                <a:lnTo>
                  <a:pt x="1324" y="242"/>
                </a:lnTo>
                <a:lnTo>
                  <a:pt x="1324" y="245"/>
                </a:lnTo>
                <a:lnTo>
                  <a:pt x="1324" y="248"/>
                </a:lnTo>
                <a:lnTo>
                  <a:pt x="1324" y="251"/>
                </a:lnTo>
                <a:lnTo>
                  <a:pt x="1327" y="253"/>
                </a:lnTo>
                <a:lnTo>
                  <a:pt x="1327" y="259"/>
                </a:lnTo>
                <a:lnTo>
                  <a:pt x="1327" y="262"/>
                </a:lnTo>
                <a:lnTo>
                  <a:pt x="1327" y="265"/>
                </a:lnTo>
                <a:lnTo>
                  <a:pt x="1324" y="270"/>
                </a:lnTo>
                <a:lnTo>
                  <a:pt x="1327" y="270"/>
                </a:lnTo>
                <a:lnTo>
                  <a:pt x="1327" y="273"/>
                </a:lnTo>
                <a:lnTo>
                  <a:pt x="1330" y="270"/>
                </a:lnTo>
                <a:lnTo>
                  <a:pt x="1332" y="270"/>
                </a:lnTo>
                <a:lnTo>
                  <a:pt x="1332" y="265"/>
                </a:lnTo>
                <a:lnTo>
                  <a:pt x="1335" y="265"/>
                </a:lnTo>
                <a:lnTo>
                  <a:pt x="1338" y="265"/>
                </a:lnTo>
                <a:lnTo>
                  <a:pt x="1341" y="265"/>
                </a:lnTo>
                <a:lnTo>
                  <a:pt x="1341" y="268"/>
                </a:lnTo>
                <a:lnTo>
                  <a:pt x="1344" y="268"/>
                </a:lnTo>
                <a:lnTo>
                  <a:pt x="1347" y="268"/>
                </a:lnTo>
                <a:lnTo>
                  <a:pt x="1350" y="270"/>
                </a:lnTo>
                <a:lnTo>
                  <a:pt x="1352" y="270"/>
                </a:lnTo>
                <a:lnTo>
                  <a:pt x="1352" y="273"/>
                </a:lnTo>
                <a:lnTo>
                  <a:pt x="1355" y="276"/>
                </a:lnTo>
                <a:lnTo>
                  <a:pt x="1355" y="279"/>
                </a:lnTo>
                <a:lnTo>
                  <a:pt x="1358" y="282"/>
                </a:lnTo>
                <a:lnTo>
                  <a:pt x="1361" y="285"/>
                </a:lnTo>
                <a:lnTo>
                  <a:pt x="1364" y="288"/>
                </a:lnTo>
                <a:lnTo>
                  <a:pt x="1364" y="293"/>
                </a:lnTo>
                <a:lnTo>
                  <a:pt x="1361" y="296"/>
                </a:lnTo>
                <a:lnTo>
                  <a:pt x="1361" y="299"/>
                </a:lnTo>
                <a:lnTo>
                  <a:pt x="1358" y="302"/>
                </a:lnTo>
                <a:lnTo>
                  <a:pt x="1358" y="305"/>
                </a:lnTo>
                <a:lnTo>
                  <a:pt x="1355" y="307"/>
                </a:lnTo>
                <a:lnTo>
                  <a:pt x="1355" y="313"/>
                </a:lnTo>
                <a:lnTo>
                  <a:pt x="1352" y="319"/>
                </a:lnTo>
                <a:lnTo>
                  <a:pt x="1352" y="322"/>
                </a:lnTo>
                <a:lnTo>
                  <a:pt x="1355" y="325"/>
                </a:lnTo>
                <a:lnTo>
                  <a:pt x="1358" y="327"/>
                </a:lnTo>
                <a:lnTo>
                  <a:pt x="1361" y="327"/>
                </a:lnTo>
                <a:lnTo>
                  <a:pt x="1367" y="327"/>
                </a:lnTo>
                <a:lnTo>
                  <a:pt x="1369" y="325"/>
                </a:lnTo>
                <a:lnTo>
                  <a:pt x="1372" y="327"/>
                </a:lnTo>
                <a:lnTo>
                  <a:pt x="1375" y="327"/>
                </a:lnTo>
                <a:lnTo>
                  <a:pt x="1378" y="327"/>
                </a:lnTo>
                <a:lnTo>
                  <a:pt x="1381" y="327"/>
                </a:lnTo>
                <a:lnTo>
                  <a:pt x="1384" y="330"/>
                </a:lnTo>
                <a:lnTo>
                  <a:pt x="1387" y="330"/>
                </a:lnTo>
                <a:lnTo>
                  <a:pt x="1389" y="333"/>
                </a:lnTo>
                <a:lnTo>
                  <a:pt x="1392" y="339"/>
                </a:lnTo>
                <a:lnTo>
                  <a:pt x="1395" y="342"/>
                </a:lnTo>
                <a:lnTo>
                  <a:pt x="1395" y="347"/>
                </a:lnTo>
                <a:lnTo>
                  <a:pt x="1392" y="350"/>
                </a:lnTo>
                <a:lnTo>
                  <a:pt x="1389" y="350"/>
                </a:lnTo>
                <a:lnTo>
                  <a:pt x="1387" y="353"/>
                </a:lnTo>
                <a:lnTo>
                  <a:pt x="1384" y="356"/>
                </a:lnTo>
                <a:lnTo>
                  <a:pt x="1384" y="359"/>
                </a:lnTo>
                <a:lnTo>
                  <a:pt x="1381" y="362"/>
                </a:lnTo>
                <a:lnTo>
                  <a:pt x="1381" y="364"/>
                </a:lnTo>
                <a:lnTo>
                  <a:pt x="1378" y="364"/>
                </a:lnTo>
                <a:lnTo>
                  <a:pt x="1375" y="364"/>
                </a:lnTo>
                <a:lnTo>
                  <a:pt x="1372" y="367"/>
                </a:lnTo>
                <a:lnTo>
                  <a:pt x="1372" y="364"/>
                </a:lnTo>
                <a:lnTo>
                  <a:pt x="1372" y="367"/>
                </a:lnTo>
                <a:lnTo>
                  <a:pt x="1369" y="367"/>
                </a:lnTo>
                <a:lnTo>
                  <a:pt x="1367" y="373"/>
                </a:lnTo>
                <a:lnTo>
                  <a:pt x="1367" y="376"/>
                </a:lnTo>
                <a:lnTo>
                  <a:pt x="1364" y="379"/>
                </a:lnTo>
                <a:lnTo>
                  <a:pt x="1364" y="381"/>
                </a:lnTo>
                <a:lnTo>
                  <a:pt x="1361" y="384"/>
                </a:lnTo>
                <a:lnTo>
                  <a:pt x="1358" y="384"/>
                </a:lnTo>
                <a:lnTo>
                  <a:pt x="1355" y="384"/>
                </a:lnTo>
                <a:lnTo>
                  <a:pt x="1352" y="381"/>
                </a:lnTo>
                <a:lnTo>
                  <a:pt x="1350" y="381"/>
                </a:lnTo>
                <a:lnTo>
                  <a:pt x="1350" y="384"/>
                </a:lnTo>
                <a:lnTo>
                  <a:pt x="1347" y="387"/>
                </a:lnTo>
                <a:lnTo>
                  <a:pt x="1347" y="390"/>
                </a:lnTo>
                <a:lnTo>
                  <a:pt x="1344" y="393"/>
                </a:lnTo>
                <a:lnTo>
                  <a:pt x="1341" y="393"/>
                </a:lnTo>
                <a:lnTo>
                  <a:pt x="1341" y="396"/>
                </a:lnTo>
                <a:lnTo>
                  <a:pt x="1341" y="404"/>
                </a:lnTo>
                <a:lnTo>
                  <a:pt x="1344" y="413"/>
                </a:lnTo>
                <a:lnTo>
                  <a:pt x="1347" y="418"/>
                </a:lnTo>
                <a:lnTo>
                  <a:pt x="1350" y="418"/>
                </a:lnTo>
                <a:lnTo>
                  <a:pt x="1355" y="421"/>
                </a:lnTo>
                <a:lnTo>
                  <a:pt x="1358" y="424"/>
                </a:lnTo>
                <a:lnTo>
                  <a:pt x="1364" y="427"/>
                </a:lnTo>
                <a:lnTo>
                  <a:pt x="1367" y="430"/>
                </a:lnTo>
                <a:lnTo>
                  <a:pt x="1372" y="430"/>
                </a:lnTo>
                <a:lnTo>
                  <a:pt x="1381" y="430"/>
                </a:lnTo>
                <a:lnTo>
                  <a:pt x="1384" y="430"/>
                </a:lnTo>
                <a:lnTo>
                  <a:pt x="1389" y="430"/>
                </a:lnTo>
                <a:lnTo>
                  <a:pt x="1398" y="430"/>
                </a:lnTo>
                <a:lnTo>
                  <a:pt x="1406" y="433"/>
                </a:lnTo>
                <a:lnTo>
                  <a:pt x="1409" y="433"/>
                </a:lnTo>
                <a:lnTo>
                  <a:pt x="1412" y="433"/>
                </a:lnTo>
                <a:lnTo>
                  <a:pt x="1412" y="436"/>
                </a:lnTo>
                <a:lnTo>
                  <a:pt x="1415" y="436"/>
                </a:lnTo>
                <a:lnTo>
                  <a:pt x="1418" y="433"/>
                </a:lnTo>
                <a:lnTo>
                  <a:pt x="1424" y="433"/>
                </a:lnTo>
                <a:lnTo>
                  <a:pt x="1426" y="433"/>
                </a:lnTo>
                <a:lnTo>
                  <a:pt x="1429" y="433"/>
                </a:lnTo>
                <a:lnTo>
                  <a:pt x="1432" y="433"/>
                </a:lnTo>
                <a:lnTo>
                  <a:pt x="1435" y="436"/>
                </a:lnTo>
                <a:lnTo>
                  <a:pt x="1438" y="436"/>
                </a:lnTo>
                <a:lnTo>
                  <a:pt x="1441" y="433"/>
                </a:lnTo>
                <a:lnTo>
                  <a:pt x="1444" y="433"/>
                </a:lnTo>
                <a:lnTo>
                  <a:pt x="1446" y="430"/>
                </a:lnTo>
                <a:lnTo>
                  <a:pt x="1449" y="433"/>
                </a:lnTo>
                <a:lnTo>
                  <a:pt x="1452" y="430"/>
                </a:lnTo>
                <a:lnTo>
                  <a:pt x="1455" y="430"/>
                </a:lnTo>
                <a:lnTo>
                  <a:pt x="1461" y="430"/>
                </a:lnTo>
                <a:lnTo>
                  <a:pt x="1461" y="433"/>
                </a:lnTo>
                <a:lnTo>
                  <a:pt x="1463" y="433"/>
                </a:lnTo>
                <a:lnTo>
                  <a:pt x="1466" y="436"/>
                </a:lnTo>
                <a:lnTo>
                  <a:pt x="1469" y="438"/>
                </a:lnTo>
                <a:lnTo>
                  <a:pt x="1469" y="441"/>
                </a:lnTo>
                <a:lnTo>
                  <a:pt x="1469" y="444"/>
                </a:lnTo>
                <a:lnTo>
                  <a:pt x="1469" y="447"/>
                </a:lnTo>
                <a:lnTo>
                  <a:pt x="1469" y="450"/>
                </a:lnTo>
                <a:lnTo>
                  <a:pt x="1469" y="453"/>
                </a:lnTo>
                <a:lnTo>
                  <a:pt x="1469" y="455"/>
                </a:lnTo>
                <a:lnTo>
                  <a:pt x="1469" y="458"/>
                </a:lnTo>
                <a:lnTo>
                  <a:pt x="1472" y="458"/>
                </a:lnTo>
                <a:lnTo>
                  <a:pt x="1472" y="461"/>
                </a:lnTo>
                <a:lnTo>
                  <a:pt x="1469" y="464"/>
                </a:lnTo>
                <a:lnTo>
                  <a:pt x="1472" y="467"/>
                </a:lnTo>
                <a:lnTo>
                  <a:pt x="1472" y="470"/>
                </a:lnTo>
                <a:lnTo>
                  <a:pt x="1472" y="473"/>
                </a:lnTo>
                <a:lnTo>
                  <a:pt x="1475" y="475"/>
                </a:lnTo>
                <a:lnTo>
                  <a:pt x="1475" y="481"/>
                </a:lnTo>
                <a:lnTo>
                  <a:pt x="1475" y="484"/>
                </a:lnTo>
                <a:lnTo>
                  <a:pt x="1475" y="487"/>
                </a:lnTo>
                <a:lnTo>
                  <a:pt x="1475" y="490"/>
                </a:lnTo>
                <a:lnTo>
                  <a:pt x="1472" y="492"/>
                </a:lnTo>
                <a:lnTo>
                  <a:pt x="1472" y="495"/>
                </a:lnTo>
                <a:lnTo>
                  <a:pt x="1472" y="498"/>
                </a:lnTo>
                <a:lnTo>
                  <a:pt x="1472" y="501"/>
                </a:lnTo>
                <a:lnTo>
                  <a:pt x="1472" y="504"/>
                </a:lnTo>
                <a:lnTo>
                  <a:pt x="1472" y="510"/>
                </a:lnTo>
                <a:lnTo>
                  <a:pt x="1469" y="512"/>
                </a:lnTo>
                <a:lnTo>
                  <a:pt x="1466" y="512"/>
                </a:lnTo>
                <a:lnTo>
                  <a:pt x="1463" y="512"/>
                </a:lnTo>
                <a:lnTo>
                  <a:pt x="1461" y="512"/>
                </a:lnTo>
                <a:lnTo>
                  <a:pt x="1461" y="510"/>
                </a:lnTo>
                <a:lnTo>
                  <a:pt x="1452" y="512"/>
                </a:lnTo>
                <a:lnTo>
                  <a:pt x="1449" y="512"/>
                </a:lnTo>
                <a:lnTo>
                  <a:pt x="1446" y="515"/>
                </a:lnTo>
                <a:lnTo>
                  <a:pt x="1446" y="518"/>
                </a:lnTo>
                <a:lnTo>
                  <a:pt x="1444" y="521"/>
                </a:lnTo>
                <a:lnTo>
                  <a:pt x="1446" y="524"/>
                </a:lnTo>
                <a:lnTo>
                  <a:pt x="1452" y="527"/>
                </a:lnTo>
                <a:lnTo>
                  <a:pt x="1458" y="530"/>
                </a:lnTo>
                <a:lnTo>
                  <a:pt x="1466" y="530"/>
                </a:lnTo>
                <a:lnTo>
                  <a:pt x="1469" y="532"/>
                </a:lnTo>
                <a:lnTo>
                  <a:pt x="1469" y="535"/>
                </a:lnTo>
                <a:lnTo>
                  <a:pt x="1472" y="538"/>
                </a:lnTo>
                <a:lnTo>
                  <a:pt x="1472" y="541"/>
                </a:lnTo>
                <a:lnTo>
                  <a:pt x="1469" y="541"/>
                </a:lnTo>
                <a:lnTo>
                  <a:pt x="1469" y="544"/>
                </a:lnTo>
                <a:lnTo>
                  <a:pt x="1469" y="547"/>
                </a:lnTo>
                <a:lnTo>
                  <a:pt x="1472" y="547"/>
                </a:lnTo>
                <a:lnTo>
                  <a:pt x="1475" y="547"/>
                </a:lnTo>
                <a:lnTo>
                  <a:pt x="1475" y="549"/>
                </a:lnTo>
                <a:lnTo>
                  <a:pt x="1478" y="549"/>
                </a:lnTo>
                <a:lnTo>
                  <a:pt x="1481" y="552"/>
                </a:lnTo>
                <a:lnTo>
                  <a:pt x="1483" y="555"/>
                </a:lnTo>
                <a:lnTo>
                  <a:pt x="1483" y="558"/>
                </a:lnTo>
                <a:lnTo>
                  <a:pt x="1489" y="564"/>
                </a:lnTo>
                <a:lnTo>
                  <a:pt x="1492" y="567"/>
                </a:lnTo>
                <a:lnTo>
                  <a:pt x="1489" y="569"/>
                </a:lnTo>
                <a:lnTo>
                  <a:pt x="1486" y="572"/>
                </a:lnTo>
                <a:lnTo>
                  <a:pt x="1483" y="575"/>
                </a:lnTo>
                <a:lnTo>
                  <a:pt x="1481" y="575"/>
                </a:lnTo>
                <a:lnTo>
                  <a:pt x="1478" y="575"/>
                </a:lnTo>
                <a:lnTo>
                  <a:pt x="1475" y="578"/>
                </a:lnTo>
                <a:lnTo>
                  <a:pt x="1472" y="581"/>
                </a:lnTo>
                <a:lnTo>
                  <a:pt x="1472" y="586"/>
                </a:lnTo>
                <a:lnTo>
                  <a:pt x="1469" y="589"/>
                </a:lnTo>
                <a:lnTo>
                  <a:pt x="1469" y="592"/>
                </a:lnTo>
                <a:lnTo>
                  <a:pt x="1466" y="592"/>
                </a:lnTo>
                <a:lnTo>
                  <a:pt x="1463" y="595"/>
                </a:lnTo>
                <a:lnTo>
                  <a:pt x="1463" y="598"/>
                </a:lnTo>
                <a:lnTo>
                  <a:pt x="1461" y="598"/>
                </a:lnTo>
                <a:lnTo>
                  <a:pt x="1458" y="598"/>
                </a:lnTo>
                <a:lnTo>
                  <a:pt x="1455" y="601"/>
                </a:lnTo>
                <a:lnTo>
                  <a:pt x="1455" y="604"/>
                </a:lnTo>
                <a:lnTo>
                  <a:pt x="1452" y="606"/>
                </a:lnTo>
                <a:lnTo>
                  <a:pt x="1449" y="606"/>
                </a:lnTo>
                <a:lnTo>
                  <a:pt x="1449" y="604"/>
                </a:lnTo>
                <a:lnTo>
                  <a:pt x="1446" y="606"/>
                </a:lnTo>
                <a:lnTo>
                  <a:pt x="1446" y="609"/>
                </a:lnTo>
                <a:lnTo>
                  <a:pt x="1446" y="612"/>
                </a:lnTo>
                <a:lnTo>
                  <a:pt x="1449" y="612"/>
                </a:lnTo>
                <a:lnTo>
                  <a:pt x="1449" y="615"/>
                </a:lnTo>
                <a:lnTo>
                  <a:pt x="1452" y="618"/>
                </a:lnTo>
                <a:lnTo>
                  <a:pt x="1449" y="621"/>
                </a:lnTo>
                <a:lnTo>
                  <a:pt x="1449" y="623"/>
                </a:lnTo>
                <a:lnTo>
                  <a:pt x="1452" y="623"/>
                </a:lnTo>
                <a:lnTo>
                  <a:pt x="1455" y="626"/>
                </a:lnTo>
                <a:lnTo>
                  <a:pt x="1458" y="626"/>
                </a:lnTo>
                <a:lnTo>
                  <a:pt x="1461" y="623"/>
                </a:lnTo>
                <a:lnTo>
                  <a:pt x="1463" y="623"/>
                </a:lnTo>
                <a:lnTo>
                  <a:pt x="1463" y="626"/>
                </a:lnTo>
                <a:lnTo>
                  <a:pt x="1466" y="623"/>
                </a:lnTo>
                <a:lnTo>
                  <a:pt x="1466" y="626"/>
                </a:lnTo>
                <a:lnTo>
                  <a:pt x="1469" y="626"/>
                </a:lnTo>
                <a:lnTo>
                  <a:pt x="1469" y="629"/>
                </a:lnTo>
                <a:lnTo>
                  <a:pt x="1472" y="629"/>
                </a:lnTo>
                <a:lnTo>
                  <a:pt x="1472" y="635"/>
                </a:lnTo>
                <a:lnTo>
                  <a:pt x="1469" y="635"/>
                </a:lnTo>
                <a:lnTo>
                  <a:pt x="1469" y="638"/>
                </a:lnTo>
                <a:lnTo>
                  <a:pt x="1466" y="638"/>
                </a:lnTo>
                <a:lnTo>
                  <a:pt x="1466" y="641"/>
                </a:lnTo>
                <a:lnTo>
                  <a:pt x="1463" y="641"/>
                </a:lnTo>
                <a:lnTo>
                  <a:pt x="1461" y="643"/>
                </a:lnTo>
                <a:lnTo>
                  <a:pt x="1461" y="646"/>
                </a:lnTo>
                <a:lnTo>
                  <a:pt x="1461" y="649"/>
                </a:lnTo>
                <a:lnTo>
                  <a:pt x="1461" y="652"/>
                </a:lnTo>
                <a:lnTo>
                  <a:pt x="1463" y="652"/>
                </a:lnTo>
                <a:lnTo>
                  <a:pt x="1466" y="655"/>
                </a:lnTo>
                <a:lnTo>
                  <a:pt x="1469" y="655"/>
                </a:lnTo>
                <a:lnTo>
                  <a:pt x="1472" y="652"/>
                </a:lnTo>
                <a:lnTo>
                  <a:pt x="1475" y="652"/>
                </a:lnTo>
                <a:lnTo>
                  <a:pt x="1478" y="649"/>
                </a:lnTo>
                <a:lnTo>
                  <a:pt x="1481" y="649"/>
                </a:lnTo>
                <a:lnTo>
                  <a:pt x="1483" y="649"/>
                </a:lnTo>
                <a:lnTo>
                  <a:pt x="1486" y="649"/>
                </a:lnTo>
                <a:lnTo>
                  <a:pt x="1489" y="649"/>
                </a:lnTo>
                <a:lnTo>
                  <a:pt x="1492" y="649"/>
                </a:lnTo>
                <a:lnTo>
                  <a:pt x="1495" y="649"/>
                </a:lnTo>
                <a:lnTo>
                  <a:pt x="1500" y="649"/>
                </a:lnTo>
                <a:lnTo>
                  <a:pt x="1503" y="655"/>
                </a:lnTo>
                <a:lnTo>
                  <a:pt x="1506" y="652"/>
                </a:lnTo>
                <a:lnTo>
                  <a:pt x="1512" y="649"/>
                </a:lnTo>
                <a:lnTo>
                  <a:pt x="1523" y="646"/>
                </a:lnTo>
                <a:lnTo>
                  <a:pt x="1529" y="649"/>
                </a:lnTo>
                <a:lnTo>
                  <a:pt x="1532" y="646"/>
                </a:lnTo>
                <a:lnTo>
                  <a:pt x="1537" y="649"/>
                </a:lnTo>
                <a:lnTo>
                  <a:pt x="1543" y="649"/>
                </a:lnTo>
                <a:lnTo>
                  <a:pt x="1569" y="626"/>
                </a:lnTo>
                <a:lnTo>
                  <a:pt x="1594" y="635"/>
                </a:lnTo>
                <a:lnTo>
                  <a:pt x="1612" y="655"/>
                </a:lnTo>
                <a:lnTo>
                  <a:pt x="1614" y="660"/>
                </a:lnTo>
                <a:lnTo>
                  <a:pt x="1620" y="663"/>
                </a:lnTo>
                <a:lnTo>
                  <a:pt x="1623" y="666"/>
                </a:lnTo>
                <a:lnTo>
                  <a:pt x="1623" y="669"/>
                </a:lnTo>
                <a:lnTo>
                  <a:pt x="1626" y="672"/>
                </a:lnTo>
                <a:lnTo>
                  <a:pt x="1629" y="672"/>
                </a:lnTo>
                <a:lnTo>
                  <a:pt x="1634" y="675"/>
                </a:lnTo>
                <a:lnTo>
                  <a:pt x="1634" y="678"/>
                </a:lnTo>
                <a:lnTo>
                  <a:pt x="1637" y="680"/>
                </a:lnTo>
                <a:lnTo>
                  <a:pt x="1640" y="680"/>
                </a:lnTo>
                <a:lnTo>
                  <a:pt x="1643" y="680"/>
                </a:lnTo>
                <a:lnTo>
                  <a:pt x="1646" y="680"/>
                </a:lnTo>
                <a:lnTo>
                  <a:pt x="1646" y="678"/>
                </a:lnTo>
                <a:lnTo>
                  <a:pt x="1649" y="675"/>
                </a:lnTo>
                <a:lnTo>
                  <a:pt x="1649" y="672"/>
                </a:lnTo>
                <a:lnTo>
                  <a:pt x="1651" y="669"/>
                </a:lnTo>
                <a:lnTo>
                  <a:pt x="1651" y="666"/>
                </a:lnTo>
                <a:lnTo>
                  <a:pt x="1654" y="666"/>
                </a:lnTo>
                <a:lnTo>
                  <a:pt x="1654" y="663"/>
                </a:lnTo>
                <a:lnTo>
                  <a:pt x="1657" y="663"/>
                </a:lnTo>
                <a:lnTo>
                  <a:pt x="1657" y="658"/>
                </a:lnTo>
                <a:lnTo>
                  <a:pt x="1663" y="652"/>
                </a:lnTo>
                <a:lnTo>
                  <a:pt x="1663" y="649"/>
                </a:lnTo>
                <a:lnTo>
                  <a:pt x="1666" y="649"/>
                </a:lnTo>
                <a:lnTo>
                  <a:pt x="1666" y="646"/>
                </a:lnTo>
                <a:lnTo>
                  <a:pt x="1671" y="641"/>
                </a:lnTo>
                <a:lnTo>
                  <a:pt x="1674" y="638"/>
                </a:lnTo>
                <a:lnTo>
                  <a:pt x="1677" y="635"/>
                </a:lnTo>
                <a:lnTo>
                  <a:pt x="1683" y="638"/>
                </a:lnTo>
                <a:lnTo>
                  <a:pt x="1694" y="646"/>
                </a:lnTo>
                <a:lnTo>
                  <a:pt x="1697" y="649"/>
                </a:lnTo>
                <a:lnTo>
                  <a:pt x="1700" y="652"/>
                </a:lnTo>
                <a:lnTo>
                  <a:pt x="1703" y="652"/>
                </a:lnTo>
                <a:lnTo>
                  <a:pt x="1703" y="658"/>
                </a:lnTo>
                <a:lnTo>
                  <a:pt x="1703" y="660"/>
                </a:lnTo>
                <a:lnTo>
                  <a:pt x="1700" y="663"/>
                </a:lnTo>
                <a:lnTo>
                  <a:pt x="1700" y="666"/>
                </a:lnTo>
                <a:lnTo>
                  <a:pt x="1703" y="669"/>
                </a:lnTo>
                <a:lnTo>
                  <a:pt x="1706" y="672"/>
                </a:lnTo>
                <a:lnTo>
                  <a:pt x="1708" y="672"/>
                </a:lnTo>
                <a:lnTo>
                  <a:pt x="1711" y="672"/>
                </a:lnTo>
                <a:lnTo>
                  <a:pt x="1711" y="675"/>
                </a:lnTo>
                <a:lnTo>
                  <a:pt x="1714" y="678"/>
                </a:lnTo>
                <a:lnTo>
                  <a:pt x="1717" y="678"/>
                </a:lnTo>
                <a:lnTo>
                  <a:pt x="1720" y="678"/>
                </a:lnTo>
                <a:lnTo>
                  <a:pt x="1723" y="680"/>
                </a:lnTo>
                <a:lnTo>
                  <a:pt x="1725" y="683"/>
                </a:lnTo>
                <a:lnTo>
                  <a:pt x="1725" y="686"/>
                </a:lnTo>
                <a:lnTo>
                  <a:pt x="1728" y="689"/>
                </a:lnTo>
                <a:lnTo>
                  <a:pt x="1728" y="692"/>
                </a:lnTo>
                <a:lnTo>
                  <a:pt x="1731" y="695"/>
                </a:lnTo>
                <a:lnTo>
                  <a:pt x="1731" y="697"/>
                </a:lnTo>
                <a:lnTo>
                  <a:pt x="1734" y="697"/>
                </a:lnTo>
                <a:lnTo>
                  <a:pt x="1734" y="703"/>
                </a:lnTo>
                <a:lnTo>
                  <a:pt x="1737" y="709"/>
                </a:lnTo>
                <a:lnTo>
                  <a:pt x="1734" y="712"/>
                </a:lnTo>
                <a:lnTo>
                  <a:pt x="1734" y="715"/>
                </a:lnTo>
                <a:lnTo>
                  <a:pt x="1734" y="717"/>
                </a:lnTo>
                <a:lnTo>
                  <a:pt x="1734" y="720"/>
                </a:lnTo>
                <a:lnTo>
                  <a:pt x="1734" y="726"/>
                </a:lnTo>
                <a:lnTo>
                  <a:pt x="1734" y="729"/>
                </a:lnTo>
                <a:lnTo>
                  <a:pt x="1734" y="737"/>
                </a:lnTo>
                <a:lnTo>
                  <a:pt x="1734" y="740"/>
                </a:lnTo>
                <a:lnTo>
                  <a:pt x="1734" y="743"/>
                </a:lnTo>
                <a:lnTo>
                  <a:pt x="1734" y="746"/>
                </a:lnTo>
                <a:lnTo>
                  <a:pt x="1737" y="749"/>
                </a:lnTo>
                <a:lnTo>
                  <a:pt x="1743" y="752"/>
                </a:lnTo>
                <a:lnTo>
                  <a:pt x="1745" y="752"/>
                </a:lnTo>
                <a:lnTo>
                  <a:pt x="1748" y="749"/>
                </a:lnTo>
                <a:lnTo>
                  <a:pt x="1751" y="749"/>
                </a:lnTo>
                <a:lnTo>
                  <a:pt x="1751" y="746"/>
                </a:lnTo>
                <a:lnTo>
                  <a:pt x="1754" y="746"/>
                </a:lnTo>
                <a:lnTo>
                  <a:pt x="1760" y="740"/>
                </a:lnTo>
                <a:lnTo>
                  <a:pt x="1762" y="737"/>
                </a:lnTo>
                <a:lnTo>
                  <a:pt x="1768" y="732"/>
                </a:lnTo>
                <a:lnTo>
                  <a:pt x="1771" y="729"/>
                </a:lnTo>
                <a:lnTo>
                  <a:pt x="1774" y="726"/>
                </a:lnTo>
                <a:lnTo>
                  <a:pt x="1777" y="723"/>
                </a:lnTo>
                <a:lnTo>
                  <a:pt x="1780" y="723"/>
                </a:lnTo>
                <a:lnTo>
                  <a:pt x="1780" y="720"/>
                </a:lnTo>
                <a:lnTo>
                  <a:pt x="1780" y="717"/>
                </a:lnTo>
                <a:lnTo>
                  <a:pt x="1782" y="715"/>
                </a:lnTo>
                <a:lnTo>
                  <a:pt x="1782" y="712"/>
                </a:lnTo>
                <a:lnTo>
                  <a:pt x="1785" y="712"/>
                </a:lnTo>
                <a:lnTo>
                  <a:pt x="1785" y="709"/>
                </a:lnTo>
                <a:lnTo>
                  <a:pt x="1782" y="709"/>
                </a:lnTo>
                <a:lnTo>
                  <a:pt x="1782" y="706"/>
                </a:lnTo>
                <a:lnTo>
                  <a:pt x="1788" y="703"/>
                </a:lnTo>
                <a:lnTo>
                  <a:pt x="1791" y="703"/>
                </a:lnTo>
                <a:lnTo>
                  <a:pt x="1797" y="703"/>
                </a:lnTo>
                <a:lnTo>
                  <a:pt x="1799" y="703"/>
                </a:lnTo>
                <a:lnTo>
                  <a:pt x="1802" y="706"/>
                </a:lnTo>
                <a:lnTo>
                  <a:pt x="1805" y="706"/>
                </a:lnTo>
                <a:lnTo>
                  <a:pt x="1808" y="709"/>
                </a:lnTo>
                <a:lnTo>
                  <a:pt x="1811" y="709"/>
                </a:lnTo>
                <a:lnTo>
                  <a:pt x="1814" y="709"/>
                </a:lnTo>
                <a:lnTo>
                  <a:pt x="1817" y="709"/>
                </a:lnTo>
                <a:lnTo>
                  <a:pt x="1825" y="709"/>
                </a:lnTo>
                <a:lnTo>
                  <a:pt x="1828" y="709"/>
                </a:lnTo>
                <a:lnTo>
                  <a:pt x="1828" y="712"/>
                </a:lnTo>
                <a:lnTo>
                  <a:pt x="1831" y="715"/>
                </a:lnTo>
                <a:lnTo>
                  <a:pt x="1831" y="717"/>
                </a:lnTo>
                <a:lnTo>
                  <a:pt x="1837" y="720"/>
                </a:lnTo>
                <a:lnTo>
                  <a:pt x="1837" y="723"/>
                </a:lnTo>
                <a:lnTo>
                  <a:pt x="1839" y="723"/>
                </a:lnTo>
                <a:lnTo>
                  <a:pt x="1842" y="726"/>
                </a:lnTo>
                <a:lnTo>
                  <a:pt x="1842" y="729"/>
                </a:lnTo>
                <a:lnTo>
                  <a:pt x="1845" y="729"/>
                </a:lnTo>
                <a:lnTo>
                  <a:pt x="1845" y="732"/>
                </a:lnTo>
                <a:lnTo>
                  <a:pt x="1848" y="734"/>
                </a:lnTo>
                <a:lnTo>
                  <a:pt x="1851" y="734"/>
                </a:lnTo>
                <a:lnTo>
                  <a:pt x="1851" y="737"/>
                </a:lnTo>
                <a:lnTo>
                  <a:pt x="1854" y="740"/>
                </a:lnTo>
                <a:lnTo>
                  <a:pt x="1854" y="743"/>
                </a:lnTo>
                <a:lnTo>
                  <a:pt x="1856" y="743"/>
                </a:lnTo>
                <a:lnTo>
                  <a:pt x="1856" y="746"/>
                </a:lnTo>
                <a:lnTo>
                  <a:pt x="1856" y="749"/>
                </a:lnTo>
                <a:lnTo>
                  <a:pt x="1856" y="752"/>
                </a:lnTo>
                <a:lnTo>
                  <a:pt x="1859" y="754"/>
                </a:lnTo>
                <a:lnTo>
                  <a:pt x="1862" y="760"/>
                </a:lnTo>
                <a:lnTo>
                  <a:pt x="1862" y="763"/>
                </a:lnTo>
                <a:lnTo>
                  <a:pt x="1865" y="766"/>
                </a:lnTo>
                <a:lnTo>
                  <a:pt x="1868" y="766"/>
                </a:lnTo>
                <a:lnTo>
                  <a:pt x="1871" y="766"/>
                </a:lnTo>
                <a:lnTo>
                  <a:pt x="1874" y="766"/>
                </a:lnTo>
                <a:lnTo>
                  <a:pt x="1876" y="763"/>
                </a:lnTo>
                <a:lnTo>
                  <a:pt x="1879" y="763"/>
                </a:lnTo>
                <a:lnTo>
                  <a:pt x="1882" y="760"/>
                </a:lnTo>
                <a:lnTo>
                  <a:pt x="1882" y="757"/>
                </a:lnTo>
                <a:lnTo>
                  <a:pt x="1882" y="754"/>
                </a:lnTo>
                <a:lnTo>
                  <a:pt x="1885" y="754"/>
                </a:lnTo>
                <a:lnTo>
                  <a:pt x="1885" y="752"/>
                </a:lnTo>
                <a:lnTo>
                  <a:pt x="1885" y="749"/>
                </a:lnTo>
                <a:lnTo>
                  <a:pt x="1888" y="746"/>
                </a:lnTo>
                <a:lnTo>
                  <a:pt x="1888" y="743"/>
                </a:lnTo>
                <a:lnTo>
                  <a:pt x="1891" y="743"/>
                </a:lnTo>
                <a:lnTo>
                  <a:pt x="1891" y="740"/>
                </a:lnTo>
                <a:lnTo>
                  <a:pt x="1893" y="737"/>
                </a:lnTo>
                <a:lnTo>
                  <a:pt x="1896" y="734"/>
                </a:lnTo>
                <a:lnTo>
                  <a:pt x="1899" y="734"/>
                </a:lnTo>
                <a:lnTo>
                  <a:pt x="1902" y="732"/>
                </a:lnTo>
                <a:lnTo>
                  <a:pt x="1902" y="729"/>
                </a:lnTo>
                <a:lnTo>
                  <a:pt x="1905" y="729"/>
                </a:lnTo>
                <a:lnTo>
                  <a:pt x="1905" y="726"/>
                </a:lnTo>
                <a:lnTo>
                  <a:pt x="1905" y="723"/>
                </a:lnTo>
                <a:lnTo>
                  <a:pt x="1908" y="720"/>
                </a:lnTo>
                <a:lnTo>
                  <a:pt x="1911" y="717"/>
                </a:lnTo>
                <a:lnTo>
                  <a:pt x="1911" y="715"/>
                </a:lnTo>
                <a:lnTo>
                  <a:pt x="1911" y="712"/>
                </a:lnTo>
                <a:lnTo>
                  <a:pt x="1913" y="709"/>
                </a:lnTo>
                <a:lnTo>
                  <a:pt x="1913" y="706"/>
                </a:lnTo>
                <a:lnTo>
                  <a:pt x="1913" y="703"/>
                </a:lnTo>
                <a:lnTo>
                  <a:pt x="1913" y="700"/>
                </a:lnTo>
                <a:lnTo>
                  <a:pt x="1913" y="697"/>
                </a:lnTo>
                <a:lnTo>
                  <a:pt x="1916" y="695"/>
                </a:lnTo>
                <a:lnTo>
                  <a:pt x="1913" y="695"/>
                </a:lnTo>
                <a:lnTo>
                  <a:pt x="1913" y="692"/>
                </a:lnTo>
                <a:lnTo>
                  <a:pt x="1911" y="692"/>
                </a:lnTo>
                <a:lnTo>
                  <a:pt x="1908" y="689"/>
                </a:lnTo>
                <a:lnTo>
                  <a:pt x="1908" y="686"/>
                </a:lnTo>
                <a:lnTo>
                  <a:pt x="1908" y="683"/>
                </a:lnTo>
                <a:lnTo>
                  <a:pt x="1911" y="683"/>
                </a:lnTo>
                <a:lnTo>
                  <a:pt x="1911" y="680"/>
                </a:lnTo>
                <a:lnTo>
                  <a:pt x="1913" y="680"/>
                </a:lnTo>
                <a:lnTo>
                  <a:pt x="1916" y="680"/>
                </a:lnTo>
                <a:lnTo>
                  <a:pt x="1919" y="680"/>
                </a:lnTo>
                <a:lnTo>
                  <a:pt x="1922" y="678"/>
                </a:lnTo>
                <a:lnTo>
                  <a:pt x="1922" y="675"/>
                </a:lnTo>
                <a:lnTo>
                  <a:pt x="1925" y="672"/>
                </a:lnTo>
                <a:lnTo>
                  <a:pt x="1925" y="669"/>
                </a:lnTo>
                <a:lnTo>
                  <a:pt x="1925" y="666"/>
                </a:lnTo>
                <a:lnTo>
                  <a:pt x="1928" y="663"/>
                </a:lnTo>
                <a:lnTo>
                  <a:pt x="1928" y="660"/>
                </a:lnTo>
                <a:lnTo>
                  <a:pt x="1925" y="658"/>
                </a:lnTo>
                <a:lnTo>
                  <a:pt x="1925" y="652"/>
                </a:lnTo>
                <a:lnTo>
                  <a:pt x="1928" y="649"/>
                </a:lnTo>
                <a:lnTo>
                  <a:pt x="1928" y="646"/>
                </a:lnTo>
                <a:lnTo>
                  <a:pt x="1928" y="643"/>
                </a:lnTo>
                <a:lnTo>
                  <a:pt x="1925" y="643"/>
                </a:lnTo>
                <a:lnTo>
                  <a:pt x="1925" y="641"/>
                </a:lnTo>
                <a:lnTo>
                  <a:pt x="1922" y="641"/>
                </a:lnTo>
                <a:lnTo>
                  <a:pt x="1919" y="638"/>
                </a:lnTo>
                <a:lnTo>
                  <a:pt x="1916" y="641"/>
                </a:lnTo>
                <a:lnTo>
                  <a:pt x="1913" y="641"/>
                </a:lnTo>
                <a:lnTo>
                  <a:pt x="1911" y="641"/>
                </a:lnTo>
                <a:lnTo>
                  <a:pt x="1911" y="638"/>
                </a:lnTo>
                <a:lnTo>
                  <a:pt x="1908" y="635"/>
                </a:lnTo>
                <a:lnTo>
                  <a:pt x="1908" y="632"/>
                </a:lnTo>
                <a:lnTo>
                  <a:pt x="1905" y="632"/>
                </a:lnTo>
                <a:lnTo>
                  <a:pt x="1905" y="629"/>
                </a:lnTo>
                <a:lnTo>
                  <a:pt x="1902" y="626"/>
                </a:lnTo>
                <a:lnTo>
                  <a:pt x="1899" y="623"/>
                </a:lnTo>
                <a:lnTo>
                  <a:pt x="1899" y="618"/>
                </a:lnTo>
                <a:lnTo>
                  <a:pt x="1896" y="615"/>
                </a:lnTo>
                <a:lnTo>
                  <a:pt x="1896" y="612"/>
                </a:lnTo>
                <a:lnTo>
                  <a:pt x="1893" y="612"/>
                </a:lnTo>
                <a:lnTo>
                  <a:pt x="1891" y="612"/>
                </a:lnTo>
                <a:lnTo>
                  <a:pt x="1891" y="609"/>
                </a:lnTo>
                <a:lnTo>
                  <a:pt x="1888" y="606"/>
                </a:lnTo>
                <a:lnTo>
                  <a:pt x="1885" y="604"/>
                </a:lnTo>
                <a:lnTo>
                  <a:pt x="1885" y="601"/>
                </a:lnTo>
                <a:lnTo>
                  <a:pt x="1885" y="598"/>
                </a:lnTo>
                <a:lnTo>
                  <a:pt x="1882" y="598"/>
                </a:lnTo>
                <a:lnTo>
                  <a:pt x="1882" y="595"/>
                </a:lnTo>
                <a:lnTo>
                  <a:pt x="1882" y="592"/>
                </a:lnTo>
                <a:lnTo>
                  <a:pt x="1882" y="589"/>
                </a:lnTo>
                <a:lnTo>
                  <a:pt x="1882" y="584"/>
                </a:lnTo>
                <a:lnTo>
                  <a:pt x="1882" y="578"/>
                </a:lnTo>
                <a:lnTo>
                  <a:pt x="1882" y="575"/>
                </a:lnTo>
                <a:lnTo>
                  <a:pt x="1885" y="575"/>
                </a:lnTo>
                <a:lnTo>
                  <a:pt x="1885" y="572"/>
                </a:lnTo>
                <a:lnTo>
                  <a:pt x="1885" y="569"/>
                </a:lnTo>
                <a:lnTo>
                  <a:pt x="1885" y="567"/>
                </a:lnTo>
                <a:lnTo>
                  <a:pt x="1885" y="564"/>
                </a:lnTo>
                <a:lnTo>
                  <a:pt x="1882" y="561"/>
                </a:lnTo>
                <a:lnTo>
                  <a:pt x="1882" y="555"/>
                </a:lnTo>
                <a:lnTo>
                  <a:pt x="1882" y="552"/>
                </a:lnTo>
                <a:lnTo>
                  <a:pt x="1885" y="549"/>
                </a:lnTo>
                <a:lnTo>
                  <a:pt x="1888" y="549"/>
                </a:lnTo>
                <a:lnTo>
                  <a:pt x="1891" y="552"/>
                </a:lnTo>
                <a:lnTo>
                  <a:pt x="1893" y="549"/>
                </a:lnTo>
                <a:lnTo>
                  <a:pt x="1893" y="547"/>
                </a:lnTo>
                <a:lnTo>
                  <a:pt x="1896" y="547"/>
                </a:lnTo>
                <a:lnTo>
                  <a:pt x="1896" y="544"/>
                </a:lnTo>
                <a:lnTo>
                  <a:pt x="1896" y="541"/>
                </a:lnTo>
                <a:lnTo>
                  <a:pt x="1893" y="538"/>
                </a:lnTo>
                <a:lnTo>
                  <a:pt x="1893" y="532"/>
                </a:lnTo>
                <a:lnTo>
                  <a:pt x="1893" y="530"/>
                </a:lnTo>
                <a:lnTo>
                  <a:pt x="1896" y="530"/>
                </a:lnTo>
                <a:lnTo>
                  <a:pt x="1896" y="527"/>
                </a:lnTo>
                <a:lnTo>
                  <a:pt x="1899" y="527"/>
                </a:lnTo>
                <a:lnTo>
                  <a:pt x="1902" y="527"/>
                </a:lnTo>
                <a:lnTo>
                  <a:pt x="1902" y="524"/>
                </a:lnTo>
                <a:lnTo>
                  <a:pt x="1905" y="524"/>
                </a:lnTo>
                <a:lnTo>
                  <a:pt x="1905" y="521"/>
                </a:lnTo>
                <a:lnTo>
                  <a:pt x="1905" y="518"/>
                </a:lnTo>
                <a:lnTo>
                  <a:pt x="1905" y="515"/>
                </a:lnTo>
                <a:lnTo>
                  <a:pt x="1905" y="512"/>
                </a:lnTo>
                <a:lnTo>
                  <a:pt x="1905" y="510"/>
                </a:lnTo>
                <a:lnTo>
                  <a:pt x="1905" y="507"/>
                </a:lnTo>
                <a:lnTo>
                  <a:pt x="1905" y="504"/>
                </a:lnTo>
                <a:lnTo>
                  <a:pt x="1905" y="501"/>
                </a:lnTo>
                <a:lnTo>
                  <a:pt x="1905" y="498"/>
                </a:lnTo>
                <a:lnTo>
                  <a:pt x="1905" y="492"/>
                </a:lnTo>
                <a:lnTo>
                  <a:pt x="1905" y="490"/>
                </a:lnTo>
                <a:lnTo>
                  <a:pt x="1905" y="487"/>
                </a:lnTo>
                <a:lnTo>
                  <a:pt x="1902" y="484"/>
                </a:lnTo>
                <a:lnTo>
                  <a:pt x="1902" y="481"/>
                </a:lnTo>
                <a:lnTo>
                  <a:pt x="1902" y="478"/>
                </a:lnTo>
                <a:lnTo>
                  <a:pt x="1905" y="475"/>
                </a:lnTo>
                <a:lnTo>
                  <a:pt x="1905" y="473"/>
                </a:lnTo>
                <a:lnTo>
                  <a:pt x="1908" y="470"/>
                </a:lnTo>
                <a:lnTo>
                  <a:pt x="1908" y="467"/>
                </a:lnTo>
                <a:lnTo>
                  <a:pt x="1905" y="464"/>
                </a:lnTo>
                <a:lnTo>
                  <a:pt x="1902" y="461"/>
                </a:lnTo>
                <a:lnTo>
                  <a:pt x="1902" y="458"/>
                </a:lnTo>
                <a:lnTo>
                  <a:pt x="1899" y="458"/>
                </a:lnTo>
                <a:lnTo>
                  <a:pt x="1899" y="455"/>
                </a:lnTo>
                <a:lnTo>
                  <a:pt x="1902" y="455"/>
                </a:lnTo>
                <a:lnTo>
                  <a:pt x="1902" y="453"/>
                </a:lnTo>
                <a:lnTo>
                  <a:pt x="1905" y="450"/>
                </a:lnTo>
                <a:lnTo>
                  <a:pt x="1908" y="450"/>
                </a:lnTo>
                <a:lnTo>
                  <a:pt x="1911" y="450"/>
                </a:lnTo>
                <a:lnTo>
                  <a:pt x="1913" y="450"/>
                </a:lnTo>
                <a:lnTo>
                  <a:pt x="1916" y="450"/>
                </a:lnTo>
                <a:lnTo>
                  <a:pt x="1919" y="447"/>
                </a:lnTo>
                <a:lnTo>
                  <a:pt x="1922" y="447"/>
                </a:lnTo>
                <a:lnTo>
                  <a:pt x="1922" y="441"/>
                </a:lnTo>
                <a:lnTo>
                  <a:pt x="1922" y="438"/>
                </a:lnTo>
                <a:lnTo>
                  <a:pt x="1919" y="436"/>
                </a:lnTo>
                <a:lnTo>
                  <a:pt x="1919" y="433"/>
                </a:lnTo>
                <a:lnTo>
                  <a:pt x="1919" y="430"/>
                </a:lnTo>
                <a:lnTo>
                  <a:pt x="1916" y="427"/>
                </a:lnTo>
                <a:lnTo>
                  <a:pt x="1913" y="421"/>
                </a:lnTo>
                <a:lnTo>
                  <a:pt x="1913" y="418"/>
                </a:lnTo>
                <a:lnTo>
                  <a:pt x="1911" y="416"/>
                </a:lnTo>
                <a:lnTo>
                  <a:pt x="1911" y="413"/>
                </a:lnTo>
                <a:lnTo>
                  <a:pt x="1908" y="413"/>
                </a:lnTo>
                <a:lnTo>
                  <a:pt x="1905" y="410"/>
                </a:lnTo>
                <a:lnTo>
                  <a:pt x="1905" y="407"/>
                </a:lnTo>
                <a:lnTo>
                  <a:pt x="1905" y="404"/>
                </a:lnTo>
                <a:lnTo>
                  <a:pt x="1905" y="399"/>
                </a:lnTo>
                <a:lnTo>
                  <a:pt x="1908" y="396"/>
                </a:lnTo>
                <a:lnTo>
                  <a:pt x="1911" y="393"/>
                </a:lnTo>
                <a:lnTo>
                  <a:pt x="1911" y="390"/>
                </a:lnTo>
                <a:lnTo>
                  <a:pt x="1911" y="384"/>
                </a:lnTo>
                <a:lnTo>
                  <a:pt x="1911" y="381"/>
                </a:lnTo>
                <a:lnTo>
                  <a:pt x="1911" y="379"/>
                </a:lnTo>
                <a:lnTo>
                  <a:pt x="1913" y="379"/>
                </a:lnTo>
                <a:lnTo>
                  <a:pt x="1913" y="376"/>
                </a:lnTo>
                <a:lnTo>
                  <a:pt x="1916" y="373"/>
                </a:lnTo>
                <a:lnTo>
                  <a:pt x="1919" y="370"/>
                </a:lnTo>
                <a:lnTo>
                  <a:pt x="1922" y="367"/>
                </a:lnTo>
                <a:lnTo>
                  <a:pt x="1925" y="367"/>
                </a:lnTo>
                <a:lnTo>
                  <a:pt x="1925" y="364"/>
                </a:lnTo>
                <a:lnTo>
                  <a:pt x="1928" y="364"/>
                </a:lnTo>
                <a:lnTo>
                  <a:pt x="1928" y="362"/>
                </a:lnTo>
                <a:lnTo>
                  <a:pt x="1930" y="362"/>
                </a:lnTo>
                <a:lnTo>
                  <a:pt x="1930" y="359"/>
                </a:lnTo>
                <a:lnTo>
                  <a:pt x="1933" y="359"/>
                </a:lnTo>
                <a:lnTo>
                  <a:pt x="1936" y="356"/>
                </a:lnTo>
                <a:lnTo>
                  <a:pt x="1939" y="356"/>
                </a:lnTo>
                <a:lnTo>
                  <a:pt x="1942" y="353"/>
                </a:lnTo>
                <a:lnTo>
                  <a:pt x="1945" y="350"/>
                </a:lnTo>
                <a:lnTo>
                  <a:pt x="1948" y="350"/>
                </a:lnTo>
                <a:lnTo>
                  <a:pt x="1948" y="347"/>
                </a:lnTo>
                <a:lnTo>
                  <a:pt x="1950" y="347"/>
                </a:lnTo>
                <a:lnTo>
                  <a:pt x="1950" y="344"/>
                </a:lnTo>
                <a:lnTo>
                  <a:pt x="1950" y="342"/>
                </a:lnTo>
                <a:lnTo>
                  <a:pt x="1950" y="339"/>
                </a:lnTo>
                <a:lnTo>
                  <a:pt x="1950" y="336"/>
                </a:lnTo>
                <a:lnTo>
                  <a:pt x="1948" y="336"/>
                </a:lnTo>
                <a:lnTo>
                  <a:pt x="1950" y="333"/>
                </a:lnTo>
                <a:lnTo>
                  <a:pt x="1950" y="330"/>
                </a:lnTo>
                <a:lnTo>
                  <a:pt x="1950" y="327"/>
                </a:lnTo>
                <a:lnTo>
                  <a:pt x="1953" y="327"/>
                </a:lnTo>
                <a:lnTo>
                  <a:pt x="1953" y="325"/>
                </a:lnTo>
                <a:lnTo>
                  <a:pt x="1953" y="322"/>
                </a:lnTo>
                <a:lnTo>
                  <a:pt x="1953" y="319"/>
                </a:lnTo>
                <a:lnTo>
                  <a:pt x="1950" y="319"/>
                </a:lnTo>
                <a:lnTo>
                  <a:pt x="1953" y="316"/>
                </a:lnTo>
                <a:lnTo>
                  <a:pt x="1956" y="316"/>
                </a:lnTo>
                <a:lnTo>
                  <a:pt x="1956" y="319"/>
                </a:lnTo>
                <a:lnTo>
                  <a:pt x="1959" y="319"/>
                </a:lnTo>
                <a:lnTo>
                  <a:pt x="1962" y="319"/>
                </a:lnTo>
                <a:lnTo>
                  <a:pt x="1965" y="319"/>
                </a:lnTo>
                <a:lnTo>
                  <a:pt x="1968" y="319"/>
                </a:lnTo>
                <a:lnTo>
                  <a:pt x="1970" y="319"/>
                </a:lnTo>
                <a:lnTo>
                  <a:pt x="1970" y="322"/>
                </a:lnTo>
                <a:lnTo>
                  <a:pt x="1976" y="325"/>
                </a:lnTo>
                <a:lnTo>
                  <a:pt x="1979" y="325"/>
                </a:lnTo>
                <a:lnTo>
                  <a:pt x="1985" y="327"/>
                </a:lnTo>
                <a:lnTo>
                  <a:pt x="1990" y="327"/>
                </a:lnTo>
                <a:lnTo>
                  <a:pt x="1993" y="327"/>
                </a:lnTo>
                <a:lnTo>
                  <a:pt x="1996" y="327"/>
                </a:lnTo>
                <a:lnTo>
                  <a:pt x="1999" y="330"/>
                </a:lnTo>
                <a:lnTo>
                  <a:pt x="2002" y="330"/>
                </a:lnTo>
                <a:lnTo>
                  <a:pt x="2005" y="330"/>
                </a:lnTo>
                <a:lnTo>
                  <a:pt x="2005" y="333"/>
                </a:lnTo>
                <a:lnTo>
                  <a:pt x="2007" y="336"/>
                </a:lnTo>
                <a:lnTo>
                  <a:pt x="2007" y="339"/>
                </a:lnTo>
                <a:lnTo>
                  <a:pt x="2010" y="342"/>
                </a:lnTo>
                <a:lnTo>
                  <a:pt x="2010" y="344"/>
                </a:lnTo>
                <a:lnTo>
                  <a:pt x="2010" y="347"/>
                </a:lnTo>
                <a:lnTo>
                  <a:pt x="2010" y="350"/>
                </a:lnTo>
                <a:lnTo>
                  <a:pt x="2007" y="353"/>
                </a:lnTo>
                <a:lnTo>
                  <a:pt x="2005" y="356"/>
                </a:lnTo>
                <a:lnTo>
                  <a:pt x="2005" y="359"/>
                </a:lnTo>
                <a:lnTo>
                  <a:pt x="2005" y="362"/>
                </a:lnTo>
                <a:lnTo>
                  <a:pt x="2005" y="364"/>
                </a:lnTo>
                <a:lnTo>
                  <a:pt x="2002" y="370"/>
                </a:lnTo>
                <a:lnTo>
                  <a:pt x="2002" y="373"/>
                </a:lnTo>
                <a:lnTo>
                  <a:pt x="2005" y="376"/>
                </a:lnTo>
                <a:lnTo>
                  <a:pt x="2007" y="376"/>
                </a:lnTo>
                <a:lnTo>
                  <a:pt x="2010" y="379"/>
                </a:lnTo>
                <a:lnTo>
                  <a:pt x="2013" y="379"/>
                </a:lnTo>
                <a:lnTo>
                  <a:pt x="2016" y="381"/>
                </a:lnTo>
                <a:lnTo>
                  <a:pt x="2019" y="384"/>
                </a:lnTo>
                <a:lnTo>
                  <a:pt x="2019" y="387"/>
                </a:lnTo>
                <a:lnTo>
                  <a:pt x="2019" y="390"/>
                </a:lnTo>
                <a:lnTo>
                  <a:pt x="2016" y="393"/>
                </a:lnTo>
                <a:lnTo>
                  <a:pt x="2016" y="396"/>
                </a:lnTo>
                <a:lnTo>
                  <a:pt x="2016" y="399"/>
                </a:lnTo>
                <a:lnTo>
                  <a:pt x="2016" y="401"/>
                </a:lnTo>
                <a:lnTo>
                  <a:pt x="2016" y="404"/>
                </a:lnTo>
                <a:lnTo>
                  <a:pt x="2016" y="407"/>
                </a:lnTo>
                <a:lnTo>
                  <a:pt x="2016" y="410"/>
                </a:lnTo>
                <a:lnTo>
                  <a:pt x="2016" y="413"/>
                </a:lnTo>
                <a:lnTo>
                  <a:pt x="2013" y="416"/>
                </a:lnTo>
                <a:lnTo>
                  <a:pt x="2013" y="418"/>
                </a:lnTo>
                <a:lnTo>
                  <a:pt x="2013" y="421"/>
                </a:lnTo>
                <a:lnTo>
                  <a:pt x="2013" y="424"/>
                </a:lnTo>
                <a:lnTo>
                  <a:pt x="2013" y="427"/>
                </a:lnTo>
                <a:lnTo>
                  <a:pt x="2013" y="430"/>
                </a:lnTo>
                <a:lnTo>
                  <a:pt x="2013" y="433"/>
                </a:lnTo>
                <a:lnTo>
                  <a:pt x="2010" y="433"/>
                </a:lnTo>
                <a:lnTo>
                  <a:pt x="2010" y="436"/>
                </a:lnTo>
                <a:lnTo>
                  <a:pt x="2016" y="438"/>
                </a:lnTo>
                <a:lnTo>
                  <a:pt x="2019" y="438"/>
                </a:lnTo>
                <a:lnTo>
                  <a:pt x="2022" y="441"/>
                </a:lnTo>
                <a:lnTo>
                  <a:pt x="2024" y="441"/>
                </a:lnTo>
                <a:lnTo>
                  <a:pt x="2027" y="438"/>
                </a:lnTo>
                <a:lnTo>
                  <a:pt x="2030" y="438"/>
                </a:lnTo>
                <a:lnTo>
                  <a:pt x="2033" y="438"/>
                </a:lnTo>
                <a:lnTo>
                  <a:pt x="2036" y="438"/>
                </a:lnTo>
                <a:lnTo>
                  <a:pt x="2039" y="438"/>
                </a:lnTo>
                <a:lnTo>
                  <a:pt x="2042" y="438"/>
                </a:lnTo>
                <a:lnTo>
                  <a:pt x="2044" y="438"/>
                </a:lnTo>
                <a:lnTo>
                  <a:pt x="2047" y="438"/>
                </a:lnTo>
                <a:lnTo>
                  <a:pt x="2047" y="436"/>
                </a:lnTo>
                <a:lnTo>
                  <a:pt x="2050" y="436"/>
                </a:lnTo>
                <a:lnTo>
                  <a:pt x="2053" y="436"/>
                </a:lnTo>
                <a:lnTo>
                  <a:pt x="2056" y="436"/>
                </a:lnTo>
                <a:lnTo>
                  <a:pt x="2059" y="433"/>
                </a:lnTo>
                <a:lnTo>
                  <a:pt x="2061" y="433"/>
                </a:lnTo>
                <a:lnTo>
                  <a:pt x="2064" y="433"/>
                </a:lnTo>
                <a:lnTo>
                  <a:pt x="2067" y="430"/>
                </a:lnTo>
                <a:lnTo>
                  <a:pt x="2070" y="430"/>
                </a:lnTo>
                <a:lnTo>
                  <a:pt x="2073" y="430"/>
                </a:lnTo>
                <a:lnTo>
                  <a:pt x="2076" y="430"/>
                </a:lnTo>
                <a:lnTo>
                  <a:pt x="2079" y="430"/>
                </a:lnTo>
                <a:lnTo>
                  <a:pt x="2081" y="430"/>
                </a:lnTo>
                <a:lnTo>
                  <a:pt x="2087" y="427"/>
                </a:lnTo>
                <a:lnTo>
                  <a:pt x="2090" y="427"/>
                </a:lnTo>
                <a:lnTo>
                  <a:pt x="2093" y="430"/>
                </a:lnTo>
                <a:lnTo>
                  <a:pt x="2096" y="430"/>
                </a:lnTo>
                <a:lnTo>
                  <a:pt x="2099" y="430"/>
                </a:lnTo>
                <a:lnTo>
                  <a:pt x="2104" y="433"/>
                </a:lnTo>
                <a:lnTo>
                  <a:pt x="2107" y="436"/>
                </a:lnTo>
                <a:lnTo>
                  <a:pt x="2107" y="438"/>
                </a:lnTo>
                <a:lnTo>
                  <a:pt x="2110" y="441"/>
                </a:lnTo>
                <a:lnTo>
                  <a:pt x="2110" y="444"/>
                </a:lnTo>
                <a:lnTo>
                  <a:pt x="2110" y="447"/>
                </a:lnTo>
                <a:lnTo>
                  <a:pt x="2110" y="450"/>
                </a:lnTo>
                <a:lnTo>
                  <a:pt x="2113" y="453"/>
                </a:lnTo>
                <a:lnTo>
                  <a:pt x="2113" y="455"/>
                </a:lnTo>
                <a:lnTo>
                  <a:pt x="2116" y="458"/>
                </a:lnTo>
                <a:lnTo>
                  <a:pt x="2116" y="461"/>
                </a:lnTo>
                <a:lnTo>
                  <a:pt x="2116" y="464"/>
                </a:lnTo>
                <a:lnTo>
                  <a:pt x="2118" y="467"/>
                </a:lnTo>
                <a:lnTo>
                  <a:pt x="2118" y="470"/>
                </a:lnTo>
                <a:lnTo>
                  <a:pt x="2118" y="473"/>
                </a:lnTo>
                <a:lnTo>
                  <a:pt x="2121" y="475"/>
                </a:lnTo>
                <a:lnTo>
                  <a:pt x="2118" y="478"/>
                </a:lnTo>
                <a:lnTo>
                  <a:pt x="2118" y="481"/>
                </a:lnTo>
                <a:lnTo>
                  <a:pt x="2116" y="487"/>
                </a:lnTo>
                <a:lnTo>
                  <a:pt x="2116" y="490"/>
                </a:lnTo>
                <a:lnTo>
                  <a:pt x="2113" y="492"/>
                </a:lnTo>
                <a:lnTo>
                  <a:pt x="2113" y="495"/>
                </a:lnTo>
                <a:lnTo>
                  <a:pt x="2113" y="498"/>
                </a:lnTo>
                <a:lnTo>
                  <a:pt x="2110" y="501"/>
                </a:lnTo>
                <a:lnTo>
                  <a:pt x="2107" y="504"/>
                </a:lnTo>
                <a:lnTo>
                  <a:pt x="2107" y="507"/>
                </a:lnTo>
                <a:lnTo>
                  <a:pt x="2104" y="507"/>
                </a:lnTo>
                <a:lnTo>
                  <a:pt x="2101" y="510"/>
                </a:lnTo>
                <a:lnTo>
                  <a:pt x="2099" y="510"/>
                </a:lnTo>
                <a:lnTo>
                  <a:pt x="2099" y="512"/>
                </a:lnTo>
                <a:lnTo>
                  <a:pt x="2096" y="512"/>
                </a:lnTo>
                <a:lnTo>
                  <a:pt x="2096" y="515"/>
                </a:lnTo>
                <a:lnTo>
                  <a:pt x="2093" y="515"/>
                </a:lnTo>
                <a:lnTo>
                  <a:pt x="2090" y="515"/>
                </a:lnTo>
                <a:lnTo>
                  <a:pt x="2087" y="518"/>
                </a:lnTo>
                <a:lnTo>
                  <a:pt x="2084" y="518"/>
                </a:lnTo>
                <a:lnTo>
                  <a:pt x="2081" y="521"/>
                </a:lnTo>
                <a:lnTo>
                  <a:pt x="2079" y="521"/>
                </a:lnTo>
                <a:lnTo>
                  <a:pt x="2076" y="521"/>
                </a:lnTo>
                <a:lnTo>
                  <a:pt x="2076" y="524"/>
                </a:lnTo>
                <a:lnTo>
                  <a:pt x="2073" y="524"/>
                </a:lnTo>
                <a:lnTo>
                  <a:pt x="2076" y="527"/>
                </a:lnTo>
                <a:lnTo>
                  <a:pt x="2079" y="527"/>
                </a:lnTo>
                <a:lnTo>
                  <a:pt x="2079" y="530"/>
                </a:lnTo>
                <a:lnTo>
                  <a:pt x="2081" y="530"/>
                </a:lnTo>
                <a:lnTo>
                  <a:pt x="2084" y="532"/>
                </a:lnTo>
                <a:lnTo>
                  <a:pt x="2087" y="535"/>
                </a:lnTo>
                <a:lnTo>
                  <a:pt x="2090" y="538"/>
                </a:lnTo>
                <a:lnTo>
                  <a:pt x="2093" y="541"/>
                </a:lnTo>
                <a:lnTo>
                  <a:pt x="2101" y="544"/>
                </a:lnTo>
                <a:lnTo>
                  <a:pt x="2104" y="541"/>
                </a:lnTo>
                <a:lnTo>
                  <a:pt x="2107" y="541"/>
                </a:lnTo>
                <a:lnTo>
                  <a:pt x="2110" y="538"/>
                </a:lnTo>
                <a:lnTo>
                  <a:pt x="2113" y="535"/>
                </a:lnTo>
                <a:lnTo>
                  <a:pt x="2116" y="538"/>
                </a:lnTo>
                <a:lnTo>
                  <a:pt x="2118" y="541"/>
                </a:lnTo>
                <a:lnTo>
                  <a:pt x="2118" y="544"/>
                </a:lnTo>
                <a:lnTo>
                  <a:pt x="2118" y="547"/>
                </a:lnTo>
                <a:lnTo>
                  <a:pt x="2118" y="549"/>
                </a:lnTo>
                <a:lnTo>
                  <a:pt x="2121" y="549"/>
                </a:lnTo>
                <a:lnTo>
                  <a:pt x="2118" y="552"/>
                </a:lnTo>
                <a:lnTo>
                  <a:pt x="2118" y="555"/>
                </a:lnTo>
                <a:lnTo>
                  <a:pt x="2118" y="558"/>
                </a:lnTo>
                <a:lnTo>
                  <a:pt x="2118" y="561"/>
                </a:lnTo>
                <a:lnTo>
                  <a:pt x="2118" y="564"/>
                </a:lnTo>
                <a:lnTo>
                  <a:pt x="2121" y="564"/>
                </a:lnTo>
                <a:lnTo>
                  <a:pt x="2124" y="567"/>
                </a:lnTo>
                <a:lnTo>
                  <a:pt x="2127" y="567"/>
                </a:lnTo>
                <a:lnTo>
                  <a:pt x="2130" y="567"/>
                </a:lnTo>
                <a:lnTo>
                  <a:pt x="2130" y="569"/>
                </a:lnTo>
                <a:lnTo>
                  <a:pt x="2130" y="572"/>
                </a:lnTo>
                <a:lnTo>
                  <a:pt x="2133" y="575"/>
                </a:lnTo>
                <a:lnTo>
                  <a:pt x="2133" y="578"/>
                </a:lnTo>
                <a:lnTo>
                  <a:pt x="2133" y="581"/>
                </a:lnTo>
                <a:lnTo>
                  <a:pt x="2136" y="581"/>
                </a:lnTo>
                <a:lnTo>
                  <a:pt x="2138" y="581"/>
                </a:lnTo>
                <a:lnTo>
                  <a:pt x="2138" y="584"/>
                </a:lnTo>
                <a:lnTo>
                  <a:pt x="2141" y="581"/>
                </a:lnTo>
                <a:lnTo>
                  <a:pt x="2141" y="584"/>
                </a:lnTo>
                <a:lnTo>
                  <a:pt x="2144" y="584"/>
                </a:lnTo>
                <a:lnTo>
                  <a:pt x="2144" y="586"/>
                </a:lnTo>
                <a:lnTo>
                  <a:pt x="2153" y="589"/>
                </a:lnTo>
                <a:lnTo>
                  <a:pt x="2155" y="592"/>
                </a:lnTo>
                <a:lnTo>
                  <a:pt x="2155" y="595"/>
                </a:lnTo>
                <a:lnTo>
                  <a:pt x="2155" y="598"/>
                </a:lnTo>
                <a:lnTo>
                  <a:pt x="2155" y="601"/>
                </a:lnTo>
                <a:lnTo>
                  <a:pt x="2155" y="604"/>
                </a:lnTo>
                <a:lnTo>
                  <a:pt x="2158" y="604"/>
                </a:lnTo>
                <a:lnTo>
                  <a:pt x="2161" y="604"/>
                </a:lnTo>
                <a:lnTo>
                  <a:pt x="2164" y="606"/>
                </a:lnTo>
                <a:lnTo>
                  <a:pt x="2167" y="606"/>
                </a:lnTo>
                <a:lnTo>
                  <a:pt x="2170" y="606"/>
                </a:lnTo>
                <a:lnTo>
                  <a:pt x="2173" y="606"/>
                </a:lnTo>
                <a:lnTo>
                  <a:pt x="2175" y="604"/>
                </a:lnTo>
                <a:lnTo>
                  <a:pt x="2178" y="604"/>
                </a:lnTo>
                <a:lnTo>
                  <a:pt x="2181" y="604"/>
                </a:lnTo>
                <a:lnTo>
                  <a:pt x="2181" y="601"/>
                </a:lnTo>
                <a:lnTo>
                  <a:pt x="2181" y="598"/>
                </a:lnTo>
                <a:lnTo>
                  <a:pt x="2184" y="595"/>
                </a:lnTo>
                <a:lnTo>
                  <a:pt x="2187" y="595"/>
                </a:lnTo>
                <a:lnTo>
                  <a:pt x="2190" y="592"/>
                </a:lnTo>
                <a:lnTo>
                  <a:pt x="2193" y="592"/>
                </a:lnTo>
                <a:lnTo>
                  <a:pt x="2195" y="595"/>
                </a:lnTo>
                <a:lnTo>
                  <a:pt x="2195" y="598"/>
                </a:lnTo>
                <a:lnTo>
                  <a:pt x="2198" y="601"/>
                </a:lnTo>
                <a:lnTo>
                  <a:pt x="2201" y="604"/>
                </a:lnTo>
                <a:lnTo>
                  <a:pt x="2204" y="604"/>
                </a:lnTo>
                <a:lnTo>
                  <a:pt x="2207" y="604"/>
                </a:lnTo>
                <a:lnTo>
                  <a:pt x="2212" y="604"/>
                </a:lnTo>
                <a:lnTo>
                  <a:pt x="2215" y="601"/>
                </a:lnTo>
                <a:lnTo>
                  <a:pt x="2218" y="601"/>
                </a:lnTo>
                <a:lnTo>
                  <a:pt x="2221" y="601"/>
                </a:lnTo>
                <a:lnTo>
                  <a:pt x="2224" y="601"/>
                </a:lnTo>
                <a:lnTo>
                  <a:pt x="2227" y="601"/>
                </a:lnTo>
                <a:lnTo>
                  <a:pt x="2230" y="598"/>
                </a:lnTo>
                <a:lnTo>
                  <a:pt x="2235" y="598"/>
                </a:lnTo>
                <a:lnTo>
                  <a:pt x="2238" y="598"/>
                </a:lnTo>
                <a:lnTo>
                  <a:pt x="2238" y="601"/>
                </a:lnTo>
                <a:lnTo>
                  <a:pt x="2241" y="601"/>
                </a:lnTo>
                <a:lnTo>
                  <a:pt x="2247" y="598"/>
                </a:lnTo>
                <a:lnTo>
                  <a:pt x="2249" y="598"/>
                </a:lnTo>
                <a:lnTo>
                  <a:pt x="2252" y="598"/>
                </a:lnTo>
                <a:lnTo>
                  <a:pt x="2255" y="595"/>
                </a:lnTo>
                <a:lnTo>
                  <a:pt x="2264" y="595"/>
                </a:lnTo>
                <a:lnTo>
                  <a:pt x="2267" y="595"/>
                </a:lnTo>
                <a:lnTo>
                  <a:pt x="2267" y="592"/>
                </a:lnTo>
                <a:lnTo>
                  <a:pt x="2269" y="592"/>
                </a:lnTo>
                <a:lnTo>
                  <a:pt x="2278" y="589"/>
                </a:lnTo>
                <a:lnTo>
                  <a:pt x="2278" y="586"/>
                </a:lnTo>
                <a:lnTo>
                  <a:pt x="2281" y="586"/>
                </a:lnTo>
                <a:lnTo>
                  <a:pt x="2284" y="584"/>
                </a:lnTo>
                <a:lnTo>
                  <a:pt x="2286" y="578"/>
                </a:lnTo>
                <a:lnTo>
                  <a:pt x="2289" y="575"/>
                </a:lnTo>
                <a:lnTo>
                  <a:pt x="2298" y="572"/>
                </a:lnTo>
                <a:lnTo>
                  <a:pt x="2301" y="572"/>
                </a:lnTo>
                <a:lnTo>
                  <a:pt x="2312" y="569"/>
                </a:lnTo>
                <a:lnTo>
                  <a:pt x="2318" y="569"/>
                </a:lnTo>
                <a:lnTo>
                  <a:pt x="2321" y="569"/>
                </a:lnTo>
                <a:lnTo>
                  <a:pt x="2329" y="569"/>
                </a:lnTo>
                <a:lnTo>
                  <a:pt x="2338" y="569"/>
                </a:lnTo>
                <a:lnTo>
                  <a:pt x="2343" y="567"/>
                </a:lnTo>
                <a:lnTo>
                  <a:pt x="2346" y="561"/>
                </a:lnTo>
                <a:lnTo>
                  <a:pt x="2346" y="558"/>
                </a:lnTo>
                <a:lnTo>
                  <a:pt x="2343" y="552"/>
                </a:lnTo>
                <a:lnTo>
                  <a:pt x="2341" y="544"/>
                </a:lnTo>
                <a:lnTo>
                  <a:pt x="2341" y="538"/>
                </a:lnTo>
                <a:lnTo>
                  <a:pt x="2338" y="532"/>
                </a:lnTo>
                <a:lnTo>
                  <a:pt x="2338" y="527"/>
                </a:lnTo>
                <a:lnTo>
                  <a:pt x="2338" y="521"/>
                </a:lnTo>
                <a:lnTo>
                  <a:pt x="2338" y="518"/>
                </a:lnTo>
                <a:lnTo>
                  <a:pt x="2343" y="518"/>
                </a:lnTo>
                <a:lnTo>
                  <a:pt x="2346" y="518"/>
                </a:lnTo>
                <a:lnTo>
                  <a:pt x="2349" y="518"/>
                </a:lnTo>
                <a:lnTo>
                  <a:pt x="2352" y="518"/>
                </a:lnTo>
                <a:lnTo>
                  <a:pt x="2355" y="518"/>
                </a:lnTo>
                <a:lnTo>
                  <a:pt x="2358" y="518"/>
                </a:lnTo>
                <a:lnTo>
                  <a:pt x="2363" y="521"/>
                </a:lnTo>
                <a:lnTo>
                  <a:pt x="2366" y="521"/>
                </a:lnTo>
                <a:lnTo>
                  <a:pt x="2369" y="521"/>
                </a:lnTo>
                <a:lnTo>
                  <a:pt x="2369" y="524"/>
                </a:lnTo>
                <a:lnTo>
                  <a:pt x="2375" y="524"/>
                </a:lnTo>
                <a:lnTo>
                  <a:pt x="2378" y="527"/>
                </a:lnTo>
                <a:lnTo>
                  <a:pt x="2380" y="527"/>
                </a:lnTo>
                <a:lnTo>
                  <a:pt x="2386" y="530"/>
                </a:lnTo>
                <a:lnTo>
                  <a:pt x="2389" y="532"/>
                </a:lnTo>
                <a:lnTo>
                  <a:pt x="2392" y="532"/>
                </a:lnTo>
                <a:lnTo>
                  <a:pt x="2395" y="538"/>
                </a:lnTo>
                <a:lnTo>
                  <a:pt x="2395" y="541"/>
                </a:lnTo>
                <a:lnTo>
                  <a:pt x="2398" y="544"/>
                </a:lnTo>
                <a:lnTo>
                  <a:pt x="2398" y="549"/>
                </a:lnTo>
                <a:lnTo>
                  <a:pt x="2400" y="552"/>
                </a:lnTo>
                <a:lnTo>
                  <a:pt x="2400" y="555"/>
                </a:lnTo>
                <a:lnTo>
                  <a:pt x="2403" y="555"/>
                </a:lnTo>
                <a:lnTo>
                  <a:pt x="2403" y="558"/>
                </a:lnTo>
                <a:lnTo>
                  <a:pt x="2406" y="555"/>
                </a:lnTo>
                <a:lnTo>
                  <a:pt x="2409" y="555"/>
                </a:lnTo>
                <a:lnTo>
                  <a:pt x="2412" y="555"/>
                </a:lnTo>
                <a:lnTo>
                  <a:pt x="2415" y="555"/>
                </a:lnTo>
                <a:lnTo>
                  <a:pt x="2417" y="552"/>
                </a:lnTo>
                <a:lnTo>
                  <a:pt x="2420" y="555"/>
                </a:lnTo>
                <a:lnTo>
                  <a:pt x="2423" y="552"/>
                </a:lnTo>
                <a:lnTo>
                  <a:pt x="2426" y="552"/>
                </a:lnTo>
                <a:lnTo>
                  <a:pt x="2429" y="552"/>
                </a:lnTo>
                <a:lnTo>
                  <a:pt x="2432" y="552"/>
                </a:lnTo>
                <a:lnTo>
                  <a:pt x="2435" y="552"/>
                </a:lnTo>
                <a:lnTo>
                  <a:pt x="2437" y="552"/>
                </a:lnTo>
                <a:lnTo>
                  <a:pt x="2440" y="552"/>
                </a:lnTo>
                <a:lnTo>
                  <a:pt x="2443" y="555"/>
                </a:lnTo>
                <a:lnTo>
                  <a:pt x="2446" y="555"/>
                </a:lnTo>
                <a:lnTo>
                  <a:pt x="2452" y="558"/>
                </a:lnTo>
                <a:lnTo>
                  <a:pt x="2455" y="561"/>
                </a:lnTo>
                <a:lnTo>
                  <a:pt x="2460" y="564"/>
                </a:lnTo>
                <a:lnTo>
                  <a:pt x="2460" y="567"/>
                </a:lnTo>
                <a:lnTo>
                  <a:pt x="2463" y="567"/>
                </a:lnTo>
                <a:lnTo>
                  <a:pt x="2466" y="569"/>
                </a:lnTo>
                <a:lnTo>
                  <a:pt x="2469" y="569"/>
                </a:lnTo>
                <a:lnTo>
                  <a:pt x="2469" y="572"/>
                </a:lnTo>
                <a:lnTo>
                  <a:pt x="2474" y="572"/>
                </a:lnTo>
                <a:lnTo>
                  <a:pt x="2477" y="575"/>
                </a:lnTo>
                <a:lnTo>
                  <a:pt x="2480" y="575"/>
                </a:lnTo>
                <a:lnTo>
                  <a:pt x="2483" y="578"/>
                </a:lnTo>
                <a:lnTo>
                  <a:pt x="2486" y="578"/>
                </a:lnTo>
                <a:lnTo>
                  <a:pt x="2489" y="578"/>
                </a:lnTo>
                <a:lnTo>
                  <a:pt x="2492" y="581"/>
                </a:lnTo>
                <a:lnTo>
                  <a:pt x="2494" y="581"/>
                </a:lnTo>
                <a:lnTo>
                  <a:pt x="2497" y="584"/>
                </a:lnTo>
                <a:lnTo>
                  <a:pt x="2500" y="586"/>
                </a:lnTo>
                <a:lnTo>
                  <a:pt x="2503" y="586"/>
                </a:lnTo>
                <a:lnTo>
                  <a:pt x="2506" y="586"/>
                </a:lnTo>
                <a:lnTo>
                  <a:pt x="2509" y="589"/>
                </a:lnTo>
                <a:lnTo>
                  <a:pt x="2509" y="592"/>
                </a:lnTo>
                <a:lnTo>
                  <a:pt x="2509" y="595"/>
                </a:lnTo>
                <a:lnTo>
                  <a:pt x="2511" y="595"/>
                </a:lnTo>
                <a:lnTo>
                  <a:pt x="2511" y="598"/>
                </a:lnTo>
                <a:lnTo>
                  <a:pt x="2514" y="598"/>
                </a:lnTo>
                <a:lnTo>
                  <a:pt x="2514" y="601"/>
                </a:lnTo>
                <a:lnTo>
                  <a:pt x="2517" y="601"/>
                </a:lnTo>
                <a:lnTo>
                  <a:pt x="2517" y="604"/>
                </a:lnTo>
                <a:lnTo>
                  <a:pt x="2520" y="606"/>
                </a:lnTo>
                <a:lnTo>
                  <a:pt x="2523" y="609"/>
                </a:lnTo>
                <a:lnTo>
                  <a:pt x="2526" y="612"/>
                </a:lnTo>
                <a:lnTo>
                  <a:pt x="2529" y="615"/>
                </a:lnTo>
                <a:lnTo>
                  <a:pt x="2531" y="615"/>
                </a:lnTo>
                <a:lnTo>
                  <a:pt x="2531" y="618"/>
                </a:lnTo>
                <a:lnTo>
                  <a:pt x="2534" y="618"/>
                </a:lnTo>
                <a:lnTo>
                  <a:pt x="2534" y="621"/>
                </a:lnTo>
                <a:lnTo>
                  <a:pt x="2534" y="623"/>
                </a:lnTo>
                <a:lnTo>
                  <a:pt x="2537" y="626"/>
                </a:lnTo>
                <a:lnTo>
                  <a:pt x="2537" y="629"/>
                </a:lnTo>
                <a:lnTo>
                  <a:pt x="2537" y="632"/>
                </a:lnTo>
                <a:lnTo>
                  <a:pt x="2537" y="635"/>
                </a:lnTo>
                <a:lnTo>
                  <a:pt x="2534" y="638"/>
                </a:lnTo>
                <a:lnTo>
                  <a:pt x="2531" y="638"/>
                </a:lnTo>
                <a:lnTo>
                  <a:pt x="2531" y="641"/>
                </a:lnTo>
                <a:lnTo>
                  <a:pt x="2531" y="643"/>
                </a:lnTo>
                <a:lnTo>
                  <a:pt x="2531" y="646"/>
                </a:lnTo>
                <a:lnTo>
                  <a:pt x="2531" y="649"/>
                </a:lnTo>
                <a:lnTo>
                  <a:pt x="2531" y="652"/>
                </a:lnTo>
                <a:lnTo>
                  <a:pt x="2531" y="655"/>
                </a:lnTo>
                <a:lnTo>
                  <a:pt x="2534" y="655"/>
                </a:lnTo>
                <a:lnTo>
                  <a:pt x="2534" y="658"/>
                </a:lnTo>
                <a:lnTo>
                  <a:pt x="2537" y="660"/>
                </a:lnTo>
                <a:lnTo>
                  <a:pt x="2537" y="663"/>
                </a:lnTo>
                <a:lnTo>
                  <a:pt x="2537" y="666"/>
                </a:lnTo>
                <a:lnTo>
                  <a:pt x="2537" y="669"/>
                </a:lnTo>
                <a:lnTo>
                  <a:pt x="2537" y="672"/>
                </a:lnTo>
                <a:lnTo>
                  <a:pt x="2537" y="675"/>
                </a:lnTo>
                <a:lnTo>
                  <a:pt x="2537" y="678"/>
                </a:lnTo>
                <a:lnTo>
                  <a:pt x="2537" y="680"/>
                </a:lnTo>
                <a:lnTo>
                  <a:pt x="2537" y="686"/>
                </a:lnTo>
                <a:lnTo>
                  <a:pt x="2537" y="689"/>
                </a:lnTo>
                <a:lnTo>
                  <a:pt x="2540" y="689"/>
                </a:lnTo>
                <a:lnTo>
                  <a:pt x="2540" y="692"/>
                </a:lnTo>
                <a:lnTo>
                  <a:pt x="2543" y="695"/>
                </a:lnTo>
                <a:lnTo>
                  <a:pt x="2543" y="697"/>
                </a:lnTo>
                <a:lnTo>
                  <a:pt x="2543" y="700"/>
                </a:lnTo>
                <a:lnTo>
                  <a:pt x="2543" y="703"/>
                </a:lnTo>
                <a:lnTo>
                  <a:pt x="2546" y="706"/>
                </a:lnTo>
                <a:lnTo>
                  <a:pt x="2548" y="709"/>
                </a:lnTo>
                <a:lnTo>
                  <a:pt x="2546" y="709"/>
                </a:lnTo>
                <a:lnTo>
                  <a:pt x="2548" y="712"/>
                </a:lnTo>
                <a:lnTo>
                  <a:pt x="2548" y="715"/>
                </a:lnTo>
                <a:lnTo>
                  <a:pt x="2548" y="717"/>
                </a:lnTo>
                <a:lnTo>
                  <a:pt x="2548" y="720"/>
                </a:lnTo>
                <a:lnTo>
                  <a:pt x="2551" y="723"/>
                </a:lnTo>
                <a:lnTo>
                  <a:pt x="2554" y="723"/>
                </a:lnTo>
                <a:lnTo>
                  <a:pt x="2554" y="726"/>
                </a:lnTo>
                <a:lnTo>
                  <a:pt x="2554" y="729"/>
                </a:lnTo>
                <a:lnTo>
                  <a:pt x="2554" y="732"/>
                </a:lnTo>
                <a:lnTo>
                  <a:pt x="2551" y="734"/>
                </a:lnTo>
                <a:lnTo>
                  <a:pt x="2551" y="737"/>
                </a:lnTo>
                <a:lnTo>
                  <a:pt x="2554" y="740"/>
                </a:lnTo>
                <a:lnTo>
                  <a:pt x="2557" y="740"/>
                </a:lnTo>
                <a:lnTo>
                  <a:pt x="2557" y="743"/>
                </a:lnTo>
                <a:lnTo>
                  <a:pt x="2554" y="749"/>
                </a:lnTo>
                <a:lnTo>
                  <a:pt x="2554" y="752"/>
                </a:lnTo>
                <a:lnTo>
                  <a:pt x="2554" y="754"/>
                </a:lnTo>
                <a:lnTo>
                  <a:pt x="2554" y="757"/>
                </a:lnTo>
                <a:lnTo>
                  <a:pt x="2551" y="760"/>
                </a:lnTo>
                <a:lnTo>
                  <a:pt x="2551" y="763"/>
                </a:lnTo>
                <a:lnTo>
                  <a:pt x="2548" y="766"/>
                </a:lnTo>
                <a:lnTo>
                  <a:pt x="2546" y="769"/>
                </a:lnTo>
                <a:lnTo>
                  <a:pt x="2546" y="771"/>
                </a:lnTo>
                <a:lnTo>
                  <a:pt x="2543" y="774"/>
                </a:lnTo>
                <a:lnTo>
                  <a:pt x="2540" y="774"/>
                </a:lnTo>
                <a:lnTo>
                  <a:pt x="2537" y="774"/>
                </a:lnTo>
                <a:lnTo>
                  <a:pt x="2534" y="777"/>
                </a:lnTo>
                <a:lnTo>
                  <a:pt x="2531" y="777"/>
                </a:lnTo>
                <a:lnTo>
                  <a:pt x="2529" y="777"/>
                </a:lnTo>
                <a:lnTo>
                  <a:pt x="2526" y="777"/>
                </a:lnTo>
                <a:lnTo>
                  <a:pt x="2523" y="777"/>
                </a:lnTo>
                <a:lnTo>
                  <a:pt x="2520" y="777"/>
                </a:lnTo>
                <a:lnTo>
                  <a:pt x="2517" y="777"/>
                </a:lnTo>
                <a:lnTo>
                  <a:pt x="2514" y="777"/>
                </a:lnTo>
                <a:lnTo>
                  <a:pt x="2511" y="777"/>
                </a:lnTo>
                <a:lnTo>
                  <a:pt x="2509" y="777"/>
                </a:lnTo>
                <a:lnTo>
                  <a:pt x="2503" y="780"/>
                </a:lnTo>
                <a:lnTo>
                  <a:pt x="2500" y="780"/>
                </a:lnTo>
                <a:lnTo>
                  <a:pt x="2494" y="780"/>
                </a:lnTo>
                <a:lnTo>
                  <a:pt x="2494" y="783"/>
                </a:lnTo>
                <a:lnTo>
                  <a:pt x="2492" y="783"/>
                </a:lnTo>
                <a:lnTo>
                  <a:pt x="2489" y="783"/>
                </a:lnTo>
                <a:lnTo>
                  <a:pt x="2486" y="786"/>
                </a:lnTo>
                <a:lnTo>
                  <a:pt x="2480" y="789"/>
                </a:lnTo>
                <a:lnTo>
                  <a:pt x="2480" y="791"/>
                </a:lnTo>
                <a:lnTo>
                  <a:pt x="2477" y="791"/>
                </a:lnTo>
                <a:lnTo>
                  <a:pt x="2474" y="794"/>
                </a:lnTo>
                <a:lnTo>
                  <a:pt x="2472" y="794"/>
                </a:lnTo>
                <a:lnTo>
                  <a:pt x="2472" y="797"/>
                </a:lnTo>
                <a:lnTo>
                  <a:pt x="2469" y="797"/>
                </a:lnTo>
                <a:lnTo>
                  <a:pt x="2469" y="800"/>
                </a:lnTo>
                <a:lnTo>
                  <a:pt x="2466" y="800"/>
                </a:lnTo>
                <a:lnTo>
                  <a:pt x="2466" y="803"/>
                </a:lnTo>
                <a:lnTo>
                  <a:pt x="2463" y="803"/>
                </a:lnTo>
                <a:lnTo>
                  <a:pt x="2460" y="806"/>
                </a:lnTo>
                <a:lnTo>
                  <a:pt x="2457" y="808"/>
                </a:lnTo>
                <a:lnTo>
                  <a:pt x="2457" y="811"/>
                </a:lnTo>
                <a:lnTo>
                  <a:pt x="2455" y="814"/>
                </a:lnTo>
                <a:lnTo>
                  <a:pt x="2449" y="817"/>
                </a:lnTo>
                <a:lnTo>
                  <a:pt x="2446" y="820"/>
                </a:lnTo>
                <a:lnTo>
                  <a:pt x="2443" y="820"/>
                </a:lnTo>
                <a:lnTo>
                  <a:pt x="2443" y="823"/>
                </a:lnTo>
                <a:lnTo>
                  <a:pt x="2440" y="823"/>
                </a:lnTo>
                <a:lnTo>
                  <a:pt x="2435" y="826"/>
                </a:lnTo>
                <a:lnTo>
                  <a:pt x="2432" y="828"/>
                </a:lnTo>
                <a:lnTo>
                  <a:pt x="2429" y="828"/>
                </a:lnTo>
                <a:lnTo>
                  <a:pt x="2429" y="831"/>
                </a:lnTo>
                <a:lnTo>
                  <a:pt x="2426" y="834"/>
                </a:lnTo>
                <a:lnTo>
                  <a:pt x="2423" y="837"/>
                </a:lnTo>
                <a:lnTo>
                  <a:pt x="2420" y="837"/>
                </a:lnTo>
                <a:lnTo>
                  <a:pt x="2417" y="840"/>
                </a:lnTo>
                <a:lnTo>
                  <a:pt x="2417" y="843"/>
                </a:lnTo>
                <a:lnTo>
                  <a:pt x="2415" y="843"/>
                </a:lnTo>
                <a:lnTo>
                  <a:pt x="2412" y="846"/>
                </a:lnTo>
                <a:lnTo>
                  <a:pt x="2409" y="848"/>
                </a:lnTo>
                <a:lnTo>
                  <a:pt x="2409" y="851"/>
                </a:lnTo>
                <a:lnTo>
                  <a:pt x="2409" y="854"/>
                </a:lnTo>
                <a:lnTo>
                  <a:pt x="2406" y="854"/>
                </a:lnTo>
                <a:lnTo>
                  <a:pt x="2403" y="857"/>
                </a:lnTo>
                <a:lnTo>
                  <a:pt x="2400" y="860"/>
                </a:lnTo>
                <a:lnTo>
                  <a:pt x="2398" y="863"/>
                </a:lnTo>
                <a:lnTo>
                  <a:pt x="2395" y="865"/>
                </a:lnTo>
                <a:lnTo>
                  <a:pt x="2392" y="868"/>
                </a:lnTo>
                <a:lnTo>
                  <a:pt x="2392" y="871"/>
                </a:lnTo>
                <a:lnTo>
                  <a:pt x="2389" y="871"/>
                </a:lnTo>
                <a:lnTo>
                  <a:pt x="2386" y="874"/>
                </a:lnTo>
                <a:lnTo>
                  <a:pt x="2383" y="877"/>
                </a:lnTo>
                <a:lnTo>
                  <a:pt x="2383" y="880"/>
                </a:lnTo>
                <a:lnTo>
                  <a:pt x="2380" y="883"/>
                </a:lnTo>
                <a:lnTo>
                  <a:pt x="2378" y="883"/>
                </a:lnTo>
                <a:lnTo>
                  <a:pt x="2378" y="885"/>
                </a:lnTo>
                <a:lnTo>
                  <a:pt x="2375" y="888"/>
                </a:lnTo>
                <a:lnTo>
                  <a:pt x="2372" y="891"/>
                </a:lnTo>
                <a:lnTo>
                  <a:pt x="2369" y="894"/>
                </a:lnTo>
                <a:lnTo>
                  <a:pt x="2366" y="900"/>
                </a:lnTo>
                <a:lnTo>
                  <a:pt x="2363" y="902"/>
                </a:lnTo>
                <a:lnTo>
                  <a:pt x="2361" y="905"/>
                </a:lnTo>
                <a:lnTo>
                  <a:pt x="2358" y="905"/>
                </a:lnTo>
                <a:lnTo>
                  <a:pt x="2358" y="908"/>
                </a:lnTo>
                <a:lnTo>
                  <a:pt x="2355" y="911"/>
                </a:lnTo>
                <a:lnTo>
                  <a:pt x="2352" y="911"/>
                </a:lnTo>
                <a:lnTo>
                  <a:pt x="2349" y="914"/>
                </a:lnTo>
                <a:lnTo>
                  <a:pt x="2349" y="917"/>
                </a:lnTo>
                <a:lnTo>
                  <a:pt x="2346" y="917"/>
                </a:lnTo>
                <a:lnTo>
                  <a:pt x="2343" y="920"/>
                </a:lnTo>
                <a:lnTo>
                  <a:pt x="2341" y="922"/>
                </a:lnTo>
                <a:lnTo>
                  <a:pt x="2338" y="925"/>
                </a:lnTo>
                <a:lnTo>
                  <a:pt x="2335" y="925"/>
                </a:lnTo>
                <a:lnTo>
                  <a:pt x="2335" y="928"/>
                </a:lnTo>
                <a:lnTo>
                  <a:pt x="2332" y="928"/>
                </a:lnTo>
                <a:lnTo>
                  <a:pt x="2332" y="931"/>
                </a:lnTo>
                <a:lnTo>
                  <a:pt x="2326" y="934"/>
                </a:lnTo>
                <a:lnTo>
                  <a:pt x="2324" y="937"/>
                </a:lnTo>
                <a:lnTo>
                  <a:pt x="2321" y="937"/>
                </a:lnTo>
                <a:lnTo>
                  <a:pt x="2321" y="939"/>
                </a:lnTo>
                <a:lnTo>
                  <a:pt x="2318" y="942"/>
                </a:lnTo>
                <a:lnTo>
                  <a:pt x="2315" y="945"/>
                </a:lnTo>
                <a:lnTo>
                  <a:pt x="2309" y="948"/>
                </a:lnTo>
                <a:lnTo>
                  <a:pt x="2306" y="951"/>
                </a:lnTo>
                <a:lnTo>
                  <a:pt x="2304" y="954"/>
                </a:lnTo>
                <a:lnTo>
                  <a:pt x="2298" y="957"/>
                </a:lnTo>
                <a:lnTo>
                  <a:pt x="2295" y="957"/>
                </a:lnTo>
                <a:lnTo>
                  <a:pt x="2292" y="959"/>
                </a:lnTo>
                <a:lnTo>
                  <a:pt x="2289" y="962"/>
                </a:lnTo>
                <a:lnTo>
                  <a:pt x="2286" y="962"/>
                </a:lnTo>
                <a:lnTo>
                  <a:pt x="2286" y="965"/>
                </a:lnTo>
                <a:lnTo>
                  <a:pt x="2284" y="965"/>
                </a:lnTo>
                <a:lnTo>
                  <a:pt x="2278" y="968"/>
                </a:lnTo>
                <a:lnTo>
                  <a:pt x="2275" y="968"/>
                </a:lnTo>
                <a:lnTo>
                  <a:pt x="2272" y="971"/>
                </a:lnTo>
                <a:lnTo>
                  <a:pt x="2269" y="971"/>
                </a:lnTo>
                <a:lnTo>
                  <a:pt x="2264" y="971"/>
                </a:lnTo>
                <a:lnTo>
                  <a:pt x="2261" y="971"/>
                </a:lnTo>
                <a:lnTo>
                  <a:pt x="2258" y="971"/>
                </a:lnTo>
                <a:lnTo>
                  <a:pt x="2255" y="971"/>
                </a:lnTo>
                <a:lnTo>
                  <a:pt x="2252" y="971"/>
                </a:lnTo>
                <a:lnTo>
                  <a:pt x="2249" y="968"/>
                </a:lnTo>
                <a:lnTo>
                  <a:pt x="2247" y="968"/>
                </a:lnTo>
                <a:lnTo>
                  <a:pt x="2241" y="968"/>
                </a:lnTo>
                <a:lnTo>
                  <a:pt x="2238" y="968"/>
                </a:lnTo>
                <a:lnTo>
                  <a:pt x="2235" y="965"/>
                </a:lnTo>
                <a:lnTo>
                  <a:pt x="2232" y="965"/>
                </a:lnTo>
                <a:lnTo>
                  <a:pt x="2230" y="965"/>
                </a:lnTo>
                <a:lnTo>
                  <a:pt x="2227" y="965"/>
                </a:lnTo>
                <a:lnTo>
                  <a:pt x="2227" y="968"/>
                </a:lnTo>
                <a:lnTo>
                  <a:pt x="2224" y="974"/>
                </a:lnTo>
                <a:lnTo>
                  <a:pt x="2224" y="976"/>
                </a:lnTo>
                <a:lnTo>
                  <a:pt x="2224" y="979"/>
                </a:lnTo>
                <a:lnTo>
                  <a:pt x="2224" y="985"/>
                </a:lnTo>
                <a:lnTo>
                  <a:pt x="2224" y="988"/>
                </a:lnTo>
                <a:lnTo>
                  <a:pt x="2227" y="994"/>
                </a:lnTo>
                <a:lnTo>
                  <a:pt x="2224" y="996"/>
                </a:lnTo>
                <a:lnTo>
                  <a:pt x="2221" y="996"/>
                </a:lnTo>
                <a:lnTo>
                  <a:pt x="2218" y="994"/>
                </a:lnTo>
                <a:lnTo>
                  <a:pt x="2215" y="994"/>
                </a:lnTo>
                <a:lnTo>
                  <a:pt x="2210" y="994"/>
                </a:lnTo>
                <a:lnTo>
                  <a:pt x="2207" y="994"/>
                </a:lnTo>
                <a:lnTo>
                  <a:pt x="2204" y="991"/>
                </a:lnTo>
                <a:lnTo>
                  <a:pt x="2201" y="994"/>
                </a:lnTo>
                <a:lnTo>
                  <a:pt x="2198" y="994"/>
                </a:lnTo>
                <a:lnTo>
                  <a:pt x="2195" y="994"/>
                </a:lnTo>
                <a:lnTo>
                  <a:pt x="2193" y="994"/>
                </a:lnTo>
                <a:lnTo>
                  <a:pt x="2190" y="991"/>
                </a:lnTo>
                <a:lnTo>
                  <a:pt x="2187" y="994"/>
                </a:lnTo>
                <a:lnTo>
                  <a:pt x="2184" y="994"/>
                </a:lnTo>
                <a:lnTo>
                  <a:pt x="2181" y="991"/>
                </a:lnTo>
                <a:lnTo>
                  <a:pt x="2178" y="991"/>
                </a:lnTo>
                <a:lnTo>
                  <a:pt x="2175" y="991"/>
                </a:lnTo>
                <a:lnTo>
                  <a:pt x="2173" y="988"/>
                </a:lnTo>
                <a:lnTo>
                  <a:pt x="2170" y="985"/>
                </a:lnTo>
                <a:lnTo>
                  <a:pt x="2164" y="985"/>
                </a:lnTo>
                <a:lnTo>
                  <a:pt x="2161" y="982"/>
                </a:lnTo>
                <a:lnTo>
                  <a:pt x="2158" y="982"/>
                </a:lnTo>
                <a:lnTo>
                  <a:pt x="2155" y="979"/>
                </a:lnTo>
                <a:lnTo>
                  <a:pt x="2153" y="976"/>
                </a:lnTo>
                <a:lnTo>
                  <a:pt x="2150" y="976"/>
                </a:lnTo>
                <a:lnTo>
                  <a:pt x="2147" y="976"/>
                </a:lnTo>
                <a:lnTo>
                  <a:pt x="2144" y="979"/>
                </a:lnTo>
                <a:lnTo>
                  <a:pt x="2141" y="982"/>
                </a:lnTo>
                <a:lnTo>
                  <a:pt x="2141" y="985"/>
                </a:lnTo>
                <a:lnTo>
                  <a:pt x="2141" y="988"/>
                </a:lnTo>
                <a:lnTo>
                  <a:pt x="2138" y="994"/>
                </a:lnTo>
                <a:lnTo>
                  <a:pt x="2138" y="996"/>
                </a:lnTo>
                <a:lnTo>
                  <a:pt x="2136" y="999"/>
                </a:lnTo>
                <a:lnTo>
                  <a:pt x="2136" y="1002"/>
                </a:lnTo>
                <a:lnTo>
                  <a:pt x="2133" y="1002"/>
                </a:lnTo>
                <a:lnTo>
                  <a:pt x="2130" y="1005"/>
                </a:lnTo>
                <a:lnTo>
                  <a:pt x="2130" y="1008"/>
                </a:lnTo>
                <a:lnTo>
                  <a:pt x="2130" y="1011"/>
                </a:lnTo>
                <a:lnTo>
                  <a:pt x="2133" y="1013"/>
                </a:lnTo>
                <a:lnTo>
                  <a:pt x="2136" y="1016"/>
                </a:lnTo>
                <a:lnTo>
                  <a:pt x="2138" y="1016"/>
                </a:lnTo>
                <a:lnTo>
                  <a:pt x="2141" y="1019"/>
                </a:lnTo>
                <a:lnTo>
                  <a:pt x="2144" y="1019"/>
                </a:lnTo>
                <a:lnTo>
                  <a:pt x="2147" y="1022"/>
                </a:lnTo>
                <a:lnTo>
                  <a:pt x="2150" y="1022"/>
                </a:lnTo>
                <a:lnTo>
                  <a:pt x="2150" y="1025"/>
                </a:lnTo>
                <a:lnTo>
                  <a:pt x="2153" y="1025"/>
                </a:lnTo>
                <a:lnTo>
                  <a:pt x="2155" y="1028"/>
                </a:lnTo>
                <a:lnTo>
                  <a:pt x="2155" y="1031"/>
                </a:lnTo>
                <a:lnTo>
                  <a:pt x="2158" y="1033"/>
                </a:lnTo>
                <a:lnTo>
                  <a:pt x="2158" y="1036"/>
                </a:lnTo>
                <a:lnTo>
                  <a:pt x="2155" y="1039"/>
                </a:lnTo>
                <a:lnTo>
                  <a:pt x="2153" y="1039"/>
                </a:lnTo>
                <a:lnTo>
                  <a:pt x="2150" y="1042"/>
                </a:lnTo>
                <a:lnTo>
                  <a:pt x="2153" y="1048"/>
                </a:lnTo>
                <a:lnTo>
                  <a:pt x="2153" y="1053"/>
                </a:lnTo>
                <a:lnTo>
                  <a:pt x="2153" y="1059"/>
                </a:lnTo>
                <a:lnTo>
                  <a:pt x="2155" y="1062"/>
                </a:lnTo>
                <a:lnTo>
                  <a:pt x="2155" y="1065"/>
                </a:lnTo>
                <a:lnTo>
                  <a:pt x="2158" y="1068"/>
                </a:lnTo>
                <a:lnTo>
                  <a:pt x="2161" y="1070"/>
                </a:lnTo>
                <a:lnTo>
                  <a:pt x="2155" y="1076"/>
                </a:lnTo>
                <a:lnTo>
                  <a:pt x="2153" y="1079"/>
                </a:lnTo>
                <a:lnTo>
                  <a:pt x="2150" y="1079"/>
                </a:lnTo>
                <a:lnTo>
                  <a:pt x="2147" y="1082"/>
                </a:lnTo>
                <a:lnTo>
                  <a:pt x="2144" y="1085"/>
                </a:lnTo>
                <a:lnTo>
                  <a:pt x="2141" y="1087"/>
                </a:lnTo>
                <a:lnTo>
                  <a:pt x="2138" y="1087"/>
                </a:lnTo>
                <a:lnTo>
                  <a:pt x="2138" y="1090"/>
                </a:lnTo>
                <a:lnTo>
                  <a:pt x="2136" y="1093"/>
                </a:lnTo>
                <a:lnTo>
                  <a:pt x="2136" y="1096"/>
                </a:lnTo>
                <a:lnTo>
                  <a:pt x="2130" y="1099"/>
                </a:lnTo>
                <a:lnTo>
                  <a:pt x="2127" y="1099"/>
                </a:lnTo>
                <a:lnTo>
                  <a:pt x="2124" y="1102"/>
                </a:lnTo>
                <a:lnTo>
                  <a:pt x="2116" y="1105"/>
                </a:lnTo>
                <a:lnTo>
                  <a:pt x="2107" y="1107"/>
                </a:lnTo>
                <a:lnTo>
                  <a:pt x="2096" y="1116"/>
                </a:lnTo>
                <a:lnTo>
                  <a:pt x="2093" y="1116"/>
                </a:lnTo>
                <a:lnTo>
                  <a:pt x="2087" y="1119"/>
                </a:lnTo>
                <a:lnTo>
                  <a:pt x="2084" y="1122"/>
                </a:lnTo>
                <a:lnTo>
                  <a:pt x="2084" y="1124"/>
                </a:lnTo>
                <a:lnTo>
                  <a:pt x="2084" y="1127"/>
                </a:lnTo>
                <a:lnTo>
                  <a:pt x="2081" y="1127"/>
                </a:lnTo>
                <a:lnTo>
                  <a:pt x="2081" y="1130"/>
                </a:lnTo>
                <a:lnTo>
                  <a:pt x="2079" y="1133"/>
                </a:lnTo>
                <a:lnTo>
                  <a:pt x="2073" y="1136"/>
                </a:lnTo>
                <a:lnTo>
                  <a:pt x="2070" y="1139"/>
                </a:lnTo>
                <a:lnTo>
                  <a:pt x="2064" y="1147"/>
                </a:lnTo>
                <a:lnTo>
                  <a:pt x="2064" y="1153"/>
                </a:lnTo>
                <a:lnTo>
                  <a:pt x="2064" y="1159"/>
                </a:lnTo>
                <a:lnTo>
                  <a:pt x="2067" y="1159"/>
                </a:lnTo>
                <a:lnTo>
                  <a:pt x="2076" y="1156"/>
                </a:lnTo>
                <a:lnTo>
                  <a:pt x="2087" y="1153"/>
                </a:lnTo>
                <a:lnTo>
                  <a:pt x="2099" y="1150"/>
                </a:lnTo>
                <a:lnTo>
                  <a:pt x="2113" y="1147"/>
                </a:lnTo>
                <a:lnTo>
                  <a:pt x="2127" y="1144"/>
                </a:lnTo>
                <a:lnTo>
                  <a:pt x="2147" y="1142"/>
                </a:lnTo>
                <a:lnTo>
                  <a:pt x="2150" y="1142"/>
                </a:lnTo>
                <a:lnTo>
                  <a:pt x="2187" y="1142"/>
                </a:lnTo>
                <a:lnTo>
                  <a:pt x="2207" y="1142"/>
                </a:lnTo>
                <a:lnTo>
                  <a:pt x="2221" y="1147"/>
                </a:lnTo>
                <a:lnTo>
                  <a:pt x="2232" y="1156"/>
                </a:lnTo>
                <a:lnTo>
                  <a:pt x="2241" y="1167"/>
                </a:lnTo>
                <a:lnTo>
                  <a:pt x="2252" y="1184"/>
                </a:lnTo>
                <a:lnTo>
                  <a:pt x="2267" y="1201"/>
                </a:lnTo>
                <a:lnTo>
                  <a:pt x="2284" y="1216"/>
                </a:lnTo>
                <a:lnTo>
                  <a:pt x="2286" y="1218"/>
                </a:lnTo>
                <a:lnTo>
                  <a:pt x="2289" y="1221"/>
                </a:lnTo>
                <a:lnTo>
                  <a:pt x="2292" y="1221"/>
                </a:lnTo>
                <a:lnTo>
                  <a:pt x="2298" y="1227"/>
                </a:lnTo>
                <a:lnTo>
                  <a:pt x="2298" y="1230"/>
                </a:lnTo>
                <a:lnTo>
                  <a:pt x="2306" y="1238"/>
                </a:lnTo>
                <a:lnTo>
                  <a:pt x="2312" y="1250"/>
                </a:lnTo>
                <a:lnTo>
                  <a:pt x="2312" y="1264"/>
                </a:lnTo>
                <a:lnTo>
                  <a:pt x="2312" y="1281"/>
                </a:lnTo>
                <a:lnTo>
                  <a:pt x="2306" y="1298"/>
                </a:lnTo>
                <a:lnTo>
                  <a:pt x="2304" y="1310"/>
                </a:lnTo>
                <a:lnTo>
                  <a:pt x="2298" y="1324"/>
                </a:lnTo>
                <a:lnTo>
                  <a:pt x="2295" y="1332"/>
                </a:lnTo>
                <a:lnTo>
                  <a:pt x="2292" y="1332"/>
                </a:lnTo>
                <a:lnTo>
                  <a:pt x="2295" y="1338"/>
                </a:lnTo>
                <a:lnTo>
                  <a:pt x="2295" y="1344"/>
                </a:lnTo>
                <a:lnTo>
                  <a:pt x="2295" y="1349"/>
                </a:lnTo>
                <a:lnTo>
                  <a:pt x="2292" y="1358"/>
                </a:lnTo>
                <a:lnTo>
                  <a:pt x="2272" y="1381"/>
                </a:lnTo>
                <a:lnTo>
                  <a:pt x="2264" y="1389"/>
                </a:lnTo>
                <a:lnTo>
                  <a:pt x="2252" y="1412"/>
                </a:lnTo>
                <a:lnTo>
                  <a:pt x="2249" y="1418"/>
                </a:lnTo>
                <a:lnTo>
                  <a:pt x="2241" y="1435"/>
                </a:lnTo>
                <a:lnTo>
                  <a:pt x="2235" y="1449"/>
                </a:lnTo>
                <a:lnTo>
                  <a:pt x="2232" y="1458"/>
                </a:lnTo>
                <a:lnTo>
                  <a:pt x="2232" y="1466"/>
                </a:lnTo>
                <a:lnTo>
                  <a:pt x="2235" y="1480"/>
                </a:lnTo>
                <a:lnTo>
                  <a:pt x="2235" y="1500"/>
                </a:lnTo>
                <a:lnTo>
                  <a:pt x="2232" y="1506"/>
                </a:lnTo>
                <a:lnTo>
                  <a:pt x="2224" y="1569"/>
                </a:lnTo>
                <a:lnTo>
                  <a:pt x="2221" y="1566"/>
                </a:lnTo>
                <a:lnTo>
                  <a:pt x="2218" y="1566"/>
                </a:lnTo>
                <a:lnTo>
                  <a:pt x="2218" y="1569"/>
                </a:lnTo>
                <a:lnTo>
                  <a:pt x="2218" y="1571"/>
                </a:lnTo>
                <a:lnTo>
                  <a:pt x="2215" y="1574"/>
                </a:lnTo>
                <a:lnTo>
                  <a:pt x="2215" y="1577"/>
                </a:lnTo>
                <a:lnTo>
                  <a:pt x="2215" y="1580"/>
                </a:lnTo>
                <a:lnTo>
                  <a:pt x="2215" y="1583"/>
                </a:lnTo>
                <a:lnTo>
                  <a:pt x="2195" y="1594"/>
                </a:lnTo>
                <a:lnTo>
                  <a:pt x="2193" y="1594"/>
                </a:lnTo>
                <a:lnTo>
                  <a:pt x="2190" y="1594"/>
                </a:lnTo>
                <a:lnTo>
                  <a:pt x="2178" y="1591"/>
                </a:lnTo>
                <a:lnTo>
                  <a:pt x="2175" y="1591"/>
                </a:lnTo>
                <a:lnTo>
                  <a:pt x="2175" y="1586"/>
                </a:lnTo>
                <a:lnTo>
                  <a:pt x="2178" y="1580"/>
                </a:lnTo>
                <a:lnTo>
                  <a:pt x="2178" y="1577"/>
                </a:lnTo>
                <a:lnTo>
                  <a:pt x="2178" y="1574"/>
                </a:lnTo>
                <a:lnTo>
                  <a:pt x="2178" y="1571"/>
                </a:lnTo>
                <a:lnTo>
                  <a:pt x="2178" y="1569"/>
                </a:lnTo>
                <a:lnTo>
                  <a:pt x="2175" y="1566"/>
                </a:lnTo>
                <a:lnTo>
                  <a:pt x="2173" y="1566"/>
                </a:lnTo>
                <a:lnTo>
                  <a:pt x="2173" y="1563"/>
                </a:lnTo>
                <a:lnTo>
                  <a:pt x="2170" y="1563"/>
                </a:lnTo>
                <a:lnTo>
                  <a:pt x="2170" y="1560"/>
                </a:lnTo>
                <a:lnTo>
                  <a:pt x="2167" y="1560"/>
                </a:lnTo>
                <a:lnTo>
                  <a:pt x="2167" y="1557"/>
                </a:lnTo>
                <a:lnTo>
                  <a:pt x="2164" y="1554"/>
                </a:lnTo>
                <a:lnTo>
                  <a:pt x="2161" y="1552"/>
                </a:lnTo>
                <a:lnTo>
                  <a:pt x="2161" y="1549"/>
                </a:lnTo>
                <a:lnTo>
                  <a:pt x="2158" y="1549"/>
                </a:lnTo>
                <a:lnTo>
                  <a:pt x="2158" y="1546"/>
                </a:lnTo>
                <a:lnTo>
                  <a:pt x="2155" y="1546"/>
                </a:lnTo>
                <a:lnTo>
                  <a:pt x="2155" y="1543"/>
                </a:lnTo>
                <a:lnTo>
                  <a:pt x="2153" y="1543"/>
                </a:lnTo>
                <a:lnTo>
                  <a:pt x="2153" y="1540"/>
                </a:lnTo>
                <a:lnTo>
                  <a:pt x="2150" y="1540"/>
                </a:lnTo>
                <a:lnTo>
                  <a:pt x="2150" y="1537"/>
                </a:lnTo>
                <a:lnTo>
                  <a:pt x="2147" y="1537"/>
                </a:lnTo>
                <a:lnTo>
                  <a:pt x="2147" y="1534"/>
                </a:lnTo>
                <a:lnTo>
                  <a:pt x="2144" y="1534"/>
                </a:lnTo>
                <a:lnTo>
                  <a:pt x="2141" y="1532"/>
                </a:lnTo>
                <a:lnTo>
                  <a:pt x="2141" y="1529"/>
                </a:lnTo>
                <a:lnTo>
                  <a:pt x="2138" y="1529"/>
                </a:lnTo>
                <a:lnTo>
                  <a:pt x="2138" y="1526"/>
                </a:lnTo>
                <a:lnTo>
                  <a:pt x="2136" y="1523"/>
                </a:lnTo>
                <a:lnTo>
                  <a:pt x="2133" y="1520"/>
                </a:lnTo>
                <a:lnTo>
                  <a:pt x="2130" y="1517"/>
                </a:lnTo>
                <a:lnTo>
                  <a:pt x="2130" y="1515"/>
                </a:lnTo>
                <a:lnTo>
                  <a:pt x="2127" y="1512"/>
                </a:lnTo>
                <a:lnTo>
                  <a:pt x="2127" y="1509"/>
                </a:lnTo>
                <a:lnTo>
                  <a:pt x="2124" y="1506"/>
                </a:lnTo>
                <a:lnTo>
                  <a:pt x="2121" y="1506"/>
                </a:lnTo>
                <a:lnTo>
                  <a:pt x="2118" y="1503"/>
                </a:lnTo>
                <a:lnTo>
                  <a:pt x="2118" y="1506"/>
                </a:lnTo>
                <a:lnTo>
                  <a:pt x="2116" y="1506"/>
                </a:lnTo>
                <a:lnTo>
                  <a:pt x="2113" y="1506"/>
                </a:lnTo>
                <a:lnTo>
                  <a:pt x="2107" y="1506"/>
                </a:lnTo>
                <a:lnTo>
                  <a:pt x="2101" y="1506"/>
                </a:lnTo>
                <a:lnTo>
                  <a:pt x="2099" y="1509"/>
                </a:lnTo>
                <a:lnTo>
                  <a:pt x="2096" y="1509"/>
                </a:lnTo>
                <a:lnTo>
                  <a:pt x="2093" y="1512"/>
                </a:lnTo>
                <a:lnTo>
                  <a:pt x="2090" y="1512"/>
                </a:lnTo>
                <a:lnTo>
                  <a:pt x="2087" y="1515"/>
                </a:lnTo>
                <a:lnTo>
                  <a:pt x="2084" y="1515"/>
                </a:lnTo>
                <a:lnTo>
                  <a:pt x="2081" y="1515"/>
                </a:lnTo>
                <a:lnTo>
                  <a:pt x="2079" y="1515"/>
                </a:lnTo>
                <a:lnTo>
                  <a:pt x="2076" y="1517"/>
                </a:lnTo>
                <a:lnTo>
                  <a:pt x="2073" y="1517"/>
                </a:lnTo>
                <a:lnTo>
                  <a:pt x="2070" y="1517"/>
                </a:lnTo>
                <a:lnTo>
                  <a:pt x="2067" y="1520"/>
                </a:lnTo>
                <a:lnTo>
                  <a:pt x="2064" y="1520"/>
                </a:lnTo>
                <a:lnTo>
                  <a:pt x="2064" y="1523"/>
                </a:lnTo>
                <a:lnTo>
                  <a:pt x="2061" y="1523"/>
                </a:lnTo>
                <a:lnTo>
                  <a:pt x="2059" y="1523"/>
                </a:lnTo>
                <a:lnTo>
                  <a:pt x="2059" y="1526"/>
                </a:lnTo>
                <a:lnTo>
                  <a:pt x="2056" y="1526"/>
                </a:lnTo>
                <a:lnTo>
                  <a:pt x="2053" y="1526"/>
                </a:lnTo>
                <a:lnTo>
                  <a:pt x="2053" y="1529"/>
                </a:lnTo>
                <a:lnTo>
                  <a:pt x="2050" y="1529"/>
                </a:lnTo>
                <a:lnTo>
                  <a:pt x="2047" y="1529"/>
                </a:lnTo>
                <a:lnTo>
                  <a:pt x="2044" y="1529"/>
                </a:lnTo>
                <a:lnTo>
                  <a:pt x="2042" y="1529"/>
                </a:lnTo>
                <a:lnTo>
                  <a:pt x="2036" y="1529"/>
                </a:lnTo>
                <a:lnTo>
                  <a:pt x="2033" y="1529"/>
                </a:lnTo>
                <a:lnTo>
                  <a:pt x="2033" y="1526"/>
                </a:lnTo>
                <a:lnTo>
                  <a:pt x="2030" y="1523"/>
                </a:lnTo>
                <a:lnTo>
                  <a:pt x="2030" y="1520"/>
                </a:lnTo>
                <a:lnTo>
                  <a:pt x="2027" y="1520"/>
                </a:lnTo>
                <a:lnTo>
                  <a:pt x="2024" y="1517"/>
                </a:lnTo>
                <a:lnTo>
                  <a:pt x="2022" y="1515"/>
                </a:lnTo>
                <a:lnTo>
                  <a:pt x="2019" y="1515"/>
                </a:lnTo>
                <a:lnTo>
                  <a:pt x="2016" y="1515"/>
                </a:lnTo>
                <a:lnTo>
                  <a:pt x="2016" y="1512"/>
                </a:lnTo>
                <a:lnTo>
                  <a:pt x="2016" y="1509"/>
                </a:lnTo>
                <a:lnTo>
                  <a:pt x="2019" y="1509"/>
                </a:lnTo>
                <a:lnTo>
                  <a:pt x="2019" y="1506"/>
                </a:lnTo>
                <a:lnTo>
                  <a:pt x="2019" y="1503"/>
                </a:lnTo>
                <a:lnTo>
                  <a:pt x="2022" y="1500"/>
                </a:lnTo>
                <a:lnTo>
                  <a:pt x="2022" y="1497"/>
                </a:lnTo>
                <a:lnTo>
                  <a:pt x="2024" y="1495"/>
                </a:lnTo>
                <a:lnTo>
                  <a:pt x="2024" y="1492"/>
                </a:lnTo>
                <a:lnTo>
                  <a:pt x="2022" y="1489"/>
                </a:lnTo>
                <a:lnTo>
                  <a:pt x="2022" y="1486"/>
                </a:lnTo>
                <a:lnTo>
                  <a:pt x="2019" y="1486"/>
                </a:lnTo>
                <a:lnTo>
                  <a:pt x="2019" y="1483"/>
                </a:lnTo>
                <a:lnTo>
                  <a:pt x="2016" y="1483"/>
                </a:lnTo>
                <a:lnTo>
                  <a:pt x="2016" y="1480"/>
                </a:lnTo>
                <a:lnTo>
                  <a:pt x="2013" y="1480"/>
                </a:lnTo>
                <a:lnTo>
                  <a:pt x="2013" y="1478"/>
                </a:lnTo>
                <a:lnTo>
                  <a:pt x="2010" y="1478"/>
                </a:lnTo>
                <a:lnTo>
                  <a:pt x="2007" y="1478"/>
                </a:lnTo>
                <a:lnTo>
                  <a:pt x="2007" y="1475"/>
                </a:lnTo>
                <a:lnTo>
                  <a:pt x="2005" y="1475"/>
                </a:lnTo>
                <a:lnTo>
                  <a:pt x="2002" y="1472"/>
                </a:lnTo>
                <a:lnTo>
                  <a:pt x="1999" y="1469"/>
                </a:lnTo>
                <a:lnTo>
                  <a:pt x="1996" y="1469"/>
                </a:lnTo>
                <a:lnTo>
                  <a:pt x="1993" y="1469"/>
                </a:lnTo>
                <a:lnTo>
                  <a:pt x="1993" y="1466"/>
                </a:lnTo>
                <a:lnTo>
                  <a:pt x="1990" y="1466"/>
                </a:lnTo>
                <a:lnTo>
                  <a:pt x="1987" y="1463"/>
                </a:lnTo>
                <a:lnTo>
                  <a:pt x="1985" y="1463"/>
                </a:lnTo>
                <a:lnTo>
                  <a:pt x="1982" y="1460"/>
                </a:lnTo>
                <a:lnTo>
                  <a:pt x="1979" y="1460"/>
                </a:lnTo>
                <a:lnTo>
                  <a:pt x="1979" y="1458"/>
                </a:lnTo>
                <a:lnTo>
                  <a:pt x="1976" y="1458"/>
                </a:lnTo>
                <a:lnTo>
                  <a:pt x="1973" y="1458"/>
                </a:lnTo>
                <a:lnTo>
                  <a:pt x="1970" y="1458"/>
                </a:lnTo>
                <a:lnTo>
                  <a:pt x="1970" y="1455"/>
                </a:lnTo>
                <a:lnTo>
                  <a:pt x="1968" y="1455"/>
                </a:lnTo>
                <a:lnTo>
                  <a:pt x="1965" y="1455"/>
                </a:lnTo>
                <a:lnTo>
                  <a:pt x="1962" y="1455"/>
                </a:lnTo>
                <a:lnTo>
                  <a:pt x="1962" y="1452"/>
                </a:lnTo>
                <a:lnTo>
                  <a:pt x="1959" y="1452"/>
                </a:lnTo>
                <a:lnTo>
                  <a:pt x="1956" y="1452"/>
                </a:lnTo>
                <a:lnTo>
                  <a:pt x="1953" y="1452"/>
                </a:lnTo>
                <a:lnTo>
                  <a:pt x="1950" y="1449"/>
                </a:lnTo>
                <a:lnTo>
                  <a:pt x="1948" y="1449"/>
                </a:lnTo>
                <a:lnTo>
                  <a:pt x="1945" y="1449"/>
                </a:lnTo>
                <a:lnTo>
                  <a:pt x="1942" y="1449"/>
                </a:lnTo>
                <a:lnTo>
                  <a:pt x="1939" y="1449"/>
                </a:lnTo>
                <a:lnTo>
                  <a:pt x="1936" y="1449"/>
                </a:lnTo>
                <a:lnTo>
                  <a:pt x="1933" y="1449"/>
                </a:lnTo>
                <a:lnTo>
                  <a:pt x="1930" y="1449"/>
                </a:lnTo>
                <a:lnTo>
                  <a:pt x="1928" y="1449"/>
                </a:lnTo>
                <a:lnTo>
                  <a:pt x="1925" y="1452"/>
                </a:lnTo>
                <a:lnTo>
                  <a:pt x="1922" y="1455"/>
                </a:lnTo>
                <a:lnTo>
                  <a:pt x="1919" y="1455"/>
                </a:lnTo>
                <a:lnTo>
                  <a:pt x="1919" y="1458"/>
                </a:lnTo>
                <a:lnTo>
                  <a:pt x="1916" y="1458"/>
                </a:lnTo>
                <a:lnTo>
                  <a:pt x="1913" y="1458"/>
                </a:lnTo>
                <a:lnTo>
                  <a:pt x="1911" y="1458"/>
                </a:lnTo>
                <a:lnTo>
                  <a:pt x="1908" y="1458"/>
                </a:lnTo>
                <a:lnTo>
                  <a:pt x="1905" y="1458"/>
                </a:lnTo>
                <a:lnTo>
                  <a:pt x="1902" y="1460"/>
                </a:lnTo>
                <a:lnTo>
                  <a:pt x="1899" y="1460"/>
                </a:lnTo>
                <a:lnTo>
                  <a:pt x="1896" y="1460"/>
                </a:lnTo>
                <a:lnTo>
                  <a:pt x="1896" y="1463"/>
                </a:lnTo>
                <a:lnTo>
                  <a:pt x="1899" y="1463"/>
                </a:lnTo>
                <a:lnTo>
                  <a:pt x="1899" y="1466"/>
                </a:lnTo>
                <a:lnTo>
                  <a:pt x="1902" y="1466"/>
                </a:lnTo>
                <a:lnTo>
                  <a:pt x="1902" y="1469"/>
                </a:lnTo>
                <a:lnTo>
                  <a:pt x="1905" y="1469"/>
                </a:lnTo>
                <a:lnTo>
                  <a:pt x="1908" y="1469"/>
                </a:lnTo>
                <a:lnTo>
                  <a:pt x="1908" y="1472"/>
                </a:lnTo>
                <a:lnTo>
                  <a:pt x="1911" y="1472"/>
                </a:lnTo>
                <a:lnTo>
                  <a:pt x="1908" y="1475"/>
                </a:lnTo>
                <a:lnTo>
                  <a:pt x="1908" y="1478"/>
                </a:lnTo>
                <a:lnTo>
                  <a:pt x="1908" y="1480"/>
                </a:lnTo>
                <a:lnTo>
                  <a:pt x="1905" y="1480"/>
                </a:lnTo>
                <a:lnTo>
                  <a:pt x="1905" y="1483"/>
                </a:lnTo>
                <a:lnTo>
                  <a:pt x="1902" y="1486"/>
                </a:lnTo>
                <a:lnTo>
                  <a:pt x="1899" y="1486"/>
                </a:lnTo>
                <a:lnTo>
                  <a:pt x="1896" y="1486"/>
                </a:lnTo>
                <a:lnTo>
                  <a:pt x="1893" y="1489"/>
                </a:lnTo>
                <a:lnTo>
                  <a:pt x="1891" y="1489"/>
                </a:lnTo>
                <a:lnTo>
                  <a:pt x="1888" y="1489"/>
                </a:lnTo>
                <a:lnTo>
                  <a:pt x="1888" y="1492"/>
                </a:lnTo>
                <a:lnTo>
                  <a:pt x="1885" y="1492"/>
                </a:lnTo>
                <a:lnTo>
                  <a:pt x="1882" y="1492"/>
                </a:lnTo>
                <a:lnTo>
                  <a:pt x="1879" y="1492"/>
                </a:lnTo>
                <a:lnTo>
                  <a:pt x="1876" y="1492"/>
                </a:lnTo>
                <a:lnTo>
                  <a:pt x="1874" y="1492"/>
                </a:lnTo>
                <a:lnTo>
                  <a:pt x="1871" y="1492"/>
                </a:lnTo>
                <a:lnTo>
                  <a:pt x="1868" y="1492"/>
                </a:lnTo>
                <a:lnTo>
                  <a:pt x="1865" y="1492"/>
                </a:lnTo>
                <a:lnTo>
                  <a:pt x="1862" y="1495"/>
                </a:lnTo>
                <a:lnTo>
                  <a:pt x="1859" y="1495"/>
                </a:lnTo>
                <a:lnTo>
                  <a:pt x="1856" y="1495"/>
                </a:lnTo>
                <a:lnTo>
                  <a:pt x="1854" y="1497"/>
                </a:lnTo>
                <a:lnTo>
                  <a:pt x="1851" y="1497"/>
                </a:lnTo>
                <a:lnTo>
                  <a:pt x="1848" y="1495"/>
                </a:lnTo>
                <a:lnTo>
                  <a:pt x="1845" y="1495"/>
                </a:lnTo>
                <a:lnTo>
                  <a:pt x="1845" y="1492"/>
                </a:lnTo>
                <a:lnTo>
                  <a:pt x="1842" y="1492"/>
                </a:lnTo>
                <a:lnTo>
                  <a:pt x="1839" y="1492"/>
                </a:lnTo>
                <a:lnTo>
                  <a:pt x="1837" y="1492"/>
                </a:lnTo>
                <a:lnTo>
                  <a:pt x="1837" y="1495"/>
                </a:lnTo>
                <a:lnTo>
                  <a:pt x="1834" y="1495"/>
                </a:lnTo>
                <a:lnTo>
                  <a:pt x="1831" y="1495"/>
                </a:lnTo>
                <a:lnTo>
                  <a:pt x="1831" y="1497"/>
                </a:lnTo>
                <a:lnTo>
                  <a:pt x="1828" y="1497"/>
                </a:lnTo>
                <a:lnTo>
                  <a:pt x="1828" y="1500"/>
                </a:lnTo>
                <a:lnTo>
                  <a:pt x="1828" y="1503"/>
                </a:lnTo>
                <a:lnTo>
                  <a:pt x="1825" y="1503"/>
                </a:lnTo>
                <a:lnTo>
                  <a:pt x="1825" y="1506"/>
                </a:lnTo>
                <a:lnTo>
                  <a:pt x="1825" y="1509"/>
                </a:lnTo>
                <a:lnTo>
                  <a:pt x="1822" y="1509"/>
                </a:lnTo>
                <a:lnTo>
                  <a:pt x="1822" y="1512"/>
                </a:lnTo>
                <a:lnTo>
                  <a:pt x="1819" y="1512"/>
                </a:lnTo>
                <a:lnTo>
                  <a:pt x="1819" y="1515"/>
                </a:lnTo>
                <a:lnTo>
                  <a:pt x="1817" y="1515"/>
                </a:lnTo>
                <a:lnTo>
                  <a:pt x="1814" y="1515"/>
                </a:lnTo>
                <a:lnTo>
                  <a:pt x="1811" y="1517"/>
                </a:lnTo>
                <a:lnTo>
                  <a:pt x="1808" y="1517"/>
                </a:lnTo>
                <a:lnTo>
                  <a:pt x="1805" y="1517"/>
                </a:lnTo>
                <a:lnTo>
                  <a:pt x="1802" y="1517"/>
                </a:lnTo>
                <a:lnTo>
                  <a:pt x="1799" y="1517"/>
                </a:lnTo>
                <a:lnTo>
                  <a:pt x="1797" y="1517"/>
                </a:lnTo>
                <a:lnTo>
                  <a:pt x="1794" y="1515"/>
                </a:lnTo>
                <a:lnTo>
                  <a:pt x="1791" y="1512"/>
                </a:lnTo>
                <a:lnTo>
                  <a:pt x="1794" y="1509"/>
                </a:lnTo>
                <a:lnTo>
                  <a:pt x="1794" y="1506"/>
                </a:lnTo>
                <a:lnTo>
                  <a:pt x="1791" y="1506"/>
                </a:lnTo>
                <a:lnTo>
                  <a:pt x="1788" y="1503"/>
                </a:lnTo>
                <a:lnTo>
                  <a:pt x="1785" y="1500"/>
                </a:lnTo>
                <a:lnTo>
                  <a:pt x="1782" y="1500"/>
                </a:lnTo>
                <a:lnTo>
                  <a:pt x="1785" y="1500"/>
                </a:lnTo>
                <a:lnTo>
                  <a:pt x="1788" y="1500"/>
                </a:lnTo>
                <a:lnTo>
                  <a:pt x="1788" y="1497"/>
                </a:lnTo>
                <a:lnTo>
                  <a:pt x="1785" y="1495"/>
                </a:lnTo>
                <a:lnTo>
                  <a:pt x="1785" y="1489"/>
                </a:lnTo>
                <a:lnTo>
                  <a:pt x="1782" y="1489"/>
                </a:lnTo>
                <a:lnTo>
                  <a:pt x="1782" y="1486"/>
                </a:lnTo>
                <a:lnTo>
                  <a:pt x="1780" y="1483"/>
                </a:lnTo>
                <a:lnTo>
                  <a:pt x="1780" y="1480"/>
                </a:lnTo>
                <a:lnTo>
                  <a:pt x="1777" y="1480"/>
                </a:lnTo>
                <a:lnTo>
                  <a:pt x="1774" y="1483"/>
                </a:lnTo>
                <a:lnTo>
                  <a:pt x="1774" y="1486"/>
                </a:lnTo>
                <a:lnTo>
                  <a:pt x="1771" y="1486"/>
                </a:lnTo>
                <a:lnTo>
                  <a:pt x="1765" y="1486"/>
                </a:lnTo>
                <a:lnTo>
                  <a:pt x="1762" y="1486"/>
                </a:lnTo>
                <a:lnTo>
                  <a:pt x="1757" y="1489"/>
                </a:lnTo>
                <a:lnTo>
                  <a:pt x="1754" y="1489"/>
                </a:lnTo>
                <a:lnTo>
                  <a:pt x="1754" y="1492"/>
                </a:lnTo>
                <a:lnTo>
                  <a:pt x="1751" y="1495"/>
                </a:lnTo>
                <a:lnTo>
                  <a:pt x="1751" y="1497"/>
                </a:lnTo>
                <a:lnTo>
                  <a:pt x="1748" y="1497"/>
                </a:lnTo>
                <a:lnTo>
                  <a:pt x="1748" y="1500"/>
                </a:lnTo>
                <a:lnTo>
                  <a:pt x="1748" y="1503"/>
                </a:lnTo>
                <a:lnTo>
                  <a:pt x="1745" y="1506"/>
                </a:lnTo>
                <a:lnTo>
                  <a:pt x="1743" y="1509"/>
                </a:lnTo>
                <a:lnTo>
                  <a:pt x="1737" y="1509"/>
                </a:lnTo>
                <a:lnTo>
                  <a:pt x="1734" y="1509"/>
                </a:lnTo>
                <a:lnTo>
                  <a:pt x="1731" y="1509"/>
                </a:lnTo>
                <a:lnTo>
                  <a:pt x="1728" y="1506"/>
                </a:lnTo>
                <a:lnTo>
                  <a:pt x="1725" y="1506"/>
                </a:lnTo>
                <a:lnTo>
                  <a:pt x="1723" y="1509"/>
                </a:lnTo>
                <a:lnTo>
                  <a:pt x="1717" y="1509"/>
                </a:lnTo>
                <a:lnTo>
                  <a:pt x="1714" y="1506"/>
                </a:lnTo>
                <a:lnTo>
                  <a:pt x="1711" y="1506"/>
                </a:lnTo>
                <a:lnTo>
                  <a:pt x="1706" y="1506"/>
                </a:lnTo>
                <a:lnTo>
                  <a:pt x="1703" y="1509"/>
                </a:lnTo>
                <a:lnTo>
                  <a:pt x="1700" y="1509"/>
                </a:lnTo>
                <a:lnTo>
                  <a:pt x="1697" y="1515"/>
                </a:lnTo>
                <a:lnTo>
                  <a:pt x="1697" y="1520"/>
                </a:lnTo>
                <a:lnTo>
                  <a:pt x="1697" y="1523"/>
                </a:lnTo>
                <a:lnTo>
                  <a:pt x="1697" y="1529"/>
                </a:lnTo>
                <a:lnTo>
                  <a:pt x="1697" y="1532"/>
                </a:lnTo>
                <a:lnTo>
                  <a:pt x="1697" y="1537"/>
                </a:lnTo>
                <a:lnTo>
                  <a:pt x="1697" y="1540"/>
                </a:lnTo>
                <a:lnTo>
                  <a:pt x="1697" y="1543"/>
                </a:lnTo>
                <a:lnTo>
                  <a:pt x="1694" y="1549"/>
                </a:lnTo>
                <a:lnTo>
                  <a:pt x="1691" y="1554"/>
                </a:lnTo>
                <a:lnTo>
                  <a:pt x="1691" y="1557"/>
                </a:lnTo>
                <a:lnTo>
                  <a:pt x="1688" y="1563"/>
                </a:lnTo>
                <a:lnTo>
                  <a:pt x="1686" y="1566"/>
                </a:lnTo>
                <a:lnTo>
                  <a:pt x="1680" y="1566"/>
                </a:lnTo>
                <a:lnTo>
                  <a:pt x="1677" y="1566"/>
                </a:lnTo>
                <a:lnTo>
                  <a:pt x="1671" y="1563"/>
                </a:lnTo>
                <a:lnTo>
                  <a:pt x="1668" y="1560"/>
                </a:lnTo>
                <a:lnTo>
                  <a:pt x="1666" y="1560"/>
                </a:lnTo>
                <a:lnTo>
                  <a:pt x="1663" y="1557"/>
                </a:lnTo>
                <a:lnTo>
                  <a:pt x="1660" y="1554"/>
                </a:lnTo>
                <a:lnTo>
                  <a:pt x="1654" y="1549"/>
                </a:lnTo>
                <a:lnTo>
                  <a:pt x="1651" y="1543"/>
                </a:lnTo>
                <a:lnTo>
                  <a:pt x="1651" y="1540"/>
                </a:lnTo>
                <a:lnTo>
                  <a:pt x="1649" y="1540"/>
                </a:lnTo>
                <a:lnTo>
                  <a:pt x="1649" y="1537"/>
                </a:lnTo>
                <a:lnTo>
                  <a:pt x="1649" y="1534"/>
                </a:lnTo>
                <a:lnTo>
                  <a:pt x="1649" y="1532"/>
                </a:lnTo>
                <a:lnTo>
                  <a:pt x="1643" y="1532"/>
                </a:lnTo>
                <a:lnTo>
                  <a:pt x="1640" y="1532"/>
                </a:lnTo>
                <a:lnTo>
                  <a:pt x="1640" y="1529"/>
                </a:lnTo>
                <a:lnTo>
                  <a:pt x="1643" y="1526"/>
                </a:lnTo>
                <a:lnTo>
                  <a:pt x="1643" y="1520"/>
                </a:lnTo>
                <a:lnTo>
                  <a:pt x="1646" y="1515"/>
                </a:lnTo>
                <a:lnTo>
                  <a:pt x="1651" y="1506"/>
                </a:lnTo>
                <a:lnTo>
                  <a:pt x="1651" y="1503"/>
                </a:lnTo>
                <a:lnTo>
                  <a:pt x="1654" y="1497"/>
                </a:lnTo>
                <a:lnTo>
                  <a:pt x="1660" y="1495"/>
                </a:lnTo>
                <a:lnTo>
                  <a:pt x="1663" y="1492"/>
                </a:lnTo>
                <a:lnTo>
                  <a:pt x="1666" y="1489"/>
                </a:lnTo>
                <a:lnTo>
                  <a:pt x="1668" y="1486"/>
                </a:lnTo>
                <a:lnTo>
                  <a:pt x="1671" y="1486"/>
                </a:lnTo>
                <a:lnTo>
                  <a:pt x="1668" y="1483"/>
                </a:lnTo>
                <a:lnTo>
                  <a:pt x="1666" y="1483"/>
                </a:lnTo>
                <a:lnTo>
                  <a:pt x="1666" y="1480"/>
                </a:lnTo>
                <a:lnTo>
                  <a:pt x="1666" y="1478"/>
                </a:lnTo>
                <a:lnTo>
                  <a:pt x="1666" y="1472"/>
                </a:lnTo>
                <a:lnTo>
                  <a:pt x="1666" y="1466"/>
                </a:lnTo>
                <a:lnTo>
                  <a:pt x="1666" y="1460"/>
                </a:lnTo>
                <a:lnTo>
                  <a:pt x="1663" y="1460"/>
                </a:lnTo>
                <a:lnTo>
                  <a:pt x="1663" y="1458"/>
                </a:lnTo>
                <a:lnTo>
                  <a:pt x="1660" y="1458"/>
                </a:lnTo>
                <a:lnTo>
                  <a:pt x="1657" y="1452"/>
                </a:lnTo>
                <a:lnTo>
                  <a:pt x="1654" y="1452"/>
                </a:lnTo>
                <a:lnTo>
                  <a:pt x="1649" y="1452"/>
                </a:lnTo>
                <a:lnTo>
                  <a:pt x="1643" y="1455"/>
                </a:lnTo>
                <a:lnTo>
                  <a:pt x="1637" y="1455"/>
                </a:lnTo>
                <a:lnTo>
                  <a:pt x="1631" y="1455"/>
                </a:lnTo>
                <a:lnTo>
                  <a:pt x="1629" y="1455"/>
                </a:lnTo>
                <a:lnTo>
                  <a:pt x="1626" y="1452"/>
                </a:lnTo>
                <a:lnTo>
                  <a:pt x="1620" y="1455"/>
                </a:lnTo>
                <a:lnTo>
                  <a:pt x="1617" y="1458"/>
                </a:lnTo>
                <a:lnTo>
                  <a:pt x="1612" y="1458"/>
                </a:lnTo>
                <a:lnTo>
                  <a:pt x="1603" y="1463"/>
                </a:lnTo>
                <a:lnTo>
                  <a:pt x="1597" y="1460"/>
                </a:lnTo>
                <a:lnTo>
                  <a:pt x="1592" y="1458"/>
                </a:lnTo>
                <a:lnTo>
                  <a:pt x="1586" y="1452"/>
                </a:lnTo>
                <a:lnTo>
                  <a:pt x="1583" y="1446"/>
                </a:lnTo>
                <a:lnTo>
                  <a:pt x="1580" y="1440"/>
                </a:lnTo>
                <a:lnTo>
                  <a:pt x="1572" y="1438"/>
                </a:lnTo>
                <a:lnTo>
                  <a:pt x="1566" y="1435"/>
                </a:lnTo>
                <a:lnTo>
                  <a:pt x="1563" y="1435"/>
                </a:lnTo>
                <a:lnTo>
                  <a:pt x="1560" y="1429"/>
                </a:lnTo>
                <a:lnTo>
                  <a:pt x="1560" y="1423"/>
                </a:lnTo>
                <a:lnTo>
                  <a:pt x="1557" y="1421"/>
                </a:lnTo>
                <a:lnTo>
                  <a:pt x="1555" y="1418"/>
                </a:lnTo>
                <a:lnTo>
                  <a:pt x="1555" y="1415"/>
                </a:lnTo>
                <a:lnTo>
                  <a:pt x="1555" y="1412"/>
                </a:lnTo>
                <a:lnTo>
                  <a:pt x="1552" y="1409"/>
                </a:lnTo>
                <a:lnTo>
                  <a:pt x="1549" y="1403"/>
                </a:lnTo>
                <a:lnTo>
                  <a:pt x="1546" y="1398"/>
                </a:lnTo>
                <a:lnTo>
                  <a:pt x="1540" y="1392"/>
                </a:lnTo>
                <a:lnTo>
                  <a:pt x="1537" y="1389"/>
                </a:lnTo>
                <a:lnTo>
                  <a:pt x="1532" y="1386"/>
                </a:lnTo>
                <a:lnTo>
                  <a:pt x="1529" y="1381"/>
                </a:lnTo>
                <a:lnTo>
                  <a:pt x="1526" y="1381"/>
                </a:lnTo>
                <a:lnTo>
                  <a:pt x="1523" y="1384"/>
                </a:lnTo>
                <a:lnTo>
                  <a:pt x="1518" y="1386"/>
                </a:lnTo>
                <a:lnTo>
                  <a:pt x="1512" y="1386"/>
                </a:lnTo>
                <a:lnTo>
                  <a:pt x="1506" y="1386"/>
                </a:lnTo>
                <a:lnTo>
                  <a:pt x="1503" y="1386"/>
                </a:lnTo>
                <a:lnTo>
                  <a:pt x="1503" y="1392"/>
                </a:lnTo>
                <a:lnTo>
                  <a:pt x="1503" y="1398"/>
                </a:lnTo>
                <a:lnTo>
                  <a:pt x="1498" y="1401"/>
                </a:lnTo>
                <a:lnTo>
                  <a:pt x="1492" y="1403"/>
                </a:lnTo>
                <a:lnTo>
                  <a:pt x="1483" y="1406"/>
                </a:lnTo>
                <a:lnTo>
                  <a:pt x="1478" y="1412"/>
                </a:lnTo>
                <a:lnTo>
                  <a:pt x="1472" y="1415"/>
                </a:lnTo>
                <a:lnTo>
                  <a:pt x="1461" y="1421"/>
                </a:lnTo>
                <a:lnTo>
                  <a:pt x="1455" y="1423"/>
                </a:lnTo>
                <a:lnTo>
                  <a:pt x="1455" y="1429"/>
                </a:lnTo>
                <a:lnTo>
                  <a:pt x="1455" y="1432"/>
                </a:lnTo>
                <a:lnTo>
                  <a:pt x="1458" y="1438"/>
                </a:lnTo>
                <a:lnTo>
                  <a:pt x="1455" y="1440"/>
                </a:lnTo>
                <a:lnTo>
                  <a:pt x="1455" y="1443"/>
                </a:lnTo>
                <a:lnTo>
                  <a:pt x="1449" y="1443"/>
                </a:lnTo>
                <a:lnTo>
                  <a:pt x="1446" y="1446"/>
                </a:lnTo>
                <a:lnTo>
                  <a:pt x="1438" y="1446"/>
                </a:lnTo>
                <a:lnTo>
                  <a:pt x="1435" y="1449"/>
                </a:lnTo>
                <a:lnTo>
                  <a:pt x="1432" y="1452"/>
                </a:lnTo>
                <a:lnTo>
                  <a:pt x="1429" y="1452"/>
                </a:lnTo>
                <a:lnTo>
                  <a:pt x="1426" y="1455"/>
                </a:lnTo>
                <a:lnTo>
                  <a:pt x="1426" y="1458"/>
                </a:lnTo>
                <a:lnTo>
                  <a:pt x="1421" y="1460"/>
                </a:lnTo>
                <a:lnTo>
                  <a:pt x="1418" y="1463"/>
                </a:lnTo>
                <a:lnTo>
                  <a:pt x="1415" y="1466"/>
                </a:lnTo>
                <a:lnTo>
                  <a:pt x="1412" y="1469"/>
                </a:lnTo>
                <a:lnTo>
                  <a:pt x="1409" y="1472"/>
                </a:lnTo>
                <a:lnTo>
                  <a:pt x="1404" y="1480"/>
                </a:lnTo>
                <a:lnTo>
                  <a:pt x="1401" y="1480"/>
                </a:lnTo>
                <a:lnTo>
                  <a:pt x="1398" y="1480"/>
                </a:lnTo>
                <a:lnTo>
                  <a:pt x="1395" y="1483"/>
                </a:lnTo>
                <a:lnTo>
                  <a:pt x="1392" y="1483"/>
                </a:lnTo>
                <a:lnTo>
                  <a:pt x="1387" y="1483"/>
                </a:lnTo>
                <a:lnTo>
                  <a:pt x="1384" y="1483"/>
                </a:lnTo>
                <a:lnTo>
                  <a:pt x="1381" y="1483"/>
                </a:lnTo>
                <a:lnTo>
                  <a:pt x="1375" y="1483"/>
                </a:lnTo>
                <a:lnTo>
                  <a:pt x="1372" y="1483"/>
                </a:lnTo>
                <a:lnTo>
                  <a:pt x="1372" y="1480"/>
                </a:lnTo>
                <a:lnTo>
                  <a:pt x="1375" y="1478"/>
                </a:lnTo>
                <a:lnTo>
                  <a:pt x="1375" y="1475"/>
                </a:lnTo>
                <a:lnTo>
                  <a:pt x="1375" y="1472"/>
                </a:lnTo>
                <a:lnTo>
                  <a:pt x="1375" y="1469"/>
                </a:lnTo>
                <a:lnTo>
                  <a:pt x="1375" y="1463"/>
                </a:lnTo>
                <a:lnTo>
                  <a:pt x="1372" y="1463"/>
                </a:lnTo>
                <a:lnTo>
                  <a:pt x="1367" y="1463"/>
                </a:lnTo>
                <a:lnTo>
                  <a:pt x="1367" y="1466"/>
                </a:lnTo>
                <a:lnTo>
                  <a:pt x="1364" y="1469"/>
                </a:lnTo>
                <a:lnTo>
                  <a:pt x="1364" y="1478"/>
                </a:lnTo>
                <a:lnTo>
                  <a:pt x="1361" y="1483"/>
                </a:lnTo>
                <a:lnTo>
                  <a:pt x="1358" y="1489"/>
                </a:lnTo>
                <a:lnTo>
                  <a:pt x="1355" y="1489"/>
                </a:lnTo>
                <a:lnTo>
                  <a:pt x="1355" y="1483"/>
                </a:lnTo>
                <a:lnTo>
                  <a:pt x="1352" y="1478"/>
                </a:lnTo>
                <a:lnTo>
                  <a:pt x="1350" y="1478"/>
                </a:lnTo>
                <a:lnTo>
                  <a:pt x="1344" y="1480"/>
                </a:lnTo>
                <a:lnTo>
                  <a:pt x="1341" y="1489"/>
                </a:lnTo>
                <a:lnTo>
                  <a:pt x="1338" y="1492"/>
                </a:lnTo>
                <a:lnTo>
                  <a:pt x="1335" y="1495"/>
                </a:lnTo>
                <a:lnTo>
                  <a:pt x="1332" y="1495"/>
                </a:lnTo>
                <a:lnTo>
                  <a:pt x="1330" y="1497"/>
                </a:lnTo>
                <a:lnTo>
                  <a:pt x="1327" y="1500"/>
                </a:lnTo>
                <a:lnTo>
                  <a:pt x="1324" y="1503"/>
                </a:lnTo>
                <a:lnTo>
                  <a:pt x="1321" y="1506"/>
                </a:lnTo>
                <a:lnTo>
                  <a:pt x="1315" y="1512"/>
                </a:lnTo>
                <a:lnTo>
                  <a:pt x="1313" y="1515"/>
                </a:lnTo>
                <a:lnTo>
                  <a:pt x="1313" y="1517"/>
                </a:lnTo>
                <a:lnTo>
                  <a:pt x="1313" y="1520"/>
                </a:lnTo>
                <a:lnTo>
                  <a:pt x="1315" y="1526"/>
                </a:lnTo>
                <a:lnTo>
                  <a:pt x="1315" y="1532"/>
                </a:lnTo>
                <a:lnTo>
                  <a:pt x="1315" y="1537"/>
                </a:lnTo>
                <a:lnTo>
                  <a:pt x="1315" y="1543"/>
                </a:lnTo>
                <a:lnTo>
                  <a:pt x="1315" y="1552"/>
                </a:lnTo>
                <a:lnTo>
                  <a:pt x="1313" y="1552"/>
                </a:lnTo>
                <a:lnTo>
                  <a:pt x="1301" y="1554"/>
                </a:lnTo>
                <a:lnTo>
                  <a:pt x="1295" y="1557"/>
                </a:lnTo>
                <a:lnTo>
                  <a:pt x="1287" y="1560"/>
                </a:lnTo>
                <a:lnTo>
                  <a:pt x="1275" y="1563"/>
                </a:lnTo>
                <a:lnTo>
                  <a:pt x="1270" y="1566"/>
                </a:lnTo>
                <a:lnTo>
                  <a:pt x="1270" y="1560"/>
                </a:lnTo>
                <a:lnTo>
                  <a:pt x="1270" y="1552"/>
                </a:lnTo>
                <a:lnTo>
                  <a:pt x="1267" y="1540"/>
                </a:lnTo>
                <a:lnTo>
                  <a:pt x="1267" y="1532"/>
                </a:lnTo>
                <a:lnTo>
                  <a:pt x="1258" y="1520"/>
                </a:lnTo>
                <a:lnTo>
                  <a:pt x="1256" y="1509"/>
                </a:lnTo>
                <a:lnTo>
                  <a:pt x="1256" y="1503"/>
                </a:lnTo>
                <a:lnTo>
                  <a:pt x="1258" y="1500"/>
                </a:lnTo>
                <a:lnTo>
                  <a:pt x="1258" y="1495"/>
                </a:lnTo>
                <a:lnTo>
                  <a:pt x="1258" y="1489"/>
                </a:lnTo>
                <a:lnTo>
                  <a:pt x="1258" y="1486"/>
                </a:lnTo>
                <a:lnTo>
                  <a:pt x="1256" y="1483"/>
                </a:lnTo>
                <a:lnTo>
                  <a:pt x="1256" y="1480"/>
                </a:lnTo>
                <a:lnTo>
                  <a:pt x="1256" y="1478"/>
                </a:lnTo>
                <a:lnTo>
                  <a:pt x="1253" y="1475"/>
                </a:lnTo>
                <a:lnTo>
                  <a:pt x="1253" y="1472"/>
                </a:lnTo>
                <a:lnTo>
                  <a:pt x="1253" y="1469"/>
                </a:lnTo>
                <a:lnTo>
                  <a:pt x="1256" y="1466"/>
                </a:lnTo>
                <a:lnTo>
                  <a:pt x="1258" y="1458"/>
                </a:lnTo>
                <a:lnTo>
                  <a:pt x="1264" y="1452"/>
                </a:lnTo>
                <a:lnTo>
                  <a:pt x="1267" y="1443"/>
                </a:lnTo>
                <a:lnTo>
                  <a:pt x="1273" y="1435"/>
                </a:lnTo>
                <a:lnTo>
                  <a:pt x="1275" y="1423"/>
                </a:lnTo>
                <a:lnTo>
                  <a:pt x="1273" y="1418"/>
                </a:lnTo>
                <a:lnTo>
                  <a:pt x="1273" y="1412"/>
                </a:lnTo>
                <a:lnTo>
                  <a:pt x="1273" y="1403"/>
                </a:lnTo>
                <a:lnTo>
                  <a:pt x="1275" y="1398"/>
                </a:lnTo>
                <a:lnTo>
                  <a:pt x="1278" y="1392"/>
                </a:lnTo>
                <a:lnTo>
                  <a:pt x="1284" y="1381"/>
                </a:lnTo>
                <a:lnTo>
                  <a:pt x="1287" y="1375"/>
                </a:lnTo>
                <a:lnTo>
                  <a:pt x="1287" y="1369"/>
                </a:lnTo>
                <a:lnTo>
                  <a:pt x="1284" y="1366"/>
                </a:lnTo>
                <a:lnTo>
                  <a:pt x="1284" y="1364"/>
                </a:lnTo>
                <a:lnTo>
                  <a:pt x="1281" y="1358"/>
                </a:lnTo>
                <a:lnTo>
                  <a:pt x="1281" y="1349"/>
                </a:lnTo>
                <a:lnTo>
                  <a:pt x="1278" y="1344"/>
                </a:lnTo>
                <a:lnTo>
                  <a:pt x="1275" y="1341"/>
                </a:lnTo>
                <a:lnTo>
                  <a:pt x="1273" y="1338"/>
                </a:lnTo>
                <a:lnTo>
                  <a:pt x="1270" y="1335"/>
                </a:lnTo>
                <a:lnTo>
                  <a:pt x="1261" y="1318"/>
                </a:lnTo>
                <a:lnTo>
                  <a:pt x="1258" y="1321"/>
                </a:lnTo>
                <a:lnTo>
                  <a:pt x="1238" y="1327"/>
                </a:lnTo>
                <a:lnTo>
                  <a:pt x="1236" y="1327"/>
                </a:lnTo>
                <a:lnTo>
                  <a:pt x="1230" y="1327"/>
                </a:lnTo>
                <a:lnTo>
                  <a:pt x="1227" y="1327"/>
                </a:lnTo>
                <a:lnTo>
                  <a:pt x="1224" y="1327"/>
                </a:lnTo>
                <a:lnTo>
                  <a:pt x="1221" y="1327"/>
                </a:lnTo>
                <a:lnTo>
                  <a:pt x="1219" y="1327"/>
                </a:lnTo>
                <a:lnTo>
                  <a:pt x="1219" y="1324"/>
                </a:lnTo>
                <a:lnTo>
                  <a:pt x="1219" y="1321"/>
                </a:lnTo>
                <a:lnTo>
                  <a:pt x="1216" y="1321"/>
                </a:lnTo>
                <a:lnTo>
                  <a:pt x="1216" y="1318"/>
                </a:lnTo>
                <a:lnTo>
                  <a:pt x="1216" y="1315"/>
                </a:lnTo>
                <a:lnTo>
                  <a:pt x="1216" y="1312"/>
                </a:lnTo>
                <a:lnTo>
                  <a:pt x="1216" y="1310"/>
                </a:lnTo>
                <a:lnTo>
                  <a:pt x="1216" y="1307"/>
                </a:lnTo>
                <a:lnTo>
                  <a:pt x="1213" y="1307"/>
                </a:lnTo>
                <a:lnTo>
                  <a:pt x="1213" y="1304"/>
                </a:lnTo>
                <a:lnTo>
                  <a:pt x="1210" y="1301"/>
                </a:lnTo>
                <a:lnTo>
                  <a:pt x="1207" y="1298"/>
                </a:lnTo>
                <a:lnTo>
                  <a:pt x="1207" y="1295"/>
                </a:lnTo>
                <a:lnTo>
                  <a:pt x="1204" y="1295"/>
                </a:lnTo>
                <a:lnTo>
                  <a:pt x="1204" y="1298"/>
                </a:lnTo>
                <a:lnTo>
                  <a:pt x="1201" y="1298"/>
                </a:lnTo>
                <a:lnTo>
                  <a:pt x="1199" y="1298"/>
                </a:lnTo>
                <a:lnTo>
                  <a:pt x="1196" y="1298"/>
                </a:lnTo>
                <a:lnTo>
                  <a:pt x="1196" y="1295"/>
                </a:lnTo>
                <a:lnTo>
                  <a:pt x="1196" y="1292"/>
                </a:lnTo>
                <a:lnTo>
                  <a:pt x="1193" y="1290"/>
                </a:lnTo>
                <a:lnTo>
                  <a:pt x="1190" y="1290"/>
                </a:lnTo>
                <a:lnTo>
                  <a:pt x="1193" y="1287"/>
                </a:lnTo>
                <a:lnTo>
                  <a:pt x="1193" y="1284"/>
                </a:lnTo>
                <a:lnTo>
                  <a:pt x="1193" y="1281"/>
                </a:lnTo>
                <a:lnTo>
                  <a:pt x="1190" y="1278"/>
                </a:lnTo>
                <a:lnTo>
                  <a:pt x="1176" y="1287"/>
                </a:lnTo>
                <a:lnTo>
                  <a:pt x="1176" y="1284"/>
                </a:lnTo>
                <a:lnTo>
                  <a:pt x="1173" y="1284"/>
                </a:lnTo>
                <a:lnTo>
                  <a:pt x="1173" y="1281"/>
                </a:lnTo>
                <a:lnTo>
                  <a:pt x="1170" y="1281"/>
                </a:lnTo>
                <a:lnTo>
                  <a:pt x="1150" y="1253"/>
                </a:lnTo>
                <a:lnTo>
                  <a:pt x="1147" y="1253"/>
                </a:lnTo>
                <a:lnTo>
                  <a:pt x="1144" y="1253"/>
                </a:lnTo>
                <a:lnTo>
                  <a:pt x="1144" y="1255"/>
                </a:lnTo>
                <a:lnTo>
                  <a:pt x="1142" y="1255"/>
                </a:lnTo>
                <a:lnTo>
                  <a:pt x="1142" y="1258"/>
                </a:lnTo>
                <a:lnTo>
                  <a:pt x="1139" y="1258"/>
                </a:lnTo>
                <a:lnTo>
                  <a:pt x="1136" y="1258"/>
                </a:lnTo>
                <a:lnTo>
                  <a:pt x="1133" y="1261"/>
                </a:lnTo>
                <a:lnTo>
                  <a:pt x="1130" y="1261"/>
                </a:lnTo>
                <a:lnTo>
                  <a:pt x="1127" y="1261"/>
                </a:lnTo>
                <a:lnTo>
                  <a:pt x="1127" y="1264"/>
                </a:lnTo>
                <a:lnTo>
                  <a:pt x="1125" y="1267"/>
                </a:lnTo>
                <a:lnTo>
                  <a:pt x="1122" y="1270"/>
                </a:lnTo>
                <a:lnTo>
                  <a:pt x="1119" y="1270"/>
                </a:lnTo>
                <a:lnTo>
                  <a:pt x="1116" y="1273"/>
                </a:lnTo>
                <a:lnTo>
                  <a:pt x="1116" y="1275"/>
                </a:lnTo>
                <a:lnTo>
                  <a:pt x="1113" y="1275"/>
                </a:lnTo>
                <a:lnTo>
                  <a:pt x="1110" y="1273"/>
                </a:lnTo>
                <a:lnTo>
                  <a:pt x="1110" y="1270"/>
                </a:lnTo>
                <a:lnTo>
                  <a:pt x="1107" y="1270"/>
                </a:lnTo>
                <a:lnTo>
                  <a:pt x="1105" y="1270"/>
                </a:lnTo>
                <a:lnTo>
                  <a:pt x="1102" y="1270"/>
                </a:lnTo>
                <a:lnTo>
                  <a:pt x="1099" y="1270"/>
                </a:lnTo>
                <a:lnTo>
                  <a:pt x="1096" y="1270"/>
                </a:lnTo>
                <a:lnTo>
                  <a:pt x="1093" y="1270"/>
                </a:lnTo>
                <a:lnTo>
                  <a:pt x="1090" y="1270"/>
                </a:lnTo>
                <a:lnTo>
                  <a:pt x="1090" y="1267"/>
                </a:lnTo>
                <a:lnTo>
                  <a:pt x="1090" y="1264"/>
                </a:lnTo>
                <a:lnTo>
                  <a:pt x="1090" y="1261"/>
                </a:lnTo>
                <a:lnTo>
                  <a:pt x="1090" y="1258"/>
                </a:lnTo>
                <a:lnTo>
                  <a:pt x="1090" y="1255"/>
                </a:lnTo>
                <a:lnTo>
                  <a:pt x="1090" y="1253"/>
                </a:lnTo>
                <a:lnTo>
                  <a:pt x="1093" y="1253"/>
                </a:lnTo>
                <a:lnTo>
                  <a:pt x="1096" y="1253"/>
                </a:lnTo>
                <a:lnTo>
                  <a:pt x="1096" y="1250"/>
                </a:lnTo>
                <a:lnTo>
                  <a:pt x="1099" y="1250"/>
                </a:lnTo>
                <a:lnTo>
                  <a:pt x="1102" y="1247"/>
                </a:lnTo>
                <a:lnTo>
                  <a:pt x="1105" y="1244"/>
                </a:lnTo>
                <a:lnTo>
                  <a:pt x="1107" y="1241"/>
                </a:lnTo>
                <a:lnTo>
                  <a:pt x="1107" y="1238"/>
                </a:lnTo>
                <a:lnTo>
                  <a:pt x="1107" y="1236"/>
                </a:lnTo>
                <a:lnTo>
                  <a:pt x="1105" y="1236"/>
                </a:lnTo>
                <a:lnTo>
                  <a:pt x="1102" y="1236"/>
                </a:lnTo>
                <a:lnTo>
                  <a:pt x="1099" y="1236"/>
                </a:lnTo>
                <a:lnTo>
                  <a:pt x="1096" y="1236"/>
                </a:lnTo>
                <a:lnTo>
                  <a:pt x="1096" y="1233"/>
                </a:lnTo>
                <a:lnTo>
                  <a:pt x="1096" y="1230"/>
                </a:lnTo>
                <a:lnTo>
                  <a:pt x="1096" y="1227"/>
                </a:lnTo>
                <a:lnTo>
                  <a:pt x="1093" y="1227"/>
                </a:lnTo>
                <a:lnTo>
                  <a:pt x="1093" y="1224"/>
                </a:lnTo>
                <a:lnTo>
                  <a:pt x="1088" y="1224"/>
                </a:lnTo>
                <a:lnTo>
                  <a:pt x="1070" y="1227"/>
                </a:lnTo>
                <a:lnTo>
                  <a:pt x="1068" y="1227"/>
                </a:lnTo>
                <a:lnTo>
                  <a:pt x="1068" y="1230"/>
                </a:lnTo>
                <a:lnTo>
                  <a:pt x="1065" y="1230"/>
                </a:lnTo>
                <a:lnTo>
                  <a:pt x="1065" y="1233"/>
                </a:lnTo>
                <a:lnTo>
                  <a:pt x="1062" y="1233"/>
                </a:lnTo>
                <a:lnTo>
                  <a:pt x="1062" y="1236"/>
                </a:lnTo>
                <a:lnTo>
                  <a:pt x="1062" y="1238"/>
                </a:lnTo>
                <a:lnTo>
                  <a:pt x="1059" y="1241"/>
                </a:lnTo>
                <a:lnTo>
                  <a:pt x="1056" y="1244"/>
                </a:lnTo>
                <a:lnTo>
                  <a:pt x="1056" y="1241"/>
                </a:lnTo>
                <a:lnTo>
                  <a:pt x="1053" y="1238"/>
                </a:lnTo>
                <a:lnTo>
                  <a:pt x="1053" y="1236"/>
                </a:lnTo>
                <a:lnTo>
                  <a:pt x="1053" y="1233"/>
                </a:lnTo>
                <a:lnTo>
                  <a:pt x="1050" y="1230"/>
                </a:lnTo>
                <a:lnTo>
                  <a:pt x="1050" y="1227"/>
                </a:lnTo>
                <a:lnTo>
                  <a:pt x="1048" y="1227"/>
                </a:lnTo>
                <a:lnTo>
                  <a:pt x="1048" y="1224"/>
                </a:lnTo>
                <a:lnTo>
                  <a:pt x="1048" y="1221"/>
                </a:lnTo>
                <a:lnTo>
                  <a:pt x="1045" y="1221"/>
                </a:lnTo>
                <a:lnTo>
                  <a:pt x="1045" y="1218"/>
                </a:lnTo>
                <a:lnTo>
                  <a:pt x="1042" y="1216"/>
                </a:lnTo>
                <a:lnTo>
                  <a:pt x="1039" y="1213"/>
                </a:lnTo>
                <a:lnTo>
                  <a:pt x="1036" y="1210"/>
                </a:lnTo>
                <a:lnTo>
                  <a:pt x="1036" y="1207"/>
                </a:lnTo>
                <a:lnTo>
                  <a:pt x="1036" y="1204"/>
                </a:lnTo>
                <a:lnTo>
                  <a:pt x="1033" y="1204"/>
                </a:lnTo>
                <a:lnTo>
                  <a:pt x="1033" y="1201"/>
                </a:lnTo>
                <a:lnTo>
                  <a:pt x="1033" y="1199"/>
                </a:lnTo>
                <a:lnTo>
                  <a:pt x="1033" y="1196"/>
                </a:lnTo>
                <a:lnTo>
                  <a:pt x="1033" y="1193"/>
                </a:lnTo>
                <a:lnTo>
                  <a:pt x="1031" y="1190"/>
                </a:lnTo>
                <a:lnTo>
                  <a:pt x="1031" y="1187"/>
                </a:lnTo>
                <a:lnTo>
                  <a:pt x="1031" y="1184"/>
                </a:lnTo>
                <a:lnTo>
                  <a:pt x="1028" y="1181"/>
                </a:lnTo>
                <a:lnTo>
                  <a:pt x="1031" y="1181"/>
                </a:lnTo>
                <a:lnTo>
                  <a:pt x="1031" y="1179"/>
                </a:lnTo>
                <a:lnTo>
                  <a:pt x="1031" y="1176"/>
                </a:lnTo>
                <a:lnTo>
                  <a:pt x="1031" y="1173"/>
                </a:lnTo>
                <a:lnTo>
                  <a:pt x="1028" y="1173"/>
                </a:lnTo>
                <a:lnTo>
                  <a:pt x="1025" y="1173"/>
                </a:lnTo>
                <a:lnTo>
                  <a:pt x="1022" y="1173"/>
                </a:lnTo>
                <a:lnTo>
                  <a:pt x="1019" y="1173"/>
                </a:lnTo>
                <a:lnTo>
                  <a:pt x="1016" y="1176"/>
                </a:lnTo>
                <a:lnTo>
                  <a:pt x="1013" y="1176"/>
                </a:lnTo>
                <a:lnTo>
                  <a:pt x="1011" y="1176"/>
                </a:lnTo>
                <a:lnTo>
                  <a:pt x="1008" y="1179"/>
                </a:lnTo>
                <a:lnTo>
                  <a:pt x="1005" y="1179"/>
                </a:lnTo>
                <a:lnTo>
                  <a:pt x="1002" y="1179"/>
                </a:lnTo>
                <a:lnTo>
                  <a:pt x="999" y="1179"/>
                </a:lnTo>
                <a:lnTo>
                  <a:pt x="999" y="1176"/>
                </a:lnTo>
                <a:lnTo>
                  <a:pt x="996" y="1176"/>
                </a:lnTo>
                <a:lnTo>
                  <a:pt x="996" y="1179"/>
                </a:lnTo>
                <a:lnTo>
                  <a:pt x="994" y="1179"/>
                </a:lnTo>
                <a:lnTo>
                  <a:pt x="991" y="1176"/>
                </a:lnTo>
                <a:lnTo>
                  <a:pt x="982" y="1173"/>
                </a:lnTo>
                <a:lnTo>
                  <a:pt x="988" y="1162"/>
                </a:lnTo>
                <a:lnTo>
                  <a:pt x="979" y="1159"/>
                </a:lnTo>
                <a:lnTo>
                  <a:pt x="976" y="1156"/>
                </a:lnTo>
                <a:lnTo>
                  <a:pt x="971" y="1153"/>
                </a:lnTo>
                <a:lnTo>
                  <a:pt x="971" y="1150"/>
                </a:lnTo>
                <a:lnTo>
                  <a:pt x="968" y="1147"/>
                </a:lnTo>
                <a:lnTo>
                  <a:pt x="959" y="1144"/>
                </a:lnTo>
                <a:lnTo>
                  <a:pt x="954" y="1144"/>
                </a:lnTo>
                <a:lnTo>
                  <a:pt x="948" y="1147"/>
                </a:lnTo>
                <a:lnTo>
                  <a:pt x="942" y="1147"/>
                </a:lnTo>
                <a:lnTo>
                  <a:pt x="939" y="1147"/>
                </a:lnTo>
                <a:lnTo>
                  <a:pt x="934" y="1144"/>
                </a:lnTo>
                <a:lnTo>
                  <a:pt x="934" y="1142"/>
                </a:lnTo>
                <a:lnTo>
                  <a:pt x="928" y="1133"/>
                </a:lnTo>
                <a:lnTo>
                  <a:pt x="928" y="1130"/>
                </a:lnTo>
                <a:lnTo>
                  <a:pt x="928" y="1119"/>
                </a:lnTo>
                <a:lnTo>
                  <a:pt x="925" y="1116"/>
                </a:lnTo>
                <a:lnTo>
                  <a:pt x="925" y="1110"/>
                </a:lnTo>
                <a:lnTo>
                  <a:pt x="925" y="1107"/>
                </a:lnTo>
                <a:lnTo>
                  <a:pt x="925" y="1105"/>
                </a:lnTo>
                <a:lnTo>
                  <a:pt x="925" y="1102"/>
                </a:lnTo>
                <a:lnTo>
                  <a:pt x="928" y="1102"/>
                </a:lnTo>
                <a:lnTo>
                  <a:pt x="934" y="1105"/>
                </a:lnTo>
                <a:lnTo>
                  <a:pt x="937" y="1105"/>
                </a:lnTo>
                <a:lnTo>
                  <a:pt x="939" y="1102"/>
                </a:lnTo>
                <a:lnTo>
                  <a:pt x="939" y="1099"/>
                </a:lnTo>
                <a:lnTo>
                  <a:pt x="939" y="1096"/>
                </a:lnTo>
                <a:lnTo>
                  <a:pt x="942" y="1093"/>
                </a:lnTo>
                <a:lnTo>
                  <a:pt x="945" y="1090"/>
                </a:lnTo>
                <a:lnTo>
                  <a:pt x="948" y="1090"/>
                </a:lnTo>
                <a:lnTo>
                  <a:pt x="948" y="1087"/>
                </a:lnTo>
                <a:lnTo>
                  <a:pt x="945" y="1085"/>
                </a:lnTo>
                <a:lnTo>
                  <a:pt x="942" y="1085"/>
                </a:lnTo>
                <a:lnTo>
                  <a:pt x="942" y="1082"/>
                </a:lnTo>
                <a:lnTo>
                  <a:pt x="939" y="1079"/>
                </a:lnTo>
                <a:lnTo>
                  <a:pt x="939" y="1076"/>
                </a:lnTo>
                <a:lnTo>
                  <a:pt x="937" y="1073"/>
                </a:lnTo>
                <a:lnTo>
                  <a:pt x="939" y="1070"/>
                </a:lnTo>
                <a:lnTo>
                  <a:pt x="942" y="1070"/>
                </a:lnTo>
                <a:lnTo>
                  <a:pt x="945" y="1068"/>
                </a:lnTo>
                <a:lnTo>
                  <a:pt x="942" y="1068"/>
                </a:lnTo>
                <a:lnTo>
                  <a:pt x="939" y="1068"/>
                </a:lnTo>
                <a:lnTo>
                  <a:pt x="937" y="1068"/>
                </a:lnTo>
                <a:lnTo>
                  <a:pt x="934" y="1068"/>
                </a:lnTo>
                <a:lnTo>
                  <a:pt x="925" y="1068"/>
                </a:lnTo>
                <a:lnTo>
                  <a:pt x="917" y="1068"/>
                </a:lnTo>
                <a:lnTo>
                  <a:pt x="911" y="1073"/>
                </a:lnTo>
                <a:lnTo>
                  <a:pt x="908" y="1073"/>
                </a:lnTo>
                <a:lnTo>
                  <a:pt x="908" y="1076"/>
                </a:lnTo>
                <a:lnTo>
                  <a:pt x="905" y="1079"/>
                </a:lnTo>
                <a:lnTo>
                  <a:pt x="902" y="1079"/>
                </a:lnTo>
                <a:lnTo>
                  <a:pt x="900" y="1082"/>
                </a:lnTo>
                <a:lnTo>
                  <a:pt x="897" y="1085"/>
                </a:lnTo>
                <a:lnTo>
                  <a:pt x="894" y="1085"/>
                </a:lnTo>
                <a:lnTo>
                  <a:pt x="894" y="1082"/>
                </a:lnTo>
                <a:lnTo>
                  <a:pt x="894" y="1079"/>
                </a:lnTo>
                <a:lnTo>
                  <a:pt x="894" y="1076"/>
                </a:lnTo>
                <a:lnTo>
                  <a:pt x="897" y="1070"/>
                </a:lnTo>
                <a:lnTo>
                  <a:pt x="897" y="1065"/>
                </a:lnTo>
                <a:lnTo>
                  <a:pt x="897" y="1062"/>
                </a:lnTo>
                <a:lnTo>
                  <a:pt x="897" y="1059"/>
                </a:lnTo>
                <a:lnTo>
                  <a:pt x="897" y="1056"/>
                </a:lnTo>
                <a:lnTo>
                  <a:pt x="897" y="1053"/>
                </a:lnTo>
                <a:lnTo>
                  <a:pt x="894" y="1053"/>
                </a:lnTo>
                <a:lnTo>
                  <a:pt x="891" y="1056"/>
                </a:lnTo>
                <a:lnTo>
                  <a:pt x="885" y="1056"/>
                </a:lnTo>
                <a:lnTo>
                  <a:pt x="877" y="1056"/>
                </a:lnTo>
                <a:lnTo>
                  <a:pt x="868" y="1056"/>
                </a:lnTo>
                <a:lnTo>
                  <a:pt x="860" y="1056"/>
                </a:lnTo>
                <a:lnTo>
                  <a:pt x="857" y="1059"/>
                </a:lnTo>
                <a:lnTo>
                  <a:pt x="851" y="1059"/>
                </a:lnTo>
                <a:lnTo>
                  <a:pt x="848" y="1062"/>
                </a:lnTo>
                <a:lnTo>
                  <a:pt x="848" y="1065"/>
                </a:lnTo>
                <a:lnTo>
                  <a:pt x="845" y="1068"/>
                </a:lnTo>
                <a:lnTo>
                  <a:pt x="845" y="1070"/>
                </a:lnTo>
                <a:lnTo>
                  <a:pt x="848" y="1073"/>
                </a:lnTo>
                <a:lnTo>
                  <a:pt x="848" y="1076"/>
                </a:lnTo>
                <a:lnTo>
                  <a:pt x="848" y="1079"/>
                </a:lnTo>
                <a:lnTo>
                  <a:pt x="845" y="1079"/>
                </a:lnTo>
                <a:lnTo>
                  <a:pt x="845" y="1082"/>
                </a:lnTo>
                <a:lnTo>
                  <a:pt x="843" y="1085"/>
                </a:lnTo>
                <a:lnTo>
                  <a:pt x="840" y="1085"/>
                </a:lnTo>
                <a:lnTo>
                  <a:pt x="837" y="1087"/>
                </a:lnTo>
                <a:lnTo>
                  <a:pt x="834" y="1087"/>
                </a:lnTo>
                <a:lnTo>
                  <a:pt x="828" y="1087"/>
                </a:lnTo>
                <a:lnTo>
                  <a:pt x="823" y="1087"/>
                </a:lnTo>
                <a:lnTo>
                  <a:pt x="817" y="1087"/>
                </a:lnTo>
                <a:lnTo>
                  <a:pt x="814" y="1085"/>
                </a:lnTo>
                <a:lnTo>
                  <a:pt x="808" y="1085"/>
                </a:lnTo>
                <a:lnTo>
                  <a:pt x="806" y="1085"/>
                </a:lnTo>
                <a:lnTo>
                  <a:pt x="803" y="1085"/>
                </a:lnTo>
                <a:lnTo>
                  <a:pt x="797" y="1085"/>
                </a:lnTo>
                <a:lnTo>
                  <a:pt x="794" y="1085"/>
                </a:lnTo>
                <a:lnTo>
                  <a:pt x="791" y="1085"/>
                </a:lnTo>
                <a:lnTo>
                  <a:pt x="791" y="1082"/>
                </a:lnTo>
                <a:lnTo>
                  <a:pt x="788" y="1079"/>
                </a:lnTo>
                <a:lnTo>
                  <a:pt x="783" y="1076"/>
                </a:lnTo>
                <a:lnTo>
                  <a:pt x="783" y="1073"/>
                </a:lnTo>
                <a:lnTo>
                  <a:pt x="780" y="1073"/>
                </a:lnTo>
                <a:lnTo>
                  <a:pt x="777" y="1070"/>
                </a:lnTo>
                <a:lnTo>
                  <a:pt x="771" y="1070"/>
                </a:lnTo>
                <a:lnTo>
                  <a:pt x="769" y="1070"/>
                </a:lnTo>
                <a:lnTo>
                  <a:pt x="769" y="1073"/>
                </a:lnTo>
                <a:lnTo>
                  <a:pt x="766" y="1076"/>
                </a:lnTo>
                <a:lnTo>
                  <a:pt x="763" y="1079"/>
                </a:lnTo>
                <a:lnTo>
                  <a:pt x="760" y="1082"/>
                </a:lnTo>
                <a:lnTo>
                  <a:pt x="757" y="1082"/>
                </a:lnTo>
                <a:lnTo>
                  <a:pt x="754" y="1082"/>
                </a:lnTo>
                <a:lnTo>
                  <a:pt x="751" y="1079"/>
                </a:lnTo>
                <a:lnTo>
                  <a:pt x="749" y="1079"/>
                </a:lnTo>
                <a:lnTo>
                  <a:pt x="749" y="1076"/>
                </a:lnTo>
                <a:lnTo>
                  <a:pt x="749" y="1073"/>
                </a:lnTo>
                <a:lnTo>
                  <a:pt x="746" y="1070"/>
                </a:lnTo>
                <a:lnTo>
                  <a:pt x="746" y="1068"/>
                </a:lnTo>
                <a:lnTo>
                  <a:pt x="743" y="1068"/>
                </a:lnTo>
                <a:lnTo>
                  <a:pt x="740" y="1068"/>
                </a:lnTo>
                <a:lnTo>
                  <a:pt x="740" y="1070"/>
                </a:lnTo>
                <a:lnTo>
                  <a:pt x="737" y="1070"/>
                </a:lnTo>
                <a:lnTo>
                  <a:pt x="734" y="1073"/>
                </a:lnTo>
                <a:lnTo>
                  <a:pt x="732" y="1076"/>
                </a:lnTo>
                <a:lnTo>
                  <a:pt x="732" y="1079"/>
                </a:lnTo>
                <a:lnTo>
                  <a:pt x="729" y="1079"/>
                </a:lnTo>
                <a:lnTo>
                  <a:pt x="726" y="1079"/>
                </a:lnTo>
                <a:lnTo>
                  <a:pt x="726" y="1082"/>
                </a:lnTo>
                <a:lnTo>
                  <a:pt x="723" y="1085"/>
                </a:lnTo>
                <a:lnTo>
                  <a:pt x="720" y="1085"/>
                </a:lnTo>
                <a:lnTo>
                  <a:pt x="720" y="1082"/>
                </a:lnTo>
                <a:lnTo>
                  <a:pt x="720" y="1079"/>
                </a:lnTo>
                <a:lnTo>
                  <a:pt x="720" y="1076"/>
                </a:lnTo>
                <a:lnTo>
                  <a:pt x="717" y="1073"/>
                </a:lnTo>
                <a:lnTo>
                  <a:pt x="714" y="1073"/>
                </a:lnTo>
                <a:lnTo>
                  <a:pt x="712" y="1070"/>
                </a:lnTo>
                <a:lnTo>
                  <a:pt x="712" y="1068"/>
                </a:lnTo>
                <a:lnTo>
                  <a:pt x="706" y="1065"/>
                </a:lnTo>
                <a:lnTo>
                  <a:pt x="703" y="1062"/>
                </a:lnTo>
                <a:lnTo>
                  <a:pt x="697" y="1062"/>
                </a:lnTo>
                <a:lnTo>
                  <a:pt x="695" y="1062"/>
                </a:lnTo>
                <a:lnTo>
                  <a:pt x="692" y="1062"/>
                </a:lnTo>
                <a:lnTo>
                  <a:pt x="686" y="1059"/>
                </a:lnTo>
                <a:lnTo>
                  <a:pt x="683" y="1059"/>
                </a:lnTo>
                <a:lnTo>
                  <a:pt x="683" y="1062"/>
                </a:lnTo>
                <a:lnTo>
                  <a:pt x="683" y="1065"/>
                </a:lnTo>
                <a:lnTo>
                  <a:pt x="683" y="1068"/>
                </a:lnTo>
                <a:lnTo>
                  <a:pt x="680" y="1070"/>
                </a:lnTo>
                <a:lnTo>
                  <a:pt x="675" y="1073"/>
                </a:lnTo>
                <a:lnTo>
                  <a:pt x="672" y="1073"/>
                </a:lnTo>
                <a:lnTo>
                  <a:pt x="669" y="1070"/>
                </a:lnTo>
                <a:lnTo>
                  <a:pt x="666" y="1070"/>
                </a:lnTo>
                <a:lnTo>
                  <a:pt x="663" y="1070"/>
                </a:lnTo>
                <a:lnTo>
                  <a:pt x="660" y="1068"/>
                </a:lnTo>
                <a:lnTo>
                  <a:pt x="657" y="1068"/>
                </a:lnTo>
                <a:lnTo>
                  <a:pt x="655" y="1068"/>
                </a:lnTo>
                <a:lnTo>
                  <a:pt x="652" y="1070"/>
                </a:lnTo>
                <a:lnTo>
                  <a:pt x="649" y="1070"/>
                </a:lnTo>
                <a:lnTo>
                  <a:pt x="646" y="1070"/>
                </a:lnTo>
                <a:lnTo>
                  <a:pt x="640" y="1070"/>
                </a:lnTo>
                <a:lnTo>
                  <a:pt x="638" y="1070"/>
                </a:lnTo>
                <a:lnTo>
                  <a:pt x="635" y="1073"/>
                </a:lnTo>
                <a:lnTo>
                  <a:pt x="635" y="1076"/>
                </a:lnTo>
                <a:lnTo>
                  <a:pt x="632" y="1073"/>
                </a:lnTo>
                <a:lnTo>
                  <a:pt x="629" y="1073"/>
                </a:lnTo>
                <a:lnTo>
                  <a:pt x="626" y="1073"/>
                </a:lnTo>
                <a:lnTo>
                  <a:pt x="626" y="1076"/>
                </a:lnTo>
                <a:lnTo>
                  <a:pt x="623" y="1076"/>
                </a:lnTo>
                <a:lnTo>
                  <a:pt x="620" y="1076"/>
                </a:lnTo>
                <a:lnTo>
                  <a:pt x="618" y="1073"/>
                </a:lnTo>
                <a:lnTo>
                  <a:pt x="615" y="1073"/>
                </a:lnTo>
                <a:lnTo>
                  <a:pt x="612" y="1073"/>
                </a:lnTo>
                <a:lnTo>
                  <a:pt x="612" y="1070"/>
                </a:lnTo>
                <a:lnTo>
                  <a:pt x="612" y="1068"/>
                </a:lnTo>
                <a:lnTo>
                  <a:pt x="609" y="1068"/>
                </a:lnTo>
                <a:lnTo>
                  <a:pt x="606" y="1068"/>
                </a:lnTo>
                <a:lnTo>
                  <a:pt x="603" y="1068"/>
                </a:lnTo>
                <a:lnTo>
                  <a:pt x="601" y="1070"/>
                </a:lnTo>
                <a:lnTo>
                  <a:pt x="598" y="1070"/>
                </a:lnTo>
                <a:lnTo>
                  <a:pt x="595" y="1073"/>
                </a:lnTo>
                <a:lnTo>
                  <a:pt x="592" y="1073"/>
                </a:lnTo>
                <a:lnTo>
                  <a:pt x="586" y="1070"/>
                </a:lnTo>
                <a:lnTo>
                  <a:pt x="581" y="1068"/>
                </a:lnTo>
                <a:lnTo>
                  <a:pt x="569" y="1062"/>
                </a:lnTo>
                <a:lnTo>
                  <a:pt x="566" y="1053"/>
                </a:lnTo>
                <a:lnTo>
                  <a:pt x="566" y="1050"/>
                </a:lnTo>
                <a:lnTo>
                  <a:pt x="566" y="1048"/>
                </a:lnTo>
                <a:lnTo>
                  <a:pt x="566" y="1042"/>
                </a:lnTo>
                <a:lnTo>
                  <a:pt x="566" y="1036"/>
                </a:lnTo>
                <a:lnTo>
                  <a:pt x="566" y="1031"/>
                </a:lnTo>
                <a:lnTo>
                  <a:pt x="564" y="1025"/>
                </a:lnTo>
                <a:lnTo>
                  <a:pt x="561" y="1019"/>
                </a:lnTo>
                <a:lnTo>
                  <a:pt x="555" y="1013"/>
                </a:lnTo>
                <a:lnTo>
                  <a:pt x="549" y="1008"/>
                </a:lnTo>
                <a:lnTo>
                  <a:pt x="544" y="1002"/>
                </a:lnTo>
                <a:lnTo>
                  <a:pt x="535" y="994"/>
                </a:lnTo>
                <a:lnTo>
                  <a:pt x="521" y="965"/>
                </a:lnTo>
                <a:lnTo>
                  <a:pt x="492" y="905"/>
                </a:lnTo>
                <a:lnTo>
                  <a:pt x="475" y="871"/>
                </a:lnTo>
                <a:lnTo>
                  <a:pt x="475" y="865"/>
                </a:lnTo>
                <a:lnTo>
                  <a:pt x="472" y="863"/>
                </a:lnTo>
                <a:lnTo>
                  <a:pt x="472" y="860"/>
                </a:lnTo>
                <a:lnTo>
                  <a:pt x="470" y="848"/>
                </a:lnTo>
                <a:lnTo>
                  <a:pt x="470" y="826"/>
                </a:lnTo>
                <a:lnTo>
                  <a:pt x="478" y="811"/>
                </a:lnTo>
                <a:lnTo>
                  <a:pt x="489" y="800"/>
                </a:lnTo>
                <a:lnTo>
                  <a:pt x="512" y="786"/>
                </a:lnTo>
                <a:lnTo>
                  <a:pt x="515" y="780"/>
                </a:lnTo>
                <a:lnTo>
                  <a:pt x="515" y="774"/>
                </a:lnTo>
                <a:lnTo>
                  <a:pt x="512" y="771"/>
                </a:lnTo>
                <a:lnTo>
                  <a:pt x="512" y="769"/>
                </a:lnTo>
                <a:lnTo>
                  <a:pt x="509" y="769"/>
                </a:lnTo>
                <a:lnTo>
                  <a:pt x="501" y="769"/>
                </a:lnTo>
                <a:lnTo>
                  <a:pt x="495" y="774"/>
                </a:lnTo>
                <a:lnTo>
                  <a:pt x="489" y="777"/>
                </a:lnTo>
                <a:lnTo>
                  <a:pt x="475" y="777"/>
                </a:lnTo>
                <a:lnTo>
                  <a:pt x="450" y="769"/>
                </a:lnTo>
                <a:lnTo>
                  <a:pt x="430" y="763"/>
                </a:lnTo>
                <a:lnTo>
                  <a:pt x="410" y="757"/>
                </a:lnTo>
                <a:lnTo>
                  <a:pt x="404" y="752"/>
                </a:lnTo>
                <a:lnTo>
                  <a:pt x="398" y="743"/>
                </a:lnTo>
                <a:lnTo>
                  <a:pt x="390" y="720"/>
                </a:lnTo>
                <a:lnTo>
                  <a:pt x="381" y="712"/>
                </a:lnTo>
                <a:lnTo>
                  <a:pt x="361" y="706"/>
                </a:lnTo>
                <a:lnTo>
                  <a:pt x="350" y="709"/>
                </a:lnTo>
                <a:lnTo>
                  <a:pt x="344" y="712"/>
                </a:lnTo>
                <a:lnTo>
                  <a:pt x="341" y="715"/>
                </a:lnTo>
                <a:lnTo>
                  <a:pt x="333" y="720"/>
                </a:lnTo>
                <a:lnTo>
                  <a:pt x="327" y="729"/>
                </a:lnTo>
                <a:lnTo>
                  <a:pt x="327" y="740"/>
                </a:lnTo>
                <a:lnTo>
                  <a:pt x="324" y="752"/>
                </a:lnTo>
                <a:lnTo>
                  <a:pt x="316" y="763"/>
                </a:lnTo>
                <a:lnTo>
                  <a:pt x="304" y="769"/>
                </a:lnTo>
                <a:lnTo>
                  <a:pt x="296" y="774"/>
                </a:lnTo>
                <a:lnTo>
                  <a:pt x="279" y="780"/>
                </a:lnTo>
                <a:lnTo>
                  <a:pt x="253" y="791"/>
                </a:lnTo>
                <a:lnTo>
                  <a:pt x="219" y="811"/>
                </a:lnTo>
                <a:lnTo>
                  <a:pt x="208" y="817"/>
                </a:lnTo>
                <a:lnTo>
                  <a:pt x="193" y="823"/>
                </a:lnTo>
                <a:lnTo>
                  <a:pt x="173" y="831"/>
                </a:lnTo>
                <a:lnTo>
                  <a:pt x="159" y="837"/>
                </a:lnTo>
                <a:lnTo>
                  <a:pt x="148" y="834"/>
                </a:lnTo>
                <a:lnTo>
                  <a:pt x="142" y="828"/>
                </a:lnTo>
                <a:lnTo>
                  <a:pt x="136" y="828"/>
                </a:lnTo>
                <a:lnTo>
                  <a:pt x="125" y="840"/>
                </a:lnTo>
                <a:lnTo>
                  <a:pt x="116" y="848"/>
                </a:lnTo>
                <a:lnTo>
                  <a:pt x="99" y="854"/>
                </a:lnTo>
                <a:lnTo>
                  <a:pt x="88" y="860"/>
                </a:lnTo>
                <a:lnTo>
                  <a:pt x="65" y="885"/>
                </a:lnTo>
                <a:lnTo>
                  <a:pt x="57" y="894"/>
                </a:lnTo>
                <a:lnTo>
                  <a:pt x="48" y="894"/>
                </a:lnTo>
                <a:lnTo>
                  <a:pt x="31" y="894"/>
                </a:lnTo>
                <a:lnTo>
                  <a:pt x="20" y="894"/>
                </a:lnTo>
                <a:lnTo>
                  <a:pt x="11" y="900"/>
                </a:lnTo>
                <a:lnTo>
                  <a:pt x="5" y="902"/>
                </a:lnTo>
                <a:lnTo>
                  <a:pt x="5" y="900"/>
                </a:lnTo>
                <a:lnTo>
                  <a:pt x="2" y="900"/>
                </a:lnTo>
                <a:lnTo>
                  <a:pt x="2" y="897"/>
                </a:lnTo>
                <a:lnTo>
                  <a:pt x="2" y="894"/>
                </a:lnTo>
                <a:lnTo>
                  <a:pt x="2" y="891"/>
                </a:lnTo>
                <a:lnTo>
                  <a:pt x="2" y="888"/>
                </a:lnTo>
                <a:lnTo>
                  <a:pt x="2" y="885"/>
                </a:lnTo>
                <a:lnTo>
                  <a:pt x="2" y="883"/>
                </a:lnTo>
                <a:lnTo>
                  <a:pt x="2" y="880"/>
                </a:lnTo>
                <a:lnTo>
                  <a:pt x="0" y="877"/>
                </a:lnTo>
                <a:lnTo>
                  <a:pt x="0" y="874"/>
                </a:lnTo>
                <a:lnTo>
                  <a:pt x="2" y="874"/>
                </a:lnTo>
                <a:lnTo>
                  <a:pt x="2" y="871"/>
                </a:lnTo>
                <a:lnTo>
                  <a:pt x="0" y="871"/>
                </a:lnTo>
                <a:lnTo>
                  <a:pt x="0" y="868"/>
                </a:lnTo>
                <a:lnTo>
                  <a:pt x="0" y="865"/>
                </a:lnTo>
                <a:lnTo>
                  <a:pt x="2" y="865"/>
                </a:lnTo>
                <a:lnTo>
                  <a:pt x="2" y="863"/>
                </a:lnTo>
                <a:lnTo>
                  <a:pt x="5" y="860"/>
                </a:lnTo>
                <a:lnTo>
                  <a:pt x="2" y="860"/>
                </a:lnTo>
                <a:lnTo>
                  <a:pt x="2" y="857"/>
                </a:lnTo>
                <a:lnTo>
                  <a:pt x="0" y="857"/>
                </a:lnTo>
                <a:lnTo>
                  <a:pt x="0" y="854"/>
                </a:lnTo>
                <a:lnTo>
                  <a:pt x="2" y="851"/>
                </a:lnTo>
                <a:lnTo>
                  <a:pt x="2" y="848"/>
                </a:lnTo>
                <a:lnTo>
                  <a:pt x="2" y="846"/>
                </a:lnTo>
                <a:lnTo>
                  <a:pt x="2" y="843"/>
                </a:lnTo>
                <a:lnTo>
                  <a:pt x="0" y="843"/>
                </a:lnTo>
                <a:lnTo>
                  <a:pt x="0" y="840"/>
                </a:lnTo>
                <a:lnTo>
                  <a:pt x="0" y="837"/>
                </a:lnTo>
                <a:lnTo>
                  <a:pt x="0" y="834"/>
                </a:lnTo>
                <a:lnTo>
                  <a:pt x="2" y="831"/>
                </a:lnTo>
                <a:lnTo>
                  <a:pt x="5" y="831"/>
                </a:lnTo>
                <a:lnTo>
                  <a:pt x="8" y="828"/>
                </a:lnTo>
                <a:lnTo>
                  <a:pt x="8" y="826"/>
                </a:lnTo>
                <a:lnTo>
                  <a:pt x="8" y="823"/>
                </a:lnTo>
                <a:lnTo>
                  <a:pt x="5" y="823"/>
                </a:lnTo>
                <a:lnTo>
                  <a:pt x="5" y="820"/>
                </a:lnTo>
                <a:lnTo>
                  <a:pt x="5" y="817"/>
                </a:lnTo>
                <a:lnTo>
                  <a:pt x="8" y="817"/>
                </a:lnTo>
                <a:lnTo>
                  <a:pt x="8" y="814"/>
                </a:lnTo>
                <a:lnTo>
                  <a:pt x="8" y="811"/>
                </a:lnTo>
                <a:lnTo>
                  <a:pt x="8" y="808"/>
                </a:lnTo>
                <a:lnTo>
                  <a:pt x="11" y="808"/>
                </a:lnTo>
                <a:lnTo>
                  <a:pt x="11" y="806"/>
                </a:lnTo>
                <a:lnTo>
                  <a:pt x="11" y="803"/>
                </a:lnTo>
                <a:lnTo>
                  <a:pt x="11" y="800"/>
                </a:lnTo>
                <a:lnTo>
                  <a:pt x="11" y="797"/>
                </a:lnTo>
                <a:lnTo>
                  <a:pt x="8" y="797"/>
                </a:lnTo>
                <a:lnTo>
                  <a:pt x="5" y="797"/>
                </a:lnTo>
                <a:lnTo>
                  <a:pt x="5" y="794"/>
                </a:lnTo>
                <a:lnTo>
                  <a:pt x="8" y="794"/>
                </a:lnTo>
                <a:lnTo>
                  <a:pt x="8" y="791"/>
                </a:lnTo>
                <a:lnTo>
                  <a:pt x="11" y="791"/>
                </a:lnTo>
                <a:lnTo>
                  <a:pt x="11" y="789"/>
                </a:lnTo>
                <a:lnTo>
                  <a:pt x="11" y="786"/>
                </a:lnTo>
                <a:lnTo>
                  <a:pt x="11" y="783"/>
                </a:lnTo>
                <a:lnTo>
                  <a:pt x="11" y="780"/>
                </a:lnTo>
                <a:lnTo>
                  <a:pt x="11" y="777"/>
                </a:lnTo>
                <a:lnTo>
                  <a:pt x="14" y="774"/>
                </a:lnTo>
                <a:lnTo>
                  <a:pt x="14" y="771"/>
                </a:lnTo>
                <a:lnTo>
                  <a:pt x="14" y="769"/>
                </a:lnTo>
                <a:lnTo>
                  <a:pt x="14" y="766"/>
                </a:lnTo>
                <a:lnTo>
                  <a:pt x="14" y="763"/>
                </a:lnTo>
                <a:lnTo>
                  <a:pt x="14" y="760"/>
                </a:lnTo>
                <a:lnTo>
                  <a:pt x="14" y="757"/>
                </a:lnTo>
                <a:lnTo>
                  <a:pt x="14" y="754"/>
                </a:lnTo>
                <a:lnTo>
                  <a:pt x="14" y="752"/>
                </a:lnTo>
                <a:lnTo>
                  <a:pt x="14" y="749"/>
                </a:lnTo>
                <a:lnTo>
                  <a:pt x="17" y="749"/>
                </a:lnTo>
                <a:lnTo>
                  <a:pt x="20" y="749"/>
                </a:lnTo>
                <a:lnTo>
                  <a:pt x="22" y="746"/>
                </a:lnTo>
                <a:lnTo>
                  <a:pt x="25" y="746"/>
                </a:lnTo>
                <a:lnTo>
                  <a:pt x="28" y="749"/>
                </a:lnTo>
                <a:lnTo>
                  <a:pt x="31" y="749"/>
                </a:lnTo>
                <a:lnTo>
                  <a:pt x="34" y="749"/>
                </a:lnTo>
                <a:lnTo>
                  <a:pt x="37" y="749"/>
                </a:lnTo>
                <a:lnTo>
                  <a:pt x="39" y="749"/>
                </a:lnTo>
                <a:lnTo>
                  <a:pt x="42" y="749"/>
                </a:lnTo>
                <a:lnTo>
                  <a:pt x="45" y="749"/>
                </a:lnTo>
                <a:lnTo>
                  <a:pt x="48" y="746"/>
                </a:lnTo>
                <a:lnTo>
                  <a:pt x="51" y="743"/>
                </a:lnTo>
                <a:lnTo>
                  <a:pt x="54" y="743"/>
                </a:lnTo>
                <a:lnTo>
                  <a:pt x="59" y="743"/>
                </a:lnTo>
                <a:lnTo>
                  <a:pt x="65" y="740"/>
                </a:lnTo>
                <a:lnTo>
                  <a:pt x="71" y="740"/>
                </a:lnTo>
                <a:lnTo>
                  <a:pt x="74" y="740"/>
                </a:lnTo>
                <a:lnTo>
                  <a:pt x="79" y="749"/>
                </a:lnTo>
                <a:lnTo>
                  <a:pt x="82" y="746"/>
                </a:lnTo>
                <a:lnTo>
                  <a:pt x="85" y="746"/>
                </a:lnTo>
                <a:lnTo>
                  <a:pt x="91" y="743"/>
                </a:lnTo>
                <a:lnTo>
                  <a:pt x="96" y="743"/>
                </a:lnTo>
                <a:lnTo>
                  <a:pt x="102" y="740"/>
                </a:lnTo>
                <a:lnTo>
                  <a:pt x="108" y="740"/>
                </a:lnTo>
                <a:lnTo>
                  <a:pt x="114" y="737"/>
                </a:lnTo>
                <a:lnTo>
                  <a:pt x="116" y="734"/>
                </a:lnTo>
                <a:lnTo>
                  <a:pt x="116" y="732"/>
                </a:lnTo>
                <a:lnTo>
                  <a:pt x="116" y="729"/>
                </a:lnTo>
                <a:lnTo>
                  <a:pt x="119" y="726"/>
                </a:lnTo>
                <a:lnTo>
                  <a:pt x="119" y="723"/>
                </a:lnTo>
                <a:lnTo>
                  <a:pt x="119" y="720"/>
                </a:lnTo>
                <a:lnTo>
                  <a:pt x="122" y="717"/>
                </a:lnTo>
                <a:lnTo>
                  <a:pt x="122" y="715"/>
                </a:lnTo>
                <a:lnTo>
                  <a:pt x="122" y="712"/>
                </a:lnTo>
                <a:lnTo>
                  <a:pt x="125" y="712"/>
                </a:lnTo>
                <a:lnTo>
                  <a:pt x="125" y="709"/>
                </a:lnTo>
                <a:lnTo>
                  <a:pt x="125" y="706"/>
                </a:lnTo>
                <a:lnTo>
                  <a:pt x="125" y="703"/>
                </a:lnTo>
                <a:lnTo>
                  <a:pt x="128" y="700"/>
                </a:lnTo>
                <a:lnTo>
                  <a:pt x="128" y="697"/>
                </a:lnTo>
                <a:lnTo>
                  <a:pt x="128" y="695"/>
                </a:lnTo>
                <a:lnTo>
                  <a:pt x="128" y="692"/>
                </a:lnTo>
                <a:lnTo>
                  <a:pt x="131" y="689"/>
                </a:lnTo>
                <a:lnTo>
                  <a:pt x="131" y="686"/>
                </a:lnTo>
                <a:lnTo>
                  <a:pt x="133" y="683"/>
                </a:lnTo>
                <a:lnTo>
                  <a:pt x="136" y="683"/>
                </a:lnTo>
                <a:lnTo>
                  <a:pt x="136" y="680"/>
                </a:lnTo>
                <a:lnTo>
                  <a:pt x="139" y="678"/>
                </a:lnTo>
                <a:lnTo>
                  <a:pt x="139" y="675"/>
                </a:lnTo>
                <a:lnTo>
                  <a:pt x="136" y="672"/>
                </a:lnTo>
                <a:lnTo>
                  <a:pt x="136" y="669"/>
                </a:lnTo>
                <a:lnTo>
                  <a:pt x="136" y="666"/>
                </a:lnTo>
                <a:lnTo>
                  <a:pt x="136" y="663"/>
                </a:lnTo>
                <a:lnTo>
                  <a:pt x="136" y="660"/>
                </a:lnTo>
                <a:lnTo>
                  <a:pt x="136" y="658"/>
                </a:lnTo>
                <a:lnTo>
                  <a:pt x="136" y="655"/>
                </a:lnTo>
                <a:lnTo>
                  <a:pt x="136" y="652"/>
                </a:lnTo>
                <a:lnTo>
                  <a:pt x="136" y="649"/>
                </a:lnTo>
                <a:lnTo>
                  <a:pt x="136" y="646"/>
                </a:lnTo>
                <a:lnTo>
                  <a:pt x="136" y="643"/>
                </a:lnTo>
                <a:lnTo>
                  <a:pt x="133" y="641"/>
                </a:lnTo>
                <a:lnTo>
                  <a:pt x="133" y="638"/>
                </a:lnTo>
                <a:lnTo>
                  <a:pt x="133" y="635"/>
                </a:lnTo>
                <a:lnTo>
                  <a:pt x="131" y="635"/>
                </a:lnTo>
                <a:lnTo>
                  <a:pt x="131" y="632"/>
                </a:lnTo>
                <a:lnTo>
                  <a:pt x="131" y="629"/>
                </a:lnTo>
                <a:lnTo>
                  <a:pt x="128" y="629"/>
                </a:lnTo>
                <a:lnTo>
                  <a:pt x="128" y="626"/>
                </a:lnTo>
                <a:lnTo>
                  <a:pt x="128" y="623"/>
                </a:lnTo>
                <a:lnTo>
                  <a:pt x="131" y="618"/>
                </a:lnTo>
                <a:lnTo>
                  <a:pt x="133" y="615"/>
                </a:lnTo>
                <a:lnTo>
                  <a:pt x="139" y="609"/>
                </a:lnTo>
                <a:lnTo>
                  <a:pt x="139" y="606"/>
                </a:lnTo>
                <a:lnTo>
                  <a:pt x="145" y="606"/>
                </a:lnTo>
                <a:lnTo>
                  <a:pt x="151" y="601"/>
                </a:lnTo>
                <a:lnTo>
                  <a:pt x="153" y="595"/>
                </a:lnTo>
                <a:lnTo>
                  <a:pt x="159" y="589"/>
                </a:lnTo>
                <a:lnTo>
                  <a:pt x="162" y="584"/>
                </a:lnTo>
                <a:lnTo>
                  <a:pt x="168" y="578"/>
                </a:lnTo>
                <a:lnTo>
                  <a:pt x="168" y="575"/>
                </a:lnTo>
                <a:lnTo>
                  <a:pt x="168" y="572"/>
                </a:lnTo>
                <a:lnTo>
                  <a:pt x="165" y="572"/>
                </a:lnTo>
                <a:lnTo>
                  <a:pt x="165" y="569"/>
                </a:lnTo>
                <a:lnTo>
                  <a:pt x="165" y="567"/>
                </a:lnTo>
                <a:lnTo>
                  <a:pt x="168" y="564"/>
                </a:lnTo>
                <a:lnTo>
                  <a:pt x="168" y="561"/>
                </a:lnTo>
                <a:lnTo>
                  <a:pt x="170" y="561"/>
                </a:lnTo>
                <a:lnTo>
                  <a:pt x="173" y="558"/>
                </a:lnTo>
                <a:lnTo>
                  <a:pt x="176" y="558"/>
                </a:lnTo>
                <a:lnTo>
                  <a:pt x="179" y="558"/>
                </a:lnTo>
                <a:lnTo>
                  <a:pt x="182" y="558"/>
                </a:lnTo>
                <a:lnTo>
                  <a:pt x="185" y="561"/>
                </a:lnTo>
                <a:lnTo>
                  <a:pt x="190" y="555"/>
                </a:lnTo>
                <a:lnTo>
                  <a:pt x="196" y="549"/>
                </a:lnTo>
                <a:lnTo>
                  <a:pt x="202" y="547"/>
                </a:lnTo>
                <a:lnTo>
                  <a:pt x="199" y="544"/>
                </a:lnTo>
                <a:lnTo>
                  <a:pt x="199" y="541"/>
                </a:lnTo>
                <a:lnTo>
                  <a:pt x="196" y="541"/>
                </a:lnTo>
                <a:lnTo>
                  <a:pt x="196" y="538"/>
                </a:lnTo>
                <a:lnTo>
                  <a:pt x="196" y="535"/>
                </a:lnTo>
                <a:lnTo>
                  <a:pt x="193" y="532"/>
                </a:lnTo>
                <a:lnTo>
                  <a:pt x="193" y="530"/>
                </a:lnTo>
                <a:lnTo>
                  <a:pt x="193" y="527"/>
                </a:lnTo>
                <a:lnTo>
                  <a:pt x="190" y="527"/>
                </a:lnTo>
                <a:lnTo>
                  <a:pt x="190" y="524"/>
                </a:lnTo>
                <a:lnTo>
                  <a:pt x="190" y="521"/>
                </a:lnTo>
                <a:lnTo>
                  <a:pt x="190" y="518"/>
                </a:lnTo>
                <a:lnTo>
                  <a:pt x="190" y="515"/>
                </a:lnTo>
                <a:lnTo>
                  <a:pt x="190" y="512"/>
                </a:lnTo>
                <a:lnTo>
                  <a:pt x="193" y="512"/>
                </a:lnTo>
                <a:lnTo>
                  <a:pt x="193" y="510"/>
                </a:lnTo>
                <a:lnTo>
                  <a:pt x="193" y="507"/>
                </a:lnTo>
                <a:lnTo>
                  <a:pt x="196" y="507"/>
                </a:lnTo>
                <a:lnTo>
                  <a:pt x="196" y="504"/>
                </a:lnTo>
                <a:lnTo>
                  <a:pt x="199" y="504"/>
                </a:lnTo>
                <a:lnTo>
                  <a:pt x="199" y="501"/>
                </a:lnTo>
                <a:lnTo>
                  <a:pt x="205" y="501"/>
                </a:lnTo>
                <a:lnTo>
                  <a:pt x="210" y="498"/>
                </a:lnTo>
                <a:lnTo>
                  <a:pt x="216" y="498"/>
                </a:lnTo>
                <a:lnTo>
                  <a:pt x="222" y="495"/>
                </a:lnTo>
                <a:lnTo>
                  <a:pt x="227" y="492"/>
                </a:lnTo>
                <a:lnTo>
                  <a:pt x="233" y="492"/>
                </a:lnTo>
                <a:lnTo>
                  <a:pt x="236" y="490"/>
                </a:lnTo>
                <a:lnTo>
                  <a:pt x="239" y="490"/>
                </a:lnTo>
                <a:lnTo>
                  <a:pt x="242" y="490"/>
                </a:lnTo>
                <a:lnTo>
                  <a:pt x="245" y="490"/>
                </a:lnTo>
                <a:lnTo>
                  <a:pt x="247" y="492"/>
                </a:lnTo>
                <a:lnTo>
                  <a:pt x="250" y="492"/>
                </a:lnTo>
                <a:lnTo>
                  <a:pt x="253" y="492"/>
                </a:lnTo>
                <a:lnTo>
                  <a:pt x="253" y="495"/>
                </a:lnTo>
                <a:lnTo>
                  <a:pt x="253" y="492"/>
                </a:lnTo>
                <a:lnTo>
                  <a:pt x="256" y="492"/>
                </a:lnTo>
                <a:lnTo>
                  <a:pt x="256" y="490"/>
                </a:lnTo>
                <a:lnTo>
                  <a:pt x="259" y="490"/>
                </a:lnTo>
                <a:lnTo>
                  <a:pt x="259" y="487"/>
                </a:lnTo>
                <a:lnTo>
                  <a:pt x="262" y="487"/>
                </a:lnTo>
                <a:lnTo>
                  <a:pt x="262" y="484"/>
                </a:lnTo>
                <a:lnTo>
                  <a:pt x="264" y="481"/>
                </a:lnTo>
                <a:lnTo>
                  <a:pt x="267" y="481"/>
                </a:lnTo>
                <a:lnTo>
                  <a:pt x="267" y="478"/>
                </a:lnTo>
                <a:lnTo>
                  <a:pt x="267" y="475"/>
                </a:lnTo>
                <a:lnTo>
                  <a:pt x="267" y="473"/>
                </a:lnTo>
                <a:lnTo>
                  <a:pt x="270" y="473"/>
                </a:lnTo>
                <a:lnTo>
                  <a:pt x="270" y="470"/>
                </a:lnTo>
                <a:lnTo>
                  <a:pt x="273" y="467"/>
                </a:lnTo>
                <a:lnTo>
                  <a:pt x="276" y="467"/>
                </a:lnTo>
                <a:lnTo>
                  <a:pt x="276" y="464"/>
                </a:lnTo>
                <a:lnTo>
                  <a:pt x="279" y="464"/>
                </a:lnTo>
                <a:lnTo>
                  <a:pt x="279" y="461"/>
                </a:lnTo>
                <a:lnTo>
                  <a:pt x="282" y="461"/>
                </a:lnTo>
                <a:lnTo>
                  <a:pt x="282" y="458"/>
                </a:lnTo>
                <a:lnTo>
                  <a:pt x="282" y="455"/>
                </a:lnTo>
                <a:lnTo>
                  <a:pt x="282" y="453"/>
                </a:lnTo>
                <a:lnTo>
                  <a:pt x="284" y="453"/>
                </a:lnTo>
                <a:lnTo>
                  <a:pt x="284" y="450"/>
                </a:lnTo>
                <a:lnTo>
                  <a:pt x="284" y="447"/>
                </a:lnTo>
                <a:lnTo>
                  <a:pt x="284" y="444"/>
                </a:lnTo>
                <a:lnTo>
                  <a:pt x="284" y="441"/>
                </a:lnTo>
                <a:lnTo>
                  <a:pt x="284" y="438"/>
                </a:lnTo>
                <a:lnTo>
                  <a:pt x="284" y="436"/>
                </a:lnTo>
                <a:lnTo>
                  <a:pt x="284" y="433"/>
                </a:lnTo>
                <a:lnTo>
                  <a:pt x="284" y="430"/>
                </a:lnTo>
                <a:lnTo>
                  <a:pt x="284" y="427"/>
                </a:lnTo>
                <a:lnTo>
                  <a:pt x="284" y="424"/>
                </a:lnTo>
                <a:lnTo>
                  <a:pt x="284" y="421"/>
                </a:lnTo>
                <a:lnTo>
                  <a:pt x="287" y="421"/>
                </a:lnTo>
                <a:lnTo>
                  <a:pt x="287" y="418"/>
                </a:lnTo>
                <a:lnTo>
                  <a:pt x="290" y="416"/>
                </a:lnTo>
                <a:lnTo>
                  <a:pt x="293" y="416"/>
                </a:lnTo>
                <a:lnTo>
                  <a:pt x="296" y="416"/>
                </a:lnTo>
                <a:lnTo>
                  <a:pt x="296" y="413"/>
                </a:lnTo>
                <a:lnTo>
                  <a:pt x="299" y="413"/>
                </a:lnTo>
                <a:lnTo>
                  <a:pt x="302" y="413"/>
                </a:lnTo>
                <a:lnTo>
                  <a:pt x="302" y="410"/>
                </a:lnTo>
                <a:lnTo>
                  <a:pt x="302" y="407"/>
                </a:lnTo>
                <a:lnTo>
                  <a:pt x="304" y="407"/>
                </a:lnTo>
                <a:lnTo>
                  <a:pt x="304" y="404"/>
                </a:lnTo>
                <a:lnTo>
                  <a:pt x="304" y="401"/>
                </a:lnTo>
                <a:lnTo>
                  <a:pt x="304" y="399"/>
                </a:lnTo>
                <a:lnTo>
                  <a:pt x="304" y="396"/>
                </a:lnTo>
                <a:lnTo>
                  <a:pt x="304" y="393"/>
                </a:lnTo>
                <a:lnTo>
                  <a:pt x="304" y="390"/>
                </a:lnTo>
                <a:lnTo>
                  <a:pt x="304" y="387"/>
                </a:lnTo>
                <a:lnTo>
                  <a:pt x="304" y="384"/>
                </a:lnTo>
                <a:lnTo>
                  <a:pt x="302" y="384"/>
                </a:lnTo>
                <a:lnTo>
                  <a:pt x="299" y="381"/>
                </a:lnTo>
                <a:lnTo>
                  <a:pt x="296" y="381"/>
                </a:lnTo>
                <a:lnTo>
                  <a:pt x="293" y="379"/>
                </a:lnTo>
                <a:lnTo>
                  <a:pt x="287" y="373"/>
                </a:lnTo>
                <a:lnTo>
                  <a:pt x="282" y="367"/>
                </a:lnTo>
                <a:lnTo>
                  <a:pt x="279" y="362"/>
                </a:lnTo>
                <a:lnTo>
                  <a:pt x="273" y="356"/>
                </a:lnTo>
                <a:lnTo>
                  <a:pt x="270" y="356"/>
                </a:lnTo>
                <a:lnTo>
                  <a:pt x="273" y="350"/>
                </a:lnTo>
                <a:lnTo>
                  <a:pt x="276" y="344"/>
                </a:lnTo>
                <a:lnTo>
                  <a:pt x="279" y="339"/>
                </a:lnTo>
                <a:lnTo>
                  <a:pt x="282" y="333"/>
                </a:lnTo>
                <a:lnTo>
                  <a:pt x="284" y="327"/>
                </a:lnTo>
                <a:lnTo>
                  <a:pt x="284" y="325"/>
                </a:lnTo>
                <a:lnTo>
                  <a:pt x="287" y="325"/>
                </a:lnTo>
                <a:lnTo>
                  <a:pt x="290" y="325"/>
                </a:lnTo>
                <a:lnTo>
                  <a:pt x="290" y="322"/>
                </a:lnTo>
                <a:lnTo>
                  <a:pt x="290" y="319"/>
                </a:lnTo>
                <a:lnTo>
                  <a:pt x="290" y="316"/>
                </a:lnTo>
                <a:lnTo>
                  <a:pt x="290" y="313"/>
                </a:lnTo>
                <a:lnTo>
                  <a:pt x="290" y="310"/>
                </a:lnTo>
                <a:lnTo>
                  <a:pt x="293" y="307"/>
                </a:lnTo>
                <a:lnTo>
                  <a:pt x="296" y="307"/>
                </a:lnTo>
                <a:lnTo>
                  <a:pt x="299" y="305"/>
                </a:lnTo>
                <a:lnTo>
                  <a:pt x="302" y="302"/>
                </a:lnTo>
                <a:lnTo>
                  <a:pt x="304" y="299"/>
                </a:lnTo>
                <a:lnTo>
                  <a:pt x="307" y="299"/>
                </a:lnTo>
                <a:lnTo>
                  <a:pt x="310" y="299"/>
                </a:lnTo>
                <a:lnTo>
                  <a:pt x="313" y="299"/>
                </a:lnTo>
                <a:lnTo>
                  <a:pt x="316" y="302"/>
                </a:lnTo>
                <a:lnTo>
                  <a:pt x="319" y="302"/>
                </a:lnTo>
                <a:lnTo>
                  <a:pt x="321" y="305"/>
                </a:lnTo>
                <a:lnTo>
                  <a:pt x="324" y="305"/>
                </a:lnTo>
                <a:lnTo>
                  <a:pt x="324" y="307"/>
                </a:lnTo>
                <a:lnTo>
                  <a:pt x="327" y="307"/>
                </a:lnTo>
                <a:lnTo>
                  <a:pt x="330" y="310"/>
                </a:lnTo>
                <a:lnTo>
                  <a:pt x="333" y="310"/>
                </a:lnTo>
                <a:lnTo>
                  <a:pt x="336" y="313"/>
                </a:lnTo>
                <a:lnTo>
                  <a:pt x="339" y="313"/>
                </a:lnTo>
                <a:lnTo>
                  <a:pt x="341" y="313"/>
                </a:lnTo>
                <a:lnTo>
                  <a:pt x="341" y="310"/>
                </a:lnTo>
                <a:lnTo>
                  <a:pt x="341" y="307"/>
                </a:lnTo>
                <a:lnTo>
                  <a:pt x="344" y="305"/>
                </a:lnTo>
                <a:lnTo>
                  <a:pt x="344" y="302"/>
                </a:lnTo>
                <a:lnTo>
                  <a:pt x="344" y="299"/>
                </a:lnTo>
                <a:lnTo>
                  <a:pt x="347" y="299"/>
                </a:lnTo>
                <a:lnTo>
                  <a:pt x="347" y="296"/>
                </a:lnTo>
                <a:lnTo>
                  <a:pt x="347" y="293"/>
                </a:lnTo>
                <a:lnTo>
                  <a:pt x="347" y="290"/>
                </a:lnTo>
                <a:lnTo>
                  <a:pt x="347" y="288"/>
                </a:lnTo>
                <a:lnTo>
                  <a:pt x="347" y="285"/>
                </a:lnTo>
                <a:lnTo>
                  <a:pt x="347" y="282"/>
                </a:lnTo>
                <a:lnTo>
                  <a:pt x="347" y="279"/>
                </a:lnTo>
                <a:lnTo>
                  <a:pt x="347" y="276"/>
                </a:lnTo>
                <a:lnTo>
                  <a:pt x="350" y="276"/>
                </a:lnTo>
                <a:lnTo>
                  <a:pt x="350" y="273"/>
                </a:lnTo>
                <a:lnTo>
                  <a:pt x="353" y="270"/>
                </a:lnTo>
                <a:lnTo>
                  <a:pt x="353" y="268"/>
                </a:lnTo>
                <a:lnTo>
                  <a:pt x="353" y="265"/>
                </a:lnTo>
                <a:lnTo>
                  <a:pt x="356" y="262"/>
                </a:lnTo>
                <a:lnTo>
                  <a:pt x="356" y="259"/>
                </a:lnTo>
                <a:lnTo>
                  <a:pt x="358" y="259"/>
                </a:lnTo>
                <a:lnTo>
                  <a:pt x="358" y="256"/>
                </a:lnTo>
                <a:lnTo>
                  <a:pt x="361" y="253"/>
                </a:lnTo>
                <a:lnTo>
                  <a:pt x="358" y="248"/>
                </a:lnTo>
                <a:lnTo>
                  <a:pt x="358" y="242"/>
                </a:lnTo>
                <a:lnTo>
                  <a:pt x="358" y="236"/>
                </a:lnTo>
                <a:lnTo>
                  <a:pt x="358" y="231"/>
                </a:lnTo>
                <a:lnTo>
                  <a:pt x="358" y="225"/>
                </a:lnTo>
                <a:lnTo>
                  <a:pt x="358" y="219"/>
                </a:lnTo>
                <a:lnTo>
                  <a:pt x="358" y="216"/>
                </a:lnTo>
                <a:lnTo>
                  <a:pt x="356" y="216"/>
                </a:lnTo>
                <a:lnTo>
                  <a:pt x="356" y="214"/>
                </a:lnTo>
                <a:lnTo>
                  <a:pt x="353" y="214"/>
                </a:lnTo>
                <a:lnTo>
                  <a:pt x="350" y="214"/>
                </a:lnTo>
                <a:lnTo>
                  <a:pt x="350" y="211"/>
                </a:lnTo>
                <a:lnTo>
                  <a:pt x="347" y="211"/>
                </a:lnTo>
                <a:lnTo>
                  <a:pt x="344" y="211"/>
                </a:lnTo>
                <a:lnTo>
                  <a:pt x="341" y="211"/>
                </a:lnTo>
                <a:lnTo>
                  <a:pt x="341" y="208"/>
                </a:lnTo>
                <a:lnTo>
                  <a:pt x="339" y="208"/>
                </a:lnTo>
                <a:lnTo>
                  <a:pt x="339" y="205"/>
                </a:lnTo>
                <a:lnTo>
                  <a:pt x="339" y="202"/>
                </a:lnTo>
                <a:lnTo>
                  <a:pt x="339" y="199"/>
                </a:lnTo>
                <a:lnTo>
                  <a:pt x="336" y="196"/>
                </a:lnTo>
                <a:lnTo>
                  <a:pt x="336" y="194"/>
                </a:lnTo>
                <a:lnTo>
                  <a:pt x="336" y="191"/>
                </a:lnTo>
                <a:lnTo>
                  <a:pt x="333" y="191"/>
                </a:lnTo>
                <a:lnTo>
                  <a:pt x="333" y="188"/>
                </a:lnTo>
                <a:lnTo>
                  <a:pt x="330" y="188"/>
                </a:lnTo>
                <a:lnTo>
                  <a:pt x="327" y="188"/>
                </a:lnTo>
                <a:lnTo>
                  <a:pt x="327" y="185"/>
                </a:lnTo>
                <a:lnTo>
                  <a:pt x="324" y="185"/>
                </a:lnTo>
                <a:lnTo>
                  <a:pt x="324" y="182"/>
                </a:lnTo>
                <a:lnTo>
                  <a:pt x="324" y="179"/>
                </a:lnTo>
                <a:lnTo>
                  <a:pt x="324" y="176"/>
                </a:lnTo>
                <a:lnTo>
                  <a:pt x="324" y="174"/>
                </a:lnTo>
                <a:lnTo>
                  <a:pt x="327" y="174"/>
                </a:lnTo>
                <a:lnTo>
                  <a:pt x="327" y="171"/>
                </a:lnTo>
                <a:lnTo>
                  <a:pt x="330" y="168"/>
                </a:lnTo>
                <a:lnTo>
                  <a:pt x="330" y="165"/>
                </a:lnTo>
                <a:lnTo>
                  <a:pt x="333" y="159"/>
                </a:lnTo>
                <a:lnTo>
                  <a:pt x="333" y="154"/>
                </a:lnTo>
                <a:lnTo>
                  <a:pt x="333" y="148"/>
                </a:lnTo>
                <a:lnTo>
                  <a:pt x="330" y="142"/>
                </a:lnTo>
                <a:lnTo>
                  <a:pt x="330" y="137"/>
                </a:lnTo>
                <a:lnTo>
                  <a:pt x="330" y="131"/>
                </a:lnTo>
                <a:lnTo>
                  <a:pt x="327" y="125"/>
                </a:lnTo>
                <a:lnTo>
                  <a:pt x="327" y="120"/>
                </a:lnTo>
                <a:lnTo>
                  <a:pt x="324" y="117"/>
                </a:lnTo>
                <a:lnTo>
                  <a:pt x="321" y="114"/>
                </a:lnTo>
                <a:lnTo>
                  <a:pt x="321" y="111"/>
                </a:lnTo>
                <a:lnTo>
                  <a:pt x="316" y="111"/>
                </a:lnTo>
                <a:lnTo>
                  <a:pt x="316" y="102"/>
                </a:lnTo>
                <a:lnTo>
                  <a:pt x="316" y="94"/>
                </a:lnTo>
                <a:lnTo>
                  <a:pt x="316" y="80"/>
                </a:lnTo>
                <a:lnTo>
                  <a:pt x="327" y="80"/>
                </a:lnTo>
                <a:lnTo>
                  <a:pt x="341" y="83"/>
                </a:lnTo>
                <a:lnTo>
                  <a:pt x="347" y="88"/>
                </a:lnTo>
                <a:lnTo>
                  <a:pt x="353" y="91"/>
                </a:lnTo>
                <a:lnTo>
                  <a:pt x="373" y="102"/>
                </a:lnTo>
                <a:lnTo>
                  <a:pt x="387" y="108"/>
                </a:lnTo>
                <a:lnTo>
                  <a:pt x="404" y="114"/>
                </a:lnTo>
                <a:lnTo>
                  <a:pt x="430" y="114"/>
                </a:lnTo>
                <a:lnTo>
                  <a:pt x="438" y="111"/>
                </a:lnTo>
                <a:lnTo>
                  <a:pt x="450" y="111"/>
                </a:lnTo>
                <a:lnTo>
                  <a:pt x="461" y="111"/>
                </a:lnTo>
                <a:lnTo>
                  <a:pt x="467" y="108"/>
                </a:lnTo>
                <a:lnTo>
                  <a:pt x="475" y="111"/>
                </a:lnTo>
                <a:lnTo>
                  <a:pt x="481" y="114"/>
                </a:lnTo>
                <a:lnTo>
                  <a:pt x="484" y="117"/>
                </a:lnTo>
                <a:lnTo>
                  <a:pt x="489" y="125"/>
                </a:lnTo>
                <a:lnTo>
                  <a:pt x="492" y="125"/>
                </a:lnTo>
                <a:lnTo>
                  <a:pt x="498" y="125"/>
                </a:lnTo>
                <a:lnTo>
                  <a:pt x="501" y="125"/>
                </a:lnTo>
                <a:lnTo>
                  <a:pt x="498" y="134"/>
                </a:lnTo>
                <a:lnTo>
                  <a:pt x="498" y="139"/>
                </a:lnTo>
                <a:lnTo>
                  <a:pt x="501" y="142"/>
                </a:lnTo>
                <a:lnTo>
                  <a:pt x="507" y="145"/>
                </a:lnTo>
                <a:lnTo>
                  <a:pt x="509" y="148"/>
                </a:lnTo>
                <a:lnTo>
                  <a:pt x="518" y="148"/>
                </a:lnTo>
                <a:lnTo>
                  <a:pt x="521" y="148"/>
                </a:lnTo>
                <a:lnTo>
                  <a:pt x="526" y="151"/>
                </a:lnTo>
                <a:lnTo>
                  <a:pt x="529" y="151"/>
                </a:lnTo>
                <a:lnTo>
                  <a:pt x="535" y="154"/>
                </a:lnTo>
                <a:lnTo>
                  <a:pt x="544" y="154"/>
                </a:lnTo>
                <a:lnTo>
                  <a:pt x="549" y="154"/>
                </a:lnTo>
                <a:lnTo>
                  <a:pt x="558" y="151"/>
                </a:lnTo>
                <a:lnTo>
                  <a:pt x="561" y="151"/>
                </a:lnTo>
                <a:lnTo>
                  <a:pt x="566" y="148"/>
                </a:lnTo>
                <a:lnTo>
                  <a:pt x="578" y="148"/>
                </a:lnTo>
                <a:lnTo>
                  <a:pt x="581" y="145"/>
                </a:lnTo>
                <a:lnTo>
                  <a:pt x="586" y="148"/>
                </a:lnTo>
                <a:lnTo>
                  <a:pt x="592" y="151"/>
                </a:lnTo>
                <a:lnTo>
                  <a:pt x="598" y="151"/>
                </a:lnTo>
                <a:lnTo>
                  <a:pt x="601" y="148"/>
                </a:lnTo>
                <a:lnTo>
                  <a:pt x="609" y="148"/>
                </a:lnTo>
                <a:lnTo>
                  <a:pt x="612" y="145"/>
                </a:lnTo>
                <a:lnTo>
                  <a:pt x="612" y="142"/>
                </a:lnTo>
                <a:lnTo>
                  <a:pt x="615" y="139"/>
                </a:lnTo>
                <a:lnTo>
                  <a:pt x="620" y="134"/>
                </a:lnTo>
                <a:lnTo>
                  <a:pt x="623" y="134"/>
                </a:lnTo>
                <a:lnTo>
                  <a:pt x="629" y="134"/>
                </a:lnTo>
                <a:lnTo>
                  <a:pt x="629" y="137"/>
                </a:lnTo>
                <a:lnTo>
                  <a:pt x="632" y="142"/>
                </a:lnTo>
                <a:lnTo>
                  <a:pt x="635" y="145"/>
                </a:lnTo>
                <a:lnTo>
                  <a:pt x="638" y="148"/>
                </a:lnTo>
                <a:lnTo>
                  <a:pt x="643" y="154"/>
                </a:lnTo>
                <a:lnTo>
                  <a:pt x="646" y="162"/>
                </a:lnTo>
                <a:lnTo>
                  <a:pt x="646" y="168"/>
                </a:lnTo>
                <a:lnTo>
                  <a:pt x="640" y="179"/>
                </a:lnTo>
                <a:lnTo>
                  <a:pt x="638" y="194"/>
                </a:lnTo>
                <a:lnTo>
                  <a:pt x="635" y="205"/>
                </a:lnTo>
                <a:lnTo>
                  <a:pt x="635" y="216"/>
                </a:lnTo>
                <a:lnTo>
                  <a:pt x="635" y="219"/>
                </a:lnTo>
                <a:lnTo>
                  <a:pt x="632" y="228"/>
                </a:lnTo>
                <a:lnTo>
                  <a:pt x="629" y="236"/>
                </a:lnTo>
                <a:lnTo>
                  <a:pt x="620" y="242"/>
                </a:lnTo>
                <a:lnTo>
                  <a:pt x="609" y="251"/>
                </a:lnTo>
                <a:lnTo>
                  <a:pt x="603" y="256"/>
                </a:lnTo>
                <a:lnTo>
                  <a:pt x="598" y="262"/>
                </a:lnTo>
                <a:lnTo>
                  <a:pt x="583" y="265"/>
                </a:lnTo>
                <a:lnTo>
                  <a:pt x="578" y="268"/>
                </a:lnTo>
                <a:lnTo>
                  <a:pt x="572" y="270"/>
                </a:lnTo>
                <a:lnTo>
                  <a:pt x="569" y="276"/>
                </a:lnTo>
                <a:lnTo>
                  <a:pt x="564" y="290"/>
                </a:lnTo>
                <a:lnTo>
                  <a:pt x="564" y="307"/>
                </a:lnTo>
                <a:lnTo>
                  <a:pt x="564" y="325"/>
                </a:lnTo>
                <a:lnTo>
                  <a:pt x="564" y="333"/>
                </a:lnTo>
                <a:lnTo>
                  <a:pt x="564" y="336"/>
                </a:lnTo>
                <a:lnTo>
                  <a:pt x="566" y="342"/>
                </a:lnTo>
                <a:lnTo>
                  <a:pt x="575" y="347"/>
                </a:lnTo>
                <a:lnTo>
                  <a:pt x="583" y="350"/>
                </a:lnTo>
                <a:lnTo>
                  <a:pt x="589" y="356"/>
                </a:lnTo>
                <a:lnTo>
                  <a:pt x="589" y="362"/>
                </a:lnTo>
                <a:lnTo>
                  <a:pt x="592" y="364"/>
                </a:lnTo>
                <a:lnTo>
                  <a:pt x="592" y="370"/>
                </a:lnTo>
                <a:lnTo>
                  <a:pt x="586" y="381"/>
                </a:lnTo>
                <a:lnTo>
                  <a:pt x="578" y="399"/>
                </a:lnTo>
                <a:lnTo>
                  <a:pt x="578" y="407"/>
                </a:lnTo>
                <a:lnTo>
                  <a:pt x="581" y="404"/>
                </a:lnTo>
                <a:lnTo>
                  <a:pt x="595" y="401"/>
                </a:lnTo>
                <a:lnTo>
                  <a:pt x="603" y="399"/>
                </a:lnTo>
                <a:lnTo>
                  <a:pt x="612" y="401"/>
                </a:lnTo>
                <a:lnTo>
                  <a:pt x="615" y="404"/>
                </a:lnTo>
                <a:lnTo>
                  <a:pt x="623" y="407"/>
                </a:lnTo>
                <a:lnTo>
                  <a:pt x="629" y="407"/>
                </a:lnTo>
                <a:lnTo>
                  <a:pt x="635" y="404"/>
                </a:lnTo>
                <a:lnTo>
                  <a:pt x="638" y="401"/>
                </a:lnTo>
                <a:lnTo>
                  <a:pt x="638" y="393"/>
                </a:lnTo>
                <a:lnTo>
                  <a:pt x="638" y="390"/>
                </a:lnTo>
                <a:lnTo>
                  <a:pt x="635" y="387"/>
                </a:lnTo>
                <a:lnTo>
                  <a:pt x="632" y="384"/>
                </a:lnTo>
                <a:lnTo>
                  <a:pt x="626" y="379"/>
                </a:lnTo>
                <a:lnTo>
                  <a:pt x="623" y="376"/>
                </a:lnTo>
                <a:lnTo>
                  <a:pt x="623" y="370"/>
                </a:lnTo>
                <a:lnTo>
                  <a:pt x="626" y="370"/>
                </a:lnTo>
                <a:lnTo>
                  <a:pt x="632" y="364"/>
                </a:lnTo>
                <a:lnTo>
                  <a:pt x="635" y="362"/>
                </a:lnTo>
                <a:lnTo>
                  <a:pt x="635" y="356"/>
                </a:lnTo>
                <a:lnTo>
                  <a:pt x="635" y="347"/>
                </a:lnTo>
                <a:lnTo>
                  <a:pt x="635" y="344"/>
                </a:lnTo>
                <a:lnTo>
                  <a:pt x="638" y="344"/>
                </a:lnTo>
                <a:lnTo>
                  <a:pt x="643" y="342"/>
                </a:lnTo>
                <a:lnTo>
                  <a:pt x="649" y="344"/>
                </a:lnTo>
                <a:lnTo>
                  <a:pt x="657" y="347"/>
                </a:lnTo>
                <a:lnTo>
                  <a:pt x="666" y="347"/>
                </a:lnTo>
                <a:lnTo>
                  <a:pt x="672" y="344"/>
                </a:lnTo>
                <a:lnTo>
                  <a:pt x="675" y="342"/>
                </a:lnTo>
                <a:lnTo>
                  <a:pt x="677" y="336"/>
                </a:lnTo>
                <a:lnTo>
                  <a:pt x="677" y="325"/>
                </a:lnTo>
                <a:lnTo>
                  <a:pt x="680" y="319"/>
                </a:lnTo>
                <a:lnTo>
                  <a:pt x="680" y="307"/>
                </a:lnTo>
                <a:lnTo>
                  <a:pt x="683" y="299"/>
                </a:lnTo>
                <a:lnTo>
                  <a:pt x="683" y="293"/>
                </a:lnTo>
                <a:lnTo>
                  <a:pt x="680" y="288"/>
                </a:lnTo>
                <a:lnTo>
                  <a:pt x="677" y="285"/>
                </a:lnTo>
                <a:lnTo>
                  <a:pt x="675" y="282"/>
                </a:lnTo>
                <a:lnTo>
                  <a:pt x="672" y="279"/>
                </a:lnTo>
                <a:lnTo>
                  <a:pt x="672" y="273"/>
                </a:lnTo>
                <a:lnTo>
                  <a:pt x="672" y="270"/>
                </a:lnTo>
                <a:lnTo>
                  <a:pt x="672" y="262"/>
                </a:lnTo>
                <a:lnTo>
                  <a:pt x="675" y="259"/>
                </a:lnTo>
                <a:lnTo>
                  <a:pt x="675" y="251"/>
                </a:lnTo>
                <a:lnTo>
                  <a:pt x="672" y="248"/>
                </a:lnTo>
                <a:lnTo>
                  <a:pt x="666" y="245"/>
                </a:lnTo>
                <a:lnTo>
                  <a:pt x="666" y="239"/>
                </a:lnTo>
                <a:lnTo>
                  <a:pt x="666" y="233"/>
                </a:lnTo>
                <a:lnTo>
                  <a:pt x="669" y="231"/>
                </a:lnTo>
                <a:lnTo>
                  <a:pt x="672" y="225"/>
                </a:lnTo>
                <a:lnTo>
                  <a:pt x="669" y="219"/>
                </a:lnTo>
                <a:lnTo>
                  <a:pt x="669" y="216"/>
                </a:lnTo>
                <a:lnTo>
                  <a:pt x="672" y="216"/>
                </a:lnTo>
                <a:lnTo>
                  <a:pt x="677" y="216"/>
                </a:lnTo>
                <a:lnTo>
                  <a:pt x="680" y="216"/>
                </a:lnTo>
                <a:lnTo>
                  <a:pt x="686" y="214"/>
                </a:lnTo>
                <a:lnTo>
                  <a:pt x="689" y="216"/>
                </a:lnTo>
                <a:lnTo>
                  <a:pt x="692" y="216"/>
                </a:lnTo>
                <a:lnTo>
                  <a:pt x="695" y="216"/>
                </a:lnTo>
                <a:lnTo>
                  <a:pt x="697" y="219"/>
                </a:lnTo>
                <a:lnTo>
                  <a:pt x="700" y="222"/>
                </a:lnTo>
                <a:lnTo>
                  <a:pt x="703" y="222"/>
                </a:lnTo>
                <a:lnTo>
                  <a:pt x="706" y="219"/>
                </a:lnTo>
                <a:lnTo>
                  <a:pt x="709" y="222"/>
                </a:lnTo>
                <a:lnTo>
                  <a:pt x="712" y="222"/>
                </a:lnTo>
                <a:lnTo>
                  <a:pt x="714" y="219"/>
                </a:lnTo>
                <a:lnTo>
                  <a:pt x="714" y="216"/>
                </a:lnTo>
                <a:lnTo>
                  <a:pt x="717" y="216"/>
                </a:lnTo>
                <a:lnTo>
                  <a:pt x="720" y="214"/>
                </a:lnTo>
                <a:lnTo>
                  <a:pt x="723" y="214"/>
                </a:lnTo>
                <a:lnTo>
                  <a:pt x="723" y="211"/>
                </a:lnTo>
                <a:lnTo>
                  <a:pt x="726" y="211"/>
                </a:lnTo>
                <a:lnTo>
                  <a:pt x="729" y="211"/>
                </a:lnTo>
                <a:lnTo>
                  <a:pt x="734" y="211"/>
                </a:lnTo>
                <a:lnTo>
                  <a:pt x="734" y="205"/>
                </a:lnTo>
                <a:lnTo>
                  <a:pt x="737" y="202"/>
                </a:lnTo>
                <a:lnTo>
                  <a:pt x="740" y="202"/>
                </a:lnTo>
                <a:lnTo>
                  <a:pt x="743" y="205"/>
                </a:lnTo>
                <a:lnTo>
                  <a:pt x="746" y="205"/>
                </a:lnTo>
                <a:lnTo>
                  <a:pt x="749" y="205"/>
                </a:lnTo>
                <a:lnTo>
                  <a:pt x="751" y="202"/>
                </a:lnTo>
                <a:lnTo>
                  <a:pt x="754" y="202"/>
                </a:lnTo>
                <a:lnTo>
                  <a:pt x="757" y="199"/>
                </a:lnTo>
                <a:lnTo>
                  <a:pt x="763" y="196"/>
                </a:lnTo>
                <a:lnTo>
                  <a:pt x="763" y="194"/>
                </a:lnTo>
                <a:lnTo>
                  <a:pt x="766" y="191"/>
                </a:lnTo>
                <a:lnTo>
                  <a:pt x="766" y="185"/>
                </a:lnTo>
                <a:lnTo>
                  <a:pt x="763" y="182"/>
                </a:lnTo>
                <a:lnTo>
                  <a:pt x="757" y="179"/>
                </a:lnTo>
                <a:lnTo>
                  <a:pt x="749" y="176"/>
                </a:lnTo>
                <a:lnTo>
                  <a:pt x="746" y="176"/>
                </a:lnTo>
                <a:lnTo>
                  <a:pt x="743" y="174"/>
                </a:lnTo>
                <a:lnTo>
                  <a:pt x="740" y="165"/>
                </a:lnTo>
                <a:lnTo>
                  <a:pt x="740" y="162"/>
                </a:lnTo>
                <a:lnTo>
                  <a:pt x="740" y="157"/>
                </a:lnTo>
                <a:lnTo>
                  <a:pt x="743" y="154"/>
                </a:lnTo>
                <a:lnTo>
                  <a:pt x="749" y="151"/>
                </a:lnTo>
                <a:lnTo>
                  <a:pt x="754" y="148"/>
                </a:lnTo>
                <a:lnTo>
                  <a:pt x="757" y="142"/>
                </a:lnTo>
                <a:lnTo>
                  <a:pt x="757" y="137"/>
                </a:lnTo>
                <a:lnTo>
                  <a:pt x="751" y="122"/>
                </a:lnTo>
                <a:lnTo>
                  <a:pt x="751" y="117"/>
                </a:lnTo>
                <a:lnTo>
                  <a:pt x="746" y="105"/>
                </a:lnTo>
                <a:lnTo>
                  <a:pt x="743" y="102"/>
                </a:lnTo>
                <a:lnTo>
                  <a:pt x="740" y="102"/>
                </a:lnTo>
                <a:lnTo>
                  <a:pt x="737" y="102"/>
                </a:lnTo>
                <a:lnTo>
                  <a:pt x="734" y="102"/>
                </a:lnTo>
                <a:lnTo>
                  <a:pt x="729" y="102"/>
                </a:lnTo>
                <a:lnTo>
                  <a:pt x="729" y="100"/>
                </a:lnTo>
                <a:lnTo>
                  <a:pt x="729" y="97"/>
                </a:lnTo>
                <a:lnTo>
                  <a:pt x="723" y="94"/>
                </a:lnTo>
                <a:lnTo>
                  <a:pt x="717" y="94"/>
                </a:lnTo>
                <a:lnTo>
                  <a:pt x="714" y="94"/>
                </a:lnTo>
                <a:lnTo>
                  <a:pt x="709" y="94"/>
                </a:lnTo>
                <a:lnTo>
                  <a:pt x="700" y="94"/>
                </a:lnTo>
                <a:lnTo>
                  <a:pt x="697" y="91"/>
                </a:lnTo>
                <a:lnTo>
                  <a:pt x="692" y="91"/>
                </a:lnTo>
                <a:lnTo>
                  <a:pt x="686" y="88"/>
                </a:lnTo>
                <a:lnTo>
                  <a:pt x="686" y="85"/>
                </a:lnTo>
                <a:lnTo>
                  <a:pt x="683" y="85"/>
                </a:lnTo>
                <a:lnTo>
                  <a:pt x="677" y="83"/>
                </a:lnTo>
                <a:lnTo>
                  <a:pt x="672" y="83"/>
                </a:lnTo>
                <a:lnTo>
                  <a:pt x="666" y="83"/>
                </a:lnTo>
                <a:lnTo>
                  <a:pt x="663" y="83"/>
                </a:lnTo>
                <a:lnTo>
                  <a:pt x="660" y="80"/>
                </a:lnTo>
                <a:lnTo>
                  <a:pt x="660" y="77"/>
                </a:lnTo>
                <a:lnTo>
                  <a:pt x="655" y="77"/>
                </a:lnTo>
                <a:lnTo>
                  <a:pt x="652" y="74"/>
                </a:lnTo>
                <a:lnTo>
                  <a:pt x="649" y="71"/>
                </a:lnTo>
                <a:lnTo>
                  <a:pt x="640" y="63"/>
                </a:lnTo>
                <a:lnTo>
                  <a:pt x="638" y="63"/>
                </a:lnTo>
                <a:lnTo>
                  <a:pt x="635" y="57"/>
                </a:lnTo>
                <a:lnTo>
                  <a:pt x="635" y="54"/>
                </a:lnTo>
                <a:lnTo>
                  <a:pt x="635" y="48"/>
                </a:lnTo>
                <a:lnTo>
                  <a:pt x="635" y="46"/>
                </a:lnTo>
                <a:lnTo>
                  <a:pt x="646" y="40"/>
                </a:lnTo>
                <a:lnTo>
                  <a:pt x="652" y="37"/>
                </a:lnTo>
                <a:lnTo>
                  <a:pt x="652" y="31"/>
                </a:lnTo>
                <a:lnTo>
                  <a:pt x="655" y="31"/>
                </a:lnTo>
                <a:lnTo>
                  <a:pt x="655" y="28"/>
                </a:lnTo>
                <a:lnTo>
                  <a:pt x="655" y="26"/>
                </a:lnTo>
                <a:lnTo>
                  <a:pt x="655" y="23"/>
                </a:lnTo>
                <a:lnTo>
                  <a:pt x="655" y="20"/>
                </a:lnTo>
                <a:lnTo>
                  <a:pt x="660" y="20"/>
                </a:lnTo>
                <a:lnTo>
                  <a:pt x="669" y="17"/>
                </a:lnTo>
                <a:lnTo>
                  <a:pt x="672" y="14"/>
                </a:lnTo>
                <a:lnTo>
                  <a:pt x="675" y="11"/>
                </a:lnTo>
                <a:lnTo>
                  <a:pt x="677" y="11"/>
                </a:lnTo>
                <a:lnTo>
                  <a:pt x="683" y="9"/>
                </a:lnTo>
                <a:lnTo>
                  <a:pt x="686" y="6"/>
                </a:lnTo>
                <a:lnTo>
                  <a:pt x="689" y="6"/>
                </a:lnTo>
                <a:lnTo>
                  <a:pt x="692" y="3"/>
                </a:lnTo>
                <a:lnTo>
                  <a:pt x="695" y="0"/>
                </a:lnTo>
                <a:lnTo>
                  <a:pt x="700" y="0"/>
                </a:lnTo>
                <a:lnTo>
                  <a:pt x="703" y="0"/>
                </a:lnTo>
                <a:lnTo>
                  <a:pt x="706" y="3"/>
                </a:lnTo>
                <a:lnTo>
                  <a:pt x="709" y="6"/>
                </a:lnTo>
                <a:close/>
              </a:path>
            </a:pathLst>
          </a:custGeom>
          <a:solidFill>
            <a:srgbClr val="BFE1B9"/>
          </a:solidFill>
          <a:ln w="19050">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5" name="Freeform 43">
            <a:extLst>
              <a:ext uri="{FF2B5EF4-FFF2-40B4-BE49-F238E27FC236}">
                <a16:creationId xmlns:a16="http://schemas.microsoft.com/office/drawing/2014/main" id="{157396CF-71B0-E966-6931-41FDD17920F3}"/>
              </a:ext>
            </a:extLst>
          </p:cNvPr>
          <p:cNvSpPr>
            <a:spLocks/>
          </p:cNvSpPr>
          <p:nvPr/>
        </p:nvSpPr>
        <p:spPr bwMode="auto">
          <a:xfrm>
            <a:off x="6119813" y="1441450"/>
            <a:ext cx="3055938" cy="3705225"/>
          </a:xfrm>
          <a:custGeom>
            <a:avLst/>
            <a:gdLst>
              <a:gd name="T0" fmla="*/ 1803 w 1925"/>
              <a:gd name="T1" fmla="*/ 435 h 2334"/>
              <a:gd name="T2" fmla="*/ 1900 w 1925"/>
              <a:gd name="T3" fmla="*/ 484 h 2334"/>
              <a:gd name="T4" fmla="*/ 1905 w 1925"/>
              <a:gd name="T5" fmla="*/ 623 h 2334"/>
              <a:gd name="T6" fmla="*/ 1786 w 1925"/>
              <a:gd name="T7" fmla="*/ 783 h 2334"/>
              <a:gd name="T8" fmla="*/ 1649 w 1925"/>
              <a:gd name="T9" fmla="*/ 851 h 2334"/>
              <a:gd name="T10" fmla="*/ 1595 w 1925"/>
              <a:gd name="T11" fmla="*/ 951 h 2334"/>
              <a:gd name="T12" fmla="*/ 1566 w 1925"/>
              <a:gd name="T13" fmla="*/ 1036 h 2334"/>
              <a:gd name="T14" fmla="*/ 1532 w 1925"/>
              <a:gd name="T15" fmla="*/ 1138 h 2334"/>
              <a:gd name="T16" fmla="*/ 1487 w 1925"/>
              <a:gd name="T17" fmla="*/ 1164 h 2334"/>
              <a:gd name="T18" fmla="*/ 1455 w 1925"/>
              <a:gd name="T19" fmla="*/ 1329 h 2334"/>
              <a:gd name="T20" fmla="*/ 1347 w 1925"/>
              <a:gd name="T21" fmla="*/ 1491 h 2334"/>
              <a:gd name="T22" fmla="*/ 1287 w 1925"/>
              <a:gd name="T23" fmla="*/ 1614 h 2334"/>
              <a:gd name="T24" fmla="*/ 1219 w 1925"/>
              <a:gd name="T25" fmla="*/ 1640 h 2334"/>
              <a:gd name="T26" fmla="*/ 1088 w 1925"/>
              <a:gd name="T27" fmla="*/ 1899 h 2334"/>
              <a:gd name="T28" fmla="*/ 997 w 1925"/>
              <a:gd name="T29" fmla="*/ 2143 h 2334"/>
              <a:gd name="T30" fmla="*/ 906 w 1925"/>
              <a:gd name="T31" fmla="*/ 2289 h 2334"/>
              <a:gd name="T32" fmla="*/ 786 w 1925"/>
              <a:gd name="T33" fmla="*/ 2331 h 2334"/>
              <a:gd name="T34" fmla="*/ 632 w 1925"/>
              <a:gd name="T35" fmla="*/ 2163 h 2334"/>
              <a:gd name="T36" fmla="*/ 561 w 1925"/>
              <a:gd name="T37" fmla="*/ 2197 h 2334"/>
              <a:gd name="T38" fmla="*/ 333 w 1925"/>
              <a:gd name="T39" fmla="*/ 2257 h 2334"/>
              <a:gd name="T40" fmla="*/ 333 w 1925"/>
              <a:gd name="T41" fmla="*/ 2138 h 2334"/>
              <a:gd name="T42" fmla="*/ 168 w 1925"/>
              <a:gd name="T43" fmla="*/ 1864 h 2334"/>
              <a:gd name="T44" fmla="*/ 205 w 1925"/>
              <a:gd name="T45" fmla="*/ 1736 h 2334"/>
              <a:gd name="T46" fmla="*/ 336 w 1925"/>
              <a:gd name="T47" fmla="*/ 1725 h 2334"/>
              <a:gd name="T48" fmla="*/ 461 w 1925"/>
              <a:gd name="T49" fmla="*/ 1617 h 2334"/>
              <a:gd name="T50" fmla="*/ 584 w 1925"/>
              <a:gd name="T51" fmla="*/ 1534 h 2334"/>
              <a:gd name="T52" fmla="*/ 598 w 1925"/>
              <a:gd name="T53" fmla="*/ 1417 h 2334"/>
              <a:gd name="T54" fmla="*/ 521 w 1925"/>
              <a:gd name="T55" fmla="*/ 1324 h 2334"/>
              <a:gd name="T56" fmla="*/ 404 w 1925"/>
              <a:gd name="T57" fmla="*/ 1309 h 2334"/>
              <a:gd name="T58" fmla="*/ 239 w 1925"/>
              <a:gd name="T59" fmla="*/ 1361 h 2334"/>
              <a:gd name="T60" fmla="*/ 145 w 1925"/>
              <a:gd name="T61" fmla="*/ 1289 h 2334"/>
              <a:gd name="T62" fmla="*/ 151 w 1925"/>
              <a:gd name="T63" fmla="*/ 1184 h 2334"/>
              <a:gd name="T64" fmla="*/ 71 w 1925"/>
              <a:gd name="T65" fmla="*/ 1136 h 2334"/>
              <a:gd name="T66" fmla="*/ 11 w 1925"/>
              <a:gd name="T67" fmla="*/ 1030 h 2334"/>
              <a:gd name="T68" fmla="*/ 17 w 1925"/>
              <a:gd name="T69" fmla="*/ 885 h 2334"/>
              <a:gd name="T70" fmla="*/ 103 w 1925"/>
              <a:gd name="T71" fmla="*/ 791 h 2334"/>
              <a:gd name="T72" fmla="*/ 262 w 1925"/>
              <a:gd name="T73" fmla="*/ 768 h 2334"/>
              <a:gd name="T74" fmla="*/ 362 w 1925"/>
              <a:gd name="T75" fmla="*/ 803 h 2334"/>
              <a:gd name="T76" fmla="*/ 419 w 1925"/>
              <a:gd name="T77" fmla="*/ 882 h 2334"/>
              <a:gd name="T78" fmla="*/ 467 w 1925"/>
              <a:gd name="T79" fmla="*/ 851 h 2334"/>
              <a:gd name="T80" fmla="*/ 493 w 1925"/>
              <a:gd name="T81" fmla="*/ 805 h 2334"/>
              <a:gd name="T82" fmla="*/ 379 w 1925"/>
              <a:gd name="T83" fmla="*/ 766 h 2334"/>
              <a:gd name="T84" fmla="*/ 350 w 1925"/>
              <a:gd name="T85" fmla="*/ 686 h 2334"/>
              <a:gd name="T86" fmla="*/ 296 w 1925"/>
              <a:gd name="T87" fmla="*/ 620 h 2334"/>
              <a:gd name="T88" fmla="*/ 396 w 1925"/>
              <a:gd name="T89" fmla="*/ 563 h 2334"/>
              <a:gd name="T90" fmla="*/ 470 w 1925"/>
              <a:gd name="T91" fmla="*/ 487 h 2334"/>
              <a:gd name="T92" fmla="*/ 547 w 1925"/>
              <a:gd name="T93" fmla="*/ 401 h 2334"/>
              <a:gd name="T94" fmla="*/ 604 w 1925"/>
              <a:gd name="T95" fmla="*/ 321 h 2334"/>
              <a:gd name="T96" fmla="*/ 496 w 1925"/>
              <a:gd name="T97" fmla="*/ 282 h 2334"/>
              <a:gd name="T98" fmla="*/ 430 w 1925"/>
              <a:gd name="T99" fmla="*/ 230 h 2334"/>
              <a:gd name="T100" fmla="*/ 293 w 1925"/>
              <a:gd name="T101" fmla="*/ 293 h 2334"/>
              <a:gd name="T102" fmla="*/ 439 w 1925"/>
              <a:gd name="T103" fmla="*/ 159 h 2334"/>
              <a:gd name="T104" fmla="*/ 564 w 1925"/>
              <a:gd name="T105" fmla="*/ 125 h 2334"/>
              <a:gd name="T106" fmla="*/ 721 w 1925"/>
              <a:gd name="T107" fmla="*/ 111 h 2334"/>
              <a:gd name="T108" fmla="*/ 854 w 1925"/>
              <a:gd name="T109" fmla="*/ 108 h 2334"/>
              <a:gd name="T110" fmla="*/ 988 w 1925"/>
              <a:gd name="T111" fmla="*/ 139 h 2334"/>
              <a:gd name="T112" fmla="*/ 1102 w 1925"/>
              <a:gd name="T113" fmla="*/ 196 h 2334"/>
              <a:gd name="T114" fmla="*/ 1213 w 1925"/>
              <a:gd name="T115" fmla="*/ 210 h 2334"/>
              <a:gd name="T116" fmla="*/ 1267 w 1925"/>
              <a:gd name="T117" fmla="*/ 134 h 2334"/>
              <a:gd name="T118" fmla="*/ 1333 w 1925"/>
              <a:gd name="T119" fmla="*/ 77 h 2334"/>
              <a:gd name="T120" fmla="*/ 1424 w 1925"/>
              <a:gd name="T121" fmla="*/ 54 h 2334"/>
              <a:gd name="T122" fmla="*/ 1492 w 1925"/>
              <a:gd name="T123" fmla="*/ 3 h 2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25" h="2334">
                <a:moveTo>
                  <a:pt x="1612" y="37"/>
                </a:moveTo>
                <a:lnTo>
                  <a:pt x="1638" y="71"/>
                </a:lnTo>
                <a:lnTo>
                  <a:pt x="1663" y="105"/>
                </a:lnTo>
                <a:lnTo>
                  <a:pt x="1686" y="139"/>
                </a:lnTo>
                <a:lnTo>
                  <a:pt x="1709" y="171"/>
                </a:lnTo>
                <a:lnTo>
                  <a:pt x="1732" y="202"/>
                </a:lnTo>
                <a:lnTo>
                  <a:pt x="1743" y="256"/>
                </a:lnTo>
                <a:lnTo>
                  <a:pt x="1751" y="299"/>
                </a:lnTo>
                <a:lnTo>
                  <a:pt x="1763" y="341"/>
                </a:lnTo>
                <a:lnTo>
                  <a:pt x="1771" y="378"/>
                </a:lnTo>
                <a:lnTo>
                  <a:pt x="1769" y="390"/>
                </a:lnTo>
                <a:lnTo>
                  <a:pt x="1769" y="393"/>
                </a:lnTo>
                <a:lnTo>
                  <a:pt x="1769" y="390"/>
                </a:lnTo>
                <a:lnTo>
                  <a:pt x="1766" y="393"/>
                </a:lnTo>
                <a:lnTo>
                  <a:pt x="1766" y="395"/>
                </a:lnTo>
                <a:lnTo>
                  <a:pt x="1766" y="398"/>
                </a:lnTo>
                <a:lnTo>
                  <a:pt x="1763" y="398"/>
                </a:lnTo>
                <a:lnTo>
                  <a:pt x="1760" y="398"/>
                </a:lnTo>
                <a:lnTo>
                  <a:pt x="1760" y="401"/>
                </a:lnTo>
                <a:lnTo>
                  <a:pt x="1763" y="404"/>
                </a:lnTo>
                <a:lnTo>
                  <a:pt x="1763" y="410"/>
                </a:lnTo>
                <a:lnTo>
                  <a:pt x="1766" y="407"/>
                </a:lnTo>
                <a:lnTo>
                  <a:pt x="1769" y="407"/>
                </a:lnTo>
                <a:lnTo>
                  <a:pt x="1766" y="410"/>
                </a:lnTo>
                <a:lnTo>
                  <a:pt x="1766" y="413"/>
                </a:lnTo>
                <a:lnTo>
                  <a:pt x="1763" y="413"/>
                </a:lnTo>
                <a:lnTo>
                  <a:pt x="1763" y="415"/>
                </a:lnTo>
                <a:lnTo>
                  <a:pt x="1760" y="415"/>
                </a:lnTo>
                <a:lnTo>
                  <a:pt x="1763" y="418"/>
                </a:lnTo>
                <a:lnTo>
                  <a:pt x="1760" y="418"/>
                </a:lnTo>
                <a:lnTo>
                  <a:pt x="1760" y="421"/>
                </a:lnTo>
                <a:lnTo>
                  <a:pt x="1766" y="421"/>
                </a:lnTo>
                <a:lnTo>
                  <a:pt x="1769" y="427"/>
                </a:lnTo>
                <a:lnTo>
                  <a:pt x="1771" y="430"/>
                </a:lnTo>
                <a:lnTo>
                  <a:pt x="1777" y="432"/>
                </a:lnTo>
                <a:lnTo>
                  <a:pt x="1774" y="432"/>
                </a:lnTo>
                <a:lnTo>
                  <a:pt x="1774" y="435"/>
                </a:lnTo>
                <a:lnTo>
                  <a:pt x="1777" y="435"/>
                </a:lnTo>
                <a:lnTo>
                  <a:pt x="1780" y="435"/>
                </a:lnTo>
                <a:lnTo>
                  <a:pt x="1786" y="432"/>
                </a:lnTo>
                <a:lnTo>
                  <a:pt x="1789" y="432"/>
                </a:lnTo>
                <a:lnTo>
                  <a:pt x="1791" y="432"/>
                </a:lnTo>
                <a:lnTo>
                  <a:pt x="1794" y="432"/>
                </a:lnTo>
                <a:lnTo>
                  <a:pt x="1797" y="435"/>
                </a:lnTo>
                <a:lnTo>
                  <a:pt x="1797" y="438"/>
                </a:lnTo>
                <a:lnTo>
                  <a:pt x="1800" y="438"/>
                </a:lnTo>
                <a:lnTo>
                  <a:pt x="1800" y="435"/>
                </a:lnTo>
                <a:lnTo>
                  <a:pt x="1800" y="432"/>
                </a:lnTo>
                <a:lnTo>
                  <a:pt x="1803" y="435"/>
                </a:lnTo>
                <a:lnTo>
                  <a:pt x="1806" y="435"/>
                </a:lnTo>
                <a:lnTo>
                  <a:pt x="1808" y="432"/>
                </a:lnTo>
                <a:lnTo>
                  <a:pt x="1811" y="432"/>
                </a:lnTo>
                <a:lnTo>
                  <a:pt x="1820" y="435"/>
                </a:lnTo>
                <a:lnTo>
                  <a:pt x="1823" y="435"/>
                </a:lnTo>
                <a:lnTo>
                  <a:pt x="1828" y="435"/>
                </a:lnTo>
                <a:lnTo>
                  <a:pt x="1831" y="435"/>
                </a:lnTo>
                <a:lnTo>
                  <a:pt x="1834" y="435"/>
                </a:lnTo>
                <a:lnTo>
                  <a:pt x="1834" y="432"/>
                </a:lnTo>
                <a:lnTo>
                  <a:pt x="1837" y="432"/>
                </a:lnTo>
                <a:lnTo>
                  <a:pt x="1840" y="435"/>
                </a:lnTo>
                <a:lnTo>
                  <a:pt x="1843" y="435"/>
                </a:lnTo>
                <a:lnTo>
                  <a:pt x="1843" y="432"/>
                </a:lnTo>
                <a:lnTo>
                  <a:pt x="1848" y="435"/>
                </a:lnTo>
                <a:lnTo>
                  <a:pt x="1848" y="438"/>
                </a:lnTo>
                <a:lnTo>
                  <a:pt x="1851" y="441"/>
                </a:lnTo>
                <a:lnTo>
                  <a:pt x="1851" y="435"/>
                </a:lnTo>
                <a:lnTo>
                  <a:pt x="1857" y="435"/>
                </a:lnTo>
                <a:lnTo>
                  <a:pt x="1860" y="438"/>
                </a:lnTo>
                <a:lnTo>
                  <a:pt x="1860" y="441"/>
                </a:lnTo>
                <a:lnTo>
                  <a:pt x="1863" y="438"/>
                </a:lnTo>
                <a:lnTo>
                  <a:pt x="1863" y="441"/>
                </a:lnTo>
                <a:lnTo>
                  <a:pt x="1865" y="444"/>
                </a:lnTo>
                <a:lnTo>
                  <a:pt x="1868" y="447"/>
                </a:lnTo>
                <a:lnTo>
                  <a:pt x="1871" y="447"/>
                </a:lnTo>
                <a:lnTo>
                  <a:pt x="1874" y="447"/>
                </a:lnTo>
                <a:lnTo>
                  <a:pt x="1874" y="450"/>
                </a:lnTo>
                <a:lnTo>
                  <a:pt x="1871" y="450"/>
                </a:lnTo>
                <a:lnTo>
                  <a:pt x="1871" y="452"/>
                </a:lnTo>
                <a:lnTo>
                  <a:pt x="1871" y="455"/>
                </a:lnTo>
                <a:lnTo>
                  <a:pt x="1871" y="458"/>
                </a:lnTo>
                <a:lnTo>
                  <a:pt x="1874" y="458"/>
                </a:lnTo>
                <a:lnTo>
                  <a:pt x="1877" y="458"/>
                </a:lnTo>
                <a:lnTo>
                  <a:pt x="1882" y="464"/>
                </a:lnTo>
                <a:lnTo>
                  <a:pt x="1880" y="464"/>
                </a:lnTo>
                <a:lnTo>
                  <a:pt x="1882" y="467"/>
                </a:lnTo>
                <a:lnTo>
                  <a:pt x="1882" y="469"/>
                </a:lnTo>
                <a:lnTo>
                  <a:pt x="1885" y="469"/>
                </a:lnTo>
                <a:lnTo>
                  <a:pt x="1885" y="472"/>
                </a:lnTo>
                <a:lnTo>
                  <a:pt x="1882" y="475"/>
                </a:lnTo>
                <a:lnTo>
                  <a:pt x="1882" y="478"/>
                </a:lnTo>
                <a:lnTo>
                  <a:pt x="1885" y="478"/>
                </a:lnTo>
                <a:lnTo>
                  <a:pt x="1888" y="478"/>
                </a:lnTo>
                <a:lnTo>
                  <a:pt x="1891" y="481"/>
                </a:lnTo>
                <a:lnTo>
                  <a:pt x="1891" y="478"/>
                </a:lnTo>
                <a:lnTo>
                  <a:pt x="1897" y="478"/>
                </a:lnTo>
                <a:lnTo>
                  <a:pt x="1897" y="481"/>
                </a:lnTo>
                <a:lnTo>
                  <a:pt x="1897" y="484"/>
                </a:lnTo>
                <a:lnTo>
                  <a:pt x="1900" y="484"/>
                </a:lnTo>
                <a:lnTo>
                  <a:pt x="1902" y="489"/>
                </a:lnTo>
                <a:lnTo>
                  <a:pt x="1900" y="489"/>
                </a:lnTo>
                <a:lnTo>
                  <a:pt x="1902" y="492"/>
                </a:lnTo>
                <a:lnTo>
                  <a:pt x="1905" y="492"/>
                </a:lnTo>
                <a:lnTo>
                  <a:pt x="1902" y="492"/>
                </a:lnTo>
                <a:lnTo>
                  <a:pt x="1908" y="492"/>
                </a:lnTo>
                <a:lnTo>
                  <a:pt x="1911" y="492"/>
                </a:lnTo>
                <a:lnTo>
                  <a:pt x="1908" y="492"/>
                </a:lnTo>
                <a:lnTo>
                  <a:pt x="1911" y="489"/>
                </a:lnTo>
                <a:lnTo>
                  <a:pt x="1911" y="492"/>
                </a:lnTo>
                <a:lnTo>
                  <a:pt x="1914" y="489"/>
                </a:lnTo>
                <a:lnTo>
                  <a:pt x="1917" y="489"/>
                </a:lnTo>
                <a:lnTo>
                  <a:pt x="1920" y="489"/>
                </a:lnTo>
                <a:lnTo>
                  <a:pt x="1920" y="495"/>
                </a:lnTo>
                <a:lnTo>
                  <a:pt x="1922" y="495"/>
                </a:lnTo>
                <a:lnTo>
                  <a:pt x="1925" y="501"/>
                </a:lnTo>
                <a:lnTo>
                  <a:pt x="1922" y="501"/>
                </a:lnTo>
                <a:lnTo>
                  <a:pt x="1922" y="504"/>
                </a:lnTo>
                <a:lnTo>
                  <a:pt x="1917" y="509"/>
                </a:lnTo>
                <a:lnTo>
                  <a:pt x="1917" y="512"/>
                </a:lnTo>
                <a:lnTo>
                  <a:pt x="1917" y="515"/>
                </a:lnTo>
                <a:lnTo>
                  <a:pt x="1911" y="521"/>
                </a:lnTo>
                <a:lnTo>
                  <a:pt x="1911" y="524"/>
                </a:lnTo>
                <a:lnTo>
                  <a:pt x="1914" y="526"/>
                </a:lnTo>
                <a:lnTo>
                  <a:pt x="1917" y="529"/>
                </a:lnTo>
                <a:lnTo>
                  <a:pt x="1917" y="532"/>
                </a:lnTo>
                <a:lnTo>
                  <a:pt x="1911" y="532"/>
                </a:lnTo>
                <a:lnTo>
                  <a:pt x="1905" y="538"/>
                </a:lnTo>
                <a:lnTo>
                  <a:pt x="1905" y="543"/>
                </a:lnTo>
                <a:lnTo>
                  <a:pt x="1908" y="546"/>
                </a:lnTo>
                <a:lnTo>
                  <a:pt x="1911" y="552"/>
                </a:lnTo>
                <a:lnTo>
                  <a:pt x="1911" y="555"/>
                </a:lnTo>
                <a:lnTo>
                  <a:pt x="1911" y="558"/>
                </a:lnTo>
                <a:lnTo>
                  <a:pt x="1914" y="561"/>
                </a:lnTo>
                <a:lnTo>
                  <a:pt x="1914" y="563"/>
                </a:lnTo>
                <a:lnTo>
                  <a:pt x="1917" y="563"/>
                </a:lnTo>
                <a:lnTo>
                  <a:pt x="1917" y="566"/>
                </a:lnTo>
                <a:lnTo>
                  <a:pt x="1917" y="569"/>
                </a:lnTo>
                <a:lnTo>
                  <a:pt x="1911" y="575"/>
                </a:lnTo>
                <a:lnTo>
                  <a:pt x="1914" y="583"/>
                </a:lnTo>
                <a:lnTo>
                  <a:pt x="1911" y="586"/>
                </a:lnTo>
                <a:lnTo>
                  <a:pt x="1905" y="592"/>
                </a:lnTo>
                <a:lnTo>
                  <a:pt x="1902" y="592"/>
                </a:lnTo>
                <a:lnTo>
                  <a:pt x="1902" y="595"/>
                </a:lnTo>
                <a:lnTo>
                  <a:pt x="1905" y="600"/>
                </a:lnTo>
                <a:lnTo>
                  <a:pt x="1902" y="606"/>
                </a:lnTo>
                <a:lnTo>
                  <a:pt x="1902" y="609"/>
                </a:lnTo>
                <a:lnTo>
                  <a:pt x="1902" y="620"/>
                </a:lnTo>
                <a:lnTo>
                  <a:pt x="1905" y="623"/>
                </a:lnTo>
                <a:lnTo>
                  <a:pt x="1900" y="626"/>
                </a:lnTo>
                <a:lnTo>
                  <a:pt x="1900" y="632"/>
                </a:lnTo>
                <a:lnTo>
                  <a:pt x="1894" y="632"/>
                </a:lnTo>
                <a:lnTo>
                  <a:pt x="1894" y="635"/>
                </a:lnTo>
                <a:lnTo>
                  <a:pt x="1891" y="635"/>
                </a:lnTo>
                <a:lnTo>
                  <a:pt x="1891" y="637"/>
                </a:lnTo>
                <a:lnTo>
                  <a:pt x="1882" y="643"/>
                </a:lnTo>
                <a:lnTo>
                  <a:pt x="1885" y="646"/>
                </a:lnTo>
                <a:lnTo>
                  <a:pt x="1888" y="646"/>
                </a:lnTo>
                <a:lnTo>
                  <a:pt x="1894" y="649"/>
                </a:lnTo>
                <a:lnTo>
                  <a:pt x="1897" y="649"/>
                </a:lnTo>
                <a:lnTo>
                  <a:pt x="1900" y="649"/>
                </a:lnTo>
                <a:lnTo>
                  <a:pt x="1902" y="657"/>
                </a:lnTo>
                <a:lnTo>
                  <a:pt x="1905" y="657"/>
                </a:lnTo>
                <a:lnTo>
                  <a:pt x="1908" y="663"/>
                </a:lnTo>
                <a:lnTo>
                  <a:pt x="1911" y="663"/>
                </a:lnTo>
                <a:lnTo>
                  <a:pt x="1914" y="666"/>
                </a:lnTo>
                <a:lnTo>
                  <a:pt x="1911" y="669"/>
                </a:lnTo>
                <a:lnTo>
                  <a:pt x="1914" y="674"/>
                </a:lnTo>
                <a:lnTo>
                  <a:pt x="1917" y="680"/>
                </a:lnTo>
                <a:lnTo>
                  <a:pt x="1914" y="683"/>
                </a:lnTo>
                <a:lnTo>
                  <a:pt x="1914" y="689"/>
                </a:lnTo>
                <a:lnTo>
                  <a:pt x="1914" y="692"/>
                </a:lnTo>
                <a:lnTo>
                  <a:pt x="1908" y="694"/>
                </a:lnTo>
                <a:lnTo>
                  <a:pt x="1905" y="703"/>
                </a:lnTo>
                <a:lnTo>
                  <a:pt x="1905" y="709"/>
                </a:lnTo>
                <a:lnTo>
                  <a:pt x="1900" y="711"/>
                </a:lnTo>
                <a:lnTo>
                  <a:pt x="1897" y="714"/>
                </a:lnTo>
                <a:lnTo>
                  <a:pt x="1894" y="714"/>
                </a:lnTo>
                <a:lnTo>
                  <a:pt x="1888" y="717"/>
                </a:lnTo>
                <a:lnTo>
                  <a:pt x="1885" y="720"/>
                </a:lnTo>
                <a:lnTo>
                  <a:pt x="1880" y="723"/>
                </a:lnTo>
                <a:lnTo>
                  <a:pt x="1874" y="723"/>
                </a:lnTo>
                <a:lnTo>
                  <a:pt x="1871" y="723"/>
                </a:lnTo>
                <a:lnTo>
                  <a:pt x="1865" y="731"/>
                </a:lnTo>
                <a:lnTo>
                  <a:pt x="1860" y="734"/>
                </a:lnTo>
                <a:lnTo>
                  <a:pt x="1857" y="737"/>
                </a:lnTo>
                <a:lnTo>
                  <a:pt x="1854" y="740"/>
                </a:lnTo>
                <a:lnTo>
                  <a:pt x="1851" y="740"/>
                </a:lnTo>
                <a:lnTo>
                  <a:pt x="1845" y="740"/>
                </a:lnTo>
                <a:lnTo>
                  <a:pt x="1843" y="743"/>
                </a:lnTo>
                <a:lnTo>
                  <a:pt x="1840" y="746"/>
                </a:lnTo>
                <a:lnTo>
                  <a:pt x="1828" y="757"/>
                </a:lnTo>
                <a:lnTo>
                  <a:pt x="1817" y="766"/>
                </a:lnTo>
                <a:lnTo>
                  <a:pt x="1808" y="768"/>
                </a:lnTo>
                <a:lnTo>
                  <a:pt x="1800" y="774"/>
                </a:lnTo>
                <a:lnTo>
                  <a:pt x="1791" y="780"/>
                </a:lnTo>
                <a:lnTo>
                  <a:pt x="1789" y="780"/>
                </a:lnTo>
                <a:lnTo>
                  <a:pt x="1786" y="783"/>
                </a:lnTo>
                <a:lnTo>
                  <a:pt x="1783" y="783"/>
                </a:lnTo>
                <a:lnTo>
                  <a:pt x="1780" y="785"/>
                </a:lnTo>
                <a:lnTo>
                  <a:pt x="1774" y="791"/>
                </a:lnTo>
                <a:lnTo>
                  <a:pt x="1771" y="794"/>
                </a:lnTo>
                <a:lnTo>
                  <a:pt x="1769" y="797"/>
                </a:lnTo>
                <a:lnTo>
                  <a:pt x="1766" y="797"/>
                </a:lnTo>
                <a:lnTo>
                  <a:pt x="1766" y="800"/>
                </a:lnTo>
                <a:lnTo>
                  <a:pt x="1763" y="800"/>
                </a:lnTo>
                <a:lnTo>
                  <a:pt x="1760" y="800"/>
                </a:lnTo>
                <a:lnTo>
                  <a:pt x="1760" y="797"/>
                </a:lnTo>
                <a:lnTo>
                  <a:pt x="1757" y="797"/>
                </a:lnTo>
                <a:lnTo>
                  <a:pt x="1754" y="800"/>
                </a:lnTo>
                <a:lnTo>
                  <a:pt x="1751" y="797"/>
                </a:lnTo>
                <a:lnTo>
                  <a:pt x="1749" y="794"/>
                </a:lnTo>
                <a:lnTo>
                  <a:pt x="1740" y="791"/>
                </a:lnTo>
                <a:lnTo>
                  <a:pt x="1740" y="788"/>
                </a:lnTo>
                <a:lnTo>
                  <a:pt x="1720" y="783"/>
                </a:lnTo>
                <a:lnTo>
                  <a:pt x="1697" y="774"/>
                </a:lnTo>
                <a:lnTo>
                  <a:pt x="1692" y="794"/>
                </a:lnTo>
                <a:lnTo>
                  <a:pt x="1689" y="791"/>
                </a:lnTo>
                <a:lnTo>
                  <a:pt x="1689" y="794"/>
                </a:lnTo>
                <a:lnTo>
                  <a:pt x="1692" y="797"/>
                </a:lnTo>
                <a:lnTo>
                  <a:pt x="1689" y="797"/>
                </a:lnTo>
                <a:lnTo>
                  <a:pt x="1686" y="800"/>
                </a:lnTo>
                <a:lnTo>
                  <a:pt x="1689" y="803"/>
                </a:lnTo>
                <a:lnTo>
                  <a:pt x="1686" y="805"/>
                </a:lnTo>
                <a:lnTo>
                  <a:pt x="1683" y="805"/>
                </a:lnTo>
                <a:lnTo>
                  <a:pt x="1683" y="808"/>
                </a:lnTo>
                <a:lnTo>
                  <a:pt x="1680" y="811"/>
                </a:lnTo>
                <a:lnTo>
                  <a:pt x="1680" y="814"/>
                </a:lnTo>
                <a:lnTo>
                  <a:pt x="1677" y="817"/>
                </a:lnTo>
                <a:lnTo>
                  <a:pt x="1677" y="820"/>
                </a:lnTo>
                <a:lnTo>
                  <a:pt x="1675" y="822"/>
                </a:lnTo>
                <a:lnTo>
                  <a:pt x="1672" y="822"/>
                </a:lnTo>
                <a:lnTo>
                  <a:pt x="1669" y="825"/>
                </a:lnTo>
                <a:lnTo>
                  <a:pt x="1666" y="828"/>
                </a:lnTo>
                <a:lnTo>
                  <a:pt x="1666" y="831"/>
                </a:lnTo>
                <a:lnTo>
                  <a:pt x="1666" y="834"/>
                </a:lnTo>
                <a:lnTo>
                  <a:pt x="1663" y="834"/>
                </a:lnTo>
                <a:lnTo>
                  <a:pt x="1663" y="837"/>
                </a:lnTo>
                <a:lnTo>
                  <a:pt x="1660" y="840"/>
                </a:lnTo>
                <a:lnTo>
                  <a:pt x="1660" y="842"/>
                </a:lnTo>
                <a:lnTo>
                  <a:pt x="1658" y="842"/>
                </a:lnTo>
                <a:lnTo>
                  <a:pt x="1660" y="845"/>
                </a:lnTo>
                <a:lnTo>
                  <a:pt x="1658" y="845"/>
                </a:lnTo>
                <a:lnTo>
                  <a:pt x="1658" y="848"/>
                </a:lnTo>
                <a:lnTo>
                  <a:pt x="1655" y="848"/>
                </a:lnTo>
                <a:lnTo>
                  <a:pt x="1652" y="851"/>
                </a:lnTo>
                <a:lnTo>
                  <a:pt x="1649" y="851"/>
                </a:lnTo>
                <a:lnTo>
                  <a:pt x="1649" y="854"/>
                </a:lnTo>
                <a:lnTo>
                  <a:pt x="1643" y="857"/>
                </a:lnTo>
                <a:lnTo>
                  <a:pt x="1646" y="857"/>
                </a:lnTo>
                <a:lnTo>
                  <a:pt x="1643" y="865"/>
                </a:lnTo>
                <a:lnTo>
                  <a:pt x="1638" y="871"/>
                </a:lnTo>
                <a:lnTo>
                  <a:pt x="1640" y="874"/>
                </a:lnTo>
                <a:lnTo>
                  <a:pt x="1638" y="877"/>
                </a:lnTo>
                <a:lnTo>
                  <a:pt x="1635" y="877"/>
                </a:lnTo>
                <a:lnTo>
                  <a:pt x="1629" y="877"/>
                </a:lnTo>
                <a:lnTo>
                  <a:pt x="1623" y="877"/>
                </a:lnTo>
                <a:lnTo>
                  <a:pt x="1620" y="874"/>
                </a:lnTo>
                <a:lnTo>
                  <a:pt x="1618" y="877"/>
                </a:lnTo>
                <a:lnTo>
                  <a:pt x="1618" y="879"/>
                </a:lnTo>
                <a:lnTo>
                  <a:pt x="1618" y="882"/>
                </a:lnTo>
                <a:lnTo>
                  <a:pt x="1618" y="885"/>
                </a:lnTo>
                <a:lnTo>
                  <a:pt x="1615" y="885"/>
                </a:lnTo>
                <a:lnTo>
                  <a:pt x="1615" y="888"/>
                </a:lnTo>
                <a:lnTo>
                  <a:pt x="1612" y="888"/>
                </a:lnTo>
                <a:lnTo>
                  <a:pt x="1612" y="891"/>
                </a:lnTo>
                <a:lnTo>
                  <a:pt x="1612" y="894"/>
                </a:lnTo>
                <a:lnTo>
                  <a:pt x="1612" y="896"/>
                </a:lnTo>
                <a:lnTo>
                  <a:pt x="1615" y="896"/>
                </a:lnTo>
                <a:lnTo>
                  <a:pt x="1618" y="902"/>
                </a:lnTo>
                <a:lnTo>
                  <a:pt x="1618" y="905"/>
                </a:lnTo>
                <a:lnTo>
                  <a:pt x="1615" y="908"/>
                </a:lnTo>
                <a:lnTo>
                  <a:pt x="1615" y="911"/>
                </a:lnTo>
                <a:lnTo>
                  <a:pt x="1615" y="914"/>
                </a:lnTo>
                <a:lnTo>
                  <a:pt x="1615" y="916"/>
                </a:lnTo>
                <a:lnTo>
                  <a:pt x="1615" y="919"/>
                </a:lnTo>
                <a:lnTo>
                  <a:pt x="1612" y="922"/>
                </a:lnTo>
                <a:lnTo>
                  <a:pt x="1609" y="922"/>
                </a:lnTo>
                <a:lnTo>
                  <a:pt x="1609" y="925"/>
                </a:lnTo>
                <a:lnTo>
                  <a:pt x="1606" y="925"/>
                </a:lnTo>
                <a:lnTo>
                  <a:pt x="1606" y="928"/>
                </a:lnTo>
                <a:lnTo>
                  <a:pt x="1603" y="928"/>
                </a:lnTo>
                <a:lnTo>
                  <a:pt x="1601" y="928"/>
                </a:lnTo>
                <a:lnTo>
                  <a:pt x="1601" y="931"/>
                </a:lnTo>
                <a:lnTo>
                  <a:pt x="1601" y="933"/>
                </a:lnTo>
                <a:lnTo>
                  <a:pt x="1598" y="936"/>
                </a:lnTo>
                <a:lnTo>
                  <a:pt x="1601" y="936"/>
                </a:lnTo>
                <a:lnTo>
                  <a:pt x="1595" y="936"/>
                </a:lnTo>
                <a:lnTo>
                  <a:pt x="1592" y="936"/>
                </a:lnTo>
                <a:lnTo>
                  <a:pt x="1592" y="939"/>
                </a:lnTo>
                <a:lnTo>
                  <a:pt x="1589" y="942"/>
                </a:lnTo>
                <a:lnTo>
                  <a:pt x="1589" y="945"/>
                </a:lnTo>
                <a:lnTo>
                  <a:pt x="1592" y="945"/>
                </a:lnTo>
                <a:lnTo>
                  <a:pt x="1595" y="945"/>
                </a:lnTo>
                <a:lnTo>
                  <a:pt x="1595" y="948"/>
                </a:lnTo>
                <a:lnTo>
                  <a:pt x="1595" y="951"/>
                </a:lnTo>
                <a:lnTo>
                  <a:pt x="1592" y="951"/>
                </a:lnTo>
                <a:lnTo>
                  <a:pt x="1589" y="951"/>
                </a:lnTo>
                <a:lnTo>
                  <a:pt x="1589" y="953"/>
                </a:lnTo>
                <a:lnTo>
                  <a:pt x="1589" y="956"/>
                </a:lnTo>
                <a:lnTo>
                  <a:pt x="1586" y="959"/>
                </a:lnTo>
                <a:lnTo>
                  <a:pt x="1586" y="962"/>
                </a:lnTo>
                <a:lnTo>
                  <a:pt x="1586" y="965"/>
                </a:lnTo>
                <a:lnTo>
                  <a:pt x="1583" y="965"/>
                </a:lnTo>
                <a:lnTo>
                  <a:pt x="1583" y="968"/>
                </a:lnTo>
                <a:lnTo>
                  <a:pt x="1583" y="971"/>
                </a:lnTo>
                <a:lnTo>
                  <a:pt x="1581" y="971"/>
                </a:lnTo>
                <a:lnTo>
                  <a:pt x="1578" y="971"/>
                </a:lnTo>
                <a:lnTo>
                  <a:pt x="1578" y="973"/>
                </a:lnTo>
                <a:lnTo>
                  <a:pt x="1578" y="976"/>
                </a:lnTo>
                <a:lnTo>
                  <a:pt x="1575" y="976"/>
                </a:lnTo>
                <a:lnTo>
                  <a:pt x="1572" y="976"/>
                </a:lnTo>
                <a:lnTo>
                  <a:pt x="1569" y="976"/>
                </a:lnTo>
                <a:lnTo>
                  <a:pt x="1569" y="979"/>
                </a:lnTo>
                <a:lnTo>
                  <a:pt x="1569" y="982"/>
                </a:lnTo>
                <a:lnTo>
                  <a:pt x="1572" y="982"/>
                </a:lnTo>
                <a:lnTo>
                  <a:pt x="1572" y="985"/>
                </a:lnTo>
                <a:lnTo>
                  <a:pt x="1572" y="988"/>
                </a:lnTo>
                <a:lnTo>
                  <a:pt x="1569" y="988"/>
                </a:lnTo>
                <a:lnTo>
                  <a:pt x="1569" y="990"/>
                </a:lnTo>
                <a:lnTo>
                  <a:pt x="1569" y="993"/>
                </a:lnTo>
                <a:lnTo>
                  <a:pt x="1569" y="996"/>
                </a:lnTo>
                <a:lnTo>
                  <a:pt x="1569" y="999"/>
                </a:lnTo>
                <a:lnTo>
                  <a:pt x="1566" y="999"/>
                </a:lnTo>
                <a:lnTo>
                  <a:pt x="1564" y="999"/>
                </a:lnTo>
                <a:lnTo>
                  <a:pt x="1564" y="1002"/>
                </a:lnTo>
                <a:lnTo>
                  <a:pt x="1566" y="1002"/>
                </a:lnTo>
                <a:lnTo>
                  <a:pt x="1566" y="1005"/>
                </a:lnTo>
                <a:lnTo>
                  <a:pt x="1564" y="1005"/>
                </a:lnTo>
                <a:lnTo>
                  <a:pt x="1566" y="1008"/>
                </a:lnTo>
                <a:lnTo>
                  <a:pt x="1566" y="1010"/>
                </a:lnTo>
                <a:lnTo>
                  <a:pt x="1566" y="1013"/>
                </a:lnTo>
                <a:lnTo>
                  <a:pt x="1564" y="1016"/>
                </a:lnTo>
                <a:lnTo>
                  <a:pt x="1566" y="1019"/>
                </a:lnTo>
                <a:lnTo>
                  <a:pt x="1564" y="1019"/>
                </a:lnTo>
                <a:lnTo>
                  <a:pt x="1566" y="1022"/>
                </a:lnTo>
                <a:lnTo>
                  <a:pt x="1569" y="1022"/>
                </a:lnTo>
                <a:lnTo>
                  <a:pt x="1569" y="1025"/>
                </a:lnTo>
                <a:lnTo>
                  <a:pt x="1572" y="1025"/>
                </a:lnTo>
                <a:lnTo>
                  <a:pt x="1572" y="1027"/>
                </a:lnTo>
                <a:lnTo>
                  <a:pt x="1575" y="1030"/>
                </a:lnTo>
                <a:lnTo>
                  <a:pt x="1572" y="1030"/>
                </a:lnTo>
                <a:lnTo>
                  <a:pt x="1572" y="1033"/>
                </a:lnTo>
                <a:lnTo>
                  <a:pt x="1569" y="1036"/>
                </a:lnTo>
                <a:lnTo>
                  <a:pt x="1566" y="1036"/>
                </a:lnTo>
                <a:lnTo>
                  <a:pt x="1564" y="1036"/>
                </a:lnTo>
                <a:lnTo>
                  <a:pt x="1564" y="1033"/>
                </a:lnTo>
                <a:lnTo>
                  <a:pt x="1561" y="1036"/>
                </a:lnTo>
                <a:lnTo>
                  <a:pt x="1558" y="1036"/>
                </a:lnTo>
                <a:lnTo>
                  <a:pt x="1555" y="1033"/>
                </a:lnTo>
                <a:lnTo>
                  <a:pt x="1555" y="1036"/>
                </a:lnTo>
                <a:lnTo>
                  <a:pt x="1555" y="1039"/>
                </a:lnTo>
                <a:lnTo>
                  <a:pt x="1555" y="1042"/>
                </a:lnTo>
                <a:lnTo>
                  <a:pt x="1555" y="1045"/>
                </a:lnTo>
                <a:lnTo>
                  <a:pt x="1555" y="1047"/>
                </a:lnTo>
                <a:lnTo>
                  <a:pt x="1552" y="1047"/>
                </a:lnTo>
                <a:lnTo>
                  <a:pt x="1552" y="1050"/>
                </a:lnTo>
                <a:lnTo>
                  <a:pt x="1552" y="1053"/>
                </a:lnTo>
                <a:lnTo>
                  <a:pt x="1549" y="1053"/>
                </a:lnTo>
                <a:lnTo>
                  <a:pt x="1549" y="1056"/>
                </a:lnTo>
                <a:lnTo>
                  <a:pt x="1549" y="1059"/>
                </a:lnTo>
                <a:lnTo>
                  <a:pt x="1552" y="1067"/>
                </a:lnTo>
                <a:lnTo>
                  <a:pt x="1552" y="1070"/>
                </a:lnTo>
                <a:lnTo>
                  <a:pt x="1552" y="1073"/>
                </a:lnTo>
                <a:lnTo>
                  <a:pt x="1555" y="1076"/>
                </a:lnTo>
                <a:lnTo>
                  <a:pt x="1555" y="1079"/>
                </a:lnTo>
                <a:lnTo>
                  <a:pt x="1555" y="1082"/>
                </a:lnTo>
                <a:lnTo>
                  <a:pt x="1558" y="1084"/>
                </a:lnTo>
                <a:lnTo>
                  <a:pt x="1555" y="1096"/>
                </a:lnTo>
                <a:lnTo>
                  <a:pt x="1555" y="1099"/>
                </a:lnTo>
                <a:lnTo>
                  <a:pt x="1552" y="1099"/>
                </a:lnTo>
                <a:lnTo>
                  <a:pt x="1552" y="1101"/>
                </a:lnTo>
                <a:lnTo>
                  <a:pt x="1549" y="1104"/>
                </a:lnTo>
                <a:lnTo>
                  <a:pt x="1549" y="1107"/>
                </a:lnTo>
                <a:lnTo>
                  <a:pt x="1549" y="1110"/>
                </a:lnTo>
                <a:lnTo>
                  <a:pt x="1549" y="1113"/>
                </a:lnTo>
                <a:lnTo>
                  <a:pt x="1549" y="1116"/>
                </a:lnTo>
                <a:lnTo>
                  <a:pt x="1546" y="1116"/>
                </a:lnTo>
                <a:lnTo>
                  <a:pt x="1544" y="1116"/>
                </a:lnTo>
                <a:lnTo>
                  <a:pt x="1544" y="1119"/>
                </a:lnTo>
                <a:lnTo>
                  <a:pt x="1541" y="1119"/>
                </a:lnTo>
                <a:lnTo>
                  <a:pt x="1541" y="1121"/>
                </a:lnTo>
                <a:lnTo>
                  <a:pt x="1544" y="1121"/>
                </a:lnTo>
                <a:lnTo>
                  <a:pt x="1544" y="1124"/>
                </a:lnTo>
                <a:lnTo>
                  <a:pt x="1544" y="1127"/>
                </a:lnTo>
                <a:lnTo>
                  <a:pt x="1544" y="1130"/>
                </a:lnTo>
                <a:lnTo>
                  <a:pt x="1544" y="1133"/>
                </a:lnTo>
                <a:lnTo>
                  <a:pt x="1544" y="1136"/>
                </a:lnTo>
                <a:lnTo>
                  <a:pt x="1541" y="1136"/>
                </a:lnTo>
                <a:lnTo>
                  <a:pt x="1538" y="1136"/>
                </a:lnTo>
                <a:lnTo>
                  <a:pt x="1538" y="1138"/>
                </a:lnTo>
                <a:lnTo>
                  <a:pt x="1535" y="1136"/>
                </a:lnTo>
                <a:lnTo>
                  <a:pt x="1535" y="1138"/>
                </a:lnTo>
                <a:lnTo>
                  <a:pt x="1532" y="1138"/>
                </a:lnTo>
                <a:lnTo>
                  <a:pt x="1532" y="1141"/>
                </a:lnTo>
                <a:lnTo>
                  <a:pt x="1532" y="1144"/>
                </a:lnTo>
                <a:lnTo>
                  <a:pt x="1532" y="1147"/>
                </a:lnTo>
                <a:lnTo>
                  <a:pt x="1529" y="1147"/>
                </a:lnTo>
                <a:lnTo>
                  <a:pt x="1529" y="1144"/>
                </a:lnTo>
                <a:lnTo>
                  <a:pt x="1527" y="1147"/>
                </a:lnTo>
                <a:lnTo>
                  <a:pt x="1527" y="1150"/>
                </a:lnTo>
                <a:lnTo>
                  <a:pt x="1524" y="1150"/>
                </a:lnTo>
                <a:lnTo>
                  <a:pt x="1521" y="1150"/>
                </a:lnTo>
                <a:lnTo>
                  <a:pt x="1518" y="1150"/>
                </a:lnTo>
                <a:lnTo>
                  <a:pt x="1518" y="1153"/>
                </a:lnTo>
                <a:lnTo>
                  <a:pt x="1521" y="1153"/>
                </a:lnTo>
                <a:lnTo>
                  <a:pt x="1524" y="1153"/>
                </a:lnTo>
                <a:lnTo>
                  <a:pt x="1524" y="1156"/>
                </a:lnTo>
                <a:lnTo>
                  <a:pt x="1521" y="1156"/>
                </a:lnTo>
                <a:lnTo>
                  <a:pt x="1521" y="1158"/>
                </a:lnTo>
                <a:lnTo>
                  <a:pt x="1524" y="1158"/>
                </a:lnTo>
                <a:lnTo>
                  <a:pt x="1521" y="1158"/>
                </a:lnTo>
                <a:lnTo>
                  <a:pt x="1521" y="1161"/>
                </a:lnTo>
                <a:lnTo>
                  <a:pt x="1518" y="1161"/>
                </a:lnTo>
                <a:lnTo>
                  <a:pt x="1515" y="1161"/>
                </a:lnTo>
                <a:lnTo>
                  <a:pt x="1515" y="1158"/>
                </a:lnTo>
                <a:lnTo>
                  <a:pt x="1515" y="1161"/>
                </a:lnTo>
                <a:lnTo>
                  <a:pt x="1515" y="1158"/>
                </a:lnTo>
                <a:lnTo>
                  <a:pt x="1512" y="1158"/>
                </a:lnTo>
                <a:lnTo>
                  <a:pt x="1512" y="1156"/>
                </a:lnTo>
                <a:lnTo>
                  <a:pt x="1509" y="1156"/>
                </a:lnTo>
                <a:lnTo>
                  <a:pt x="1509" y="1158"/>
                </a:lnTo>
                <a:lnTo>
                  <a:pt x="1509" y="1161"/>
                </a:lnTo>
                <a:lnTo>
                  <a:pt x="1512" y="1161"/>
                </a:lnTo>
                <a:lnTo>
                  <a:pt x="1512" y="1164"/>
                </a:lnTo>
                <a:lnTo>
                  <a:pt x="1509" y="1164"/>
                </a:lnTo>
                <a:lnTo>
                  <a:pt x="1507" y="1164"/>
                </a:lnTo>
                <a:lnTo>
                  <a:pt x="1507" y="1161"/>
                </a:lnTo>
                <a:lnTo>
                  <a:pt x="1507" y="1164"/>
                </a:lnTo>
                <a:lnTo>
                  <a:pt x="1504" y="1164"/>
                </a:lnTo>
                <a:lnTo>
                  <a:pt x="1504" y="1161"/>
                </a:lnTo>
                <a:lnTo>
                  <a:pt x="1504" y="1164"/>
                </a:lnTo>
                <a:lnTo>
                  <a:pt x="1501" y="1164"/>
                </a:lnTo>
                <a:lnTo>
                  <a:pt x="1498" y="1164"/>
                </a:lnTo>
                <a:lnTo>
                  <a:pt x="1501" y="1164"/>
                </a:lnTo>
                <a:lnTo>
                  <a:pt x="1498" y="1164"/>
                </a:lnTo>
                <a:lnTo>
                  <a:pt x="1498" y="1167"/>
                </a:lnTo>
                <a:lnTo>
                  <a:pt x="1495" y="1167"/>
                </a:lnTo>
                <a:lnTo>
                  <a:pt x="1492" y="1167"/>
                </a:lnTo>
                <a:lnTo>
                  <a:pt x="1492" y="1164"/>
                </a:lnTo>
                <a:lnTo>
                  <a:pt x="1492" y="1161"/>
                </a:lnTo>
                <a:lnTo>
                  <a:pt x="1489" y="1164"/>
                </a:lnTo>
                <a:lnTo>
                  <a:pt x="1487" y="1164"/>
                </a:lnTo>
                <a:lnTo>
                  <a:pt x="1487" y="1167"/>
                </a:lnTo>
                <a:lnTo>
                  <a:pt x="1484" y="1167"/>
                </a:lnTo>
                <a:lnTo>
                  <a:pt x="1481" y="1167"/>
                </a:lnTo>
                <a:lnTo>
                  <a:pt x="1481" y="1170"/>
                </a:lnTo>
                <a:lnTo>
                  <a:pt x="1481" y="1173"/>
                </a:lnTo>
                <a:lnTo>
                  <a:pt x="1478" y="1173"/>
                </a:lnTo>
                <a:lnTo>
                  <a:pt x="1478" y="1175"/>
                </a:lnTo>
                <a:lnTo>
                  <a:pt x="1478" y="1178"/>
                </a:lnTo>
                <a:lnTo>
                  <a:pt x="1478" y="1181"/>
                </a:lnTo>
                <a:lnTo>
                  <a:pt x="1472" y="1190"/>
                </a:lnTo>
                <a:lnTo>
                  <a:pt x="1470" y="1190"/>
                </a:lnTo>
                <a:lnTo>
                  <a:pt x="1467" y="1190"/>
                </a:lnTo>
                <a:lnTo>
                  <a:pt x="1464" y="1190"/>
                </a:lnTo>
                <a:lnTo>
                  <a:pt x="1461" y="1190"/>
                </a:lnTo>
                <a:lnTo>
                  <a:pt x="1461" y="1193"/>
                </a:lnTo>
                <a:lnTo>
                  <a:pt x="1461" y="1195"/>
                </a:lnTo>
                <a:lnTo>
                  <a:pt x="1464" y="1195"/>
                </a:lnTo>
                <a:lnTo>
                  <a:pt x="1461" y="1198"/>
                </a:lnTo>
                <a:lnTo>
                  <a:pt x="1464" y="1201"/>
                </a:lnTo>
                <a:lnTo>
                  <a:pt x="1472" y="1204"/>
                </a:lnTo>
                <a:lnTo>
                  <a:pt x="1475" y="1207"/>
                </a:lnTo>
                <a:lnTo>
                  <a:pt x="1472" y="1221"/>
                </a:lnTo>
                <a:lnTo>
                  <a:pt x="1470" y="1221"/>
                </a:lnTo>
                <a:lnTo>
                  <a:pt x="1467" y="1224"/>
                </a:lnTo>
                <a:lnTo>
                  <a:pt x="1464" y="1224"/>
                </a:lnTo>
                <a:lnTo>
                  <a:pt x="1458" y="1230"/>
                </a:lnTo>
                <a:lnTo>
                  <a:pt x="1458" y="1238"/>
                </a:lnTo>
                <a:lnTo>
                  <a:pt x="1461" y="1241"/>
                </a:lnTo>
                <a:lnTo>
                  <a:pt x="1461" y="1247"/>
                </a:lnTo>
                <a:lnTo>
                  <a:pt x="1470" y="1249"/>
                </a:lnTo>
                <a:lnTo>
                  <a:pt x="1478" y="1252"/>
                </a:lnTo>
                <a:lnTo>
                  <a:pt x="1478" y="1258"/>
                </a:lnTo>
                <a:lnTo>
                  <a:pt x="1475" y="1261"/>
                </a:lnTo>
                <a:lnTo>
                  <a:pt x="1475" y="1264"/>
                </a:lnTo>
                <a:lnTo>
                  <a:pt x="1470" y="1267"/>
                </a:lnTo>
                <a:lnTo>
                  <a:pt x="1467" y="1272"/>
                </a:lnTo>
                <a:lnTo>
                  <a:pt x="1464" y="1281"/>
                </a:lnTo>
                <a:lnTo>
                  <a:pt x="1467" y="1284"/>
                </a:lnTo>
                <a:lnTo>
                  <a:pt x="1464" y="1289"/>
                </a:lnTo>
                <a:lnTo>
                  <a:pt x="1464" y="1292"/>
                </a:lnTo>
                <a:lnTo>
                  <a:pt x="1461" y="1295"/>
                </a:lnTo>
                <a:lnTo>
                  <a:pt x="1464" y="1298"/>
                </a:lnTo>
                <a:lnTo>
                  <a:pt x="1461" y="1301"/>
                </a:lnTo>
                <a:lnTo>
                  <a:pt x="1458" y="1304"/>
                </a:lnTo>
                <a:lnTo>
                  <a:pt x="1458" y="1306"/>
                </a:lnTo>
                <a:lnTo>
                  <a:pt x="1458" y="1312"/>
                </a:lnTo>
                <a:lnTo>
                  <a:pt x="1458" y="1321"/>
                </a:lnTo>
                <a:lnTo>
                  <a:pt x="1458" y="1324"/>
                </a:lnTo>
                <a:lnTo>
                  <a:pt x="1455" y="1329"/>
                </a:lnTo>
                <a:lnTo>
                  <a:pt x="1455" y="1335"/>
                </a:lnTo>
                <a:lnTo>
                  <a:pt x="1450" y="1343"/>
                </a:lnTo>
                <a:lnTo>
                  <a:pt x="1447" y="1343"/>
                </a:lnTo>
                <a:lnTo>
                  <a:pt x="1444" y="1343"/>
                </a:lnTo>
                <a:lnTo>
                  <a:pt x="1438" y="1346"/>
                </a:lnTo>
                <a:lnTo>
                  <a:pt x="1435" y="1349"/>
                </a:lnTo>
                <a:lnTo>
                  <a:pt x="1433" y="1349"/>
                </a:lnTo>
                <a:lnTo>
                  <a:pt x="1418" y="1355"/>
                </a:lnTo>
                <a:lnTo>
                  <a:pt x="1413" y="1355"/>
                </a:lnTo>
                <a:lnTo>
                  <a:pt x="1407" y="1358"/>
                </a:lnTo>
                <a:lnTo>
                  <a:pt x="1404" y="1358"/>
                </a:lnTo>
                <a:lnTo>
                  <a:pt x="1401" y="1361"/>
                </a:lnTo>
                <a:lnTo>
                  <a:pt x="1393" y="1361"/>
                </a:lnTo>
                <a:lnTo>
                  <a:pt x="1387" y="1366"/>
                </a:lnTo>
                <a:lnTo>
                  <a:pt x="1384" y="1369"/>
                </a:lnTo>
                <a:lnTo>
                  <a:pt x="1378" y="1372"/>
                </a:lnTo>
                <a:lnTo>
                  <a:pt x="1376" y="1372"/>
                </a:lnTo>
                <a:lnTo>
                  <a:pt x="1373" y="1378"/>
                </a:lnTo>
                <a:lnTo>
                  <a:pt x="1370" y="1380"/>
                </a:lnTo>
                <a:lnTo>
                  <a:pt x="1367" y="1383"/>
                </a:lnTo>
                <a:lnTo>
                  <a:pt x="1364" y="1386"/>
                </a:lnTo>
                <a:lnTo>
                  <a:pt x="1358" y="1392"/>
                </a:lnTo>
                <a:lnTo>
                  <a:pt x="1341" y="1398"/>
                </a:lnTo>
                <a:lnTo>
                  <a:pt x="1341" y="1403"/>
                </a:lnTo>
                <a:lnTo>
                  <a:pt x="1336" y="1403"/>
                </a:lnTo>
                <a:lnTo>
                  <a:pt x="1333" y="1403"/>
                </a:lnTo>
                <a:lnTo>
                  <a:pt x="1336" y="1406"/>
                </a:lnTo>
                <a:lnTo>
                  <a:pt x="1339" y="1409"/>
                </a:lnTo>
                <a:lnTo>
                  <a:pt x="1341" y="1409"/>
                </a:lnTo>
                <a:lnTo>
                  <a:pt x="1350" y="1409"/>
                </a:lnTo>
                <a:lnTo>
                  <a:pt x="1353" y="1415"/>
                </a:lnTo>
                <a:lnTo>
                  <a:pt x="1356" y="1415"/>
                </a:lnTo>
                <a:lnTo>
                  <a:pt x="1356" y="1417"/>
                </a:lnTo>
                <a:lnTo>
                  <a:pt x="1353" y="1420"/>
                </a:lnTo>
                <a:lnTo>
                  <a:pt x="1353" y="1423"/>
                </a:lnTo>
                <a:lnTo>
                  <a:pt x="1356" y="1423"/>
                </a:lnTo>
                <a:lnTo>
                  <a:pt x="1356" y="1426"/>
                </a:lnTo>
                <a:lnTo>
                  <a:pt x="1356" y="1429"/>
                </a:lnTo>
                <a:lnTo>
                  <a:pt x="1356" y="1432"/>
                </a:lnTo>
                <a:lnTo>
                  <a:pt x="1356" y="1435"/>
                </a:lnTo>
                <a:lnTo>
                  <a:pt x="1356" y="1437"/>
                </a:lnTo>
                <a:lnTo>
                  <a:pt x="1353" y="1440"/>
                </a:lnTo>
                <a:lnTo>
                  <a:pt x="1353" y="1443"/>
                </a:lnTo>
                <a:lnTo>
                  <a:pt x="1353" y="1446"/>
                </a:lnTo>
                <a:lnTo>
                  <a:pt x="1353" y="1449"/>
                </a:lnTo>
                <a:lnTo>
                  <a:pt x="1347" y="1466"/>
                </a:lnTo>
                <a:lnTo>
                  <a:pt x="1344" y="1474"/>
                </a:lnTo>
                <a:lnTo>
                  <a:pt x="1350" y="1486"/>
                </a:lnTo>
                <a:lnTo>
                  <a:pt x="1347" y="1491"/>
                </a:lnTo>
                <a:lnTo>
                  <a:pt x="1344" y="1491"/>
                </a:lnTo>
                <a:lnTo>
                  <a:pt x="1347" y="1494"/>
                </a:lnTo>
                <a:lnTo>
                  <a:pt x="1347" y="1497"/>
                </a:lnTo>
                <a:lnTo>
                  <a:pt x="1344" y="1497"/>
                </a:lnTo>
                <a:lnTo>
                  <a:pt x="1344" y="1500"/>
                </a:lnTo>
                <a:lnTo>
                  <a:pt x="1339" y="1520"/>
                </a:lnTo>
                <a:lnTo>
                  <a:pt x="1324" y="1534"/>
                </a:lnTo>
                <a:lnTo>
                  <a:pt x="1321" y="1548"/>
                </a:lnTo>
                <a:lnTo>
                  <a:pt x="1319" y="1548"/>
                </a:lnTo>
                <a:lnTo>
                  <a:pt x="1319" y="1551"/>
                </a:lnTo>
                <a:lnTo>
                  <a:pt x="1319" y="1557"/>
                </a:lnTo>
                <a:lnTo>
                  <a:pt x="1321" y="1554"/>
                </a:lnTo>
                <a:lnTo>
                  <a:pt x="1324" y="1557"/>
                </a:lnTo>
                <a:lnTo>
                  <a:pt x="1321" y="1560"/>
                </a:lnTo>
                <a:lnTo>
                  <a:pt x="1319" y="1560"/>
                </a:lnTo>
                <a:lnTo>
                  <a:pt x="1319" y="1565"/>
                </a:lnTo>
                <a:lnTo>
                  <a:pt x="1321" y="1568"/>
                </a:lnTo>
                <a:lnTo>
                  <a:pt x="1319" y="1568"/>
                </a:lnTo>
                <a:lnTo>
                  <a:pt x="1319" y="1571"/>
                </a:lnTo>
                <a:lnTo>
                  <a:pt x="1324" y="1580"/>
                </a:lnTo>
                <a:lnTo>
                  <a:pt x="1321" y="1580"/>
                </a:lnTo>
                <a:lnTo>
                  <a:pt x="1321" y="1583"/>
                </a:lnTo>
                <a:lnTo>
                  <a:pt x="1321" y="1585"/>
                </a:lnTo>
                <a:lnTo>
                  <a:pt x="1321" y="1588"/>
                </a:lnTo>
                <a:lnTo>
                  <a:pt x="1321" y="1591"/>
                </a:lnTo>
                <a:lnTo>
                  <a:pt x="1319" y="1591"/>
                </a:lnTo>
                <a:lnTo>
                  <a:pt x="1316" y="1594"/>
                </a:lnTo>
                <a:lnTo>
                  <a:pt x="1316" y="1597"/>
                </a:lnTo>
                <a:lnTo>
                  <a:pt x="1313" y="1600"/>
                </a:lnTo>
                <a:lnTo>
                  <a:pt x="1313" y="1603"/>
                </a:lnTo>
                <a:lnTo>
                  <a:pt x="1310" y="1608"/>
                </a:lnTo>
                <a:lnTo>
                  <a:pt x="1310" y="1605"/>
                </a:lnTo>
                <a:lnTo>
                  <a:pt x="1307" y="1605"/>
                </a:lnTo>
                <a:lnTo>
                  <a:pt x="1304" y="1605"/>
                </a:lnTo>
                <a:lnTo>
                  <a:pt x="1304" y="1603"/>
                </a:lnTo>
                <a:lnTo>
                  <a:pt x="1304" y="1600"/>
                </a:lnTo>
                <a:lnTo>
                  <a:pt x="1302" y="1603"/>
                </a:lnTo>
                <a:lnTo>
                  <a:pt x="1299" y="1603"/>
                </a:lnTo>
                <a:lnTo>
                  <a:pt x="1296" y="1603"/>
                </a:lnTo>
                <a:lnTo>
                  <a:pt x="1293" y="1600"/>
                </a:lnTo>
                <a:lnTo>
                  <a:pt x="1290" y="1600"/>
                </a:lnTo>
                <a:lnTo>
                  <a:pt x="1290" y="1603"/>
                </a:lnTo>
                <a:lnTo>
                  <a:pt x="1290" y="1605"/>
                </a:lnTo>
                <a:lnTo>
                  <a:pt x="1287" y="1605"/>
                </a:lnTo>
                <a:lnTo>
                  <a:pt x="1290" y="1605"/>
                </a:lnTo>
                <a:lnTo>
                  <a:pt x="1290" y="1608"/>
                </a:lnTo>
                <a:lnTo>
                  <a:pt x="1287" y="1608"/>
                </a:lnTo>
                <a:lnTo>
                  <a:pt x="1287" y="1611"/>
                </a:lnTo>
                <a:lnTo>
                  <a:pt x="1287" y="1614"/>
                </a:lnTo>
                <a:lnTo>
                  <a:pt x="1287" y="1617"/>
                </a:lnTo>
                <a:lnTo>
                  <a:pt x="1287" y="1620"/>
                </a:lnTo>
                <a:lnTo>
                  <a:pt x="1287" y="1622"/>
                </a:lnTo>
                <a:lnTo>
                  <a:pt x="1284" y="1622"/>
                </a:lnTo>
                <a:lnTo>
                  <a:pt x="1284" y="1625"/>
                </a:lnTo>
                <a:lnTo>
                  <a:pt x="1284" y="1628"/>
                </a:lnTo>
                <a:lnTo>
                  <a:pt x="1284" y="1631"/>
                </a:lnTo>
                <a:lnTo>
                  <a:pt x="1282" y="1631"/>
                </a:lnTo>
                <a:lnTo>
                  <a:pt x="1282" y="1634"/>
                </a:lnTo>
                <a:lnTo>
                  <a:pt x="1279" y="1634"/>
                </a:lnTo>
                <a:lnTo>
                  <a:pt x="1279" y="1637"/>
                </a:lnTo>
                <a:lnTo>
                  <a:pt x="1276" y="1637"/>
                </a:lnTo>
                <a:lnTo>
                  <a:pt x="1276" y="1640"/>
                </a:lnTo>
                <a:lnTo>
                  <a:pt x="1276" y="1637"/>
                </a:lnTo>
                <a:lnTo>
                  <a:pt x="1273" y="1637"/>
                </a:lnTo>
                <a:lnTo>
                  <a:pt x="1270" y="1637"/>
                </a:lnTo>
                <a:lnTo>
                  <a:pt x="1267" y="1637"/>
                </a:lnTo>
                <a:lnTo>
                  <a:pt x="1265" y="1640"/>
                </a:lnTo>
                <a:lnTo>
                  <a:pt x="1265" y="1637"/>
                </a:lnTo>
                <a:lnTo>
                  <a:pt x="1262" y="1640"/>
                </a:lnTo>
                <a:lnTo>
                  <a:pt x="1265" y="1640"/>
                </a:lnTo>
                <a:lnTo>
                  <a:pt x="1262" y="1642"/>
                </a:lnTo>
                <a:lnTo>
                  <a:pt x="1259" y="1642"/>
                </a:lnTo>
                <a:lnTo>
                  <a:pt x="1256" y="1640"/>
                </a:lnTo>
                <a:lnTo>
                  <a:pt x="1256" y="1642"/>
                </a:lnTo>
                <a:lnTo>
                  <a:pt x="1253" y="1642"/>
                </a:lnTo>
                <a:lnTo>
                  <a:pt x="1253" y="1645"/>
                </a:lnTo>
                <a:lnTo>
                  <a:pt x="1253" y="1648"/>
                </a:lnTo>
                <a:lnTo>
                  <a:pt x="1253" y="1651"/>
                </a:lnTo>
                <a:lnTo>
                  <a:pt x="1256" y="1651"/>
                </a:lnTo>
                <a:lnTo>
                  <a:pt x="1259" y="1651"/>
                </a:lnTo>
                <a:lnTo>
                  <a:pt x="1259" y="1654"/>
                </a:lnTo>
                <a:lnTo>
                  <a:pt x="1256" y="1654"/>
                </a:lnTo>
                <a:lnTo>
                  <a:pt x="1253" y="1654"/>
                </a:lnTo>
                <a:lnTo>
                  <a:pt x="1253" y="1657"/>
                </a:lnTo>
                <a:lnTo>
                  <a:pt x="1250" y="1657"/>
                </a:lnTo>
                <a:lnTo>
                  <a:pt x="1250" y="1654"/>
                </a:lnTo>
                <a:lnTo>
                  <a:pt x="1247" y="1654"/>
                </a:lnTo>
                <a:lnTo>
                  <a:pt x="1245" y="1654"/>
                </a:lnTo>
                <a:lnTo>
                  <a:pt x="1242" y="1654"/>
                </a:lnTo>
                <a:lnTo>
                  <a:pt x="1242" y="1651"/>
                </a:lnTo>
                <a:lnTo>
                  <a:pt x="1239" y="1651"/>
                </a:lnTo>
                <a:lnTo>
                  <a:pt x="1236" y="1651"/>
                </a:lnTo>
                <a:lnTo>
                  <a:pt x="1236" y="1648"/>
                </a:lnTo>
                <a:lnTo>
                  <a:pt x="1236" y="1645"/>
                </a:lnTo>
                <a:lnTo>
                  <a:pt x="1233" y="1645"/>
                </a:lnTo>
                <a:lnTo>
                  <a:pt x="1230" y="1642"/>
                </a:lnTo>
                <a:lnTo>
                  <a:pt x="1227" y="1642"/>
                </a:lnTo>
                <a:lnTo>
                  <a:pt x="1219" y="1640"/>
                </a:lnTo>
                <a:lnTo>
                  <a:pt x="1213" y="1640"/>
                </a:lnTo>
                <a:lnTo>
                  <a:pt x="1208" y="1645"/>
                </a:lnTo>
                <a:lnTo>
                  <a:pt x="1199" y="1648"/>
                </a:lnTo>
                <a:lnTo>
                  <a:pt x="1202" y="1651"/>
                </a:lnTo>
                <a:lnTo>
                  <a:pt x="1202" y="1657"/>
                </a:lnTo>
                <a:lnTo>
                  <a:pt x="1202" y="1659"/>
                </a:lnTo>
                <a:lnTo>
                  <a:pt x="1205" y="1665"/>
                </a:lnTo>
                <a:lnTo>
                  <a:pt x="1208" y="1677"/>
                </a:lnTo>
                <a:lnTo>
                  <a:pt x="1199" y="1679"/>
                </a:lnTo>
                <a:lnTo>
                  <a:pt x="1193" y="1688"/>
                </a:lnTo>
                <a:lnTo>
                  <a:pt x="1188" y="1688"/>
                </a:lnTo>
                <a:lnTo>
                  <a:pt x="1185" y="1691"/>
                </a:lnTo>
                <a:lnTo>
                  <a:pt x="1185" y="1694"/>
                </a:lnTo>
                <a:lnTo>
                  <a:pt x="1182" y="1691"/>
                </a:lnTo>
                <a:lnTo>
                  <a:pt x="1179" y="1691"/>
                </a:lnTo>
                <a:lnTo>
                  <a:pt x="1171" y="1699"/>
                </a:lnTo>
                <a:lnTo>
                  <a:pt x="1165" y="1705"/>
                </a:lnTo>
                <a:lnTo>
                  <a:pt x="1168" y="1708"/>
                </a:lnTo>
                <a:lnTo>
                  <a:pt x="1159" y="1711"/>
                </a:lnTo>
                <a:lnTo>
                  <a:pt x="1156" y="1705"/>
                </a:lnTo>
                <a:lnTo>
                  <a:pt x="1145" y="1702"/>
                </a:lnTo>
                <a:lnTo>
                  <a:pt x="1142" y="1705"/>
                </a:lnTo>
                <a:lnTo>
                  <a:pt x="1142" y="1708"/>
                </a:lnTo>
                <a:lnTo>
                  <a:pt x="1139" y="1714"/>
                </a:lnTo>
                <a:lnTo>
                  <a:pt x="1139" y="1716"/>
                </a:lnTo>
                <a:lnTo>
                  <a:pt x="1136" y="1719"/>
                </a:lnTo>
                <a:lnTo>
                  <a:pt x="1136" y="1722"/>
                </a:lnTo>
                <a:lnTo>
                  <a:pt x="1136" y="1728"/>
                </a:lnTo>
                <a:lnTo>
                  <a:pt x="1142" y="1790"/>
                </a:lnTo>
                <a:lnTo>
                  <a:pt x="1136" y="1793"/>
                </a:lnTo>
                <a:lnTo>
                  <a:pt x="1136" y="1799"/>
                </a:lnTo>
                <a:lnTo>
                  <a:pt x="1131" y="1805"/>
                </a:lnTo>
                <a:lnTo>
                  <a:pt x="1131" y="1807"/>
                </a:lnTo>
                <a:lnTo>
                  <a:pt x="1128" y="1807"/>
                </a:lnTo>
                <a:lnTo>
                  <a:pt x="1125" y="1813"/>
                </a:lnTo>
                <a:lnTo>
                  <a:pt x="1125" y="1819"/>
                </a:lnTo>
                <a:lnTo>
                  <a:pt x="1128" y="1827"/>
                </a:lnTo>
                <a:lnTo>
                  <a:pt x="1128" y="1836"/>
                </a:lnTo>
                <a:lnTo>
                  <a:pt x="1131" y="1842"/>
                </a:lnTo>
                <a:lnTo>
                  <a:pt x="1131" y="1847"/>
                </a:lnTo>
                <a:lnTo>
                  <a:pt x="1119" y="1859"/>
                </a:lnTo>
                <a:lnTo>
                  <a:pt x="1114" y="1867"/>
                </a:lnTo>
                <a:lnTo>
                  <a:pt x="1111" y="1876"/>
                </a:lnTo>
                <a:lnTo>
                  <a:pt x="1108" y="1881"/>
                </a:lnTo>
                <a:lnTo>
                  <a:pt x="1102" y="1887"/>
                </a:lnTo>
                <a:lnTo>
                  <a:pt x="1099" y="1893"/>
                </a:lnTo>
                <a:lnTo>
                  <a:pt x="1096" y="1893"/>
                </a:lnTo>
                <a:lnTo>
                  <a:pt x="1091" y="1896"/>
                </a:lnTo>
                <a:lnTo>
                  <a:pt x="1088" y="1899"/>
                </a:lnTo>
                <a:lnTo>
                  <a:pt x="1088" y="1901"/>
                </a:lnTo>
                <a:lnTo>
                  <a:pt x="1085" y="1907"/>
                </a:lnTo>
                <a:lnTo>
                  <a:pt x="1085" y="1910"/>
                </a:lnTo>
                <a:lnTo>
                  <a:pt x="1082" y="1913"/>
                </a:lnTo>
                <a:lnTo>
                  <a:pt x="1079" y="1919"/>
                </a:lnTo>
                <a:lnTo>
                  <a:pt x="1077" y="1927"/>
                </a:lnTo>
                <a:lnTo>
                  <a:pt x="1068" y="1947"/>
                </a:lnTo>
                <a:lnTo>
                  <a:pt x="1065" y="1950"/>
                </a:lnTo>
                <a:lnTo>
                  <a:pt x="1062" y="1953"/>
                </a:lnTo>
                <a:lnTo>
                  <a:pt x="1062" y="1956"/>
                </a:lnTo>
                <a:lnTo>
                  <a:pt x="1065" y="1956"/>
                </a:lnTo>
                <a:lnTo>
                  <a:pt x="1065" y="1958"/>
                </a:lnTo>
                <a:lnTo>
                  <a:pt x="1065" y="1961"/>
                </a:lnTo>
                <a:lnTo>
                  <a:pt x="1065" y="1967"/>
                </a:lnTo>
                <a:lnTo>
                  <a:pt x="1065" y="1973"/>
                </a:lnTo>
                <a:lnTo>
                  <a:pt x="1068" y="1975"/>
                </a:lnTo>
                <a:lnTo>
                  <a:pt x="1065" y="1987"/>
                </a:lnTo>
                <a:lnTo>
                  <a:pt x="1065" y="1993"/>
                </a:lnTo>
                <a:lnTo>
                  <a:pt x="1071" y="2001"/>
                </a:lnTo>
                <a:lnTo>
                  <a:pt x="1062" y="2007"/>
                </a:lnTo>
                <a:lnTo>
                  <a:pt x="1054" y="2010"/>
                </a:lnTo>
                <a:lnTo>
                  <a:pt x="1048" y="2015"/>
                </a:lnTo>
                <a:lnTo>
                  <a:pt x="1045" y="2030"/>
                </a:lnTo>
                <a:lnTo>
                  <a:pt x="1042" y="2030"/>
                </a:lnTo>
                <a:lnTo>
                  <a:pt x="1040" y="2035"/>
                </a:lnTo>
                <a:lnTo>
                  <a:pt x="1040" y="2041"/>
                </a:lnTo>
                <a:lnTo>
                  <a:pt x="1037" y="2047"/>
                </a:lnTo>
                <a:lnTo>
                  <a:pt x="1031" y="2049"/>
                </a:lnTo>
                <a:lnTo>
                  <a:pt x="1025" y="2058"/>
                </a:lnTo>
                <a:lnTo>
                  <a:pt x="1022" y="2058"/>
                </a:lnTo>
                <a:lnTo>
                  <a:pt x="1020" y="2064"/>
                </a:lnTo>
                <a:lnTo>
                  <a:pt x="1020" y="2067"/>
                </a:lnTo>
                <a:lnTo>
                  <a:pt x="1005" y="2086"/>
                </a:lnTo>
                <a:lnTo>
                  <a:pt x="1000" y="2089"/>
                </a:lnTo>
                <a:lnTo>
                  <a:pt x="997" y="2095"/>
                </a:lnTo>
                <a:lnTo>
                  <a:pt x="1008" y="2095"/>
                </a:lnTo>
                <a:lnTo>
                  <a:pt x="1008" y="2098"/>
                </a:lnTo>
                <a:lnTo>
                  <a:pt x="1005" y="2101"/>
                </a:lnTo>
                <a:lnTo>
                  <a:pt x="1005" y="2106"/>
                </a:lnTo>
                <a:lnTo>
                  <a:pt x="1005" y="2112"/>
                </a:lnTo>
                <a:lnTo>
                  <a:pt x="1008" y="2118"/>
                </a:lnTo>
                <a:lnTo>
                  <a:pt x="1008" y="2121"/>
                </a:lnTo>
                <a:lnTo>
                  <a:pt x="1011" y="2129"/>
                </a:lnTo>
                <a:lnTo>
                  <a:pt x="1017" y="2135"/>
                </a:lnTo>
                <a:lnTo>
                  <a:pt x="1017" y="2143"/>
                </a:lnTo>
                <a:lnTo>
                  <a:pt x="1008" y="2141"/>
                </a:lnTo>
                <a:lnTo>
                  <a:pt x="1005" y="2143"/>
                </a:lnTo>
                <a:lnTo>
                  <a:pt x="1002" y="2146"/>
                </a:lnTo>
                <a:lnTo>
                  <a:pt x="997" y="2143"/>
                </a:lnTo>
                <a:lnTo>
                  <a:pt x="994" y="2143"/>
                </a:lnTo>
                <a:lnTo>
                  <a:pt x="988" y="2155"/>
                </a:lnTo>
                <a:lnTo>
                  <a:pt x="983" y="2155"/>
                </a:lnTo>
                <a:lnTo>
                  <a:pt x="974" y="2152"/>
                </a:lnTo>
                <a:lnTo>
                  <a:pt x="965" y="2152"/>
                </a:lnTo>
                <a:lnTo>
                  <a:pt x="963" y="2152"/>
                </a:lnTo>
                <a:lnTo>
                  <a:pt x="965" y="2160"/>
                </a:lnTo>
                <a:lnTo>
                  <a:pt x="963" y="2160"/>
                </a:lnTo>
                <a:lnTo>
                  <a:pt x="954" y="2163"/>
                </a:lnTo>
                <a:lnTo>
                  <a:pt x="951" y="2169"/>
                </a:lnTo>
                <a:lnTo>
                  <a:pt x="948" y="2172"/>
                </a:lnTo>
                <a:lnTo>
                  <a:pt x="948" y="2175"/>
                </a:lnTo>
                <a:lnTo>
                  <a:pt x="940" y="2175"/>
                </a:lnTo>
                <a:lnTo>
                  <a:pt x="934" y="2180"/>
                </a:lnTo>
                <a:lnTo>
                  <a:pt x="937" y="2186"/>
                </a:lnTo>
                <a:lnTo>
                  <a:pt x="931" y="2192"/>
                </a:lnTo>
                <a:lnTo>
                  <a:pt x="931" y="2197"/>
                </a:lnTo>
                <a:lnTo>
                  <a:pt x="928" y="2200"/>
                </a:lnTo>
                <a:lnTo>
                  <a:pt x="926" y="2200"/>
                </a:lnTo>
                <a:lnTo>
                  <a:pt x="920" y="2203"/>
                </a:lnTo>
                <a:lnTo>
                  <a:pt x="917" y="2209"/>
                </a:lnTo>
                <a:lnTo>
                  <a:pt x="917" y="2212"/>
                </a:lnTo>
                <a:lnTo>
                  <a:pt x="914" y="2215"/>
                </a:lnTo>
                <a:lnTo>
                  <a:pt x="914" y="2220"/>
                </a:lnTo>
                <a:lnTo>
                  <a:pt x="923" y="2220"/>
                </a:lnTo>
                <a:lnTo>
                  <a:pt x="923" y="2232"/>
                </a:lnTo>
                <a:lnTo>
                  <a:pt x="926" y="2232"/>
                </a:lnTo>
                <a:lnTo>
                  <a:pt x="926" y="2237"/>
                </a:lnTo>
                <a:lnTo>
                  <a:pt x="923" y="2237"/>
                </a:lnTo>
                <a:lnTo>
                  <a:pt x="920" y="2240"/>
                </a:lnTo>
                <a:lnTo>
                  <a:pt x="917" y="2246"/>
                </a:lnTo>
                <a:lnTo>
                  <a:pt x="920" y="2246"/>
                </a:lnTo>
                <a:lnTo>
                  <a:pt x="920" y="2249"/>
                </a:lnTo>
                <a:lnTo>
                  <a:pt x="923" y="2249"/>
                </a:lnTo>
                <a:lnTo>
                  <a:pt x="923" y="2257"/>
                </a:lnTo>
                <a:lnTo>
                  <a:pt x="920" y="2257"/>
                </a:lnTo>
                <a:lnTo>
                  <a:pt x="920" y="2260"/>
                </a:lnTo>
                <a:lnTo>
                  <a:pt x="914" y="2260"/>
                </a:lnTo>
                <a:lnTo>
                  <a:pt x="914" y="2263"/>
                </a:lnTo>
                <a:lnTo>
                  <a:pt x="911" y="2269"/>
                </a:lnTo>
                <a:lnTo>
                  <a:pt x="911" y="2272"/>
                </a:lnTo>
                <a:lnTo>
                  <a:pt x="914" y="2274"/>
                </a:lnTo>
                <a:lnTo>
                  <a:pt x="911" y="2274"/>
                </a:lnTo>
                <a:lnTo>
                  <a:pt x="911" y="2277"/>
                </a:lnTo>
                <a:lnTo>
                  <a:pt x="914" y="2277"/>
                </a:lnTo>
                <a:lnTo>
                  <a:pt x="911" y="2280"/>
                </a:lnTo>
                <a:lnTo>
                  <a:pt x="909" y="2280"/>
                </a:lnTo>
                <a:lnTo>
                  <a:pt x="906" y="2283"/>
                </a:lnTo>
                <a:lnTo>
                  <a:pt x="906" y="2289"/>
                </a:lnTo>
                <a:lnTo>
                  <a:pt x="903" y="2294"/>
                </a:lnTo>
                <a:lnTo>
                  <a:pt x="900" y="2297"/>
                </a:lnTo>
                <a:lnTo>
                  <a:pt x="897" y="2297"/>
                </a:lnTo>
                <a:lnTo>
                  <a:pt x="894" y="2300"/>
                </a:lnTo>
                <a:lnTo>
                  <a:pt x="891" y="2300"/>
                </a:lnTo>
                <a:lnTo>
                  <a:pt x="891" y="2303"/>
                </a:lnTo>
                <a:lnTo>
                  <a:pt x="889" y="2300"/>
                </a:lnTo>
                <a:lnTo>
                  <a:pt x="886" y="2300"/>
                </a:lnTo>
                <a:lnTo>
                  <a:pt x="883" y="2297"/>
                </a:lnTo>
                <a:lnTo>
                  <a:pt x="880" y="2300"/>
                </a:lnTo>
                <a:lnTo>
                  <a:pt x="877" y="2300"/>
                </a:lnTo>
                <a:lnTo>
                  <a:pt x="871" y="2300"/>
                </a:lnTo>
                <a:lnTo>
                  <a:pt x="869" y="2306"/>
                </a:lnTo>
                <a:lnTo>
                  <a:pt x="871" y="2306"/>
                </a:lnTo>
                <a:lnTo>
                  <a:pt x="871" y="2314"/>
                </a:lnTo>
                <a:lnTo>
                  <a:pt x="874" y="2314"/>
                </a:lnTo>
                <a:lnTo>
                  <a:pt x="874" y="2317"/>
                </a:lnTo>
                <a:lnTo>
                  <a:pt x="871" y="2320"/>
                </a:lnTo>
                <a:lnTo>
                  <a:pt x="869" y="2320"/>
                </a:lnTo>
                <a:lnTo>
                  <a:pt x="871" y="2323"/>
                </a:lnTo>
                <a:lnTo>
                  <a:pt x="866" y="2323"/>
                </a:lnTo>
                <a:lnTo>
                  <a:pt x="857" y="2323"/>
                </a:lnTo>
                <a:lnTo>
                  <a:pt x="857" y="2326"/>
                </a:lnTo>
                <a:lnTo>
                  <a:pt x="852" y="2326"/>
                </a:lnTo>
                <a:lnTo>
                  <a:pt x="849" y="2326"/>
                </a:lnTo>
                <a:lnTo>
                  <a:pt x="846" y="2328"/>
                </a:lnTo>
                <a:lnTo>
                  <a:pt x="849" y="2331"/>
                </a:lnTo>
                <a:lnTo>
                  <a:pt x="846" y="2331"/>
                </a:lnTo>
                <a:lnTo>
                  <a:pt x="834" y="2331"/>
                </a:lnTo>
                <a:lnTo>
                  <a:pt x="832" y="2323"/>
                </a:lnTo>
                <a:lnTo>
                  <a:pt x="823" y="2320"/>
                </a:lnTo>
                <a:lnTo>
                  <a:pt x="815" y="2326"/>
                </a:lnTo>
                <a:lnTo>
                  <a:pt x="812" y="2326"/>
                </a:lnTo>
                <a:lnTo>
                  <a:pt x="812" y="2323"/>
                </a:lnTo>
                <a:lnTo>
                  <a:pt x="809" y="2323"/>
                </a:lnTo>
                <a:lnTo>
                  <a:pt x="806" y="2323"/>
                </a:lnTo>
                <a:lnTo>
                  <a:pt x="806" y="2320"/>
                </a:lnTo>
                <a:lnTo>
                  <a:pt x="803" y="2320"/>
                </a:lnTo>
                <a:lnTo>
                  <a:pt x="803" y="2323"/>
                </a:lnTo>
                <a:lnTo>
                  <a:pt x="797" y="2320"/>
                </a:lnTo>
                <a:lnTo>
                  <a:pt x="797" y="2323"/>
                </a:lnTo>
                <a:lnTo>
                  <a:pt x="797" y="2326"/>
                </a:lnTo>
                <a:lnTo>
                  <a:pt x="797" y="2328"/>
                </a:lnTo>
                <a:lnTo>
                  <a:pt x="795" y="2328"/>
                </a:lnTo>
                <a:lnTo>
                  <a:pt x="795" y="2331"/>
                </a:lnTo>
                <a:lnTo>
                  <a:pt x="792" y="2331"/>
                </a:lnTo>
                <a:lnTo>
                  <a:pt x="789" y="2331"/>
                </a:lnTo>
                <a:lnTo>
                  <a:pt x="789" y="2334"/>
                </a:lnTo>
                <a:lnTo>
                  <a:pt x="786" y="2331"/>
                </a:lnTo>
                <a:lnTo>
                  <a:pt x="783" y="2331"/>
                </a:lnTo>
                <a:lnTo>
                  <a:pt x="780" y="2331"/>
                </a:lnTo>
                <a:lnTo>
                  <a:pt x="778" y="2328"/>
                </a:lnTo>
                <a:lnTo>
                  <a:pt x="778" y="2323"/>
                </a:lnTo>
                <a:lnTo>
                  <a:pt x="775" y="2326"/>
                </a:lnTo>
                <a:lnTo>
                  <a:pt x="772" y="2328"/>
                </a:lnTo>
                <a:lnTo>
                  <a:pt x="769" y="2328"/>
                </a:lnTo>
                <a:lnTo>
                  <a:pt x="766" y="2326"/>
                </a:lnTo>
                <a:lnTo>
                  <a:pt x="763" y="2326"/>
                </a:lnTo>
                <a:lnTo>
                  <a:pt x="766" y="2320"/>
                </a:lnTo>
                <a:lnTo>
                  <a:pt x="763" y="2309"/>
                </a:lnTo>
                <a:lnTo>
                  <a:pt x="766" y="2306"/>
                </a:lnTo>
                <a:lnTo>
                  <a:pt x="763" y="2291"/>
                </a:lnTo>
                <a:lnTo>
                  <a:pt x="766" y="2274"/>
                </a:lnTo>
                <a:lnTo>
                  <a:pt x="755" y="2263"/>
                </a:lnTo>
                <a:lnTo>
                  <a:pt x="752" y="2266"/>
                </a:lnTo>
                <a:lnTo>
                  <a:pt x="743" y="2263"/>
                </a:lnTo>
                <a:lnTo>
                  <a:pt x="740" y="2269"/>
                </a:lnTo>
                <a:lnTo>
                  <a:pt x="732" y="2272"/>
                </a:lnTo>
                <a:lnTo>
                  <a:pt x="718" y="2272"/>
                </a:lnTo>
                <a:lnTo>
                  <a:pt x="706" y="2266"/>
                </a:lnTo>
                <a:lnTo>
                  <a:pt x="706" y="2254"/>
                </a:lnTo>
                <a:lnTo>
                  <a:pt x="706" y="2249"/>
                </a:lnTo>
                <a:lnTo>
                  <a:pt x="703" y="2246"/>
                </a:lnTo>
                <a:lnTo>
                  <a:pt x="701" y="2249"/>
                </a:lnTo>
                <a:lnTo>
                  <a:pt x="698" y="2243"/>
                </a:lnTo>
                <a:lnTo>
                  <a:pt x="695" y="2237"/>
                </a:lnTo>
                <a:lnTo>
                  <a:pt x="686" y="2232"/>
                </a:lnTo>
                <a:lnTo>
                  <a:pt x="681" y="2232"/>
                </a:lnTo>
                <a:lnTo>
                  <a:pt x="675" y="2223"/>
                </a:lnTo>
                <a:lnTo>
                  <a:pt x="675" y="2217"/>
                </a:lnTo>
                <a:lnTo>
                  <a:pt x="684" y="2195"/>
                </a:lnTo>
                <a:lnTo>
                  <a:pt x="684" y="2192"/>
                </a:lnTo>
                <a:lnTo>
                  <a:pt x="672" y="2186"/>
                </a:lnTo>
                <a:lnTo>
                  <a:pt x="669" y="2183"/>
                </a:lnTo>
                <a:lnTo>
                  <a:pt x="666" y="2183"/>
                </a:lnTo>
                <a:lnTo>
                  <a:pt x="664" y="2180"/>
                </a:lnTo>
                <a:lnTo>
                  <a:pt x="661" y="2183"/>
                </a:lnTo>
                <a:lnTo>
                  <a:pt x="658" y="2186"/>
                </a:lnTo>
                <a:lnTo>
                  <a:pt x="655" y="2183"/>
                </a:lnTo>
                <a:lnTo>
                  <a:pt x="652" y="2180"/>
                </a:lnTo>
                <a:lnTo>
                  <a:pt x="652" y="2178"/>
                </a:lnTo>
                <a:lnTo>
                  <a:pt x="649" y="2175"/>
                </a:lnTo>
                <a:lnTo>
                  <a:pt x="647" y="2175"/>
                </a:lnTo>
                <a:lnTo>
                  <a:pt x="644" y="2175"/>
                </a:lnTo>
                <a:lnTo>
                  <a:pt x="641" y="2172"/>
                </a:lnTo>
                <a:lnTo>
                  <a:pt x="638" y="2166"/>
                </a:lnTo>
                <a:lnTo>
                  <a:pt x="632" y="2166"/>
                </a:lnTo>
                <a:lnTo>
                  <a:pt x="632" y="2163"/>
                </a:lnTo>
                <a:lnTo>
                  <a:pt x="629" y="2163"/>
                </a:lnTo>
                <a:lnTo>
                  <a:pt x="629" y="2158"/>
                </a:lnTo>
                <a:lnTo>
                  <a:pt x="624" y="2155"/>
                </a:lnTo>
                <a:lnTo>
                  <a:pt x="621" y="2158"/>
                </a:lnTo>
                <a:lnTo>
                  <a:pt x="615" y="2155"/>
                </a:lnTo>
                <a:lnTo>
                  <a:pt x="612" y="2155"/>
                </a:lnTo>
                <a:lnTo>
                  <a:pt x="609" y="2155"/>
                </a:lnTo>
                <a:lnTo>
                  <a:pt x="607" y="2152"/>
                </a:lnTo>
                <a:lnTo>
                  <a:pt x="607" y="2149"/>
                </a:lnTo>
                <a:lnTo>
                  <a:pt x="604" y="2146"/>
                </a:lnTo>
                <a:lnTo>
                  <a:pt x="604" y="2143"/>
                </a:lnTo>
                <a:lnTo>
                  <a:pt x="607" y="2141"/>
                </a:lnTo>
                <a:lnTo>
                  <a:pt x="607" y="2138"/>
                </a:lnTo>
                <a:lnTo>
                  <a:pt x="604" y="2132"/>
                </a:lnTo>
                <a:lnTo>
                  <a:pt x="604" y="2129"/>
                </a:lnTo>
                <a:lnTo>
                  <a:pt x="604" y="2126"/>
                </a:lnTo>
                <a:lnTo>
                  <a:pt x="601" y="2123"/>
                </a:lnTo>
                <a:lnTo>
                  <a:pt x="598" y="2123"/>
                </a:lnTo>
                <a:lnTo>
                  <a:pt x="598" y="2121"/>
                </a:lnTo>
                <a:lnTo>
                  <a:pt x="595" y="2118"/>
                </a:lnTo>
                <a:lnTo>
                  <a:pt x="595" y="2121"/>
                </a:lnTo>
                <a:lnTo>
                  <a:pt x="592" y="2126"/>
                </a:lnTo>
                <a:lnTo>
                  <a:pt x="592" y="2132"/>
                </a:lnTo>
                <a:lnTo>
                  <a:pt x="592" y="2135"/>
                </a:lnTo>
                <a:lnTo>
                  <a:pt x="592" y="2141"/>
                </a:lnTo>
                <a:lnTo>
                  <a:pt x="592" y="2143"/>
                </a:lnTo>
                <a:lnTo>
                  <a:pt x="592" y="2146"/>
                </a:lnTo>
                <a:lnTo>
                  <a:pt x="592" y="2149"/>
                </a:lnTo>
                <a:lnTo>
                  <a:pt x="592" y="2152"/>
                </a:lnTo>
                <a:lnTo>
                  <a:pt x="590" y="2155"/>
                </a:lnTo>
                <a:lnTo>
                  <a:pt x="592" y="2160"/>
                </a:lnTo>
                <a:lnTo>
                  <a:pt x="590" y="2166"/>
                </a:lnTo>
                <a:lnTo>
                  <a:pt x="590" y="2169"/>
                </a:lnTo>
                <a:lnTo>
                  <a:pt x="590" y="2175"/>
                </a:lnTo>
                <a:lnTo>
                  <a:pt x="590" y="2178"/>
                </a:lnTo>
                <a:lnTo>
                  <a:pt x="590" y="2180"/>
                </a:lnTo>
                <a:lnTo>
                  <a:pt x="587" y="2180"/>
                </a:lnTo>
                <a:lnTo>
                  <a:pt x="587" y="2183"/>
                </a:lnTo>
                <a:lnTo>
                  <a:pt x="584" y="2189"/>
                </a:lnTo>
                <a:lnTo>
                  <a:pt x="587" y="2189"/>
                </a:lnTo>
                <a:lnTo>
                  <a:pt x="584" y="2192"/>
                </a:lnTo>
                <a:lnTo>
                  <a:pt x="581" y="2195"/>
                </a:lnTo>
                <a:lnTo>
                  <a:pt x="578" y="2195"/>
                </a:lnTo>
                <a:lnTo>
                  <a:pt x="570" y="2197"/>
                </a:lnTo>
                <a:lnTo>
                  <a:pt x="570" y="2200"/>
                </a:lnTo>
                <a:lnTo>
                  <a:pt x="570" y="2203"/>
                </a:lnTo>
                <a:lnTo>
                  <a:pt x="567" y="2203"/>
                </a:lnTo>
                <a:lnTo>
                  <a:pt x="564" y="2203"/>
                </a:lnTo>
                <a:lnTo>
                  <a:pt x="561" y="2197"/>
                </a:lnTo>
                <a:lnTo>
                  <a:pt x="544" y="2200"/>
                </a:lnTo>
                <a:lnTo>
                  <a:pt x="510" y="2203"/>
                </a:lnTo>
                <a:lnTo>
                  <a:pt x="481" y="2206"/>
                </a:lnTo>
                <a:lnTo>
                  <a:pt x="473" y="2197"/>
                </a:lnTo>
                <a:lnTo>
                  <a:pt x="467" y="2189"/>
                </a:lnTo>
                <a:lnTo>
                  <a:pt x="467" y="2186"/>
                </a:lnTo>
                <a:lnTo>
                  <a:pt x="470" y="2183"/>
                </a:lnTo>
                <a:lnTo>
                  <a:pt x="470" y="2180"/>
                </a:lnTo>
                <a:lnTo>
                  <a:pt x="467" y="2180"/>
                </a:lnTo>
                <a:lnTo>
                  <a:pt x="467" y="2178"/>
                </a:lnTo>
                <a:lnTo>
                  <a:pt x="467" y="2175"/>
                </a:lnTo>
                <a:lnTo>
                  <a:pt x="464" y="2175"/>
                </a:lnTo>
                <a:lnTo>
                  <a:pt x="467" y="2172"/>
                </a:lnTo>
                <a:lnTo>
                  <a:pt x="464" y="2172"/>
                </a:lnTo>
                <a:lnTo>
                  <a:pt x="464" y="2169"/>
                </a:lnTo>
                <a:lnTo>
                  <a:pt x="467" y="2166"/>
                </a:lnTo>
                <a:lnTo>
                  <a:pt x="464" y="2166"/>
                </a:lnTo>
                <a:lnTo>
                  <a:pt x="461" y="2163"/>
                </a:lnTo>
                <a:lnTo>
                  <a:pt x="461" y="2160"/>
                </a:lnTo>
                <a:lnTo>
                  <a:pt x="459" y="2158"/>
                </a:lnTo>
                <a:lnTo>
                  <a:pt x="459" y="2160"/>
                </a:lnTo>
                <a:lnTo>
                  <a:pt x="456" y="2160"/>
                </a:lnTo>
                <a:lnTo>
                  <a:pt x="450" y="2166"/>
                </a:lnTo>
                <a:lnTo>
                  <a:pt x="441" y="2178"/>
                </a:lnTo>
                <a:lnTo>
                  <a:pt x="436" y="2180"/>
                </a:lnTo>
                <a:lnTo>
                  <a:pt x="430" y="2183"/>
                </a:lnTo>
                <a:lnTo>
                  <a:pt x="427" y="2189"/>
                </a:lnTo>
                <a:lnTo>
                  <a:pt x="424" y="2192"/>
                </a:lnTo>
                <a:lnTo>
                  <a:pt x="416" y="2197"/>
                </a:lnTo>
                <a:lnTo>
                  <a:pt x="413" y="2203"/>
                </a:lnTo>
                <a:lnTo>
                  <a:pt x="410" y="2203"/>
                </a:lnTo>
                <a:lnTo>
                  <a:pt x="407" y="2206"/>
                </a:lnTo>
                <a:lnTo>
                  <a:pt x="399" y="2212"/>
                </a:lnTo>
                <a:lnTo>
                  <a:pt x="387" y="2223"/>
                </a:lnTo>
                <a:lnTo>
                  <a:pt x="379" y="2235"/>
                </a:lnTo>
                <a:lnTo>
                  <a:pt x="365" y="2243"/>
                </a:lnTo>
                <a:lnTo>
                  <a:pt x="362" y="2243"/>
                </a:lnTo>
                <a:lnTo>
                  <a:pt x="359" y="2243"/>
                </a:lnTo>
                <a:lnTo>
                  <a:pt x="353" y="2240"/>
                </a:lnTo>
                <a:lnTo>
                  <a:pt x="350" y="2243"/>
                </a:lnTo>
                <a:lnTo>
                  <a:pt x="347" y="2240"/>
                </a:lnTo>
                <a:lnTo>
                  <a:pt x="345" y="2240"/>
                </a:lnTo>
                <a:lnTo>
                  <a:pt x="342" y="2240"/>
                </a:lnTo>
                <a:lnTo>
                  <a:pt x="339" y="2237"/>
                </a:lnTo>
                <a:lnTo>
                  <a:pt x="336" y="2243"/>
                </a:lnTo>
                <a:lnTo>
                  <a:pt x="336" y="2246"/>
                </a:lnTo>
                <a:lnTo>
                  <a:pt x="333" y="2249"/>
                </a:lnTo>
                <a:lnTo>
                  <a:pt x="336" y="2252"/>
                </a:lnTo>
                <a:lnTo>
                  <a:pt x="333" y="2257"/>
                </a:lnTo>
                <a:lnTo>
                  <a:pt x="333" y="2260"/>
                </a:lnTo>
                <a:lnTo>
                  <a:pt x="333" y="2263"/>
                </a:lnTo>
                <a:lnTo>
                  <a:pt x="333" y="2266"/>
                </a:lnTo>
                <a:lnTo>
                  <a:pt x="333" y="2269"/>
                </a:lnTo>
                <a:lnTo>
                  <a:pt x="330" y="2269"/>
                </a:lnTo>
                <a:lnTo>
                  <a:pt x="333" y="2272"/>
                </a:lnTo>
                <a:lnTo>
                  <a:pt x="333" y="2274"/>
                </a:lnTo>
                <a:lnTo>
                  <a:pt x="330" y="2274"/>
                </a:lnTo>
                <a:lnTo>
                  <a:pt x="330" y="2277"/>
                </a:lnTo>
                <a:lnTo>
                  <a:pt x="330" y="2280"/>
                </a:lnTo>
                <a:lnTo>
                  <a:pt x="330" y="2283"/>
                </a:lnTo>
                <a:lnTo>
                  <a:pt x="328" y="2286"/>
                </a:lnTo>
                <a:lnTo>
                  <a:pt x="328" y="2289"/>
                </a:lnTo>
                <a:lnTo>
                  <a:pt x="325" y="2291"/>
                </a:lnTo>
                <a:lnTo>
                  <a:pt x="325" y="2294"/>
                </a:lnTo>
                <a:lnTo>
                  <a:pt x="325" y="2297"/>
                </a:lnTo>
                <a:lnTo>
                  <a:pt x="322" y="2300"/>
                </a:lnTo>
                <a:lnTo>
                  <a:pt x="322" y="2303"/>
                </a:lnTo>
                <a:lnTo>
                  <a:pt x="322" y="2306"/>
                </a:lnTo>
                <a:lnTo>
                  <a:pt x="322" y="2309"/>
                </a:lnTo>
                <a:lnTo>
                  <a:pt x="319" y="2311"/>
                </a:lnTo>
                <a:lnTo>
                  <a:pt x="319" y="2314"/>
                </a:lnTo>
                <a:lnTo>
                  <a:pt x="319" y="2317"/>
                </a:lnTo>
                <a:lnTo>
                  <a:pt x="316" y="2320"/>
                </a:lnTo>
                <a:lnTo>
                  <a:pt x="316" y="2323"/>
                </a:lnTo>
                <a:lnTo>
                  <a:pt x="316" y="2326"/>
                </a:lnTo>
                <a:lnTo>
                  <a:pt x="316" y="2328"/>
                </a:lnTo>
                <a:lnTo>
                  <a:pt x="313" y="2331"/>
                </a:lnTo>
                <a:lnTo>
                  <a:pt x="310" y="2328"/>
                </a:lnTo>
                <a:lnTo>
                  <a:pt x="308" y="2328"/>
                </a:lnTo>
                <a:lnTo>
                  <a:pt x="305" y="2328"/>
                </a:lnTo>
                <a:lnTo>
                  <a:pt x="302" y="2328"/>
                </a:lnTo>
                <a:lnTo>
                  <a:pt x="299" y="2326"/>
                </a:lnTo>
                <a:lnTo>
                  <a:pt x="296" y="2323"/>
                </a:lnTo>
                <a:lnTo>
                  <a:pt x="296" y="2326"/>
                </a:lnTo>
                <a:lnTo>
                  <a:pt x="293" y="2326"/>
                </a:lnTo>
                <a:lnTo>
                  <a:pt x="291" y="2326"/>
                </a:lnTo>
                <a:lnTo>
                  <a:pt x="285" y="2326"/>
                </a:lnTo>
                <a:lnTo>
                  <a:pt x="293" y="2263"/>
                </a:lnTo>
                <a:lnTo>
                  <a:pt x="296" y="2257"/>
                </a:lnTo>
                <a:lnTo>
                  <a:pt x="296" y="2237"/>
                </a:lnTo>
                <a:lnTo>
                  <a:pt x="293" y="2223"/>
                </a:lnTo>
                <a:lnTo>
                  <a:pt x="293" y="2215"/>
                </a:lnTo>
                <a:lnTo>
                  <a:pt x="296" y="2206"/>
                </a:lnTo>
                <a:lnTo>
                  <a:pt x="302" y="2192"/>
                </a:lnTo>
                <a:lnTo>
                  <a:pt x="310" y="2175"/>
                </a:lnTo>
                <a:lnTo>
                  <a:pt x="313" y="2169"/>
                </a:lnTo>
                <a:lnTo>
                  <a:pt x="325" y="2146"/>
                </a:lnTo>
                <a:lnTo>
                  <a:pt x="333" y="2138"/>
                </a:lnTo>
                <a:lnTo>
                  <a:pt x="353" y="2115"/>
                </a:lnTo>
                <a:lnTo>
                  <a:pt x="356" y="2106"/>
                </a:lnTo>
                <a:lnTo>
                  <a:pt x="356" y="2101"/>
                </a:lnTo>
                <a:lnTo>
                  <a:pt x="356" y="2095"/>
                </a:lnTo>
                <a:lnTo>
                  <a:pt x="353" y="2089"/>
                </a:lnTo>
                <a:lnTo>
                  <a:pt x="356" y="2089"/>
                </a:lnTo>
                <a:lnTo>
                  <a:pt x="359" y="2081"/>
                </a:lnTo>
                <a:lnTo>
                  <a:pt x="365" y="2067"/>
                </a:lnTo>
                <a:lnTo>
                  <a:pt x="367" y="2055"/>
                </a:lnTo>
                <a:lnTo>
                  <a:pt x="373" y="2038"/>
                </a:lnTo>
                <a:lnTo>
                  <a:pt x="373" y="2021"/>
                </a:lnTo>
                <a:lnTo>
                  <a:pt x="373" y="2007"/>
                </a:lnTo>
                <a:lnTo>
                  <a:pt x="367" y="1995"/>
                </a:lnTo>
                <a:lnTo>
                  <a:pt x="359" y="1987"/>
                </a:lnTo>
                <a:lnTo>
                  <a:pt x="359" y="1984"/>
                </a:lnTo>
                <a:lnTo>
                  <a:pt x="353" y="1978"/>
                </a:lnTo>
                <a:lnTo>
                  <a:pt x="350" y="1978"/>
                </a:lnTo>
                <a:lnTo>
                  <a:pt x="347" y="1975"/>
                </a:lnTo>
                <a:lnTo>
                  <a:pt x="345" y="1973"/>
                </a:lnTo>
                <a:lnTo>
                  <a:pt x="328" y="1958"/>
                </a:lnTo>
                <a:lnTo>
                  <a:pt x="313" y="1941"/>
                </a:lnTo>
                <a:lnTo>
                  <a:pt x="302" y="1924"/>
                </a:lnTo>
                <a:lnTo>
                  <a:pt x="293" y="1913"/>
                </a:lnTo>
                <a:lnTo>
                  <a:pt x="282" y="1904"/>
                </a:lnTo>
                <a:lnTo>
                  <a:pt x="268" y="1899"/>
                </a:lnTo>
                <a:lnTo>
                  <a:pt x="248" y="1899"/>
                </a:lnTo>
                <a:lnTo>
                  <a:pt x="211" y="1899"/>
                </a:lnTo>
                <a:lnTo>
                  <a:pt x="208" y="1899"/>
                </a:lnTo>
                <a:lnTo>
                  <a:pt x="188" y="1901"/>
                </a:lnTo>
                <a:lnTo>
                  <a:pt x="174" y="1904"/>
                </a:lnTo>
                <a:lnTo>
                  <a:pt x="160" y="1907"/>
                </a:lnTo>
                <a:lnTo>
                  <a:pt x="148" y="1910"/>
                </a:lnTo>
                <a:lnTo>
                  <a:pt x="137" y="1913"/>
                </a:lnTo>
                <a:lnTo>
                  <a:pt x="128" y="1916"/>
                </a:lnTo>
                <a:lnTo>
                  <a:pt x="125" y="1916"/>
                </a:lnTo>
                <a:lnTo>
                  <a:pt x="125" y="1910"/>
                </a:lnTo>
                <a:lnTo>
                  <a:pt x="125" y="1904"/>
                </a:lnTo>
                <a:lnTo>
                  <a:pt x="131" y="1896"/>
                </a:lnTo>
                <a:lnTo>
                  <a:pt x="134" y="1893"/>
                </a:lnTo>
                <a:lnTo>
                  <a:pt x="140" y="1890"/>
                </a:lnTo>
                <a:lnTo>
                  <a:pt x="142" y="1887"/>
                </a:lnTo>
                <a:lnTo>
                  <a:pt x="142" y="1884"/>
                </a:lnTo>
                <a:lnTo>
                  <a:pt x="145" y="1884"/>
                </a:lnTo>
                <a:lnTo>
                  <a:pt x="145" y="1881"/>
                </a:lnTo>
                <a:lnTo>
                  <a:pt x="145" y="1879"/>
                </a:lnTo>
                <a:lnTo>
                  <a:pt x="148" y="1876"/>
                </a:lnTo>
                <a:lnTo>
                  <a:pt x="154" y="1873"/>
                </a:lnTo>
                <a:lnTo>
                  <a:pt x="157" y="1873"/>
                </a:lnTo>
                <a:lnTo>
                  <a:pt x="168" y="1864"/>
                </a:lnTo>
                <a:lnTo>
                  <a:pt x="177" y="1862"/>
                </a:lnTo>
                <a:lnTo>
                  <a:pt x="185" y="1859"/>
                </a:lnTo>
                <a:lnTo>
                  <a:pt x="188" y="1856"/>
                </a:lnTo>
                <a:lnTo>
                  <a:pt x="191" y="1856"/>
                </a:lnTo>
                <a:lnTo>
                  <a:pt x="197" y="1853"/>
                </a:lnTo>
                <a:lnTo>
                  <a:pt x="197" y="1850"/>
                </a:lnTo>
                <a:lnTo>
                  <a:pt x="199" y="1847"/>
                </a:lnTo>
                <a:lnTo>
                  <a:pt x="199" y="1844"/>
                </a:lnTo>
                <a:lnTo>
                  <a:pt x="202" y="1844"/>
                </a:lnTo>
                <a:lnTo>
                  <a:pt x="205" y="1842"/>
                </a:lnTo>
                <a:lnTo>
                  <a:pt x="208" y="1839"/>
                </a:lnTo>
                <a:lnTo>
                  <a:pt x="211" y="1836"/>
                </a:lnTo>
                <a:lnTo>
                  <a:pt x="214" y="1836"/>
                </a:lnTo>
                <a:lnTo>
                  <a:pt x="216" y="1833"/>
                </a:lnTo>
                <a:lnTo>
                  <a:pt x="222" y="1827"/>
                </a:lnTo>
                <a:lnTo>
                  <a:pt x="219" y="1825"/>
                </a:lnTo>
                <a:lnTo>
                  <a:pt x="216" y="1822"/>
                </a:lnTo>
                <a:lnTo>
                  <a:pt x="216" y="1819"/>
                </a:lnTo>
                <a:lnTo>
                  <a:pt x="214" y="1816"/>
                </a:lnTo>
                <a:lnTo>
                  <a:pt x="214" y="1810"/>
                </a:lnTo>
                <a:lnTo>
                  <a:pt x="214" y="1805"/>
                </a:lnTo>
                <a:lnTo>
                  <a:pt x="211" y="1799"/>
                </a:lnTo>
                <a:lnTo>
                  <a:pt x="214" y="1796"/>
                </a:lnTo>
                <a:lnTo>
                  <a:pt x="216" y="1796"/>
                </a:lnTo>
                <a:lnTo>
                  <a:pt x="219" y="1793"/>
                </a:lnTo>
                <a:lnTo>
                  <a:pt x="219" y="1790"/>
                </a:lnTo>
                <a:lnTo>
                  <a:pt x="216" y="1788"/>
                </a:lnTo>
                <a:lnTo>
                  <a:pt x="216" y="1785"/>
                </a:lnTo>
                <a:lnTo>
                  <a:pt x="214" y="1782"/>
                </a:lnTo>
                <a:lnTo>
                  <a:pt x="211" y="1782"/>
                </a:lnTo>
                <a:lnTo>
                  <a:pt x="211" y="1779"/>
                </a:lnTo>
                <a:lnTo>
                  <a:pt x="208" y="1779"/>
                </a:lnTo>
                <a:lnTo>
                  <a:pt x="205" y="1776"/>
                </a:lnTo>
                <a:lnTo>
                  <a:pt x="202" y="1776"/>
                </a:lnTo>
                <a:lnTo>
                  <a:pt x="199" y="1773"/>
                </a:lnTo>
                <a:lnTo>
                  <a:pt x="197" y="1773"/>
                </a:lnTo>
                <a:lnTo>
                  <a:pt x="194" y="1770"/>
                </a:lnTo>
                <a:lnTo>
                  <a:pt x="191" y="1768"/>
                </a:lnTo>
                <a:lnTo>
                  <a:pt x="191" y="1765"/>
                </a:lnTo>
                <a:lnTo>
                  <a:pt x="191" y="1762"/>
                </a:lnTo>
                <a:lnTo>
                  <a:pt x="194" y="1759"/>
                </a:lnTo>
                <a:lnTo>
                  <a:pt x="197" y="1759"/>
                </a:lnTo>
                <a:lnTo>
                  <a:pt x="197" y="1756"/>
                </a:lnTo>
                <a:lnTo>
                  <a:pt x="199" y="1753"/>
                </a:lnTo>
                <a:lnTo>
                  <a:pt x="199" y="1751"/>
                </a:lnTo>
                <a:lnTo>
                  <a:pt x="202" y="1745"/>
                </a:lnTo>
                <a:lnTo>
                  <a:pt x="202" y="1742"/>
                </a:lnTo>
                <a:lnTo>
                  <a:pt x="202" y="1739"/>
                </a:lnTo>
                <a:lnTo>
                  <a:pt x="205" y="1736"/>
                </a:lnTo>
                <a:lnTo>
                  <a:pt x="208" y="1733"/>
                </a:lnTo>
                <a:lnTo>
                  <a:pt x="211" y="1733"/>
                </a:lnTo>
                <a:lnTo>
                  <a:pt x="214" y="1733"/>
                </a:lnTo>
                <a:lnTo>
                  <a:pt x="216" y="1736"/>
                </a:lnTo>
                <a:lnTo>
                  <a:pt x="219" y="1739"/>
                </a:lnTo>
                <a:lnTo>
                  <a:pt x="222" y="1739"/>
                </a:lnTo>
                <a:lnTo>
                  <a:pt x="225" y="1742"/>
                </a:lnTo>
                <a:lnTo>
                  <a:pt x="231" y="1742"/>
                </a:lnTo>
                <a:lnTo>
                  <a:pt x="234" y="1745"/>
                </a:lnTo>
                <a:lnTo>
                  <a:pt x="236" y="1748"/>
                </a:lnTo>
                <a:lnTo>
                  <a:pt x="239" y="1748"/>
                </a:lnTo>
                <a:lnTo>
                  <a:pt x="242" y="1748"/>
                </a:lnTo>
                <a:lnTo>
                  <a:pt x="245" y="1751"/>
                </a:lnTo>
                <a:lnTo>
                  <a:pt x="248" y="1751"/>
                </a:lnTo>
                <a:lnTo>
                  <a:pt x="251" y="1748"/>
                </a:lnTo>
                <a:lnTo>
                  <a:pt x="254" y="1751"/>
                </a:lnTo>
                <a:lnTo>
                  <a:pt x="256" y="1751"/>
                </a:lnTo>
                <a:lnTo>
                  <a:pt x="259" y="1751"/>
                </a:lnTo>
                <a:lnTo>
                  <a:pt x="262" y="1751"/>
                </a:lnTo>
                <a:lnTo>
                  <a:pt x="265" y="1748"/>
                </a:lnTo>
                <a:lnTo>
                  <a:pt x="268" y="1751"/>
                </a:lnTo>
                <a:lnTo>
                  <a:pt x="271" y="1751"/>
                </a:lnTo>
                <a:lnTo>
                  <a:pt x="276" y="1751"/>
                </a:lnTo>
                <a:lnTo>
                  <a:pt x="279" y="1751"/>
                </a:lnTo>
                <a:lnTo>
                  <a:pt x="282" y="1753"/>
                </a:lnTo>
                <a:lnTo>
                  <a:pt x="285" y="1753"/>
                </a:lnTo>
                <a:lnTo>
                  <a:pt x="288" y="1751"/>
                </a:lnTo>
                <a:lnTo>
                  <a:pt x="285" y="1745"/>
                </a:lnTo>
                <a:lnTo>
                  <a:pt x="285" y="1742"/>
                </a:lnTo>
                <a:lnTo>
                  <a:pt x="285" y="1736"/>
                </a:lnTo>
                <a:lnTo>
                  <a:pt x="285" y="1733"/>
                </a:lnTo>
                <a:lnTo>
                  <a:pt x="285" y="1731"/>
                </a:lnTo>
                <a:lnTo>
                  <a:pt x="288" y="1725"/>
                </a:lnTo>
                <a:lnTo>
                  <a:pt x="288" y="1722"/>
                </a:lnTo>
                <a:lnTo>
                  <a:pt x="291" y="1722"/>
                </a:lnTo>
                <a:lnTo>
                  <a:pt x="293" y="1722"/>
                </a:lnTo>
                <a:lnTo>
                  <a:pt x="296" y="1722"/>
                </a:lnTo>
                <a:lnTo>
                  <a:pt x="299" y="1725"/>
                </a:lnTo>
                <a:lnTo>
                  <a:pt x="302" y="1725"/>
                </a:lnTo>
                <a:lnTo>
                  <a:pt x="308" y="1725"/>
                </a:lnTo>
                <a:lnTo>
                  <a:pt x="310" y="1725"/>
                </a:lnTo>
                <a:lnTo>
                  <a:pt x="313" y="1728"/>
                </a:lnTo>
                <a:lnTo>
                  <a:pt x="316" y="1728"/>
                </a:lnTo>
                <a:lnTo>
                  <a:pt x="319" y="1728"/>
                </a:lnTo>
                <a:lnTo>
                  <a:pt x="322" y="1728"/>
                </a:lnTo>
                <a:lnTo>
                  <a:pt x="325" y="1728"/>
                </a:lnTo>
                <a:lnTo>
                  <a:pt x="330" y="1728"/>
                </a:lnTo>
                <a:lnTo>
                  <a:pt x="333" y="1728"/>
                </a:lnTo>
                <a:lnTo>
                  <a:pt x="336" y="1725"/>
                </a:lnTo>
                <a:lnTo>
                  <a:pt x="339" y="1725"/>
                </a:lnTo>
                <a:lnTo>
                  <a:pt x="345" y="1722"/>
                </a:lnTo>
                <a:lnTo>
                  <a:pt x="347" y="1722"/>
                </a:lnTo>
                <a:lnTo>
                  <a:pt x="347" y="1719"/>
                </a:lnTo>
                <a:lnTo>
                  <a:pt x="350" y="1719"/>
                </a:lnTo>
                <a:lnTo>
                  <a:pt x="353" y="1716"/>
                </a:lnTo>
                <a:lnTo>
                  <a:pt x="356" y="1714"/>
                </a:lnTo>
                <a:lnTo>
                  <a:pt x="359" y="1714"/>
                </a:lnTo>
                <a:lnTo>
                  <a:pt x="365" y="1711"/>
                </a:lnTo>
                <a:lnTo>
                  <a:pt x="367" y="1708"/>
                </a:lnTo>
                <a:lnTo>
                  <a:pt x="370" y="1705"/>
                </a:lnTo>
                <a:lnTo>
                  <a:pt x="376" y="1702"/>
                </a:lnTo>
                <a:lnTo>
                  <a:pt x="379" y="1699"/>
                </a:lnTo>
                <a:lnTo>
                  <a:pt x="382" y="1696"/>
                </a:lnTo>
                <a:lnTo>
                  <a:pt x="382" y="1694"/>
                </a:lnTo>
                <a:lnTo>
                  <a:pt x="385" y="1694"/>
                </a:lnTo>
                <a:lnTo>
                  <a:pt x="387" y="1691"/>
                </a:lnTo>
                <a:lnTo>
                  <a:pt x="393" y="1688"/>
                </a:lnTo>
                <a:lnTo>
                  <a:pt x="393" y="1685"/>
                </a:lnTo>
                <a:lnTo>
                  <a:pt x="396" y="1685"/>
                </a:lnTo>
                <a:lnTo>
                  <a:pt x="396" y="1682"/>
                </a:lnTo>
                <a:lnTo>
                  <a:pt x="399" y="1682"/>
                </a:lnTo>
                <a:lnTo>
                  <a:pt x="402" y="1679"/>
                </a:lnTo>
                <a:lnTo>
                  <a:pt x="404" y="1677"/>
                </a:lnTo>
                <a:lnTo>
                  <a:pt x="407" y="1674"/>
                </a:lnTo>
                <a:lnTo>
                  <a:pt x="410" y="1674"/>
                </a:lnTo>
                <a:lnTo>
                  <a:pt x="410" y="1671"/>
                </a:lnTo>
                <a:lnTo>
                  <a:pt x="413" y="1668"/>
                </a:lnTo>
                <a:lnTo>
                  <a:pt x="416" y="1668"/>
                </a:lnTo>
                <a:lnTo>
                  <a:pt x="419" y="1665"/>
                </a:lnTo>
                <a:lnTo>
                  <a:pt x="419" y="1662"/>
                </a:lnTo>
                <a:lnTo>
                  <a:pt x="422" y="1662"/>
                </a:lnTo>
                <a:lnTo>
                  <a:pt x="424" y="1659"/>
                </a:lnTo>
                <a:lnTo>
                  <a:pt x="427" y="1657"/>
                </a:lnTo>
                <a:lnTo>
                  <a:pt x="430" y="1651"/>
                </a:lnTo>
                <a:lnTo>
                  <a:pt x="433" y="1648"/>
                </a:lnTo>
                <a:lnTo>
                  <a:pt x="436" y="1645"/>
                </a:lnTo>
                <a:lnTo>
                  <a:pt x="439" y="1642"/>
                </a:lnTo>
                <a:lnTo>
                  <a:pt x="439" y="1640"/>
                </a:lnTo>
                <a:lnTo>
                  <a:pt x="441" y="1640"/>
                </a:lnTo>
                <a:lnTo>
                  <a:pt x="444" y="1637"/>
                </a:lnTo>
                <a:lnTo>
                  <a:pt x="444" y="1634"/>
                </a:lnTo>
                <a:lnTo>
                  <a:pt x="447" y="1631"/>
                </a:lnTo>
                <a:lnTo>
                  <a:pt x="450" y="1628"/>
                </a:lnTo>
                <a:lnTo>
                  <a:pt x="453" y="1628"/>
                </a:lnTo>
                <a:lnTo>
                  <a:pt x="453" y="1625"/>
                </a:lnTo>
                <a:lnTo>
                  <a:pt x="456" y="1622"/>
                </a:lnTo>
                <a:lnTo>
                  <a:pt x="459" y="1620"/>
                </a:lnTo>
                <a:lnTo>
                  <a:pt x="461" y="1617"/>
                </a:lnTo>
                <a:lnTo>
                  <a:pt x="464" y="1614"/>
                </a:lnTo>
                <a:lnTo>
                  <a:pt x="467" y="1611"/>
                </a:lnTo>
                <a:lnTo>
                  <a:pt x="470" y="1611"/>
                </a:lnTo>
                <a:lnTo>
                  <a:pt x="470" y="1608"/>
                </a:lnTo>
                <a:lnTo>
                  <a:pt x="470" y="1605"/>
                </a:lnTo>
                <a:lnTo>
                  <a:pt x="473" y="1603"/>
                </a:lnTo>
                <a:lnTo>
                  <a:pt x="476" y="1600"/>
                </a:lnTo>
                <a:lnTo>
                  <a:pt x="478" y="1600"/>
                </a:lnTo>
                <a:lnTo>
                  <a:pt x="478" y="1597"/>
                </a:lnTo>
                <a:lnTo>
                  <a:pt x="481" y="1594"/>
                </a:lnTo>
                <a:lnTo>
                  <a:pt x="484" y="1594"/>
                </a:lnTo>
                <a:lnTo>
                  <a:pt x="487" y="1591"/>
                </a:lnTo>
                <a:lnTo>
                  <a:pt x="490" y="1588"/>
                </a:lnTo>
                <a:lnTo>
                  <a:pt x="490" y="1585"/>
                </a:lnTo>
                <a:lnTo>
                  <a:pt x="493" y="1585"/>
                </a:lnTo>
                <a:lnTo>
                  <a:pt x="496" y="1583"/>
                </a:lnTo>
                <a:lnTo>
                  <a:pt x="501" y="1580"/>
                </a:lnTo>
                <a:lnTo>
                  <a:pt x="504" y="1580"/>
                </a:lnTo>
                <a:lnTo>
                  <a:pt x="504" y="1577"/>
                </a:lnTo>
                <a:lnTo>
                  <a:pt x="507" y="1577"/>
                </a:lnTo>
                <a:lnTo>
                  <a:pt x="510" y="1574"/>
                </a:lnTo>
                <a:lnTo>
                  <a:pt x="516" y="1571"/>
                </a:lnTo>
                <a:lnTo>
                  <a:pt x="518" y="1568"/>
                </a:lnTo>
                <a:lnTo>
                  <a:pt x="518" y="1565"/>
                </a:lnTo>
                <a:lnTo>
                  <a:pt x="521" y="1563"/>
                </a:lnTo>
                <a:lnTo>
                  <a:pt x="524" y="1560"/>
                </a:lnTo>
                <a:lnTo>
                  <a:pt x="527" y="1560"/>
                </a:lnTo>
                <a:lnTo>
                  <a:pt x="527" y="1557"/>
                </a:lnTo>
                <a:lnTo>
                  <a:pt x="530" y="1557"/>
                </a:lnTo>
                <a:lnTo>
                  <a:pt x="530" y="1554"/>
                </a:lnTo>
                <a:lnTo>
                  <a:pt x="533" y="1554"/>
                </a:lnTo>
                <a:lnTo>
                  <a:pt x="533" y="1551"/>
                </a:lnTo>
                <a:lnTo>
                  <a:pt x="535" y="1551"/>
                </a:lnTo>
                <a:lnTo>
                  <a:pt x="538" y="1548"/>
                </a:lnTo>
                <a:lnTo>
                  <a:pt x="541" y="1548"/>
                </a:lnTo>
                <a:lnTo>
                  <a:pt x="541" y="1546"/>
                </a:lnTo>
                <a:lnTo>
                  <a:pt x="547" y="1543"/>
                </a:lnTo>
                <a:lnTo>
                  <a:pt x="550" y="1540"/>
                </a:lnTo>
                <a:lnTo>
                  <a:pt x="553" y="1540"/>
                </a:lnTo>
                <a:lnTo>
                  <a:pt x="555" y="1540"/>
                </a:lnTo>
                <a:lnTo>
                  <a:pt x="555" y="1537"/>
                </a:lnTo>
                <a:lnTo>
                  <a:pt x="561" y="1537"/>
                </a:lnTo>
                <a:lnTo>
                  <a:pt x="564" y="1537"/>
                </a:lnTo>
                <a:lnTo>
                  <a:pt x="570" y="1534"/>
                </a:lnTo>
                <a:lnTo>
                  <a:pt x="572" y="1534"/>
                </a:lnTo>
                <a:lnTo>
                  <a:pt x="575" y="1534"/>
                </a:lnTo>
                <a:lnTo>
                  <a:pt x="578" y="1534"/>
                </a:lnTo>
                <a:lnTo>
                  <a:pt x="581" y="1534"/>
                </a:lnTo>
                <a:lnTo>
                  <a:pt x="584" y="1534"/>
                </a:lnTo>
                <a:lnTo>
                  <a:pt x="587" y="1534"/>
                </a:lnTo>
                <a:lnTo>
                  <a:pt x="590" y="1534"/>
                </a:lnTo>
                <a:lnTo>
                  <a:pt x="592" y="1534"/>
                </a:lnTo>
                <a:lnTo>
                  <a:pt x="595" y="1534"/>
                </a:lnTo>
                <a:lnTo>
                  <a:pt x="598" y="1531"/>
                </a:lnTo>
                <a:lnTo>
                  <a:pt x="601" y="1531"/>
                </a:lnTo>
                <a:lnTo>
                  <a:pt x="604" y="1531"/>
                </a:lnTo>
                <a:lnTo>
                  <a:pt x="607" y="1528"/>
                </a:lnTo>
                <a:lnTo>
                  <a:pt x="607" y="1526"/>
                </a:lnTo>
                <a:lnTo>
                  <a:pt x="609" y="1523"/>
                </a:lnTo>
                <a:lnTo>
                  <a:pt x="612" y="1520"/>
                </a:lnTo>
                <a:lnTo>
                  <a:pt x="612" y="1517"/>
                </a:lnTo>
                <a:lnTo>
                  <a:pt x="615" y="1514"/>
                </a:lnTo>
                <a:lnTo>
                  <a:pt x="615" y="1511"/>
                </a:lnTo>
                <a:lnTo>
                  <a:pt x="615" y="1509"/>
                </a:lnTo>
                <a:lnTo>
                  <a:pt x="615" y="1506"/>
                </a:lnTo>
                <a:lnTo>
                  <a:pt x="618" y="1500"/>
                </a:lnTo>
                <a:lnTo>
                  <a:pt x="618" y="1497"/>
                </a:lnTo>
                <a:lnTo>
                  <a:pt x="615" y="1497"/>
                </a:lnTo>
                <a:lnTo>
                  <a:pt x="612" y="1494"/>
                </a:lnTo>
                <a:lnTo>
                  <a:pt x="612" y="1491"/>
                </a:lnTo>
                <a:lnTo>
                  <a:pt x="615" y="1489"/>
                </a:lnTo>
                <a:lnTo>
                  <a:pt x="615" y="1486"/>
                </a:lnTo>
                <a:lnTo>
                  <a:pt x="615" y="1483"/>
                </a:lnTo>
                <a:lnTo>
                  <a:pt x="615" y="1480"/>
                </a:lnTo>
                <a:lnTo>
                  <a:pt x="612" y="1480"/>
                </a:lnTo>
                <a:lnTo>
                  <a:pt x="609" y="1477"/>
                </a:lnTo>
                <a:lnTo>
                  <a:pt x="609" y="1474"/>
                </a:lnTo>
                <a:lnTo>
                  <a:pt x="609" y="1472"/>
                </a:lnTo>
                <a:lnTo>
                  <a:pt x="609" y="1469"/>
                </a:lnTo>
                <a:lnTo>
                  <a:pt x="607" y="1466"/>
                </a:lnTo>
                <a:lnTo>
                  <a:pt x="609" y="1466"/>
                </a:lnTo>
                <a:lnTo>
                  <a:pt x="607" y="1463"/>
                </a:lnTo>
                <a:lnTo>
                  <a:pt x="604" y="1460"/>
                </a:lnTo>
                <a:lnTo>
                  <a:pt x="604" y="1457"/>
                </a:lnTo>
                <a:lnTo>
                  <a:pt x="604" y="1454"/>
                </a:lnTo>
                <a:lnTo>
                  <a:pt x="604" y="1452"/>
                </a:lnTo>
                <a:lnTo>
                  <a:pt x="601" y="1449"/>
                </a:lnTo>
                <a:lnTo>
                  <a:pt x="601" y="1446"/>
                </a:lnTo>
                <a:lnTo>
                  <a:pt x="598" y="1446"/>
                </a:lnTo>
                <a:lnTo>
                  <a:pt x="598" y="1443"/>
                </a:lnTo>
                <a:lnTo>
                  <a:pt x="598" y="1437"/>
                </a:lnTo>
                <a:lnTo>
                  <a:pt x="598" y="1435"/>
                </a:lnTo>
                <a:lnTo>
                  <a:pt x="598" y="1432"/>
                </a:lnTo>
                <a:lnTo>
                  <a:pt x="598" y="1429"/>
                </a:lnTo>
                <a:lnTo>
                  <a:pt x="598" y="1426"/>
                </a:lnTo>
                <a:lnTo>
                  <a:pt x="598" y="1423"/>
                </a:lnTo>
                <a:lnTo>
                  <a:pt x="598" y="1420"/>
                </a:lnTo>
                <a:lnTo>
                  <a:pt x="598" y="1417"/>
                </a:lnTo>
                <a:lnTo>
                  <a:pt x="595" y="1415"/>
                </a:lnTo>
                <a:lnTo>
                  <a:pt x="595" y="1412"/>
                </a:lnTo>
                <a:lnTo>
                  <a:pt x="592" y="1412"/>
                </a:lnTo>
                <a:lnTo>
                  <a:pt x="592" y="1409"/>
                </a:lnTo>
                <a:lnTo>
                  <a:pt x="592" y="1406"/>
                </a:lnTo>
                <a:lnTo>
                  <a:pt x="592" y="1403"/>
                </a:lnTo>
                <a:lnTo>
                  <a:pt x="592" y="1400"/>
                </a:lnTo>
                <a:lnTo>
                  <a:pt x="592" y="1398"/>
                </a:lnTo>
                <a:lnTo>
                  <a:pt x="592" y="1395"/>
                </a:lnTo>
                <a:lnTo>
                  <a:pt x="595" y="1395"/>
                </a:lnTo>
                <a:lnTo>
                  <a:pt x="598" y="1392"/>
                </a:lnTo>
                <a:lnTo>
                  <a:pt x="598" y="1389"/>
                </a:lnTo>
                <a:lnTo>
                  <a:pt x="598" y="1386"/>
                </a:lnTo>
                <a:lnTo>
                  <a:pt x="598" y="1383"/>
                </a:lnTo>
                <a:lnTo>
                  <a:pt x="595" y="1380"/>
                </a:lnTo>
                <a:lnTo>
                  <a:pt x="595" y="1378"/>
                </a:lnTo>
                <a:lnTo>
                  <a:pt x="595" y="1375"/>
                </a:lnTo>
                <a:lnTo>
                  <a:pt x="592" y="1375"/>
                </a:lnTo>
                <a:lnTo>
                  <a:pt x="592" y="1372"/>
                </a:lnTo>
                <a:lnTo>
                  <a:pt x="590" y="1372"/>
                </a:lnTo>
                <a:lnTo>
                  <a:pt x="587" y="1369"/>
                </a:lnTo>
                <a:lnTo>
                  <a:pt x="584" y="1366"/>
                </a:lnTo>
                <a:lnTo>
                  <a:pt x="581" y="1363"/>
                </a:lnTo>
                <a:lnTo>
                  <a:pt x="578" y="1361"/>
                </a:lnTo>
                <a:lnTo>
                  <a:pt x="578" y="1358"/>
                </a:lnTo>
                <a:lnTo>
                  <a:pt x="575" y="1358"/>
                </a:lnTo>
                <a:lnTo>
                  <a:pt x="575" y="1355"/>
                </a:lnTo>
                <a:lnTo>
                  <a:pt x="572" y="1355"/>
                </a:lnTo>
                <a:lnTo>
                  <a:pt x="572" y="1352"/>
                </a:lnTo>
                <a:lnTo>
                  <a:pt x="570" y="1352"/>
                </a:lnTo>
                <a:lnTo>
                  <a:pt x="570" y="1349"/>
                </a:lnTo>
                <a:lnTo>
                  <a:pt x="570" y="1346"/>
                </a:lnTo>
                <a:lnTo>
                  <a:pt x="567" y="1343"/>
                </a:lnTo>
                <a:lnTo>
                  <a:pt x="564" y="1343"/>
                </a:lnTo>
                <a:lnTo>
                  <a:pt x="561" y="1343"/>
                </a:lnTo>
                <a:lnTo>
                  <a:pt x="558" y="1341"/>
                </a:lnTo>
                <a:lnTo>
                  <a:pt x="555" y="1338"/>
                </a:lnTo>
                <a:lnTo>
                  <a:pt x="553" y="1338"/>
                </a:lnTo>
                <a:lnTo>
                  <a:pt x="550" y="1335"/>
                </a:lnTo>
                <a:lnTo>
                  <a:pt x="547" y="1335"/>
                </a:lnTo>
                <a:lnTo>
                  <a:pt x="544" y="1335"/>
                </a:lnTo>
                <a:lnTo>
                  <a:pt x="541" y="1332"/>
                </a:lnTo>
                <a:lnTo>
                  <a:pt x="538" y="1332"/>
                </a:lnTo>
                <a:lnTo>
                  <a:pt x="535" y="1329"/>
                </a:lnTo>
                <a:lnTo>
                  <a:pt x="530" y="1329"/>
                </a:lnTo>
                <a:lnTo>
                  <a:pt x="530" y="1326"/>
                </a:lnTo>
                <a:lnTo>
                  <a:pt x="527" y="1326"/>
                </a:lnTo>
                <a:lnTo>
                  <a:pt x="524" y="1324"/>
                </a:lnTo>
                <a:lnTo>
                  <a:pt x="521" y="1324"/>
                </a:lnTo>
                <a:lnTo>
                  <a:pt x="521" y="1321"/>
                </a:lnTo>
                <a:lnTo>
                  <a:pt x="516" y="1318"/>
                </a:lnTo>
                <a:lnTo>
                  <a:pt x="513" y="1315"/>
                </a:lnTo>
                <a:lnTo>
                  <a:pt x="507" y="1312"/>
                </a:lnTo>
                <a:lnTo>
                  <a:pt x="504" y="1312"/>
                </a:lnTo>
                <a:lnTo>
                  <a:pt x="501" y="1309"/>
                </a:lnTo>
                <a:lnTo>
                  <a:pt x="498" y="1309"/>
                </a:lnTo>
                <a:lnTo>
                  <a:pt x="496" y="1309"/>
                </a:lnTo>
                <a:lnTo>
                  <a:pt x="493" y="1309"/>
                </a:lnTo>
                <a:lnTo>
                  <a:pt x="490" y="1309"/>
                </a:lnTo>
                <a:lnTo>
                  <a:pt x="487" y="1309"/>
                </a:lnTo>
                <a:lnTo>
                  <a:pt x="484" y="1309"/>
                </a:lnTo>
                <a:lnTo>
                  <a:pt x="481" y="1312"/>
                </a:lnTo>
                <a:lnTo>
                  <a:pt x="478" y="1309"/>
                </a:lnTo>
                <a:lnTo>
                  <a:pt x="476" y="1312"/>
                </a:lnTo>
                <a:lnTo>
                  <a:pt x="473" y="1312"/>
                </a:lnTo>
                <a:lnTo>
                  <a:pt x="470" y="1312"/>
                </a:lnTo>
                <a:lnTo>
                  <a:pt x="467" y="1312"/>
                </a:lnTo>
                <a:lnTo>
                  <a:pt x="464" y="1315"/>
                </a:lnTo>
                <a:lnTo>
                  <a:pt x="464" y="1312"/>
                </a:lnTo>
                <a:lnTo>
                  <a:pt x="461" y="1312"/>
                </a:lnTo>
                <a:lnTo>
                  <a:pt x="461" y="1309"/>
                </a:lnTo>
                <a:lnTo>
                  <a:pt x="459" y="1306"/>
                </a:lnTo>
                <a:lnTo>
                  <a:pt x="459" y="1301"/>
                </a:lnTo>
                <a:lnTo>
                  <a:pt x="456" y="1298"/>
                </a:lnTo>
                <a:lnTo>
                  <a:pt x="456" y="1295"/>
                </a:lnTo>
                <a:lnTo>
                  <a:pt x="453" y="1289"/>
                </a:lnTo>
                <a:lnTo>
                  <a:pt x="450" y="1289"/>
                </a:lnTo>
                <a:lnTo>
                  <a:pt x="447" y="1287"/>
                </a:lnTo>
                <a:lnTo>
                  <a:pt x="441" y="1284"/>
                </a:lnTo>
                <a:lnTo>
                  <a:pt x="439" y="1284"/>
                </a:lnTo>
                <a:lnTo>
                  <a:pt x="436" y="1281"/>
                </a:lnTo>
                <a:lnTo>
                  <a:pt x="430" y="1281"/>
                </a:lnTo>
                <a:lnTo>
                  <a:pt x="430" y="1278"/>
                </a:lnTo>
                <a:lnTo>
                  <a:pt x="427" y="1278"/>
                </a:lnTo>
                <a:lnTo>
                  <a:pt x="424" y="1278"/>
                </a:lnTo>
                <a:lnTo>
                  <a:pt x="419" y="1275"/>
                </a:lnTo>
                <a:lnTo>
                  <a:pt x="416" y="1275"/>
                </a:lnTo>
                <a:lnTo>
                  <a:pt x="413" y="1275"/>
                </a:lnTo>
                <a:lnTo>
                  <a:pt x="410" y="1275"/>
                </a:lnTo>
                <a:lnTo>
                  <a:pt x="407" y="1275"/>
                </a:lnTo>
                <a:lnTo>
                  <a:pt x="404" y="1275"/>
                </a:lnTo>
                <a:lnTo>
                  <a:pt x="399" y="1275"/>
                </a:lnTo>
                <a:lnTo>
                  <a:pt x="399" y="1278"/>
                </a:lnTo>
                <a:lnTo>
                  <a:pt x="399" y="1284"/>
                </a:lnTo>
                <a:lnTo>
                  <a:pt x="399" y="1289"/>
                </a:lnTo>
                <a:lnTo>
                  <a:pt x="402" y="1295"/>
                </a:lnTo>
                <a:lnTo>
                  <a:pt x="402" y="1301"/>
                </a:lnTo>
                <a:lnTo>
                  <a:pt x="404" y="1309"/>
                </a:lnTo>
                <a:lnTo>
                  <a:pt x="407" y="1315"/>
                </a:lnTo>
                <a:lnTo>
                  <a:pt x="407" y="1318"/>
                </a:lnTo>
                <a:lnTo>
                  <a:pt x="404" y="1324"/>
                </a:lnTo>
                <a:lnTo>
                  <a:pt x="399" y="1326"/>
                </a:lnTo>
                <a:lnTo>
                  <a:pt x="390" y="1326"/>
                </a:lnTo>
                <a:lnTo>
                  <a:pt x="382" y="1326"/>
                </a:lnTo>
                <a:lnTo>
                  <a:pt x="379" y="1326"/>
                </a:lnTo>
                <a:lnTo>
                  <a:pt x="373" y="1326"/>
                </a:lnTo>
                <a:lnTo>
                  <a:pt x="362" y="1329"/>
                </a:lnTo>
                <a:lnTo>
                  <a:pt x="359" y="1329"/>
                </a:lnTo>
                <a:lnTo>
                  <a:pt x="350" y="1332"/>
                </a:lnTo>
                <a:lnTo>
                  <a:pt x="347" y="1335"/>
                </a:lnTo>
                <a:lnTo>
                  <a:pt x="345" y="1341"/>
                </a:lnTo>
                <a:lnTo>
                  <a:pt x="342" y="1343"/>
                </a:lnTo>
                <a:lnTo>
                  <a:pt x="339" y="1343"/>
                </a:lnTo>
                <a:lnTo>
                  <a:pt x="339" y="1346"/>
                </a:lnTo>
                <a:lnTo>
                  <a:pt x="330" y="1349"/>
                </a:lnTo>
                <a:lnTo>
                  <a:pt x="328" y="1349"/>
                </a:lnTo>
                <a:lnTo>
                  <a:pt x="328" y="1352"/>
                </a:lnTo>
                <a:lnTo>
                  <a:pt x="325" y="1352"/>
                </a:lnTo>
                <a:lnTo>
                  <a:pt x="316" y="1352"/>
                </a:lnTo>
                <a:lnTo>
                  <a:pt x="313" y="1355"/>
                </a:lnTo>
                <a:lnTo>
                  <a:pt x="310" y="1355"/>
                </a:lnTo>
                <a:lnTo>
                  <a:pt x="308" y="1355"/>
                </a:lnTo>
                <a:lnTo>
                  <a:pt x="302" y="1358"/>
                </a:lnTo>
                <a:lnTo>
                  <a:pt x="299" y="1358"/>
                </a:lnTo>
                <a:lnTo>
                  <a:pt x="299" y="1355"/>
                </a:lnTo>
                <a:lnTo>
                  <a:pt x="296" y="1355"/>
                </a:lnTo>
                <a:lnTo>
                  <a:pt x="291" y="1355"/>
                </a:lnTo>
                <a:lnTo>
                  <a:pt x="288" y="1358"/>
                </a:lnTo>
                <a:lnTo>
                  <a:pt x="285" y="1358"/>
                </a:lnTo>
                <a:lnTo>
                  <a:pt x="282" y="1358"/>
                </a:lnTo>
                <a:lnTo>
                  <a:pt x="279" y="1358"/>
                </a:lnTo>
                <a:lnTo>
                  <a:pt x="276" y="1358"/>
                </a:lnTo>
                <a:lnTo>
                  <a:pt x="273" y="1361"/>
                </a:lnTo>
                <a:lnTo>
                  <a:pt x="268" y="1361"/>
                </a:lnTo>
                <a:lnTo>
                  <a:pt x="265" y="1361"/>
                </a:lnTo>
                <a:lnTo>
                  <a:pt x="262" y="1361"/>
                </a:lnTo>
                <a:lnTo>
                  <a:pt x="259" y="1358"/>
                </a:lnTo>
                <a:lnTo>
                  <a:pt x="256" y="1355"/>
                </a:lnTo>
                <a:lnTo>
                  <a:pt x="256" y="1352"/>
                </a:lnTo>
                <a:lnTo>
                  <a:pt x="254" y="1349"/>
                </a:lnTo>
                <a:lnTo>
                  <a:pt x="251" y="1349"/>
                </a:lnTo>
                <a:lnTo>
                  <a:pt x="248" y="1352"/>
                </a:lnTo>
                <a:lnTo>
                  <a:pt x="245" y="1352"/>
                </a:lnTo>
                <a:lnTo>
                  <a:pt x="242" y="1355"/>
                </a:lnTo>
                <a:lnTo>
                  <a:pt x="242" y="1358"/>
                </a:lnTo>
                <a:lnTo>
                  <a:pt x="242" y="1361"/>
                </a:lnTo>
                <a:lnTo>
                  <a:pt x="239" y="1361"/>
                </a:lnTo>
                <a:lnTo>
                  <a:pt x="236" y="1361"/>
                </a:lnTo>
                <a:lnTo>
                  <a:pt x="234" y="1363"/>
                </a:lnTo>
                <a:lnTo>
                  <a:pt x="231" y="1363"/>
                </a:lnTo>
                <a:lnTo>
                  <a:pt x="228" y="1363"/>
                </a:lnTo>
                <a:lnTo>
                  <a:pt x="225" y="1363"/>
                </a:lnTo>
                <a:lnTo>
                  <a:pt x="222" y="1361"/>
                </a:lnTo>
                <a:lnTo>
                  <a:pt x="219" y="1361"/>
                </a:lnTo>
                <a:lnTo>
                  <a:pt x="216" y="1361"/>
                </a:lnTo>
                <a:lnTo>
                  <a:pt x="216" y="1358"/>
                </a:lnTo>
                <a:lnTo>
                  <a:pt x="216" y="1355"/>
                </a:lnTo>
                <a:lnTo>
                  <a:pt x="216" y="1352"/>
                </a:lnTo>
                <a:lnTo>
                  <a:pt x="216" y="1349"/>
                </a:lnTo>
                <a:lnTo>
                  <a:pt x="214" y="1346"/>
                </a:lnTo>
                <a:lnTo>
                  <a:pt x="205" y="1343"/>
                </a:lnTo>
                <a:lnTo>
                  <a:pt x="205" y="1341"/>
                </a:lnTo>
                <a:lnTo>
                  <a:pt x="202" y="1341"/>
                </a:lnTo>
                <a:lnTo>
                  <a:pt x="202" y="1338"/>
                </a:lnTo>
                <a:lnTo>
                  <a:pt x="199" y="1341"/>
                </a:lnTo>
                <a:lnTo>
                  <a:pt x="199" y="1338"/>
                </a:lnTo>
                <a:lnTo>
                  <a:pt x="197" y="1338"/>
                </a:lnTo>
                <a:lnTo>
                  <a:pt x="194" y="1338"/>
                </a:lnTo>
                <a:lnTo>
                  <a:pt x="194" y="1335"/>
                </a:lnTo>
                <a:lnTo>
                  <a:pt x="194" y="1332"/>
                </a:lnTo>
                <a:lnTo>
                  <a:pt x="191" y="1329"/>
                </a:lnTo>
                <a:lnTo>
                  <a:pt x="191" y="1326"/>
                </a:lnTo>
                <a:lnTo>
                  <a:pt x="191" y="1324"/>
                </a:lnTo>
                <a:lnTo>
                  <a:pt x="188" y="1324"/>
                </a:lnTo>
                <a:lnTo>
                  <a:pt x="185" y="1324"/>
                </a:lnTo>
                <a:lnTo>
                  <a:pt x="182" y="1321"/>
                </a:lnTo>
                <a:lnTo>
                  <a:pt x="179" y="1321"/>
                </a:lnTo>
                <a:lnTo>
                  <a:pt x="179" y="1318"/>
                </a:lnTo>
                <a:lnTo>
                  <a:pt x="179" y="1315"/>
                </a:lnTo>
                <a:lnTo>
                  <a:pt x="179" y="1312"/>
                </a:lnTo>
                <a:lnTo>
                  <a:pt x="179" y="1309"/>
                </a:lnTo>
                <a:lnTo>
                  <a:pt x="182" y="1306"/>
                </a:lnTo>
                <a:lnTo>
                  <a:pt x="179" y="1306"/>
                </a:lnTo>
                <a:lnTo>
                  <a:pt x="179" y="1304"/>
                </a:lnTo>
                <a:lnTo>
                  <a:pt x="179" y="1301"/>
                </a:lnTo>
                <a:lnTo>
                  <a:pt x="179" y="1298"/>
                </a:lnTo>
                <a:lnTo>
                  <a:pt x="177" y="1295"/>
                </a:lnTo>
                <a:lnTo>
                  <a:pt x="174" y="1292"/>
                </a:lnTo>
                <a:lnTo>
                  <a:pt x="171" y="1295"/>
                </a:lnTo>
                <a:lnTo>
                  <a:pt x="168" y="1298"/>
                </a:lnTo>
                <a:lnTo>
                  <a:pt x="165" y="1298"/>
                </a:lnTo>
                <a:lnTo>
                  <a:pt x="162" y="1301"/>
                </a:lnTo>
                <a:lnTo>
                  <a:pt x="154" y="1298"/>
                </a:lnTo>
                <a:lnTo>
                  <a:pt x="151" y="1295"/>
                </a:lnTo>
                <a:lnTo>
                  <a:pt x="148" y="1292"/>
                </a:lnTo>
                <a:lnTo>
                  <a:pt x="145" y="1289"/>
                </a:lnTo>
                <a:lnTo>
                  <a:pt x="142" y="1287"/>
                </a:lnTo>
                <a:lnTo>
                  <a:pt x="140" y="1287"/>
                </a:lnTo>
                <a:lnTo>
                  <a:pt x="140" y="1284"/>
                </a:lnTo>
                <a:lnTo>
                  <a:pt x="137" y="1284"/>
                </a:lnTo>
                <a:lnTo>
                  <a:pt x="134" y="1281"/>
                </a:lnTo>
                <a:lnTo>
                  <a:pt x="137" y="1281"/>
                </a:lnTo>
                <a:lnTo>
                  <a:pt x="137" y="1278"/>
                </a:lnTo>
                <a:lnTo>
                  <a:pt x="140" y="1278"/>
                </a:lnTo>
                <a:lnTo>
                  <a:pt x="142" y="1278"/>
                </a:lnTo>
                <a:lnTo>
                  <a:pt x="145" y="1275"/>
                </a:lnTo>
                <a:lnTo>
                  <a:pt x="148" y="1275"/>
                </a:lnTo>
                <a:lnTo>
                  <a:pt x="151" y="1272"/>
                </a:lnTo>
                <a:lnTo>
                  <a:pt x="154" y="1272"/>
                </a:lnTo>
                <a:lnTo>
                  <a:pt x="157" y="1272"/>
                </a:lnTo>
                <a:lnTo>
                  <a:pt x="157" y="1269"/>
                </a:lnTo>
                <a:lnTo>
                  <a:pt x="160" y="1269"/>
                </a:lnTo>
                <a:lnTo>
                  <a:pt x="160" y="1267"/>
                </a:lnTo>
                <a:lnTo>
                  <a:pt x="162" y="1267"/>
                </a:lnTo>
                <a:lnTo>
                  <a:pt x="165" y="1264"/>
                </a:lnTo>
                <a:lnTo>
                  <a:pt x="168" y="1264"/>
                </a:lnTo>
                <a:lnTo>
                  <a:pt x="168" y="1261"/>
                </a:lnTo>
                <a:lnTo>
                  <a:pt x="171" y="1258"/>
                </a:lnTo>
                <a:lnTo>
                  <a:pt x="174" y="1255"/>
                </a:lnTo>
                <a:lnTo>
                  <a:pt x="174" y="1252"/>
                </a:lnTo>
                <a:lnTo>
                  <a:pt x="174" y="1249"/>
                </a:lnTo>
                <a:lnTo>
                  <a:pt x="177" y="1247"/>
                </a:lnTo>
                <a:lnTo>
                  <a:pt x="177" y="1244"/>
                </a:lnTo>
                <a:lnTo>
                  <a:pt x="179" y="1238"/>
                </a:lnTo>
                <a:lnTo>
                  <a:pt x="179" y="1235"/>
                </a:lnTo>
                <a:lnTo>
                  <a:pt x="182" y="1232"/>
                </a:lnTo>
                <a:lnTo>
                  <a:pt x="179" y="1230"/>
                </a:lnTo>
                <a:lnTo>
                  <a:pt x="179" y="1227"/>
                </a:lnTo>
                <a:lnTo>
                  <a:pt x="179" y="1224"/>
                </a:lnTo>
                <a:lnTo>
                  <a:pt x="177" y="1221"/>
                </a:lnTo>
                <a:lnTo>
                  <a:pt x="177" y="1218"/>
                </a:lnTo>
                <a:lnTo>
                  <a:pt x="177" y="1215"/>
                </a:lnTo>
                <a:lnTo>
                  <a:pt x="174" y="1212"/>
                </a:lnTo>
                <a:lnTo>
                  <a:pt x="174" y="1210"/>
                </a:lnTo>
                <a:lnTo>
                  <a:pt x="171" y="1207"/>
                </a:lnTo>
                <a:lnTo>
                  <a:pt x="171" y="1204"/>
                </a:lnTo>
                <a:lnTo>
                  <a:pt x="171" y="1201"/>
                </a:lnTo>
                <a:lnTo>
                  <a:pt x="171" y="1198"/>
                </a:lnTo>
                <a:lnTo>
                  <a:pt x="168" y="1195"/>
                </a:lnTo>
                <a:lnTo>
                  <a:pt x="168" y="1193"/>
                </a:lnTo>
                <a:lnTo>
                  <a:pt x="165" y="1190"/>
                </a:lnTo>
                <a:lnTo>
                  <a:pt x="160" y="1187"/>
                </a:lnTo>
                <a:lnTo>
                  <a:pt x="157" y="1187"/>
                </a:lnTo>
                <a:lnTo>
                  <a:pt x="154" y="1187"/>
                </a:lnTo>
                <a:lnTo>
                  <a:pt x="151" y="1184"/>
                </a:lnTo>
                <a:lnTo>
                  <a:pt x="148" y="1184"/>
                </a:lnTo>
                <a:lnTo>
                  <a:pt x="142" y="1187"/>
                </a:lnTo>
                <a:lnTo>
                  <a:pt x="140" y="1187"/>
                </a:lnTo>
                <a:lnTo>
                  <a:pt x="137" y="1187"/>
                </a:lnTo>
                <a:lnTo>
                  <a:pt x="134" y="1187"/>
                </a:lnTo>
                <a:lnTo>
                  <a:pt x="131" y="1187"/>
                </a:lnTo>
                <a:lnTo>
                  <a:pt x="128" y="1187"/>
                </a:lnTo>
                <a:lnTo>
                  <a:pt x="125" y="1190"/>
                </a:lnTo>
                <a:lnTo>
                  <a:pt x="122" y="1190"/>
                </a:lnTo>
                <a:lnTo>
                  <a:pt x="120" y="1190"/>
                </a:lnTo>
                <a:lnTo>
                  <a:pt x="117" y="1193"/>
                </a:lnTo>
                <a:lnTo>
                  <a:pt x="114" y="1193"/>
                </a:lnTo>
                <a:lnTo>
                  <a:pt x="111" y="1193"/>
                </a:lnTo>
                <a:lnTo>
                  <a:pt x="108" y="1193"/>
                </a:lnTo>
                <a:lnTo>
                  <a:pt x="108" y="1195"/>
                </a:lnTo>
                <a:lnTo>
                  <a:pt x="105" y="1195"/>
                </a:lnTo>
                <a:lnTo>
                  <a:pt x="103" y="1195"/>
                </a:lnTo>
                <a:lnTo>
                  <a:pt x="100" y="1195"/>
                </a:lnTo>
                <a:lnTo>
                  <a:pt x="97" y="1195"/>
                </a:lnTo>
                <a:lnTo>
                  <a:pt x="94" y="1195"/>
                </a:lnTo>
                <a:lnTo>
                  <a:pt x="91" y="1195"/>
                </a:lnTo>
                <a:lnTo>
                  <a:pt x="88" y="1195"/>
                </a:lnTo>
                <a:lnTo>
                  <a:pt x="85" y="1198"/>
                </a:lnTo>
                <a:lnTo>
                  <a:pt x="83" y="1198"/>
                </a:lnTo>
                <a:lnTo>
                  <a:pt x="80" y="1195"/>
                </a:lnTo>
                <a:lnTo>
                  <a:pt x="77" y="1195"/>
                </a:lnTo>
                <a:lnTo>
                  <a:pt x="71" y="1193"/>
                </a:lnTo>
                <a:lnTo>
                  <a:pt x="71" y="1190"/>
                </a:lnTo>
                <a:lnTo>
                  <a:pt x="74" y="1190"/>
                </a:lnTo>
                <a:lnTo>
                  <a:pt x="74" y="1187"/>
                </a:lnTo>
                <a:lnTo>
                  <a:pt x="74" y="1184"/>
                </a:lnTo>
                <a:lnTo>
                  <a:pt x="74" y="1181"/>
                </a:lnTo>
                <a:lnTo>
                  <a:pt x="74" y="1178"/>
                </a:lnTo>
                <a:lnTo>
                  <a:pt x="74" y="1175"/>
                </a:lnTo>
                <a:lnTo>
                  <a:pt x="74" y="1173"/>
                </a:lnTo>
                <a:lnTo>
                  <a:pt x="77" y="1170"/>
                </a:lnTo>
                <a:lnTo>
                  <a:pt x="77" y="1167"/>
                </a:lnTo>
                <a:lnTo>
                  <a:pt x="77" y="1164"/>
                </a:lnTo>
                <a:lnTo>
                  <a:pt x="77" y="1161"/>
                </a:lnTo>
                <a:lnTo>
                  <a:pt x="77" y="1158"/>
                </a:lnTo>
                <a:lnTo>
                  <a:pt x="77" y="1156"/>
                </a:lnTo>
                <a:lnTo>
                  <a:pt x="77" y="1153"/>
                </a:lnTo>
                <a:lnTo>
                  <a:pt x="77" y="1150"/>
                </a:lnTo>
                <a:lnTo>
                  <a:pt x="80" y="1147"/>
                </a:lnTo>
                <a:lnTo>
                  <a:pt x="80" y="1144"/>
                </a:lnTo>
                <a:lnTo>
                  <a:pt x="80" y="1141"/>
                </a:lnTo>
                <a:lnTo>
                  <a:pt x="77" y="1138"/>
                </a:lnTo>
                <a:lnTo>
                  <a:pt x="74" y="1136"/>
                </a:lnTo>
                <a:lnTo>
                  <a:pt x="71" y="1136"/>
                </a:lnTo>
                <a:lnTo>
                  <a:pt x="68" y="1133"/>
                </a:lnTo>
                <a:lnTo>
                  <a:pt x="66" y="1133"/>
                </a:lnTo>
                <a:lnTo>
                  <a:pt x="63" y="1130"/>
                </a:lnTo>
                <a:lnTo>
                  <a:pt x="63" y="1127"/>
                </a:lnTo>
                <a:lnTo>
                  <a:pt x="66" y="1121"/>
                </a:lnTo>
                <a:lnTo>
                  <a:pt x="66" y="1119"/>
                </a:lnTo>
                <a:lnTo>
                  <a:pt x="66" y="1116"/>
                </a:lnTo>
                <a:lnTo>
                  <a:pt x="66" y="1113"/>
                </a:lnTo>
                <a:lnTo>
                  <a:pt x="68" y="1110"/>
                </a:lnTo>
                <a:lnTo>
                  <a:pt x="71" y="1107"/>
                </a:lnTo>
                <a:lnTo>
                  <a:pt x="71" y="1104"/>
                </a:lnTo>
                <a:lnTo>
                  <a:pt x="71" y="1101"/>
                </a:lnTo>
                <a:lnTo>
                  <a:pt x="71" y="1099"/>
                </a:lnTo>
                <a:lnTo>
                  <a:pt x="68" y="1096"/>
                </a:lnTo>
                <a:lnTo>
                  <a:pt x="68" y="1093"/>
                </a:lnTo>
                <a:lnTo>
                  <a:pt x="66" y="1090"/>
                </a:lnTo>
                <a:lnTo>
                  <a:pt x="66" y="1087"/>
                </a:lnTo>
                <a:lnTo>
                  <a:pt x="63" y="1087"/>
                </a:lnTo>
                <a:lnTo>
                  <a:pt x="60" y="1087"/>
                </a:lnTo>
                <a:lnTo>
                  <a:pt x="57" y="1084"/>
                </a:lnTo>
                <a:lnTo>
                  <a:pt x="54" y="1084"/>
                </a:lnTo>
                <a:lnTo>
                  <a:pt x="51" y="1084"/>
                </a:lnTo>
                <a:lnTo>
                  <a:pt x="46" y="1084"/>
                </a:lnTo>
                <a:lnTo>
                  <a:pt x="40" y="1082"/>
                </a:lnTo>
                <a:lnTo>
                  <a:pt x="37" y="1082"/>
                </a:lnTo>
                <a:lnTo>
                  <a:pt x="31" y="1079"/>
                </a:lnTo>
                <a:lnTo>
                  <a:pt x="31" y="1076"/>
                </a:lnTo>
                <a:lnTo>
                  <a:pt x="29" y="1076"/>
                </a:lnTo>
                <a:lnTo>
                  <a:pt x="29" y="1073"/>
                </a:lnTo>
                <a:lnTo>
                  <a:pt x="26" y="1070"/>
                </a:lnTo>
                <a:lnTo>
                  <a:pt x="23" y="1067"/>
                </a:lnTo>
                <a:lnTo>
                  <a:pt x="20" y="1064"/>
                </a:lnTo>
                <a:lnTo>
                  <a:pt x="17" y="1064"/>
                </a:lnTo>
                <a:lnTo>
                  <a:pt x="14" y="1064"/>
                </a:lnTo>
                <a:lnTo>
                  <a:pt x="11" y="1062"/>
                </a:lnTo>
                <a:lnTo>
                  <a:pt x="9" y="1062"/>
                </a:lnTo>
                <a:lnTo>
                  <a:pt x="6" y="1062"/>
                </a:lnTo>
                <a:lnTo>
                  <a:pt x="3" y="1062"/>
                </a:lnTo>
                <a:lnTo>
                  <a:pt x="0" y="1059"/>
                </a:lnTo>
                <a:lnTo>
                  <a:pt x="0" y="1056"/>
                </a:lnTo>
                <a:lnTo>
                  <a:pt x="0" y="1053"/>
                </a:lnTo>
                <a:lnTo>
                  <a:pt x="0" y="1050"/>
                </a:lnTo>
                <a:lnTo>
                  <a:pt x="3" y="1047"/>
                </a:lnTo>
                <a:lnTo>
                  <a:pt x="6" y="1045"/>
                </a:lnTo>
                <a:lnTo>
                  <a:pt x="9" y="1042"/>
                </a:lnTo>
                <a:lnTo>
                  <a:pt x="11" y="1039"/>
                </a:lnTo>
                <a:lnTo>
                  <a:pt x="11" y="1036"/>
                </a:lnTo>
                <a:lnTo>
                  <a:pt x="11" y="1033"/>
                </a:lnTo>
                <a:lnTo>
                  <a:pt x="11" y="1030"/>
                </a:lnTo>
                <a:lnTo>
                  <a:pt x="14" y="1027"/>
                </a:lnTo>
                <a:lnTo>
                  <a:pt x="14" y="1025"/>
                </a:lnTo>
                <a:lnTo>
                  <a:pt x="14" y="1022"/>
                </a:lnTo>
                <a:lnTo>
                  <a:pt x="14" y="1019"/>
                </a:lnTo>
                <a:lnTo>
                  <a:pt x="17" y="1019"/>
                </a:lnTo>
                <a:lnTo>
                  <a:pt x="20" y="1016"/>
                </a:lnTo>
                <a:lnTo>
                  <a:pt x="23" y="1013"/>
                </a:lnTo>
                <a:lnTo>
                  <a:pt x="23" y="1010"/>
                </a:lnTo>
                <a:lnTo>
                  <a:pt x="29" y="1005"/>
                </a:lnTo>
                <a:lnTo>
                  <a:pt x="29" y="1002"/>
                </a:lnTo>
                <a:lnTo>
                  <a:pt x="31" y="999"/>
                </a:lnTo>
                <a:lnTo>
                  <a:pt x="31" y="996"/>
                </a:lnTo>
                <a:lnTo>
                  <a:pt x="34" y="993"/>
                </a:lnTo>
                <a:lnTo>
                  <a:pt x="34" y="990"/>
                </a:lnTo>
                <a:lnTo>
                  <a:pt x="34" y="988"/>
                </a:lnTo>
                <a:lnTo>
                  <a:pt x="37" y="985"/>
                </a:lnTo>
                <a:lnTo>
                  <a:pt x="37" y="982"/>
                </a:lnTo>
                <a:lnTo>
                  <a:pt x="40" y="979"/>
                </a:lnTo>
                <a:lnTo>
                  <a:pt x="40" y="976"/>
                </a:lnTo>
                <a:lnTo>
                  <a:pt x="40" y="971"/>
                </a:lnTo>
                <a:lnTo>
                  <a:pt x="37" y="968"/>
                </a:lnTo>
                <a:lnTo>
                  <a:pt x="37" y="965"/>
                </a:lnTo>
                <a:lnTo>
                  <a:pt x="34" y="962"/>
                </a:lnTo>
                <a:lnTo>
                  <a:pt x="34" y="959"/>
                </a:lnTo>
                <a:lnTo>
                  <a:pt x="31" y="956"/>
                </a:lnTo>
                <a:lnTo>
                  <a:pt x="29" y="951"/>
                </a:lnTo>
                <a:lnTo>
                  <a:pt x="26" y="951"/>
                </a:lnTo>
                <a:lnTo>
                  <a:pt x="23" y="948"/>
                </a:lnTo>
                <a:lnTo>
                  <a:pt x="20" y="945"/>
                </a:lnTo>
                <a:lnTo>
                  <a:pt x="17" y="942"/>
                </a:lnTo>
                <a:lnTo>
                  <a:pt x="14" y="939"/>
                </a:lnTo>
                <a:lnTo>
                  <a:pt x="14" y="936"/>
                </a:lnTo>
                <a:lnTo>
                  <a:pt x="11" y="933"/>
                </a:lnTo>
                <a:lnTo>
                  <a:pt x="11" y="928"/>
                </a:lnTo>
                <a:lnTo>
                  <a:pt x="11" y="925"/>
                </a:lnTo>
                <a:lnTo>
                  <a:pt x="11" y="922"/>
                </a:lnTo>
                <a:lnTo>
                  <a:pt x="11" y="919"/>
                </a:lnTo>
                <a:lnTo>
                  <a:pt x="11" y="916"/>
                </a:lnTo>
                <a:lnTo>
                  <a:pt x="11" y="914"/>
                </a:lnTo>
                <a:lnTo>
                  <a:pt x="11" y="911"/>
                </a:lnTo>
                <a:lnTo>
                  <a:pt x="14" y="908"/>
                </a:lnTo>
                <a:lnTo>
                  <a:pt x="14" y="905"/>
                </a:lnTo>
                <a:lnTo>
                  <a:pt x="17" y="902"/>
                </a:lnTo>
                <a:lnTo>
                  <a:pt x="17" y="899"/>
                </a:lnTo>
                <a:lnTo>
                  <a:pt x="17" y="896"/>
                </a:lnTo>
                <a:lnTo>
                  <a:pt x="17" y="894"/>
                </a:lnTo>
                <a:lnTo>
                  <a:pt x="17" y="891"/>
                </a:lnTo>
                <a:lnTo>
                  <a:pt x="17" y="888"/>
                </a:lnTo>
                <a:lnTo>
                  <a:pt x="17" y="885"/>
                </a:lnTo>
                <a:lnTo>
                  <a:pt x="14" y="882"/>
                </a:lnTo>
                <a:lnTo>
                  <a:pt x="14" y="877"/>
                </a:lnTo>
                <a:lnTo>
                  <a:pt x="14" y="874"/>
                </a:lnTo>
                <a:lnTo>
                  <a:pt x="14" y="871"/>
                </a:lnTo>
                <a:lnTo>
                  <a:pt x="17" y="865"/>
                </a:lnTo>
                <a:lnTo>
                  <a:pt x="17" y="859"/>
                </a:lnTo>
                <a:lnTo>
                  <a:pt x="20" y="857"/>
                </a:lnTo>
                <a:lnTo>
                  <a:pt x="20" y="854"/>
                </a:lnTo>
                <a:lnTo>
                  <a:pt x="23" y="851"/>
                </a:lnTo>
                <a:lnTo>
                  <a:pt x="26" y="848"/>
                </a:lnTo>
                <a:lnTo>
                  <a:pt x="26" y="845"/>
                </a:lnTo>
                <a:lnTo>
                  <a:pt x="29" y="845"/>
                </a:lnTo>
                <a:lnTo>
                  <a:pt x="31" y="845"/>
                </a:lnTo>
                <a:lnTo>
                  <a:pt x="34" y="845"/>
                </a:lnTo>
                <a:lnTo>
                  <a:pt x="37" y="845"/>
                </a:lnTo>
                <a:lnTo>
                  <a:pt x="40" y="848"/>
                </a:lnTo>
                <a:lnTo>
                  <a:pt x="43" y="848"/>
                </a:lnTo>
                <a:lnTo>
                  <a:pt x="46" y="848"/>
                </a:lnTo>
                <a:lnTo>
                  <a:pt x="48" y="845"/>
                </a:lnTo>
                <a:lnTo>
                  <a:pt x="51" y="845"/>
                </a:lnTo>
                <a:lnTo>
                  <a:pt x="54" y="845"/>
                </a:lnTo>
                <a:lnTo>
                  <a:pt x="54" y="842"/>
                </a:lnTo>
                <a:lnTo>
                  <a:pt x="57" y="840"/>
                </a:lnTo>
                <a:lnTo>
                  <a:pt x="57" y="837"/>
                </a:lnTo>
                <a:lnTo>
                  <a:pt x="60" y="837"/>
                </a:lnTo>
                <a:lnTo>
                  <a:pt x="60" y="834"/>
                </a:lnTo>
                <a:lnTo>
                  <a:pt x="63" y="834"/>
                </a:lnTo>
                <a:lnTo>
                  <a:pt x="63" y="831"/>
                </a:lnTo>
                <a:lnTo>
                  <a:pt x="63" y="828"/>
                </a:lnTo>
                <a:lnTo>
                  <a:pt x="66" y="828"/>
                </a:lnTo>
                <a:lnTo>
                  <a:pt x="66" y="825"/>
                </a:lnTo>
                <a:lnTo>
                  <a:pt x="68" y="822"/>
                </a:lnTo>
                <a:lnTo>
                  <a:pt x="71" y="820"/>
                </a:lnTo>
                <a:lnTo>
                  <a:pt x="74" y="817"/>
                </a:lnTo>
                <a:lnTo>
                  <a:pt x="77" y="817"/>
                </a:lnTo>
                <a:lnTo>
                  <a:pt x="80" y="814"/>
                </a:lnTo>
                <a:lnTo>
                  <a:pt x="83" y="814"/>
                </a:lnTo>
                <a:lnTo>
                  <a:pt x="83" y="811"/>
                </a:lnTo>
                <a:lnTo>
                  <a:pt x="85" y="808"/>
                </a:lnTo>
                <a:lnTo>
                  <a:pt x="88" y="808"/>
                </a:lnTo>
                <a:lnTo>
                  <a:pt x="88" y="805"/>
                </a:lnTo>
                <a:lnTo>
                  <a:pt x="91" y="805"/>
                </a:lnTo>
                <a:lnTo>
                  <a:pt x="91" y="803"/>
                </a:lnTo>
                <a:lnTo>
                  <a:pt x="94" y="800"/>
                </a:lnTo>
                <a:lnTo>
                  <a:pt x="94" y="797"/>
                </a:lnTo>
                <a:lnTo>
                  <a:pt x="97" y="797"/>
                </a:lnTo>
                <a:lnTo>
                  <a:pt x="97" y="794"/>
                </a:lnTo>
                <a:lnTo>
                  <a:pt x="100" y="794"/>
                </a:lnTo>
                <a:lnTo>
                  <a:pt x="103" y="791"/>
                </a:lnTo>
                <a:lnTo>
                  <a:pt x="105" y="788"/>
                </a:lnTo>
                <a:lnTo>
                  <a:pt x="108" y="785"/>
                </a:lnTo>
                <a:lnTo>
                  <a:pt x="111" y="785"/>
                </a:lnTo>
                <a:lnTo>
                  <a:pt x="117" y="783"/>
                </a:lnTo>
                <a:lnTo>
                  <a:pt x="120" y="780"/>
                </a:lnTo>
                <a:lnTo>
                  <a:pt x="122" y="780"/>
                </a:lnTo>
                <a:lnTo>
                  <a:pt x="122" y="777"/>
                </a:lnTo>
                <a:lnTo>
                  <a:pt x="125" y="777"/>
                </a:lnTo>
                <a:lnTo>
                  <a:pt x="128" y="774"/>
                </a:lnTo>
                <a:lnTo>
                  <a:pt x="131" y="774"/>
                </a:lnTo>
                <a:lnTo>
                  <a:pt x="134" y="771"/>
                </a:lnTo>
                <a:lnTo>
                  <a:pt x="134" y="768"/>
                </a:lnTo>
                <a:lnTo>
                  <a:pt x="134" y="771"/>
                </a:lnTo>
                <a:lnTo>
                  <a:pt x="137" y="771"/>
                </a:lnTo>
                <a:lnTo>
                  <a:pt x="140" y="768"/>
                </a:lnTo>
                <a:lnTo>
                  <a:pt x="148" y="763"/>
                </a:lnTo>
                <a:lnTo>
                  <a:pt x="154" y="760"/>
                </a:lnTo>
                <a:lnTo>
                  <a:pt x="160" y="760"/>
                </a:lnTo>
                <a:lnTo>
                  <a:pt x="165" y="757"/>
                </a:lnTo>
                <a:lnTo>
                  <a:pt x="177" y="757"/>
                </a:lnTo>
                <a:lnTo>
                  <a:pt x="182" y="757"/>
                </a:lnTo>
                <a:lnTo>
                  <a:pt x="188" y="757"/>
                </a:lnTo>
                <a:lnTo>
                  <a:pt x="194" y="760"/>
                </a:lnTo>
                <a:lnTo>
                  <a:pt x="199" y="763"/>
                </a:lnTo>
                <a:lnTo>
                  <a:pt x="205" y="766"/>
                </a:lnTo>
                <a:lnTo>
                  <a:pt x="208" y="768"/>
                </a:lnTo>
                <a:lnTo>
                  <a:pt x="211" y="768"/>
                </a:lnTo>
                <a:lnTo>
                  <a:pt x="214" y="771"/>
                </a:lnTo>
                <a:lnTo>
                  <a:pt x="216" y="771"/>
                </a:lnTo>
                <a:lnTo>
                  <a:pt x="219" y="774"/>
                </a:lnTo>
                <a:lnTo>
                  <a:pt x="222" y="774"/>
                </a:lnTo>
                <a:lnTo>
                  <a:pt x="225" y="777"/>
                </a:lnTo>
                <a:lnTo>
                  <a:pt x="228" y="777"/>
                </a:lnTo>
                <a:lnTo>
                  <a:pt x="231" y="777"/>
                </a:lnTo>
                <a:lnTo>
                  <a:pt x="234" y="777"/>
                </a:lnTo>
                <a:lnTo>
                  <a:pt x="236" y="777"/>
                </a:lnTo>
                <a:lnTo>
                  <a:pt x="239" y="777"/>
                </a:lnTo>
                <a:lnTo>
                  <a:pt x="242" y="777"/>
                </a:lnTo>
                <a:lnTo>
                  <a:pt x="242" y="774"/>
                </a:lnTo>
                <a:lnTo>
                  <a:pt x="245" y="774"/>
                </a:lnTo>
                <a:lnTo>
                  <a:pt x="245" y="771"/>
                </a:lnTo>
                <a:lnTo>
                  <a:pt x="248" y="771"/>
                </a:lnTo>
                <a:lnTo>
                  <a:pt x="248" y="768"/>
                </a:lnTo>
                <a:lnTo>
                  <a:pt x="251" y="768"/>
                </a:lnTo>
                <a:lnTo>
                  <a:pt x="254" y="768"/>
                </a:lnTo>
                <a:lnTo>
                  <a:pt x="256" y="768"/>
                </a:lnTo>
                <a:lnTo>
                  <a:pt x="256" y="766"/>
                </a:lnTo>
                <a:lnTo>
                  <a:pt x="259" y="766"/>
                </a:lnTo>
                <a:lnTo>
                  <a:pt x="262" y="768"/>
                </a:lnTo>
                <a:lnTo>
                  <a:pt x="265" y="768"/>
                </a:lnTo>
                <a:lnTo>
                  <a:pt x="268" y="768"/>
                </a:lnTo>
                <a:lnTo>
                  <a:pt x="268" y="771"/>
                </a:lnTo>
                <a:lnTo>
                  <a:pt x="271" y="771"/>
                </a:lnTo>
                <a:lnTo>
                  <a:pt x="271" y="774"/>
                </a:lnTo>
                <a:lnTo>
                  <a:pt x="273" y="774"/>
                </a:lnTo>
                <a:lnTo>
                  <a:pt x="273" y="777"/>
                </a:lnTo>
                <a:lnTo>
                  <a:pt x="273" y="780"/>
                </a:lnTo>
                <a:lnTo>
                  <a:pt x="273" y="783"/>
                </a:lnTo>
                <a:lnTo>
                  <a:pt x="273" y="785"/>
                </a:lnTo>
                <a:lnTo>
                  <a:pt x="273" y="788"/>
                </a:lnTo>
                <a:lnTo>
                  <a:pt x="273" y="791"/>
                </a:lnTo>
                <a:lnTo>
                  <a:pt x="276" y="794"/>
                </a:lnTo>
                <a:lnTo>
                  <a:pt x="279" y="794"/>
                </a:lnTo>
                <a:lnTo>
                  <a:pt x="282" y="794"/>
                </a:lnTo>
                <a:lnTo>
                  <a:pt x="285" y="794"/>
                </a:lnTo>
                <a:lnTo>
                  <a:pt x="288" y="794"/>
                </a:lnTo>
                <a:lnTo>
                  <a:pt x="291" y="797"/>
                </a:lnTo>
                <a:lnTo>
                  <a:pt x="293" y="794"/>
                </a:lnTo>
                <a:lnTo>
                  <a:pt x="296" y="794"/>
                </a:lnTo>
                <a:lnTo>
                  <a:pt x="299" y="794"/>
                </a:lnTo>
                <a:lnTo>
                  <a:pt x="302" y="794"/>
                </a:lnTo>
                <a:lnTo>
                  <a:pt x="305" y="794"/>
                </a:lnTo>
                <a:lnTo>
                  <a:pt x="308" y="794"/>
                </a:lnTo>
                <a:lnTo>
                  <a:pt x="310" y="794"/>
                </a:lnTo>
                <a:lnTo>
                  <a:pt x="313" y="794"/>
                </a:lnTo>
                <a:lnTo>
                  <a:pt x="316" y="794"/>
                </a:lnTo>
                <a:lnTo>
                  <a:pt x="316" y="791"/>
                </a:lnTo>
                <a:lnTo>
                  <a:pt x="319" y="791"/>
                </a:lnTo>
                <a:lnTo>
                  <a:pt x="322" y="791"/>
                </a:lnTo>
                <a:lnTo>
                  <a:pt x="325" y="791"/>
                </a:lnTo>
                <a:lnTo>
                  <a:pt x="328" y="791"/>
                </a:lnTo>
                <a:lnTo>
                  <a:pt x="330" y="791"/>
                </a:lnTo>
                <a:lnTo>
                  <a:pt x="333" y="791"/>
                </a:lnTo>
                <a:lnTo>
                  <a:pt x="336" y="788"/>
                </a:lnTo>
                <a:lnTo>
                  <a:pt x="339" y="788"/>
                </a:lnTo>
                <a:lnTo>
                  <a:pt x="342" y="785"/>
                </a:lnTo>
                <a:lnTo>
                  <a:pt x="345" y="785"/>
                </a:lnTo>
                <a:lnTo>
                  <a:pt x="347" y="785"/>
                </a:lnTo>
                <a:lnTo>
                  <a:pt x="350" y="785"/>
                </a:lnTo>
                <a:lnTo>
                  <a:pt x="353" y="785"/>
                </a:lnTo>
                <a:lnTo>
                  <a:pt x="353" y="788"/>
                </a:lnTo>
                <a:lnTo>
                  <a:pt x="356" y="791"/>
                </a:lnTo>
                <a:lnTo>
                  <a:pt x="356" y="794"/>
                </a:lnTo>
                <a:lnTo>
                  <a:pt x="356" y="797"/>
                </a:lnTo>
                <a:lnTo>
                  <a:pt x="359" y="797"/>
                </a:lnTo>
                <a:lnTo>
                  <a:pt x="359" y="800"/>
                </a:lnTo>
                <a:lnTo>
                  <a:pt x="362" y="800"/>
                </a:lnTo>
                <a:lnTo>
                  <a:pt x="362" y="803"/>
                </a:lnTo>
                <a:lnTo>
                  <a:pt x="362" y="805"/>
                </a:lnTo>
                <a:lnTo>
                  <a:pt x="365" y="808"/>
                </a:lnTo>
                <a:lnTo>
                  <a:pt x="365" y="811"/>
                </a:lnTo>
                <a:lnTo>
                  <a:pt x="365" y="814"/>
                </a:lnTo>
                <a:lnTo>
                  <a:pt x="367" y="817"/>
                </a:lnTo>
                <a:lnTo>
                  <a:pt x="367" y="820"/>
                </a:lnTo>
                <a:lnTo>
                  <a:pt x="370" y="820"/>
                </a:lnTo>
                <a:lnTo>
                  <a:pt x="373" y="822"/>
                </a:lnTo>
                <a:lnTo>
                  <a:pt x="376" y="825"/>
                </a:lnTo>
                <a:lnTo>
                  <a:pt x="373" y="828"/>
                </a:lnTo>
                <a:lnTo>
                  <a:pt x="373" y="831"/>
                </a:lnTo>
                <a:lnTo>
                  <a:pt x="370" y="831"/>
                </a:lnTo>
                <a:lnTo>
                  <a:pt x="367" y="834"/>
                </a:lnTo>
                <a:lnTo>
                  <a:pt x="365" y="837"/>
                </a:lnTo>
                <a:lnTo>
                  <a:pt x="365" y="840"/>
                </a:lnTo>
                <a:lnTo>
                  <a:pt x="362" y="842"/>
                </a:lnTo>
                <a:lnTo>
                  <a:pt x="362" y="845"/>
                </a:lnTo>
                <a:lnTo>
                  <a:pt x="365" y="848"/>
                </a:lnTo>
                <a:lnTo>
                  <a:pt x="365" y="851"/>
                </a:lnTo>
                <a:lnTo>
                  <a:pt x="362" y="854"/>
                </a:lnTo>
                <a:lnTo>
                  <a:pt x="362" y="857"/>
                </a:lnTo>
                <a:lnTo>
                  <a:pt x="362" y="859"/>
                </a:lnTo>
                <a:lnTo>
                  <a:pt x="362" y="862"/>
                </a:lnTo>
                <a:lnTo>
                  <a:pt x="362" y="865"/>
                </a:lnTo>
                <a:lnTo>
                  <a:pt x="365" y="865"/>
                </a:lnTo>
                <a:lnTo>
                  <a:pt x="365" y="868"/>
                </a:lnTo>
                <a:lnTo>
                  <a:pt x="365" y="871"/>
                </a:lnTo>
                <a:lnTo>
                  <a:pt x="365" y="874"/>
                </a:lnTo>
                <a:lnTo>
                  <a:pt x="367" y="877"/>
                </a:lnTo>
                <a:lnTo>
                  <a:pt x="370" y="877"/>
                </a:lnTo>
                <a:lnTo>
                  <a:pt x="373" y="879"/>
                </a:lnTo>
                <a:lnTo>
                  <a:pt x="376" y="879"/>
                </a:lnTo>
                <a:lnTo>
                  <a:pt x="379" y="882"/>
                </a:lnTo>
                <a:lnTo>
                  <a:pt x="382" y="882"/>
                </a:lnTo>
                <a:lnTo>
                  <a:pt x="385" y="885"/>
                </a:lnTo>
                <a:lnTo>
                  <a:pt x="387" y="885"/>
                </a:lnTo>
                <a:lnTo>
                  <a:pt x="390" y="888"/>
                </a:lnTo>
                <a:lnTo>
                  <a:pt x="393" y="888"/>
                </a:lnTo>
                <a:lnTo>
                  <a:pt x="396" y="888"/>
                </a:lnTo>
                <a:lnTo>
                  <a:pt x="396" y="891"/>
                </a:lnTo>
                <a:lnTo>
                  <a:pt x="399" y="891"/>
                </a:lnTo>
                <a:lnTo>
                  <a:pt x="402" y="888"/>
                </a:lnTo>
                <a:lnTo>
                  <a:pt x="404" y="888"/>
                </a:lnTo>
                <a:lnTo>
                  <a:pt x="407" y="888"/>
                </a:lnTo>
                <a:lnTo>
                  <a:pt x="410" y="888"/>
                </a:lnTo>
                <a:lnTo>
                  <a:pt x="413" y="888"/>
                </a:lnTo>
                <a:lnTo>
                  <a:pt x="416" y="885"/>
                </a:lnTo>
                <a:lnTo>
                  <a:pt x="416" y="882"/>
                </a:lnTo>
                <a:lnTo>
                  <a:pt x="419" y="882"/>
                </a:lnTo>
                <a:lnTo>
                  <a:pt x="422" y="882"/>
                </a:lnTo>
                <a:lnTo>
                  <a:pt x="424" y="882"/>
                </a:lnTo>
                <a:lnTo>
                  <a:pt x="427" y="879"/>
                </a:lnTo>
                <a:lnTo>
                  <a:pt x="427" y="882"/>
                </a:lnTo>
                <a:lnTo>
                  <a:pt x="430" y="882"/>
                </a:lnTo>
                <a:lnTo>
                  <a:pt x="433" y="882"/>
                </a:lnTo>
                <a:lnTo>
                  <a:pt x="433" y="879"/>
                </a:lnTo>
                <a:lnTo>
                  <a:pt x="436" y="879"/>
                </a:lnTo>
                <a:lnTo>
                  <a:pt x="439" y="882"/>
                </a:lnTo>
                <a:lnTo>
                  <a:pt x="441" y="882"/>
                </a:lnTo>
                <a:lnTo>
                  <a:pt x="444" y="882"/>
                </a:lnTo>
                <a:lnTo>
                  <a:pt x="444" y="885"/>
                </a:lnTo>
                <a:lnTo>
                  <a:pt x="444" y="888"/>
                </a:lnTo>
                <a:lnTo>
                  <a:pt x="447" y="888"/>
                </a:lnTo>
                <a:lnTo>
                  <a:pt x="447" y="891"/>
                </a:lnTo>
                <a:lnTo>
                  <a:pt x="450" y="891"/>
                </a:lnTo>
                <a:lnTo>
                  <a:pt x="450" y="894"/>
                </a:lnTo>
                <a:lnTo>
                  <a:pt x="453" y="894"/>
                </a:lnTo>
                <a:lnTo>
                  <a:pt x="456" y="894"/>
                </a:lnTo>
                <a:lnTo>
                  <a:pt x="459" y="894"/>
                </a:lnTo>
                <a:lnTo>
                  <a:pt x="461" y="894"/>
                </a:lnTo>
                <a:lnTo>
                  <a:pt x="464" y="894"/>
                </a:lnTo>
                <a:lnTo>
                  <a:pt x="464" y="896"/>
                </a:lnTo>
                <a:lnTo>
                  <a:pt x="467" y="896"/>
                </a:lnTo>
                <a:lnTo>
                  <a:pt x="470" y="896"/>
                </a:lnTo>
                <a:lnTo>
                  <a:pt x="470" y="894"/>
                </a:lnTo>
                <a:lnTo>
                  <a:pt x="473" y="894"/>
                </a:lnTo>
                <a:lnTo>
                  <a:pt x="473" y="891"/>
                </a:lnTo>
                <a:lnTo>
                  <a:pt x="473" y="888"/>
                </a:lnTo>
                <a:lnTo>
                  <a:pt x="470" y="885"/>
                </a:lnTo>
                <a:lnTo>
                  <a:pt x="467" y="885"/>
                </a:lnTo>
                <a:lnTo>
                  <a:pt x="464" y="882"/>
                </a:lnTo>
                <a:lnTo>
                  <a:pt x="461" y="882"/>
                </a:lnTo>
                <a:lnTo>
                  <a:pt x="461" y="879"/>
                </a:lnTo>
                <a:lnTo>
                  <a:pt x="459" y="879"/>
                </a:lnTo>
                <a:lnTo>
                  <a:pt x="459" y="877"/>
                </a:lnTo>
                <a:lnTo>
                  <a:pt x="459" y="874"/>
                </a:lnTo>
                <a:lnTo>
                  <a:pt x="456" y="874"/>
                </a:lnTo>
                <a:lnTo>
                  <a:pt x="456" y="871"/>
                </a:lnTo>
                <a:lnTo>
                  <a:pt x="459" y="871"/>
                </a:lnTo>
                <a:lnTo>
                  <a:pt x="456" y="868"/>
                </a:lnTo>
                <a:lnTo>
                  <a:pt x="459" y="868"/>
                </a:lnTo>
                <a:lnTo>
                  <a:pt x="459" y="865"/>
                </a:lnTo>
                <a:lnTo>
                  <a:pt x="459" y="862"/>
                </a:lnTo>
                <a:lnTo>
                  <a:pt x="461" y="862"/>
                </a:lnTo>
                <a:lnTo>
                  <a:pt x="461" y="859"/>
                </a:lnTo>
                <a:lnTo>
                  <a:pt x="464" y="857"/>
                </a:lnTo>
                <a:lnTo>
                  <a:pt x="467" y="854"/>
                </a:lnTo>
                <a:lnTo>
                  <a:pt x="467" y="851"/>
                </a:lnTo>
                <a:lnTo>
                  <a:pt x="470" y="851"/>
                </a:lnTo>
                <a:lnTo>
                  <a:pt x="470" y="848"/>
                </a:lnTo>
                <a:lnTo>
                  <a:pt x="473" y="848"/>
                </a:lnTo>
                <a:lnTo>
                  <a:pt x="473" y="845"/>
                </a:lnTo>
                <a:lnTo>
                  <a:pt x="476" y="845"/>
                </a:lnTo>
                <a:lnTo>
                  <a:pt x="478" y="845"/>
                </a:lnTo>
                <a:lnTo>
                  <a:pt x="478" y="842"/>
                </a:lnTo>
                <a:lnTo>
                  <a:pt x="481" y="842"/>
                </a:lnTo>
                <a:lnTo>
                  <a:pt x="484" y="842"/>
                </a:lnTo>
                <a:lnTo>
                  <a:pt x="484" y="845"/>
                </a:lnTo>
                <a:lnTo>
                  <a:pt x="487" y="845"/>
                </a:lnTo>
                <a:lnTo>
                  <a:pt x="490" y="845"/>
                </a:lnTo>
                <a:lnTo>
                  <a:pt x="493" y="845"/>
                </a:lnTo>
                <a:lnTo>
                  <a:pt x="496" y="845"/>
                </a:lnTo>
                <a:lnTo>
                  <a:pt x="498" y="842"/>
                </a:lnTo>
                <a:lnTo>
                  <a:pt x="498" y="840"/>
                </a:lnTo>
                <a:lnTo>
                  <a:pt x="501" y="840"/>
                </a:lnTo>
                <a:lnTo>
                  <a:pt x="504" y="837"/>
                </a:lnTo>
                <a:lnTo>
                  <a:pt x="507" y="837"/>
                </a:lnTo>
                <a:lnTo>
                  <a:pt x="510" y="834"/>
                </a:lnTo>
                <a:lnTo>
                  <a:pt x="513" y="834"/>
                </a:lnTo>
                <a:lnTo>
                  <a:pt x="516" y="834"/>
                </a:lnTo>
                <a:lnTo>
                  <a:pt x="518" y="834"/>
                </a:lnTo>
                <a:lnTo>
                  <a:pt x="518" y="831"/>
                </a:lnTo>
                <a:lnTo>
                  <a:pt x="518" y="828"/>
                </a:lnTo>
                <a:lnTo>
                  <a:pt x="521" y="828"/>
                </a:lnTo>
                <a:lnTo>
                  <a:pt x="521" y="825"/>
                </a:lnTo>
                <a:lnTo>
                  <a:pt x="524" y="822"/>
                </a:lnTo>
                <a:lnTo>
                  <a:pt x="527" y="820"/>
                </a:lnTo>
                <a:lnTo>
                  <a:pt x="527" y="817"/>
                </a:lnTo>
                <a:lnTo>
                  <a:pt x="527" y="814"/>
                </a:lnTo>
                <a:lnTo>
                  <a:pt x="530" y="814"/>
                </a:lnTo>
                <a:lnTo>
                  <a:pt x="530" y="811"/>
                </a:lnTo>
                <a:lnTo>
                  <a:pt x="527" y="811"/>
                </a:lnTo>
                <a:lnTo>
                  <a:pt x="527" y="808"/>
                </a:lnTo>
                <a:lnTo>
                  <a:pt x="524" y="808"/>
                </a:lnTo>
                <a:lnTo>
                  <a:pt x="521" y="808"/>
                </a:lnTo>
                <a:lnTo>
                  <a:pt x="521" y="811"/>
                </a:lnTo>
                <a:lnTo>
                  <a:pt x="518" y="811"/>
                </a:lnTo>
                <a:lnTo>
                  <a:pt x="516" y="811"/>
                </a:lnTo>
                <a:lnTo>
                  <a:pt x="513" y="811"/>
                </a:lnTo>
                <a:lnTo>
                  <a:pt x="510" y="811"/>
                </a:lnTo>
                <a:lnTo>
                  <a:pt x="507" y="811"/>
                </a:lnTo>
                <a:lnTo>
                  <a:pt x="504" y="811"/>
                </a:lnTo>
                <a:lnTo>
                  <a:pt x="504" y="808"/>
                </a:lnTo>
                <a:lnTo>
                  <a:pt x="501" y="808"/>
                </a:lnTo>
                <a:lnTo>
                  <a:pt x="498" y="808"/>
                </a:lnTo>
                <a:lnTo>
                  <a:pt x="496" y="808"/>
                </a:lnTo>
                <a:lnTo>
                  <a:pt x="493" y="805"/>
                </a:lnTo>
                <a:lnTo>
                  <a:pt x="490" y="805"/>
                </a:lnTo>
                <a:lnTo>
                  <a:pt x="487" y="805"/>
                </a:lnTo>
                <a:lnTo>
                  <a:pt x="484" y="805"/>
                </a:lnTo>
                <a:lnTo>
                  <a:pt x="481" y="803"/>
                </a:lnTo>
                <a:lnTo>
                  <a:pt x="478" y="803"/>
                </a:lnTo>
                <a:lnTo>
                  <a:pt x="476" y="803"/>
                </a:lnTo>
                <a:lnTo>
                  <a:pt x="473" y="805"/>
                </a:lnTo>
                <a:lnTo>
                  <a:pt x="470" y="805"/>
                </a:lnTo>
                <a:lnTo>
                  <a:pt x="467" y="805"/>
                </a:lnTo>
                <a:lnTo>
                  <a:pt x="464" y="803"/>
                </a:lnTo>
                <a:lnTo>
                  <a:pt x="461" y="803"/>
                </a:lnTo>
                <a:lnTo>
                  <a:pt x="459" y="800"/>
                </a:lnTo>
                <a:lnTo>
                  <a:pt x="456" y="800"/>
                </a:lnTo>
                <a:lnTo>
                  <a:pt x="453" y="800"/>
                </a:lnTo>
                <a:lnTo>
                  <a:pt x="450" y="797"/>
                </a:lnTo>
                <a:lnTo>
                  <a:pt x="447" y="797"/>
                </a:lnTo>
                <a:lnTo>
                  <a:pt x="444" y="797"/>
                </a:lnTo>
                <a:lnTo>
                  <a:pt x="441" y="794"/>
                </a:lnTo>
                <a:lnTo>
                  <a:pt x="439" y="794"/>
                </a:lnTo>
                <a:lnTo>
                  <a:pt x="436" y="794"/>
                </a:lnTo>
                <a:lnTo>
                  <a:pt x="433" y="794"/>
                </a:lnTo>
                <a:lnTo>
                  <a:pt x="433" y="791"/>
                </a:lnTo>
                <a:lnTo>
                  <a:pt x="430" y="794"/>
                </a:lnTo>
                <a:lnTo>
                  <a:pt x="430" y="791"/>
                </a:lnTo>
                <a:lnTo>
                  <a:pt x="427" y="791"/>
                </a:lnTo>
                <a:lnTo>
                  <a:pt x="424" y="791"/>
                </a:lnTo>
                <a:lnTo>
                  <a:pt x="422" y="791"/>
                </a:lnTo>
                <a:lnTo>
                  <a:pt x="422" y="794"/>
                </a:lnTo>
                <a:lnTo>
                  <a:pt x="419" y="794"/>
                </a:lnTo>
                <a:lnTo>
                  <a:pt x="416" y="794"/>
                </a:lnTo>
                <a:lnTo>
                  <a:pt x="413" y="797"/>
                </a:lnTo>
                <a:lnTo>
                  <a:pt x="410" y="797"/>
                </a:lnTo>
                <a:lnTo>
                  <a:pt x="407" y="797"/>
                </a:lnTo>
                <a:lnTo>
                  <a:pt x="407" y="794"/>
                </a:lnTo>
                <a:lnTo>
                  <a:pt x="404" y="791"/>
                </a:lnTo>
                <a:lnTo>
                  <a:pt x="404" y="788"/>
                </a:lnTo>
                <a:lnTo>
                  <a:pt x="402" y="785"/>
                </a:lnTo>
                <a:lnTo>
                  <a:pt x="402" y="783"/>
                </a:lnTo>
                <a:lnTo>
                  <a:pt x="399" y="780"/>
                </a:lnTo>
                <a:lnTo>
                  <a:pt x="396" y="777"/>
                </a:lnTo>
                <a:lnTo>
                  <a:pt x="396" y="774"/>
                </a:lnTo>
                <a:lnTo>
                  <a:pt x="393" y="771"/>
                </a:lnTo>
                <a:lnTo>
                  <a:pt x="390" y="771"/>
                </a:lnTo>
                <a:lnTo>
                  <a:pt x="390" y="768"/>
                </a:lnTo>
                <a:lnTo>
                  <a:pt x="387" y="768"/>
                </a:lnTo>
                <a:lnTo>
                  <a:pt x="387" y="766"/>
                </a:lnTo>
                <a:lnTo>
                  <a:pt x="385" y="766"/>
                </a:lnTo>
                <a:lnTo>
                  <a:pt x="382" y="766"/>
                </a:lnTo>
                <a:lnTo>
                  <a:pt x="379" y="766"/>
                </a:lnTo>
                <a:lnTo>
                  <a:pt x="376" y="763"/>
                </a:lnTo>
                <a:lnTo>
                  <a:pt x="373" y="763"/>
                </a:lnTo>
                <a:lnTo>
                  <a:pt x="373" y="760"/>
                </a:lnTo>
                <a:lnTo>
                  <a:pt x="370" y="760"/>
                </a:lnTo>
                <a:lnTo>
                  <a:pt x="370" y="757"/>
                </a:lnTo>
                <a:lnTo>
                  <a:pt x="370" y="754"/>
                </a:lnTo>
                <a:lnTo>
                  <a:pt x="370" y="751"/>
                </a:lnTo>
                <a:lnTo>
                  <a:pt x="373" y="751"/>
                </a:lnTo>
                <a:lnTo>
                  <a:pt x="373" y="748"/>
                </a:lnTo>
                <a:lnTo>
                  <a:pt x="373" y="746"/>
                </a:lnTo>
                <a:lnTo>
                  <a:pt x="373" y="743"/>
                </a:lnTo>
                <a:lnTo>
                  <a:pt x="370" y="743"/>
                </a:lnTo>
                <a:lnTo>
                  <a:pt x="370" y="740"/>
                </a:lnTo>
                <a:lnTo>
                  <a:pt x="370" y="737"/>
                </a:lnTo>
                <a:lnTo>
                  <a:pt x="370" y="734"/>
                </a:lnTo>
                <a:lnTo>
                  <a:pt x="373" y="731"/>
                </a:lnTo>
                <a:lnTo>
                  <a:pt x="373" y="729"/>
                </a:lnTo>
                <a:lnTo>
                  <a:pt x="370" y="726"/>
                </a:lnTo>
                <a:lnTo>
                  <a:pt x="370" y="723"/>
                </a:lnTo>
                <a:lnTo>
                  <a:pt x="367" y="723"/>
                </a:lnTo>
                <a:lnTo>
                  <a:pt x="367" y="720"/>
                </a:lnTo>
                <a:lnTo>
                  <a:pt x="365" y="717"/>
                </a:lnTo>
                <a:lnTo>
                  <a:pt x="362" y="717"/>
                </a:lnTo>
                <a:lnTo>
                  <a:pt x="359" y="720"/>
                </a:lnTo>
                <a:lnTo>
                  <a:pt x="356" y="723"/>
                </a:lnTo>
                <a:lnTo>
                  <a:pt x="353" y="726"/>
                </a:lnTo>
                <a:lnTo>
                  <a:pt x="350" y="729"/>
                </a:lnTo>
                <a:lnTo>
                  <a:pt x="350" y="726"/>
                </a:lnTo>
                <a:lnTo>
                  <a:pt x="347" y="729"/>
                </a:lnTo>
                <a:lnTo>
                  <a:pt x="345" y="729"/>
                </a:lnTo>
                <a:lnTo>
                  <a:pt x="342" y="726"/>
                </a:lnTo>
                <a:lnTo>
                  <a:pt x="342" y="723"/>
                </a:lnTo>
                <a:lnTo>
                  <a:pt x="342" y="720"/>
                </a:lnTo>
                <a:lnTo>
                  <a:pt x="342" y="717"/>
                </a:lnTo>
                <a:lnTo>
                  <a:pt x="342" y="714"/>
                </a:lnTo>
                <a:lnTo>
                  <a:pt x="339" y="714"/>
                </a:lnTo>
                <a:lnTo>
                  <a:pt x="339" y="711"/>
                </a:lnTo>
                <a:lnTo>
                  <a:pt x="339" y="709"/>
                </a:lnTo>
                <a:lnTo>
                  <a:pt x="339" y="706"/>
                </a:lnTo>
                <a:lnTo>
                  <a:pt x="339" y="703"/>
                </a:lnTo>
                <a:lnTo>
                  <a:pt x="342" y="703"/>
                </a:lnTo>
                <a:lnTo>
                  <a:pt x="342" y="700"/>
                </a:lnTo>
                <a:lnTo>
                  <a:pt x="345" y="700"/>
                </a:lnTo>
                <a:lnTo>
                  <a:pt x="345" y="697"/>
                </a:lnTo>
                <a:lnTo>
                  <a:pt x="347" y="697"/>
                </a:lnTo>
                <a:lnTo>
                  <a:pt x="350" y="694"/>
                </a:lnTo>
                <a:lnTo>
                  <a:pt x="353" y="692"/>
                </a:lnTo>
                <a:lnTo>
                  <a:pt x="353" y="689"/>
                </a:lnTo>
                <a:lnTo>
                  <a:pt x="350" y="686"/>
                </a:lnTo>
                <a:lnTo>
                  <a:pt x="350" y="683"/>
                </a:lnTo>
                <a:lnTo>
                  <a:pt x="350" y="680"/>
                </a:lnTo>
                <a:lnTo>
                  <a:pt x="353" y="680"/>
                </a:lnTo>
                <a:lnTo>
                  <a:pt x="353" y="677"/>
                </a:lnTo>
                <a:lnTo>
                  <a:pt x="353" y="674"/>
                </a:lnTo>
                <a:lnTo>
                  <a:pt x="353" y="672"/>
                </a:lnTo>
                <a:lnTo>
                  <a:pt x="353" y="669"/>
                </a:lnTo>
                <a:lnTo>
                  <a:pt x="353" y="666"/>
                </a:lnTo>
                <a:lnTo>
                  <a:pt x="353" y="663"/>
                </a:lnTo>
                <a:lnTo>
                  <a:pt x="353" y="660"/>
                </a:lnTo>
                <a:lnTo>
                  <a:pt x="353" y="657"/>
                </a:lnTo>
                <a:lnTo>
                  <a:pt x="353" y="655"/>
                </a:lnTo>
                <a:lnTo>
                  <a:pt x="353" y="652"/>
                </a:lnTo>
                <a:lnTo>
                  <a:pt x="353" y="649"/>
                </a:lnTo>
                <a:lnTo>
                  <a:pt x="353" y="646"/>
                </a:lnTo>
                <a:lnTo>
                  <a:pt x="350" y="643"/>
                </a:lnTo>
                <a:lnTo>
                  <a:pt x="350" y="640"/>
                </a:lnTo>
                <a:lnTo>
                  <a:pt x="350" y="637"/>
                </a:lnTo>
                <a:lnTo>
                  <a:pt x="347" y="637"/>
                </a:lnTo>
                <a:lnTo>
                  <a:pt x="347" y="635"/>
                </a:lnTo>
                <a:lnTo>
                  <a:pt x="345" y="635"/>
                </a:lnTo>
                <a:lnTo>
                  <a:pt x="342" y="635"/>
                </a:lnTo>
                <a:lnTo>
                  <a:pt x="339" y="635"/>
                </a:lnTo>
                <a:lnTo>
                  <a:pt x="336" y="635"/>
                </a:lnTo>
                <a:lnTo>
                  <a:pt x="333" y="635"/>
                </a:lnTo>
                <a:lnTo>
                  <a:pt x="330" y="635"/>
                </a:lnTo>
                <a:lnTo>
                  <a:pt x="328" y="637"/>
                </a:lnTo>
                <a:lnTo>
                  <a:pt x="325" y="637"/>
                </a:lnTo>
                <a:lnTo>
                  <a:pt x="322" y="637"/>
                </a:lnTo>
                <a:lnTo>
                  <a:pt x="319" y="637"/>
                </a:lnTo>
                <a:lnTo>
                  <a:pt x="319" y="640"/>
                </a:lnTo>
                <a:lnTo>
                  <a:pt x="316" y="640"/>
                </a:lnTo>
                <a:lnTo>
                  <a:pt x="313" y="640"/>
                </a:lnTo>
                <a:lnTo>
                  <a:pt x="310" y="640"/>
                </a:lnTo>
                <a:lnTo>
                  <a:pt x="308" y="640"/>
                </a:lnTo>
                <a:lnTo>
                  <a:pt x="305" y="640"/>
                </a:lnTo>
                <a:lnTo>
                  <a:pt x="302" y="640"/>
                </a:lnTo>
                <a:lnTo>
                  <a:pt x="299" y="640"/>
                </a:lnTo>
                <a:lnTo>
                  <a:pt x="296" y="640"/>
                </a:lnTo>
                <a:lnTo>
                  <a:pt x="293" y="640"/>
                </a:lnTo>
                <a:lnTo>
                  <a:pt x="293" y="637"/>
                </a:lnTo>
                <a:lnTo>
                  <a:pt x="291" y="637"/>
                </a:lnTo>
                <a:lnTo>
                  <a:pt x="291" y="635"/>
                </a:lnTo>
                <a:lnTo>
                  <a:pt x="291" y="632"/>
                </a:lnTo>
                <a:lnTo>
                  <a:pt x="291" y="629"/>
                </a:lnTo>
                <a:lnTo>
                  <a:pt x="291" y="626"/>
                </a:lnTo>
                <a:lnTo>
                  <a:pt x="291" y="623"/>
                </a:lnTo>
                <a:lnTo>
                  <a:pt x="293" y="623"/>
                </a:lnTo>
                <a:lnTo>
                  <a:pt x="296" y="620"/>
                </a:lnTo>
                <a:lnTo>
                  <a:pt x="299" y="620"/>
                </a:lnTo>
                <a:lnTo>
                  <a:pt x="302" y="617"/>
                </a:lnTo>
                <a:lnTo>
                  <a:pt x="302" y="615"/>
                </a:lnTo>
                <a:lnTo>
                  <a:pt x="302" y="612"/>
                </a:lnTo>
                <a:lnTo>
                  <a:pt x="302" y="609"/>
                </a:lnTo>
                <a:lnTo>
                  <a:pt x="302" y="606"/>
                </a:lnTo>
                <a:lnTo>
                  <a:pt x="305" y="606"/>
                </a:lnTo>
                <a:lnTo>
                  <a:pt x="305" y="603"/>
                </a:lnTo>
                <a:lnTo>
                  <a:pt x="305" y="600"/>
                </a:lnTo>
                <a:lnTo>
                  <a:pt x="305" y="598"/>
                </a:lnTo>
                <a:lnTo>
                  <a:pt x="305" y="595"/>
                </a:lnTo>
                <a:lnTo>
                  <a:pt x="305" y="592"/>
                </a:lnTo>
                <a:lnTo>
                  <a:pt x="308" y="592"/>
                </a:lnTo>
                <a:lnTo>
                  <a:pt x="308" y="589"/>
                </a:lnTo>
                <a:lnTo>
                  <a:pt x="310" y="589"/>
                </a:lnTo>
                <a:lnTo>
                  <a:pt x="313" y="589"/>
                </a:lnTo>
                <a:lnTo>
                  <a:pt x="316" y="592"/>
                </a:lnTo>
                <a:lnTo>
                  <a:pt x="319" y="592"/>
                </a:lnTo>
                <a:lnTo>
                  <a:pt x="322" y="592"/>
                </a:lnTo>
                <a:lnTo>
                  <a:pt x="325" y="592"/>
                </a:lnTo>
                <a:lnTo>
                  <a:pt x="328" y="589"/>
                </a:lnTo>
                <a:lnTo>
                  <a:pt x="330" y="589"/>
                </a:lnTo>
                <a:lnTo>
                  <a:pt x="333" y="589"/>
                </a:lnTo>
                <a:lnTo>
                  <a:pt x="336" y="589"/>
                </a:lnTo>
                <a:lnTo>
                  <a:pt x="336" y="586"/>
                </a:lnTo>
                <a:lnTo>
                  <a:pt x="339" y="586"/>
                </a:lnTo>
                <a:lnTo>
                  <a:pt x="342" y="586"/>
                </a:lnTo>
                <a:lnTo>
                  <a:pt x="345" y="583"/>
                </a:lnTo>
                <a:lnTo>
                  <a:pt x="347" y="583"/>
                </a:lnTo>
                <a:lnTo>
                  <a:pt x="350" y="583"/>
                </a:lnTo>
                <a:lnTo>
                  <a:pt x="353" y="580"/>
                </a:lnTo>
                <a:lnTo>
                  <a:pt x="356" y="580"/>
                </a:lnTo>
                <a:lnTo>
                  <a:pt x="356" y="578"/>
                </a:lnTo>
                <a:lnTo>
                  <a:pt x="359" y="575"/>
                </a:lnTo>
                <a:lnTo>
                  <a:pt x="362" y="575"/>
                </a:lnTo>
                <a:lnTo>
                  <a:pt x="362" y="572"/>
                </a:lnTo>
                <a:lnTo>
                  <a:pt x="365" y="572"/>
                </a:lnTo>
                <a:lnTo>
                  <a:pt x="367" y="572"/>
                </a:lnTo>
                <a:lnTo>
                  <a:pt x="370" y="569"/>
                </a:lnTo>
                <a:lnTo>
                  <a:pt x="373" y="569"/>
                </a:lnTo>
                <a:lnTo>
                  <a:pt x="376" y="569"/>
                </a:lnTo>
                <a:lnTo>
                  <a:pt x="379" y="569"/>
                </a:lnTo>
                <a:lnTo>
                  <a:pt x="379" y="566"/>
                </a:lnTo>
                <a:lnTo>
                  <a:pt x="382" y="566"/>
                </a:lnTo>
                <a:lnTo>
                  <a:pt x="385" y="566"/>
                </a:lnTo>
                <a:lnTo>
                  <a:pt x="387" y="566"/>
                </a:lnTo>
                <a:lnTo>
                  <a:pt x="390" y="563"/>
                </a:lnTo>
                <a:lnTo>
                  <a:pt x="393" y="563"/>
                </a:lnTo>
                <a:lnTo>
                  <a:pt x="396" y="563"/>
                </a:lnTo>
                <a:lnTo>
                  <a:pt x="399" y="566"/>
                </a:lnTo>
                <a:lnTo>
                  <a:pt x="402" y="563"/>
                </a:lnTo>
                <a:lnTo>
                  <a:pt x="404" y="563"/>
                </a:lnTo>
                <a:lnTo>
                  <a:pt x="407" y="561"/>
                </a:lnTo>
                <a:lnTo>
                  <a:pt x="410" y="561"/>
                </a:lnTo>
                <a:lnTo>
                  <a:pt x="413" y="561"/>
                </a:lnTo>
                <a:lnTo>
                  <a:pt x="416" y="558"/>
                </a:lnTo>
                <a:lnTo>
                  <a:pt x="419" y="558"/>
                </a:lnTo>
                <a:lnTo>
                  <a:pt x="422" y="558"/>
                </a:lnTo>
                <a:lnTo>
                  <a:pt x="424" y="558"/>
                </a:lnTo>
                <a:lnTo>
                  <a:pt x="424" y="555"/>
                </a:lnTo>
                <a:lnTo>
                  <a:pt x="427" y="555"/>
                </a:lnTo>
                <a:lnTo>
                  <a:pt x="430" y="555"/>
                </a:lnTo>
                <a:lnTo>
                  <a:pt x="433" y="555"/>
                </a:lnTo>
                <a:lnTo>
                  <a:pt x="433" y="552"/>
                </a:lnTo>
                <a:lnTo>
                  <a:pt x="436" y="552"/>
                </a:lnTo>
                <a:lnTo>
                  <a:pt x="439" y="552"/>
                </a:lnTo>
                <a:lnTo>
                  <a:pt x="439" y="549"/>
                </a:lnTo>
                <a:lnTo>
                  <a:pt x="441" y="549"/>
                </a:lnTo>
                <a:lnTo>
                  <a:pt x="441" y="546"/>
                </a:lnTo>
                <a:lnTo>
                  <a:pt x="441" y="543"/>
                </a:lnTo>
                <a:lnTo>
                  <a:pt x="444" y="543"/>
                </a:lnTo>
                <a:lnTo>
                  <a:pt x="447" y="543"/>
                </a:lnTo>
                <a:lnTo>
                  <a:pt x="450" y="543"/>
                </a:lnTo>
                <a:lnTo>
                  <a:pt x="450" y="541"/>
                </a:lnTo>
                <a:lnTo>
                  <a:pt x="453" y="541"/>
                </a:lnTo>
                <a:lnTo>
                  <a:pt x="456" y="541"/>
                </a:lnTo>
                <a:lnTo>
                  <a:pt x="459" y="541"/>
                </a:lnTo>
                <a:lnTo>
                  <a:pt x="461" y="541"/>
                </a:lnTo>
                <a:lnTo>
                  <a:pt x="461" y="538"/>
                </a:lnTo>
                <a:lnTo>
                  <a:pt x="464" y="538"/>
                </a:lnTo>
                <a:lnTo>
                  <a:pt x="467" y="535"/>
                </a:lnTo>
                <a:lnTo>
                  <a:pt x="467" y="532"/>
                </a:lnTo>
                <a:lnTo>
                  <a:pt x="467" y="529"/>
                </a:lnTo>
                <a:lnTo>
                  <a:pt x="467" y="526"/>
                </a:lnTo>
                <a:lnTo>
                  <a:pt x="464" y="524"/>
                </a:lnTo>
                <a:lnTo>
                  <a:pt x="464" y="521"/>
                </a:lnTo>
                <a:lnTo>
                  <a:pt x="461" y="518"/>
                </a:lnTo>
                <a:lnTo>
                  <a:pt x="461" y="515"/>
                </a:lnTo>
                <a:lnTo>
                  <a:pt x="461" y="512"/>
                </a:lnTo>
                <a:lnTo>
                  <a:pt x="461" y="509"/>
                </a:lnTo>
                <a:lnTo>
                  <a:pt x="464" y="506"/>
                </a:lnTo>
                <a:lnTo>
                  <a:pt x="464" y="504"/>
                </a:lnTo>
                <a:lnTo>
                  <a:pt x="464" y="501"/>
                </a:lnTo>
                <a:lnTo>
                  <a:pt x="467" y="498"/>
                </a:lnTo>
                <a:lnTo>
                  <a:pt x="467" y="495"/>
                </a:lnTo>
                <a:lnTo>
                  <a:pt x="470" y="492"/>
                </a:lnTo>
                <a:lnTo>
                  <a:pt x="470" y="489"/>
                </a:lnTo>
                <a:lnTo>
                  <a:pt x="470" y="487"/>
                </a:lnTo>
                <a:lnTo>
                  <a:pt x="470" y="484"/>
                </a:lnTo>
                <a:lnTo>
                  <a:pt x="473" y="484"/>
                </a:lnTo>
                <a:lnTo>
                  <a:pt x="473" y="481"/>
                </a:lnTo>
                <a:lnTo>
                  <a:pt x="473" y="478"/>
                </a:lnTo>
                <a:lnTo>
                  <a:pt x="473" y="475"/>
                </a:lnTo>
                <a:lnTo>
                  <a:pt x="476" y="475"/>
                </a:lnTo>
                <a:lnTo>
                  <a:pt x="476" y="472"/>
                </a:lnTo>
                <a:lnTo>
                  <a:pt x="478" y="469"/>
                </a:lnTo>
                <a:lnTo>
                  <a:pt x="478" y="467"/>
                </a:lnTo>
                <a:lnTo>
                  <a:pt x="481" y="464"/>
                </a:lnTo>
                <a:lnTo>
                  <a:pt x="481" y="461"/>
                </a:lnTo>
                <a:lnTo>
                  <a:pt x="484" y="458"/>
                </a:lnTo>
                <a:lnTo>
                  <a:pt x="487" y="455"/>
                </a:lnTo>
                <a:lnTo>
                  <a:pt x="487" y="452"/>
                </a:lnTo>
                <a:lnTo>
                  <a:pt x="487" y="450"/>
                </a:lnTo>
                <a:lnTo>
                  <a:pt x="490" y="450"/>
                </a:lnTo>
                <a:lnTo>
                  <a:pt x="490" y="447"/>
                </a:lnTo>
                <a:lnTo>
                  <a:pt x="490" y="444"/>
                </a:lnTo>
                <a:lnTo>
                  <a:pt x="490" y="441"/>
                </a:lnTo>
                <a:lnTo>
                  <a:pt x="487" y="438"/>
                </a:lnTo>
                <a:lnTo>
                  <a:pt x="490" y="435"/>
                </a:lnTo>
                <a:lnTo>
                  <a:pt x="490" y="432"/>
                </a:lnTo>
                <a:lnTo>
                  <a:pt x="490" y="430"/>
                </a:lnTo>
                <a:lnTo>
                  <a:pt x="490" y="427"/>
                </a:lnTo>
                <a:lnTo>
                  <a:pt x="490" y="424"/>
                </a:lnTo>
                <a:lnTo>
                  <a:pt x="493" y="421"/>
                </a:lnTo>
                <a:lnTo>
                  <a:pt x="493" y="418"/>
                </a:lnTo>
                <a:lnTo>
                  <a:pt x="493" y="415"/>
                </a:lnTo>
                <a:lnTo>
                  <a:pt x="496" y="415"/>
                </a:lnTo>
                <a:lnTo>
                  <a:pt x="496" y="413"/>
                </a:lnTo>
                <a:lnTo>
                  <a:pt x="498" y="410"/>
                </a:lnTo>
                <a:lnTo>
                  <a:pt x="501" y="410"/>
                </a:lnTo>
                <a:lnTo>
                  <a:pt x="504" y="407"/>
                </a:lnTo>
                <a:lnTo>
                  <a:pt x="507" y="407"/>
                </a:lnTo>
                <a:lnTo>
                  <a:pt x="510" y="407"/>
                </a:lnTo>
                <a:lnTo>
                  <a:pt x="510" y="404"/>
                </a:lnTo>
                <a:lnTo>
                  <a:pt x="513" y="404"/>
                </a:lnTo>
                <a:lnTo>
                  <a:pt x="516" y="404"/>
                </a:lnTo>
                <a:lnTo>
                  <a:pt x="518" y="404"/>
                </a:lnTo>
                <a:lnTo>
                  <a:pt x="521" y="401"/>
                </a:lnTo>
                <a:lnTo>
                  <a:pt x="524" y="401"/>
                </a:lnTo>
                <a:lnTo>
                  <a:pt x="527" y="401"/>
                </a:lnTo>
                <a:lnTo>
                  <a:pt x="530" y="401"/>
                </a:lnTo>
                <a:lnTo>
                  <a:pt x="533" y="401"/>
                </a:lnTo>
                <a:lnTo>
                  <a:pt x="535" y="401"/>
                </a:lnTo>
                <a:lnTo>
                  <a:pt x="538" y="401"/>
                </a:lnTo>
                <a:lnTo>
                  <a:pt x="541" y="401"/>
                </a:lnTo>
                <a:lnTo>
                  <a:pt x="544" y="401"/>
                </a:lnTo>
                <a:lnTo>
                  <a:pt x="547" y="401"/>
                </a:lnTo>
                <a:lnTo>
                  <a:pt x="550" y="401"/>
                </a:lnTo>
                <a:lnTo>
                  <a:pt x="550" y="404"/>
                </a:lnTo>
                <a:lnTo>
                  <a:pt x="550" y="407"/>
                </a:lnTo>
                <a:lnTo>
                  <a:pt x="550" y="410"/>
                </a:lnTo>
                <a:lnTo>
                  <a:pt x="550" y="413"/>
                </a:lnTo>
                <a:lnTo>
                  <a:pt x="553" y="415"/>
                </a:lnTo>
                <a:lnTo>
                  <a:pt x="555" y="415"/>
                </a:lnTo>
                <a:lnTo>
                  <a:pt x="558" y="415"/>
                </a:lnTo>
                <a:lnTo>
                  <a:pt x="561" y="415"/>
                </a:lnTo>
                <a:lnTo>
                  <a:pt x="564" y="413"/>
                </a:lnTo>
                <a:lnTo>
                  <a:pt x="567" y="413"/>
                </a:lnTo>
                <a:lnTo>
                  <a:pt x="570" y="410"/>
                </a:lnTo>
                <a:lnTo>
                  <a:pt x="572" y="404"/>
                </a:lnTo>
                <a:lnTo>
                  <a:pt x="575" y="404"/>
                </a:lnTo>
                <a:lnTo>
                  <a:pt x="575" y="401"/>
                </a:lnTo>
                <a:lnTo>
                  <a:pt x="578" y="401"/>
                </a:lnTo>
                <a:lnTo>
                  <a:pt x="578" y="398"/>
                </a:lnTo>
                <a:lnTo>
                  <a:pt x="581" y="398"/>
                </a:lnTo>
                <a:lnTo>
                  <a:pt x="584" y="395"/>
                </a:lnTo>
                <a:lnTo>
                  <a:pt x="587" y="395"/>
                </a:lnTo>
                <a:lnTo>
                  <a:pt x="590" y="393"/>
                </a:lnTo>
                <a:lnTo>
                  <a:pt x="592" y="393"/>
                </a:lnTo>
                <a:lnTo>
                  <a:pt x="595" y="393"/>
                </a:lnTo>
                <a:lnTo>
                  <a:pt x="598" y="390"/>
                </a:lnTo>
                <a:lnTo>
                  <a:pt x="601" y="390"/>
                </a:lnTo>
                <a:lnTo>
                  <a:pt x="601" y="387"/>
                </a:lnTo>
                <a:lnTo>
                  <a:pt x="601" y="384"/>
                </a:lnTo>
                <a:lnTo>
                  <a:pt x="601" y="381"/>
                </a:lnTo>
                <a:lnTo>
                  <a:pt x="604" y="378"/>
                </a:lnTo>
                <a:lnTo>
                  <a:pt x="601" y="376"/>
                </a:lnTo>
                <a:lnTo>
                  <a:pt x="601" y="373"/>
                </a:lnTo>
                <a:lnTo>
                  <a:pt x="604" y="370"/>
                </a:lnTo>
                <a:lnTo>
                  <a:pt x="604" y="367"/>
                </a:lnTo>
                <a:lnTo>
                  <a:pt x="604" y="364"/>
                </a:lnTo>
                <a:lnTo>
                  <a:pt x="604" y="361"/>
                </a:lnTo>
                <a:lnTo>
                  <a:pt x="604" y="358"/>
                </a:lnTo>
                <a:lnTo>
                  <a:pt x="604" y="356"/>
                </a:lnTo>
                <a:lnTo>
                  <a:pt x="604" y="353"/>
                </a:lnTo>
                <a:lnTo>
                  <a:pt x="604" y="350"/>
                </a:lnTo>
                <a:lnTo>
                  <a:pt x="604" y="347"/>
                </a:lnTo>
                <a:lnTo>
                  <a:pt x="604" y="344"/>
                </a:lnTo>
                <a:lnTo>
                  <a:pt x="604" y="341"/>
                </a:lnTo>
                <a:lnTo>
                  <a:pt x="604" y="339"/>
                </a:lnTo>
                <a:lnTo>
                  <a:pt x="604" y="336"/>
                </a:lnTo>
                <a:lnTo>
                  <a:pt x="604" y="333"/>
                </a:lnTo>
                <a:lnTo>
                  <a:pt x="604" y="330"/>
                </a:lnTo>
                <a:lnTo>
                  <a:pt x="604" y="327"/>
                </a:lnTo>
                <a:lnTo>
                  <a:pt x="604" y="324"/>
                </a:lnTo>
                <a:lnTo>
                  <a:pt x="604" y="321"/>
                </a:lnTo>
                <a:lnTo>
                  <a:pt x="601" y="319"/>
                </a:lnTo>
                <a:lnTo>
                  <a:pt x="601" y="316"/>
                </a:lnTo>
                <a:lnTo>
                  <a:pt x="598" y="313"/>
                </a:lnTo>
                <a:lnTo>
                  <a:pt x="598" y="310"/>
                </a:lnTo>
                <a:lnTo>
                  <a:pt x="595" y="310"/>
                </a:lnTo>
                <a:lnTo>
                  <a:pt x="595" y="307"/>
                </a:lnTo>
                <a:lnTo>
                  <a:pt x="595" y="304"/>
                </a:lnTo>
                <a:lnTo>
                  <a:pt x="595" y="301"/>
                </a:lnTo>
                <a:lnTo>
                  <a:pt x="598" y="301"/>
                </a:lnTo>
                <a:lnTo>
                  <a:pt x="598" y="299"/>
                </a:lnTo>
                <a:lnTo>
                  <a:pt x="598" y="296"/>
                </a:lnTo>
                <a:lnTo>
                  <a:pt x="595" y="296"/>
                </a:lnTo>
                <a:lnTo>
                  <a:pt x="595" y="293"/>
                </a:lnTo>
                <a:lnTo>
                  <a:pt x="598" y="293"/>
                </a:lnTo>
                <a:lnTo>
                  <a:pt x="595" y="290"/>
                </a:lnTo>
                <a:lnTo>
                  <a:pt x="592" y="287"/>
                </a:lnTo>
                <a:lnTo>
                  <a:pt x="590" y="287"/>
                </a:lnTo>
                <a:lnTo>
                  <a:pt x="587" y="284"/>
                </a:lnTo>
                <a:lnTo>
                  <a:pt x="584" y="284"/>
                </a:lnTo>
                <a:lnTo>
                  <a:pt x="581" y="284"/>
                </a:lnTo>
                <a:lnTo>
                  <a:pt x="578" y="284"/>
                </a:lnTo>
                <a:lnTo>
                  <a:pt x="575" y="287"/>
                </a:lnTo>
                <a:lnTo>
                  <a:pt x="572" y="287"/>
                </a:lnTo>
                <a:lnTo>
                  <a:pt x="570" y="287"/>
                </a:lnTo>
                <a:lnTo>
                  <a:pt x="567" y="287"/>
                </a:lnTo>
                <a:lnTo>
                  <a:pt x="564" y="287"/>
                </a:lnTo>
                <a:lnTo>
                  <a:pt x="561" y="287"/>
                </a:lnTo>
                <a:lnTo>
                  <a:pt x="558" y="287"/>
                </a:lnTo>
                <a:lnTo>
                  <a:pt x="555" y="284"/>
                </a:lnTo>
                <a:lnTo>
                  <a:pt x="553" y="282"/>
                </a:lnTo>
                <a:lnTo>
                  <a:pt x="550" y="282"/>
                </a:lnTo>
                <a:lnTo>
                  <a:pt x="547" y="282"/>
                </a:lnTo>
                <a:lnTo>
                  <a:pt x="544" y="282"/>
                </a:lnTo>
                <a:lnTo>
                  <a:pt x="541" y="282"/>
                </a:lnTo>
                <a:lnTo>
                  <a:pt x="538" y="279"/>
                </a:lnTo>
                <a:lnTo>
                  <a:pt x="533" y="276"/>
                </a:lnTo>
                <a:lnTo>
                  <a:pt x="530" y="276"/>
                </a:lnTo>
                <a:lnTo>
                  <a:pt x="527" y="276"/>
                </a:lnTo>
                <a:lnTo>
                  <a:pt x="524" y="276"/>
                </a:lnTo>
                <a:lnTo>
                  <a:pt x="521" y="276"/>
                </a:lnTo>
                <a:lnTo>
                  <a:pt x="518" y="276"/>
                </a:lnTo>
                <a:lnTo>
                  <a:pt x="516" y="276"/>
                </a:lnTo>
                <a:lnTo>
                  <a:pt x="513" y="276"/>
                </a:lnTo>
                <a:lnTo>
                  <a:pt x="510" y="279"/>
                </a:lnTo>
                <a:lnTo>
                  <a:pt x="507" y="279"/>
                </a:lnTo>
                <a:lnTo>
                  <a:pt x="504" y="279"/>
                </a:lnTo>
                <a:lnTo>
                  <a:pt x="501" y="282"/>
                </a:lnTo>
                <a:lnTo>
                  <a:pt x="498" y="282"/>
                </a:lnTo>
                <a:lnTo>
                  <a:pt x="496" y="282"/>
                </a:lnTo>
                <a:lnTo>
                  <a:pt x="493" y="282"/>
                </a:lnTo>
                <a:lnTo>
                  <a:pt x="490" y="279"/>
                </a:lnTo>
                <a:lnTo>
                  <a:pt x="490" y="276"/>
                </a:lnTo>
                <a:lnTo>
                  <a:pt x="493" y="276"/>
                </a:lnTo>
                <a:lnTo>
                  <a:pt x="493" y="273"/>
                </a:lnTo>
                <a:lnTo>
                  <a:pt x="496" y="273"/>
                </a:lnTo>
                <a:lnTo>
                  <a:pt x="496" y="270"/>
                </a:lnTo>
                <a:lnTo>
                  <a:pt x="498" y="270"/>
                </a:lnTo>
                <a:lnTo>
                  <a:pt x="498" y="267"/>
                </a:lnTo>
                <a:lnTo>
                  <a:pt x="498" y="264"/>
                </a:lnTo>
                <a:lnTo>
                  <a:pt x="498" y="262"/>
                </a:lnTo>
                <a:lnTo>
                  <a:pt x="498" y="259"/>
                </a:lnTo>
                <a:lnTo>
                  <a:pt x="498" y="256"/>
                </a:lnTo>
                <a:lnTo>
                  <a:pt x="501" y="253"/>
                </a:lnTo>
                <a:lnTo>
                  <a:pt x="501" y="250"/>
                </a:lnTo>
                <a:lnTo>
                  <a:pt x="501" y="247"/>
                </a:lnTo>
                <a:lnTo>
                  <a:pt x="501" y="245"/>
                </a:lnTo>
                <a:lnTo>
                  <a:pt x="501" y="242"/>
                </a:lnTo>
                <a:lnTo>
                  <a:pt x="498" y="239"/>
                </a:lnTo>
                <a:lnTo>
                  <a:pt x="496" y="236"/>
                </a:lnTo>
                <a:lnTo>
                  <a:pt x="496" y="233"/>
                </a:lnTo>
                <a:lnTo>
                  <a:pt x="493" y="230"/>
                </a:lnTo>
                <a:lnTo>
                  <a:pt x="493" y="227"/>
                </a:lnTo>
                <a:lnTo>
                  <a:pt x="493" y="225"/>
                </a:lnTo>
                <a:lnTo>
                  <a:pt x="493" y="222"/>
                </a:lnTo>
                <a:lnTo>
                  <a:pt x="490" y="222"/>
                </a:lnTo>
                <a:lnTo>
                  <a:pt x="490" y="219"/>
                </a:lnTo>
                <a:lnTo>
                  <a:pt x="487" y="216"/>
                </a:lnTo>
                <a:lnTo>
                  <a:pt x="484" y="216"/>
                </a:lnTo>
                <a:lnTo>
                  <a:pt x="481" y="216"/>
                </a:lnTo>
                <a:lnTo>
                  <a:pt x="478" y="216"/>
                </a:lnTo>
                <a:lnTo>
                  <a:pt x="476" y="216"/>
                </a:lnTo>
                <a:lnTo>
                  <a:pt x="476" y="219"/>
                </a:lnTo>
                <a:lnTo>
                  <a:pt x="473" y="219"/>
                </a:lnTo>
                <a:lnTo>
                  <a:pt x="470" y="222"/>
                </a:lnTo>
                <a:lnTo>
                  <a:pt x="467" y="222"/>
                </a:lnTo>
                <a:lnTo>
                  <a:pt x="464" y="225"/>
                </a:lnTo>
                <a:lnTo>
                  <a:pt x="461" y="225"/>
                </a:lnTo>
                <a:lnTo>
                  <a:pt x="459" y="227"/>
                </a:lnTo>
                <a:lnTo>
                  <a:pt x="456" y="227"/>
                </a:lnTo>
                <a:lnTo>
                  <a:pt x="453" y="227"/>
                </a:lnTo>
                <a:lnTo>
                  <a:pt x="450" y="227"/>
                </a:lnTo>
                <a:lnTo>
                  <a:pt x="447" y="230"/>
                </a:lnTo>
                <a:lnTo>
                  <a:pt x="444" y="230"/>
                </a:lnTo>
                <a:lnTo>
                  <a:pt x="441" y="227"/>
                </a:lnTo>
                <a:lnTo>
                  <a:pt x="439" y="230"/>
                </a:lnTo>
                <a:lnTo>
                  <a:pt x="436" y="230"/>
                </a:lnTo>
                <a:lnTo>
                  <a:pt x="433" y="230"/>
                </a:lnTo>
                <a:lnTo>
                  <a:pt x="430" y="230"/>
                </a:lnTo>
                <a:lnTo>
                  <a:pt x="427" y="233"/>
                </a:lnTo>
                <a:lnTo>
                  <a:pt x="424" y="233"/>
                </a:lnTo>
                <a:lnTo>
                  <a:pt x="422" y="236"/>
                </a:lnTo>
                <a:lnTo>
                  <a:pt x="419" y="236"/>
                </a:lnTo>
                <a:lnTo>
                  <a:pt x="416" y="236"/>
                </a:lnTo>
                <a:lnTo>
                  <a:pt x="413" y="236"/>
                </a:lnTo>
                <a:lnTo>
                  <a:pt x="410" y="239"/>
                </a:lnTo>
                <a:lnTo>
                  <a:pt x="407" y="239"/>
                </a:lnTo>
                <a:lnTo>
                  <a:pt x="404" y="239"/>
                </a:lnTo>
                <a:lnTo>
                  <a:pt x="402" y="239"/>
                </a:lnTo>
                <a:lnTo>
                  <a:pt x="399" y="242"/>
                </a:lnTo>
                <a:lnTo>
                  <a:pt x="396" y="242"/>
                </a:lnTo>
                <a:lnTo>
                  <a:pt x="396" y="245"/>
                </a:lnTo>
                <a:lnTo>
                  <a:pt x="393" y="245"/>
                </a:lnTo>
                <a:lnTo>
                  <a:pt x="390" y="247"/>
                </a:lnTo>
                <a:lnTo>
                  <a:pt x="390" y="250"/>
                </a:lnTo>
                <a:lnTo>
                  <a:pt x="387" y="250"/>
                </a:lnTo>
                <a:lnTo>
                  <a:pt x="387" y="253"/>
                </a:lnTo>
                <a:lnTo>
                  <a:pt x="387" y="256"/>
                </a:lnTo>
                <a:lnTo>
                  <a:pt x="385" y="259"/>
                </a:lnTo>
                <a:lnTo>
                  <a:pt x="385" y="262"/>
                </a:lnTo>
                <a:lnTo>
                  <a:pt x="385" y="264"/>
                </a:lnTo>
                <a:lnTo>
                  <a:pt x="382" y="264"/>
                </a:lnTo>
                <a:lnTo>
                  <a:pt x="382" y="267"/>
                </a:lnTo>
                <a:lnTo>
                  <a:pt x="382" y="270"/>
                </a:lnTo>
                <a:lnTo>
                  <a:pt x="379" y="270"/>
                </a:lnTo>
                <a:lnTo>
                  <a:pt x="379" y="273"/>
                </a:lnTo>
                <a:lnTo>
                  <a:pt x="376" y="276"/>
                </a:lnTo>
                <a:lnTo>
                  <a:pt x="373" y="279"/>
                </a:lnTo>
                <a:lnTo>
                  <a:pt x="370" y="282"/>
                </a:lnTo>
                <a:lnTo>
                  <a:pt x="367" y="284"/>
                </a:lnTo>
                <a:lnTo>
                  <a:pt x="365" y="284"/>
                </a:lnTo>
                <a:lnTo>
                  <a:pt x="362" y="284"/>
                </a:lnTo>
                <a:lnTo>
                  <a:pt x="362" y="287"/>
                </a:lnTo>
                <a:lnTo>
                  <a:pt x="356" y="287"/>
                </a:lnTo>
                <a:lnTo>
                  <a:pt x="353" y="287"/>
                </a:lnTo>
                <a:lnTo>
                  <a:pt x="350" y="287"/>
                </a:lnTo>
                <a:lnTo>
                  <a:pt x="350" y="290"/>
                </a:lnTo>
                <a:lnTo>
                  <a:pt x="345" y="290"/>
                </a:lnTo>
                <a:lnTo>
                  <a:pt x="342" y="290"/>
                </a:lnTo>
                <a:lnTo>
                  <a:pt x="339" y="290"/>
                </a:lnTo>
                <a:lnTo>
                  <a:pt x="336" y="290"/>
                </a:lnTo>
                <a:lnTo>
                  <a:pt x="333" y="290"/>
                </a:lnTo>
                <a:lnTo>
                  <a:pt x="330" y="290"/>
                </a:lnTo>
                <a:lnTo>
                  <a:pt x="328" y="290"/>
                </a:lnTo>
                <a:lnTo>
                  <a:pt x="325" y="290"/>
                </a:lnTo>
                <a:lnTo>
                  <a:pt x="322" y="290"/>
                </a:lnTo>
                <a:lnTo>
                  <a:pt x="319" y="290"/>
                </a:lnTo>
                <a:lnTo>
                  <a:pt x="293" y="293"/>
                </a:lnTo>
                <a:lnTo>
                  <a:pt x="296" y="290"/>
                </a:lnTo>
                <a:lnTo>
                  <a:pt x="299" y="284"/>
                </a:lnTo>
                <a:lnTo>
                  <a:pt x="305" y="282"/>
                </a:lnTo>
                <a:lnTo>
                  <a:pt x="308" y="276"/>
                </a:lnTo>
                <a:lnTo>
                  <a:pt x="310" y="270"/>
                </a:lnTo>
                <a:lnTo>
                  <a:pt x="316" y="267"/>
                </a:lnTo>
                <a:lnTo>
                  <a:pt x="319" y="262"/>
                </a:lnTo>
                <a:lnTo>
                  <a:pt x="322" y="259"/>
                </a:lnTo>
                <a:lnTo>
                  <a:pt x="328" y="253"/>
                </a:lnTo>
                <a:lnTo>
                  <a:pt x="330" y="250"/>
                </a:lnTo>
                <a:lnTo>
                  <a:pt x="333" y="245"/>
                </a:lnTo>
                <a:lnTo>
                  <a:pt x="339" y="242"/>
                </a:lnTo>
                <a:lnTo>
                  <a:pt x="342" y="236"/>
                </a:lnTo>
                <a:lnTo>
                  <a:pt x="345" y="233"/>
                </a:lnTo>
                <a:lnTo>
                  <a:pt x="347" y="230"/>
                </a:lnTo>
                <a:lnTo>
                  <a:pt x="350" y="227"/>
                </a:lnTo>
                <a:lnTo>
                  <a:pt x="353" y="222"/>
                </a:lnTo>
                <a:lnTo>
                  <a:pt x="356" y="219"/>
                </a:lnTo>
                <a:lnTo>
                  <a:pt x="362" y="213"/>
                </a:lnTo>
                <a:lnTo>
                  <a:pt x="365" y="210"/>
                </a:lnTo>
                <a:lnTo>
                  <a:pt x="370" y="205"/>
                </a:lnTo>
                <a:lnTo>
                  <a:pt x="373" y="205"/>
                </a:lnTo>
                <a:lnTo>
                  <a:pt x="379" y="205"/>
                </a:lnTo>
                <a:lnTo>
                  <a:pt x="382" y="205"/>
                </a:lnTo>
                <a:lnTo>
                  <a:pt x="385" y="202"/>
                </a:lnTo>
                <a:lnTo>
                  <a:pt x="385" y="196"/>
                </a:lnTo>
                <a:lnTo>
                  <a:pt x="385" y="193"/>
                </a:lnTo>
                <a:lnTo>
                  <a:pt x="387" y="188"/>
                </a:lnTo>
                <a:lnTo>
                  <a:pt x="390" y="185"/>
                </a:lnTo>
                <a:lnTo>
                  <a:pt x="393" y="182"/>
                </a:lnTo>
                <a:lnTo>
                  <a:pt x="396" y="182"/>
                </a:lnTo>
                <a:lnTo>
                  <a:pt x="396" y="179"/>
                </a:lnTo>
                <a:lnTo>
                  <a:pt x="399" y="179"/>
                </a:lnTo>
                <a:lnTo>
                  <a:pt x="402" y="176"/>
                </a:lnTo>
                <a:lnTo>
                  <a:pt x="404" y="176"/>
                </a:lnTo>
                <a:lnTo>
                  <a:pt x="407" y="173"/>
                </a:lnTo>
                <a:lnTo>
                  <a:pt x="410" y="173"/>
                </a:lnTo>
                <a:lnTo>
                  <a:pt x="410" y="171"/>
                </a:lnTo>
                <a:lnTo>
                  <a:pt x="413" y="171"/>
                </a:lnTo>
                <a:lnTo>
                  <a:pt x="416" y="171"/>
                </a:lnTo>
                <a:lnTo>
                  <a:pt x="419" y="171"/>
                </a:lnTo>
                <a:lnTo>
                  <a:pt x="419" y="168"/>
                </a:lnTo>
                <a:lnTo>
                  <a:pt x="422" y="168"/>
                </a:lnTo>
                <a:lnTo>
                  <a:pt x="424" y="165"/>
                </a:lnTo>
                <a:lnTo>
                  <a:pt x="427" y="165"/>
                </a:lnTo>
                <a:lnTo>
                  <a:pt x="430" y="162"/>
                </a:lnTo>
                <a:lnTo>
                  <a:pt x="433" y="162"/>
                </a:lnTo>
                <a:lnTo>
                  <a:pt x="436" y="159"/>
                </a:lnTo>
                <a:lnTo>
                  <a:pt x="439" y="159"/>
                </a:lnTo>
                <a:lnTo>
                  <a:pt x="439" y="156"/>
                </a:lnTo>
                <a:lnTo>
                  <a:pt x="441" y="156"/>
                </a:lnTo>
                <a:lnTo>
                  <a:pt x="444" y="153"/>
                </a:lnTo>
                <a:lnTo>
                  <a:pt x="447" y="153"/>
                </a:lnTo>
                <a:lnTo>
                  <a:pt x="447" y="151"/>
                </a:lnTo>
                <a:lnTo>
                  <a:pt x="450" y="151"/>
                </a:lnTo>
                <a:lnTo>
                  <a:pt x="453" y="148"/>
                </a:lnTo>
                <a:lnTo>
                  <a:pt x="456" y="148"/>
                </a:lnTo>
                <a:lnTo>
                  <a:pt x="459" y="145"/>
                </a:lnTo>
                <a:lnTo>
                  <a:pt x="461" y="145"/>
                </a:lnTo>
                <a:lnTo>
                  <a:pt x="464" y="145"/>
                </a:lnTo>
                <a:lnTo>
                  <a:pt x="464" y="142"/>
                </a:lnTo>
                <a:lnTo>
                  <a:pt x="467" y="142"/>
                </a:lnTo>
                <a:lnTo>
                  <a:pt x="470" y="142"/>
                </a:lnTo>
                <a:lnTo>
                  <a:pt x="473" y="142"/>
                </a:lnTo>
                <a:lnTo>
                  <a:pt x="476" y="139"/>
                </a:lnTo>
                <a:lnTo>
                  <a:pt x="478" y="139"/>
                </a:lnTo>
                <a:lnTo>
                  <a:pt x="481" y="139"/>
                </a:lnTo>
                <a:lnTo>
                  <a:pt x="484" y="139"/>
                </a:lnTo>
                <a:lnTo>
                  <a:pt x="487" y="139"/>
                </a:lnTo>
                <a:lnTo>
                  <a:pt x="490" y="139"/>
                </a:lnTo>
                <a:lnTo>
                  <a:pt x="490" y="136"/>
                </a:lnTo>
                <a:lnTo>
                  <a:pt x="493" y="136"/>
                </a:lnTo>
                <a:lnTo>
                  <a:pt x="496" y="136"/>
                </a:lnTo>
                <a:lnTo>
                  <a:pt x="498" y="136"/>
                </a:lnTo>
                <a:lnTo>
                  <a:pt x="501" y="136"/>
                </a:lnTo>
                <a:lnTo>
                  <a:pt x="504" y="136"/>
                </a:lnTo>
                <a:lnTo>
                  <a:pt x="507" y="136"/>
                </a:lnTo>
                <a:lnTo>
                  <a:pt x="507" y="134"/>
                </a:lnTo>
                <a:lnTo>
                  <a:pt x="510" y="134"/>
                </a:lnTo>
                <a:lnTo>
                  <a:pt x="513" y="134"/>
                </a:lnTo>
                <a:lnTo>
                  <a:pt x="516" y="134"/>
                </a:lnTo>
                <a:lnTo>
                  <a:pt x="518" y="134"/>
                </a:lnTo>
                <a:lnTo>
                  <a:pt x="521" y="134"/>
                </a:lnTo>
                <a:lnTo>
                  <a:pt x="524" y="131"/>
                </a:lnTo>
                <a:lnTo>
                  <a:pt x="527" y="131"/>
                </a:lnTo>
                <a:lnTo>
                  <a:pt x="530" y="131"/>
                </a:lnTo>
                <a:lnTo>
                  <a:pt x="533" y="131"/>
                </a:lnTo>
                <a:lnTo>
                  <a:pt x="535" y="131"/>
                </a:lnTo>
                <a:lnTo>
                  <a:pt x="538" y="131"/>
                </a:lnTo>
                <a:lnTo>
                  <a:pt x="541" y="131"/>
                </a:lnTo>
                <a:lnTo>
                  <a:pt x="544" y="131"/>
                </a:lnTo>
                <a:lnTo>
                  <a:pt x="547" y="128"/>
                </a:lnTo>
                <a:lnTo>
                  <a:pt x="550" y="128"/>
                </a:lnTo>
                <a:lnTo>
                  <a:pt x="553" y="128"/>
                </a:lnTo>
                <a:lnTo>
                  <a:pt x="555" y="128"/>
                </a:lnTo>
                <a:lnTo>
                  <a:pt x="558" y="128"/>
                </a:lnTo>
                <a:lnTo>
                  <a:pt x="561" y="128"/>
                </a:lnTo>
                <a:lnTo>
                  <a:pt x="564" y="125"/>
                </a:lnTo>
                <a:lnTo>
                  <a:pt x="570" y="125"/>
                </a:lnTo>
                <a:lnTo>
                  <a:pt x="572" y="122"/>
                </a:lnTo>
                <a:lnTo>
                  <a:pt x="575" y="122"/>
                </a:lnTo>
                <a:lnTo>
                  <a:pt x="578" y="122"/>
                </a:lnTo>
                <a:lnTo>
                  <a:pt x="584" y="119"/>
                </a:lnTo>
                <a:lnTo>
                  <a:pt x="587" y="119"/>
                </a:lnTo>
                <a:lnTo>
                  <a:pt x="592" y="116"/>
                </a:lnTo>
                <a:lnTo>
                  <a:pt x="598" y="116"/>
                </a:lnTo>
                <a:lnTo>
                  <a:pt x="601" y="114"/>
                </a:lnTo>
                <a:lnTo>
                  <a:pt x="607" y="114"/>
                </a:lnTo>
                <a:lnTo>
                  <a:pt x="612" y="111"/>
                </a:lnTo>
                <a:lnTo>
                  <a:pt x="615" y="111"/>
                </a:lnTo>
                <a:lnTo>
                  <a:pt x="618" y="108"/>
                </a:lnTo>
                <a:lnTo>
                  <a:pt x="621" y="108"/>
                </a:lnTo>
                <a:lnTo>
                  <a:pt x="624" y="108"/>
                </a:lnTo>
                <a:lnTo>
                  <a:pt x="627" y="108"/>
                </a:lnTo>
                <a:lnTo>
                  <a:pt x="629" y="108"/>
                </a:lnTo>
                <a:lnTo>
                  <a:pt x="632" y="108"/>
                </a:lnTo>
                <a:lnTo>
                  <a:pt x="635" y="105"/>
                </a:lnTo>
                <a:lnTo>
                  <a:pt x="638" y="105"/>
                </a:lnTo>
                <a:lnTo>
                  <a:pt x="641" y="105"/>
                </a:lnTo>
                <a:lnTo>
                  <a:pt x="644" y="105"/>
                </a:lnTo>
                <a:lnTo>
                  <a:pt x="647" y="105"/>
                </a:lnTo>
                <a:lnTo>
                  <a:pt x="649" y="105"/>
                </a:lnTo>
                <a:lnTo>
                  <a:pt x="652" y="105"/>
                </a:lnTo>
                <a:lnTo>
                  <a:pt x="655" y="105"/>
                </a:lnTo>
                <a:lnTo>
                  <a:pt x="658" y="105"/>
                </a:lnTo>
                <a:lnTo>
                  <a:pt x="661" y="105"/>
                </a:lnTo>
                <a:lnTo>
                  <a:pt x="664" y="105"/>
                </a:lnTo>
                <a:lnTo>
                  <a:pt x="666" y="105"/>
                </a:lnTo>
                <a:lnTo>
                  <a:pt x="669" y="105"/>
                </a:lnTo>
                <a:lnTo>
                  <a:pt x="672" y="105"/>
                </a:lnTo>
                <a:lnTo>
                  <a:pt x="675" y="105"/>
                </a:lnTo>
                <a:lnTo>
                  <a:pt x="678" y="105"/>
                </a:lnTo>
                <a:lnTo>
                  <a:pt x="681" y="105"/>
                </a:lnTo>
                <a:lnTo>
                  <a:pt x="684" y="105"/>
                </a:lnTo>
                <a:lnTo>
                  <a:pt x="686" y="105"/>
                </a:lnTo>
                <a:lnTo>
                  <a:pt x="689" y="105"/>
                </a:lnTo>
                <a:lnTo>
                  <a:pt x="692" y="105"/>
                </a:lnTo>
                <a:lnTo>
                  <a:pt x="695" y="108"/>
                </a:lnTo>
                <a:lnTo>
                  <a:pt x="698" y="108"/>
                </a:lnTo>
                <a:lnTo>
                  <a:pt x="701" y="108"/>
                </a:lnTo>
                <a:lnTo>
                  <a:pt x="703" y="108"/>
                </a:lnTo>
                <a:lnTo>
                  <a:pt x="706" y="111"/>
                </a:lnTo>
                <a:lnTo>
                  <a:pt x="709" y="111"/>
                </a:lnTo>
                <a:lnTo>
                  <a:pt x="712" y="111"/>
                </a:lnTo>
                <a:lnTo>
                  <a:pt x="715" y="111"/>
                </a:lnTo>
                <a:lnTo>
                  <a:pt x="718" y="111"/>
                </a:lnTo>
                <a:lnTo>
                  <a:pt x="721" y="111"/>
                </a:lnTo>
                <a:lnTo>
                  <a:pt x="723" y="111"/>
                </a:lnTo>
                <a:lnTo>
                  <a:pt x="726" y="111"/>
                </a:lnTo>
                <a:lnTo>
                  <a:pt x="729" y="111"/>
                </a:lnTo>
                <a:lnTo>
                  <a:pt x="732" y="111"/>
                </a:lnTo>
                <a:lnTo>
                  <a:pt x="735" y="111"/>
                </a:lnTo>
                <a:lnTo>
                  <a:pt x="735" y="114"/>
                </a:lnTo>
                <a:lnTo>
                  <a:pt x="738" y="114"/>
                </a:lnTo>
                <a:lnTo>
                  <a:pt x="740" y="114"/>
                </a:lnTo>
                <a:lnTo>
                  <a:pt x="743" y="114"/>
                </a:lnTo>
                <a:lnTo>
                  <a:pt x="746" y="114"/>
                </a:lnTo>
                <a:lnTo>
                  <a:pt x="749" y="114"/>
                </a:lnTo>
                <a:lnTo>
                  <a:pt x="752" y="114"/>
                </a:lnTo>
                <a:lnTo>
                  <a:pt x="755" y="114"/>
                </a:lnTo>
                <a:lnTo>
                  <a:pt x="758" y="114"/>
                </a:lnTo>
                <a:lnTo>
                  <a:pt x="760" y="114"/>
                </a:lnTo>
                <a:lnTo>
                  <a:pt x="763" y="114"/>
                </a:lnTo>
                <a:lnTo>
                  <a:pt x="766" y="114"/>
                </a:lnTo>
                <a:lnTo>
                  <a:pt x="769" y="114"/>
                </a:lnTo>
                <a:lnTo>
                  <a:pt x="772" y="114"/>
                </a:lnTo>
                <a:lnTo>
                  <a:pt x="775" y="114"/>
                </a:lnTo>
                <a:lnTo>
                  <a:pt x="778" y="114"/>
                </a:lnTo>
                <a:lnTo>
                  <a:pt x="780" y="114"/>
                </a:lnTo>
                <a:lnTo>
                  <a:pt x="780" y="111"/>
                </a:lnTo>
                <a:lnTo>
                  <a:pt x="783" y="111"/>
                </a:lnTo>
                <a:lnTo>
                  <a:pt x="786" y="111"/>
                </a:lnTo>
                <a:lnTo>
                  <a:pt x="789" y="111"/>
                </a:lnTo>
                <a:lnTo>
                  <a:pt x="792" y="111"/>
                </a:lnTo>
                <a:lnTo>
                  <a:pt x="795" y="111"/>
                </a:lnTo>
                <a:lnTo>
                  <a:pt x="797" y="111"/>
                </a:lnTo>
                <a:lnTo>
                  <a:pt x="800" y="111"/>
                </a:lnTo>
                <a:lnTo>
                  <a:pt x="803" y="108"/>
                </a:lnTo>
                <a:lnTo>
                  <a:pt x="806" y="108"/>
                </a:lnTo>
                <a:lnTo>
                  <a:pt x="809" y="108"/>
                </a:lnTo>
                <a:lnTo>
                  <a:pt x="812" y="108"/>
                </a:lnTo>
                <a:lnTo>
                  <a:pt x="815" y="108"/>
                </a:lnTo>
                <a:lnTo>
                  <a:pt x="817" y="108"/>
                </a:lnTo>
                <a:lnTo>
                  <a:pt x="820" y="108"/>
                </a:lnTo>
                <a:lnTo>
                  <a:pt x="823" y="108"/>
                </a:lnTo>
                <a:lnTo>
                  <a:pt x="826" y="108"/>
                </a:lnTo>
                <a:lnTo>
                  <a:pt x="829" y="108"/>
                </a:lnTo>
                <a:lnTo>
                  <a:pt x="832" y="108"/>
                </a:lnTo>
                <a:lnTo>
                  <a:pt x="834" y="108"/>
                </a:lnTo>
                <a:lnTo>
                  <a:pt x="837" y="108"/>
                </a:lnTo>
                <a:lnTo>
                  <a:pt x="840" y="108"/>
                </a:lnTo>
                <a:lnTo>
                  <a:pt x="843" y="108"/>
                </a:lnTo>
                <a:lnTo>
                  <a:pt x="846" y="108"/>
                </a:lnTo>
                <a:lnTo>
                  <a:pt x="849" y="108"/>
                </a:lnTo>
                <a:lnTo>
                  <a:pt x="852" y="108"/>
                </a:lnTo>
                <a:lnTo>
                  <a:pt x="854" y="108"/>
                </a:lnTo>
                <a:lnTo>
                  <a:pt x="857" y="108"/>
                </a:lnTo>
                <a:lnTo>
                  <a:pt x="860" y="108"/>
                </a:lnTo>
                <a:lnTo>
                  <a:pt x="860" y="105"/>
                </a:lnTo>
                <a:lnTo>
                  <a:pt x="863" y="108"/>
                </a:lnTo>
                <a:lnTo>
                  <a:pt x="866" y="108"/>
                </a:lnTo>
                <a:lnTo>
                  <a:pt x="869" y="108"/>
                </a:lnTo>
                <a:lnTo>
                  <a:pt x="871" y="108"/>
                </a:lnTo>
                <a:lnTo>
                  <a:pt x="874" y="108"/>
                </a:lnTo>
                <a:lnTo>
                  <a:pt x="877" y="108"/>
                </a:lnTo>
                <a:lnTo>
                  <a:pt x="880" y="108"/>
                </a:lnTo>
                <a:lnTo>
                  <a:pt x="883" y="108"/>
                </a:lnTo>
                <a:lnTo>
                  <a:pt x="886" y="111"/>
                </a:lnTo>
                <a:lnTo>
                  <a:pt x="889" y="111"/>
                </a:lnTo>
                <a:lnTo>
                  <a:pt x="891" y="111"/>
                </a:lnTo>
                <a:lnTo>
                  <a:pt x="894" y="111"/>
                </a:lnTo>
                <a:lnTo>
                  <a:pt x="897" y="111"/>
                </a:lnTo>
                <a:lnTo>
                  <a:pt x="897" y="114"/>
                </a:lnTo>
                <a:lnTo>
                  <a:pt x="900" y="114"/>
                </a:lnTo>
                <a:lnTo>
                  <a:pt x="903" y="114"/>
                </a:lnTo>
                <a:lnTo>
                  <a:pt x="906" y="114"/>
                </a:lnTo>
                <a:lnTo>
                  <a:pt x="909" y="116"/>
                </a:lnTo>
                <a:lnTo>
                  <a:pt x="911" y="116"/>
                </a:lnTo>
                <a:lnTo>
                  <a:pt x="914" y="119"/>
                </a:lnTo>
                <a:lnTo>
                  <a:pt x="917" y="119"/>
                </a:lnTo>
                <a:lnTo>
                  <a:pt x="920" y="119"/>
                </a:lnTo>
                <a:lnTo>
                  <a:pt x="923" y="122"/>
                </a:lnTo>
                <a:lnTo>
                  <a:pt x="926" y="122"/>
                </a:lnTo>
                <a:lnTo>
                  <a:pt x="928" y="122"/>
                </a:lnTo>
                <a:lnTo>
                  <a:pt x="931" y="122"/>
                </a:lnTo>
                <a:lnTo>
                  <a:pt x="934" y="125"/>
                </a:lnTo>
                <a:lnTo>
                  <a:pt x="937" y="125"/>
                </a:lnTo>
                <a:lnTo>
                  <a:pt x="940" y="125"/>
                </a:lnTo>
                <a:lnTo>
                  <a:pt x="943" y="125"/>
                </a:lnTo>
                <a:lnTo>
                  <a:pt x="946" y="128"/>
                </a:lnTo>
                <a:lnTo>
                  <a:pt x="948" y="128"/>
                </a:lnTo>
                <a:lnTo>
                  <a:pt x="951" y="128"/>
                </a:lnTo>
                <a:lnTo>
                  <a:pt x="954" y="131"/>
                </a:lnTo>
                <a:lnTo>
                  <a:pt x="957" y="131"/>
                </a:lnTo>
                <a:lnTo>
                  <a:pt x="960" y="131"/>
                </a:lnTo>
                <a:lnTo>
                  <a:pt x="963" y="134"/>
                </a:lnTo>
                <a:lnTo>
                  <a:pt x="965" y="134"/>
                </a:lnTo>
                <a:lnTo>
                  <a:pt x="968" y="134"/>
                </a:lnTo>
                <a:lnTo>
                  <a:pt x="971" y="134"/>
                </a:lnTo>
                <a:lnTo>
                  <a:pt x="974" y="136"/>
                </a:lnTo>
                <a:lnTo>
                  <a:pt x="977" y="136"/>
                </a:lnTo>
                <a:lnTo>
                  <a:pt x="980" y="136"/>
                </a:lnTo>
                <a:lnTo>
                  <a:pt x="983" y="136"/>
                </a:lnTo>
                <a:lnTo>
                  <a:pt x="985" y="139"/>
                </a:lnTo>
                <a:lnTo>
                  <a:pt x="988" y="139"/>
                </a:lnTo>
                <a:lnTo>
                  <a:pt x="991" y="139"/>
                </a:lnTo>
                <a:lnTo>
                  <a:pt x="994" y="139"/>
                </a:lnTo>
                <a:lnTo>
                  <a:pt x="994" y="142"/>
                </a:lnTo>
                <a:lnTo>
                  <a:pt x="997" y="142"/>
                </a:lnTo>
                <a:lnTo>
                  <a:pt x="1000" y="142"/>
                </a:lnTo>
                <a:lnTo>
                  <a:pt x="1002" y="142"/>
                </a:lnTo>
                <a:lnTo>
                  <a:pt x="1002" y="145"/>
                </a:lnTo>
                <a:lnTo>
                  <a:pt x="1005" y="145"/>
                </a:lnTo>
                <a:lnTo>
                  <a:pt x="1008" y="145"/>
                </a:lnTo>
                <a:lnTo>
                  <a:pt x="1011" y="148"/>
                </a:lnTo>
                <a:lnTo>
                  <a:pt x="1014" y="148"/>
                </a:lnTo>
                <a:lnTo>
                  <a:pt x="1017" y="151"/>
                </a:lnTo>
                <a:lnTo>
                  <a:pt x="1020" y="151"/>
                </a:lnTo>
                <a:lnTo>
                  <a:pt x="1020" y="153"/>
                </a:lnTo>
                <a:lnTo>
                  <a:pt x="1022" y="153"/>
                </a:lnTo>
                <a:lnTo>
                  <a:pt x="1025" y="156"/>
                </a:lnTo>
                <a:lnTo>
                  <a:pt x="1028" y="156"/>
                </a:lnTo>
                <a:lnTo>
                  <a:pt x="1028" y="159"/>
                </a:lnTo>
                <a:lnTo>
                  <a:pt x="1031" y="159"/>
                </a:lnTo>
                <a:lnTo>
                  <a:pt x="1034" y="159"/>
                </a:lnTo>
                <a:lnTo>
                  <a:pt x="1034" y="162"/>
                </a:lnTo>
                <a:lnTo>
                  <a:pt x="1037" y="162"/>
                </a:lnTo>
                <a:lnTo>
                  <a:pt x="1040" y="165"/>
                </a:lnTo>
                <a:lnTo>
                  <a:pt x="1042" y="165"/>
                </a:lnTo>
                <a:lnTo>
                  <a:pt x="1042" y="168"/>
                </a:lnTo>
                <a:lnTo>
                  <a:pt x="1045" y="168"/>
                </a:lnTo>
                <a:lnTo>
                  <a:pt x="1048" y="168"/>
                </a:lnTo>
                <a:lnTo>
                  <a:pt x="1048" y="171"/>
                </a:lnTo>
                <a:lnTo>
                  <a:pt x="1051" y="171"/>
                </a:lnTo>
                <a:lnTo>
                  <a:pt x="1054" y="171"/>
                </a:lnTo>
                <a:lnTo>
                  <a:pt x="1057" y="173"/>
                </a:lnTo>
                <a:lnTo>
                  <a:pt x="1059" y="173"/>
                </a:lnTo>
                <a:lnTo>
                  <a:pt x="1062" y="176"/>
                </a:lnTo>
                <a:lnTo>
                  <a:pt x="1065" y="176"/>
                </a:lnTo>
                <a:lnTo>
                  <a:pt x="1065" y="179"/>
                </a:lnTo>
                <a:lnTo>
                  <a:pt x="1068" y="179"/>
                </a:lnTo>
                <a:lnTo>
                  <a:pt x="1071" y="179"/>
                </a:lnTo>
                <a:lnTo>
                  <a:pt x="1071" y="182"/>
                </a:lnTo>
                <a:lnTo>
                  <a:pt x="1074" y="182"/>
                </a:lnTo>
                <a:lnTo>
                  <a:pt x="1074" y="185"/>
                </a:lnTo>
                <a:lnTo>
                  <a:pt x="1077" y="185"/>
                </a:lnTo>
                <a:lnTo>
                  <a:pt x="1077" y="188"/>
                </a:lnTo>
                <a:lnTo>
                  <a:pt x="1079" y="188"/>
                </a:lnTo>
                <a:lnTo>
                  <a:pt x="1079" y="190"/>
                </a:lnTo>
                <a:lnTo>
                  <a:pt x="1085" y="190"/>
                </a:lnTo>
                <a:lnTo>
                  <a:pt x="1088" y="193"/>
                </a:lnTo>
                <a:lnTo>
                  <a:pt x="1094" y="193"/>
                </a:lnTo>
                <a:lnTo>
                  <a:pt x="1096" y="196"/>
                </a:lnTo>
                <a:lnTo>
                  <a:pt x="1102" y="196"/>
                </a:lnTo>
                <a:lnTo>
                  <a:pt x="1105" y="196"/>
                </a:lnTo>
                <a:lnTo>
                  <a:pt x="1108" y="196"/>
                </a:lnTo>
                <a:lnTo>
                  <a:pt x="1111" y="196"/>
                </a:lnTo>
                <a:lnTo>
                  <a:pt x="1114" y="196"/>
                </a:lnTo>
                <a:lnTo>
                  <a:pt x="1114" y="193"/>
                </a:lnTo>
                <a:lnTo>
                  <a:pt x="1114" y="190"/>
                </a:lnTo>
                <a:lnTo>
                  <a:pt x="1116" y="190"/>
                </a:lnTo>
                <a:lnTo>
                  <a:pt x="1119" y="190"/>
                </a:lnTo>
                <a:lnTo>
                  <a:pt x="1122" y="190"/>
                </a:lnTo>
                <a:lnTo>
                  <a:pt x="1125" y="190"/>
                </a:lnTo>
                <a:lnTo>
                  <a:pt x="1128" y="193"/>
                </a:lnTo>
                <a:lnTo>
                  <a:pt x="1131" y="193"/>
                </a:lnTo>
                <a:lnTo>
                  <a:pt x="1131" y="196"/>
                </a:lnTo>
                <a:lnTo>
                  <a:pt x="1134" y="196"/>
                </a:lnTo>
                <a:lnTo>
                  <a:pt x="1136" y="193"/>
                </a:lnTo>
                <a:lnTo>
                  <a:pt x="1139" y="193"/>
                </a:lnTo>
                <a:lnTo>
                  <a:pt x="1139" y="196"/>
                </a:lnTo>
                <a:lnTo>
                  <a:pt x="1142" y="196"/>
                </a:lnTo>
                <a:lnTo>
                  <a:pt x="1142" y="199"/>
                </a:lnTo>
                <a:lnTo>
                  <a:pt x="1145" y="202"/>
                </a:lnTo>
                <a:lnTo>
                  <a:pt x="1145" y="205"/>
                </a:lnTo>
                <a:lnTo>
                  <a:pt x="1148" y="202"/>
                </a:lnTo>
                <a:lnTo>
                  <a:pt x="1148" y="199"/>
                </a:lnTo>
                <a:lnTo>
                  <a:pt x="1151" y="199"/>
                </a:lnTo>
                <a:lnTo>
                  <a:pt x="1153" y="199"/>
                </a:lnTo>
                <a:lnTo>
                  <a:pt x="1156" y="199"/>
                </a:lnTo>
                <a:lnTo>
                  <a:pt x="1159" y="202"/>
                </a:lnTo>
                <a:lnTo>
                  <a:pt x="1162" y="205"/>
                </a:lnTo>
                <a:lnTo>
                  <a:pt x="1165" y="205"/>
                </a:lnTo>
                <a:lnTo>
                  <a:pt x="1168" y="205"/>
                </a:lnTo>
                <a:lnTo>
                  <a:pt x="1171" y="205"/>
                </a:lnTo>
                <a:lnTo>
                  <a:pt x="1173" y="205"/>
                </a:lnTo>
                <a:lnTo>
                  <a:pt x="1176" y="205"/>
                </a:lnTo>
                <a:lnTo>
                  <a:pt x="1179" y="205"/>
                </a:lnTo>
                <a:lnTo>
                  <a:pt x="1182" y="208"/>
                </a:lnTo>
                <a:lnTo>
                  <a:pt x="1182" y="205"/>
                </a:lnTo>
                <a:lnTo>
                  <a:pt x="1185" y="205"/>
                </a:lnTo>
                <a:lnTo>
                  <a:pt x="1188" y="205"/>
                </a:lnTo>
                <a:lnTo>
                  <a:pt x="1190" y="205"/>
                </a:lnTo>
                <a:lnTo>
                  <a:pt x="1193" y="205"/>
                </a:lnTo>
                <a:lnTo>
                  <a:pt x="1196" y="205"/>
                </a:lnTo>
                <a:lnTo>
                  <a:pt x="1196" y="208"/>
                </a:lnTo>
                <a:lnTo>
                  <a:pt x="1199" y="208"/>
                </a:lnTo>
                <a:lnTo>
                  <a:pt x="1202" y="208"/>
                </a:lnTo>
                <a:lnTo>
                  <a:pt x="1205" y="208"/>
                </a:lnTo>
                <a:lnTo>
                  <a:pt x="1208" y="208"/>
                </a:lnTo>
                <a:lnTo>
                  <a:pt x="1208" y="210"/>
                </a:lnTo>
                <a:lnTo>
                  <a:pt x="1210" y="210"/>
                </a:lnTo>
                <a:lnTo>
                  <a:pt x="1213" y="210"/>
                </a:lnTo>
                <a:lnTo>
                  <a:pt x="1216" y="208"/>
                </a:lnTo>
                <a:lnTo>
                  <a:pt x="1213" y="205"/>
                </a:lnTo>
                <a:lnTo>
                  <a:pt x="1216" y="205"/>
                </a:lnTo>
                <a:lnTo>
                  <a:pt x="1216" y="202"/>
                </a:lnTo>
                <a:lnTo>
                  <a:pt x="1216" y="199"/>
                </a:lnTo>
                <a:lnTo>
                  <a:pt x="1216" y="196"/>
                </a:lnTo>
                <a:lnTo>
                  <a:pt x="1216" y="193"/>
                </a:lnTo>
                <a:lnTo>
                  <a:pt x="1216" y="190"/>
                </a:lnTo>
                <a:lnTo>
                  <a:pt x="1219" y="188"/>
                </a:lnTo>
                <a:lnTo>
                  <a:pt x="1219" y="185"/>
                </a:lnTo>
                <a:lnTo>
                  <a:pt x="1222" y="185"/>
                </a:lnTo>
                <a:lnTo>
                  <a:pt x="1225" y="185"/>
                </a:lnTo>
                <a:lnTo>
                  <a:pt x="1227" y="185"/>
                </a:lnTo>
                <a:lnTo>
                  <a:pt x="1230" y="185"/>
                </a:lnTo>
                <a:lnTo>
                  <a:pt x="1230" y="182"/>
                </a:lnTo>
                <a:lnTo>
                  <a:pt x="1233" y="182"/>
                </a:lnTo>
                <a:lnTo>
                  <a:pt x="1233" y="179"/>
                </a:lnTo>
                <a:lnTo>
                  <a:pt x="1233" y="176"/>
                </a:lnTo>
                <a:lnTo>
                  <a:pt x="1236" y="173"/>
                </a:lnTo>
                <a:lnTo>
                  <a:pt x="1236" y="171"/>
                </a:lnTo>
                <a:lnTo>
                  <a:pt x="1233" y="171"/>
                </a:lnTo>
                <a:lnTo>
                  <a:pt x="1230" y="171"/>
                </a:lnTo>
                <a:lnTo>
                  <a:pt x="1230" y="168"/>
                </a:lnTo>
                <a:lnTo>
                  <a:pt x="1230" y="165"/>
                </a:lnTo>
                <a:lnTo>
                  <a:pt x="1233" y="165"/>
                </a:lnTo>
                <a:lnTo>
                  <a:pt x="1236" y="162"/>
                </a:lnTo>
                <a:lnTo>
                  <a:pt x="1236" y="159"/>
                </a:lnTo>
                <a:lnTo>
                  <a:pt x="1239" y="159"/>
                </a:lnTo>
                <a:lnTo>
                  <a:pt x="1242" y="156"/>
                </a:lnTo>
                <a:lnTo>
                  <a:pt x="1239" y="156"/>
                </a:lnTo>
                <a:lnTo>
                  <a:pt x="1239" y="153"/>
                </a:lnTo>
                <a:lnTo>
                  <a:pt x="1242" y="151"/>
                </a:lnTo>
                <a:lnTo>
                  <a:pt x="1245" y="151"/>
                </a:lnTo>
                <a:lnTo>
                  <a:pt x="1245" y="148"/>
                </a:lnTo>
                <a:lnTo>
                  <a:pt x="1245" y="145"/>
                </a:lnTo>
                <a:lnTo>
                  <a:pt x="1247" y="145"/>
                </a:lnTo>
                <a:lnTo>
                  <a:pt x="1247" y="142"/>
                </a:lnTo>
                <a:lnTo>
                  <a:pt x="1250" y="142"/>
                </a:lnTo>
                <a:lnTo>
                  <a:pt x="1250" y="139"/>
                </a:lnTo>
                <a:lnTo>
                  <a:pt x="1253" y="139"/>
                </a:lnTo>
                <a:lnTo>
                  <a:pt x="1253" y="142"/>
                </a:lnTo>
                <a:lnTo>
                  <a:pt x="1256" y="142"/>
                </a:lnTo>
                <a:lnTo>
                  <a:pt x="1259" y="142"/>
                </a:lnTo>
                <a:lnTo>
                  <a:pt x="1259" y="139"/>
                </a:lnTo>
                <a:lnTo>
                  <a:pt x="1262" y="136"/>
                </a:lnTo>
                <a:lnTo>
                  <a:pt x="1262" y="134"/>
                </a:lnTo>
                <a:lnTo>
                  <a:pt x="1262" y="131"/>
                </a:lnTo>
                <a:lnTo>
                  <a:pt x="1265" y="131"/>
                </a:lnTo>
                <a:lnTo>
                  <a:pt x="1267" y="134"/>
                </a:lnTo>
                <a:lnTo>
                  <a:pt x="1267" y="136"/>
                </a:lnTo>
                <a:lnTo>
                  <a:pt x="1267" y="139"/>
                </a:lnTo>
                <a:lnTo>
                  <a:pt x="1270" y="139"/>
                </a:lnTo>
                <a:lnTo>
                  <a:pt x="1273" y="139"/>
                </a:lnTo>
                <a:lnTo>
                  <a:pt x="1276" y="139"/>
                </a:lnTo>
                <a:lnTo>
                  <a:pt x="1279" y="139"/>
                </a:lnTo>
                <a:lnTo>
                  <a:pt x="1279" y="136"/>
                </a:lnTo>
                <a:lnTo>
                  <a:pt x="1279" y="134"/>
                </a:lnTo>
                <a:lnTo>
                  <a:pt x="1279" y="131"/>
                </a:lnTo>
                <a:lnTo>
                  <a:pt x="1282" y="131"/>
                </a:lnTo>
                <a:lnTo>
                  <a:pt x="1282" y="128"/>
                </a:lnTo>
                <a:lnTo>
                  <a:pt x="1284" y="128"/>
                </a:lnTo>
                <a:lnTo>
                  <a:pt x="1287" y="128"/>
                </a:lnTo>
                <a:lnTo>
                  <a:pt x="1290" y="128"/>
                </a:lnTo>
                <a:lnTo>
                  <a:pt x="1293" y="128"/>
                </a:lnTo>
                <a:lnTo>
                  <a:pt x="1293" y="125"/>
                </a:lnTo>
                <a:lnTo>
                  <a:pt x="1296" y="125"/>
                </a:lnTo>
                <a:lnTo>
                  <a:pt x="1296" y="122"/>
                </a:lnTo>
                <a:lnTo>
                  <a:pt x="1299" y="122"/>
                </a:lnTo>
                <a:lnTo>
                  <a:pt x="1299" y="119"/>
                </a:lnTo>
                <a:lnTo>
                  <a:pt x="1299" y="116"/>
                </a:lnTo>
                <a:lnTo>
                  <a:pt x="1302" y="116"/>
                </a:lnTo>
                <a:lnTo>
                  <a:pt x="1304" y="114"/>
                </a:lnTo>
                <a:lnTo>
                  <a:pt x="1304" y="111"/>
                </a:lnTo>
                <a:lnTo>
                  <a:pt x="1307" y="108"/>
                </a:lnTo>
                <a:lnTo>
                  <a:pt x="1310" y="105"/>
                </a:lnTo>
                <a:lnTo>
                  <a:pt x="1313" y="108"/>
                </a:lnTo>
                <a:lnTo>
                  <a:pt x="1313" y="111"/>
                </a:lnTo>
                <a:lnTo>
                  <a:pt x="1316" y="111"/>
                </a:lnTo>
                <a:lnTo>
                  <a:pt x="1319" y="111"/>
                </a:lnTo>
                <a:lnTo>
                  <a:pt x="1319" y="108"/>
                </a:lnTo>
                <a:lnTo>
                  <a:pt x="1316" y="105"/>
                </a:lnTo>
                <a:lnTo>
                  <a:pt x="1316" y="102"/>
                </a:lnTo>
                <a:lnTo>
                  <a:pt x="1316" y="99"/>
                </a:lnTo>
                <a:lnTo>
                  <a:pt x="1319" y="99"/>
                </a:lnTo>
                <a:lnTo>
                  <a:pt x="1321" y="99"/>
                </a:lnTo>
                <a:lnTo>
                  <a:pt x="1324" y="99"/>
                </a:lnTo>
                <a:lnTo>
                  <a:pt x="1327" y="97"/>
                </a:lnTo>
                <a:lnTo>
                  <a:pt x="1324" y="94"/>
                </a:lnTo>
                <a:lnTo>
                  <a:pt x="1327" y="91"/>
                </a:lnTo>
                <a:lnTo>
                  <a:pt x="1330" y="91"/>
                </a:lnTo>
                <a:lnTo>
                  <a:pt x="1330" y="88"/>
                </a:lnTo>
                <a:lnTo>
                  <a:pt x="1333" y="85"/>
                </a:lnTo>
                <a:lnTo>
                  <a:pt x="1336" y="85"/>
                </a:lnTo>
                <a:lnTo>
                  <a:pt x="1339" y="82"/>
                </a:lnTo>
                <a:lnTo>
                  <a:pt x="1339" y="79"/>
                </a:lnTo>
                <a:lnTo>
                  <a:pt x="1336" y="79"/>
                </a:lnTo>
                <a:lnTo>
                  <a:pt x="1336" y="77"/>
                </a:lnTo>
                <a:lnTo>
                  <a:pt x="1333" y="77"/>
                </a:lnTo>
                <a:lnTo>
                  <a:pt x="1330" y="74"/>
                </a:lnTo>
                <a:lnTo>
                  <a:pt x="1330" y="71"/>
                </a:lnTo>
                <a:lnTo>
                  <a:pt x="1333" y="71"/>
                </a:lnTo>
                <a:lnTo>
                  <a:pt x="1333" y="74"/>
                </a:lnTo>
                <a:lnTo>
                  <a:pt x="1336" y="74"/>
                </a:lnTo>
                <a:lnTo>
                  <a:pt x="1339" y="74"/>
                </a:lnTo>
                <a:lnTo>
                  <a:pt x="1339" y="77"/>
                </a:lnTo>
                <a:lnTo>
                  <a:pt x="1341" y="77"/>
                </a:lnTo>
                <a:lnTo>
                  <a:pt x="1344" y="74"/>
                </a:lnTo>
                <a:lnTo>
                  <a:pt x="1344" y="71"/>
                </a:lnTo>
                <a:lnTo>
                  <a:pt x="1347" y="71"/>
                </a:lnTo>
                <a:lnTo>
                  <a:pt x="1350" y="74"/>
                </a:lnTo>
                <a:lnTo>
                  <a:pt x="1353" y="74"/>
                </a:lnTo>
                <a:lnTo>
                  <a:pt x="1356" y="74"/>
                </a:lnTo>
                <a:lnTo>
                  <a:pt x="1356" y="71"/>
                </a:lnTo>
                <a:lnTo>
                  <a:pt x="1358" y="71"/>
                </a:lnTo>
                <a:lnTo>
                  <a:pt x="1361" y="71"/>
                </a:lnTo>
                <a:lnTo>
                  <a:pt x="1361" y="68"/>
                </a:lnTo>
                <a:lnTo>
                  <a:pt x="1364" y="68"/>
                </a:lnTo>
                <a:lnTo>
                  <a:pt x="1367" y="68"/>
                </a:lnTo>
                <a:lnTo>
                  <a:pt x="1370" y="65"/>
                </a:lnTo>
                <a:lnTo>
                  <a:pt x="1373" y="62"/>
                </a:lnTo>
                <a:lnTo>
                  <a:pt x="1376" y="62"/>
                </a:lnTo>
                <a:lnTo>
                  <a:pt x="1378" y="62"/>
                </a:lnTo>
                <a:lnTo>
                  <a:pt x="1381" y="62"/>
                </a:lnTo>
                <a:lnTo>
                  <a:pt x="1384" y="62"/>
                </a:lnTo>
                <a:lnTo>
                  <a:pt x="1384" y="60"/>
                </a:lnTo>
                <a:lnTo>
                  <a:pt x="1387" y="57"/>
                </a:lnTo>
                <a:lnTo>
                  <a:pt x="1390" y="57"/>
                </a:lnTo>
                <a:lnTo>
                  <a:pt x="1393" y="57"/>
                </a:lnTo>
                <a:lnTo>
                  <a:pt x="1396" y="57"/>
                </a:lnTo>
                <a:lnTo>
                  <a:pt x="1396" y="54"/>
                </a:lnTo>
                <a:lnTo>
                  <a:pt x="1398" y="54"/>
                </a:lnTo>
                <a:lnTo>
                  <a:pt x="1401" y="54"/>
                </a:lnTo>
                <a:lnTo>
                  <a:pt x="1404" y="51"/>
                </a:lnTo>
                <a:lnTo>
                  <a:pt x="1407" y="54"/>
                </a:lnTo>
                <a:lnTo>
                  <a:pt x="1404" y="57"/>
                </a:lnTo>
                <a:lnTo>
                  <a:pt x="1407" y="60"/>
                </a:lnTo>
                <a:lnTo>
                  <a:pt x="1410" y="60"/>
                </a:lnTo>
                <a:lnTo>
                  <a:pt x="1413" y="60"/>
                </a:lnTo>
                <a:lnTo>
                  <a:pt x="1415" y="60"/>
                </a:lnTo>
                <a:lnTo>
                  <a:pt x="1418" y="57"/>
                </a:lnTo>
                <a:lnTo>
                  <a:pt x="1421" y="57"/>
                </a:lnTo>
                <a:lnTo>
                  <a:pt x="1421" y="60"/>
                </a:lnTo>
                <a:lnTo>
                  <a:pt x="1421" y="62"/>
                </a:lnTo>
                <a:lnTo>
                  <a:pt x="1424" y="62"/>
                </a:lnTo>
                <a:lnTo>
                  <a:pt x="1424" y="60"/>
                </a:lnTo>
                <a:lnTo>
                  <a:pt x="1424" y="57"/>
                </a:lnTo>
                <a:lnTo>
                  <a:pt x="1424" y="54"/>
                </a:lnTo>
                <a:lnTo>
                  <a:pt x="1427" y="54"/>
                </a:lnTo>
                <a:lnTo>
                  <a:pt x="1430" y="51"/>
                </a:lnTo>
                <a:lnTo>
                  <a:pt x="1430" y="54"/>
                </a:lnTo>
                <a:lnTo>
                  <a:pt x="1433" y="54"/>
                </a:lnTo>
                <a:lnTo>
                  <a:pt x="1433" y="57"/>
                </a:lnTo>
                <a:lnTo>
                  <a:pt x="1430" y="57"/>
                </a:lnTo>
                <a:lnTo>
                  <a:pt x="1430" y="60"/>
                </a:lnTo>
                <a:lnTo>
                  <a:pt x="1433" y="60"/>
                </a:lnTo>
                <a:lnTo>
                  <a:pt x="1435" y="60"/>
                </a:lnTo>
                <a:lnTo>
                  <a:pt x="1435" y="57"/>
                </a:lnTo>
                <a:lnTo>
                  <a:pt x="1438" y="57"/>
                </a:lnTo>
                <a:lnTo>
                  <a:pt x="1441" y="57"/>
                </a:lnTo>
                <a:lnTo>
                  <a:pt x="1444" y="60"/>
                </a:lnTo>
                <a:lnTo>
                  <a:pt x="1447" y="60"/>
                </a:lnTo>
                <a:lnTo>
                  <a:pt x="1450" y="57"/>
                </a:lnTo>
                <a:lnTo>
                  <a:pt x="1450" y="54"/>
                </a:lnTo>
                <a:lnTo>
                  <a:pt x="1452" y="51"/>
                </a:lnTo>
                <a:lnTo>
                  <a:pt x="1455" y="51"/>
                </a:lnTo>
                <a:lnTo>
                  <a:pt x="1458" y="51"/>
                </a:lnTo>
                <a:lnTo>
                  <a:pt x="1458" y="48"/>
                </a:lnTo>
                <a:lnTo>
                  <a:pt x="1461" y="48"/>
                </a:lnTo>
                <a:lnTo>
                  <a:pt x="1461" y="45"/>
                </a:lnTo>
                <a:lnTo>
                  <a:pt x="1458" y="45"/>
                </a:lnTo>
                <a:lnTo>
                  <a:pt x="1455" y="45"/>
                </a:lnTo>
                <a:lnTo>
                  <a:pt x="1455" y="42"/>
                </a:lnTo>
                <a:lnTo>
                  <a:pt x="1455" y="40"/>
                </a:lnTo>
                <a:lnTo>
                  <a:pt x="1458" y="40"/>
                </a:lnTo>
                <a:lnTo>
                  <a:pt x="1461" y="40"/>
                </a:lnTo>
                <a:lnTo>
                  <a:pt x="1464" y="40"/>
                </a:lnTo>
                <a:lnTo>
                  <a:pt x="1464" y="37"/>
                </a:lnTo>
                <a:lnTo>
                  <a:pt x="1464" y="34"/>
                </a:lnTo>
                <a:lnTo>
                  <a:pt x="1464" y="31"/>
                </a:lnTo>
                <a:lnTo>
                  <a:pt x="1464" y="28"/>
                </a:lnTo>
                <a:lnTo>
                  <a:pt x="1467" y="28"/>
                </a:lnTo>
                <a:lnTo>
                  <a:pt x="1467" y="25"/>
                </a:lnTo>
                <a:lnTo>
                  <a:pt x="1470" y="23"/>
                </a:lnTo>
                <a:lnTo>
                  <a:pt x="1470" y="20"/>
                </a:lnTo>
                <a:lnTo>
                  <a:pt x="1472" y="20"/>
                </a:lnTo>
                <a:lnTo>
                  <a:pt x="1475" y="17"/>
                </a:lnTo>
                <a:lnTo>
                  <a:pt x="1475" y="14"/>
                </a:lnTo>
                <a:lnTo>
                  <a:pt x="1478" y="14"/>
                </a:lnTo>
                <a:lnTo>
                  <a:pt x="1481" y="14"/>
                </a:lnTo>
                <a:lnTo>
                  <a:pt x="1484" y="11"/>
                </a:lnTo>
                <a:lnTo>
                  <a:pt x="1487" y="11"/>
                </a:lnTo>
                <a:lnTo>
                  <a:pt x="1487" y="8"/>
                </a:lnTo>
                <a:lnTo>
                  <a:pt x="1487" y="5"/>
                </a:lnTo>
                <a:lnTo>
                  <a:pt x="1489" y="5"/>
                </a:lnTo>
                <a:lnTo>
                  <a:pt x="1489" y="3"/>
                </a:lnTo>
                <a:lnTo>
                  <a:pt x="1492" y="3"/>
                </a:lnTo>
                <a:lnTo>
                  <a:pt x="1492" y="0"/>
                </a:lnTo>
                <a:lnTo>
                  <a:pt x="1495" y="0"/>
                </a:lnTo>
                <a:lnTo>
                  <a:pt x="1498" y="0"/>
                </a:lnTo>
                <a:lnTo>
                  <a:pt x="1501" y="0"/>
                </a:lnTo>
                <a:lnTo>
                  <a:pt x="1504" y="0"/>
                </a:lnTo>
                <a:lnTo>
                  <a:pt x="1507" y="0"/>
                </a:lnTo>
                <a:lnTo>
                  <a:pt x="1509" y="0"/>
                </a:lnTo>
                <a:lnTo>
                  <a:pt x="1512" y="0"/>
                </a:lnTo>
                <a:lnTo>
                  <a:pt x="1515" y="0"/>
                </a:lnTo>
                <a:lnTo>
                  <a:pt x="1518" y="0"/>
                </a:lnTo>
                <a:lnTo>
                  <a:pt x="1521" y="0"/>
                </a:lnTo>
                <a:lnTo>
                  <a:pt x="1524" y="0"/>
                </a:lnTo>
                <a:lnTo>
                  <a:pt x="1527" y="0"/>
                </a:lnTo>
                <a:lnTo>
                  <a:pt x="1529" y="0"/>
                </a:lnTo>
                <a:lnTo>
                  <a:pt x="1532" y="0"/>
                </a:lnTo>
                <a:lnTo>
                  <a:pt x="1535" y="0"/>
                </a:lnTo>
                <a:lnTo>
                  <a:pt x="1538" y="0"/>
                </a:lnTo>
                <a:lnTo>
                  <a:pt x="1541" y="0"/>
                </a:lnTo>
                <a:lnTo>
                  <a:pt x="1544" y="0"/>
                </a:lnTo>
                <a:lnTo>
                  <a:pt x="1546" y="0"/>
                </a:lnTo>
                <a:lnTo>
                  <a:pt x="1549" y="0"/>
                </a:lnTo>
                <a:lnTo>
                  <a:pt x="1552" y="0"/>
                </a:lnTo>
                <a:lnTo>
                  <a:pt x="1555" y="0"/>
                </a:lnTo>
                <a:lnTo>
                  <a:pt x="1558" y="0"/>
                </a:lnTo>
                <a:lnTo>
                  <a:pt x="1561" y="0"/>
                </a:lnTo>
                <a:lnTo>
                  <a:pt x="1564" y="0"/>
                </a:lnTo>
                <a:lnTo>
                  <a:pt x="1566" y="0"/>
                </a:lnTo>
                <a:lnTo>
                  <a:pt x="1569" y="0"/>
                </a:lnTo>
                <a:lnTo>
                  <a:pt x="1572" y="0"/>
                </a:lnTo>
                <a:lnTo>
                  <a:pt x="1575" y="0"/>
                </a:lnTo>
                <a:lnTo>
                  <a:pt x="1578" y="0"/>
                </a:lnTo>
                <a:lnTo>
                  <a:pt x="1581" y="0"/>
                </a:lnTo>
                <a:lnTo>
                  <a:pt x="1583" y="0"/>
                </a:lnTo>
                <a:lnTo>
                  <a:pt x="1586" y="0"/>
                </a:lnTo>
                <a:lnTo>
                  <a:pt x="1612" y="37"/>
                </a:lnTo>
                <a:close/>
              </a:path>
            </a:pathLst>
          </a:custGeom>
          <a:solidFill>
            <a:srgbClr val="478F3C"/>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7" name="Freeform 44">
            <a:extLst>
              <a:ext uri="{FF2B5EF4-FFF2-40B4-BE49-F238E27FC236}">
                <a16:creationId xmlns:a16="http://schemas.microsoft.com/office/drawing/2014/main" id="{D208FB4F-7820-36B2-2BA3-D289572E5DE0}"/>
              </a:ext>
            </a:extLst>
          </p:cNvPr>
          <p:cNvSpPr>
            <a:spLocks/>
          </p:cNvSpPr>
          <p:nvPr/>
        </p:nvSpPr>
        <p:spPr bwMode="auto">
          <a:xfrm>
            <a:off x="3430588" y="1346200"/>
            <a:ext cx="3648075" cy="2513013"/>
          </a:xfrm>
          <a:custGeom>
            <a:avLst/>
            <a:gdLst>
              <a:gd name="T0" fmla="*/ 899 w 2298"/>
              <a:gd name="T1" fmla="*/ 68 h 1583"/>
              <a:gd name="T2" fmla="*/ 1070 w 2298"/>
              <a:gd name="T3" fmla="*/ 256 h 1583"/>
              <a:gd name="T4" fmla="*/ 1287 w 2298"/>
              <a:gd name="T5" fmla="*/ 239 h 1583"/>
              <a:gd name="T6" fmla="*/ 1498 w 2298"/>
              <a:gd name="T7" fmla="*/ 194 h 1583"/>
              <a:gd name="T8" fmla="*/ 1583 w 2298"/>
              <a:gd name="T9" fmla="*/ 256 h 1583"/>
              <a:gd name="T10" fmla="*/ 1668 w 2298"/>
              <a:gd name="T11" fmla="*/ 305 h 1583"/>
              <a:gd name="T12" fmla="*/ 1822 w 2298"/>
              <a:gd name="T13" fmla="*/ 342 h 1583"/>
              <a:gd name="T14" fmla="*/ 1942 w 2298"/>
              <a:gd name="T15" fmla="*/ 350 h 1583"/>
              <a:gd name="T16" fmla="*/ 2081 w 2298"/>
              <a:gd name="T17" fmla="*/ 313 h 1583"/>
              <a:gd name="T18" fmla="*/ 2184 w 2298"/>
              <a:gd name="T19" fmla="*/ 282 h 1583"/>
              <a:gd name="T20" fmla="*/ 2235 w 2298"/>
              <a:gd name="T21" fmla="*/ 342 h 1583"/>
              <a:gd name="T22" fmla="*/ 2298 w 2298"/>
              <a:gd name="T23" fmla="*/ 401 h 1583"/>
              <a:gd name="T24" fmla="*/ 2244 w 2298"/>
              <a:gd name="T25" fmla="*/ 461 h 1583"/>
              <a:gd name="T26" fmla="*/ 2172 w 2298"/>
              <a:gd name="T27" fmla="*/ 527 h 1583"/>
              <a:gd name="T28" fmla="*/ 2133 w 2298"/>
              <a:gd name="T29" fmla="*/ 612 h 1583"/>
              <a:gd name="T30" fmla="*/ 2030 w 2298"/>
              <a:gd name="T31" fmla="*/ 646 h 1583"/>
              <a:gd name="T32" fmla="*/ 2007 w 2298"/>
              <a:gd name="T33" fmla="*/ 700 h 1583"/>
              <a:gd name="T34" fmla="*/ 2036 w 2298"/>
              <a:gd name="T35" fmla="*/ 763 h 1583"/>
              <a:gd name="T36" fmla="*/ 2073 w 2298"/>
              <a:gd name="T37" fmla="*/ 826 h 1583"/>
              <a:gd name="T38" fmla="*/ 2164 w 2298"/>
              <a:gd name="T39" fmla="*/ 865 h 1583"/>
              <a:gd name="T40" fmla="*/ 2192 w 2298"/>
              <a:gd name="T41" fmla="*/ 900 h 1583"/>
              <a:gd name="T42" fmla="*/ 2161 w 2298"/>
              <a:gd name="T43" fmla="*/ 956 h 1583"/>
              <a:gd name="T44" fmla="*/ 2070 w 2298"/>
              <a:gd name="T45" fmla="*/ 939 h 1583"/>
              <a:gd name="T46" fmla="*/ 2044 w 2298"/>
              <a:gd name="T47" fmla="*/ 845 h 1583"/>
              <a:gd name="T48" fmla="*/ 1953 w 2298"/>
              <a:gd name="T49" fmla="*/ 826 h 1583"/>
              <a:gd name="T50" fmla="*/ 1816 w 2298"/>
              <a:gd name="T51" fmla="*/ 837 h 1583"/>
              <a:gd name="T52" fmla="*/ 1731 w 2298"/>
              <a:gd name="T53" fmla="*/ 905 h 1583"/>
              <a:gd name="T54" fmla="*/ 1728 w 2298"/>
              <a:gd name="T55" fmla="*/ 1022 h 1583"/>
              <a:gd name="T56" fmla="*/ 1717 w 2298"/>
              <a:gd name="T57" fmla="*/ 1127 h 1583"/>
              <a:gd name="T58" fmla="*/ 1668 w 2298"/>
              <a:gd name="T59" fmla="*/ 1196 h 1583"/>
              <a:gd name="T60" fmla="*/ 1657 w 2298"/>
              <a:gd name="T61" fmla="*/ 1298 h 1583"/>
              <a:gd name="T62" fmla="*/ 1637 w 2298"/>
              <a:gd name="T63" fmla="*/ 1401 h 1583"/>
              <a:gd name="T64" fmla="*/ 1674 w 2298"/>
              <a:gd name="T65" fmla="*/ 1497 h 1583"/>
              <a:gd name="T66" fmla="*/ 1629 w 2298"/>
              <a:gd name="T67" fmla="*/ 1583 h 1583"/>
              <a:gd name="T68" fmla="*/ 1540 w 2298"/>
              <a:gd name="T69" fmla="*/ 1529 h 1583"/>
              <a:gd name="T70" fmla="*/ 1469 w 2298"/>
              <a:gd name="T71" fmla="*/ 1495 h 1583"/>
              <a:gd name="T72" fmla="*/ 1375 w 2298"/>
              <a:gd name="T73" fmla="*/ 1480 h 1583"/>
              <a:gd name="T74" fmla="*/ 1218 w 2298"/>
              <a:gd name="T75" fmla="*/ 1443 h 1583"/>
              <a:gd name="T76" fmla="*/ 1230 w 2298"/>
              <a:gd name="T77" fmla="*/ 1364 h 1583"/>
              <a:gd name="T78" fmla="*/ 1224 w 2298"/>
              <a:gd name="T79" fmla="*/ 1272 h 1583"/>
              <a:gd name="T80" fmla="*/ 1096 w 2298"/>
              <a:gd name="T81" fmla="*/ 1221 h 1583"/>
              <a:gd name="T82" fmla="*/ 1116 w 2298"/>
              <a:gd name="T83" fmla="*/ 1144 h 1583"/>
              <a:gd name="T84" fmla="*/ 1073 w 2298"/>
              <a:gd name="T85" fmla="*/ 1056 h 1583"/>
              <a:gd name="T86" fmla="*/ 988 w 2298"/>
              <a:gd name="T87" fmla="*/ 1085 h 1583"/>
              <a:gd name="T88" fmla="*/ 882 w 2298"/>
              <a:gd name="T89" fmla="*/ 1124 h 1583"/>
              <a:gd name="T90" fmla="*/ 851 w 2298"/>
              <a:gd name="T91" fmla="*/ 1048 h 1583"/>
              <a:gd name="T92" fmla="*/ 857 w 2298"/>
              <a:gd name="T93" fmla="*/ 954 h 1583"/>
              <a:gd name="T94" fmla="*/ 734 w 2298"/>
              <a:gd name="T95" fmla="*/ 928 h 1583"/>
              <a:gd name="T96" fmla="*/ 606 w 2298"/>
              <a:gd name="T97" fmla="*/ 871 h 1583"/>
              <a:gd name="T98" fmla="*/ 541 w 2298"/>
              <a:gd name="T99" fmla="*/ 826 h 1583"/>
              <a:gd name="T100" fmla="*/ 489 w 2298"/>
              <a:gd name="T101" fmla="*/ 851 h 1583"/>
              <a:gd name="T102" fmla="*/ 390 w 2298"/>
              <a:gd name="T103" fmla="*/ 871 h 1583"/>
              <a:gd name="T104" fmla="*/ 498 w 2298"/>
              <a:gd name="T105" fmla="*/ 991 h 1583"/>
              <a:gd name="T106" fmla="*/ 424 w 2298"/>
              <a:gd name="T107" fmla="*/ 1036 h 1583"/>
              <a:gd name="T108" fmla="*/ 393 w 2298"/>
              <a:gd name="T109" fmla="*/ 1210 h 1583"/>
              <a:gd name="T110" fmla="*/ 401 w 2298"/>
              <a:gd name="T111" fmla="*/ 979 h 1583"/>
              <a:gd name="T112" fmla="*/ 222 w 2298"/>
              <a:gd name="T113" fmla="*/ 925 h 1583"/>
              <a:gd name="T114" fmla="*/ 37 w 2298"/>
              <a:gd name="T115" fmla="*/ 640 h 1583"/>
              <a:gd name="T116" fmla="*/ 62 w 2298"/>
              <a:gd name="T117" fmla="*/ 433 h 1583"/>
              <a:gd name="T118" fmla="*/ 207 w 2298"/>
              <a:gd name="T119" fmla="*/ 236 h 1583"/>
              <a:gd name="T120" fmla="*/ 338 w 2298"/>
              <a:gd name="T121" fmla="*/ 63 h 1583"/>
              <a:gd name="T122" fmla="*/ 561 w 2298"/>
              <a:gd name="T123" fmla="*/ 48 h 1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98" h="1583">
                <a:moveTo>
                  <a:pt x="706" y="26"/>
                </a:moveTo>
                <a:lnTo>
                  <a:pt x="709" y="26"/>
                </a:lnTo>
                <a:lnTo>
                  <a:pt x="712" y="26"/>
                </a:lnTo>
                <a:lnTo>
                  <a:pt x="717" y="28"/>
                </a:lnTo>
                <a:lnTo>
                  <a:pt x="723" y="28"/>
                </a:lnTo>
                <a:lnTo>
                  <a:pt x="729" y="31"/>
                </a:lnTo>
                <a:lnTo>
                  <a:pt x="734" y="34"/>
                </a:lnTo>
                <a:lnTo>
                  <a:pt x="740" y="37"/>
                </a:lnTo>
                <a:lnTo>
                  <a:pt x="746" y="37"/>
                </a:lnTo>
                <a:lnTo>
                  <a:pt x="751" y="40"/>
                </a:lnTo>
                <a:lnTo>
                  <a:pt x="757" y="43"/>
                </a:lnTo>
                <a:lnTo>
                  <a:pt x="763" y="45"/>
                </a:lnTo>
                <a:lnTo>
                  <a:pt x="768" y="48"/>
                </a:lnTo>
                <a:lnTo>
                  <a:pt x="774" y="48"/>
                </a:lnTo>
                <a:lnTo>
                  <a:pt x="780" y="51"/>
                </a:lnTo>
                <a:lnTo>
                  <a:pt x="786" y="54"/>
                </a:lnTo>
                <a:lnTo>
                  <a:pt x="791" y="57"/>
                </a:lnTo>
                <a:lnTo>
                  <a:pt x="797" y="60"/>
                </a:lnTo>
                <a:lnTo>
                  <a:pt x="803" y="60"/>
                </a:lnTo>
                <a:lnTo>
                  <a:pt x="808" y="63"/>
                </a:lnTo>
                <a:lnTo>
                  <a:pt x="814" y="65"/>
                </a:lnTo>
                <a:lnTo>
                  <a:pt x="820" y="65"/>
                </a:lnTo>
                <a:lnTo>
                  <a:pt x="825" y="68"/>
                </a:lnTo>
                <a:lnTo>
                  <a:pt x="831" y="68"/>
                </a:lnTo>
                <a:lnTo>
                  <a:pt x="837" y="71"/>
                </a:lnTo>
                <a:lnTo>
                  <a:pt x="843" y="71"/>
                </a:lnTo>
                <a:lnTo>
                  <a:pt x="848" y="74"/>
                </a:lnTo>
                <a:lnTo>
                  <a:pt x="851" y="74"/>
                </a:lnTo>
                <a:lnTo>
                  <a:pt x="851" y="77"/>
                </a:lnTo>
                <a:lnTo>
                  <a:pt x="854" y="77"/>
                </a:lnTo>
                <a:lnTo>
                  <a:pt x="857" y="80"/>
                </a:lnTo>
                <a:lnTo>
                  <a:pt x="860" y="80"/>
                </a:lnTo>
                <a:lnTo>
                  <a:pt x="860" y="83"/>
                </a:lnTo>
                <a:lnTo>
                  <a:pt x="862" y="83"/>
                </a:lnTo>
                <a:lnTo>
                  <a:pt x="868" y="80"/>
                </a:lnTo>
                <a:lnTo>
                  <a:pt x="874" y="77"/>
                </a:lnTo>
                <a:lnTo>
                  <a:pt x="880" y="74"/>
                </a:lnTo>
                <a:lnTo>
                  <a:pt x="885" y="68"/>
                </a:lnTo>
                <a:lnTo>
                  <a:pt x="891" y="68"/>
                </a:lnTo>
                <a:lnTo>
                  <a:pt x="897" y="68"/>
                </a:lnTo>
                <a:lnTo>
                  <a:pt x="899" y="68"/>
                </a:lnTo>
                <a:lnTo>
                  <a:pt x="902" y="68"/>
                </a:lnTo>
                <a:lnTo>
                  <a:pt x="908" y="71"/>
                </a:lnTo>
                <a:lnTo>
                  <a:pt x="914" y="74"/>
                </a:lnTo>
                <a:lnTo>
                  <a:pt x="919" y="77"/>
                </a:lnTo>
                <a:lnTo>
                  <a:pt x="925" y="80"/>
                </a:lnTo>
                <a:lnTo>
                  <a:pt x="931" y="85"/>
                </a:lnTo>
                <a:lnTo>
                  <a:pt x="936" y="88"/>
                </a:lnTo>
                <a:lnTo>
                  <a:pt x="939" y="91"/>
                </a:lnTo>
                <a:lnTo>
                  <a:pt x="945" y="94"/>
                </a:lnTo>
                <a:lnTo>
                  <a:pt x="948" y="94"/>
                </a:lnTo>
                <a:lnTo>
                  <a:pt x="951" y="100"/>
                </a:lnTo>
                <a:lnTo>
                  <a:pt x="956" y="105"/>
                </a:lnTo>
                <a:lnTo>
                  <a:pt x="962" y="111"/>
                </a:lnTo>
                <a:lnTo>
                  <a:pt x="968" y="117"/>
                </a:lnTo>
                <a:lnTo>
                  <a:pt x="971" y="120"/>
                </a:lnTo>
                <a:lnTo>
                  <a:pt x="974" y="122"/>
                </a:lnTo>
                <a:lnTo>
                  <a:pt x="979" y="128"/>
                </a:lnTo>
                <a:lnTo>
                  <a:pt x="985" y="134"/>
                </a:lnTo>
                <a:lnTo>
                  <a:pt x="991" y="139"/>
                </a:lnTo>
                <a:lnTo>
                  <a:pt x="996" y="145"/>
                </a:lnTo>
                <a:lnTo>
                  <a:pt x="1002" y="151"/>
                </a:lnTo>
                <a:lnTo>
                  <a:pt x="1008" y="157"/>
                </a:lnTo>
                <a:lnTo>
                  <a:pt x="1011" y="159"/>
                </a:lnTo>
                <a:lnTo>
                  <a:pt x="1016" y="165"/>
                </a:lnTo>
                <a:lnTo>
                  <a:pt x="1022" y="171"/>
                </a:lnTo>
                <a:lnTo>
                  <a:pt x="1028" y="176"/>
                </a:lnTo>
                <a:lnTo>
                  <a:pt x="1030" y="179"/>
                </a:lnTo>
                <a:lnTo>
                  <a:pt x="1033" y="185"/>
                </a:lnTo>
                <a:lnTo>
                  <a:pt x="1036" y="191"/>
                </a:lnTo>
                <a:lnTo>
                  <a:pt x="1039" y="196"/>
                </a:lnTo>
                <a:lnTo>
                  <a:pt x="1042" y="202"/>
                </a:lnTo>
                <a:lnTo>
                  <a:pt x="1045" y="208"/>
                </a:lnTo>
                <a:lnTo>
                  <a:pt x="1048" y="213"/>
                </a:lnTo>
                <a:lnTo>
                  <a:pt x="1050" y="219"/>
                </a:lnTo>
                <a:lnTo>
                  <a:pt x="1053" y="225"/>
                </a:lnTo>
                <a:lnTo>
                  <a:pt x="1056" y="231"/>
                </a:lnTo>
                <a:lnTo>
                  <a:pt x="1059" y="236"/>
                </a:lnTo>
                <a:lnTo>
                  <a:pt x="1062" y="242"/>
                </a:lnTo>
                <a:lnTo>
                  <a:pt x="1068" y="248"/>
                </a:lnTo>
                <a:lnTo>
                  <a:pt x="1070" y="253"/>
                </a:lnTo>
                <a:lnTo>
                  <a:pt x="1070" y="256"/>
                </a:lnTo>
                <a:lnTo>
                  <a:pt x="1076" y="259"/>
                </a:lnTo>
                <a:lnTo>
                  <a:pt x="1082" y="265"/>
                </a:lnTo>
                <a:lnTo>
                  <a:pt x="1087" y="268"/>
                </a:lnTo>
                <a:lnTo>
                  <a:pt x="1093" y="273"/>
                </a:lnTo>
                <a:lnTo>
                  <a:pt x="1099" y="279"/>
                </a:lnTo>
                <a:lnTo>
                  <a:pt x="1105" y="285"/>
                </a:lnTo>
                <a:lnTo>
                  <a:pt x="1110" y="287"/>
                </a:lnTo>
                <a:lnTo>
                  <a:pt x="1110" y="290"/>
                </a:lnTo>
                <a:lnTo>
                  <a:pt x="1116" y="290"/>
                </a:lnTo>
                <a:lnTo>
                  <a:pt x="1122" y="290"/>
                </a:lnTo>
                <a:lnTo>
                  <a:pt x="1127" y="290"/>
                </a:lnTo>
                <a:lnTo>
                  <a:pt x="1133" y="290"/>
                </a:lnTo>
                <a:lnTo>
                  <a:pt x="1142" y="290"/>
                </a:lnTo>
                <a:lnTo>
                  <a:pt x="1147" y="290"/>
                </a:lnTo>
                <a:lnTo>
                  <a:pt x="1153" y="290"/>
                </a:lnTo>
                <a:lnTo>
                  <a:pt x="1159" y="290"/>
                </a:lnTo>
                <a:lnTo>
                  <a:pt x="1161" y="290"/>
                </a:lnTo>
                <a:lnTo>
                  <a:pt x="1164" y="290"/>
                </a:lnTo>
                <a:lnTo>
                  <a:pt x="1167" y="287"/>
                </a:lnTo>
                <a:lnTo>
                  <a:pt x="1176" y="282"/>
                </a:lnTo>
                <a:lnTo>
                  <a:pt x="1181" y="276"/>
                </a:lnTo>
                <a:lnTo>
                  <a:pt x="1184" y="270"/>
                </a:lnTo>
                <a:lnTo>
                  <a:pt x="1190" y="265"/>
                </a:lnTo>
                <a:lnTo>
                  <a:pt x="1196" y="259"/>
                </a:lnTo>
                <a:lnTo>
                  <a:pt x="1199" y="253"/>
                </a:lnTo>
                <a:lnTo>
                  <a:pt x="1204" y="250"/>
                </a:lnTo>
                <a:lnTo>
                  <a:pt x="1210" y="250"/>
                </a:lnTo>
                <a:lnTo>
                  <a:pt x="1216" y="250"/>
                </a:lnTo>
                <a:lnTo>
                  <a:pt x="1218" y="250"/>
                </a:lnTo>
                <a:lnTo>
                  <a:pt x="1221" y="250"/>
                </a:lnTo>
                <a:lnTo>
                  <a:pt x="1227" y="253"/>
                </a:lnTo>
                <a:lnTo>
                  <a:pt x="1233" y="253"/>
                </a:lnTo>
                <a:lnTo>
                  <a:pt x="1238" y="253"/>
                </a:lnTo>
                <a:lnTo>
                  <a:pt x="1244" y="256"/>
                </a:lnTo>
                <a:lnTo>
                  <a:pt x="1250" y="256"/>
                </a:lnTo>
                <a:lnTo>
                  <a:pt x="1255" y="256"/>
                </a:lnTo>
                <a:lnTo>
                  <a:pt x="1261" y="253"/>
                </a:lnTo>
                <a:lnTo>
                  <a:pt x="1267" y="250"/>
                </a:lnTo>
                <a:lnTo>
                  <a:pt x="1273" y="248"/>
                </a:lnTo>
                <a:lnTo>
                  <a:pt x="1278" y="245"/>
                </a:lnTo>
                <a:lnTo>
                  <a:pt x="1287" y="239"/>
                </a:lnTo>
                <a:lnTo>
                  <a:pt x="1292" y="236"/>
                </a:lnTo>
                <a:lnTo>
                  <a:pt x="1295" y="236"/>
                </a:lnTo>
                <a:lnTo>
                  <a:pt x="1298" y="233"/>
                </a:lnTo>
                <a:lnTo>
                  <a:pt x="1304" y="231"/>
                </a:lnTo>
                <a:lnTo>
                  <a:pt x="1310" y="228"/>
                </a:lnTo>
                <a:lnTo>
                  <a:pt x="1315" y="222"/>
                </a:lnTo>
                <a:lnTo>
                  <a:pt x="1321" y="219"/>
                </a:lnTo>
                <a:lnTo>
                  <a:pt x="1327" y="216"/>
                </a:lnTo>
                <a:lnTo>
                  <a:pt x="1332" y="213"/>
                </a:lnTo>
                <a:lnTo>
                  <a:pt x="1338" y="211"/>
                </a:lnTo>
                <a:lnTo>
                  <a:pt x="1344" y="205"/>
                </a:lnTo>
                <a:lnTo>
                  <a:pt x="1349" y="202"/>
                </a:lnTo>
                <a:lnTo>
                  <a:pt x="1358" y="199"/>
                </a:lnTo>
                <a:lnTo>
                  <a:pt x="1364" y="196"/>
                </a:lnTo>
                <a:lnTo>
                  <a:pt x="1369" y="194"/>
                </a:lnTo>
                <a:lnTo>
                  <a:pt x="1375" y="188"/>
                </a:lnTo>
                <a:lnTo>
                  <a:pt x="1381" y="185"/>
                </a:lnTo>
                <a:lnTo>
                  <a:pt x="1386" y="182"/>
                </a:lnTo>
                <a:lnTo>
                  <a:pt x="1392" y="179"/>
                </a:lnTo>
                <a:lnTo>
                  <a:pt x="1398" y="176"/>
                </a:lnTo>
                <a:lnTo>
                  <a:pt x="1401" y="176"/>
                </a:lnTo>
                <a:lnTo>
                  <a:pt x="1404" y="176"/>
                </a:lnTo>
                <a:lnTo>
                  <a:pt x="1409" y="176"/>
                </a:lnTo>
                <a:lnTo>
                  <a:pt x="1415" y="176"/>
                </a:lnTo>
                <a:lnTo>
                  <a:pt x="1421" y="179"/>
                </a:lnTo>
                <a:lnTo>
                  <a:pt x="1426" y="179"/>
                </a:lnTo>
                <a:lnTo>
                  <a:pt x="1432" y="179"/>
                </a:lnTo>
                <a:lnTo>
                  <a:pt x="1438" y="182"/>
                </a:lnTo>
                <a:lnTo>
                  <a:pt x="1443" y="182"/>
                </a:lnTo>
                <a:lnTo>
                  <a:pt x="1449" y="182"/>
                </a:lnTo>
                <a:lnTo>
                  <a:pt x="1455" y="182"/>
                </a:lnTo>
                <a:lnTo>
                  <a:pt x="1458" y="185"/>
                </a:lnTo>
                <a:lnTo>
                  <a:pt x="1461" y="185"/>
                </a:lnTo>
                <a:lnTo>
                  <a:pt x="1466" y="185"/>
                </a:lnTo>
                <a:lnTo>
                  <a:pt x="1472" y="185"/>
                </a:lnTo>
                <a:lnTo>
                  <a:pt x="1475" y="188"/>
                </a:lnTo>
                <a:lnTo>
                  <a:pt x="1480" y="188"/>
                </a:lnTo>
                <a:lnTo>
                  <a:pt x="1486" y="188"/>
                </a:lnTo>
                <a:lnTo>
                  <a:pt x="1492" y="191"/>
                </a:lnTo>
                <a:lnTo>
                  <a:pt x="1498" y="191"/>
                </a:lnTo>
                <a:lnTo>
                  <a:pt x="1498" y="194"/>
                </a:lnTo>
                <a:lnTo>
                  <a:pt x="1500" y="196"/>
                </a:lnTo>
                <a:lnTo>
                  <a:pt x="1500" y="199"/>
                </a:lnTo>
                <a:lnTo>
                  <a:pt x="1503" y="199"/>
                </a:lnTo>
                <a:lnTo>
                  <a:pt x="1506" y="202"/>
                </a:lnTo>
                <a:lnTo>
                  <a:pt x="1509" y="202"/>
                </a:lnTo>
                <a:lnTo>
                  <a:pt x="1512" y="205"/>
                </a:lnTo>
                <a:lnTo>
                  <a:pt x="1515" y="205"/>
                </a:lnTo>
                <a:lnTo>
                  <a:pt x="1517" y="205"/>
                </a:lnTo>
                <a:lnTo>
                  <a:pt x="1520" y="208"/>
                </a:lnTo>
                <a:lnTo>
                  <a:pt x="1523" y="208"/>
                </a:lnTo>
                <a:lnTo>
                  <a:pt x="1523" y="211"/>
                </a:lnTo>
                <a:lnTo>
                  <a:pt x="1526" y="213"/>
                </a:lnTo>
                <a:lnTo>
                  <a:pt x="1529" y="216"/>
                </a:lnTo>
                <a:lnTo>
                  <a:pt x="1532" y="219"/>
                </a:lnTo>
                <a:lnTo>
                  <a:pt x="1535" y="219"/>
                </a:lnTo>
                <a:lnTo>
                  <a:pt x="1537" y="219"/>
                </a:lnTo>
                <a:lnTo>
                  <a:pt x="1540" y="219"/>
                </a:lnTo>
                <a:lnTo>
                  <a:pt x="1543" y="219"/>
                </a:lnTo>
                <a:lnTo>
                  <a:pt x="1546" y="222"/>
                </a:lnTo>
                <a:lnTo>
                  <a:pt x="1549" y="222"/>
                </a:lnTo>
                <a:lnTo>
                  <a:pt x="1549" y="225"/>
                </a:lnTo>
                <a:lnTo>
                  <a:pt x="1552" y="228"/>
                </a:lnTo>
                <a:lnTo>
                  <a:pt x="1552" y="231"/>
                </a:lnTo>
                <a:lnTo>
                  <a:pt x="1554" y="231"/>
                </a:lnTo>
                <a:lnTo>
                  <a:pt x="1554" y="233"/>
                </a:lnTo>
                <a:lnTo>
                  <a:pt x="1557" y="233"/>
                </a:lnTo>
                <a:lnTo>
                  <a:pt x="1557" y="236"/>
                </a:lnTo>
                <a:lnTo>
                  <a:pt x="1560" y="236"/>
                </a:lnTo>
                <a:lnTo>
                  <a:pt x="1560" y="239"/>
                </a:lnTo>
                <a:lnTo>
                  <a:pt x="1563" y="239"/>
                </a:lnTo>
                <a:lnTo>
                  <a:pt x="1563" y="242"/>
                </a:lnTo>
                <a:lnTo>
                  <a:pt x="1566" y="242"/>
                </a:lnTo>
                <a:lnTo>
                  <a:pt x="1569" y="242"/>
                </a:lnTo>
                <a:lnTo>
                  <a:pt x="1569" y="245"/>
                </a:lnTo>
                <a:lnTo>
                  <a:pt x="1572" y="245"/>
                </a:lnTo>
                <a:lnTo>
                  <a:pt x="1572" y="248"/>
                </a:lnTo>
                <a:lnTo>
                  <a:pt x="1574" y="248"/>
                </a:lnTo>
                <a:lnTo>
                  <a:pt x="1574" y="250"/>
                </a:lnTo>
                <a:lnTo>
                  <a:pt x="1577" y="250"/>
                </a:lnTo>
                <a:lnTo>
                  <a:pt x="1580" y="253"/>
                </a:lnTo>
                <a:lnTo>
                  <a:pt x="1583" y="256"/>
                </a:lnTo>
                <a:lnTo>
                  <a:pt x="1586" y="259"/>
                </a:lnTo>
                <a:lnTo>
                  <a:pt x="1589" y="259"/>
                </a:lnTo>
                <a:lnTo>
                  <a:pt x="1589" y="262"/>
                </a:lnTo>
                <a:lnTo>
                  <a:pt x="1592" y="262"/>
                </a:lnTo>
                <a:lnTo>
                  <a:pt x="1592" y="265"/>
                </a:lnTo>
                <a:lnTo>
                  <a:pt x="1594" y="265"/>
                </a:lnTo>
                <a:lnTo>
                  <a:pt x="1594" y="268"/>
                </a:lnTo>
                <a:lnTo>
                  <a:pt x="1597" y="270"/>
                </a:lnTo>
                <a:lnTo>
                  <a:pt x="1600" y="268"/>
                </a:lnTo>
                <a:lnTo>
                  <a:pt x="1603" y="265"/>
                </a:lnTo>
                <a:lnTo>
                  <a:pt x="1606" y="265"/>
                </a:lnTo>
                <a:lnTo>
                  <a:pt x="1609" y="262"/>
                </a:lnTo>
                <a:lnTo>
                  <a:pt x="1611" y="262"/>
                </a:lnTo>
                <a:lnTo>
                  <a:pt x="1614" y="262"/>
                </a:lnTo>
                <a:lnTo>
                  <a:pt x="1617" y="262"/>
                </a:lnTo>
                <a:lnTo>
                  <a:pt x="1620" y="262"/>
                </a:lnTo>
                <a:lnTo>
                  <a:pt x="1623" y="262"/>
                </a:lnTo>
                <a:lnTo>
                  <a:pt x="1626" y="262"/>
                </a:lnTo>
                <a:lnTo>
                  <a:pt x="1629" y="265"/>
                </a:lnTo>
                <a:lnTo>
                  <a:pt x="1631" y="265"/>
                </a:lnTo>
                <a:lnTo>
                  <a:pt x="1634" y="268"/>
                </a:lnTo>
                <a:lnTo>
                  <a:pt x="1637" y="268"/>
                </a:lnTo>
                <a:lnTo>
                  <a:pt x="1637" y="270"/>
                </a:lnTo>
                <a:lnTo>
                  <a:pt x="1640" y="270"/>
                </a:lnTo>
                <a:lnTo>
                  <a:pt x="1640" y="273"/>
                </a:lnTo>
                <a:lnTo>
                  <a:pt x="1643" y="273"/>
                </a:lnTo>
                <a:lnTo>
                  <a:pt x="1646" y="276"/>
                </a:lnTo>
                <a:lnTo>
                  <a:pt x="1648" y="276"/>
                </a:lnTo>
                <a:lnTo>
                  <a:pt x="1648" y="279"/>
                </a:lnTo>
                <a:lnTo>
                  <a:pt x="1651" y="279"/>
                </a:lnTo>
                <a:lnTo>
                  <a:pt x="1654" y="282"/>
                </a:lnTo>
                <a:lnTo>
                  <a:pt x="1657" y="282"/>
                </a:lnTo>
                <a:lnTo>
                  <a:pt x="1657" y="285"/>
                </a:lnTo>
                <a:lnTo>
                  <a:pt x="1660" y="287"/>
                </a:lnTo>
                <a:lnTo>
                  <a:pt x="1660" y="290"/>
                </a:lnTo>
                <a:lnTo>
                  <a:pt x="1663" y="290"/>
                </a:lnTo>
                <a:lnTo>
                  <a:pt x="1663" y="293"/>
                </a:lnTo>
                <a:lnTo>
                  <a:pt x="1666" y="296"/>
                </a:lnTo>
                <a:lnTo>
                  <a:pt x="1666" y="299"/>
                </a:lnTo>
                <a:lnTo>
                  <a:pt x="1668" y="302"/>
                </a:lnTo>
                <a:lnTo>
                  <a:pt x="1668" y="305"/>
                </a:lnTo>
                <a:lnTo>
                  <a:pt x="1671" y="307"/>
                </a:lnTo>
                <a:lnTo>
                  <a:pt x="1677" y="310"/>
                </a:lnTo>
                <a:lnTo>
                  <a:pt x="1680" y="310"/>
                </a:lnTo>
                <a:lnTo>
                  <a:pt x="1685" y="313"/>
                </a:lnTo>
                <a:lnTo>
                  <a:pt x="1691" y="313"/>
                </a:lnTo>
                <a:lnTo>
                  <a:pt x="1694" y="316"/>
                </a:lnTo>
                <a:lnTo>
                  <a:pt x="1700" y="316"/>
                </a:lnTo>
                <a:lnTo>
                  <a:pt x="1703" y="319"/>
                </a:lnTo>
                <a:lnTo>
                  <a:pt x="1708" y="319"/>
                </a:lnTo>
                <a:lnTo>
                  <a:pt x="1714" y="322"/>
                </a:lnTo>
                <a:lnTo>
                  <a:pt x="1717" y="322"/>
                </a:lnTo>
                <a:lnTo>
                  <a:pt x="1723" y="324"/>
                </a:lnTo>
                <a:lnTo>
                  <a:pt x="1725" y="324"/>
                </a:lnTo>
                <a:lnTo>
                  <a:pt x="1731" y="324"/>
                </a:lnTo>
                <a:lnTo>
                  <a:pt x="1737" y="327"/>
                </a:lnTo>
                <a:lnTo>
                  <a:pt x="1740" y="327"/>
                </a:lnTo>
                <a:lnTo>
                  <a:pt x="1745" y="330"/>
                </a:lnTo>
                <a:lnTo>
                  <a:pt x="1748" y="330"/>
                </a:lnTo>
                <a:lnTo>
                  <a:pt x="1754" y="333"/>
                </a:lnTo>
                <a:lnTo>
                  <a:pt x="1760" y="333"/>
                </a:lnTo>
                <a:lnTo>
                  <a:pt x="1762" y="336"/>
                </a:lnTo>
                <a:lnTo>
                  <a:pt x="1768" y="336"/>
                </a:lnTo>
                <a:lnTo>
                  <a:pt x="1771" y="339"/>
                </a:lnTo>
                <a:lnTo>
                  <a:pt x="1774" y="339"/>
                </a:lnTo>
                <a:lnTo>
                  <a:pt x="1777" y="339"/>
                </a:lnTo>
                <a:lnTo>
                  <a:pt x="1779" y="339"/>
                </a:lnTo>
                <a:lnTo>
                  <a:pt x="1782" y="339"/>
                </a:lnTo>
                <a:lnTo>
                  <a:pt x="1785" y="339"/>
                </a:lnTo>
                <a:lnTo>
                  <a:pt x="1788" y="339"/>
                </a:lnTo>
                <a:lnTo>
                  <a:pt x="1791" y="339"/>
                </a:lnTo>
                <a:lnTo>
                  <a:pt x="1794" y="339"/>
                </a:lnTo>
                <a:lnTo>
                  <a:pt x="1797" y="339"/>
                </a:lnTo>
                <a:lnTo>
                  <a:pt x="1799" y="339"/>
                </a:lnTo>
                <a:lnTo>
                  <a:pt x="1802" y="342"/>
                </a:lnTo>
                <a:lnTo>
                  <a:pt x="1805" y="342"/>
                </a:lnTo>
                <a:lnTo>
                  <a:pt x="1808" y="342"/>
                </a:lnTo>
                <a:lnTo>
                  <a:pt x="1811" y="342"/>
                </a:lnTo>
                <a:lnTo>
                  <a:pt x="1814" y="342"/>
                </a:lnTo>
                <a:lnTo>
                  <a:pt x="1816" y="342"/>
                </a:lnTo>
                <a:lnTo>
                  <a:pt x="1819" y="342"/>
                </a:lnTo>
                <a:lnTo>
                  <a:pt x="1822" y="342"/>
                </a:lnTo>
                <a:lnTo>
                  <a:pt x="1825" y="342"/>
                </a:lnTo>
                <a:lnTo>
                  <a:pt x="1828" y="342"/>
                </a:lnTo>
                <a:lnTo>
                  <a:pt x="1831" y="342"/>
                </a:lnTo>
                <a:lnTo>
                  <a:pt x="1834" y="342"/>
                </a:lnTo>
                <a:lnTo>
                  <a:pt x="1836" y="344"/>
                </a:lnTo>
                <a:lnTo>
                  <a:pt x="1839" y="344"/>
                </a:lnTo>
                <a:lnTo>
                  <a:pt x="1842" y="344"/>
                </a:lnTo>
                <a:lnTo>
                  <a:pt x="1845" y="344"/>
                </a:lnTo>
                <a:lnTo>
                  <a:pt x="1848" y="344"/>
                </a:lnTo>
                <a:lnTo>
                  <a:pt x="1851" y="344"/>
                </a:lnTo>
                <a:lnTo>
                  <a:pt x="1854" y="344"/>
                </a:lnTo>
                <a:lnTo>
                  <a:pt x="1856" y="344"/>
                </a:lnTo>
                <a:lnTo>
                  <a:pt x="1859" y="344"/>
                </a:lnTo>
                <a:lnTo>
                  <a:pt x="1862" y="344"/>
                </a:lnTo>
                <a:lnTo>
                  <a:pt x="1862" y="347"/>
                </a:lnTo>
                <a:lnTo>
                  <a:pt x="1865" y="347"/>
                </a:lnTo>
                <a:lnTo>
                  <a:pt x="1868" y="347"/>
                </a:lnTo>
                <a:lnTo>
                  <a:pt x="1871" y="347"/>
                </a:lnTo>
                <a:lnTo>
                  <a:pt x="1873" y="347"/>
                </a:lnTo>
                <a:lnTo>
                  <a:pt x="1876" y="350"/>
                </a:lnTo>
                <a:lnTo>
                  <a:pt x="1879" y="350"/>
                </a:lnTo>
                <a:lnTo>
                  <a:pt x="1882" y="350"/>
                </a:lnTo>
                <a:lnTo>
                  <a:pt x="1885" y="350"/>
                </a:lnTo>
                <a:lnTo>
                  <a:pt x="1888" y="350"/>
                </a:lnTo>
                <a:lnTo>
                  <a:pt x="1891" y="350"/>
                </a:lnTo>
                <a:lnTo>
                  <a:pt x="1891" y="347"/>
                </a:lnTo>
                <a:lnTo>
                  <a:pt x="1893" y="347"/>
                </a:lnTo>
                <a:lnTo>
                  <a:pt x="1896" y="347"/>
                </a:lnTo>
                <a:lnTo>
                  <a:pt x="1899" y="347"/>
                </a:lnTo>
                <a:lnTo>
                  <a:pt x="1902" y="344"/>
                </a:lnTo>
                <a:lnTo>
                  <a:pt x="1905" y="344"/>
                </a:lnTo>
                <a:lnTo>
                  <a:pt x="1908" y="344"/>
                </a:lnTo>
                <a:lnTo>
                  <a:pt x="1910" y="344"/>
                </a:lnTo>
                <a:lnTo>
                  <a:pt x="1913" y="344"/>
                </a:lnTo>
                <a:lnTo>
                  <a:pt x="1916" y="347"/>
                </a:lnTo>
                <a:lnTo>
                  <a:pt x="1919" y="350"/>
                </a:lnTo>
                <a:lnTo>
                  <a:pt x="1922" y="350"/>
                </a:lnTo>
                <a:lnTo>
                  <a:pt x="1928" y="350"/>
                </a:lnTo>
                <a:lnTo>
                  <a:pt x="1930" y="350"/>
                </a:lnTo>
                <a:lnTo>
                  <a:pt x="1936" y="350"/>
                </a:lnTo>
                <a:lnTo>
                  <a:pt x="1942" y="350"/>
                </a:lnTo>
                <a:lnTo>
                  <a:pt x="1945" y="350"/>
                </a:lnTo>
                <a:lnTo>
                  <a:pt x="1950" y="350"/>
                </a:lnTo>
                <a:lnTo>
                  <a:pt x="1953" y="350"/>
                </a:lnTo>
                <a:lnTo>
                  <a:pt x="1959" y="353"/>
                </a:lnTo>
                <a:lnTo>
                  <a:pt x="1965" y="353"/>
                </a:lnTo>
                <a:lnTo>
                  <a:pt x="1967" y="353"/>
                </a:lnTo>
                <a:lnTo>
                  <a:pt x="1973" y="353"/>
                </a:lnTo>
                <a:lnTo>
                  <a:pt x="1976" y="353"/>
                </a:lnTo>
                <a:lnTo>
                  <a:pt x="1982" y="353"/>
                </a:lnTo>
                <a:lnTo>
                  <a:pt x="1987" y="353"/>
                </a:lnTo>
                <a:lnTo>
                  <a:pt x="2013" y="350"/>
                </a:lnTo>
                <a:lnTo>
                  <a:pt x="2016" y="350"/>
                </a:lnTo>
                <a:lnTo>
                  <a:pt x="2019" y="350"/>
                </a:lnTo>
                <a:lnTo>
                  <a:pt x="2022" y="350"/>
                </a:lnTo>
                <a:lnTo>
                  <a:pt x="2024" y="350"/>
                </a:lnTo>
                <a:lnTo>
                  <a:pt x="2027" y="350"/>
                </a:lnTo>
                <a:lnTo>
                  <a:pt x="2030" y="350"/>
                </a:lnTo>
                <a:lnTo>
                  <a:pt x="2033" y="350"/>
                </a:lnTo>
                <a:lnTo>
                  <a:pt x="2036" y="350"/>
                </a:lnTo>
                <a:lnTo>
                  <a:pt x="2039" y="350"/>
                </a:lnTo>
                <a:lnTo>
                  <a:pt x="2044" y="350"/>
                </a:lnTo>
                <a:lnTo>
                  <a:pt x="2044" y="347"/>
                </a:lnTo>
                <a:lnTo>
                  <a:pt x="2047" y="347"/>
                </a:lnTo>
                <a:lnTo>
                  <a:pt x="2050" y="347"/>
                </a:lnTo>
                <a:lnTo>
                  <a:pt x="2056" y="347"/>
                </a:lnTo>
                <a:lnTo>
                  <a:pt x="2056" y="344"/>
                </a:lnTo>
                <a:lnTo>
                  <a:pt x="2059" y="344"/>
                </a:lnTo>
                <a:lnTo>
                  <a:pt x="2061" y="344"/>
                </a:lnTo>
                <a:lnTo>
                  <a:pt x="2064" y="342"/>
                </a:lnTo>
                <a:lnTo>
                  <a:pt x="2067" y="339"/>
                </a:lnTo>
                <a:lnTo>
                  <a:pt x="2070" y="336"/>
                </a:lnTo>
                <a:lnTo>
                  <a:pt x="2073" y="333"/>
                </a:lnTo>
                <a:lnTo>
                  <a:pt x="2073" y="330"/>
                </a:lnTo>
                <a:lnTo>
                  <a:pt x="2076" y="330"/>
                </a:lnTo>
                <a:lnTo>
                  <a:pt x="2076" y="327"/>
                </a:lnTo>
                <a:lnTo>
                  <a:pt x="2076" y="324"/>
                </a:lnTo>
                <a:lnTo>
                  <a:pt x="2079" y="324"/>
                </a:lnTo>
                <a:lnTo>
                  <a:pt x="2079" y="322"/>
                </a:lnTo>
                <a:lnTo>
                  <a:pt x="2079" y="319"/>
                </a:lnTo>
                <a:lnTo>
                  <a:pt x="2081" y="316"/>
                </a:lnTo>
                <a:lnTo>
                  <a:pt x="2081" y="313"/>
                </a:lnTo>
                <a:lnTo>
                  <a:pt x="2081" y="310"/>
                </a:lnTo>
                <a:lnTo>
                  <a:pt x="2084" y="310"/>
                </a:lnTo>
                <a:lnTo>
                  <a:pt x="2084" y="307"/>
                </a:lnTo>
                <a:lnTo>
                  <a:pt x="2087" y="305"/>
                </a:lnTo>
                <a:lnTo>
                  <a:pt x="2090" y="305"/>
                </a:lnTo>
                <a:lnTo>
                  <a:pt x="2090" y="302"/>
                </a:lnTo>
                <a:lnTo>
                  <a:pt x="2093" y="302"/>
                </a:lnTo>
                <a:lnTo>
                  <a:pt x="2096" y="299"/>
                </a:lnTo>
                <a:lnTo>
                  <a:pt x="2098" y="299"/>
                </a:lnTo>
                <a:lnTo>
                  <a:pt x="2101" y="299"/>
                </a:lnTo>
                <a:lnTo>
                  <a:pt x="2104" y="299"/>
                </a:lnTo>
                <a:lnTo>
                  <a:pt x="2107" y="296"/>
                </a:lnTo>
                <a:lnTo>
                  <a:pt x="2110" y="296"/>
                </a:lnTo>
                <a:lnTo>
                  <a:pt x="2113" y="296"/>
                </a:lnTo>
                <a:lnTo>
                  <a:pt x="2116" y="296"/>
                </a:lnTo>
                <a:lnTo>
                  <a:pt x="2118" y="293"/>
                </a:lnTo>
                <a:lnTo>
                  <a:pt x="2121" y="293"/>
                </a:lnTo>
                <a:lnTo>
                  <a:pt x="2124" y="290"/>
                </a:lnTo>
                <a:lnTo>
                  <a:pt x="2127" y="290"/>
                </a:lnTo>
                <a:lnTo>
                  <a:pt x="2130" y="290"/>
                </a:lnTo>
                <a:lnTo>
                  <a:pt x="2133" y="290"/>
                </a:lnTo>
                <a:lnTo>
                  <a:pt x="2135" y="287"/>
                </a:lnTo>
                <a:lnTo>
                  <a:pt x="2138" y="290"/>
                </a:lnTo>
                <a:lnTo>
                  <a:pt x="2141" y="290"/>
                </a:lnTo>
                <a:lnTo>
                  <a:pt x="2144" y="287"/>
                </a:lnTo>
                <a:lnTo>
                  <a:pt x="2147" y="287"/>
                </a:lnTo>
                <a:lnTo>
                  <a:pt x="2150" y="287"/>
                </a:lnTo>
                <a:lnTo>
                  <a:pt x="2153" y="287"/>
                </a:lnTo>
                <a:lnTo>
                  <a:pt x="2155" y="285"/>
                </a:lnTo>
                <a:lnTo>
                  <a:pt x="2158" y="285"/>
                </a:lnTo>
                <a:lnTo>
                  <a:pt x="2161" y="282"/>
                </a:lnTo>
                <a:lnTo>
                  <a:pt x="2164" y="282"/>
                </a:lnTo>
                <a:lnTo>
                  <a:pt x="2167" y="279"/>
                </a:lnTo>
                <a:lnTo>
                  <a:pt x="2170" y="279"/>
                </a:lnTo>
                <a:lnTo>
                  <a:pt x="2170" y="276"/>
                </a:lnTo>
                <a:lnTo>
                  <a:pt x="2172" y="276"/>
                </a:lnTo>
                <a:lnTo>
                  <a:pt x="2175" y="276"/>
                </a:lnTo>
                <a:lnTo>
                  <a:pt x="2178" y="276"/>
                </a:lnTo>
                <a:lnTo>
                  <a:pt x="2181" y="276"/>
                </a:lnTo>
                <a:lnTo>
                  <a:pt x="2184" y="279"/>
                </a:lnTo>
                <a:lnTo>
                  <a:pt x="2184" y="282"/>
                </a:lnTo>
                <a:lnTo>
                  <a:pt x="2187" y="282"/>
                </a:lnTo>
                <a:lnTo>
                  <a:pt x="2187" y="285"/>
                </a:lnTo>
                <a:lnTo>
                  <a:pt x="2187" y="287"/>
                </a:lnTo>
                <a:lnTo>
                  <a:pt x="2187" y="290"/>
                </a:lnTo>
                <a:lnTo>
                  <a:pt x="2190" y="293"/>
                </a:lnTo>
                <a:lnTo>
                  <a:pt x="2190" y="296"/>
                </a:lnTo>
                <a:lnTo>
                  <a:pt x="2192" y="299"/>
                </a:lnTo>
                <a:lnTo>
                  <a:pt x="2195" y="302"/>
                </a:lnTo>
                <a:lnTo>
                  <a:pt x="2195" y="305"/>
                </a:lnTo>
                <a:lnTo>
                  <a:pt x="2195" y="307"/>
                </a:lnTo>
                <a:lnTo>
                  <a:pt x="2195" y="310"/>
                </a:lnTo>
                <a:lnTo>
                  <a:pt x="2195" y="313"/>
                </a:lnTo>
                <a:lnTo>
                  <a:pt x="2192" y="316"/>
                </a:lnTo>
                <a:lnTo>
                  <a:pt x="2192" y="319"/>
                </a:lnTo>
                <a:lnTo>
                  <a:pt x="2192" y="322"/>
                </a:lnTo>
                <a:lnTo>
                  <a:pt x="2192" y="324"/>
                </a:lnTo>
                <a:lnTo>
                  <a:pt x="2192" y="327"/>
                </a:lnTo>
                <a:lnTo>
                  <a:pt x="2192" y="330"/>
                </a:lnTo>
                <a:lnTo>
                  <a:pt x="2190" y="330"/>
                </a:lnTo>
                <a:lnTo>
                  <a:pt x="2190" y="333"/>
                </a:lnTo>
                <a:lnTo>
                  <a:pt x="2187" y="333"/>
                </a:lnTo>
                <a:lnTo>
                  <a:pt x="2187" y="336"/>
                </a:lnTo>
                <a:lnTo>
                  <a:pt x="2184" y="336"/>
                </a:lnTo>
                <a:lnTo>
                  <a:pt x="2184" y="339"/>
                </a:lnTo>
                <a:lnTo>
                  <a:pt x="2187" y="342"/>
                </a:lnTo>
                <a:lnTo>
                  <a:pt x="2190" y="342"/>
                </a:lnTo>
                <a:lnTo>
                  <a:pt x="2192" y="342"/>
                </a:lnTo>
                <a:lnTo>
                  <a:pt x="2195" y="342"/>
                </a:lnTo>
                <a:lnTo>
                  <a:pt x="2198" y="339"/>
                </a:lnTo>
                <a:lnTo>
                  <a:pt x="2201" y="339"/>
                </a:lnTo>
                <a:lnTo>
                  <a:pt x="2204" y="339"/>
                </a:lnTo>
                <a:lnTo>
                  <a:pt x="2207" y="336"/>
                </a:lnTo>
                <a:lnTo>
                  <a:pt x="2210" y="336"/>
                </a:lnTo>
                <a:lnTo>
                  <a:pt x="2212" y="336"/>
                </a:lnTo>
                <a:lnTo>
                  <a:pt x="2215" y="336"/>
                </a:lnTo>
                <a:lnTo>
                  <a:pt x="2218" y="336"/>
                </a:lnTo>
                <a:lnTo>
                  <a:pt x="2221" y="336"/>
                </a:lnTo>
                <a:lnTo>
                  <a:pt x="2224" y="336"/>
                </a:lnTo>
                <a:lnTo>
                  <a:pt x="2227" y="336"/>
                </a:lnTo>
                <a:lnTo>
                  <a:pt x="2232" y="339"/>
                </a:lnTo>
                <a:lnTo>
                  <a:pt x="2235" y="342"/>
                </a:lnTo>
                <a:lnTo>
                  <a:pt x="2238" y="342"/>
                </a:lnTo>
                <a:lnTo>
                  <a:pt x="2241" y="342"/>
                </a:lnTo>
                <a:lnTo>
                  <a:pt x="2244" y="342"/>
                </a:lnTo>
                <a:lnTo>
                  <a:pt x="2247" y="342"/>
                </a:lnTo>
                <a:lnTo>
                  <a:pt x="2249" y="344"/>
                </a:lnTo>
                <a:lnTo>
                  <a:pt x="2252" y="347"/>
                </a:lnTo>
                <a:lnTo>
                  <a:pt x="2255" y="347"/>
                </a:lnTo>
                <a:lnTo>
                  <a:pt x="2258" y="347"/>
                </a:lnTo>
                <a:lnTo>
                  <a:pt x="2261" y="347"/>
                </a:lnTo>
                <a:lnTo>
                  <a:pt x="2264" y="347"/>
                </a:lnTo>
                <a:lnTo>
                  <a:pt x="2266" y="347"/>
                </a:lnTo>
                <a:lnTo>
                  <a:pt x="2269" y="347"/>
                </a:lnTo>
                <a:lnTo>
                  <a:pt x="2272" y="344"/>
                </a:lnTo>
                <a:lnTo>
                  <a:pt x="2275" y="344"/>
                </a:lnTo>
                <a:lnTo>
                  <a:pt x="2278" y="344"/>
                </a:lnTo>
                <a:lnTo>
                  <a:pt x="2281" y="344"/>
                </a:lnTo>
                <a:lnTo>
                  <a:pt x="2284" y="347"/>
                </a:lnTo>
                <a:lnTo>
                  <a:pt x="2286" y="347"/>
                </a:lnTo>
                <a:lnTo>
                  <a:pt x="2289" y="350"/>
                </a:lnTo>
                <a:lnTo>
                  <a:pt x="2292" y="353"/>
                </a:lnTo>
                <a:lnTo>
                  <a:pt x="2289" y="353"/>
                </a:lnTo>
                <a:lnTo>
                  <a:pt x="2289" y="356"/>
                </a:lnTo>
                <a:lnTo>
                  <a:pt x="2292" y="356"/>
                </a:lnTo>
                <a:lnTo>
                  <a:pt x="2292" y="359"/>
                </a:lnTo>
                <a:lnTo>
                  <a:pt x="2292" y="361"/>
                </a:lnTo>
                <a:lnTo>
                  <a:pt x="2289" y="361"/>
                </a:lnTo>
                <a:lnTo>
                  <a:pt x="2289" y="364"/>
                </a:lnTo>
                <a:lnTo>
                  <a:pt x="2289" y="367"/>
                </a:lnTo>
                <a:lnTo>
                  <a:pt x="2289" y="370"/>
                </a:lnTo>
                <a:lnTo>
                  <a:pt x="2292" y="370"/>
                </a:lnTo>
                <a:lnTo>
                  <a:pt x="2292" y="373"/>
                </a:lnTo>
                <a:lnTo>
                  <a:pt x="2295" y="376"/>
                </a:lnTo>
                <a:lnTo>
                  <a:pt x="2295" y="379"/>
                </a:lnTo>
                <a:lnTo>
                  <a:pt x="2298" y="381"/>
                </a:lnTo>
                <a:lnTo>
                  <a:pt x="2298" y="384"/>
                </a:lnTo>
                <a:lnTo>
                  <a:pt x="2298" y="387"/>
                </a:lnTo>
                <a:lnTo>
                  <a:pt x="2298" y="390"/>
                </a:lnTo>
                <a:lnTo>
                  <a:pt x="2298" y="393"/>
                </a:lnTo>
                <a:lnTo>
                  <a:pt x="2298" y="396"/>
                </a:lnTo>
                <a:lnTo>
                  <a:pt x="2298" y="399"/>
                </a:lnTo>
                <a:lnTo>
                  <a:pt x="2298" y="401"/>
                </a:lnTo>
                <a:lnTo>
                  <a:pt x="2298" y="404"/>
                </a:lnTo>
                <a:lnTo>
                  <a:pt x="2298" y="407"/>
                </a:lnTo>
                <a:lnTo>
                  <a:pt x="2298" y="410"/>
                </a:lnTo>
                <a:lnTo>
                  <a:pt x="2298" y="413"/>
                </a:lnTo>
                <a:lnTo>
                  <a:pt x="2298" y="416"/>
                </a:lnTo>
                <a:lnTo>
                  <a:pt x="2298" y="418"/>
                </a:lnTo>
                <a:lnTo>
                  <a:pt x="2298" y="421"/>
                </a:lnTo>
                <a:lnTo>
                  <a:pt x="2298" y="424"/>
                </a:lnTo>
                <a:lnTo>
                  <a:pt x="2298" y="427"/>
                </a:lnTo>
                <a:lnTo>
                  <a:pt x="2298" y="430"/>
                </a:lnTo>
                <a:lnTo>
                  <a:pt x="2295" y="433"/>
                </a:lnTo>
                <a:lnTo>
                  <a:pt x="2295" y="436"/>
                </a:lnTo>
                <a:lnTo>
                  <a:pt x="2298" y="438"/>
                </a:lnTo>
                <a:lnTo>
                  <a:pt x="2295" y="441"/>
                </a:lnTo>
                <a:lnTo>
                  <a:pt x="2295" y="444"/>
                </a:lnTo>
                <a:lnTo>
                  <a:pt x="2295" y="447"/>
                </a:lnTo>
                <a:lnTo>
                  <a:pt x="2295" y="450"/>
                </a:lnTo>
                <a:lnTo>
                  <a:pt x="2292" y="450"/>
                </a:lnTo>
                <a:lnTo>
                  <a:pt x="2289" y="453"/>
                </a:lnTo>
                <a:lnTo>
                  <a:pt x="2286" y="453"/>
                </a:lnTo>
                <a:lnTo>
                  <a:pt x="2284" y="453"/>
                </a:lnTo>
                <a:lnTo>
                  <a:pt x="2281" y="455"/>
                </a:lnTo>
                <a:lnTo>
                  <a:pt x="2278" y="455"/>
                </a:lnTo>
                <a:lnTo>
                  <a:pt x="2275" y="458"/>
                </a:lnTo>
                <a:lnTo>
                  <a:pt x="2272" y="458"/>
                </a:lnTo>
                <a:lnTo>
                  <a:pt x="2272" y="461"/>
                </a:lnTo>
                <a:lnTo>
                  <a:pt x="2269" y="461"/>
                </a:lnTo>
                <a:lnTo>
                  <a:pt x="2269" y="464"/>
                </a:lnTo>
                <a:lnTo>
                  <a:pt x="2266" y="464"/>
                </a:lnTo>
                <a:lnTo>
                  <a:pt x="2264" y="470"/>
                </a:lnTo>
                <a:lnTo>
                  <a:pt x="2261" y="473"/>
                </a:lnTo>
                <a:lnTo>
                  <a:pt x="2258" y="473"/>
                </a:lnTo>
                <a:lnTo>
                  <a:pt x="2255" y="475"/>
                </a:lnTo>
                <a:lnTo>
                  <a:pt x="2252" y="475"/>
                </a:lnTo>
                <a:lnTo>
                  <a:pt x="2249" y="475"/>
                </a:lnTo>
                <a:lnTo>
                  <a:pt x="2247" y="475"/>
                </a:lnTo>
                <a:lnTo>
                  <a:pt x="2244" y="473"/>
                </a:lnTo>
                <a:lnTo>
                  <a:pt x="2244" y="470"/>
                </a:lnTo>
                <a:lnTo>
                  <a:pt x="2244" y="467"/>
                </a:lnTo>
                <a:lnTo>
                  <a:pt x="2244" y="464"/>
                </a:lnTo>
                <a:lnTo>
                  <a:pt x="2244" y="461"/>
                </a:lnTo>
                <a:lnTo>
                  <a:pt x="2241" y="461"/>
                </a:lnTo>
                <a:lnTo>
                  <a:pt x="2238" y="461"/>
                </a:lnTo>
                <a:lnTo>
                  <a:pt x="2235" y="461"/>
                </a:lnTo>
                <a:lnTo>
                  <a:pt x="2232" y="461"/>
                </a:lnTo>
                <a:lnTo>
                  <a:pt x="2229" y="461"/>
                </a:lnTo>
                <a:lnTo>
                  <a:pt x="2227" y="461"/>
                </a:lnTo>
                <a:lnTo>
                  <a:pt x="2224" y="461"/>
                </a:lnTo>
                <a:lnTo>
                  <a:pt x="2221" y="461"/>
                </a:lnTo>
                <a:lnTo>
                  <a:pt x="2218" y="461"/>
                </a:lnTo>
                <a:lnTo>
                  <a:pt x="2215" y="461"/>
                </a:lnTo>
                <a:lnTo>
                  <a:pt x="2212" y="464"/>
                </a:lnTo>
                <a:lnTo>
                  <a:pt x="2210" y="464"/>
                </a:lnTo>
                <a:lnTo>
                  <a:pt x="2207" y="464"/>
                </a:lnTo>
                <a:lnTo>
                  <a:pt x="2204" y="464"/>
                </a:lnTo>
                <a:lnTo>
                  <a:pt x="2204" y="467"/>
                </a:lnTo>
                <a:lnTo>
                  <a:pt x="2201" y="467"/>
                </a:lnTo>
                <a:lnTo>
                  <a:pt x="2198" y="467"/>
                </a:lnTo>
                <a:lnTo>
                  <a:pt x="2195" y="470"/>
                </a:lnTo>
                <a:lnTo>
                  <a:pt x="2192" y="470"/>
                </a:lnTo>
                <a:lnTo>
                  <a:pt x="2190" y="473"/>
                </a:lnTo>
                <a:lnTo>
                  <a:pt x="2190" y="475"/>
                </a:lnTo>
                <a:lnTo>
                  <a:pt x="2187" y="475"/>
                </a:lnTo>
                <a:lnTo>
                  <a:pt x="2187" y="478"/>
                </a:lnTo>
                <a:lnTo>
                  <a:pt x="2187" y="481"/>
                </a:lnTo>
                <a:lnTo>
                  <a:pt x="2184" y="484"/>
                </a:lnTo>
                <a:lnTo>
                  <a:pt x="2184" y="487"/>
                </a:lnTo>
                <a:lnTo>
                  <a:pt x="2184" y="490"/>
                </a:lnTo>
                <a:lnTo>
                  <a:pt x="2184" y="492"/>
                </a:lnTo>
                <a:lnTo>
                  <a:pt x="2184" y="495"/>
                </a:lnTo>
                <a:lnTo>
                  <a:pt x="2181" y="498"/>
                </a:lnTo>
                <a:lnTo>
                  <a:pt x="2184" y="501"/>
                </a:lnTo>
                <a:lnTo>
                  <a:pt x="2184" y="504"/>
                </a:lnTo>
                <a:lnTo>
                  <a:pt x="2184" y="507"/>
                </a:lnTo>
                <a:lnTo>
                  <a:pt x="2184" y="510"/>
                </a:lnTo>
                <a:lnTo>
                  <a:pt x="2181" y="510"/>
                </a:lnTo>
                <a:lnTo>
                  <a:pt x="2181" y="512"/>
                </a:lnTo>
                <a:lnTo>
                  <a:pt x="2181" y="515"/>
                </a:lnTo>
                <a:lnTo>
                  <a:pt x="2178" y="518"/>
                </a:lnTo>
                <a:lnTo>
                  <a:pt x="2175" y="521"/>
                </a:lnTo>
                <a:lnTo>
                  <a:pt x="2175" y="524"/>
                </a:lnTo>
                <a:lnTo>
                  <a:pt x="2172" y="527"/>
                </a:lnTo>
                <a:lnTo>
                  <a:pt x="2172" y="529"/>
                </a:lnTo>
                <a:lnTo>
                  <a:pt x="2170" y="532"/>
                </a:lnTo>
                <a:lnTo>
                  <a:pt x="2170" y="535"/>
                </a:lnTo>
                <a:lnTo>
                  <a:pt x="2167" y="535"/>
                </a:lnTo>
                <a:lnTo>
                  <a:pt x="2167" y="538"/>
                </a:lnTo>
                <a:lnTo>
                  <a:pt x="2167" y="541"/>
                </a:lnTo>
                <a:lnTo>
                  <a:pt x="2167" y="544"/>
                </a:lnTo>
                <a:lnTo>
                  <a:pt x="2164" y="544"/>
                </a:lnTo>
                <a:lnTo>
                  <a:pt x="2164" y="547"/>
                </a:lnTo>
                <a:lnTo>
                  <a:pt x="2164" y="549"/>
                </a:lnTo>
                <a:lnTo>
                  <a:pt x="2164" y="552"/>
                </a:lnTo>
                <a:lnTo>
                  <a:pt x="2161" y="555"/>
                </a:lnTo>
                <a:lnTo>
                  <a:pt x="2161" y="558"/>
                </a:lnTo>
                <a:lnTo>
                  <a:pt x="2158" y="561"/>
                </a:lnTo>
                <a:lnTo>
                  <a:pt x="2158" y="564"/>
                </a:lnTo>
                <a:lnTo>
                  <a:pt x="2158" y="566"/>
                </a:lnTo>
                <a:lnTo>
                  <a:pt x="2155" y="569"/>
                </a:lnTo>
                <a:lnTo>
                  <a:pt x="2155" y="572"/>
                </a:lnTo>
                <a:lnTo>
                  <a:pt x="2155" y="575"/>
                </a:lnTo>
                <a:lnTo>
                  <a:pt x="2155" y="578"/>
                </a:lnTo>
                <a:lnTo>
                  <a:pt x="2158" y="581"/>
                </a:lnTo>
                <a:lnTo>
                  <a:pt x="2158" y="584"/>
                </a:lnTo>
                <a:lnTo>
                  <a:pt x="2161" y="586"/>
                </a:lnTo>
                <a:lnTo>
                  <a:pt x="2161" y="589"/>
                </a:lnTo>
                <a:lnTo>
                  <a:pt x="2161" y="592"/>
                </a:lnTo>
                <a:lnTo>
                  <a:pt x="2161" y="595"/>
                </a:lnTo>
                <a:lnTo>
                  <a:pt x="2158" y="598"/>
                </a:lnTo>
                <a:lnTo>
                  <a:pt x="2155" y="598"/>
                </a:lnTo>
                <a:lnTo>
                  <a:pt x="2155" y="601"/>
                </a:lnTo>
                <a:lnTo>
                  <a:pt x="2153" y="601"/>
                </a:lnTo>
                <a:lnTo>
                  <a:pt x="2150" y="601"/>
                </a:lnTo>
                <a:lnTo>
                  <a:pt x="2147" y="601"/>
                </a:lnTo>
                <a:lnTo>
                  <a:pt x="2144" y="601"/>
                </a:lnTo>
                <a:lnTo>
                  <a:pt x="2144" y="603"/>
                </a:lnTo>
                <a:lnTo>
                  <a:pt x="2141" y="603"/>
                </a:lnTo>
                <a:lnTo>
                  <a:pt x="2138" y="603"/>
                </a:lnTo>
                <a:lnTo>
                  <a:pt x="2135" y="603"/>
                </a:lnTo>
                <a:lnTo>
                  <a:pt x="2135" y="606"/>
                </a:lnTo>
                <a:lnTo>
                  <a:pt x="2135" y="609"/>
                </a:lnTo>
                <a:lnTo>
                  <a:pt x="2133" y="609"/>
                </a:lnTo>
                <a:lnTo>
                  <a:pt x="2133" y="612"/>
                </a:lnTo>
                <a:lnTo>
                  <a:pt x="2130" y="612"/>
                </a:lnTo>
                <a:lnTo>
                  <a:pt x="2127" y="612"/>
                </a:lnTo>
                <a:lnTo>
                  <a:pt x="2127" y="615"/>
                </a:lnTo>
                <a:lnTo>
                  <a:pt x="2124" y="615"/>
                </a:lnTo>
                <a:lnTo>
                  <a:pt x="2121" y="615"/>
                </a:lnTo>
                <a:lnTo>
                  <a:pt x="2118" y="615"/>
                </a:lnTo>
                <a:lnTo>
                  <a:pt x="2118" y="618"/>
                </a:lnTo>
                <a:lnTo>
                  <a:pt x="2116" y="618"/>
                </a:lnTo>
                <a:lnTo>
                  <a:pt x="2113" y="618"/>
                </a:lnTo>
                <a:lnTo>
                  <a:pt x="2110" y="618"/>
                </a:lnTo>
                <a:lnTo>
                  <a:pt x="2107" y="621"/>
                </a:lnTo>
                <a:lnTo>
                  <a:pt x="2104" y="621"/>
                </a:lnTo>
                <a:lnTo>
                  <a:pt x="2101" y="621"/>
                </a:lnTo>
                <a:lnTo>
                  <a:pt x="2098" y="623"/>
                </a:lnTo>
                <a:lnTo>
                  <a:pt x="2096" y="623"/>
                </a:lnTo>
                <a:lnTo>
                  <a:pt x="2093" y="626"/>
                </a:lnTo>
                <a:lnTo>
                  <a:pt x="2090" y="623"/>
                </a:lnTo>
                <a:lnTo>
                  <a:pt x="2087" y="623"/>
                </a:lnTo>
                <a:lnTo>
                  <a:pt x="2084" y="623"/>
                </a:lnTo>
                <a:lnTo>
                  <a:pt x="2081" y="626"/>
                </a:lnTo>
                <a:lnTo>
                  <a:pt x="2079" y="626"/>
                </a:lnTo>
                <a:lnTo>
                  <a:pt x="2076" y="626"/>
                </a:lnTo>
                <a:lnTo>
                  <a:pt x="2073" y="626"/>
                </a:lnTo>
                <a:lnTo>
                  <a:pt x="2073" y="629"/>
                </a:lnTo>
                <a:lnTo>
                  <a:pt x="2070" y="629"/>
                </a:lnTo>
                <a:lnTo>
                  <a:pt x="2067" y="629"/>
                </a:lnTo>
                <a:lnTo>
                  <a:pt x="2064" y="629"/>
                </a:lnTo>
                <a:lnTo>
                  <a:pt x="2061" y="632"/>
                </a:lnTo>
                <a:lnTo>
                  <a:pt x="2059" y="632"/>
                </a:lnTo>
                <a:lnTo>
                  <a:pt x="2056" y="632"/>
                </a:lnTo>
                <a:lnTo>
                  <a:pt x="2056" y="635"/>
                </a:lnTo>
                <a:lnTo>
                  <a:pt x="2053" y="635"/>
                </a:lnTo>
                <a:lnTo>
                  <a:pt x="2050" y="638"/>
                </a:lnTo>
                <a:lnTo>
                  <a:pt x="2050" y="640"/>
                </a:lnTo>
                <a:lnTo>
                  <a:pt x="2047" y="640"/>
                </a:lnTo>
                <a:lnTo>
                  <a:pt x="2044" y="643"/>
                </a:lnTo>
                <a:lnTo>
                  <a:pt x="2041" y="643"/>
                </a:lnTo>
                <a:lnTo>
                  <a:pt x="2039" y="643"/>
                </a:lnTo>
                <a:lnTo>
                  <a:pt x="2036" y="646"/>
                </a:lnTo>
                <a:lnTo>
                  <a:pt x="2033" y="646"/>
                </a:lnTo>
                <a:lnTo>
                  <a:pt x="2030" y="646"/>
                </a:lnTo>
                <a:lnTo>
                  <a:pt x="2030" y="649"/>
                </a:lnTo>
                <a:lnTo>
                  <a:pt x="2027" y="649"/>
                </a:lnTo>
                <a:lnTo>
                  <a:pt x="2024" y="649"/>
                </a:lnTo>
                <a:lnTo>
                  <a:pt x="2022" y="649"/>
                </a:lnTo>
                <a:lnTo>
                  <a:pt x="2019" y="652"/>
                </a:lnTo>
                <a:lnTo>
                  <a:pt x="2016" y="652"/>
                </a:lnTo>
                <a:lnTo>
                  <a:pt x="2013" y="652"/>
                </a:lnTo>
                <a:lnTo>
                  <a:pt x="2010" y="652"/>
                </a:lnTo>
                <a:lnTo>
                  <a:pt x="2007" y="649"/>
                </a:lnTo>
                <a:lnTo>
                  <a:pt x="2004" y="649"/>
                </a:lnTo>
                <a:lnTo>
                  <a:pt x="2002" y="649"/>
                </a:lnTo>
                <a:lnTo>
                  <a:pt x="2002" y="652"/>
                </a:lnTo>
                <a:lnTo>
                  <a:pt x="1999" y="652"/>
                </a:lnTo>
                <a:lnTo>
                  <a:pt x="1999" y="655"/>
                </a:lnTo>
                <a:lnTo>
                  <a:pt x="1999" y="658"/>
                </a:lnTo>
                <a:lnTo>
                  <a:pt x="1999" y="660"/>
                </a:lnTo>
                <a:lnTo>
                  <a:pt x="1999" y="663"/>
                </a:lnTo>
                <a:lnTo>
                  <a:pt x="1999" y="666"/>
                </a:lnTo>
                <a:lnTo>
                  <a:pt x="1996" y="666"/>
                </a:lnTo>
                <a:lnTo>
                  <a:pt x="1996" y="669"/>
                </a:lnTo>
                <a:lnTo>
                  <a:pt x="1996" y="672"/>
                </a:lnTo>
                <a:lnTo>
                  <a:pt x="1996" y="675"/>
                </a:lnTo>
                <a:lnTo>
                  <a:pt x="1996" y="677"/>
                </a:lnTo>
                <a:lnTo>
                  <a:pt x="1993" y="680"/>
                </a:lnTo>
                <a:lnTo>
                  <a:pt x="1990" y="680"/>
                </a:lnTo>
                <a:lnTo>
                  <a:pt x="1987" y="683"/>
                </a:lnTo>
                <a:lnTo>
                  <a:pt x="1985" y="683"/>
                </a:lnTo>
                <a:lnTo>
                  <a:pt x="1985" y="686"/>
                </a:lnTo>
                <a:lnTo>
                  <a:pt x="1985" y="689"/>
                </a:lnTo>
                <a:lnTo>
                  <a:pt x="1985" y="692"/>
                </a:lnTo>
                <a:lnTo>
                  <a:pt x="1985" y="695"/>
                </a:lnTo>
                <a:lnTo>
                  <a:pt x="1985" y="697"/>
                </a:lnTo>
                <a:lnTo>
                  <a:pt x="1987" y="697"/>
                </a:lnTo>
                <a:lnTo>
                  <a:pt x="1987" y="700"/>
                </a:lnTo>
                <a:lnTo>
                  <a:pt x="1990" y="700"/>
                </a:lnTo>
                <a:lnTo>
                  <a:pt x="1993" y="700"/>
                </a:lnTo>
                <a:lnTo>
                  <a:pt x="1996" y="700"/>
                </a:lnTo>
                <a:lnTo>
                  <a:pt x="1999" y="700"/>
                </a:lnTo>
                <a:lnTo>
                  <a:pt x="2002" y="700"/>
                </a:lnTo>
                <a:lnTo>
                  <a:pt x="2004" y="700"/>
                </a:lnTo>
                <a:lnTo>
                  <a:pt x="2007" y="700"/>
                </a:lnTo>
                <a:lnTo>
                  <a:pt x="2010" y="700"/>
                </a:lnTo>
                <a:lnTo>
                  <a:pt x="2013" y="700"/>
                </a:lnTo>
                <a:lnTo>
                  <a:pt x="2013" y="697"/>
                </a:lnTo>
                <a:lnTo>
                  <a:pt x="2016" y="697"/>
                </a:lnTo>
                <a:lnTo>
                  <a:pt x="2019" y="697"/>
                </a:lnTo>
                <a:lnTo>
                  <a:pt x="2022" y="697"/>
                </a:lnTo>
                <a:lnTo>
                  <a:pt x="2024" y="695"/>
                </a:lnTo>
                <a:lnTo>
                  <a:pt x="2027" y="695"/>
                </a:lnTo>
                <a:lnTo>
                  <a:pt x="2030" y="695"/>
                </a:lnTo>
                <a:lnTo>
                  <a:pt x="2033" y="695"/>
                </a:lnTo>
                <a:lnTo>
                  <a:pt x="2036" y="695"/>
                </a:lnTo>
                <a:lnTo>
                  <a:pt x="2039" y="695"/>
                </a:lnTo>
                <a:lnTo>
                  <a:pt x="2041" y="695"/>
                </a:lnTo>
                <a:lnTo>
                  <a:pt x="2041" y="697"/>
                </a:lnTo>
                <a:lnTo>
                  <a:pt x="2044" y="697"/>
                </a:lnTo>
                <a:lnTo>
                  <a:pt x="2044" y="700"/>
                </a:lnTo>
                <a:lnTo>
                  <a:pt x="2044" y="703"/>
                </a:lnTo>
                <a:lnTo>
                  <a:pt x="2047" y="706"/>
                </a:lnTo>
                <a:lnTo>
                  <a:pt x="2047" y="709"/>
                </a:lnTo>
                <a:lnTo>
                  <a:pt x="2047" y="712"/>
                </a:lnTo>
                <a:lnTo>
                  <a:pt x="2047" y="715"/>
                </a:lnTo>
                <a:lnTo>
                  <a:pt x="2047" y="717"/>
                </a:lnTo>
                <a:lnTo>
                  <a:pt x="2047" y="720"/>
                </a:lnTo>
                <a:lnTo>
                  <a:pt x="2047" y="723"/>
                </a:lnTo>
                <a:lnTo>
                  <a:pt x="2047" y="726"/>
                </a:lnTo>
                <a:lnTo>
                  <a:pt x="2047" y="729"/>
                </a:lnTo>
                <a:lnTo>
                  <a:pt x="2047" y="732"/>
                </a:lnTo>
                <a:lnTo>
                  <a:pt x="2047" y="734"/>
                </a:lnTo>
                <a:lnTo>
                  <a:pt x="2047" y="737"/>
                </a:lnTo>
                <a:lnTo>
                  <a:pt x="2047" y="740"/>
                </a:lnTo>
                <a:lnTo>
                  <a:pt x="2044" y="740"/>
                </a:lnTo>
                <a:lnTo>
                  <a:pt x="2044" y="743"/>
                </a:lnTo>
                <a:lnTo>
                  <a:pt x="2044" y="746"/>
                </a:lnTo>
                <a:lnTo>
                  <a:pt x="2047" y="749"/>
                </a:lnTo>
                <a:lnTo>
                  <a:pt x="2047" y="752"/>
                </a:lnTo>
                <a:lnTo>
                  <a:pt x="2044" y="754"/>
                </a:lnTo>
                <a:lnTo>
                  <a:pt x="2041" y="757"/>
                </a:lnTo>
                <a:lnTo>
                  <a:pt x="2039" y="757"/>
                </a:lnTo>
                <a:lnTo>
                  <a:pt x="2039" y="760"/>
                </a:lnTo>
                <a:lnTo>
                  <a:pt x="2036" y="760"/>
                </a:lnTo>
                <a:lnTo>
                  <a:pt x="2036" y="763"/>
                </a:lnTo>
                <a:lnTo>
                  <a:pt x="2033" y="763"/>
                </a:lnTo>
                <a:lnTo>
                  <a:pt x="2033" y="766"/>
                </a:lnTo>
                <a:lnTo>
                  <a:pt x="2033" y="769"/>
                </a:lnTo>
                <a:lnTo>
                  <a:pt x="2033" y="771"/>
                </a:lnTo>
                <a:lnTo>
                  <a:pt x="2033" y="774"/>
                </a:lnTo>
                <a:lnTo>
                  <a:pt x="2036" y="774"/>
                </a:lnTo>
                <a:lnTo>
                  <a:pt x="2036" y="777"/>
                </a:lnTo>
                <a:lnTo>
                  <a:pt x="2036" y="780"/>
                </a:lnTo>
                <a:lnTo>
                  <a:pt x="2036" y="783"/>
                </a:lnTo>
                <a:lnTo>
                  <a:pt x="2036" y="786"/>
                </a:lnTo>
                <a:lnTo>
                  <a:pt x="2039" y="789"/>
                </a:lnTo>
                <a:lnTo>
                  <a:pt x="2041" y="789"/>
                </a:lnTo>
                <a:lnTo>
                  <a:pt x="2044" y="786"/>
                </a:lnTo>
                <a:lnTo>
                  <a:pt x="2044" y="789"/>
                </a:lnTo>
                <a:lnTo>
                  <a:pt x="2047" y="786"/>
                </a:lnTo>
                <a:lnTo>
                  <a:pt x="2050" y="783"/>
                </a:lnTo>
                <a:lnTo>
                  <a:pt x="2053" y="780"/>
                </a:lnTo>
                <a:lnTo>
                  <a:pt x="2056" y="777"/>
                </a:lnTo>
                <a:lnTo>
                  <a:pt x="2059" y="777"/>
                </a:lnTo>
                <a:lnTo>
                  <a:pt x="2061" y="780"/>
                </a:lnTo>
                <a:lnTo>
                  <a:pt x="2061" y="783"/>
                </a:lnTo>
                <a:lnTo>
                  <a:pt x="2064" y="783"/>
                </a:lnTo>
                <a:lnTo>
                  <a:pt x="2064" y="786"/>
                </a:lnTo>
                <a:lnTo>
                  <a:pt x="2067" y="789"/>
                </a:lnTo>
                <a:lnTo>
                  <a:pt x="2067" y="791"/>
                </a:lnTo>
                <a:lnTo>
                  <a:pt x="2064" y="794"/>
                </a:lnTo>
                <a:lnTo>
                  <a:pt x="2064" y="797"/>
                </a:lnTo>
                <a:lnTo>
                  <a:pt x="2064" y="800"/>
                </a:lnTo>
                <a:lnTo>
                  <a:pt x="2064" y="803"/>
                </a:lnTo>
                <a:lnTo>
                  <a:pt x="2067" y="803"/>
                </a:lnTo>
                <a:lnTo>
                  <a:pt x="2067" y="806"/>
                </a:lnTo>
                <a:lnTo>
                  <a:pt x="2067" y="808"/>
                </a:lnTo>
                <a:lnTo>
                  <a:pt x="2067" y="811"/>
                </a:lnTo>
                <a:lnTo>
                  <a:pt x="2064" y="811"/>
                </a:lnTo>
                <a:lnTo>
                  <a:pt x="2064" y="814"/>
                </a:lnTo>
                <a:lnTo>
                  <a:pt x="2064" y="817"/>
                </a:lnTo>
                <a:lnTo>
                  <a:pt x="2064" y="820"/>
                </a:lnTo>
                <a:lnTo>
                  <a:pt x="2067" y="820"/>
                </a:lnTo>
                <a:lnTo>
                  <a:pt x="2067" y="823"/>
                </a:lnTo>
                <a:lnTo>
                  <a:pt x="2070" y="823"/>
                </a:lnTo>
                <a:lnTo>
                  <a:pt x="2073" y="826"/>
                </a:lnTo>
                <a:lnTo>
                  <a:pt x="2076" y="826"/>
                </a:lnTo>
                <a:lnTo>
                  <a:pt x="2079" y="826"/>
                </a:lnTo>
                <a:lnTo>
                  <a:pt x="2081" y="826"/>
                </a:lnTo>
                <a:lnTo>
                  <a:pt x="2081" y="828"/>
                </a:lnTo>
                <a:lnTo>
                  <a:pt x="2084" y="828"/>
                </a:lnTo>
                <a:lnTo>
                  <a:pt x="2084" y="831"/>
                </a:lnTo>
                <a:lnTo>
                  <a:pt x="2087" y="831"/>
                </a:lnTo>
                <a:lnTo>
                  <a:pt x="2090" y="834"/>
                </a:lnTo>
                <a:lnTo>
                  <a:pt x="2090" y="837"/>
                </a:lnTo>
                <a:lnTo>
                  <a:pt x="2093" y="840"/>
                </a:lnTo>
                <a:lnTo>
                  <a:pt x="2096" y="843"/>
                </a:lnTo>
                <a:lnTo>
                  <a:pt x="2096" y="845"/>
                </a:lnTo>
                <a:lnTo>
                  <a:pt x="2098" y="848"/>
                </a:lnTo>
                <a:lnTo>
                  <a:pt x="2098" y="851"/>
                </a:lnTo>
                <a:lnTo>
                  <a:pt x="2101" y="854"/>
                </a:lnTo>
                <a:lnTo>
                  <a:pt x="2101" y="857"/>
                </a:lnTo>
                <a:lnTo>
                  <a:pt x="2104" y="857"/>
                </a:lnTo>
                <a:lnTo>
                  <a:pt x="2107" y="857"/>
                </a:lnTo>
                <a:lnTo>
                  <a:pt x="2110" y="854"/>
                </a:lnTo>
                <a:lnTo>
                  <a:pt x="2113" y="854"/>
                </a:lnTo>
                <a:lnTo>
                  <a:pt x="2116" y="854"/>
                </a:lnTo>
                <a:lnTo>
                  <a:pt x="2116" y="851"/>
                </a:lnTo>
                <a:lnTo>
                  <a:pt x="2118" y="851"/>
                </a:lnTo>
                <a:lnTo>
                  <a:pt x="2121" y="851"/>
                </a:lnTo>
                <a:lnTo>
                  <a:pt x="2124" y="851"/>
                </a:lnTo>
                <a:lnTo>
                  <a:pt x="2124" y="854"/>
                </a:lnTo>
                <a:lnTo>
                  <a:pt x="2127" y="851"/>
                </a:lnTo>
                <a:lnTo>
                  <a:pt x="2127" y="854"/>
                </a:lnTo>
                <a:lnTo>
                  <a:pt x="2130" y="854"/>
                </a:lnTo>
                <a:lnTo>
                  <a:pt x="2133" y="854"/>
                </a:lnTo>
                <a:lnTo>
                  <a:pt x="2135" y="854"/>
                </a:lnTo>
                <a:lnTo>
                  <a:pt x="2138" y="857"/>
                </a:lnTo>
                <a:lnTo>
                  <a:pt x="2141" y="857"/>
                </a:lnTo>
                <a:lnTo>
                  <a:pt x="2144" y="857"/>
                </a:lnTo>
                <a:lnTo>
                  <a:pt x="2147" y="860"/>
                </a:lnTo>
                <a:lnTo>
                  <a:pt x="2150" y="860"/>
                </a:lnTo>
                <a:lnTo>
                  <a:pt x="2153" y="860"/>
                </a:lnTo>
                <a:lnTo>
                  <a:pt x="2155" y="863"/>
                </a:lnTo>
                <a:lnTo>
                  <a:pt x="2158" y="863"/>
                </a:lnTo>
                <a:lnTo>
                  <a:pt x="2161" y="865"/>
                </a:lnTo>
                <a:lnTo>
                  <a:pt x="2164" y="865"/>
                </a:lnTo>
                <a:lnTo>
                  <a:pt x="2167" y="865"/>
                </a:lnTo>
                <a:lnTo>
                  <a:pt x="2170" y="863"/>
                </a:lnTo>
                <a:lnTo>
                  <a:pt x="2172" y="863"/>
                </a:lnTo>
                <a:lnTo>
                  <a:pt x="2175" y="863"/>
                </a:lnTo>
                <a:lnTo>
                  <a:pt x="2178" y="865"/>
                </a:lnTo>
                <a:lnTo>
                  <a:pt x="2181" y="865"/>
                </a:lnTo>
                <a:lnTo>
                  <a:pt x="2184" y="865"/>
                </a:lnTo>
                <a:lnTo>
                  <a:pt x="2187" y="865"/>
                </a:lnTo>
                <a:lnTo>
                  <a:pt x="2190" y="868"/>
                </a:lnTo>
                <a:lnTo>
                  <a:pt x="2192" y="868"/>
                </a:lnTo>
                <a:lnTo>
                  <a:pt x="2195" y="868"/>
                </a:lnTo>
                <a:lnTo>
                  <a:pt x="2198" y="868"/>
                </a:lnTo>
                <a:lnTo>
                  <a:pt x="2198" y="871"/>
                </a:lnTo>
                <a:lnTo>
                  <a:pt x="2201" y="871"/>
                </a:lnTo>
                <a:lnTo>
                  <a:pt x="2204" y="871"/>
                </a:lnTo>
                <a:lnTo>
                  <a:pt x="2207" y="871"/>
                </a:lnTo>
                <a:lnTo>
                  <a:pt x="2210" y="871"/>
                </a:lnTo>
                <a:lnTo>
                  <a:pt x="2212" y="871"/>
                </a:lnTo>
                <a:lnTo>
                  <a:pt x="2215" y="871"/>
                </a:lnTo>
                <a:lnTo>
                  <a:pt x="2215" y="868"/>
                </a:lnTo>
                <a:lnTo>
                  <a:pt x="2218" y="868"/>
                </a:lnTo>
                <a:lnTo>
                  <a:pt x="2221" y="868"/>
                </a:lnTo>
                <a:lnTo>
                  <a:pt x="2221" y="871"/>
                </a:lnTo>
                <a:lnTo>
                  <a:pt x="2224" y="871"/>
                </a:lnTo>
                <a:lnTo>
                  <a:pt x="2224" y="874"/>
                </a:lnTo>
                <a:lnTo>
                  <a:pt x="2221" y="874"/>
                </a:lnTo>
                <a:lnTo>
                  <a:pt x="2221" y="877"/>
                </a:lnTo>
                <a:lnTo>
                  <a:pt x="2221" y="880"/>
                </a:lnTo>
                <a:lnTo>
                  <a:pt x="2218" y="882"/>
                </a:lnTo>
                <a:lnTo>
                  <a:pt x="2215" y="885"/>
                </a:lnTo>
                <a:lnTo>
                  <a:pt x="2215" y="888"/>
                </a:lnTo>
                <a:lnTo>
                  <a:pt x="2212" y="888"/>
                </a:lnTo>
                <a:lnTo>
                  <a:pt x="2212" y="891"/>
                </a:lnTo>
                <a:lnTo>
                  <a:pt x="2212" y="894"/>
                </a:lnTo>
                <a:lnTo>
                  <a:pt x="2210" y="894"/>
                </a:lnTo>
                <a:lnTo>
                  <a:pt x="2207" y="894"/>
                </a:lnTo>
                <a:lnTo>
                  <a:pt x="2204" y="894"/>
                </a:lnTo>
                <a:lnTo>
                  <a:pt x="2201" y="897"/>
                </a:lnTo>
                <a:lnTo>
                  <a:pt x="2198" y="897"/>
                </a:lnTo>
                <a:lnTo>
                  <a:pt x="2195" y="900"/>
                </a:lnTo>
                <a:lnTo>
                  <a:pt x="2192" y="900"/>
                </a:lnTo>
                <a:lnTo>
                  <a:pt x="2192" y="902"/>
                </a:lnTo>
                <a:lnTo>
                  <a:pt x="2190" y="905"/>
                </a:lnTo>
                <a:lnTo>
                  <a:pt x="2187" y="905"/>
                </a:lnTo>
                <a:lnTo>
                  <a:pt x="2184" y="905"/>
                </a:lnTo>
                <a:lnTo>
                  <a:pt x="2181" y="905"/>
                </a:lnTo>
                <a:lnTo>
                  <a:pt x="2178" y="905"/>
                </a:lnTo>
                <a:lnTo>
                  <a:pt x="2178" y="902"/>
                </a:lnTo>
                <a:lnTo>
                  <a:pt x="2175" y="902"/>
                </a:lnTo>
                <a:lnTo>
                  <a:pt x="2172" y="902"/>
                </a:lnTo>
                <a:lnTo>
                  <a:pt x="2172" y="905"/>
                </a:lnTo>
                <a:lnTo>
                  <a:pt x="2170" y="905"/>
                </a:lnTo>
                <a:lnTo>
                  <a:pt x="2167" y="905"/>
                </a:lnTo>
                <a:lnTo>
                  <a:pt x="2167" y="908"/>
                </a:lnTo>
                <a:lnTo>
                  <a:pt x="2164" y="908"/>
                </a:lnTo>
                <a:lnTo>
                  <a:pt x="2164" y="911"/>
                </a:lnTo>
                <a:lnTo>
                  <a:pt x="2161" y="911"/>
                </a:lnTo>
                <a:lnTo>
                  <a:pt x="2161" y="914"/>
                </a:lnTo>
                <a:lnTo>
                  <a:pt x="2158" y="917"/>
                </a:lnTo>
                <a:lnTo>
                  <a:pt x="2155" y="919"/>
                </a:lnTo>
                <a:lnTo>
                  <a:pt x="2155" y="922"/>
                </a:lnTo>
                <a:lnTo>
                  <a:pt x="2153" y="922"/>
                </a:lnTo>
                <a:lnTo>
                  <a:pt x="2153" y="925"/>
                </a:lnTo>
                <a:lnTo>
                  <a:pt x="2153" y="928"/>
                </a:lnTo>
                <a:lnTo>
                  <a:pt x="2150" y="928"/>
                </a:lnTo>
                <a:lnTo>
                  <a:pt x="2153" y="931"/>
                </a:lnTo>
                <a:lnTo>
                  <a:pt x="2150" y="931"/>
                </a:lnTo>
                <a:lnTo>
                  <a:pt x="2150" y="934"/>
                </a:lnTo>
                <a:lnTo>
                  <a:pt x="2153" y="934"/>
                </a:lnTo>
                <a:lnTo>
                  <a:pt x="2153" y="937"/>
                </a:lnTo>
                <a:lnTo>
                  <a:pt x="2153" y="939"/>
                </a:lnTo>
                <a:lnTo>
                  <a:pt x="2155" y="939"/>
                </a:lnTo>
                <a:lnTo>
                  <a:pt x="2155" y="942"/>
                </a:lnTo>
                <a:lnTo>
                  <a:pt x="2158" y="942"/>
                </a:lnTo>
                <a:lnTo>
                  <a:pt x="2161" y="945"/>
                </a:lnTo>
                <a:lnTo>
                  <a:pt x="2164" y="945"/>
                </a:lnTo>
                <a:lnTo>
                  <a:pt x="2167" y="948"/>
                </a:lnTo>
                <a:lnTo>
                  <a:pt x="2167" y="951"/>
                </a:lnTo>
                <a:lnTo>
                  <a:pt x="2167" y="954"/>
                </a:lnTo>
                <a:lnTo>
                  <a:pt x="2164" y="954"/>
                </a:lnTo>
                <a:lnTo>
                  <a:pt x="2164" y="956"/>
                </a:lnTo>
                <a:lnTo>
                  <a:pt x="2161" y="956"/>
                </a:lnTo>
                <a:lnTo>
                  <a:pt x="2158" y="956"/>
                </a:lnTo>
                <a:lnTo>
                  <a:pt x="2158" y="954"/>
                </a:lnTo>
                <a:lnTo>
                  <a:pt x="2155" y="954"/>
                </a:lnTo>
                <a:lnTo>
                  <a:pt x="2153" y="954"/>
                </a:lnTo>
                <a:lnTo>
                  <a:pt x="2150" y="954"/>
                </a:lnTo>
                <a:lnTo>
                  <a:pt x="2147" y="954"/>
                </a:lnTo>
                <a:lnTo>
                  <a:pt x="2144" y="954"/>
                </a:lnTo>
                <a:lnTo>
                  <a:pt x="2144" y="951"/>
                </a:lnTo>
                <a:lnTo>
                  <a:pt x="2141" y="951"/>
                </a:lnTo>
                <a:lnTo>
                  <a:pt x="2141" y="948"/>
                </a:lnTo>
                <a:lnTo>
                  <a:pt x="2138" y="948"/>
                </a:lnTo>
                <a:lnTo>
                  <a:pt x="2138" y="945"/>
                </a:lnTo>
                <a:lnTo>
                  <a:pt x="2138" y="942"/>
                </a:lnTo>
                <a:lnTo>
                  <a:pt x="2135" y="942"/>
                </a:lnTo>
                <a:lnTo>
                  <a:pt x="2133" y="942"/>
                </a:lnTo>
                <a:lnTo>
                  <a:pt x="2130" y="939"/>
                </a:lnTo>
                <a:lnTo>
                  <a:pt x="2127" y="939"/>
                </a:lnTo>
                <a:lnTo>
                  <a:pt x="2127" y="942"/>
                </a:lnTo>
                <a:lnTo>
                  <a:pt x="2124" y="942"/>
                </a:lnTo>
                <a:lnTo>
                  <a:pt x="2121" y="942"/>
                </a:lnTo>
                <a:lnTo>
                  <a:pt x="2121" y="939"/>
                </a:lnTo>
                <a:lnTo>
                  <a:pt x="2118" y="942"/>
                </a:lnTo>
                <a:lnTo>
                  <a:pt x="2116" y="942"/>
                </a:lnTo>
                <a:lnTo>
                  <a:pt x="2113" y="942"/>
                </a:lnTo>
                <a:lnTo>
                  <a:pt x="2110" y="942"/>
                </a:lnTo>
                <a:lnTo>
                  <a:pt x="2110" y="945"/>
                </a:lnTo>
                <a:lnTo>
                  <a:pt x="2107" y="948"/>
                </a:lnTo>
                <a:lnTo>
                  <a:pt x="2104" y="948"/>
                </a:lnTo>
                <a:lnTo>
                  <a:pt x="2101" y="948"/>
                </a:lnTo>
                <a:lnTo>
                  <a:pt x="2098" y="948"/>
                </a:lnTo>
                <a:lnTo>
                  <a:pt x="2096" y="948"/>
                </a:lnTo>
                <a:lnTo>
                  <a:pt x="2093" y="951"/>
                </a:lnTo>
                <a:lnTo>
                  <a:pt x="2090" y="951"/>
                </a:lnTo>
                <a:lnTo>
                  <a:pt x="2090" y="948"/>
                </a:lnTo>
                <a:lnTo>
                  <a:pt x="2087" y="948"/>
                </a:lnTo>
                <a:lnTo>
                  <a:pt x="2084" y="948"/>
                </a:lnTo>
                <a:lnTo>
                  <a:pt x="2081" y="945"/>
                </a:lnTo>
                <a:lnTo>
                  <a:pt x="2079" y="945"/>
                </a:lnTo>
                <a:lnTo>
                  <a:pt x="2076" y="942"/>
                </a:lnTo>
                <a:lnTo>
                  <a:pt x="2073" y="942"/>
                </a:lnTo>
                <a:lnTo>
                  <a:pt x="2070" y="939"/>
                </a:lnTo>
                <a:lnTo>
                  <a:pt x="2067" y="939"/>
                </a:lnTo>
                <a:lnTo>
                  <a:pt x="2064" y="937"/>
                </a:lnTo>
                <a:lnTo>
                  <a:pt x="2061" y="937"/>
                </a:lnTo>
                <a:lnTo>
                  <a:pt x="2059" y="934"/>
                </a:lnTo>
                <a:lnTo>
                  <a:pt x="2059" y="931"/>
                </a:lnTo>
                <a:lnTo>
                  <a:pt x="2059" y="928"/>
                </a:lnTo>
                <a:lnTo>
                  <a:pt x="2059" y="925"/>
                </a:lnTo>
                <a:lnTo>
                  <a:pt x="2056" y="925"/>
                </a:lnTo>
                <a:lnTo>
                  <a:pt x="2056" y="922"/>
                </a:lnTo>
                <a:lnTo>
                  <a:pt x="2056" y="919"/>
                </a:lnTo>
                <a:lnTo>
                  <a:pt x="2056" y="917"/>
                </a:lnTo>
                <a:lnTo>
                  <a:pt x="2056" y="914"/>
                </a:lnTo>
                <a:lnTo>
                  <a:pt x="2059" y="911"/>
                </a:lnTo>
                <a:lnTo>
                  <a:pt x="2059" y="908"/>
                </a:lnTo>
                <a:lnTo>
                  <a:pt x="2056" y="905"/>
                </a:lnTo>
                <a:lnTo>
                  <a:pt x="2056" y="902"/>
                </a:lnTo>
                <a:lnTo>
                  <a:pt x="2059" y="900"/>
                </a:lnTo>
                <a:lnTo>
                  <a:pt x="2059" y="897"/>
                </a:lnTo>
                <a:lnTo>
                  <a:pt x="2061" y="894"/>
                </a:lnTo>
                <a:lnTo>
                  <a:pt x="2064" y="891"/>
                </a:lnTo>
                <a:lnTo>
                  <a:pt x="2067" y="891"/>
                </a:lnTo>
                <a:lnTo>
                  <a:pt x="2067" y="888"/>
                </a:lnTo>
                <a:lnTo>
                  <a:pt x="2070" y="885"/>
                </a:lnTo>
                <a:lnTo>
                  <a:pt x="2067" y="882"/>
                </a:lnTo>
                <a:lnTo>
                  <a:pt x="2064" y="880"/>
                </a:lnTo>
                <a:lnTo>
                  <a:pt x="2061" y="880"/>
                </a:lnTo>
                <a:lnTo>
                  <a:pt x="2061" y="877"/>
                </a:lnTo>
                <a:lnTo>
                  <a:pt x="2059" y="874"/>
                </a:lnTo>
                <a:lnTo>
                  <a:pt x="2059" y="871"/>
                </a:lnTo>
                <a:lnTo>
                  <a:pt x="2059" y="868"/>
                </a:lnTo>
                <a:lnTo>
                  <a:pt x="2056" y="865"/>
                </a:lnTo>
                <a:lnTo>
                  <a:pt x="2056" y="863"/>
                </a:lnTo>
                <a:lnTo>
                  <a:pt x="2056" y="860"/>
                </a:lnTo>
                <a:lnTo>
                  <a:pt x="2053" y="860"/>
                </a:lnTo>
                <a:lnTo>
                  <a:pt x="2053" y="857"/>
                </a:lnTo>
                <a:lnTo>
                  <a:pt x="2050" y="857"/>
                </a:lnTo>
                <a:lnTo>
                  <a:pt x="2050" y="854"/>
                </a:lnTo>
                <a:lnTo>
                  <a:pt x="2050" y="851"/>
                </a:lnTo>
                <a:lnTo>
                  <a:pt x="2047" y="848"/>
                </a:lnTo>
                <a:lnTo>
                  <a:pt x="2047" y="845"/>
                </a:lnTo>
                <a:lnTo>
                  <a:pt x="2044" y="845"/>
                </a:lnTo>
                <a:lnTo>
                  <a:pt x="2041" y="845"/>
                </a:lnTo>
                <a:lnTo>
                  <a:pt x="2039" y="845"/>
                </a:lnTo>
                <a:lnTo>
                  <a:pt x="2036" y="845"/>
                </a:lnTo>
                <a:lnTo>
                  <a:pt x="2033" y="848"/>
                </a:lnTo>
                <a:lnTo>
                  <a:pt x="2030" y="848"/>
                </a:lnTo>
                <a:lnTo>
                  <a:pt x="2027" y="851"/>
                </a:lnTo>
                <a:lnTo>
                  <a:pt x="2024" y="851"/>
                </a:lnTo>
                <a:lnTo>
                  <a:pt x="2022" y="851"/>
                </a:lnTo>
                <a:lnTo>
                  <a:pt x="2019" y="851"/>
                </a:lnTo>
                <a:lnTo>
                  <a:pt x="2016" y="851"/>
                </a:lnTo>
                <a:lnTo>
                  <a:pt x="2013" y="851"/>
                </a:lnTo>
                <a:lnTo>
                  <a:pt x="2010" y="851"/>
                </a:lnTo>
                <a:lnTo>
                  <a:pt x="2010" y="854"/>
                </a:lnTo>
                <a:lnTo>
                  <a:pt x="2007" y="854"/>
                </a:lnTo>
                <a:lnTo>
                  <a:pt x="2004" y="854"/>
                </a:lnTo>
                <a:lnTo>
                  <a:pt x="2002" y="854"/>
                </a:lnTo>
                <a:lnTo>
                  <a:pt x="1999" y="854"/>
                </a:lnTo>
                <a:lnTo>
                  <a:pt x="1996" y="854"/>
                </a:lnTo>
                <a:lnTo>
                  <a:pt x="1993" y="854"/>
                </a:lnTo>
                <a:lnTo>
                  <a:pt x="1990" y="854"/>
                </a:lnTo>
                <a:lnTo>
                  <a:pt x="1987" y="854"/>
                </a:lnTo>
                <a:lnTo>
                  <a:pt x="1985" y="857"/>
                </a:lnTo>
                <a:lnTo>
                  <a:pt x="1982" y="854"/>
                </a:lnTo>
                <a:lnTo>
                  <a:pt x="1979" y="854"/>
                </a:lnTo>
                <a:lnTo>
                  <a:pt x="1976" y="854"/>
                </a:lnTo>
                <a:lnTo>
                  <a:pt x="1973" y="854"/>
                </a:lnTo>
                <a:lnTo>
                  <a:pt x="1970" y="854"/>
                </a:lnTo>
                <a:lnTo>
                  <a:pt x="1967" y="851"/>
                </a:lnTo>
                <a:lnTo>
                  <a:pt x="1967" y="848"/>
                </a:lnTo>
                <a:lnTo>
                  <a:pt x="1967" y="845"/>
                </a:lnTo>
                <a:lnTo>
                  <a:pt x="1967" y="843"/>
                </a:lnTo>
                <a:lnTo>
                  <a:pt x="1967" y="840"/>
                </a:lnTo>
                <a:lnTo>
                  <a:pt x="1967" y="837"/>
                </a:lnTo>
                <a:lnTo>
                  <a:pt x="1967" y="834"/>
                </a:lnTo>
                <a:lnTo>
                  <a:pt x="1965" y="834"/>
                </a:lnTo>
                <a:lnTo>
                  <a:pt x="1965" y="831"/>
                </a:lnTo>
                <a:lnTo>
                  <a:pt x="1962" y="831"/>
                </a:lnTo>
                <a:lnTo>
                  <a:pt x="1962" y="828"/>
                </a:lnTo>
                <a:lnTo>
                  <a:pt x="1959" y="828"/>
                </a:lnTo>
                <a:lnTo>
                  <a:pt x="1956" y="828"/>
                </a:lnTo>
                <a:lnTo>
                  <a:pt x="1953" y="826"/>
                </a:lnTo>
                <a:lnTo>
                  <a:pt x="1950" y="826"/>
                </a:lnTo>
                <a:lnTo>
                  <a:pt x="1950" y="828"/>
                </a:lnTo>
                <a:lnTo>
                  <a:pt x="1948" y="828"/>
                </a:lnTo>
                <a:lnTo>
                  <a:pt x="1945" y="828"/>
                </a:lnTo>
                <a:lnTo>
                  <a:pt x="1942" y="828"/>
                </a:lnTo>
                <a:lnTo>
                  <a:pt x="1942" y="831"/>
                </a:lnTo>
                <a:lnTo>
                  <a:pt x="1939" y="831"/>
                </a:lnTo>
                <a:lnTo>
                  <a:pt x="1939" y="834"/>
                </a:lnTo>
                <a:lnTo>
                  <a:pt x="1936" y="834"/>
                </a:lnTo>
                <a:lnTo>
                  <a:pt x="1936" y="837"/>
                </a:lnTo>
                <a:lnTo>
                  <a:pt x="1933" y="837"/>
                </a:lnTo>
                <a:lnTo>
                  <a:pt x="1930" y="837"/>
                </a:lnTo>
                <a:lnTo>
                  <a:pt x="1928" y="837"/>
                </a:lnTo>
                <a:lnTo>
                  <a:pt x="1925" y="837"/>
                </a:lnTo>
                <a:lnTo>
                  <a:pt x="1922" y="837"/>
                </a:lnTo>
                <a:lnTo>
                  <a:pt x="1919" y="837"/>
                </a:lnTo>
                <a:lnTo>
                  <a:pt x="1916" y="834"/>
                </a:lnTo>
                <a:lnTo>
                  <a:pt x="1913" y="834"/>
                </a:lnTo>
                <a:lnTo>
                  <a:pt x="1910" y="831"/>
                </a:lnTo>
                <a:lnTo>
                  <a:pt x="1908" y="831"/>
                </a:lnTo>
                <a:lnTo>
                  <a:pt x="1905" y="828"/>
                </a:lnTo>
                <a:lnTo>
                  <a:pt x="1902" y="828"/>
                </a:lnTo>
                <a:lnTo>
                  <a:pt x="1899" y="826"/>
                </a:lnTo>
                <a:lnTo>
                  <a:pt x="1893" y="823"/>
                </a:lnTo>
                <a:lnTo>
                  <a:pt x="1888" y="820"/>
                </a:lnTo>
                <a:lnTo>
                  <a:pt x="1882" y="817"/>
                </a:lnTo>
                <a:lnTo>
                  <a:pt x="1876" y="817"/>
                </a:lnTo>
                <a:lnTo>
                  <a:pt x="1871" y="817"/>
                </a:lnTo>
                <a:lnTo>
                  <a:pt x="1859" y="817"/>
                </a:lnTo>
                <a:lnTo>
                  <a:pt x="1854" y="820"/>
                </a:lnTo>
                <a:lnTo>
                  <a:pt x="1848" y="820"/>
                </a:lnTo>
                <a:lnTo>
                  <a:pt x="1842" y="823"/>
                </a:lnTo>
                <a:lnTo>
                  <a:pt x="1834" y="828"/>
                </a:lnTo>
                <a:lnTo>
                  <a:pt x="1831" y="831"/>
                </a:lnTo>
                <a:lnTo>
                  <a:pt x="1828" y="831"/>
                </a:lnTo>
                <a:lnTo>
                  <a:pt x="1828" y="828"/>
                </a:lnTo>
                <a:lnTo>
                  <a:pt x="1828" y="831"/>
                </a:lnTo>
                <a:lnTo>
                  <a:pt x="1825" y="834"/>
                </a:lnTo>
                <a:lnTo>
                  <a:pt x="1822" y="834"/>
                </a:lnTo>
                <a:lnTo>
                  <a:pt x="1819" y="837"/>
                </a:lnTo>
                <a:lnTo>
                  <a:pt x="1816" y="837"/>
                </a:lnTo>
                <a:lnTo>
                  <a:pt x="1816" y="840"/>
                </a:lnTo>
                <a:lnTo>
                  <a:pt x="1814" y="840"/>
                </a:lnTo>
                <a:lnTo>
                  <a:pt x="1811" y="843"/>
                </a:lnTo>
                <a:lnTo>
                  <a:pt x="1805" y="845"/>
                </a:lnTo>
                <a:lnTo>
                  <a:pt x="1802" y="845"/>
                </a:lnTo>
                <a:lnTo>
                  <a:pt x="1799" y="848"/>
                </a:lnTo>
                <a:lnTo>
                  <a:pt x="1797" y="851"/>
                </a:lnTo>
                <a:lnTo>
                  <a:pt x="1794" y="854"/>
                </a:lnTo>
                <a:lnTo>
                  <a:pt x="1791" y="854"/>
                </a:lnTo>
                <a:lnTo>
                  <a:pt x="1791" y="857"/>
                </a:lnTo>
                <a:lnTo>
                  <a:pt x="1788" y="857"/>
                </a:lnTo>
                <a:lnTo>
                  <a:pt x="1788" y="860"/>
                </a:lnTo>
                <a:lnTo>
                  <a:pt x="1785" y="863"/>
                </a:lnTo>
                <a:lnTo>
                  <a:pt x="1785" y="865"/>
                </a:lnTo>
                <a:lnTo>
                  <a:pt x="1782" y="865"/>
                </a:lnTo>
                <a:lnTo>
                  <a:pt x="1782" y="868"/>
                </a:lnTo>
                <a:lnTo>
                  <a:pt x="1779" y="868"/>
                </a:lnTo>
                <a:lnTo>
                  <a:pt x="1777" y="871"/>
                </a:lnTo>
                <a:lnTo>
                  <a:pt x="1777" y="874"/>
                </a:lnTo>
                <a:lnTo>
                  <a:pt x="1774" y="874"/>
                </a:lnTo>
                <a:lnTo>
                  <a:pt x="1771" y="877"/>
                </a:lnTo>
                <a:lnTo>
                  <a:pt x="1768" y="877"/>
                </a:lnTo>
                <a:lnTo>
                  <a:pt x="1765" y="880"/>
                </a:lnTo>
                <a:lnTo>
                  <a:pt x="1762" y="882"/>
                </a:lnTo>
                <a:lnTo>
                  <a:pt x="1760" y="885"/>
                </a:lnTo>
                <a:lnTo>
                  <a:pt x="1760" y="888"/>
                </a:lnTo>
                <a:lnTo>
                  <a:pt x="1757" y="888"/>
                </a:lnTo>
                <a:lnTo>
                  <a:pt x="1757" y="891"/>
                </a:lnTo>
                <a:lnTo>
                  <a:pt x="1757" y="894"/>
                </a:lnTo>
                <a:lnTo>
                  <a:pt x="1754" y="894"/>
                </a:lnTo>
                <a:lnTo>
                  <a:pt x="1754" y="897"/>
                </a:lnTo>
                <a:lnTo>
                  <a:pt x="1751" y="897"/>
                </a:lnTo>
                <a:lnTo>
                  <a:pt x="1751" y="900"/>
                </a:lnTo>
                <a:lnTo>
                  <a:pt x="1748" y="902"/>
                </a:lnTo>
                <a:lnTo>
                  <a:pt x="1748" y="905"/>
                </a:lnTo>
                <a:lnTo>
                  <a:pt x="1745" y="905"/>
                </a:lnTo>
                <a:lnTo>
                  <a:pt x="1742" y="905"/>
                </a:lnTo>
                <a:lnTo>
                  <a:pt x="1740" y="908"/>
                </a:lnTo>
                <a:lnTo>
                  <a:pt x="1737" y="908"/>
                </a:lnTo>
                <a:lnTo>
                  <a:pt x="1734" y="908"/>
                </a:lnTo>
                <a:lnTo>
                  <a:pt x="1731" y="905"/>
                </a:lnTo>
                <a:lnTo>
                  <a:pt x="1728" y="905"/>
                </a:lnTo>
                <a:lnTo>
                  <a:pt x="1725" y="905"/>
                </a:lnTo>
                <a:lnTo>
                  <a:pt x="1723" y="905"/>
                </a:lnTo>
                <a:lnTo>
                  <a:pt x="1720" y="905"/>
                </a:lnTo>
                <a:lnTo>
                  <a:pt x="1720" y="908"/>
                </a:lnTo>
                <a:lnTo>
                  <a:pt x="1717" y="911"/>
                </a:lnTo>
                <a:lnTo>
                  <a:pt x="1714" y="914"/>
                </a:lnTo>
                <a:lnTo>
                  <a:pt x="1714" y="917"/>
                </a:lnTo>
                <a:lnTo>
                  <a:pt x="1711" y="919"/>
                </a:lnTo>
                <a:lnTo>
                  <a:pt x="1711" y="925"/>
                </a:lnTo>
                <a:lnTo>
                  <a:pt x="1708" y="931"/>
                </a:lnTo>
                <a:lnTo>
                  <a:pt x="1708" y="934"/>
                </a:lnTo>
                <a:lnTo>
                  <a:pt x="1708" y="937"/>
                </a:lnTo>
                <a:lnTo>
                  <a:pt x="1708" y="942"/>
                </a:lnTo>
                <a:lnTo>
                  <a:pt x="1711" y="945"/>
                </a:lnTo>
                <a:lnTo>
                  <a:pt x="1711" y="948"/>
                </a:lnTo>
                <a:lnTo>
                  <a:pt x="1711" y="951"/>
                </a:lnTo>
                <a:lnTo>
                  <a:pt x="1711" y="954"/>
                </a:lnTo>
                <a:lnTo>
                  <a:pt x="1711" y="956"/>
                </a:lnTo>
                <a:lnTo>
                  <a:pt x="1711" y="959"/>
                </a:lnTo>
                <a:lnTo>
                  <a:pt x="1711" y="962"/>
                </a:lnTo>
                <a:lnTo>
                  <a:pt x="1708" y="965"/>
                </a:lnTo>
                <a:lnTo>
                  <a:pt x="1708" y="968"/>
                </a:lnTo>
                <a:lnTo>
                  <a:pt x="1705" y="971"/>
                </a:lnTo>
                <a:lnTo>
                  <a:pt x="1705" y="974"/>
                </a:lnTo>
                <a:lnTo>
                  <a:pt x="1705" y="976"/>
                </a:lnTo>
                <a:lnTo>
                  <a:pt x="1705" y="979"/>
                </a:lnTo>
                <a:lnTo>
                  <a:pt x="1705" y="982"/>
                </a:lnTo>
                <a:lnTo>
                  <a:pt x="1705" y="985"/>
                </a:lnTo>
                <a:lnTo>
                  <a:pt x="1705" y="988"/>
                </a:lnTo>
                <a:lnTo>
                  <a:pt x="1705" y="993"/>
                </a:lnTo>
                <a:lnTo>
                  <a:pt x="1708" y="996"/>
                </a:lnTo>
                <a:lnTo>
                  <a:pt x="1708" y="999"/>
                </a:lnTo>
                <a:lnTo>
                  <a:pt x="1711" y="1002"/>
                </a:lnTo>
                <a:lnTo>
                  <a:pt x="1714" y="1005"/>
                </a:lnTo>
                <a:lnTo>
                  <a:pt x="1717" y="1008"/>
                </a:lnTo>
                <a:lnTo>
                  <a:pt x="1720" y="1011"/>
                </a:lnTo>
                <a:lnTo>
                  <a:pt x="1723" y="1011"/>
                </a:lnTo>
                <a:lnTo>
                  <a:pt x="1725" y="1016"/>
                </a:lnTo>
                <a:lnTo>
                  <a:pt x="1728" y="1019"/>
                </a:lnTo>
                <a:lnTo>
                  <a:pt x="1728" y="1022"/>
                </a:lnTo>
                <a:lnTo>
                  <a:pt x="1731" y="1025"/>
                </a:lnTo>
                <a:lnTo>
                  <a:pt x="1731" y="1028"/>
                </a:lnTo>
                <a:lnTo>
                  <a:pt x="1734" y="1031"/>
                </a:lnTo>
                <a:lnTo>
                  <a:pt x="1734" y="1036"/>
                </a:lnTo>
                <a:lnTo>
                  <a:pt x="1734" y="1039"/>
                </a:lnTo>
                <a:lnTo>
                  <a:pt x="1731" y="1042"/>
                </a:lnTo>
                <a:lnTo>
                  <a:pt x="1731" y="1045"/>
                </a:lnTo>
                <a:lnTo>
                  <a:pt x="1728" y="1048"/>
                </a:lnTo>
                <a:lnTo>
                  <a:pt x="1728" y="1050"/>
                </a:lnTo>
                <a:lnTo>
                  <a:pt x="1728" y="1053"/>
                </a:lnTo>
                <a:lnTo>
                  <a:pt x="1725" y="1056"/>
                </a:lnTo>
                <a:lnTo>
                  <a:pt x="1725" y="1059"/>
                </a:lnTo>
                <a:lnTo>
                  <a:pt x="1723" y="1062"/>
                </a:lnTo>
                <a:lnTo>
                  <a:pt x="1723" y="1065"/>
                </a:lnTo>
                <a:lnTo>
                  <a:pt x="1717" y="1070"/>
                </a:lnTo>
                <a:lnTo>
                  <a:pt x="1717" y="1073"/>
                </a:lnTo>
                <a:lnTo>
                  <a:pt x="1714" y="1076"/>
                </a:lnTo>
                <a:lnTo>
                  <a:pt x="1711" y="1079"/>
                </a:lnTo>
                <a:lnTo>
                  <a:pt x="1708" y="1079"/>
                </a:lnTo>
                <a:lnTo>
                  <a:pt x="1708" y="1082"/>
                </a:lnTo>
                <a:lnTo>
                  <a:pt x="1708" y="1085"/>
                </a:lnTo>
                <a:lnTo>
                  <a:pt x="1708" y="1087"/>
                </a:lnTo>
                <a:lnTo>
                  <a:pt x="1705" y="1090"/>
                </a:lnTo>
                <a:lnTo>
                  <a:pt x="1705" y="1093"/>
                </a:lnTo>
                <a:lnTo>
                  <a:pt x="1705" y="1096"/>
                </a:lnTo>
                <a:lnTo>
                  <a:pt x="1705" y="1099"/>
                </a:lnTo>
                <a:lnTo>
                  <a:pt x="1703" y="1102"/>
                </a:lnTo>
                <a:lnTo>
                  <a:pt x="1700" y="1105"/>
                </a:lnTo>
                <a:lnTo>
                  <a:pt x="1697" y="1107"/>
                </a:lnTo>
                <a:lnTo>
                  <a:pt x="1694" y="1110"/>
                </a:lnTo>
                <a:lnTo>
                  <a:pt x="1694" y="1113"/>
                </a:lnTo>
                <a:lnTo>
                  <a:pt x="1694" y="1116"/>
                </a:lnTo>
                <a:lnTo>
                  <a:pt x="1694" y="1119"/>
                </a:lnTo>
                <a:lnTo>
                  <a:pt x="1697" y="1122"/>
                </a:lnTo>
                <a:lnTo>
                  <a:pt x="1700" y="1122"/>
                </a:lnTo>
                <a:lnTo>
                  <a:pt x="1703" y="1122"/>
                </a:lnTo>
                <a:lnTo>
                  <a:pt x="1705" y="1122"/>
                </a:lnTo>
                <a:lnTo>
                  <a:pt x="1708" y="1124"/>
                </a:lnTo>
                <a:lnTo>
                  <a:pt x="1711" y="1124"/>
                </a:lnTo>
                <a:lnTo>
                  <a:pt x="1714" y="1124"/>
                </a:lnTo>
                <a:lnTo>
                  <a:pt x="1717" y="1127"/>
                </a:lnTo>
                <a:lnTo>
                  <a:pt x="1720" y="1130"/>
                </a:lnTo>
                <a:lnTo>
                  <a:pt x="1723" y="1133"/>
                </a:lnTo>
                <a:lnTo>
                  <a:pt x="1723" y="1136"/>
                </a:lnTo>
                <a:lnTo>
                  <a:pt x="1720" y="1136"/>
                </a:lnTo>
                <a:lnTo>
                  <a:pt x="1717" y="1136"/>
                </a:lnTo>
                <a:lnTo>
                  <a:pt x="1714" y="1136"/>
                </a:lnTo>
                <a:lnTo>
                  <a:pt x="1711" y="1136"/>
                </a:lnTo>
                <a:lnTo>
                  <a:pt x="1711" y="1133"/>
                </a:lnTo>
                <a:lnTo>
                  <a:pt x="1708" y="1133"/>
                </a:lnTo>
                <a:lnTo>
                  <a:pt x="1705" y="1136"/>
                </a:lnTo>
                <a:lnTo>
                  <a:pt x="1708" y="1136"/>
                </a:lnTo>
                <a:lnTo>
                  <a:pt x="1708" y="1139"/>
                </a:lnTo>
                <a:lnTo>
                  <a:pt x="1708" y="1142"/>
                </a:lnTo>
                <a:lnTo>
                  <a:pt x="1708" y="1144"/>
                </a:lnTo>
                <a:lnTo>
                  <a:pt x="1705" y="1144"/>
                </a:lnTo>
                <a:lnTo>
                  <a:pt x="1705" y="1147"/>
                </a:lnTo>
                <a:lnTo>
                  <a:pt x="1705" y="1150"/>
                </a:lnTo>
                <a:lnTo>
                  <a:pt x="1703" y="1153"/>
                </a:lnTo>
                <a:lnTo>
                  <a:pt x="1705" y="1153"/>
                </a:lnTo>
                <a:lnTo>
                  <a:pt x="1705" y="1156"/>
                </a:lnTo>
                <a:lnTo>
                  <a:pt x="1705" y="1159"/>
                </a:lnTo>
                <a:lnTo>
                  <a:pt x="1705" y="1161"/>
                </a:lnTo>
                <a:lnTo>
                  <a:pt x="1705" y="1164"/>
                </a:lnTo>
                <a:lnTo>
                  <a:pt x="1703" y="1164"/>
                </a:lnTo>
                <a:lnTo>
                  <a:pt x="1703" y="1167"/>
                </a:lnTo>
                <a:lnTo>
                  <a:pt x="1700" y="1167"/>
                </a:lnTo>
                <a:lnTo>
                  <a:pt x="1697" y="1170"/>
                </a:lnTo>
                <a:lnTo>
                  <a:pt x="1694" y="1173"/>
                </a:lnTo>
                <a:lnTo>
                  <a:pt x="1691" y="1173"/>
                </a:lnTo>
                <a:lnTo>
                  <a:pt x="1688" y="1176"/>
                </a:lnTo>
                <a:lnTo>
                  <a:pt x="1685" y="1176"/>
                </a:lnTo>
                <a:lnTo>
                  <a:pt x="1685" y="1179"/>
                </a:lnTo>
                <a:lnTo>
                  <a:pt x="1683" y="1179"/>
                </a:lnTo>
                <a:lnTo>
                  <a:pt x="1683" y="1181"/>
                </a:lnTo>
                <a:lnTo>
                  <a:pt x="1680" y="1181"/>
                </a:lnTo>
                <a:lnTo>
                  <a:pt x="1680" y="1184"/>
                </a:lnTo>
                <a:lnTo>
                  <a:pt x="1677" y="1184"/>
                </a:lnTo>
                <a:lnTo>
                  <a:pt x="1674" y="1187"/>
                </a:lnTo>
                <a:lnTo>
                  <a:pt x="1671" y="1190"/>
                </a:lnTo>
                <a:lnTo>
                  <a:pt x="1668" y="1193"/>
                </a:lnTo>
                <a:lnTo>
                  <a:pt x="1668" y="1196"/>
                </a:lnTo>
                <a:lnTo>
                  <a:pt x="1666" y="1196"/>
                </a:lnTo>
                <a:lnTo>
                  <a:pt x="1666" y="1198"/>
                </a:lnTo>
                <a:lnTo>
                  <a:pt x="1666" y="1201"/>
                </a:lnTo>
                <a:lnTo>
                  <a:pt x="1666" y="1207"/>
                </a:lnTo>
                <a:lnTo>
                  <a:pt x="1666" y="1210"/>
                </a:lnTo>
                <a:lnTo>
                  <a:pt x="1663" y="1213"/>
                </a:lnTo>
                <a:lnTo>
                  <a:pt x="1660" y="1216"/>
                </a:lnTo>
                <a:lnTo>
                  <a:pt x="1660" y="1221"/>
                </a:lnTo>
                <a:lnTo>
                  <a:pt x="1660" y="1224"/>
                </a:lnTo>
                <a:lnTo>
                  <a:pt x="1660" y="1227"/>
                </a:lnTo>
                <a:lnTo>
                  <a:pt x="1663" y="1230"/>
                </a:lnTo>
                <a:lnTo>
                  <a:pt x="1666" y="1230"/>
                </a:lnTo>
                <a:lnTo>
                  <a:pt x="1666" y="1233"/>
                </a:lnTo>
                <a:lnTo>
                  <a:pt x="1668" y="1235"/>
                </a:lnTo>
                <a:lnTo>
                  <a:pt x="1668" y="1238"/>
                </a:lnTo>
                <a:lnTo>
                  <a:pt x="1671" y="1244"/>
                </a:lnTo>
                <a:lnTo>
                  <a:pt x="1674" y="1247"/>
                </a:lnTo>
                <a:lnTo>
                  <a:pt x="1674" y="1250"/>
                </a:lnTo>
                <a:lnTo>
                  <a:pt x="1674" y="1253"/>
                </a:lnTo>
                <a:lnTo>
                  <a:pt x="1677" y="1255"/>
                </a:lnTo>
                <a:lnTo>
                  <a:pt x="1677" y="1258"/>
                </a:lnTo>
                <a:lnTo>
                  <a:pt x="1677" y="1264"/>
                </a:lnTo>
                <a:lnTo>
                  <a:pt x="1674" y="1264"/>
                </a:lnTo>
                <a:lnTo>
                  <a:pt x="1671" y="1267"/>
                </a:lnTo>
                <a:lnTo>
                  <a:pt x="1668" y="1267"/>
                </a:lnTo>
                <a:lnTo>
                  <a:pt x="1666" y="1267"/>
                </a:lnTo>
                <a:lnTo>
                  <a:pt x="1663" y="1267"/>
                </a:lnTo>
                <a:lnTo>
                  <a:pt x="1660" y="1267"/>
                </a:lnTo>
                <a:lnTo>
                  <a:pt x="1657" y="1270"/>
                </a:lnTo>
                <a:lnTo>
                  <a:pt x="1657" y="1272"/>
                </a:lnTo>
                <a:lnTo>
                  <a:pt x="1654" y="1272"/>
                </a:lnTo>
                <a:lnTo>
                  <a:pt x="1654" y="1275"/>
                </a:lnTo>
                <a:lnTo>
                  <a:pt x="1657" y="1275"/>
                </a:lnTo>
                <a:lnTo>
                  <a:pt x="1657" y="1278"/>
                </a:lnTo>
                <a:lnTo>
                  <a:pt x="1660" y="1281"/>
                </a:lnTo>
                <a:lnTo>
                  <a:pt x="1663" y="1284"/>
                </a:lnTo>
                <a:lnTo>
                  <a:pt x="1663" y="1287"/>
                </a:lnTo>
                <a:lnTo>
                  <a:pt x="1660" y="1290"/>
                </a:lnTo>
                <a:lnTo>
                  <a:pt x="1660" y="1292"/>
                </a:lnTo>
                <a:lnTo>
                  <a:pt x="1657" y="1295"/>
                </a:lnTo>
                <a:lnTo>
                  <a:pt x="1657" y="1298"/>
                </a:lnTo>
                <a:lnTo>
                  <a:pt x="1657" y="1301"/>
                </a:lnTo>
                <a:lnTo>
                  <a:pt x="1660" y="1304"/>
                </a:lnTo>
                <a:lnTo>
                  <a:pt x="1660" y="1307"/>
                </a:lnTo>
                <a:lnTo>
                  <a:pt x="1660" y="1309"/>
                </a:lnTo>
                <a:lnTo>
                  <a:pt x="1660" y="1315"/>
                </a:lnTo>
                <a:lnTo>
                  <a:pt x="1660" y="1318"/>
                </a:lnTo>
                <a:lnTo>
                  <a:pt x="1660" y="1321"/>
                </a:lnTo>
                <a:lnTo>
                  <a:pt x="1660" y="1324"/>
                </a:lnTo>
                <a:lnTo>
                  <a:pt x="1660" y="1327"/>
                </a:lnTo>
                <a:lnTo>
                  <a:pt x="1660" y="1329"/>
                </a:lnTo>
                <a:lnTo>
                  <a:pt x="1660" y="1332"/>
                </a:lnTo>
                <a:lnTo>
                  <a:pt x="1660" y="1335"/>
                </a:lnTo>
                <a:lnTo>
                  <a:pt x="1660" y="1338"/>
                </a:lnTo>
                <a:lnTo>
                  <a:pt x="1660" y="1341"/>
                </a:lnTo>
                <a:lnTo>
                  <a:pt x="1657" y="1341"/>
                </a:lnTo>
                <a:lnTo>
                  <a:pt x="1657" y="1344"/>
                </a:lnTo>
                <a:lnTo>
                  <a:pt x="1654" y="1344"/>
                </a:lnTo>
                <a:lnTo>
                  <a:pt x="1651" y="1344"/>
                </a:lnTo>
                <a:lnTo>
                  <a:pt x="1651" y="1347"/>
                </a:lnTo>
                <a:lnTo>
                  <a:pt x="1648" y="1347"/>
                </a:lnTo>
                <a:lnTo>
                  <a:pt x="1648" y="1349"/>
                </a:lnTo>
                <a:lnTo>
                  <a:pt x="1648" y="1355"/>
                </a:lnTo>
                <a:lnTo>
                  <a:pt x="1651" y="1358"/>
                </a:lnTo>
                <a:lnTo>
                  <a:pt x="1651" y="1361"/>
                </a:lnTo>
                <a:lnTo>
                  <a:pt x="1651" y="1364"/>
                </a:lnTo>
                <a:lnTo>
                  <a:pt x="1648" y="1364"/>
                </a:lnTo>
                <a:lnTo>
                  <a:pt x="1648" y="1366"/>
                </a:lnTo>
                <a:lnTo>
                  <a:pt x="1646" y="1369"/>
                </a:lnTo>
                <a:lnTo>
                  <a:pt x="1643" y="1366"/>
                </a:lnTo>
                <a:lnTo>
                  <a:pt x="1640" y="1366"/>
                </a:lnTo>
                <a:lnTo>
                  <a:pt x="1637" y="1369"/>
                </a:lnTo>
                <a:lnTo>
                  <a:pt x="1637" y="1372"/>
                </a:lnTo>
                <a:lnTo>
                  <a:pt x="1637" y="1378"/>
                </a:lnTo>
                <a:lnTo>
                  <a:pt x="1640" y="1381"/>
                </a:lnTo>
                <a:lnTo>
                  <a:pt x="1640" y="1384"/>
                </a:lnTo>
                <a:lnTo>
                  <a:pt x="1640" y="1386"/>
                </a:lnTo>
                <a:lnTo>
                  <a:pt x="1640" y="1389"/>
                </a:lnTo>
                <a:lnTo>
                  <a:pt x="1640" y="1392"/>
                </a:lnTo>
                <a:lnTo>
                  <a:pt x="1637" y="1392"/>
                </a:lnTo>
                <a:lnTo>
                  <a:pt x="1637" y="1395"/>
                </a:lnTo>
                <a:lnTo>
                  <a:pt x="1637" y="1401"/>
                </a:lnTo>
                <a:lnTo>
                  <a:pt x="1637" y="1406"/>
                </a:lnTo>
                <a:lnTo>
                  <a:pt x="1637" y="1409"/>
                </a:lnTo>
                <a:lnTo>
                  <a:pt x="1637" y="1412"/>
                </a:lnTo>
                <a:lnTo>
                  <a:pt x="1637" y="1415"/>
                </a:lnTo>
                <a:lnTo>
                  <a:pt x="1640" y="1415"/>
                </a:lnTo>
                <a:lnTo>
                  <a:pt x="1640" y="1418"/>
                </a:lnTo>
                <a:lnTo>
                  <a:pt x="1640" y="1421"/>
                </a:lnTo>
                <a:lnTo>
                  <a:pt x="1643" y="1423"/>
                </a:lnTo>
                <a:lnTo>
                  <a:pt x="1646" y="1426"/>
                </a:lnTo>
                <a:lnTo>
                  <a:pt x="1646" y="1429"/>
                </a:lnTo>
                <a:lnTo>
                  <a:pt x="1648" y="1429"/>
                </a:lnTo>
                <a:lnTo>
                  <a:pt x="1651" y="1429"/>
                </a:lnTo>
                <a:lnTo>
                  <a:pt x="1651" y="1432"/>
                </a:lnTo>
                <a:lnTo>
                  <a:pt x="1654" y="1435"/>
                </a:lnTo>
                <a:lnTo>
                  <a:pt x="1654" y="1440"/>
                </a:lnTo>
                <a:lnTo>
                  <a:pt x="1657" y="1443"/>
                </a:lnTo>
                <a:lnTo>
                  <a:pt x="1660" y="1446"/>
                </a:lnTo>
                <a:lnTo>
                  <a:pt x="1660" y="1449"/>
                </a:lnTo>
                <a:lnTo>
                  <a:pt x="1663" y="1449"/>
                </a:lnTo>
                <a:lnTo>
                  <a:pt x="1663" y="1452"/>
                </a:lnTo>
                <a:lnTo>
                  <a:pt x="1666" y="1455"/>
                </a:lnTo>
                <a:lnTo>
                  <a:pt x="1666" y="1458"/>
                </a:lnTo>
                <a:lnTo>
                  <a:pt x="1668" y="1458"/>
                </a:lnTo>
                <a:lnTo>
                  <a:pt x="1671" y="1458"/>
                </a:lnTo>
                <a:lnTo>
                  <a:pt x="1674" y="1455"/>
                </a:lnTo>
                <a:lnTo>
                  <a:pt x="1677" y="1458"/>
                </a:lnTo>
                <a:lnTo>
                  <a:pt x="1680" y="1458"/>
                </a:lnTo>
                <a:lnTo>
                  <a:pt x="1680" y="1460"/>
                </a:lnTo>
                <a:lnTo>
                  <a:pt x="1683" y="1460"/>
                </a:lnTo>
                <a:lnTo>
                  <a:pt x="1683" y="1463"/>
                </a:lnTo>
                <a:lnTo>
                  <a:pt x="1683" y="1466"/>
                </a:lnTo>
                <a:lnTo>
                  <a:pt x="1680" y="1469"/>
                </a:lnTo>
                <a:lnTo>
                  <a:pt x="1680" y="1475"/>
                </a:lnTo>
                <a:lnTo>
                  <a:pt x="1683" y="1477"/>
                </a:lnTo>
                <a:lnTo>
                  <a:pt x="1683" y="1480"/>
                </a:lnTo>
                <a:lnTo>
                  <a:pt x="1680" y="1483"/>
                </a:lnTo>
                <a:lnTo>
                  <a:pt x="1680" y="1486"/>
                </a:lnTo>
                <a:lnTo>
                  <a:pt x="1680" y="1489"/>
                </a:lnTo>
                <a:lnTo>
                  <a:pt x="1677" y="1492"/>
                </a:lnTo>
                <a:lnTo>
                  <a:pt x="1677" y="1495"/>
                </a:lnTo>
                <a:lnTo>
                  <a:pt x="1674" y="1497"/>
                </a:lnTo>
                <a:lnTo>
                  <a:pt x="1671" y="1497"/>
                </a:lnTo>
                <a:lnTo>
                  <a:pt x="1668" y="1497"/>
                </a:lnTo>
                <a:lnTo>
                  <a:pt x="1666" y="1497"/>
                </a:lnTo>
                <a:lnTo>
                  <a:pt x="1666" y="1500"/>
                </a:lnTo>
                <a:lnTo>
                  <a:pt x="1663" y="1500"/>
                </a:lnTo>
                <a:lnTo>
                  <a:pt x="1663" y="1503"/>
                </a:lnTo>
                <a:lnTo>
                  <a:pt x="1663" y="1506"/>
                </a:lnTo>
                <a:lnTo>
                  <a:pt x="1666" y="1509"/>
                </a:lnTo>
                <a:lnTo>
                  <a:pt x="1668" y="1509"/>
                </a:lnTo>
                <a:lnTo>
                  <a:pt x="1668" y="1512"/>
                </a:lnTo>
                <a:lnTo>
                  <a:pt x="1671" y="1512"/>
                </a:lnTo>
                <a:lnTo>
                  <a:pt x="1668" y="1514"/>
                </a:lnTo>
                <a:lnTo>
                  <a:pt x="1668" y="1517"/>
                </a:lnTo>
                <a:lnTo>
                  <a:pt x="1668" y="1520"/>
                </a:lnTo>
                <a:lnTo>
                  <a:pt x="1668" y="1523"/>
                </a:lnTo>
                <a:lnTo>
                  <a:pt x="1668" y="1526"/>
                </a:lnTo>
                <a:lnTo>
                  <a:pt x="1666" y="1529"/>
                </a:lnTo>
                <a:lnTo>
                  <a:pt x="1666" y="1532"/>
                </a:lnTo>
                <a:lnTo>
                  <a:pt x="1666" y="1534"/>
                </a:lnTo>
                <a:lnTo>
                  <a:pt x="1663" y="1537"/>
                </a:lnTo>
                <a:lnTo>
                  <a:pt x="1660" y="1540"/>
                </a:lnTo>
                <a:lnTo>
                  <a:pt x="1660" y="1543"/>
                </a:lnTo>
                <a:lnTo>
                  <a:pt x="1660" y="1546"/>
                </a:lnTo>
                <a:lnTo>
                  <a:pt x="1657" y="1546"/>
                </a:lnTo>
                <a:lnTo>
                  <a:pt x="1657" y="1549"/>
                </a:lnTo>
                <a:lnTo>
                  <a:pt x="1654" y="1551"/>
                </a:lnTo>
                <a:lnTo>
                  <a:pt x="1651" y="1551"/>
                </a:lnTo>
                <a:lnTo>
                  <a:pt x="1648" y="1554"/>
                </a:lnTo>
                <a:lnTo>
                  <a:pt x="1646" y="1557"/>
                </a:lnTo>
                <a:lnTo>
                  <a:pt x="1646" y="1560"/>
                </a:lnTo>
                <a:lnTo>
                  <a:pt x="1643" y="1560"/>
                </a:lnTo>
                <a:lnTo>
                  <a:pt x="1643" y="1563"/>
                </a:lnTo>
                <a:lnTo>
                  <a:pt x="1640" y="1566"/>
                </a:lnTo>
                <a:lnTo>
                  <a:pt x="1640" y="1569"/>
                </a:lnTo>
                <a:lnTo>
                  <a:pt x="1640" y="1571"/>
                </a:lnTo>
                <a:lnTo>
                  <a:pt x="1637" y="1571"/>
                </a:lnTo>
                <a:lnTo>
                  <a:pt x="1637" y="1574"/>
                </a:lnTo>
                <a:lnTo>
                  <a:pt x="1637" y="1577"/>
                </a:lnTo>
                <a:lnTo>
                  <a:pt x="1634" y="1580"/>
                </a:lnTo>
                <a:lnTo>
                  <a:pt x="1631" y="1580"/>
                </a:lnTo>
                <a:lnTo>
                  <a:pt x="1629" y="1583"/>
                </a:lnTo>
                <a:lnTo>
                  <a:pt x="1626" y="1583"/>
                </a:lnTo>
                <a:lnTo>
                  <a:pt x="1623" y="1583"/>
                </a:lnTo>
                <a:lnTo>
                  <a:pt x="1620" y="1583"/>
                </a:lnTo>
                <a:lnTo>
                  <a:pt x="1617" y="1580"/>
                </a:lnTo>
                <a:lnTo>
                  <a:pt x="1617" y="1577"/>
                </a:lnTo>
                <a:lnTo>
                  <a:pt x="1614" y="1571"/>
                </a:lnTo>
                <a:lnTo>
                  <a:pt x="1611" y="1569"/>
                </a:lnTo>
                <a:lnTo>
                  <a:pt x="1611" y="1566"/>
                </a:lnTo>
                <a:lnTo>
                  <a:pt x="1611" y="1563"/>
                </a:lnTo>
                <a:lnTo>
                  <a:pt x="1611" y="1560"/>
                </a:lnTo>
                <a:lnTo>
                  <a:pt x="1609" y="1560"/>
                </a:lnTo>
                <a:lnTo>
                  <a:pt x="1609" y="1557"/>
                </a:lnTo>
                <a:lnTo>
                  <a:pt x="1606" y="1554"/>
                </a:lnTo>
                <a:lnTo>
                  <a:pt x="1606" y="1551"/>
                </a:lnTo>
                <a:lnTo>
                  <a:pt x="1603" y="1551"/>
                </a:lnTo>
                <a:lnTo>
                  <a:pt x="1600" y="1549"/>
                </a:lnTo>
                <a:lnTo>
                  <a:pt x="1600" y="1546"/>
                </a:lnTo>
                <a:lnTo>
                  <a:pt x="1597" y="1546"/>
                </a:lnTo>
                <a:lnTo>
                  <a:pt x="1597" y="1543"/>
                </a:lnTo>
                <a:lnTo>
                  <a:pt x="1594" y="1540"/>
                </a:lnTo>
                <a:lnTo>
                  <a:pt x="1592" y="1540"/>
                </a:lnTo>
                <a:lnTo>
                  <a:pt x="1592" y="1537"/>
                </a:lnTo>
                <a:lnTo>
                  <a:pt x="1586" y="1534"/>
                </a:lnTo>
                <a:lnTo>
                  <a:pt x="1586" y="1532"/>
                </a:lnTo>
                <a:lnTo>
                  <a:pt x="1583" y="1529"/>
                </a:lnTo>
                <a:lnTo>
                  <a:pt x="1583" y="1526"/>
                </a:lnTo>
                <a:lnTo>
                  <a:pt x="1580" y="1526"/>
                </a:lnTo>
                <a:lnTo>
                  <a:pt x="1572" y="1526"/>
                </a:lnTo>
                <a:lnTo>
                  <a:pt x="1569" y="1526"/>
                </a:lnTo>
                <a:lnTo>
                  <a:pt x="1566" y="1526"/>
                </a:lnTo>
                <a:lnTo>
                  <a:pt x="1563" y="1526"/>
                </a:lnTo>
                <a:lnTo>
                  <a:pt x="1560" y="1523"/>
                </a:lnTo>
                <a:lnTo>
                  <a:pt x="1557" y="1523"/>
                </a:lnTo>
                <a:lnTo>
                  <a:pt x="1554" y="1520"/>
                </a:lnTo>
                <a:lnTo>
                  <a:pt x="1552" y="1520"/>
                </a:lnTo>
                <a:lnTo>
                  <a:pt x="1546" y="1520"/>
                </a:lnTo>
                <a:lnTo>
                  <a:pt x="1543" y="1520"/>
                </a:lnTo>
                <a:lnTo>
                  <a:pt x="1537" y="1523"/>
                </a:lnTo>
                <a:lnTo>
                  <a:pt x="1537" y="1526"/>
                </a:lnTo>
                <a:lnTo>
                  <a:pt x="1540" y="1526"/>
                </a:lnTo>
                <a:lnTo>
                  <a:pt x="1540" y="1529"/>
                </a:lnTo>
                <a:lnTo>
                  <a:pt x="1537" y="1529"/>
                </a:lnTo>
                <a:lnTo>
                  <a:pt x="1537" y="1532"/>
                </a:lnTo>
                <a:lnTo>
                  <a:pt x="1535" y="1534"/>
                </a:lnTo>
                <a:lnTo>
                  <a:pt x="1535" y="1537"/>
                </a:lnTo>
                <a:lnTo>
                  <a:pt x="1535" y="1540"/>
                </a:lnTo>
                <a:lnTo>
                  <a:pt x="1532" y="1540"/>
                </a:lnTo>
                <a:lnTo>
                  <a:pt x="1529" y="1543"/>
                </a:lnTo>
                <a:lnTo>
                  <a:pt x="1526" y="1546"/>
                </a:lnTo>
                <a:lnTo>
                  <a:pt x="1523" y="1549"/>
                </a:lnTo>
                <a:lnTo>
                  <a:pt x="1517" y="1554"/>
                </a:lnTo>
                <a:lnTo>
                  <a:pt x="1515" y="1557"/>
                </a:lnTo>
                <a:lnTo>
                  <a:pt x="1509" y="1563"/>
                </a:lnTo>
                <a:lnTo>
                  <a:pt x="1506" y="1563"/>
                </a:lnTo>
                <a:lnTo>
                  <a:pt x="1506" y="1566"/>
                </a:lnTo>
                <a:lnTo>
                  <a:pt x="1503" y="1566"/>
                </a:lnTo>
                <a:lnTo>
                  <a:pt x="1500" y="1569"/>
                </a:lnTo>
                <a:lnTo>
                  <a:pt x="1498" y="1569"/>
                </a:lnTo>
                <a:lnTo>
                  <a:pt x="1492" y="1566"/>
                </a:lnTo>
                <a:lnTo>
                  <a:pt x="1489" y="1563"/>
                </a:lnTo>
                <a:lnTo>
                  <a:pt x="1489" y="1560"/>
                </a:lnTo>
                <a:lnTo>
                  <a:pt x="1489" y="1557"/>
                </a:lnTo>
                <a:lnTo>
                  <a:pt x="1489" y="1554"/>
                </a:lnTo>
                <a:lnTo>
                  <a:pt x="1489" y="1546"/>
                </a:lnTo>
                <a:lnTo>
                  <a:pt x="1489" y="1543"/>
                </a:lnTo>
                <a:lnTo>
                  <a:pt x="1489" y="1537"/>
                </a:lnTo>
                <a:lnTo>
                  <a:pt x="1489" y="1534"/>
                </a:lnTo>
                <a:lnTo>
                  <a:pt x="1489" y="1532"/>
                </a:lnTo>
                <a:lnTo>
                  <a:pt x="1489" y="1529"/>
                </a:lnTo>
                <a:lnTo>
                  <a:pt x="1492" y="1526"/>
                </a:lnTo>
                <a:lnTo>
                  <a:pt x="1489" y="1520"/>
                </a:lnTo>
                <a:lnTo>
                  <a:pt x="1489" y="1514"/>
                </a:lnTo>
                <a:lnTo>
                  <a:pt x="1486" y="1514"/>
                </a:lnTo>
                <a:lnTo>
                  <a:pt x="1486" y="1512"/>
                </a:lnTo>
                <a:lnTo>
                  <a:pt x="1483" y="1509"/>
                </a:lnTo>
                <a:lnTo>
                  <a:pt x="1483" y="1506"/>
                </a:lnTo>
                <a:lnTo>
                  <a:pt x="1480" y="1503"/>
                </a:lnTo>
                <a:lnTo>
                  <a:pt x="1480" y="1500"/>
                </a:lnTo>
                <a:lnTo>
                  <a:pt x="1478" y="1497"/>
                </a:lnTo>
                <a:lnTo>
                  <a:pt x="1475" y="1495"/>
                </a:lnTo>
                <a:lnTo>
                  <a:pt x="1472" y="1495"/>
                </a:lnTo>
                <a:lnTo>
                  <a:pt x="1469" y="1495"/>
                </a:lnTo>
                <a:lnTo>
                  <a:pt x="1466" y="1492"/>
                </a:lnTo>
                <a:lnTo>
                  <a:pt x="1466" y="1489"/>
                </a:lnTo>
                <a:lnTo>
                  <a:pt x="1463" y="1489"/>
                </a:lnTo>
                <a:lnTo>
                  <a:pt x="1461" y="1489"/>
                </a:lnTo>
                <a:lnTo>
                  <a:pt x="1458" y="1486"/>
                </a:lnTo>
                <a:lnTo>
                  <a:pt x="1455" y="1483"/>
                </a:lnTo>
                <a:lnTo>
                  <a:pt x="1455" y="1480"/>
                </a:lnTo>
                <a:lnTo>
                  <a:pt x="1458" y="1477"/>
                </a:lnTo>
                <a:lnTo>
                  <a:pt x="1458" y="1475"/>
                </a:lnTo>
                <a:lnTo>
                  <a:pt x="1458" y="1469"/>
                </a:lnTo>
                <a:lnTo>
                  <a:pt x="1455" y="1469"/>
                </a:lnTo>
                <a:lnTo>
                  <a:pt x="1452" y="1466"/>
                </a:lnTo>
                <a:lnTo>
                  <a:pt x="1449" y="1463"/>
                </a:lnTo>
                <a:lnTo>
                  <a:pt x="1438" y="1455"/>
                </a:lnTo>
                <a:lnTo>
                  <a:pt x="1432" y="1452"/>
                </a:lnTo>
                <a:lnTo>
                  <a:pt x="1429" y="1455"/>
                </a:lnTo>
                <a:lnTo>
                  <a:pt x="1426" y="1458"/>
                </a:lnTo>
                <a:lnTo>
                  <a:pt x="1421" y="1463"/>
                </a:lnTo>
                <a:lnTo>
                  <a:pt x="1421" y="1466"/>
                </a:lnTo>
                <a:lnTo>
                  <a:pt x="1418" y="1466"/>
                </a:lnTo>
                <a:lnTo>
                  <a:pt x="1418" y="1469"/>
                </a:lnTo>
                <a:lnTo>
                  <a:pt x="1412" y="1475"/>
                </a:lnTo>
                <a:lnTo>
                  <a:pt x="1412" y="1480"/>
                </a:lnTo>
                <a:lnTo>
                  <a:pt x="1409" y="1480"/>
                </a:lnTo>
                <a:lnTo>
                  <a:pt x="1409" y="1483"/>
                </a:lnTo>
                <a:lnTo>
                  <a:pt x="1406" y="1483"/>
                </a:lnTo>
                <a:lnTo>
                  <a:pt x="1406" y="1486"/>
                </a:lnTo>
                <a:lnTo>
                  <a:pt x="1404" y="1489"/>
                </a:lnTo>
                <a:lnTo>
                  <a:pt x="1404" y="1492"/>
                </a:lnTo>
                <a:lnTo>
                  <a:pt x="1401" y="1495"/>
                </a:lnTo>
                <a:lnTo>
                  <a:pt x="1401" y="1497"/>
                </a:lnTo>
                <a:lnTo>
                  <a:pt x="1398" y="1497"/>
                </a:lnTo>
                <a:lnTo>
                  <a:pt x="1395" y="1497"/>
                </a:lnTo>
                <a:lnTo>
                  <a:pt x="1392" y="1497"/>
                </a:lnTo>
                <a:lnTo>
                  <a:pt x="1389" y="1495"/>
                </a:lnTo>
                <a:lnTo>
                  <a:pt x="1389" y="1492"/>
                </a:lnTo>
                <a:lnTo>
                  <a:pt x="1384" y="1489"/>
                </a:lnTo>
                <a:lnTo>
                  <a:pt x="1381" y="1489"/>
                </a:lnTo>
                <a:lnTo>
                  <a:pt x="1378" y="1486"/>
                </a:lnTo>
                <a:lnTo>
                  <a:pt x="1378" y="1483"/>
                </a:lnTo>
                <a:lnTo>
                  <a:pt x="1375" y="1480"/>
                </a:lnTo>
                <a:lnTo>
                  <a:pt x="1369" y="1477"/>
                </a:lnTo>
                <a:lnTo>
                  <a:pt x="1367" y="1472"/>
                </a:lnTo>
                <a:lnTo>
                  <a:pt x="1349" y="1452"/>
                </a:lnTo>
                <a:lnTo>
                  <a:pt x="1324" y="1443"/>
                </a:lnTo>
                <a:lnTo>
                  <a:pt x="1298" y="1466"/>
                </a:lnTo>
                <a:lnTo>
                  <a:pt x="1292" y="1466"/>
                </a:lnTo>
                <a:lnTo>
                  <a:pt x="1287" y="1463"/>
                </a:lnTo>
                <a:lnTo>
                  <a:pt x="1284" y="1466"/>
                </a:lnTo>
                <a:lnTo>
                  <a:pt x="1278" y="1463"/>
                </a:lnTo>
                <a:lnTo>
                  <a:pt x="1267" y="1466"/>
                </a:lnTo>
                <a:lnTo>
                  <a:pt x="1261" y="1469"/>
                </a:lnTo>
                <a:lnTo>
                  <a:pt x="1258" y="1472"/>
                </a:lnTo>
                <a:lnTo>
                  <a:pt x="1255" y="1466"/>
                </a:lnTo>
                <a:lnTo>
                  <a:pt x="1250" y="1466"/>
                </a:lnTo>
                <a:lnTo>
                  <a:pt x="1247" y="1466"/>
                </a:lnTo>
                <a:lnTo>
                  <a:pt x="1244" y="1466"/>
                </a:lnTo>
                <a:lnTo>
                  <a:pt x="1241" y="1466"/>
                </a:lnTo>
                <a:lnTo>
                  <a:pt x="1238" y="1466"/>
                </a:lnTo>
                <a:lnTo>
                  <a:pt x="1236" y="1466"/>
                </a:lnTo>
                <a:lnTo>
                  <a:pt x="1233" y="1466"/>
                </a:lnTo>
                <a:lnTo>
                  <a:pt x="1230" y="1469"/>
                </a:lnTo>
                <a:lnTo>
                  <a:pt x="1227" y="1469"/>
                </a:lnTo>
                <a:lnTo>
                  <a:pt x="1224" y="1472"/>
                </a:lnTo>
                <a:lnTo>
                  <a:pt x="1221" y="1472"/>
                </a:lnTo>
                <a:lnTo>
                  <a:pt x="1218" y="1469"/>
                </a:lnTo>
                <a:lnTo>
                  <a:pt x="1216" y="1469"/>
                </a:lnTo>
                <a:lnTo>
                  <a:pt x="1216" y="1466"/>
                </a:lnTo>
                <a:lnTo>
                  <a:pt x="1216" y="1463"/>
                </a:lnTo>
                <a:lnTo>
                  <a:pt x="1216" y="1460"/>
                </a:lnTo>
                <a:lnTo>
                  <a:pt x="1218" y="1458"/>
                </a:lnTo>
                <a:lnTo>
                  <a:pt x="1221" y="1458"/>
                </a:lnTo>
                <a:lnTo>
                  <a:pt x="1221" y="1455"/>
                </a:lnTo>
                <a:lnTo>
                  <a:pt x="1224" y="1455"/>
                </a:lnTo>
                <a:lnTo>
                  <a:pt x="1224" y="1452"/>
                </a:lnTo>
                <a:lnTo>
                  <a:pt x="1227" y="1452"/>
                </a:lnTo>
                <a:lnTo>
                  <a:pt x="1227" y="1446"/>
                </a:lnTo>
                <a:lnTo>
                  <a:pt x="1224" y="1446"/>
                </a:lnTo>
                <a:lnTo>
                  <a:pt x="1224" y="1443"/>
                </a:lnTo>
                <a:lnTo>
                  <a:pt x="1221" y="1443"/>
                </a:lnTo>
                <a:lnTo>
                  <a:pt x="1221" y="1440"/>
                </a:lnTo>
                <a:lnTo>
                  <a:pt x="1218" y="1443"/>
                </a:lnTo>
                <a:lnTo>
                  <a:pt x="1218" y="1440"/>
                </a:lnTo>
                <a:lnTo>
                  <a:pt x="1216" y="1440"/>
                </a:lnTo>
                <a:lnTo>
                  <a:pt x="1213" y="1443"/>
                </a:lnTo>
                <a:lnTo>
                  <a:pt x="1210" y="1443"/>
                </a:lnTo>
                <a:lnTo>
                  <a:pt x="1207" y="1440"/>
                </a:lnTo>
                <a:lnTo>
                  <a:pt x="1204" y="1440"/>
                </a:lnTo>
                <a:lnTo>
                  <a:pt x="1204" y="1438"/>
                </a:lnTo>
                <a:lnTo>
                  <a:pt x="1207" y="1435"/>
                </a:lnTo>
                <a:lnTo>
                  <a:pt x="1204" y="1432"/>
                </a:lnTo>
                <a:lnTo>
                  <a:pt x="1204" y="1429"/>
                </a:lnTo>
                <a:lnTo>
                  <a:pt x="1201" y="1429"/>
                </a:lnTo>
                <a:lnTo>
                  <a:pt x="1201" y="1426"/>
                </a:lnTo>
                <a:lnTo>
                  <a:pt x="1201" y="1423"/>
                </a:lnTo>
                <a:lnTo>
                  <a:pt x="1204" y="1421"/>
                </a:lnTo>
                <a:lnTo>
                  <a:pt x="1204" y="1423"/>
                </a:lnTo>
                <a:lnTo>
                  <a:pt x="1207" y="1423"/>
                </a:lnTo>
                <a:lnTo>
                  <a:pt x="1210" y="1421"/>
                </a:lnTo>
                <a:lnTo>
                  <a:pt x="1210" y="1418"/>
                </a:lnTo>
                <a:lnTo>
                  <a:pt x="1213" y="1415"/>
                </a:lnTo>
                <a:lnTo>
                  <a:pt x="1216" y="1415"/>
                </a:lnTo>
                <a:lnTo>
                  <a:pt x="1218" y="1415"/>
                </a:lnTo>
                <a:lnTo>
                  <a:pt x="1218" y="1412"/>
                </a:lnTo>
                <a:lnTo>
                  <a:pt x="1221" y="1409"/>
                </a:lnTo>
                <a:lnTo>
                  <a:pt x="1224" y="1409"/>
                </a:lnTo>
                <a:lnTo>
                  <a:pt x="1224" y="1406"/>
                </a:lnTo>
                <a:lnTo>
                  <a:pt x="1227" y="1403"/>
                </a:lnTo>
                <a:lnTo>
                  <a:pt x="1227" y="1398"/>
                </a:lnTo>
                <a:lnTo>
                  <a:pt x="1230" y="1395"/>
                </a:lnTo>
                <a:lnTo>
                  <a:pt x="1233" y="1392"/>
                </a:lnTo>
                <a:lnTo>
                  <a:pt x="1236" y="1392"/>
                </a:lnTo>
                <a:lnTo>
                  <a:pt x="1238" y="1392"/>
                </a:lnTo>
                <a:lnTo>
                  <a:pt x="1241" y="1389"/>
                </a:lnTo>
                <a:lnTo>
                  <a:pt x="1244" y="1386"/>
                </a:lnTo>
                <a:lnTo>
                  <a:pt x="1247" y="1384"/>
                </a:lnTo>
                <a:lnTo>
                  <a:pt x="1244" y="1381"/>
                </a:lnTo>
                <a:lnTo>
                  <a:pt x="1238" y="1375"/>
                </a:lnTo>
                <a:lnTo>
                  <a:pt x="1238" y="1372"/>
                </a:lnTo>
                <a:lnTo>
                  <a:pt x="1236" y="1369"/>
                </a:lnTo>
                <a:lnTo>
                  <a:pt x="1233" y="1366"/>
                </a:lnTo>
                <a:lnTo>
                  <a:pt x="1230" y="1366"/>
                </a:lnTo>
                <a:lnTo>
                  <a:pt x="1230" y="1364"/>
                </a:lnTo>
                <a:lnTo>
                  <a:pt x="1227" y="1364"/>
                </a:lnTo>
                <a:lnTo>
                  <a:pt x="1224" y="1364"/>
                </a:lnTo>
                <a:lnTo>
                  <a:pt x="1224" y="1361"/>
                </a:lnTo>
                <a:lnTo>
                  <a:pt x="1224" y="1358"/>
                </a:lnTo>
                <a:lnTo>
                  <a:pt x="1227" y="1358"/>
                </a:lnTo>
                <a:lnTo>
                  <a:pt x="1227" y="1355"/>
                </a:lnTo>
                <a:lnTo>
                  <a:pt x="1224" y="1352"/>
                </a:lnTo>
                <a:lnTo>
                  <a:pt x="1224" y="1349"/>
                </a:lnTo>
                <a:lnTo>
                  <a:pt x="1221" y="1347"/>
                </a:lnTo>
                <a:lnTo>
                  <a:pt x="1213" y="1347"/>
                </a:lnTo>
                <a:lnTo>
                  <a:pt x="1207" y="1344"/>
                </a:lnTo>
                <a:lnTo>
                  <a:pt x="1201" y="1341"/>
                </a:lnTo>
                <a:lnTo>
                  <a:pt x="1199" y="1338"/>
                </a:lnTo>
                <a:lnTo>
                  <a:pt x="1201" y="1335"/>
                </a:lnTo>
                <a:lnTo>
                  <a:pt x="1201" y="1332"/>
                </a:lnTo>
                <a:lnTo>
                  <a:pt x="1204" y="1329"/>
                </a:lnTo>
                <a:lnTo>
                  <a:pt x="1207" y="1329"/>
                </a:lnTo>
                <a:lnTo>
                  <a:pt x="1216" y="1327"/>
                </a:lnTo>
                <a:lnTo>
                  <a:pt x="1216" y="1329"/>
                </a:lnTo>
                <a:lnTo>
                  <a:pt x="1218" y="1329"/>
                </a:lnTo>
                <a:lnTo>
                  <a:pt x="1221" y="1329"/>
                </a:lnTo>
                <a:lnTo>
                  <a:pt x="1224" y="1329"/>
                </a:lnTo>
                <a:lnTo>
                  <a:pt x="1227" y="1327"/>
                </a:lnTo>
                <a:lnTo>
                  <a:pt x="1227" y="1321"/>
                </a:lnTo>
                <a:lnTo>
                  <a:pt x="1227" y="1318"/>
                </a:lnTo>
                <a:lnTo>
                  <a:pt x="1227" y="1315"/>
                </a:lnTo>
                <a:lnTo>
                  <a:pt x="1227" y="1312"/>
                </a:lnTo>
                <a:lnTo>
                  <a:pt x="1227" y="1309"/>
                </a:lnTo>
                <a:lnTo>
                  <a:pt x="1230" y="1307"/>
                </a:lnTo>
                <a:lnTo>
                  <a:pt x="1230" y="1304"/>
                </a:lnTo>
                <a:lnTo>
                  <a:pt x="1230" y="1301"/>
                </a:lnTo>
                <a:lnTo>
                  <a:pt x="1230" y="1298"/>
                </a:lnTo>
                <a:lnTo>
                  <a:pt x="1230" y="1292"/>
                </a:lnTo>
                <a:lnTo>
                  <a:pt x="1227" y="1290"/>
                </a:lnTo>
                <a:lnTo>
                  <a:pt x="1227" y="1287"/>
                </a:lnTo>
                <a:lnTo>
                  <a:pt x="1227" y="1284"/>
                </a:lnTo>
                <a:lnTo>
                  <a:pt x="1224" y="1281"/>
                </a:lnTo>
                <a:lnTo>
                  <a:pt x="1227" y="1278"/>
                </a:lnTo>
                <a:lnTo>
                  <a:pt x="1227" y="1275"/>
                </a:lnTo>
                <a:lnTo>
                  <a:pt x="1224" y="1275"/>
                </a:lnTo>
                <a:lnTo>
                  <a:pt x="1224" y="1272"/>
                </a:lnTo>
                <a:lnTo>
                  <a:pt x="1224" y="1270"/>
                </a:lnTo>
                <a:lnTo>
                  <a:pt x="1224" y="1267"/>
                </a:lnTo>
                <a:lnTo>
                  <a:pt x="1224" y="1264"/>
                </a:lnTo>
                <a:lnTo>
                  <a:pt x="1224" y="1261"/>
                </a:lnTo>
                <a:lnTo>
                  <a:pt x="1224" y="1258"/>
                </a:lnTo>
                <a:lnTo>
                  <a:pt x="1224" y="1255"/>
                </a:lnTo>
                <a:lnTo>
                  <a:pt x="1221" y="1253"/>
                </a:lnTo>
                <a:lnTo>
                  <a:pt x="1218" y="1250"/>
                </a:lnTo>
                <a:lnTo>
                  <a:pt x="1216" y="1250"/>
                </a:lnTo>
                <a:lnTo>
                  <a:pt x="1216" y="1247"/>
                </a:lnTo>
                <a:lnTo>
                  <a:pt x="1210" y="1247"/>
                </a:lnTo>
                <a:lnTo>
                  <a:pt x="1207" y="1247"/>
                </a:lnTo>
                <a:lnTo>
                  <a:pt x="1204" y="1250"/>
                </a:lnTo>
                <a:lnTo>
                  <a:pt x="1201" y="1247"/>
                </a:lnTo>
                <a:lnTo>
                  <a:pt x="1199" y="1250"/>
                </a:lnTo>
                <a:lnTo>
                  <a:pt x="1196" y="1250"/>
                </a:lnTo>
                <a:lnTo>
                  <a:pt x="1193" y="1253"/>
                </a:lnTo>
                <a:lnTo>
                  <a:pt x="1190" y="1253"/>
                </a:lnTo>
                <a:lnTo>
                  <a:pt x="1187" y="1250"/>
                </a:lnTo>
                <a:lnTo>
                  <a:pt x="1184" y="1250"/>
                </a:lnTo>
                <a:lnTo>
                  <a:pt x="1181" y="1250"/>
                </a:lnTo>
                <a:lnTo>
                  <a:pt x="1179" y="1250"/>
                </a:lnTo>
                <a:lnTo>
                  <a:pt x="1173" y="1250"/>
                </a:lnTo>
                <a:lnTo>
                  <a:pt x="1170" y="1253"/>
                </a:lnTo>
                <a:lnTo>
                  <a:pt x="1167" y="1253"/>
                </a:lnTo>
                <a:lnTo>
                  <a:pt x="1167" y="1250"/>
                </a:lnTo>
                <a:lnTo>
                  <a:pt x="1164" y="1250"/>
                </a:lnTo>
                <a:lnTo>
                  <a:pt x="1161" y="1250"/>
                </a:lnTo>
                <a:lnTo>
                  <a:pt x="1153" y="1247"/>
                </a:lnTo>
                <a:lnTo>
                  <a:pt x="1144" y="1247"/>
                </a:lnTo>
                <a:lnTo>
                  <a:pt x="1139" y="1247"/>
                </a:lnTo>
                <a:lnTo>
                  <a:pt x="1136" y="1247"/>
                </a:lnTo>
                <a:lnTo>
                  <a:pt x="1127" y="1247"/>
                </a:lnTo>
                <a:lnTo>
                  <a:pt x="1122" y="1247"/>
                </a:lnTo>
                <a:lnTo>
                  <a:pt x="1119" y="1244"/>
                </a:lnTo>
                <a:lnTo>
                  <a:pt x="1113" y="1241"/>
                </a:lnTo>
                <a:lnTo>
                  <a:pt x="1110" y="1238"/>
                </a:lnTo>
                <a:lnTo>
                  <a:pt x="1105" y="1235"/>
                </a:lnTo>
                <a:lnTo>
                  <a:pt x="1102" y="1235"/>
                </a:lnTo>
                <a:lnTo>
                  <a:pt x="1099" y="1230"/>
                </a:lnTo>
                <a:lnTo>
                  <a:pt x="1096" y="1221"/>
                </a:lnTo>
                <a:lnTo>
                  <a:pt x="1096" y="1213"/>
                </a:lnTo>
                <a:lnTo>
                  <a:pt x="1096" y="1210"/>
                </a:lnTo>
                <a:lnTo>
                  <a:pt x="1099" y="1210"/>
                </a:lnTo>
                <a:lnTo>
                  <a:pt x="1102" y="1207"/>
                </a:lnTo>
                <a:lnTo>
                  <a:pt x="1102" y="1204"/>
                </a:lnTo>
                <a:lnTo>
                  <a:pt x="1105" y="1201"/>
                </a:lnTo>
                <a:lnTo>
                  <a:pt x="1105" y="1198"/>
                </a:lnTo>
                <a:lnTo>
                  <a:pt x="1107" y="1198"/>
                </a:lnTo>
                <a:lnTo>
                  <a:pt x="1110" y="1201"/>
                </a:lnTo>
                <a:lnTo>
                  <a:pt x="1113" y="1201"/>
                </a:lnTo>
                <a:lnTo>
                  <a:pt x="1116" y="1201"/>
                </a:lnTo>
                <a:lnTo>
                  <a:pt x="1119" y="1198"/>
                </a:lnTo>
                <a:lnTo>
                  <a:pt x="1119" y="1196"/>
                </a:lnTo>
                <a:lnTo>
                  <a:pt x="1122" y="1193"/>
                </a:lnTo>
                <a:lnTo>
                  <a:pt x="1122" y="1190"/>
                </a:lnTo>
                <a:lnTo>
                  <a:pt x="1124" y="1184"/>
                </a:lnTo>
                <a:lnTo>
                  <a:pt x="1127" y="1184"/>
                </a:lnTo>
                <a:lnTo>
                  <a:pt x="1127" y="1181"/>
                </a:lnTo>
                <a:lnTo>
                  <a:pt x="1127" y="1184"/>
                </a:lnTo>
                <a:lnTo>
                  <a:pt x="1130" y="1181"/>
                </a:lnTo>
                <a:lnTo>
                  <a:pt x="1133" y="1181"/>
                </a:lnTo>
                <a:lnTo>
                  <a:pt x="1136" y="1181"/>
                </a:lnTo>
                <a:lnTo>
                  <a:pt x="1136" y="1179"/>
                </a:lnTo>
                <a:lnTo>
                  <a:pt x="1139" y="1176"/>
                </a:lnTo>
                <a:lnTo>
                  <a:pt x="1139" y="1173"/>
                </a:lnTo>
                <a:lnTo>
                  <a:pt x="1142" y="1170"/>
                </a:lnTo>
                <a:lnTo>
                  <a:pt x="1144" y="1167"/>
                </a:lnTo>
                <a:lnTo>
                  <a:pt x="1147" y="1167"/>
                </a:lnTo>
                <a:lnTo>
                  <a:pt x="1150" y="1164"/>
                </a:lnTo>
                <a:lnTo>
                  <a:pt x="1150" y="1159"/>
                </a:lnTo>
                <a:lnTo>
                  <a:pt x="1147" y="1156"/>
                </a:lnTo>
                <a:lnTo>
                  <a:pt x="1144" y="1150"/>
                </a:lnTo>
                <a:lnTo>
                  <a:pt x="1142" y="1147"/>
                </a:lnTo>
                <a:lnTo>
                  <a:pt x="1139" y="1147"/>
                </a:lnTo>
                <a:lnTo>
                  <a:pt x="1136" y="1144"/>
                </a:lnTo>
                <a:lnTo>
                  <a:pt x="1133" y="1144"/>
                </a:lnTo>
                <a:lnTo>
                  <a:pt x="1130" y="1144"/>
                </a:lnTo>
                <a:lnTo>
                  <a:pt x="1127" y="1144"/>
                </a:lnTo>
                <a:lnTo>
                  <a:pt x="1124" y="1142"/>
                </a:lnTo>
                <a:lnTo>
                  <a:pt x="1122" y="1144"/>
                </a:lnTo>
                <a:lnTo>
                  <a:pt x="1116" y="1144"/>
                </a:lnTo>
                <a:lnTo>
                  <a:pt x="1113" y="1144"/>
                </a:lnTo>
                <a:lnTo>
                  <a:pt x="1110" y="1142"/>
                </a:lnTo>
                <a:lnTo>
                  <a:pt x="1107" y="1139"/>
                </a:lnTo>
                <a:lnTo>
                  <a:pt x="1107" y="1136"/>
                </a:lnTo>
                <a:lnTo>
                  <a:pt x="1110" y="1130"/>
                </a:lnTo>
                <a:lnTo>
                  <a:pt x="1110" y="1124"/>
                </a:lnTo>
                <a:lnTo>
                  <a:pt x="1113" y="1122"/>
                </a:lnTo>
                <a:lnTo>
                  <a:pt x="1113" y="1119"/>
                </a:lnTo>
                <a:lnTo>
                  <a:pt x="1116" y="1116"/>
                </a:lnTo>
                <a:lnTo>
                  <a:pt x="1116" y="1113"/>
                </a:lnTo>
                <a:lnTo>
                  <a:pt x="1119" y="1110"/>
                </a:lnTo>
                <a:lnTo>
                  <a:pt x="1119" y="1105"/>
                </a:lnTo>
                <a:lnTo>
                  <a:pt x="1116" y="1102"/>
                </a:lnTo>
                <a:lnTo>
                  <a:pt x="1113" y="1099"/>
                </a:lnTo>
                <a:lnTo>
                  <a:pt x="1110" y="1096"/>
                </a:lnTo>
                <a:lnTo>
                  <a:pt x="1110" y="1093"/>
                </a:lnTo>
                <a:lnTo>
                  <a:pt x="1107" y="1090"/>
                </a:lnTo>
                <a:lnTo>
                  <a:pt x="1107" y="1087"/>
                </a:lnTo>
                <a:lnTo>
                  <a:pt x="1105" y="1087"/>
                </a:lnTo>
                <a:lnTo>
                  <a:pt x="1102" y="1085"/>
                </a:lnTo>
                <a:lnTo>
                  <a:pt x="1099" y="1085"/>
                </a:lnTo>
                <a:lnTo>
                  <a:pt x="1096" y="1085"/>
                </a:lnTo>
                <a:lnTo>
                  <a:pt x="1096" y="1082"/>
                </a:lnTo>
                <a:lnTo>
                  <a:pt x="1093" y="1082"/>
                </a:lnTo>
                <a:lnTo>
                  <a:pt x="1090" y="1082"/>
                </a:lnTo>
                <a:lnTo>
                  <a:pt x="1087" y="1082"/>
                </a:lnTo>
                <a:lnTo>
                  <a:pt x="1087" y="1087"/>
                </a:lnTo>
                <a:lnTo>
                  <a:pt x="1085" y="1087"/>
                </a:lnTo>
                <a:lnTo>
                  <a:pt x="1082" y="1090"/>
                </a:lnTo>
                <a:lnTo>
                  <a:pt x="1082" y="1087"/>
                </a:lnTo>
                <a:lnTo>
                  <a:pt x="1079" y="1087"/>
                </a:lnTo>
                <a:lnTo>
                  <a:pt x="1082" y="1082"/>
                </a:lnTo>
                <a:lnTo>
                  <a:pt x="1082" y="1079"/>
                </a:lnTo>
                <a:lnTo>
                  <a:pt x="1082" y="1076"/>
                </a:lnTo>
                <a:lnTo>
                  <a:pt x="1082" y="1070"/>
                </a:lnTo>
                <a:lnTo>
                  <a:pt x="1079" y="1068"/>
                </a:lnTo>
                <a:lnTo>
                  <a:pt x="1079" y="1065"/>
                </a:lnTo>
                <a:lnTo>
                  <a:pt x="1079" y="1062"/>
                </a:lnTo>
                <a:lnTo>
                  <a:pt x="1079" y="1059"/>
                </a:lnTo>
                <a:lnTo>
                  <a:pt x="1076" y="1056"/>
                </a:lnTo>
                <a:lnTo>
                  <a:pt x="1073" y="1056"/>
                </a:lnTo>
                <a:lnTo>
                  <a:pt x="1073" y="1053"/>
                </a:lnTo>
                <a:lnTo>
                  <a:pt x="1070" y="1053"/>
                </a:lnTo>
                <a:lnTo>
                  <a:pt x="1068" y="1053"/>
                </a:lnTo>
                <a:lnTo>
                  <a:pt x="1065" y="1053"/>
                </a:lnTo>
                <a:lnTo>
                  <a:pt x="1062" y="1053"/>
                </a:lnTo>
                <a:lnTo>
                  <a:pt x="1059" y="1053"/>
                </a:lnTo>
                <a:lnTo>
                  <a:pt x="1056" y="1053"/>
                </a:lnTo>
                <a:lnTo>
                  <a:pt x="1056" y="1050"/>
                </a:lnTo>
                <a:lnTo>
                  <a:pt x="1053" y="1050"/>
                </a:lnTo>
                <a:lnTo>
                  <a:pt x="1050" y="1050"/>
                </a:lnTo>
                <a:lnTo>
                  <a:pt x="1048" y="1050"/>
                </a:lnTo>
                <a:lnTo>
                  <a:pt x="1045" y="1050"/>
                </a:lnTo>
                <a:lnTo>
                  <a:pt x="1042" y="1050"/>
                </a:lnTo>
                <a:lnTo>
                  <a:pt x="1042" y="1053"/>
                </a:lnTo>
                <a:lnTo>
                  <a:pt x="1039" y="1056"/>
                </a:lnTo>
                <a:lnTo>
                  <a:pt x="1042" y="1056"/>
                </a:lnTo>
                <a:lnTo>
                  <a:pt x="1042" y="1059"/>
                </a:lnTo>
                <a:lnTo>
                  <a:pt x="1045" y="1062"/>
                </a:lnTo>
                <a:lnTo>
                  <a:pt x="1045" y="1065"/>
                </a:lnTo>
                <a:lnTo>
                  <a:pt x="1045" y="1068"/>
                </a:lnTo>
                <a:lnTo>
                  <a:pt x="1045" y="1070"/>
                </a:lnTo>
                <a:lnTo>
                  <a:pt x="1039" y="1070"/>
                </a:lnTo>
                <a:lnTo>
                  <a:pt x="1036" y="1070"/>
                </a:lnTo>
                <a:lnTo>
                  <a:pt x="1033" y="1070"/>
                </a:lnTo>
                <a:lnTo>
                  <a:pt x="1030" y="1070"/>
                </a:lnTo>
                <a:lnTo>
                  <a:pt x="1028" y="1070"/>
                </a:lnTo>
                <a:lnTo>
                  <a:pt x="1022" y="1068"/>
                </a:lnTo>
                <a:lnTo>
                  <a:pt x="1019" y="1068"/>
                </a:lnTo>
                <a:lnTo>
                  <a:pt x="1016" y="1070"/>
                </a:lnTo>
                <a:lnTo>
                  <a:pt x="1013" y="1070"/>
                </a:lnTo>
                <a:lnTo>
                  <a:pt x="1011" y="1070"/>
                </a:lnTo>
                <a:lnTo>
                  <a:pt x="1008" y="1073"/>
                </a:lnTo>
                <a:lnTo>
                  <a:pt x="1005" y="1073"/>
                </a:lnTo>
                <a:lnTo>
                  <a:pt x="1002" y="1073"/>
                </a:lnTo>
                <a:lnTo>
                  <a:pt x="999" y="1076"/>
                </a:lnTo>
                <a:lnTo>
                  <a:pt x="996" y="1076"/>
                </a:lnTo>
                <a:lnTo>
                  <a:pt x="996" y="1079"/>
                </a:lnTo>
                <a:lnTo>
                  <a:pt x="993" y="1082"/>
                </a:lnTo>
                <a:lnTo>
                  <a:pt x="991" y="1082"/>
                </a:lnTo>
                <a:lnTo>
                  <a:pt x="991" y="1085"/>
                </a:lnTo>
                <a:lnTo>
                  <a:pt x="988" y="1085"/>
                </a:lnTo>
                <a:lnTo>
                  <a:pt x="985" y="1085"/>
                </a:lnTo>
                <a:lnTo>
                  <a:pt x="982" y="1082"/>
                </a:lnTo>
                <a:lnTo>
                  <a:pt x="979" y="1079"/>
                </a:lnTo>
                <a:lnTo>
                  <a:pt x="979" y="1076"/>
                </a:lnTo>
                <a:lnTo>
                  <a:pt x="979" y="1073"/>
                </a:lnTo>
                <a:lnTo>
                  <a:pt x="979" y="1070"/>
                </a:lnTo>
                <a:lnTo>
                  <a:pt x="979" y="1068"/>
                </a:lnTo>
                <a:lnTo>
                  <a:pt x="976" y="1068"/>
                </a:lnTo>
                <a:lnTo>
                  <a:pt x="976" y="1065"/>
                </a:lnTo>
                <a:lnTo>
                  <a:pt x="974" y="1062"/>
                </a:lnTo>
                <a:lnTo>
                  <a:pt x="968" y="1062"/>
                </a:lnTo>
                <a:lnTo>
                  <a:pt x="965" y="1062"/>
                </a:lnTo>
                <a:lnTo>
                  <a:pt x="962" y="1065"/>
                </a:lnTo>
                <a:lnTo>
                  <a:pt x="956" y="1068"/>
                </a:lnTo>
                <a:lnTo>
                  <a:pt x="951" y="1068"/>
                </a:lnTo>
                <a:lnTo>
                  <a:pt x="951" y="1070"/>
                </a:lnTo>
                <a:lnTo>
                  <a:pt x="948" y="1070"/>
                </a:lnTo>
                <a:lnTo>
                  <a:pt x="945" y="1073"/>
                </a:lnTo>
                <a:lnTo>
                  <a:pt x="939" y="1076"/>
                </a:lnTo>
                <a:lnTo>
                  <a:pt x="936" y="1076"/>
                </a:lnTo>
                <a:lnTo>
                  <a:pt x="936" y="1079"/>
                </a:lnTo>
                <a:lnTo>
                  <a:pt x="936" y="1082"/>
                </a:lnTo>
                <a:lnTo>
                  <a:pt x="934" y="1082"/>
                </a:lnTo>
                <a:lnTo>
                  <a:pt x="931" y="1087"/>
                </a:lnTo>
                <a:lnTo>
                  <a:pt x="928" y="1087"/>
                </a:lnTo>
                <a:lnTo>
                  <a:pt x="928" y="1090"/>
                </a:lnTo>
                <a:lnTo>
                  <a:pt x="922" y="1093"/>
                </a:lnTo>
                <a:lnTo>
                  <a:pt x="914" y="1096"/>
                </a:lnTo>
                <a:lnTo>
                  <a:pt x="911" y="1102"/>
                </a:lnTo>
                <a:lnTo>
                  <a:pt x="908" y="1102"/>
                </a:lnTo>
                <a:lnTo>
                  <a:pt x="908" y="1105"/>
                </a:lnTo>
                <a:lnTo>
                  <a:pt x="905" y="1107"/>
                </a:lnTo>
                <a:lnTo>
                  <a:pt x="902" y="1110"/>
                </a:lnTo>
                <a:lnTo>
                  <a:pt x="899" y="1110"/>
                </a:lnTo>
                <a:lnTo>
                  <a:pt x="894" y="1113"/>
                </a:lnTo>
                <a:lnTo>
                  <a:pt x="891" y="1116"/>
                </a:lnTo>
                <a:lnTo>
                  <a:pt x="891" y="1119"/>
                </a:lnTo>
                <a:lnTo>
                  <a:pt x="891" y="1122"/>
                </a:lnTo>
                <a:lnTo>
                  <a:pt x="891" y="1124"/>
                </a:lnTo>
                <a:lnTo>
                  <a:pt x="888" y="1124"/>
                </a:lnTo>
                <a:lnTo>
                  <a:pt x="882" y="1124"/>
                </a:lnTo>
                <a:lnTo>
                  <a:pt x="882" y="1127"/>
                </a:lnTo>
                <a:lnTo>
                  <a:pt x="880" y="1133"/>
                </a:lnTo>
                <a:lnTo>
                  <a:pt x="874" y="1136"/>
                </a:lnTo>
                <a:lnTo>
                  <a:pt x="871" y="1136"/>
                </a:lnTo>
                <a:lnTo>
                  <a:pt x="865" y="1136"/>
                </a:lnTo>
                <a:lnTo>
                  <a:pt x="862" y="1136"/>
                </a:lnTo>
                <a:lnTo>
                  <a:pt x="862" y="1133"/>
                </a:lnTo>
                <a:lnTo>
                  <a:pt x="860" y="1130"/>
                </a:lnTo>
                <a:lnTo>
                  <a:pt x="860" y="1127"/>
                </a:lnTo>
                <a:lnTo>
                  <a:pt x="860" y="1124"/>
                </a:lnTo>
                <a:lnTo>
                  <a:pt x="860" y="1122"/>
                </a:lnTo>
                <a:lnTo>
                  <a:pt x="860" y="1119"/>
                </a:lnTo>
                <a:lnTo>
                  <a:pt x="857" y="1116"/>
                </a:lnTo>
                <a:lnTo>
                  <a:pt x="854" y="1113"/>
                </a:lnTo>
                <a:lnTo>
                  <a:pt x="851" y="1110"/>
                </a:lnTo>
                <a:lnTo>
                  <a:pt x="848" y="1110"/>
                </a:lnTo>
                <a:lnTo>
                  <a:pt x="845" y="1113"/>
                </a:lnTo>
                <a:lnTo>
                  <a:pt x="843" y="1113"/>
                </a:lnTo>
                <a:lnTo>
                  <a:pt x="843" y="1110"/>
                </a:lnTo>
                <a:lnTo>
                  <a:pt x="840" y="1107"/>
                </a:lnTo>
                <a:lnTo>
                  <a:pt x="840" y="1105"/>
                </a:lnTo>
                <a:lnTo>
                  <a:pt x="837" y="1093"/>
                </a:lnTo>
                <a:lnTo>
                  <a:pt x="840" y="1090"/>
                </a:lnTo>
                <a:lnTo>
                  <a:pt x="840" y="1087"/>
                </a:lnTo>
                <a:lnTo>
                  <a:pt x="840" y="1085"/>
                </a:lnTo>
                <a:lnTo>
                  <a:pt x="843" y="1085"/>
                </a:lnTo>
                <a:lnTo>
                  <a:pt x="845" y="1085"/>
                </a:lnTo>
                <a:lnTo>
                  <a:pt x="845" y="1082"/>
                </a:lnTo>
                <a:lnTo>
                  <a:pt x="848" y="1082"/>
                </a:lnTo>
                <a:lnTo>
                  <a:pt x="848" y="1079"/>
                </a:lnTo>
                <a:lnTo>
                  <a:pt x="851" y="1076"/>
                </a:lnTo>
                <a:lnTo>
                  <a:pt x="851" y="1073"/>
                </a:lnTo>
                <a:lnTo>
                  <a:pt x="851" y="1068"/>
                </a:lnTo>
                <a:lnTo>
                  <a:pt x="845" y="1068"/>
                </a:lnTo>
                <a:lnTo>
                  <a:pt x="845" y="1065"/>
                </a:lnTo>
                <a:lnTo>
                  <a:pt x="845" y="1062"/>
                </a:lnTo>
                <a:lnTo>
                  <a:pt x="848" y="1059"/>
                </a:lnTo>
                <a:lnTo>
                  <a:pt x="848" y="1056"/>
                </a:lnTo>
                <a:lnTo>
                  <a:pt x="848" y="1053"/>
                </a:lnTo>
                <a:lnTo>
                  <a:pt x="851" y="1050"/>
                </a:lnTo>
                <a:lnTo>
                  <a:pt x="851" y="1048"/>
                </a:lnTo>
                <a:lnTo>
                  <a:pt x="854" y="1045"/>
                </a:lnTo>
                <a:lnTo>
                  <a:pt x="854" y="1042"/>
                </a:lnTo>
                <a:lnTo>
                  <a:pt x="851" y="1042"/>
                </a:lnTo>
                <a:lnTo>
                  <a:pt x="848" y="1039"/>
                </a:lnTo>
                <a:lnTo>
                  <a:pt x="845" y="1036"/>
                </a:lnTo>
                <a:lnTo>
                  <a:pt x="843" y="1033"/>
                </a:lnTo>
                <a:lnTo>
                  <a:pt x="840" y="1033"/>
                </a:lnTo>
                <a:lnTo>
                  <a:pt x="840" y="1031"/>
                </a:lnTo>
                <a:lnTo>
                  <a:pt x="840" y="1028"/>
                </a:lnTo>
                <a:lnTo>
                  <a:pt x="843" y="1028"/>
                </a:lnTo>
                <a:lnTo>
                  <a:pt x="843" y="1025"/>
                </a:lnTo>
                <a:lnTo>
                  <a:pt x="845" y="1022"/>
                </a:lnTo>
                <a:lnTo>
                  <a:pt x="845" y="1019"/>
                </a:lnTo>
                <a:lnTo>
                  <a:pt x="845" y="1016"/>
                </a:lnTo>
                <a:lnTo>
                  <a:pt x="845" y="1013"/>
                </a:lnTo>
                <a:lnTo>
                  <a:pt x="843" y="1013"/>
                </a:lnTo>
                <a:lnTo>
                  <a:pt x="843" y="1011"/>
                </a:lnTo>
                <a:lnTo>
                  <a:pt x="843" y="1008"/>
                </a:lnTo>
                <a:lnTo>
                  <a:pt x="845" y="1005"/>
                </a:lnTo>
                <a:lnTo>
                  <a:pt x="845" y="1002"/>
                </a:lnTo>
                <a:lnTo>
                  <a:pt x="845" y="999"/>
                </a:lnTo>
                <a:lnTo>
                  <a:pt x="845" y="996"/>
                </a:lnTo>
                <a:lnTo>
                  <a:pt x="848" y="996"/>
                </a:lnTo>
                <a:lnTo>
                  <a:pt x="851" y="996"/>
                </a:lnTo>
                <a:lnTo>
                  <a:pt x="851" y="993"/>
                </a:lnTo>
                <a:lnTo>
                  <a:pt x="851" y="991"/>
                </a:lnTo>
                <a:lnTo>
                  <a:pt x="848" y="991"/>
                </a:lnTo>
                <a:lnTo>
                  <a:pt x="848" y="988"/>
                </a:lnTo>
                <a:lnTo>
                  <a:pt x="854" y="985"/>
                </a:lnTo>
                <a:lnTo>
                  <a:pt x="857" y="985"/>
                </a:lnTo>
                <a:lnTo>
                  <a:pt x="860" y="985"/>
                </a:lnTo>
                <a:lnTo>
                  <a:pt x="860" y="982"/>
                </a:lnTo>
                <a:lnTo>
                  <a:pt x="862" y="979"/>
                </a:lnTo>
                <a:lnTo>
                  <a:pt x="862" y="976"/>
                </a:lnTo>
                <a:lnTo>
                  <a:pt x="862" y="974"/>
                </a:lnTo>
                <a:lnTo>
                  <a:pt x="862" y="968"/>
                </a:lnTo>
                <a:lnTo>
                  <a:pt x="862" y="965"/>
                </a:lnTo>
                <a:lnTo>
                  <a:pt x="862" y="962"/>
                </a:lnTo>
                <a:lnTo>
                  <a:pt x="860" y="959"/>
                </a:lnTo>
                <a:lnTo>
                  <a:pt x="857" y="956"/>
                </a:lnTo>
                <a:lnTo>
                  <a:pt x="857" y="954"/>
                </a:lnTo>
                <a:lnTo>
                  <a:pt x="857" y="951"/>
                </a:lnTo>
                <a:lnTo>
                  <a:pt x="854" y="948"/>
                </a:lnTo>
                <a:lnTo>
                  <a:pt x="854" y="945"/>
                </a:lnTo>
                <a:lnTo>
                  <a:pt x="851" y="945"/>
                </a:lnTo>
                <a:lnTo>
                  <a:pt x="848" y="939"/>
                </a:lnTo>
                <a:lnTo>
                  <a:pt x="845" y="937"/>
                </a:lnTo>
                <a:lnTo>
                  <a:pt x="843" y="934"/>
                </a:lnTo>
                <a:lnTo>
                  <a:pt x="840" y="934"/>
                </a:lnTo>
                <a:lnTo>
                  <a:pt x="834" y="928"/>
                </a:lnTo>
                <a:lnTo>
                  <a:pt x="831" y="928"/>
                </a:lnTo>
                <a:lnTo>
                  <a:pt x="825" y="922"/>
                </a:lnTo>
                <a:lnTo>
                  <a:pt x="825" y="919"/>
                </a:lnTo>
                <a:lnTo>
                  <a:pt x="823" y="917"/>
                </a:lnTo>
                <a:lnTo>
                  <a:pt x="820" y="914"/>
                </a:lnTo>
                <a:lnTo>
                  <a:pt x="820" y="911"/>
                </a:lnTo>
                <a:lnTo>
                  <a:pt x="817" y="905"/>
                </a:lnTo>
                <a:lnTo>
                  <a:pt x="817" y="900"/>
                </a:lnTo>
                <a:lnTo>
                  <a:pt x="817" y="897"/>
                </a:lnTo>
                <a:lnTo>
                  <a:pt x="814" y="891"/>
                </a:lnTo>
                <a:lnTo>
                  <a:pt x="811" y="891"/>
                </a:lnTo>
                <a:lnTo>
                  <a:pt x="808" y="891"/>
                </a:lnTo>
                <a:lnTo>
                  <a:pt x="805" y="891"/>
                </a:lnTo>
                <a:lnTo>
                  <a:pt x="800" y="894"/>
                </a:lnTo>
                <a:lnTo>
                  <a:pt x="797" y="897"/>
                </a:lnTo>
                <a:lnTo>
                  <a:pt x="797" y="900"/>
                </a:lnTo>
                <a:lnTo>
                  <a:pt x="794" y="902"/>
                </a:lnTo>
                <a:lnTo>
                  <a:pt x="791" y="905"/>
                </a:lnTo>
                <a:lnTo>
                  <a:pt x="788" y="908"/>
                </a:lnTo>
                <a:lnTo>
                  <a:pt x="786" y="911"/>
                </a:lnTo>
                <a:lnTo>
                  <a:pt x="783" y="914"/>
                </a:lnTo>
                <a:lnTo>
                  <a:pt x="780" y="917"/>
                </a:lnTo>
                <a:lnTo>
                  <a:pt x="774" y="917"/>
                </a:lnTo>
                <a:lnTo>
                  <a:pt x="768" y="917"/>
                </a:lnTo>
                <a:lnTo>
                  <a:pt x="766" y="919"/>
                </a:lnTo>
                <a:lnTo>
                  <a:pt x="760" y="919"/>
                </a:lnTo>
                <a:lnTo>
                  <a:pt x="754" y="919"/>
                </a:lnTo>
                <a:lnTo>
                  <a:pt x="751" y="919"/>
                </a:lnTo>
                <a:lnTo>
                  <a:pt x="746" y="922"/>
                </a:lnTo>
                <a:lnTo>
                  <a:pt x="743" y="922"/>
                </a:lnTo>
                <a:lnTo>
                  <a:pt x="737" y="925"/>
                </a:lnTo>
                <a:lnTo>
                  <a:pt x="734" y="928"/>
                </a:lnTo>
                <a:lnTo>
                  <a:pt x="729" y="931"/>
                </a:lnTo>
                <a:lnTo>
                  <a:pt x="726" y="937"/>
                </a:lnTo>
                <a:lnTo>
                  <a:pt x="720" y="939"/>
                </a:lnTo>
                <a:lnTo>
                  <a:pt x="714" y="939"/>
                </a:lnTo>
                <a:lnTo>
                  <a:pt x="709" y="942"/>
                </a:lnTo>
                <a:lnTo>
                  <a:pt x="706" y="945"/>
                </a:lnTo>
                <a:lnTo>
                  <a:pt x="700" y="945"/>
                </a:lnTo>
                <a:lnTo>
                  <a:pt x="697" y="948"/>
                </a:lnTo>
                <a:lnTo>
                  <a:pt x="692" y="948"/>
                </a:lnTo>
                <a:lnTo>
                  <a:pt x="686" y="948"/>
                </a:lnTo>
                <a:lnTo>
                  <a:pt x="683" y="948"/>
                </a:lnTo>
                <a:lnTo>
                  <a:pt x="677" y="948"/>
                </a:lnTo>
                <a:lnTo>
                  <a:pt x="672" y="948"/>
                </a:lnTo>
                <a:lnTo>
                  <a:pt x="669" y="948"/>
                </a:lnTo>
                <a:lnTo>
                  <a:pt x="657" y="951"/>
                </a:lnTo>
                <a:lnTo>
                  <a:pt x="655" y="948"/>
                </a:lnTo>
                <a:lnTo>
                  <a:pt x="652" y="948"/>
                </a:lnTo>
                <a:lnTo>
                  <a:pt x="646" y="951"/>
                </a:lnTo>
                <a:lnTo>
                  <a:pt x="637" y="951"/>
                </a:lnTo>
                <a:lnTo>
                  <a:pt x="635" y="951"/>
                </a:lnTo>
                <a:lnTo>
                  <a:pt x="632" y="951"/>
                </a:lnTo>
                <a:lnTo>
                  <a:pt x="629" y="945"/>
                </a:lnTo>
                <a:lnTo>
                  <a:pt x="629" y="942"/>
                </a:lnTo>
                <a:lnTo>
                  <a:pt x="629" y="937"/>
                </a:lnTo>
                <a:lnTo>
                  <a:pt x="626" y="934"/>
                </a:lnTo>
                <a:lnTo>
                  <a:pt x="626" y="931"/>
                </a:lnTo>
                <a:lnTo>
                  <a:pt x="623" y="925"/>
                </a:lnTo>
                <a:lnTo>
                  <a:pt x="626" y="917"/>
                </a:lnTo>
                <a:lnTo>
                  <a:pt x="626" y="911"/>
                </a:lnTo>
                <a:lnTo>
                  <a:pt x="629" y="905"/>
                </a:lnTo>
                <a:lnTo>
                  <a:pt x="629" y="902"/>
                </a:lnTo>
                <a:lnTo>
                  <a:pt x="629" y="897"/>
                </a:lnTo>
                <a:lnTo>
                  <a:pt x="629" y="891"/>
                </a:lnTo>
                <a:lnTo>
                  <a:pt x="626" y="888"/>
                </a:lnTo>
                <a:lnTo>
                  <a:pt x="623" y="885"/>
                </a:lnTo>
                <a:lnTo>
                  <a:pt x="623" y="882"/>
                </a:lnTo>
                <a:lnTo>
                  <a:pt x="618" y="882"/>
                </a:lnTo>
                <a:lnTo>
                  <a:pt x="612" y="880"/>
                </a:lnTo>
                <a:lnTo>
                  <a:pt x="609" y="877"/>
                </a:lnTo>
                <a:lnTo>
                  <a:pt x="606" y="874"/>
                </a:lnTo>
                <a:lnTo>
                  <a:pt x="606" y="871"/>
                </a:lnTo>
                <a:lnTo>
                  <a:pt x="600" y="863"/>
                </a:lnTo>
                <a:lnTo>
                  <a:pt x="600" y="857"/>
                </a:lnTo>
                <a:lnTo>
                  <a:pt x="600" y="854"/>
                </a:lnTo>
                <a:lnTo>
                  <a:pt x="600" y="848"/>
                </a:lnTo>
                <a:lnTo>
                  <a:pt x="600" y="840"/>
                </a:lnTo>
                <a:lnTo>
                  <a:pt x="598" y="840"/>
                </a:lnTo>
                <a:lnTo>
                  <a:pt x="598" y="834"/>
                </a:lnTo>
                <a:lnTo>
                  <a:pt x="595" y="831"/>
                </a:lnTo>
                <a:lnTo>
                  <a:pt x="595" y="828"/>
                </a:lnTo>
                <a:lnTo>
                  <a:pt x="595" y="826"/>
                </a:lnTo>
                <a:lnTo>
                  <a:pt x="595" y="823"/>
                </a:lnTo>
                <a:lnTo>
                  <a:pt x="592" y="820"/>
                </a:lnTo>
                <a:lnTo>
                  <a:pt x="589" y="817"/>
                </a:lnTo>
                <a:lnTo>
                  <a:pt x="583" y="817"/>
                </a:lnTo>
                <a:lnTo>
                  <a:pt x="581" y="817"/>
                </a:lnTo>
                <a:lnTo>
                  <a:pt x="575" y="820"/>
                </a:lnTo>
                <a:lnTo>
                  <a:pt x="572" y="820"/>
                </a:lnTo>
                <a:lnTo>
                  <a:pt x="569" y="823"/>
                </a:lnTo>
                <a:lnTo>
                  <a:pt x="566" y="826"/>
                </a:lnTo>
                <a:lnTo>
                  <a:pt x="563" y="826"/>
                </a:lnTo>
                <a:lnTo>
                  <a:pt x="561" y="828"/>
                </a:lnTo>
                <a:lnTo>
                  <a:pt x="558" y="831"/>
                </a:lnTo>
                <a:lnTo>
                  <a:pt x="561" y="837"/>
                </a:lnTo>
                <a:lnTo>
                  <a:pt x="561" y="843"/>
                </a:lnTo>
                <a:lnTo>
                  <a:pt x="563" y="843"/>
                </a:lnTo>
                <a:lnTo>
                  <a:pt x="563" y="845"/>
                </a:lnTo>
                <a:lnTo>
                  <a:pt x="563" y="848"/>
                </a:lnTo>
                <a:lnTo>
                  <a:pt x="563" y="851"/>
                </a:lnTo>
                <a:lnTo>
                  <a:pt x="561" y="854"/>
                </a:lnTo>
                <a:lnTo>
                  <a:pt x="558" y="851"/>
                </a:lnTo>
                <a:lnTo>
                  <a:pt x="555" y="851"/>
                </a:lnTo>
                <a:lnTo>
                  <a:pt x="555" y="848"/>
                </a:lnTo>
                <a:lnTo>
                  <a:pt x="555" y="845"/>
                </a:lnTo>
                <a:lnTo>
                  <a:pt x="555" y="843"/>
                </a:lnTo>
                <a:lnTo>
                  <a:pt x="555" y="840"/>
                </a:lnTo>
                <a:lnTo>
                  <a:pt x="555" y="837"/>
                </a:lnTo>
                <a:lnTo>
                  <a:pt x="552" y="831"/>
                </a:lnTo>
                <a:lnTo>
                  <a:pt x="549" y="828"/>
                </a:lnTo>
                <a:lnTo>
                  <a:pt x="546" y="828"/>
                </a:lnTo>
                <a:lnTo>
                  <a:pt x="543" y="826"/>
                </a:lnTo>
                <a:lnTo>
                  <a:pt x="541" y="826"/>
                </a:lnTo>
                <a:lnTo>
                  <a:pt x="538" y="826"/>
                </a:lnTo>
                <a:lnTo>
                  <a:pt x="535" y="826"/>
                </a:lnTo>
                <a:lnTo>
                  <a:pt x="532" y="823"/>
                </a:lnTo>
                <a:lnTo>
                  <a:pt x="529" y="823"/>
                </a:lnTo>
                <a:lnTo>
                  <a:pt x="526" y="823"/>
                </a:lnTo>
                <a:lnTo>
                  <a:pt x="524" y="823"/>
                </a:lnTo>
                <a:lnTo>
                  <a:pt x="521" y="823"/>
                </a:lnTo>
                <a:lnTo>
                  <a:pt x="518" y="826"/>
                </a:lnTo>
                <a:lnTo>
                  <a:pt x="518" y="828"/>
                </a:lnTo>
                <a:lnTo>
                  <a:pt x="518" y="831"/>
                </a:lnTo>
                <a:lnTo>
                  <a:pt x="521" y="831"/>
                </a:lnTo>
                <a:lnTo>
                  <a:pt x="521" y="834"/>
                </a:lnTo>
                <a:lnTo>
                  <a:pt x="521" y="840"/>
                </a:lnTo>
                <a:lnTo>
                  <a:pt x="518" y="845"/>
                </a:lnTo>
                <a:lnTo>
                  <a:pt x="515" y="848"/>
                </a:lnTo>
                <a:lnTo>
                  <a:pt x="515" y="851"/>
                </a:lnTo>
                <a:lnTo>
                  <a:pt x="512" y="854"/>
                </a:lnTo>
                <a:lnTo>
                  <a:pt x="509" y="860"/>
                </a:lnTo>
                <a:lnTo>
                  <a:pt x="509" y="863"/>
                </a:lnTo>
                <a:lnTo>
                  <a:pt x="509" y="865"/>
                </a:lnTo>
                <a:lnTo>
                  <a:pt x="506" y="868"/>
                </a:lnTo>
                <a:lnTo>
                  <a:pt x="504" y="871"/>
                </a:lnTo>
                <a:lnTo>
                  <a:pt x="501" y="868"/>
                </a:lnTo>
                <a:lnTo>
                  <a:pt x="501" y="865"/>
                </a:lnTo>
                <a:lnTo>
                  <a:pt x="501" y="863"/>
                </a:lnTo>
                <a:lnTo>
                  <a:pt x="504" y="863"/>
                </a:lnTo>
                <a:lnTo>
                  <a:pt x="504" y="860"/>
                </a:lnTo>
                <a:lnTo>
                  <a:pt x="506" y="857"/>
                </a:lnTo>
                <a:lnTo>
                  <a:pt x="506" y="854"/>
                </a:lnTo>
                <a:lnTo>
                  <a:pt x="506" y="851"/>
                </a:lnTo>
                <a:lnTo>
                  <a:pt x="504" y="848"/>
                </a:lnTo>
                <a:lnTo>
                  <a:pt x="501" y="848"/>
                </a:lnTo>
                <a:lnTo>
                  <a:pt x="498" y="848"/>
                </a:lnTo>
                <a:lnTo>
                  <a:pt x="498" y="851"/>
                </a:lnTo>
                <a:lnTo>
                  <a:pt x="495" y="851"/>
                </a:lnTo>
                <a:lnTo>
                  <a:pt x="495" y="854"/>
                </a:lnTo>
                <a:lnTo>
                  <a:pt x="492" y="857"/>
                </a:lnTo>
                <a:lnTo>
                  <a:pt x="489" y="854"/>
                </a:lnTo>
                <a:lnTo>
                  <a:pt x="487" y="854"/>
                </a:lnTo>
                <a:lnTo>
                  <a:pt x="487" y="851"/>
                </a:lnTo>
                <a:lnTo>
                  <a:pt x="489" y="851"/>
                </a:lnTo>
                <a:lnTo>
                  <a:pt x="489" y="848"/>
                </a:lnTo>
                <a:lnTo>
                  <a:pt x="489" y="845"/>
                </a:lnTo>
                <a:lnTo>
                  <a:pt x="487" y="845"/>
                </a:lnTo>
                <a:lnTo>
                  <a:pt x="484" y="845"/>
                </a:lnTo>
                <a:lnTo>
                  <a:pt x="481" y="843"/>
                </a:lnTo>
                <a:lnTo>
                  <a:pt x="481" y="840"/>
                </a:lnTo>
                <a:lnTo>
                  <a:pt x="481" y="834"/>
                </a:lnTo>
                <a:lnTo>
                  <a:pt x="478" y="831"/>
                </a:lnTo>
                <a:lnTo>
                  <a:pt x="478" y="828"/>
                </a:lnTo>
                <a:lnTo>
                  <a:pt x="478" y="826"/>
                </a:lnTo>
                <a:lnTo>
                  <a:pt x="475" y="823"/>
                </a:lnTo>
                <a:lnTo>
                  <a:pt x="475" y="820"/>
                </a:lnTo>
                <a:lnTo>
                  <a:pt x="472" y="817"/>
                </a:lnTo>
                <a:lnTo>
                  <a:pt x="469" y="817"/>
                </a:lnTo>
                <a:lnTo>
                  <a:pt x="469" y="820"/>
                </a:lnTo>
                <a:lnTo>
                  <a:pt x="467" y="823"/>
                </a:lnTo>
                <a:lnTo>
                  <a:pt x="464" y="823"/>
                </a:lnTo>
                <a:lnTo>
                  <a:pt x="461" y="820"/>
                </a:lnTo>
                <a:lnTo>
                  <a:pt x="458" y="817"/>
                </a:lnTo>
                <a:lnTo>
                  <a:pt x="455" y="817"/>
                </a:lnTo>
                <a:lnTo>
                  <a:pt x="450" y="817"/>
                </a:lnTo>
                <a:lnTo>
                  <a:pt x="447" y="820"/>
                </a:lnTo>
                <a:lnTo>
                  <a:pt x="444" y="823"/>
                </a:lnTo>
                <a:lnTo>
                  <a:pt x="441" y="823"/>
                </a:lnTo>
                <a:lnTo>
                  <a:pt x="438" y="826"/>
                </a:lnTo>
                <a:lnTo>
                  <a:pt x="432" y="828"/>
                </a:lnTo>
                <a:lnTo>
                  <a:pt x="430" y="828"/>
                </a:lnTo>
                <a:lnTo>
                  <a:pt x="427" y="831"/>
                </a:lnTo>
                <a:lnTo>
                  <a:pt x="424" y="834"/>
                </a:lnTo>
                <a:lnTo>
                  <a:pt x="415" y="837"/>
                </a:lnTo>
                <a:lnTo>
                  <a:pt x="410" y="837"/>
                </a:lnTo>
                <a:lnTo>
                  <a:pt x="410" y="840"/>
                </a:lnTo>
                <a:lnTo>
                  <a:pt x="410" y="843"/>
                </a:lnTo>
                <a:lnTo>
                  <a:pt x="410" y="845"/>
                </a:lnTo>
                <a:lnTo>
                  <a:pt x="410" y="848"/>
                </a:lnTo>
                <a:lnTo>
                  <a:pt x="407" y="848"/>
                </a:lnTo>
                <a:lnTo>
                  <a:pt x="407" y="854"/>
                </a:lnTo>
                <a:lnTo>
                  <a:pt x="401" y="857"/>
                </a:lnTo>
                <a:lnTo>
                  <a:pt x="390" y="863"/>
                </a:lnTo>
                <a:lnTo>
                  <a:pt x="390" y="865"/>
                </a:lnTo>
                <a:lnTo>
                  <a:pt x="390" y="871"/>
                </a:lnTo>
                <a:lnTo>
                  <a:pt x="390" y="874"/>
                </a:lnTo>
                <a:lnTo>
                  <a:pt x="393" y="880"/>
                </a:lnTo>
                <a:lnTo>
                  <a:pt x="395" y="880"/>
                </a:lnTo>
                <a:lnTo>
                  <a:pt x="404" y="888"/>
                </a:lnTo>
                <a:lnTo>
                  <a:pt x="407" y="891"/>
                </a:lnTo>
                <a:lnTo>
                  <a:pt x="410" y="894"/>
                </a:lnTo>
                <a:lnTo>
                  <a:pt x="415" y="894"/>
                </a:lnTo>
                <a:lnTo>
                  <a:pt x="415" y="897"/>
                </a:lnTo>
                <a:lnTo>
                  <a:pt x="418" y="900"/>
                </a:lnTo>
                <a:lnTo>
                  <a:pt x="421" y="900"/>
                </a:lnTo>
                <a:lnTo>
                  <a:pt x="427" y="900"/>
                </a:lnTo>
                <a:lnTo>
                  <a:pt x="432" y="900"/>
                </a:lnTo>
                <a:lnTo>
                  <a:pt x="438" y="902"/>
                </a:lnTo>
                <a:lnTo>
                  <a:pt x="441" y="902"/>
                </a:lnTo>
                <a:lnTo>
                  <a:pt x="441" y="905"/>
                </a:lnTo>
                <a:lnTo>
                  <a:pt x="447" y="908"/>
                </a:lnTo>
                <a:lnTo>
                  <a:pt x="452" y="908"/>
                </a:lnTo>
                <a:lnTo>
                  <a:pt x="455" y="911"/>
                </a:lnTo>
                <a:lnTo>
                  <a:pt x="464" y="911"/>
                </a:lnTo>
                <a:lnTo>
                  <a:pt x="469" y="911"/>
                </a:lnTo>
                <a:lnTo>
                  <a:pt x="472" y="911"/>
                </a:lnTo>
                <a:lnTo>
                  <a:pt x="478" y="911"/>
                </a:lnTo>
                <a:lnTo>
                  <a:pt x="484" y="914"/>
                </a:lnTo>
                <a:lnTo>
                  <a:pt x="484" y="917"/>
                </a:lnTo>
                <a:lnTo>
                  <a:pt x="484" y="919"/>
                </a:lnTo>
                <a:lnTo>
                  <a:pt x="489" y="919"/>
                </a:lnTo>
                <a:lnTo>
                  <a:pt x="492" y="919"/>
                </a:lnTo>
                <a:lnTo>
                  <a:pt x="495" y="919"/>
                </a:lnTo>
                <a:lnTo>
                  <a:pt x="498" y="919"/>
                </a:lnTo>
                <a:lnTo>
                  <a:pt x="501" y="922"/>
                </a:lnTo>
                <a:lnTo>
                  <a:pt x="506" y="934"/>
                </a:lnTo>
                <a:lnTo>
                  <a:pt x="506" y="939"/>
                </a:lnTo>
                <a:lnTo>
                  <a:pt x="512" y="954"/>
                </a:lnTo>
                <a:lnTo>
                  <a:pt x="512" y="959"/>
                </a:lnTo>
                <a:lnTo>
                  <a:pt x="509" y="965"/>
                </a:lnTo>
                <a:lnTo>
                  <a:pt x="504" y="968"/>
                </a:lnTo>
                <a:lnTo>
                  <a:pt x="498" y="971"/>
                </a:lnTo>
                <a:lnTo>
                  <a:pt x="495" y="974"/>
                </a:lnTo>
                <a:lnTo>
                  <a:pt x="495" y="979"/>
                </a:lnTo>
                <a:lnTo>
                  <a:pt x="495" y="982"/>
                </a:lnTo>
                <a:lnTo>
                  <a:pt x="498" y="991"/>
                </a:lnTo>
                <a:lnTo>
                  <a:pt x="501" y="993"/>
                </a:lnTo>
                <a:lnTo>
                  <a:pt x="504" y="993"/>
                </a:lnTo>
                <a:lnTo>
                  <a:pt x="512" y="996"/>
                </a:lnTo>
                <a:lnTo>
                  <a:pt x="518" y="999"/>
                </a:lnTo>
                <a:lnTo>
                  <a:pt x="521" y="1002"/>
                </a:lnTo>
                <a:lnTo>
                  <a:pt x="521" y="1008"/>
                </a:lnTo>
                <a:lnTo>
                  <a:pt x="518" y="1011"/>
                </a:lnTo>
                <a:lnTo>
                  <a:pt x="518" y="1013"/>
                </a:lnTo>
                <a:lnTo>
                  <a:pt x="512" y="1016"/>
                </a:lnTo>
                <a:lnTo>
                  <a:pt x="509" y="1019"/>
                </a:lnTo>
                <a:lnTo>
                  <a:pt x="506" y="1019"/>
                </a:lnTo>
                <a:lnTo>
                  <a:pt x="504" y="1022"/>
                </a:lnTo>
                <a:lnTo>
                  <a:pt x="501" y="1022"/>
                </a:lnTo>
                <a:lnTo>
                  <a:pt x="498" y="1022"/>
                </a:lnTo>
                <a:lnTo>
                  <a:pt x="495" y="1019"/>
                </a:lnTo>
                <a:lnTo>
                  <a:pt x="492" y="1019"/>
                </a:lnTo>
                <a:lnTo>
                  <a:pt x="489" y="1022"/>
                </a:lnTo>
                <a:lnTo>
                  <a:pt x="489" y="1028"/>
                </a:lnTo>
                <a:lnTo>
                  <a:pt x="484" y="1028"/>
                </a:lnTo>
                <a:lnTo>
                  <a:pt x="481" y="1028"/>
                </a:lnTo>
                <a:lnTo>
                  <a:pt x="478" y="1028"/>
                </a:lnTo>
                <a:lnTo>
                  <a:pt x="478" y="1031"/>
                </a:lnTo>
                <a:lnTo>
                  <a:pt x="475" y="1031"/>
                </a:lnTo>
                <a:lnTo>
                  <a:pt x="472" y="1033"/>
                </a:lnTo>
                <a:lnTo>
                  <a:pt x="469" y="1033"/>
                </a:lnTo>
                <a:lnTo>
                  <a:pt x="469" y="1036"/>
                </a:lnTo>
                <a:lnTo>
                  <a:pt x="467" y="1039"/>
                </a:lnTo>
                <a:lnTo>
                  <a:pt x="464" y="1039"/>
                </a:lnTo>
                <a:lnTo>
                  <a:pt x="461" y="1036"/>
                </a:lnTo>
                <a:lnTo>
                  <a:pt x="458" y="1039"/>
                </a:lnTo>
                <a:lnTo>
                  <a:pt x="455" y="1039"/>
                </a:lnTo>
                <a:lnTo>
                  <a:pt x="452" y="1036"/>
                </a:lnTo>
                <a:lnTo>
                  <a:pt x="450" y="1033"/>
                </a:lnTo>
                <a:lnTo>
                  <a:pt x="447" y="1033"/>
                </a:lnTo>
                <a:lnTo>
                  <a:pt x="444" y="1033"/>
                </a:lnTo>
                <a:lnTo>
                  <a:pt x="441" y="1031"/>
                </a:lnTo>
                <a:lnTo>
                  <a:pt x="435" y="1033"/>
                </a:lnTo>
                <a:lnTo>
                  <a:pt x="432" y="1033"/>
                </a:lnTo>
                <a:lnTo>
                  <a:pt x="427" y="1033"/>
                </a:lnTo>
                <a:lnTo>
                  <a:pt x="424" y="1033"/>
                </a:lnTo>
                <a:lnTo>
                  <a:pt x="424" y="1036"/>
                </a:lnTo>
                <a:lnTo>
                  <a:pt x="427" y="1042"/>
                </a:lnTo>
                <a:lnTo>
                  <a:pt x="424" y="1048"/>
                </a:lnTo>
                <a:lnTo>
                  <a:pt x="421" y="1050"/>
                </a:lnTo>
                <a:lnTo>
                  <a:pt x="421" y="1056"/>
                </a:lnTo>
                <a:lnTo>
                  <a:pt x="421" y="1062"/>
                </a:lnTo>
                <a:lnTo>
                  <a:pt x="427" y="1065"/>
                </a:lnTo>
                <a:lnTo>
                  <a:pt x="430" y="1068"/>
                </a:lnTo>
                <a:lnTo>
                  <a:pt x="430" y="1076"/>
                </a:lnTo>
                <a:lnTo>
                  <a:pt x="427" y="1079"/>
                </a:lnTo>
                <a:lnTo>
                  <a:pt x="427" y="1087"/>
                </a:lnTo>
                <a:lnTo>
                  <a:pt x="427" y="1090"/>
                </a:lnTo>
                <a:lnTo>
                  <a:pt x="427" y="1096"/>
                </a:lnTo>
                <a:lnTo>
                  <a:pt x="430" y="1099"/>
                </a:lnTo>
                <a:lnTo>
                  <a:pt x="432" y="1102"/>
                </a:lnTo>
                <a:lnTo>
                  <a:pt x="435" y="1105"/>
                </a:lnTo>
                <a:lnTo>
                  <a:pt x="438" y="1110"/>
                </a:lnTo>
                <a:lnTo>
                  <a:pt x="438" y="1116"/>
                </a:lnTo>
                <a:lnTo>
                  <a:pt x="435" y="1124"/>
                </a:lnTo>
                <a:lnTo>
                  <a:pt x="435" y="1136"/>
                </a:lnTo>
                <a:lnTo>
                  <a:pt x="432" y="1142"/>
                </a:lnTo>
                <a:lnTo>
                  <a:pt x="432" y="1153"/>
                </a:lnTo>
                <a:lnTo>
                  <a:pt x="430" y="1159"/>
                </a:lnTo>
                <a:lnTo>
                  <a:pt x="427" y="1161"/>
                </a:lnTo>
                <a:lnTo>
                  <a:pt x="421" y="1164"/>
                </a:lnTo>
                <a:lnTo>
                  <a:pt x="412" y="1164"/>
                </a:lnTo>
                <a:lnTo>
                  <a:pt x="404" y="1161"/>
                </a:lnTo>
                <a:lnTo>
                  <a:pt x="398" y="1159"/>
                </a:lnTo>
                <a:lnTo>
                  <a:pt x="393" y="1161"/>
                </a:lnTo>
                <a:lnTo>
                  <a:pt x="390" y="1161"/>
                </a:lnTo>
                <a:lnTo>
                  <a:pt x="390" y="1164"/>
                </a:lnTo>
                <a:lnTo>
                  <a:pt x="390" y="1173"/>
                </a:lnTo>
                <a:lnTo>
                  <a:pt x="390" y="1179"/>
                </a:lnTo>
                <a:lnTo>
                  <a:pt x="387" y="1181"/>
                </a:lnTo>
                <a:lnTo>
                  <a:pt x="381" y="1187"/>
                </a:lnTo>
                <a:lnTo>
                  <a:pt x="378" y="1187"/>
                </a:lnTo>
                <a:lnTo>
                  <a:pt x="378" y="1193"/>
                </a:lnTo>
                <a:lnTo>
                  <a:pt x="381" y="1196"/>
                </a:lnTo>
                <a:lnTo>
                  <a:pt x="387" y="1201"/>
                </a:lnTo>
                <a:lnTo>
                  <a:pt x="390" y="1204"/>
                </a:lnTo>
                <a:lnTo>
                  <a:pt x="393" y="1207"/>
                </a:lnTo>
                <a:lnTo>
                  <a:pt x="393" y="1210"/>
                </a:lnTo>
                <a:lnTo>
                  <a:pt x="393" y="1218"/>
                </a:lnTo>
                <a:lnTo>
                  <a:pt x="390" y="1221"/>
                </a:lnTo>
                <a:lnTo>
                  <a:pt x="384" y="1224"/>
                </a:lnTo>
                <a:lnTo>
                  <a:pt x="378" y="1224"/>
                </a:lnTo>
                <a:lnTo>
                  <a:pt x="370" y="1221"/>
                </a:lnTo>
                <a:lnTo>
                  <a:pt x="367" y="1218"/>
                </a:lnTo>
                <a:lnTo>
                  <a:pt x="358" y="1216"/>
                </a:lnTo>
                <a:lnTo>
                  <a:pt x="350" y="1218"/>
                </a:lnTo>
                <a:lnTo>
                  <a:pt x="336" y="1221"/>
                </a:lnTo>
                <a:lnTo>
                  <a:pt x="333" y="1224"/>
                </a:lnTo>
                <a:lnTo>
                  <a:pt x="333" y="1216"/>
                </a:lnTo>
                <a:lnTo>
                  <a:pt x="341" y="1198"/>
                </a:lnTo>
                <a:lnTo>
                  <a:pt x="347" y="1187"/>
                </a:lnTo>
                <a:lnTo>
                  <a:pt x="347" y="1181"/>
                </a:lnTo>
                <a:lnTo>
                  <a:pt x="344" y="1179"/>
                </a:lnTo>
                <a:lnTo>
                  <a:pt x="344" y="1173"/>
                </a:lnTo>
                <a:lnTo>
                  <a:pt x="338" y="1167"/>
                </a:lnTo>
                <a:lnTo>
                  <a:pt x="330" y="1164"/>
                </a:lnTo>
                <a:lnTo>
                  <a:pt x="321" y="1159"/>
                </a:lnTo>
                <a:lnTo>
                  <a:pt x="319" y="1153"/>
                </a:lnTo>
                <a:lnTo>
                  <a:pt x="319" y="1150"/>
                </a:lnTo>
                <a:lnTo>
                  <a:pt x="319" y="1142"/>
                </a:lnTo>
                <a:lnTo>
                  <a:pt x="319" y="1124"/>
                </a:lnTo>
                <a:lnTo>
                  <a:pt x="319" y="1107"/>
                </a:lnTo>
                <a:lnTo>
                  <a:pt x="324" y="1093"/>
                </a:lnTo>
                <a:lnTo>
                  <a:pt x="327" y="1087"/>
                </a:lnTo>
                <a:lnTo>
                  <a:pt x="333" y="1085"/>
                </a:lnTo>
                <a:lnTo>
                  <a:pt x="338" y="1082"/>
                </a:lnTo>
                <a:lnTo>
                  <a:pt x="353" y="1079"/>
                </a:lnTo>
                <a:lnTo>
                  <a:pt x="358" y="1073"/>
                </a:lnTo>
                <a:lnTo>
                  <a:pt x="364" y="1068"/>
                </a:lnTo>
                <a:lnTo>
                  <a:pt x="375" y="1059"/>
                </a:lnTo>
                <a:lnTo>
                  <a:pt x="384" y="1053"/>
                </a:lnTo>
                <a:lnTo>
                  <a:pt x="387" y="1045"/>
                </a:lnTo>
                <a:lnTo>
                  <a:pt x="390" y="1036"/>
                </a:lnTo>
                <a:lnTo>
                  <a:pt x="390" y="1033"/>
                </a:lnTo>
                <a:lnTo>
                  <a:pt x="390" y="1022"/>
                </a:lnTo>
                <a:lnTo>
                  <a:pt x="393" y="1011"/>
                </a:lnTo>
                <a:lnTo>
                  <a:pt x="395" y="996"/>
                </a:lnTo>
                <a:lnTo>
                  <a:pt x="401" y="985"/>
                </a:lnTo>
                <a:lnTo>
                  <a:pt x="401" y="979"/>
                </a:lnTo>
                <a:lnTo>
                  <a:pt x="398" y="971"/>
                </a:lnTo>
                <a:lnTo>
                  <a:pt x="393" y="965"/>
                </a:lnTo>
                <a:lnTo>
                  <a:pt x="390" y="962"/>
                </a:lnTo>
                <a:lnTo>
                  <a:pt x="387" y="959"/>
                </a:lnTo>
                <a:lnTo>
                  <a:pt x="384" y="954"/>
                </a:lnTo>
                <a:lnTo>
                  <a:pt x="384" y="951"/>
                </a:lnTo>
                <a:lnTo>
                  <a:pt x="378" y="951"/>
                </a:lnTo>
                <a:lnTo>
                  <a:pt x="375" y="951"/>
                </a:lnTo>
                <a:lnTo>
                  <a:pt x="370" y="956"/>
                </a:lnTo>
                <a:lnTo>
                  <a:pt x="367" y="959"/>
                </a:lnTo>
                <a:lnTo>
                  <a:pt x="367" y="962"/>
                </a:lnTo>
                <a:lnTo>
                  <a:pt x="364" y="965"/>
                </a:lnTo>
                <a:lnTo>
                  <a:pt x="356" y="965"/>
                </a:lnTo>
                <a:lnTo>
                  <a:pt x="353" y="968"/>
                </a:lnTo>
                <a:lnTo>
                  <a:pt x="347" y="968"/>
                </a:lnTo>
                <a:lnTo>
                  <a:pt x="341" y="965"/>
                </a:lnTo>
                <a:lnTo>
                  <a:pt x="336" y="962"/>
                </a:lnTo>
                <a:lnTo>
                  <a:pt x="333" y="965"/>
                </a:lnTo>
                <a:lnTo>
                  <a:pt x="321" y="965"/>
                </a:lnTo>
                <a:lnTo>
                  <a:pt x="316" y="968"/>
                </a:lnTo>
                <a:lnTo>
                  <a:pt x="313" y="968"/>
                </a:lnTo>
                <a:lnTo>
                  <a:pt x="304" y="971"/>
                </a:lnTo>
                <a:lnTo>
                  <a:pt x="299" y="971"/>
                </a:lnTo>
                <a:lnTo>
                  <a:pt x="290" y="971"/>
                </a:lnTo>
                <a:lnTo>
                  <a:pt x="284" y="968"/>
                </a:lnTo>
                <a:lnTo>
                  <a:pt x="281" y="968"/>
                </a:lnTo>
                <a:lnTo>
                  <a:pt x="276" y="965"/>
                </a:lnTo>
                <a:lnTo>
                  <a:pt x="273" y="965"/>
                </a:lnTo>
                <a:lnTo>
                  <a:pt x="264" y="965"/>
                </a:lnTo>
                <a:lnTo>
                  <a:pt x="262" y="962"/>
                </a:lnTo>
                <a:lnTo>
                  <a:pt x="256" y="959"/>
                </a:lnTo>
                <a:lnTo>
                  <a:pt x="253" y="956"/>
                </a:lnTo>
                <a:lnTo>
                  <a:pt x="253" y="951"/>
                </a:lnTo>
                <a:lnTo>
                  <a:pt x="256" y="942"/>
                </a:lnTo>
                <a:lnTo>
                  <a:pt x="253" y="942"/>
                </a:lnTo>
                <a:lnTo>
                  <a:pt x="247" y="942"/>
                </a:lnTo>
                <a:lnTo>
                  <a:pt x="244" y="942"/>
                </a:lnTo>
                <a:lnTo>
                  <a:pt x="239" y="934"/>
                </a:lnTo>
                <a:lnTo>
                  <a:pt x="236" y="931"/>
                </a:lnTo>
                <a:lnTo>
                  <a:pt x="230" y="928"/>
                </a:lnTo>
                <a:lnTo>
                  <a:pt x="222" y="925"/>
                </a:lnTo>
                <a:lnTo>
                  <a:pt x="216" y="928"/>
                </a:lnTo>
                <a:lnTo>
                  <a:pt x="205" y="928"/>
                </a:lnTo>
                <a:lnTo>
                  <a:pt x="193" y="928"/>
                </a:lnTo>
                <a:lnTo>
                  <a:pt x="185" y="931"/>
                </a:lnTo>
                <a:lnTo>
                  <a:pt x="159" y="931"/>
                </a:lnTo>
                <a:lnTo>
                  <a:pt x="142" y="925"/>
                </a:lnTo>
                <a:lnTo>
                  <a:pt x="128" y="919"/>
                </a:lnTo>
                <a:lnTo>
                  <a:pt x="108" y="908"/>
                </a:lnTo>
                <a:lnTo>
                  <a:pt x="102" y="905"/>
                </a:lnTo>
                <a:lnTo>
                  <a:pt x="96" y="900"/>
                </a:lnTo>
                <a:lnTo>
                  <a:pt x="82" y="897"/>
                </a:lnTo>
                <a:lnTo>
                  <a:pt x="71" y="897"/>
                </a:lnTo>
                <a:lnTo>
                  <a:pt x="71" y="894"/>
                </a:lnTo>
                <a:lnTo>
                  <a:pt x="62" y="891"/>
                </a:lnTo>
                <a:lnTo>
                  <a:pt x="14" y="857"/>
                </a:lnTo>
                <a:lnTo>
                  <a:pt x="0" y="840"/>
                </a:lnTo>
                <a:lnTo>
                  <a:pt x="5" y="811"/>
                </a:lnTo>
                <a:lnTo>
                  <a:pt x="14" y="769"/>
                </a:lnTo>
                <a:lnTo>
                  <a:pt x="22" y="737"/>
                </a:lnTo>
                <a:lnTo>
                  <a:pt x="31" y="717"/>
                </a:lnTo>
                <a:lnTo>
                  <a:pt x="34" y="715"/>
                </a:lnTo>
                <a:lnTo>
                  <a:pt x="34" y="712"/>
                </a:lnTo>
                <a:lnTo>
                  <a:pt x="37" y="712"/>
                </a:lnTo>
                <a:lnTo>
                  <a:pt x="39" y="709"/>
                </a:lnTo>
                <a:lnTo>
                  <a:pt x="45" y="706"/>
                </a:lnTo>
                <a:lnTo>
                  <a:pt x="51" y="700"/>
                </a:lnTo>
                <a:lnTo>
                  <a:pt x="57" y="697"/>
                </a:lnTo>
                <a:lnTo>
                  <a:pt x="62" y="695"/>
                </a:lnTo>
                <a:lnTo>
                  <a:pt x="59" y="689"/>
                </a:lnTo>
                <a:lnTo>
                  <a:pt x="57" y="683"/>
                </a:lnTo>
                <a:lnTo>
                  <a:pt x="57" y="677"/>
                </a:lnTo>
                <a:lnTo>
                  <a:pt x="54" y="675"/>
                </a:lnTo>
                <a:lnTo>
                  <a:pt x="48" y="672"/>
                </a:lnTo>
                <a:lnTo>
                  <a:pt x="42" y="669"/>
                </a:lnTo>
                <a:lnTo>
                  <a:pt x="42" y="663"/>
                </a:lnTo>
                <a:lnTo>
                  <a:pt x="42" y="658"/>
                </a:lnTo>
                <a:lnTo>
                  <a:pt x="39" y="655"/>
                </a:lnTo>
                <a:lnTo>
                  <a:pt x="39" y="652"/>
                </a:lnTo>
                <a:lnTo>
                  <a:pt x="39" y="646"/>
                </a:lnTo>
                <a:lnTo>
                  <a:pt x="39" y="640"/>
                </a:lnTo>
                <a:lnTo>
                  <a:pt x="37" y="640"/>
                </a:lnTo>
                <a:lnTo>
                  <a:pt x="42" y="635"/>
                </a:lnTo>
                <a:lnTo>
                  <a:pt x="48" y="629"/>
                </a:lnTo>
                <a:lnTo>
                  <a:pt x="54" y="623"/>
                </a:lnTo>
                <a:lnTo>
                  <a:pt x="57" y="621"/>
                </a:lnTo>
                <a:lnTo>
                  <a:pt x="57" y="615"/>
                </a:lnTo>
                <a:lnTo>
                  <a:pt x="57" y="612"/>
                </a:lnTo>
                <a:lnTo>
                  <a:pt x="57" y="609"/>
                </a:lnTo>
                <a:lnTo>
                  <a:pt x="54" y="603"/>
                </a:lnTo>
                <a:lnTo>
                  <a:pt x="51" y="598"/>
                </a:lnTo>
                <a:lnTo>
                  <a:pt x="48" y="592"/>
                </a:lnTo>
                <a:lnTo>
                  <a:pt x="48" y="586"/>
                </a:lnTo>
                <a:lnTo>
                  <a:pt x="45" y="581"/>
                </a:lnTo>
                <a:lnTo>
                  <a:pt x="45" y="578"/>
                </a:lnTo>
                <a:lnTo>
                  <a:pt x="45" y="572"/>
                </a:lnTo>
                <a:lnTo>
                  <a:pt x="45" y="566"/>
                </a:lnTo>
                <a:lnTo>
                  <a:pt x="48" y="561"/>
                </a:lnTo>
                <a:lnTo>
                  <a:pt x="48" y="555"/>
                </a:lnTo>
                <a:lnTo>
                  <a:pt x="48" y="549"/>
                </a:lnTo>
                <a:lnTo>
                  <a:pt x="51" y="547"/>
                </a:lnTo>
                <a:lnTo>
                  <a:pt x="51" y="544"/>
                </a:lnTo>
                <a:lnTo>
                  <a:pt x="54" y="538"/>
                </a:lnTo>
                <a:lnTo>
                  <a:pt x="54" y="532"/>
                </a:lnTo>
                <a:lnTo>
                  <a:pt x="54" y="529"/>
                </a:lnTo>
                <a:lnTo>
                  <a:pt x="54" y="524"/>
                </a:lnTo>
                <a:lnTo>
                  <a:pt x="54" y="521"/>
                </a:lnTo>
                <a:lnTo>
                  <a:pt x="54" y="515"/>
                </a:lnTo>
                <a:lnTo>
                  <a:pt x="54" y="510"/>
                </a:lnTo>
                <a:lnTo>
                  <a:pt x="54" y="504"/>
                </a:lnTo>
                <a:lnTo>
                  <a:pt x="54" y="498"/>
                </a:lnTo>
                <a:lnTo>
                  <a:pt x="54" y="492"/>
                </a:lnTo>
                <a:lnTo>
                  <a:pt x="54" y="487"/>
                </a:lnTo>
                <a:lnTo>
                  <a:pt x="54" y="481"/>
                </a:lnTo>
                <a:lnTo>
                  <a:pt x="54" y="475"/>
                </a:lnTo>
                <a:lnTo>
                  <a:pt x="51" y="470"/>
                </a:lnTo>
                <a:lnTo>
                  <a:pt x="51" y="464"/>
                </a:lnTo>
                <a:lnTo>
                  <a:pt x="51" y="458"/>
                </a:lnTo>
                <a:lnTo>
                  <a:pt x="51" y="453"/>
                </a:lnTo>
                <a:lnTo>
                  <a:pt x="51" y="447"/>
                </a:lnTo>
                <a:lnTo>
                  <a:pt x="51" y="441"/>
                </a:lnTo>
                <a:lnTo>
                  <a:pt x="57" y="438"/>
                </a:lnTo>
                <a:lnTo>
                  <a:pt x="62" y="433"/>
                </a:lnTo>
                <a:lnTo>
                  <a:pt x="68" y="430"/>
                </a:lnTo>
                <a:lnTo>
                  <a:pt x="74" y="424"/>
                </a:lnTo>
                <a:lnTo>
                  <a:pt x="79" y="421"/>
                </a:lnTo>
                <a:lnTo>
                  <a:pt x="88" y="416"/>
                </a:lnTo>
                <a:lnTo>
                  <a:pt x="94" y="413"/>
                </a:lnTo>
                <a:lnTo>
                  <a:pt x="99" y="407"/>
                </a:lnTo>
                <a:lnTo>
                  <a:pt x="105" y="401"/>
                </a:lnTo>
                <a:lnTo>
                  <a:pt x="111" y="399"/>
                </a:lnTo>
                <a:lnTo>
                  <a:pt x="116" y="393"/>
                </a:lnTo>
                <a:lnTo>
                  <a:pt x="122" y="390"/>
                </a:lnTo>
                <a:lnTo>
                  <a:pt x="128" y="384"/>
                </a:lnTo>
                <a:lnTo>
                  <a:pt x="133" y="381"/>
                </a:lnTo>
                <a:lnTo>
                  <a:pt x="139" y="376"/>
                </a:lnTo>
                <a:lnTo>
                  <a:pt x="145" y="373"/>
                </a:lnTo>
                <a:lnTo>
                  <a:pt x="148" y="370"/>
                </a:lnTo>
                <a:lnTo>
                  <a:pt x="150" y="364"/>
                </a:lnTo>
                <a:lnTo>
                  <a:pt x="153" y="361"/>
                </a:lnTo>
                <a:lnTo>
                  <a:pt x="156" y="356"/>
                </a:lnTo>
                <a:lnTo>
                  <a:pt x="159" y="350"/>
                </a:lnTo>
                <a:lnTo>
                  <a:pt x="162" y="347"/>
                </a:lnTo>
                <a:lnTo>
                  <a:pt x="162" y="344"/>
                </a:lnTo>
                <a:lnTo>
                  <a:pt x="168" y="339"/>
                </a:lnTo>
                <a:lnTo>
                  <a:pt x="170" y="333"/>
                </a:lnTo>
                <a:lnTo>
                  <a:pt x="173" y="327"/>
                </a:lnTo>
                <a:lnTo>
                  <a:pt x="176" y="322"/>
                </a:lnTo>
                <a:lnTo>
                  <a:pt x="179" y="316"/>
                </a:lnTo>
                <a:lnTo>
                  <a:pt x="185" y="310"/>
                </a:lnTo>
                <a:lnTo>
                  <a:pt x="188" y="305"/>
                </a:lnTo>
                <a:lnTo>
                  <a:pt x="190" y="299"/>
                </a:lnTo>
                <a:lnTo>
                  <a:pt x="193" y="296"/>
                </a:lnTo>
                <a:lnTo>
                  <a:pt x="196" y="290"/>
                </a:lnTo>
                <a:lnTo>
                  <a:pt x="196" y="285"/>
                </a:lnTo>
                <a:lnTo>
                  <a:pt x="199" y="279"/>
                </a:lnTo>
                <a:lnTo>
                  <a:pt x="199" y="273"/>
                </a:lnTo>
                <a:lnTo>
                  <a:pt x="199" y="268"/>
                </a:lnTo>
                <a:lnTo>
                  <a:pt x="202" y="262"/>
                </a:lnTo>
                <a:lnTo>
                  <a:pt x="202" y="259"/>
                </a:lnTo>
                <a:lnTo>
                  <a:pt x="202" y="253"/>
                </a:lnTo>
                <a:lnTo>
                  <a:pt x="205" y="248"/>
                </a:lnTo>
                <a:lnTo>
                  <a:pt x="205" y="242"/>
                </a:lnTo>
                <a:lnTo>
                  <a:pt x="207" y="236"/>
                </a:lnTo>
                <a:lnTo>
                  <a:pt x="207" y="233"/>
                </a:lnTo>
                <a:lnTo>
                  <a:pt x="207" y="228"/>
                </a:lnTo>
                <a:lnTo>
                  <a:pt x="207" y="222"/>
                </a:lnTo>
                <a:lnTo>
                  <a:pt x="207" y="216"/>
                </a:lnTo>
                <a:lnTo>
                  <a:pt x="207" y="211"/>
                </a:lnTo>
                <a:lnTo>
                  <a:pt x="207" y="205"/>
                </a:lnTo>
                <a:lnTo>
                  <a:pt x="207" y="199"/>
                </a:lnTo>
                <a:lnTo>
                  <a:pt x="207" y="194"/>
                </a:lnTo>
                <a:lnTo>
                  <a:pt x="207" y="188"/>
                </a:lnTo>
                <a:lnTo>
                  <a:pt x="207" y="182"/>
                </a:lnTo>
                <a:lnTo>
                  <a:pt x="207" y="176"/>
                </a:lnTo>
                <a:lnTo>
                  <a:pt x="207" y="171"/>
                </a:lnTo>
                <a:lnTo>
                  <a:pt x="207" y="165"/>
                </a:lnTo>
                <a:lnTo>
                  <a:pt x="207" y="159"/>
                </a:lnTo>
                <a:lnTo>
                  <a:pt x="207" y="154"/>
                </a:lnTo>
                <a:lnTo>
                  <a:pt x="207" y="148"/>
                </a:lnTo>
                <a:lnTo>
                  <a:pt x="207" y="142"/>
                </a:lnTo>
                <a:lnTo>
                  <a:pt x="207" y="137"/>
                </a:lnTo>
                <a:lnTo>
                  <a:pt x="213" y="134"/>
                </a:lnTo>
                <a:lnTo>
                  <a:pt x="219" y="134"/>
                </a:lnTo>
                <a:lnTo>
                  <a:pt x="225" y="134"/>
                </a:lnTo>
                <a:lnTo>
                  <a:pt x="230" y="134"/>
                </a:lnTo>
                <a:lnTo>
                  <a:pt x="236" y="134"/>
                </a:lnTo>
                <a:lnTo>
                  <a:pt x="242" y="134"/>
                </a:lnTo>
                <a:lnTo>
                  <a:pt x="247" y="128"/>
                </a:lnTo>
                <a:lnTo>
                  <a:pt x="253" y="122"/>
                </a:lnTo>
                <a:lnTo>
                  <a:pt x="259" y="117"/>
                </a:lnTo>
                <a:lnTo>
                  <a:pt x="264" y="114"/>
                </a:lnTo>
                <a:lnTo>
                  <a:pt x="270" y="108"/>
                </a:lnTo>
                <a:lnTo>
                  <a:pt x="276" y="102"/>
                </a:lnTo>
                <a:lnTo>
                  <a:pt x="281" y="97"/>
                </a:lnTo>
                <a:lnTo>
                  <a:pt x="287" y="91"/>
                </a:lnTo>
                <a:lnTo>
                  <a:pt x="293" y="85"/>
                </a:lnTo>
                <a:lnTo>
                  <a:pt x="301" y="80"/>
                </a:lnTo>
                <a:lnTo>
                  <a:pt x="304" y="74"/>
                </a:lnTo>
                <a:lnTo>
                  <a:pt x="313" y="68"/>
                </a:lnTo>
                <a:lnTo>
                  <a:pt x="319" y="65"/>
                </a:lnTo>
                <a:lnTo>
                  <a:pt x="324" y="65"/>
                </a:lnTo>
                <a:lnTo>
                  <a:pt x="327" y="65"/>
                </a:lnTo>
                <a:lnTo>
                  <a:pt x="333" y="63"/>
                </a:lnTo>
                <a:lnTo>
                  <a:pt x="338" y="63"/>
                </a:lnTo>
                <a:lnTo>
                  <a:pt x="344" y="60"/>
                </a:lnTo>
                <a:lnTo>
                  <a:pt x="350" y="60"/>
                </a:lnTo>
                <a:lnTo>
                  <a:pt x="356" y="60"/>
                </a:lnTo>
                <a:lnTo>
                  <a:pt x="361" y="57"/>
                </a:lnTo>
                <a:lnTo>
                  <a:pt x="364" y="57"/>
                </a:lnTo>
                <a:lnTo>
                  <a:pt x="370" y="54"/>
                </a:lnTo>
                <a:lnTo>
                  <a:pt x="375" y="54"/>
                </a:lnTo>
                <a:lnTo>
                  <a:pt x="381" y="51"/>
                </a:lnTo>
                <a:lnTo>
                  <a:pt x="387" y="51"/>
                </a:lnTo>
                <a:lnTo>
                  <a:pt x="393" y="48"/>
                </a:lnTo>
                <a:lnTo>
                  <a:pt x="398" y="48"/>
                </a:lnTo>
                <a:lnTo>
                  <a:pt x="407" y="45"/>
                </a:lnTo>
                <a:lnTo>
                  <a:pt x="412" y="45"/>
                </a:lnTo>
                <a:lnTo>
                  <a:pt x="418" y="45"/>
                </a:lnTo>
                <a:lnTo>
                  <a:pt x="424" y="43"/>
                </a:lnTo>
                <a:lnTo>
                  <a:pt x="430" y="43"/>
                </a:lnTo>
                <a:lnTo>
                  <a:pt x="435" y="40"/>
                </a:lnTo>
                <a:lnTo>
                  <a:pt x="441" y="40"/>
                </a:lnTo>
                <a:lnTo>
                  <a:pt x="447" y="37"/>
                </a:lnTo>
                <a:lnTo>
                  <a:pt x="450" y="37"/>
                </a:lnTo>
                <a:lnTo>
                  <a:pt x="452" y="43"/>
                </a:lnTo>
                <a:lnTo>
                  <a:pt x="458" y="48"/>
                </a:lnTo>
                <a:lnTo>
                  <a:pt x="461" y="51"/>
                </a:lnTo>
                <a:lnTo>
                  <a:pt x="467" y="51"/>
                </a:lnTo>
                <a:lnTo>
                  <a:pt x="472" y="51"/>
                </a:lnTo>
                <a:lnTo>
                  <a:pt x="478" y="51"/>
                </a:lnTo>
                <a:lnTo>
                  <a:pt x="484" y="51"/>
                </a:lnTo>
                <a:lnTo>
                  <a:pt x="487" y="51"/>
                </a:lnTo>
                <a:lnTo>
                  <a:pt x="489" y="51"/>
                </a:lnTo>
                <a:lnTo>
                  <a:pt x="495" y="51"/>
                </a:lnTo>
                <a:lnTo>
                  <a:pt x="504" y="48"/>
                </a:lnTo>
                <a:lnTo>
                  <a:pt x="509" y="48"/>
                </a:lnTo>
                <a:lnTo>
                  <a:pt x="515" y="48"/>
                </a:lnTo>
                <a:lnTo>
                  <a:pt x="521" y="45"/>
                </a:lnTo>
                <a:lnTo>
                  <a:pt x="526" y="45"/>
                </a:lnTo>
                <a:lnTo>
                  <a:pt x="532" y="45"/>
                </a:lnTo>
                <a:lnTo>
                  <a:pt x="538" y="48"/>
                </a:lnTo>
                <a:lnTo>
                  <a:pt x="543" y="48"/>
                </a:lnTo>
                <a:lnTo>
                  <a:pt x="549" y="48"/>
                </a:lnTo>
                <a:lnTo>
                  <a:pt x="555" y="48"/>
                </a:lnTo>
                <a:lnTo>
                  <a:pt x="561" y="48"/>
                </a:lnTo>
                <a:lnTo>
                  <a:pt x="566" y="48"/>
                </a:lnTo>
                <a:lnTo>
                  <a:pt x="572" y="45"/>
                </a:lnTo>
                <a:lnTo>
                  <a:pt x="575" y="45"/>
                </a:lnTo>
                <a:lnTo>
                  <a:pt x="578" y="45"/>
                </a:lnTo>
                <a:lnTo>
                  <a:pt x="581" y="45"/>
                </a:lnTo>
                <a:lnTo>
                  <a:pt x="586" y="43"/>
                </a:lnTo>
                <a:lnTo>
                  <a:pt x="592" y="37"/>
                </a:lnTo>
                <a:lnTo>
                  <a:pt x="598" y="31"/>
                </a:lnTo>
                <a:lnTo>
                  <a:pt x="598" y="28"/>
                </a:lnTo>
                <a:lnTo>
                  <a:pt x="600" y="23"/>
                </a:lnTo>
                <a:lnTo>
                  <a:pt x="603" y="17"/>
                </a:lnTo>
                <a:lnTo>
                  <a:pt x="603" y="14"/>
                </a:lnTo>
                <a:lnTo>
                  <a:pt x="609" y="14"/>
                </a:lnTo>
                <a:lnTo>
                  <a:pt x="615" y="14"/>
                </a:lnTo>
                <a:lnTo>
                  <a:pt x="620" y="11"/>
                </a:lnTo>
                <a:lnTo>
                  <a:pt x="626" y="11"/>
                </a:lnTo>
                <a:lnTo>
                  <a:pt x="632" y="8"/>
                </a:lnTo>
                <a:lnTo>
                  <a:pt x="637" y="8"/>
                </a:lnTo>
                <a:lnTo>
                  <a:pt x="643" y="6"/>
                </a:lnTo>
                <a:lnTo>
                  <a:pt x="649" y="6"/>
                </a:lnTo>
                <a:lnTo>
                  <a:pt x="657" y="3"/>
                </a:lnTo>
                <a:lnTo>
                  <a:pt x="663" y="3"/>
                </a:lnTo>
                <a:lnTo>
                  <a:pt x="663" y="0"/>
                </a:lnTo>
                <a:lnTo>
                  <a:pt x="666" y="3"/>
                </a:lnTo>
                <a:lnTo>
                  <a:pt x="672" y="6"/>
                </a:lnTo>
                <a:lnTo>
                  <a:pt x="677" y="8"/>
                </a:lnTo>
                <a:lnTo>
                  <a:pt x="683" y="11"/>
                </a:lnTo>
                <a:lnTo>
                  <a:pt x="689" y="14"/>
                </a:lnTo>
                <a:lnTo>
                  <a:pt x="694" y="17"/>
                </a:lnTo>
                <a:lnTo>
                  <a:pt x="697" y="20"/>
                </a:lnTo>
                <a:lnTo>
                  <a:pt x="700" y="20"/>
                </a:lnTo>
                <a:lnTo>
                  <a:pt x="700" y="23"/>
                </a:lnTo>
                <a:lnTo>
                  <a:pt x="703" y="23"/>
                </a:lnTo>
                <a:lnTo>
                  <a:pt x="703" y="26"/>
                </a:lnTo>
                <a:lnTo>
                  <a:pt x="706" y="26"/>
                </a:lnTo>
                <a:close/>
              </a:path>
            </a:pathLst>
          </a:custGeom>
          <a:solidFill>
            <a:srgbClr val="478F3C"/>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8" name="Freeform 45">
            <a:extLst>
              <a:ext uri="{FF2B5EF4-FFF2-40B4-BE49-F238E27FC236}">
                <a16:creationId xmlns:a16="http://schemas.microsoft.com/office/drawing/2014/main" id="{5392FAB2-936E-C530-1728-BFC5DEC86C28}"/>
              </a:ext>
            </a:extLst>
          </p:cNvPr>
          <p:cNvSpPr>
            <a:spLocks/>
          </p:cNvSpPr>
          <p:nvPr/>
        </p:nvSpPr>
        <p:spPr bwMode="auto">
          <a:xfrm>
            <a:off x="5038725" y="4835525"/>
            <a:ext cx="941388" cy="1169988"/>
          </a:xfrm>
          <a:custGeom>
            <a:avLst/>
            <a:gdLst>
              <a:gd name="T0" fmla="*/ 399 w 593"/>
              <a:gd name="T1" fmla="*/ 71 h 737"/>
              <a:gd name="T2" fmla="*/ 408 w 593"/>
              <a:gd name="T3" fmla="*/ 108 h 737"/>
              <a:gd name="T4" fmla="*/ 391 w 593"/>
              <a:gd name="T5" fmla="*/ 153 h 737"/>
              <a:gd name="T6" fmla="*/ 428 w 593"/>
              <a:gd name="T7" fmla="*/ 185 h 737"/>
              <a:gd name="T8" fmla="*/ 442 w 593"/>
              <a:gd name="T9" fmla="*/ 128 h 737"/>
              <a:gd name="T10" fmla="*/ 487 w 593"/>
              <a:gd name="T11" fmla="*/ 125 h 737"/>
              <a:gd name="T12" fmla="*/ 516 w 593"/>
              <a:gd name="T13" fmla="*/ 102 h 737"/>
              <a:gd name="T14" fmla="*/ 530 w 593"/>
              <a:gd name="T15" fmla="*/ 122 h 737"/>
              <a:gd name="T16" fmla="*/ 550 w 593"/>
              <a:gd name="T17" fmla="*/ 156 h 737"/>
              <a:gd name="T18" fmla="*/ 564 w 593"/>
              <a:gd name="T19" fmla="*/ 173 h 737"/>
              <a:gd name="T20" fmla="*/ 579 w 593"/>
              <a:gd name="T21" fmla="*/ 193 h 737"/>
              <a:gd name="T22" fmla="*/ 590 w 593"/>
              <a:gd name="T23" fmla="*/ 219 h 737"/>
              <a:gd name="T24" fmla="*/ 573 w 593"/>
              <a:gd name="T25" fmla="*/ 245 h 737"/>
              <a:gd name="T26" fmla="*/ 567 w 593"/>
              <a:gd name="T27" fmla="*/ 293 h 737"/>
              <a:gd name="T28" fmla="*/ 541 w 593"/>
              <a:gd name="T29" fmla="*/ 333 h 737"/>
              <a:gd name="T30" fmla="*/ 522 w 593"/>
              <a:gd name="T31" fmla="*/ 353 h 737"/>
              <a:gd name="T32" fmla="*/ 482 w 593"/>
              <a:gd name="T33" fmla="*/ 378 h 737"/>
              <a:gd name="T34" fmla="*/ 456 w 593"/>
              <a:gd name="T35" fmla="*/ 356 h 737"/>
              <a:gd name="T36" fmla="*/ 439 w 593"/>
              <a:gd name="T37" fmla="*/ 381 h 737"/>
              <a:gd name="T38" fmla="*/ 428 w 593"/>
              <a:gd name="T39" fmla="*/ 407 h 737"/>
              <a:gd name="T40" fmla="*/ 419 w 593"/>
              <a:gd name="T41" fmla="*/ 432 h 737"/>
              <a:gd name="T42" fmla="*/ 413 w 593"/>
              <a:gd name="T43" fmla="*/ 464 h 737"/>
              <a:gd name="T44" fmla="*/ 413 w 593"/>
              <a:gd name="T45" fmla="*/ 498 h 737"/>
              <a:gd name="T46" fmla="*/ 428 w 593"/>
              <a:gd name="T47" fmla="*/ 538 h 737"/>
              <a:gd name="T48" fmla="*/ 436 w 593"/>
              <a:gd name="T49" fmla="*/ 566 h 737"/>
              <a:gd name="T50" fmla="*/ 402 w 593"/>
              <a:gd name="T51" fmla="*/ 552 h 737"/>
              <a:gd name="T52" fmla="*/ 373 w 593"/>
              <a:gd name="T53" fmla="*/ 529 h 737"/>
              <a:gd name="T54" fmla="*/ 351 w 593"/>
              <a:gd name="T55" fmla="*/ 512 h 737"/>
              <a:gd name="T56" fmla="*/ 348 w 593"/>
              <a:gd name="T57" fmla="*/ 538 h 737"/>
              <a:gd name="T58" fmla="*/ 325 w 593"/>
              <a:gd name="T59" fmla="*/ 546 h 737"/>
              <a:gd name="T60" fmla="*/ 339 w 593"/>
              <a:gd name="T61" fmla="*/ 561 h 737"/>
              <a:gd name="T62" fmla="*/ 317 w 593"/>
              <a:gd name="T63" fmla="*/ 578 h 737"/>
              <a:gd name="T64" fmla="*/ 294 w 593"/>
              <a:gd name="T65" fmla="*/ 580 h 737"/>
              <a:gd name="T66" fmla="*/ 297 w 593"/>
              <a:gd name="T67" fmla="*/ 609 h 737"/>
              <a:gd name="T68" fmla="*/ 294 w 593"/>
              <a:gd name="T69" fmla="*/ 649 h 737"/>
              <a:gd name="T70" fmla="*/ 285 w 593"/>
              <a:gd name="T71" fmla="*/ 669 h 737"/>
              <a:gd name="T72" fmla="*/ 274 w 593"/>
              <a:gd name="T73" fmla="*/ 692 h 737"/>
              <a:gd name="T74" fmla="*/ 279 w 593"/>
              <a:gd name="T75" fmla="*/ 723 h 737"/>
              <a:gd name="T76" fmla="*/ 262 w 593"/>
              <a:gd name="T77" fmla="*/ 729 h 737"/>
              <a:gd name="T78" fmla="*/ 217 w 593"/>
              <a:gd name="T79" fmla="*/ 720 h 737"/>
              <a:gd name="T80" fmla="*/ 168 w 593"/>
              <a:gd name="T81" fmla="*/ 717 h 737"/>
              <a:gd name="T82" fmla="*/ 197 w 593"/>
              <a:gd name="T83" fmla="*/ 683 h 737"/>
              <a:gd name="T84" fmla="*/ 214 w 593"/>
              <a:gd name="T85" fmla="*/ 626 h 737"/>
              <a:gd name="T86" fmla="*/ 186 w 593"/>
              <a:gd name="T87" fmla="*/ 615 h 737"/>
              <a:gd name="T88" fmla="*/ 148 w 593"/>
              <a:gd name="T89" fmla="*/ 606 h 737"/>
              <a:gd name="T90" fmla="*/ 117 w 593"/>
              <a:gd name="T91" fmla="*/ 603 h 737"/>
              <a:gd name="T92" fmla="*/ 83 w 593"/>
              <a:gd name="T93" fmla="*/ 609 h 737"/>
              <a:gd name="T94" fmla="*/ 46 w 593"/>
              <a:gd name="T95" fmla="*/ 583 h 737"/>
              <a:gd name="T96" fmla="*/ 37 w 593"/>
              <a:gd name="T97" fmla="*/ 535 h 737"/>
              <a:gd name="T98" fmla="*/ 9 w 593"/>
              <a:gd name="T99" fmla="*/ 478 h 737"/>
              <a:gd name="T100" fmla="*/ 17 w 593"/>
              <a:gd name="T101" fmla="*/ 393 h 737"/>
              <a:gd name="T102" fmla="*/ 26 w 593"/>
              <a:gd name="T103" fmla="*/ 333 h 737"/>
              <a:gd name="T104" fmla="*/ 40 w 593"/>
              <a:gd name="T105" fmla="*/ 296 h 737"/>
              <a:gd name="T106" fmla="*/ 26 w 593"/>
              <a:gd name="T107" fmla="*/ 239 h 737"/>
              <a:gd name="T108" fmla="*/ 37 w 593"/>
              <a:gd name="T109" fmla="*/ 176 h 737"/>
              <a:gd name="T110" fmla="*/ 66 w 593"/>
              <a:gd name="T111" fmla="*/ 122 h 737"/>
              <a:gd name="T112" fmla="*/ 103 w 593"/>
              <a:gd name="T113" fmla="*/ 102 h 737"/>
              <a:gd name="T114" fmla="*/ 117 w 593"/>
              <a:gd name="T115" fmla="*/ 102 h 737"/>
              <a:gd name="T116" fmla="*/ 163 w 593"/>
              <a:gd name="T117" fmla="*/ 79 h 737"/>
              <a:gd name="T118" fmla="*/ 197 w 593"/>
              <a:gd name="T119" fmla="*/ 48 h 737"/>
              <a:gd name="T120" fmla="*/ 260 w 593"/>
              <a:gd name="T121" fmla="*/ 5 h 737"/>
              <a:gd name="T122" fmla="*/ 299 w 593"/>
              <a:gd name="T123" fmla="*/ 40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3" h="737">
                <a:moveTo>
                  <a:pt x="339" y="79"/>
                </a:moveTo>
                <a:lnTo>
                  <a:pt x="345" y="82"/>
                </a:lnTo>
                <a:lnTo>
                  <a:pt x="354" y="77"/>
                </a:lnTo>
                <a:lnTo>
                  <a:pt x="359" y="77"/>
                </a:lnTo>
                <a:lnTo>
                  <a:pt x="362" y="74"/>
                </a:lnTo>
                <a:lnTo>
                  <a:pt x="368" y="71"/>
                </a:lnTo>
                <a:lnTo>
                  <a:pt x="371" y="74"/>
                </a:lnTo>
                <a:lnTo>
                  <a:pt x="373" y="74"/>
                </a:lnTo>
                <a:lnTo>
                  <a:pt x="379" y="74"/>
                </a:lnTo>
                <a:lnTo>
                  <a:pt x="385" y="74"/>
                </a:lnTo>
                <a:lnTo>
                  <a:pt x="391" y="71"/>
                </a:lnTo>
                <a:lnTo>
                  <a:pt x="396" y="71"/>
                </a:lnTo>
                <a:lnTo>
                  <a:pt x="399" y="71"/>
                </a:lnTo>
                <a:lnTo>
                  <a:pt x="402" y="77"/>
                </a:lnTo>
                <a:lnTo>
                  <a:pt x="405" y="77"/>
                </a:lnTo>
                <a:lnTo>
                  <a:pt x="405" y="79"/>
                </a:lnTo>
                <a:lnTo>
                  <a:pt x="408" y="79"/>
                </a:lnTo>
                <a:lnTo>
                  <a:pt x="408" y="85"/>
                </a:lnTo>
                <a:lnTo>
                  <a:pt x="408" y="91"/>
                </a:lnTo>
                <a:lnTo>
                  <a:pt x="408" y="97"/>
                </a:lnTo>
                <a:lnTo>
                  <a:pt x="408" y="99"/>
                </a:lnTo>
                <a:lnTo>
                  <a:pt x="408" y="102"/>
                </a:lnTo>
                <a:lnTo>
                  <a:pt x="410" y="102"/>
                </a:lnTo>
                <a:lnTo>
                  <a:pt x="413" y="105"/>
                </a:lnTo>
                <a:lnTo>
                  <a:pt x="410" y="105"/>
                </a:lnTo>
                <a:lnTo>
                  <a:pt x="408" y="108"/>
                </a:lnTo>
                <a:lnTo>
                  <a:pt x="405" y="111"/>
                </a:lnTo>
                <a:lnTo>
                  <a:pt x="402" y="114"/>
                </a:lnTo>
                <a:lnTo>
                  <a:pt x="396" y="116"/>
                </a:lnTo>
                <a:lnTo>
                  <a:pt x="393" y="122"/>
                </a:lnTo>
                <a:lnTo>
                  <a:pt x="393" y="125"/>
                </a:lnTo>
                <a:lnTo>
                  <a:pt x="388" y="134"/>
                </a:lnTo>
                <a:lnTo>
                  <a:pt x="385" y="139"/>
                </a:lnTo>
                <a:lnTo>
                  <a:pt x="385" y="145"/>
                </a:lnTo>
                <a:lnTo>
                  <a:pt x="382" y="148"/>
                </a:lnTo>
                <a:lnTo>
                  <a:pt x="382" y="151"/>
                </a:lnTo>
                <a:lnTo>
                  <a:pt x="385" y="151"/>
                </a:lnTo>
                <a:lnTo>
                  <a:pt x="391" y="151"/>
                </a:lnTo>
                <a:lnTo>
                  <a:pt x="391" y="153"/>
                </a:lnTo>
                <a:lnTo>
                  <a:pt x="391" y="156"/>
                </a:lnTo>
                <a:lnTo>
                  <a:pt x="391" y="159"/>
                </a:lnTo>
                <a:lnTo>
                  <a:pt x="393" y="159"/>
                </a:lnTo>
                <a:lnTo>
                  <a:pt x="393" y="162"/>
                </a:lnTo>
                <a:lnTo>
                  <a:pt x="396" y="168"/>
                </a:lnTo>
                <a:lnTo>
                  <a:pt x="402" y="173"/>
                </a:lnTo>
                <a:lnTo>
                  <a:pt x="405" y="176"/>
                </a:lnTo>
                <a:lnTo>
                  <a:pt x="408" y="179"/>
                </a:lnTo>
                <a:lnTo>
                  <a:pt x="410" y="179"/>
                </a:lnTo>
                <a:lnTo>
                  <a:pt x="413" y="182"/>
                </a:lnTo>
                <a:lnTo>
                  <a:pt x="419" y="185"/>
                </a:lnTo>
                <a:lnTo>
                  <a:pt x="422" y="185"/>
                </a:lnTo>
                <a:lnTo>
                  <a:pt x="428" y="185"/>
                </a:lnTo>
                <a:lnTo>
                  <a:pt x="430" y="182"/>
                </a:lnTo>
                <a:lnTo>
                  <a:pt x="433" y="176"/>
                </a:lnTo>
                <a:lnTo>
                  <a:pt x="433" y="173"/>
                </a:lnTo>
                <a:lnTo>
                  <a:pt x="436" y="168"/>
                </a:lnTo>
                <a:lnTo>
                  <a:pt x="439" y="162"/>
                </a:lnTo>
                <a:lnTo>
                  <a:pt x="439" y="159"/>
                </a:lnTo>
                <a:lnTo>
                  <a:pt x="439" y="156"/>
                </a:lnTo>
                <a:lnTo>
                  <a:pt x="439" y="151"/>
                </a:lnTo>
                <a:lnTo>
                  <a:pt x="439" y="148"/>
                </a:lnTo>
                <a:lnTo>
                  <a:pt x="439" y="142"/>
                </a:lnTo>
                <a:lnTo>
                  <a:pt x="439" y="139"/>
                </a:lnTo>
                <a:lnTo>
                  <a:pt x="439" y="134"/>
                </a:lnTo>
                <a:lnTo>
                  <a:pt x="442" y="128"/>
                </a:lnTo>
                <a:lnTo>
                  <a:pt x="445" y="128"/>
                </a:lnTo>
                <a:lnTo>
                  <a:pt x="448" y="125"/>
                </a:lnTo>
                <a:lnTo>
                  <a:pt x="453" y="125"/>
                </a:lnTo>
                <a:lnTo>
                  <a:pt x="456" y="125"/>
                </a:lnTo>
                <a:lnTo>
                  <a:pt x="459" y="128"/>
                </a:lnTo>
                <a:lnTo>
                  <a:pt x="465" y="128"/>
                </a:lnTo>
                <a:lnTo>
                  <a:pt x="467" y="125"/>
                </a:lnTo>
                <a:lnTo>
                  <a:pt x="470" y="125"/>
                </a:lnTo>
                <a:lnTo>
                  <a:pt x="473" y="128"/>
                </a:lnTo>
                <a:lnTo>
                  <a:pt x="476" y="128"/>
                </a:lnTo>
                <a:lnTo>
                  <a:pt x="479" y="128"/>
                </a:lnTo>
                <a:lnTo>
                  <a:pt x="485" y="128"/>
                </a:lnTo>
                <a:lnTo>
                  <a:pt x="487" y="125"/>
                </a:lnTo>
                <a:lnTo>
                  <a:pt x="490" y="122"/>
                </a:lnTo>
                <a:lnTo>
                  <a:pt x="490" y="119"/>
                </a:lnTo>
                <a:lnTo>
                  <a:pt x="490" y="116"/>
                </a:lnTo>
                <a:lnTo>
                  <a:pt x="493" y="116"/>
                </a:lnTo>
                <a:lnTo>
                  <a:pt x="493" y="114"/>
                </a:lnTo>
                <a:lnTo>
                  <a:pt x="496" y="111"/>
                </a:lnTo>
                <a:lnTo>
                  <a:pt x="496" y="108"/>
                </a:lnTo>
                <a:lnTo>
                  <a:pt x="499" y="108"/>
                </a:lnTo>
                <a:lnTo>
                  <a:pt x="504" y="105"/>
                </a:lnTo>
                <a:lnTo>
                  <a:pt x="507" y="105"/>
                </a:lnTo>
                <a:lnTo>
                  <a:pt x="513" y="105"/>
                </a:lnTo>
                <a:lnTo>
                  <a:pt x="516" y="105"/>
                </a:lnTo>
                <a:lnTo>
                  <a:pt x="516" y="102"/>
                </a:lnTo>
                <a:lnTo>
                  <a:pt x="519" y="99"/>
                </a:lnTo>
                <a:lnTo>
                  <a:pt x="522" y="99"/>
                </a:lnTo>
                <a:lnTo>
                  <a:pt x="522" y="102"/>
                </a:lnTo>
                <a:lnTo>
                  <a:pt x="524" y="105"/>
                </a:lnTo>
                <a:lnTo>
                  <a:pt x="524" y="108"/>
                </a:lnTo>
                <a:lnTo>
                  <a:pt x="527" y="108"/>
                </a:lnTo>
                <a:lnTo>
                  <a:pt x="527" y="114"/>
                </a:lnTo>
                <a:lnTo>
                  <a:pt x="530" y="116"/>
                </a:lnTo>
                <a:lnTo>
                  <a:pt x="530" y="119"/>
                </a:lnTo>
                <a:lnTo>
                  <a:pt x="527" y="119"/>
                </a:lnTo>
                <a:lnTo>
                  <a:pt x="524" y="119"/>
                </a:lnTo>
                <a:lnTo>
                  <a:pt x="527" y="119"/>
                </a:lnTo>
                <a:lnTo>
                  <a:pt x="530" y="122"/>
                </a:lnTo>
                <a:lnTo>
                  <a:pt x="533" y="125"/>
                </a:lnTo>
                <a:lnTo>
                  <a:pt x="536" y="125"/>
                </a:lnTo>
                <a:lnTo>
                  <a:pt x="536" y="128"/>
                </a:lnTo>
                <a:lnTo>
                  <a:pt x="533" y="131"/>
                </a:lnTo>
                <a:lnTo>
                  <a:pt x="536" y="134"/>
                </a:lnTo>
                <a:lnTo>
                  <a:pt x="539" y="136"/>
                </a:lnTo>
                <a:lnTo>
                  <a:pt x="541" y="139"/>
                </a:lnTo>
                <a:lnTo>
                  <a:pt x="544" y="142"/>
                </a:lnTo>
                <a:lnTo>
                  <a:pt x="541" y="148"/>
                </a:lnTo>
                <a:lnTo>
                  <a:pt x="544" y="151"/>
                </a:lnTo>
                <a:lnTo>
                  <a:pt x="547" y="151"/>
                </a:lnTo>
                <a:lnTo>
                  <a:pt x="550" y="153"/>
                </a:lnTo>
                <a:lnTo>
                  <a:pt x="550" y="156"/>
                </a:lnTo>
                <a:lnTo>
                  <a:pt x="547" y="156"/>
                </a:lnTo>
                <a:lnTo>
                  <a:pt x="547" y="159"/>
                </a:lnTo>
                <a:lnTo>
                  <a:pt x="544" y="159"/>
                </a:lnTo>
                <a:lnTo>
                  <a:pt x="547" y="162"/>
                </a:lnTo>
                <a:lnTo>
                  <a:pt x="547" y="165"/>
                </a:lnTo>
                <a:lnTo>
                  <a:pt x="550" y="165"/>
                </a:lnTo>
                <a:lnTo>
                  <a:pt x="553" y="168"/>
                </a:lnTo>
                <a:lnTo>
                  <a:pt x="553" y="171"/>
                </a:lnTo>
                <a:lnTo>
                  <a:pt x="556" y="171"/>
                </a:lnTo>
                <a:lnTo>
                  <a:pt x="559" y="171"/>
                </a:lnTo>
                <a:lnTo>
                  <a:pt x="559" y="173"/>
                </a:lnTo>
                <a:lnTo>
                  <a:pt x="561" y="176"/>
                </a:lnTo>
                <a:lnTo>
                  <a:pt x="564" y="173"/>
                </a:lnTo>
                <a:lnTo>
                  <a:pt x="564" y="176"/>
                </a:lnTo>
                <a:lnTo>
                  <a:pt x="564" y="179"/>
                </a:lnTo>
                <a:lnTo>
                  <a:pt x="567" y="179"/>
                </a:lnTo>
                <a:lnTo>
                  <a:pt x="570" y="179"/>
                </a:lnTo>
                <a:lnTo>
                  <a:pt x="570" y="182"/>
                </a:lnTo>
                <a:lnTo>
                  <a:pt x="573" y="182"/>
                </a:lnTo>
                <a:lnTo>
                  <a:pt x="573" y="185"/>
                </a:lnTo>
                <a:lnTo>
                  <a:pt x="570" y="185"/>
                </a:lnTo>
                <a:lnTo>
                  <a:pt x="570" y="188"/>
                </a:lnTo>
                <a:lnTo>
                  <a:pt x="573" y="188"/>
                </a:lnTo>
                <a:lnTo>
                  <a:pt x="576" y="190"/>
                </a:lnTo>
                <a:lnTo>
                  <a:pt x="579" y="190"/>
                </a:lnTo>
                <a:lnTo>
                  <a:pt x="579" y="193"/>
                </a:lnTo>
                <a:lnTo>
                  <a:pt x="579" y="196"/>
                </a:lnTo>
                <a:lnTo>
                  <a:pt x="576" y="196"/>
                </a:lnTo>
                <a:lnTo>
                  <a:pt x="576" y="199"/>
                </a:lnTo>
                <a:lnTo>
                  <a:pt x="576" y="202"/>
                </a:lnTo>
                <a:lnTo>
                  <a:pt x="581" y="202"/>
                </a:lnTo>
                <a:lnTo>
                  <a:pt x="581" y="205"/>
                </a:lnTo>
                <a:lnTo>
                  <a:pt x="584" y="208"/>
                </a:lnTo>
                <a:lnTo>
                  <a:pt x="587" y="213"/>
                </a:lnTo>
                <a:lnTo>
                  <a:pt x="584" y="213"/>
                </a:lnTo>
                <a:lnTo>
                  <a:pt x="584" y="216"/>
                </a:lnTo>
                <a:lnTo>
                  <a:pt x="587" y="216"/>
                </a:lnTo>
                <a:lnTo>
                  <a:pt x="587" y="219"/>
                </a:lnTo>
                <a:lnTo>
                  <a:pt x="590" y="219"/>
                </a:lnTo>
                <a:lnTo>
                  <a:pt x="593" y="219"/>
                </a:lnTo>
                <a:lnTo>
                  <a:pt x="593" y="222"/>
                </a:lnTo>
                <a:lnTo>
                  <a:pt x="590" y="222"/>
                </a:lnTo>
                <a:lnTo>
                  <a:pt x="590" y="225"/>
                </a:lnTo>
                <a:lnTo>
                  <a:pt x="587" y="227"/>
                </a:lnTo>
                <a:lnTo>
                  <a:pt x="590" y="230"/>
                </a:lnTo>
                <a:lnTo>
                  <a:pt x="587" y="233"/>
                </a:lnTo>
                <a:lnTo>
                  <a:pt x="584" y="233"/>
                </a:lnTo>
                <a:lnTo>
                  <a:pt x="579" y="236"/>
                </a:lnTo>
                <a:lnTo>
                  <a:pt x="576" y="236"/>
                </a:lnTo>
                <a:lnTo>
                  <a:pt x="576" y="239"/>
                </a:lnTo>
                <a:lnTo>
                  <a:pt x="573" y="242"/>
                </a:lnTo>
                <a:lnTo>
                  <a:pt x="573" y="245"/>
                </a:lnTo>
                <a:lnTo>
                  <a:pt x="573" y="250"/>
                </a:lnTo>
                <a:lnTo>
                  <a:pt x="570" y="259"/>
                </a:lnTo>
                <a:lnTo>
                  <a:pt x="573" y="262"/>
                </a:lnTo>
                <a:lnTo>
                  <a:pt x="576" y="264"/>
                </a:lnTo>
                <a:lnTo>
                  <a:pt x="579" y="267"/>
                </a:lnTo>
                <a:lnTo>
                  <a:pt x="579" y="273"/>
                </a:lnTo>
                <a:lnTo>
                  <a:pt x="576" y="276"/>
                </a:lnTo>
                <a:lnTo>
                  <a:pt x="576" y="282"/>
                </a:lnTo>
                <a:lnTo>
                  <a:pt x="576" y="284"/>
                </a:lnTo>
                <a:lnTo>
                  <a:pt x="573" y="287"/>
                </a:lnTo>
                <a:lnTo>
                  <a:pt x="570" y="290"/>
                </a:lnTo>
                <a:lnTo>
                  <a:pt x="567" y="290"/>
                </a:lnTo>
                <a:lnTo>
                  <a:pt x="567" y="293"/>
                </a:lnTo>
                <a:lnTo>
                  <a:pt x="564" y="293"/>
                </a:lnTo>
                <a:lnTo>
                  <a:pt x="561" y="299"/>
                </a:lnTo>
                <a:lnTo>
                  <a:pt x="559" y="301"/>
                </a:lnTo>
                <a:lnTo>
                  <a:pt x="553" y="307"/>
                </a:lnTo>
                <a:lnTo>
                  <a:pt x="550" y="313"/>
                </a:lnTo>
                <a:lnTo>
                  <a:pt x="547" y="316"/>
                </a:lnTo>
                <a:lnTo>
                  <a:pt x="544" y="319"/>
                </a:lnTo>
                <a:lnTo>
                  <a:pt x="544" y="321"/>
                </a:lnTo>
                <a:lnTo>
                  <a:pt x="541" y="321"/>
                </a:lnTo>
                <a:lnTo>
                  <a:pt x="541" y="324"/>
                </a:lnTo>
                <a:lnTo>
                  <a:pt x="541" y="327"/>
                </a:lnTo>
                <a:lnTo>
                  <a:pt x="541" y="330"/>
                </a:lnTo>
                <a:lnTo>
                  <a:pt x="541" y="333"/>
                </a:lnTo>
                <a:lnTo>
                  <a:pt x="541" y="336"/>
                </a:lnTo>
                <a:lnTo>
                  <a:pt x="539" y="338"/>
                </a:lnTo>
                <a:lnTo>
                  <a:pt x="539" y="341"/>
                </a:lnTo>
                <a:lnTo>
                  <a:pt x="536" y="347"/>
                </a:lnTo>
                <a:lnTo>
                  <a:pt x="536" y="353"/>
                </a:lnTo>
                <a:lnTo>
                  <a:pt x="536" y="356"/>
                </a:lnTo>
                <a:lnTo>
                  <a:pt x="533" y="358"/>
                </a:lnTo>
                <a:lnTo>
                  <a:pt x="530" y="358"/>
                </a:lnTo>
                <a:lnTo>
                  <a:pt x="527" y="358"/>
                </a:lnTo>
                <a:lnTo>
                  <a:pt x="527" y="356"/>
                </a:lnTo>
                <a:lnTo>
                  <a:pt x="524" y="353"/>
                </a:lnTo>
                <a:lnTo>
                  <a:pt x="524" y="350"/>
                </a:lnTo>
                <a:lnTo>
                  <a:pt x="522" y="353"/>
                </a:lnTo>
                <a:lnTo>
                  <a:pt x="519" y="353"/>
                </a:lnTo>
                <a:lnTo>
                  <a:pt x="516" y="353"/>
                </a:lnTo>
                <a:lnTo>
                  <a:pt x="513" y="353"/>
                </a:lnTo>
                <a:lnTo>
                  <a:pt x="510" y="356"/>
                </a:lnTo>
                <a:lnTo>
                  <a:pt x="507" y="358"/>
                </a:lnTo>
                <a:lnTo>
                  <a:pt x="502" y="364"/>
                </a:lnTo>
                <a:lnTo>
                  <a:pt x="499" y="364"/>
                </a:lnTo>
                <a:lnTo>
                  <a:pt x="499" y="367"/>
                </a:lnTo>
                <a:lnTo>
                  <a:pt x="493" y="367"/>
                </a:lnTo>
                <a:lnTo>
                  <a:pt x="493" y="370"/>
                </a:lnTo>
                <a:lnTo>
                  <a:pt x="487" y="373"/>
                </a:lnTo>
                <a:lnTo>
                  <a:pt x="485" y="375"/>
                </a:lnTo>
                <a:lnTo>
                  <a:pt x="482" y="378"/>
                </a:lnTo>
                <a:lnTo>
                  <a:pt x="479" y="375"/>
                </a:lnTo>
                <a:lnTo>
                  <a:pt x="479" y="373"/>
                </a:lnTo>
                <a:lnTo>
                  <a:pt x="479" y="370"/>
                </a:lnTo>
                <a:lnTo>
                  <a:pt x="476" y="370"/>
                </a:lnTo>
                <a:lnTo>
                  <a:pt x="476" y="367"/>
                </a:lnTo>
                <a:lnTo>
                  <a:pt x="476" y="364"/>
                </a:lnTo>
                <a:lnTo>
                  <a:pt x="473" y="361"/>
                </a:lnTo>
                <a:lnTo>
                  <a:pt x="470" y="358"/>
                </a:lnTo>
                <a:lnTo>
                  <a:pt x="467" y="356"/>
                </a:lnTo>
                <a:lnTo>
                  <a:pt x="465" y="356"/>
                </a:lnTo>
                <a:lnTo>
                  <a:pt x="462" y="356"/>
                </a:lnTo>
                <a:lnTo>
                  <a:pt x="459" y="356"/>
                </a:lnTo>
                <a:lnTo>
                  <a:pt x="456" y="356"/>
                </a:lnTo>
                <a:lnTo>
                  <a:pt x="453" y="358"/>
                </a:lnTo>
                <a:lnTo>
                  <a:pt x="450" y="358"/>
                </a:lnTo>
                <a:lnTo>
                  <a:pt x="448" y="358"/>
                </a:lnTo>
                <a:lnTo>
                  <a:pt x="445" y="361"/>
                </a:lnTo>
                <a:lnTo>
                  <a:pt x="442" y="361"/>
                </a:lnTo>
                <a:lnTo>
                  <a:pt x="439" y="364"/>
                </a:lnTo>
                <a:lnTo>
                  <a:pt x="436" y="364"/>
                </a:lnTo>
                <a:lnTo>
                  <a:pt x="436" y="367"/>
                </a:lnTo>
                <a:lnTo>
                  <a:pt x="439" y="370"/>
                </a:lnTo>
                <a:lnTo>
                  <a:pt x="439" y="373"/>
                </a:lnTo>
                <a:lnTo>
                  <a:pt x="439" y="375"/>
                </a:lnTo>
                <a:lnTo>
                  <a:pt x="439" y="378"/>
                </a:lnTo>
                <a:lnTo>
                  <a:pt x="439" y="381"/>
                </a:lnTo>
                <a:lnTo>
                  <a:pt x="442" y="384"/>
                </a:lnTo>
                <a:lnTo>
                  <a:pt x="445" y="384"/>
                </a:lnTo>
                <a:lnTo>
                  <a:pt x="445" y="387"/>
                </a:lnTo>
                <a:lnTo>
                  <a:pt x="445" y="390"/>
                </a:lnTo>
                <a:lnTo>
                  <a:pt x="442" y="390"/>
                </a:lnTo>
                <a:lnTo>
                  <a:pt x="439" y="395"/>
                </a:lnTo>
                <a:lnTo>
                  <a:pt x="436" y="395"/>
                </a:lnTo>
                <a:lnTo>
                  <a:pt x="436" y="398"/>
                </a:lnTo>
                <a:lnTo>
                  <a:pt x="433" y="398"/>
                </a:lnTo>
                <a:lnTo>
                  <a:pt x="433" y="401"/>
                </a:lnTo>
                <a:lnTo>
                  <a:pt x="433" y="404"/>
                </a:lnTo>
                <a:lnTo>
                  <a:pt x="430" y="407"/>
                </a:lnTo>
                <a:lnTo>
                  <a:pt x="428" y="407"/>
                </a:lnTo>
                <a:lnTo>
                  <a:pt x="428" y="410"/>
                </a:lnTo>
                <a:lnTo>
                  <a:pt x="425" y="410"/>
                </a:lnTo>
                <a:lnTo>
                  <a:pt x="422" y="413"/>
                </a:lnTo>
                <a:lnTo>
                  <a:pt x="422" y="415"/>
                </a:lnTo>
                <a:lnTo>
                  <a:pt x="425" y="421"/>
                </a:lnTo>
                <a:lnTo>
                  <a:pt x="428" y="424"/>
                </a:lnTo>
                <a:lnTo>
                  <a:pt x="433" y="430"/>
                </a:lnTo>
                <a:lnTo>
                  <a:pt x="433" y="432"/>
                </a:lnTo>
                <a:lnTo>
                  <a:pt x="430" y="430"/>
                </a:lnTo>
                <a:lnTo>
                  <a:pt x="428" y="430"/>
                </a:lnTo>
                <a:lnTo>
                  <a:pt x="425" y="432"/>
                </a:lnTo>
                <a:lnTo>
                  <a:pt x="422" y="432"/>
                </a:lnTo>
                <a:lnTo>
                  <a:pt x="419" y="432"/>
                </a:lnTo>
                <a:lnTo>
                  <a:pt x="419" y="435"/>
                </a:lnTo>
                <a:lnTo>
                  <a:pt x="416" y="438"/>
                </a:lnTo>
                <a:lnTo>
                  <a:pt x="416" y="441"/>
                </a:lnTo>
                <a:lnTo>
                  <a:pt x="416" y="444"/>
                </a:lnTo>
                <a:lnTo>
                  <a:pt x="416" y="447"/>
                </a:lnTo>
                <a:lnTo>
                  <a:pt x="413" y="447"/>
                </a:lnTo>
                <a:lnTo>
                  <a:pt x="413" y="450"/>
                </a:lnTo>
                <a:lnTo>
                  <a:pt x="410" y="450"/>
                </a:lnTo>
                <a:lnTo>
                  <a:pt x="410" y="452"/>
                </a:lnTo>
                <a:lnTo>
                  <a:pt x="408" y="455"/>
                </a:lnTo>
                <a:lnTo>
                  <a:pt x="408" y="458"/>
                </a:lnTo>
                <a:lnTo>
                  <a:pt x="410" y="461"/>
                </a:lnTo>
                <a:lnTo>
                  <a:pt x="413" y="464"/>
                </a:lnTo>
                <a:lnTo>
                  <a:pt x="416" y="467"/>
                </a:lnTo>
                <a:lnTo>
                  <a:pt x="416" y="469"/>
                </a:lnTo>
                <a:lnTo>
                  <a:pt x="416" y="472"/>
                </a:lnTo>
                <a:lnTo>
                  <a:pt x="416" y="475"/>
                </a:lnTo>
                <a:lnTo>
                  <a:pt x="416" y="478"/>
                </a:lnTo>
                <a:lnTo>
                  <a:pt x="416" y="481"/>
                </a:lnTo>
                <a:lnTo>
                  <a:pt x="416" y="484"/>
                </a:lnTo>
                <a:lnTo>
                  <a:pt x="416" y="487"/>
                </a:lnTo>
                <a:lnTo>
                  <a:pt x="413" y="487"/>
                </a:lnTo>
                <a:lnTo>
                  <a:pt x="413" y="489"/>
                </a:lnTo>
                <a:lnTo>
                  <a:pt x="413" y="492"/>
                </a:lnTo>
                <a:lnTo>
                  <a:pt x="413" y="495"/>
                </a:lnTo>
                <a:lnTo>
                  <a:pt x="413" y="498"/>
                </a:lnTo>
                <a:lnTo>
                  <a:pt x="413" y="501"/>
                </a:lnTo>
                <a:lnTo>
                  <a:pt x="413" y="504"/>
                </a:lnTo>
                <a:lnTo>
                  <a:pt x="413" y="506"/>
                </a:lnTo>
                <a:lnTo>
                  <a:pt x="416" y="512"/>
                </a:lnTo>
                <a:lnTo>
                  <a:pt x="419" y="515"/>
                </a:lnTo>
                <a:lnTo>
                  <a:pt x="419" y="518"/>
                </a:lnTo>
                <a:lnTo>
                  <a:pt x="419" y="521"/>
                </a:lnTo>
                <a:lnTo>
                  <a:pt x="422" y="524"/>
                </a:lnTo>
                <a:lnTo>
                  <a:pt x="422" y="526"/>
                </a:lnTo>
                <a:lnTo>
                  <a:pt x="422" y="529"/>
                </a:lnTo>
                <a:lnTo>
                  <a:pt x="425" y="532"/>
                </a:lnTo>
                <a:lnTo>
                  <a:pt x="428" y="535"/>
                </a:lnTo>
                <a:lnTo>
                  <a:pt x="428" y="538"/>
                </a:lnTo>
                <a:lnTo>
                  <a:pt x="430" y="538"/>
                </a:lnTo>
                <a:lnTo>
                  <a:pt x="430" y="541"/>
                </a:lnTo>
                <a:lnTo>
                  <a:pt x="430" y="543"/>
                </a:lnTo>
                <a:lnTo>
                  <a:pt x="433" y="546"/>
                </a:lnTo>
                <a:lnTo>
                  <a:pt x="433" y="549"/>
                </a:lnTo>
                <a:lnTo>
                  <a:pt x="436" y="552"/>
                </a:lnTo>
                <a:lnTo>
                  <a:pt x="436" y="555"/>
                </a:lnTo>
                <a:lnTo>
                  <a:pt x="436" y="558"/>
                </a:lnTo>
                <a:lnTo>
                  <a:pt x="439" y="558"/>
                </a:lnTo>
                <a:lnTo>
                  <a:pt x="439" y="561"/>
                </a:lnTo>
                <a:lnTo>
                  <a:pt x="439" y="563"/>
                </a:lnTo>
                <a:lnTo>
                  <a:pt x="439" y="566"/>
                </a:lnTo>
                <a:lnTo>
                  <a:pt x="436" y="566"/>
                </a:lnTo>
                <a:lnTo>
                  <a:pt x="433" y="566"/>
                </a:lnTo>
                <a:lnTo>
                  <a:pt x="430" y="566"/>
                </a:lnTo>
                <a:lnTo>
                  <a:pt x="428" y="566"/>
                </a:lnTo>
                <a:lnTo>
                  <a:pt x="425" y="563"/>
                </a:lnTo>
                <a:lnTo>
                  <a:pt x="422" y="563"/>
                </a:lnTo>
                <a:lnTo>
                  <a:pt x="419" y="563"/>
                </a:lnTo>
                <a:lnTo>
                  <a:pt x="416" y="563"/>
                </a:lnTo>
                <a:lnTo>
                  <a:pt x="413" y="563"/>
                </a:lnTo>
                <a:lnTo>
                  <a:pt x="408" y="563"/>
                </a:lnTo>
                <a:lnTo>
                  <a:pt x="405" y="561"/>
                </a:lnTo>
                <a:lnTo>
                  <a:pt x="408" y="555"/>
                </a:lnTo>
                <a:lnTo>
                  <a:pt x="405" y="552"/>
                </a:lnTo>
                <a:lnTo>
                  <a:pt x="402" y="552"/>
                </a:lnTo>
                <a:lnTo>
                  <a:pt x="402" y="549"/>
                </a:lnTo>
                <a:lnTo>
                  <a:pt x="402" y="546"/>
                </a:lnTo>
                <a:lnTo>
                  <a:pt x="399" y="543"/>
                </a:lnTo>
                <a:lnTo>
                  <a:pt x="396" y="543"/>
                </a:lnTo>
                <a:lnTo>
                  <a:pt x="391" y="543"/>
                </a:lnTo>
                <a:lnTo>
                  <a:pt x="385" y="543"/>
                </a:lnTo>
                <a:lnTo>
                  <a:pt x="382" y="543"/>
                </a:lnTo>
                <a:lnTo>
                  <a:pt x="379" y="541"/>
                </a:lnTo>
                <a:lnTo>
                  <a:pt x="376" y="538"/>
                </a:lnTo>
                <a:lnTo>
                  <a:pt x="376" y="535"/>
                </a:lnTo>
                <a:lnTo>
                  <a:pt x="373" y="535"/>
                </a:lnTo>
                <a:lnTo>
                  <a:pt x="373" y="532"/>
                </a:lnTo>
                <a:lnTo>
                  <a:pt x="373" y="529"/>
                </a:lnTo>
                <a:lnTo>
                  <a:pt x="371" y="526"/>
                </a:lnTo>
                <a:lnTo>
                  <a:pt x="368" y="526"/>
                </a:lnTo>
                <a:lnTo>
                  <a:pt x="368" y="524"/>
                </a:lnTo>
                <a:lnTo>
                  <a:pt x="365" y="521"/>
                </a:lnTo>
                <a:lnTo>
                  <a:pt x="365" y="518"/>
                </a:lnTo>
                <a:lnTo>
                  <a:pt x="365" y="515"/>
                </a:lnTo>
                <a:lnTo>
                  <a:pt x="362" y="515"/>
                </a:lnTo>
                <a:lnTo>
                  <a:pt x="362" y="512"/>
                </a:lnTo>
                <a:lnTo>
                  <a:pt x="359" y="512"/>
                </a:lnTo>
                <a:lnTo>
                  <a:pt x="356" y="512"/>
                </a:lnTo>
                <a:lnTo>
                  <a:pt x="354" y="515"/>
                </a:lnTo>
                <a:lnTo>
                  <a:pt x="351" y="515"/>
                </a:lnTo>
                <a:lnTo>
                  <a:pt x="351" y="512"/>
                </a:lnTo>
                <a:lnTo>
                  <a:pt x="348" y="512"/>
                </a:lnTo>
                <a:lnTo>
                  <a:pt x="345" y="512"/>
                </a:lnTo>
                <a:lnTo>
                  <a:pt x="345" y="515"/>
                </a:lnTo>
                <a:lnTo>
                  <a:pt x="342" y="518"/>
                </a:lnTo>
                <a:lnTo>
                  <a:pt x="345" y="518"/>
                </a:lnTo>
                <a:lnTo>
                  <a:pt x="345" y="521"/>
                </a:lnTo>
                <a:lnTo>
                  <a:pt x="348" y="521"/>
                </a:lnTo>
                <a:lnTo>
                  <a:pt x="348" y="524"/>
                </a:lnTo>
                <a:lnTo>
                  <a:pt x="348" y="526"/>
                </a:lnTo>
                <a:lnTo>
                  <a:pt x="348" y="529"/>
                </a:lnTo>
                <a:lnTo>
                  <a:pt x="348" y="532"/>
                </a:lnTo>
                <a:lnTo>
                  <a:pt x="348" y="535"/>
                </a:lnTo>
                <a:lnTo>
                  <a:pt x="348" y="538"/>
                </a:lnTo>
                <a:lnTo>
                  <a:pt x="348" y="541"/>
                </a:lnTo>
                <a:lnTo>
                  <a:pt x="345" y="541"/>
                </a:lnTo>
                <a:lnTo>
                  <a:pt x="342" y="538"/>
                </a:lnTo>
                <a:lnTo>
                  <a:pt x="339" y="538"/>
                </a:lnTo>
                <a:lnTo>
                  <a:pt x="336" y="538"/>
                </a:lnTo>
                <a:lnTo>
                  <a:pt x="336" y="535"/>
                </a:lnTo>
                <a:lnTo>
                  <a:pt x="334" y="535"/>
                </a:lnTo>
                <a:lnTo>
                  <a:pt x="334" y="538"/>
                </a:lnTo>
                <a:lnTo>
                  <a:pt x="331" y="538"/>
                </a:lnTo>
                <a:lnTo>
                  <a:pt x="331" y="541"/>
                </a:lnTo>
                <a:lnTo>
                  <a:pt x="328" y="541"/>
                </a:lnTo>
                <a:lnTo>
                  <a:pt x="325" y="543"/>
                </a:lnTo>
                <a:lnTo>
                  <a:pt x="325" y="546"/>
                </a:lnTo>
                <a:lnTo>
                  <a:pt x="325" y="549"/>
                </a:lnTo>
                <a:lnTo>
                  <a:pt x="325" y="552"/>
                </a:lnTo>
                <a:lnTo>
                  <a:pt x="322" y="555"/>
                </a:lnTo>
                <a:lnTo>
                  <a:pt x="322" y="558"/>
                </a:lnTo>
                <a:lnTo>
                  <a:pt x="325" y="558"/>
                </a:lnTo>
                <a:lnTo>
                  <a:pt x="328" y="558"/>
                </a:lnTo>
                <a:lnTo>
                  <a:pt x="328" y="555"/>
                </a:lnTo>
                <a:lnTo>
                  <a:pt x="331" y="555"/>
                </a:lnTo>
                <a:lnTo>
                  <a:pt x="334" y="552"/>
                </a:lnTo>
                <a:lnTo>
                  <a:pt x="336" y="555"/>
                </a:lnTo>
                <a:lnTo>
                  <a:pt x="339" y="555"/>
                </a:lnTo>
                <a:lnTo>
                  <a:pt x="339" y="558"/>
                </a:lnTo>
                <a:lnTo>
                  <a:pt x="339" y="561"/>
                </a:lnTo>
                <a:lnTo>
                  <a:pt x="339" y="563"/>
                </a:lnTo>
                <a:lnTo>
                  <a:pt x="336" y="563"/>
                </a:lnTo>
                <a:lnTo>
                  <a:pt x="336" y="566"/>
                </a:lnTo>
                <a:lnTo>
                  <a:pt x="336" y="569"/>
                </a:lnTo>
                <a:lnTo>
                  <a:pt x="334" y="569"/>
                </a:lnTo>
                <a:lnTo>
                  <a:pt x="334" y="572"/>
                </a:lnTo>
                <a:lnTo>
                  <a:pt x="331" y="575"/>
                </a:lnTo>
                <a:lnTo>
                  <a:pt x="328" y="575"/>
                </a:lnTo>
                <a:lnTo>
                  <a:pt x="328" y="578"/>
                </a:lnTo>
                <a:lnTo>
                  <a:pt x="325" y="578"/>
                </a:lnTo>
                <a:lnTo>
                  <a:pt x="322" y="578"/>
                </a:lnTo>
                <a:lnTo>
                  <a:pt x="319" y="578"/>
                </a:lnTo>
                <a:lnTo>
                  <a:pt x="317" y="578"/>
                </a:lnTo>
                <a:lnTo>
                  <a:pt x="317" y="575"/>
                </a:lnTo>
                <a:lnTo>
                  <a:pt x="314" y="575"/>
                </a:lnTo>
                <a:lnTo>
                  <a:pt x="314" y="578"/>
                </a:lnTo>
                <a:lnTo>
                  <a:pt x="311" y="578"/>
                </a:lnTo>
                <a:lnTo>
                  <a:pt x="308" y="578"/>
                </a:lnTo>
                <a:lnTo>
                  <a:pt x="308" y="575"/>
                </a:lnTo>
                <a:lnTo>
                  <a:pt x="305" y="575"/>
                </a:lnTo>
                <a:lnTo>
                  <a:pt x="305" y="578"/>
                </a:lnTo>
                <a:lnTo>
                  <a:pt x="302" y="578"/>
                </a:lnTo>
                <a:lnTo>
                  <a:pt x="302" y="580"/>
                </a:lnTo>
                <a:lnTo>
                  <a:pt x="299" y="580"/>
                </a:lnTo>
                <a:lnTo>
                  <a:pt x="297" y="580"/>
                </a:lnTo>
                <a:lnTo>
                  <a:pt x="294" y="580"/>
                </a:lnTo>
                <a:lnTo>
                  <a:pt x="294" y="583"/>
                </a:lnTo>
                <a:lnTo>
                  <a:pt x="294" y="586"/>
                </a:lnTo>
                <a:lnTo>
                  <a:pt x="297" y="586"/>
                </a:lnTo>
                <a:lnTo>
                  <a:pt x="297" y="589"/>
                </a:lnTo>
                <a:lnTo>
                  <a:pt x="299" y="589"/>
                </a:lnTo>
                <a:lnTo>
                  <a:pt x="299" y="592"/>
                </a:lnTo>
                <a:lnTo>
                  <a:pt x="299" y="595"/>
                </a:lnTo>
                <a:lnTo>
                  <a:pt x="297" y="595"/>
                </a:lnTo>
                <a:lnTo>
                  <a:pt x="297" y="598"/>
                </a:lnTo>
                <a:lnTo>
                  <a:pt x="297" y="600"/>
                </a:lnTo>
                <a:lnTo>
                  <a:pt x="297" y="603"/>
                </a:lnTo>
                <a:lnTo>
                  <a:pt x="297" y="606"/>
                </a:lnTo>
                <a:lnTo>
                  <a:pt x="297" y="609"/>
                </a:lnTo>
                <a:lnTo>
                  <a:pt x="294" y="612"/>
                </a:lnTo>
                <a:lnTo>
                  <a:pt x="294" y="615"/>
                </a:lnTo>
                <a:lnTo>
                  <a:pt x="294" y="617"/>
                </a:lnTo>
                <a:lnTo>
                  <a:pt x="294" y="620"/>
                </a:lnTo>
                <a:lnTo>
                  <a:pt x="294" y="623"/>
                </a:lnTo>
                <a:lnTo>
                  <a:pt x="291" y="629"/>
                </a:lnTo>
                <a:lnTo>
                  <a:pt x="291" y="632"/>
                </a:lnTo>
                <a:lnTo>
                  <a:pt x="294" y="635"/>
                </a:lnTo>
                <a:lnTo>
                  <a:pt x="294" y="637"/>
                </a:lnTo>
                <a:lnTo>
                  <a:pt x="294" y="640"/>
                </a:lnTo>
                <a:lnTo>
                  <a:pt x="294" y="643"/>
                </a:lnTo>
                <a:lnTo>
                  <a:pt x="294" y="646"/>
                </a:lnTo>
                <a:lnTo>
                  <a:pt x="294" y="649"/>
                </a:lnTo>
                <a:lnTo>
                  <a:pt x="297" y="649"/>
                </a:lnTo>
                <a:lnTo>
                  <a:pt x="297" y="652"/>
                </a:lnTo>
                <a:lnTo>
                  <a:pt x="297" y="654"/>
                </a:lnTo>
                <a:lnTo>
                  <a:pt x="297" y="657"/>
                </a:lnTo>
                <a:lnTo>
                  <a:pt x="294" y="657"/>
                </a:lnTo>
                <a:lnTo>
                  <a:pt x="294" y="660"/>
                </a:lnTo>
                <a:lnTo>
                  <a:pt x="291" y="663"/>
                </a:lnTo>
                <a:lnTo>
                  <a:pt x="288" y="663"/>
                </a:lnTo>
                <a:lnTo>
                  <a:pt x="291" y="663"/>
                </a:lnTo>
                <a:lnTo>
                  <a:pt x="294" y="666"/>
                </a:lnTo>
                <a:lnTo>
                  <a:pt x="291" y="669"/>
                </a:lnTo>
                <a:lnTo>
                  <a:pt x="288" y="669"/>
                </a:lnTo>
                <a:lnTo>
                  <a:pt x="285" y="669"/>
                </a:lnTo>
                <a:lnTo>
                  <a:pt x="285" y="672"/>
                </a:lnTo>
                <a:lnTo>
                  <a:pt x="285" y="674"/>
                </a:lnTo>
                <a:lnTo>
                  <a:pt x="282" y="677"/>
                </a:lnTo>
                <a:lnTo>
                  <a:pt x="279" y="677"/>
                </a:lnTo>
                <a:lnTo>
                  <a:pt x="279" y="680"/>
                </a:lnTo>
                <a:lnTo>
                  <a:pt x="277" y="680"/>
                </a:lnTo>
                <a:lnTo>
                  <a:pt x="277" y="683"/>
                </a:lnTo>
                <a:lnTo>
                  <a:pt x="274" y="680"/>
                </a:lnTo>
                <a:lnTo>
                  <a:pt x="274" y="683"/>
                </a:lnTo>
                <a:lnTo>
                  <a:pt x="268" y="689"/>
                </a:lnTo>
                <a:lnTo>
                  <a:pt x="271" y="689"/>
                </a:lnTo>
                <a:lnTo>
                  <a:pt x="271" y="692"/>
                </a:lnTo>
                <a:lnTo>
                  <a:pt x="274" y="692"/>
                </a:lnTo>
                <a:lnTo>
                  <a:pt x="277" y="694"/>
                </a:lnTo>
                <a:lnTo>
                  <a:pt x="279" y="694"/>
                </a:lnTo>
                <a:lnTo>
                  <a:pt x="279" y="697"/>
                </a:lnTo>
                <a:lnTo>
                  <a:pt x="279" y="700"/>
                </a:lnTo>
                <a:lnTo>
                  <a:pt x="277" y="700"/>
                </a:lnTo>
                <a:lnTo>
                  <a:pt x="277" y="703"/>
                </a:lnTo>
                <a:lnTo>
                  <a:pt x="274" y="706"/>
                </a:lnTo>
                <a:lnTo>
                  <a:pt x="274" y="709"/>
                </a:lnTo>
                <a:lnTo>
                  <a:pt x="274" y="711"/>
                </a:lnTo>
                <a:lnTo>
                  <a:pt x="277" y="714"/>
                </a:lnTo>
                <a:lnTo>
                  <a:pt x="277" y="717"/>
                </a:lnTo>
                <a:lnTo>
                  <a:pt x="277" y="720"/>
                </a:lnTo>
                <a:lnTo>
                  <a:pt x="279" y="723"/>
                </a:lnTo>
                <a:lnTo>
                  <a:pt x="279" y="726"/>
                </a:lnTo>
                <a:lnTo>
                  <a:pt x="282" y="726"/>
                </a:lnTo>
                <a:lnTo>
                  <a:pt x="282" y="729"/>
                </a:lnTo>
                <a:lnTo>
                  <a:pt x="282" y="731"/>
                </a:lnTo>
                <a:lnTo>
                  <a:pt x="282" y="734"/>
                </a:lnTo>
                <a:lnTo>
                  <a:pt x="279" y="737"/>
                </a:lnTo>
                <a:lnTo>
                  <a:pt x="277" y="737"/>
                </a:lnTo>
                <a:lnTo>
                  <a:pt x="274" y="734"/>
                </a:lnTo>
                <a:lnTo>
                  <a:pt x="274" y="731"/>
                </a:lnTo>
                <a:lnTo>
                  <a:pt x="271" y="731"/>
                </a:lnTo>
                <a:lnTo>
                  <a:pt x="268" y="731"/>
                </a:lnTo>
                <a:lnTo>
                  <a:pt x="265" y="731"/>
                </a:lnTo>
                <a:lnTo>
                  <a:pt x="262" y="729"/>
                </a:lnTo>
                <a:lnTo>
                  <a:pt x="260" y="726"/>
                </a:lnTo>
                <a:lnTo>
                  <a:pt x="254" y="723"/>
                </a:lnTo>
                <a:lnTo>
                  <a:pt x="251" y="723"/>
                </a:lnTo>
                <a:lnTo>
                  <a:pt x="248" y="726"/>
                </a:lnTo>
                <a:lnTo>
                  <a:pt x="240" y="726"/>
                </a:lnTo>
                <a:lnTo>
                  <a:pt x="237" y="723"/>
                </a:lnTo>
                <a:lnTo>
                  <a:pt x="234" y="723"/>
                </a:lnTo>
                <a:lnTo>
                  <a:pt x="231" y="723"/>
                </a:lnTo>
                <a:lnTo>
                  <a:pt x="228" y="723"/>
                </a:lnTo>
                <a:lnTo>
                  <a:pt x="225" y="720"/>
                </a:lnTo>
                <a:lnTo>
                  <a:pt x="223" y="720"/>
                </a:lnTo>
                <a:lnTo>
                  <a:pt x="220" y="720"/>
                </a:lnTo>
                <a:lnTo>
                  <a:pt x="217" y="720"/>
                </a:lnTo>
                <a:lnTo>
                  <a:pt x="211" y="720"/>
                </a:lnTo>
                <a:lnTo>
                  <a:pt x="208" y="723"/>
                </a:lnTo>
                <a:lnTo>
                  <a:pt x="203" y="723"/>
                </a:lnTo>
                <a:lnTo>
                  <a:pt x="197" y="726"/>
                </a:lnTo>
                <a:lnTo>
                  <a:pt x="194" y="726"/>
                </a:lnTo>
                <a:lnTo>
                  <a:pt x="188" y="726"/>
                </a:lnTo>
                <a:lnTo>
                  <a:pt x="186" y="726"/>
                </a:lnTo>
                <a:lnTo>
                  <a:pt x="183" y="726"/>
                </a:lnTo>
                <a:lnTo>
                  <a:pt x="180" y="723"/>
                </a:lnTo>
                <a:lnTo>
                  <a:pt x="177" y="720"/>
                </a:lnTo>
                <a:lnTo>
                  <a:pt x="174" y="720"/>
                </a:lnTo>
                <a:lnTo>
                  <a:pt x="171" y="717"/>
                </a:lnTo>
                <a:lnTo>
                  <a:pt x="168" y="717"/>
                </a:lnTo>
                <a:lnTo>
                  <a:pt x="166" y="714"/>
                </a:lnTo>
                <a:lnTo>
                  <a:pt x="166" y="711"/>
                </a:lnTo>
                <a:lnTo>
                  <a:pt x="166" y="709"/>
                </a:lnTo>
                <a:lnTo>
                  <a:pt x="168" y="706"/>
                </a:lnTo>
                <a:lnTo>
                  <a:pt x="171" y="700"/>
                </a:lnTo>
                <a:lnTo>
                  <a:pt x="174" y="697"/>
                </a:lnTo>
                <a:lnTo>
                  <a:pt x="180" y="697"/>
                </a:lnTo>
                <a:lnTo>
                  <a:pt x="186" y="694"/>
                </a:lnTo>
                <a:lnTo>
                  <a:pt x="188" y="694"/>
                </a:lnTo>
                <a:lnTo>
                  <a:pt x="191" y="694"/>
                </a:lnTo>
                <a:lnTo>
                  <a:pt x="194" y="689"/>
                </a:lnTo>
                <a:lnTo>
                  <a:pt x="197" y="686"/>
                </a:lnTo>
                <a:lnTo>
                  <a:pt x="197" y="683"/>
                </a:lnTo>
                <a:lnTo>
                  <a:pt x="200" y="677"/>
                </a:lnTo>
                <a:lnTo>
                  <a:pt x="200" y="674"/>
                </a:lnTo>
                <a:lnTo>
                  <a:pt x="203" y="669"/>
                </a:lnTo>
                <a:lnTo>
                  <a:pt x="203" y="666"/>
                </a:lnTo>
                <a:lnTo>
                  <a:pt x="203" y="660"/>
                </a:lnTo>
                <a:lnTo>
                  <a:pt x="203" y="654"/>
                </a:lnTo>
                <a:lnTo>
                  <a:pt x="205" y="649"/>
                </a:lnTo>
                <a:lnTo>
                  <a:pt x="208" y="646"/>
                </a:lnTo>
                <a:lnTo>
                  <a:pt x="211" y="643"/>
                </a:lnTo>
                <a:lnTo>
                  <a:pt x="211" y="637"/>
                </a:lnTo>
                <a:lnTo>
                  <a:pt x="214" y="632"/>
                </a:lnTo>
                <a:lnTo>
                  <a:pt x="214" y="629"/>
                </a:lnTo>
                <a:lnTo>
                  <a:pt x="214" y="626"/>
                </a:lnTo>
                <a:lnTo>
                  <a:pt x="214" y="620"/>
                </a:lnTo>
                <a:lnTo>
                  <a:pt x="214" y="617"/>
                </a:lnTo>
                <a:lnTo>
                  <a:pt x="211" y="615"/>
                </a:lnTo>
                <a:lnTo>
                  <a:pt x="208" y="612"/>
                </a:lnTo>
                <a:lnTo>
                  <a:pt x="205" y="612"/>
                </a:lnTo>
                <a:lnTo>
                  <a:pt x="203" y="612"/>
                </a:lnTo>
                <a:lnTo>
                  <a:pt x="203" y="615"/>
                </a:lnTo>
                <a:lnTo>
                  <a:pt x="200" y="617"/>
                </a:lnTo>
                <a:lnTo>
                  <a:pt x="194" y="617"/>
                </a:lnTo>
                <a:lnTo>
                  <a:pt x="191" y="617"/>
                </a:lnTo>
                <a:lnTo>
                  <a:pt x="188" y="617"/>
                </a:lnTo>
                <a:lnTo>
                  <a:pt x="186" y="617"/>
                </a:lnTo>
                <a:lnTo>
                  <a:pt x="186" y="615"/>
                </a:lnTo>
                <a:lnTo>
                  <a:pt x="183" y="615"/>
                </a:lnTo>
                <a:lnTo>
                  <a:pt x="180" y="615"/>
                </a:lnTo>
                <a:lnTo>
                  <a:pt x="177" y="612"/>
                </a:lnTo>
                <a:lnTo>
                  <a:pt x="174" y="612"/>
                </a:lnTo>
                <a:lnTo>
                  <a:pt x="171" y="612"/>
                </a:lnTo>
                <a:lnTo>
                  <a:pt x="168" y="612"/>
                </a:lnTo>
                <a:lnTo>
                  <a:pt x="166" y="612"/>
                </a:lnTo>
                <a:lnTo>
                  <a:pt x="163" y="612"/>
                </a:lnTo>
                <a:lnTo>
                  <a:pt x="160" y="612"/>
                </a:lnTo>
                <a:lnTo>
                  <a:pt x="157" y="609"/>
                </a:lnTo>
                <a:lnTo>
                  <a:pt x="154" y="609"/>
                </a:lnTo>
                <a:lnTo>
                  <a:pt x="151" y="609"/>
                </a:lnTo>
                <a:lnTo>
                  <a:pt x="148" y="606"/>
                </a:lnTo>
                <a:lnTo>
                  <a:pt x="146" y="606"/>
                </a:lnTo>
                <a:lnTo>
                  <a:pt x="143" y="603"/>
                </a:lnTo>
                <a:lnTo>
                  <a:pt x="140" y="603"/>
                </a:lnTo>
                <a:lnTo>
                  <a:pt x="137" y="603"/>
                </a:lnTo>
                <a:lnTo>
                  <a:pt x="137" y="600"/>
                </a:lnTo>
                <a:lnTo>
                  <a:pt x="134" y="600"/>
                </a:lnTo>
                <a:lnTo>
                  <a:pt x="131" y="600"/>
                </a:lnTo>
                <a:lnTo>
                  <a:pt x="129" y="600"/>
                </a:lnTo>
                <a:lnTo>
                  <a:pt x="126" y="600"/>
                </a:lnTo>
                <a:lnTo>
                  <a:pt x="126" y="603"/>
                </a:lnTo>
                <a:lnTo>
                  <a:pt x="123" y="603"/>
                </a:lnTo>
                <a:lnTo>
                  <a:pt x="120" y="603"/>
                </a:lnTo>
                <a:lnTo>
                  <a:pt x="117" y="603"/>
                </a:lnTo>
                <a:lnTo>
                  <a:pt x="114" y="606"/>
                </a:lnTo>
                <a:lnTo>
                  <a:pt x="114" y="603"/>
                </a:lnTo>
                <a:lnTo>
                  <a:pt x="111" y="603"/>
                </a:lnTo>
                <a:lnTo>
                  <a:pt x="109" y="603"/>
                </a:lnTo>
                <a:lnTo>
                  <a:pt x="109" y="606"/>
                </a:lnTo>
                <a:lnTo>
                  <a:pt x="106" y="606"/>
                </a:lnTo>
                <a:lnTo>
                  <a:pt x="103" y="606"/>
                </a:lnTo>
                <a:lnTo>
                  <a:pt x="100" y="606"/>
                </a:lnTo>
                <a:lnTo>
                  <a:pt x="97" y="606"/>
                </a:lnTo>
                <a:lnTo>
                  <a:pt x="94" y="609"/>
                </a:lnTo>
                <a:lnTo>
                  <a:pt x="89" y="609"/>
                </a:lnTo>
                <a:lnTo>
                  <a:pt x="86" y="609"/>
                </a:lnTo>
                <a:lnTo>
                  <a:pt x="83" y="609"/>
                </a:lnTo>
                <a:lnTo>
                  <a:pt x="83" y="606"/>
                </a:lnTo>
                <a:lnTo>
                  <a:pt x="80" y="603"/>
                </a:lnTo>
                <a:lnTo>
                  <a:pt x="77" y="603"/>
                </a:lnTo>
                <a:lnTo>
                  <a:pt x="72" y="600"/>
                </a:lnTo>
                <a:lnTo>
                  <a:pt x="66" y="600"/>
                </a:lnTo>
                <a:lnTo>
                  <a:pt x="63" y="598"/>
                </a:lnTo>
                <a:lnTo>
                  <a:pt x="60" y="598"/>
                </a:lnTo>
                <a:lnTo>
                  <a:pt x="60" y="595"/>
                </a:lnTo>
                <a:lnTo>
                  <a:pt x="57" y="595"/>
                </a:lnTo>
                <a:lnTo>
                  <a:pt x="55" y="592"/>
                </a:lnTo>
                <a:lnTo>
                  <a:pt x="52" y="589"/>
                </a:lnTo>
                <a:lnTo>
                  <a:pt x="49" y="586"/>
                </a:lnTo>
                <a:lnTo>
                  <a:pt x="46" y="583"/>
                </a:lnTo>
                <a:lnTo>
                  <a:pt x="43" y="580"/>
                </a:lnTo>
                <a:lnTo>
                  <a:pt x="40" y="575"/>
                </a:lnTo>
                <a:lnTo>
                  <a:pt x="40" y="569"/>
                </a:lnTo>
                <a:lnTo>
                  <a:pt x="43" y="566"/>
                </a:lnTo>
                <a:lnTo>
                  <a:pt x="43" y="561"/>
                </a:lnTo>
                <a:lnTo>
                  <a:pt x="43" y="558"/>
                </a:lnTo>
                <a:lnTo>
                  <a:pt x="43" y="555"/>
                </a:lnTo>
                <a:lnTo>
                  <a:pt x="43" y="552"/>
                </a:lnTo>
                <a:lnTo>
                  <a:pt x="43" y="549"/>
                </a:lnTo>
                <a:lnTo>
                  <a:pt x="43" y="543"/>
                </a:lnTo>
                <a:lnTo>
                  <a:pt x="40" y="541"/>
                </a:lnTo>
                <a:lnTo>
                  <a:pt x="37" y="538"/>
                </a:lnTo>
                <a:lnTo>
                  <a:pt x="37" y="535"/>
                </a:lnTo>
                <a:lnTo>
                  <a:pt x="37" y="532"/>
                </a:lnTo>
                <a:lnTo>
                  <a:pt x="40" y="529"/>
                </a:lnTo>
                <a:lnTo>
                  <a:pt x="40" y="526"/>
                </a:lnTo>
                <a:lnTo>
                  <a:pt x="37" y="524"/>
                </a:lnTo>
                <a:lnTo>
                  <a:pt x="35" y="521"/>
                </a:lnTo>
                <a:lnTo>
                  <a:pt x="32" y="521"/>
                </a:lnTo>
                <a:lnTo>
                  <a:pt x="29" y="521"/>
                </a:lnTo>
                <a:lnTo>
                  <a:pt x="29" y="524"/>
                </a:lnTo>
                <a:lnTo>
                  <a:pt x="26" y="524"/>
                </a:lnTo>
                <a:lnTo>
                  <a:pt x="9" y="521"/>
                </a:lnTo>
                <a:lnTo>
                  <a:pt x="6" y="521"/>
                </a:lnTo>
                <a:lnTo>
                  <a:pt x="3" y="521"/>
                </a:lnTo>
                <a:lnTo>
                  <a:pt x="9" y="478"/>
                </a:lnTo>
                <a:lnTo>
                  <a:pt x="12" y="458"/>
                </a:lnTo>
                <a:lnTo>
                  <a:pt x="15" y="447"/>
                </a:lnTo>
                <a:lnTo>
                  <a:pt x="12" y="447"/>
                </a:lnTo>
                <a:lnTo>
                  <a:pt x="6" y="447"/>
                </a:lnTo>
                <a:lnTo>
                  <a:pt x="0" y="444"/>
                </a:lnTo>
                <a:lnTo>
                  <a:pt x="6" y="438"/>
                </a:lnTo>
                <a:lnTo>
                  <a:pt x="9" y="430"/>
                </a:lnTo>
                <a:lnTo>
                  <a:pt x="6" y="421"/>
                </a:lnTo>
                <a:lnTo>
                  <a:pt x="6" y="415"/>
                </a:lnTo>
                <a:lnTo>
                  <a:pt x="9" y="410"/>
                </a:lnTo>
                <a:lnTo>
                  <a:pt x="9" y="404"/>
                </a:lnTo>
                <a:lnTo>
                  <a:pt x="15" y="398"/>
                </a:lnTo>
                <a:lnTo>
                  <a:pt x="17" y="393"/>
                </a:lnTo>
                <a:lnTo>
                  <a:pt x="20" y="390"/>
                </a:lnTo>
                <a:lnTo>
                  <a:pt x="23" y="384"/>
                </a:lnTo>
                <a:lnTo>
                  <a:pt x="23" y="381"/>
                </a:lnTo>
                <a:lnTo>
                  <a:pt x="26" y="375"/>
                </a:lnTo>
                <a:lnTo>
                  <a:pt x="26" y="370"/>
                </a:lnTo>
                <a:lnTo>
                  <a:pt x="29" y="367"/>
                </a:lnTo>
                <a:lnTo>
                  <a:pt x="29" y="364"/>
                </a:lnTo>
                <a:lnTo>
                  <a:pt x="29" y="358"/>
                </a:lnTo>
                <a:lnTo>
                  <a:pt x="32" y="353"/>
                </a:lnTo>
                <a:lnTo>
                  <a:pt x="32" y="347"/>
                </a:lnTo>
                <a:lnTo>
                  <a:pt x="32" y="341"/>
                </a:lnTo>
                <a:lnTo>
                  <a:pt x="29" y="336"/>
                </a:lnTo>
                <a:lnTo>
                  <a:pt x="26" y="333"/>
                </a:lnTo>
                <a:lnTo>
                  <a:pt x="26" y="330"/>
                </a:lnTo>
                <a:lnTo>
                  <a:pt x="29" y="324"/>
                </a:lnTo>
                <a:lnTo>
                  <a:pt x="35" y="321"/>
                </a:lnTo>
                <a:lnTo>
                  <a:pt x="40" y="321"/>
                </a:lnTo>
                <a:lnTo>
                  <a:pt x="40" y="319"/>
                </a:lnTo>
                <a:lnTo>
                  <a:pt x="40" y="316"/>
                </a:lnTo>
                <a:lnTo>
                  <a:pt x="43" y="313"/>
                </a:lnTo>
                <a:lnTo>
                  <a:pt x="43" y="310"/>
                </a:lnTo>
                <a:lnTo>
                  <a:pt x="43" y="307"/>
                </a:lnTo>
                <a:lnTo>
                  <a:pt x="46" y="301"/>
                </a:lnTo>
                <a:lnTo>
                  <a:pt x="46" y="299"/>
                </a:lnTo>
                <a:lnTo>
                  <a:pt x="43" y="296"/>
                </a:lnTo>
                <a:lnTo>
                  <a:pt x="40" y="296"/>
                </a:lnTo>
                <a:lnTo>
                  <a:pt x="37" y="290"/>
                </a:lnTo>
                <a:lnTo>
                  <a:pt x="35" y="284"/>
                </a:lnTo>
                <a:lnTo>
                  <a:pt x="32" y="279"/>
                </a:lnTo>
                <a:lnTo>
                  <a:pt x="32" y="273"/>
                </a:lnTo>
                <a:lnTo>
                  <a:pt x="32" y="270"/>
                </a:lnTo>
                <a:lnTo>
                  <a:pt x="32" y="267"/>
                </a:lnTo>
                <a:lnTo>
                  <a:pt x="29" y="264"/>
                </a:lnTo>
                <a:lnTo>
                  <a:pt x="29" y="259"/>
                </a:lnTo>
                <a:lnTo>
                  <a:pt x="29" y="256"/>
                </a:lnTo>
                <a:lnTo>
                  <a:pt x="29" y="253"/>
                </a:lnTo>
                <a:lnTo>
                  <a:pt x="29" y="247"/>
                </a:lnTo>
                <a:lnTo>
                  <a:pt x="26" y="242"/>
                </a:lnTo>
                <a:lnTo>
                  <a:pt x="26" y="239"/>
                </a:lnTo>
                <a:lnTo>
                  <a:pt x="23" y="233"/>
                </a:lnTo>
                <a:lnTo>
                  <a:pt x="23" y="230"/>
                </a:lnTo>
                <a:lnTo>
                  <a:pt x="20" y="225"/>
                </a:lnTo>
                <a:lnTo>
                  <a:pt x="20" y="222"/>
                </a:lnTo>
                <a:lnTo>
                  <a:pt x="20" y="216"/>
                </a:lnTo>
                <a:lnTo>
                  <a:pt x="17" y="213"/>
                </a:lnTo>
                <a:lnTo>
                  <a:pt x="17" y="210"/>
                </a:lnTo>
                <a:lnTo>
                  <a:pt x="15" y="205"/>
                </a:lnTo>
                <a:lnTo>
                  <a:pt x="15" y="199"/>
                </a:lnTo>
                <a:lnTo>
                  <a:pt x="12" y="185"/>
                </a:lnTo>
                <a:lnTo>
                  <a:pt x="17" y="182"/>
                </a:lnTo>
                <a:lnTo>
                  <a:pt x="29" y="179"/>
                </a:lnTo>
                <a:lnTo>
                  <a:pt x="37" y="176"/>
                </a:lnTo>
                <a:lnTo>
                  <a:pt x="43" y="173"/>
                </a:lnTo>
                <a:lnTo>
                  <a:pt x="55" y="171"/>
                </a:lnTo>
                <a:lnTo>
                  <a:pt x="57" y="171"/>
                </a:lnTo>
                <a:lnTo>
                  <a:pt x="57" y="162"/>
                </a:lnTo>
                <a:lnTo>
                  <a:pt x="57" y="156"/>
                </a:lnTo>
                <a:lnTo>
                  <a:pt x="57" y="151"/>
                </a:lnTo>
                <a:lnTo>
                  <a:pt x="57" y="145"/>
                </a:lnTo>
                <a:lnTo>
                  <a:pt x="55" y="139"/>
                </a:lnTo>
                <a:lnTo>
                  <a:pt x="55" y="136"/>
                </a:lnTo>
                <a:lnTo>
                  <a:pt x="55" y="134"/>
                </a:lnTo>
                <a:lnTo>
                  <a:pt x="57" y="131"/>
                </a:lnTo>
                <a:lnTo>
                  <a:pt x="63" y="125"/>
                </a:lnTo>
                <a:lnTo>
                  <a:pt x="66" y="122"/>
                </a:lnTo>
                <a:lnTo>
                  <a:pt x="69" y="119"/>
                </a:lnTo>
                <a:lnTo>
                  <a:pt x="72" y="116"/>
                </a:lnTo>
                <a:lnTo>
                  <a:pt x="74" y="114"/>
                </a:lnTo>
                <a:lnTo>
                  <a:pt x="77" y="114"/>
                </a:lnTo>
                <a:lnTo>
                  <a:pt x="80" y="111"/>
                </a:lnTo>
                <a:lnTo>
                  <a:pt x="83" y="108"/>
                </a:lnTo>
                <a:lnTo>
                  <a:pt x="86" y="99"/>
                </a:lnTo>
                <a:lnTo>
                  <a:pt x="92" y="97"/>
                </a:lnTo>
                <a:lnTo>
                  <a:pt x="94" y="97"/>
                </a:lnTo>
                <a:lnTo>
                  <a:pt x="97" y="102"/>
                </a:lnTo>
                <a:lnTo>
                  <a:pt x="97" y="108"/>
                </a:lnTo>
                <a:lnTo>
                  <a:pt x="100" y="108"/>
                </a:lnTo>
                <a:lnTo>
                  <a:pt x="103" y="102"/>
                </a:lnTo>
                <a:lnTo>
                  <a:pt x="106" y="97"/>
                </a:lnTo>
                <a:lnTo>
                  <a:pt x="106" y="88"/>
                </a:lnTo>
                <a:lnTo>
                  <a:pt x="109" y="85"/>
                </a:lnTo>
                <a:lnTo>
                  <a:pt x="109" y="82"/>
                </a:lnTo>
                <a:lnTo>
                  <a:pt x="114" y="82"/>
                </a:lnTo>
                <a:lnTo>
                  <a:pt x="117" y="82"/>
                </a:lnTo>
                <a:lnTo>
                  <a:pt x="117" y="88"/>
                </a:lnTo>
                <a:lnTo>
                  <a:pt x="117" y="91"/>
                </a:lnTo>
                <a:lnTo>
                  <a:pt x="117" y="94"/>
                </a:lnTo>
                <a:lnTo>
                  <a:pt x="117" y="97"/>
                </a:lnTo>
                <a:lnTo>
                  <a:pt x="114" y="99"/>
                </a:lnTo>
                <a:lnTo>
                  <a:pt x="114" y="102"/>
                </a:lnTo>
                <a:lnTo>
                  <a:pt x="117" y="102"/>
                </a:lnTo>
                <a:lnTo>
                  <a:pt x="123" y="102"/>
                </a:lnTo>
                <a:lnTo>
                  <a:pt x="126" y="102"/>
                </a:lnTo>
                <a:lnTo>
                  <a:pt x="129" y="102"/>
                </a:lnTo>
                <a:lnTo>
                  <a:pt x="134" y="102"/>
                </a:lnTo>
                <a:lnTo>
                  <a:pt x="137" y="102"/>
                </a:lnTo>
                <a:lnTo>
                  <a:pt x="140" y="99"/>
                </a:lnTo>
                <a:lnTo>
                  <a:pt x="143" y="99"/>
                </a:lnTo>
                <a:lnTo>
                  <a:pt x="146" y="99"/>
                </a:lnTo>
                <a:lnTo>
                  <a:pt x="151" y="91"/>
                </a:lnTo>
                <a:lnTo>
                  <a:pt x="154" y="88"/>
                </a:lnTo>
                <a:lnTo>
                  <a:pt x="157" y="85"/>
                </a:lnTo>
                <a:lnTo>
                  <a:pt x="160" y="82"/>
                </a:lnTo>
                <a:lnTo>
                  <a:pt x="163" y="79"/>
                </a:lnTo>
                <a:lnTo>
                  <a:pt x="168" y="77"/>
                </a:lnTo>
                <a:lnTo>
                  <a:pt x="168" y="74"/>
                </a:lnTo>
                <a:lnTo>
                  <a:pt x="171" y="71"/>
                </a:lnTo>
                <a:lnTo>
                  <a:pt x="174" y="71"/>
                </a:lnTo>
                <a:lnTo>
                  <a:pt x="177" y="68"/>
                </a:lnTo>
                <a:lnTo>
                  <a:pt x="180" y="65"/>
                </a:lnTo>
                <a:lnTo>
                  <a:pt x="188" y="65"/>
                </a:lnTo>
                <a:lnTo>
                  <a:pt x="191" y="62"/>
                </a:lnTo>
                <a:lnTo>
                  <a:pt x="197" y="62"/>
                </a:lnTo>
                <a:lnTo>
                  <a:pt x="197" y="59"/>
                </a:lnTo>
                <a:lnTo>
                  <a:pt x="200" y="57"/>
                </a:lnTo>
                <a:lnTo>
                  <a:pt x="197" y="51"/>
                </a:lnTo>
                <a:lnTo>
                  <a:pt x="197" y="48"/>
                </a:lnTo>
                <a:lnTo>
                  <a:pt x="197" y="42"/>
                </a:lnTo>
                <a:lnTo>
                  <a:pt x="203" y="40"/>
                </a:lnTo>
                <a:lnTo>
                  <a:pt x="214" y="34"/>
                </a:lnTo>
                <a:lnTo>
                  <a:pt x="220" y="31"/>
                </a:lnTo>
                <a:lnTo>
                  <a:pt x="225" y="25"/>
                </a:lnTo>
                <a:lnTo>
                  <a:pt x="234" y="22"/>
                </a:lnTo>
                <a:lnTo>
                  <a:pt x="240" y="20"/>
                </a:lnTo>
                <a:lnTo>
                  <a:pt x="245" y="17"/>
                </a:lnTo>
                <a:lnTo>
                  <a:pt x="245" y="11"/>
                </a:lnTo>
                <a:lnTo>
                  <a:pt x="245" y="5"/>
                </a:lnTo>
                <a:lnTo>
                  <a:pt x="248" y="5"/>
                </a:lnTo>
                <a:lnTo>
                  <a:pt x="254" y="5"/>
                </a:lnTo>
                <a:lnTo>
                  <a:pt x="260" y="5"/>
                </a:lnTo>
                <a:lnTo>
                  <a:pt x="265" y="3"/>
                </a:lnTo>
                <a:lnTo>
                  <a:pt x="268" y="0"/>
                </a:lnTo>
                <a:lnTo>
                  <a:pt x="271" y="0"/>
                </a:lnTo>
                <a:lnTo>
                  <a:pt x="274" y="5"/>
                </a:lnTo>
                <a:lnTo>
                  <a:pt x="279" y="8"/>
                </a:lnTo>
                <a:lnTo>
                  <a:pt x="282" y="11"/>
                </a:lnTo>
                <a:lnTo>
                  <a:pt x="288" y="17"/>
                </a:lnTo>
                <a:lnTo>
                  <a:pt x="291" y="22"/>
                </a:lnTo>
                <a:lnTo>
                  <a:pt x="294" y="28"/>
                </a:lnTo>
                <a:lnTo>
                  <a:pt x="297" y="31"/>
                </a:lnTo>
                <a:lnTo>
                  <a:pt x="297" y="34"/>
                </a:lnTo>
                <a:lnTo>
                  <a:pt x="297" y="37"/>
                </a:lnTo>
                <a:lnTo>
                  <a:pt x="299" y="40"/>
                </a:lnTo>
                <a:lnTo>
                  <a:pt x="302" y="42"/>
                </a:lnTo>
                <a:lnTo>
                  <a:pt x="302" y="48"/>
                </a:lnTo>
                <a:lnTo>
                  <a:pt x="305" y="54"/>
                </a:lnTo>
                <a:lnTo>
                  <a:pt x="308" y="54"/>
                </a:lnTo>
                <a:lnTo>
                  <a:pt x="314" y="57"/>
                </a:lnTo>
                <a:lnTo>
                  <a:pt x="322" y="59"/>
                </a:lnTo>
                <a:lnTo>
                  <a:pt x="325" y="65"/>
                </a:lnTo>
                <a:lnTo>
                  <a:pt x="328" y="71"/>
                </a:lnTo>
                <a:lnTo>
                  <a:pt x="334" y="77"/>
                </a:lnTo>
                <a:lnTo>
                  <a:pt x="339" y="79"/>
                </a:lnTo>
                <a:close/>
              </a:path>
            </a:pathLst>
          </a:custGeom>
          <a:solidFill>
            <a:srgbClr val="7BC36F"/>
          </a:solidFill>
          <a:ln w="19050">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9" name="Freeform 46">
            <a:extLst>
              <a:ext uri="{FF2B5EF4-FFF2-40B4-BE49-F238E27FC236}">
                <a16:creationId xmlns:a16="http://schemas.microsoft.com/office/drawing/2014/main" id="{A5918908-E42D-0746-65B1-49552AF39AC4}"/>
              </a:ext>
            </a:extLst>
          </p:cNvPr>
          <p:cNvSpPr>
            <a:spLocks noEditPoints="1"/>
          </p:cNvSpPr>
          <p:nvPr/>
        </p:nvSpPr>
        <p:spPr bwMode="auto">
          <a:xfrm>
            <a:off x="4189413" y="4586288"/>
            <a:ext cx="2309813" cy="1703388"/>
          </a:xfrm>
          <a:custGeom>
            <a:avLst/>
            <a:gdLst>
              <a:gd name="T0" fmla="*/ 464 w 1455"/>
              <a:gd name="T1" fmla="*/ 1059 h 1073"/>
              <a:gd name="T2" fmla="*/ 236 w 1455"/>
              <a:gd name="T3" fmla="*/ 991 h 1073"/>
              <a:gd name="T4" fmla="*/ 715 w 1455"/>
              <a:gd name="T5" fmla="*/ 1008 h 1073"/>
              <a:gd name="T6" fmla="*/ 672 w 1455"/>
              <a:gd name="T7" fmla="*/ 985 h 1073"/>
              <a:gd name="T8" fmla="*/ 649 w 1455"/>
              <a:gd name="T9" fmla="*/ 991 h 1073"/>
              <a:gd name="T10" fmla="*/ 1076 w 1455"/>
              <a:gd name="T11" fmla="*/ 905 h 1073"/>
              <a:gd name="T12" fmla="*/ 157 w 1455"/>
              <a:gd name="T13" fmla="*/ 860 h 1073"/>
              <a:gd name="T14" fmla="*/ 174 w 1455"/>
              <a:gd name="T15" fmla="*/ 715 h 1073"/>
              <a:gd name="T16" fmla="*/ 384 w 1455"/>
              <a:gd name="T17" fmla="*/ 14 h 1073"/>
              <a:gd name="T18" fmla="*/ 493 w 1455"/>
              <a:gd name="T19" fmla="*/ 91 h 1073"/>
              <a:gd name="T20" fmla="*/ 564 w 1455"/>
              <a:gd name="T21" fmla="*/ 413 h 1073"/>
              <a:gd name="T22" fmla="*/ 578 w 1455"/>
              <a:gd name="T23" fmla="*/ 712 h 1073"/>
              <a:gd name="T24" fmla="*/ 740 w 1455"/>
              <a:gd name="T25" fmla="*/ 769 h 1073"/>
              <a:gd name="T26" fmla="*/ 817 w 1455"/>
              <a:gd name="T27" fmla="*/ 886 h 1073"/>
              <a:gd name="T28" fmla="*/ 829 w 1455"/>
              <a:gd name="T29" fmla="*/ 740 h 1073"/>
              <a:gd name="T30" fmla="*/ 886 w 1455"/>
              <a:gd name="T31" fmla="*/ 672 h 1073"/>
              <a:gd name="T32" fmla="*/ 948 w 1455"/>
              <a:gd name="T33" fmla="*/ 646 h 1073"/>
              <a:gd name="T34" fmla="*/ 1005 w 1455"/>
              <a:gd name="T35" fmla="*/ 515 h 1073"/>
              <a:gd name="T36" fmla="*/ 1125 w 1455"/>
              <a:gd name="T37" fmla="*/ 387 h 1073"/>
              <a:gd name="T38" fmla="*/ 1105 w 1455"/>
              <a:gd name="T39" fmla="*/ 279 h 1073"/>
              <a:gd name="T40" fmla="*/ 1227 w 1455"/>
              <a:gd name="T41" fmla="*/ 225 h 1073"/>
              <a:gd name="T42" fmla="*/ 1347 w 1455"/>
              <a:gd name="T43" fmla="*/ 293 h 1073"/>
              <a:gd name="T44" fmla="*/ 1444 w 1455"/>
              <a:gd name="T45" fmla="*/ 407 h 1073"/>
              <a:gd name="T46" fmla="*/ 1264 w 1455"/>
              <a:gd name="T47" fmla="*/ 635 h 1073"/>
              <a:gd name="T48" fmla="*/ 1188 w 1455"/>
              <a:gd name="T49" fmla="*/ 857 h 1073"/>
              <a:gd name="T50" fmla="*/ 1136 w 1455"/>
              <a:gd name="T51" fmla="*/ 925 h 1073"/>
              <a:gd name="T52" fmla="*/ 1096 w 1455"/>
              <a:gd name="T53" fmla="*/ 911 h 1073"/>
              <a:gd name="T54" fmla="*/ 1057 w 1455"/>
              <a:gd name="T55" fmla="*/ 886 h 1073"/>
              <a:gd name="T56" fmla="*/ 1068 w 1455"/>
              <a:gd name="T57" fmla="*/ 940 h 1073"/>
              <a:gd name="T58" fmla="*/ 960 w 1455"/>
              <a:gd name="T59" fmla="*/ 979 h 1073"/>
              <a:gd name="T60" fmla="*/ 860 w 1455"/>
              <a:gd name="T61" fmla="*/ 1005 h 1073"/>
              <a:gd name="T62" fmla="*/ 832 w 1455"/>
              <a:gd name="T63" fmla="*/ 971 h 1073"/>
              <a:gd name="T64" fmla="*/ 772 w 1455"/>
              <a:gd name="T65" fmla="*/ 1016 h 1073"/>
              <a:gd name="T66" fmla="*/ 775 w 1455"/>
              <a:gd name="T67" fmla="*/ 999 h 1073"/>
              <a:gd name="T68" fmla="*/ 681 w 1455"/>
              <a:gd name="T69" fmla="*/ 925 h 1073"/>
              <a:gd name="T70" fmla="*/ 678 w 1455"/>
              <a:gd name="T71" fmla="*/ 1005 h 1073"/>
              <a:gd name="T72" fmla="*/ 627 w 1455"/>
              <a:gd name="T73" fmla="*/ 945 h 1073"/>
              <a:gd name="T74" fmla="*/ 641 w 1455"/>
              <a:gd name="T75" fmla="*/ 1042 h 1073"/>
              <a:gd name="T76" fmla="*/ 595 w 1455"/>
              <a:gd name="T77" fmla="*/ 971 h 1073"/>
              <a:gd name="T78" fmla="*/ 561 w 1455"/>
              <a:gd name="T79" fmla="*/ 994 h 1073"/>
              <a:gd name="T80" fmla="*/ 535 w 1455"/>
              <a:gd name="T81" fmla="*/ 994 h 1073"/>
              <a:gd name="T82" fmla="*/ 510 w 1455"/>
              <a:gd name="T83" fmla="*/ 994 h 1073"/>
              <a:gd name="T84" fmla="*/ 444 w 1455"/>
              <a:gd name="T85" fmla="*/ 1034 h 1073"/>
              <a:gd name="T86" fmla="*/ 407 w 1455"/>
              <a:gd name="T87" fmla="*/ 1025 h 1073"/>
              <a:gd name="T88" fmla="*/ 365 w 1455"/>
              <a:gd name="T89" fmla="*/ 1042 h 1073"/>
              <a:gd name="T90" fmla="*/ 347 w 1455"/>
              <a:gd name="T91" fmla="*/ 1048 h 1073"/>
              <a:gd name="T92" fmla="*/ 276 w 1455"/>
              <a:gd name="T93" fmla="*/ 1022 h 1073"/>
              <a:gd name="T94" fmla="*/ 239 w 1455"/>
              <a:gd name="T95" fmla="*/ 994 h 1073"/>
              <a:gd name="T96" fmla="*/ 168 w 1455"/>
              <a:gd name="T97" fmla="*/ 894 h 1073"/>
              <a:gd name="T98" fmla="*/ 137 w 1455"/>
              <a:gd name="T99" fmla="*/ 797 h 1073"/>
              <a:gd name="T100" fmla="*/ 154 w 1455"/>
              <a:gd name="T101" fmla="*/ 777 h 1073"/>
              <a:gd name="T102" fmla="*/ 157 w 1455"/>
              <a:gd name="T103" fmla="*/ 732 h 1073"/>
              <a:gd name="T104" fmla="*/ 225 w 1455"/>
              <a:gd name="T105" fmla="*/ 663 h 1073"/>
              <a:gd name="T106" fmla="*/ 140 w 1455"/>
              <a:gd name="T107" fmla="*/ 692 h 1073"/>
              <a:gd name="T108" fmla="*/ 114 w 1455"/>
              <a:gd name="T109" fmla="*/ 649 h 1073"/>
              <a:gd name="T110" fmla="*/ 131 w 1455"/>
              <a:gd name="T111" fmla="*/ 641 h 1073"/>
              <a:gd name="T112" fmla="*/ 71 w 1455"/>
              <a:gd name="T113" fmla="*/ 641 h 1073"/>
              <a:gd name="T114" fmla="*/ 85 w 1455"/>
              <a:gd name="T115" fmla="*/ 555 h 1073"/>
              <a:gd name="T116" fmla="*/ 34 w 1455"/>
              <a:gd name="T117" fmla="*/ 578 h 1073"/>
              <a:gd name="T118" fmla="*/ 17 w 1455"/>
              <a:gd name="T119" fmla="*/ 424 h 1073"/>
              <a:gd name="T120" fmla="*/ 46 w 1455"/>
              <a:gd name="T121" fmla="*/ 293 h 1073"/>
              <a:gd name="T122" fmla="*/ 251 w 1455"/>
              <a:gd name="T123" fmla="*/ 262 h 1073"/>
              <a:gd name="T124" fmla="*/ 302 w 1455"/>
              <a:gd name="T125" fmla="*/ 103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5" h="1073">
                <a:moveTo>
                  <a:pt x="419" y="1048"/>
                </a:moveTo>
                <a:lnTo>
                  <a:pt x="416" y="1048"/>
                </a:lnTo>
                <a:lnTo>
                  <a:pt x="416" y="1045"/>
                </a:lnTo>
                <a:lnTo>
                  <a:pt x="419" y="1045"/>
                </a:lnTo>
                <a:lnTo>
                  <a:pt x="419" y="1048"/>
                </a:lnTo>
                <a:close/>
                <a:moveTo>
                  <a:pt x="327" y="1045"/>
                </a:moveTo>
                <a:lnTo>
                  <a:pt x="327" y="1048"/>
                </a:lnTo>
                <a:lnTo>
                  <a:pt x="325" y="1045"/>
                </a:lnTo>
                <a:lnTo>
                  <a:pt x="325" y="1042"/>
                </a:lnTo>
                <a:lnTo>
                  <a:pt x="327" y="1042"/>
                </a:lnTo>
                <a:lnTo>
                  <a:pt x="327" y="1045"/>
                </a:lnTo>
                <a:close/>
                <a:moveTo>
                  <a:pt x="350" y="1042"/>
                </a:moveTo>
                <a:lnTo>
                  <a:pt x="347" y="1042"/>
                </a:lnTo>
                <a:lnTo>
                  <a:pt x="350" y="1042"/>
                </a:lnTo>
                <a:close/>
                <a:moveTo>
                  <a:pt x="350" y="1042"/>
                </a:moveTo>
                <a:lnTo>
                  <a:pt x="350" y="1039"/>
                </a:lnTo>
                <a:lnTo>
                  <a:pt x="350" y="1042"/>
                </a:lnTo>
                <a:close/>
                <a:moveTo>
                  <a:pt x="410" y="1045"/>
                </a:moveTo>
                <a:lnTo>
                  <a:pt x="410" y="1042"/>
                </a:lnTo>
                <a:lnTo>
                  <a:pt x="410" y="1039"/>
                </a:lnTo>
                <a:lnTo>
                  <a:pt x="413" y="1039"/>
                </a:lnTo>
                <a:lnTo>
                  <a:pt x="413" y="1042"/>
                </a:lnTo>
                <a:lnTo>
                  <a:pt x="413" y="1045"/>
                </a:lnTo>
                <a:lnTo>
                  <a:pt x="410" y="1045"/>
                </a:lnTo>
                <a:close/>
                <a:moveTo>
                  <a:pt x="325" y="1042"/>
                </a:moveTo>
                <a:lnTo>
                  <a:pt x="325" y="1039"/>
                </a:lnTo>
                <a:lnTo>
                  <a:pt x="325" y="1036"/>
                </a:lnTo>
                <a:lnTo>
                  <a:pt x="325" y="1039"/>
                </a:lnTo>
                <a:lnTo>
                  <a:pt x="325" y="1042"/>
                </a:lnTo>
                <a:close/>
                <a:moveTo>
                  <a:pt x="350" y="1036"/>
                </a:moveTo>
                <a:lnTo>
                  <a:pt x="347" y="1036"/>
                </a:lnTo>
                <a:lnTo>
                  <a:pt x="350" y="1036"/>
                </a:lnTo>
                <a:close/>
                <a:moveTo>
                  <a:pt x="379" y="1036"/>
                </a:moveTo>
                <a:lnTo>
                  <a:pt x="379" y="1039"/>
                </a:lnTo>
                <a:lnTo>
                  <a:pt x="379" y="1036"/>
                </a:lnTo>
                <a:lnTo>
                  <a:pt x="379" y="1034"/>
                </a:lnTo>
                <a:lnTo>
                  <a:pt x="379" y="1036"/>
                </a:lnTo>
                <a:close/>
                <a:moveTo>
                  <a:pt x="410" y="1036"/>
                </a:moveTo>
                <a:lnTo>
                  <a:pt x="410" y="1034"/>
                </a:lnTo>
                <a:lnTo>
                  <a:pt x="413" y="1034"/>
                </a:lnTo>
                <a:lnTo>
                  <a:pt x="413" y="1036"/>
                </a:lnTo>
                <a:lnTo>
                  <a:pt x="410" y="1036"/>
                </a:lnTo>
                <a:close/>
                <a:moveTo>
                  <a:pt x="367" y="1028"/>
                </a:moveTo>
                <a:lnTo>
                  <a:pt x="365" y="1028"/>
                </a:lnTo>
                <a:lnTo>
                  <a:pt x="365" y="1025"/>
                </a:lnTo>
                <a:lnTo>
                  <a:pt x="367" y="1025"/>
                </a:lnTo>
                <a:lnTo>
                  <a:pt x="367" y="1028"/>
                </a:lnTo>
                <a:close/>
                <a:moveTo>
                  <a:pt x="436" y="1022"/>
                </a:moveTo>
                <a:lnTo>
                  <a:pt x="439" y="1022"/>
                </a:lnTo>
                <a:lnTo>
                  <a:pt x="439" y="1025"/>
                </a:lnTo>
                <a:lnTo>
                  <a:pt x="441" y="1025"/>
                </a:lnTo>
                <a:lnTo>
                  <a:pt x="444" y="1025"/>
                </a:lnTo>
                <a:lnTo>
                  <a:pt x="444" y="1028"/>
                </a:lnTo>
                <a:lnTo>
                  <a:pt x="444" y="1031"/>
                </a:lnTo>
                <a:lnTo>
                  <a:pt x="444" y="1034"/>
                </a:lnTo>
                <a:lnTo>
                  <a:pt x="444" y="1036"/>
                </a:lnTo>
                <a:lnTo>
                  <a:pt x="444" y="1039"/>
                </a:lnTo>
                <a:lnTo>
                  <a:pt x="447" y="1039"/>
                </a:lnTo>
                <a:lnTo>
                  <a:pt x="447" y="1042"/>
                </a:lnTo>
                <a:lnTo>
                  <a:pt x="450" y="1042"/>
                </a:lnTo>
                <a:lnTo>
                  <a:pt x="453" y="1042"/>
                </a:lnTo>
                <a:lnTo>
                  <a:pt x="456" y="1045"/>
                </a:lnTo>
                <a:lnTo>
                  <a:pt x="456" y="1048"/>
                </a:lnTo>
                <a:lnTo>
                  <a:pt x="458" y="1051"/>
                </a:lnTo>
                <a:lnTo>
                  <a:pt x="461" y="1053"/>
                </a:lnTo>
                <a:lnTo>
                  <a:pt x="461" y="1056"/>
                </a:lnTo>
                <a:lnTo>
                  <a:pt x="464" y="1059"/>
                </a:lnTo>
                <a:lnTo>
                  <a:pt x="467" y="1059"/>
                </a:lnTo>
                <a:lnTo>
                  <a:pt x="467" y="1062"/>
                </a:lnTo>
                <a:lnTo>
                  <a:pt x="464" y="1062"/>
                </a:lnTo>
                <a:lnTo>
                  <a:pt x="461" y="1062"/>
                </a:lnTo>
                <a:lnTo>
                  <a:pt x="458" y="1062"/>
                </a:lnTo>
                <a:lnTo>
                  <a:pt x="456" y="1062"/>
                </a:lnTo>
                <a:lnTo>
                  <a:pt x="453" y="1062"/>
                </a:lnTo>
                <a:lnTo>
                  <a:pt x="450" y="1062"/>
                </a:lnTo>
                <a:lnTo>
                  <a:pt x="444" y="1062"/>
                </a:lnTo>
                <a:lnTo>
                  <a:pt x="444" y="1065"/>
                </a:lnTo>
                <a:lnTo>
                  <a:pt x="441" y="1065"/>
                </a:lnTo>
                <a:lnTo>
                  <a:pt x="439" y="1065"/>
                </a:lnTo>
                <a:lnTo>
                  <a:pt x="433" y="1065"/>
                </a:lnTo>
                <a:lnTo>
                  <a:pt x="430" y="1065"/>
                </a:lnTo>
                <a:lnTo>
                  <a:pt x="427" y="1065"/>
                </a:lnTo>
                <a:lnTo>
                  <a:pt x="421" y="1065"/>
                </a:lnTo>
                <a:lnTo>
                  <a:pt x="416" y="1065"/>
                </a:lnTo>
                <a:lnTo>
                  <a:pt x="413" y="1065"/>
                </a:lnTo>
                <a:lnTo>
                  <a:pt x="410" y="1065"/>
                </a:lnTo>
                <a:lnTo>
                  <a:pt x="407" y="1065"/>
                </a:lnTo>
                <a:lnTo>
                  <a:pt x="407" y="1062"/>
                </a:lnTo>
                <a:lnTo>
                  <a:pt x="407" y="1059"/>
                </a:lnTo>
                <a:lnTo>
                  <a:pt x="410" y="1059"/>
                </a:lnTo>
                <a:lnTo>
                  <a:pt x="410" y="1056"/>
                </a:lnTo>
                <a:lnTo>
                  <a:pt x="410" y="1053"/>
                </a:lnTo>
                <a:lnTo>
                  <a:pt x="413" y="1051"/>
                </a:lnTo>
                <a:lnTo>
                  <a:pt x="416" y="1048"/>
                </a:lnTo>
                <a:lnTo>
                  <a:pt x="419" y="1048"/>
                </a:lnTo>
                <a:lnTo>
                  <a:pt x="419" y="1045"/>
                </a:lnTo>
                <a:lnTo>
                  <a:pt x="419" y="1042"/>
                </a:lnTo>
                <a:lnTo>
                  <a:pt x="421" y="1039"/>
                </a:lnTo>
                <a:lnTo>
                  <a:pt x="424" y="1036"/>
                </a:lnTo>
                <a:lnTo>
                  <a:pt x="424" y="1034"/>
                </a:lnTo>
                <a:lnTo>
                  <a:pt x="427" y="1031"/>
                </a:lnTo>
                <a:lnTo>
                  <a:pt x="430" y="1031"/>
                </a:lnTo>
                <a:lnTo>
                  <a:pt x="430" y="1028"/>
                </a:lnTo>
                <a:lnTo>
                  <a:pt x="433" y="1025"/>
                </a:lnTo>
                <a:lnTo>
                  <a:pt x="433" y="1022"/>
                </a:lnTo>
                <a:lnTo>
                  <a:pt x="436" y="1022"/>
                </a:lnTo>
                <a:close/>
                <a:moveTo>
                  <a:pt x="373" y="1025"/>
                </a:moveTo>
                <a:lnTo>
                  <a:pt x="373" y="1022"/>
                </a:lnTo>
                <a:lnTo>
                  <a:pt x="376" y="1022"/>
                </a:lnTo>
                <a:lnTo>
                  <a:pt x="373" y="1022"/>
                </a:lnTo>
                <a:lnTo>
                  <a:pt x="373" y="1025"/>
                </a:lnTo>
                <a:close/>
                <a:moveTo>
                  <a:pt x="552" y="1028"/>
                </a:moveTo>
                <a:lnTo>
                  <a:pt x="550" y="1028"/>
                </a:lnTo>
                <a:lnTo>
                  <a:pt x="550" y="1025"/>
                </a:lnTo>
                <a:lnTo>
                  <a:pt x="550" y="1022"/>
                </a:lnTo>
                <a:lnTo>
                  <a:pt x="552" y="1022"/>
                </a:lnTo>
                <a:lnTo>
                  <a:pt x="552" y="1025"/>
                </a:lnTo>
                <a:lnTo>
                  <a:pt x="552" y="1028"/>
                </a:lnTo>
                <a:close/>
                <a:moveTo>
                  <a:pt x="416" y="1022"/>
                </a:moveTo>
                <a:lnTo>
                  <a:pt x="413" y="1022"/>
                </a:lnTo>
                <a:lnTo>
                  <a:pt x="413" y="1019"/>
                </a:lnTo>
                <a:lnTo>
                  <a:pt x="413" y="1016"/>
                </a:lnTo>
                <a:lnTo>
                  <a:pt x="416" y="1019"/>
                </a:lnTo>
                <a:lnTo>
                  <a:pt x="416" y="1022"/>
                </a:lnTo>
                <a:close/>
                <a:moveTo>
                  <a:pt x="444" y="1011"/>
                </a:moveTo>
                <a:lnTo>
                  <a:pt x="441" y="1011"/>
                </a:lnTo>
                <a:lnTo>
                  <a:pt x="441" y="1008"/>
                </a:lnTo>
                <a:lnTo>
                  <a:pt x="441" y="1005"/>
                </a:lnTo>
                <a:lnTo>
                  <a:pt x="441" y="1008"/>
                </a:lnTo>
                <a:lnTo>
                  <a:pt x="444" y="1008"/>
                </a:lnTo>
                <a:lnTo>
                  <a:pt x="444" y="1011"/>
                </a:lnTo>
                <a:close/>
                <a:moveTo>
                  <a:pt x="239" y="994"/>
                </a:moveTo>
                <a:lnTo>
                  <a:pt x="236" y="994"/>
                </a:lnTo>
                <a:lnTo>
                  <a:pt x="236" y="991"/>
                </a:lnTo>
                <a:lnTo>
                  <a:pt x="239" y="994"/>
                </a:lnTo>
                <a:close/>
                <a:moveTo>
                  <a:pt x="558" y="991"/>
                </a:moveTo>
                <a:lnTo>
                  <a:pt x="558" y="988"/>
                </a:lnTo>
                <a:lnTo>
                  <a:pt x="558" y="991"/>
                </a:lnTo>
                <a:close/>
                <a:moveTo>
                  <a:pt x="777" y="988"/>
                </a:moveTo>
                <a:lnTo>
                  <a:pt x="780" y="988"/>
                </a:lnTo>
                <a:lnTo>
                  <a:pt x="780" y="991"/>
                </a:lnTo>
                <a:lnTo>
                  <a:pt x="777" y="991"/>
                </a:lnTo>
                <a:lnTo>
                  <a:pt x="777" y="988"/>
                </a:lnTo>
                <a:close/>
                <a:moveTo>
                  <a:pt x="743" y="999"/>
                </a:moveTo>
                <a:lnTo>
                  <a:pt x="743" y="1002"/>
                </a:lnTo>
                <a:lnTo>
                  <a:pt x="746" y="1002"/>
                </a:lnTo>
                <a:lnTo>
                  <a:pt x="749" y="1002"/>
                </a:lnTo>
                <a:lnTo>
                  <a:pt x="749" y="999"/>
                </a:lnTo>
                <a:lnTo>
                  <a:pt x="752" y="999"/>
                </a:lnTo>
                <a:lnTo>
                  <a:pt x="755" y="999"/>
                </a:lnTo>
                <a:lnTo>
                  <a:pt x="760" y="999"/>
                </a:lnTo>
                <a:lnTo>
                  <a:pt x="760" y="1002"/>
                </a:lnTo>
                <a:lnTo>
                  <a:pt x="760" y="1005"/>
                </a:lnTo>
                <a:lnTo>
                  <a:pt x="758" y="1005"/>
                </a:lnTo>
                <a:lnTo>
                  <a:pt x="758" y="1008"/>
                </a:lnTo>
                <a:lnTo>
                  <a:pt x="758" y="1011"/>
                </a:lnTo>
                <a:lnTo>
                  <a:pt x="758" y="1014"/>
                </a:lnTo>
                <a:lnTo>
                  <a:pt x="758" y="1016"/>
                </a:lnTo>
                <a:lnTo>
                  <a:pt x="758" y="1019"/>
                </a:lnTo>
                <a:lnTo>
                  <a:pt x="758" y="1022"/>
                </a:lnTo>
                <a:lnTo>
                  <a:pt x="760" y="1022"/>
                </a:lnTo>
                <a:lnTo>
                  <a:pt x="760" y="1025"/>
                </a:lnTo>
                <a:lnTo>
                  <a:pt x="758" y="1025"/>
                </a:lnTo>
                <a:lnTo>
                  <a:pt x="755" y="1025"/>
                </a:lnTo>
                <a:lnTo>
                  <a:pt x="755" y="1028"/>
                </a:lnTo>
                <a:lnTo>
                  <a:pt x="752" y="1028"/>
                </a:lnTo>
                <a:lnTo>
                  <a:pt x="749" y="1028"/>
                </a:lnTo>
                <a:lnTo>
                  <a:pt x="746" y="1028"/>
                </a:lnTo>
                <a:lnTo>
                  <a:pt x="746" y="1031"/>
                </a:lnTo>
                <a:lnTo>
                  <a:pt x="743" y="1031"/>
                </a:lnTo>
                <a:lnTo>
                  <a:pt x="740" y="1031"/>
                </a:lnTo>
                <a:lnTo>
                  <a:pt x="738" y="1031"/>
                </a:lnTo>
                <a:lnTo>
                  <a:pt x="735" y="1034"/>
                </a:lnTo>
                <a:lnTo>
                  <a:pt x="732" y="1034"/>
                </a:lnTo>
                <a:lnTo>
                  <a:pt x="729" y="1036"/>
                </a:lnTo>
                <a:lnTo>
                  <a:pt x="726" y="1036"/>
                </a:lnTo>
                <a:lnTo>
                  <a:pt x="723" y="1036"/>
                </a:lnTo>
                <a:lnTo>
                  <a:pt x="721" y="1036"/>
                </a:lnTo>
                <a:lnTo>
                  <a:pt x="715" y="1036"/>
                </a:lnTo>
                <a:lnTo>
                  <a:pt x="712" y="1036"/>
                </a:lnTo>
                <a:lnTo>
                  <a:pt x="709" y="1036"/>
                </a:lnTo>
                <a:lnTo>
                  <a:pt x="706" y="1036"/>
                </a:lnTo>
                <a:lnTo>
                  <a:pt x="703" y="1036"/>
                </a:lnTo>
                <a:lnTo>
                  <a:pt x="701" y="1039"/>
                </a:lnTo>
                <a:lnTo>
                  <a:pt x="701" y="1036"/>
                </a:lnTo>
                <a:lnTo>
                  <a:pt x="698" y="1034"/>
                </a:lnTo>
                <a:lnTo>
                  <a:pt x="698" y="1031"/>
                </a:lnTo>
                <a:lnTo>
                  <a:pt x="701" y="1031"/>
                </a:lnTo>
                <a:lnTo>
                  <a:pt x="701" y="1028"/>
                </a:lnTo>
                <a:lnTo>
                  <a:pt x="701" y="1025"/>
                </a:lnTo>
                <a:lnTo>
                  <a:pt x="701" y="1028"/>
                </a:lnTo>
                <a:lnTo>
                  <a:pt x="703" y="1028"/>
                </a:lnTo>
                <a:lnTo>
                  <a:pt x="703" y="1025"/>
                </a:lnTo>
                <a:lnTo>
                  <a:pt x="703" y="1022"/>
                </a:lnTo>
                <a:lnTo>
                  <a:pt x="706" y="1022"/>
                </a:lnTo>
                <a:lnTo>
                  <a:pt x="706" y="1019"/>
                </a:lnTo>
                <a:lnTo>
                  <a:pt x="709" y="1019"/>
                </a:lnTo>
                <a:lnTo>
                  <a:pt x="709" y="1016"/>
                </a:lnTo>
                <a:lnTo>
                  <a:pt x="712" y="1014"/>
                </a:lnTo>
                <a:lnTo>
                  <a:pt x="715" y="1011"/>
                </a:lnTo>
                <a:lnTo>
                  <a:pt x="715" y="1008"/>
                </a:lnTo>
                <a:lnTo>
                  <a:pt x="718" y="1008"/>
                </a:lnTo>
                <a:lnTo>
                  <a:pt x="718" y="1005"/>
                </a:lnTo>
                <a:lnTo>
                  <a:pt x="721" y="1005"/>
                </a:lnTo>
                <a:lnTo>
                  <a:pt x="721" y="1002"/>
                </a:lnTo>
                <a:lnTo>
                  <a:pt x="721" y="999"/>
                </a:lnTo>
                <a:lnTo>
                  <a:pt x="723" y="999"/>
                </a:lnTo>
                <a:lnTo>
                  <a:pt x="726" y="999"/>
                </a:lnTo>
                <a:lnTo>
                  <a:pt x="726" y="997"/>
                </a:lnTo>
                <a:lnTo>
                  <a:pt x="726" y="994"/>
                </a:lnTo>
                <a:lnTo>
                  <a:pt x="729" y="994"/>
                </a:lnTo>
                <a:lnTo>
                  <a:pt x="729" y="991"/>
                </a:lnTo>
                <a:lnTo>
                  <a:pt x="729" y="988"/>
                </a:lnTo>
                <a:lnTo>
                  <a:pt x="732" y="988"/>
                </a:lnTo>
                <a:lnTo>
                  <a:pt x="735" y="988"/>
                </a:lnTo>
                <a:lnTo>
                  <a:pt x="735" y="991"/>
                </a:lnTo>
                <a:lnTo>
                  <a:pt x="735" y="994"/>
                </a:lnTo>
                <a:lnTo>
                  <a:pt x="738" y="994"/>
                </a:lnTo>
                <a:lnTo>
                  <a:pt x="738" y="997"/>
                </a:lnTo>
                <a:lnTo>
                  <a:pt x="740" y="999"/>
                </a:lnTo>
                <a:lnTo>
                  <a:pt x="743" y="999"/>
                </a:lnTo>
                <a:close/>
                <a:moveTo>
                  <a:pt x="795" y="988"/>
                </a:moveTo>
                <a:lnTo>
                  <a:pt x="795" y="985"/>
                </a:lnTo>
                <a:lnTo>
                  <a:pt x="795" y="988"/>
                </a:lnTo>
                <a:close/>
                <a:moveTo>
                  <a:pt x="234" y="985"/>
                </a:moveTo>
                <a:lnTo>
                  <a:pt x="234" y="988"/>
                </a:lnTo>
                <a:lnTo>
                  <a:pt x="234" y="985"/>
                </a:lnTo>
                <a:close/>
                <a:moveTo>
                  <a:pt x="786" y="994"/>
                </a:moveTo>
                <a:lnTo>
                  <a:pt x="783" y="994"/>
                </a:lnTo>
                <a:lnTo>
                  <a:pt x="780" y="994"/>
                </a:lnTo>
                <a:lnTo>
                  <a:pt x="780" y="997"/>
                </a:lnTo>
                <a:lnTo>
                  <a:pt x="777" y="994"/>
                </a:lnTo>
                <a:lnTo>
                  <a:pt x="777" y="991"/>
                </a:lnTo>
                <a:lnTo>
                  <a:pt x="780" y="991"/>
                </a:lnTo>
                <a:lnTo>
                  <a:pt x="780" y="994"/>
                </a:lnTo>
                <a:lnTo>
                  <a:pt x="780" y="991"/>
                </a:lnTo>
                <a:lnTo>
                  <a:pt x="783" y="991"/>
                </a:lnTo>
                <a:lnTo>
                  <a:pt x="786" y="991"/>
                </a:lnTo>
                <a:lnTo>
                  <a:pt x="786" y="988"/>
                </a:lnTo>
                <a:lnTo>
                  <a:pt x="786" y="985"/>
                </a:lnTo>
                <a:lnTo>
                  <a:pt x="789" y="985"/>
                </a:lnTo>
                <a:lnTo>
                  <a:pt x="789" y="988"/>
                </a:lnTo>
                <a:lnTo>
                  <a:pt x="789" y="991"/>
                </a:lnTo>
                <a:lnTo>
                  <a:pt x="786" y="991"/>
                </a:lnTo>
                <a:lnTo>
                  <a:pt x="786" y="994"/>
                </a:lnTo>
                <a:close/>
                <a:moveTo>
                  <a:pt x="783" y="988"/>
                </a:moveTo>
                <a:lnTo>
                  <a:pt x="783" y="985"/>
                </a:lnTo>
                <a:lnTo>
                  <a:pt x="786" y="985"/>
                </a:lnTo>
                <a:lnTo>
                  <a:pt x="783" y="985"/>
                </a:lnTo>
                <a:lnTo>
                  <a:pt x="786" y="988"/>
                </a:lnTo>
                <a:lnTo>
                  <a:pt x="783" y="988"/>
                </a:lnTo>
                <a:close/>
                <a:moveTo>
                  <a:pt x="792" y="985"/>
                </a:moveTo>
                <a:lnTo>
                  <a:pt x="792" y="982"/>
                </a:lnTo>
                <a:lnTo>
                  <a:pt x="792" y="985"/>
                </a:lnTo>
                <a:close/>
                <a:moveTo>
                  <a:pt x="786" y="982"/>
                </a:moveTo>
                <a:lnTo>
                  <a:pt x="783" y="982"/>
                </a:lnTo>
                <a:lnTo>
                  <a:pt x="786" y="982"/>
                </a:lnTo>
                <a:close/>
                <a:moveTo>
                  <a:pt x="661" y="971"/>
                </a:moveTo>
                <a:lnTo>
                  <a:pt x="664" y="971"/>
                </a:lnTo>
                <a:lnTo>
                  <a:pt x="666" y="971"/>
                </a:lnTo>
                <a:lnTo>
                  <a:pt x="669" y="974"/>
                </a:lnTo>
                <a:lnTo>
                  <a:pt x="669" y="977"/>
                </a:lnTo>
                <a:lnTo>
                  <a:pt x="672" y="977"/>
                </a:lnTo>
                <a:lnTo>
                  <a:pt x="672" y="979"/>
                </a:lnTo>
                <a:lnTo>
                  <a:pt x="669" y="979"/>
                </a:lnTo>
                <a:lnTo>
                  <a:pt x="672" y="979"/>
                </a:lnTo>
                <a:lnTo>
                  <a:pt x="672" y="982"/>
                </a:lnTo>
                <a:lnTo>
                  <a:pt x="672" y="985"/>
                </a:lnTo>
                <a:lnTo>
                  <a:pt x="672" y="988"/>
                </a:lnTo>
                <a:lnTo>
                  <a:pt x="672" y="991"/>
                </a:lnTo>
                <a:lnTo>
                  <a:pt x="675" y="994"/>
                </a:lnTo>
                <a:lnTo>
                  <a:pt x="678" y="997"/>
                </a:lnTo>
                <a:lnTo>
                  <a:pt x="678" y="999"/>
                </a:lnTo>
                <a:lnTo>
                  <a:pt x="675" y="999"/>
                </a:lnTo>
                <a:lnTo>
                  <a:pt x="675" y="1002"/>
                </a:lnTo>
                <a:lnTo>
                  <a:pt x="675" y="1005"/>
                </a:lnTo>
                <a:lnTo>
                  <a:pt x="675" y="1008"/>
                </a:lnTo>
                <a:lnTo>
                  <a:pt x="675" y="1011"/>
                </a:lnTo>
                <a:lnTo>
                  <a:pt x="678" y="1014"/>
                </a:lnTo>
                <a:lnTo>
                  <a:pt x="681" y="1014"/>
                </a:lnTo>
                <a:lnTo>
                  <a:pt x="681" y="1016"/>
                </a:lnTo>
                <a:lnTo>
                  <a:pt x="683" y="1016"/>
                </a:lnTo>
                <a:lnTo>
                  <a:pt x="681" y="1016"/>
                </a:lnTo>
                <a:lnTo>
                  <a:pt x="681" y="1019"/>
                </a:lnTo>
                <a:lnTo>
                  <a:pt x="678" y="1019"/>
                </a:lnTo>
                <a:lnTo>
                  <a:pt x="675" y="1022"/>
                </a:lnTo>
                <a:lnTo>
                  <a:pt x="672" y="1022"/>
                </a:lnTo>
                <a:lnTo>
                  <a:pt x="669" y="1022"/>
                </a:lnTo>
                <a:lnTo>
                  <a:pt x="666" y="1022"/>
                </a:lnTo>
                <a:lnTo>
                  <a:pt x="666" y="1019"/>
                </a:lnTo>
                <a:lnTo>
                  <a:pt x="664" y="1019"/>
                </a:lnTo>
                <a:lnTo>
                  <a:pt x="664" y="1016"/>
                </a:lnTo>
                <a:lnTo>
                  <a:pt x="666" y="1016"/>
                </a:lnTo>
                <a:lnTo>
                  <a:pt x="664" y="1016"/>
                </a:lnTo>
                <a:lnTo>
                  <a:pt x="664" y="1014"/>
                </a:lnTo>
                <a:lnTo>
                  <a:pt x="661" y="1011"/>
                </a:lnTo>
                <a:lnTo>
                  <a:pt x="661" y="1008"/>
                </a:lnTo>
                <a:lnTo>
                  <a:pt x="661" y="1005"/>
                </a:lnTo>
                <a:lnTo>
                  <a:pt x="661" y="1002"/>
                </a:lnTo>
                <a:lnTo>
                  <a:pt x="661" y="999"/>
                </a:lnTo>
                <a:lnTo>
                  <a:pt x="658" y="999"/>
                </a:lnTo>
                <a:lnTo>
                  <a:pt x="658" y="997"/>
                </a:lnTo>
                <a:lnTo>
                  <a:pt x="658" y="994"/>
                </a:lnTo>
                <a:lnTo>
                  <a:pt x="658" y="991"/>
                </a:lnTo>
                <a:lnTo>
                  <a:pt x="658" y="988"/>
                </a:lnTo>
                <a:lnTo>
                  <a:pt x="658" y="985"/>
                </a:lnTo>
                <a:lnTo>
                  <a:pt x="658" y="982"/>
                </a:lnTo>
                <a:lnTo>
                  <a:pt x="655" y="982"/>
                </a:lnTo>
                <a:lnTo>
                  <a:pt x="655" y="979"/>
                </a:lnTo>
                <a:lnTo>
                  <a:pt x="655" y="977"/>
                </a:lnTo>
                <a:lnTo>
                  <a:pt x="655" y="974"/>
                </a:lnTo>
                <a:lnTo>
                  <a:pt x="652" y="971"/>
                </a:lnTo>
                <a:lnTo>
                  <a:pt x="652" y="968"/>
                </a:lnTo>
                <a:lnTo>
                  <a:pt x="655" y="968"/>
                </a:lnTo>
                <a:lnTo>
                  <a:pt x="658" y="968"/>
                </a:lnTo>
                <a:lnTo>
                  <a:pt x="658" y="971"/>
                </a:lnTo>
                <a:lnTo>
                  <a:pt x="661" y="971"/>
                </a:lnTo>
                <a:close/>
                <a:moveTo>
                  <a:pt x="641" y="965"/>
                </a:moveTo>
                <a:lnTo>
                  <a:pt x="641" y="968"/>
                </a:lnTo>
                <a:lnTo>
                  <a:pt x="644" y="968"/>
                </a:lnTo>
                <a:lnTo>
                  <a:pt x="646" y="968"/>
                </a:lnTo>
                <a:lnTo>
                  <a:pt x="646" y="971"/>
                </a:lnTo>
                <a:lnTo>
                  <a:pt x="646" y="974"/>
                </a:lnTo>
                <a:lnTo>
                  <a:pt x="649" y="974"/>
                </a:lnTo>
                <a:lnTo>
                  <a:pt x="649" y="977"/>
                </a:lnTo>
                <a:lnTo>
                  <a:pt x="649" y="979"/>
                </a:lnTo>
                <a:lnTo>
                  <a:pt x="649" y="982"/>
                </a:lnTo>
                <a:lnTo>
                  <a:pt x="649" y="985"/>
                </a:lnTo>
                <a:lnTo>
                  <a:pt x="649" y="988"/>
                </a:lnTo>
                <a:lnTo>
                  <a:pt x="649" y="991"/>
                </a:lnTo>
                <a:lnTo>
                  <a:pt x="649" y="994"/>
                </a:lnTo>
                <a:lnTo>
                  <a:pt x="652" y="997"/>
                </a:lnTo>
                <a:lnTo>
                  <a:pt x="649" y="997"/>
                </a:lnTo>
                <a:lnTo>
                  <a:pt x="649" y="994"/>
                </a:lnTo>
                <a:lnTo>
                  <a:pt x="649" y="991"/>
                </a:lnTo>
                <a:lnTo>
                  <a:pt x="646" y="988"/>
                </a:lnTo>
                <a:lnTo>
                  <a:pt x="644" y="982"/>
                </a:lnTo>
                <a:lnTo>
                  <a:pt x="641" y="982"/>
                </a:lnTo>
                <a:lnTo>
                  <a:pt x="641" y="979"/>
                </a:lnTo>
                <a:lnTo>
                  <a:pt x="638" y="979"/>
                </a:lnTo>
                <a:lnTo>
                  <a:pt x="635" y="979"/>
                </a:lnTo>
                <a:lnTo>
                  <a:pt x="635" y="977"/>
                </a:lnTo>
                <a:lnTo>
                  <a:pt x="632" y="977"/>
                </a:lnTo>
                <a:lnTo>
                  <a:pt x="629" y="977"/>
                </a:lnTo>
                <a:lnTo>
                  <a:pt x="629" y="974"/>
                </a:lnTo>
                <a:lnTo>
                  <a:pt x="632" y="974"/>
                </a:lnTo>
                <a:lnTo>
                  <a:pt x="632" y="971"/>
                </a:lnTo>
                <a:lnTo>
                  <a:pt x="632" y="968"/>
                </a:lnTo>
                <a:lnTo>
                  <a:pt x="635" y="968"/>
                </a:lnTo>
                <a:lnTo>
                  <a:pt x="638" y="968"/>
                </a:lnTo>
                <a:lnTo>
                  <a:pt x="638" y="965"/>
                </a:lnTo>
                <a:lnTo>
                  <a:pt x="641" y="965"/>
                </a:lnTo>
                <a:close/>
                <a:moveTo>
                  <a:pt x="658" y="962"/>
                </a:moveTo>
                <a:lnTo>
                  <a:pt x="658" y="965"/>
                </a:lnTo>
                <a:lnTo>
                  <a:pt x="658" y="968"/>
                </a:lnTo>
                <a:lnTo>
                  <a:pt x="655" y="968"/>
                </a:lnTo>
                <a:lnTo>
                  <a:pt x="655" y="965"/>
                </a:lnTo>
                <a:lnTo>
                  <a:pt x="655" y="962"/>
                </a:lnTo>
                <a:lnTo>
                  <a:pt x="658" y="962"/>
                </a:lnTo>
                <a:close/>
                <a:moveTo>
                  <a:pt x="1088" y="968"/>
                </a:moveTo>
                <a:lnTo>
                  <a:pt x="1088" y="971"/>
                </a:lnTo>
                <a:lnTo>
                  <a:pt x="1085" y="971"/>
                </a:lnTo>
                <a:lnTo>
                  <a:pt x="1082" y="971"/>
                </a:lnTo>
                <a:lnTo>
                  <a:pt x="1079" y="971"/>
                </a:lnTo>
                <a:lnTo>
                  <a:pt x="1079" y="968"/>
                </a:lnTo>
                <a:lnTo>
                  <a:pt x="1079" y="965"/>
                </a:lnTo>
                <a:lnTo>
                  <a:pt x="1079" y="962"/>
                </a:lnTo>
                <a:lnTo>
                  <a:pt x="1082" y="962"/>
                </a:lnTo>
                <a:lnTo>
                  <a:pt x="1082" y="960"/>
                </a:lnTo>
                <a:lnTo>
                  <a:pt x="1082" y="957"/>
                </a:lnTo>
                <a:lnTo>
                  <a:pt x="1085" y="957"/>
                </a:lnTo>
                <a:lnTo>
                  <a:pt x="1085" y="954"/>
                </a:lnTo>
                <a:lnTo>
                  <a:pt x="1088" y="954"/>
                </a:lnTo>
                <a:lnTo>
                  <a:pt x="1088" y="957"/>
                </a:lnTo>
                <a:lnTo>
                  <a:pt x="1088" y="960"/>
                </a:lnTo>
                <a:lnTo>
                  <a:pt x="1088" y="962"/>
                </a:lnTo>
                <a:lnTo>
                  <a:pt x="1088" y="965"/>
                </a:lnTo>
                <a:lnTo>
                  <a:pt x="1088" y="968"/>
                </a:lnTo>
                <a:close/>
                <a:moveTo>
                  <a:pt x="686" y="945"/>
                </a:moveTo>
                <a:lnTo>
                  <a:pt x="686" y="942"/>
                </a:lnTo>
                <a:lnTo>
                  <a:pt x="686" y="945"/>
                </a:lnTo>
                <a:close/>
                <a:moveTo>
                  <a:pt x="649" y="942"/>
                </a:moveTo>
                <a:lnTo>
                  <a:pt x="646" y="942"/>
                </a:lnTo>
                <a:lnTo>
                  <a:pt x="649" y="942"/>
                </a:lnTo>
                <a:close/>
                <a:moveTo>
                  <a:pt x="1162" y="903"/>
                </a:moveTo>
                <a:lnTo>
                  <a:pt x="1159" y="903"/>
                </a:lnTo>
                <a:lnTo>
                  <a:pt x="1156" y="903"/>
                </a:lnTo>
                <a:lnTo>
                  <a:pt x="1156" y="900"/>
                </a:lnTo>
                <a:lnTo>
                  <a:pt x="1159" y="900"/>
                </a:lnTo>
                <a:lnTo>
                  <a:pt x="1159" y="897"/>
                </a:lnTo>
                <a:lnTo>
                  <a:pt x="1162" y="897"/>
                </a:lnTo>
                <a:lnTo>
                  <a:pt x="1162" y="900"/>
                </a:lnTo>
                <a:lnTo>
                  <a:pt x="1165" y="900"/>
                </a:lnTo>
                <a:lnTo>
                  <a:pt x="1165" y="903"/>
                </a:lnTo>
                <a:lnTo>
                  <a:pt x="1162" y="903"/>
                </a:lnTo>
                <a:close/>
                <a:moveTo>
                  <a:pt x="1071" y="891"/>
                </a:moveTo>
                <a:lnTo>
                  <a:pt x="1074" y="894"/>
                </a:lnTo>
                <a:lnTo>
                  <a:pt x="1076" y="897"/>
                </a:lnTo>
                <a:lnTo>
                  <a:pt x="1076" y="900"/>
                </a:lnTo>
                <a:lnTo>
                  <a:pt x="1079" y="900"/>
                </a:lnTo>
                <a:lnTo>
                  <a:pt x="1079" y="903"/>
                </a:lnTo>
                <a:lnTo>
                  <a:pt x="1076" y="905"/>
                </a:lnTo>
                <a:lnTo>
                  <a:pt x="1074" y="903"/>
                </a:lnTo>
                <a:lnTo>
                  <a:pt x="1071" y="903"/>
                </a:lnTo>
                <a:lnTo>
                  <a:pt x="1071" y="900"/>
                </a:lnTo>
                <a:lnTo>
                  <a:pt x="1068" y="897"/>
                </a:lnTo>
                <a:lnTo>
                  <a:pt x="1068" y="894"/>
                </a:lnTo>
                <a:lnTo>
                  <a:pt x="1068" y="891"/>
                </a:lnTo>
                <a:lnTo>
                  <a:pt x="1071" y="891"/>
                </a:lnTo>
                <a:close/>
                <a:moveTo>
                  <a:pt x="1059" y="886"/>
                </a:moveTo>
                <a:lnTo>
                  <a:pt x="1059" y="888"/>
                </a:lnTo>
                <a:lnTo>
                  <a:pt x="1065" y="891"/>
                </a:lnTo>
                <a:lnTo>
                  <a:pt x="1065" y="894"/>
                </a:lnTo>
                <a:lnTo>
                  <a:pt x="1062" y="894"/>
                </a:lnTo>
                <a:lnTo>
                  <a:pt x="1059" y="894"/>
                </a:lnTo>
                <a:lnTo>
                  <a:pt x="1059" y="891"/>
                </a:lnTo>
                <a:lnTo>
                  <a:pt x="1059" y="888"/>
                </a:lnTo>
                <a:lnTo>
                  <a:pt x="1057" y="888"/>
                </a:lnTo>
                <a:lnTo>
                  <a:pt x="1057" y="886"/>
                </a:lnTo>
                <a:lnTo>
                  <a:pt x="1059" y="886"/>
                </a:lnTo>
                <a:close/>
                <a:moveTo>
                  <a:pt x="1076" y="886"/>
                </a:moveTo>
                <a:lnTo>
                  <a:pt x="1076" y="888"/>
                </a:lnTo>
                <a:lnTo>
                  <a:pt x="1074" y="888"/>
                </a:lnTo>
                <a:lnTo>
                  <a:pt x="1074" y="886"/>
                </a:lnTo>
                <a:lnTo>
                  <a:pt x="1071" y="886"/>
                </a:lnTo>
                <a:lnTo>
                  <a:pt x="1071" y="883"/>
                </a:lnTo>
                <a:lnTo>
                  <a:pt x="1071" y="880"/>
                </a:lnTo>
                <a:lnTo>
                  <a:pt x="1074" y="880"/>
                </a:lnTo>
                <a:lnTo>
                  <a:pt x="1074" y="883"/>
                </a:lnTo>
                <a:lnTo>
                  <a:pt x="1076" y="883"/>
                </a:lnTo>
                <a:lnTo>
                  <a:pt x="1079" y="883"/>
                </a:lnTo>
                <a:lnTo>
                  <a:pt x="1079" y="886"/>
                </a:lnTo>
                <a:lnTo>
                  <a:pt x="1076" y="886"/>
                </a:lnTo>
                <a:close/>
                <a:moveTo>
                  <a:pt x="1102" y="880"/>
                </a:moveTo>
                <a:lnTo>
                  <a:pt x="1105" y="880"/>
                </a:lnTo>
                <a:lnTo>
                  <a:pt x="1105" y="883"/>
                </a:lnTo>
                <a:lnTo>
                  <a:pt x="1108" y="883"/>
                </a:lnTo>
                <a:lnTo>
                  <a:pt x="1105" y="883"/>
                </a:lnTo>
                <a:lnTo>
                  <a:pt x="1102" y="883"/>
                </a:lnTo>
                <a:lnTo>
                  <a:pt x="1102" y="880"/>
                </a:lnTo>
                <a:close/>
                <a:moveTo>
                  <a:pt x="159" y="874"/>
                </a:moveTo>
                <a:lnTo>
                  <a:pt x="157" y="871"/>
                </a:lnTo>
                <a:lnTo>
                  <a:pt x="159" y="871"/>
                </a:lnTo>
                <a:lnTo>
                  <a:pt x="159" y="874"/>
                </a:lnTo>
                <a:close/>
                <a:moveTo>
                  <a:pt x="1059" y="871"/>
                </a:moveTo>
                <a:lnTo>
                  <a:pt x="1057" y="871"/>
                </a:lnTo>
                <a:lnTo>
                  <a:pt x="1057" y="868"/>
                </a:lnTo>
                <a:lnTo>
                  <a:pt x="1059" y="868"/>
                </a:lnTo>
                <a:lnTo>
                  <a:pt x="1059" y="871"/>
                </a:lnTo>
                <a:close/>
                <a:moveTo>
                  <a:pt x="157" y="868"/>
                </a:moveTo>
                <a:lnTo>
                  <a:pt x="154" y="868"/>
                </a:lnTo>
                <a:lnTo>
                  <a:pt x="154" y="866"/>
                </a:lnTo>
                <a:lnTo>
                  <a:pt x="157" y="866"/>
                </a:lnTo>
                <a:lnTo>
                  <a:pt x="157" y="868"/>
                </a:lnTo>
                <a:close/>
                <a:moveTo>
                  <a:pt x="1062" y="874"/>
                </a:moveTo>
                <a:lnTo>
                  <a:pt x="1059" y="874"/>
                </a:lnTo>
                <a:lnTo>
                  <a:pt x="1059" y="871"/>
                </a:lnTo>
                <a:lnTo>
                  <a:pt x="1059" y="868"/>
                </a:lnTo>
                <a:lnTo>
                  <a:pt x="1059" y="866"/>
                </a:lnTo>
                <a:lnTo>
                  <a:pt x="1062" y="868"/>
                </a:lnTo>
                <a:lnTo>
                  <a:pt x="1062" y="871"/>
                </a:lnTo>
                <a:lnTo>
                  <a:pt x="1062" y="874"/>
                </a:lnTo>
                <a:close/>
                <a:moveTo>
                  <a:pt x="157" y="860"/>
                </a:moveTo>
                <a:lnTo>
                  <a:pt x="157" y="863"/>
                </a:lnTo>
                <a:lnTo>
                  <a:pt x="157" y="866"/>
                </a:lnTo>
                <a:lnTo>
                  <a:pt x="154" y="863"/>
                </a:lnTo>
                <a:lnTo>
                  <a:pt x="151" y="860"/>
                </a:lnTo>
                <a:lnTo>
                  <a:pt x="154" y="860"/>
                </a:lnTo>
                <a:lnTo>
                  <a:pt x="157" y="860"/>
                </a:lnTo>
                <a:close/>
                <a:moveTo>
                  <a:pt x="157" y="797"/>
                </a:moveTo>
                <a:lnTo>
                  <a:pt x="157" y="800"/>
                </a:lnTo>
                <a:lnTo>
                  <a:pt x="157" y="797"/>
                </a:lnTo>
                <a:lnTo>
                  <a:pt x="159" y="797"/>
                </a:lnTo>
                <a:lnTo>
                  <a:pt x="159" y="800"/>
                </a:lnTo>
                <a:lnTo>
                  <a:pt x="159" y="803"/>
                </a:lnTo>
                <a:lnTo>
                  <a:pt x="157" y="806"/>
                </a:lnTo>
                <a:lnTo>
                  <a:pt x="157" y="803"/>
                </a:lnTo>
                <a:lnTo>
                  <a:pt x="154" y="803"/>
                </a:lnTo>
                <a:lnTo>
                  <a:pt x="154" y="800"/>
                </a:lnTo>
                <a:lnTo>
                  <a:pt x="154" y="797"/>
                </a:lnTo>
                <a:lnTo>
                  <a:pt x="157" y="797"/>
                </a:lnTo>
                <a:close/>
                <a:moveTo>
                  <a:pt x="154" y="797"/>
                </a:moveTo>
                <a:lnTo>
                  <a:pt x="154" y="800"/>
                </a:lnTo>
                <a:lnTo>
                  <a:pt x="151" y="797"/>
                </a:lnTo>
                <a:lnTo>
                  <a:pt x="154" y="797"/>
                </a:lnTo>
                <a:lnTo>
                  <a:pt x="151" y="794"/>
                </a:lnTo>
                <a:lnTo>
                  <a:pt x="154" y="794"/>
                </a:lnTo>
                <a:lnTo>
                  <a:pt x="154" y="797"/>
                </a:lnTo>
                <a:close/>
                <a:moveTo>
                  <a:pt x="168" y="792"/>
                </a:moveTo>
                <a:lnTo>
                  <a:pt x="165" y="794"/>
                </a:lnTo>
                <a:lnTo>
                  <a:pt x="165" y="792"/>
                </a:lnTo>
                <a:lnTo>
                  <a:pt x="162" y="792"/>
                </a:lnTo>
                <a:lnTo>
                  <a:pt x="162" y="789"/>
                </a:lnTo>
                <a:lnTo>
                  <a:pt x="165" y="792"/>
                </a:lnTo>
                <a:lnTo>
                  <a:pt x="168" y="792"/>
                </a:lnTo>
                <a:close/>
                <a:moveTo>
                  <a:pt x="174" y="720"/>
                </a:moveTo>
                <a:lnTo>
                  <a:pt x="171" y="720"/>
                </a:lnTo>
                <a:lnTo>
                  <a:pt x="174" y="720"/>
                </a:lnTo>
                <a:close/>
                <a:moveTo>
                  <a:pt x="182" y="718"/>
                </a:moveTo>
                <a:lnTo>
                  <a:pt x="179" y="720"/>
                </a:lnTo>
                <a:lnTo>
                  <a:pt x="179" y="718"/>
                </a:lnTo>
                <a:lnTo>
                  <a:pt x="182" y="718"/>
                </a:lnTo>
                <a:close/>
                <a:moveTo>
                  <a:pt x="159" y="720"/>
                </a:moveTo>
                <a:lnTo>
                  <a:pt x="157" y="720"/>
                </a:lnTo>
                <a:lnTo>
                  <a:pt x="159" y="718"/>
                </a:lnTo>
                <a:lnTo>
                  <a:pt x="162" y="720"/>
                </a:lnTo>
                <a:lnTo>
                  <a:pt x="159" y="720"/>
                </a:lnTo>
                <a:close/>
                <a:moveTo>
                  <a:pt x="182" y="718"/>
                </a:moveTo>
                <a:lnTo>
                  <a:pt x="182" y="715"/>
                </a:lnTo>
                <a:lnTo>
                  <a:pt x="182" y="718"/>
                </a:lnTo>
                <a:close/>
                <a:moveTo>
                  <a:pt x="168" y="715"/>
                </a:moveTo>
                <a:lnTo>
                  <a:pt x="171" y="715"/>
                </a:lnTo>
                <a:lnTo>
                  <a:pt x="174" y="718"/>
                </a:lnTo>
                <a:lnTo>
                  <a:pt x="174" y="720"/>
                </a:lnTo>
                <a:lnTo>
                  <a:pt x="171" y="720"/>
                </a:lnTo>
                <a:lnTo>
                  <a:pt x="168" y="720"/>
                </a:lnTo>
                <a:lnTo>
                  <a:pt x="165" y="720"/>
                </a:lnTo>
                <a:lnTo>
                  <a:pt x="162" y="720"/>
                </a:lnTo>
                <a:lnTo>
                  <a:pt x="162" y="718"/>
                </a:lnTo>
                <a:lnTo>
                  <a:pt x="162" y="715"/>
                </a:lnTo>
                <a:lnTo>
                  <a:pt x="165" y="715"/>
                </a:lnTo>
                <a:lnTo>
                  <a:pt x="168" y="715"/>
                </a:lnTo>
                <a:close/>
                <a:moveTo>
                  <a:pt x="171" y="712"/>
                </a:moveTo>
                <a:lnTo>
                  <a:pt x="174" y="712"/>
                </a:lnTo>
                <a:lnTo>
                  <a:pt x="171" y="712"/>
                </a:lnTo>
                <a:close/>
                <a:moveTo>
                  <a:pt x="179" y="712"/>
                </a:moveTo>
                <a:lnTo>
                  <a:pt x="182" y="712"/>
                </a:lnTo>
                <a:lnTo>
                  <a:pt x="182" y="715"/>
                </a:lnTo>
                <a:lnTo>
                  <a:pt x="179" y="715"/>
                </a:lnTo>
                <a:lnTo>
                  <a:pt x="182" y="715"/>
                </a:lnTo>
                <a:lnTo>
                  <a:pt x="182" y="718"/>
                </a:lnTo>
                <a:lnTo>
                  <a:pt x="179" y="718"/>
                </a:lnTo>
                <a:lnTo>
                  <a:pt x="177" y="718"/>
                </a:lnTo>
                <a:lnTo>
                  <a:pt x="177" y="720"/>
                </a:lnTo>
                <a:lnTo>
                  <a:pt x="174" y="718"/>
                </a:lnTo>
                <a:lnTo>
                  <a:pt x="174" y="715"/>
                </a:lnTo>
                <a:lnTo>
                  <a:pt x="171" y="715"/>
                </a:lnTo>
                <a:lnTo>
                  <a:pt x="168" y="715"/>
                </a:lnTo>
                <a:lnTo>
                  <a:pt x="171" y="715"/>
                </a:lnTo>
                <a:lnTo>
                  <a:pt x="174" y="715"/>
                </a:lnTo>
                <a:lnTo>
                  <a:pt x="171" y="715"/>
                </a:lnTo>
                <a:lnTo>
                  <a:pt x="171" y="712"/>
                </a:lnTo>
                <a:lnTo>
                  <a:pt x="174" y="712"/>
                </a:lnTo>
                <a:lnTo>
                  <a:pt x="177" y="712"/>
                </a:lnTo>
                <a:lnTo>
                  <a:pt x="179" y="712"/>
                </a:lnTo>
                <a:lnTo>
                  <a:pt x="182" y="712"/>
                </a:lnTo>
                <a:lnTo>
                  <a:pt x="179" y="712"/>
                </a:lnTo>
                <a:close/>
                <a:moveTo>
                  <a:pt x="177" y="712"/>
                </a:moveTo>
                <a:lnTo>
                  <a:pt x="174" y="712"/>
                </a:lnTo>
                <a:lnTo>
                  <a:pt x="174" y="709"/>
                </a:lnTo>
                <a:lnTo>
                  <a:pt x="177" y="709"/>
                </a:lnTo>
                <a:lnTo>
                  <a:pt x="177" y="712"/>
                </a:lnTo>
                <a:close/>
                <a:moveTo>
                  <a:pt x="174" y="709"/>
                </a:moveTo>
                <a:lnTo>
                  <a:pt x="171" y="709"/>
                </a:lnTo>
                <a:lnTo>
                  <a:pt x="174" y="709"/>
                </a:lnTo>
                <a:close/>
                <a:moveTo>
                  <a:pt x="179" y="709"/>
                </a:moveTo>
                <a:lnTo>
                  <a:pt x="179" y="712"/>
                </a:lnTo>
                <a:lnTo>
                  <a:pt x="177" y="712"/>
                </a:lnTo>
                <a:lnTo>
                  <a:pt x="177" y="709"/>
                </a:lnTo>
                <a:lnTo>
                  <a:pt x="179" y="709"/>
                </a:lnTo>
                <a:close/>
                <a:moveTo>
                  <a:pt x="174" y="709"/>
                </a:moveTo>
                <a:lnTo>
                  <a:pt x="171" y="709"/>
                </a:lnTo>
                <a:lnTo>
                  <a:pt x="174" y="709"/>
                </a:lnTo>
                <a:close/>
                <a:moveTo>
                  <a:pt x="179" y="709"/>
                </a:moveTo>
                <a:lnTo>
                  <a:pt x="177" y="709"/>
                </a:lnTo>
                <a:lnTo>
                  <a:pt x="174" y="709"/>
                </a:lnTo>
                <a:lnTo>
                  <a:pt x="177" y="709"/>
                </a:lnTo>
                <a:lnTo>
                  <a:pt x="179" y="709"/>
                </a:lnTo>
                <a:close/>
                <a:moveTo>
                  <a:pt x="174" y="709"/>
                </a:moveTo>
                <a:lnTo>
                  <a:pt x="174" y="706"/>
                </a:lnTo>
                <a:lnTo>
                  <a:pt x="174" y="709"/>
                </a:lnTo>
                <a:close/>
                <a:moveTo>
                  <a:pt x="171" y="709"/>
                </a:moveTo>
                <a:lnTo>
                  <a:pt x="171" y="706"/>
                </a:lnTo>
                <a:lnTo>
                  <a:pt x="171" y="709"/>
                </a:lnTo>
                <a:close/>
                <a:moveTo>
                  <a:pt x="177" y="706"/>
                </a:moveTo>
                <a:lnTo>
                  <a:pt x="177" y="709"/>
                </a:lnTo>
                <a:lnTo>
                  <a:pt x="179" y="709"/>
                </a:lnTo>
                <a:lnTo>
                  <a:pt x="177" y="709"/>
                </a:lnTo>
                <a:lnTo>
                  <a:pt x="177" y="706"/>
                </a:lnTo>
                <a:lnTo>
                  <a:pt x="174" y="706"/>
                </a:lnTo>
                <a:lnTo>
                  <a:pt x="177" y="706"/>
                </a:lnTo>
                <a:close/>
                <a:moveTo>
                  <a:pt x="171" y="706"/>
                </a:moveTo>
                <a:lnTo>
                  <a:pt x="174" y="706"/>
                </a:lnTo>
                <a:lnTo>
                  <a:pt x="171" y="706"/>
                </a:lnTo>
                <a:close/>
                <a:moveTo>
                  <a:pt x="171" y="703"/>
                </a:moveTo>
                <a:lnTo>
                  <a:pt x="174" y="706"/>
                </a:lnTo>
                <a:lnTo>
                  <a:pt x="171" y="706"/>
                </a:lnTo>
                <a:lnTo>
                  <a:pt x="171" y="703"/>
                </a:lnTo>
                <a:close/>
                <a:moveTo>
                  <a:pt x="199" y="669"/>
                </a:moveTo>
                <a:lnTo>
                  <a:pt x="196" y="672"/>
                </a:lnTo>
                <a:lnTo>
                  <a:pt x="196" y="669"/>
                </a:lnTo>
                <a:lnTo>
                  <a:pt x="199" y="669"/>
                </a:lnTo>
                <a:close/>
                <a:moveTo>
                  <a:pt x="205" y="669"/>
                </a:moveTo>
                <a:lnTo>
                  <a:pt x="205" y="666"/>
                </a:lnTo>
                <a:lnTo>
                  <a:pt x="205" y="663"/>
                </a:lnTo>
                <a:lnTo>
                  <a:pt x="208" y="663"/>
                </a:lnTo>
                <a:lnTo>
                  <a:pt x="208" y="666"/>
                </a:lnTo>
                <a:lnTo>
                  <a:pt x="205" y="669"/>
                </a:lnTo>
                <a:close/>
                <a:moveTo>
                  <a:pt x="376" y="12"/>
                </a:moveTo>
                <a:lnTo>
                  <a:pt x="379" y="12"/>
                </a:lnTo>
                <a:lnTo>
                  <a:pt x="382" y="12"/>
                </a:lnTo>
                <a:lnTo>
                  <a:pt x="384" y="12"/>
                </a:lnTo>
                <a:lnTo>
                  <a:pt x="384" y="14"/>
                </a:lnTo>
                <a:lnTo>
                  <a:pt x="384" y="17"/>
                </a:lnTo>
                <a:lnTo>
                  <a:pt x="382" y="20"/>
                </a:lnTo>
                <a:lnTo>
                  <a:pt x="379" y="23"/>
                </a:lnTo>
                <a:lnTo>
                  <a:pt x="376" y="26"/>
                </a:lnTo>
                <a:lnTo>
                  <a:pt x="373" y="26"/>
                </a:lnTo>
                <a:lnTo>
                  <a:pt x="373" y="29"/>
                </a:lnTo>
                <a:lnTo>
                  <a:pt x="370" y="29"/>
                </a:lnTo>
                <a:lnTo>
                  <a:pt x="367" y="29"/>
                </a:lnTo>
                <a:lnTo>
                  <a:pt x="367" y="31"/>
                </a:lnTo>
                <a:lnTo>
                  <a:pt x="367" y="34"/>
                </a:lnTo>
                <a:lnTo>
                  <a:pt x="367" y="37"/>
                </a:lnTo>
                <a:lnTo>
                  <a:pt x="367" y="40"/>
                </a:lnTo>
                <a:lnTo>
                  <a:pt x="367" y="43"/>
                </a:lnTo>
                <a:lnTo>
                  <a:pt x="367" y="46"/>
                </a:lnTo>
                <a:lnTo>
                  <a:pt x="370" y="46"/>
                </a:lnTo>
                <a:lnTo>
                  <a:pt x="373" y="46"/>
                </a:lnTo>
                <a:lnTo>
                  <a:pt x="376" y="46"/>
                </a:lnTo>
                <a:lnTo>
                  <a:pt x="379" y="46"/>
                </a:lnTo>
                <a:lnTo>
                  <a:pt x="382" y="46"/>
                </a:lnTo>
                <a:lnTo>
                  <a:pt x="384" y="46"/>
                </a:lnTo>
                <a:lnTo>
                  <a:pt x="387" y="46"/>
                </a:lnTo>
                <a:lnTo>
                  <a:pt x="387" y="49"/>
                </a:lnTo>
                <a:lnTo>
                  <a:pt x="390" y="51"/>
                </a:lnTo>
                <a:lnTo>
                  <a:pt x="393" y="51"/>
                </a:lnTo>
                <a:lnTo>
                  <a:pt x="393" y="49"/>
                </a:lnTo>
                <a:lnTo>
                  <a:pt x="396" y="46"/>
                </a:lnTo>
                <a:lnTo>
                  <a:pt x="399" y="46"/>
                </a:lnTo>
                <a:lnTo>
                  <a:pt x="402" y="43"/>
                </a:lnTo>
                <a:lnTo>
                  <a:pt x="404" y="40"/>
                </a:lnTo>
                <a:lnTo>
                  <a:pt x="404" y="37"/>
                </a:lnTo>
                <a:lnTo>
                  <a:pt x="407" y="37"/>
                </a:lnTo>
                <a:lnTo>
                  <a:pt x="410" y="37"/>
                </a:lnTo>
                <a:lnTo>
                  <a:pt x="413" y="34"/>
                </a:lnTo>
                <a:lnTo>
                  <a:pt x="416" y="34"/>
                </a:lnTo>
                <a:lnTo>
                  <a:pt x="419" y="34"/>
                </a:lnTo>
                <a:lnTo>
                  <a:pt x="419" y="31"/>
                </a:lnTo>
                <a:lnTo>
                  <a:pt x="421" y="31"/>
                </a:lnTo>
                <a:lnTo>
                  <a:pt x="421" y="29"/>
                </a:lnTo>
                <a:lnTo>
                  <a:pt x="424" y="29"/>
                </a:lnTo>
                <a:lnTo>
                  <a:pt x="427" y="29"/>
                </a:lnTo>
                <a:lnTo>
                  <a:pt x="447" y="57"/>
                </a:lnTo>
                <a:lnTo>
                  <a:pt x="450" y="57"/>
                </a:lnTo>
                <a:lnTo>
                  <a:pt x="450" y="60"/>
                </a:lnTo>
                <a:lnTo>
                  <a:pt x="453" y="60"/>
                </a:lnTo>
                <a:lnTo>
                  <a:pt x="453" y="63"/>
                </a:lnTo>
                <a:lnTo>
                  <a:pt x="467" y="54"/>
                </a:lnTo>
                <a:lnTo>
                  <a:pt x="470" y="57"/>
                </a:lnTo>
                <a:lnTo>
                  <a:pt x="470" y="60"/>
                </a:lnTo>
                <a:lnTo>
                  <a:pt x="470" y="63"/>
                </a:lnTo>
                <a:lnTo>
                  <a:pt x="467" y="66"/>
                </a:lnTo>
                <a:lnTo>
                  <a:pt x="470" y="66"/>
                </a:lnTo>
                <a:lnTo>
                  <a:pt x="473" y="68"/>
                </a:lnTo>
                <a:lnTo>
                  <a:pt x="473" y="71"/>
                </a:lnTo>
                <a:lnTo>
                  <a:pt x="473" y="74"/>
                </a:lnTo>
                <a:lnTo>
                  <a:pt x="476" y="74"/>
                </a:lnTo>
                <a:lnTo>
                  <a:pt x="478" y="74"/>
                </a:lnTo>
                <a:lnTo>
                  <a:pt x="481" y="74"/>
                </a:lnTo>
                <a:lnTo>
                  <a:pt x="481" y="71"/>
                </a:lnTo>
                <a:lnTo>
                  <a:pt x="484" y="71"/>
                </a:lnTo>
                <a:lnTo>
                  <a:pt x="484" y="74"/>
                </a:lnTo>
                <a:lnTo>
                  <a:pt x="487" y="77"/>
                </a:lnTo>
                <a:lnTo>
                  <a:pt x="490" y="80"/>
                </a:lnTo>
                <a:lnTo>
                  <a:pt x="490" y="83"/>
                </a:lnTo>
                <a:lnTo>
                  <a:pt x="493" y="83"/>
                </a:lnTo>
                <a:lnTo>
                  <a:pt x="493" y="86"/>
                </a:lnTo>
                <a:lnTo>
                  <a:pt x="493" y="88"/>
                </a:lnTo>
                <a:lnTo>
                  <a:pt x="493" y="91"/>
                </a:lnTo>
                <a:lnTo>
                  <a:pt x="493" y="94"/>
                </a:lnTo>
                <a:lnTo>
                  <a:pt x="493" y="97"/>
                </a:lnTo>
                <a:lnTo>
                  <a:pt x="496" y="97"/>
                </a:lnTo>
                <a:lnTo>
                  <a:pt x="496" y="100"/>
                </a:lnTo>
                <a:lnTo>
                  <a:pt x="496" y="103"/>
                </a:lnTo>
                <a:lnTo>
                  <a:pt x="498" y="103"/>
                </a:lnTo>
                <a:lnTo>
                  <a:pt x="501" y="103"/>
                </a:lnTo>
                <a:lnTo>
                  <a:pt x="504" y="103"/>
                </a:lnTo>
                <a:lnTo>
                  <a:pt x="507" y="103"/>
                </a:lnTo>
                <a:lnTo>
                  <a:pt x="513" y="103"/>
                </a:lnTo>
                <a:lnTo>
                  <a:pt x="515" y="103"/>
                </a:lnTo>
                <a:lnTo>
                  <a:pt x="535" y="97"/>
                </a:lnTo>
                <a:lnTo>
                  <a:pt x="538" y="94"/>
                </a:lnTo>
                <a:lnTo>
                  <a:pt x="547" y="111"/>
                </a:lnTo>
                <a:lnTo>
                  <a:pt x="550" y="114"/>
                </a:lnTo>
                <a:lnTo>
                  <a:pt x="552" y="117"/>
                </a:lnTo>
                <a:lnTo>
                  <a:pt x="555" y="120"/>
                </a:lnTo>
                <a:lnTo>
                  <a:pt x="558" y="125"/>
                </a:lnTo>
                <a:lnTo>
                  <a:pt x="558" y="134"/>
                </a:lnTo>
                <a:lnTo>
                  <a:pt x="561" y="140"/>
                </a:lnTo>
                <a:lnTo>
                  <a:pt x="561" y="142"/>
                </a:lnTo>
                <a:lnTo>
                  <a:pt x="564" y="145"/>
                </a:lnTo>
                <a:lnTo>
                  <a:pt x="564" y="151"/>
                </a:lnTo>
                <a:lnTo>
                  <a:pt x="561" y="157"/>
                </a:lnTo>
                <a:lnTo>
                  <a:pt x="555" y="168"/>
                </a:lnTo>
                <a:lnTo>
                  <a:pt x="552" y="174"/>
                </a:lnTo>
                <a:lnTo>
                  <a:pt x="550" y="179"/>
                </a:lnTo>
                <a:lnTo>
                  <a:pt x="550" y="188"/>
                </a:lnTo>
                <a:lnTo>
                  <a:pt x="550" y="194"/>
                </a:lnTo>
                <a:lnTo>
                  <a:pt x="552" y="199"/>
                </a:lnTo>
                <a:lnTo>
                  <a:pt x="550" y="211"/>
                </a:lnTo>
                <a:lnTo>
                  <a:pt x="544" y="219"/>
                </a:lnTo>
                <a:lnTo>
                  <a:pt x="541" y="228"/>
                </a:lnTo>
                <a:lnTo>
                  <a:pt x="535" y="234"/>
                </a:lnTo>
                <a:lnTo>
                  <a:pt x="533" y="242"/>
                </a:lnTo>
                <a:lnTo>
                  <a:pt x="530" y="245"/>
                </a:lnTo>
                <a:lnTo>
                  <a:pt x="530" y="248"/>
                </a:lnTo>
                <a:lnTo>
                  <a:pt x="530" y="251"/>
                </a:lnTo>
                <a:lnTo>
                  <a:pt x="533" y="254"/>
                </a:lnTo>
                <a:lnTo>
                  <a:pt x="533" y="256"/>
                </a:lnTo>
                <a:lnTo>
                  <a:pt x="533" y="259"/>
                </a:lnTo>
                <a:lnTo>
                  <a:pt x="535" y="262"/>
                </a:lnTo>
                <a:lnTo>
                  <a:pt x="535" y="265"/>
                </a:lnTo>
                <a:lnTo>
                  <a:pt x="535" y="271"/>
                </a:lnTo>
                <a:lnTo>
                  <a:pt x="535" y="276"/>
                </a:lnTo>
                <a:lnTo>
                  <a:pt x="533" y="279"/>
                </a:lnTo>
                <a:lnTo>
                  <a:pt x="533" y="285"/>
                </a:lnTo>
                <a:lnTo>
                  <a:pt x="535" y="296"/>
                </a:lnTo>
                <a:lnTo>
                  <a:pt x="544" y="308"/>
                </a:lnTo>
                <a:lnTo>
                  <a:pt x="544" y="316"/>
                </a:lnTo>
                <a:lnTo>
                  <a:pt x="547" y="328"/>
                </a:lnTo>
                <a:lnTo>
                  <a:pt x="547" y="336"/>
                </a:lnTo>
                <a:lnTo>
                  <a:pt x="547" y="342"/>
                </a:lnTo>
                <a:lnTo>
                  <a:pt x="550" y="356"/>
                </a:lnTo>
                <a:lnTo>
                  <a:pt x="550" y="362"/>
                </a:lnTo>
                <a:lnTo>
                  <a:pt x="552" y="367"/>
                </a:lnTo>
                <a:lnTo>
                  <a:pt x="552" y="370"/>
                </a:lnTo>
                <a:lnTo>
                  <a:pt x="555" y="373"/>
                </a:lnTo>
                <a:lnTo>
                  <a:pt x="555" y="379"/>
                </a:lnTo>
                <a:lnTo>
                  <a:pt x="555" y="382"/>
                </a:lnTo>
                <a:lnTo>
                  <a:pt x="558" y="387"/>
                </a:lnTo>
                <a:lnTo>
                  <a:pt x="558" y="390"/>
                </a:lnTo>
                <a:lnTo>
                  <a:pt x="561" y="396"/>
                </a:lnTo>
                <a:lnTo>
                  <a:pt x="561" y="399"/>
                </a:lnTo>
                <a:lnTo>
                  <a:pt x="564" y="404"/>
                </a:lnTo>
                <a:lnTo>
                  <a:pt x="564" y="410"/>
                </a:lnTo>
                <a:lnTo>
                  <a:pt x="564" y="413"/>
                </a:lnTo>
                <a:lnTo>
                  <a:pt x="564" y="416"/>
                </a:lnTo>
                <a:lnTo>
                  <a:pt x="564" y="421"/>
                </a:lnTo>
                <a:lnTo>
                  <a:pt x="567" y="424"/>
                </a:lnTo>
                <a:lnTo>
                  <a:pt x="567" y="427"/>
                </a:lnTo>
                <a:lnTo>
                  <a:pt x="567" y="430"/>
                </a:lnTo>
                <a:lnTo>
                  <a:pt x="567" y="436"/>
                </a:lnTo>
                <a:lnTo>
                  <a:pt x="570" y="441"/>
                </a:lnTo>
                <a:lnTo>
                  <a:pt x="572" y="447"/>
                </a:lnTo>
                <a:lnTo>
                  <a:pt x="575" y="453"/>
                </a:lnTo>
                <a:lnTo>
                  <a:pt x="578" y="453"/>
                </a:lnTo>
                <a:lnTo>
                  <a:pt x="581" y="456"/>
                </a:lnTo>
                <a:lnTo>
                  <a:pt x="581" y="458"/>
                </a:lnTo>
                <a:lnTo>
                  <a:pt x="578" y="464"/>
                </a:lnTo>
                <a:lnTo>
                  <a:pt x="578" y="467"/>
                </a:lnTo>
                <a:lnTo>
                  <a:pt x="578" y="470"/>
                </a:lnTo>
                <a:lnTo>
                  <a:pt x="575" y="473"/>
                </a:lnTo>
                <a:lnTo>
                  <a:pt x="575" y="476"/>
                </a:lnTo>
                <a:lnTo>
                  <a:pt x="575" y="478"/>
                </a:lnTo>
                <a:lnTo>
                  <a:pt x="570" y="478"/>
                </a:lnTo>
                <a:lnTo>
                  <a:pt x="564" y="481"/>
                </a:lnTo>
                <a:lnTo>
                  <a:pt x="561" y="487"/>
                </a:lnTo>
                <a:lnTo>
                  <a:pt x="561" y="490"/>
                </a:lnTo>
                <a:lnTo>
                  <a:pt x="564" y="493"/>
                </a:lnTo>
                <a:lnTo>
                  <a:pt x="567" y="498"/>
                </a:lnTo>
                <a:lnTo>
                  <a:pt x="567" y="504"/>
                </a:lnTo>
                <a:lnTo>
                  <a:pt x="567" y="510"/>
                </a:lnTo>
                <a:lnTo>
                  <a:pt x="564" y="515"/>
                </a:lnTo>
                <a:lnTo>
                  <a:pt x="564" y="521"/>
                </a:lnTo>
                <a:lnTo>
                  <a:pt x="564" y="524"/>
                </a:lnTo>
                <a:lnTo>
                  <a:pt x="561" y="527"/>
                </a:lnTo>
                <a:lnTo>
                  <a:pt x="561" y="532"/>
                </a:lnTo>
                <a:lnTo>
                  <a:pt x="558" y="538"/>
                </a:lnTo>
                <a:lnTo>
                  <a:pt x="558" y="541"/>
                </a:lnTo>
                <a:lnTo>
                  <a:pt x="555" y="547"/>
                </a:lnTo>
                <a:lnTo>
                  <a:pt x="552" y="550"/>
                </a:lnTo>
                <a:lnTo>
                  <a:pt x="550" y="555"/>
                </a:lnTo>
                <a:lnTo>
                  <a:pt x="544" y="561"/>
                </a:lnTo>
                <a:lnTo>
                  <a:pt x="544" y="567"/>
                </a:lnTo>
                <a:lnTo>
                  <a:pt x="541" y="572"/>
                </a:lnTo>
                <a:lnTo>
                  <a:pt x="541" y="578"/>
                </a:lnTo>
                <a:lnTo>
                  <a:pt x="544" y="587"/>
                </a:lnTo>
                <a:lnTo>
                  <a:pt x="541" y="595"/>
                </a:lnTo>
                <a:lnTo>
                  <a:pt x="535" y="601"/>
                </a:lnTo>
                <a:lnTo>
                  <a:pt x="541" y="604"/>
                </a:lnTo>
                <a:lnTo>
                  <a:pt x="547" y="604"/>
                </a:lnTo>
                <a:lnTo>
                  <a:pt x="550" y="604"/>
                </a:lnTo>
                <a:lnTo>
                  <a:pt x="547" y="615"/>
                </a:lnTo>
                <a:lnTo>
                  <a:pt x="544" y="635"/>
                </a:lnTo>
                <a:lnTo>
                  <a:pt x="538" y="678"/>
                </a:lnTo>
                <a:lnTo>
                  <a:pt x="541" y="678"/>
                </a:lnTo>
                <a:lnTo>
                  <a:pt x="544" y="678"/>
                </a:lnTo>
                <a:lnTo>
                  <a:pt x="561" y="681"/>
                </a:lnTo>
                <a:lnTo>
                  <a:pt x="564" y="681"/>
                </a:lnTo>
                <a:lnTo>
                  <a:pt x="564" y="678"/>
                </a:lnTo>
                <a:lnTo>
                  <a:pt x="567" y="678"/>
                </a:lnTo>
                <a:lnTo>
                  <a:pt x="570" y="678"/>
                </a:lnTo>
                <a:lnTo>
                  <a:pt x="572" y="681"/>
                </a:lnTo>
                <a:lnTo>
                  <a:pt x="575" y="683"/>
                </a:lnTo>
                <a:lnTo>
                  <a:pt x="575" y="686"/>
                </a:lnTo>
                <a:lnTo>
                  <a:pt x="572" y="689"/>
                </a:lnTo>
                <a:lnTo>
                  <a:pt x="572" y="692"/>
                </a:lnTo>
                <a:lnTo>
                  <a:pt x="572" y="695"/>
                </a:lnTo>
                <a:lnTo>
                  <a:pt x="575" y="698"/>
                </a:lnTo>
                <a:lnTo>
                  <a:pt x="578" y="700"/>
                </a:lnTo>
                <a:lnTo>
                  <a:pt x="578" y="706"/>
                </a:lnTo>
                <a:lnTo>
                  <a:pt x="578" y="709"/>
                </a:lnTo>
                <a:lnTo>
                  <a:pt x="578" y="712"/>
                </a:lnTo>
                <a:lnTo>
                  <a:pt x="578" y="715"/>
                </a:lnTo>
                <a:lnTo>
                  <a:pt x="578" y="718"/>
                </a:lnTo>
                <a:lnTo>
                  <a:pt x="578" y="723"/>
                </a:lnTo>
                <a:lnTo>
                  <a:pt x="575" y="726"/>
                </a:lnTo>
                <a:lnTo>
                  <a:pt x="575" y="732"/>
                </a:lnTo>
                <a:lnTo>
                  <a:pt x="578" y="737"/>
                </a:lnTo>
                <a:lnTo>
                  <a:pt x="581" y="740"/>
                </a:lnTo>
                <a:lnTo>
                  <a:pt x="584" y="743"/>
                </a:lnTo>
                <a:lnTo>
                  <a:pt x="587" y="746"/>
                </a:lnTo>
                <a:lnTo>
                  <a:pt x="590" y="749"/>
                </a:lnTo>
                <a:lnTo>
                  <a:pt x="592" y="752"/>
                </a:lnTo>
                <a:lnTo>
                  <a:pt x="595" y="752"/>
                </a:lnTo>
                <a:lnTo>
                  <a:pt x="595" y="755"/>
                </a:lnTo>
                <a:lnTo>
                  <a:pt x="598" y="755"/>
                </a:lnTo>
                <a:lnTo>
                  <a:pt x="601" y="757"/>
                </a:lnTo>
                <a:lnTo>
                  <a:pt x="607" y="757"/>
                </a:lnTo>
                <a:lnTo>
                  <a:pt x="612" y="760"/>
                </a:lnTo>
                <a:lnTo>
                  <a:pt x="615" y="760"/>
                </a:lnTo>
                <a:lnTo>
                  <a:pt x="618" y="763"/>
                </a:lnTo>
                <a:lnTo>
                  <a:pt x="618" y="766"/>
                </a:lnTo>
                <a:lnTo>
                  <a:pt x="621" y="766"/>
                </a:lnTo>
                <a:lnTo>
                  <a:pt x="624" y="766"/>
                </a:lnTo>
                <a:lnTo>
                  <a:pt x="629" y="766"/>
                </a:lnTo>
                <a:lnTo>
                  <a:pt x="632" y="763"/>
                </a:lnTo>
                <a:lnTo>
                  <a:pt x="635" y="763"/>
                </a:lnTo>
                <a:lnTo>
                  <a:pt x="638" y="763"/>
                </a:lnTo>
                <a:lnTo>
                  <a:pt x="641" y="763"/>
                </a:lnTo>
                <a:lnTo>
                  <a:pt x="644" y="763"/>
                </a:lnTo>
                <a:lnTo>
                  <a:pt x="644" y="760"/>
                </a:lnTo>
                <a:lnTo>
                  <a:pt x="646" y="760"/>
                </a:lnTo>
                <a:lnTo>
                  <a:pt x="649" y="760"/>
                </a:lnTo>
                <a:lnTo>
                  <a:pt x="649" y="763"/>
                </a:lnTo>
                <a:lnTo>
                  <a:pt x="652" y="760"/>
                </a:lnTo>
                <a:lnTo>
                  <a:pt x="655" y="760"/>
                </a:lnTo>
                <a:lnTo>
                  <a:pt x="658" y="760"/>
                </a:lnTo>
                <a:lnTo>
                  <a:pt x="661" y="760"/>
                </a:lnTo>
                <a:lnTo>
                  <a:pt x="661" y="757"/>
                </a:lnTo>
                <a:lnTo>
                  <a:pt x="664" y="757"/>
                </a:lnTo>
                <a:lnTo>
                  <a:pt x="666" y="757"/>
                </a:lnTo>
                <a:lnTo>
                  <a:pt x="669" y="757"/>
                </a:lnTo>
                <a:lnTo>
                  <a:pt x="672" y="757"/>
                </a:lnTo>
                <a:lnTo>
                  <a:pt x="672" y="760"/>
                </a:lnTo>
                <a:lnTo>
                  <a:pt x="675" y="760"/>
                </a:lnTo>
                <a:lnTo>
                  <a:pt x="678" y="760"/>
                </a:lnTo>
                <a:lnTo>
                  <a:pt x="681" y="763"/>
                </a:lnTo>
                <a:lnTo>
                  <a:pt x="683" y="763"/>
                </a:lnTo>
                <a:lnTo>
                  <a:pt x="686" y="766"/>
                </a:lnTo>
                <a:lnTo>
                  <a:pt x="689" y="766"/>
                </a:lnTo>
                <a:lnTo>
                  <a:pt x="692" y="766"/>
                </a:lnTo>
                <a:lnTo>
                  <a:pt x="695" y="769"/>
                </a:lnTo>
                <a:lnTo>
                  <a:pt x="698" y="769"/>
                </a:lnTo>
                <a:lnTo>
                  <a:pt x="701" y="769"/>
                </a:lnTo>
                <a:lnTo>
                  <a:pt x="703" y="769"/>
                </a:lnTo>
                <a:lnTo>
                  <a:pt x="706" y="769"/>
                </a:lnTo>
                <a:lnTo>
                  <a:pt x="709" y="769"/>
                </a:lnTo>
                <a:lnTo>
                  <a:pt x="712" y="769"/>
                </a:lnTo>
                <a:lnTo>
                  <a:pt x="715" y="772"/>
                </a:lnTo>
                <a:lnTo>
                  <a:pt x="718" y="772"/>
                </a:lnTo>
                <a:lnTo>
                  <a:pt x="721" y="772"/>
                </a:lnTo>
                <a:lnTo>
                  <a:pt x="721" y="774"/>
                </a:lnTo>
                <a:lnTo>
                  <a:pt x="723" y="774"/>
                </a:lnTo>
                <a:lnTo>
                  <a:pt x="726" y="774"/>
                </a:lnTo>
                <a:lnTo>
                  <a:pt x="729" y="774"/>
                </a:lnTo>
                <a:lnTo>
                  <a:pt x="735" y="774"/>
                </a:lnTo>
                <a:lnTo>
                  <a:pt x="738" y="772"/>
                </a:lnTo>
                <a:lnTo>
                  <a:pt x="738" y="769"/>
                </a:lnTo>
                <a:lnTo>
                  <a:pt x="740" y="769"/>
                </a:lnTo>
                <a:lnTo>
                  <a:pt x="743" y="769"/>
                </a:lnTo>
                <a:lnTo>
                  <a:pt x="746" y="772"/>
                </a:lnTo>
                <a:lnTo>
                  <a:pt x="749" y="774"/>
                </a:lnTo>
                <a:lnTo>
                  <a:pt x="749" y="777"/>
                </a:lnTo>
                <a:lnTo>
                  <a:pt x="749" y="783"/>
                </a:lnTo>
                <a:lnTo>
                  <a:pt x="749" y="786"/>
                </a:lnTo>
                <a:lnTo>
                  <a:pt x="749" y="789"/>
                </a:lnTo>
                <a:lnTo>
                  <a:pt x="746" y="794"/>
                </a:lnTo>
                <a:lnTo>
                  <a:pt x="746" y="800"/>
                </a:lnTo>
                <a:lnTo>
                  <a:pt x="743" y="803"/>
                </a:lnTo>
                <a:lnTo>
                  <a:pt x="740" y="806"/>
                </a:lnTo>
                <a:lnTo>
                  <a:pt x="738" y="811"/>
                </a:lnTo>
                <a:lnTo>
                  <a:pt x="738" y="817"/>
                </a:lnTo>
                <a:lnTo>
                  <a:pt x="738" y="823"/>
                </a:lnTo>
                <a:lnTo>
                  <a:pt x="738" y="826"/>
                </a:lnTo>
                <a:lnTo>
                  <a:pt x="735" y="831"/>
                </a:lnTo>
                <a:lnTo>
                  <a:pt x="735" y="834"/>
                </a:lnTo>
                <a:lnTo>
                  <a:pt x="732" y="840"/>
                </a:lnTo>
                <a:lnTo>
                  <a:pt x="732" y="843"/>
                </a:lnTo>
                <a:lnTo>
                  <a:pt x="729" y="846"/>
                </a:lnTo>
                <a:lnTo>
                  <a:pt x="726" y="851"/>
                </a:lnTo>
                <a:lnTo>
                  <a:pt x="723" y="851"/>
                </a:lnTo>
                <a:lnTo>
                  <a:pt x="721" y="851"/>
                </a:lnTo>
                <a:lnTo>
                  <a:pt x="715" y="854"/>
                </a:lnTo>
                <a:lnTo>
                  <a:pt x="709" y="854"/>
                </a:lnTo>
                <a:lnTo>
                  <a:pt x="706" y="857"/>
                </a:lnTo>
                <a:lnTo>
                  <a:pt x="703" y="863"/>
                </a:lnTo>
                <a:lnTo>
                  <a:pt x="701" y="866"/>
                </a:lnTo>
                <a:lnTo>
                  <a:pt x="701" y="868"/>
                </a:lnTo>
                <a:lnTo>
                  <a:pt x="701" y="871"/>
                </a:lnTo>
                <a:lnTo>
                  <a:pt x="703" y="874"/>
                </a:lnTo>
                <a:lnTo>
                  <a:pt x="706" y="874"/>
                </a:lnTo>
                <a:lnTo>
                  <a:pt x="709" y="877"/>
                </a:lnTo>
                <a:lnTo>
                  <a:pt x="712" y="877"/>
                </a:lnTo>
                <a:lnTo>
                  <a:pt x="715" y="880"/>
                </a:lnTo>
                <a:lnTo>
                  <a:pt x="718" y="883"/>
                </a:lnTo>
                <a:lnTo>
                  <a:pt x="721" y="883"/>
                </a:lnTo>
                <a:lnTo>
                  <a:pt x="723" y="883"/>
                </a:lnTo>
                <a:lnTo>
                  <a:pt x="729" y="883"/>
                </a:lnTo>
                <a:lnTo>
                  <a:pt x="732" y="883"/>
                </a:lnTo>
                <a:lnTo>
                  <a:pt x="738" y="880"/>
                </a:lnTo>
                <a:lnTo>
                  <a:pt x="743" y="880"/>
                </a:lnTo>
                <a:lnTo>
                  <a:pt x="746" y="877"/>
                </a:lnTo>
                <a:lnTo>
                  <a:pt x="752" y="877"/>
                </a:lnTo>
                <a:lnTo>
                  <a:pt x="755" y="877"/>
                </a:lnTo>
                <a:lnTo>
                  <a:pt x="758" y="877"/>
                </a:lnTo>
                <a:lnTo>
                  <a:pt x="760" y="877"/>
                </a:lnTo>
                <a:lnTo>
                  <a:pt x="763" y="880"/>
                </a:lnTo>
                <a:lnTo>
                  <a:pt x="766" y="880"/>
                </a:lnTo>
                <a:lnTo>
                  <a:pt x="769" y="880"/>
                </a:lnTo>
                <a:lnTo>
                  <a:pt x="772" y="880"/>
                </a:lnTo>
                <a:lnTo>
                  <a:pt x="775" y="883"/>
                </a:lnTo>
                <a:lnTo>
                  <a:pt x="783" y="883"/>
                </a:lnTo>
                <a:lnTo>
                  <a:pt x="786" y="880"/>
                </a:lnTo>
                <a:lnTo>
                  <a:pt x="789" y="880"/>
                </a:lnTo>
                <a:lnTo>
                  <a:pt x="795" y="883"/>
                </a:lnTo>
                <a:lnTo>
                  <a:pt x="797" y="886"/>
                </a:lnTo>
                <a:lnTo>
                  <a:pt x="800" y="888"/>
                </a:lnTo>
                <a:lnTo>
                  <a:pt x="803" y="888"/>
                </a:lnTo>
                <a:lnTo>
                  <a:pt x="806" y="888"/>
                </a:lnTo>
                <a:lnTo>
                  <a:pt x="809" y="888"/>
                </a:lnTo>
                <a:lnTo>
                  <a:pt x="809" y="891"/>
                </a:lnTo>
                <a:lnTo>
                  <a:pt x="812" y="894"/>
                </a:lnTo>
                <a:lnTo>
                  <a:pt x="814" y="894"/>
                </a:lnTo>
                <a:lnTo>
                  <a:pt x="817" y="891"/>
                </a:lnTo>
                <a:lnTo>
                  <a:pt x="817" y="888"/>
                </a:lnTo>
                <a:lnTo>
                  <a:pt x="817" y="886"/>
                </a:lnTo>
                <a:lnTo>
                  <a:pt x="817" y="883"/>
                </a:lnTo>
                <a:lnTo>
                  <a:pt x="814" y="883"/>
                </a:lnTo>
                <a:lnTo>
                  <a:pt x="814" y="880"/>
                </a:lnTo>
                <a:lnTo>
                  <a:pt x="812" y="877"/>
                </a:lnTo>
                <a:lnTo>
                  <a:pt x="812" y="874"/>
                </a:lnTo>
                <a:lnTo>
                  <a:pt x="812" y="871"/>
                </a:lnTo>
                <a:lnTo>
                  <a:pt x="809" y="868"/>
                </a:lnTo>
                <a:lnTo>
                  <a:pt x="809" y="866"/>
                </a:lnTo>
                <a:lnTo>
                  <a:pt x="809" y="863"/>
                </a:lnTo>
                <a:lnTo>
                  <a:pt x="812" y="860"/>
                </a:lnTo>
                <a:lnTo>
                  <a:pt x="812" y="857"/>
                </a:lnTo>
                <a:lnTo>
                  <a:pt x="814" y="857"/>
                </a:lnTo>
                <a:lnTo>
                  <a:pt x="814" y="854"/>
                </a:lnTo>
                <a:lnTo>
                  <a:pt x="814" y="851"/>
                </a:lnTo>
                <a:lnTo>
                  <a:pt x="812" y="851"/>
                </a:lnTo>
                <a:lnTo>
                  <a:pt x="809" y="849"/>
                </a:lnTo>
                <a:lnTo>
                  <a:pt x="806" y="849"/>
                </a:lnTo>
                <a:lnTo>
                  <a:pt x="806" y="846"/>
                </a:lnTo>
                <a:lnTo>
                  <a:pt x="803" y="846"/>
                </a:lnTo>
                <a:lnTo>
                  <a:pt x="809" y="840"/>
                </a:lnTo>
                <a:lnTo>
                  <a:pt x="809" y="837"/>
                </a:lnTo>
                <a:lnTo>
                  <a:pt x="812" y="840"/>
                </a:lnTo>
                <a:lnTo>
                  <a:pt x="812" y="837"/>
                </a:lnTo>
                <a:lnTo>
                  <a:pt x="814" y="837"/>
                </a:lnTo>
                <a:lnTo>
                  <a:pt x="814" y="834"/>
                </a:lnTo>
                <a:lnTo>
                  <a:pt x="817" y="834"/>
                </a:lnTo>
                <a:lnTo>
                  <a:pt x="820" y="831"/>
                </a:lnTo>
                <a:lnTo>
                  <a:pt x="820" y="829"/>
                </a:lnTo>
                <a:lnTo>
                  <a:pt x="820" y="826"/>
                </a:lnTo>
                <a:lnTo>
                  <a:pt x="823" y="826"/>
                </a:lnTo>
                <a:lnTo>
                  <a:pt x="826" y="826"/>
                </a:lnTo>
                <a:lnTo>
                  <a:pt x="829" y="823"/>
                </a:lnTo>
                <a:lnTo>
                  <a:pt x="826" y="820"/>
                </a:lnTo>
                <a:lnTo>
                  <a:pt x="823" y="820"/>
                </a:lnTo>
                <a:lnTo>
                  <a:pt x="826" y="820"/>
                </a:lnTo>
                <a:lnTo>
                  <a:pt x="829" y="817"/>
                </a:lnTo>
                <a:lnTo>
                  <a:pt x="829" y="814"/>
                </a:lnTo>
                <a:lnTo>
                  <a:pt x="832" y="814"/>
                </a:lnTo>
                <a:lnTo>
                  <a:pt x="832" y="811"/>
                </a:lnTo>
                <a:lnTo>
                  <a:pt x="832" y="809"/>
                </a:lnTo>
                <a:lnTo>
                  <a:pt x="832" y="806"/>
                </a:lnTo>
                <a:lnTo>
                  <a:pt x="829" y="806"/>
                </a:lnTo>
                <a:lnTo>
                  <a:pt x="829" y="803"/>
                </a:lnTo>
                <a:lnTo>
                  <a:pt x="829" y="800"/>
                </a:lnTo>
                <a:lnTo>
                  <a:pt x="829" y="797"/>
                </a:lnTo>
                <a:lnTo>
                  <a:pt x="829" y="794"/>
                </a:lnTo>
                <a:lnTo>
                  <a:pt x="829" y="792"/>
                </a:lnTo>
                <a:lnTo>
                  <a:pt x="826" y="789"/>
                </a:lnTo>
                <a:lnTo>
                  <a:pt x="826" y="786"/>
                </a:lnTo>
                <a:lnTo>
                  <a:pt x="829" y="780"/>
                </a:lnTo>
                <a:lnTo>
                  <a:pt x="829" y="777"/>
                </a:lnTo>
                <a:lnTo>
                  <a:pt x="829" y="774"/>
                </a:lnTo>
                <a:lnTo>
                  <a:pt x="829" y="772"/>
                </a:lnTo>
                <a:lnTo>
                  <a:pt x="829" y="769"/>
                </a:lnTo>
                <a:lnTo>
                  <a:pt x="832" y="766"/>
                </a:lnTo>
                <a:lnTo>
                  <a:pt x="832" y="763"/>
                </a:lnTo>
                <a:lnTo>
                  <a:pt x="832" y="760"/>
                </a:lnTo>
                <a:lnTo>
                  <a:pt x="832" y="757"/>
                </a:lnTo>
                <a:lnTo>
                  <a:pt x="832" y="755"/>
                </a:lnTo>
                <a:lnTo>
                  <a:pt x="832" y="752"/>
                </a:lnTo>
                <a:lnTo>
                  <a:pt x="834" y="752"/>
                </a:lnTo>
                <a:lnTo>
                  <a:pt x="834" y="749"/>
                </a:lnTo>
                <a:lnTo>
                  <a:pt x="834" y="746"/>
                </a:lnTo>
                <a:lnTo>
                  <a:pt x="832" y="746"/>
                </a:lnTo>
                <a:lnTo>
                  <a:pt x="832" y="743"/>
                </a:lnTo>
                <a:lnTo>
                  <a:pt x="829" y="743"/>
                </a:lnTo>
                <a:lnTo>
                  <a:pt x="829" y="740"/>
                </a:lnTo>
                <a:lnTo>
                  <a:pt x="829" y="737"/>
                </a:lnTo>
                <a:lnTo>
                  <a:pt x="832" y="737"/>
                </a:lnTo>
                <a:lnTo>
                  <a:pt x="834" y="737"/>
                </a:lnTo>
                <a:lnTo>
                  <a:pt x="837" y="737"/>
                </a:lnTo>
                <a:lnTo>
                  <a:pt x="837" y="735"/>
                </a:lnTo>
                <a:lnTo>
                  <a:pt x="840" y="735"/>
                </a:lnTo>
                <a:lnTo>
                  <a:pt x="840" y="732"/>
                </a:lnTo>
                <a:lnTo>
                  <a:pt x="843" y="732"/>
                </a:lnTo>
                <a:lnTo>
                  <a:pt x="843" y="735"/>
                </a:lnTo>
                <a:lnTo>
                  <a:pt x="846" y="735"/>
                </a:lnTo>
                <a:lnTo>
                  <a:pt x="849" y="735"/>
                </a:lnTo>
                <a:lnTo>
                  <a:pt x="849" y="732"/>
                </a:lnTo>
                <a:lnTo>
                  <a:pt x="852" y="732"/>
                </a:lnTo>
                <a:lnTo>
                  <a:pt x="852" y="735"/>
                </a:lnTo>
                <a:lnTo>
                  <a:pt x="854" y="735"/>
                </a:lnTo>
                <a:lnTo>
                  <a:pt x="857" y="735"/>
                </a:lnTo>
                <a:lnTo>
                  <a:pt x="860" y="735"/>
                </a:lnTo>
                <a:lnTo>
                  <a:pt x="863" y="735"/>
                </a:lnTo>
                <a:lnTo>
                  <a:pt x="863" y="732"/>
                </a:lnTo>
                <a:lnTo>
                  <a:pt x="866" y="732"/>
                </a:lnTo>
                <a:lnTo>
                  <a:pt x="869" y="729"/>
                </a:lnTo>
                <a:lnTo>
                  <a:pt x="869" y="726"/>
                </a:lnTo>
                <a:lnTo>
                  <a:pt x="871" y="726"/>
                </a:lnTo>
                <a:lnTo>
                  <a:pt x="871" y="723"/>
                </a:lnTo>
                <a:lnTo>
                  <a:pt x="871" y="720"/>
                </a:lnTo>
                <a:lnTo>
                  <a:pt x="874" y="720"/>
                </a:lnTo>
                <a:lnTo>
                  <a:pt x="874" y="718"/>
                </a:lnTo>
                <a:lnTo>
                  <a:pt x="874" y="715"/>
                </a:lnTo>
                <a:lnTo>
                  <a:pt x="874" y="712"/>
                </a:lnTo>
                <a:lnTo>
                  <a:pt x="871" y="712"/>
                </a:lnTo>
                <a:lnTo>
                  <a:pt x="869" y="709"/>
                </a:lnTo>
                <a:lnTo>
                  <a:pt x="866" y="712"/>
                </a:lnTo>
                <a:lnTo>
                  <a:pt x="863" y="712"/>
                </a:lnTo>
                <a:lnTo>
                  <a:pt x="863" y="715"/>
                </a:lnTo>
                <a:lnTo>
                  <a:pt x="860" y="715"/>
                </a:lnTo>
                <a:lnTo>
                  <a:pt x="857" y="715"/>
                </a:lnTo>
                <a:lnTo>
                  <a:pt x="857" y="712"/>
                </a:lnTo>
                <a:lnTo>
                  <a:pt x="860" y="709"/>
                </a:lnTo>
                <a:lnTo>
                  <a:pt x="860" y="706"/>
                </a:lnTo>
                <a:lnTo>
                  <a:pt x="860" y="703"/>
                </a:lnTo>
                <a:lnTo>
                  <a:pt x="860" y="700"/>
                </a:lnTo>
                <a:lnTo>
                  <a:pt x="863" y="698"/>
                </a:lnTo>
                <a:lnTo>
                  <a:pt x="866" y="698"/>
                </a:lnTo>
                <a:lnTo>
                  <a:pt x="866" y="695"/>
                </a:lnTo>
                <a:lnTo>
                  <a:pt x="869" y="695"/>
                </a:lnTo>
                <a:lnTo>
                  <a:pt x="869" y="692"/>
                </a:lnTo>
                <a:lnTo>
                  <a:pt x="871" y="692"/>
                </a:lnTo>
                <a:lnTo>
                  <a:pt x="871" y="695"/>
                </a:lnTo>
                <a:lnTo>
                  <a:pt x="874" y="695"/>
                </a:lnTo>
                <a:lnTo>
                  <a:pt x="877" y="695"/>
                </a:lnTo>
                <a:lnTo>
                  <a:pt x="880" y="698"/>
                </a:lnTo>
                <a:lnTo>
                  <a:pt x="883" y="698"/>
                </a:lnTo>
                <a:lnTo>
                  <a:pt x="883" y="695"/>
                </a:lnTo>
                <a:lnTo>
                  <a:pt x="883" y="692"/>
                </a:lnTo>
                <a:lnTo>
                  <a:pt x="883" y="689"/>
                </a:lnTo>
                <a:lnTo>
                  <a:pt x="883" y="686"/>
                </a:lnTo>
                <a:lnTo>
                  <a:pt x="883" y="683"/>
                </a:lnTo>
                <a:lnTo>
                  <a:pt x="883" y="681"/>
                </a:lnTo>
                <a:lnTo>
                  <a:pt x="883" y="678"/>
                </a:lnTo>
                <a:lnTo>
                  <a:pt x="880" y="678"/>
                </a:lnTo>
                <a:lnTo>
                  <a:pt x="880" y="675"/>
                </a:lnTo>
                <a:lnTo>
                  <a:pt x="877" y="675"/>
                </a:lnTo>
                <a:lnTo>
                  <a:pt x="880" y="672"/>
                </a:lnTo>
                <a:lnTo>
                  <a:pt x="880" y="669"/>
                </a:lnTo>
                <a:lnTo>
                  <a:pt x="883" y="669"/>
                </a:lnTo>
                <a:lnTo>
                  <a:pt x="886" y="669"/>
                </a:lnTo>
                <a:lnTo>
                  <a:pt x="886" y="672"/>
                </a:lnTo>
                <a:lnTo>
                  <a:pt x="889" y="672"/>
                </a:lnTo>
                <a:lnTo>
                  <a:pt x="891" y="669"/>
                </a:lnTo>
                <a:lnTo>
                  <a:pt x="894" y="669"/>
                </a:lnTo>
                <a:lnTo>
                  <a:pt x="897" y="669"/>
                </a:lnTo>
                <a:lnTo>
                  <a:pt x="897" y="672"/>
                </a:lnTo>
                <a:lnTo>
                  <a:pt x="900" y="672"/>
                </a:lnTo>
                <a:lnTo>
                  <a:pt x="900" y="675"/>
                </a:lnTo>
                <a:lnTo>
                  <a:pt x="900" y="678"/>
                </a:lnTo>
                <a:lnTo>
                  <a:pt x="903" y="681"/>
                </a:lnTo>
                <a:lnTo>
                  <a:pt x="903" y="683"/>
                </a:lnTo>
                <a:lnTo>
                  <a:pt x="906" y="683"/>
                </a:lnTo>
                <a:lnTo>
                  <a:pt x="908" y="686"/>
                </a:lnTo>
                <a:lnTo>
                  <a:pt x="908" y="689"/>
                </a:lnTo>
                <a:lnTo>
                  <a:pt x="908" y="692"/>
                </a:lnTo>
                <a:lnTo>
                  <a:pt x="911" y="692"/>
                </a:lnTo>
                <a:lnTo>
                  <a:pt x="911" y="695"/>
                </a:lnTo>
                <a:lnTo>
                  <a:pt x="914" y="698"/>
                </a:lnTo>
                <a:lnTo>
                  <a:pt x="917" y="700"/>
                </a:lnTo>
                <a:lnTo>
                  <a:pt x="920" y="700"/>
                </a:lnTo>
                <a:lnTo>
                  <a:pt x="926" y="700"/>
                </a:lnTo>
                <a:lnTo>
                  <a:pt x="931" y="700"/>
                </a:lnTo>
                <a:lnTo>
                  <a:pt x="934" y="700"/>
                </a:lnTo>
                <a:lnTo>
                  <a:pt x="937" y="703"/>
                </a:lnTo>
                <a:lnTo>
                  <a:pt x="937" y="706"/>
                </a:lnTo>
                <a:lnTo>
                  <a:pt x="937" y="709"/>
                </a:lnTo>
                <a:lnTo>
                  <a:pt x="940" y="709"/>
                </a:lnTo>
                <a:lnTo>
                  <a:pt x="943" y="712"/>
                </a:lnTo>
                <a:lnTo>
                  <a:pt x="940" y="718"/>
                </a:lnTo>
                <a:lnTo>
                  <a:pt x="943" y="720"/>
                </a:lnTo>
                <a:lnTo>
                  <a:pt x="948" y="720"/>
                </a:lnTo>
                <a:lnTo>
                  <a:pt x="951" y="720"/>
                </a:lnTo>
                <a:lnTo>
                  <a:pt x="954" y="720"/>
                </a:lnTo>
                <a:lnTo>
                  <a:pt x="957" y="720"/>
                </a:lnTo>
                <a:lnTo>
                  <a:pt x="960" y="720"/>
                </a:lnTo>
                <a:lnTo>
                  <a:pt x="963" y="723"/>
                </a:lnTo>
                <a:lnTo>
                  <a:pt x="965" y="723"/>
                </a:lnTo>
                <a:lnTo>
                  <a:pt x="968" y="723"/>
                </a:lnTo>
                <a:lnTo>
                  <a:pt x="971" y="723"/>
                </a:lnTo>
                <a:lnTo>
                  <a:pt x="974" y="723"/>
                </a:lnTo>
                <a:lnTo>
                  <a:pt x="974" y="720"/>
                </a:lnTo>
                <a:lnTo>
                  <a:pt x="974" y="718"/>
                </a:lnTo>
                <a:lnTo>
                  <a:pt x="974" y="715"/>
                </a:lnTo>
                <a:lnTo>
                  <a:pt x="971" y="715"/>
                </a:lnTo>
                <a:lnTo>
                  <a:pt x="971" y="712"/>
                </a:lnTo>
                <a:lnTo>
                  <a:pt x="971" y="709"/>
                </a:lnTo>
                <a:lnTo>
                  <a:pt x="968" y="706"/>
                </a:lnTo>
                <a:lnTo>
                  <a:pt x="968" y="703"/>
                </a:lnTo>
                <a:lnTo>
                  <a:pt x="965" y="700"/>
                </a:lnTo>
                <a:lnTo>
                  <a:pt x="965" y="698"/>
                </a:lnTo>
                <a:lnTo>
                  <a:pt x="965" y="695"/>
                </a:lnTo>
                <a:lnTo>
                  <a:pt x="963" y="695"/>
                </a:lnTo>
                <a:lnTo>
                  <a:pt x="963" y="692"/>
                </a:lnTo>
                <a:lnTo>
                  <a:pt x="960" y="689"/>
                </a:lnTo>
                <a:lnTo>
                  <a:pt x="957" y="686"/>
                </a:lnTo>
                <a:lnTo>
                  <a:pt x="957" y="683"/>
                </a:lnTo>
                <a:lnTo>
                  <a:pt x="957" y="681"/>
                </a:lnTo>
                <a:lnTo>
                  <a:pt x="954" y="678"/>
                </a:lnTo>
                <a:lnTo>
                  <a:pt x="954" y="675"/>
                </a:lnTo>
                <a:lnTo>
                  <a:pt x="954" y="672"/>
                </a:lnTo>
                <a:lnTo>
                  <a:pt x="951" y="669"/>
                </a:lnTo>
                <a:lnTo>
                  <a:pt x="948" y="663"/>
                </a:lnTo>
                <a:lnTo>
                  <a:pt x="948" y="661"/>
                </a:lnTo>
                <a:lnTo>
                  <a:pt x="948" y="658"/>
                </a:lnTo>
                <a:lnTo>
                  <a:pt x="948" y="655"/>
                </a:lnTo>
                <a:lnTo>
                  <a:pt x="948" y="652"/>
                </a:lnTo>
                <a:lnTo>
                  <a:pt x="948" y="649"/>
                </a:lnTo>
                <a:lnTo>
                  <a:pt x="948" y="646"/>
                </a:lnTo>
                <a:lnTo>
                  <a:pt x="948" y="644"/>
                </a:lnTo>
                <a:lnTo>
                  <a:pt x="951" y="644"/>
                </a:lnTo>
                <a:lnTo>
                  <a:pt x="951" y="641"/>
                </a:lnTo>
                <a:lnTo>
                  <a:pt x="951" y="638"/>
                </a:lnTo>
                <a:lnTo>
                  <a:pt x="951" y="635"/>
                </a:lnTo>
                <a:lnTo>
                  <a:pt x="951" y="632"/>
                </a:lnTo>
                <a:lnTo>
                  <a:pt x="951" y="629"/>
                </a:lnTo>
                <a:lnTo>
                  <a:pt x="951" y="626"/>
                </a:lnTo>
                <a:lnTo>
                  <a:pt x="951" y="624"/>
                </a:lnTo>
                <a:lnTo>
                  <a:pt x="948" y="621"/>
                </a:lnTo>
                <a:lnTo>
                  <a:pt x="945" y="618"/>
                </a:lnTo>
                <a:lnTo>
                  <a:pt x="943" y="615"/>
                </a:lnTo>
                <a:lnTo>
                  <a:pt x="943" y="612"/>
                </a:lnTo>
                <a:lnTo>
                  <a:pt x="945" y="609"/>
                </a:lnTo>
                <a:lnTo>
                  <a:pt x="945" y="607"/>
                </a:lnTo>
                <a:lnTo>
                  <a:pt x="948" y="607"/>
                </a:lnTo>
                <a:lnTo>
                  <a:pt x="948" y="604"/>
                </a:lnTo>
                <a:lnTo>
                  <a:pt x="951" y="604"/>
                </a:lnTo>
                <a:lnTo>
                  <a:pt x="951" y="601"/>
                </a:lnTo>
                <a:lnTo>
                  <a:pt x="951" y="598"/>
                </a:lnTo>
                <a:lnTo>
                  <a:pt x="951" y="595"/>
                </a:lnTo>
                <a:lnTo>
                  <a:pt x="954" y="592"/>
                </a:lnTo>
                <a:lnTo>
                  <a:pt x="954" y="589"/>
                </a:lnTo>
                <a:lnTo>
                  <a:pt x="957" y="589"/>
                </a:lnTo>
                <a:lnTo>
                  <a:pt x="960" y="589"/>
                </a:lnTo>
                <a:lnTo>
                  <a:pt x="963" y="587"/>
                </a:lnTo>
                <a:lnTo>
                  <a:pt x="965" y="587"/>
                </a:lnTo>
                <a:lnTo>
                  <a:pt x="968" y="589"/>
                </a:lnTo>
                <a:lnTo>
                  <a:pt x="968" y="587"/>
                </a:lnTo>
                <a:lnTo>
                  <a:pt x="963" y="581"/>
                </a:lnTo>
                <a:lnTo>
                  <a:pt x="960" y="578"/>
                </a:lnTo>
                <a:lnTo>
                  <a:pt x="957" y="572"/>
                </a:lnTo>
                <a:lnTo>
                  <a:pt x="957" y="570"/>
                </a:lnTo>
                <a:lnTo>
                  <a:pt x="960" y="567"/>
                </a:lnTo>
                <a:lnTo>
                  <a:pt x="963" y="567"/>
                </a:lnTo>
                <a:lnTo>
                  <a:pt x="963" y="564"/>
                </a:lnTo>
                <a:lnTo>
                  <a:pt x="965" y="564"/>
                </a:lnTo>
                <a:lnTo>
                  <a:pt x="968" y="561"/>
                </a:lnTo>
                <a:lnTo>
                  <a:pt x="968" y="558"/>
                </a:lnTo>
                <a:lnTo>
                  <a:pt x="968" y="555"/>
                </a:lnTo>
                <a:lnTo>
                  <a:pt x="971" y="555"/>
                </a:lnTo>
                <a:lnTo>
                  <a:pt x="971" y="552"/>
                </a:lnTo>
                <a:lnTo>
                  <a:pt x="974" y="552"/>
                </a:lnTo>
                <a:lnTo>
                  <a:pt x="977" y="547"/>
                </a:lnTo>
                <a:lnTo>
                  <a:pt x="980" y="547"/>
                </a:lnTo>
                <a:lnTo>
                  <a:pt x="980" y="544"/>
                </a:lnTo>
                <a:lnTo>
                  <a:pt x="980" y="541"/>
                </a:lnTo>
                <a:lnTo>
                  <a:pt x="977" y="541"/>
                </a:lnTo>
                <a:lnTo>
                  <a:pt x="974" y="538"/>
                </a:lnTo>
                <a:lnTo>
                  <a:pt x="974" y="535"/>
                </a:lnTo>
                <a:lnTo>
                  <a:pt x="974" y="532"/>
                </a:lnTo>
                <a:lnTo>
                  <a:pt x="974" y="530"/>
                </a:lnTo>
                <a:lnTo>
                  <a:pt x="974" y="527"/>
                </a:lnTo>
                <a:lnTo>
                  <a:pt x="971" y="524"/>
                </a:lnTo>
                <a:lnTo>
                  <a:pt x="971" y="521"/>
                </a:lnTo>
                <a:lnTo>
                  <a:pt x="974" y="521"/>
                </a:lnTo>
                <a:lnTo>
                  <a:pt x="977" y="518"/>
                </a:lnTo>
                <a:lnTo>
                  <a:pt x="980" y="518"/>
                </a:lnTo>
                <a:lnTo>
                  <a:pt x="983" y="515"/>
                </a:lnTo>
                <a:lnTo>
                  <a:pt x="985" y="515"/>
                </a:lnTo>
                <a:lnTo>
                  <a:pt x="988" y="515"/>
                </a:lnTo>
                <a:lnTo>
                  <a:pt x="991" y="513"/>
                </a:lnTo>
                <a:lnTo>
                  <a:pt x="994" y="513"/>
                </a:lnTo>
                <a:lnTo>
                  <a:pt x="997" y="513"/>
                </a:lnTo>
                <a:lnTo>
                  <a:pt x="1000" y="513"/>
                </a:lnTo>
                <a:lnTo>
                  <a:pt x="1002" y="513"/>
                </a:lnTo>
                <a:lnTo>
                  <a:pt x="1005" y="515"/>
                </a:lnTo>
                <a:lnTo>
                  <a:pt x="1008" y="518"/>
                </a:lnTo>
                <a:lnTo>
                  <a:pt x="1011" y="521"/>
                </a:lnTo>
                <a:lnTo>
                  <a:pt x="1011" y="524"/>
                </a:lnTo>
                <a:lnTo>
                  <a:pt x="1011" y="527"/>
                </a:lnTo>
                <a:lnTo>
                  <a:pt x="1014" y="527"/>
                </a:lnTo>
                <a:lnTo>
                  <a:pt x="1014" y="530"/>
                </a:lnTo>
                <a:lnTo>
                  <a:pt x="1014" y="532"/>
                </a:lnTo>
                <a:lnTo>
                  <a:pt x="1017" y="535"/>
                </a:lnTo>
                <a:lnTo>
                  <a:pt x="1020" y="532"/>
                </a:lnTo>
                <a:lnTo>
                  <a:pt x="1022" y="530"/>
                </a:lnTo>
                <a:lnTo>
                  <a:pt x="1028" y="527"/>
                </a:lnTo>
                <a:lnTo>
                  <a:pt x="1028" y="524"/>
                </a:lnTo>
                <a:lnTo>
                  <a:pt x="1034" y="524"/>
                </a:lnTo>
                <a:lnTo>
                  <a:pt x="1034" y="521"/>
                </a:lnTo>
                <a:lnTo>
                  <a:pt x="1037" y="521"/>
                </a:lnTo>
                <a:lnTo>
                  <a:pt x="1042" y="515"/>
                </a:lnTo>
                <a:lnTo>
                  <a:pt x="1045" y="513"/>
                </a:lnTo>
                <a:lnTo>
                  <a:pt x="1048" y="510"/>
                </a:lnTo>
                <a:lnTo>
                  <a:pt x="1051" y="510"/>
                </a:lnTo>
                <a:lnTo>
                  <a:pt x="1054" y="510"/>
                </a:lnTo>
                <a:lnTo>
                  <a:pt x="1057" y="510"/>
                </a:lnTo>
                <a:lnTo>
                  <a:pt x="1059" y="507"/>
                </a:lnTo>
                <a:lnTo>
                  <a:pt x="1059" y="510"/>
                </a:lnTo>
                <a:lnTo>
                  <a:pt x="1062" y="513"/>
                </a:lnTo>
                <a:lnTo>
                  <a:pt x="1062" y="515"/>
                </a:lnTo>
                <a:lnTo>
                  <a:pt x="1065" y="515"/>
                </a:lnTo>
                <a:lnTo>
                  <a:pt x="1068" y="515"/>
                </a:lnTo>
                <a:lnTo>
                  <a:pt x="1071" y="513"/>
                </a:lnTo>
                <a:lnTo>
                  <a:pt x="1071" y="510"/>
                </a:lnTo>
                <a:lnTo>
                  <a:pt x="1071" y="504"/>
                </a:lnTo>
                <a:lnTo>
                  <a:pt x="1074" y="498"/>
                </a:lnTo>
                <a:lnTo>
                  <a:pt x="1074" y="495"/>
                </a:lnTo>
                <a:lnTo>
                  <a:pt x="1076" y="493"/>
                </a:lnTo>
                <a:lnTo>
                  <a:pt x="1076" y="490"/>
                </a:lnTo>
                <a:lnTo>
                  <a:pt x="1076" y="487"/>
                </a:lnTo>
                <a:lnTo>
                  <a:pt x="1076" y="484"/>
                </a:lnTo>
                <a:lnTo>
                  <a:pt x="1076" y="481"/>
                </a:lnTo>
                <a:lnTo>
                  <a:pt x="1076" y="478"/>
                </a:lnTo>
                <a:lnTo>
                  <a:pt x="1079" y="478"/>
                </a:lnTo>
                <a:lnTo>
                  <a:pt x="1079" y="476"/>
                </a:lnTo>
                <a:lnTo>
                  <a:pt x="1082" y="473"/>
                </a:lnTo>
                <a:lnTo>
                  <a:pt x="1085" y="470"/>
                </a:lnTo>
                <a:lnTo>
                  <a:pt x="1088" y="464"/>
                </a:lnTo>
                <a:lnTo>
                  <a:pt x="1094" y="458"/>
                </a:lnTo>
                <a:lnTo>
                  <a:pt x="1096" y="456"/>
                </a:lnTo>
                <a:lnTo>
                  <a:pt x="1099" y="450"/>
                </a:lnTo>
                <a:lnTo>
                  <a:pt x="1102" y="450"/>
                </a:lnTo>
                <a:lnTo>
                  <a:pt x="1102" y="447"/>
                </a:lnTo>
                <a:lnTo>
                  <a:pt x="1105" y="447"/>
                </a:lnTo>
                <a:lnTo>
                  <a:pt x="1108" y="444"/>
                </a:lnTo>
                <a:lnTo>
                  <a:pt x="1111" y="441"/>
                </a:lnTo>
                <a:lnTo>
                  <a:pt x="1111" y="439"/>
                </a:lnTo>
                <a:lnTo>
                  <a:pt x="1111" y="433"/>
                </a:lnTo>
                <a:lnTo>
                  <a:pt x="1114" y="430"/>
                </a:lnTo>
                <a:lnTo>
                  <a:pt x="1114" y="424"/>
                </a:lnTo>
                <a:lnTo>
                  <a:pt x="1111" y="421"/>
                </a:lnTo>
                <a:lnTo>
                  <a:pt x="1108" y="419"/>
                </a:lnTo>
                <a:lnTo>
                  <a:pt x="1105" y="416"/>
                </a:lnTo>
                <a:lnTo>
                  <a:pt x="1108" y="407"/>
                </a:lnTo>
                <a:lnTo>
                  <a:pt x="1108" y="402"/>
                </a:lnTo>
                <a:lnTo>
                  <a:pt x="1108" y="399"/>
                </a:lnTo>
                <a:lnTo>
                  <a:pt x="1111" y="396"/>
                </a:lnTo>
                <a:lnTo>
                  <a:pt x="1111" y="393"/>
                </a:lnTo>
                <a:lnTo>
                  <a:pt x="1114" y="393"/>
                </a:lnTo>
                <a:lnTo>
                  <a:pt x="1119" y="390"/>
                </a:lnTo>
                <a:lnTo>
                  <a:pt x="1122" y="390"/>
                </a:lnTo>
                <a:lnTo>
                  <a:pt x="1125" y="387"/>
                </a:lnTo>
                <a:lnTo>
                  <a:pt x="1122" y="384"/>
                </a:lnTo>
                <a:lnTo>
                  <a:pt x="1125" y="382"/>
                </a:lnTo>
                <a:lnTo>
                  <a:pt x="1125" y="379"/>
                </a:lnTo>
                <a:lnTo>
                  <a:pt x="1128" y="379"/>
                </a:lnTo>
                <a:lnTo>
                  <a:pt x="1128" y="376"/>
                </a:lnTo>
                <a:lnTo>
                  <a:pt x="1125" y="376"/>
                </a:lnTo>
                <a:lnTo>
                  <a:pt x="1122" y="376"/>
                </a:lnTo>
                <a:lnTo>
                  <a:pt x="1122" y="373"/>
                </a:lnTo>
                <a:lnTo>
                  <a:pt x="1119" y="373"/>
                </a:lnTo>
                <a:lnTo>
                  <a:pt x="1119" y="370"/>
                </a:lnTo>
                <a:lnTo>
                  <a:pt x="1122" y="370"/>
                </a:lnTo>
                <a:lnTo>
                  <a:pt x="1119" y="365"/>
                </a:lnTo>
                <a:lnTo>
                  <a:pt x="1116" y="362"/>
                </a:lnTo>
                <a:lnTo>
                  <a:pt x="1116" y="359"/>
                </a:lnTo>
                <a:lnTo>
                  <a:pt x="1111" y="359"/>
                </a:lnTo>
                <a:lnTo>
                  <a:pt x="1111" y="356"/>
                </a:lnTo>
                <a:lnTo>
                  <a:pt x="1111" y="353"/>
                </a:lnTo>
                <a:lnTo>
                  <a:pt x="1114" y="353"/>
                </a:lnTo>
                <a:lnTo>
                  <a:pt x="1114" y="350"/>
                </a:lnTo>
                <a:lnTo>
                  <a:pt x="1114" y="347"/>
                </a:lnTo>
                <a:lnTo>
                  <a:pt x="1111" y="347"/>
                </a:lnTo>
                <a:lnTo>
                  <a:pt x="1108" y="345"/>
                </a:lnTo>
                <a:lnTo>
                  <a:pt x="1105" y="345"/>
                </a:lnTo>
                <a:lnTo>
                  <a:pt x="1105" y="342"/>
                </a:lnTo>
                <a:lnTo>
                  <a:pt x="1108" y="342"/>
                </a:lnTo>
                <a:lnTo>
                  <a:pt x="1108" y="339"/>
                </a:lnTo>
                <a:lnTo>
                  <a:pt x="1105" y="339"/>
                </a:lnTo>
                <a:lnTo>
                  <a:pt x="1105" y="336"/>
                </a:lnTo>
                <a:lnTo>
                  <a:pt x="1102" y="336"/>
                </a:lnTo>
                <a:lnTo>
                  <a:pt x="1099" y="336"/>
                </a:lnTo>
                <a:lnTo>
                  <a:pt x="1099" y="333"/>
                </a:lnTo>
                <a:lnTo>
                  <a:pt x="1099" y="330"/>
                </a:lnTo>
                <a:lnTo>
                  <a:pt x="1096" y="333"/>
                </a:lnTo>
                <a:lnTo>
                  <a:pt x="1094" y="330"/>
                </a:lnTo>
                <a:lnTo>
                  <a:pt x="1094" y="328"/>
                </a:lnTo>
                <a:lnTo>
                  <a:pt x="1091" y="328"/>
                </a:lnTo>
                <a:lnTo>
                  <a:pt x="1088" y="328"/>
                </a:lnTo>
                <a:lnTo>
                  <a:pt x="1088" y="325"/>
                </a:lnTo>
                <a:lnTo>
                  <a:pt x="1085" y="322"/>
                </a:lnTo>
                <a:lnTo>
                  <a:pt x="1082" y="322"/>
                </a:lnTo>
                <a:lnTo>
                  <a:pt x="1082" y="319"/>
                </a:lnTo>
                <a:lnTo>
                  <a:pt x="1079" y="316"/>
                </a:lnTo>
                <a:lnTo>
                  <a:pt x="1082" y="316"/>
                </a:lnTo>
                <a:lnTo>
                  <a:pt x="1082" y="313"/>
                </a:lnTo>
                <a:lnTo>
                  <a:pt x="1085" y="313"/>
                </a:lnTo>
                <a:lnTo>
                  <a:pt x="1085" y="310"/>
                </a:lnTo>
                <a:lnTo>
                  <a:pt x="1082" y="308"/>
                </a:lnTo>
                <a:lnTo>
                  <a:pt x="1079" y="308"/>
                </a:lnTo>
                <a:lnTo>
                  <a:pt x="1076" y="305"/>
                </a:lnTo>
                <a:lnTo>
                  <a:pt x="1079" y="299"/>
                </a:lnTo>
                <a:lnTo>
                  <a:pt x="1076" y="296"/>
                </a:lnTo>
                <a:lnTo>
                  <a:pt x="1074" y="293"/>
                </a:lnTo>
                <a:lnTo>
                  <a:pt x="1076" y="293"/>
                </a:lnTo>
                <a:lnTo>
                  <a:pt x="1079" y="293"/>
                </a:lnTo>
                <a:lnTo>
                  <a:pt x="1082" y="293"/>
                </a:lnTo>
                <a:lnTo>
                  <a:pt x="1085" y="293"/>
                </a:lnTo>
                <a:lnTo>
                  <a:pt x="1088" y="293"/>
                </a:lnTo>
                <a:lnTo>
                  <a:pt x="1091" y="291"/>
                </a:lnTo>
                <a:lnTo>
                  <a:pt x="1094" y="291"/>
                </a:lnTo>
                <a:lnTo>
                  <a:pt x="1096" y="291"/>
                </a:lnTo>
                <a:lnTo>
                  <a:pt x="1096" y="288"/>
                </a:lnTo>
                <a:lnTo>
                  <a:pt x="1099" y="288"/>
                </a:lnTo>
                <a:lnTo>
                  <a:pt x="1099" y="285"/>
                </a:lnTo>
                <a:lnTo>
                  <a:pt x="1102" y="285"/>
                </a:lnTo>
                <a:lnTo>
                  <a:pt x="1102" y="282"/>
                </a:lnTo>
                <a:lnTo>
                  <a:pt x="1102" y="279"/>
                </a:lnTo>
                <a:lnTo>
                  <a:pt x="1105" y="279"/>
                </a:lnTo>
                <a:lnTo>
                  <a:pt x="1105" y="276"/>
                </a:lnTo>
                <a:lnTo>
                  <a:pt x="1105" y="273"/>
                </a:lnTo>
                <a:lnTo>
                  <a:pt x="1108" y="273"/>
                </a:lnTo>
                <a:lnTo>
                  <a:pt x="1108" y="271"/>
                </a:lnTo>
                <a:lnTo>
                  <a:pt x="1111" y="271"/>
                </a:lnTo>
                <a:lnTo>
                  <a:pt x="1114" y="271"/>
                </a:lnTo>
                <a:lnTo>
                  <a:pt x="1114" y="268"/>
                </a:lnTo>
                <a:lnTo>
                  <a:pt x="1116" y="268"/>
                </a:lnTo>
                <a:lnTo>
                  <a:pt x="1119" y="268"/>
                </a:lnTo>
                <a:lnTo>
                  <a:pt x="1122" y="268"/>
                </a:lnTo>
                <a:lnTo>
                  <a:pt x="1122" y="271"/>
                </a:lnTo>
                <a:lnTo>
                  <a:pt x="1125" y="271"/>
                </a:lnTo>
                <a:lnTo>
                  <a:pt x="1128" y="273"/>
                </a:lnTo>
                <a:lnTo>
                  <a:pt x="1131" y="273"/>
                </a:lnTo>
                <a:lnTo>
                  <a:pt x="1133" y="271"/>
                </a:lnTo>
                <a:lnTo>
                  <a:pt x="1136" y="271"/>
                </a:lnTo>
                <a:lnTo>
                  <a:pt x="1139" y="271"/>
                </a:lnTo>
                <a:lnTo>
                  <a:pt x="1142" y="268"/>
                </a:lnTo>
                <a:lnTo>
                  <a:pt x="1145" y="268"/>
                </a:lnTo>
                <a:lnTo>
                  <a:pt x="1148" y="268"/>
                </a:lnTo>
                <a:lnTo>
                  <a:pt x="1151" y="268"/>
                </a:lnTo>
                <a:lnTo>
                  <a:pt x="1153" y="268"/>
                </a:lnTo>
                <a:lnTo>
                  <a:pt x="1156" y="268"/>
                </a:lnTo>
                <a:lnTo>
                  <a:pt x="1159" y="268"/>
                </a:lnTo>
                <a:lnTo>
                  <a:pt x="1162" y="268"/>
                </a:lnTo>
                <a:lnTo>
                  <a:pt x="1165" y="268"/>
                </a:lnTo>
                <a:lnTo>
                  <a:pt x="1165" y="265"/>
                </a:lnTo>
                <a:lnTo>
                  <a:pt x="1168" y="265"/>
                </a:lnTo>
                <a:lnTo>
                  <a:pt x="1170" y="265"/>
                </a:lnTo>
                <a:lnTo>
                  <a:pt x="1173" y="262"/>
                </a:lnTo>
                <a:lnTo>
                  <a:pt x="1176" y="262"/>
                </a:lnTo>
                <a:lnTo>
                  <a:pt x="1179" y="262"/>
                </a:lnTo>
                <a:lnTo>
                  <a:pt x="1182" y="259"/>
                </a:lnTo>
                <a:lnTo>
                  <a:pt x="1182" y="256"/>
                </a:lnTo>
                <a:lnTo>
                  <a:pt x="1185" y="256"/>
                </a:lnTo>
                <a:lnTo>
                  <a:pt x="1185" y="254"/>
                </a:lnTo>
                <a:lnTo>
                  <a:pt x="1185" y="251"/>
                </a:lnTo>
                <a:lnTo>
                  <a:pt x="1188" y="248"/>
                </a:lnTo>
                <a:lnTo>
                  <a:pt x="1185" y="248"/>
                </a:lnTo>
                <a:lnTo>
                  <a:pt x="1185" y="245"/>
                </a:lnTo>
                <a:lnTo>
                  <a:pt x="1182" y="245"/>
                </a:lnTo>
                <a:lnTo>
                  <a:pt x="1179" y="245"/>
                </a:lnTo>
                <a:lnTo>
                  <a:pt x="1179" y="242"/>
                </a:lnTo>
                <a:lnTo>
                  <a:pt x="1176" y="242"/>
                </a:lnTo>
                <a:lnTo>
                  <a:pt x="1176" y="239"/>
                </a:lnTo>
                <a:lnTo>
                  <a:pt x="1173" y="239"/>
                </a:lnTo>
                <a:lnTo>
                  <a:pt x="1173" y="236"/>
                </a:lnTo>
                <a:lnTo>
                  <a:pt x="1176" y="236"/>
                </a:lnTo>
                <a:lnTo>
                  <a:pt x="1179" y="236"/>
                </a:lnTo>
                <a:lnTo>
                  <a:pt x="1182" y="234"/>
                </a:lnTo>
                <a:lnTo>
                  <a:pt x="1185" y="234"/>
                </a:lnTo>
                <a:lnTo>
                  <a:pt x="1188" y="234"/>
                </a:lnTo>
                <a:lnTo>
                  <a:pt x="1190" y="234"/>
                </a:lnTo>
                <a:lnTo>
                  <a:pt x="1193" y="234"/>
                </a:lnTo>
                <a:lnTo>
                  <a:pt x="1196" y="234"/>
                </a:lnTo>
                <a:lnTo>
                  <a:pt x="1196" y="231"/>
                </a:lnTo>
                <a:lnTo>
                  <a:pt x="1199" y="231"/>
                </a:lnTo>
                <a:lnTo>
                  <a:pt x="1202" y="228"/>
                </a:lnTo>
                <a:lnTo>
                  <a:pt x="1205" y="225"/>
                </a:lnTo>
                <a:lnTo>
                  <a:pt x="1207" y="225"/>
                </a:lnTo>
                <a:lnTo>
                  <a:pt x="1210" y="225"/>
                </a:lnTo>
                <a:lnTo>
                  <a:pt x="1213" y="225"/>
                </a:lnTo>
                <a:lnTo>
                  <a:pt x="1216" y="225"/>
                </a:lnTo>
                <a:lnTo>
                  <a:pt x="1219" y="225"/>
                </a:lnTo>
                <a:lnTo>
                  <a:pt x="1222" y="225"/>
                </a:lnTo>
                <a:lnTo>
                  <a:pt x="1225" y="225"/>
                </a:lnTo>
                <a:lnTo>
                  <a:pt x="1227" y="225"/>
                </a:lnTo>
                <a:lnTo>
                  <a:pt x="1230" y="228"/>
                </a:lnTo>
                <a:lnTo>
                  <a:pt x="1233" y="228"/>
                </a:lnTo>
                <a:lnTo>
                  <a:pt x="1236" y="228"/>
                </a:lnTo>
                <a:lnTo>
                  <a:pt x="1239" y="228"/>
                </a:lnTo>
                <a:lnTo>
                  <a:pt x="1239" y="231"/>
                </a:lnTo>
                <a:lnTo>
                  <a:pt x="1242" y="231"/>
                </a:lnTo>
                <a:lnTo>
                  <a:pt x="1245" y="231"/>
                </a:lnTo>
                <a:lnTo>
                  <a:pt x="1247" y="231"/>
                </a:lnTo>
                <a:lnTo>
                  <a:pt x="1247" y="234"/>
                </a:lnTo>
                <a:lnTo>
                  <a:pt x="1250" y="234"/>
                </a:lnTo>
                <a:lnTo>
                  <a:pt x="1253" y="234"/>
                </a:lnTo>
                <a:lnTo>
                  <a:pt x="1256" y="234"/>
                </a:lnTo>
                <a:lnTo>
                  <a:pt x="1256" y="236"/>
                </a:lnTo>
                <a:lnTo>
                  <a:pt x="1259" y="236"/>
                </a:lnTo>
                <a:lnTo>
                  <a:pt x="1262" y="239"/>
                </a:lnTo>
                <a:lnTo>
                  <a:pt x="1264" y="239"/>
                </a:lnTo>
                <a:lnTo>
                  <a:pt x="1267" y="242"/>
                </a:lnTo>
                <a:lnTo>
                  <a:pt x="1270" y="242"/>
                </a:lnTo>
                <a:lnTo>
                  <a:pt x="1270" y="245"/>
                </a:lnTo>
                <a:lnTo>
                  <a:pt x="1273" y="245"/>
                </a:lnTo>
                <a:lnTo>
                  <a:pt x="1276" y="245"/>
                </a:lnTo>
                <a:lnTo>
                  <a:pt x="1279" y="248"/>
                </a:lnTo>
                <a:lnTo>
                  <a:pt x="1282" y="251"/>
                </a:lnTo>
                <a:lnTo>
                  <a:pt x="1284" y="251"/>
                </a:lnTo>
                <a:lnTo>
                  <a:pt x="1284" y="254"/>
                </a:lnTo>
                <a:lnTo>
                  <a:pt x="1287" y="254"/>
                </a:lnTo>
                <a:lnTo>
                  <a:pt x="1290" y="254"/>
                </a:lnTo>
                <a:lnTo>
                  <a:pt x="1290" y="256"/>
                </a:lnTo>
                <a:lnTo>
                  <a:pt x="1293" y="256"/>
                </a:lnTo>
                <a:lnTo>
                  <a:pt x="1293" y="259"/>
                </a:lnTo>
                <a:lnTo>
                  <a:pt x="1296" y="259"/>
                </a:lnTo>
                <a:lnTo>
                  <a:pt x="1296" y="262"/>
                </a:lnTo>
                <a:lnTo>
                  <a:pt x="1299" y="262"/>
                </a:lnTo>
                <a:lnTo>
                  <a:pt x="1299" y="265"/>
                </a:lnTo>
                <a:lnTo>
                  <a:pt x="1301" y="268"/>
                </a:lnTo>
                <a:lnTo>
                  <a:pt x="1301" y="271"/>
                </a:lnTo>
                <a:lnTo>
                  <a:pt x="1299" y="273"/>
                </a:lnTo>
                <a:lnTo>
                  <a:pt x="1299" y="276"/>
                </a:lnTo>
                <a:lnTo>
                  <a:pt x="1296" y="279"/>
                </a:lnTo>
                <a:lnTo>
                  <a:pt x="1296" y="282"/>
                </a:lnTo>
                <a:lnTo>
                  <a:pt x="1296" y="285"/>
                </a:lnTo>
                <a:lnTo>
                  <a:pt x="1293" y="285"/>
                </a:lnTo>
                <a:lnTo>
                  <a:pt x="1293" y="288"/>
                </a:lnTo>
                <a:lnTo>
                  <a:pt x="1293" y="291"/>
                </a:lnTo>
                <a:lnTo>
                  <a:pt x="1296" y="291"/>
                </a:lnTo>
                <a:lnTo>
                  <a:pt x="1299" y="291"/>
                </a:lnTo>
                <a:lnTo>
                  <a:pt x="1301" y="293"/>
                </a:lnTo>
                <a:lnTo>
                  <a:pt x="1304" y="296"/>
                </a:lnTo>
                <a:lnTo>
                  <a:pt x="1307" y="296"/>
                </a:lnTo>
                <a:lnTo>
                  <a:pt x="1307" y="299"/>
                </a:lnTo>
                <a:lnTo>
                  <a:pt x="1310" y="302"/>
                </a:lnTo>
                <a:lnTo>
                  <a:pt x="1310" y="305"/>
                </a:lnTo>
                <a:lnTo>
                  <a:pt x="1313" y="305"/>
                </a:lnTo>
                <a:lnTo>
                  <a:pt x="1319" y="305"/>
                </a:lnTo>
                <a:lnTo>
                  <a:pt x="1321" y="305"/>
                </a:lnTo>
                <a:lnTo>
                  <a:pt x="1324" y="305"/>
                </a:lnTo>
                <a:lnTo>
                  <a:pt x="1327" y="305"/>
                </a:lnTo>
                <a:lnTo>
                  <a:pt x="1330" y="305"/>
                </a:lnTo>
                <a:lnTo>
                  <a:pt x="1330" y="302"/>
                </a:lnTo>
                <a:lnTo>
                  <a:pt x="1333" y="302"/>
                </a:lnTo>
                <a:lnTo>
                  <a:pt x="1336" y="302"/>
                </a:lnTo>
                <a:lnTo>
                  <a:pt x="1336" y="299"/>
                </a:lnTo>
                <a:lnTo>
                  <a:pt x="1338" y="299"/>
                </a:lnTo>
                <a:lnTo>
                  <a:pt x="1341" y="299"/>
                </a:lnTo>
                <a:lnTo>
                  <a:pt x="1341" y="296"/>
                </a:lnTo>
                <a:lnTo>
                  <a:pt x="1344" y="296"/>
                </a:lnTo>
                <a:lnTo>
                  <a:pt x="1347" y="293"/>
                </a:lnTo>
                <a:lnTo>
                  <a:pt x="1350" y="293"/>
                </a:lnTo>
                <a:lnTo>
                  <a:pt x="1353" y="293"/>
                </a:lnTo>
                <a:lnTo>
                  <a:pt x="1356" y="291"/>
                </a:lnTo>
                <a:lnTo>
                  <a:pt x="1358" y="291"/>
                </a:lnTo>
                <a:lnTo>
                  <a:pt x="1361" y="291"/>
                </a:lnTo>
                <a:lnTo>
                  <a:pt x="1364" y="291"/>
                </a:lnTo>
                <a:lnTo>
                  <a:pt x="1367" y="288"/>
                </a:lnTo>
                <a:lnTo>
                  <a:pt x="1370" y="288"/>
                </a:lnTo>
                <a:lnTo>
                  <a:pt x="1373" y="285"/>
                </a:lnTo>
                <a:lnTo>
                  <a:pt x="1376" y="285"/>
                </a:lnTo>
                <a:lnTo>
                  <a:pt x="1378" y="282"/>
                </a:lnTo>
                <a:lnTo>
                  <a:pt x="1384" y="282"/>
                </a:lnTo>
                <a:lnTo>
                  <a:pt x="1390" y="282"/>
                </a:lnTo>
                <a:lnTo>
                  <a:pt x="1393" y="282"/>
                </a:lnTo>
                <a:lnTo>
                  <a:pt x="1395" y="282"/>
                </a:lnTo>
                <a:lnTo>
                  <a:pt x="1395" y="279"/>
                </a:lnTo>
                <a:lnTo>
                  <a:pt x="1398" y="282"/>
                </a:lnTo>
                <a:lnTo>
                  <a:pt x="1401" y="282"/>
                </a:lnTo>
                <a:lnTo>
                  <a:pt x="1404" y="285"/>
                </a:lnTo>
                <a:lnTo>
                  <a:pt x="1404" y="288"/>
                </a:lnTo>
                <a:lnTo>
                  <a:pt x="1407" y="291"/>
                </a:lnTo>
                <a:lnTo>
                  <a:pt x="1407" y="293"/>
                </a:lnTo>
                <a:lnTo>
                  <a:pt x="1410" y="296"/>
                </a:lnTo>
                <a:lnTo>
                  <a:pt x="1413" y="299"/>
                </a:lnTo>
                <a:lnTo>
                  <a:pt x="1415" y="302"/>
                </a:lnTo>
                <a:lnTo>
                  <a:pt x="1415" y="305"/>
                </a:lnTo>
                <a:lnTo>
                  <a:pt x="1418" y="305"/>
                </a:lnTo>
                <a:lnTo>
                  <a:pt x="1418" y="308"/>
                </a:lnTo>
                <a:lnTo>
                  <a:pt x="1421" y="310"/>
                </a:lnTo>
                <a:lnTo>
                  <a:pt x="1424" y="310"/>
                </a:lnTo>
                <a:lnTo>
                  <a:pt x="1424" y="313"/>
                </a:lnTo>
                <a:lnTo>
                  <a:pt x="1427" y="313"/>
                </a:lnTo>
                <a:lnTo>
                  <a:pt x="1427" y="316"/>
                </a:lnTo>
                <a:lnTo>
                  <a:pt x="1430" y="316"/>
                </a:lnTo>
                <a:lnTo>
                  <a:pt x="1430" y="319"/>
                </a:lnTo>
                <a:lnTo>
                  <a:pt x="1432" y="319"/>
                </a:lnTo>
                <a:lnTo>
                  <a:pt x="1432" y="322"/>
                </a:lnTo>
                <a:lnTo>
                  <a:pt x="1435" y="322"/>
                </a:lnTo>
                <a:lnTo>
                  <a:pt x="1435" y="325"/>
                </a:lnTo>
                <a:lnTo>
                  <a:pt x="1438" y="325"/>
                </a:lnTo>
                <a:lnTo>
                  <a:pt x="1438" y="328"/>
                </a:lnTo>
                <a:lnTo>
                  <a:pt x="1441" y="330"/>
                </a:lnTo>
                <a:lnTo>
                  <a:pt x="1444" y="333"/>
                </a:lnTo>
                <a:lnTo>
                  <a:pt x="1444" y="336"/>
                </a:lnTo>
                <a:lnTo>
                  <a:pt x="1447" y="336"/>
                </a:lnTo>
                <a:lnTo>
                  <a:pt x="1447" y="339"/>
                </a:lnTo>
                <a:lnTo>
                  <a:pt x="1450" y="339"/>
                </a:lnTo>
                <a:lnTo>
                  <a:pt x="1450" y="342"/>
                </a:lnTo>
                <a:lnTo>
                  <a:pt x="1452" y="342"/>
                </a:lnTo>
                <a:lnTo>
                  <a:pt x="1455" y="345"/>
                </a:lnTo>
                <a:lnTo>
                  <a:pt x="1455" y="347"/>
                </a:lnTo>
                <a:lnTo>
                  <a:pt x="1455" y="350"/>
                </a:lnTo>
                <a:lnTo>
                  <a:pt x="1455" y="353"/>
                </a:lnTo>
                <a:lnTo>
                  <a:pt x="1455" y="356"/>
                </a:lnTo>
                <a:lnTo>
                  <a:pt x="1452" y="362"/>
                </a:lnTo>
                <a:lnTo>
                  <a:pt x="1452" y="367"/>
                </a:lnTo>
                <a:lnTo>
                  <a:pt x="1452" y="373"/>
                </a:lnTo>
                <a:lnTo>
                  <a:pt x="1452" y="376"/>
                </a:lnTo>
                <a:lnTo>
                  <a:pt x="1452" y="379"/>
                </a:lnTo>
                <a:lnTo>
                  <a:pt x="1452" y="382"/>
                </a:lnTo>
                <a:lnTo>
                  <a:pt x="1450" y="384"/>
                </a:lnTo>
                <a:lnTo>
                  <a:pt x="1450" y="390"/>
                </a:lnTo>
                <a:lnTo>
                  <a:pt x="1447" y="390"/>
                </a:lnTo>
                <a:lnTo>
                  <a:pt x="1447" y="396"/>
                </a:lnTo>
                <a:lnTo>
                  <a:pt x="1447" y="399"/>
                </a:lnTo>
                <a:lnTo>
                  <a:pt x="1444" y="404"/>
                </a:lnTo>
                <a:lnTo>
                  <a:pt x="1444" y="407"/>
                </a:lnTo>
                <a:lnTo>
                  <a:pt x="1444" y="413"/>
                </a:lnTo>
                <a:lnTo>
                  <a:pt x="1438" y="410"/>
                </a:lnTo>
                <a:lnTo>
                  <a:pt x="1435" y="407"/>
                </a:lnTo>
                <a:lnTo>
                  <a:pt x="1432" y="407"/>
                </a:lnTo>
                <a:lnTo>
                  <a:pt x="1427" y="404"/>
                </a:lnTo>
                <a:lnTo>
                  <a:pt x="1421" y="402"/>
                </a:lnTo>
                <a:lnTo>
                  <a:pt x="1418" y="399"/>
                </a:lnTo>
                <a:lnTo>
                  <a:pt x="1415" y="399"/>
                </a:lnTo>
                <a:lnTo>
                  <a:pt x="1415" y="402"/>
                </a:lnTo>
                <a:lnTo>
                  <a:pt x="1415" y="404"/>
                </a:lnTo>
                <a:lnTo>
                  <a:pt x="1415" y="407"/>
                </a:lnTo>
                <a:lnTo>
                  <a:pt x="1413" y="410"/>
                </a:lnTo>
                <a:lnTo>
                  <a:pt x="1413" y="413"/>
                </a:lnTo>
                <a:lnTo>
                  <a:pt x="1413" y="416"/>
                </a:lnTo>
                <a:lnTo>
                  <a:pt x="1413" y="419"/>
                </a:lnTo>
                <a:lnTo>
                  <a:pt x="1410" y="419"/>
                </a:lnTo>
                <a:lnTo>
                  <a:pt x="1410" y="421"/>
                </a:lnTo>
                <a:lnTo>
                  <a:pt x="1407" y="421"/>
                </a:lnTo>
                <a:lnTo>
                  <a:pt x="1407" y="424"/>
                </a:lnTo>
                <a:lnTo>
                  <a:pt x="1404" y="427"/>
                </a:lnTo>
                <a:lnTo>
                  <a:pt x="1395" y="444"/>
                </a:lnTo>
                <a:lnTo>
                  <a:pt x="1390" y="453"/>
                </a:lnTo>
                <a:lnTo>
                  <a:pt x="1373" y="458"/>
                </a:lnTo>
                <a:lnTo>
                  <a:pt x="1358" y="470"/>
                </a:lnTo>
                <a:lnTo>
                  <a:pt x="1353" y="484"/>
                </a:lnTo>
                <a:lnTo>
                  <a:pt x="1327" y="504"/>
                </a:lnTo>
                <a:lnTo>
                  <a:pt x="1310" y="524"/>
                </a:lnTo>
                <a:lnTo>
                  <a:pt x="1299" y="532"/>
                </a:lnTo>
                <a:lnTo>
                  <a:pt x="1290" y="538"/>
                </a:lnTo>
                <a:lnTo>
                  <a:pt x="1279" y="544"/>
                </a:lnTo>
                <a:lnTo>
                  <a:pt x="1279" y="547"/>
                </a:lnTo>
                <a:lnTo>
                  <a:pt x="1273" y="547"/>
                </a:lnTo>
                <a:lnTo>
                  <a:pt x="1273" y="550"/>
                </a:lnTo>
                <a:lnTo>
                  <a:pt x="1270" y="555"/>
                </a:lnTo>
                <a:lnTo>
                  <a:pt x="1267" y="558"/>
                </a:lnTo>
                <a:lnTo>
                  <a:pt x="1264" y="561"/>
                </a:lnTo>
                <a:lnTo>
                  <a:pt x="1262" y="561"/>
                </a:lnTo>
                <a:lnTo>
                  <a:pt x="1259" y="564"/>
                </a:lnTo>
                <a:lnTo>
                  <a:pt x="1256" y="564"/>
                </a:lnTo>
                <a:lnTo>
                  <a:pt x="1253" y="570"/>
                </a:lnTo>
                <a:lnTo>
                  <a:pt x="1250" y="572"/>
                </a:lnTo>
                <a:lnTo>
                  <a:pt x="1250" y="575"/>
                </a:lnTo>
                <a:lnTo>
                  <a:pt x="1253" y="575"/>
                </a:lnTo>
                <a:lnTo>
                  <a:pt x="1256" y="578"/>
                </a:lnTo>
                <a:lnTo>
                  <a:pt x="1259" y="581"/>
                </a:lnTo>
                <a:lnTo>
                  <a:pt x="1259" y="584"/>
                </a:lnTo>
                <a:lnTo>
                  <a:pt x="1256" y="589"/>
                </a:lnTo>
                <a:lnTo>
                  <a:pt x="1253" y="589"/>
                </a:lnTo>
                <a:lnTo>
                  <a:pt x="1253" y="592"/>
                </a:lnTo>
                <a:lnTo>
                  <a:pt x="1256" y="592"/>
                </a:lnTo>
                <a:lnTo>
                  <a:pt x="1256" y="595"/>
                </a:lnTo>
                <a:lnTo>
                  <a:pt x="1253" y="598"/>
                </a:lnTo>
                <a:lnTo>
                  <a:pt x="1253" y="601"/>
                </a:lnTo>
                <a:lnTo>
                  <a:pt x="1250" y="604"/>
                </a:lnTo>
                <a:lnTo>
                  <a:pt x="1247" y="607"/>
                </a:lnTo>
                <a:lnTo>
                  <a:pt x="1245" y="607"/>
                </a:lnTo>
                <a:lnTo>
                  <a:pt x="1242" y="607"/>
                </a:lnTo>
                <a:lnTo>
                  <a:pt x="1242" y="609"/>
                </a:lnTo>
                <a:lnTo>
                  <a:pt x="1245" y="612"/>
                </a:lnTo>
                <a:lnTo>
                  <a:pt x="1245" y="615"/>
                </a:lnTo>
                <a:lnTo>
                  <a:pt x="1247" y="618"/>
                </a:lnTo>
                <a:lnTo>
                  <a:pt x="1250" y="621"/>
                </a:lnTo>
                <a:lnTo>
                  <a:pt x="1253" y="624"/>
                </a:lnTo>
                <a:lnTo>
                  <a:pt x="1256" y="626"/>
                </a:lnTo>
                <a:lnTo>
                  <a:pt x="1256" y="629"/>
                </a:lnTo>
                <a:lnTo>
                  <a:pt x="1259" y="632"/>
                </a:lnTo>
                <a:lnTo>
                  <a:pt x="1264" y="635"/>
                </a:lnTo>
                <a:lnTo>
                  <a:pt x="1267" y="638"/>
                </a:lnTo>
                <a:lnTo>
                  <a:pt x="1270" y="641"/>
                </a:lnTo>
                <a:lnTo>
                  <a:pt x="1270" y="646"/>
                </a:lnTo>
                <a:lnTo>
                  <a:pt x="1273" y="649"/>
                </a:lnTo>
                <a:lnTo>
                  <a:pt x="1270" y="652"/>
                </a:lnTo>
                <a:lnTo>
                  <a:pt x="1270" y="655"/>
                </a:lnTo>
                <a:lnTo>
                  <a:pt x="1267" y="658"/>
                </a:lnTo>
                <a:lnTo>
                  <a:pt x="1267" y="663"/>
                </a:lnTo>
                <a:lnTo>
                  <a:pt x="1262" y="666"/>
                </a:lnTo>
                <a:lnTo>
                  <a:pt x="1259" y="672"/>
                </a:lnTo>
                <a:lnTo>
                  <a:pt x="1259" y="675"/>
                </a:lnTo>
                <a:lnTo>
                  <a:pt x="1259" y="681"/>
                </a:lnTo>
                <a:lnTo>
                  <a:pt x="1256" y="683"/>
                </a:lnTo>
                <a:lnTo>
                  <a:pt x="1253" y="689"/>
                </a:lnTo>
                <a:lnTo>
                  <a:pt x="1250" y="692"/>
                </a:lnTo>
                <a:lnTo>
                  <a:pt x="1250" y="695"/>
                </a:lnTo>
                <a:lnTo>
                  <a:pt x="1250" y="698"/>
                </a:lnTo>
                <a:lnTo>
                  <a:pt x="1250" y="703"/>
                </a:lnTo>
                <a:lnTo>
                  <a:pt x="1250" y="706"/>
                </a:lnTo>
                <a:lnTo>
                  <a:pt x="1250" y="712"/>
                </a:lnTo>
                <a:lnTo>
                  <a:pt x="1250" y="715"/>
                </a:lnTo>
                <a:lnTo>
                  <a:pt x="1250" y="720"/>
                </a:lnTo>
                <a:lnTo>
                  <a:pt x="1247" y="726"/>
                </a:lnTo>
                <a:lnTo>
                  <a:pt x="1247" y="732"/>
                </a:lnTo>
                <a:lnTo>
                  <a:pt x="1247" y="735"/>
                </a:lnTo>
                <a:lnTo>
                  <a:pt x="1245" y="746"/>
                </a:lnTo>
                <a:lnTo>
                  <a:pt x="1242" y="752"/>
                </a:lnTo>
                <a:lnTo>
                  <a:pt x="1242" y="757"/>
                </a:lnTo>
                <a:lnTo>
                  <a:pt x="1242" y="763"/>
                </a:lnTo>
                <a:lnTo>
                  <a:pt x="1245" y="769"/>
                </a:lnTo>
                <a:lnTo>
                  <a:pt x="1245" y="772"/>
                </a:lnTo>
                <a:lnTo>
                  <a:pt x="1245" y="777"/>
                </a:lnTo>
                <a:lnTo>
                  <a:pt x="1242" y="780"/>
                </a:lnTo>
                <a:lnTo>
                  <a:pt x="1239" y="783"/>
                </a:lnTo>
                <a:lnTo>
                  <a:pt x="1239" y="789"/>
                </a:lnTo>
                <a:lnTo>
                  <a:pt x="1236" y="792"/>
                </a:lnTo>
                <a:lnTo>
                  <a:pt x="1233" y="794"/>
                </a:lnTo>
                <a:lnTo>
                  <a:pt x="1233" y="797"/>
                </a:lnTo>
                <a:lnTo>
                  <a:pt x="1227" y="803"/>
                </a:lnTo>
                <a:lnTo>
                  <a:pt x="1222" y="803"/>
                </a:lnTo>
                <a:lnTo>
                  <a:pt x="1222" y="806"/>
                </a:lnTo>
                <a:lnTo>
                  <a:pt x="1219" y="806"/>
                </a:lnTo>
                <a:lnTo>
                  <a:pt x="1222" y="809"/>
                </a:lnTo>
                <a:lnTo>
                  <a:pt x="1219" y="811"/>
                </a:lnTo>
                <a:lnTo>
                  <a:pt x="1216" y="811"/>
                </a:lnTo>
                <a:lnTo>
                  <a:pt x="1213" y="814"/>
                </a:lnTo>
                <a:lnTo>
                  <a:pt x="1213" y="817"/>
                </a:lnTo>
                <a:lnTo>
                  <a:pt x="1213" y="820"/>
                </a:lnTo>
                <a:lnTo>
                  <a:pt x="1210" y="823"/>
                </a:lnTo>
                <a:lnTo>
                  <a:pt x="1210" y="826"/>
                </a:lnTo>
                <a:lnTo>
                  <a:pt x="1210" y="829"/>
                </a:lnTo>
                <a:lnTo>
                  <a:pt x="1207" y="829"/>
                </a:lnTo>
                <a:lnTo>
                  <a:pt x="1207" y="831"/>
                </a:lnTo>
                <a:lnTo>
                  <a:pt x="1205" y="834"/>
                </a:lnTo>
                <a:lnTo>
                  <a:pt x="1205" y="837"/>
                </a:lnTo>
                <a:lnTo>
                  <a:pt x="1202" y="837"/>
                </a:lnTo>
                <a:lnTo>
                  <a:pt x="1205" y="840"/>
                </a:lnTo>
                <a:lnTo>
                  <a:pt x="1205" y="843"/>
                </a:lnTo>
                <a:lnTo>
                  <a:pt x="1202" y="843"/>
                </a:lnTo>
                <a:lnTo>
                  <a:pt x="1199" y="843"/>
                </a:lnTo>
                <a:lnTo>
                  <a:pt x="1199" y="846"/>
                </a:lnTo>
                <a:lnTo>
                  <a:pt x="1196" y="849"/>
                </a:lnTo>
                <a:lnTo>
                  <a:pt x="1193" y="851"/>
                </a:lnTo>
                <a:lnTo>
                  <a:pt x="1196" y="851"/>
                </a:lnTo>
                <a:lnTo>
                  <a:pt x="1193" y="854"/>
                </a:lnTo>
                <a:lnTo>
                  <a:pt x="1190" y="854"/>
                </a:lnTo>
                <a:lnTo>
                  <a:pt x="1188" y="857"/>
                </a:lnTo>
                <a:lnTo>
                  <a:pt x="1190" y="860"/>
                </a:lnTo>
                <a:lnTo>
                  <a:pt x="1190" y="863"/>
                </a:lnTo>
                <a:lnTo>
                  <a:pt x="1190" y="866"/>
                </a:lnTo>
                <a:lnTo>
                  <a:pt x="1188" y="866"/>
                </a:lnTo>
                <a:lnTo>
                  <a:pt x="1182" y="868"/>
                </a:lnTo>
                <a:lnTo>
                  <a:pt x="1179" y="868"/>
                </a:lnTo>
                <a:lnTo>
                  <a:pt x="1179" y="871"/>
                </a:lnTo>
                <a:lnTo>
                  <a:pt x="1176" y="874"/>
                </a:lnTo>
                <a:lnTo>
                  <a:pt x="1173" y="874"/>
                </a:lnTo>
                <a:lnTo>
                  <a:pt x="1173" y="877"/>
                </a:lnTo>
                <a:lnTo>
                  <a:pt x="1173" y="880"/>
                </a:lnTo>
                <a:lnTo>
                  <a:pt x="1176" y="883"/>
                </a:lnTo>
                <a:lnTo>
                  <a:pt x="1179" y="886"/>
                </a:lnTo>
                <a:lnTo>
                  <a:pt x="1182" y="888"/>
                </a:lnTo>
                <a:lnTo>
                  <a:pt x="1182" y="891"/>
                </a:lnTo>
                <a:lnTo>
                  <a:pt x="1182" y="894"/>
                </a:lnTo>
                <a:lnTo>
                  <a:pt x="1176" y="897"/>
                </a:lnTo>
                <a:lnTo>
                  <a:pt x="1173" y="900"/>
                </a:lnTo>
                <a:lnTo>
                  <a:pt x="1168" y="903"/>
                </a:lnTo>
                <a:lnTo>
                  <a:pt x="1168" y="900"/>
                </a:lnTo>
                <a:lnTo>
                  <a:pt x="1165" y="900"/>
                </a:lnTo>
                <a:lnTo>
                  <a:pt x="1165" y="897"/>
                </a:lnTo>
                <a:lnTo>
                  <a:pt x="1162" y="897"/>
                </a:lnTo>
                <a:lnTo>
                  <a:pt x="1165" y="897"/>
                </a:lnTo>
                <a:lnTo>
                  <a:pt x="1162" y="897"/>
                </a:lnTo>
                <a:lnTo>
                  <a:pt x="1159" y="897"/>
                </a:lnTo>
                <a:lnTo>
                  <a:pt x="1156" y="897"/>
                </a:lnTo>
                <a:lnTo>
                  <a:pt x="1156" y="900"/>
                </a:lnTo>
                <a:lnTo>
                  <a:pt x="1153" y="900"/>
                </a:lnTo>
                <a:lnTo>
                  <a:pt x="1153" y="903"/>
                </a:lnTo>
                <a:lnTo>
                  <a:pt x="1153" y="905"/>
                </a:lnTo>
                <a:lnTo>
                  <a:pt x="1151" y="905"/>
                </a:lnTo>
                <a:lnTo>
                  <a:pt x="1151" y="908"/>
                </a:lnTo>
                <a:lnTo>
                  <a:pt x="1151" y="911"/>
                </a:lnTo>
                <a:lnTo>
                  <a:pt x="1148" y="911"/>
                </a:lnTo>
                <a:lnTo>
                  <a:pt x="1148" y="917"/>
                </a:lnTo>
                <a:lnTo>
                  <a:pt x="1148" y="920"/>
                </a:lnTo>
                <a:lnTo>
                  <a:pt x="1148" y="923"/>
                </a:lnTo>
                <a:lnTo>
                  <a:pt x="1148" y="925"/>
                </a:lnTo>
                <a:lnTo>
                  <a:pt x="1151" y="928"/>
                </a:lnTo>
                <a:lnTo>
                  <a:pt x="1151" y="931"/>
                </a:lnTo>
                <a:lnTo>
                  <a:pt x="1148" y="934"/>
                </a:lnTo>
                <a:lnTo>
                  <a:pt x="1145" y="934"/>
                </a:lnTo>
                <a:lnTo>
                  <a:pt x="1145" y="937"/>
                </a:lnTo>
                <a:lnTo>
                  <a:pt x="1142" y="937"/>
                </a:lnTo>
                <a:lnTo>
                  <a:pt x="1139" y="937"/>
                </a:lnTo>
                <a:lnTo>
                  <a:pt x="1136" y="937"/>
                </a:lnTo>
                <a:lnTo>
                  <a:pt x="1133" y="937"/>
                </a:lnTo>
                <a:lnTo>
                  <a:pt x="1131" y="937"/>
                </a:lnTo>
                <a:lnTo>
                  <a:pt x="1131" y="934"/>
                </a:lnTo>
                <a:lnTo>
                  <a:pt x="1128" y="934"/>
                </a:lnTo>
                <a:lnTo>
                  <a:pt x="1128" y="931"/>
                </a:lnTo>
                <a:lnTo>
                  <a:pt x="1128" y="928"/>
                </a:lnTo>
                <a:lnTo>
                  <a:pt x="1131" y="925"/>
                </a:lnTo>
                <a:lnTo>
                  <a:pt x="1133" y="925"/>
                </a:lnTo>
                <a:lnTo>
                  <a:pt x="1136" y="925"/>
                </a:lnTo>
                <a:lnTo>
                  <a:pt x="1139" y="923"/>
                </a:lnTo>
                <a:lnTo>
                  <a:pt x="1139" y="920"/>
                </a:lnTo>
                <a:lnTo>
                  <a:pt x="1142" y="920"/>
                </a:lnTo>
                <a:lnTo>
                  <a:pt x="1145" y="920"/>
                </a:lnTo>
                <a:lnTo>
                  <a:pt x="1145" y="917"/>
                </a:lnTo>
                <a:lnTo>
                  <a:pt x="1142" y="917"/>
                </a:lnTo>
                <a:lnTo>
                  <a:pt x="1142" y="920"/>
                </a:lnTo>
                <a:lnTo>
                  <a:pt x="1139" y="920"/>
                </a:lnTo>
                <a:lnTo>
                  <a:pt x="1139" y="923"/>
                </a:lnTo>
                <a:lnTo>
                  <a:pt x="1136" y="923"/>
                </a:lnTo>
                <a:lnTo>
                  <a:pt x="1136" y="925"/>
                </a:lnTo>
                <a:lnTo>
                  <a:pt x="1133" y="923"/>
                </a:lnTo>
                <a:lnTo>
                  <a:pt x="1131" y="923"/>
                </a:lnTo>
                <a:lnTo>
                  <a:pt x="1131" y="920"/>
                </a:lnTo>
                <a:lnTo>
                  <a:pt x="1131" y="917"/>
                </a:lnTo>
                <a:lnTo>
                  <a:pt x="1128" y="917"/>
                </a:lnTo>
                <a:lnTo>
                  <a:pt x="1128" y="920"/>
                </a:lnTo>
                <a:lnTo>
                  <a:pt x="1125" y="923"/>
                </a:lnTo>
                <a:lnTo>
                  <a:pt x="1122" y="923"/>
                </a:lnTo>
                <a:lnTo>
                  <a:pt x="1119" y="925"/>
                </a:lnTo>
                <a:lnTo>
                  <a:pt x="1116" y="925"/>
                </a:lnTo>
                <a:lnTo>
                  <a:pt x="1114" y="925"/>
                </a:lnTo>
                <a:lnTo>
                  <a:pt x="1111" y="925"/>
                </a:lnTo>
                <a:lnTo>
                  <a:pt x="1111" y="923"/>
                </a:lnTo>
                <a:lnTo>
                  <a:pt x="1111" y="925"/>
                </a:lnTo>
                <a:lnTo>
                  <a:pt x="1108" y="925"/>
                </a:lnTo>
                <a:lnTo>
                  <a:pt x="1108" y="923"/>
                </a:lnTo>
                <a:lnTo>
                  <a:pt x="1105" y="920"/>
                </a:lnTo>
                <a:lnTo>
                  <a:pt x="1102" y="920"/>
                </a:lnTo>
                <a:lnTo>
                  <a:pt x="1102" y="917"/>
                </a:lnTo>
                <a:lnTo>
                  <a:pt x="1105" y="917"/>
                </a:lnTo>
                <a:lnTo>
                  <a:pt x="1108" y="914"/>
                </a:lnTo>
                <a:lnTo>
                  <a:pt x="1111" y="914"/>
                </a:lnTo>
                <a:lnTo>
                  <a:pt x="1114" y="914"/>
                </a:lnTo>
                <a:lnTo>
                  <a:pt x="1111" y="914"/>
                </a:lnTo>
                <a:lnTo>
                  <a:pt x="1108" y="914"/>
                </a:lnTo>
                <a:lnTo>
                  <a:pt x="1108" y="911"/>
                </a:lnTo>
                <a:lnTo>
                  <a:pt x="1108" y="908"/>
                </a:lnTo>
                <a:lnTo>
                  <a:pt x="1111" y="905"/>
                </a:lnTo>
                <a:lnTo>
                  <a:pt x="1111" y="903"/>
                </a:lnTo>
                <a:lnTo>
                  <a:pt x="1111" y="900"/>
                </a:lnTo>
                <a:lnTo>
                  <a:pt x="1111" y="897"/>
                </a:lnTo>
                <a:lnTo>
                  <a:pt x="1114" y="897"/>
                </a:lnTo>
                <a:lnTo>
                  <a:pt x="1114" y="891"/>
                </a:lnTo>
                <a:lnTo>
                  <a:pt x="1111" y="891"/>
                </a:lnTo>
                <a:lnTo>
                  <a:pt x="1111" y="888"/>
                </a:lnTo>
                <a:lnTo>
                  <a:pt x="1108" y="886"/>
                </a:lnTo>
                <a:lnTo>
                  <a:pt x="1108" y="883"/>
                </a:lnTo>
                <a:lnTo>
                  <a:pt x="1105" y="880"/>
                </a:lnTo>
                <a:lnTo>
                  <a:pt x="1102" y="880"/>
                </a:lnTo>
                <a:lnTo>
                  <a:pt x="1099" y="880"/>
                </a:lnTo>
                <a:lnTo>
                  <a:pt x="1096" y="877"/>
                </a:lnTo>
                <a:lnTo>
                  <a:pt x="1094" y="874"/>
                </a:lnTo>
                <a:lnTo>
                  <a:pt x="1094" y="871"/>
                </a:lnTo>
                <a:lnTo>
                  <a:pt x="1091" y="871"/>
                </a:lnTo>
                <a:lnTo>
                  <a:pt x="1091" y="874"/>
                </a:lnTo>
                <a:lnTo>
                  <a:pt x="1094" y="877"/>
                </a:lnTo>
                <a:lnTo>
                  <a:pt x="1096" y="877"/>
                </a:lnTo>
                <a:lnTo>
                  <a:pt x="1096" y="880"/>
                </a:lnTo>
                <a:lnTo>
                  <a:pt x="1099" y="880"/>
                </a:lnTo>
                <a:lnTo>
                  <a:pt x="1102" y="883"/>
                </a:lnTo>
                <a:lnTo>
                  <a:pt x="1105" y="883"/>
                </a:lnTo>
                <a:lnTo>
                  <a:pt x="1105" y="886"/>
                </a:lnTo>
                <a:lnTo>
                  <a:pt x="1108" y="886"/>
                </a:lnTo>
                <a:lnTo>
                  <a:pt x="1108" y="888"/>
                </a:lnTo>
                <a:lnTo>
                  <a:pt x="1111" y="888"/>
                </a:lnTo>
                <a:lnTo>
                  <a:pt x="1111" y="891"/>
                </a:lnTo>
                <a:lnTo>
                  <a:pt x="1111" y="894"/>
                </a:lnTo>
                <a:lnTo>
                  <a:pt x="1111" y="897"/>
                </a:lnTo>
                <a:lnTo>
                  <a:pt x="1111" y="900"/>
                </a:lnTo>
                <a:lnTo>
                  <a:pt x="1108" y="900"/>
                </a:lnTo>
                <a:lnTo>
                  <a:pt x="1108" y="903"/>
                </a:lnTo>
                <a:lnTo>
                  <a:pt x="1108" y="905"/>
                </a:lnTo>
                <a:lnTo>
                  <a:pt x="1108" y="908"/>
                </a:lnTo>
                <a:lnTo>
                  <a:pt x="1105" y="908"/>
                </a:lnTo>
                <a:lnTo>
                  <a:pt x="1102" y="911"/>
                </a:lnTo>
                <a:lnTo>
                  <a:pt x="1099" y="911"/>
                </a:lnTo>
                <a:lnTo>
                  <a:pt x="1096" y="911"/>
                </a:lnTo>
                <a:lnTo>
                  <a:pt x="1096" y="908"/>
                </a:lnTo>
                <a:lnTo>
                  <a:pt x="1094" y="908"/>
                </a:lnTo>
                <a:lnTo>
                  <a:pt x="1091" y="905"/>
                </a:lnTo>
                <a:lnTo>
                  <a:pt x="1088" y="903"/>
                </a:lnTo>
                <a:lnTo>
                  <a:pt x="1085" y="903"/>
                </a:lnTo>
                <a:lnTo>
                  <a:pt x="1085" y="900"/>
                </a:lnTo>
                <a:lnTo>
                  <a:pt x="1088" y="900"/>
                </a:lnTo>
                <a:lnTo>
                  <a:pt x="1085" y="897"/>
                </a:lnTo>
                <a:lnTo>
                  <a:pt x="1088" y="897"/>
                </a:lnTo>
                <a:lnTo>
                  <a:pt x="1088" y="894"/>
                </a:lnTo>
                <a:lnTo>
                  <a:pt x="1088" y="897"/>
                </a:lnTo>
                <a:lnTo>
                  <a:pt x="1091" y="897"/>
                </a:lnTo>
                <a:lnTo>
                  <a:pt x="1091" y="894"/>
                </a:lnTo>
                <a:lnTo>
                  <a:pt x="1088" y="894"/>
                </a:lnTo>
                <a:lnTo>
                  <a:pt x="1085" y="894"/>
                </a:lnTo>
                <a:lnTo>
                  <a:pt x="1082" y="894"/>
                </a:lnTo>
                <a:lnTo>
                  <a:pt x="1082" y="891"/>
                </a:lnTo>
                <a:lnTo>
                  <a:pt x="1079" y="891"/>
                </a:lnTo>
                <a:lnTo>
                  <a:pt x="1079" y="888"/>
                </a:lnTo>
                <a:lnTo>
                  <a:pt x="1079" y="886"/>
                </a:lnTo>
                <a:lnTo>
                  <a:pt x="1082" y="886"/>
                </a:lnTo>
                <a:lnTo>
                  <a:pt x="1079" y="883"/>
                </a:lnTo>
                <a:lnTo>
                  <a:pt x="1076" y="880"/>
                </a:lnTo>
                <a:lnTo>
                  <a:pt x="1079" y="880"/>
                </a:lnTo>
                <a:lnTo>
                  <a:pt x="1076" y="880"/>
                </a:lnTo>
                <a:lnTo>
                  <a:pt x="1076" y="883"/>
                </a:lnTo>
                <a:lnTo>
                  <a:pt x="1079" y="883"/>
                </a:lnTo>
                <a:lnTo>
                  <a:pt x="1076" y="883"/>
                </a:lnTo>
                <a:lnTo>
                  <a:pt x="1074" y="880"/>
                </a:lnTo>
                <a:lnTo>
                  <a:pt x="1074" y="877"/>
                </a:lnTo>
                <a:lnTo>
                  <a:pt x="1074" y="880"/>
                </a:lnTo>
                <a:lnTo>
                  <a:pt x="1071" y="880"/>
                </a:lnTo>
                <a:lnTo>
                  <a:pt x="1068" y="877"/>
                </a:lnTo>
                <a:lnTo>
                  <a:pt x="1068" y="874"/>
                </a:lnTo>
                <a:lnTo>
                  <a:pt x="1065" y="874"/>
                </a:lnTo>
                <a:lnTo>
                  <a:pt x="1065" y="871"/>
                </a:lnTo>
                <a:lnTo>
                  <a:pt x="1065" y="868"/>
                </a:lnTo>
                <a:lnTo>
                  <a:pt x="1065" y="866"/>
                </a:lnTo>
                <a:lnTo>
                  <a:pt x="1062" y="866"/>
                </a:lnTo>
                <a:lnTo>
                  <a:pt x="1062" y="868"/>
                </a:lnTo>
                <a:lnTo>
                  <a:pt x="1062" y="866"/>
                </a:lnTo>
                <a:lnTo>
                  <a:pt x="1057" y="863"/>
                </a:lnTo>
                <a:lnTo>
                  <a:pt x="1054" y="860"/>
                </a:lnTo>
                <a:lnTo>
                  <a:pt x="1054" y="863"/>
                </a:lnTo>
                <a:lnTo>
                  <a:pt x="1057" y="866"/>
                </a:lnTo>
                <a:lnTo>
                  <a:pt x="1054" y="866"/>
                </a:lnTo>
                <a:lnTo>
                  <a:pt x="1054" y="868"/>
                </a:lnTo>
                <a:lnTo>
                  <a:pt x="1057" y="868"/>
                </a:lnTo>
                <a:lnTo>
                  <a:pt x="1057" y="871"/>
                </a:lnTo>
                <a:lnTo>
                  <a:pt x="1059" y="874"/>
                </a:lnTo>
                <a:lnTo>
                  <a:pt x="1059" y="877"/>
                </a:lnTo>
                <a:lnTo>
                  <a:pt x="1062" y="880"/>
                </a:lnTo>
                <a:lnTo>
                  <a:pt x="1062" y="883"/>
                </a:lnTo>
                <a:lnTo>
                  <a:pt x="1065" y="883"/>
                </a:lnTo>
                <a:lnTo>
                  <a:pt x="1065" y="886"/>
                </a:lnTo>
                <a:lnTo>
                  <a:pt x="1065" y="888"/>
                </a:lnTo>
                <a:lnTo>
                  <a:pt x="1062" y="888"/>
                </a:lnTo>
                <a:lnTo>
                  <a:pt x="1059" y="886"/>
                </a:lnTo>
                <a:lnTo>
                  <a:pt x="1057" y="883"/>
                </a:lnTo>
                <a:lnTo>
                  <a:pt x="1054" y="880"/>
                </a:lnTo>
                <a:lnTo>
                  <a:pt x="1051" y="877"/>
                </a:lnTo>
                <a:lnTo>
                  <a:pt x="1051" y="874"/>
                </a:lnTo>
                <a:lnTo>
                  <a:pt x="1051" y="877"/>
                </a:lnTo>
                <a:lnTo>
                  <a:pt x="1048" y="877"/>
                </a:lnTo>
                <a:lnTo>
                  <a:pt x="1051" y="880"/>
                </a:lnTo>
                <a:lnTo>
                  <a:pt x="1054" y="883"/>
                </a:lnTo>
                <a:lnTo>
                  <a:pt x="1057" y="886"/>
                </a:lnTo>
                <a:lnTo>
                  <a:pt x="1057" y="888"/>
                </a:lnTo>
                <a:lnTo>
                  <a:pt x="1057" y="891"/>
                </a:lnTo>
                <a:lnTo>
                  <a:pt x="1054" y="891"/>
                </a:lnTo>
                <a:lnTo>
                  <a:pt x="1051" y="888"/>
                </a:lnTo>
                <a:lnTo>
                  <a:pt x="1051" y="886"/>
                </a:lnTo>
                <a:lnTo>
                  <a:pt x="1051" y="883"/>
                </a:lnTo>
                <a:lnTo>
                  <a:pt x="1048" y="883"/>
                </a:lnTo>
                <a:lnTo>
                  <a:pt x="1048" y="880"/>
                </a:lnTo>
                <a:lnTo>
                  <a:pt x="1045" y="880"/>
                </a:lnTo>
                <a:lnTo>
                  <a:pt x="1042" y="877"/>
                </a:lnTo>
                <a:lnTo>
                  <a:pt x="1039" y="877"/>
                </a:lnTo>
                <a:lnTo>
                  <a:pt x="1039" y="880"/>
                </a:lnTo>
                <a:lnTo>
                  <a:pt x="1042" y="880"/>
                </a:lnTo>
                <a:lnTo>
                  <a:pt x="1045" y="880"/>
                </a:lnTo>
                <a:lnTo>
                  <a:pt x="1048" y="883"/>
                </a:lnTo>
                <a:lnTo>
                  <a:pt x="1048" y="886"/>
                </a:lnTo>
                <a:lnTo>
                  <a:pt x="1051" y="888"/>
                </a:lnTo>
                <a:lnTo>
                  <a:pt x="1051" y="891"/>
                </a:lnTo>
                <a:lnTo>
                  <a:pt x="1054" y="894"/>
                </a:lnTo>
                <a:lnTo>
                  <a:pt x="1057" y="894"/>
                </a:lnTo>
                <a:lnTo>
                  <a:pt x="1059" y="894"/>
                </a:lnTo>
                <a:lnTo>
                  <a:pt x="1059" y="897"/>
                </a:lnTo>
                <a:lnTo>
                  <a:pt x="1062" y="897"/>
                </a:lnTo>
                <a:lnTo>
                  <a:pt x="1065" y="900"/>
                </a:lnTo>
                <a:lnTo>
                  <a:pt x="1065" y="903"/>
                </a:lnTo>
                <a:lnTo>
                  <a:pt x="1065" y="905"/>
                </a:lnTo>
                <a:lnTo>
                  <a:pt x="1068" y="905"/>
                </a:lnTo>
                <a:lnTo>
                  <a:pt x="1068" y="908"/>
                </a:lnTo>
                <a:lnTo>
                  <a:pt x="1071" y="908"/>
                </a:lnTo>
                <a:lnTo>
                  <a:pt x="1074" y="908"/>
                </a:lnTo>
                <a:lnTo>
                  <a:pt x="1074" y="911"/>
                </a:lnTo>
                <a:lnTo>
                  <a:pt x="1076" y="911"/>
                </a:lnTo>
                <a:lnTo>
                  <a:pt x="1076" y="914"/>
                </a:lnTo>
                <a:lnTo>
                  <a:pt x="1079" y="914"/>
                </a:lnTo>
                <a:lnTo>
                  <a:pt x="1079" y="917"/>
                </a:lnTo>
                <a:lnTo>
                  <a:pt x="1082" y="917"/>
                </a:lnTo>
                <a:lnTo>
                  <a:pt x="1082" y="920"/>
                </a:lnTo>
                <a:lnTo>
                  <a:pt x="1079" y="923"/>
                </a:lnTo>
                <a:lnTo>
                  <a:pt x="1082" y="923"/>
                </a:lnTo>
                <a:lnTo>
                  <a:pt x="1079" y="923"/>
                </a:lnTo>
                <a:lnTo>
                  <a:pt x="1082" y="925"/>
                </a:lnTo>
                <a:lnTo>
                  <a:pt x="1082" y="928"/>
                </a:lnTo>
                <a:lnTo>
                  <a:pt x="1079" y="928"/>
                </a:lnTo>
                <a:lnTo>
                  <a:pt x="1082" y="928"/>
                </a:lnTo>
                <a:lnTo>
                  <a:pt x="1079" y="928"/>
                </a:lnTo>
                <a:lnTo>
                  <a:pt x="1079" y="931"/>
                </a:lnTo>
                <a:lnTo>
                  <a:pt x="1082" y="928"/>
                </a:lnTo>
                <a:lnTo>
                  <a:pt x="1082" y="931"/>
                </a:lnTo>
                <a:lnTo>
                  <a:pt x="1085" y="931"/>
                </a:lnTo>
                <a:lnTo>
                  <a:pt x="1085" y="934"/>
                </a:lnTo>
                <a:lnTo>
                  <a:pt x="1085" y="937"/>
                </a:lnTo>
                <a:lnTo>
                  <a:pt x="1085" y="940"/>
                </a:lnTo>
                <a:lnTo>
                  <a:pt x="1085" y="942"/>
                </a:lnTo>
                <a:lnTo>
                  <a:pt x="1085" y="945"/>
                </a:lnTo>
                <a:lnTo>
                  <a:pt x="1082" y="945"/>
                </a:lnTo>
                <a:lnTo>
                  <a:pt x="1082" y="948"/>
                </a:lnTo>
                <a:lnTo>
                  <a:pt x="1082" y="945"/>
                </a:lnTo>
                <a:lnTo>
                  <a:pt x="1079" y="942"/>
                </a:lnTo>
                <a:lnTo>
                  <a:pt x="1076" y="940"/>
                </a:lnTo>
                <a:lnTo>
                  <a:pt x="1074" y="940"/>
                </a:lnTo>
                <a:lnTo>
                  <a:pt x="1068" y="940"/>
                </a:lnTo>
                <a:lnTo>
                  <a:pt x="1065" y="940"/>
                </a:lnTo>
                <a:lnTo>
                  <a:pt x="1062" y="940"/>
                </a:lnTo>
                <a:lnTo>
                  <a:pt x="1062" y="942"/>
                </a:lnTo>
                <a:lnTo>
                  <a:pt x="1062" y="940"/>
                </a:lnTo>
                <a:lnTo>
                  <a:pt x="1065" y="940"/>
                </a:lnTo>
                <a:lnTo>
                  <a:pt x="1068" y="940"/>
                </a:lnTo>
                <a:lnTo>
                  <a:pt x="1071" y="940"/>
                </a:lnTo>
                <a:lnTo>
                  <a:pt x="1074" y="940"/>
                </a:lnTo>
                <a:lnTo>
                  <a:pt x="1076" y="942"/>
                </a:lnTo>
                <a:lnTo>
                  <a:pt x="1079" y="942"/>
                </a:lnTo>
                <a:lnTo>
                  <a:pt x="1079" y="945"/>
                </a:lnTo>
                <a:lnTo>
                  <a:pt x="1079" y="948"/>
                </a:lnTo>
                <a:lnTo>
                  <a:pt x="1082" y="951"/>
                </a:lnTo>
                <a:lnTo>
                  <a:pt x="1085" y="951"/>
                </a:lnTo>
                <a:lnTo>
                  <a:pt x="1085" y="954"/>
                </a:lnTo>
                <a:lnTo>
                  <a:pt x="1085" y="957"/>
                </a:lnTo>
                <a:lnTo>
                  <a:pt x="1082" y="957"/>
                </a:lnTo>
                <a:lnTo>
                  <a:pt x="1082" y="962"/>
                </a:lnTo>
                <a:lnTo>
                  <a:pt x="1079" y="962"/>
                </a:lnTo>
                <a:lnTo>
                  <a:pt x="1079" y="965"/>
                </a:lnTo>
                <a:lnTo>
                  <a:pt x="1079" y="968"/>
                </a:lnTo>
                <a:lnTo>
                  <a:pt x="1079" y="971"/>
                </a:lnTo>
                <a:lnTo>
                  <a:pt x="1076" y="971"/>
                </a:lnTo>
                <a:lnTo>
                  <a:pt x="1076" y="974"/>
                </a:lnTo>
                <a:lnTo>
                  <a:pt x="1074" y="974"/>
                </a:lnTo>
                <a:lnTo>
                  <a:pt x="1071" y="974"/>
                </a:lnTo>
                <a:lnTo>
                  <a:pt x="1068" y="974"/>
                </a:lnTo>
                <a:lnTo>
                  <a:pt x="1068" y="971"/>
                </a:lnTo>
                <a:lnTo>
                  <a:pt x="1068" y="974"/>
                </a:lnTo>
                <a:lnTo>
                  <a:pt x="1071" y="974"/>
                </a:lnTo>
                <a:lnTo>
                  <a:pt x="1074" y="977"/>
                </a:lnTo>
                <a:lnTo>
                  <a:pt x="1076" y="977"/>
                </a:lnTo>
                <a:lnTo>
                  <a:pt x="1074" y="977"/>
                </a:lnTo>
                <a:lnTo>
                  <a:pt x="1074" y="979"/>
                </a:lnTo>
                <a:lnTo>
                  <a:pt x="1071" y="979"/>
                </a:lnTo>
                <a:lnTo>
                  <a:pt x="1071" y="982"/>
                </a:lnTo>
                <a:lnTo>
                  <a:pt x="1071" y="985"/>
                </a:lnTo>
                <a:lnTo>
                  <a:pt x="1071" y="988"/>
                </a:lnTo>
                <a:lnTo>
                  <a:pt x="1068" y="988"/>
                </a:lnTo>
                <a:lnTo>
                  <a:pt x="1057" y="988"/>
                </a:lnTo>
                <a:lnTo>
                  <a:pt x="1054" y="988"/>
                </a:lnTo>
                <a:lnTo>
                  <a:pt x="1051" y="988"/>
                </a:lnTo>
                <a:lnTo>
                  <a:pt x="1048" y="988"/>
                </a:lnTo>
                <a:lnTo>
                  <a:pt x="1048" y="985"/>
                </a:lnTo>
                <a:lnTo>
                  <a:pt x="1045" y="985"/>
                </a:lnTo>
                <a:lnTo>
                  <a:pt x="1042" y="985"/>
                </a:lnTo>
                <a:lnTo>
                  <a:pt x="1037" y="985"/>
                </a:lnTo>
                <a:lnTo>
                  <a:pt x="1034" y="985"/>
                </a:lnTo>
                <a:lnTo>
                  <a:pt x="1025" y="985"/>
                </a:lnTo>
                <a:lnTo>
                  <a:pt x="1017" y="985"/>
                </a:lnTo>
                <a:lnTo>
                  <a:pt x="1011" y="985"/>
                </a:lnTo>
                <a:lnTo>
                  <a:pt x="1005" y="985"/>
                </a:lnTo>
                <a:lnTo>
                  <a:pt x="997" y="985"/>
                </a:lnTo>
                <a:lnTo>
                  <a:pt x="991" y="985"/>
                </a:lnTo>
                <a:lnTo>
                  <a:pt x="983" y="985"/>
                </a:lnTo>
                <a:lnTo>
                  <a:pt x="980" y="988"/>
                </a:lnTo>
                <a:lnTo>
                  <a:pt x="980" y="985"/>
                </a:lnTo>
                <a:lnTo>
                  <a:pt x="977" y="985"/>
                </a:lnTo>
                <a:lnTo>
                  <a:pt x="974" y="982"/>
                </a:lnTo>
                <a:lnTo>
                  <a:pt x="977" y="982"/>
                </a:lnTo>
                <a:lnTo>
                  <a:pt x="977" y="979"/>
                </a:lnTo>
                <a:lnTo>
                  <a:pt x="980" y="982"/>
                </a:lnTo>
                <a:lnTo>
                  <a:pt x="980" y="979"/>
                </a:lnTo>
                <a:lnTo>
                  <a:pt x="977" y="979"/>
                </a:lnTo>
                <a:lnTo>
                  <a:pt x="977" y="982"/>
                </a:lnTo>
                <a:lnTo>
                  <a:pt x="977" y="979"/>
                </a:lnTo>
                <a:lnTo>
                  <a:pt x="974" y="979"/>
                </a:lnTo>
                <a:lnTo>
                  <a:pt x="971" y="977"/>
                </a:lnTo>
                <a:lnTo>
                  <a:pt x="968" y="977"/>
                </a:lnTo>
                <a:lnTo>
                  <a:pt x="965" y="979"/>
                </a:lnTo>
                <a:lnTo>
                  <a:pt x="963" y="982"/>
                </a:lnTo>
                <a:lnTo>
                  <a:pt x="963" y="979"/>
                </a:lnTo>
                <a:lnTo>
                  <a:pt x="960" y="979"/>
                </a:lnTo>
                <a:lnTo>
                  <a:pt x="960" y="982"/>
                </a:lnTo>
                <a:lnTo>
                  <a:pt x="963" y="982"/>
                </a:lnTo>
                <a:lnTo>
                  <a:pt x="965" y="982"/>
                </a:lnTo>
                <a:lnTo>
                  <a:pt x="968" y="982"/>
                </a:lnTo>
                <a:lnTo>
                  <a:pt x="968" y="979"/>
                </a:lnTo>
                <a:lnTo>
                  <a:pt x="971" y="979"/>
                </a:lnTo>
                <a:lnTo>
                  <a:pt x="974" y="979"/>
                </a:lnTo>
                <a:lnTo>
                  <a:pt x="974" y="982"/>
                </a:lnTo>
                <a:lnTo>
                  <a:pt x="974" y="985"/>
                </a:lnTo>
                <a:lnTo>
                  <a:pt x="971" y="988"/>
                </a:lnTo>
                <a:lnTo>
                  <a:pt x="968" y="988"/>
                </a:lnTo>
                <a:lnTo>
                  <a:pt x="963" y="988"/>
                </a:lnTo>
                <a:lnTo>
                  <a:pt x="960" y="988"/>
                </a:lnTo>
                <a:lnTo>
                  <a:pt x="960" y="985"/>
                </a:lnTo>
                <a:lnTo>
                  <a:pt x="957" y="988"/>
                </a:lnTo>
                <a:lnTo>
                  <a:pt x="954" y="988"/>
                </a:lnTo>
                <a:lnTo>
                  <a:pt x="957" y="988"/>
                </a:lnTo>
                <a:lnTo>
                  <a:pt x="960" y="988"/>
                </a:lnTo>
                <a:lnTo>
                  <a:pt x="957" y="988"/>
                </a:lnTo>
                <a:lnTo>
                  <a:pt x="951" y="988"/>
                </a:lnTo>
                <a:lnTo>
                  <a:pt x="948" y="988"/>
                </a:lnTo>
                <a:lnTo>
                  <a:pt x="945" y="988"/>
                </a:lnTo>
                <a:lnTo>
                  <a:pt x="943" y="988"/>
                </a:lnTo>
                <a:lnTo>
                  <a:pt x="943" y="991"/>
                </a:lnTo>
                <a:lnTo>
                  <a:pt x="940" y="991"/>
                </a:lnTo>
                <a:lnTo>
                  <a:pt x="934" y="991"/>
                </a:lnTo>
                <a:lnTo>
                  <a:pt x="931" y="991"/>
                </a:lnTo>
                <a:lnTo>
                  <a:pt x="928" y="991"/>
                </a:lnTo>
                <a:lnTo>
                  <a:pt x="926" y="991"/>
                </a:lnTo>
                <a:lnTo>
                  <a:pt x="923" y="991"/>
                </a:lnTo>
                <a:lnTo>
                  <a:pt x="923" y="994"/>
                </a:lnTo>
                <a:lnTo>
                  <a:pt x="920" y="994"/>
                </a:lnTo>
                <a:lnTo>
                  <a:pt x="917" y="994"/>
                </a:lnTo>
                <a:lnTo>
                  <a:pt x="914" y="994"/>
                </a:lnTo>
                <a:lnTo>
                  <a:pt x="911" y="994"/>
                </a:lnTo>
                <a:lnTo>
                  <a:pt x="906" y="994"/>
                </a:lnTo>
                <a:lnTo>
                  <a:pt x="903" y="994"/>
                </a:lnTo>
                <a:lnTo>
                  <a:pt x="906" y="994"/>
                </a:lnTo>
                <a:lnTo>
                  <a:pt x="906" y="997"/>
                </a:lnTo>
                <a:lnTo>
                  <a:pt x="903" y="997"/>
                </a:lnTo>
                <a:lnTo>
                  <a:pt x="900" y="997"/>
                </a:lnTo>
                <a:lnTo>
                  <a:pt x="897" y="997"/>
                </a:lnTo>
                <a:lnTo>
                  <a:pt x="894" y="997"/>
                </a:lnTo>
                <a:lnTo>
                  <a:pt x="891" y="997"/>
                </a:lnTo>
                <a:lnTo>
                  <a:pt x="889" y="997"/>
                </a:lnTo>
                <a:lnTo>
                  <a:pt x="889" y="999"/>
                </a:lnTo>
                <a:lnTo>
                  <a:pt x="886" y="999"/>
                </a:lnTo>
                <a:lnTo>
                  <a:pt x="883" y="999"/>
                </a:lnTo>
                <a:lnTo>
                  <a:pt x="880" y="999"/>
                </a:lnTo>
                <a:lnTo>
                  <a:pt x="877" y="999"/>
                </a:lnTo>
                <a:lnTo>
                  <a:pt x="877" y="1002"/>
                </a:lnTo>
                <a:lnTo>
                  <a:pt x="874" y="1002"/>
                </a:lnTo>
                <a:lnTo>
                  <a:pt x="874" y="999"/>
                </a:lnTo>
                <a:lnTo>
                  <a:pt x="871" y="999"/>
                </a:lnTo>
                <a:lnTo>
                  <a:pt x="869" y="997"/>
                </a:lnTo>
                <a:lnTo>
                  <a:pt x="869" y="994"/>
                </a:lnTo>
                <a:lnTo>
                  <a:pt x="869" y="997"/>
                </a:lnTo>
                <a:lnTo>
                  <a:pt x="869" y="999"/>
                </a:lnTo>
                <a:lnTo>
                  <a:pt x="871" y="999"/>
                </a:lnTo>
                <a:lnTo>
                  <a:pt x="871" y="1002"/>
                </a:lnTo>
                <a:lnTo>
                  <a:pt x="869" y="1002"/>
                </a:lnTo>
                <a:lnTo>
                  <a:pt x="866" y="1002"/>
                </a:lnTo>
                <a:lnTo>
                  <a:pt x="863" y="1002"/>
                </a:lnTo>
                <a:lnTo>
                  <a:pt x="863" y="1005"/>
                </a:lnTo>
                <a:lnTo>
                  <a:pt x="860" y="1005"/>
                </a:lnTo>
                <a:lnTo>
                  <a:pt x="857" y="1005"/>
                </a:lnTo>
                <a:lnTo>
                  <a:pt x="860" y="1005"/>
                </a:lnTo>
                <a:lnTo>
                  <a:pt x="857" y="1005"/>
                </a:lnTo>
                <a:lnTo>
                  <a:pt x="854" y="1005"/>
                </a:lnTo>
                <a:lnTo>
                  <a:pt x="857" y="1005"/>
                </a:lnTo>
                <a:lnTo>
                  <a:pt x="860" y="1005"/>
                </a:lnTo>
                <a:lnTo>
                  <a:pt x="857" y="1005"/>
                </a:lnTo>
                <a:lnTo>
                  <a:pt x="854" y="1005"/>
                </a:lnTo>
                <a:lnTo>
                  <a:pt x="854" y="1008"/>
                </a:lnTo>
                <a:lnTo>
                  <a:pt x="852" y="1008"/>
                </a:lnTo>
                <a:lnTo>
                  <a:pt x="849" y="1005"/>
                </a:lnTo>
                <a:lnTo>
                  <a:pt x="849" y="1002"/>
                </a:lnTo>
                <a:lnTo>
                  <a:pt x="849" y="999"/>
                </a:lnTo>
                <a:lnTo>
                  <a:pt x="846" y="999"/>
                </a:lnTo>
                <a:lnTo>
                  <a:pt x="846" y="997"/>
                </a:lnTo>
                <a:lnTo>
                  <a:pt x="843" y="997"/>
                </a:lnTo>
                <a:lnTo>
                  <a:pt x="843" y="994"/>
                </a:lnTo>
                <a:lnTo>
                  <a:pt x="846" y="994"/>
                </a:lnTo>
                <a:lnTo>
                  <a:pt x="843" y="994"/>
                </a:lnTo>
                <a:lnTo>
                  <a:pt x="840" y="994"/>
                </a:lnTo>
                <a:lnTo>
                  <a:pt x="837" y="994"/>
                </a:lnTo>
                <a:lnTo>
                  <a:pt x="834" y="994"/>
                </a:lnTo>
                <a:lnTo>
                  <a:pt x="834" y="991"/>
                </a:lnTo>
                <a:lnTo>
                  <a:pt x="832" y="988"/>
                </a:lnTo>
                <a:lnTo>
                  <a:pt x="834" y="988"/>
                </a:lnTo>
                <a:lnTo>
                  <a:pt x="832" y="988"/>
                </a:lnTo>
                <a:lnTo>
                  <a:pt x="834" y="988"/>
                </a:lnTo>
                <a:lnTo>
                  <a:pt x="832" y="985"/>
                </a:lnTo>
                <a:lnTo>
                  <a:pt x="834" y="985"/>
                </a:lnTo>
                <a:lnTo>
                  <a:pt x="837" y="985"/>
                </a:lnTo>
                <a:lnTo>
                  <a:pt x="840" y="985"/>
                </a:lnTo>
                <a:lnTo>
                  <a:pt x="843" y="985"/>
                </a:lnTo>
                <a:lnTo>
                  <a:pt x="843" y="982"/>
                </a:lnTo>
                <a:lnTo>
                  <a:pt x="843" y="985"/>
                </a:lnTo>
                <a:lnTo>
                  <a:pt x="840" y="985"/>
                </a:lnTo>
                <a:lnTo>
                  <a:pt x="837" y="985"/>
                </a:lnTo>
                <a:lnTo>
                  <a:pt x="837" y="982"/>
                </a:lnTo>
                <a:lnTo>
                  <a:pt x="840" y="982"/>
                </a:lnTo>
                <a:lnTo>
                  <a:pt x="840" y="979"/>
                </a:lnTo>
                <a:lnTo>
                  <a:pt x="837" y="982"/>
                </a:lnTo>
                <a:lnTo>
                  <a:pt x="837" y="985"/>
                </a:lnTo>
                <a:lnTo>
                  <a:pt x="834" y="982"/>
                </a:lnTo>
                <a:lnTo>
                  <a:pt x="832" y="985"/>
                </a:lnTo>
                <a:lnTo>
                  <a:pt x="829" y="985"/>
                </a:lnTo>
                <a:lnTo>
                  <a:pt x="826" y="985"/>
                </a:lnTo>
                <a:lnTo>
                  <a:pt x="826" y="982"/>
                </a:lnTo>
                <a:lnTo>
                  <a:pt x="829" y="982"/>
                </a:lnTo>
                <a:lnTo>
                  <a:pt x="832" y="979"/>
                </a:lnTo>
                <a:lnTo>
                  <a:pt x="832" y="977"/>
                </a:lnTo>
                <a:lnTo>
                  <a:pt x="834" y="974"/>
                </a:lnTo>
                <a:lnTo>
                  <a:pt x="834" y="971"/>
                </a:lnTo>
                <a:lnTo>
                  <a:pt x="832" y="971"/>
                </a:lnTo>
                <a:lnTo>
                  <a:pt x="834" y="971"/>
                </a:lnTo>
                <a:lnTo>
                  <a:pt x="832" y="971"/>
                </a:lnTo>
                <a:lnTo>
                  <a:pt x="832" y="968"/>
                </a:lnTo>
                <a:lnTo>
                  <a:pt x="829" y="968"/>
                </a:lnTo>
                <a:lnTo>
                  <a:pt x="829" y="965"/>
                </a:lnTo>
                <a:lnTo>
                  <a:pt x="829" y="962"/>
                </a:lnTo>
                <a:lnTo>
                  <a:pt x="826" y="962"/>
                </a:lnTo>
                <a:lnTo>
                  <a:pt x="826" y="960"/>
                </a:lnTo>
                <a:lnTo>
                  <a:pt x="826" y="957"/>
                </a:lnTo>
                <a:lnTo>
                  <a:pt x="823" y="957"/>
                </a:lnTo>
                <a:lnTo>
                  <a:pt x="823" y="960"/>
                </a:lnTo>
                <a:lnTo>
                  <a:pt x="826" y="960"/>
                </a:lnTo>
                <a:lnTo>
                  <a:pt x="826" y="962"/>
                </a:lnTo>
                <a:lnTo>
                  <a:pt x="826" y="965"/>
                </a:lnTo>
                <a:lnTo>
                  <a:pt x="826" y="968"/>
                </a:lnTo>
                <a:lnTo>
                  <a:pt x="829" y="971"/>
                </a:lnTo>
                <a:lnTo>
                  <a:pt x="832" y="971"/>
                </a:lnTo>
                <a:lnTo>
                  <a:pt x="832" y="974"/>
                </a:lnTo>
                <a:lnTo>
                  <a:pt x="829" y="977"/>
                </a:lnTo>
                <a:lnTo>
                  <a:pt x="826" y="977"/>
                </a:lnTo>
                <a:lnTo>
                  <a:pt x="826" y="979"/>
                </a:lnTo>
                <a:lnTo>
                  <a:pt x="826" y="982"/>
                </a:lnTo>
                <a:lnTo>
                  <a:pt x="823" y="985"/>
                </a:lnTo>
                <a:lnTo>
                  <a:pt x="826" y="985"/>
                </a:lnTo>
                <a:lnTo>
                  <a:pt x="823" y="988"/>
                </a:lnTo>
                <a:lnTo>
                  <a:pt x="826" y="988"/>
                </a:lnTo>
                <a:lnTo>
                  <a:pt x="829" y="991"/>
                </a:lnTo>
                <a:lnTo>
                  <a:pt x="829" y="994"/>
                </a:lnTo>
                <a:lnTo>
                  <a:pt x="832" y="994"/>
                </a:lnTo>
                <a:lnTo>
                  <a:pt x="832" y="997"/>
                </a:lnTo>
                <a:lnTo>
                  <a:pt x="829" y="997"/>
                </a:lnTo>
                <a:lnTo>
                  <a:pt x="829" y="999"/>
                </a:lnTo>
                <a:lnTo>
                  <a:pt x="826" y="1002"/>
                </a:lnTo>
                <a:lnTo>
                  <a:pt x="829" y="1002"/>
                </a:lnTo>
                <a:lnTo>
                  <a:pt x="829" y="999"/>
                </a:lnTo>
                <a:lnTo>
                  <a:pt x="832" y="999"/>
                </a:lnTo>
                <a:lnTo>
                  <a:pt x="832" y="997"/>
                </a:lnTo>
                <a:lnTo>
                  <a:pt x="834" y="997"/>
                </a:lnTo>
                <a:lnTo>
                  <a:pt x="837" y="999"/>
                </a:lnTo>
                <a:lnTo>
                  <a:pt x="840" y="999"/>
                </a:lnTo>
                <a:lnTo>
                  <a:pt x="840" y="1002"/>
                </a:lnTo>
                <a:lnTo>
                  <a:pt x="837" y="1002"/>
                </a:lnTo>
                <a:lnTo>
                  <a:pt x="840" y="1002"/>
                </a:lnTo>
                <a:lnTo>
                  <a:pt x="840" y="999"/>
                </a:lnTo>
                <a:lnTo>
                  <a:pt x="843" y="999"/>
                </a:lnTo>
                <a:lnTo>
                  <a:pt x="846" y="999"/>
                </a:lnTo>
                <a:lnTo>
                  <a:pt x="846" y="1002"/>
                </a:lnTo>
                <a:lnTo>
                  <a:pt x="846" y="1005"/>
                </a:lnTo>
                <a:lnTo>
                  <a:pt x="846" y="1008"/>
                </a:lnTo>
                <a:lnTo>
                  <a:pt x="843" y="1008"/>
                </a:lnTo>
                <a:lnTo>
                  <a:pt x="843" y="1011"/>
                </a:lnTo>
                <a:lnTo>
                  <a:pt x="843" y="1014"/>
                </a:lnTo>
                <a:lnTo>
                  <a:pt x="843" y="1011"/>
                </a:lnTo>
                <a:lnTo>
                  <a:pt x="843" y="1008"/>
                </a:lnTo>
                <a:lnTo>
                  <a:pt x="846" y="1008"/>
                </a:lnTo>
                <a:lnTo>
                  <a:pt x="846" y="1011"/>
                </a:lnTo>
                <a:lnTo>
                  <a:pt x="843" y="1011"/>
                </a:lnTo>
                <a:lnTo>
                  <a:pt x="843" y="1014"/>
                </a:lnTo>
                <a:lnTo>
                  <a:pt x="840" y="1014"/>
                </a:lnTo>
                <a:lnTo>
                  <a:pt x="837" y="1014"/>
                </a:lnTo>
                <a:lnTo>
                  <a:pt x="832" y="1014"/>
                </a:lnTo>
                <a:lnTo>
                  <a:pt x="829" y="1014"/>
                </a:lnTo>
                <a:lnTo>
                  <a:pt x="823" y="1014"/>
                </a:lnTo>
                <a:lnTo>
                  <a:pt x="820" y="1014"/>
                </a:lnTo>
                <a:lnTo>
                  <a:pt x="820" y="1016"/>
                </a:lnTo>
                <a:lnTo>
                  <a:pt x="817" y="1016"/>
                </a:lnTo>
                <a:lnTo>
                  <a:pt x="814" y="1016"/>
                </a:lnTo>
                <a:lnTo>
                  <a:pt x="812" y="1016"/>
                </a:lnTo>
                <a:lnTo>
                  <a:pt x="806" y="1016"/>
                </a:lnTo>
                <a:lnTo>
                  <a:pt x="803" y="1019"/>
                </a:lnTo>
                <a:lnTo>
                  <a:pt x="800" y="1019"/>
                </a:lnTo>
                <a:lnTo>
                  <a:pt x="797" y="1019"/>
                </a:lnTo>
                <a:lnTo>
                  <a:pt x="795" y="1019"/>
                </a:lnTo>
                <a:lnTo>
                  <a:pt x="792" y="1019"/>
                </a:lnTo>
                <a:lnTo>
                  <a:pt x="789" y="1019"/>
                </a:lnTo>
                <a:lnTo>
                  <a:pt x="789" y="1022"/>
                </a:lnTo>
                <a:lnTo>
                  <a:pt x="786" y="1022"/>
                </a:lnTo>
                <a:lnTo>
                  <a:pt x="786" y="1019"/>
                </a:lnTo>
                <a:lnTo>
                  <a:pt x="783" y="1019"/>
                </a:lnTo>
                <a:lnTo>
                  <a:pt x="780" y="1019"/>
                </a:lnTo>
                <a:lnTo>
                  <a:pt x="777" y="1019"/>
                </a:lnTo>
                <a:lnTo>
                  <a:pt x="775" y="1019"/>
                </a:lnTo>
                <a:lnTo>
                  <a:pt x="772" y="1019"/>
                </a:lnTo>
                <a:lnTo>
                  <a:pt x="772" y="1016"/>
                </a:lnTo>
                <a:lnTo>
                  <a:pt x="769" y="1016"/>
                </a:lnTo>
                <a:lnTo>
                  <a:pt x="766" y="1016"/>
                </a:lnTo>
                <a:lnTo>
                  <a:pt x="763" y="1016"/>
                </a:lnTo>
                <a:lnTo>
                  <a:pt x="760" y="1016"/>
                </a:lnTo>
                <a:lnTo>
                  <a:pt x="763" y="1014"/>
                </a:lnTo>
                <a:lnTo>
                  <a:pt x="763" y="1011"/>
                </a:lnTo>
                <a:lnTo>
                  <a:pt x="766" y="1011"/>
                </a:lnTo>
                <a:lnTo>
                  <a:pt x="763" y="1011"/>
                </a:lnTo>
                <a:lnTo>
                  <a:pt x="763" y="1008"/>
                </a:lnTo>
                <a:lnTo>
                  <a:pt x="766" y="1008"/>
                </a:lnTo>
                <a:lnTo>
                  <a:pt x="766" y="1005"/>
                </a:lnTo>
                <a:lnTo>
                  <a:pt x="766" y="1002"/>
                </a:lnTo>
                <a:lnTo>
                  <a:pt x="769" y="1002"/>
                </a:lnTo>
                <a:lnTo>
                  <a:pt x="772" y="1002"/>
                </a:lnTo>
                <a:lnTo>
                  <a:pt x="775" y="999"/>
                </a:lnTo>
                <a:lnTo>
                  <a:pt x="777" y="999"/>
                </a:lnTo>
                <a:lnTo>
                  <a:pt x="780" y="999"/>
                </a:lnTo>
                <a:lnTo>
                  <a:pt x="780" y="997"/>
                </a:lnTo>
                <a:lnTo>
                  <a:pt x="783" y="997"/>
                </a:lnTo>
                <a:lnTo>
                  <a:pt x="783" y="994"/>
                </a:lnTo>
                <a:lnTo>
                  <a:pt x="786" y="997"/>
                </a:lnTo>
                <a:lnTo>
                  <a:pt x="786" y="999"/>
                </a:lnTo>
                <a:lnTo>
                  <a:pt x="786" y="1002"/>
                </a:lnTo>
                <a:lnTo>
                  <a:pt x="789" y="1002"/>
                </a:lnTo>
                <a:lnTo>
                  <a:pt x="789" y="1005"/>
                </a:lnTo>
                <a:lnTo>
                  <a:pt x="789" y="1002"/>
                </a:lnTo>
                <a:lnTo>
                  <a:pt x="789" y="999"/>
                </a:lnTo>
                <a:lnTo>
                  <a:pt x="786" y="999"/>
                </a:lnTo>
                <a:lnTo>
                  <a:pt x="786" y="997"/>
                </a:lnTo>
                <a:lnTo>
                  <a:pt x="789" y="997"/>
                </a:lnTo>
                <a:lnTo>
                  <a:pt x="786" y="997"/>
                </a:lnTo>
                <a:lnTo>
                  <a:pt x="786" y="994"/>
                </a:lnTo>
                <a:lnTo>
                  <a:pt x="789" y="994"/>
                </a:lnTo>
                <a:lnTo>
                  <a:pt x="789" y="991"/>
                </a:lnTo>
                <a:lnTo>
                  <a:pt x="789" y="988"/>
                </a:lnTo>
                <a:lnTo>
                  <a:pt x="792" y="988"/>
                </a:lnTo>
                <a:lnTo>
                  <a:pt x="795" y="988"/>
                </a:lnTo>
                <a:lnTo>
                  <a:pt x="797" y="988"/>
                </a:lnTo>
                <a:lnTo>
                  <a:pt x="800" y="988"/>
                </a:lnTo>
                <a:lnTo>
                  <a:pt x="800" y="985"/>
                </a:lnTo>
                <a:lnTo>
                  <a:pt x="797" y="985"/>
                </a:lnTo>
                <a:lnTo>
                  <a:pt x="795" y="985"/>
                </a:lnTo>
                <a:lnTo>
                  <a:pt x="795" y="982"/>
                </a:lnTo>
                <a:lnTo>
                  <a:pt x="792" y="982"/>
                </a:lnTo>
                <a:lnTo>
                  <a:pt x="789" y="982"/>
                </a:lnTo>
                <a:lnTo>
                  <a:pt x="789" y="985"/>
                </a:lnTo>
                <a:lnTo>
                  <a:pt x="786" y="985"/>
                </a:lnTo>
                <a:lnTo>
                  <a:pt x="786" y="982"/>
                </a:lnTo>
                <a:lnTo>
                  <a:pt x="786" y="979"/>
                </a:lnTo>
                <a:lnTo>
                  <a:pt x="789" y="979"/>
                </a:lnTo>
                <a:lnTo>
                  <a:pt x="786" y="977"/>
                </a:lnTo>
                <a:lnTo>
                  <a:pt x="786" y="979"/>
                </a:lnTo>
                <a:lnTo>
                  <a:pt x="783" y="982"/>
                </a:lnTo>
                <a:lnTo>
                  <a:pt x="783" y="979"/>
                </a:lnTo>
                <a:lnTo>
                  <a:pt x="783" y="977"/>
                </a:lnTo>
                <a:lnTo>
                  <a:pt x="780" y="977"/>
                </a:lnTo>
                <a:lnTo>
                  <a:pt x="780" y="982"/>
                </a:lnTo>
                <a:lnTo>
                  <a:pt x="783" y="982"/>
                </a:lnTo>
                <a:lnTo>
                  <a:pt x="783" y="985"/>
                </a:lnTo>
                <a:lnTo>
                  <a:pt x="783" y="988"/>
                </a:lnTo>
                <a:lnTo>
                  <a:pt x="780" y="988"/>
                </a:lnTo>
                <a:lnTo>
                  <a:pt x="777" y="988"/>
                </a:lnTo>
                <a:lnTo>
                  <a:pt x="777" y="991"/>
                </a:lnTo>
                <a:lnTo>
                  <a:pt x="777" y="994"/>
                </a:lnTo>
                <a:lnTo>
                  <a:pt x="777" y="997"/>
                </a:lnTo>
                <a:lnTo>
                  <a:pt x="777" y="999"/>
                </a:lnTo>
                <a:lnTo>
                  <a:pt x="775" y="999"/>
                </a:lnTo>
                <a:lnTo>
                  <a:pt x="772" y="999"/>
                </a:lnTo>
                <a:lnTo>
                  <a:pt x="772" y="997"/>
                </a:lnTo>
                <a:lnTo>
                  <a:pt x="772" y="994"/>
                </a:lnTo>
                <a:lnTo>
                  <a:pt x="772" y="997"/>
                </a:lnTo>
                <a:lnTo>
                  <a:pt x="769" y="997"/>
                </a:lnTo>
                <a:lnTo>
                  <a:pt x="769" y="999"/>
                </a:lnTo>
                <a:lnTo>
                  <a:pt x="769" y="997"/>
                </a:lnTo>
                <a:lnTo>
                  <a:pt x="766" y="997"/>
                </a:lnTo>
                <a:lnTo>
                  <a:pt x="763" y="994"/>
                </a:lnTo>
                <a:lnTo>
                  <a:pt x="763" y="991"/>
                </a:lnTo>
                <a:lnTo>
                  <a:pt x="763" y="988"/>
                </a:lnTo>
                <a:lnTo>
                  <a:pt x="760" y="985"/>
                </a:lnTo>
                <a:lnTo>
                  <a:pt x="760" y="988"/>
                </a:lnTo>
                <a:lnTo>
                  <a:pt x="760" y="991"/>
                </a:lnTo>
                <a:lnTo>
                  <a:pt x="760" y="994"/>
                </a:lnTo>
                <a:lnTo>
                  <a:pt x="760" y="997"/>
                </a:lnTo>
                <a:lnTo>
                  <a:pt x="758" y="997"/>
                </a:lnTo>
                <a:lnTo>
                  <a:pt x="755" y="997"/>
                </a:lnTo>
                <a:lnTo>
                  <a:pt x="752" y="997"/>
                </a:lnTo>
                <a:lnTo>
                  <a:pt x="749" y="997"/>
                </a:lnTo>
                <a:lnTo>
                  <a:pt x="746" y="999"/>
                </a:lnTo>
                <a:lnTo>
                  <a:pt x="743" y="999"/>
                </a:lnTo>
                <a:lnTo>
                  <a:pt x="740" y="999"/>
                </a:lnTo>
                <a:lnTo>
                  <a:pt x="740" y="997"/>
                </a:lnTo>
                <a:lnTo>
                  <a:pt x="740" y="994"/>
                </a:lnTo>
                <a:lnTo>
                  <a:pt x="740" y="991"/>
                </a:lnTo>
                <a:lnTo>
                  <a:pt x="738" y="991"/>
                </a:lnTo>
                <a:lnTo>
                  <a:pt x="735" y="988"/>
                </a:lnTo>
                <a:lnTo>
                  <a:pt x="735" y="985"/>
                </a:lnTo>
                <a:lnTo>
                  <a:pt x="732" y="985"/>
                </a:lnTo>
                <a:lnTo>
                  <a:pt x="732" y="982"/>
                </a:lnTo>
                <a:lnTo>
                  <a:pt x="732" y="979"/>
                </a:lnTo>
                <a:lnTo>
                  <a:pt x="732" y="977"/>
                </a:lnTo>
                <a:lnTo>
                  <a:pt x="729" y="977"/>
                </a:lnTo>
                <a:lnTo>
                  <a:pt x="726" y="977"/>
                </a:lnTo>
                <a:lnTo>
                  <a:pt x="723" y="974"/>
                </a:lnTo>
                <a:lnTo>
                  <a:pt x="721" y="971"/>
                </a:lnTo>
                <a:lnTo>
                  <a:pt x="721" y="968"/>
                </a:lnTo>
                <a:lnTo>
                  <a:pt x="718" y="968"/>
                </a:lnTo>
                <a:lnTo>
                  <a:pt x="718" y="965"/>
                </a:lnTo>
                <a:lnTo>
                  <a:pt x="718" y="962"/>
                </a:lnTo>
                <a:lnTo>
                  <a:pt x="715" y="962"/>
                </a:lnTo>
                <a:lnTo>
                  <a:pt x="715" y="960"/>
                </a:lnTo>
                <a:lnTo>
                  <a:pt x="712" y="960"/>
                </a:lnTo>
                <a:lnTo>
                  <a:pt x="712" y="957"/>
                </a:lnTo>
                <a:lnTo>
                  <a:pt x="712" y="954"/>
                </a:lnTo>
                <a:lnTo>
                  <a:pt x="712" y="951"/>
                </a:lnTo>
                <a:lnTo>
                  <a:pt x="709" y="948"/>
                </a:lnTo>
                <a:lnTo>
                  <a:pt x="709" y="951"/>
                </a:lnTo>
                <a:lnTo>
                  <a:pt x="706" y="951"/>
                </a:lnTo>
                <a:lnTo>
                  <a:pt x="706" y="948"/>
                </a:lnTo>
                <a:lnTo>
                  <a:pt x="703" y="948"/>
                </a:lnTo>
                <a:lnTo>
                  <a:pt x="703" y="945"/>
                </a:lnTo>
                <a:lnTo>
                  <a:pt x="701" y="945"/>
                </a:lnTo>
                <a:lnTo>
                  <a:pt x="698" y="945"/>
                </a:lnTo>
                <a:lnTo>
                  <a:pt x="695" y="942"/>
                </a:lnTo>
                <a:lnTo>
                  <a:pt x="692" y="942"/>
                </a:lnTo>
                <a:lnTo>
                  <a:pt x="689" y="942"/>
                </a:lnTo>
                <a:lnTo>
                  <a:pt x="689" y="940"/>
                </a:lnTo>
                <a:lnTo>
                  <a:pt x="686" y="940"/>
                </a:lnTo>
                <a:lnTo>
                  <a:pt x="683" y="937"/>
                </a:lnTo>
                <a:lnTo>
                  <a:pt x="683" y="934"/>
                </a:lnTo>
                <a:lnTo>
                  <a:pt x="683" y="928"/>
                </a:lnTo>
                <a:lnTo>
                  <a:pt x="683" y="925"/>
                </a:lnTo>
                <a:lnTo>
                  <a:pt x="681" y="925"/>
                </a:lnTo>
                <a:lnTo>
                  <a:pt x="681" y="923"/>
                </a:lnTo>
                <a:lnTo>
                  <a:pt x="681" y="925"/>
                </a:lnTo>
                <a:lnTo>
                  <a:pt x="678" y="925"/>
                </a:lnTo>
                <a:lnTo>
                  <a:pt x="675" y="925"/>
                </a:lnTo>
                <a:lnTo>
                  <a:pt x="675" y="928"/>
                </a:lnTo>
                <a:lnTo>
                  <a:pt x="678" y="928"/>
                </a:lnTo>
                <a:lnTo>
                  <a:pt x="681" y="928"/>
                </a:lnTo>
                <a:lnTo>
                  <a:pt x="681" y="931"/>
                </a:lnTo>
                <a:lnTo>
                  <a:pt x="681" y="934"/>
                </a:lnTo>
                <a:lnTo>
                  <a:pt x="681" y="937"/>
                </a:lnTo>
                <a:lnTo>
                  <a:pt x="681" y="940"/>
                </a:lnTo>
                <a:lnTo>
                  <a:pt x="683" y="940"/>
                </a:lnTo>
                <a:lnTo>
                  <a:pt x="683" y="942"/>
                </a:lnTo>
                <a:lnTo>
                  <a:pt x="686" y="942"/>
                </a:lnTo>
                <a:lnTo>
                  <a:pt x="686" y="945"/>
                </a:lnTo>
                <a:lnTo>
                  <a:pt x="689" y="945"/>
                </a:lnTo>
                <a:lnTo>
                  <a:pt x="692" y="945"/>
                </a:lnTo>
                <a:lnTo>
                  <a:pt x="695" y="948"/>
                </a:lnTo>
                <a:lnTo>
                  <a:pt x="698" y="948"/>
                </a:lnTo>
                <a:lnTo>
                  <a:pt x="698" y="951"/>
                </a:lnTo>
                <a:lnTo>
                  <a:pt x="701" y="951"/>
                </a:lnTo>
                <a:lnTo>
                  <a:pt x="703" y="954"/>
                </a:lnTo>
                <a:lnTo>
                  <a:pt x="706" y="957"/>
                </a:lnTo>
                <a:lnTo>
                  <a:pt x="706" y="960"/>
                </a:lnTo>
                <a:lnTo>
                  <a:pt x="709" y="962"/>
                </a:lnTo>
                <a:lnTo>
                  <a:pt x="709" y="965"/>
                </a:lnTo>
                <a:lnTo>
                  <a:pt x="712" y="968"/>
                </a:lnTo>
                <a:lnTo>
                  <a:pt x="712" y="971"/>
                </a:lnTo>
                <a:lnTo>
                  <a:pt x="712" y="974"/>
                </a:lnTo>
                <a:lnTo>
                  <a:pt x="712" y="977"/>
                </a:lnTo>
                <a:lnTo>
                  <a:pt x="712" y="979"/>
                </a:lnTo>
                <a:lnTo>
                  <a:pt x="709" y="979"/>
                </a:lnTo>
                <a:lnTo>
                  <a:pt x="706" y="982"/>
                </a:lnTo>
                <a:lnTo>
                  <a:pt x="706" y="979"/>
                </a:lnTo>
                <a:lnTo>
                  <a:pt x="703" y="979"/>
                </a:lnTo>
                <a:lnTo>
                  <a:pt x="703" y="977"/>
                </a:lnTo>
                <a:lnTo>
                  <a:pt x="701" y="977"/>
                </a:lnTo>
                <a:lnTo>
                  <a:pt x="698" y="977"/>
                </a:lnTo>
                <a:lnTo>
                  <a:pt x="698" y="979"/>
                </a:lnTo>
                <a:lnTo>
                  <a:pt x="701" y="979"/>
                </a:lnTo>
                <a:lnTo>
                  <a:pt x="703" y="982"/>
                </a:lnTo>
                <a:lnTo>
                  <a:pt x="709" y="985"/>
                </a:lnTo>
                <a:lnTo>
                  <a:pt x="709" y="988"/>
                </a:lnTo>
                <a:lnTo>
                  <a:pt x="712" y="988"/>
                </a:lnTo>
                <a:lnTo>
                  <a:pt x="712" y="991"/>
                </a:lnTo>
                <a:lnTo>
                  <a:pt x="712" y="994"/>
                </a:lnTo>
                <a:lnTo>
                  <a:pt x="712" y="997"/>
                </a:lnTo>
                <a:lnTo>
                  <a:pt x="712" y="999"/>
                </a:lnTo>
                <a:lnTo>
                  <a:pt x="712" y="1002"/>
                </a:lnTo>
                <a:lnTo>
                  <a:pt x="709" y="1005"/>
                </a:lnTo>
                <a:lnTo>
                  <a:pt x="709" y="1008"/>
                </a:lnTo>
                <a:lnTo>
                  <a:pt x="706" y="1008"/>
                </a:lnTo>
                <a:lnTo>
                  <a:pt x="706" y="1011"/>
                </a:lnTo>
                <a:lnTo>
                  <a:pt x="703" y="1011"/>
                </a:lnTo>
                <a:lnTo>
                  <a:pt x="703" y="1008"/>
                </a:lnTo>
                <a:lnTo>
                  <a:pt x="701" y="1011"/>
                </a:lnTo>
                <a:lnTo>
                  <a:pt x="698" y="1011"/>
                </a:lnTo>
                <a:lnTo>
                  <a:pt x="695" y="1011"/>
                </a:lnTo>
                <a:lnTo>
                  <a:pt x="692" y="1011"/>
                </a:lnTo>
                <a:lnTo>
                  <a:pt x="692" y="1014"/>
                </a:lnTo>
                <a:lnTo>
                  <a:pt x="692" y="1016"/>
                </a:lnTo>
                <a:lnTo>
                  <a:pt x="689" y="1016"/>
                </a:lnTo>
                <a:lnTo>
                  <a:pt x="683" y="1014"/>
                </a:lnTo>
                <a:lnTo>
                  <a:pt x="681" y="1014"/>
                </a:lnTo>
                <a:lnTo>
                  <a:pt x="681" y="1011"/>
                </a:lnTo>
                <a:lnTo>
                  <a:pt x="678" y="1011"/>
                </a:lnTo>
                <a:lnTo>
                  <a:pt x="675" y="1008"/>
                </a:lnTo>
                <a:lnTo>
                  <a:pt x="675" y="1005"/>
                </a:lnTo>
                <a:lnTo>
                  <a:pt x="678" y="1005"/>
                </a:lnTo>
                <a:lnTo>
                  <a:pt x="678" y="1002"/>
                </a:lnTo>
                <a:lnTo>
                  <a:pt x="678" y="999"/>
                </a:lnTo>
                <a:lnTo>
                  <a:pt x="681" y="999"/>
                </a:lnTo>
                <a:lnTo>
                  <a:pt x="681" y="997"/>
                </a:lnTo>
                <a:lnTo>
                  <a:pt x="678" y="997"/>
                </a:lnTo>
                <a:lnTo>
                  <a:pt x="678" y="994"/>
                </a:lnTo>
                <a:lnTo>
                  <a:pt x="675" y="994"/>
                </a:lnTo>
                <a:lnTo>
                  <a:pt x="675" y="991"/>
                </a:lnTo>
                <a:lnTo>
                  <a:pt x="675" y="988"/>
                </a:lnTo>
                <a:lnTo>
                  <a:pt x="672" y="985"/>
                </a:lnTo>
                <a:lnTo>
                  <a:pt x="672" y="982"/>
                </a:lnTo>
                <a:lnTo>
                  <a:pt x="675" y="979"/>
                </a:lnTo>
                <a:lnTo>
                  <a:pt x="675" y="977"/>
                </a:lnTo>
                <a:lnTo>
                  <a:pt x="672" y="979"/>
                </a:lnTo>
                <a:lnTo>
                  <a:pt x="672" y="974"/>
                </a:lnTo>
                <a:lnTo>
                  <a:pt x="669" y="971"/>
                </a:lnTo>
                <a:lnTo>
                  <a:pt x="666" y="971"/>
                </a:lnTo>
                <a:lnTo>
                  <a:pt x="664" y="971"/>
                </a:lnTo>
                <a:lnTo>
                  <a:pt x="664" y="968"/>
                </a:lnTo>
                <a:lnTo>
                  <a:pt x="661" y="968"/>
                </a:lnTo>
                <a:lnTo>
                  <a:pt x="658" y="968"/>
                </a:lnTo>
                <a:lnTo>
                  <a:pt x="658" y="965"/>
                </a:lnTo>
                <a:lnTo>
                  <a:pt x="658" y="962"/>
                </a:lnTo>
                <a:lnTo>
                  <a:pt x="655" y="960"/>
                </a:lnTo>
                <a:lnTo>
                  <a:pt x="655" y="957"/>
                </a:lnTo>
                <a:lnTo>
                  <a:pt x="652" y="957"/>
                </a:lnTo>
                <a:lnTo>
                  <a:pt x="652" y="954"/>
                </a:lnTo>
                <a:lnTo>
                  <a:pt x="652" y="951"/>
                </a:lnTo>
                <a:lnTo>
                  <a:pt x="652" y="948"/>
                </a:lnTo>
                <a:lnTo>
                  <a:pt x="649" y="948"/>
                </a:lnTo>
                <a:lnTo>
                  <a:pt x="649" y="945"/>
                </a:lnTo>
                <a:lnTo>
                  <a:pt x="649" y="942"/>
                </a:lnTo>
                <a:lnTo>
                  <a:pt x="646" y="942"/>
                </a:lnTo>
                <a:lnTo>
                  <a:pt x="646" y="940"/>
                </a:lnTo>
                <a:lnTo>
                  <a:pt x="646" y="937"/>
                </a:lnTo>
                <a:lnTo>
                  <a:pt x="646" y="934"/>
                </a:lnTo>
                <a:lnTo>
                  <a:pt x="646" y="931"/>
                </a:lnTo>
                <a:lnTo>
                  <a:pt x="644" y="931"/>
                </a:lnTo>
                <a:lnTo>
                  <a:pt x="644" y="934"/>
                </a:lnTo>
                <a:lnTo>
                  <a:pt x="644" y="937"/>
                </a:lnTo>
                <a:lnTo>
                  <a:pt x="644" y="940"/>
                </a:lnTo>
                <a:lnTo>
                  <a:pt x="644" y="942"/>
                </a:lnTo>
                <a:lnTo>
                  <a:pt x="644" y="945"/>
                </a:lnTo>
                <a:lnTo>
                  <a:pt x="646" y="945"/>
                </a:lnTo>
                <a:lnTo>
                  <a:pt x="646" y="948"/>
                </a:lnTo>
                <a:lnTo>
                  <a:pt x="646" y="951"/>
                </a:lnTo>
                <a:lnTo>
                  <a:pt x="649" y="951"/>
                </a:lnTo>
                <a:lnTo>
                  <a:pt x="649" y="954"/>
                </a:lnTo>
                <a:lnTo>
                  <a:pt x="649" y="957"/>
                </a:lnTo>
                <a:lnTo>
                  <a:pt x="649" y="960"/>
                </a:lnTo>
                <a:lnTo>
                  <a:pt x="649" y="962"/>
                </a:lnTo>
                <a:lnTo>
                  <a:pt x="646" y="962"/>
                </a:lnTo>
                <a:lnTo>
                  <a:pt x="644" y="962"/>
                </a:lnTo>
                <a:lnTo>
                  <a:pt x="644" y="965"/>
                </a:lnTo>
                <a:lnTo>
                  <a:pt x="641" y="965"/>
                </a:lnTo>
                <a:lnTo>
                  <a:pt x="638" y="962"/>
                </a:lnTo>
                <a:lnTo>
                  <a:pt x="635" y="960"/>
                </a:lnTo>
                <a:lnTo>
                  <a:pt x="632" y="954"/>
                </a:lnTo>
                <a:lnTo>
                  <a:pt x="632" y="951"/>
                </a:lnTo>
                <a:lnTo>
                  <a:pt x="629" y="951"/>
                </a:lnTo>
                <a:lnTo>
                  <a:pt x="629" y="948"/>
                </a:lnTo>
                <a:lnTo>
                  <a:pt x="629" y="945"/>
                </a:lnTo>
                <a:lnTo>
                  <a:pt x="627" y="942"/>
                </a:lnTo>
                <a:lnTo>
                  <a:pt x="627" y="940"/>
                </a:lnTo>
                <a:lnTo>
                  <a:pt x="624" y="940"/>
                </a:lnTo>
                <a:lnTo>
                  <a:pt x="624" y="942"/>
                </a:lnTo>
                <a:lnTo>
                  <a:pt x="627" y="945"/>
                </a:lnTo>
                <a:lnTo>
                  <a:pt x="627" y="948"/>
                </a:lnTo>
                <a:lnTo>
                  <a:pt x="629" y="951"/>
                </a:lnTo>
                <a:lnTo>
                  <a:pt x="629" y="954"/>
                </a:lnTo>
                <a:lnTo>
                  <a:pt x="629" y="957"/>
                </a:lnTo>
                <a:lnTo>
                  <a:pt x="632" y="957"/>
                </a:lnTo>
                <a:lnTo>
                  <a:pt x="632" y="960"/>
                </a:lnTo>
                <a:lnTo>
                  <a:pt x="632" y="962"/>
                </a:lnTo>
                <a:lnTo>
                  <a:pt x="635" y="962"/>
                </a:lnTo>
                <a:lnTo>
                  <a:pt x="635" y="965"/>
                </a:lnTo>
                <a:lnTo>
                  <a:pt x="635" y="968"/>
                </a:lnTo>
                <a:lnTo>
                  <a:pt x="632" y="968"/>
                </a:lnTo>
                <a:lnTo>
                  <a:pt x="629" y="968"/>
                </a:lnTo>
                <a:lnTo>
                  <a:pt x="627" y="968"/>
                </a:lnTo>
                <a:lnTo>
                  <a:pt x="629" y="968"/>
                </a:lnTo>
                <a:lnTo>
                  <a:pt x="629" y="971"/>
                </a:lnTo>
                <a:lnTo>
                  <a:pt x="629" y="974"/>
                </a:lnTo>
                <a:lnTo>
                  <a:pt x="627" y="974"/>
                </a:lnTo>
                <a:lnTo>
                  <a:pt x="627" y="977"/>
                </a:lnTo>
                <a:lnTo>
                  <a:pt x="629" y="977"/>
                </a:lnTo>
                <a:lnTo>
                  <a:pt x="629" y="979"/>
                </a:lnTo>
                <a:lnTo>
                  <a:pt x="632" y="979"/>
                </a:lnTo>
                <a:lnTo>
                  <a:pt x="635" y="979"/>
                </a:lnTo>
                <a:lnTo>
                  <a:pt x="638" y="982"/>
                </a:lnTo>
                <a:lnTo>
                  <a:pt x="641" y="982"/>
                </a:lnTo>
                <a:lnTo>
                  <a:pt x="641" y="985"/>
                </a:lnTo>
                <a:lnTo>
                  <a:pt x="646" y="988"/>
                </a:lnTo>
                <a:lnTo>
                  <a:pt x="646" y="991"/>
                </a:lnTo>
                <a:lnTo>
                  <a:pt x="646" y="994"/>
                </a:lnTo>
                <a:lnTo>
                  <a:pt x="646" y="997"/>
                </a:lnTo>
                <a:lnTo>
                  <a:pt x="646" y="999"/>
                </a:lnTo>
                <a:lnTo>
                  <a:pt x="649" y="999"/>
                </a:lnTo>
                <a:lnTo>
                  <a:pt x="649" y="1002"/>
                </a:lnTo>
                <a:lnTo>
                  <a:pt x="649" y="1005"/>
                </a:lnTo>
                <a:lnTo>
                  <a:pt x="652" y="1008"/>
                </a:lnTo>
                <a:lnTo>
                  <a:pt x="652" y="1011"/>
                </a:lnTo>
                <a:lnTo>
                  <a:pt x="652" y="1014"/>
                </a:lnTo>
                <a:lnTo>
                  <a:pt x="652" y="1016"/>
                </a:lnTo>
                <a:lnTo>
                  <a:pt x="652" y="1019"/>
                </a:lnTo>
                <a:lnTo>
                  <a:pt x="655" y="1019"/>
                </a:lnTo>
                <a:lnTo>
                  <a:pt x="655" y="1022"/>
                </a:lnTo>
                <a:lnTo>
                  <a:pt x="655" y="1025"/>
                </a:lnTo>
                <a:lnTo>
                  <a:pt x="655" y="1028"/>
                </a:lnTo>
                <a:lnTo>
                  <a:pt x="658" y="1025"/>
                </a:lnTo>
                <a:lnTo>
                  <a:pt x="658" y="1028"/>
                </a:lnTo>
                <a:lnTo>
                  <a:pt x="661" y="1031"/>
                </a:lnTo>
                <a:lnTo>
                  <a:pt x="664" y="1031"/>
                </a:lnTo>
                <a:lnTo>
                  <a:pt x="664" y="1034"/>
                </a:lnTo>
                <a:lnTo>
                  <a:pt x="661" y="1034"/>
                </a:lnTo>
                <a:lnTo>
                  <a:pt x="661" y="1036"/>
                </a:lnTo>
                <a:lnTo>
                  <a:pt x="661" y="1034"/>
                </a:lnTo>
                <a:lnTo>
                  <a:pt x="664" y="1036"/>
                </a:lnTo>
                <a:lnTo>
                  <a:pt x="661" y="1036"/>
                </a:lnTo>
                <a:lnTo>
                  <a:pt x="658" y="1039"/>
                </a:lnTo>
                <a:lnTo>
                  <a:pt x="655" y="1039"/>
                </a:lnTo>
                <a:lnTo>
                  <a:pt x="655" y="1042"/>
                </a:lnTo>
                <a:lnTo>
                  <a:pt x="652" y="1042"/>
                </a:lnTo>
                <a:lnTo>
                  <a:pt x="649" y="1039"/>
                </a:lnTo>
                <a:lnTo>
                  <a:pt x="646" y="1039"/>
                </a:lnTo>
                <a:lnTo>
                  <a:pt x="646" y="1036"/>
                </a:lnTo>
                <a:lnTo>
                  <a:pt x="646" y="1034"/>
                </a:lnTo>
                <a:lnTo>
                  <a:pt x="644" y="1031"/>
                </a:lnTo>
                <a:lnTo>
                  <a:pt x="644" y="1034"/>
                </a:lnTo>
                <a:lnTo>
                  <a:pt x="644" y="1036"/>
                </a:lnTo>
                <a:lnTo>
                  <a:pt x="646" y="1036"/>
                </a:lnTo>
                <a:lnTo>
                  <a:pt x="646" y="1039"/>
                </a:lnTo>
                <a:lnTo>
                  <a:pt x="644" y="1039"/>
                </a:lnTo>
                <a:lnTo>
                  <a:pt x="641" y="1042"/>
                </a:lnTo>
                <a:lnTo>
                  <a:pt x="638" y="1039"/>
                </a:lnTo>
                <a:lnTo>
                  <a:pt x="635" y="1036"/>
                </a:lnTo>
                <a:lnTo>
                  <a:pt x="632" y="1036"/>
                </a:lnTo>
                <a:lnTo>
                  <a:pt x="629" y="1036"/>
                </a:lnTo>
                <a:lnTo>
                  <a:pt x="627" y="1036"/>
                </a:lnTo>
                <a:lnTo>
                  <a:pt x="624" y="1036"/>
                </a:lnTo>
                <a:lnTo>
                  <a:pt x="621" y="1036"/>
                </a:lnTo>
                <a:lnTo>
                  <a:pt x="621" y="1034"/>
                </a:lnTo>
                <a:lnTo>
                  <a:pt x="618" y="1034"/>
                </a:lnTo>
                <a:lnTo>
                  <a:pt x="615" y="1034"/>
                </a:lnTo>
                <a:lnTo>
                  <a:pt x="612" y="1034"/>
                </a:lnTo>
                <a:lnTo>
                  <a:pt x="609" y="1034"/>
                </a:lnTo>
                <a:lnTo>
                  <a:pt x="609" y="1031"/>
                </a:lnTo>
                <a:lnTo>
                  <a:pt x="609" y="1028"/>
                </a:lnTo>
                <a:lnTo>
                  <a:pt x="607" y="1025"/>
                </a:lnTo>
                <a:lnTo>
                  <a:pt x="607" y="1022"/>
                </a:lnTo>
                <a:lnTo>
                  <a:pt x="607" y="1019"/>
                </a:lnTo>
                <a:lnTo>
                  <a:pt x="607" y="1016"/>
                </a:lnTo>
                <a:lnTo>
                  <a:pt x="604" y="1016"/>
                </a:lnTo>
                <a:lnTo>
                  <a:pt x="604" y="1014"/>
                </a:lnTo>
                <a:lnTo>
                  <a:pt x="604" y="1011"/>
                </a:lnTo>
                <a:lnTo>
                  <a:pt x="601" y="1011"/>
                </a:lnTo>
                <a:lnTo>
                  <a:pt x="601" y="1008"/>
                </a:lnTo>
                <a:lnTo>
                  <a:pt x="601" y="1005"/>
                </a:lnTo>
                <a:lnTo>
                  <a:pt x="601" y="1002"/>
                </a:lnTo>
                <a:lnTo>
                  <a:pt x="598" y="999"/>
                </a:lnTo>
                <a:lnTo>
                  <a:pt x="598" y="997"/>
                </a:lnTo>
                <a:lnTo>
                  <a:pt x="598" y="994"/>
                </a:lnTo>
                <a:lnTo>
                  <a:pt x="595" y="991"/>
                </a:lnTo>
                <a:lnTo>
                  <a:pt x="595" y="988"/>
                </a:lnTo>
                <a:lnTo>
                  <a:pt x="595" y="985"/>
                </a:lnTo>
                <a:lnTo>
                  <a:pt x="595" y="982"/>
                </a:lnTo>
                <a:lnTo>
                  <a:pt x="595" y="979"/>
                </a:lnTo>
                <a:lnTo>
                  <a:pt x="595" y="977"/>
                </a:lnTo>
                <a:lnTo>
                  <a:pt x="595" y="974"/>
                </a:lnTo>
                <a:lnTo>
                  <a:pt x="595" y="971"/>
                </a:lnTo>
                <a:lnTo>
                  <a:pt x="598" y="971"/>
                </a:lnTo>
                <a:lnTo>
                  <a:pt x="601" y="971"/>
                </a:lnTo>
                <a:lnTo>
                  <a:pt x="601" y="968"/>
                </a:lnTo>
                <a:lnTo>
                  <a:pt x="604" y="968"/>
                </a:lnTo>
                <a:lnTo>
                  <a:pt x="604" y="965"/>
                </a:lnTo>
                <a:lnTo>
                  <a:pt x="604" y="962"/>
                </a:lnTo>
                <a:lnTo>
                  <a:pt x="604" y="960"/>
                </a:lnTo>
                <a:lnTo>
                  <a:pt x="601" y="960"/>
                </a:lnTo>
                <a:lnTo>
                  <a:pt x="601" y="957"/>
                </a:lnTo>
                <a:lnTo>
                  <a:pt x="598" y="957"/>
                </a:lnTo>
                <a:lnTo>
                  <a:pt x="598" y="954"/>
                </a:lnTo>
                <a:lnTo>
                  <a:pt x="592" y="951"/>
                </a:lnTo>
                <a:lnTo>
                  <a:pt x="592" y="948"/>
                </a:lnTo>
                <a:lnTo>
                  <a:pt x="590" y="948"/>
                </a:lnTo>
                <a:lnTo>
                  <a:pt x="587" y="945"/>
                </a:lnTo>
                <a:lnTo>
                  <a:pt x="584" y="945"/>
                </a:lnTo>
                <a:lnTo>
                  <a:pt x="587" y="948"/>
                </a:lnTo>
                <a:lnTo>
                  <a:pt x="587" y="951"/>
                </a:lnTo>
                <a:lnTo>
                  <a:pt x="590" y="951"/>
                </a:lnTo>
                <a:lnTo>
                  <a:pt x="592" y="954"/>
                </a:lnTo>
                <a:lnTo>
                  <a:pt x="592" y="957"/>
                </a:lnTo>
                <a:lnTo>
                  <a:pt x="595" y="957"/>
                </a:lnTo>
                <a:lnTo>
                  <a:pt x="595" y="960"/>
                </a:lnTo>
                <a:lnTo>
                  <a:pt x="598" y="960"/>
                </a:lnTo>
                <a:lnTo>
                  <a:pt x="598" y="962"/>
                </a:lnTo>
                <a:lnTo>
                  <a:pt x="601" y="962"/>
                </a:lnTo>
                <a:lnTo>
                  <a:pt x="601" y="965"/>
                </a:lnTo>
                <a:lnTo>
                  <a:pt x="601" y="968"/>
                </a:lnTo>
                <a:lnTo>
                  <a:pt x="598" y="968"/>
                </a:lnTo>
                <a:lnTo>
                  <a:pt x="598" y="971"/>
                </a:lnTo>
                <a:lnTo>
                  <a:pt x="595" y="971"/>
                </a:lnTo>
                <a:lnTo>
                  <a:pt x="592" y="971"/>
                </a:lnTo>
                <a:lnTo>
                  <a:pt x="590" y="974"/>
                </a:lnTo>
                <a:lnTo>
                  <a:pt x="590" y="977"/>
                </a:lnTo>
                <a:lnTo>
                  <a:pt x="590" y="979"/>
                </a:lnTo>
                <a:lnTo>
                  <a:pt x="590" y="982"/>
                </a:lnTo>
                <a:lnTo>
                  <a:pt x="590" y="985"/>
                </a:lnTo>
                <a:lnTo>
                  <a:pt x="590" y="988"/>
                </a:lnTo>
                <a:lnTo>
                  <a:pt x="592" y="988"/>
                </a:lnTo>
                <a:lnTo>
                  <a:pt x="592" y="991"/>
                </a:lnTo>
                <a:lnTo>
                  <a:pt x="592" y="994"/>
                </a:lnTo>
                <a:lnTo>
                  <a:pt x="592" y="997"/>
                </a:lnTo>
                <a:lnTo>
                  <a:pt x="592" y="999"/>
                </a:lnTo>
                <a:lnTo>
                  <a:pt x="595" y="1002"/>
                </a:lnTo>
                <a:lnTo>
                  <a:pt x="595" y="1005"/>
                </a:lnTo>
                <a:lnTo>
                  <a:pt x="595" y="1008"/>
                </a:lnTo>
                <a:lnTo>
                  <a:pt x="598" y="1008"/>
                </a:lnTo>
                <a:lnTo>
                  <a:pt x="598" y="1011"/>
                </a:lnTo>
                <a:lnTo>
                  <a:pt x="598" y="1014"/>
                </a:lnTo>
                <a:lnTo>
                  <a:pt x="598" y="1016"/>
                </a:lnTo>
                <a:lnTo>
                  <a:pt x="601" y="1019"/>
                </a:lnTo>
                <a:lnTo>
                  <a:pt x="601" y="1022"/>
                </a:lnTo>
                <a:lnTo>
                  <a:pt x="601" y="1025"/>
                </a:lnTo>
                <a:lnTo>
                  <a:pt x="601" y="1028"/>
                </a:lnTo>
                <a:lnTo>
                  <a:pt x="601" y="1031"/>
                </a:lnTo>
                <a:lnTo>
                  <a:pt x="604" y="1034"/>
                </a:lnTo>
                <a:lnTo>
                  <a:pt x="607" y="1036"/>
                </a:lnTo>
                <a:lnTo>
                  <a:pt x="609" y="1039"/>
                </a:lnTo>
                <a:lnTo>
                  <a:pt x="612" y="1039"/>
                </a:lnTo>
                <a:lnTo>
                  <a:pt x="612" y="1042"/>
                </a:lnTo>
                <a:lnTo>
                  <a:pt x="612" y="1045"/>
                </a:lnTo>
                <a:lnTo>
                  <a:pt x="607" y="1045"/>
                </a:lnTo>
                <a:lnTo>
                  <a:pt x="604" y="1045"/>
                </a:lnTo>
                <a:lnTo>
                  <a:pt x="601" y="1045"/>
                </a:lnTo>
                <a:lnTo>
                  <a:pt x="595" y="1045"/>
                </a:lnTo>
                <a:lnTo>
                  <a:pt x="595" y="1048"/>
                </a:lnTo>
                <a:lnTo>
                  <a:pt x="592" y="1048"/>
                </a:lnTo>
                <a:lnTo>
                  <a:pt x="590" y="1048"/>
                </a:lnTo>
                <a:lnTo>
                  <a:pt x="587" y="1048"/>
                </a:lnTo>
                <a:lnTo>
                  <a:pt x="584" y="1048"/>
                </a:lnTo>
                <a:lnTo>
                  <a:pt x="581" y="1048"/>
                </a:lnTo>
                <a:lnTo>
                  <a:pt x="575" y="1048"/>
                </a:lnTo>
                <a:lnTo>
                  <a:pt x="572" y="1051"/>
                </a:lnTo>
                <a:lnTo>
                  <a:pt x="570" y="1051"/>
                </a:lnTo>
                <a:lnTo>
                  <a:pt x="570" y="1048"/>
                </a:lnTo>
                <a:lnTo>
                  <a:pt x="567" y="1048"/>
                </a:lnTo>
                <a:lnTo>
                  <a:pt x="564" y="1048"/>
                </a:lnTo>
                <a:lnTo>
                  <a:pt x="564" y="1045"/>
                </a:lnTo>
                <a:lnTo>
                  <a:pt x="564" y="1042"/>
                </a:lnTo>
                <a:lnTo>
                  <a:pt x="561" y="1042"/>
                </a:lnTo>
                <a:lnTo>
                  <a:pt x="561" y="1034"/>
                </a:lnTo>
                <a:lnTo>
                  <a:pt x="561" y="1031"/>
                </a:lnTo>
                <a:lnTo>
                  <a:pt x="564" y="1031"/>
                </a:lnTo>
                <a:lnTo>
                  <a:pt x="564" y="1028"/>
                </a:lnTo>
                <a:lnTo>
                  <a:pt x="564" y="1025"/>
                </a:lnTo>
                <a:lnTo>
                  <a:pt x="561" y="1022"/>
                </a:lnTo>
                <a:lnTo>
                  <a:pt x="561" y="1019"/>
                </a:lnTo>
                <a:lnTo>
                  <a:pt x="561" y="1016"/>
                </a:lnTo>
                <a:lnTo>
                  <a:pt x="561" y="1014"/>
                </a:lnTo>
                <a:lnTo>
                  <a:pt x="561" y="1011"/>
                </a:lnTo>
                <a:lnTo>
                  <a:pt x="558" y="1011"/>
                </a:lnTo>
                <a:lnTo>
                  <a:pt x="558" y="1008"/>
                </a:lnTo>
                <a:lnTo>
                  <a:pt x="558" y="1005"/>
                </a:lnTo>
                <a:lnTo>
                  <a:pt x="558" y="1002"/>
                </a:lnTo>
                <a:lnTo>
                  <a:pt x="558" y="999"/>
                </a:lnTo>
                <a:lnTo>
                  <a:pt x="558" y="997"/>
                </a:lnTo>
                <a:lnTo>
                  <a:pt x="558" y="994"/>
                </a:lnTo>
                <a:lnTo>
                  <a:pt x="561" y="994"/>
                </a:lnTo>
                <a:lnTo>
                  <a:pt x="561" y="991"/>
                </a:lnTo>
                <a:lnTo>
                  <a:pt x="561" y="988"/>
                </a:lnTo>
                <a:lnTo>
                  <a:pt x="561" y="985"/>
                </a:lnTo>
                <a:lnTo>
                  <a:pt x="564" y="985"/>
                </a:lnTo>
                <a:lnTo>
                  <a:pt x="564" y="982"/>
                </a:lnTo>
                <a:lnTo>
                  <a:pt x="567" y="982"/>
                </a:lnTo>
                <a:lnTo>
                  <a:pt x="567" y="979"/>
                </a:lnTo>
                <a:lnTo>
                  <a:pt x="567" y="977"/>
                </a:lnTo>
                <a:lnTo>
                  <a:pt x="570" y="977"/>
                </a:lnTo>
                <a:lnTo>
                  <a:pt x="570" y="971"/>
                </a:lnTo>
                <a:lnTo>
                  <a:pt x="567" y="971"/>
                </a:lnTo>
                <a:lnTo>
                  <a:pt x="567" y="968"/>
                </a:lnTo>
                <a:lnTo>
                  <a:pt x="567" y="965"/>
                </a:lnTo>
                <a:lnTo>
                  <a:pt x="567" y="962"/>
                </a:lnTo>
                <a:lnTo>
                  <a:pt x="564" y="962"/>
                </a:lnTo>
                <a:lnTo>
                  <a:pt x="564" y="965"/>
                </a:lnTo>
                <a:lnTo>
                  <a:pt x="564" y="968"/>
                </a:lnTo>
                <a:lnTo>
                  <a:pt x="564" y="974"/>
                </a:lnTo>
                <a:lnTo>
                  <a:pt x="564" y="977"/>
                </a:lnTo>
                <a:lnTo>
                  <a:pt x="561" y="979"/>
                </a:lnTo>
                <a:lnTo>
                  <a:pt x="561" y="982"/>
                </a:lnTo>
                <a:lnTo>
                  <a:pt x="558" y="985"/>
                </a:lnTo>
                <a:lnTo>
                  <a:pt x="558" y="988"/>
                </a:lnTo>
                <a:lnTo>
                  <a:pt x="555" y="988"/>
                </a:lnTo>
                <a:lnTo>
                  <a:pt x="555" y="991"/>
                </a:lnTo>
                <a:lnTo>
                  <a:pt x="555" y="994"/>
                </a:lnTo>
                <a:lnTo>
                  <a:pt x="555" y="997"/>
                </a:lnTo>
                <a:lnTo>
                  <a:pt x="555" y="999"/>
                </a:lnTo>
                <a:lnTo>
                  <a:pt x="555" y="1002"/>
                </a:lnTo>
                <a:lnTo>
                  <a:pt x="555" y="1005"/>
                </a:lnTo>
                <a:lnTo>
                  <a:pt x="555" y="1008"/>
                </a:lnTo>
                <a:lnTo>
                  <a:pt x="555" y="1011"/>
                </a:lnTo>
                <a:lnTo>
                  <a:pt x="558" y="1011"/>
                </a:lnTo>
                <a:lnTo>
                  <a:pt x="558" y="1014"/>
                </a:lnTo>
                <a:lnTo>
                  <a:pt x="558" y="1016"/>
                </a:lnTo>
                <a:lnTo>
                  <a:pt x="558" y="1022"/>
                </a:lnTo>
                <a:lnTo>
                  <a:pt x="558" y="1025"/>
                </a:lnTo>
                <a:lnTo>
                  <a:pt x="555" y="1025"/>
                </a:lnTo>
                <a:lnTo>
                  <a:pt x="555" y="1022"/>
                </a:lnTo>
                <a:lnTo>
                  <a:pt x="555" y="1019"/>
                </a:lnTo>
                <a:lnTo>
                  <a:pt x="552" y="1019"/>
                </a:lnTo>
                <a:lnTo>
                  <a:pt x="552" y="1016"/>
                </a:lnTo>
                <a:lnTo>
                  <a:pt x="552" y="1014"/>
                </a:lnTo>
                <a:lnTo>
                  <a:pt x="550" y="1014"/>
                </a:lnTo>
                <a:lnTo>
                  <a:pt x="550" y="1011"/>
                </a:lnTo>
                <a:lnTo>
                  <a:pt x="550" y="1008"/>
                </a:lnTo>
                <a:lnTo>
                  <a:pt x="550" y="1005"/>
                </a:lnTo>
                <a:lnTo>
                  <a:pt x="550" y="1002"/>
                </a:lnTo>
                <a:lnTo>
                  <a:pt x="547" y="999"/>
                </a:lnTo>
                <a:lnTo>
                  <a:pt x="544" y="997"/>
                </a:lnTo>
                <a:lnTo>
                  <a:pt x="547" y="994"/>
                </a:lnTo>
                <a:lnTo>
                  <a:pt x="550" y="991"/>
                </a:lnTo>
                <a:lnTo>
                  <a:pt x="547" y="991"/>
                </a:lnTo>
                <a:lnTo>
                  <a:pt x="544" y="994"/>
                </a:lnTo>
                <a:lnTo>
                  <a:pt x="544" y="997"/>
                </a:lnTo>
                <a:lnTo>
                  <a:pt x="541" y="997"/>
                </a:lnTo>
                <a:lnTo>
                  <a:pt x="538" y="997"/>
                </a:lnTo>
                <a:lnTo>
                  <a:pt x="535" y="994"/>
                </a:lnTo>
                <a:lnTo>
                  <a:pt x="535" y="991"/>
                </a:lnTo>
                <a:lnTo>
                  <a:pt x="535" y="988"/>
                </a:lnTo>
                <a:lnTo>
                  <a:pt x="533" y="988"/>
                </a:lnTo>
                <a:lnTo>
                  <a:pt x="533" y="985"/>
                </a:lnTo>
                <a:lnTo>
                  <a:pt x="530" y="985"/>
                </a:lnTo>
                <a:lnTo>
                  <a:pt x="530" y="988"/>
                </a:lnTo>
                <a:lnTo>
                  <a:pt x="533" y="988"/>
                </a:lnTo>
                <a:lnTo>
                  <a:pt x="533" y="991"/>
                </a:lnTo>
                <a:lnTo>
                  <a:pt x="535" y="994"/>
                </a:lnTo>
                <a:lnTo>
                  <a:pt x="538" y="997"/>
                </a:lnTo>
                <a:lnTo>
                  <a:pt x="541" y="999"/>
                </a:lnTo>
                <a:lnTo>
                  <a:pt x="544" y="999"/>
                </a:lnTo>
                <a:lnTo>
                  <a:pt x="547" y="1002"/>
                </a:lnTo>
                <a:lnTo>
                  <a:pt x="547" y="1005"/>
                </a:lnTo>
                <a:lnTo>
                  <a:pt x="547" y="1008"/>
                </a:lnTo>
                <a:lnTo>
                  <a:pt x="550" y="1011"/>
                </a:lnTo>
                <a:lnTo>
                  <a:pt x="550" y="1014"/>
                </a:lnTo>
                <a:lnTo>
                  <a:pt x="550" y="1016"/>
                </a:lnTo>
                <a:lnTo>
                  <a:pt x="547" y="1016"/>
                </a:lnTo>
                <a:lnTo>
                  <a:pt x="550" y="1019"/>
                </a:lnTo>
                <a:lnTo>
                  <a:pt x="547" y="1019"/>
                </a:lnTo>
                <a:lnTo>
                  <a:pt x="547" y="1022"/>
                </a:lnTo>
                <a:lnTo>
                  <a:pt x="547" y="1025"/>
                </a:lnTo>
                <a:lnTo>
                  <a:pt x="550" y="1028"/>
                </a:lnTo>
                <a:lnTo>
                  <a:pt x="552" y="1028"/>
                </a:lnTo>
                <a:lnTo>
                  <a:pt x="555" y="1031"/>
                </a:lnTo>
                <a:lnTo>
                  <a:pt x="555" y="1034"/>
                </a:lnTo>
                <a:lnTo>
                  <a:pt x="555" y="1036"/>
                </a:lnTo>
                <a:lnTo>
                  <a:pt x="558" y="1036"/>
                </a:lnTo>
                <a:lnTo>
                  <a:pt x="558" y="1039"/>
                </a:lnTo>
                <a:lnTo>
                  <a:pt x="558" y="1042"/>
                </a:lnTo>
                <a:lnTo>
                  <a:pt x="558" y="1045"/>
                </a:lnTo>
                <a:lnTo>
                  <a:pt x="558" y="1048"/>
                </a:lnTo>
                <a:lnTo>
                  <a:pt x="561" y="1048"/>
                </a:lnTo>
                <a:lnTo>
                  <a:pt x="561" y="1051"/>
                </a:lnTo>
                <a:lnTo>
                  <a:pt x="558" y="1051"/>
                </a:lnTo>
                <a:lnTo>
                  <a:pt x="555" y="1051"/>
                </a:lnTo>
                <a:lnTo>
                  <a:pt x="555" y="1053"/>
                </a:lnTo>
                <a:lnTo>
                  <a:pt x="552" y="1053"/>
                </a:lnTo>
                <a:lnTo>
                  <a:pt x="550" y="1053"/>
                </a:lnTo>
                <a:lnTo>
                  <a:pt x="547" y="1053"/>
                </a:lnTo>
                <a:lnTo>
                  <a:pt x="544" y="1053"/>
                </a:lnTo>
                <a:lnTo>
                  <a:pt x="541" y="1053"/>
                </a:lnTo>
                <a:lnTo>
                  <a:pt x="538" y="1053"/>
                </a:lnTo>
                <a:lnTo>
                  <a:pt x="538" y="1056"/>
                </a:lnTo>
                <a:lnTo>
                  <a:pt x="535" y="1056"/>
                </a:lnTo>
                <a:lnTo>
                  <a:pt x="533" y="1056"/>
                </a:lnTo>
                <a:lnTo>
                  <a:pt x="530" y="1056"/>
                </a:lnTo>
                <a:lnTo>
                  <a:pt x="530" y="1053"/>
                </a:lnTo>
                <a:lnTo>
                  <a:pt x="527" y="1053"/>
                </a:lnTo>
                <a:lnTo>
                  <a:pt x="524" y="1051"/>
                </a:lnTo>
                <a:lnTo>
                  <a:pt x="527" y="1051"/>
                </a:lnTo>
                <a:lnTo>
                  <a:pt x="524" y="1048"/>
                </a:lnTo>
                <a:lnTo>
                  <a:pt x="524" y="1045"/>
                </a:lnTo>
                <a:lnTo>
                  <a:pt x="524" y="1042"/>
                </a:lnTo>
                <a:lnTo>
                  <a:pt x="524" y="1039"/>
                </a:lnTo>
                <a:lnTo>
                  <a:pt x="527" y="1036"/>
                </a:lnTo>
                <a:lnTo>
                  <a:pt x="527" y="1034"/>
                </a:lnTo>
                <a:lnTo>
                  <a:pt x="527" y="1028"/>
                </a:lnTo>
                <a:lnTo>
                  <a:pt x="524" y="1028"/>
                </a:lnTo>
                <a:lnTo>
                  <a:pt x="527" y="1028"/>
                </a:lnTo>
                <a:lnTo>
                  <a:pt x="527" y="1025"/>
                </a:lnTo>
                <a:lnTo>
                  <a:pt x="527" y="1022"/>
                </a:lnTo>
                <a:lnTo>
                  <a:pt x="527" y="1019"/>
                </a:lnTo>
                <a:lnTo>
                  <a:pt x="527" y="1016"/>
                </a:lnTo>
                <a:lnTo>
                  <a:pt x="527" y="1011"/>
                </a:lnTo>
                <a:lnTo>
                  <a:pt x="524" y="1008"/>
                </a:lnTo>
                <a:lnTo>
                  <a:pt x="524" y="1005"/>
                </a:lnTo>
                <a:lnTo>
                  <a:pt x="521" y="1005"/>
                </a:lnTo>
                <a:lnTo>
                  <a:pt x="521" y="1002"/>
                </a:lnTo>
                <a:lnTo>
                  <a:pt x="518" y="999"/>
                </a:lnTo>
                <a:lnTo>
                  <a:pt x="515" y="999"/>
                </a:lnTo>
                <a:lnTo>
                  <a:pt x="515" y="997"/>
                </a:lnTo>
                <a:lnTo>
                  <a:pt x="513" y="997"/>
                </a:lnTo>
                <a:lnTo>
                  <a:pt x="510" y="997"/>
                </a:lnTo>
                <a:lnTo>
                  <a:pt x="510" y="994"/>
                </a:lnTo>
                <a:lnTo>
                  <a:pt x="510" y="997"/>
                </a:lnTo>
                <a:lnTo>
                  <a:pt x="507" y="994"/>
                </a:lnTo>
                <a:lnTo>
                  <a:pt x="507" y="991"/>
                </a:lnTo>
                <a:lnTo>
                  <a:pt x="504" y="991"/>
                </a:lnTo>
                <a:lnTo>
                  <a:pt x="504" y="994"/>
                </a:lnTo>
                <a:lnTo>
                  <a:pt x="507" y="997"/>
                </a:lnTo>
                <a:lnTo>
                  <a:pt x="510" y="997"/>
                </a:lnTo>
                <a:lnTo>
                  <a:pt x="513" y="997"/>
                </a:lnTo>
                <a:lnTo>
                  <a:pt x="513" y="999"/>
                </a:lnTo>
                <a:lnTo>
                  <a:pt x="515" y="999"/>
                </a:lnTo>
                <a:lnTo>
                  <a:pt x="515" y="1002"/>
                </a:lnTo>
                <a:lnTo>
                  <a:pt x="518" y="1002"/>
                </a:lnTo>
                <a:lnTo>
                  <a:pt x="521" y="1002"/>
                </a:lnTo>
                <a:lnTo>
                  <a:pt x="521" y="1005"/>
                </a:lnTo>
                <a:lnTo>
                  <a:pt x="521" y="1008"/>
                </a:lnTo>
                <a:lnTo>
                  <a:pt x="524" y="1008"/>
                </a:lnTo>
                <a:lnTo>
                  <a:pt x="524" y="1011"/>
                </a:lnTo>
                <a:lnTo>
                  <a:pt x="524" y="1014"/>
                </a:lnTo>
                <a:lnTo>
                  <a:pt x="524" y="1016"/>
                </a:lnTo>
                <a:lnTo>
                  <a:pt x="524" y="1019"/>
                </a:lnTo>
                <a:lnTo>
                  <a:pt x="524" y="1022"/>
                </a:lnTo>
                <a:lnTo>
                  <a:pt x="524" y="1034"/>
                </a:lnTo>
                <a:lnTo>
                  <a:pt x="524" y="1036"/>
                </a:lnTo>
                <a:lnTo>
                  <a:pt x="524" y="1039"/>
                </a:lnTo>
                <a:lnTo>
                  <a:pt x="521" y="1042"/>
                </a:lnTo>
                <a:lnTo>
                  <a:pt x="518" y="1045"/>
                </a:lnTo>
                <a:lnTo>
                  <a:pt x="518" y="1042"/>
                </a:lnTo>
                <a:lnTo>
                  <a:pt x="515" y="1045"/>
                </a:lnTo>
                <a:lnTo>
                  <a:pt x="518" y="1045"/>
                </a:lnTo>
                <a:lnTo>
                  <a:pt x="521" y="1045"/>
                </a:lnTo>
                <a:lnTo>
                  <a:pt x="521" y="1048"/>
                </a:lnTo>
                <a:lnTo>
                  <a:pt x="521" y="1051"/>
                </a:lnTo>
                <a:lnTo>
                  <a:pt x="524" y="1051"/>
                </a:lnTo>
                <a:lnTo>
                  <a:pt x="524" y="1053"/>
                </a:lnTo>
                <a:lnTo>
                  <a:pt x="521" y="1053"/>
                </a:lnTo>
                <a:lnTo>
                  <a:pt x="521" y="1056"/>
                </a:lnTo>
                <a:lnTo>
                  <a:pt x="518" y="1056"/>
                </a:lnTo>
                <a:lnTo>
                  <a:pt x="507" y="1056"/>
                </a:lnTo>
                <a:lnTo>
                  <a:pt x="504" y="1056"/>
                </a:lnTo>
                <a:lnTo>
                  <a:pt x="501" y="1056"/>
                </a:lnTo>
                <a:lnTo>
                  <a:pt x="498" y="1056"/>
                </a:lnTo>
                <a:lnTo>
                  <a:pt x="496" y="1056"/>
                </a:lnTo>
                <a:lnTo>
                  <a:pt x="490" y="1056"/>
                </a:lnTo>
                <a:lnTo>
                  <a:pt x="487" y="1056"/>
                </a:lnTo>
                <a:lnTo>
                  <a:pt x="487" y="1059"/>
                </a:lnTo>
                <a:lnTo>
                  <a:pt x="484" y="1059"/>
                </a:lnTo>
                <a:lnTo>
                  <a:pt x="481" y="1059"/>
                </a:lnTo>
                <a:lnTo>
                  <a:pt x="478" y="1059"/>
                </a:lnTo>
                <a:lnTo>
                  <a:pt x="476" y="1059"/>
                </a:lnTo>
                <a:lnTo>
                  <a:pt x="473" y="1056"/>
                </a:lnTo>
                <a:lnTo>
                  <a:pt x="470" y="1056"/>
                </a:lnTo>
                <a:lnTo>
                  <a:pt x="470" y="1053"/>
                </a:lnTo>
                <a:lnTo>
                  <a:pt x="473" y="1051"/>
                </a:lnTo>
                <a:lnTo>
                  <a:pt x="470" y="1051"/>
                </a:lnTo>
                <a:lnTo>
                  <a:pt x="467" y="1051"/>
                </a:lnTo>
                <a:lnTo>
                  <a:pt x="464" y="1053"/>
                </a:lnTo>
                <a:lnTo>
                  <a:pt x="461" y="1053"/>
                </a:lnTo>
                <a:lnTo>
                  <a:pt x="461" y="1051"/>
                </a:lnTo>
                <a:lnTo>
                  <a:pt x="461" y="1048"/>
                </a:lnTo>
                <a:lnTo>
                  <a:pt x="458" y="1048"/>
                </a:lnTo>
                <a:lnTo>
                  <a:pt x="456" y="1045"/>
                </a:lnTo>
                <a:lnTo>
                  <a:pt x="456" y="1042"/>
                </a:lnTo>
                <a:lnTo>
                  <a:pt x="453" y="1039"/>
                </a:lnTo>
                <a:lnTo>
                  <a:pt x="450" y="1039"/>
                </a:lnTo>
                <a:lnTo>
                  <a:pt x="447" y="1039"/>
                </a:lnTo>
                <a:lnTo>
                  <a:pt x="444" y="1036"/>
                </a:lnTo>
                <a:lnTo>
                  <a:pt x="444" y="1034"/>
                </a:lnTo>
                <a:lnTo>
                  <a:pt x="447" y="1031"/>
                </a:lnTo>
                <a:lnTo>
                  <a:pt x="444" y="1031"/>
                </a:lnTo>
                <a:lnTo>
                  <a:pt x="444" y="1028"/>
                </a:lnTo>
                <a:lnTo>
                  <a:pt x="444" y="1025"/>
                </a:lnTo>
                <a:lnTo>
                  <a:pt x="444" y="1022"/>
                </a:lnTo>
                <a:lnTo>
                  <a:pt x="444" y="1019"/>
                </a:lnTo>
                <a:lnTo>
                  <a:pt x="444" y="1016"/>
                </a:lnTo>
                <a:lnTo>
                  <a:pt x="444" y="1014"/>
                </a:lnTo>
                <a:lnTo>
                  <a:pt x="444" y="1011"/>
                </a:lnTo>
                <a:lnTo>
                  <a:pt x="444" y="1008"/>
                </a:lnTo>
                <a:lnTo>
                  <a:pt x="441" y="1005"/>
                </a:lnTo>
                <a:lnTo>
                  <a:pt x="439" y="1005"/>
                </a:lnTo>
                <a:lnTo>
                  <a:pt x="439" y="1008"/>
                </a:lnTo>
                <a:lnTo>
                  <a:pt x="441" y="1008"/>
                </a:lnTo>
                <a:lnTo>
                  <a:pt x="441" y="1011"/>
                </a:lnTo>
                <a:lnTo>
                  <a:pt x="444" y="1014"/>
                </a:lnTo>
                <a:lnTo>
                  <a:pt x="444" y="1016"/>
                </a:lnTo>
                <a:lnTo>
                  <a:pt x="444" y="1019"/>
                </a:lnTo>
                <a:lnTo>
                  <a:pt x="441" y="1022"/>
                </a:lnTo>
                <a:lnTo>
                  <a:pt x="439" y="1022"/>
                </a:lnTo>
                <a:lnTo>
                  <a:pt x="436" y="1022"/>
                </a:lnTo>
                <a:lnTo>
                  <a:pt x="433" y="1022"/>
                </a:lnTo>
                <a:lnTo>
                  <a:pt x="430" y="1022"/>
                </a:lnTo>
                <a:lnTo>
                  <a:pt x="430" y="1019"/>
                </a:lnTo>
                <a:lnTo>
                  <a:pt x="427" y="1019"/>
                </a:lnTo>
                <a:lnTo>
                  <a:pt x="430" y="1022"/>
                </a:lnTo>
                <a:lnTo>
                  <a:pt x="430" y="1025"/>
                </a:lnTo>
                <a:lnTo>
                  <a:pt x="427" y="1025"/>
                </a:lnTo>
                <a:lnTo>
                  <a:pt x="427" y="1028"/>
                </a:lnTo>
                <a:lnTo>
                  <a:pt x="424" y="1031"/>
                </a:lnTo>
                <a:lnTo>
                  <a:pt x="421" y="1034"/>
                </a:lnTo>
                <a:lnTo>
                  <a:pt x="419" y="1034"/>
                </a:lnTo>
                <a:lnTo>
                  <a:pt x="419" y="1036"/>
                </a:lnTo>
                <a:lnTo>
                  <a:pt x="416" y="1036"/>
                </a:lnTo>
                <a:lnTo>
                  <a:pt x="416" y="1034"/>
                </a:lnTo>
                <a:lnTo>
                  <a:pt x="416" y="1031"/>
                </a:lnTo>
                <a:lnTo>
                  <a:pt x="416" y="1028"/>
                </a:lnTo>
                <a:lnTo>
                  <a:pt x="416" y="1025"/>
                </a:lnTo>
                <a:lnTo>
                  <a:pt x="419" y="1022"/>
                </a:lnTo>
                <a:lnTo>
                  <a:pt x="419" y="1019"/>
                </a:lnTo>
                <a:lnTo>
                  <a:pt x="416" y="1019"/>
                </a:lnTo>
                <a:lnTo>
                  <a:pt x="416" y="1016"/>
                </a:lnTo>
                <a:lnTo>
                  <a:pt x="416" y="1014"/>
                </a:lnTo>
                <a:lnTo>
                  <a:pt x="413" y="1011"/>
                </a:lnTo>
                <a:lnTo>
                  <a:pt x="413" y="1008"/>
                </a:lnTo>
                <a:lnTo>
                  <a:pt x="410" y="1008"/>
                </a:lnTo>
                <a:lnTo>
                  <a:pt x="410" y="1005"/>
                </a:lnTo>
                <a:lnTo>
                  <a:pt x="410" y="1002"/>
                </a:lnTo>
                <a:lnTo>
                  <a:pt x="407" y="1002"/>
                </a:lnTo>
                <a:lnTo>
                  <a:pt x="407" y="997"/>
                </a:lnTo>
                <a:lnTo>
                  <a:pt x="407" y="999"/>
                </a:lnTo>
                <a:lnTo>
                  <a:pt x="407" y="1002"/>
                </a:lnTo>
                <a:lnTo>
                  <a:pt x="407" y="1005"/>
                </a:lnTo>
                <a:lnTo>
                  <a:pt x="410" y="1008"/>
                </a:lnTo>
                <a:lnTo>
                  <a:pt x="413" y="1008"/>
                </a:lnTo>
                <a:lnTo>
                  <a:pt x="413" y="1011"/>
                </a:lnTo>
                <a:lnTo>
                  <a:pt x="413" y="1016"/>
                </a:lnTo>
                <a:lnTo>
                  <a:pt x="413" y="1019"/>
                </a:lnTo>
                <a:lnTo>
                  <a:pt x="410" y="1019"/>
                </a:lnTo>
                <a:lnTo>
                  <a:pt x="410" y="1022"/>
                </a:lnTo>
                <a:lnTo>
                  <a:pt x="413" y="1025"/>
                </a:lnTo>
                <a:lnTo>
                  <a:pt x="413" y="1028"/>
                </a:lnTo>
                <a:lnTo>
                  <a:pt x="413" y="1031"/>
                </a:lnTo>
                <a:lnTo>
                  <a:pt x="410" y="1031"/>
                </a:lnTo>
                <a:lnTo>
                  <a:pt x="410" y="1028"/>
                </a:lnTo>
                <a:lnTo>
                  <a:pt x="407" y="1028"/>
                </a:lnTo>
                <a:lnTo>
                  <a:pt x="407" y="1025"/>
                </a:lnTo>
                <a:lnTo>
                  <a:pt x="407" y="1022"/>
                </a:lnTo>
                <a:lnTo>
                  <a:pt x="402" y="1022"/>
                </a:lnTo>
                <a:lnTo>
                  <a:pt x="399" y="1022"/>
                </a:lnTo>
                <a:lnTo>
                  <a:pt x="396" y="1022"/>
                </a:lnTo>
                <a:lnTo>
                  <a:pt x="396" y="1019"/>
                </a:lnTo>
                <a:lnTo>
                  <a:pt x="396" y="1022"/>
                </a:lnTo>
                <a:lnTo>
                  <a:pt x="399" y="1022"/>
                </a:lnTo>
                <a:lnTo>
                  <a:pt x="399" y="1025"/>
                </a:lnTo>
                <a:lnTo>
                  <a:pt x="402" y="1025"/>
                </a:lnTo>
                <a:lnTo>
                  <a:pt x="404" y="1025"/>
                </a:lnTo>
                <a:lnTo>
                  <a:pt x="404" y="1028"/>
                </a:lnTo>
                <a:lnTo>
                  <a:pt x="407" y="1028"/>
                </a:lnTo>
                <a:lnTo>
                  <a:pt x="407" y="1031"/>
                </a:lnTo>
                <a:lnTo>
                  <a:pt x="407" y="1034"/>
                </a:lnTo>
                <a:lnTo>
                  <a:pt x="407" y="1036"/>
                </a:lnTo>
                <a:lnTo>
                  <a:pt x="404" y="1039"/>
                </a:lnTo>
                <a:lnTo>
                  <a:pt x="404" y="1042"/>
                </a:lnTo>
                <a:lnTo>
                  <a:pt x="404" y="1045"/>
                </a:lnTo>
                <a:lnTo>
                  <a:pt x="402" y="1048"/>
                </a:lnTo>
                <a:lnTo>
                  <a:pt x="402" y="1051"/>
                </a:lnTo>
                <a:lnTo>
                  <a:pt x="402" y="1053"/>
                </a:lnTo>
                <a:lnTo>
                  <a:pt x="402" y="1056"/>
                </a:lnTo>
                <a:lnTo>
                  <a:pt x="399" y="1056"/>
                </a:lnTo>
                <a:lnTo>
                  <a:pt x="396" y="1056"/>
                </a:lnTo>
                <a:lnTo>
                  <a:pt x="396" y="1059"/>
                </a:lnTo>
                <a:lnTo>
                  <a:pt x="396" y="1062"/>
                </a:lnTo>
                <a:lnTo>
                  <a:pt x="396" y="1059"/>
                </a:lnTo>
                <a:lnTo>
                  <a:pt x="399" y="1059"/>
                </a:lnTo>
                <a:lnTo>
                  <a:pt x="399" y="1056"/>
                </a:lnTo>
                <a:lnTo>
                  <a:pt x="402" y="1056"/>
                </a:lnTo>
                <a:lnTo>
                  <a:pt x="402" y="1059"/>
                </a:lnTo>
                <a:lnTo>
                  <a:pt x="402" y="1062"/>
                </a:lnTo>
                <a:lnTo>
                  <a:pt x="402" y="1065"/>
                </a:lnTo>
                <a:lnTo>
                  <a:pt x="404" y="1065"/>
                </a:lnTo>
                <a:lnTo>
                  <a:pt x="404" y="1068"/>
                </a:lnTo>
                <a:lnTo>
                  <a:pt x="402" y="1068"/>
                </a:lnTo>
                <a:lnTo>
                  <a:pt x="402" y="1071"/>
                </a:lnTo>
                <a:lnTo>
                  <a:pt x="399" y="1071"/>
                </a:lnTo>
                <a:lnTo>
                  <a:pt x="396" y="1071"/>
                </a:lnTo>
                <a:lnTo>
                  <a:pt x="393" y="1071"/>
                </a:lnTo>
                <a:lnTo>
                  <a:pt x="390" y="1071"/>
                </a:lnTo>
                <a:lnTo>
                  <a:pt x="387" y="1071"/>
                </a:lnTo>
                <a:lnTo>
                  <a:pt x="384" y="1071"/>
                </a:lnTo>
                <a:lnTo>
                  <a:pt x="382" y="1071"/>
                </a:lnTo>
                <a:lnTo>
                  <a:pt x="379" y="1071"/>
                </a:lnTo>
                <a:lnTo>
                  <a:pt x="376" y="1071"/>
                </a:lnTo>
                <a:lnTo>
                  <a:pt x="373" y="1071"/>
                </a:lnTo>
                <a:lnTo>
                  <a:pt x="370" y="1071"/>
                </a:lnTo>
                <a:lnTo>
                  <a:pt x="373" y="1071"/>
                </a:lnTo>
                <a:lnTo>
                  <a:pt x="373" y="1073"/>
                </a:lnTo>
                <a:lnTo>
                  <a:pt x="370" y="1073"/>
                </a:lnTo>
                <a:lnTo>
                  <a:pt x="370" y="1071"/>
                </a:lnTo>
                <a:lnTo>
                  <a:pt x="362" y="1071"/>
                </a:lnTo>
                <a:lnTo>
                  <a:pt x="362" y="1073"/>
                </a:lnTo>
                <a:lnTo>
                  <a:pt x="359" y="1073"/>
                </a:lnTo>
                <a:lnTo>
                  <a:pt x="359" y="1071"/>
                </a:lnTo>
                <a:lnTo>
                  <a:pt x="359" y="1068"/>
                </a:lnTo>
                <a:lnTo>
                  <a:pt x="359" y="1065"/>
                </a:lnTo>
                <a:lnTo>
                  <a:pt x="359" y="1062"/>
                </a:lnTo>
                <a:lnTo>
                  <a:pt x="359" y="1059"/>
                </a:lnTo>
                <a:lnTo>
                  <a:pt x="359" y="1056"/>
                </a:lnTo>
                <a:lnTo>
                  <a:pt x="356" y="1053"/>
                </a:lnTo>
                <a:lnTo>
                  <a:pt x="359" y="1051"/>
                </a:lnTo>
                <a:lnTo>
                  <a:pt x="359" y="1048"/>
                </a:lnTo>
                <a:lnTo>
                  <a:pt x="362" y="1045"/>
                </a:lnTo>
                <a:lnTo>
                  <a:pt x="365" y="1045"/>
                </a:lnTo>
                <a:lnTo>
                  <a:pt x="365" y="1042"/>
                </a:lnTo>
                <a:lnTo>
                  <a:pt x="362" y="1042"/>
                </a:lnTo>
                <a:lnTo>
                  <a:pt x="362" y="1045"/>
                </a:lnTo>
                <a:lnTo>
                  <a:pt x="359" y="1045"/>
                </a:lnTo>
                <a:lnTo>
                  <a:pt x="359" y="1042"/>
                </a:lnTo>
                <a:lnTo>
                  <a:pt x="356" y="1039"/>
                </a:lnTo>
                <a:lnTo>
                  <a:pt x="356" y="1034"/>
                </a:lnTo>
                <a:lnTo>
                  <a:pt x="359" y="1034"/>
                </a:lnTo>
                <a:lnTo>
                  <a:pt x="359" y="1031"/>
                </a:lnTo>
                <a:lnTo>
                  <a:pt x="362" y="1031"/>
                </a:lnTo>
                <a:lnTo>
                  <a:pt x="365" y="1028"/>
                </a:lnTo>
                <a:lnTo>
                  <a:pt x="367" y="1028"/>
                </a:lnTo>
                <a:lnTo>
                  <a:pt x="370" y="1028"/>
                </a:lnTo>
                <a:lnTo>
                  <a:pt x="370" y="1025"/>
                </a:lnTo>
                <a:lnTo>
                  <a:pt x="373" y="1025"/>
                </a:lnTo>
                <a:lnTo>
                  <a:pt x="376" y="1025"/>
                </a:lnTo>
                <a:lnTo>
                  <a:pt x="376" y="1028"/>
                </a:lnTo>
                <a:lnTo>
                  <a:pt x="376" y="1031"/>
                </a:lnTo>
                <a:lnTo>
                  <a:pt x="379" y="1034"/>
                </a:lnTo>
                <a:lnTo>
                  <a:pt x="376" y="1036"/>
                </a:lnTo>
                <a:lnTo>
                  <a:pt x="376" y="1039"/>
                </a:lnTo>
                <a:lnTo>
                  <a:pt x="379" y="1039"/>
                </a:lnTo>
                <a:lnTo>
                  <a:pt x="382" y="1036"/>
                </a:lnTo>
                <a:lnTo>
                  <a:pt x="382" y="1034"/>
                </a:lnTo>
                <a:lnTo>
                  <a:pt x="379" y="1034"/>
                </a:lnTo>
                <a:lnTo>
                  <a:pt x="379" y="1031"/>
                </a:lnTo>
                <a:lnTo>
                  <a:pt x="376" y="1028"/>
                </a:lnTo>
                <a:lnTo>
                  <a:pt x="376" y="1025"/>
                </a:lnTo>
                <a:lnTo>
                  <a:pt x="376" y="1022"/>
                </a:lnTo>
                <a:lnTo>
                  <a:pt x="376" y="1019"/>
                </a:lnTo>
                <a:lnTo>
                  <a:pt x="376" y="1016"/>
                </a:lnTo>
                <a:lnTo>
                  <a:pt x="376" y="1019"/>
                </a:lnTo>
                <a:lnTo>
                  <a:pt x="373" y="1019"/>
                </a:lnTo>
                <a:lnTo>
                  <a:pt x="373" y="1022"/>
                </a:lnTo>
                <a:lnTo>
                  <a:pt x="373" y="1025"/>
                </a:lnTo>
                <a:lnTo>
                  <a:pt x="370" y="1025"/>
                </a:lnTo>
                <a:lnTo>
                  <a:pt x="367" y="1025"/>
                </a:lnTo>
                <a:lnTo>
                  <a:pt x="365" y="1025"/>
                </a:lnTo>
                <a:lnTo>
                  <a:pt x="365" y="1022"/>
                </a:lnTo>
                <a:lnTo>
                  <a:pt x="362" y="1022"/>
                </a:lnTo>
                <a:lnTo>
                  <a:pt x="362" y="1025"/>
                </a:lnTo>
                <a:lnTo>
                  <a:pt x="365" y="1025"/>
                </a:lnTo>
                <a:lnTo>
                  <a:pt x="365" y="1028"/>
                </a:lnTo>
                <a:lnTo>
                  <a:pt x="362" y="1028"/>
                </a:lnTo>
                <a:lnTo>
                  <a:pt x="359" y="1028"/>
                </a:lnTo>
                <a:lnTo>
                  <a:pt x="356" y="1031"/>
                </a:lnTo>
                <a:lnTo>
                  <a:pt x="356" y="1034"/>
                </a:lnTo>
                <a:lnTo>
                  <a:pt x="353" y="1034"/>
                </a:lnTo>
                <a:lnTo>
                  <a:pt x="353" y="1036"/>
                </a:lnTo>
                <a:lnTo>
                  <a:pt x="353" y="1042"/>
                </a:lnTo>
                <a:lnTo>
                  <a:pt x="353" y="1045"/>
                </a:lnTo>
                <a:lnTo>
                  <a:pt x="353" y="1048"/>
                </a:lnTo>
                <a:lnTo>
                  <a:pt x="353" y="1045"/>
                </a:lnTo>
                <a:lnTo>
                  <a:pt x="350" y="1045"/>
                </a:lnTo>
                <a:lnTo>
                  <a:pt x="350" y="1042"/>
                </a:lnTo>
                <a:lnTo>
                  <a:pt x="350" y="1039"/>
                </a:lnTo>
                <a:lnTo>
                  <a:pt x="350" y="1036"/>
                </a:lnTo>
                <a:lnTo>
                  <a:pt x="350" y="1034"/>
                </a:lnTo>
                <a:lnTo>
                  <a:pt x="347" y="1031"/>
                </a:lnTo>
                <a:lnTo>
                  <a:pt x="347" y="1034"/>
                </a:lnTo>
                <a:lnTo>
                  <a:pt x="347" y="1036"/>
                </a:lnTo>
                <a:lnTo>
                  <a:pt x="347" y="1039"/>
                </a:lnTo>
                <a:lnTo>
                  <a:pt x="347" y="1042"/>
                </a:lnTo>
                <a:lnTo>
                  <a:pt x="347" y="1039"/>
                </a:lnTo>
                <a:lnTo>
                  <a:pt x="347" y="1042"/>
                </a:lnTo>
                <a:lnTo>
                  <a:pt x="345" y="1042"/>
                </a:lnTo>
                <a:lnTo>
                  <a:pt x="345" y="1045"/>
                </a:lnTo>
                <a:lnTo>
                  <a:pt x="347" y="1048"/>
                </a:lnTo>
                <a:lnTo>
                  <a:pt x="350" y="1051"/>
                </a:lnTo>
                <a:lnTo>
                  <a:pt x="353" y="1053"/>
                </a:lnTo>
                <a:lnTo>
                  <a:pt x="353" y="1056"/>
                </a:lnTo>
                <a:lnTo>
                  <a:pt x="356" y="1056"/>
                </a:lnTo>
                <a:lnTo>
                  <a:pt x="353" y="1059"/>
                </a:lnTo>
                <a:lnTo>
                  <a:pt x="353" y="1062"/>
                </a:lnTo>
                <a:lnTo>
                  <a:pt x="350" y="1062"/>
                </a:lnTo>
                <a:lnTo>
                  <a:pt x="350" y="1065"/>
                </a:lnTo>
                <a:lnTo>
                  <a:pt x="353" y="1068"/>
                </a:lnTo>
                <a:lnTo>
                  <a:pt x="350" y="1068"/>
                </a:lnTo>
                <a:lnTo>
                  <a:pt x="347" y="1065"/>
                </a:lnTo>
                <a:lnTo>
                  <a:pt x="345" y="1065"/>
                </a:lnTo>
                <a:lnTo>
                  <a:pt x="342" y="1065"/>
                </a:lnTo>
                <a:lnTo>
                  <a:pt x="339" y="1062"/>
                </a:lnTo>
                <a:lnTo>
                  <a:pt x="336" y="1062"/>
                </a:lnTo>
                <a:lnTo>
                  <a:pt x="333" y="1062"/>
                </a:lnTo>
                <a:lnTo>
                  <a:pt x="330" y="1062"/>
                </a:lnTo>
                <a:lnTo>
                  <a:pt x="327" y="1062"/>
                </a:lnTo>
                <a:lnTo>
                  <a:pt x="325" y="1059"/>
                </a:lnTo>
                <a:lnTo>
                  <a:pt x="325" y="1056"/>
                </a:lnTo>
                <a:lnTo>
                  <a:pt x="325" y="1053"/>
                </a:lnTo>
                <a:lnTo>
                  <a:pt x="325" y="1051"/>
                </a:lnTo>
                <a:lnTo>
                  <a:pt x="327" y="1051"/>
                </a:lnTo>
                <a:lnTo>
                  <a:pt x="327" y="1048"/>
                </a:lnTo>
                <a:lnTo>
                  <a:pt x="327" y="1045"/>
                </a:lnTo>
                <a:lnTo>
                  <a:pt x="327" y="1042"/>
                </a:lnTo>
                <a:lnTo>
                  <a:pt x="327" y="1039"/>
                </a:lnTo>
                <a:lnTo>
                  <a:pt x="325" y="1039"/>
                </a:lnTo>
                <a:lnTo>
                  <a:pt x="325" y="1036"/>
                </a:lnTo>
                <a:lnTo>
                  <a:pt x="325" y="1034"/>
                </a:lnTo>
                <a:lnTo>
                  <a:pt x="322" y="1034"/>
                </a:lnTo>
                <a:lnTo>
                  <a:pt x="322" y="1036"/>
                </a:lnTo>
                <a:lnTo>
                  <a:pt x="322" y="1039"/>
                </a:lnTo>
                <a:lnTo>
                  <a:pt x="319" y="1039"/>
                </a:lnTo>
                <a:lnTo>
                  <a:pt x="319" y="1042"/>
                </a:lnTo>
                <a:lnTo>
                  <a:pt x="322" y="1042"/>
                </a:lnTo>
                <a:lnTo>
                  <a:pt x="322" y="1045"/>
                </a:lnTo>
                <a:lnTo>
                  <a:pt x="322" y="1048"/>
                </a:lnTo>
                <a:lnTo>
                  <a:pt x="322" y="1051"/>
                </a:lnTo>
                <a:lnTo>
                  <a:pt x="319" y="1051"/>
                </a:lnTo>
                <a:lnTo>
                  <a:pt x="322" y="1053"/>
                </a:lnTo>
                <a:lnTo>
                  <a:pt x="322" y="1051"/>
                </a:lnTo>
                <a:lnTo>
                  <a:pt x="322" y="1053"/>
                </a:lnTo>
                <a:lnTo>
                  <a:pt x="319" y="1053"/>
                </a:lnTo>
                <a:lnTo>
                  <a:pt x="316" y="1051"/>
                </a:lnTo>
                <a:lnTo>
                  <a:pt x="313" y="1051"/>
                </a:lnTo>
                <a:lnTo>
                  <a:pt x="308" y="1048"/>
                </a:lnTo>
                <a:lnTo>
                  <a:pt x="305" y="1045"/>
                </a:lnTo>
                <a:lnTo>
                  <a:pt x="299" y="1042"/>
                </a:lnTo>
                <a:lnTo>
                  <a:pt x="296" y="1042"/>
                </a:lnTo>
                <a:lnTo>
                  <a:pt x="293" y="1039"/>
                </a:lnTo>
                <a:lnTo>
                  <a:pt x="290" y="1039"/>
                </a:lnTo>
                <a:lnTo>
                  <a:pt x="288" y="1036"/>
                </a:lnTo>
                <a:lnTo>
                  <a:pt x="288" y="1034"/>
                </a:lnTo>
                <a:lnTo>
                  <a:pt x="285" y="1034"/>
                </a:lnTo>
                <a:lnTo>
                  <a:pt x="282" y="1034"/>
                </a:lnTo>
                <a:lnTo>
                  <a:pt x="282" y="1031"/>
                </a:lnTo>
                <a:lnTo>
                  <a:pt x="282" y="1028"/>
                </a:lnTo>
                <a:lnTo>
                  <a:pt x="285" y="1028"/>
                </a:lnTo>
                <a:lnTo>
                  <a:pt x="282" y="1028"/>
                </a:lnTo>
                <a:lnTo>
                  <a:pt x="282" y="1025"/>
                </a:lnTo>
                <a:lnTo>
                  <a:pt x="282" y="1022"/>
                </a:lnTo>
                <a:lnTo>
                  <a:pt x="285" y="1022"/>
                </a:lnTo>
                <a:lnTo>
                  <a:pt x="285" y="1019"/>
                </a:lnTo>
                <a:lnTo>
                  <a:pt x="282" y="1019"/>
                </a:lnTo>
                <a:lnTo>
                  <a:pt x="279" y="1022"/>
                </a:lnTo>
                <a:lnTo>
                  <a:pt x="276" y="1022"/>
                </a:lnTo>
                <a:lnTo>
                  <a:pt x="279" y="1022"/>
                </a:lnTo>
                <a:lnTo>
                  <a:pt x="279" y="1025"/>
                </a:lnTo>
                <a:lnTo>
                  <a:pt x="282" y="1025"/>
                </a:lnTo>
                <a:lnTo>
                  <a:pt x="282" y="1028"/>
                </a:lnTo>
                <a:lnTo>
                  <a:pt x="279" y="1028"/>
                </a:lnTo>
                <a:lnTo>
                  <a:pt x="276" y="1028"/>
                </a:lnTo>
                <a:lnTo>
                  <a:pt x="276" y="1025"/>
                </a:lnTo>
                <a:lnTo>
                  <a:pt x="273" y="1025"/>
                </a:lnTo>
                <a:lnTo>
                  <a:pt x="273" y="1022"/>
                </a:lnTo>
                <a:lnTo>
                  <a:pt x="271" y="1022"/>
                </a:lnTo>
                <a:lnTo>
                  <a:pt x="268" y="1019"/>
                </a:lnTo>
                <a:lnTo>
                  <a:pt x="265" y="1016"/>
                </a:lnTo>
                <a:lnTo>
                  <a:pt x="262" y="1016"/>
                </a:lnTo>
                <a:lnTo>
                  <a:pt x="265" y="1016"/>
                </a:lnTo>
                <a:lnTo>
                  <a:pt x="268" y="1014"/>
                </a:lnTo>
                <a:lnTo>
                  <a:pt x="268" y="1011"/>
                </a:lnTo>
                <a:lnTo>
                  <a:pt x="271" y="1011"/>
                </a:lnTo>
                <a:lnTo>
                  <a:pt x="273" y="1011"/>
                </a:lnTo>
                <a:lnTo>
                  <a:pt x="273" y="1014"/>
                </a:lnTo>
                <a:lnTo>
                  <a:pt x="271" y="1014"/>
                </a:lnTo>
                <a:lnTo>
                  <a:pt x="273" y="1014"/>
                </a:lnTo>
                <a:lnTo>
                  <a:pt x="273" y="1011"/>
                </a:lnTo>
                <a:lnTo>
                  <a:pt x="273" y="1008"/>
                </a:lnTo>
                <a:lnTo>
                  <a:pt x="271" y="1011"/>
                </a:lnTo>
                <a:lnTo>
                  <a:pt x="268" y="1011"/>
                </a:lnTo>
                <a:lnTo>
                  <a:pt x="268" y="1014"/>
                </a:lnTo>
                <a:lnTo>
                  <a:pt x="265" y="1014"/>
                </a:lnTo>
                <a:lnTo>
                  <a:pt x="262" y="1014"/>
                </a:lnTo>
                <a:lnTo>
                  <a:pt x="265" y="1011"/>
                </a:lnTo>
                <a:lnTo>
                  <a:pt x="268" y="1011"/>
                </a:lnTo>
                <a:lnTo>
                  <a:pt x="265" y="1011"/>
                </a:lnTo>
                <a:lnTo>
                  <a:pt x="262" y="1011"/>
                </a:lnTo>
                <a:lnTo>
                  <a:pt x="259" y="1011"/>
                </a:lnTo>
                <a:lnTo>
                  <a:pt x="259" y="1008"/>
                </a:lnTo>
                <a:lnTo>
                  <a:pt x="256" y="1008"/>
                </a:lnTo>
                <a:lnTo>
                  <a:pt x="253" y="1008"/>
                </a:lnTo>
                <a:lnTo>
                  <a:pt x="253" y="1005"/>
                </a:lnTo>
                <a:lnTo>
                  <a:pt x="251" y="1005"/>
                </a:lnTo>
                <a:lnTo>
                  <a:pt x="251" y="1008"/>
                </a:lnTo>
                <a:lnTo>
                  <a:pt x="253" y="1008"/>
                </a:lnTo>
                <a:lnTo>
                  <a:pt x="256" y="1008"/>
                </a:lnTo>
                <a:lnTo>
                  <a:pt x="256" y="1011"/>
                </a:lnTo>
                <a:lnTo>
                  <a:pt x="259" y="1011"/>
                </a:lnTo>
                <a:lnTo>
                  <a:pt x="262" y="1014"/>
                </a:lnTo>
                <a:lnTo>
                  <a:pt x="259" y="1014"/>
                </a:lnTo>
                <a:lnTo>
                  <a:pt x="256" y="1011"/>
                </a:lnTo>
                <a:lnTo>
                  <a:pt x="253" y="1011"/>
                </a:lnTo>
                <a:lnTo>
                  <a:pt x="253" y="1008"/>
                </a:lnTo>
                <a:lnTo>
                  <a:pt x="248" y="1005"/>
                </a:lnTo>
                <a:lnTo>
                  <a:pt x="245" y="1002"/>
                </a:lnTo>
                <a:lnTo>
                  <a:pt x="242" y="999"/>
                </a:lnTo>
                <a:lnTo>
                  <a:pt x="242" y="997"/>
                </a:lnTo>
                <a:lnTo>
                  <a:pt x="242" y="999"/>
                </a:lnTo>
                <a:lnTo>
                  <a:pt x="245" y="999"/>
                </a:lnTo>
                <a:lnTo>
                  <a:pt x="245" y="997"/>
                </a:lnTo>
                <a:lnTo>
                  <a:pt x="248" y="997"/>
                </a:lnTo>
                <a:lnTo>
                  <a:pt x="251" y="997"/>
                </a:lnTo>
                <a:lnTo>
                  <a:pt x="251" y="994"/>
                </a:lnTo>
                <a:lnTo>
                  <a:pt x="253" y="994"/>
                </a:lnTo>
                <a:lnTo>
                  <a:pt x="251" y="994"/>
                </a:lnTo>
                <a:lnTo>
                  <a:pt x="248" y="994"/>
                </a:lnTo>
                <a:lnTo>
                  <a:pt x="245" y="994"/>
                </a:lnTo>
                <a:lnTo>
                  <a:pt x="242" y="994"/>
                </a:lnTo>
                <a:lnTo>
                  <a:pt x="245" y="994"/>
                </a:lnTo>
                <a:lnTo>
                  <a:pt x="245" y="997"/>
                </a:lnTo>
                <a:lnTo>
                  <a:pt x="242" y="994"/>
                </a:lnTo>
                <a:lnTo>
                  <a:pt x="239" y="994"/>
                </a:lnTo>
                <a:lnTo>
                  <a:pt x="236" y="991"/>
                </a:lnTo>
                <a:lnTo>
                  <a:pt x="234" y="988"/>
                </a:lnTo>
                <a:lnTo>
                  <a:pt x="234" y="985"/>
                </a:lnTo>
                <a:lnTo>
                  <a:pt x="236" y="985"/>
                </a:lnTo>
                <a:lnTo>
                  <a:pt x="236" y="982"/>
                </a:lnTo>
                <a:lnTo>
                  <a:pt x="236" y="979"/>
                </a:lnTo>
                <a:lnTo>
                  <a:pt x="234" y="979"/>
                </a:lnTo>
                <a:lnTo>
                  <a:pt x="236" y="982"/>
                </a:lnTo>
                <a:lnTo>
                  <a:pt x="236" y="985"/>
                </a:lnTo>
                <a:lnTo>
                  <a:pt x="231" y="985"/>
                </a:lnTo>
                <a:lnTo>
                  <a:pt x="228" y="985"/>
                </a:lnTo>
                <a:lnTo>
                  <a:pt x="225" y="985"/>
                </a:lnTo>
                <a:lnTo>
                  <a:pt x="225" y="982"/>
                </a:lnTo>
                <a:lnTo>
                  <a:pt x="225" y="979"/>
                </a:lnTo>
                <a:lnTo>
                  <a:pt x="225" y="982"/>
                </a:lnTo>
                <a:lnTo>
                  <a:pt x="225" y="979"/>
                </a:lnTo>
                <a:lnTo>
                  <a:pt x="222" y="979"/>
                </a:lnTo>
                <a:lnTo>
                  <a:pt x="222" y="977"/>
                </a:lnTo>
                <a:lnTo>
                  <a:pt x="219" y="977"/>
                </a:lnTo>
                <a:lnTo>
                  <a:pt x="219" y="974"/>
                </a:lnTo>
                <a:lnTo>
                  <a:pt x="216" y="971"/>
                </a:lnTo>
                <a:lnTo>
                  <a:pt x="214" y="971"/>
                </a:lnTo>
                <a:lnTo>
                  <a:pt x="214" y="968"/>
                </a:lnTo>
                <a:lnTo>
                  <a:pt x="214" y="965"/>
                </a:lnTo>
                <a:lnTo>
                  <a:pt x="211" y="962"/>
                </a:lnTo>
                <a:lnTo>
                  <a:pt x="208" y="960"/>
                </a:lnTo>
                <a:lnTo>
                  <a:pt x="208" y="957"/>
                </a:lnTo>
                <a:lnTo>
                  <a:pt x="205" y="957"/>
                </a:lnTo>
                <a:lnTo>
                  <a:pt x="205" y="954"/>
                </a:lnTo>
                <a:lnTo>
                  <a:pt x="202" y="954"/>
                </a:lnTo>
                <a:lnTo>
                  <a:pt x="202" y="951"/>
                </a:lnTo>
                <a:lnTo>
                  <a:pt x="202" y="948"/>
                </a:lnTo>
                <a:lnTo>
                  <a:pt x="199" y="948"/>
                </a:lnTo>
                <a:lnTo>
                  <a:pt x="199" y="945"/>
                </a:lnTo>
                <a:lnTo>
                  <a:pt x="196" y="945"/>
                </a:lnTo>
                <a:lnTo>
                  <a:pt x="196" y="942"/>
                </a:lnTo>
                <a:lnTo>
                  <a:pt x="194" y="940"/>
                </a:lnTo>
                <a:lnTo>
                  <a:pt x="194" y="937"/>
                </a:lnTo>
                <a:lnTo>
                  <a:pt x="191" y="937"/>
                </a:lnTo>
                <a:lnTo>
                  <a:pt x="191" y="934"/>
                </a:lnTo>
                <a:lnTo>
                  <a:pt x="188" y="931"/>
                </a:lnTo>
                <a:lnTo>
                  <a:pt x="188" y="928"/>
                </a:lnTo>
                <a:lnTo>
                  <a:pt x="191" y="928"/>
                </a:lnTo>
                <a:lnTo>
                  <a:pt x="191" y="931"/>
                </a:lnTo>
                <a:lnTo>
                  <a:pt x="191" y="934"/>
                </a:lnTo>
                <a:lnTo>
                  <a:pt x="194" y="934"/>
                </a:lnTo>
                <a:lnTo>
                  <a:pt x="194" y="931"/>
                </a:lnTo>
                <a:lnTo>
                  <a:pt x="194" y="928"/>
                </a:lnTo>
                <a:lnTo>
                  <a:pt x="191" y="928"/>
                </a:lnTo>
                <a:lnTo>
                  <a:pt x="191" y="925"/>
                </a:lnTo>
                <a:lnTo>
                  <a:pt x="188" y="923"/>
                </a:lnTo>
                <a:lnTo>
                  <a:pt x="185" y="923"/>
                </a:lnTo>
                <a:lnTo>
                  <a:pt x="185" y="920"/>
                </a:lnTo>
                <a:lnTo>
                  <a:pt x="182" y="920"/>
                </a:lnTo>
                <a:lnTo>
                  <a:pt x="185" y="923"/>
                </a:lnTo>
                <a:lnTo>
                  <a:pt x="182" y="923"/>
                </a:lnTo>
                <a:lnTo>
                  <a:pt x="182" y="920"/>
                </a:lnTo>
                <a:lnTo>
                  <a:pt x="182" y="917"/>
                </a:lnTo>
                <a:lnTo>
                  <a:pt x="179" y="914"/>
                </a:lnTo>
                <a:lnTo>
                  <a:pt x="179" y="911"/>
                </a:lnTo>
                <a:lnTo>
                  <a:pt x="177" y="908"/>
                </a:lnTo>
                <a:lnTo>
                  <a:pt x="177" y="905"/>
                </a:lnTo>
                <a:lnTo>
                  <a:pt x="174" y="905"/>
                </a:lnTo>
                <a:lnTo>
                  <a:pt x="174" y="903"/>
                </a:lnTo>
                <a:lnTo>
                  <a:pt x="171" y="900"/>
                </a:lnTo>
                <a:lnTo>
                  <a:pt x="171" y="897"/>
                </a:lnTo>
                <a:lnTo>
                  <a:pt x="168" y="894"/>
                </a:lnTo>
                <a:lnTo>
                  <a:pt x="168" y="891"/>
                </a:lnTo>
                <a:lnTo>
                  <a:pt x="165" y="891"/>
                </a:lnTo>
                <a:lnTo>
                  <a:pt x="165" y="888"/>
                </a:lnTo>
                <a:lnTo>
                  <a:pt x="162" y="886"/>
                </a:lnTo>
                <a:lnTo>
                  <a:pt x="162" y="883"/>
                </a:lnTo>
                <a:lnTo>
                  <a:pt x="159" y="880"/>
                </a:lnTo>
                <a:lnTo>
                  <a:pt x="159" y="877"/>
                </a:lnTo>
                <a:lnTo>
                  <a:pt x="162" y="877"/>
                </a:lnTo>
                <a:lnTo>
                  <a:pt x="162" y="880"/>
                </a:lnTo>
                <a:lnTo>
                  <a:pt x="165" y="883"/>
                </a:lnTo>
                <a:lnTo>
                  <a:pt x="165" y="888"/>
                </a:lnTo>
                <a:lnTo>
                  <a:pt x="168" y="888"/>
                </a:lnTo>
                <a:lnTo>
                  <a:pt x="171" y="891"/>
                </a:lnTo>
                <a:lnTo>
                  <a:pt x="174" y="894"/>
                </a:lnTo>
                <a:lnTo>
                  <a:pt x="177" y="897"/>
                </a:lnTo>
                <a:lnTo>
                  <a:pt x="179" y="897"/>
                </a:lnTo>
                <a:lnTo>
                  <a:pt x="177" y="894"/>
                </a:lnTo>
                <a:lnTo>
                  <a:pt x="174" y="894"/>
                </a:lnTo>
                <a:lnTo>
                  <a:pt x="174" y="891"/>
                </a:lnTo>
                <a:lnTo>
                  <a:pt x="171" y="891"/>
                </a:lnTo>
                <a:lnTo>
                  <a:pt x="171" y="888"/>
                </a:lnTo>
                <a:lnTo>
                  <a:pt x="168" y="886"/>
                </a:lnTo>
                <a:lnTo>
                  <a:pt x="168" y="883"/>
                </a:lnTo>
                <a:lnTo>
                  <a:pt x="165" y="880"/>
                </a:lnTo>
                <a:lnTo>
                  <a:pt x="165" y="877"/>
                </a:lnTo>
                <a:lnTo>
                  <a:pt x="162" y="874"/>
                </a:lnTo>
                <a:lnTo>
                  <a:pt x="162" y="871"/>
                </a:lnTo>
                <a:lnTo>
                  <a:pt x="159" y="868"/>
                </a:lnTo>
                <a:lnTo>
                  <a:pt x="157" y="868"/>
                </a:lnTo>
                <a:lnTo>
                  <a:pt x="159" y="866"/>
                </a:lnTo>
                <a:lnTo>
                  <a:pt x="157" y="866"/>
                </a:lnTo>
                <a:lnTo>
                  <a:pt x="157" y="863"/>
                </a:lnTo>
                <a:lnTo>
                  <a:pt x="157" y="860"/>
                </a:lnTo>
                <a:lnTo>
                  <a:pt x="157" y="857"/>
                </a:lnTo>
                <a:lnTo>
                  <a:pt x="154" y="857"/>
                </a:lnTo>
                <a:lnTo>
                  <a:pt x="154" y="860"/>
                </a:lnTo>
                <a:lnTo>
                  <a:pt x="154" y="857"/>
                </a:lnTo>
                <a:lnTo>
                  <a:pt x="154" y="854"/>
                </a:lnTo>
                <a:lnTo>
                  <a:pt x="154" y="851"/>
                </a:lnTo>
                <a:lnTo>
                  <a:pt x="154" y="849"/>
                </a:lnTo>
                <a:lnTo>
                  <a:pt x="151" y="849"/>
                </a:lnTo>
                <a:lnTo>
                  <a:pt x="151" y="846"/>
                </a:lnTo>
                <a:lnTo>
                  <a:pt x="151" y="843"/>
                </a:lnTo>
                <a:lnTo>
                  <a:pt x="148" y="843"/>
                </a:lnTo>
                <a:lnTo>
                  <a:pt x="148" y="840"/>
                </a:lnTo>
                <a:lnTo>
                  <a:pt x="148" y="837"/>
                </a:lnTo>
                <a:lnTo>
                  <a:pt x="148" y="834"/>
                </a:lnTo>
                <a:lnTo>
                  <a:pt x="145" y="831"/>
                </a:lnTo>
                <a:lnTo>
                  <a:pt x="145" y="829"/>
                </a:lnTo>
                <a:lnTo>
                  <a:pt x="142" y="826"/>
                </a:lnTo>
                <a:lnTo>
                  <a:pt x="145" y="826"/>
                </a:lnTo>
                <a:lnTo>
                  <a:pt x="142" y="823"/>
                </a:lnTo>
                <a:lnTo>
                  <a:pt x="142" y="820"/>
                </a:lnTo>
                <a:lnTo>
                  <a:pt x="140" y="820"/>
                </a:lnTo>
                <a:lnTo>
                  <a:pt x="140" y="817"/>
                </a:lnTo>
                <a:lnTo>
                  <a:pt x="140" y="814"/>
                </a:lnTo>
                <a:lnTo>
                  <a:pt x="137" y="814"/>
                </a:lnTo>
                <a:lnTo>
                  <a:pt x="137" y="811"/>
                </a:lnTo>
                <a:lnTo>
                  <a:pt x="137" y="809"/>
                </a:lnTo>
                <a:lnTo>
                  <a:pt x="134" y="809"/>
                </a:lnTo>
                <a:lnTo>
                  <a:pt x="134" y="806"/>
                </a:lnTo>
                <a:lnTo>
                  <a:pt x="131" y="800"/>
                </a:lnTo>
                <a:lnTo>
                  <a:pt x="131" y="797"/>
                </a:lnTo>
                <a:lnTo>
                  <a:pt x="134" y="797"/>
                </a:lnTo>
                <a:lnTo>
                  <a:pt x="134" y="794"/>
                </a:lnTo>
                <a:lnTo>
                  <a:pt x="137" y="794"/>
                </a:lnTo>
                <a:lnTo>
                  <a:pt x="137" y="797"/>
                </a:lnTo>
                <a:lnTo>
                  <a:pt x="140" y="797"/>
                </a:lnTo>
                <a:lnTo>
                  <a:pt x="142" y="797"/>
                </a:lnTo>
                <a:lnTo>
                  <a:pt x="142" y="794"/>
                </a:lnTo>
                <a:lnTo>
                  <a:pt x="145" y="794"/>
                </a:lnTo>
                <a:lnTo>
                  <a:pt x="148" y="794"/>
                </a:lnTo>
                <a:lnTo>
                  <a:pt x="151" y="794"/>
                </a:lnTo>
                <a:lnTo>
                  <a:pt x="151" y="797"/>
                </a:lnTo>
                <a:lnTo>
                  <a:pt x="154" y="800"/>
                </a:lnTo>
                <a:lnTo>
                  <a:pt x="154" y="803"/>
                </a:lnTo>
                <a:lnTo>
                  <a:pt x="157" y="803"/>
                </a:lnTo>
                <a:lnTo>
                  <a:pt x="157" y="806"/>
                </a:lnTo>
                <a:lnTo>
                  <a:pt x="159" y="806"/>
                </a:lnTo>
                <a:lnTo>
                  <a:pt x="159" y="803"/>
                </a:lnTo>
                <a:lnTo>
                  <a:pt x="162" y="803"/>
                </a:lnTo>
                <a:lnTo>
                  <a:pt x="159" y="803"/>
                </a:lnTo>
                <a:lnTo>
                  <a:pt x="159" y="800"/>
                </a:lnTo>
                <a:lnTo>
                  <a:pt x="162" y="800"/>
                </a:lnTo>
                <a:lnTo>
                  <a:pt x="159" y="800"/>
                </a:lnTo>
                <a:lnTo>
                  <a:pt x="159" y="797"/>
                </a:lnTo>
                <a:lnTo>
                  <a:pt x="157" y="797"/>
                </a:lnTo>
                <a:lnTo>
                  <a:pt x="154" y="794"/>
                </a:lnTo>
                <a:lnTo>
                  <a:pt x="154" y="792"/>
                </a:lnTo>
                <a:lnTo>
                  <a:pt x="157" y="792"/>
                </a:lnTo>
                <a:lnTo>
                  <a:pt x="159" y="792"/>
                </a:lnTo>
                <a:lnTo>
                  <a:pt x="162" y="792"/>
                </a:lnTo>
                <a:lnTo>
                  <a:pt x="165" y="794"/>
                </a:lnTo>
                <a:lnTo>
                  <a:pt x="168" y="794"/>
                </a:lnTo>
                <a:lnTo>
                  <a:pt x="171" y="794"/>
                </a:lnTo>
                <a:lnTo>
                  <a:pt x="174" y="794"/>
                </a:lnTo>
                <a:lnTo>
                  <a:pt x="174" y="792"/>
                </a:lnTo>
                <a:lnTo>
                  <a:pt x="171" y="792"/>
                </a:lnTo>
                <a:lnTo>
                  <a:pt x="165" y="792"/>
                </a:lnTo>
                <a:lnTo>
                  <a:pt x="162" y="789"/>
                </a:lnTo>
                <a:lnTo>
                  <a:pt x="159" y="792"/>
                </a:lnTo>
                <a:lnTo>
                  <a:pt x="157" y="792"/>
                </a:lnTo>
                <a:lnTo>
                  <a:pt x="159" y="789"/>
                </a:lnTo>
                <a:lnTo>
                  <a:pt x="159" y="783"/>
                </a:lnTo>
                <a:lnTo>
                  <a:pt x="162" y="783"/>
                </a:lnTo>
                <a:lnTo>
                  <a:pt x="159" y="783"/>
                </a:lnTo>
                <a:lnTo>
                  <a:pt x="159" y="780"/>
                </a:lnTo>
                <a:lnTo>
                  <a:pt x="157" y="780"/>
                </a:lnTo>
                <a:lnTo>
                  <a:pt x="154" y="780"/>
                </a:lnTo>
                <a:lnTo>
                  <a:pt x="154" y="777"/>
                </a:lnTo>
                <a:lnTo>
                  <a:pt x="154" y="774"/>
                </a:lnTo>
                <a:lnTo>
                  <a:pt x="157" y="774"/>
                </a:lnTo>
                <a:lnTo>
                  <a:pt x="157" y="772"/>
                </a:lnTo>
                <a:lnTo>
                  <a:pt x="157" y="769"/>
                </a:lnTo>
                <a:lnTo>
                  <a:pt x="157" y="766"/>
                </a:lnTo>
                <a:lnTo>
                  <a:pt x="159" y="766"/>
                </a:lnTo>
                <a:lnTo>
                  <a:pt x="162" y="766"/>
                </a:lnTo>
                <a:lnTo>
                  <a:pt x="159" y="766"/>
                </a:lnTo>
                <a:lnTo>
                  <a:pt x="159" y="763"/>
                </a:lnTo>
                <a:lnTo>
                  <a:pt x="157" y="763"/>
                </a:lnTo>
                <a:lnTo>
                  <a:pt x="157" y="760"/>
                </a:lnTo>
                <a:lnTo>
                  <a:pt x="157" y="763"/>
                </a:lnTo>
                <a:lnTo>
                  <a:pt x="154" y="760"/>
                </a:lnTo>
                <a:lnTo>
                  <a:pt x="157" y="763"/>
                </a:lnTo>
                <a:lnTo>
                  <a:pt x="157" y="766"/>
                </a:lnTo>
                <a:lnTo>
                  <a:pt x="157" y="769"/>
                </a:lnTo>
                <a:lnTo>
                  <a:pt x="154" y="769"/>
                </a:lnTo>
                <a:lnTo>
                  <a:pt x="154" y="772"/>
                </a:lnTo>
                <a:lnTo>
                  <a:pt x="154" y="774"/>
                </a:lnTo>
                <a:lnTo>
                  <a:pt x="151" y="774"/>
                </a:lnTo>
                <a:lnTo>
                  <a:pt x="154" y="774"/>
                </a:lnTo>
                <a:lnTo>
                  <a:pt x="154" y="777"/>
                </a:lnTo>
                <a:lnTo>
                  <a:pt x="151" y="777"/>
                </a:lnTo>
                <a:lnTo>
                  <a:pt x="154" y="777"/>
                </a:lnTo>
                <a:lnTo>
                  <a:pt x="154" y="780"/>
                </a:lnTo>
                <a:lnTo>
                  <a:pt x="154" y="783"/>
                </a:lnTo>
                <a:lnTo>
                  <a:pt x="157" y="783"/>
                </a:lnTo>
                <a:lnTo>
                  <a:pt x="157" y="786"/>
                </a:lnTo>
                <a:lnTo>
                  <a:pt x="159" y="786"/>
                </a:lnTo>
                <a:lnTo>
                  <a:pt x="157" y="789"/>
                </a:lnTo>
                <a:lnTo>
                  <a:pt x="154" y="789"/>
                </a:lnTo>
                <a:lnTo>
                  <a:pt x="151" y="789"/>
                </a:lnTo>
                <a:lnTo>
                  <a:pt x="145" y="789"/>
                </a:lnTo>
                <a:lnTo>
                  <a:pt x="142" y="789"/>
                </a:lnTo>
                <a:lnTo>
                  <a:pt x="137" y="792"/>
                </a:lnTo>
                <a:lnTo>
                  <a:pt x="134" y="792"/>
                </a:lnTo>
                <a:lnTo>
                  <a:pt x="134" y="794"/>
                </a:lnTo>
                <a:lnTo>
                  <a:pt x="131" y="792"/>
                </a:lnTo>
                <a:lnTo>
                  <a:pt x="128" y="792"/>
                </a:lnTo>
                <a:lnTo>
                  <a:pt x="128" y="789"/>
                </a:lnTo>
                <a:lnTo>
                  <a:pt x="125" y="786"/>
                </a:lnTo>
                <a:lnTo>
                  <a:pt x="125" y="783"/>
                </a:lnTo>
                <a:lnTo>
                  <a:pt x="125" y="780"/>
                </a:lnTo>
                <a:lnTo>
                  <a:pt x="125" y="777"/>
                </a:lnTo>
                <a:lnTo>
                  <a:pt x="122" y="777"/>
                </a:lnTo>
                <a:lnTo>
                  <a:pt x="122" y="774"/>
                </a:lnTo>
                <a:lnTo>
                  <a:pt x="122" y="772"/>
                </a:lnTo>
                <a:lnTo>
                  <a:pt x="125" y="769"/>
                </a:lnTo>
                <a:lnTo>
                  <a:pt x="122" y="769"/>
                </a:lnTo>
                <a:lnTo>
                  <a:pt x="122" y="766"/>
                </a:lnTo>
                <a:lnTo>
                  <a:pt x="122" y="763"/>
                </a:lnTo>
                <a:lnTo>
                  <a:pt x="122" y="760"/>
                </a:lnTo>
                <a:lnTo>
                  <a:pt x="120" y="757"/>
                </a:lnTo>
                <a:lnTo>
                  <a:pt x="120" y="755"/>
                </a:lnTo>
                <a:lnTo>
                  <a:pt x="120" y="752"/>
                </a:lnTo>
                <a:lnTo>
                  <a:pt x="120" y="749"/>
                </a:lnTo>
                <a:lnTo>
                  <a:pt x="117" y="749"/>
                </a:lnTo>
                <a:lnTo>
                  <a:pt x="117" y="746"/>
                </a:lnTo>
                <a:lnTo>
                  <a:pt x="117" y="743"/>
                </a:lnTo>
                <a:lnTo>
                  <a:pt x="117" y="740"/>
                </a:lnTo>
                <a:lnTo>
                  <a:pt x="114" y="740"/>
                </a:lnTo>
                <a:lnTo>
                  <a:pt x="114" y="737"/>
                </a:lnTo>
                <a:lnTo>
                  <a:pt x="114" y="735"/>
                </a:lnTo>
                <a:lnTo>
                  <a:pt x="114" y="732"/>
                </a:lnTo>
                <a:lnTo>
                  <a:pt x="114" y="729"/>
                </a:lnTo>
                <a:lnTo>
                  <a:pt x="111" y="729"/>
                </a:lnTo>
                <a:lnTo>
                  <a:pt x="111" y="726"/>
                </a:lnTo>
                <a:lnTo>
                  <a:pt x="111" y="723"/>
                </a:lnTo>
                <a:lnTo>
                  <a:pt x="111" y="720"/>
                </a:lnTo>
                <a:lnTo>
                  <a:pt x="114" y="720"/>
                </a:lnTo>
                <a:lnTo>
                  <a:pt x="117" y="720"/>
                </a:lnTo>
                <a:lnTo>
                  <a:pt x="120" y="720"/>
                </a:lnTo>
                <a:lnTo>
                  <a:pt x="122" y="720"/>
                </a:lnTo>
                <a:lnTo>
                  <a:pt x="122" y="723"/>
                </a:lnTo>
                <a:lnTo>
                  <a:pt x="125" y="723"/>
                </a:lnTo>
                <a:lnTo>
                  <a:pt x="128" y="723"/>
                </a:lnTo>
                <a:lnTo>
                  <a:pt x="131" y="723"/>
                </a:lnTo>
                <a:lnTo>
                  <a:pt x="131" y="720"/>
                </a:lnTo>
                <a:lnTo>
                  <a:pt x="134" y="720"/>
                </a:lnTo>
                <a:lnTo>
                  <a:pt x="137" y="720"/>
                </a:lnTo>
                <a:lnTo>
                  <a:pt x="140" y="720"/>
                </a:lnTo>
                <a:lnTo>
                  <a:pt x="142" y="720"/>
                </a:lnTo>
                <a:lnTo>
                  <a:pt x="145" y="720"/>
                </a:lnTo>
                <a:lnTo>
                  <a:pt x="148" y="723"/>
                </a:lnTo>
                <a:lnTo>
                  <a:pt x="148" y="720"/>
                </a:lnTo>
                <a:lnTo>
                  <a:pt x="151" y="720"/>
                </a:lnTo>
                <a:lnTo>
                  <a:pt x="151" y="723"/>
                </a:lnTo>
                <a:lnTo>
                  <a:pt x="154" y="723"/>
                </a:lnTo>
                <a:lnTo>
                  <a:pt x="154" y="726"/>
                </a:lnTo>
                <a:lnTo>
                  <a:pt x="157" y="729"/>
                </a:lnTo>
                <a:lnTo>
                  <a:pt x="157" y="732"/>
                </a:lnTo>
                <a:lnTo>
                  <a:pt x="159" y="732"/>
                </a:lnTo>
                <a:lnTo>
                  <a:pt x="162" y="732"/>
                </a:lnTo>
                <a:lnTo>
                  <a:pt x="159" y="732"/>
                </a:lnTo>
                <a:lnTo>
                  <a:pt x="157" y="729"/>
                </a:lnTo>
                <a:lnTo>
                  <a:pt x="157" y="726"/>
                </a:lnTo>
                <a:lnTo>
                  <a:pt x="159" y="726"/>
                </a:lnTo>
                <a:lnTo>
                  <a:pt x="159" y="723"/>
                </a:lnTo>
                <a:lnTo>
                  <a:pt x="162" y="723"/>
                </a:lnTo>
                <a:lnTo>
                  <a:pt x="165" y="723"/>
                </a:lnTo>
                <a:lnTo>
                  <a:pt x="168" y="723"/>
                </a:lnTo>
                <a:lnTo>
                  <a:pt x="171" y="723"/>
                </a:lnTo>
                <a:lnTo>
                  <a:pt x="174" y="723"/>
                </a:lnTo>
                <a:lnTo>
                  <a:pt x="174" y="720"/>
                </a:lnTo>
                <a:lnTo>
                  <a:pt x="177" y="720"/>
                </a:lnTo>
                <a:lnTo>
                  <a:pt x="179" y="720"/>
                </a:lnTo>
                <a:lnTo>
                  <a:pt x="182" y="720"/>
                </a:lnTo>
                <a:lnTo>
                  <a:pt x="185" y="720"/>
                </a:lnTo>
                <a:lnTo>
                  <a:pt x="185" y="718"/>
                </a:lnTo>
                <a:lnTo>
                  <a:pt x="182" y="718"/>
                </a:lnTo>
                <a:lnTo>
                  <a:pt x="185" y="718"/>
                </a:lnTo>
                <a:lnTo>
                  <a:pt x="185" y="715"/>
                </a:lnTo>
                <a:lnTo>
                  <a:pt x="185" y="712"/>
                </a:lnTo>
                <a:lnTo>
                  <a:pt x="185" y="709"/>
                </a:lnTo>
                <a:lnTo>
                  <a:pt x="182" y="709"/>
                </a:lnTo>
                <a:lnTo>
                  <a:pt x="179" y="709"/>
                </a:lnTo>
                <a:lnTo>
                  <a:pt x="179" y="706"/>
                </a:lnTo>
                <a:lnTo>
                  <a:pt x="177" y="706"/>
                </a:lnTo>
                <a:lnTo>
                  <a:pt x="177" y="703"/>
                </a:lnTo>
                <a:lnTo>
                  <a:pt x="179" y="703"/>
                </a:lnTo>
                <a:lnTo>
                  <a:pt x="177" y="703"/>
                </a:lnTo>
                <a:lnTo>
                  <a:pt x="177" y="700"/>
                </a:lnTo>
                <a:lnTo>
                  <a:pt x="174" y="700"/>
                </a:lnTo>
                <a:lnTo>
                  <a:pt x="174" y="698"/>
                </a:lnTo>
                <a:lnTo>
                  <a:pt x="174" y="695"/>
                </a:lnTo>
                <a:lnTo>
                  <a:pt x="174" y="692"/>
                </a:lnTo>
                <a:lnTo>
                  <a:pt x="174" y="689"/>
                </a:lnTo>
                <a:lnTo>
                  <a:pt x="174" y="686"/>
                </a:lnTo>
                <a:lnTo>
                  <a:pt x="174" y="683"/>
                </a:lnTo>
                <a:lnTo>
                  <a:pt x="174" y="681"/>
                </a:lnTo>
                <a:lnTo>
                  <a:pt x="174" y="678"/>
                </a:lnTo>
                <a:lnTo>
                  <a:pt x="177" y="678"/>
                </a:lnTo>
                <a:lnTo>
                  <a:pt x="177" y="675"/>
                </a:lnTo>
                <a:lnTo>
                  <a:pt x="179" y="675"/>
                </a:lnTo>
                <a:lnTo>
                  <a:pt x="182" y="675"/>
                </a:lnTo>
                <a:lnTo>
                  <a:pt x="185" y="675"/>
                </a:lnTo>
                <a:lnTo>
                  <a:pt x="185" y="678"/>
                </a:lnTo>
                <a:lnTo>
                  <a:pt x="188" y="678"/>
                </a:lnTo>
                <a:lnTo>
                  <a:pt x="185" y="675"/>
                </a:lnTo>
                <a:lnTo>
                  <a:pt x="191" y="675"/>
                </a:lnTo>
                <a:lnTo>
                  <a:pt x="194" y="675"/>
                </a:lnTo>
                <a:lnTo>
                  <a:pt x="196" y="675"/>
                </a:lnTo>
                <a:lnTo>
                  <a:pt x="199" y="675"/>
                </a:lnTo>
                <a:lnTo>
                  <a:pt x="199" y="672"/>
                </a:lnTo>
                <a:lnTo>
                  <a:pt x="202" y="672"/>
                </a:lnTo>
                <a:lnTo>
                  <a:pt x="205" y="672"/>
                </a:lnTo>
                <a:lnTo>
                  <a:pt x="205" y="669"/>
                </a:lnTo>
                <a:lnTo>
                  <a:pt x="208" y="666"/>
                </a:lnTo>
                <a:lnTo>
                  <a:pt x="208" y="663"/>
                </a:lnTo>
                <a:lnTo>
                  <a:pt x="208" y="661"/>
                </a:lnTo>
                <a:lnTo>
                  <a:pt x="211" y="661"/>
                </a:lnTo>
                <a:lnTo>
                  <a:pt x="214" y="666"/>
                </a:lnTo>
                <a:lnTo>
                  <a:pt x="216" y="666"/>
                </a:lnTo>
                <a:lnTo>
                  <a:pt x="222" y="666"/>
                </a:lnTo>
                <a:lnTo>
                  <a:pt x="219" y="666"/>
                </a:lnTo>
                <a:lnTo>
                  <a:pt x="222" y="666"/>
                </a:lnTo>
                <a:lnTo>
                  <a:pt x="222" y="663"/>
                </a:lnTo>
                <a:lnTo>
                  <a:pt x="225" y="663"/>
                </a:lnTo>
                <a:lnTo>
                  <a:pt x="228" y="663"/>
                </a:lnTo>
                <a:lnTo>
                  <a:pt x="225" y="663"/>
                </a:lnTo>
                <a:lnTo>
                  <a:pt x="222" y="661"/>
                </a:lnTo>
                <a:lnTo>
                  <a:pt x="219" y="663"/>
                </a:lnTo>
                <a:lnTo>
                  <a:pt x="216" y="663"/>
                </a:lnTo>
                <a:lnTo>
                  <a:pt x="214" y="661"/>
                </a:lnTo>
                <a:lnTo>
                  <a:pt x="211" y="661"/>
                </a:lnTo>
                <a:lnTo>
                  <a:pt x="208" y="661"/>
                </a:lnTo>
                <a:lnTo>
                  <a:pt x="205" y="661"/>
                </a:lnTo>
                <a:lnTo>
                  <a:pt x="202" y="663"/>
                </a:lnTo>
                <a:lnTo>
                  <a:pt x="202" y="666"/>
                </a:lnTo>
                <a:lnTo>
                  <a:pt x="199" y="669"/>
                </a:lnTo>
                <a:lnTo>
                  <a:pt x="196" y="669"/>
                </a:lnTo>
                <a:lnTo>
                  <a:pt x="196" y="666"/>
                </a:lnTo>
                <a:lnTo>
                  <a:pt x="196" y="669"/>
                </a:lnTo>
                <a:lnTo>
                  <a:pt x="194" y="669"/>
                </a:lnTo>
                <a:lnTo>
                  <a:pt x="191" y="672"/>
                </a:lnTo>
                <a:lnTo>
                  <a:pt x="188" y="669"/>
                </a:lnTo>
                <a:lnTo>
                  <a:pt x="185" y="669"/>
                </a:lnTo>
                <a:lnTo>
                  <a:pt x="182" y="669"/>
                </a:lnTo>
                <a:lnTo>
                  <a:pt x="179" y="669"/>
                </a:lnTo>
                <a:lnTo>
                  <a:pt x="179" y="672"/>
                </a:lnTo>
                <a:lnTo>
                  <a:pt x="177" y="672"/>
                </a:lnTo>
                <a:lnTo>
                  <a:pt x="174" y="672"/>
                </a:lnTo>
                <a:lnTo>
                  <a:pt x="177" y="672"/>
                </a:lnTo>
                <a:lnTo>
                  <a:pt x="174" y="675"/>
                </a:lnTo>
                <a:lnTo>
                  <a:pt x="174" y="678"/>
                </a:lnTo>
                <a:lnTo>
                  <a:pt x="171" y="681"/>
                </a:lnTo>
                <a:lnTo>
                  <a:pt x="171" y="683"/>
                </a:lnTo>
                <a:lnTo>
                  <a:pt x="171" y="686"/>
                </a:lnTo>
                <a:lnTo>
                  <a:pt x="168" y="686"/>
                </a:lnTo>
                <a:lnTo>
                  <a:pt x="168" y="689"/>
                </a:lnTo>
                <a:lnTo>
                  <a:pt x="168" y="692"/>
                </a:lnTo>
                <a:lnTo>
                  <a:pt x="168" y="695"/>
                </a:lnTo>
                <a:lnTo>
                  <a:pt x="168" y="698"/>
                </a:lnTo>
                <a:lnTo>
                  <a:pt x="165" y="698"/>
                </a:lnTo>
                <a:lnTo>
                  <a:pt x="165" y="700"/>
                </a:lnTo>
                <a:lnTo>
                  <a:pt x="165" y="703"/>
                </a:lnTo>
                <a:lnTo>
                  <a:pt x="162" y="703"/>
                </a:lnTo>
                <a:lnTo>
                  <a:pt x="162" y="706"/>
                </a:lnTo>
                <a:lnTo>
                  <a:pt x="159" y="709"/>
                </a:lnTo>
                <a:lnTo>
                  <a:pt x="159" y="706"/>
                </a:lnTo>
                <a:lnTo>
                  <a:pt x="157" y="706"/>
                </a:lnTo>
                <a:lnTo>
                  <a:pt x="154" y="706"/>
                </a:lnTo>
                <a:lnTo>
                  <a:pt x="151" y="706"/>
                </a:lnTo>
                <a:lnTo>
                  <a:pt x="151" y="703"/>
                </a:lnTo>
                <a:lnTo>
                  <a:pt x="148" y="703"/>
                </a:lnTo>
                <a:lnTo>
                  <a:pt x="145" y="703"/>
                </a:lnTo>
                <a:lnTo>
                  <a:pt x="145" y="700"/>
                </a:lnTo>
                <a:lnTo>
                  <a:pt x="142" y="700"/>
                </a:lnTo>
                <a:lnTo>
                  <a:pt x="142" y="698"/>
                </a:lnTo>
                <a:lnTo>
                  <a:pt x="145" y="698"/>
                </a:lnTo>
                <a:lnTo>
                  <a:pt x="145" y="695"/>
                </a:lnTo>
                <a:lnTo>
                  <a:pt x="148" y="695"/>
                </a:lnTo>
                <a:lnTo>
                  <a:pt x="148" y="692"/>
                </a:lnTo>
                <a:lnTo>
                  <a:pt x="151" y="692"/>
                </a:lnTo>
                <a:lnTo>
                  <a:pt x="151" y="695"/>
                </a:lnTo>
                <a:lnTo>
                  <a:pt x="151" y="692"/>
                </a:lnTo>
                <a:lnTo>
                  <a:pt x="148" y="692"/>
                </a:lnTo>
                <a:lnTo>
                  <a:pt x="148" y="689"/>
                </a:lnTo>
                <a:lnTo>
                  <a:pt x="145" y="689"/>
                </a:lnTo>
                <a:lnTo>
                  <a:pt x="145" y="692"/>
                </a:lnTo>
                <a:lnTo>
                  <a:pt x="148" y="692"/>
                </a:lnTo>
                <a:lnTo>
                  <a:pt x="145" y="695"/>
                </a:lnTo>
                <a:lnTo>
                  <a:pt x="142" y="695"/>
                </a:lnTo>
                <a:lnTo>
                  <a:pt x="142" y="692"/>
                </a:lnTo>
                <a:lnTo>
                  <a:pt x="140" y="692"/>
                </a:lnTo>
                <a:lnTo>
                  <a:pt x="140" y="695"/>
                </a:lnTo>
                <a:lnTo>
                  <a:pt x="142" y="695"/>
                </a:lnTo>
                <a:lnTo>
                  <a:pt x="142" y="698"/>
                </a:lnTo>
                <a:lnTo>
                  <a:pt x="142" y="700"/>
                </a:lnTo>
                <a:lnTo>
                  <a:pt x="142" y="703"/>
                </a:lnTo>
                <a:lnTo>
                  <a:pt x="145" y="706"/>
                </a:lnTo>
                <a:lnTo>
                  <a:pt x="148" y="706"/>
                </a:lnTo>
                <a:lnTo>
                  <a:pt x="148" y="709"/>
                </a:lnTo>
                <a:lnTo>
                  <a:pt x="148" y="712"/>
                </a:lnTo>
                <a:lnTo>
                  <a:pt x="145" y="712"/>
                </a:lnTo>
                <a:lnTo>
                  <a:pt x="142" y="712"/>
                </a:lnTo>
                <a:lnTo>
                  <a:pt x="140" y="712"/>
                </a:lnTo>
                <a:lnTo>
                  <a:pt x="137" y="712"/>
                </a:lnTo>
                <a:lnTo>
                  <a:pt x="140" y="712"/>
                </a:lnTo>
                <a:lnTo>
                  <a:pt x="137" y="712"/>
                </a:lnTo>
                <a:lnTo>
                  <a:pt x="134" y="712"/>
                </a:lnTo>
                <a:lnTo>
                  <a:pt x="131" y="712"/>
                </a:lnTo>
                <a:lnTo>
                  <a:pt x="128" y="712"/>
                </a:lnTo>
                <a:lnTo>
                  <a:pt x="125" y="712"/>
                </a:lnTo>
                <a:lnTo>
                  <a:pt x="122" y="712"/>
                </a:lnTo>
                <a:lnTo>
                  <a:pt x="122" y="709"/>
                </a:lnTo>
                <a:lnTo>
                  <a:pt x="120" y="709"/>
                </a:lnTo>
                <a:lnTo>
                  <a:pt x="117" y="709"/>
                </a:lnTo>
                <a:lnTo>
                  <a:pt x="114" y="706"/>
                </a:lnTo>
                <a:lnTo>
                  <a:pt x="111" y="706"/>
                </a:lnTo>
                <a:lnTo>
                  <a:pt x="108" y="703"/>
                </a:lnTo>
                <a:lnTo>
                  <a:pt x="103" y="703"/>
                </a:lnTo>
                <a:lnTo>
                  <a:pt x="100" y="700"/>
                </a:lnTo>
                <a:lnTo>
                  <a:pt x="97" y="700"/>
                </a:lnTo>
                <a:lnTo>
                  <a:pt x="94" y="700"/>
                </a:lnTo>
                <a:lnTo>
                  <a:pt x="94" y="698"/>
                </a:lnTo>
                <a:lnTo>
                  <a:pt x="91" y="698"/>
                </a:lnTo>
                <a:lnTo>
                  <a:pt x="85" y="695"/>
                </a:lnTo>
                <a:lnTo>
                  <a:pt x="83" y="692"/>
                </a:lnTo>
                <a:lnTo>
                  <a:pt x="80" y="689"/>
                </a:lnTo>
                <a:lnTo>
                  <a:pt x="74" y="683"/>
                </a:lnTo>
                <a:lnTo>
                  <a:pt x="71" y="681"/>
                </a:lnTo>
                <a:lnTo>
                  <a:pt x="68" y="678"/>
                </a:lnTo>
                <a:lnTo>
                  <a:pt x="68" y="675"/>
                </a:lnTo>
                <a:lnTo>
                  <a:pt x="65" y="672"/>
                </a:lnTo>
                <a:lnTo>
                  <a:pt x="65" y="669"/>
                </a:lnTo>
                <a:lnTo>
                  <a:pt x="65" y="666"/>
                </a:lnTo>
                <a:lnTo>
                  <a:pt x="63" y="666"/>
                </a:lnTo>
                <a:lnTo>
                  <a:pt x="63" y="663"/>
                </a:lnTo>
                <a:lnTo>
                  <a:pt x="65" y="663"/>
                </a:lnTo>
                <a:lnTo>
                  <a:pt x="63" y="661"/>
                </a:lnTo>
                <a:lnTo>
                  <a:pt x="63" y="658"/>
                </a:lnTo>
                <a:lnTo>
                  <a:pt x="63" y="655"/>
                </a:lnTo>
                <a:lnTo>
                  <a:pt x="65" y="652"/>
                </a:lnTo>
                <a:lnTo>
                  <a:pt x="68" y="652"/>
                </a:lnTo>
                <a:lnTo>
                  <a:pt x="71" y="649"/>
                </a:lnTo>
                <a:lnTo>
                  <a:pt x="74" y="646"/>
                </a:lnTo>
                <a:lnTo>
                  <a:pt x="74" y="644"/>
                </a:lnTo>
                <a:lnTo>
                  <a:pt x="77" y="644"/>
                </a:lnTo>
                <a:lnTo>
                  <a:pt x="80" y="644"/>
                </a:lnTo>
                <a:lnTo>
                  <a:pt x="83" y="644"/>
                </a:lnTo>
                <a:lnTo>
                  <a:pt x="85" y="644"/>
                </a:lnTo>
                <a:lnTo>
                  <a:pt x="88" y="644"/>
                </a:lnTo>
                <a:lnTo>
                  <a:pt x="91" y="644"/>
                </a:lnTo>
                <a:lnTo>
                  <a:pt x="97" y="644"/>
                </a:lnTo>
                <a:lnTo>
                  <a:pt x="100" y="644"/>
                </a:lnTo>
                <a:lnTo>
                  <a:pt x="103" y="644"/>
                </a:lnTo>
                <a:lnTo>
                  <a:pt x="105" y="644"/>
                </a:lnTo>
                <a:lnTo>
                  <a:pt x="105" y="646"/>
                </a:lnTo>
                <a:lnTo>
                  <a:pt x="108" y="646"/>
                </a:lnTo>
                <a:lnTo>
                  <a:pt x="111" y="646"/>
                </a:lnTo>
                <a:lnTo>
                  <a:pt x="114" y="649"/>
                </a:lnTo>
                <a:lnTo>
                  <a:pt x="117" y="649"/>
                </a:lnTo>
                <a:lnTo>
                  <a:pt x="120" y="649"/>
                </a:lnTo>
                <a:lnTo>
                  <a:pt x="122" y="649"/>
                </a:lnTo>
                <a:lnTo>
                  <a:pt x="125" y="649"/>
                </a:lnTo>
                <a:lnTo>
                  <a:pt x="128" y="649"/>
                </a:lnTo>
                <a:lnTo>
                  <a:pt x="128" y="652"/>
                </a:lnTo>
                <a:lnTo>
                  <a:pt x="125" y="652"/>
                </a:lnTo>
                <a:lnTo>
                  <a:pt x="125" y="655"/>
                </a:lnTo>
                <a:lnTo>
                  <a:pt x="122" y="655"/>
                </a:lnTo>
                <a:lnTo>
                  <a:pt x="122" y="658"/>
                </a:lnTo>
                <a:lnTo>
                  <a:pt x="125" y="655"/>
                </a:lnTo>
                <a:lnTo>
                  <a:pt x="128" y="655"/>
                </a:lnTo>
                <a:lnTo>
                  <a:pt x="128" y="652"/>
                </a:lnTo>
                <a:lnTo>
                  <a:pt x="131" y="649"/>
                </a:lnTo>
                <a:lnTo>
                  <a:pt x="134" y="649"/>
                </a:lnTo>
                <a:lnTo>
                  <a:pt x="134" y="646"/>
                </a:lnTo>
                <a:lnTo>
                  <a:pt x="137" y="646"/>
                </a:lnTo>
                <a:lnTo>
                  <a:pt x="137" y="644"/>
                </a:lnTo>
                <a:lnTo>
                  <a:pt x="137" y="641"/>
                </a:lnTo>
                <a:lnTo>
                  <a:pt x="140" y="641"/>
                </a:lnTo>
                <a:lnTo>
                  <a:pt x="140" y="638"/>
                </a:lnTo>
                <a:lnTo>
                  <a:pt x="140" y="635"/>
                </a:lnTo>
                <a:lnTo>
                  <a:pt x="137" y="632"/>
                </a:lnTo>
                <a:lnTo>
                  <a:pt x="140" y="632"/>
                </a:lnTo>
                <a:lnTo>
                  <a:pt x="142" y="632"/>
                </a:lnTo>
                <a:lnTo>
                  <a:pt x="145" y="632"/>
                </a:lnTo>
                <a:lnTo>
                  <a:pt x="148" y="632"/>
                </a:lnTo>
                <a:lnTo>
                  <a:pt x="151" y="632"/>
                </a:lnTo>
                <a:lnTo>
                  <a:pt x="157" y="632"/>
                </a:lnTo>
                <a:lnTo>
                  <a:pt x="159" y="632"/>
                </a:lnTo>
                <a:lnTo>
                  <a:pt x="162" y="635"/>
                </a:lnTo>
                <a:lnTo>
                  <a:pt x="162" y="638"/>
                </a:lnTo>
                <a:lnTo>
                  <a:pt x="165" y="638"/>
                </a:lnTo>
                <a:lnTo>
                  <a:pt x="168" y="638"/>
                </a:lnTo>
                <a:lnTo>
                  <a:pt x="171" y="638"/>
                </a:lnTo>
                <a:lnTo>
                  <a:pt x="171" y="641"/>
                </a:lnTo>
                <a:lnTo>
                  <a:pt x="171" y="638"/>
                </a:lnTo>
                <a:lnTo>
                  <a:pt x="174" y="638"/>
                </a:lnTo>
                <a:lnTo>
                  <a:pt x="177" y="638"/>
                </a:lnTo>
                <a:lnTo>
                  <a:pt x="179" y="638"/>
                </a:lnTo>
                <a:lnTo>
                  <a:pt x="182" y="638"/>
                </a:lnTo>
                <a:lnTo>
                  <a:pt x="182" y="635"/>
                </a:lnTo>
                <a:lnTo>
                  <a:pt x="179" y="635"/>
                </a:lnTo>
                <a:lnTo>
                  <a:pt x="177" y="635"/>
                </a:lnTo>
                <a:lnTo>
                  <a:pt x="174" y="638"/>
                </a:lnTo>
                <a:lnTo>
                  <a:pt x="171" y="638"/>
                </a:lnTo>
                <a:lnTo>
                  <a:pt x="171" y="635"/>
                </a:lnTo>
                <a:lnTo>
                  <a:pt x="168" y="635"/>
                </a:lnTo>
                <a:lnTo>
                  <a:pt x="165" y="635"/>
                </a:lnTo>
                <a:lnTo>
                  <a:pt x="165" y="632"/>
                </a:lnTo>
                <a:lnTo>
                  <a:pt x="165" y="635"/>
                </a:lnTo>
                <a:lnTo>
                  <a:pt x="162" y="632"/>
                </a:lnTo>
                <a:lnTo>
                  <a:pt x="159" y="632"/>
                </a:lnTo>
                <a:lnTo>
                  <a:pt x="159" y="629"/>
                </a:lnTo>
                <a:lnTo>
                  <a:pt x="159" y="632"/>
                </a:lnTo>
                <a:lnTo>
                  <a:pt x="157" y="629"/>
                </a:lnTo>
                <a:lnTo>
                  <a:pt x="154" y="629"/>
                </a:lnTo>
                <a:lnTo>
                  <a:pt x="151" y="626"/>
                </a:lnTo>
                <a:lnTo>
                  <a:pt x="148" y="626"/>
                </a:lnTo>
                <a:lnTo>
                  <a:pt x="145" y="626"/>
                </a:lnTo>
                <a:lnTo>
                  <a:pt x="142" y="626"/>
                </a:lnTo>
                <a:lnTo>
                  <a:pt x="140" y="626"/>
                </a:lnTo>
                <a:lnTo>
                  <a:pt x="140" y="629"/>
                </a:lnTo>
                <a:lnTo>
                  <a:pt x="137" y="632"/>
                </a:lnTo>
                <a:lnTo>
                  <a:pt x="137" y="635"/>
                </a:lnTo>
                <a:lnTo>
                  <a:pt x="134" y="638"/>
                </a:lnTo>
                <a:lnTo>
                  <a:pt x="131" y="641"/>
                </a:lnTo>
                <a:lnTo>
                  <a:pt x="131" y="644"/>
                </a:lnTo>
                <a:lnTo>
                  <a:pt x="128" y="644"/>
                </a:lnTo>
                <a:lnTo>
                  <a:pt x="125" y="644"/>
                </a:lnTo>
                <a:lnTo>
                  <a:pt x="122" y="644"/>
                </a:lnTo>
                <a:lnTo>
                  <a:pt x="120" y="644"/>
                </a:lnTo>
                <a:lnTo>
                  <a:pt x="117" y="644"/>
                </a:lnTo>
                <a:lnTo>
                  <a:pt x="114" y="641"/>
                </a:lnTo>
                <a:lnTo>
                  <a:pt x="111" y="641"/>
                </a:lnTo>
                <a:lnTo>
                  <a:pt x="111" y="638"/>
                </a:lnTo>
                <a:lnTo>
                  <a:pt x="111" y="635"/>
                </a:lnTo>
                <a:lnTo>
                  <a:pt x="108" y="635"/>
                </a:lnTo>
                <a:lnTo>
                  <a:pt x="108" y="632"/>
                </a:lnTo>
                <a:lnTo>
                  <a:pt x="108" y="629"/>
                </a:lnTo>
                <a:lnTo>
                  <a:pt x="108" y="626"/>
                </a:lnTo>
                <a:lnTo>
                  <a:pt x="108" y="624"/>
                </a:lnTo>
                <a:lnTo>
                  <a:pt x="111" y="624"/>
                </a:lnTo>
                <a:lnTo>
                  <a:pt x="111" y="621"/>
                </a:lnTo>
                <a:lnTo>
                  <a:pt x="114" y="618"/>
                </a:lnTo>
                <a:lnTo>
                  <a:pt x="114" y="615"/>
                </a:lnTo>
                <a:lnTo>
                  <a:pt x="114" y="612"/>
                </a:lnTo>
                <a:lnTo>
                  <a:pt x="114" y="609"/>
                </a:lnTo>
                <a:lnTo>
                  <a:pt x="114" y="607"/>
                </a:lnTo>
                <a:lnTo>
                  <a:pt x="117" y="607"/>
                </a:lnTo>
                <a:lnTo>
                  <a:pt x="117" y="609"/>
                </a:lnTo>
                <a:lnTo>
                  <a:pt x="120" y="609"/>
                </a:lnTo>
                <a:lnTo>
                  <a:pt x="122" y="612"/>
                </a:lnTo>
                <a:lnTo>
                  <a:pt x="122" y="609"/>
                </a:lnTo>
                <a:lnTo>
                  <a:pt x="120" y="609"/>
                </a:lnTo>
                <a:lnTo>
                  <a:pt x="120" y="607"/>
                </a:lnTo>
                <a:lnTo>
                  <a:pt x="117" y="607"/>
                </a:lnTo>
                <a:lnTo>
                  <a:pt x="114" y="607"/>
                </a:lnTo>
                <a:lnTo>
                  <a:pt x="114" y="604"/>
                </a:lnTo>
                <a:lnTo>
                  <a:pt x="111" y="604"/>
                </a:lnTo>
                <a:lnTo>
                  <a:pt x="114" y="604"/>
                </a:lnTo>
                <a:lnTo>
                  <a:pt x="111" y="604"/>
                </a:lnTo>
                <a:lnTo>
                  <a:pt x="111" y="607"/>
                </a:lnTo>
                <a:lnTo>
                  <a:pt x="111" y="609"/>
                </a:lnTo>
                <a:lnTo>
                  <a:pt x="111" y="612"/>
                </a:lnTo>
                <a:lnTo>
                  <a:pt x="111" y="615"/>
                </a:lnTo>
                <a:lnTo>
                  <a:pt x="108" y="615"/>
                </a:lnTo>
                <a:lnTo>
                  <a:pt x="108" y="618"/>
                </a:lnTo>
                <a:lnTo>
                  <a:pt x="105" y="618"/>
                </a:lnTo>
                <a:lnTo>
                  <a:pt x="108" y="618"/>
                </a:lnTo>
                <a:lnTo>
                  <a:pt x="105" y="621"/>
                </a:lnTo>
                <a:lnTo>
                  <a:pt x="105" y="624"/>
                </a:lnTo>
                <a:lnTo>
                  <a:pt x="105" y="621"/>
                </a:lnTo>
                <a:lnTo>
                  <a:pt x="105" y="624"/>
                </a:lnTo>
                <a:lnTo>
                  <a:pt x="105" y="626"/>
                </a:lnTo>
                <a:lnTo>
                  <a:pt x="103" y="629"/>
                </a:lnTo>
                <a:lnTo>
                  <a:pt x="103" y="632"/>
                </a:lnTo>
                <a:lnTo>
                  <a:pt x="103" y="635"/>
                </a:lnTo>
                <a:lnTo>
                  <a:pt x="103" y="638"/>
                </a:lnTo>
                <a:lnTo>
                  <a:pt x="100" y="638"/>
                </a:lnTo>
                <a:lnTo>
                  <a:pt x="97" y="638"/>
                </a:lnTo>
                <a:lnTo>
                  <a:pt x="94" y="635"/>
                </a:lnTo>
                <a:lnTo>
                  <a:pt x="91" y="635"/>
                </a:lnTo>
                <a:lnTo>
                  <a:pt x="88" y="635"/>
                </a:lnTo>
                <a:lnTo>
                  <a:pt x="85" y="635"/>
                </a:lnTo>
                <a:lnTo>
                  <a:pt x="83" y="635"/>
                </a:lnTo>
                <a:lnTo>
                  <a:pt x="83" y="638"/>
                </a:lnTo>
                <a:lnTo>
                  <a:pt x="80" y="638"/>
                </a:lnTo>
                <a:lnTo>
                  <a:pt x="77" y="638"/>
                </a:lnTo>
                <a:lnTo>
                  <a:pt x="74" y="638"/>
                </a:lnTo>
                <a:lnTo>
                  <a:pt x="77" y="638"/>
                </a:lnTo>
                <a:lnTo>
                  <a:pt x="77" y="641"/>
                </a:lnTo>
                <a:lnTo>
                  <a:pt x="74" y="641"/>
                </a:lnTo>
                <a:lnTo>
                  <a:pt x="71" y="641"/>
                </a:lnTo>
                <a:lnTo>
                  <a:pt x="71" y="644"/>
                </a:lnTo>
                <a:lnTo>
                  <a:pt x="68" y="644"/>
                </a:lnTo>
                <a:lnTo>
                  <a:pt x="65" y="646"/>
                </a:lnTo>
                <a:lnTo>
                  <a:pt x="63" y="646"/>
                </a:lnTo>
                <a:lnTo>
                  <a:pt x="63" y="644"/>
                </a:lnTo>
                <a:lnTo>
                  <a:pt x="54" y="635"/>
                </a:lnTo>
                <a:lnTo>
                  <a:pt x="51" y="632"/>
                </a:lnTo>
                <a:lnTo>
                  <a:pt x="48" y="632"/>
                </a:lnTo>
                <a:lnTo>
                  <a:pt x="48" y="629"/>
                </a:lnTo>
                <a:lnTo>
                  <a:pt x="46" y="626"/>
                </a:lnTo>
                <a:lnTo>
                  <a:pt x="46" y="624"/>
                </a:lnTo>
                <a:lnTo>
                  <a:pt x="43" y="621"/>
                </a:lnTo>
                <a:lnTo>
                  <a:pt x="43" y="618"/>
                </a:lnTo>
                <a:lnTo>
                  <a:pt x="40" y="615"/>
                </a:lnTo>
                <a:lnTo>
                  <a:pt x="40" y="612"/>
                </a:lnTo>
                <a:lnTo>
                  <a:pt x="34" y="607"/>
                </a:lnTo>
                <a:lnTo>
                  <a:pt x="34" y="604"/>
                </a:lnTo>
                <a:lnTo>
                  <a:pt x="34" y="601"/>
                </a:lnTo>
                <a:lnTo>
                  <a:pt x="34" y="598"/>
                </a:lnTo>
                <a:lnTo>
                  <a:pt x="34" y="595"/>
                </a:lnTo>
                <a:lnTo>
                  <a:pt x="34" y="592"/>
                </a:lnTo>
                <a:lnTo>
                  <a:pt x="34" y="589"/>
                </a:lnTo>
                <a:lnTo>
                  <a:pt x="37" y="587"/>
                </a:lnTo>
                <a:lnTo>
                  <a:pt x="37" y="584"/>
                </a:lnTo>
                <a:lnTo>
                  <a:pt x="40" y="581"/>
                </a:lnTo>
                <a:lnTo>
                  <a:pt x="37" y="581"/>
                </a:lnTo>
                <a:lnTo>
                  <a:pt x="40" y="578"/>
                </a:lnTo>
                <a:lnTo>
                  <a:pt x="40" y="581"/>
                </a:lnTo>
                <a:lnTo>
                  <a:pt x="43" y="581"/>
                </a:lnTo>
                <a:lnTo>
                  <a:pt x="43" y="578"/>
                </a:lnTo>
                <a:lnTo>
                  <a:pt x="43" y="575"/>
                </a:lnTo>
                <a:lnTo>
                  <a:pt x="46" y="575"/>
                </a:lnTo>
                <a:lnTo>
                  <a:pt x="48" y="575"/>
                </a:lnTo>
                <a:lnTo>
                  <a:pt x="51" y="578"/>
                </a:lnTo>
                <a:lnTo>
                  <a:pt x="54" y="578"/>
                </a:lnTo>
                <a:lnTo>
                  <a:pt x="54" y="581"/>
                </a:lnTo>
                <a:lnTo>
                  <a:pt x="57" y="584"/>
                </a:lnTo>
                <a:lnTo>
                  <a:pt x="57" y="587"/>
                </a:lnTo>
                <a:lnTo>
                  <a:pt x="60" y="589"/>
                </a:lnTo>
                <a:lnTo>
                  <a:pt x="57" y="592"/>
                </a:lnTo>
                <a:lnTo>
                  <a:pt x="57" y="595"/>
                </a:lnTo>
                <a:lnTo>
                  <a:pt x="60" y="595"/>
                </a:lnTo>
                <a:lnTo>
                  <a:pt x="63" y="595"/>
                </a:lnTo>
                <a:lnTo>
                  <a:pt x="65" y="595"/>
                </a:lnTo>
                <a:lnTo>
                  <a:pt x="63" y="595"/>
                </a:lnTo>
                <a:lnTo>
                  <a:pt x="60" y="595"/>
                </a:lnTo>
                <a:lnTo>
                  <a:pt x="60" y="592"/>
                </a:lnTo>
                <a:lnTo>
                  <a:pt x="60" y="589"/>
                </a:lnTo>
                <a:lnTo>
                  <a:pt x="60" y="587"/>
                </a:lnTo>
                <a:lnTo>
                  <a:pt x="57" y="587"/>
                </a:lnTo>
                <a:lnTo>
                  <a:pt x="57" y="584"/>
                </a:lnTo>
                <a:lnTo>
                  <a:pt x="57" y="581"/>
                </a:lnTo>
                <a:lnTo>
                  <a:pt x="54" y="578"/>
                </a:lnTo>
                <a:lnTo>
                  <a:pt x="54" y="575"/>
                </a:lnTo>
                <a:lnTo>
                  <a:pt x="54" y="572"/>
                </a:lnTo>
                <a:lnTo>
                  <a:pt x="57" y="572"/>
                </a:lnTo>
                <a:lnTo>
                  <a:pt x="60" y="570"/>
                </a:lnTo>
                <a:lnTo>
                  <a:pt x="63" y="570"/>
                </a:lnTo>
                <a:lnTo>
                  <a:pt x="63" y="567"/>
                </a:lnTo>
                <a:lnTo>
                  <a:pt x="65" y="567"/>
                </a:lnTo>
                <a:lnTo>
                  <a:pt x="68" y="564"/>
                </a:lnTo>
                <a:lnTo>
                  <a:pt x="71" y="561"/>
                </a:lnTo>
                <a:lnTo>
                  <a:pt x="74" y="561"/>
                </a:lnTo>
                <a:lnTo>
                  <a:pt x="77" y="561"/>
                </a:lnTo>
                <a:lnTo>
                  <a:pt x="83" y="558"/>
                </a:lnTo>
                <a:lnTo>
                  <a:pt x="83" y="555"/>
                </a:lnTo>
                <a:lnTo>
                  <a:pt x="85" y="555"/>
                </a:lnTo>
                <a:lnTo>
                  <a:pt x="85" y="558"/>
                </a:lnTo>
                <a:lnTo>
                  <a:pt x="88" y="558"/>
                </a:lnTo>
                <a:lnTo>
                  <a:pt x="88" y="555"/>
                </a:lnTo>
                <a:lnTo>
                  <a:pt x="91" y="555"/>
                </a:lnTo>
                <a:lnTo>
                  <a:pt x="91" y="552"/>
                </a:lnTo>
                <a:lnTo>
                  <a:pt x="94" y="550"/>
                </a:lnTo>
                <a:lnTo>
                  <a:pt x="97" y="547"/>
                </a:lnTo>
                <a:lnTo>
                  <a:pt x="100" y="544"/>
                </a:lnTo>
                <a:lnTo>
                  <a:pt x="103" y="544"/>
                </a:lnTo>
                <a:lnTo>
                  <a:pt x="103" y="547"/>
                </a:lnTo>
                <a:lnTo>
                  <a:pt x="103" y="544"/>
                </a:lnTo>
                <a:lnTo>
                  <a:pt x="105" y="544"/>
                </a:lnTo>
                <a:lnTo>
                  <a:pt x="105" y="541"/>
                </a:lnTo>
                <a:lnTo>
                  <a:pt x="105" y="538"/>
                </a:lnTo>
                <a:lnTo>
                  <a:pt x="108" y="538"/>
                </a:lnTo>
                <a:lnTo>
                  <a:pt x="111" y="535"/>
                </a:lnTo>
                <a:lnTo>
                  <a:pt x="114" y="535"/>
                </a:lnTo>
                <a:lnTo>
                  <a:pt x="114" y="532"/>
                </a:lnTo>
                <a:lnTo>
                  <a:pt x="117" y="532"/>
                </a:lnTo>
                <a:lnTo>
                  <a:pt x="120" y="530"/>
                </a:lnTo>
                <a:lnTo>
                  <a:pt x="122" y="527"/>
                </a:lnTo>
                <a:lnTo>
                  <a:pt x="125" y="527"/>
                </a:lnTo>
                <a:lnTo>
                  <a:pt x="128" y="527"/>
                </a:lnTo>
                <a:lnTo>
                  <a:pt x="128" y="524"/>
                </a:lnTo>
                <a:lnTo>
                  <a:pt x="125" y="524"/>
                </a:lnTo>
                <a:lnTo>
                  <a:pt x="122" y="524"/>
                </a:lnTo>
                <a:lnTo>
                  <a:pt x="120" y="527"/>
                </a:lnTo>
                <a:lnTo>
                  <a:pt x="117" y="530"/>
                </a:lnTo>
                <a:lnTo>
                  <a:pt x="114" y="530"/>
                </a:lnTo>
                <a:lnTo>
                  <a:pt x="114" y="532"/>
                </a:lnTo>
                <a:lnTo>
                  <a:pt x="111" y="532"/>
                </a:lnTo>
                <a:lnTo>
                  <a:pt x="108" y="535"/>
                </a:lnTo>
                <a:lnTo>
                  <a:pt x="105" y="538"/>
                </a:lnTo>
                <a:lnTo>
                  <a:pt x="103" y="541"/>
                </a:lnTo>
                <a:lnTo>
                  <a:pt x="100" y="541"/>
                </a:lnTo>
                <a:lnTo>
                  <a:pt x="97" y="541"/>
                </a:lnTo>
                <a:lnTo>
                  <a:pt x="94" y="541"/>
                </a:lnTo>
                <a:lnTo>
                  <a:pt x="94" y="544"/>
                </a:lnTo>
                <a:lnTo>
                  <a:pt x="91" y="547"/>
                </a:lnTo>
                <a:lnTo>
                  <a:pt x="88" y="547"/>
                </a:lnTo>
                <a:lnTo>
                  <a:pt x="88" y="550"/>
                </a:lnTo>
                <a:lnTo>
                  <a:pt x="85" y="550"/>
                </a:lnTo>
                <a:lnTo>
                  <a:pt x="85" y="552"/>
                </a:lnTo>
                <a:lnTo>
                  <a:pt x="83" y="552"/>
                </a:lnTo>
                <a:lnTo>
                  <a:pt x="80" y="552"/>
                </a:lnTo>
                <a:lnTo>
                  <a:pt x="80" y="550"/>
                </a:lnTo>
                <a:lnTo>
                  <a:pt x="77" y="550"/>
                </a:lnTo>
                <a:lnTo>
                  <a:pt x="80" y="552"/>
                </a:lnTo>
                <a:lnTo>
                  <a:pt x="77" y="552"/>
                </a:lnTo>
                <a:lnTo>
                  <a:pt x="77" y="555"/>
                </a:lnTo>
                <a:lnTo>
                  <a:pt x="74" y="555"/>
                </a:lnTo>
                <a:lnTo>
                  <a:pt x="71" y="555"/>
                </a:lnTo>
                <a:lnTo>
                  <a:pt x="68" y="558"/>
                </a:lnTo>
                <a:lnTo>
                  <a:pt x="65" y="558"/>
                </a:lnTo>
                <a:lnTo>
                  <a:pt x="63" y="561"/>
                </a:lnTo>
                <a:lnTo>
                  <a:pt x="60" y="561"/>
                </a:lnTo>
                <a:lnTo>
                  <a:pt x="60" y="564"/>
                </a:lnTo>
                <a:lnTo>
                  <a:pt x="57" y="567"/>
                </a:lnTo>
                <a:lnTo>
                  <a:pt x="54" y="567"/>
                </a:lnTo>
                <a:lnTo>
                  <a:pt x="51" y="567"/>
                </a:lnTo>
                <a:lnTo>
                  <a:pt x="48" y="570"/>
                </a:lnTo>
                <a:lnTo>
                  <a:pt x="46" y="570"/>
                </a:lnTo>
                <a:lnTo>
                  <a:pt x="43" y="572"/>
                </a:lnTo>
                <a:lnTo>
                  <a:pt x="40" y="572"/>
                </a:lnTo>
                <a:lnTo>
                  <a:pt x="40" y="575"/>
                </a:lnTo>
                <a:lnTo>
                  <a:pt x="37" y="575"/>
                </a:lnTo>
                <a:lnTo>
                  <a:pt x="34" y="578"/>
                </a:lnTo>
                <a:lnTo>
                  <a:pt x="34" y="581"/>
                </a:lnTo>
                <a:lnTo>
                  <a:pt x="31" y="581"/>
                </a:lnTo>
                <a:lnTo>
                  <a:pt x="31" y="584"/>
                </a:lnTo>
                <a:lnTo>
                  <a:pt x="31" y="587"/>
                </a:lnTo>
                <a:lnTo>
                  <a:pt x="31" y="589"/>
                </a:lnTo>
                <a:lnTo>
                  <a:pt x="28" y="589"/>
                </a:lnTo>
                <a:lnTo>
                  <a:pt x="26" y="589"/>
                </a:lnTo>
                <a:lnTo>
                  <a:pt x="26" y="587"/>
                </a:lnTo>
                <a:lnTo>
                  <a:pt x="23" y="587"/>
                </a:lnTo>
                <a:lnTo>
                  <a:pt x="20" y="584"/>
                </a:lnTo>
                <a:lnTo>
                  <a:pt x="20" y="581"/>
                </a:lnTo>
                <a:lnTo>
                  <a:pt x="20" y="578"/>
                </a:lnTo>
                <a:lnTo>
                  <a:pt x="17" y="578"/>
                </a:lnTo>
                <a:lnTo>
                  <a:pt x="17" y="575"/>
                </a:lnTo>
                <a:lnTo>
                  <a:pt x="14" y="572"/>
                </a:lnTo>
                <a:lnTo>
                  <a:pt x="14" y="570"/>
                </a:lnTo>
                <a:lnTo>
                  <a:pt x="11" y="570"/>
                </a:lnTo>
                <a:lnTo>
                  <a:pt x="11" y="567"/>
                </a:lnTo>
                <a:lnTo>
                  <a:pt x="11" y="564"/>
                </a:lnTo>
                <a:lnTo>
                  <a:pt x="9" y="564"/>
                </a:lnTo>
                <a:lnTo>
                  <a:pt x="9" y="561"/>
                </a:lnTo>
                <a:lnTo>
                  <a:pt x="6" y="558"/>
                </a:lnTo>
                <a:lnTo>
                  <a:pt x="6" y="555"/>
                </a:lnTo>
                <a:lnTo>
                  <a:pt x="3" y="555"/>
                </a:lnTo>
                <a:lnTo>
                  <a:pt x="3" y="552"/>
                </a:lnTo>
                <a:lnTo>
                  <a:pt x="0" y="550"/>
                </a:lnTo>
                <a:lnTo>
                  <a:pt x="3" y="547"/>
                </a:lnTo>
                <a:lnTo>
                  <a:pt x="11" y="532"/>
                </a:lnTo>
                <a:lnTo>
                  <a:pt x="14" y="530"/>
                </a:lnTo>
                <a:lnTo>
                  <a:pt x="17" y="524"/>
                </a:lnTo>
                <a:lnTo>
                  <a:pt x="17" y="518"/>
                </a:lnTo>
                <a:lnTo>
                  <a:pt x="20" y="513"/>
                </a:lnTo>
                <a:lnTo>
                  <a:pt x="26" y="504"/>
                </a:lnTo>
                <a:lnTo>
                  <a:pt x="28" y="498"/>
                </a:lnTo>
                <a:lnTo>
                  <a:pt x="31" y="490"/>
                </a:lnTo>
                <a:lnTo>
                  <a:pt x="37" y="481"/>
                </a:lnTo>
                <a:lnTo>
                  <a:pt x="40" y="473"/>
                </a:lnTo>
                <a:lnTo>
                  <a:pt x="46" y="464"/>
                </a:lnTo>
                <a:lnTo>
                  <a:pt x="48" y="461"/>
                </a:lnTo>
                <a:lnTo>
                  <a:pt x="51" y="458"/>
                </a:lnTo>
                <a:lnTo>
                  <a:pt x="51" y="456"/>
                </a:lnTo>
                <a:lnTo>
                  <a:pt x="51" y="453"/>
                </a:lnTo>
                <a:lnTo>
                  <a:pt x="48" y="453"/>
                </a:lnTo>
                <a:lnTo>
                  <a:pt x="48" y="450"/>
                </a:lnTo>
                <a:lnTo>
                  <a:pt x="48" y="447"/>
                </a:lnTo>
                <a:lnTo>
                  <a:pt x="46" y="447"/>
                </a:lnTo>
                <a:lnTo>
                  <a:pt x="46" y="450"/>
                </a:lnTo>
                <a:lnTo>
                  <a:pt x="43" y="450"/>
                </a:lnTo>
                <a:lnTo>
                  <a:pt x="40" y="447"/>
                </a:lnTo>
                <a:lnTo>
                  <a:pt x="40" y="450"/>
                </a:lnTo>
                <a:lnTo>
                  <a:pt x="37" y="450"/>
                </a:lnTo>
                <a:lnTo>
                  <a:pt x="37" y="447"/>
                </a:lnTo>
                <a:lnTo>
                  <a:pt x="34" y="447"/>
                </a:lnTo>
                <a:lnTo>
                  <a:pt x="34" y="444"/>
                </a:lnTo>
                <a:lnTo>
                  <a:pt x="31" y="444"/>
                </a:lnTo>
                <a:lnTo>
                  <a:pt x="34" y="441"/>
                </a:lnTo>
                <a:lnTo>
                  <a:pt x="31" y="441"/>
                </a:lnTo>
                <a:lnTo>
                  <a:pt x="31" y="439"/>
                </a:lnTo>
                <a:lnTo>
                  <a:pt x="31" y="436"/>
                </a:lnTo>
                <a:lnTo>
                  <a:pt x="28" y="436"/>
                </a:lnTo>
                <a:lnTo>
                  <a:pt x="28" y="433"/>
                </a:lnTo>
                <a:lnTo>
                  <a:pt x="26" y="433"/>
                </a:lnTo>
                <a:lnTo>
                  <a:pt x="23" y="433"/>
                </a:lnTo>
                <a:lnTo>
                  <a:pt x="23" y="430"/>
                </a:lnTo>
                <a:lnTo>
                  <a:pt x="23" y="427"/>
                </a:lnTo>
                <a:lnTo>
                  <a:pt x="20" y="424"/>
                </a:lnTo>
                <a:lnTo>
                  <a:pt x="17" y="424"/>
                </a:lnTo>
                <a:lnTo>
                  <a:pt x="14" y="421"/>
                </a:lnTo>
                <a:lnTo>
                  <a:pt x="11" y="419"/>
                </a:lnTo>
                <a:lnTo>
                  <a:pt x="11" y="416"/>
                </a:lnTo>
                <a:lnTo>
                  <a:pt x="11" y="413"/>
                </a:lnTo>
                <a:lnTo>
                  <a:pt x="14" y="413"/>
                </a:lnTo>
                <a:lnTo>
                  <a:pt x="14" y="410"/>
                </a:lnTo>
                <a:lnTo>
                  <a:pt x="17" y="410"/>
                </a:lnTo>
                <a:lnTo>
                  <a:pt x="20" y="407"/>
                </a:lnTo>
                <a:lnTo>
                  <a:pt x="17" y="404"/>
                </a:lnTo>
                <a:lnTo>
                  <a:pt x="17" y="402"/>
                </a:lnTo>
                <a:lnTo>
                  <a:pt x="17" y="399"/>
                </a:lnTo>
                <a:lnTo>
                  <a:pt x="17" y="396"/>
                </a:lnTo>
                <a:lnTo>
                  <a:pt x="20" y="396"/>
                </a:lnTo>
                <a:lnTo>
                  <a:pt x="23" y="396"/>
                </a:lnTo>
                <a:lnTo>
                  <a:pt x="23" y="393"/>
                </a:lnTo>
                <a:lnTo>
                  <a:pt x="23" y="390"/>
                </a:lnTo>
                <a:lnTo>
                  <a:pt x="26" y="390"/>
                </a:lnTo>
                <a:lnTo>
                  <a:pt x="28" y="393"/>
                </a:lnTo>
                <a:lnTo>
                  <a:pt x="31" y="393"/>
                </a:lnTo>
                <a:lnTo>
                  <a:pt x="34" y="390"/>
                </a:lnTo>
                <a:lnTo>
                  <a:pt x="34" y="387"/>
                </a:lnTo>
                <a:lnTo>
                  <a:pt x="37" y="387"/>
                </a:lnTo>
                <a:lnTo>
                  <a:pt x="40" y="384"/>
                </a:lnTo>
                <a:lnTo>
                  <a:pt x="43" y="382"/>
                </a:lnTo>
                <a:lnTo>
                  <a:pt x="43" y="379"/>
                </a:lnTo>
                <a:lnTo>
                  <a:pt x="40" y="376"/>
                </a:lnTo>
                <a:lnTo>
                  <a:pt x="43" y="376"/>
                </a:lnTo>
                <a:lnTo>
                  <a:pt x="43" y="373"/>
                </a:lnTo>
                <a:lnTo>
                  <a:pt x="40" y="373"/>
                </a:lnTo>
                <a:lnTo>
                  <a:pt x="40" y="370"/>
                </a:lnTo>
                <a:lnTo>
                  <a:pt x="43" y="370"/>
                </a:lnTo>
                <a:lnTo>
                  <a:pt x="43" y="367"/>
                </a:lnTo>
                <a:lnTo>
                  <a:pt x="46" y="367"/>
                </a:lnTo>
                <a:lnTo>
                  <a:pt x="46" y="365"/>
                </a:lnTo>
                <a:lnTo>
                  <a:pt x="48" y="365"/>
                </a:lnTo>
                <a:lnTo>
                  <a:pt x="48" y="362"/>
                </a:lnTo>
                <a:lnTo>
                  <a:pt x="51" y="362"/>
                </a:lnTo>
                <a:lnTo>
                  <a:pt x="51" y="359"/>
                </a:lnTo>
                <a:lnTo>
                  <a:pt x="54" y="359"/>
                </a:lnTo>
                <a:lnTo>
                  <a:pt x="54" y="356"/>
                </a:lnTo>
                <a:lnTo>
                  <a:pt x="57" y="356"/>
                </a:lnTo>
                <a:lnTo>
                  <a:pt x="57" y="353"/>
                </a:lnTo>
                <a:lnTo>
                  <a:pt x="57" y="350"/>
                </a:lnTo>
                <a:lnTo>
                  <a:pt x="57" y="347"/>
                </a:lnTo>
                <a:lnTo>
                  <a:pt x="57" y="345"/>
                </a:lnTo>
                <a:lnTo>
                  <a:pt x="57" y="342"/>
                </a:lnTo>
                <a:lnTo>
                  <a:pt x="60" y="342"/>
                </a:lnTo>
                <a:lnTo>
                  <a:pt x="60" y="339"/>
                </a:lnTo>
                <a:lnTo>
                  <a:pt x="60" y="336"/>
                </a:lnTo>
                <a:lnTo>
                  <a:pt x="60" y="333"/>
                </a:lnTo>
                <a:lnTo>
                  <a:pt x="57" y="330"/>
                </a:lnTo>
                <a:lnTo>
                  <a:pt x="54" y="330"/>
                </a:lnTo>
                <a:lnTo>
                  <a:pt x="54" y="328"/>
                </a:lnTo>
                <a:lnTo>
                  <a:pt x="51" y="328"/>
                </a:lnTo>
                <a:lnTo>
                  <a:pt x="51" y="325"/>
                </a:lnTo>
                <a:lnTo>
                  <a:pt x="48" y="325"/>
                </a:lnTo>
                <a:lnTo>
                  <a:pt x="48" y="322"/>
                </a:lnTo>
                <a:lnTo>
                  <a:pt x="48" y="319"/>
                </a:lnTo>
                <a:lnTo>
                  <a:pt x="46" y="316"/>
                </a:lnTo>
                <a:lnTo>
                  <a:pt x="46" y="313"/>
                </a:lnTo>
                <a:lnTo>
                  <a:pt x="43" y="310"/>
                </a:lnTo>
                <a:lnTo>
                  <a:pt x="43" y="308"/>
                </a:lnTo>
                <a:lnTo>
                  <a:pt x="43" y="305"/>
                </a:lnTo>
                <a:lnTo>
                  <a:pt x="43" y="302"/>
                </a:lnTo>
                <a:lnTo>
                  <a:pt x="46" y="299"/>
                </a:lnTo>
                <a:lnTo>
                  <a:pt x="46" y="296"/>
                </a:lnTo>
                <a:lnTo>
                  <a:pt x="46" y="293"/>
                </a:lnTo>
                <a:lnTo>
                  <a:pt x="46" y="291"/>
                </a:lnTo>
                <a:lnTo>
                  <a:pt x="48" y="288"/>
                </a:lnTo>
                <a:lnTo>
                  <a:pt x="51" y="282"/>
                </a:lnTo>
                <a:lnTo>
                  <a:pt x="51" y="279"/>
                </a:lnTo>
                <a:lnTo>
                  <a:pt x="54" y="276"/>
                </a:lnTo>
                <a:lnTo>
                  <a:pt x="57" y="273"/>
                </a:lnTo>
                <a:lnTo>
                  <a:pt x="57" y="271"/>
                </a:lnTo>
                <a:lnTo>
                  <a:pt x="63" y="268"/>
                </a:lnTo>
                <a:lnTo>
                  <a:pt x="65" y="265"/>
                </a:lnTo>
                <a:lnTo>
                  <a:pt x="68" y="265"/>
                </a:lnTo>
                <a:lnTo>
                  <a:pt x="71" y="265"/>
                </a:lnTo>
                <a:lnTo>
                  <a:pt x="74" y="262"/>
                </a:lnTo>
                <a:lnTo>
                  <a:pt x="74" y="259"/>
                </a:lnTo>
                <a:lnTo>
                  <a:pt x="74" y="256"/>
                </a:lnTo>
                <a:lnTo>
                  <a:pt x="74" y="254"/>
                </a:lnTo>
                <a:lnTo>
                  <a:pt x="74" y="251"/>
                </a:lnTo>
                <a:lnTo>
                  <a:pt x="77" y="251"/>
                </a:lnTo>
                <a:lnTo>
                  <a:pt x="77" y="248"/>
                </a:lnTo>
                <a:lnTo>
                  <a:pt x="80" y="245"/>
                </a:lnTo>
                <a:lnTo>
                  <a:pt x="80" y="242"/>
                </a:lnTo>
                <a:lnTo>
                  <a:pt x="83" y="239"/>
                </a:lnTo>
                <a:lnTo>
                  <a:pt x="85" y="239"/>
                </a:lnTo>
                <a:lnTo>
                  <a:pt x="85" y="234"/>
                </a:lnTo>
                <a:lnTo>
                  <a:pt x="91" y="228"/>
                </a:lnTo>
                <a:lnTo>
                  <a:pt x="97" y="225"/>
                </a:lnTo>
                <a:lnTo>
                  <a:pt x="157" y="228"/>
                </a:lnTo>
                <a:lnTo>
                  <a:pt x="182" y="228"/>
                </a:lnTo>
                <a:lnTo>
                  <a:pt x="185" y="228"/>
                </a:lnTo>
                <a:lnTo>
                  <a:pt x="188" y="228"/>
                </a:lnTo>
                <a:lnTo>
                  <a:pt x="191" y="231"/>
                </a:lnTo>
                <a:lnTo>
                  <a:pt x="191" y="234"/>
                </a:lnTo>
                <a:lnTo>
                  <a:pt x="194" y="236"/>
                </a:lnTo>
                <a:lnTo>
                  <a:pt x="194" y="239"/>
                </a:lnTo>
                <a:lnTo>
                  <a:pt x="191" y="242"/>
                </a:lnTo>
                <a:lnTo>
                  <a:pt x="188" y="242"/>
                </a:lnTo>
                <a:lnTo>
                  <a:pt x="185" y="245"/>
                </a:lnTo>
                <a:lnTo>
                  <a:pt x="182" y="248"/>
                </a:lnTo>
                <a:lnTo>
                  <a:pt x="182" y="251"/>
                </a:lnTo>
                <a:lnTo>
                  <a:pt x="185" y="251"/>
                </a:lnTo>
                <a:lnTo>
                  <a:pt x="185" y="254"/>
                </a:lnTo>
                <a:lnTo>
                  <a:pt x="185" y="256"/>
                </a:lnTo>
                <a:lnTo>
                  <a:pt x="188" y="259"/>
                </a:lnTo>
                <a:lnTo>
                  <a:pt x="188" y="262"/>
                </a:lnTo>
                <a:lnTo>
                  <a:pt x="191" y="265"/>
                </a:lnTo>
                <a:lnTo>
                  <a:pt x="191" y="268"/>
                </a:lnTo>
                <a:lnTo>
                  <a:pt x="191" y="271"/>
                </a:lnTo>
                <a:lnTo>
                  <a:pt x="191" y="273"/>
                </a:lnTo>
                <a:lnTo>
                  <a:pt x="191" y="279"/>
                </a:lnTo>
                <a:lnTo>
                  <a:pt x="191" y="282"/>
                </a:lnTo>
                <a:lnTo>
                  <a:pt x="194" y="285"/>
                </a:lnTo>
                <a:lnTo>
                  <a:pt x="196" y="285"/>
                </a:lnTo>
                <a:lnTo>
                  <a:pt x="199" y="282"/>
                </a:lnTo>
                <a:lnTo>
                  <a:pt x="202" y="279"/>
                </a:lnTo>
                <a:lnTo>
                  <a:pt x="205" y="276"/>
                </a:lnTo>
                <a:lnTo>
                  <a:pt x="208" y="273"/>
                </a:lnTo>
                <a:lnTo>
                  <a:pt x="211" y="273"/>
                </a:lnTo>
                <a:lnTo>
                  <a:pt x="214" y="273"/>
                </a:lnTo>
                <a:lnTo>
                  <a:pt x="219" y="273"/>
                </a:lnTo>
                <a:lnTo>
                  <a:pt x="219" y="276"/>
                </a:lnTo>
                <a:lnTo>
                  <a:pt x="222" y="276"/>
                </a:lnTo>
                <a:lnTo>
                  <a:pt x="225" y="279"/>
                </a:lnTo>
                <a:lnTo>
                  <a:pt x="236" y="276"/>
                </a:lnTo>
                <a:lnTo>
                  <a:pt x="239" y="271"/>
                </a:lnTo>
                <a:lnTo>
                  <a:pt x="239" y="268"/>
                </a:lnTo>
                <a:lnTo>
                  <a:pt x="242" y="265"/>
                </a:lnTo>
                <a:lnTo>
                  <a:pt x="248" y="262"/>
                </a:lnTo>
                <a:lnTo>
                  <a:pt x="251" y="262"/>
                </a:lnTo>
                <a:lnTo>
                  <a:pt x="253" y="259"/>
                </a:lnTo>
                <a:lnTo>
                  <a:pt x="256" y="256"/>
                </a:lnTo>
                <a:lnTo>
                  <a:pt x="259" y="251"/>
                </a:lnTo>
                <a:lnTo>
                  <a:pt x="259" y="248"/>
                </a:lnTo>
                <a:lnTo>
                  <a:pt x="259" y="245"/>
                </a:lnTo>
                <a:lnTo>
                  <a:pt x="256" y="245"/>
                </a:lnTo>
                <a:lnTo>
                  <a:pt x="256" y="242"/>
                </a:lnTo>
                <a:lnTo>
                  <a:pt x="256" y="239"/>
                </a:lnTo>
                <a:lnTo>
                  <a:pt x="259" y="236"/>
                </a:lnTo>
                <a:lnTo>
                  <a:pt x="262" y="234"/>
                </a:lnTo>
                <a:lnTo>
                  <a:pt x="262" y="228"/>
                </a:lnTo>
                <a:lnTo>
                  <a:pt x="262" y="225"/>
                </a:lnTo>
                <a:lnTo>
                  <a:pt x="262" y="222"/>
                </a:lnTo>
                <a:lnTo>
                  <a:pt x="265" y="219"/>
                </a:lnTo>
                <a:lnTo>
                  <a:pt x="265" y="216"/>
                </a:lnTo>
                <a:lnTo>
                  <a:pt x="268" y="216"/>
                </a:lnTo>
                <a:lnTo>
                  <a:pt x="265" y="214"/>
                </a:lnTo>
                <a:lnTo>
                  <a:pt x="265" y="211"/>
                </a:lnTo>
                <a:lnTo>
                  <a:pt x="265" y="208"/>
                </a:lnTo>
                <a:lnTo>
                  <a:pt x="265" y="205"/>
                </a:lnTo>
                <a:lnTo>
                  <a:pt x="262" y="202"/>
                </a:lnTo>
                <a:lnTo>
                  <a:pt x="262" y="199"/>
                </a:lnTo>
                <a:lnTo>
                  <a:pt x="262" y="197"/>
                </a:lnTo>
                <a:lnTo>
                  <a:pt x="262" y="194"/>
                </a:lnTo>
                <a:lnTo>
                  <a:pt x="265" y="191"/>
                </a:lnTo>
                <a:lnTo>
                  <a:pt x="265" y="188"/>
                </a:lnTo>
                <a:lnTo>
                  <a:pt x="265" y="185"/>
                </a:lnTo>
                <a:lnTo>
                  <a:pt x="265" y="182"/>
                </a:lnTo>
                <a:lnTo>
                  <a:pt x="265" y="179"/>
                </a:lnTo>
                <a:lnTo>
                  <a:pt x="268" y="179"/>
                </a:lnTo>
                <a:lnTo>
                  <a:pt x="268" y="177"/>
                </a:lnTo>
                <a:lnTo>
                  <a:pt x="268" y="174"/>
                </a:lnTo>
                <a:lnTo>
                  <a:pt x="271" y="174"/>
                </a:lnTo>
                <a:lnTo>
                  <a:pt x="271" y="171"/>
                </a:lnTo>
                <a:lnTo>
                  <a:pt x="271" y="168"/>
                </a:lnTo>
                <a:lnTo>
                  <a:pt x="273" y="165"/>
                </a:lnTo>
                <a:lnTo>
                  <a:pt x="276" y="162"/>
                </a:lnTo>
                <a:lnTo>
                  <a:pt x="279" y="162"/>
                </a:lnTo>
                <a:lnTo>
                  <a:pt x="282" y="160"/>
                </a:lnTo>
                <a:lnTo>
                  <a:pt x="285" y="160"/>
                </a:lnTo>
                <a:lnTo>
                  <a:pt x="282" y="157"/>
                </a:lnTo>
                <a:lnTo>
                  <a:pt x="282" y="154"/>
                </a:lnTo>
                <a:lnTo>
                  <a:pt x="279" y="154"/>
                </a:lnTo>
                <a:lnTo>
                  <a:pt x="282" y="151"/>
                </a:lnTo>
                <a:lnTo>
                  <a:pt x="285" y="151"/>
                </a:lnTo>
                <a:lnTo>
                  <a:pt x="285" y="148"/>
                </a:lnTo>
                <a:lnTo>
                  <a:pt x="288" y="148"/>
                </a:lnTo>
                <a:lnTo>
                  <a:pt x="288" y="145"/>
                </a:lnTo>
                <a:lnTo>
                  <a:pt x="288" y="142"/>
                </a:lnTo>
                <a:lnTo>
                  <a:pt x="290" y="140"/>
                </a:lnTo>
                <a:lnTo>
                  <a:pt x="290" y="137"/>
                </a:lnTo>
                <a:lnTo>
                  <a:pt x="293" y="134"/>
                </a:lnTo>
                <a:lnTo>
                  <a:pt x="296" y="131"/>
                </a:lnTo>
                <a:lnTo>
                  <a:pt x="296" y="128"/>
                </a:lnTo>
                <a:lnTo>
                  <a:pt x="293" y="128"/>
                </a:lnTo>
                <a:lnTo>
                  <a:pt x="293" y="125"/>
                </a:lnTo>
                <a:lnTo>
                  <a:pt x="296" y="125"/>
                </a:lnTo>
                <a:lnTo>
                  <a:pt x="296" y="123"/>
                </a:lnTo>
                <a:lnTo>
                  <a:pt x="299" y="123"/>
                </a:lnTo>
                <a:lnTo>
                  <a:pt x="299" y="120"/>
                </a:lnTo>
                <a:lnTo>
                  <a:pt x="299" y="117"/>
                </a:lnTo>
                <a:lnTo>
                  <a:pt x="299" y="114"/>
                </a:lnTo>
                <a:lnTo>
                  <a:pt x="299" y="111"/>
                </a:lnTo>
                <a:lnTo>
                  <a:pt x="299" y="108"/>
                </a:lnTo>
                <a:lnTo>
                  <a:pt x="299" y="105"/>
                </a:lnTo>
                <a:lnTo>
                  <a:pt x="302" y="105"/>
                </a:lnTo>
                <a:lnTo>
                  <a:pt x="302" y="103"/>
                </a:lnTo>
                <a:lnTo>
                  <a:pt x="302" y="100"/>
                </a:lnTo>
                <a:lnTo>
                  <a:pt x="305" y="97"/>
                </a:lnTo>
                <a:lnTo>
                  <a:pt x="308" y="94"/>
                </a:lnTo>
                <a:lnTo>
                  <a:pt x="308" y="91"/>
                </a:lnTo>
                <a:lnTo>
                  <a:pt x="305" y="91"/>
                </a:lnTo>
                <a:lnTo>
                  <a:pt x="305" y="88"/>
                </a:lnTo>
                <a:lnTo>
                  <a:pt x="305" y="86"/>
                </a:lnTo>
                <a:lnTo>
                  <a:pt x="305" y="83"/>
                </a:lnTo>
                <a:lnTo>
                  <a:pt x="305" y="80"/>
                </a:lnTo>
                <a:lnTo>
                  <a:pt x="308" y="80"/>
                </a:lnTo>
                <a:lnTo>
                  <a:pt x="310" y="80"/>
                </a:lnTo>
                <a:lnTo>
                  <a:pt x="313" y="80"/>
                </a:lnTo>
                <a:lnTo>
                  <a:pt x="316" y="80"/>
                </a:lnTo>
                <a:lnTo>
                  <a:pt x="319" y="80"/>
                </a:lnTo>
                <a:lnTo>
                  <a:pt x="322" y="77"/>
                </a:lnTo>
                <a:lnTo>
                  <a:pt x="325" y="77"/>
                </a:lnTo>
                <a:lnTo>
                  <a:pt x="327" y="74"/>
                </a:lnTo>
                <a:lnTo>
                  <a:pt x="325" y="71"/>
                </a:lnTo>
                <a:lnTo>
                  <a:pt x="325" y="68"/>
                </a:lnTo>
                <a:lnTo>
                  <a:pt x="322" y="68"/>
                </a:lnTo>
                <a:lnTo>
                  <a:pt x="325" y="68"/>
                </a:lnTo>
                <a:lnTo>
                  <a:pt x="325" y="66"/>
                </a:lnTo>
                <a:lnTo>
                  <a:pt x="325" y="63"/>
                </a:lnTo>
                <a:lnTo>
                  <a:pt x="322" y="60"/>
                </a:lnTo>
                <a:lnTo>
                  <a:pt x="322" y="57"/>
                </a:lnTo>
                <a:lnTo>
                  <a:pt x="322" y="54"/>
                </a:lnTo>
                <a:lnTo>
                  <a:pt x="322" y="51"/>
                </a:lnTo>
                <a:lnTo>
                  <a:pt x="325" y="51"/>
                </a:lnTo>
                <a:lnTo>
                  <a:pt x="325" y="49"/>
                </a:lnTo>
                <a:lnTo>
                  <a:pt x="327" y="49"/>
                </a:lnTo>
                <a:lnTo>
                  <a:pt x="327" y="46"/>
                </a:lnTo>
                <a:lnTo>
                  <a:pt x="327" y="43"/>
                </a:lnTo>
                <a:lnTo>
                  <a:pt x="325" y="43"/>
                </a:lnTo>
                <a:lnTo>
                  <a:pt x="322" y="40"/>
                </a:lnTo>
                <a:lnTo>
                  <a:pt x="319" y="40"/>
                </a:lnTo>
                <a:lnTo>
                  <a:pt x="319" y="37"/>
                </a:lnTo>
                <a:lnTo>
                  <a:pt x="316" y="37"/>
                </a:lnTo>
                <a:lnTo>
                  <a:pt x="316" y="34"/>
                </a:lnTo>
                <a:lnTo>
                  <a:pt x="313" y="31"/>
                </a:lnTo>
                <a:lnTo>
                  <a:pt x="316" y="29"/>
                </a:lnTo>
                <a:lnTo>
                  <a:pt x="316" y="26"/>
                </a:lnTo>
                <a:lnTo>
                  <a:pt x="316" y="23"/>
                </a:lnTo>
                <a:lnTo>
                  <a:pt x="319" y="23"/>
                </a:lnTo>
                <a:lnTo>
                  <a:pt x="322" y="23"/>
                </a:lnTo>
                <a:lnTo>
                  <a:pt x="322" y="20"/>
                </a:lnTo>
                <a:lnTo>
                  <a:pt x="325" y="20"/>
                </a:lnTo>
                <a:lnTo>
                  <a:pt x="327" y="20"/>
                </a:lnTo>
                <a:lnTo>
                  <a:pt x="330" y="20"/>
                </a:lnTo>
                <a:lnTo>
                  <a:pt x="333" y="20"/>
                </a:lnTo>
                <a:lnTo>
                  <a:pt x="336" y="17"/>
                </a:lnTo>
                <a:lnTo>
                  <a:pt x="339" y="14"/>
                </a:lnTo>
                <a:lnTo>
                  <a:pt x="339" y="12"/>
                </a:lnTo>
                <a:lnTo>
                  <a:pt x="339" y="9"/>
                </a:lnTo>
                <a:lnTo>
                  <a:pt x="342" y="9"/>
                </a:lnTo>
                <a:lnTo>
                  <a:pt x="342" y="6"/>
                </a:lnTo>
                <a:lnTo>
                  <a:pt x="345" y="6"/>
                </a:lnTo>
                <a:lnTo>
                  <a:pt x="345" y="3"/>
                </a:lnTo>
                <a:lnTo>
                  <a:pt x="347" y="3"/>
                </a:lnTo>
                <a:lnTo>
                  <a:pt x="365" y="0"/>
                </a:lnTo>
                <a:lnTo>
                  <a:pt x="370" y="0"/>
                </a:lnTo>
                <a:lnTo>
                  <a:pt x="370" y="3"/>
                </a:lnTo>
                <a:lnTo>
                  <a:pt x="373" y="3"/>
                </a:lnTo>
                <a:lnTo>
                  <a:pt x="373" y="6"/>
                </a:lnTo>
                <a:lnTo>
                  <a:pt x="373" y="9"/>
                </a:lnTo>
                <a:lnTo>
                  <a:pt x="373" y="12"/>
                </a:lnTo>
                <a:lnTo>
                  <a:pt x="376" y="12"/>
                </a:lnTo>
                <a:close/>
              </a:path>
            </a:pathLst>
          </a:custGeom>
          <a:solidFill>
            <a:srgbClr val="7BC36F"/>
          </a:solidFill>
          <a:ln w="19050">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10" name="Freeform 47">
            <a:extLst>
              <a:ext uri="{FF2B5EF4-FFF2-40B4-BE49-F238E27FC236}">
                <a16:creationId xmlns:a16="http://schemas.microsoft.com/office/drawing/2014/main" id="{D56134A6-56CF-52FB-C70F-9FD1210ABEE4}"/>
              </a:ext>
            </a:extLst>
          </p:cNvPr>
          <p:cNvSpPr>
            <a:spLocks noEditPoints="1"/>
          </p:cNvSpPr>
          <p:nvPr/>
        </p:nvSpPr>
        <p:spPr bwMode="auto">
          <a:xfrm>
            <a:off x="3009900" y="3763963"/>
            <a:ext cx="1708150" cy="1695450"/>
          </a:xfrm>
          <a:custGeom>
            <a:avLst/>
            <a:gdLst>
              <a:gd name="T0" fmla="*/ 236 w 1076"/>
              <a:gd name="T1" fmla="*/ 885 h 1068"/>
              <a:gd name="T2" fmla="*/ 509 w 1076"/>
              <a:gd name="T3" fmla="*/ 94 h 1068"/>
              <a:gd name="T4" fmla="*/ 589 w 1076"/>
              <a:gd name="T5" fmla="*/ 356 h 1068"/>
              <a:gd name="T6" fmla="*/ 655 w 1076"/>
              <a:gd name="T7" fmla="*/ 367 h 1068"/>
              <a:gd name="T8" fmla="*/ 717 w 1076"/>
              <a:gd name="T9" fmla="*/ 356 h 1068"/>
              <a:gd name="T10" fmla="*/ 766 w 1076"/>
              <a:gd name="T11" fmla="*/ 362 h 1068"/>
              <a:gd name="T12" fmla="*/ 817 w 1076"/>
              <a:gd name="T13" fmla="*/ 379 h 1068"/>
              <a:gd name="T14" fmla="*/ 877 w 1076"/>
              <a:gd name="T15" fmla="*/ 353 h 1068"/>
              <a:gd name="T16" fmla="*/ 928 w 1076"/>
              <a:gd name="T17" fmla="*/ 367 h 1068"/>
              <a:gd name="T18" fmla="*/ 959 w 1076"/>
              <a:gd name="T19" fmla="*/ 393 h 1068"/>
              <a:gd name="T20" fmla="*/ 991 w 1076"/>
              <a:gd name="T21" fmla="*/ 447 h 1068"/>
              <a:gd name="T22" fmla="*/ 1051 w 1076"/>
              <a:gd name="T23" fmla="*/ 470 h 1068"/>
              <a:gd name="T24" fmla="*/ 1070 w 1076"/>
              <a:gd name="T25" fmla="*/ 521 h 1068"/>
              <a:gd name="T26" fmla="*/ 1068 w 1076"/>
              <a:gd name="T27" fmla="*/ 561 h 1068"/>
              <a:gd name="T28" fmla="*/ 1053 w 1076"/>
              <a:gd name="T29" fmla="*/ 598 h 1068"/>
              <a:gd name="T30" fmla="*/ 1036 w 1076"/>
              <a:gd name="T31" fmla="*/ 643 h 1068"/>
              <a:gd name="T32" fmla="*/ 1014 w 1076"/>
              <a:gd name="T33" fmla="*/ 689 h 1068"/>
              <a:gd name="T34" fmla="*/ 1005 w 1076"/>
              <a:gd name="T35" fmla="*/ 743 h 1068"/>
              <a:gd name="T36" fmla="*/ 957 w 1076"/>
              <a:gd name="T37" fmla="*/ 791 h 1068"/>
              <a:gd name="T38" fmla="*/ 931 w 1076"/>
              <a:gd name="T39" fmla="*/ 760 h 1068"/>
              <a:gd name="T40" fmla="*/ 817 w 1076"/>
              <a:gd name="T41" fmla="*/ 777 h 1068"/>
              <a:gd name="T42" fmla="*/ 791 w 1076"/>
              <a:gd name="T43" fmla="*/ 837 h 1068"/>
              <a:gd name="T44" fmla="*/ 791 w 1076"/>
              <a:gd name="T45" fmla="*/ 880 h 1068"/>
              <a:gd name="T46" fmla="*/ 766 w 1076"/>
              <a:gd name="T47" fmla="*/ 914 h 1068"/>
              <a:gd name="T48" fmla="*/ 774 w 1076"/>
              <a:gd name="T49" fmla="*/ 954 h 1068"/>
              <a:gd name="T50" fmla="*/ 783 w 1076"/>
              <a:gd name="T51" fmla="*/ 991 h 1068"/>
              <a:gd name="T52" fmla="*/ 720 w 1076"/>
              <a:gd name="T53" fmla="*/ 1039 h 1068"/>
              <a:gd name="T54" fmla="*/ 663 w 1076"/>
              <a:gd name="T55" fmla="*/ 985 h 1068"/>
              <a:gd name="T56" fmla="*/ 615 w 1076"/>
              <a:gd name="T57" fmla="*/ 948 h 1068"/>
              <a:gd name="T58" fmla="*/ 566 w 1076"/>
              <a:gd name="T59" fmla="*/ 920 h 1068"/>
              <a:gd name="T60" fmla="*/ 495 w 1076"/>
              <a:gd name="T61" fmla="*/ 908 h 1068"/>
              <a:gd name="T62" fmla="*/ 444 w 1076"/>
              <a:gd name="T63" fmla="*/ 897 h 1068"/>
              <a:gd name="T64" fmla="*/ 387 w 1076"/>
              <a:gd name="T65" fmla="*/ 891 h 1068"/>
              <a:gd name="T66" fmla="*/ 310 w 1076"/>
              <a:gd name="T67" fmla="*/ 897 h 1068"/>
              <a:gd name="T68" fmla="*/ 236 w 1076"/>
              <a:gd name="T69" fmla="*/ 900 h 1068"/>
              <a:gd name="T70" fmla="*/ 259 w 1076"/>
              <a:gd name="T71" fmla="*/ 883 h 1068"/>
              <a:gd name="T72" fmla="*/ 290 w 1076"/>
              <a:gd name="T73" fmla="*/ 868 h 1068"/>
              <a:gd name="T74" fmla="*/ 336 w 1076"/>
              <a:gd name="T75" fmla="*/ 860 h 1068"/>
              <a:gd name="T76" fmla="*/ 381 w 1076"/>
              <a:gd name="T77" fmla="*/ 837 h 1068"/>
              <a:gd name="T78" fmla="*/ 336 w 1076"/>
              <a:gd name="T79" fmla="*/ 831 h 1068"/>
              <a:gd name="T80" fmla="*/ 287 w 1076"/>
              <a:gd name="T81" fmla="*/ 857 h 1068"/>
              <a:gd name="T82" fmla="*/ 262 w 1076"/>
              <a:gd name="T83" fmla="*/ 840 h 1068"/>
              <a:gd name="T84" fmla="*/ 233 w 1076"/>
              <a:gd name="T85" fmla="*/ 851 h 1068"/>
              <a:gd name="T86" fmla="*/ 228 w 1076"/>
              <a:gd name="T87" fmla="*/ 888 h 1068"/>
              <a:gd name="T88" fmla="*/ 233 w 1076"/>
              <a:gd name="T89" fmla="*/ 900 h 1068"/>
              <a:gd name="T90" fmla="*/ 142 w 1076"/>
              <a:gd name="T91" fmla="*/ 902 h 1068"/>
              <a:gd name="T92" fmla="*/ 48 w 1076"/>
              <a:gd name="T93" fmla="*/ 905 h 1068"/>
              <a:gd name="T94" fmla="*/ 14 w 1076"/>
              <a:gd name="T95" fmla="*/ 883 h 1068"/>
              <a:gd name="T96" fmla="*/ 20 w 1076"/>
              <a:gd name="T97" fmla="*/ 834 h 1068"/>
              <a:gd name="T98" fmla="*/ 34 w 1076"/>
              <a:gd name="T99" fmla="*/ 786 h 1068"/>
              <a:gd name="T100" fmla="*/ 25 w 1076"/>
              <a:gd name="T101" fmla="*/ 743 h 1068"/>
              <a:gd name="T102" fmla="*/ 31 w 1076"/>
              <a:gd name="T103" fmla="*/ 700 h 1068"/>
              <a:gd name="T104" fmla="*/ 31 w 1076"/>
              <a:gd name="T105" fmla="*/ 649 h 1068"/>
              <a:gd name="T106" fmla="*/ 40 w 1076"/>
              <a:gd name="T107" fmla="*/ 567 h 1068"/>
              <a:gd name="T108" fmla="*/ 20 w 1076"/>
              <a:gd name="T109" fmla="*/ 518 h 1068"/>
              <a:gd name="T110" fmla="*/ 20 w 1076"/>
              <a:gd name="T111" fmla="*/ 458 h 1068"/>
              <a:gd name="T112" fmla="*/ 8 w 1076"/>
              <a:gd name="T113" fmla="*/ 407 h 1068"/>
              <a:gd name="T114" fmla="*/ 14 w 1076"/>
              <a:gd name="T115" fmla="*/ 347 h 1068"/>
              <a:gd name="T116" fmla="*/ 14 w 1076"/>
              <a:gd name="T117" fmla="*/ 296 h 1068"/>
              <a:gd name="T118" fmla="*/ 20 w 1076"/>
              <a:gd name="T119" fmla="*/ 239 h 1068"/>
              <a:gd name="T120" fmla="*/ 68 w 1076"/>
              <a:gd name="T121" fmla="*/ 188 h 1068"/>
              <a:gd name="T122" fmla="*/ 347 w 1076"/>
              <a:gd name="T123" fmla="*/ 23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6" h="1068">
                <a:moveTo>
                  <a:pt x="245" y="883"/>
                </a:moveTo>
                <a:lnTo>
                  <a:pt x="247" y="883"/>
                </a:lnTo>
                <a:lnTo>
                  <a:pt x="250" y="883"/>
                </a:lnTo>
                <a:lnTo>
                  <a:pt x="250" y="885"/>
                </a:lnTo>
                <a:lnTo>
                  <a:pt x="250" y="888"/>
                </a:lnTo>
                <a:lnTo>
                  <a:pt x="250" y="891"/>
                </a:lnTo>
                <a:lnTo>
                  <a:pt x="247" y="891"/>
                </a:lnTo>
                <a:lnTo>
                  <a:pt x="245" y="891"/>
                </a:lnTo>
                <a:lnTo>
                  <a:pt x="245" y="888"/>
                </a:lnTo>
                <a:lnTo>
                  <a:pt x="242" y="888"/>
                </a:lnTo>
                <a:lnTo>
                  <a:pt x="239" y="891"/>
                </a:lnTo>
                <a:lnTo>
                  <a:pt x="236" y="891"/>
                </a:lnTo>
                <a:lnTo>
                  <a:pt x="236" y="888"/>
                </a:lnTo>
                <a:lnTo>
                  <a:pt x="233" y="891"/>
                </a:lnTo>
                <a:lnTo>
                  <a:pt x="230" y="888"/>
                </a:lnTo>
                <a:lnTo>
                  <a:pt x="228" y="888"/>
                </a:lnTo>
                <a:lnTo>
                  <a:pt x="228" y="885"/>
                </a:lnTo>
                <a:lnTo>
                  <a:pt x="225" y="883"/>
                </a:lnTo>
                <a:lnTo>
                  <a:pt x="228" y="883"/>
                </a:lnTo>
                <a:lnTo>
                  <a:pt x="230" y="883"/>
                </a:lnTo>
                <a:lnTo>
                  <a:pt x="233" y="885"/>
                </a:lnTo>
                <a:lnTo>
                  <a:pt x="236" y="885"/>
                </a:lnTo>
                <a:lnTo>
                  <a:pt x="239" y="885"/>
                </a:lnTo>
                <a:lnTo>
                  <a:pt x="242" y="883"/>
                </a:lnTo>
                <a:lnTo>
                  <a:pt x="245" y="883"/>
                </a:lnTo>
                <a:close/>
                <a:moveTo>
                  <a:pt x="290" y="868"/>
                </a:moveTo>
                <a:lnTo>
                  <a:pt x="290" y="865"/>
                </a:lnTo>
                <a:lnTo>
                  <a:pt x="290" y="868"/>
                </a:lnTo>
                <a:close/>
                <a:moveTo>
                  <a:pt x="284" y="863"/>
                </a:moveTo>
                <a:lnTo>
                  <a:pt x="282" y="863"/>
                </a:lnTo>
                <a:lnTo>
                  <a:pt x="282" y="860"/>
                </a:lnTo>
                <a:lnTo>
                  <a:pt x="284" y="860"/>
                </a:lnTo>
                <a:lnTo>
                  <a:pt x="284" y="863"/>
                </a:lnTo>
                <a:close/>
                <a:moveTo>
                  <a:pt x="495" y="71"/>
                </a:moveTo>
                <a:lnTo>
                  <a:pt x="509" y="71"/>
                </a:lnTo>
                <a:lnTo>
                  <a:pt x="515" y="68"/>
                </a:lnTo>
                <a:lnTo>
                  <a:pt x="521" y="63"/>
                </a:lnTo>
                <a:lnTo>
                  <a:pt x="529" y="63"/>
                </a:lnTo>
                <a:lnTo>
                  <a:pt x="532" y="63"/>
                </a:lnTo>
                <a:lnTo>
                  <a:pt x="532" y="65"/>
                </a:lnTo>
                <a:lnTo>
                  <a:pt x="535" y="68"/>
                </a:lnTo>
                <a:lnTo>
                  <a:pt x="535" y="74"/>
                </a:lnTo>
                <a:lnTo>
                  <a:pt x="532" y="80"/>
                </a:lnTo>
                <a:lnTo>
                  <a:pt x="509" y="94"/>
                </a:lnTo>
                <a:lnTo>
                  <a:pt x="498" y="105"/>
                </a:lnTo>
                <a:lnTo>
                  <a:pt x="490" y="120"/>
                </a:lnTo>
                <a:lnTo>
                  <a:pt x="490" y="142"/>
                </a:lnTo>
                <a:lnTo>
                  <a:pt x="492" y="154"/>
                </a:lnTo>
                <a:lnTo>
                  <a:pt x="492" y="157"/>
                </a:lnTo>
                <a:lnTo>
                  <a:pt x="495" y="159"/>
                </a:lnTo>
                <a:lnTo>
                  <a:pt x="495" y="165"/>
                </a:lnTo>
                <a:lnTo>
                  <a:pt x="512" y="199"/>
                </a:lnTo>
                <a:lnTo>
                  <a:pt x="541" y="259"/>
                </a:lnTo>
                <a:lnTo>
                  <a:pt x="555" y="288"/>
                </a:lnTo>
                <a:lnTo>
                  <a:pt x="564" y="296"/>
                </a:lnTo>
                <a:lnTo>
                  <a:pt x="569" y="302"/>
                </a:lnTo>
                <a:lnTo>
                  <a:pt x="575" y="307"/>
                </a:lnTo>
                <a:lnTo>
                  <a:pt x="581" y="313"/>
                </a:lnTo>
                <a:lnTo>
                  <a:pt x="584" y="319"/>
                </a:lnTo>
                <a:lnTo>
                  <a:pt x="586" y="325"/>
                </a:lnTo>
                <a:lnTo>
                  <a:pt x="586" y="330"/>
                </a:lnTo>
                <a:lnTo>
                  <a:pt x="586" y="336"/>
                </a:lnTo>
                <a:lnTo>
                  <a:pt x="586" y="342"/>
                </a:lnTo>
                <a:lnTo>
                  <a:pt x="586" y="344"/>
                </a:lnTo>
                <a:lnTo>
                  <a:pt x="586" y="347"/>
                </a:lnTo>
                <a:lnTo>
                  <a:pt x="589" y="356"/>
                </a:lnTo>
                <a:lnTo>
                  <a:pt x="601" y="362"/>
                </a:lnTo>
                <a:lnTo>
                  <a:pt x="606" y="364"/>
                </a:lnTo>
                <a:lnTo>
                  <a:pt x="612" y="367"/>
                </a:lnTo>
                <a:lnTo>
                  <a:pt x="615" y="367"/>
                </a:lnTo>
                <a:lnTo>
                  <a:pt x="618" y="364"/>
                </a:lnTo>
                <a:lnTo>
                  <a:pt x="621" y="364"/>
                </a:lnTo>
                <a:lnTo>
                  <a:pt x="623" y="362"/>
                </a:lnTo>
                <a:lnTo>
                  <a:pt x="626" y="362"/>
                </a:lnTo>
                <a:lnTo>
                  <a:pt x="629" y="362"/>
                </a:lnTo>
                <a:lnTo>
                  <a:pt x="632" y="362"/>
                </a:lnTo>
                <a:lnTo>
                  <a:pt x="632" y="364"/>
                </a:lnTo>
                <a:lnTo>
                  <a:pt x="632" y="367"/>
                </a:lnTo>
                <a:lnTo>
                  <a:pt x="635" y="367"/>
                </a:lnTo>
                <a:lnTo>
                  <a:pt x="638" y="367"/>
                </a:lnTo>
                <a:lnTo>
                  <a:pt x="640" y="370"/>
                </a:lnTo>
                <a:lnTo>
                  <a:pt x="643" y="370"/>
                </a:lnTo>
                <a:lnTo>
                  <a:pt x="646" y="370"/>
                </a:lnTo>
                <a:lnTo>
                  <a:pt x="646" y="367"/>
                </a:lnTo>
                <a:lnTo>
                  <a:pt x="649" y="367"/>
                </a:lnTo>
                <a:lnTo>
                  <a:pt x="652" y="367"/>
                </a:lnTo>
                <a:lnTo>
                  <a:pt x="655" y="370"/>
                </a:lnTo>
                <a:lnTo>
                  <a:pt x="655" y="367"/>
                </a:lnTo>
                <a:lnTo>
                  <a:pt x="658" y="364"/>
                </a:lnTo>
                <a:lnTo>
                  <a:pt x="660" y="364"/>
                </a:lnTo>
                <a:lnTo>
                  <a:pt x="666" y="364"/>
                </a:lnTo>
                <a:lnTo>
                  <a:pt x="669" y="364"/>
                </a:lnTo>
                <a:lnTo>
                  <a:pt x="672" y="364"/>
                </a:lnTo>
                <a:lnTo>
                  <a:pt x="675" y="362"/>
                </a:lnTo>
                <a:lnTo>
                  <a:pt x="677" y="362"/>
                </a:lnTo>
                <a:lnTo>
                  <a:pt x="680" y="362"/>
                </a:lnTo>
                <a:lnTo>
                  <a:pt x="683" y="364"/>
                </a:lnTo>
                <a:lnTo>
                  <a:pt x="686" y="364"/>
                </a:lnTo>
                <a:lnTo>
                  <a:pt x="689" y="364"/>
                </a:lnTo>
                <a:lnTo>
                  <a:pt x="692" y="367"/>
                </a:lnTo>
                <a:lnTo>
                  <a:pt x="695" y="367"/>
                </a:lnTo>
                <a:lnTo>
                  <a:pt x="700" y="364"/>
                </a:lnTo>
                <a:lnTo>
                  <a:pt x="703" y="362"/>
                </a:lnTo>
                <a:lnTo>
                  <a:pt x="703" y="359"/>
                </a:lnTo>
                <a:lnTo>
                  <a:pt x="703" y="356"/>
                </a:lnTo>
                <a:lnTo>
                  <a:pt x="703" y="353"/>
                </a:lnTo>
                <a:lnTo>
                  <a:pt x="706" y="353"/>
                </a:lnTo>
                <a:lnTo>
                  <a:pt x="712" y="356"/>
                </a:lnTo>
                <a:lnTo>
                  <a:pt x="715" y="356"/>
                </a:lnTo>
                <a:lnTo>
                  <a:pt x="717" y="356"/>
                </a:lnTo>
                <a:lnTo>
                  <a:pt x="723" y="356"/>
                </a:lnTo>
                <a:lnTo>
                  <a:pt x="726" y="359"/>
                </a:lnTo>
                <a:lnTo>
                  <a:pt x="732" y="362"/>
                </a:lnTo>
                <a:lnTo>
                  <a:pt x="732" y="364"/>
                </a:lnTo>
                <a:lnTo>
                  <a:pt x="734" y="367"/>
                </a:lnTo>
                <a:lnTo>
                  <a:pt x="737" y="367"/>
                </a:lnTo>
                <a:lnTo>
                  <a:pt x="740" y="370"/>
                </a:lnTo>
                <a:lnTo>
                  <a:pt x="740" y="373"/>
                </a:lnTo>
                <a:lnTo>
                  <a:pt x="740" y="376"/>
                </a:lnTo>
                <a:lnTo>
                  <a:pt x="740" y="379"/>
                </a:lnTo>
                <a:lnTo>
                  <a:pt x="743" y="379"/>
                </a:lnTo>
                <a:lnTo>
                  <a:pt x="746" y="376"/>
                </a:lnTo>
                <a:lnTo>
                  <a:pt x="746" y="373"/>
                </a:lnTo>
                <a:lnTo>
                  <a:pt x="749" y="373"/>
                </a:lnTo>
                <a:lnTo>
                  <a:pt x="752" y="373"/>
                </a:lnTo>
                <a:lnTo>
                  <a:pt x="752" y="370"/>
                </a:lnTo>
                <a:lnTo>
                  <a:pt x="754" y="367"/>
                </a:lnTo>
                <a:lnTo>
                  <a:pt x="757" y="364"/>
                </a:lnTo>
                <a:lnTo>
                  <a:pt x="760" y="364"/>
                </a:lnTo>
                <a:lnTo>
                  <a:pt x="760" y="362"/>
                </a:lnTo>
                <a:lnTo>
                  <a:pt x="763" y="362"/>
                </a:lnTo>
                <a:lnTo>
                  <a:pt x="766" y="362"/>
                </a:lnTo>
                <a:lnTo>
                  <a:pt x="766" y="364"/>
                </a:lnTo>
                <a:lnTo>
                  <a:pt x="769" y="367"/>
                </a:lnTo>
                <a:lnTo>
                  <a:pt x="769" y="370"/>
                </a:lnTo>
                <a:lnTo>
                  <a:pt x="769" y="373"/>
                </a:lnTo>
                <a:lnTo>
                  <a:pt x="771" y="373"/>
                </a:lnTo>
                <a:lnTo>
                  <a:pt x="774" y="376"/>
                </a:lnTo>
                <a:lnTo>
                  <a:pt x="777" y="376"/>
                </a:lnTo>
                <a:lnTo>
                  <a:pt x="780" y="376"/>
                </a:lnTo>
                <a:lnTo>
                  <a:pt x="783" y="373"/>
                </a:lnTo>
                <a:lnTo>
                  <a:pt x="786" y="370"/>
                </a:lnTo>
                <a:lnTo>
                  <a:pt x="789" y="367"/>
                </a:lnTo>
                <a:lnTo>
                  <a:pt x="789" y="364"/>
                </a:lnTo>
                <a:lnTo>
                  <a:pt x="791" y="364"/>
                </a:lnTo>
                <a:lnTo>
                  <a:pt x="797" y="364"/>
                </a:lnTo>
                <a:lnTo>
                  <a:pt x="800" y="367"/>
                </a:lnTo>
                <a:lnTo>
                  <a:pt x="803" y="367"/>
                </a:lnTo>
                <a:lnTo>
                  <a:pt x="803" y="370"/>
                </a:lnTo>
                <a:lnTo>
                  <a:pt x="808" y="373"/>
                </a:lnTo>
                <a:lnTo>
                  <a:pt x="811" y="376"/>
                </a:lnTo>
                <a:lnTo>
                  <a:pt x="811" y="379"/>
                </a:lnTo>
                <a:lnTo>
                  <a:pt x="814" y="379"/>
                </a:lnTo>
                <a:lnTo>
                  <a:pt x="817" y="379"/>
                </a:lnTo>
                <a:lnTo>
                  <a:pt x="823" y="379"/>
                </a:lnTo>
                <a:lnTo>
                  <a:pt x="826" y="379"/>
                </a:lnTo>
                <a:lnTo>
                  <a:pt x="828" y="379"/>
                </a:lnTo>
                <a:lnTo>
                  <a:pt x="834" y="379"/>
                </a:lnTo>
                <a:lnTo>
                  <a:pt x="837" y="381"/>
                </a:lnTo>
                <a:lnTo>
                  <a:pt x="843" y="381"/>
                </a:lnTo>
                <a:lnTo>
                  <a:pt x="848" y="381"/>
                </a:lnTo>
                <a:lnTo>
                  <a:pt x="854" y="381"/>
                </a:lnTo>
                <a:lnTo>
                  <a:pt x="857" y="381"/>
                </a:lnTo>
                <a:lnTo>
                  <a:pt x="860" y="379"/>
                </a:lnTo>
                <a:lnTo>
                  <a:pt x="863" y="379"/>
                </a:lnTo>
                <a:lnTo>
                  <a:pt x="865" y="376"/>
                </a:lnTo>
                <a:lnTo>
                  <a:pt x="865" y="373"/>
                </a:lnTo>
                <a:lnTo>
                  <a:pt x="868" y="373"/>
                </a:lnTo>
                <a:lnTo>
                  <a:pt x="868" y="370"/>
                </a:lnTo>
                <a:lnTo>
                  <a:pt x="868" y="367"/>
                </a:lnTo>
                <a:lnTo>
                  <a:pt x="865" y="364"/>
                </a:lnTo>
                <a:lnTo>
                  <a:pt x="865" y="362"/>
                </a:lnTo>
                <a:lnTo>
                  <a:pt x="868" y="359"/>
                </a:lnTo>
                <a:lnTo>
                  <a:pt x="868" y="356"/>
                </a:lnTo>
                <a:lnTo>
                  <a:pt x="871" y="353"/>
                </a:lnTo>
                <a:lnTo>
                  <a:pt x="877" y="353"/>
                </a:lnTo>
                <a:lnTo>
                  <a:pt x="880" y="350"/>
                </a:lnTo>
                <a:lnTo>
                  <a:pt x="888" y="350"/>
                </a:lnTo>
                <a:lnTo>
                  <a:pt x="897" y="350"/>
                </a:lnTo>
                <a:lnTo>
                  <a:pt x="905" y="350"/>
                </a:lnTo>
                <a:lnTo>
                  <a:pt x="911" y="350"/>
                </a:lnTo>
                <a:lnTo>
                  <a:pt x="914" y="347"/>
                </a:lnTo>
                <a:lnTo>
                  <a:pt x="917" y="347"/>
                </a:lnTo>
                <a:lnTo>
                  <a:pt x="917" y="350"/>
                </a:lnTo>
                <a:lnTo>
                  <a:pt x="917" y="353"/>
                </a:lnTo>
                <a:lnTo>
                  <a:pt x="917" y="356"/>
                </a:lnTo>
                <a:lnTo>
                  <a:pt x="917" y="359"/>
                </a:lnTo>
                <a:lnTo>
                  <a:pt x="917" y="364"/>
                </a:lnTo>
                <a:lnTo>
                  <a:pt x="914" y="370"/>
                </a:lnTo>
                <a:lnTo>
                  <a:pt x="914" y="373"/>
                </a:lnTo>
                <a:lnTo>
                  <a:pt x="914" y="376"/>
                </a:lnTo>
                <a:lnTo>
                  <a:pt x="914" y="379"/>
                </a:lnTo>
                <a:lnTo>
                  <a:pt x="917" y="379"/>
                </a:lnTo>
                <a:lnTo>
                  <a:pt x="920" y="376"/>
                </a:lnTo>
                <a:lnTo>
                  <a:pt x="922" y="373"/>
                </a:lnTo>
                <a:lnTo>
                  <a:pt x="925" y="373"/>
                </a:lnTo>
                <a:lnTo>
                  <a:pt x="928" y="370"/>
                </a:lnTo>
                <a:lnTo>
                  <a:pt x="928" y="367"/>
                </a:lnTo>
                <a:lnTo>
                  <a:pt x="931" y="367"/>
                </a:lnTo>
                <a:lnTo>
                  <a:pt x="937" y="362"/>
                </a:lnTo>
                <a:lnTo>
                  <a:pt x="945" y="362"/>
                </a:lnTo>
                <a:lnTo>
                  <a:pt x="954" y="362"/>
                </a:lnTo>
                <a:lnTo>
                  <a:pt x="957" y="362"/>
                </a:lnTo>
                <a:lnTo>
                  <a:pt x="959" y="362"/>
                </a:lnTo>
                <a:lnTo>
                  <a:pt x="962" y="362"/>
                </a:lnTo>
                <a:lnTo>
                  <a:pt x="965" y="362"/>
                </a:lnTo>
                <a:lnTo>
                  <a:pt x="962" y="364"/>
                </a:lnTo>
                <a:lnTo>
                  <a:pt x="959" y="364"/>
                </a:lnTo>
                <a:lnTo>
                  <a:pt x="957" y="367"/>
                </a:lnTo>
                <a:lnTo>
                  <a:pt x="959" y="370"/>
                </a:lnTo>
                <a:lnTo>
                  <a:pt x="959" y="373"/>
                </a:lnTo>
                <a:lnTo>
                  <a:pt x="962" y="376"/>
                </a:lnTo>
                <a:lnTo>
                  <a:pt x="962" y="379"/>
                </a:lnTo>
                <a:lnTo>
                  <a:pt x="965" y="379"/>
                </a:lnTo>
                <a:lnTo>
                  <a:pt x="968" y="381"/>
                </a:lnTo>
                <a:lnTo>
                  <a:pt x="968" y="384"/>
                </a:lnTo>
                <a:lnTo>
                  <a:pt x="965" y="384"/>
                </a:lnTo>
                <a:lnTo>
                  <a:pt x="962" y="387"/>
                </a:lnTo>
                <a:lnTo>
                  <a:pt x="959" y="390"/>
                </a:lnTo>
                <a:lnTo>
                  <a:pt x="959" y="393"/>
                </a:lnTo>
                <a:lnTo>
                  <a:pt x="959" y="396"/>
                </a:lnTo>
                <a:lnTo>
                  <a:pt x="957" y="399"/>
                </a:lnTo>
                <a:lnTo>
                  <a:pt x="954" y="399"/>
                </a:lnTo>
                <a:lnTo>
                  <a:pt x="948" y="396"/>
                </a:lnTo>
                <a:lnTo>
                  <a:pt x="945" y="396"/>
                </a:lnTo>
                <a:lnTo>
                  <a:pt x="945" y="399"/>
                </a:lnTo>
                <a:lnTo>
                  <a:pt x="945" y="401"/>
                </a:lnTo>
                <a:lnTo>
                  <a:pt x="945" y="404"/>
                </a:lnTo>
                <a:lnTo>
                  <a:pt x="945" y="410"/>
                </a:lnTo>
                <a:lnTo>
                  <a:pt x="948" y="413"/>
                </a:lnTo>
                <a:lnTo>
                  <a:pt x="948" y="424"/>
                </a:lnTo>
                <a:lnTo>
                  <a:pt x="948" y="427"/>
                </a:lnTo>
                <a:lnTo>
                  <a:pt x="954" y="436"/>
                </a:lnTo>
                <a:lnTo>
                  <a:pt x="954" y="438"/>
                </a:lnTo>
                <a:lnTo>
                  <a:pt x="959" y="441"/>
                </a:lnTo>
                <a:lnTo>
                  <a:pt x="962" y="441"/>
                </a:lnTo>
                <a:lnTo>
                  <a:pt x="968" y="441"/>
                </a:lnTo>
                <a:lnTo>
                  <a:pt x="974" y="438"/>
                </a:lnTo>
                <a:lnTo>
                  <a:pt x="979" y="438"/>
                </a:lnTo>
                <a:lnTo>
                  <a:pt x="988" y="441"/>
                </a:lnTo>
                <a:lnTo>
                  <a:pt x="991" y="444"/>
                </a:lnTo>
                <a:lnTo>
                  <a:pt x="991" y="447"/>
                </a:lnTo>
                <a:lnTo>
                  <a:pt x="996" y="450"/>
                </a:lnTo>
                <a:lnTo>
                  <a:pt x="999" y="453"/>
                </a:lnTo>
                <a:lnTo>
                  <a:pt x="1008" y="456"/>
                </a:lnTo>
                <a:lnTo>
                  <a:pt x="1002" y="467"/>
                </a:lnTo>
                <a:lnTo>
                  <a:pt x="1011" y="470"/>
                </a:lnTo>
                <a:lnTo>
                  <a:pt x="1014" y="473"/>
                </a:lnTo>
                <a:lnTo>
                  <a:pt x="1016" y="473"/>
                </a:lnTo>
                <a:lnTo>
                  <a:pt x="1016" y="470"/>
                </a:lnTo>
                <a:lnTo>
                  <a:pt x="1019" y="470"/>
                </a:lnTo>
                <a:lnTo>
                  <a:pt x="1019" y="473"/>
                </a:lnTo>
                <a:lnTo>
                  <a:pt x="1022" y="473"/>
                </a:lnTo>
                <a:lnTo>
                  <a:pt x="1025" y="473"/>
                </a:lnTo>
                <a:lnTo>
                  <a:pt x="1028" y="473"/>
                </a:lnTo>
                <a:lnTo>
                  <a:pt x="1031" y="470"/>
                </a:lnTo>
                <a:lnTo>
                  <a:pt x="1033" y="470"/>
                </a:lnTo>
                <a:lnTo>
                  <a:pt x="1036" y="470"/>
                </a:lnTo>
                <a:lnTo>
                  <a:pt x="1039" y="467"/>
                </a:lnTo>
                <a:lnTo>
                  <a:pt x="1042" y="467"/>
                </a:lnTo>
                <a:lnTo>
                  <a:pt x="1045" y="467"/>
                </a:lnTo>
                <a:lnTo>
                  <a:pt x="1048" y="467"/>
                </a:lnTo>
                <a:lnTo>
                  <a:pt x="1051" y="467"/>
                </a:lnTo>
                <a:lnTo>
                  <a:pt x="1051" y="470"/>
                </a:lnTo>
                <a:lnTo>
                  <a:pt x="1051" y="473"/>
                </a:lnTo>
                <a:lnTo>
                  <a:pt x="1051" y="475"/>
                </a:lnTo>
                <a:lnTo>
                  <a:pt x="1048" y="475"/>
                </a:lnTo>
                <a:lnTo>
                  <a:pt x="1051" y="478"/>
                </a:lnTo>
                <a:lnTo>
                  <a:pt x="1051" y="481"/>
                </a:lnTo>
                <a:lnTo>
                  <a:pt x="1051" y="484"/>
                </a:lnTo>
                <a:lnTo>
                  <a:pt x="1053" y="487"/>
                </a:lnTo>
                <a:lnTo>
                  <a:pt x="1053" y="490"/>
                </a:lnTo>
                <a:lnTo>
                  <a:pt x="1053" y="493"/>
                </a:lnTo>
                <a:lnTo>
                  <a:pt x="1053" y="495"/>
                </a:lnTo>
                <a:lnTo>
                  <a:pt x="1053" y="498"/>
                </a:lnTo>
                <a:lnTo>
                  <a:pt x="1056" y="498"/>
                </a:lnTo>
                <a:lnTo>
                  <a:pt x="1056" y="501"/>
                </a:lnTo>
                <a:lnTo>
                  <a:pt x="1056" y="504"/>
                </a:lnTo>
                <a:lnTo>
                  <a:pt x="1059" y="507"/>
                </a:lnTo>
                <a:lnTo>
                  <a:pt x="1062" y="510"/>
                </a:lnTo>
                <a:lnTo>
                  <a:pt x="1065" y="512"/>
                </a:lnTo>
                <a:lnTo>
                  <a:pt x="1065" y="515"/>
                </a:lnTo>
                <a:lnTo>
                  <a:pt x="1068" y="515"/>
                </a:lnTo>
                <a:lnTo>
                  <a:pt x="1068" y="518"/>
                </a:lnTo>
                <a:lnTo>
                  <a:pt x="1068" y="521"/>
                </a:lnTo>
                <a:lnTo>
                  <a:pt x="1070" y="521"/>
                </a:lnTo>
                <a:lnTo>
                  <a:pt x="1070" y="524"/>
                </a:lnTo>
                <a:lnTo>
                  <a:pt x="1073" y="527"/>
                </a:lnTo>
                <a:lnTo>
                  <a:pt x="1073" y="530"/>
                </a:lnTo>
                <a:lnTo>
                  <a:pt x="1073" y="532"/>
                </a:lnTo>
                <a:lnTo>
                  <a:pt x="1076" y="535"/>
                </a:lnTo>
                <a:lnTo>
                  <a:pt x="1076" y="538"/>
                </a:lnTo>
                <a:lnTo>
                  <a:pt x="1073" y="538"/>
                </a:lnTo>
                <a:lnTo>
                  <a:pt x="1070" y="538"/>
                </a:lnTo>
                <a:lnTo>
                  <a:pt x="1068" y="538"/>
                </a:lnTo>
                <a:lnTo>
                  <a:pt x="1065" y="538"/>
                </a:lnTo>
                <a:lnTo>
                  <a:pt x="1065" y="541"/>
                </a:lnTo>
                <a:lnTo>
                  <a:pt x="1062" y="541"/>
                </a:lnTo>
                <a:lnTo>
                  <a:pt x="1059" y="541"/>
                </a:lnTo>
                <a:lnTo>
                  <a:pt x="1059" y="544"/>
                </a:lnTo>
                <a:lnTo>
                  <a:pt x="1059" y="547"/>
                </a:lnTo>
                <a:lnTo>
                  <a:pt x="1056" y="549"/>
                </a:lnTo>
                <a:lnTo>
                  <a:pt x="1059" y="552"/>
                </a:lnTo>
                <a:lnTo>
                  <a:pt x="1059" y="555"/>
                </a:lnTo>
                <a:lnTo>
                  <a:pt x="1062" y="555"/>
                </a:lnTo>
                <a:lnTo>
                  <a:pt x="1062" y="558"/>
                </a:lnTo>
                <a:lnTo>
                  <a:pt x="1065" y="558"/>
                </a:lnTo>
                <a:lnTo>
                  <a:pt x="1068" y="561"/>
                </a:lnTo>
                <a:lnTo>
                  <a:pt x="1070" y="561"/>
                </a:lnTo>
                <a:lnTo>
                  <a:pt x="1070" y="564"/>
                </a:lnTo>
                <a:lnTo>
                  <a:pt x="1070" y="567"/>
                </a:lnTo>
                <a:lnTo>
                  <a:pt x="1068" y="567"/>
                </a:lnTo>
                <a:lnTo>
                  <a:pt x="1068" y="569"/>
                </a:lnTo>
                <a:lnTo>
                  <a:pt x="1065" y="569"/>
                </a:lnTo>
                <a:lnTo>
                  <a:pt x="1065" y="572"/>
                </a:lnTo>
                <a:lnTo>
                  <a:pt x="1065" y="575"/>
                </a:lnTo>
                <a:lnTo>
                  <a:pt x="1065" y="578"/>
                </a:lnTo>
                <a:lnTo>
                  <a:pt x="1068" y="581"/>
                </a:lnTo>
                <a:lnTo>
                  <a:pt x="1068" y="584"/>
                </a:lnTo>
                <a:lnTo>
                  <a:pt x="1068" y="586"/>
                </a:lnTo>
                <a:lnTo>
                  <a:pt x="1065" y="586"/>
                </a:lnTo>
                <a:lnTo>
                  <a:pt x="1068" y="586"/>
                </a:lnTo>
                <a:lnTo>
                  <a:pt x="1068" y="589"/>
                </a:lnTo>
                <a:lnTo>
                  <a:pt x="1070" y="592"/>
                </a:lnTo>
                <a:lnTo>
                  <a:pt x="1068" y="595"/>
                </a:lnTo>
                <a:lnTo>
                  <a:pt x="1065" y="595"/>
                </a:lnTo>
                <a:lnTo>
                  <a:pt x="1062" y="598"/>
                </a:lnTo>
                <a:lnTo>
                  <a:pt x="1059" y="598"/>
                </a:lnTo>
                <a:lnTo>
                  <a:pt x="1056" y="598"/>
                </a:lnTo>
                <a:lnTo>
                  <a:pt x="1053" y="598"/>
                </a:lnTo>
                <a:lnTo>
                  <a:pt x="1051" y="598"/>
                </a:lnTo>
                <a:lnTo>
                  <a:pt x="1048" y="598"/>
                </a:lnTo>
                <a:lnTo>
                  <a:pt x="1048" y="601"/>
                </a:lnTo>
                <a:lnTo>
                  <a:pt x="1048" y="604"/>
                </a:lnTo>
                <a:lnTo>
                  <a:pt x="1048" y="606"/>
                </a:lnTo>
                <a:lnTo>
                  <a:pt x="1048" y="609"/>
                </a:lnTo>
                <a:lnTo>
                  <a:pt x="1051" y="609"/>
                </a:lnTo>
                <a:lnTo>
                  <a:pt x="1051" y="612"/>
                </a:lnTo>
                <a:lnTo>
                  <a:pt x="1048" y="615"/>
                </a:lnTo>
                <a:lnTo>
                  <a:pt x="1045" y="618"/>
                </a:lnTo>
                <a:lnTo>
                  <a:pt x="1045" y="621"/>
                </a:lnTo>
                <a:lnTo>
                  <a:pt x="1045" y="623"/>
                </a:lnTo>
                <a:lnTo>
                  <a:pt x="1042" y="623"/>
                </a:lnTo>
                <a:lnTo>
                  <a:pt x="1042" y="626"/>
                </a:lnTo>
                <a:lnTo>
                  <a:pt x="1042" y="629"/>
                </a:lnTo>
                <a:lnTo>
                  <a:pt x="1042" y="632"/>
                </a:lnTo>
                <a:lnTo>
                  <a:pt x="1042" y="635"/>
                </a:lnTo>
                <a:lnTo>
                  <a:pt x="1042" y="638"/>
                </a:lnTo>
                <a:lnTo>
                  <a:pt x="1042" y="641"/>
                </a:lnTo>
                <a:lnTo>
                  <a:pt x="1039" y="641"/>
                </a:lnTo>
                <a:lnTo>
                  <a:pt x="1039" y="643"/>
                </a:lnTo>
                <a:lnTo>
                  <a:pt x="1036" y="643"/>
                </a:lnTo>
                <a:lnTo>
                  <a:pt x="1036" y="646"/>
                </a:lnTo>
                <a:lnTo>
                  <a:pt x="1039" y="646"/>
                </a:lnTo>
                <a:lnTo>
                  <a:pt x="1039" y="649"/>
                </a:lnTo>
                <a:lnTo>
                  <a:pt x="1036" y="652"/>
                </a:lnTo>
                <a:lnTo>
                  <a:pt x="1033" y="655"/>
                </a:lnTo>
                <a:lnTo>
                  <a:pt x="1033" y="658"/>
                </a:lnTo>
                <a:lnTo>
                  <a:pt x="1031" y="660"/>
                </a:lnTo>
                <a:lnTo>
                  <a:pt x="1031" y="663"/>
                </a:lnTo>
                <a:lnTo>
                  <a:pt x="1031" y="666"/>
                </a:lnTo>
                <a:lnTo>
                  <a:pt x="1028" y="666"/>
                </a:lnTo>
                <a:lnTo>
                  <a:pt x="1028" y="669"/>
                </a:lnTo>
                <a:lnTo>
                  <a:pt x="1025" y="669"/>
                </a:lnTo>
                <a:lnTo>
                  <a:pt x="1022" y="672"/>
                </a:lnTo>
                <a:lnTo>
                  <a:pt x="1025" y="672"/>
                </a:lnTo>
                <a:lnTo>
                  <a:pt x="1025" y="675"/>
                </a:lnTo>
                <a:lnTo>
                  <a:pt x="1028" y="678"/>
                </a:lnTo>
                <a:lnTo>
                  <a:pt x="1025" y="678"/>
                </a:lnTo>
                <a:lnTo>
                  <a:pt x="1022" y="680"/>
                </a:lnTo>
                <a:lnTo>
                  <a:pt x="1019" y="680"/>
                </a:lnTo>
                <a:lnTo>
                  <a:pt x="1016" y="683"/>
                </a:lnTo>
                <a:lnTo>
                  <a:pt x="1014" y="686"/>
                </a:lnTo>
                <a:lnTo>
                  <a:pt x="1014" y="689"/>
                </a:lnTo>
                <a:lnTo>
                  <a:pt x="1014" y="692"/>
                </a:lnTo>
                <a:lnTo>
                  <a:pt x="1011" y="692"/>
                </a:lnTo>
                <a:lnTo>
                  <a:pt x="1011" y="695"/>
                </a:lnTo>
                <a:lnTo>
                  <a:pt x="1011" y="697"/>
                </a:lnTo>
                <a:lnTo>
                  <a:pt x="1008" y="697"/>
                </a:lnTo>
                <a:lnTo>
                  <a:pt x="1008" y="700"/>
                </a:lnTo>
                <a:lnTo>
                  <a:pt x="1008" y="703"/>
                </a:lnTo>
                <a:lnTo>
                  <a:pt x="1008" y="706"/>
                </a:lnTo>
                <a:lnTo>
                  <a:pt x="1008" y="709"/>
                </a:lnTo>
                <a:lnTo>
                  <a:pt x="1005" y="712"/>
                </a:lnTo>
                <a:lnTo>
                  <a:pt x="1005" y="715"/>
                </a:lnTo>
                <a:lnTo>
                  <a:pt x="1005" y="717"/>
                </a:lnTo>
                <a:lnTo>
                  <a:pt x="1005" y="720"/>
                </a:lnTo>
                <a:lnTo>
                  <a:pt x="1008" y="723"/>
                </a:lnTo>
                <a:lnTo>
                  <a:pt x="1008" y="726"/>
                </a:lnTo>
                <a:lnTo>
                  <a:pt x="1008" y="729"/>
                </a:lnTo>
                <a:lnTo>
                  <a:pt x="1008" y="732"/>
                </a:lnTo>
                <a:lnTo>
                  <a:pt x="1011" y="734"/>
                </a:lnTo>
                <a:lnTo>
                  <a:pt x="1008" y="734"/>
                </a:lnTo>
                <a:lnTo>
                  <a:pt x="1008" y="737"/>
                </a:lnTo>
                <a:lnTo>
                  <a:pt x="1005" y="740"/>
                </a:lnTo>
                <a:lnTo>
                  <a:pt x="1005" y="743"/>
                </a:lnTo>
                <a:lnTo>
                  <a:pt x="1005" y="746"/>
                </a:lnTo>
                <a:lnTo>
                  <a:pt x="1005" y="752"/>
                </a:lnTo>
                <a:lnTo>
                  <a:pt x="1002" y="754"/>
                </a:lnTo>
                <a:lnTo>
                  <a:pt x="999" y="757"/>
                </a:lnTo>
                <a:lnTo>
                  <a:pt x="999" y="760"/>
                </a:lnTo>
                <a:lnTo>
                  <a:pt x="999" y="763"/>
                </a:lnTo>
                <a:lnTo>
                  <a:pt x="1002" y="763"/>
                </a:lnTo>
                <a:lnTo>
                  <a:pt x="1002" y="766"/>
                </a:lnTo>
                <a:lnTo>
                  <a:pt x="1002" y="769"/>
                </a:lnTo>
                <a:lnTo>
                  <a:pt x="999" y="774"/>
                </a:lnTo>
                <a:lnTo>
                  <a:pt x="996" y="777"/>
                </a:lnTo>
                <a:lnTo>
                  <a:pt x="994" y="780"/>
                </a:lnTo>
                <a:lnTo>
                  <a:pt x="991" y="780"/>
                </a:lnTo>
                <a:lnTo>
                  <a:pt x="985" y="783"/>
                </a:lnTo>
                <a:lnTo>
                  <a:pt x="982" y="786"/>
                </a:lnTo>
                <a:lnTo>
                  <a:pt x="982" y="789"/>
                </a:lnTo>
                <a:lnTo>
                  <a:pt x="979" y="794"/>
                </a:lnTo>
                <a:lnTo>
                  <a:pt x="968" y="797"/>
                </a:lnTo>
                <a:lnTo>
                  <a:pt x="965" y="794"/>
                </a:lnTo>
                <a:lnTo>
                  <a:pt x="962" y="794"/>
                </a:lnTo>
                <a:lnTo>
                  <a:pt x="962" y="791"/>
                </a:lnTo>
                <a:lnTo>
                  <a:pt x="957" y="791"/>
                </a:lnTo>
                <a:lnTo>
                  <a:pt x="954" y="791"/>
                </a:lnTo>
                <a:lnTo>
                  <a:pt x="951" y="791"/>
                </a:lnTo>
                <a:lnTo>
                  <a:pt x="948" y="794"/>
                </a:lnTo>
                <a:lnTo>
                  <a:pt x="945" y="797"/>
                </a:lnTo>
                <a:lnTo>
                  <a:pt x="942" y="800"/>
                </a:lnTo>
                <a:lnTo>
                  <a:pt x="939" y="803"/>
                </a:lnTo>
                <a:lnTo>
                  <a:pt x="937" y="803"/>
                </a:lnTo>
                <a:lnTo>
                  <a:pt x="934" y="800"/>
                </a:lnTo>
                <a:lnTo>
                  <a:pt x="934" y="797"/>
                </a:lnTo>
                <a:lnTo>
                  <a:pt x="934" y="791"/>
                </a:lnTo>
                <a:lnTo>
                  <a:pt x="934" y="789"/>
                </a:lnTo>
                <a:lnTo>
                  <a:pt x="934" y="786"/>
                </a:lnTo>
                <a:lnTo>
                  <a:pt x="934" y="783"/>
                </a:lnTo>
                <a:lnTo>
                  <a:pt x="931" y="780"/>
                </a:lnTo>
                <a:lnTo>
                  <a:pt x="931" y="777"/>
                </a:lnTo>
                <a:lnTo>
                  <a:pt x="928" y="774"/>
                </a:lnTo>
                <a:lnTo>
                  <a:pt x="928" y="772"/>
                </a:lnTo>
                <a:lnTo>
                  <a:pt x="928" y="769"/>
                </a:lnTo>
                <a:lnTo>
                  <a:pt x="925" y="769"/>
                </a:lnTo>
                <a:lnTo>
                  <a:pt x="925" y="766"/>
                </a:lnTo>
                <a:lnTo>
                  <a:pt x="928" y="763"/>
                </a:lnTo>
                <a:lnTo>
                  <a:pt x="931" y="760"/>
                </a:lnTo>
                <a:lnTo>
                  <a:pt x="934" y="760"/>
                </a:lnTo>
                <a:lnTo>
                  <a:pt x="937" y="757"/>
                </a:lnTo>
                <a:lnTo>
                  <a:pt x="937" y="754"/>
                </a:lnTo>
                <a:lnTo>
                  <a:pt x="934" y="752"/>
                </a:lnTo>
                <a:lnTo>
                  <a:pt x="934" y="749"/>
                </a:lnTo>
                <a:lnTo>
                  <a:pt x="931" y="746"/>
                </a:lnTo>
                <a:lnTo>
                  <a:pt x="928" y="746"/>
                </a:lnTo>
                <a:lnTo>
                  <a:pt x="925" y="746"/>
                </a:lnTo>
                <a:lnTo>
                  <a:pt x="900" y="746"/>
                </a:lnTo>
                <a:lnTo>
                  <a:pt x="840" y="743"/>
                </a:lnTo>
                <a:lnTo>
                  <a:pt x="834" y="746"/>
                </a:lnTo>
                <a:lnTo>
                  <a:pt x="828" y="752"/>
                </a:lnTo>
                <a:lnTo>
                  <a:pt x="828" y="757"/>
                </a:lnTo>
                <a:lnTo>
                  <a:pt x="826" y="757"/>
                </a:lnTo>
                <a:lnTo>
                  <a:pt x="823" y="760"/>
                </a:lnTo>
                <a:lnTo>
                  <a:pt x="823" y="763"/>
                </a:lnTo>
                <a:lnTo>
                  <a:pt x="820" y="766"/>
                </a:lnTo>
                <a:lnTo>
                  <a:pt x="820" y="769"/>
                </a:lnTo>
                <a:lnTo>
                  <a:pt x="817" y="769"/>
                </a:lnTo>
                <a:lnTo>
                  <a:pt x="817" y="772"/>
                </a:lnTo>
                <a:lnTo>
                  <a:pt x="817" y="774"/>
                </a:lnTo>
                <a:lnTo>
                  <a:pt x="817" y="777"/>
                </a:lnTo>
                <a:lnTo>
                  <a:pt x="817" y="780"/>
                </a:lnTo>
                <a:lnTo>
                  <a:pt x="814" y="783"/>
                </a:lnTo>
                <a:lnTo>
                  <a:pt x="811" y="783"/>
                </a:lnTo>
                <a:lnTo>
                  <a:pt x="808" y="783"/>
                </a:lnTo>
                <a:lnTo>
                  <a:pt x="806" y="786"/>
                </a:lnTo>
                <a:lnTo>
                  <a:pt x="800" y="789"/>
                </a:lnTo>
                <a:lnTo>
                  <a:pt x="800" y="791"/>
                </a:lnTo>
                <a:lnTo>
                  <a:pt x="797" y="794"/>
                </a:lnTo>
                <a:lnTo>
                  <a:pt x="794" y="797"/>
                </a:lnTo>
                <a:lnTo>
                  <a:pt x="794" y="800"/>
                </a:lnTo>
                <a:lnTo>
                  <a:pt x="791" y="806"/>
                </a:lnTo>
                <a:lnTo>
                  <a:pt x="789" y="809"/>
                </a:lnTo>
                <a:lnTo>
                  <a:pt x="789" y="811"/>
                </a:lnTo>
                <a:lnTo>
                  <a:pt x="789" y="814"/>
                </a:lnTo>
                <a:lnTo>
                  <a:pt x="789" y="817"/>
                </a:lnTo>
                <a:lnTo>
                  <a:pt x="786" y="820"/>
                </a:lnTo>
                <a:lnTo>
                  <a:pt x="786" y="823"/>
                </a:lnTo>
                <a:lnTo>
                  <a:pt x="786" y="826"/>
                </a:lnTo>
                <a:lnTo>
                  <a:pt x="786" y="828"/>
                </a:lnTo>
                <a:lnTo>
                  <a:pt x="789" y="831"/>
                </a:lnTo>
                <a:lnTo>
                  <a:pt x="789" y="834"/>
                </a:lnTo>
                <a:lnTo>
                  <a:pt x="791" y="837"/>
                </a:lnTo>
                <a:lnTo>
                  <a:pt x="791" y="840"/>
                </a:lnTo>
                <a:lnTo>
                  <a:pt x="791" y="843"/>
                </a:lnTo>
                <a:lnTo>
                  <a:pt x="794" y="843"/>
                </a:lnTo>
                <a:lnTo>
                  <a:pt x="794" y="846"/>
                </a:lnTo>
                <a:lnTo>
                  <a:pt x="797" y="846"/>
                </a:lnTo>
                <a:lnTo>
                  <a:pt x="797" y="848"/>
                </a:lnTo>
                <a:lnTo>
                  <a:pt x="800" y="848"/>
                </a:lnTo>
                <a:lnTo>
                  <a:pt x="803" y="851"/>
                </a:lnTo>
                <a:lnTo>
                  <a:pt x="803" y="854"/>
                </a:lnTo>
                <a:lnTo>
                  <a:pt x="803" y="857"/>
                </a:lnTo>
                <a:lnTo>
                  <a:pt x="803" y="860"/>
                </a:lnTo>
                <a:lnTo>
                  <a:pt x="800" y="860"/>
                </a:lnTo>
                <a:lnTo>
                  <a:pt x="800" y="863"/>
                </a:lnTo>
                <a:lnTo>
                  <a:pt x="800" y="865"/>
                </a:lnTo>
                <a:lnTo>
                  <a:pt x="800" y="868"/>
                </a:lnTo>
                <a:lnTo>
                  <a:pt x="800" y="871"/>
                </a:lnTo>
                <a:lnTo>
                  <a:pt x="800" y="874"/>
                </a:lnTo>
                <a:lnTo>
                  <a:pt x="797" y="874"/>
                </a:lnTo>
                <a:lnTo>
                  <a:pt x="797" y="877"/>
                </a:lnTo>
                <a:lnTo>
                  <a:pt x="794" y="877"/>
                </a:lnTo>
                <a:lnTo>
                  <a:pt x="794" y="880"/>
                </a:lnTo>
                <a:lnTo>
                  <a:pt x="791" y="880"/>
                </a:lnTo>
                <a:lnTo>
                  <a:pt x="791" y="883"/>
                </a:lnTo>
                <a:lnTo>
                  <a:pt x="789" y="883"/>
                </a:lnTo>
                <a:lnTo>
                  <a:pt x="789" y="885"/>
                </a:lnTo>
                <a:lnTo>
                  <a:pt x="786" y="885"/>
                </a:lnTo>
                <a:lnTo>
                  <a:pt x="786" y="888"/>
                </a:lnTo>
                <a:lnTo>
                  <a:pt x="783" y="888"/>
                </a:lnTo>
                <a:lnTo>
                  <a:pt x="783" y="891"/>
                </a:lnTo>
                <a:lnTo>
                  <a:pt x="786" y="891"/>
                </a:lnTo>
                <a:lnTo>
                  <a:pt x="786" y="894"/>
                </a:lnTo>
                <a:lnTo>
                  <a:pt x="783" y="894"/>
                </a:lnTo>
                <a:lnTo>
                  <a:pt x="786" y="897"/>
                </a:lnTo>
                <a:lnTo>
                  <a:pt x="786" y="900"/>
                </a:lnTo>
                <a:lnTo>
                  <a:pt x="783" y="902"/>
                </a:lnTo>
                <a:lnTo>
                  <a:pt x="780" y="905"/>
                </a:lnTo>
                <a:lnTo>
                  <a:pt x="777" y="905"/>
                </a:lnTo>
                <a:lnTo>
                  <a:pt x="777" y="908"/>
                </a:lnTo>
                <a:lnTo>
                  <a:pt x="774" y="911"/>
                </a:lnTo>
                <a:lnTo>
                  <a:pt x="771" y="911"/>
                </a:lnTo>
                <a:lnTo>
                  <a:pt x="769" y="908"/>
                </a:lnTo>
                <a:lnTo>
                  <a:pt x="766" y="908"/>
                </a:lnTo>
                <a:lnTo>
                  <a:pt x="766" y="911"/>
                </a:lnTo>
                <a:lnTo>
                  <a:pt x="766" y="914"/>
                </a:lnTo>
                <a:lnTo>
                  <a:pt x="763" y="914"/>
                </a:lnTo>
                <a:lnTo>
                  <a:pt x="760" y="914"/>
                </a:lnTo>
                <a:lnTo>
                  <a:pt x="760" y="917"/>
                </a:lnTo>
                <a:lnTo>
                  <a:pt x="760" y="920"/>
                </a:lnTo>
                <a:lnTo>
                  <a:pt x="760" y="922"/>
                </a:lnTo>
                <a:lnTo>
                  <a:pt x="763" y="925"/>
                </a:lnTo>
                <a:lnTo>
                  <a:pt x="760" y="928"/>
                </a:lnTo>
                <a:lnTo>
                  <a:pt x="757" y="928"/>
                </a:lnTo>
                <a:lnTo>
                  <a:pt x="757" y="931"/>
                </a:lnTo>
                <a:lnTo>
                  <a:pt x="754" y="931"/>
                </a:lnTo>
                <a:lnTo>
                  <a:pt x="754" y="934"/>
                </a:lnTo>
                <a:lnTo>
                  <a:pt x="754" y="937"/>
                </a:lnTo>
                <a:lnTo>
                  <a:pt x="757" y="939"/>
                </a:lnTo>
                <a:lnTo>
                  <a:pt x="760" y="942"/>
                </a:lnTo>
                <a:lnTo>
                  <a:pt x="763" y="942"/>
                </a:lnTo>
                <a:lnTo>
                  <a:pt x="766" y="945"/>
                </a:lnTo>
                <a:lnTo>
                  <a:pt x="766" y="948"/>
                </a:lnTo>
                <a:lnTo>
                  <a:pt x="766" y="951"/>
                </a:lnTo>
                <a:lnTo>
                  <a:pt x="769" y="951"/>
                </a:lnTo>
                <a:lnTo>
                  <a:pt x="771" y="951"/>
                </a:lnTo>
                <a:lnTo>
                  <a:pt x="771" y="954"/>
                </a:lnTo>
                <a:lnTo>
                  <a:pt x="774" y="954"/>
                </a:lnTo>
                <a:lnTo>
                  <a:pt x="774" y="957"/>
                </a:lnTo>
                <a:lnTo>
                  <a:pt x="774" y="959"/>
                </a:lnTo>
                <a:lnTo>
                  <a:pt x="777" y="959"/>
                </a:lnTo>
                <a:lnTo>
                  <a:pt x="774" y="962"/>
                </a:lnTo>
                <a:lnTo>
                  <a:pt x="777" y="962"/>
                </a:lnTo>
                <a:lnTo>
                  <a:pt x="777" y="965"/>
                </a:lnTo>
                <a:lnTo>
                  <a:pt x="780" y="965"/>
                </a:lnTo>
                <a:lnTo>
                  <a:pt x="780" y="968"/>
                </a:lnTo>
                <a:lnTo>
                  <a:pt x="783" y="968"/>
                </a:lnTo>
                <a:lnTo>
                  <a:pt x="783" y="965"/>
                </a:lnTo>
                <a:lnTo>
                  <a:pt x="786" y="968"/>
                </a:lnTo>
                <a:lnTo>
                  <a:pt x="789" y="968"/>
                </a:lnTo>
                <a:lnTo>
                  <a:pt x="789" y="965"/>
                </a:lnTo>
                <a:lnTo>
                  <a:pt x="791" y="965"/>
                </a:lnTo>
                <a:lnTo>
                  <a:pt x="791" y="968"/>
                </a:lnTo>
                <a:lnTo>
                  <a:pt x="791" y="971"/>
                </a:lnTo>
                <a:lnTo>
                  <a:pt x="794" y="971"/>
                </a:lnTo>
                <a:lnTo>
                  <a:pt x="794" y="974"/>
                </a:lnTo>
                <a:lnTo>
                  <a:pt x="794" y="976"/>
                </a:lnTo>
                <a:lnTo>
                  <a:pt x="791" y="979"/>
                </a:lnTo>
                <a:lnTo>
                  <a:pt x="789" y="982"/>
                </a:lnTo>
                <a:lnTo>
                  <a:pt x="783" y="991"/>
                </a:lnTo>
                <a:lnTo>
                  <a:pt x="780" y="999"/>
                </a:lnTo>
                <a:lnTo>
                  <a:pt x="774" y="1008"/>
                </a:lnTo>
                <a:lnTo>
                  <a:pt x="771" y="1016"/>
                </a:lnTo>
                <a:lnTo>
                  <a:pt x="769" y="1022"/>
                </a:lnTo>
                <a:lnTo>
                  <a:pt x="763" y="1031"/>
                </a:lnTo>
                <a:lnTo>
                  <a:pt x="760" y="1036"/>
                </a:lnTo>
                <a:lnTo>
                  <a:pt x="760" y="1042"/>
                </a:lnTo>
                <a:lnTo>
                  <a:pt x="757" y="1048"/>
                </a:lnTo>
                <a:lnTo>
                  <a:pt x="754" y="1050"/>
                </a:lnTo>
                <a:lnTo>
                  <a:pt x="746" y="1065"/>
                </a:lnTo>
                <a:lnTo>
                  <a:pt x="743" y="1068"/>
                </a:lnTo>
                <a:lnTo>
                  <a:pt x="740" y="1065"/>
                </a:lnTo>
                <a:lnTo>
                  <a:pt x="740" y="1062"/>
                </a:lnTo>
                <a:lnTo>
                  <a:pt x="737" y="1062"/>
                </a:lnTo>
                <a:lnTo>
                  <a:pt x="737" y="1059"/>
                </a:lnTo>
                <a:lnTo>
                  <a:pt x="734" y="1059"/>
                </a:lnTo>
                <a:lnTo>
                  <a:pt x="732" y="1053"/>
                </a:lnTo>
                <a:lnTo>
                  <a:pt x="729" y="1050"/>
                </a:lnTo>
                <a:lnTo>
                  <a:pt x="726" y="1048"/>
                </a:lnTo>
                <a:lnTo>
                  <a:pt x="726" y="1045"/>
                </a:lnTo>
                <a:lnTo>
                  <a:pt x="720" y="1042"/>
                </a:lnTo>
                <a:lnTo>
                  <a:pt x="720" y="1039"/>
                </a:lnTo>
                <a:lnTo>
                  <a:pt x="717" y="1036"/>
                </a:lnTo>
                <a:lnTo>
                  <a:pt x="712" y="1031"/>
                </a:lnTo>
                <a:lnTo>
                  <a:pt x="706" y="1028"/>
                </a:lnTo>
                <a:lnTo>
                  <a:pt x="703" y="1025"/>
                </a:lnTo>
                <a:lnTo>
                  <a:pt x="703" y="1022"/>
                </a:lnTo>
                <a:lnTo>
                  <a:pt x="697" y="1016"/>
                </a:lnTo>
                <a:lnTo>
                  <a:pt x="695" y="1016"/>
                </a:lnTo>
                <a:lnTo>
                  <a:pt x="692" y="1013"/>
                </a:lnTo>
                <a:lnTo>
                  <a:pt x="689" y="1008"/>
                </a:lnTo>
                <a:lnTo>
                  <a:pt x="683" y="1005"/>
                </a:lnTo>
                <a:lnTo>
                  <a:pt x="683" y="1002"/>
                </a:lnTo>
                <a:lnTo>
                  <a:pt x="680" y="1002"/>
                </a:lnTo>
                <a:lnTo>
                  <a:pt x="680" y="999"/>
                </a:lnTo>
                <a:lnTo>
                  <a:pt x="677" y="999"/>
                </a:lnTo>
                <a:lnTo>
                  <a:pt x="675" y="996"/>
                </a:lnTo>
                <a:lnTo>
                  <a:pt x="672" y="994"/>
                </a:lnTo>
                <a:lnTo>
                  <a:pt x="675" y="994"/>
                </a:lnTo>
                <a:lnTo>
                  <a:pt x="672" y="994"/>
                </a:lnTo>
                <a:lnTo>
                  <a:pt x="669" y="991"/>
                </a:lnTo>
                <a:lnTo>
                  <a:pt x="666" y="988"/>
                </a:lnTo>
                <a:lnTo>
                  <a:pt x="663" y="988"/>
                </a:lnTo>
                <a:lnTo>
                  <a:pt x="663" y="985"/>
                </a:lnTo>
                <a:lnTo>
                  <a:pt x="660" y="985"/>
                </a:lnTo>
                <a:lnTo>
                  <a:pt x="658" y="982"/>
                </a:lnTo>
                <a:lnTo>
                  <a:pt x="655" y="979"/>
                </a:lnTo>
                <a:lnTo>
                  <a:pt x="652" y="976"/>
                </a:lnTo>
                <a:lnTo>
                  <a:pt x="649" y="976"/>
                </a:lnTo>
                <a:lnTo>
                  <a:pt x="649" y="974"/>
                </a:lnTo>
                <a:lnTo>
                  <a:pt x="646" y="974"/>
                </a:lnTo>
                <a:lnTo>
                  <a:pt x="646" y="971"/>
                </a:lnTo>
                <a:lnTo>
                  <a:pt x="643" y="971"/>
                </a:lnTo>
                <a:lnTo>
                  <a:pt x="643" y="968"/>
                </a:lnTo>
                <a:lnTo>
                  <a:pt x="640" y="968"/>
                </a:lnTo>
                <a:lnTo>
                  <a:pt x="638" y="965"/>
                </a:lnTo>
                <a:lnTo>
                  <a:pt x="635" y="962"/>
                </a:lnTo>
                <a:lnTo>
                  <a:pt x="632" y="962"/>
                </a:lnTo>
                <a:lnTo>
                  <a:pt x="632" y="959"/>
                </a:lnTo>
                <a:lnTo>
                  <a:pt x="629" y="959"/>
                </a:lnTo>
                <a:lnTo>
                  <a:pt x="626" y="957"/>
                </a:lnTo>
                <a:lnTo>
                  <a:pt x="623" y="954"/>
                </a:lnTo>
                <a:lnTo>
                  <a:pt x="621" y="951"/>
                </a:lnTo>
                <a:lnTo>
                  <a:pt x="618" y="951"/>
                </a:lnTo>
                <a:lnTo>
                  <a:pt x="618" y="948"/>
                </a:lnTo>
                <a:lnTo>
                  <a:pt x="615" y="948"/>
                </a:lnTo>
                <a:lnTo>
                  <a:pt x="612" y="945"/>
                </a:lnTo>
                <a:lnTo>
                  <a:pt x="609" y="945"/>
                </a:lnTo>
                <a:lnTo>
                  <a:pt x="609" y="942"/>
                </a:lnTo>
                <a:lnTo>
                  <a:pt x="606" y="942"/>
                </a:lnTo>
                <a:lnTo>
                  <a:pt x="603" y="939"/>
                </a:lnTo>
                <a:lnTo>
                  <a:pt x="601" y="939"/>
                </a:lnTo>
                <a:lnTo>
                  <a:pt x="601" y="937"/>
                </a:lnTo>
                <a:lnTo>
                  <a:pt x="598" y="937"/>
                </a:lnTo>
                <a:lnTo>
                  <a:pt x="595" y="934"/>
                </a:lnTo>
                <a:lnTo>
                  <a:pt x="595" y="931"/>
                </a:lnTo>
                <a:lnTo>
                  <a:pt x="592" y="931"/>
                </a:lnTo>
                <a:lnTo>
                  <a:pt x="589" y="931"/>
                </a:lnTo>
                <a:lnTo>
                  <a:pt x="589" y="928"/>
                </a:lnTo>
                <a:lnTo>
                  <a:pt x="589" y="931"/>
                </a:lnTo>
                <a:lnTo>
                  <a:pt x="586" y="928"/>
                </a:lnTo>
                <a:lnTo>
                  <a:pt x="584" y="928"/>
                </a:lnTo>
                <a:lnTo>
                  <a:pt x="581" y="925"/>
                </a:lnTo>
                <a:lnTo>
                  <a:pt x="578" y="922"/>
                </a:lnTo>
                <a:lnTo>
                  <a:pt x="575" y="922"/>
                </a:lnTo>
                <a:lnTo>
                  <a:pt x="572" y="922"/>
                </a:lnTo>
                <a:lnTo>
                  <a:pt x="569" y="920"/>
                </a:lnTo>
                <a:lnTo>
                  <a:pt x="566" y="920"/>
                </a:lnTo>
                <a:lnTo>
                  <a:pt x="564" y="917"/>
                </a:lnTo>
                <a:lnTo>
                  <a:pt x="561" y="917"/>
                </a:lnTo>
                <a:lnTo>
                  <a:pt x="555" y="917"/>
                </a:lnTo>
                <a:lnTo>
                  <a:pt x="552" y="914"/>
                </a:lnTo>
                <a:lnTo>
                  <a:pt x="549" y="914"/>
                </a:lnTo>
                <a:lnTo>
                  <a:pt x="546" y="914"/>
                </a:lnTo>
                <a:lnTo>
                  <a:pt x="544" y="914"/>
                </a:lnTo>
                <a:lnTo>
                  <a:pt x="544" y="911"/>
                </a:lnTo>
                <a:lnTo>
                  <a:pt x="541" y="911"/>
                </a:lnTo>
                <a:lnTo>
                  <a:pt x="538" y="911"/>
                </a:lnTo>
                <a:lnTo>
                  <a:pt x="535" y="911"/>
                </a:lnTo>
                <a:lnTo>
                  <a:pt x="532" y="911"/>
                </a:lnTo>
                <a:lnTo>
                  <a:pt x="529" y="911"/>
                </a:lnTo>
                <a:lnTo>
                  <a:pt x="527" y="911"/>
                </a:lnTo>
                <a:lnTo>
                  <a:pt x="521" y="911"/>
                </a:lnTo>
                <a:lnTo>
                  <a:pt x="518" y="911"/>
                </a:lnTo>
                <a:lnTo>
                  <a:pt x="515" y="908"/>
                </a:lnTo>
                <a:lnTo>
                  <a:pt x="507" y="908"/>
                </a:lnTo>
                <a:lnTo>
                  <a:pt x="504" y="908"/>
                </a:lnTo>
                <a:lnTo>
                  <a:pt x="501" y="908"/>
                </a:lnTo>
                <a:lnTo>
                  <a:pt x="498" y="908"/>
                </a:lnTo>
                <a:lnTo>
                  <a:pt x="495" y="908"/>
                </a:lnTo>
                <a:lnTo>
                  <a:pt x="492" y="908"/>
                </a:lnTo>
                <a:lnTo>
                  <a:pt x="492" y="905"/>
                </a:lnTo>
                <a:lnTo>
                  <a:pt x="490" y="905"/>
                </a:lnTo>
                <a:lnTo>
                  <a:pt x="487" y="905"/>
                </a:lnTo>
                <a:lnTo>
                  <a:pt x="484" y="905"/>
                </a:lnTo>
                <a:lnTo>
                  <a:pt x="481" y="905"/>
                </a:lnTo>
                <a:lnTo>
                  <a:pt x="478" y="905"/>
                </a:lnTo>
                <a:lnTo>
                  <a:pt x="478" y="902"/>
                </a:lnTo>
                <a:lnTo>
                  <a:pt x="475" y="902"/>
                </a:lnTo>
                <a:lnTo>
                  <a:pt x="472" y="902"/>
                </a:lnTo>
                <a:lnTo>
                  <a:pt x="470" y="902"/>
                </a:lnTo>
                <a:lnTo>
                  <a:pt x="467" y="902"/>
                </a:lnTo>
                <a:lnTo>
                  <a:pt x="464" y="902"/>
                </a:lnTo>
                <a:lnTo>
                  <a:pt x="464" y="900"/>
                </a:lnTo>
                <a:lnTo>
                  <a:pt x="461" y="900"/>
                </a:lnTo>
                <a:lnTo>
                  <a:pt x="458" y="900"/>
                </a:lnTo>
                <a:lnTo>
                  <a:pt x="455" y="900"/>
                </a:lnTo>
                <a:lnTo>
                  <a:pt x="453" y="900"/>
                </a:lnTo>
                <a:lnTo>
                  <a:pt x="450" y="900"/>
                </a:lnTo>
                <a:lnTo>
                  <a:pt x="447" y="900"/>
                </a:lnTo>
                <a:lnTo>
                  <a:pt x="447" y="897"/>
                </a:lnTo>
                <a:lnTo>
                  <a:pt x="444" y="897"/>
                </a:lnTo>
                <a:lnTo>
                  <a:pt x="441" y="897"/>
                </a:lnTo>
                <a:lnTo>
                  <a:pt x="438" y="897"/>
                </a:lnTo>
                <a:lnTo>
                  <a:pt x="435" y="897"/>
                </a:lnTo>
                <a:lnTo>
                  <a:pt x="433" y="897"/>
                </a:lnTo>
                <a:lnTo>
                  <a:pt x="430" y="897"/>
                </a:lnTo>
                <a:lnTo>
                  <a:pt x="427" y="897"/>
                </a:lnTo>
                <a:lnTo>
                  <a:pt x="427" y="894"/>
                </a:lnTo>
                <a:lnTo>
                  <a:pt x="424" y="894"/>
                </a:lnTo>
                <a:lnTo>
                  <a:pt x="421" y="894"/>
                </a:lnTo>
                <a:lnTo>
                  <a:pt x="418" y="894"/>
                </a:lnTo>
                <a:lnTo>
                  <a:pt x="415" y="894"/>
                </a:lnTo>
                <a:lnTo>
                  <a:pt x="410" y="894"/>
                </a:lnTo>
                <a:lnTo>
                  <a:pt x="410" y="891"/>
                </a:lnTo>
                <a:lnTo>
                  <a:pt x="410" y="894"/>
                </a:lnTo>
                <a:lnTo>
                  <a:pt x="410" y="891"/>
                </a:lnTo>
                <a:lnTo>
                  <a:pt x="407" y="891"/>
                </a:lnTo>
                <a:lnTo>
                  <a:pt x="404" y="891"/>
                </a:lnTo>
                <a:lnTo>
                  <a:pt x="401" y="891"/>
                </a:lnTo>
                <a:lnTo>
                  <a:pt x="398" y="891"/>
                </a:lnTo>
                <a:lnTo>
                  <a:pt x="396" y="891"/>
                </a:lnTo>
                <a:lnTo>
                  <a:pt x="390" y="891"/>
                </a:lnTo>
                <a:lnTo>
                  <a:pt x="387" y="891"/>
                </a:lnTo>
                <a:lnTo>
                  <a:pt x="381" y="891"/>
                </a:lnTo>
                <a:lnTo>
                  <a:pt x="376" y="891"/>
                </a:lnTo>
                <a:lnTo>
                  <a:pt x="364" y="891"/>
                </a:lnTo>
                <a:lnTo>
                  <a:pt x="359" y="891"/>
                </a:lnTo>
                <a:lnTo>
                  <a:pt x="356" y="891"/>
                </a:lnTo>
                <a:lnTo>
                  <a:pt x="353" y="891"/>
                </a:lnTo>
                <a:lnTo>
                  <a:pt x="350" y="891"/>
                </a:lnTo>
                <a:lnTo>
                  <a:pt x="347" y="891"/>
                </a:lnTo>
                <a:lnTo>
                  <a:pt x="347" y="894"/>
                </a:lnTo>
                <a:lnTo>
                  <a:pt x="344" y="894"/>
                </a:lnTo>
                <a:lnTo>
                  <a:pt x="341" y="894"/>
                </a:lnTo>
                <a:lnTo>
                  <a:pt x="339" y="894"/>
                </a:lnTo>
                <a:lnTo>
                  <a:pt x="336" y="894"/>
                </a:lnTo>
                <a:lnTo>
                  <a:pt x="333" y="894"/>
                </a:lnTo>
                <a:lnTo>
                  <a:pt x="330" y="894"/>
                </a:lnTo>
                <a:lnTo>
                  <a:pt x="327" y="894"/>
                </a:lnTo>
                <a:lnTo>
                  <a:pt x="324" y="894"/>
                </a:lnTo>
                <a:lnTo>
                  <a:pt x="322" y="894"/>
                </a:lnTo>
                <a:lnTo>
                  <a:pt x="316" y="894"/>
                </a:lnTo>
                <a:lnTo>
                  <a:pt x="313" y="894"/>
                </a:lnTo>
                <a:lnTo>
                  <a:pt x="310" y="894"/>
                </a:lnTo>
                <a:lnTo>
                  <a:pt x="310" y="897"/>
                </a:lnTo>
                <a:lnTo>
                  <a:pt x="307" y="897"/>
                </a:lnTo>
                <a:lnTo>
                  <a:pt x="307" y="894"/>
                </a:lnTo>
                <a:lnTo>
                  <a:pt x="304" y="894"/>
                </a:lnTo>
                <a:lnTo>
                  <a:pt x="302" y="894"/>
                </a:lnTo>
                <a:lnTo>
                  <a:pt x="296" y="894"/>
                </a:lnTo>
                <a:lnTo>
                  <a:pt x="296" y="897"/>
                </a:lnTo>
                <a:lnTo>
                  <a:pt x="290" y="897"/>
                </a:lnTo>
                <a:lnTo>
                  <a:pt x="287" y="897"/>
                </a:lnTo>
                <a:lnTo>
                  <a:pt x="276" y="897"/>
                </a:lnTo>
                <a:lnTo>
                  <a:pt x="267" y="897"/>
                </a:lnTo>
                <a:lnTo>
                  <a:pt x="265" y="897"/>
                </a:lnTo>
                <a:lnTo>
                  <a:pt x="262" y="897"/>
                </a:lnTo>
                <a:lnTo>
                  <a:pt x="259" y="897"/>
                </a:lnTo>
                <a:lnTo>
                  <a:pt x="256" y="897"/>
                </a:lnTo>
                <a:lnTo>
                  <a:pt x="253" y="897"/>
                </a:lnTo>
                <a:lnTo>
                  <a:pt x="250" y="897"/>
                </a:lnTo>
                <a:lnTo>
                  <a:pt x="247" y="897"/>
                </a:lnTo>
                <a:lnTo>
                  <a:pt x="245" y="894"/>
                </a:lnTo>
                <a:lnTo>
                  <a:pt x="242" y="897"/>
                </a:lnTo>
                <a:lnTo>
                  <a:pt x="239" y="897"/>
                </a:lnTo>
                <a:lnTo>
                  <a:pt x="236" y="897"/>
                </a:lnTo>
                <a:lnTo>
                  <a:pt x="236" y="900"/>
                </a:lnTo>
                <a:lnTo>
                  <a:pt x="233" y="900"/>
                </a:lnTo>
                <a:lnTo>
                  <a:pt x="233" y="902"/>
                </a:lnTo>
                <a:lnTo>
                  <a:pt x="233" y="905"/>
                </a:lnTo>
                <a:lnTo>
                  <a:pt x="233" y="902"/>
                </a:lnTo>
                <a:lnTo>
                  <a:pt x="233" y="900"/>
                </a:lnTo>
                <a:lnTo>
                  <a:pt x="236" y="897"/>
                </a:lnTo>
                <a:lnTo>
                  <a:pt x="236" y="894"/>
                </a:lnTo>
                <a:lnTo>
                  <a:pt x="233" y="894"/>
                </a:lnTo>
                <a:lnTo>
                  <a:pt x="236" y="891"/>
                </a:lnTo>
                <a:lnTo>
                  <a:pt x="233" y="891"/>
                </a:lnTo>
                <a:lnTo>
                  <a:pt x="236" y="891"/>
                </a:lnTo>
                <a:lnTo>
                  <a:pt x="239" y="891"/>
                </a:lnTo>
                <a:lnTo>
                  <a:pt x="242" y="891"/>
                </a:lnTo>
                <a:lnTo>
                  <a:pt x="245" y="891"/>
                </a:lnTo>
                <a:lnTo>
                  <a:pt x="247" y="891"/>
                </a:lnTo>
                <a:lnTo>
                  <a:pt x="250" y="891"/>
                </a:lnTo>
                <a:lnTo>
                  <a:pt x="250" y="888"/>
                </a:lnTo>
                <a:lnTo>
                  <a:pt x="253" y="888"/>
                </a:lnTo>
                <a:lnTo>
                  <a:pt x="256" y="885"/>
                </a:lnTo>
                <a:lnTo>
                  <a:pt x="253" y="883"/>
                </a:lnTo>
                <a:lnTo>
                  <a:pt x="256" y="883"/>
                </a:lnTo>
                <a:lnTo>
                  <a:pt x="259" y="883"/>
                </a:lnTo>
                <a:lnTo>
                  <a:pt x="259" y="885"/>
                </a:lnTo>
                <a:lnTo>
                  <a:pt x="262" y="885"/>
                </a:lnTo>
                <a:lnTo>
                  <a:pt x="262" y="888"/>
                </a:lnTo>
                <a:lnTo>
                  <a:pt x="265" y="888"/>
                </a:lnTo>
                <a:lnTo>
                  <a:pt x="265" y="885"/>
                </a:lnTo>
                <a:lnTo>
                  <a:pt x="267" y="885"/>
                </a:lnTo>
                <a:lnTo>
                  <a:pt x="267" y="883"/>
                </a:lnTo>
                <a:lnTo>
                  <a:pt x="270" y="883"/>
                </a:lnTo>
                <a:lnTo>
                  <a:pt x="270" y="880"/>
                </a:lnTo>
                <a:lnTo>
                  <a:pt x="273" y="883"/>
                </a:lnTo>
                <a:lnTo>
                  <a:pt x="276" y="883"/>
                </a:lnTo>
                <a:lnTo>
                  <a:pt x="276" y="880"/>
                </a:lnTo>
                <a:lnTo>
                  <a:pt x="279" y="880"/>
                </a:lnTo>
                <a:lnTo>
                  <a:pt x="282" y="883"/>
                </a:lnTo>
                <a:lnTo>
                  <a:pt x="282" y="880"/>
                </a:lnTo>
                <a:lnTo>
                  <a:pt x="284" y="880"/>
                </a:lnTo>
                <a:lnTo>
                  <a:pt x="284" y="877"/>
                </a:lnTo>
                <a:lnTo>
                  <a:pt x="287" y="877"/>
                </a:lnTo>
                <a:lnTo>
                  <a:pt x="287" y="874"/>
                </a:lnTo>
                <a:lnTo>
                  <a:pt x="290" y="874"/>
                </a:lnTo>
                <a:lnTo>
                  <a:pt x="290" y="871"/>
                </a:lnTo>
                <a:lnTo>
                  <a:pt x="290" y="868"/>
                </a:lnTo>
                <a:lnTo>
                  <a:pt x="293" y="865"/>
                </a:lnTo>
                <a:lnTo>
                  <a:pt x="296" y="865"/>
                </a:lnTo>
                <a:lnTo>
                  <a:pt x="299" y="865"/>
                </a:lnTo>
                <a:lnTo>
                  <a:pt x="302" y="865"/>
                </a:lnTo>
                <a:lnTo>
                  <a:pt x="304" y="865"/>
                </a:lnTo>
                <a:lnTo>
                  <a:pt x="304" y="868"/>
                </a:lnTo>
                <a:lnTo>
                  <a:pt x="307" y="871"/>
                </a:lnTo>
                <a:lnTo>
                  <a:pt x="307" y="868"/>
                </a:lnTo>
                <a:lnTo>
                  <a:pt x="307" y="865"/>
                </a:lnTo>
                <a:lnTo>
                  <a:pt x="310" y="865"/>
                </a:lnTo>
                <a:lnTo>
                  <a:pt x="313" y="865"/>
                </a:lnTo>
                <a:lnTo>
                  <a:pt x="316" y="865"/>
                </a:lnTo>
                <a:lnTo>
                  <a:pt x="316" y="863"/>
                </a:lnTo>
                <a:lnTo>
                  <a:pt x="319" y="863"/>
                </a:lnTo>
                <a:lnTo>
                  <a:pt x="319" y="865"/>
                </a:lnTo>
                <a:lnTo>
                  <a:pt x="322" y="865"/>
                </a:lnTo>
                <a:lnTo>
                  <a:pt x="322" y="863"/>
                </a:lnTo>
                <a:lnTo>
                  <a:pt x="324" y="860"/>
                </a:lnTo>
                <a:lnTo>
                  <a:pt x="327" y="860"/>
                </a:lnTo>
                <a:lnTo>
                  <a:pt x="330" y="860"/>
                </a:lnTo>
                <a:lnTo>
                  <a:pt x="333" y="860"/>
                </a:lnTo>
                <a:lnTo>
                  <a:pt x="336" y="860"/>
                </a:lnTo>
                <a:lnTo>
                  <a:pt x="339" y="860"/>
                </a:lnTo>
                <a:lnTo>
                  <a:pt x="341" y="860"/>
                </a:lnTo>
                <a:lnTo>
                  <a:pt x="341" y="857"/>
                </a:lnTo>
                <a:lnTo>
                  <a:pt x="341" y="854"/>
                </a:lnTo>
                <a:lnTo>
                  <a:pt x="344" y="854"/>
                </a:lnTo>
                <a:lnTo>
                  <a:pt x="344" y="851"/>
                </a:lnTo>
                <a:lnTo>
                  <a:pt x="347" y="851"/>
                </a:lnTo>
                <a:lnTo>
                  <a:pt x="347" y="848"/>
                </a:lnTo>
                <a:lnTo>
                  <a:pt x="344" y="848"/>
                </a:lnTo>
                <a:lnTo>
                  <a:pt x="347" y="846"/>
                </a:lnTo>
                <a:lnTo>
                  <a:pt x="347" y="843"/>
                </a:lnTo>
                <a:lnTo>
                  <a:pt x="350" y="840"/>
                </a:lnTo>
                <a:lnTo>
                  <a:pt x="353" y="840"/>
                </a:lnTo>
                <a:lnTo>
                  <a:pt x="359" y="840"/>
                </a:lnTo>
                <a:lnTo>
                  <a:pt x="361" y="840"/>
                </a:lnTo>
                <a:lnTo>
                  <a:pt x="364" y="840"/>
                </a:lnTo>
                <a:lnTo>
                  <a:pt x="367" y="840"/>
                </a:lnTo>
                <a:lnTo>
                  <a:pt x="370" y="840"/>
                </a:lnTo>
                <a:lnTo>
                  <a:pt x="373" y="840"/>
                </a:lnTo>
                <a:lnTo>
                  <a:pt x="376" y="837"/>
                </a:lnTo>
                <a:lnTo>
                  <a:pt x="378" y="837"/>
                </a:lnTo>
                <a:lnTo>
                  <a:pt x="381" y="837"/>
                </a:lnTo>
                <a:lnTo>
                  <a:pt x="384" y="837"/>
                </a:lnTo>
                <a:lnTo>
                  <a:pt x="387" y="834"/>
                </a:lnTo>
                <a:lnTo>
                  <a:pt x="387" y="831"/>
                </a:lnTo>
                <a:lnTo>
                  <a:pt x="384" y="831"/>
                </a:lnTo>
                <a:lnTo>
                  <a:pt x="384" y="834"/>
                </a:lnTo>
                <a:lnTo>
                  <a:pt x="381" y="834"/>
                </a:lnTo>
                <a:lnTo>
                  <a:pt x="373" y="834"/>
                </a:lnTo>
                <a:lnTo>
                  <a:pt x="370" y="831"/>
                </a:lnTo>
                <a:lnTo>
                  <a:pt x="367" y="831"/>
                </a:lnTo>
                <a:lnTo>
                  <a:pt x="364" y="831"/>
                </a:lnTo>
                <a:lnTo>
                  <a:pt x="361" y="831"/>
                </a:lnTo>
                <a:lnTo>
                  <a:pt x="359" y="831"/>
                </a:lnTo>
                <a:lnTo>
                  <a:pt x="356" y="831"/>
                </a:lnTo>
                <a:lnTo>
                  <a:pt x="353" y="831"/>
                </a:lnTo>
                <a:lnTo>
                  <a:pt x="350" y="831"/>
                </a:lnTo>
                <a:lnTo>
                  <a:pt x="347" y="831"/>
                </a:lnTo>
                <a:lnTo>
                  <a:pt x="347" y="834"/>
                </a:lnTo>
                <a:lnTo>
                  <a:pt x="344" y="834"/>
                </a:lnTo>
                <a:lnTo>
                  <a:pt x="341" y="834"/>
                </a:lnTo>
                <a:lnTo>
                  <a:pt x="341" y="831"/>
                </a:lnTo>
                <a:lnTo>
                  <a:pt x="339" y="831"/>
                </a:lnTo>
                <a:lnTo>
                  <a:pt x="336" y="831"/>
                </a:lnTo>
                <a:lnTo>
                  <a:pt x="333" y="831"/>
                </a:lnTo>
                <a:lnTo>
                  <a:pt x="333" y="834"/>
                </a:lnTo>
                <a:lnTo>
                  <a:pt x="330" y="834"/>
                </a:lnTo>
                <a:lnTo>
                  <a:pt x="327" y="837"/>
                </a:lnTo>
                <a:lnTo>
                  <a:pt x="327" y="840"/>
                </a:lnTo>
                <a:lnTo>
                  <a:pt x="324" y="840"/>
                </a:lnTo>
                <a:lnTo>
                  <a:pt x="322" y="843"/>
                </a:lnTo>
                <a:lnTo>
                  <a:pt x="319" y="846"/>
                </a:lnTo>
                <a:lnTo>
                  <a:pt x="319" y="848"/>
                </a:lnTo>
                <a:lnTo>
                  <a:pt x="316" y="848"/>
                </a:lnTo>
                <a:lnTo>
                  <a:pt x="313" y="848"/>
                </a:lnTo>
                <a:lnTo>
                  <a:pt x="310" y="851"/>
                </a:lnTo>
                <a:lnTo>
                  <a:pt x="310" y="854"/>
                </a:lnTo>
                <a:lnTo>
                  <a:pt x="307" y="854"/>
                </a:lnTo>
                <a:lnTo>
                  <a:pt x="304" y="851"/>
                </a:lnTo>
                <a:lnTo>
                  <a:pt x="302" y="851"/>
                </a:lnTo>
                <a:lnTo>
                  <a:pt x="299" y="851"/>
                </a:lnTo>
                <a:lnTo>
                  <a:pt x="296" y="851"/>
                </a:lnTo>
                <a:lnTo>
                  <a:pt x="293" y="851"/>
                </a:lnTo>
                <a:lnTo>
                  <a:pt x="290" y="851"/>
                </a:lnTo>
                <a:lnTo>
                  <a:pt x="287" y="854"/>
                </a:lnTo>
                <a:lnTo>
                  <a:pt x="287" y="857"/>
                </a:lnTo>
                <a:lnTo>
                  <a:pt x="284" y="857"/>
                </a:lnTo>
                <a:lnTo>
                  <a:pt x="284" y="860"/>
                </a:lnTo>
                <a:lnTo>
                  <a:pt x="282" y="860"/>
                </a:lnTo>
                <a:lnTo>
                  <a:pt x="282" y="857"/>
                </a:lnTo>
                <a:lnTo>
                  <a:pt x="279" y="857"/>
                </a:lnTo>
                <a:lnTo>
                  <a:pt x="276" y="860"/>
                </a:lnTo>
                <a:lnTo>
                  <a:pt x="273" y="860"/>
                </a:lnTo>
                <a:lnTo>
                  <a:pt x="270" y="860"/>
                </a:lnTo>
                <a:lnTo>
                  <a:pt x="267" y="860"/>
                </a:lnTo>
                <a:lnTo>
                  <a:pt x="267" y="857"/>
                </a:lnTo>
                <a:lnTo>
                  <a:pt x="265" y="857"/>
                </a:lnTo>
                <a:lnTo>
                  <a:pt x="265" y="860"/>
                </a:lnTo>
                <a:lnTo>
                  <a:pt x="262" y="860"/>
                </a:lnTo>
                <a:lnTo>
                  <a:pt x="259" y="857"/>
                </a:lnTo>
                <a:lnTo>
                  <a:pt x="259" y="854"/>
                </a:lnTo>
                <a:lnTo>
                  <a:pt x="256" y="854"/>
                </a:lnTo>
                <a:lnTo>
                  <a:pt x="256" y="851"/>
                </a:lnTo>
                <a:lnTo>
                  <a:pt x="256" y="848"/>
                </a:lnTo>
                <a:lnTo>
                  <a:pt x="256" y="846"/>
                </a:lnTo>
                <a:lnTo>
                  <a:pt x="259" y="846"/>
                </a:lnTo>
                <a:lnTo>
                  <a:pt x="259" y="843"/>
                </a:lnTo>
                <a:lnTo>
                  <a:pt x="262" y="840"/>
                </a:lnTo>
                <a:lnTo>
                  <a:pt x="262" y="837"/>
                </a:lnTo>
                <a:lnTo>
                  <a:pt x="259" y="837"/>
                </a:lnTo>
                <a:lnTo>
                  <a:pt x="259" y="834"/>
                </a:lnTo>
                <a:lnTo>
                  <a:pt x="259" y="837"/>
                </a:lnTo>
                <a:lnTo>
                  <a:pt x="256" y="837"/>
                </a:lnTo>
                <a:lnTo>
                  <a:pt x="253" y="837"/>
                </a:lnTo>
                <a:lnTo>
                  <a:pt x="253" y="840"/>
                </a:lnTo>
                <a:lnTo>
                  <a:pt x="250" y="840"/>
                </a:lnTo>
                <a:lnTo>
                  <a:pt x="250" y="843"/>
                </a:lnTo>
                <a:lnTo>
                  <a:pt x="247" y="843"/>
                </a:lnTo>
                <a:lnTo>
                  <a:pt x="247" y="840"/>
                </a:lnTo>
                <a:lnTo>
                  <a:pt x="247" y="843"/>
                </a:lnTo>
                <a:lnTo>
                  <a:pt x="247" y="846"/>
                </a:lnTo>
                <a:lnTo>
                  <a:pt x="245" y="846"/>
                </a:lnTo>
                <a:lnTo>
                  <a:pt x="245" y="848"/>
                </a:lnTo>
                <a:lnTo>
                  <a:pt x="245" y="851"/>
                </a:lnTo>
                <a:lnTo>
                  <a:pt x="242" y="851"/>
                </a:lnTo>
                <a:lnTo>
                  <a:pt x="239" y="851"/>
                </a:lnTo>
                <a:lnTo>
                  <a:pt x="239" y="848"/>
                </a:lnTo>
                <a:lnTo>
                  <a:pt x="236" y="851"/>
                </a:lnTo>
                <a:lnTo>
                  <a:pt x="233" y="848"/>
                </a:lnTo>
                <a:lnTo>
                  <a:pt x="233" y="851"/>
                </a:lnTo>
                <a:lnTo>
                  <a:pt x="236" y="851"/>
                </a:lnTo>
                <a:lnTo>
                  <a:pt x="236" y="854"/>
                </a:lnTo>
                <a:lnTo>
                  <a:pt x="236" y="857"/>
                </a:lnTo>
                <a:lnTo>
                  <a:pt x="236" y="860"/>
                </a:lnTo>
                <a:lnTo>
                  <a:pt x="233" y="860"/>
                </a:lnTo>
                <a:lnTo>
                  <a:pt x="233" y="863"/>
                </a:lnTo>
                <a:lnTo>
                  <a:pt x="236" y="865"/>
                </a:lnTo>
                <a:lnTo>
                  <a:pt x="233" y="865"/>
                </a:lnTo>
                <a:lnTo>
                  <a:pt x="233" y="868"/>
                </a:lnTo>
                <a:lnTo>
                  <a:pt x="233" y="871"/>
                </a:lnTo>
                <a:lnTo>
                  <a:pt x="230" y="871"/>
                </a:lnTo>
                <a:lnTo>
                  <a:pt x="228" y="874"/>
                </a:lnTo>
                <a:lnTo>
                  <a:pt x="230" y="874"/>
                </a:lnTo>
                <a:lnTo>
                  <a:pt x="230" y="877"/>
                </a:lnTo>
                <a:lnTo>
                  <a:pt x="228" y="880"/>
                </a:lnTo>
                <a:lnTo>
                  <a:pt x="228" y="883"/>
                </a:lnTo>
                <a:lnTo>
                  <a:pt x="225" y="883"/>
                </a:lnTo>
                <a:lnTo>
                  <a:pt x="225" y="880"/>
                </a:lnTo>
                <a:lnTo>
                  <a:pt x="222" y="883"/>
                </a:lnTo>
                <a:lnTo>
                  <a:pt x="225" y="883"/>
                </a:lnTo>
                <a:lnTo>
                  <a:pt x="225" y="885"/>
                </a:lnTo>
                <a:lnTo>
                  <a:pt x="228" y="888"/>
                </a:lnTo>
                <a:lnTo>
                  <a:pt x="230" y="888"/>
                </a:lnTo>
                <a:lnTo>
                  <a:pt x="230" y="891"/>
                </a:lnTo>
                <a:lnTo>
                  <a:pt x="228" y="891"/>
                </a:lnTo>
                <a:lnTo>
                  <a:pt x="225" y="891"/>
                </a:lnTo>
                <a:lnTo>
                  <a:pt x="222" y="891"/>
                </a:lnTo>
                <a:lnTo>
                  <a:pt x="219" y="894"/>
                </a:lnTo>
                <a:lnTo>
                  <a:pt x="222" y="894"/>
                </a:lnTo>
                <a:lnTo>
                  <a:pt x="225" y="894"/>
                </a:lnTo>
                <a:lnTo>
                  <a:pt x="228" y="891"/>
                </a:lnTo>
                <a:lnTo>
                  <a:pt x="228" y="894"/>
                </a:lnTo>
                <a:lnTo>
                  <a:pt x="230" y="891"/>
                </a:lnTo>
                <a:lnTo>
                  <a:pt x="230" y="894"/>
                </a:lnTo>
                <a:lnTo>
                  <a:pt x="230" y="897"/>
                </a:lnTo>
                <a:lnTo>
                  <a:pt x="225" y="900"/>
                </a:lnTo>
                <a:lnTo>
                  <a:pt x="228" y="900"/>
                </a:lnTo>
                <a:lnTo>
                  <a:pt x="230" y="900"/>
                </a:lnTo>
                <a:lnTo>
                  <a:pt x="230" y="897"/>
                </a:lnTo>
                <a:lnTo>
                  <a:pt x="230" y="894"/>
                </a:lnTo>
                <a:lnTo>
                  <a:pt x="233" y="894"/>
                </a:lnTo>
                <a:lnTo>
                  <a:pt x="233" y="897"/>
                </a:lnTo>
                <a:lnTo>
                  <a:pt x="230" y="897"/>
                </a:lnTo>
                <a:lnTo>
                  <a:pt x="233" y="900"/>
                </a:lnTo>
                <a:lnTo>
                  <a:pt x="230" y="900"/>
                </a:lnTo>
                <a:lnTo>
                  <a:pt x="233" y="900"/>
                </a:lnTo>
                <a:lnTo>
                  <a:pt x="233" y="902"/>
                </a:lnTo>
                <a:lnTo>
                  <a:pt x="230" y="902"/>
                </a:lnTo>
                <a:lnTo>
                  <a:pt x="233" y="905"/>
                </a:lnTo>
                <a:lnTo>
                  <a:pt x="230" y="905"/>
                </a:lnTo>
                <a:lnTo>
                  <a:pt x="228" y="902"/>
                </a:lnTo>
                <a:lnTo>
                  <a:pt x="225" y="902"/>
                </a:lnTo>
                <a:lnTo>
                  <a:pt x="219" y="902"/>
                </a:lnTo>
                <a:lnTo>
                  <a:pt x="216" y="902"/>
                </a:lnTo>
                <a:lnTo>
                  <a:pt x="213" y="902"/>
                </a:lnTo>
                <a:lnTo>
                  <a:pt x="210" y="902"/>
                </a:lnTo>
                <a:lnTo>
                  <a:pt x="205" y="902"/>
                </a:lnTo>
                <a:lnTo>
                  <a:pt x="202" y="902"/>
                </a:lnTo>
                <a:lnTo>
                  <a:pt x="193" y="902"/>
                </a:lnTo>
                <a:lnTo>
                  <a:pt x="179" y="902"/>
                </a:lnTo>
                <a:lnTo>
                  <a:pt x="165" y="902"/>
                </a:lnTo>
                <a:lnTo>
                  <a:pt x="162" y="902"/>
                </a:lnTo>
                <a:lnTo>
                  <a:pt x="159" y="902"/>
                </a:lnTo>
                <a:lnTo>
                  <a:pt x="156" y="902"/>
                </a:lnTo>
                <a:lnTo>
                  <a:pt x="145" y="902"/>
                </a:lnTo>
                <a:lnTo>
                  <a:pt x="142" y="902"/>
                </a:lnTo>
                <a:lnTo>
                  <a:pt x="136" y="902"/>
                </a:lnTo>
                <a:lnTo>
                  <a:pt x="128" y="902"/>
                </a:lnTo>
                <a:lnTo>
                  <a:pt x="125" y="902"/>
                </a:lnTo>
                <a:lnTo>
                  <a:pt x="119" y="902"/>
                </a:lnTo>
                <a:lnTo>
                  <a:pt x="116" y="902"/>
                </a:lnTo>
                <a:lnTo>
                  <a:pt x="114" y="902"/>
                </a:lnTo>
                <a:lnTo>
                  <a:pt x="111" y="902"/>
                </a:lnTo>
                <a:lnTo>
                  <a:pt x="108" y="902"/>
                </a:lnTo>
                <a:lnTo>
                  <a:pt x="105" y="902"/>
                </a:lnTo>
                <a:lnTo>
                  <a:pt x="105" y="905"/>
                </a:lnTo>
                <a:lnTo>
                  <a:pt x="102" y="905"/>
                </a:lnTo>
                <a:lnTo>
                  <a:pt x="94" y="905"/>
                </a:lnTo>
                <a:lnTo>
                  <a:pt x="94" y="902"/>
                </a:lnTo>
                <a:lnTo>
                  <a:pt x="91" y="902"/>
                </a:lnTo>
                <a:lnTo>
                  <a:pt x="91" y="905"/>
                </a:lnTo>
                <a:lnTo>
                  <a:pt x="88" y="905"/>
                </a:lnTo>
                <a:lnTo>
                  <a:pt x="77" y="905"/>
                </a:lnTo>
                <a:lnTo>
                  <a:pt x="74" y="905"/>
                </a:lnTo>
                <a:lnTo>
                  <a:pt x="65" y="905"/>
                </a:lnTo>
                <a:lnTo>
                  <a:pt x="62" y="905"/>
                </a:lnTo>
                <a:lnTo>
                  <a:pt x="59" y="905"/>
                </a:lnTo>
                <a:lnTo>
                  <a:pt x="48" y="905"/>
                </a:lnTo>
                <a:lnTo>
                  <a:pt x="45" y="905"/>
                </a:lnTo>
                <a:lnTo>
                  <a:pt x="42" y="905"/>
                </a:lnTo>
                <a:lnTo>
                  <a:pt x="40" y="905"/>
                </a:lnTo>
                <a:lnTo>
                  <a:pt x="40" y="908"/>
                </a:lnTo>
                <a:lnTo>
                  <a:pt x="37" y="908"/>
                </a:lnTo>
                <a:lnTo>
                  <a:pt x="34" y="908"/>
                </a:lnTo>
                <a:lnTo>
                  <a:pt x="31" y="908"/>
                </a:lnTo>
                <a:lnTo>
                  <a:pt x="28" y="908"/>
                </a:lnTo>
                <a:lnTo>
                  <a:pt x="25" y="908"/>
                </a:lnTo>
                <a:lnTo>
                  <a:pt x="22" y="908"/>
                </a:lnTo>
                <a:lnTo>
                  <a:pt x="20" y="908"/>
                </a:lnTo>
                <a:lnTo>
                  <a:pt x="20" y="911"/>
                </a:lnTo>
                <a:lnTo>
                  <a:pt x="17" y="911"/>
                </a:lnTo>
                <a:lnTo>
                  <a:pt x="14" y="911"/>
                </a:lnTo>
                <a:lnTo>
                  <a:pt x="11" y="911"/>
                </a:lnTo>
                <a:lnTo>
                  <a:pt x="11" y="908"/>
                </a:lnTo>
                <a:lnTo>
                  <a:pt x="11" y="902"/>
                </a:lnTo>
                <a:lnTo>
                  <a:pt x="11" y="900"/>
                </a:lnTo>
                <a:lnTo>
                  <a:pt x="11" y="897"/>
                </a:lnTo>
                <a:lnTo>
                  <a:pt x="11" y="891"/>
                </a:lnTo>
                <a:lnTo>
                  <a:pt x="11" y="885"/>
                </a:lnTo>
                <a:lnTo>
                  <a:pt x="14" y="883"/>
                </a:lnTo>
                <a:lnTo>
                  <a:pt x="14" y="880"/>
                </a:lnTo>
                <a:lnTo>
                  <a:pt x="17" y="877"/>
                </a:lnTo>
                <a:lnTo>
                  <a:pt x="17" y="874"/>
                </a:lnTo>
                <a:lnTo>
                  <a:pt x="17" y="871"/>
                </a:lnTo>
                <a:lnTo>
                  <a:pt x="17" y="868"/>
                </a:lnTo>
                <a:lnTo>
                  <a:pt x="17" y="865"/>
                </a:lnTo>
                <a:lnTo>
                  <a:pt x="17" y="863"/>
                </a:lnTo>
                <a:lnTo>
                  <a:pt x="17" y="860"/>
                </a:lnTo>
                <a:lnTo>
                  <a:pt x="20" y="860"/>
                </a:lnTo>
                <a:lnTo>
                  <a:pt x="20" y="857"/>
                </a:lnTo>
                <a:lnTo>
                  <a:pt x="22" y="857"/>
                </a:lnTo>
                <a:lnTo>
                  <a:pt x="22" y="854"/>
                </a:lnTo>
                <a:lnTo>
                  <a:pt x="22" y="851"/>
                </a:lnTo>
                <a:lnTo>
                  <a:pt x="22" y="848"/>
                </a:lnTo>
                <a:lnTo>
                  <a:pt x="25" y="848"/>
                </a:lnTo>
                <a:lnTo>
                  <a:pt x="25" y="846"/>
                </a:lnTo>
                <a:lnTo>
                  <a:pt x="25" y="843"/>
                </a:lnTo>
                <a:lnTo>
                  <a:pt x="22" y="843"/>
                </a:lnTo>
                <a:lnTo>
                  <a:pt x="22" y="840"/>
                </a:lnTo>
                <a:lnTo>
                  <a:pt x="22" y="837"/>
                </a:lnTo>
                <a:lnTo>
                  <a:pt x="22" y="834"/>
                </a:lnTo>
                <a:lnTo>
                  <a:pt x="20" y="834"/>
                </a:lnTo>
                <a:lnTo>
                  <a:pt x="20" y="831"/>
                </a:lnTo>
                <a:lnTo>
                  <a:pt x="20" y="828"/>
                </a:lnTo>
                <a:lnTo>
                  <a:pt x="22" y="826"/>
                </a:lnTo>
                <a:lnTo>
                  <a:pt x="22" y="823"/>
                </a:lnTo>
                <a:lnTo>
                  <a:pt x="22" y="820"/>
                </a:lnTo>
                <a:lnTo>
                  <a:pt x="25" y="820"/>
                </a:lnTo>
                <a:lnTo>
                  <a:pt x="25" y="817"/>
                </a:lnTo>
                <a:lnTo>
                  <a:pt x="25" y="814"/>
                </a:lnTo>
                <a:lnTo>
                  <a:pt x="28" y="814"/>
                </a:lnTo>
                <a:lnTo>
                  <a:pt x="28" y="811"/>
                </a:lnTo>
                <a:lnTo>
                  <a:pt x="31" y="811"/>
                </a:lnTo>
                <a:lnTo>
                  <a:pt x="34" y="811"/>
                </a:lnTo>
                <a:lnTo>
                  <a:pt x="37" y="809"/>
                </a:lnTo>
                <a:lnTo>
                  <a:pt x="40" y="809"/>
                </a:lnTo>
                <a:lnTo>
                  <a:pt x="37" y="806"/>
                </a:lnTo>
                <a:lnTo>
                  <a:pt x="37" y="803"/>
                </a:lnTo>
                <a:lnTo>
                  <a:pt x="37" y="800"/>
                </a:lnTo>
                <a:lnTo>
                  <a:pt x="37" y="797"/>
                </a:lnTo>
                <a:lnTo>
                  <a:pt x="37" y="794"/>
                </a:lnTo>
                <a:lnTo>
                  <a:pt x="37" y="791"/>
                </a:lnTo>
                <a:lnTo>
                  <a:pt x="37" y="789"/>
                </a:lnTo>
                <a:lnTo>
                  <a:pt x="34" y="786"/>
                </a:lnTo>
                <a:lnTo>
                  <a:pt x="31" y="786"/>
                </a:lnTo>
                <a:lnTo>
                  <a:pt x="28" y="786"/>
                </a:lnTo>
                <a:lnTo>
                  <a:pt x="25" y="786"/>
                </a:lnTo>
                <a:lnTo>
                  <a:pt x="25" y="783"/>
                </a:lnTo>
                <a:lnTo>
                  <a:pt x="22" y="783"/>
                </a:lnTo>
                <a:lnTo>
                  <a:pt x="22" y="780"/>
                </a:lnTo>
                <a:lnTo>
                  <a:pt x="20" y="777"/>
                </a:lnTo>
                <a:lnTo>
                  <a:pt x="20" y="774"/>
                </a:lnTo>
                <a:lnTo>
                  <a:pt x="20" y="772"/>
                </a:lnTo>
                <a:lnTo>
                  <a:pt x="20" y="769"/>
                </a:lnTo>
                <a:lnTo>
                  <a:pt x="20" y="766"/>
                </a:lnTo>
                <a:lnTo>
                  <a:pt x="22" y="763"/>
                </a:lnTo>
                <a:lnTo>
                  <a:pt x="22" y="760"/>
                </a:lnTo>
                <a:lnTo>
                  <a:pt x="22" y="757"/>
                </a:lnTo>
                <a:lnTo>
                  <a:pt x="25" y="757"/>
                </a:lnTo>
                <a:lnTo>
                  <a:pt x="25" y="754"/>
                </a:lnTo>
                <a:lnTo>
                  <a:pt x="22" y="754"/>
                </a:lnTo>
                <a:lnTo>
                  <a:pt x="22" y="752"/>
                </a:lnTo>
                <a:lnTo>
                  <a:pt x="22" y="749"/>
                </a:lnTo>
                <a:lnTo>
                  <a:pt x="22" y="746"/>
                </a:lnTo>
                <a:lnTo>
                  <a:pt x="22" y="743"/>
                </a:lnTo>
                <a:lnTo>
                  <a:pt x="25" y="743"/>
                </a:lnTo>
                <a:lnTo>
                  <a:pt x="25" y="740"/>
                </a:lnTo>
                <a:lnTo>
                  <a:pt x="25" y="737"/>
                </a:lnTo>
                <a:lnTo>
                  <a:pt x="22" y="734"/>
                </a:lnTo>
                <a:lnTo>
                  <a:pt x="22" y="732"/>
                </a:lnTo>
                <a:lnTo>
                  <a:pt x="20" y="732"/>
                </a:lnTo>
                <a:lnTo>
                  <a:pt x="20" y="729"/>
                </a:lnTo>
                <a:lnTo>
                  <a:pt x="17" y="729"/>
                </a:lnTo>
                <a:lnTo>
                  <a:pt x="14" y="726"/>
                </a:lnTo>
                <a:lnTo>
                  <a:pt x="14" y="723"/>
                </a:lnTo>
                <a:lnTo>
                  <a:pt x="14" y="720"/>
                </a:lnTo>
                <a:lnTo>
                  <a:pt x="17" y="720"/>
                </a:lnTo>
                <a:lnTo>
                  <a:pt x="17" y="717"/>
                </a:lnTo>
                <a:lnTo>
                  <a:pt x="17" y="715"/>
                </a:lnTo>
                <a:lnTo>
                  <a:pt x="17" y="712"/>
                </a:lnTo>
                <a:lnTo>
                  <a:pt x="20" y="709"/>
                </a:lnTo>
                <a:lnTo>
                  <a:pt x="20" y="706"/>
                </a:lnTo>
                <a:lnTo>
                  <a:pt x="22" y="706"/>
                </a:lnTo>
                <a:lnTo>
                  <a:pt x="22" y="703"/>
                </a:lnTo>
                <a:lnTo>
                  <a:pt x="25" y="703"/>
                </a:lnTo>
                <a:lnTo>
                  <a:pt x="25" y="700"/>
                </a:lnTo>
                <a:lnTo>
                  <a:pt x="28" y="700"/>
                </a:lnTo>
                <a:lnTo>
                  <a:pt x="31" y="700"/>
                </a:lnTo>
                <a:lnTo>
                  <a:pt x="34" y="700"/>
                </a:lnTo>
                <a:lnTo>
                  <a:pt x="34" y="697"/>
                </a:lnTo>
                <a:lnTo>
                  <a:pt x="37" y="697"/>
                </a:lnTo>
                <a:lnTo>
                  <a:pt x="37" y="695"/>
                </a:lnTo>
                <a:lnTo>
                  <a:pt x="37" y="692"/>
                </a:lnTo>
                <a:lnTo>
                  <a:pt x="34" y="692"/>
                </a:lnTo>
                <a:lnTo>
                  <a:pt x="34" y="689"/>
                </a:lnTo>
                <a:lnTo>
                  <a:pt x="31" y="689"/>
                </a:lnTo>
                <a:lnTo>
                  <a:pt x="28" y="686"/>
                </a:lnTo>
                <a:lnTo>
                  <a:pt x="28" y="683"/>
                </a:lnTo>
                <a:lnTo>
                  <a:pt x="25" y="683"/>
                </a:lnTo>
                <a:lnTo>
                  <a:pt x="25" y="680"/>
                </a:lnTo>
                <a:lnTo>
                  <a:pt x="22" y="680"/>
                </a:lnTo>
                <a:lnTo>
                  <a:pt x="22" y="678"/>
                </a:lnTo>
                <a:lnTo>
                  <a:pt x="22" y="675"/>
                </a:lnTo>
                <a:lnTo>
                  <a:pt x="22" y="672"/>
                </a:lnTo>
                <a:lnTo>
                  <a:pt x="25" y="669"/>
                </a:lnTo>
                <a:lnTo>
                  <a:pt x="28" y="666"/>
                </a:lnTo>
                <a:lnTo>
                  <a:pt x="31" y="666"/>
                </a:lnTo>
                <a:lnTo>
                  <a:pt x="31" y="660"/>
                </a:lnTo>
                <a:lnTo>
                  <a:pt x="31" y="655"/>
                </a:lnTo>
                <a:lnTo>
                  <a:pt x="31" y="649"/>
                </a:lnTo>
                <a:lnTo>
                  <a:pt x="31" y="643"/>
                </a:lnTo>
                <a:lnTo>
                  <a:pt x="28" y="638"/>
                </a:lnTo>
                <a:lnTo>
                  <a:pt x="28" y="632"/>
                </a:lnTo>
                <a:lnTo>
                  <a:pt x="28" y="626"/>
                </a:lnTo>
                <a:lnTo>
                  <a:pt x="25" y="623"/>
                </a:lnTo>
                <a:lnTo>
                  <a:pt x="25" y="618"/>
                </a:lnTo>
                <a:lnTo>
                  <a:pt x="25" y="612"/>
                </a:lnTo>
                <a:lnTo>
                  <a:pt x="25" y="606"/>
                </a:lnTo>
                <a:lnTo>
                  <a:pt x="25" y="601"/>
                </a:lnTo>
                <a:lnTo>
                  <a:pt x="25" y="595"/>
                </a:lnTo>
                <a:lnTo>
                  <a:pt x="25" y="589"/>
                </a:lnTo>
                <a:lnTo>
                  <a:pt x="25" y="584"/>
                </a:lnTo>
                <a:lnTo>
                  <a:pt x="25" y="578"/>
                </a:lnTo>
                <a:lnTo>
                  <a:pt x="25" y="572"/>
                </a:lnTo>
                <a:lnTo>
                  <a:pt x="25" y="569"/>
                </a:lnTo>
                <a:lnTo>
                  <a:pt x="28" y="569"/>
                </a:lnTo>
                <a:lnTo>
                  <a:pt x="31" y="569"/>
                </a:lnTo>
                <a:lnTo>
                  <a:pt x="34" y="569"/>
                </a:lnTo>
                <a:lnTo>
                  <a:pt x="37" y="572"/>
                </a:lnTo>
                <a:lnTo>
                  <a:pt x="40" y="572"/>
                </a:lnTo>
                <a:lnTo>
                  <a:pt x="40" y="569"/>
                </a:lnTo>
                <a:lnTo>
                  <a:pt x="40" y="567"/>
                </a:lnTo>
                <a:lnTo>
                  <a:pt x="42" y="564"/>
                </a:lnTo>
                <a:lnTo>
                  <a:pt x="42" y="561"/>
                </a:lnTo>
                <a:lnTo>
                  <a:pt x="42" y="558"/>
                </a:lnTo>
                <a:lnTo>
                  <a:pt x="40" y="555"/>
                </a:lnTo>
                <a:lnTo>
                  <a:pt x="40" y="552"/>
                </a:lnTo>
                <a:lnTo>
                  <a:pt x="42" y="549"/>
                </a:lnTo>
                <a:lnTo>
                  <a:pt x="42" y="547"/>
                </a:lnTo>
                <a:lnTo>
                  <a:pt x="40" y="547"/>
                </a:lnTo>
                <a:lnTo>
                  <a:pt x="37" y="544"/>
                </a:lnTo>
                <a:lnTo>
                  <a:pt x="34" y="544"/>
                </a:lnTo>
                <a:lnTo>
                  <a:pt x="34" y="541"/>
                </a:lnTo>
                <a:lnTo>
                  <a:pt x="31" y="541"/>
                </a:lnTo>
                <a:lnTo>
                  <a:pt x="31" y="538"/>
                </a:lnTo>
                <a:lnTo>
                  <a:pt x="28" y="538"/>
                </a:lnTo>
                <a:lnTo>
                  <a:pt x="25" y="535"/>
                </a:lnTo>
                <a:lnTo>
                  <a:pt x="25" y="532"/>
                </a:lnTo>
                <a:lnTo>
                  <a:pt x="25" y="530"/>
                </a:lnTo>
                <a:lnTo>
                  <a:pt x="22" y="527"/>
                </a:lnTo>
                <a:lnTo>
                  <a:pt x="20" y="527"/>
                </a:lnTo>
                <a:lnTo>
                  <a:pt x="20" y="524"/>
                </a:lnTo>
                <a:lnTo>
                  <a:pt x="20" y="521"/>
                </a:lnTo>
                <a:lnTo>
                  <a:pt x="20" y="518"/>
                </a:lnTo>
                <a:lnTo>
                  <a:pt x="17" y="518"/>
                </a:lnTo>
                <a:lnTo>
                  <a:pt x="17" y="515"/>
                </a:lnTo>
                <a:lnTo>
                  <a:pt x="17" y="512"/>
                </a:lnTo>
                <a:lnTo>
                  <a:pt x="17" y="510"/>
                </a:lnTo>
                <a:lnTo>
                  <a:pt x="17" y="507"/>
                </a:lnTo>
                <a:lnTo>
                  <a:pt x="17" y="504"/>
                </a:lnTo>
                <a:lnTo>
                  <a:pt x="17" y="501"/>
                </a:lnTo>
                <a:lnTo>
                  <a:pt x="17" y="498"/>
                </a:lnTo>
                <a:lnTo>
                  <a:pt x="17" y="495"/>
                </a:lnTo>
                <a:lnTo>
                  <a:pt x="17" y="493"/>
                </a:lnTo>
                <a:lnTo>
                  <a:pt x="17" y="490"/>
                </a:lnTo>
                <a:lnTo>
                  <a:pt x="17" y="487"/>
                </a:lnTo>
                <a:lnTo>
                  <a:pt x="17" y="484"/>
                </a:lnTo>
                <a:lnTo>
                  <a:pt x="17" y="481"/>
                </a:lnTo>
                <a:lnTo>
                  <a:pt x="17" y="478"/>
                </a:lnTo>
                <a:lnTo>
                  <a:pt x="20" y="475"/>
                </a:lnTo>
                <a:lnTo>
                  <a:pt x="20" y="473"/>
                </a:lnTo>
                <a:lnTo>
                  <a:pt x="20" y="470"/>
                </a:lnTo>
                <a:lnTo>
                  <a:pt x="20" y="467"/>
                </a:lnTo>
                <a:lnTo>
                  <a:pt x="20" y="464"/>
                </a:lnTo>
                <a:lnTo>
                  <a:pt x="20" y="461"/>
                </a:lnTo>
                <a:lnTo>
                  <a:pt x="20" y="458"/>
                </a:lnTo>
                <a:lnTo>
                  <a:pt x="20" y="456"/>
                </a:lnTo>
                <a:lnTo>
                  <a:pt x="20" y="453"/>
                </a:lnTo>
                <a:lnTo>
                  <a:pt x="20" y="450"/>
                </a:lnTo>
                <a:lnTo>
                  <a:pt x="20" y="447"/>
                </a:lnTo>
                <a:lnTo>
                  <a:pt x="20" y="444"/>
                </a:lnTo>
                <a:lnTo>
                  <a:pt x="17" y="444"/>
                </a:lnTo>
                <a:lnTo>
                  <a:pt x="17" y="441"/>
                </a:lnTo>
                <a:lnTo>
                  <a:pt x="14" y="441"/>
                </a:lnTo>
                <a:lnTo>
                  <a:pt x="11" y="438"/>
                </a:lnTo>
                <a:lnTo>
                  <a:pt x="11" y="436"/>
                </a:lnTo>
                <a:lnTo>
                  <a:pt x="8" y="433"/>
                </a:lnTo>
                <a:lnTo>
                  <a:pt x="8" y="430"/>
                </a:lnTo>
                <a:lnTo>
                  <a:pt x="8" y="427"/>
                </a:lnTo>
                <a:lnTo>
                  <a:pt x="5" y="427"/>
                </a:lnTo>
                <a:lnTo>
                  <a:pt x="5" y="424"/>
                </a:lnTo>
                <a:lnTo>
                  <a:pt x="3" y="421"/>
                </a:lnTo>
                <a:lnTo>
                  <a:pt x="0" y="418"/>
                </a:lnTo>
                <a:lnTo>
                  <a:pt x="3" y="418"/>
                </a:lnTo>
                <a:lnTo>
                  <a:pt x="3" y="416"/>
                </a:lnTo>
                <a:lnTo>
                  <a:pt x="5" y="413"/>
                </a:lnTo>
                <a:lnTo>
                  <a:pt x="5" y="410"/>
                </a:lnTo>
                <a:lnTo>
                  <a:pt x="8" y="407"/>
                </a:lnTo>
                <a:lnTo>
                  <a:pt x="8" y="404"/>
                </a:lnTo>
                <a:lnTo>
                  <a:pt x="8" y="401"/>
                </a:lnTo>
                <a:lnTo>
                  <a:pt x="8" y="399"/>
                </a:lnTo>
                <a:lnTo>
                  <a:pt x="8" y="396"/>
                </a:lnTo>
                <a:lnTo>
                  <a:pt x="8" y="393"/>
                </a:lnTo>
                <a:lnTo>
                  <a:pt x="8" y="390"/>
                </a:lnTo>
                <a:lnTo>
                  <a:pt x="8" y="387"/>
                </a:lnTo>
                <a:lnTo>
                  <a:pt x="8" y="384"/>
                </a:lnTo>
                <a:lnTo>
                  <a:pt x="8" y="381"/>
                </a:lnTo>
                <a:lnTo>
                  <a:pt x="11" y="379"/>
                </a:lnTo>
                <a:lnTo>
                  <a:pt x="11" y="376"/>
                </a:lnTo>
                <a:lnTo>
                  <a:pt x="11" y="373"/>
                </a:lnTo>
                <a:lnTo>
                  <a:pt x="11" y="370"/>
                </a:lnTo>
                <a:lnTo>
                  <a:pt x="11" y="367"/>
                </a:lnTo>
                <a:lnTo>
                  <a:pt x="11" y="364"/>
                </a:lnTo>
                <a:lnTo>
                  <a:pt x="14" y="364"/>
                </a:lnTo>
                <a:lnTo>
                  <a:pt x="14" y="362"/>
                </a:lnTo>
                <a:lnTo>
                  <a:pt x="14" y="359"/>
                </a:lnTo>
                <a:lnTo>
                  <a:pt x="14" y="356"/>
                </a:lnTo>
                <a:lnTo>
                  <a:pt x="14" y="353"/>
                </a:lnTo>
                <a:lnTo>
                  <a:pt x="14" y="350"/>
                </a:lnTo>
                <a:lnTo>
                  <a:pt x="14" y="347"/>
                </a:lnTo>
                <a:lnTo>
                  <a:pt x="14" y="344"/>
                </a:lnTo>
                <a:lnTo>
                  <a:pt x="14" y="342"/>
                </a:lnTo>
                <a:lnTo>
                  <a:pt x="14" y="339"/>
                </a:lnTo>
                <a:lnTo>
                  <a:pt x="14" y="336"/>
                </a:lnTo>
                <a:lnTo>
                  <a:pt x="17" y="336"/>
                </a:lnTo>
                <a:lnTo>
                  <a:pt x="20" y="333"/>
                </a:lnTo>
                <a:lnTo>
                  <a:pt x="20" y="330"/>
                </a:lnTo>
                <a:lnTo>
                  <a:pt x="20" y="327"/>
                </a:lnTo>
                <a:lnTo>
                  <a:pt x="22" y="327"/>
                </a:lnTo>
                <a:lnTo>
                  <a:pt x="22" y="325"/>
                </a:lnTo>
                <a:lnTo>
                  <a:pt x="22" y="322"/>
                </a:lnTo>
                <a:lnTo>
                  <a:pt x="22" y="319"/>
                </a:lnTo>
                <a:lnTo>
                  <a:pt x="22" y="316"/>
                </a:lnTo>
                <a:lnTo>
                  <a:pt x="22" y="313"/>
                </a:lnTo>
                <a:lnTo>
                  <a:pt x="22" y="310"/>
                </a:lnTo>
                <a:lnTo>
                  <a:pt x="20" y="310"/>
                </a:lnTo>
                <a:lnTo>
                  <a:pt x="20" y="307"/>
                </a:lnTo>
                <a:lnTo>
                  <a:pt x="17" y="305"/>
                </a:lnTo>
                <a:lnTo>
                  <a:pt x="17" y="302"/>
                </a:lnTo>
                <a:lnTo>
                  <a:pt x="14" y="302"/>
                </a:lnTo>
                <a:lnTo>
                  <a:pt x="14" y="299"/>
                </a:lnTo>
                <a:lnTo>
                  <a:pt x="14" y="296"/>
                </a:lnTo>
                <a:lnTo>
                  <a:pt x="14" y="293"/>
                </a:lnTo>
                <a:lnTo>
                  <a:pt x="14" y="290"/>
                </a:lnTo>
                <a:lnTo>
                  <a:pt x="11" y="290"/>
                </a:lnTo>
                <a:lnTo>
                  <a:pt x="11" y="288"/>
                </a:lnTo>
                <a:lnTo>
                  <a:pt x="11" y="285"/>
                </a:lnTo>
                <a:lnTo>
                  <a:pt x="11" y="282"/>
                </a:lnTo>
                <a:lnTo>
                  <a:pt x="8" y="279"/>
                </a:lnTo>
                <a:lnTo>
                  <a:pt x="8" y="276"/>
                </a:lnTo>
                <a:lnTo>
                  <a:pt x="8" y="273"/>
                </a:lnTo>
                <a:lnTo>
                  <a:pt x="8" y="270"/>
                </a:lnTo>
                <a:lnTo>
                  <a:pt x="11" y="270"/>
                </a:lnTo>
                <a:lnTo>
                  <a:pt x="11" y="268"/>
                </a:lnTo>
                <a:lnTo>
                  <a:pt x="11" y="265"/>
                </a:lnTo>
                <a:lnTo>
                  <a:pt x="14" y="262"/>
                </a:lnTo>
                <a:lnTo>
                  <a:pt x="14" y="259"/>
                </a:lnTo>
                <a:lnTo>
                  <a:pt x="14" y="256"/>
                </a:lnTo>
                <a:lnTo>
                  <a:pt x="14" y="253"/>
                </a:lnTo>
                <a:lnTo>
                  <a:pt x="14" y="251"/>
                </a:lnTo>
                <a:lnTo>
                  <a:pt x="14" y="248"/>
                </a:lnTo>
                <a:lnTo>
                  <a:pt x="14" y="245"/>
                </a:lnTo>
                <a:lnTo>
                  <a:pt x="17" y="242"/>
                </a:lnTo>
                <a:lnTo>
                  <a:pt x="20" y="239"/>
                </a:lnTo>
                <a:lnTo>
                  <a:pt x="22" y="239"/>
                </a:lnTo>
                <a:lnTo>
                  <a:pt x="22" y="236"/>
                </a:lnTo>
                <a:lnTo>
                  <a:pt x="22" y="233"/>
                </a:lnTo>
                <a:lnTo>
                  <a:pt x="22" y="231"/>
                </a:lnTo>
                <a:lnTo>
                  <a:pt x="22" y="228"/>
                </a:lnTo>
                <a:lnTo>
                  <a:pt x="25" y="228"/>
                </a:lnTo>
                <a:lnTo>
                  <a:pt x="25" y="225"/>
                </a:lnTo>
                <a:lnTo>
                  <a:pt x="25" y="222"/>
                </a:lnTo>
                <a:lnTo>
                  <a:pt x="25" y="219"/>
                </a:lnTo>
                <a:lnTo>
                  <a:pt x="25" y="216"/>
                </a:lnTo>
                <a:lnTo>
                  <a:pt x="25" y="214"/>
                </a:lnTo>
                <a:lnTo>
                  <a:pt x="22" y="211"/>
                </a:lnTo>
                <a:lnTo>
                  <a:pt x="22" y="208"/>
                </a:lnTo>
                <a:lnTo>
                  <a:pt x="25" y="208"/>
                </a:lnTo>
                <a:lnTo>
                  <a:pt x="25" y="205"/>
                </a:lnTo>
                <a:lnTo>
                  <a:pt x="25" y="202"/>
                </a:lnTo>
                <a:lnTo>
                  <a:pt x="25" y="199"/>
                </a:lnTo>
                <a:lnTo>
                  <a:pt x="25" y="196"/>
                </a:lnTo>
                <a:lnTo>
                  <a:pt x="31" y="194"/>
                </a:lnTo>
                <a:lnTo>
                  <a:pt x="40" y="188"/>
                </a:lnTo>
                <a:lnTo>
                  <a:pt x="51" y="188"/>
                </a:lnTo>
                <a:lnTo>
                  <a:pt x="68" y="188"/>
                </a:lnTo>
                <a:lnTo>
                  <a:pt x="77" y="188"/>
                </a:lnTo>
                <a:lnTo>
                  <a:pt x="85" y="179"/>
                </a:lnTo>
                <a:lnTo>
                  <a:pt x="108" y="154"/>
                </a:lnTo>
                <a:lnTo>
                  <a:pt x="119" y="148"/>
                </a:lnTo>
                <a:lnTo>
                  <a:pt x="136" y="142"/>
                </a:lnTo>
                <a:lnTo>
                  <a:pt x="145" y="134"/>
                </a:lnTo>
                <a:lnTo>
                  <a:pt x="156" y="122"/>
                </a:lnTo>
                <a:lnTo>
                  <a:pt x="162" y="122"/>
                </a:lnTo>
                <a:lnTo>
                  <a:pt x="168" y="128"/>
                </a:lnTo>
                <a:lnTo>
                  <a:pt x="179" y="131"/>
                </a:lnTo>
                <a:lnTo>
                  <a:pt x="193" y="125"/>
                </a:lnTo>
                <a:lnTo>
                  <a:pt x="213" y="117"/>
                </a:lnTo>
                <a:lnTo>
                  <a:pt x="228" y="111"/>
                </a:lnTo>
                <a:lnTo>
                  <a:pt x="239" y="105"/>
                </a:lnTo>
                <a:lnTo>
                  <a:pt x="273" y="85"/>
                </a:lnTo>
                <a:lnTo>
                  <a:pt x="299" y="74"/>
                </a:lnTo>
                <a:lnTo>
                  <a:pt x="316" y="68"/>
                </a:lnTo>
                <a:lnTo>
                  <a:pt x="324" y="63"/>
                </a:lnTo>
                <a:lnTo>
                  <a:pt x="336" y="57"/>
                </a:lnTo>
                <a:lnTo>
                  <a:pt x="344" y="46"/>
                </a:lnTo>
                <a:lnTo>
                  <a:pt x="347" y="34"/>
                </a:lnTo>
                <a:lnTo>
                  <a:pt x="347" y="23"/>
                </a:lnTo>
                <a:lnTo>
                  <a:pt x="353" y="14"/>
                </a:lnTo>
                <a:lnTo>
                  <a:pt x="361" y="9"/>
                </a:lnTo>
                <a:lnTo>
                  <a:pt x="364" y="6"/>
                </a:lnTo>
                <a:lnTo>
                  <a:pt x="370" y="3"/>
                </a:lnTo>
                <a:lnTo>
                  <a:pt x="381" y="0"/>
                </a:lnTo>
                <a:lnTo>
                  <a:pt x="401" y="6"/>
                </a:lnTo>
                <a:lnTo>
                  <a:pt x="410" y="14"/>
                </a:lnTo>
                <a:lnTo>
                  <a:pt x="418" y="37"/>
                </a:lnTo>
                <a:lnTo>
                  <a:pt x="424" y="46"/>
                </a:lnTo>
                <a:lnTo>
                  <a:pt x="430" y="51"/>
                </a:lnTo>
                <a:lnTo>
                  <a:pt x="450" y="57"/>
                </a:lnTo>
                <a:lnTo>
                  <a:pt x="470" y="63"/>
                </a:lnTo>
                <a:lnTo>
                  <a:pt x="495" y="71"/>
                </a:lnTo>
                <a:close/>
              </a:path>
            </a:pathLst>
          </a:custGeom>
          <a:solidFill>
            <a:srgbClr val="BFE1B9"/>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1" name="TextBox 10">
            <a:extLst>
              <a:ext uri="{FF2B5EF4-FFF2-40B4-BE49-F238E27FC236}">
                <a16:creationId xmlns:a16="http://schemas.microsoft.com/office/drawing/2014/main" id="{C5C6E5D5-9D85-9012-F38F-4F6F11A8412A}"/>
              </a:ext>
            </a:extLst>
          </p:cNvPr>
          <p:cNvSpPr txBox="1"/>
          <p:nvPr/>
        </p:nvSpPr>
        <p:spPr>
          <a:xfrm>
            <a:off x="4498181" y="1983859"/>
            <a:ext cx="1309688" cy="584775"/>
          </a:xfrm>
          <a:prstGeom prst="rect">
            <a:avLst/>
          </a:prstGeom>
          <a:noFill/>
        </p:spPr>
        <p:txBody>
          <a:bodyPr wrap="square">
            <a:spAutoFit/>
          </a:bodyPr>
          <a:lstStyle/>
          <a:p>
            <a:pPr algn="ctr"/>
            <a:r>
              <a:rPr lang="en-US" sz="1600" dirty="0">
                <a:solidFill>
                  <a:schemeClr val="bg1"/>
                </a:solidFill>
              </a:rPr>
              <a:t>North West</a:t>
            </a:r>
          </a:p>
          <a:p>
            <a:pPr algn="ctr"/>
            <a:r>
              <a:rPr lang="en-US" sz="1600" dirty="0">
                <a:solidFill>
                  <a:schemeClr val="bg1"/>
                </a:solidFill>
              </a:rPr>
              <a:t>30%</a:t>
            </a:r>
          </a:p>
        </p:txBody>
      </p:sp>
      <p:sp>
        <p:nvSpPr>
          <p:cNvPr id="12" name="TextBox 11">
            <a:extLst>
              <a:ext uri="{FF2B5EF4-FFF2-40B4-BE49-F238E27FC236}">
                <a16:creationId xmlns:a16="http://schemas.microsoft.com/office/drawing/2014/main" id="{C8346214-FE3C-998B-26D7-75EAF257C21E}"/>
              </a:ext>
            </a:extLst>
          </p:cNvPr>
          <p:cNvSpPr txBox="1"/>
          <p:nvPr/>
        </p:nvSpPr>
        <p:spPr>
          <a:xfrm>
            <a:off x="7137073" y="2536825"/>
            <a:ext cx="1309688" cy="584775"/>
          </a:xfrm>
          <a:prstGeom prst="rect">
            <a:avLst/>
          </a:prstGeom>
          <a:noFill/>
        </p:spPr>
        <p:txBody>
          <a:bodyPr wrap="square">
            <a:spAutoFit/>
          </a:bodyPr>
          <a:lstStyle/>
          <a:p>
            <a:pPr algn="ctr"/>
            <a:r>
              <a:rPr lang="en-US" sz="1600" dirty="0">
                <a:solidFill>
                  <a:schemeClr val="bg1"/>
                </a:solidFill>
              </a:rPr>
              <a:t>North East</a:t>
            </a:r>
          </a:p>
          <a:p>
            <a:pPr algn="ctr"/>
            <a:r>
              <a:rPr lang="en-US" sz="1600" dirty="0">
                <a:solidFill>
                  <a:schemeClr val="bg1"/>
                </a:solidFill>
              </a:rPr>
              <a:t>20%</a:t>
            </a:r>
          </a:p>
        </p:txBody>
      </p:sp>
      <p:sp>
        <p:nvSpPr>
          <p:cNvPr id="13" name="TextBox 12">
            <a:extLst>
              <a:ext uri="{FF2B5EF4-FFF2-40B4-BE49-F238E27FC236}">
                <a16:creationId xmlns:a16="http://schemas.microsoft.com/office/drawing/2014/main" id="{808724AE-BB30-C58B-B88B-F10FC7A1941E}"/>
              </a:ext>
            </a:extLst>
          </p:cNvPr>
          <p:cNvSpPr txBox="1"/>
          <p:nvPr/>
        </p:nvSpPr>
        <p:spPr>
          <a:xfrm>
            <a:off x="4532312" y="3868231"/>
            <a:ext cx="1309688" cy="584775"/>
          </a:xfrm>
          <a:prstGeom prst="rect">
            <a:avLst/>
          </a:prstGeom>
          <a:noFill/>
        </p:spPr>
        <p:txBody>
          <a:bodyPr wrap="square">
            <a:spAutoFit/>
          </a:bodyPr>
          <a:lstStyle/>
          <a:p>
            <a:pPr algn="ctr"/>
            <a:r>
              <a:rPr lang="en-US" sz="1600" dirty="0"/>
              <a:t>North Central</a:t>
            </a:r>
          </a:p>
          <a:p>
            <a:pPr algn="ctr"/>
            <a:r>
              <a:rPr lang="en-US" sz="1600" dirty="0"/>
              <a:t>17%</a:t>
            </a:r>
          </a:p>
        </p:txBody>
      </p:sp>
      <p:sp>
        <p:nvSpPr>
          <p:cNvPr id="14" name="TextBox 13">
            <a:extLst>
              <a:ext uri="{FF2B5EF4-FFF2-40B4-BE49-F238E27FC236}">
                <a16:creationId xmlns:a16="http://schemas.microsoft.com/office/drawing/2014/main" id="{5B40004B-6120-552F-B99C-0A75407A4454}"/>
              </a:ext>
            </a:extLst>
          </p:cNvPr>
          <p:cNvSpPr txBox="1"/>
          <p:nvPr/>
        </p:nvSpPr>
        <p:spPr>
          <a:xfrm>
            <a:off x="3097212" y="4421119"/>
            <a:ext cx="1309688" cy="584775"/>
          </a:xfrm>
          <a:prstGeom prst="rect">
            <a:avLst/>
          </a:prstGeom>
          <a:noFill/>
        </p:spPr>
        <p:txBody>
          <a:bodyPr wrap="square">
            <a:spAutoFit/>
          </a:bodyPr>
          <a:lstStyle/>
          <a:p>
            <a:pPr algn="ctr"/>
            <a:r>
              <a:rPr lang="en-US" sz="1600" dirty="0"/>
              <a:t>South West</a:t>
            </a:r>
          </a:p>
          <a:p>
            <a:pPr algn="ctr"/>
            <a:r>
              <a:rPr lang="en-US" sz="1600" dirty="0"/>
              <a:t>16%</a:t>
            </a:r>
          </a:p>
        </p:txBody>
      </p:sp>
      <p:sp>
        <p:nvSpPr>
          <p:cNvPr id="15" name="TextBox 14">
            <a:extLst>
              <a:ext uri="{FF2B5EF4-FFF2-40B4-BE49-F238E27FC236}">
                <a16:creationId xmlns:a16="http://schemas.microsoft.com/office/drawing/2014/main" id="{E0906465-20AA-6842-24F8-89908E6A02DB}"/>
              </a:ext>
            </a:extLst>
          </p:cNvPr>
          <p:cNvSpPr txBox="1"/>
          <p:nvPr/>
        </p:nvSpPr>
        <p:spPr>
          <a:xfrm>
            <a:off x="2929684" y="5881113"/>
            <a:ext cx="1309688" cy="584775"/>
          </a:xfrm>
          <a:prstGeom prst="rect">
            <a:avLst/>
          </a:prstGeom>
          <a:noFill/>
        </p:spPr>
        <p:txBody>
          <a:bodyPr wrap="square">
            <a:spAutoFit/>
          </a:bodyPr>
          <a:lstStyle/>
          <a:p>
            <a:pPr algn="ctr"/>
            <a:r>
              <a:rPr lang="en-US" sz="1600" dirty="0"/>
              <a:t>South </a:t>
            </a:r>
            <a:r>
              <a:rPr lang="en-US" sz="1600" dirty="0" err="1"/>
              <a:t>South</a:t>
            </a:r>
            <a:endParaRPr lang="en-US" sz="1600" dirty="0"/>
          </a:p>
          <a:p>
            <a:pPr algn="ctr"/>
            <a:r>
              <a:rPr lang="en-US" sz="1600" dirty="0"/>
              <a:t>18%</a:t>
            </a:r>
          </a:p>
        </p:txBody>
      </p:sp>
      <p:sp>
        <p:nvSpPr>
          <p:cNvPr id="16" name="TextBox 15">
            <a:extLst>
              <a:ext uri="{FF2B5EF4-FFF2-40B4-BE49-F238E27FC236}">
                <a16:creationId xmlns:a16="http://schemas.microsoft.com/office/drawing/2014/main" id="{B3A1B0C0-D146-1ADB-A2AC-06B2C7C002DC}"/>
              </a:ext>
            </a:extLst>
          </p:cNvPr>
          <p:cNvSpPr txBox="1"/>
          <p:nvPr/>
        </p:nvSpPr>
        <p:spPr>
          <a:xfrm>
            <a:off x="6331791" y="5520464"/>
            <a:ext cx="1309688" cy="584775"/>
          </a:xfrm>
          <a:prstGeom prst="rect">
            <a:avLst/>
          </a:prstGeom>
          <a:noFill/>
        </p:spPr>
        <p:txBody>
          <a:bodyPr wrap="square">
            <a:spAutoFit/>
          </a:bodyPr>
          <a:lstStyle/>
          <a:p>
            <a:pPr algn="ctr"/>
            <a:r>
              <a:rPr lang="en-US" sz="1600" dirty="0"/>
              <a:t>South East</a:t>
            </a:r>
          </a:p>
          <a:p>
            <a:pPr algn="ctr"/>
            <a:r>
              <a:rPr lang="en-US" sz="1600" dirty="0"/>
              <a:t>19%</a:t>
            </a:r>
          </a:p>
        </p:txBody>
      </p:sp>
      <p:cxnSp>
        <p:nvCxnSpPr>
          <p:cNvPr id="17" name="Straight Connector 16">
            <a:extLst>
              <a:ext uri="{FF2B5EF4-FFF2-40B4-BE49-F238E27FC236}">
                <a16:creationId xmlns:a16="http://schemas.microsoft.com/office/drawing/2014/main" id="{CB8F8054-B66E-D33E-9BC2-FF3E34D80111}"/>
              </a:ext>
            </a:extLst>
          </p:cNvPr>
          <p:cNvCxnSpPr>
            <a:cxnSpLocks/>
          </p:cNvCxnSpPr>
          <p:nvPr/>
        </p:nvCxnSpPr>
        <p:spPr>
          <a:xfrm flipV="1">
            <a:off x="4184650" y="5693569"/>
            <a:ext cx="574675" cy="288925"/>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FE945574-0233-F55B-7F93-234224E6C3DF}"/>
              </a:ext>
            </a:extLst>
          </p:cNvPr>
          <p:cNvCxnSpPr>
            <a:cxnSpLocks/>
          </p:cNvCxnSpPr>
          <p:nvPr/>
        </p:nvCxnSpPr>
        <p:spPr>
          <a:xfrm>
            <a:off x="5474826" y="5354637"/>
            <a:ext cx="996619" cy="325438"/>
          </a:xfrm>
          <a:prstGeom prst="line">
            <a:avLst/>
          </a:prstGeom>
        </p:spPr>
        <p:style>
          <a:lnRef idx="1">
            <a:schemeClr val="dk1"/>
          </a:lnRef>
          <a:fillRef idx="0">
            <a:schemeClr val="dk1"/>
          </a:fillRef>
          <a:effectRef idx="0">
            <a:schemeClr val="dk1"/>
          </a:effectRef>
          <a:fontRef idx="minor">
            <a:schemeClr val="tx1"/>
          </a:fontRef>
        </p:style>
      </p:cxnSp>
      <p:sp>
        <p:nvSpPr>
          <p:cNvPr id="6" name="TextBox 5">
            <a:extLst>
              <a:ext uri="{FF2B5EF4-FFF2-40B4-BE49-F238E27FC236}">
                <a16:creationId xmlns:a16="http://schemas.microsoft.com/office/drawing/2014/main" id="{FA09747F-65E2-A578-C0AC-8A174041A1BE}"/>
              </a:ext>
            </a:extLst>
          </p:cNvPr>
          <p:cNvSpPr txBox="1"/>
          <p:nvPr/>
        </p:nvSpPr>
        <p:spPr>
          <a:xfrm>
            <a:off x="566057" y="866991"/>
            <a:ext cx="10998926" cy="369332"/>
          </a:xfrm>
          <a:prstGeom prst="rect">
            <a:avLst/>
          </a:prstGeom>
          <a:noFill/>
        </p:spPr>
        <p:txBody>
          <a:bodyPr wrap="square" rtlCol="0">
            <a:spAutoFit/>
          </a:bodyPr>
          <a:lstStyle/>
          <a:p>
            <a:pPr algn="ctr"/>
            <a:r>
              <a:rPr lang="en-GB" i="1" dirty="0"/>
              <a:t>Percent of children age 6-59 months who tested positive for malaria by microscopy</a:t>
            </a:r>
          </a:p>
        </p:txBody>
      </p:sp>
    </p:spTree>
    <p:extLst>
      <p:ext uri="{BB962C8B-B14F-4D97-AF65-F5344CB8AC3E}">
        <p14:creationId xmlns:p14="http://schemas.microsoft.com/office/powerpoint/2010/main" val="343435226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Malaria Prevalence by State</a:t>
            </a:r>
          </a:p>
        </p:txBody>
      </p:sp>
      <p:sp>
        <p:nvSpPr>
          <p:cNvPr id="4" name="TextBox 3"/>
          <p:cNvSpPr txBox="1"/>
          <p:nvPr/>
        </p:nvSpPr>
        <p:spPr>
          <a:xfrm>
            <a:off x="603684" y="837643"/>
            <a:ext cx="10998926" cy="369332"/>
          </a:xfrm>
          <a:prstGeom prst="rect">
            <a:avLst/>
          </a:prstGeom>
          <a:noFill/>
        </p:spPr>
        <p:txBody>
          <a:bodyPr wrap="square" rtlCol="0">
            <a:spAutoFit/>
          </a:bodyPr>
          <a:lstStyle/>
          <a:p>
            <a:pPr algn="ctr"/>
            <a:r>
              <a:rPr lang="en-GB" i="1" dirty="0"/>
              <a:t>Percent of children age 6-59 months who tested positive for malaria by microscopy</a:t>
            </a:r>
          </a:p>
        </p:txBody>
      </p:sp>
      <p:sp>
        <p:nvSpPr>
          <p:cNvPr id="93" name="Freeform 5">
            <a:extLst>
              <a:ext uri="{FF2B5EF4-FFF2-40B4-BE49-F238E27FC236}">
                <a16:creationId xmlns:a16="http://schemas.microsoft.com/office/drawing/2014/main" id="{470A238C-1E11-D24B-9E19-E93BF63D99E7}"/>
              </a:ext>
            </a:extLst>
          </p:cNvPr>
          <p:cNvSpPr>
            <a:spLocks/>
          </p:cNvSpPr>
          <p:nvPr/>
        </p:nvSpPr>
        <p:spPr bwMode="auto">
          <a:xfrm>
            <a:off x="3850286" y="1157759"/>
            <a:ext cx="1372054" cy="1202930"/>
          </a:xfrm>
          <a:custGeom>
            <a:avLst/>
            <a:gdLst>
              <a:gd name="T0" fmla="*/ 103 w 576"/>
              <a:gd name="T1" fmla="*/ 38 h 505"/>
              <a:gd name="T2" fmla="*/ 142 w 576"/>
              <a:gd name="T3" fmla="*/ 31 h 505"/>
              <a:gd name="T4" fmla="*/ 174 w 576"/>
              <a:gd name="T5" fmla="*/ 34 h 505"/>
              <a:gd name="T6" fmla="*/ 211 w 576"/>
              <a:gd name="T7" fmla="*/ 31 h 505"/>
              <a:gd name="T8" fmla="*/ 247 w 576"/>
              <a:gd name="T9" fmla="*/ 31 h 505"/>
              <a:gd name="T10" fmla="*/ 271 w 576"/>
              <a:gd name="T11" fmla="*/ 9 h 505"/>
              <a:gd name="T12" fmla="*/ 307 w 576"/>
              <a:gd name="T13" fmla="*/ 0 h 505"/>
              <a:gd name="T14" fmla="*/ 334 w 576"/>
              <a:gd name="T15" fmla="*/ 15 h 505"/>
              <a:gd name="T16" fmla="*/ 363 w 576"/>
              <a:gd name="T17" fmla="*/ 25 h 505"/>
              <a:gd name="T18" fmla="*/ 401 w 576"/>
              <a:gd name="T19" fmla="*/ 40 h 505"/>
              <a:gd name="T20" fmla="*/ 434 w 576"/>
              <a:gd name="T21" fmla="*/ 52 h 505"/>
              <a:gd name="T22" fmla="*/ 461 w 576"/>
              <a:gd name="T23" fmla="*/ 46 h 505"/>
              <a:gd name="T24" fmla="*/ 493 w 576"/>
              <a:gd name="T25" fmla="*/ 61 h 505"/>
              <a:gd name="T26" fmla="*/ 524 w 576"/>
              <a:gd name="T27" fmla="*/ 90 h 505"/>
              <a:gd name="T28" fmla="*/ 557 w 576"/>
              <a:gd name="T29" fmla="*/ 125 h 505"/>
              <a:gd name="T30" fmla="*/ 576 w 576"/>
              <a:gd name="T31" fmla="*/ 161 h 505"/>
              <a:gd name="T32" fmla="*/ 545 w 576"/>
              <a:gd name="T33" fmla="*/ 180 h 505"/>
              <a:gd name="T34" fmla="*/ 515 w 576"/>
              <a:gd name="T35" fmla="*/ 178 h 505"/>
              <a:gd name="T36" fmla="*/ 490 w 576"/>
              <a:gd name="T37" fmla="*/ 163 h 505"/>
              <a:gd name="T38" fmla="*/ 465 w 576"/>
              <a:gd name="T39" fmla="*/ 161 h 505"/>
              <a:gd name="T40" fmla="*/ 461 w 576"/>
              <a:gd name="T41" fmla="*/ 188 h 505"/>
              <a:gd name="T42" fmla="*/ 415 w 576"/>
              <a:gd name="T43" fmla="*/ 190 h 505"/>
              <a:gd name="T44" fmla="*/ 411 w 576"/>
              <a:gd name="T45" fmla="*/ 236 h 505"/>
              <a:gd name="T46" fmla="*/ 390 w 576"/>
              <a:gd name="T47" fmla="*/ 246 h 505"/>
              <a:gd name="T48" fmla="*/ 345 w 576"/>
              <a:gd name="T49" fmla="*/ 242 h 505"/>
              <a:gd name="T50" fmla="*/ 345 w 576"/>
              <a:gd name="T51" fmla="*/ 282 h 505"/>
              <a:gd name="T52" fmla="*/ 353 w 576"/>
              <a:gd name="T53" fmla="*/ 338 h 505"/>
              <a:gd name="T54" fmla="*/ 330 w 576"/>
              <a:gd name="T55" fmla="*/ 349 h 505"/>
              <a:gd name="T56" fmla="*/ 276 w 576"/>
              <a:gd name="T57" fmla="*/ 357 h 505"/>
              <a:gd name="T58" fmla="*/ 219 w 576"/>
              <a:gd name="T59" fmla="*/ 351 h 505"/>
              <a:gd name="T60" fmla="*/ 176 w 576"/>
              <a:gd name="T61" fmla="*/ 363 h 505"/>
              <a:gd name="T62" fmla="*/ 176 w 576"/>
              <a:gd name="T63" fmla="*/ 428 h 505"/>
              <a:gd name="T64" fmla="*/ 171 w 576"/>
              <a:gd name="T65" fmla="*/ 474 h 505"/>
              <a:gd name="T66" fmla="*/ 149 w 576"/>
              <a:gd name="T67" fmla="*/ 474 h 505"/>
              <a:gd name="T68" fmla="*/ 134 w 576"/>
              <a:gd name="T69" fmla="*/ 484 h 505"/>
              <a:gd name="T70" fmla="*/ 109 w 576"/>
              <a:gd name="T71" fmla="*/ 486 h 505"/>
              <a:gd name="T72" fmla="*/ 84 w 576"/>
              <a:gd name="T73" fmla="*/ 499 h 505"/>
              <a:gd name="T74" fmla="*/ 55 w 576"/>
              <a:gd name="T75" fmla="*/ 482 h 505"/>
              <a:gd name="T76" fmla="*/ 86 w 576"/>
              <a:gd name="T77" fmla="*/ 457 h 505"/>
              <a:gd name="T78" fmla="*/ 90 w 576"/>
              <a:gd name="T79" fmla="*/ 407 h 505"/>
              <a:gd name="T80" fmla="*/ 82 w 576"/>
              <a:gd name="T81" fmla="*/ 361 h 505"/>
              <a:gd name="T82" fmla="*/ 101 w 576"/>
              <a:gd name="T83" fmla="*/ 330 h 505"/>
              <a:gd name="T84" fmla="*/ 124 w 576"/>
              <a:gd name="T85" fmla="*/ 324 h 505"/>
              <a:gd name="T86" fmla="*/ 140 w 576"/>
              <a:gd name="T87" fmla="*/ 326 h 505"/>
              <a:gd name="T88" fmla="*/ 159 w 576"/>
              <a:gd name="T89" fmla="*/ 296 h 505"/>
              <a:gd name="T90" fmla="*/ 138 w 576"/>
              <a:gd name="T91" fmla="*/ 267 h 505"/>
              <a:gd name="T92" fmla="*/ 144 w 576"/>
              <a:gd name="T93" fmla="*/ 236 h 505"/>
              <a:gd name="T94" fmla="*/ 126 w 576"/>
              <a:gd name="T95" fmla="*/ 223 h 505"/>
              <a:gd name="T96" fmla="*/ 109 w 576"/>
              <a:gd name="T97" fmla="*/ 194 h 505"/>
              <a:gd name="T98" fmla="*/ 119 w 576"/>
              <a:gd name="T99" fmla="*/ 175 h 505"/>
              <a:gd name="T100" fmla="*/ 115 w 576"/>
              <a:gd name="T101" fmla="*/ 159 h 505"/>
              <a:gd name="T102" fmla="*/ 90 w 576"/>
              <a:gd name="T103" fmla="*/ 169 h 505"/>
              <a:gd name="T104" fmla="*/ 46 w 576"/>
              <a:gd name="T105" fmla="*/ 155 h 505"/>
              <a:gd name="T106" fmla="*/ 19 w 576"/>
              <a:gd name="T107" fmla="*/ 136 h 505"/>
              <a:gd name="T108" fmla="*/ 0 w 576"/>
              <a:gd name="T109" fmla="*/ 123 h 505"/>
              <a:gd name="T110" fmla="*/ 7 w 576"/>
              <a:gd name="T111" fmla="*/ 90 h 505"/>
              <a:gd name="T112" fmla="*/ 46 w 576"/>
              <a:gd name="T113" fmla="*/ 6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6" h="505">
                <a:moveTo>
                  <a:pt x="71" y="46"/>
                </a:moveTo>
                <a:lnTo>
                  <a:pt x="75" y="44"/>
                </a:lnTo>
                <a:lnTo>
                  <a:pt x="78" y="44"/>
                </a:lnTo>
                <a:lnTo>
                  <a:pt x="80" y="44"/>
                </a:lnTo>
                <a:lnTo>
                  <a:pt x="84" y="42"/>
                </a:lnTo>
                <a:lnTo>
                  <a:pt x="88" y="42"/>
                </a:lnTo>
                <a:lnTo>
                  <a:pt x="92" y="40"/>
                </a:lnTo>
                <a:lnTo>
                  <a:pt x="96" y="40"/>
                </a:lnTo>
                <a:lnTo>
                  <a:pt x="100" y="40"/>
                </a:lnTo>
                <a:lnTo>
                  <a:pt x="103" y="38"/>
                </a:lnTo>
                <a:lnTo>
                  <a:pt x="105" y="38"/>
                </a:lnTo>
                <a:lnTo>
                  <a:pt x="109" y="36"/>
                </a:lnTo>
                <a:lnTo>
                  <a:pt x="113" y="36"/>
                </a:lnTo>
                <a:lnTo>
                  <a:pt x="117" y="34"/>
                </a:lnTo>
                <a:lnTo>
                  <a:pt x="121" y="34"/>
                </a:lnTo>
                <a:lnTo>
                  <a:pt x="124" y="32"/>
                </a:lnTo>
                <a:lnTo>
                  <a:pt x="128" y="32"/>
                </a:lnTo>
                <a:lnTo>
                  <a:pt x="134" y="31"/>
                </a:lnTo>
                <a:lnTo>
                  <a:pt x="138" y="31"/>
                </a:lnTo>
                <a:lnTo>
                  <a:pt x="142" y="31"/>
                </a:lnTo>
                <a:lnTo>
                  <a:pt x="146" y="29"/>
                </a:lnTo>
                <a:lnTo>
                  <a:pt x="149" y="29"/>
                </a:lnTo>
                <a:lnTo>
                  <a:pt x="153" y="27"/>
                </a:lnTo>
                <a:lnTo>
                  <a:pt x="157" y="27"/>
                </a:lnTo>
                <a:lnTo>
                  <a:pt x="161" y="25"/>
                </a:lnTo>
                <a:lnTo>
                  <a:pt x="163" y="25"/>
                </a:lnTo>
                <a:lnTo>
                  <a:pt x="165" y="29"/>
                </a:lnTo>
                <a:lnTo>
                  <a:pt x="169" y="32"/>
                </a:lnTo>
                <a:lnTo>
                  <a:pt x="171" y="34"/>
                </a:lnTo>
                <a:lnTo>
                  <a:pt x="174" y="34"/>
                </a:lnTo>
                <a:lnTo>
                  <a:pt x="178" y="34"/>
                </a:lnTo>
                <a:lnTo>
                  <a:pt x="182" y="34"/>
                </a:lnTo>
                <a:lnTo>
                  <a:pt x="186" y="34"/>
                </a:lnTo>
                <a:lnTo>
                  <a:pt x="188" y="34"/>
                </a:lnTo>
                <a:lnTo>
                  <a:pt x="190" y="34"/>
                </a:lnTo>
                <a:lnTo>
                  <a:pt x="194" y="34"/>
                </a:lnTo>
                <a:lnTo>
                  <a:pt x="199" y="32"/>
                </a:lnTo>
                <a:lnTo>
                  <a:pt x="203" y="32"/>
                </a:lnTo>
                <a:lnTo>
                  <a:pt x="207" y="32"/>
                </a:lnTo>
                <a:lnTo>
                  <a:pt x="211" y="31"/>
                </a:lnTo>
                <a:lnTo>
                  <a:pt x="215" y="31"/>
                </a:lnTo>
                <a:lnTo>
                  <a:pt x="219" y="31"/>
                </a:lnTo>
                <a:lnTo>
                  <a:pt x="222" y="32"/>
                </a:lnTo>
                <a:lnTo>
                  <a:pt x="226" y="32"/>
                </a:lnTo>
                <a:lnTo>
                  <a:pt x="230" y="32"/>
                </a:lnTo>
                <a:lnTo>
                  <a:pt x="234" y="32"/>
                </a:lnTo>
                <a:lnTo>
                  <a:pt x="238" y="32"/>
                </a:lnTo>
                <a:lnTo>
                  <a:pt x="242" y="32"/>
                </a:lnTo>
                <a:lnTo>
                  <a:pt x="246" y="31"/>
                </a:lnTo>
                <a:lnTo>
                  <a:pt x="247" y="31"/>
                </a:lnTo>
                <a:lnTo>
                  <a:pt x="249" y="31"/>
                </a:lnTo>
                <a:lnTo>
                  <a:pt x="251" y="31"/>
                </a:lnTo>
                <a:lnTo>
                  <a:pt x="255" y="29"/>
                </a:lnTo>
                <a:lnTo>
                  <a:pt x="259" y="25"/>
                </a:lnTo>
                <a:lnTo>
                  <a:pt x="263" y="21"/>
                </a:lnTo>
                <a:lnTo>
                  <a:pt x="263" y="19"/>
                </a:lnTo>
                <a:lnTo>
                  <a:pt x="265" y="15"/>
                </a:lnTo>
                <a:lnTo>
                  <a:pt x="267" y="11"/>
                </a:lnTo>
                <a:lnTo>
                  <a:pt x="267" y="9"/>
                </a:lnTo>
                <a:lnTo>
                  <a:pt x="271" y="9"/>
                </a:lnTo>
                <a:lnTo>
                  <a:pt x="274" y="9"/>
                </a:lnTo>
                <a:lnTo>
                  <a:pt x="278" y="7"/>
                </a:lnTo>
                <a:lnTo>
                  <a:pt x="282" y="7"/>
                </a:lnTo>
                <a:lnTo>
                  <a:pt x="286" y="6"/>
                </a:lnTo>
                <a:lnTo>
                  <a:pt x="290" y="6"/>
                </a:lnTo>
                <a:lnTo>
                  <a:pt x="294" y="4"/>
                </a:lnTo>
                <a:lnTo>
                  <a:pt x="297" y="4"/>
                </a:lnTo>
                <a:lnTo>
                  <a:pt x="303" y="2"/>
                </a:lnTo>
                <a:lnTo>
                  <a:pt x="307" y="2"/>
                </a:lnTo>
                <a:lnTo>
                  <a:pt x="307" y="0"/>
                </a:lnTo>
                <a:lnTo>
                  <a:pt x="309" y="2"/>
                </a:lnTo>
                <a:lnTo>
                  <a:pt x="313" y="4"/>
                </a:lnTo>
                <a:lnTo>
                  <a:pt x="317" y="6"/>
                </a:lnTo>
                <a:lnTo>
                  <a:pt x="320" y="7"/>
                </a:lnTo>
                <a:lnTo>
                  <a:pt x="324" y="9"/>
                </a:lnTo>
                <a:lnTo>
                  <a:pt x="328" y="11"/>
                </a:lnTo>
                <a:lnTo>
                  <a:pt x="330" y="13"/>
                </a:lnTo>
                <a:lnTo>
                  <a:pt x="332" y="13"/>
                </a:lnTo>
                <a:lnTo>
                  <a:pt x="332" y="15"/>
                </a:lnTo>
                <a:lnTo>
                  <a:pt x="334" y="15"/>
                </a:lnTo>
                <a:lnTo>
                  <a:pt x="334" y="17"/>
                </a:lnTo>
                <a:lnTo>
                  <a:pt x="336" y="17"/>
                </a:lnTo>
                <a:lnTo>
                  <a:pt x="338" y="17"/>
                </a:lnTo>
                <a:lnTo>
                  <a:pt x="340" y="17"/>
                </a:lnTo>
                <a:lnTo>
                  <a:pt x="344" y="19"/>
                </a:lnTo>
                <a:lnTo>
                  <a:pt x="347" y="19"/>
                </a:lnTo>
                <a:lnTo>
                  <a:pt x="351" y="21"/>
                </a:lnTo>
                <a:lnTo>
                  <a:pt x="355" y="23"/>
                </a:lnTo>
                <a:lnTo>
                  <a:pt x="359" y="25"/>
                </a:lnTo>
                <a:lnTo>
                  <a:pt x="363" y="25"/>
                </a:lnTo>
                <a:lnTo>
                  <a:pt x="367" y="27"/>
                </a:lnTo>
                <a:lnTo>
                  <a:pt x="370" y="29"/>
                </a:lnTo>
                <a:lnTo>
                  <a:pt x="374" y="31"/>
                </a:lnTo>
                <a:lnTo>
                  <a:pt x="378" y="32"/>
                </a:lnTo>
                <a:lnTo>
                  <a:pt x="382" y="32"/>
                </a:lnTo>
                <a:lnTo>
                  <a:pt x="386" y="34"/>
                </a:lnTo>
                <a:lnTo>
                  <a:pt x="390" y="36"/>
                </a:lnTo>
                <a:lnTo>
                  <a:pt x="393" y="38"/>
                </a:lnTo>
                <a:lnTo>
                  <a:pt x="397" y="40"/>
                </a:lnTo>
                <a:lnTo>
                  <a:pt x="401" y="40"/>
                </a:lnTo>
                <a:lnTo>
                  <a:pt x="405" y="42"/>
                </a:lnTo>
                <a:lnTo>
                  <a:pt x="409" y="44"/>
                </a:lnTo>
                <a:lnTo>
                  <a:pt x="413" y="44"/>
                </a:lnTo>
                <a:lnTo>
                  <a:pt x="417" y="46"/>
                </a:lnTo>
                <a:lnTo>
                  <a:pt x="420" y="46"/>
                </a:lnTo>
                <a:lnTo>
                  <a:pt x="424" y="48"/>
                </a:lnTo>
                <a:lnTo>
                  <a:pt x="428" y="48"/>
                </a:lnTo>
                <a:lnTo>
                  <a:pt x="432" y="50"/>
                </a:lnTo>
                <a:lnTo>
                  <a:pt x="434" y="50"/>
                </a:lnTo>
                <a:lnTo>
                  <a:pt x="434" y="52"/>
                </a:lnTo>
                <a:lnTo>
                  <a:pt x="436" y="52"/>
                </a:lnTo>
                <a:lnTo>
                  <a:pt x="438" y="54"/>
                </a:lnTo>
                <a:lnTo>
                  <a:pt x="440" y="54"/>
                </a:lnTo>
                <a:lnTo>
                  <a:pt x="440" y="56"/>
                </a:lnTo>
                <a:lnTo>
                  <a:pt x="441" y="56"/>
                </a:lnTo>
                <a:lnTo>
                  <a:pt x="445" y="54"/>
                </a:lnTo>
                <a:lnTo>
                  <a:pt x="449" y="52"/>
                </a:lnTo>
                <a:lnTo>
                  <a:pt x="453" y="50"/>
                </a:lnTo>
                <a:lnTo>
                  <a:pt x="457" y="46"/>
                </a:lnTo>
                <a:lnTo>
                  <a:pt x="461" y="46"/>
                </a:lnTo>
                <a:lnTo>
                  <a:pt x="465" y="46"/>
                </a:lnTo>
                <a:lnTo>
                  <a:pt x="466" y="46"/>
                </a:lnTo>
                <a:lnTo>
                  <a:pt x="468" y="46"/>
                </a:lnTo>
                <a:lnTo>
                  <a:pt x="472" y="48"/>
                </a:lnTo>
                <a:lnTo>
                  <a:pt x="476" y="50"/>
                </a:lnTo>
                <a:lnTo>
                  <a:pt x="480" y="52"/>
                </a:lnTo>
                <a:lnTo>
                  <a:pt x="484" y="54"/>
                </a:lnTo>
                <a:lnTo>
                  <a:pt x="488" y="57"/>
                </a:lnTo>
                <a:lnTo>
                  <a:pt x="491" y="59"/>
                </a:lnTo>
                <a:lnTo>
                  <a:pt x="493" y="61"/>
                </a:lnTo>
                <a:lnTo>
                  <a:pt x="497" y="63"/>
                </a:lnTo>
                <a:lnTo>
                  <a:pt x="499" y="63"/>
                </a:lnTo>
                <a:lnTo>
                  <a:pt x="501" y="67"/>
                </a:lnTo>
                <a:lnTo>
                  <a:pt x="505" y="71"/>
                </a:lnTo>
                <a:lnTo>
                  <a:pt x="509" y="75"/>
                </a:lnTo>
                <a:lnTo>
                  <a:pt x="513" y="79"/>
                </a:lnTo>
                <a:lnTo>
                  <a:pt x="515" y="80"/>
                </a:lnTo>
                <a:lnTo>
                  <a:pt x="516" y="82"/>
                </a:lnTo>
                <a:lnTo>
                  <a:pt x="520" y="86"/>
                </a:lnTo>
                <a:lnTo>
                  <a:pt x="524" y="90"/>
                </a:lnTo>
                <a:lnTo>
                  <a:pt x="528" y="94"/>
                </a:lnTo>
                <a:lnTo>
                  <a:pt x="532" y="98"/>
                </a:lnTo>
                <a:lnTo>
                  <a:pt x="536" y="102"/>
                </a:lnTo>
                <a:lnTo>
                  <a:pt x="539" y="105"/>
                </a:lnTo>
                <a:lnTo>
                  <a:pt x="541" y="107"/>
                </a:lnTo>
                <a:lnTo>
                  <a:pt x="545" y="111"/>
                </a:lnTo>
                <a:lnTo>
                  <a:pt x="549" y="115"/>
                </a:lnTo>
                <a:lnTo>
                  <a:pt x="553" y="119"/>
                </a:lnTo>
                <a:lnTo>
                  <a:pt x="555" y="121"/>
                </a:lnTo>
                <a:lnTo>
                  <a:pt x="557" y="125"/>
                </a:lnTo>
                <a:lnTo>
                  <a:pt x="559" y="128"/>
                </a:lnTo>
                <a:lnTo>
                  <a:pt x="561" y="132"/>
                </a:lnTo>
                <a:lnTo>
                  <a:pt x="563" y="136"/>
                </a:lnTo>
                <a:lnTo>
                  <a:pt x="564" y="140"/>
                </a:lnTo>
                <a:lnTo>
                  <a:pt x="566" y="144"/>
                </a:lnTo>
                <a:lnTo>
                  <a:pt x="568" y="148"/>
                </a:lnTo>
                <a:lnTo>
                  <a:pt x="570" y="152"/>
                </a:lnTo>
                <a:lnTo>
                  <a:pt x="572" y="155"/>
                </a:lnTo>
                <a:lnTo>
                  <a:pt x="574" y="159"/>
                </a:lnTo>
                <a:lnTo>
                  <a:pt x="576" y="161"/>
                </a:lnTo>
                <a:lnTo>
                  <a:pt x="574" y="165"/>
                </a:lnTo>
                <a:lnTo>
                  <a:pt x="570" y="167"/>
                </a:lnTo>
                <a:lnTo>
                  <a:pt x="568" y="171"/>
                </a:lnTo>
                <a:lnTo>
                  <a:pt x="564" y="171"/>
                </a:lnTo>
                <a:lnTo>
                  <a:pt x="561" y="173"/>
                </a:lnTo>
                <a:lnTo>
                  <a:pt x="559" y="175"/>
                </a:lnTo>
                <a:lnTo>
                  <a:pt x="555" y="176"/>
                </a:lnTo>
                <a:lnTo>
                  <a:pt x="551" y="178"/>
                </a:lnTo>
                <a:lnTo>
                  <a:pt x="549" y="178"/>
                </a:lnTo>
                <a:lnTo>
                  <a:pt x="545" y="180"/>
                </a:lnTo>
                <a:lnTo>
                  <a:pt x="543" y="180"/>
                </a:lnTo>
                <a:lnTo>
                  <a:pt x="541" y="180"/>
                </a:lnTo>
                <a:lnTo>
                  <a:pt x="538" y="180"/>
                </a:lnTo>
                <a:lnTo>
                  <a:pt x="536" y="180"/>
                </a:lnTo>
                <a:lnTo>
                  <a:pt x="534" y="178"/>
                </a:lnTo>
                <a:lnTo>
                  <a:pt x="530" y="178"/>
                </a:lnTo>
                <a:lnTo>
                  <a:pt x="526" y="178"/>
                </a:lnTo>
                <a:lnTo>
                  <a:pt x="522" y="178"/>
                </a:lnTo>
                <a:lnTo>
                  <a:pt x="518" y="178"/>
                </a:lnTo>
                <a:lnTo>
                  <a:pt x="515" y="178"/>
                </a:lnTo>
                <a:lnTo>
                  <a:pt x="513" y="176"/>
                </a:lnTo>
                <a:lnTo>
                  <a:pt x="511" y="176"/>
                </a:lnTo>
                <a:lnTo>
                  <a:pt x="509" y="175"/>
                </a:lnTo>
                <a:lnTo>
                  <a:pt x="503" y="171"/>
                </a:lnTo>
                <a:lnTo>
                  <a:pt x="499" y="171"/>
                </a:lnTo>
                <a:lnTo>
                  <a:pt x="497" y="169"/>
                </a:lnTo>
                <a:lnTo>
                  <a:pt x="493" y="169"/>
                </a:lnTo>
                <a:lnTo>
                  <a:pt x="493" y="167"/>
                </a:lnTo>
                <a:lnTo>
                  <a:pt x="491" y="165"/>
                </a:lnTo>
                <a:lnTo>
                  <a:pt x="490" y="163"/>
                </a:lnTo>
                <a:lnTo>
                  <a:pt x="488" y="163"/>
                </a:lnTo>
                <a:lnTo>
                  <a:pt x="484" y="161"/>
                </a:lnTo>
                <a:lnTo>
                  <a:pt x="482" y="161"/>
                </a:lnTo>
                <a:lnTo>
                  <a:pt x="478" y="161"/>
                </a:lnTo>
                <a:lnTo>
                  <a:pt x="474" y="161"/>
                </a:lnTo>
                <a:lnTo>
                  <a:pt x="472" y="161"/>
                </a:lnTo>
                <a:lnTo>
                  <a:pt x="470" y="161"/>
                </a:lnTo>
                <a:lnTo>
                  <a:pt x="468" y="161"/>
                </a:lnTo>
                <a:lnTo>
                  <a:pt x="466" y="161"/>
                </a:lnTo>
                <a:lnTo>
                  <a:pt x="465" y="161"/>
                </a:lnTo>
                <a:lnTo>
                  <a:pt x="463" y="163"/>
                </a:lnTo>
                <a:lnTo>
                  <a:pt x="463" y="165"/>
                </a:lnTo>
                <a:lnTo>
                  <a:pt x="463" y="167"/>
                </a:lnTo>
                <a:lnTo>
                  <a:pt x="463" y="169"/>
                </a:lnTo>
                <a:lnTo>
                  <a:pt x="463" y="173"/>
                </a:lnTo>
                <a:lnTo>
                  <a:pt x="463" y="176"/>
                </a:lnTo>
                <a:lnTo>
                  <a:pt x="463" y="178"/>
                </a:lnTo>
                <a:lnTo>
                  <a:pt x="463" y="180"/>
                </a:lnTo>
                <a:lnTo>
                  <a:pt x="461" y="186"/>
                </a:lnTo>
                <a:lnTo>
                  <a:pt x="461" y="188"/>
                </a:lnTo>
                <a:lnTo>
                  <a:pt x="459" y="190"/>
                </a:lnTo>
                <a:lnTo>
                  <a:pt x="453" y="186"/>
                </a:lnTo>
                <a:lnTo>
                  <a:pt x="449" y="182"/>
                </a:lnTo>
                <a:lnTo>
                  <a:pt x="447" y="180"/>
                </a:lnTo>
                <a:lnTo>
                  <a:pt x="441" y="180"/>
                </a:lnTo>
                <a:lnTo>
                  <a:pt x="440" y="178"/>
                </a:lnTo>
                <a:lnTo>
                  <a:pt x="434" y="180"/>
                </a:lnTo>
                <a:lnTo>
                  <a:pt x="428" y="182"/>
                </a:lnTo>
                <a:lnTo>
                  <a:pt x="422" y="186"/>
                </a:lnTo>
                <a:lnTo>
                  <a:pt x="415" y="190"/>
                </a:lnTo>
                <a:lnTo>
                  <a:pt x="413" y="190"/>
                </a:lnTo>
                <a:lnTo>
                  <a:pt x="411" y="194"/>
                </a:lnTo>
                <a:lnTo>
                  <a:pt x="411" y="198"/>
                </a:lnTo>
                <a:lnTo>
                  <a:pt x="411" y="203"/>
                </a:lnTo>
                <a:lnTo>
                  <a:pt x="409" y="211"/>
                </a:lnTo>
                <a:lnTo>
                  <a:pt x="407" y="217"/>
                </a:lnTo>
                <a:lnTo>
                  <a:pt x="407" y="219"/>
                </a:lnTo>
                <a:lnTo>
                  <a:pt x="407" y="223"/>
                </a:lnTo>
                <a:lnTo>
                  <a:pt x="409" y="230"/>
                </a:lnTo>
                <a:lnTo>
                  <a:pt x="411" y="236"/>
                </a:lnTo>
                <a:lnTo>
                  <a:pt x="413" y="242"/>
                </a:lnTo>
                <a:lnTo>
                  <a:pt x="417" y="249"/>
                </a:lnTo>
                <a:lnTo>
                  <a:pt x="415" y="249"/>
                </a:lnTo>
                <a:lnTo>
                  <a:pt x="413" y="251"/>
                </a:lnTo>
                <a:lnTo>
                  <a:pt x="411" y="253"/>
                </a:lnTo>
                <a:lnTo>
                  <a:pt x="407" y="251"/>
                </a:lnTo>
                <a:lnTo>
                  <a:pt x="403" y="249"/>
                </a:lnTo>
                <a:lnTo>
                  <a:pt x="399" y="248"/>
                </a:lnTo>
                <a:lnTo>
                  <a:pt x="395" y="248"/>
                </a:lnTo>
                <a:lnTo>
                  <a:pt x="390" y="246"/>
                </a:lnTo>
                <a:lnTo>
                  <a:pt x="382" y="242"/>
                </a:lnTo>
                <a:lnTo>
                  <a:pt x="378" y="238"/>
                </a:lnTo>
                <a:lnTo>
                  <a:pt x="374" y="234"/>
                </a:lnTo>
                <a:lnTo>
                  <a:pt x="370" y="232"/>
                </a:lnTo>
                <a:lnTo>
                  <a:pt x="365" y="230"/>
                </a:lnTo>
                <a:lnTo>
                  <a:pt x="361" y="232"/>
                </a:lnTo>
                <a:lnTo>
                  <a:pt x="355" y="232"/>
                </a:lnTo>
                <a:lnTo>
                  <a:pt x="351" y="236"/>
                </a:lnTo>
                <a:lnTo>
                  <a:pt x="347" y="238"/>
                </a:lnTo>
                <a:lnTo>
                  <a:pt x="345" y="242"/>
                </a:lnTo>
                <a:lnTo>
                  <a:pt x="344" y="246"/>
                </a:lnTo>
                <a:lnTo>
                  <a:pt x="338" y="251"/>
                </a:lnTo>
                <a:lnTo>
                  <a:pt x="338" y="255"/>
                </a:lnTo>
                <a:lnTo>
                  <a:pt x="338" y="257"/>
                </a:lnTo>
                <a:lnTo>
                  <a:pt x="338" y="259"/>
                </a:lnTo>
                <a:lnTo>
                  <a:pt x="340" y="263"/>
                </a:lnTo>
                <a:lnTo>
                  <a:pt x="340" y="269"/>
                </a:lnTo>
                <a:lnTo>
                  <a:pt x="342" y="271"/>
                </a:lnTo>
                <a:lnTo>
                  <a:pt x="344" y="274"/>
                </a:lnTo>
                <a:lnTo>
                  <a:pt x="345" y="282"/>
                </a:lnTo>
                <a:lnTo>
                  <a:pt x="345" y="284"/>
                </a:lnTo>
                <a:lnTo>
                  <a:pt x="347" y="292"/>
                </a:lnTo>
                <a:lnTo>
                  <a:pt x="349" y="297"/>
                </a:lnTo>
                <a:lnTo>
                  <a:pt x="351" y="303"/>
                </a:lnTo>
                <a:lnTo>
                  <a:pt x="353" y="307"/>
                </a:lnTo>
                <a:lnTo>
                  <a:pt x="355" y="309"/>
                </a:lnTo>
                <a:lnTo>
                  <a:pt x="355" y="313"/>
                </a:lnTo>
                <a:lnTo>
                  <a:pt x="355" y="320"/>
                </a:lnTo>
                <a:lnTo>
                  <a:pt x="353" y="334"/>
                </a:lnTo>
                <a:lnTo>
                  <a:pt x="353" y="338"/>
                </a:lnTo>
                <a:lnTo>
                  <a:pt x="351" y="340"/>
                </a:lnTo>
                <a:lnTo>
                  <a:pt x="349" y="342"/>
                </a:lnTo>
                <a:lnTo>
                  <a:pt x="349" y="345"/>
                </a:lnTo>
                <a:lnTo>
                  <a:pt x="347" y="351"/>
                </a:lnTo>
                <a:lnTo>
                  <a:pt x="345" y="353"/>
                </a:lnTo>
                <a:lnTo>
                  <a:pt x="345" y="355"/>
                </a:lnTo>
                <a:lnTo>
                  <a:pt x="342" y="355"/>
                </a:lnTo>
                <a:lnTo>
                  <a:pt x="336" y="353"/>
                </a:lnTo>
                <a:lnTo>
                  <a:pt x="334" y="351"/>
                </a:lnTo>
                <a:lnTo>
                  <a:pt x="330" y="349"/>
                </a:lnTo>
                <a:lnTo>
                  <a:pt x="324" y="351"/>
                </a:lnTo>
                <a:lnTo>
                  <a:pt x="320" y="353"/>
                </a:lnTo>
                <a:lnTo>
                  <a:pt x="315" y="353"/>
                </a:lnTo>
                <a:lnTo>
                  <a:pt x="315" y="355"/>
                </a:lnTo>
                <a:lnTo>
                  <a:pt x="313" y="353"/>
                </a:lnTo>
                <a:lnTo>
                  <a:pt x="305" y="353"/>
                </a:lnTo>
                <a:lnTo>
                  <a:pt x="301" y="357"/>
                </a:lnTo>
                <a:lnTo>
                  <a:pt x="292" y="359"/>
                </a:lnTo>
                <a:lnTo>
                  <a:pt x="282" y="359"/>
                </a:lnTo>
                <a:lnTo>
                  <a:pt x="276" y="357"/>
                </a:lnTo>
                <a:lnTo>
                  <a:pt x="271" y="357"/>
                </a:lnTo>
                <a:lnTo>
                  <a:pt x="263" y="355"/>
                </a:lnTo>
                <a:lnTo>
                  <a:pt x="259" y="353"/>
                </a:lnTo>
                <a:lnTo>
                  <a:pt x="251" y="353"/>
                </a:lnTo>
                <a:lnTo>
                  <a:pt x="247" y="351"/>
                </a:lnTo>
                <a:lnTo>
                  <a:pt x="242" y="351"/>
                </a:lnTo>
                <a:lnTo>
                  <a:pt x="236" y="351"/>
                </a:lnTo>
                <a:lnTo>
                  <a:pt x="228" y="351"/>
                </a:lnTo>
                <a:lnTo>
                  <a:pt x="222" y="351"/>
                </a:lnTo>
                <a:lnTo>
                  <a:pt x="219" y="351"/>
                </a:lnTo>
                <a:lnTo>
                  <a:pt x="213" y="353"/>
                </a:lnTo>
                <a:lnTo>
                  <a:pt x="203" y="353"/>
                </a:lnTo>
                <a:lnTo>
                  <a:pt x="197" y="351"/>
                </a:lnTo>
                <a:lnTo>
                  <a:pt x="192" y="349"/>
                </a:lnTo>
                <a:lnTo>
                  <a:pt x="186" y="347"/>
                </a:lnTo>
                <a:lnTo>
                  <a:pt x="184" y="347"/>
                </a:lnTo>
                <a:lnTo>
                  <a:pt x="182" y="349"/>
                </a:lnTo>
                <a:lnTo>
                  <a:pt x="178" y="355"/>
                </a:lnTo>
                <a:lnTo>
                  <a:pt x="176" y="359"/>
                </a:lnTo>
                <a:lnTo>
                  <a:pt x="176" y="363"/>
                </a:lnTo>
                <a:lnTo>
                  <a:pt x="176" y="367"/>
                </a:lnTo>
                <a:lnTo>
                  <a:pt x="176" y="370"/>
                </a:lnTo>
                <a:lnTo>
                  <a:pt x="178" y="376"/>
                </a:lnTo>
                <a:lnTo>
                  <a:pt x="178" y="378"/>
                </a:lnTo>
                <a:lnTo>
                  <a:pt x="178" y="384"/>
                </a:lnTo>
                <a:lnTo>
                  <a:pt x="178" y="390"/>
                </a:lnTo>
                <a:lnTo>
                  <a:pt x="178" y="397"/>
                </a:lnTo>
                <a:lnTo>
                  <a:pt x="178" y="407"/>
                </a:lnTo>
                <a:lnTo>
                  <a:pt x="176" y="415"/>
                </a:lnTo>
                <a:lnTo>
                  <a:pt x="176" y="428"/>
                </a:lnTo>
                <a:lnTo>
                  <a:pt x="176" y="436"/>
                </a:lnTo>
                <a:lnTo>
                  <a:pt x="174" y="440"/>
                </a:lnTo>
                <a:lnTo>
                  <a:pt x="174" y="443"/>
                </a:lnTo>
                <a:lnTo>
                  <a:pt x="174" y="449"/>
                </a:lnTo>
                <a:lnTo>
                  <a:pt x="173" y="463"/>
                </a:lnTo>
                <a:lnTo>
                  <a:pt x="173" y="470"/>
                </a:lnTo>
                <a:lnTo>
                  <a:pt x="174" y="472"/>
                </a:lnTo>
                <a:lnTo>
                  <a:pt x="174" y="474"/>
                </a:lnTo>
                <a:lnTo>
                  <a:pt x="173" y="474"/>
                </a:lnTo>
                <a:lnTo>
                  <a:pt x="171" y="474"/>
                </a:lnTo>
                <a:lnTo>
                  <a:pt x="169" y="474"/>
                </a:lnTo>
                <a:lnTo>
                  <a:pt x="167" y="476"/>
                </a:lnTo>
                <a:lnTo>
                  <a:pt x="165" y="476"/>
                </a:lnTo>
                <a:lnTo>
                  <a:pt x="163" y="474"/>
                </a:lnTo>
                <a:lnTo>
                  <a:pt x="159" y="472"/>
                </a:lnTo>
                <a:lnTo>
                  <a:pt x="159" y="474"/>
                </a:lnTo>
                <a:lnTo>
                  <a:pt x="157" y="474"/>
                </a:lnTo>
                <a:lnTo>
                  <a:pt x="155" y="476"/>
                </a:lnTo>
                <a:lnTo>
                  <a:pt x="151" y="476"/>
                </a:lnTo>
                <a:lnTo>
                  <a:pt x="149" y="474"/>
                </a:lnTo>
                <a:lnTo>
                  <a:pt x="146" y="474"/>
                </a:lnTo>
                <a:lnTo>
                  <a:pt x="144" y="472"/>
                </a:lnTo>
                <a:lnTo>
                  <a:pt x="142" y="474"/>
                </a:lnTo>
                <a:lnTo>
                  <a:pt x="142" y="476"/>
                </a:lnTo>
                <a:lnTo>
                  <a:pt x="140" y="476"/>
                </a:lnTo>
                <a:lnTo>
                  <a:pt x="140" y="478"/>
                </a:lnTo>
                <a:lnTo>
                  <a:pt x="140" y="480"/>
                </a:lnTo>
                <a:lnTo>
                  <a:pt x="138" y="480"/>
                </a:lnTo>
                <a:lnTo>
                  <a:pt x="136" y="482"/>
                </a:lnTo>
                <a:lnTo>
                  <a:pt x="134" y="484"/>
                </a:lnTo>
                <a:lnTo>
                  <a:pt x="132" y="484"/>
                </a:lnTo>
                <a:lnTo>
                  <a:pt x="130" y="484"/>
                </a:lnTo>
                <a:lnTo>
                  <a:pt x="128" y="484"/>
                </a:lnTo>
                <a:lnTo>
                  <a:pt x="124" y="486"/>
                </a:lnTo>
                <a:lnTo>
                  <a:pt x="123" y="488"/>
                </a:lnTo>
                <a:lnTo>
                  <a:pt x="119" y="488"/>
                </a:lnTo>
                <a:lnTo>
                  <a:pt x="117" y="488"/>
                </a:lnTo>
                <a:lnTo>
                  <a:pt x="115" y="488"/>
                </a:lnTo>
                <a:lnTo>
                  <a:pt x="113" y="486"/>
                </a:lnTo>
                <a:lnTo>
                  <a:pt x="109" y="486"/>
                </a:lnTo>
                <a:lnTo>
                  <a:pt x="105" y="486"/>
                </a:lnTo>
                <a:lnTo>
                  <a:pt x="105" y="488"/>
                </a:lnTo>
                <a:lnTo>
                  <a:pt x="103" y="489"/>
                </a:lnTo>
                <a:lnTo>
                  <a:pt x="101" y="489"/>
                </a:lnTo>
                <a:lnTo>
                  <a:pt x="98" y="488"/>
                </a:lnTo>
                <a:lnTo>
                  <a:pt x="96" y="488"/>
                </a:lnTo>
                <a:lnTo>
                  <a:pt x="92" y="491"/>
                </a:lnTo>
                <a:lnTo>
                  <a:pt x="88" y="493"/>
                </a:lnTo>
                <a:lnTo>
                  <a:pt x="88" y="497"/>
                </a:lnTo>
                <a:lnTo>
                  <a:pt x="84" y="499"/>
                </a:lnTo>
                <a:lnTo>
                  <a:pt x="82" y="501"/>
                </a:lnTo>
                <a:lnTo>
                  <a:pt x="78" y="505"/>
                </a:lnTo>
                <a:lnTo>
                  <a:pt x="75" y="505"/>
                </a:lnTo>
                <a:lnTo>
                  <a:pt x="71" y="503"/>
                </a:lnTo>
                <a:lnTo>
                  <a:pt x="67" y="497"/>
                </a:lnTo>
                <a:lnTo>
                  <a:pt x="63" y="495"/>
                </a:lnTo>
                <a:lnTo>
                  <a:pt x="59" y="489"/>
                </a:lnTo>
                <a:lnTo>
                  <a:pt x="57" y="486"/>
                </a:lnTo>
                <a:lnTo>
                  <a:pt x="55" y="484"/>
                </a:lnTo>
                <a:lnTo>
                  <a:pt x="55" y="482"/>
                </a:lnTo>
                <a:lnTo>
                  <a:pt x="57" y="480"/>
                </a:lnTo>
                <a:lnTo>
                  <a:pt x="61" y="478"/>
                </a:lnTo>
                <a:lnTo>
                  <a:pt x="63" y="474"/>
                </a:lnTo>
                <a:lnTo>
                  <a:pt x="69" y="470"/>
                </a:lnTo>
                <a:lnTo>
                  <a:pt x="73" y="468"/>
                </a:lnTo>
                <a:lnTo>
                  <a:pt x="76" y="466"/>
                </a:lnTo>
                <a:lnTo>
                  <a:pt x="78" y="464"/>
                </a:lnTo>
                <a:lnTo>
                  <a:pt x="82" y="463"/>
                </a:lnTo>
                <a:lnTo>
                  <a:pt x="84" y="459"/>
                </a:lnTo>
                <a:lnTo>
                  <a:pt x="86" y="457"/>
                </a:lnTo>
                <a:lnTo>
                  <a:pt x="86" y="453"/>
                </a:lnTo>
                <a:lnTo>
                  <a:pt x="86" y="443"/>
                </a:lnTo>
                <a:lnTo>
                  <a:pt x="88" y="441"/>
                </a:lnTo>
                <a:lnTo>
                  <a:pt x="90" y="436"/>
                </a:lnTo>
                <a:lnTo>
                  <a:pt x="92" y="428"/>
                </a:lnTo>
                <a:lnTo>
                  <a:pt x="92" y="422"/>
                </a:lnTo>
                <a:lnTo>
                  <a:pt x="92" y="418"/>
                </a:lnTo>
                <a:lnTo>
                  <a:pt x="92" y="415"/>
                </a:lnTo>
                <a:lnTo>
                  <a:pt x="90" y="409"/>
                </a:lnTo>
                <a:lnTo>
                  <a:pt x="90" y="407"/>
                </a:lnTo>
                <a:lnTo>
                  <a:pt x="90" y="401"/>
                </a:lnTo>
                <a:lnTo>
                  <a:pt x="90" y="395"/>
                </a:lnTo>
                <a:lnTo>
                  <a:pt x="90" y="392"/>
                </a:lnTo>
                <a:lnTo>
                  <a:pt x="90" y="390"/>
                </a:lnTo>
                <a:lnTo>
                  <a:pt x="88" y="386"/>
                </a:lnTo>
                <a:lnTo>
                  <a:pt x="88" y="382"/>
                </a:lnTo>
                <a:lnTo>
                  <a:pt x="86" y="378"/>
                </a:lnTo>
                <a:lnTo>
                  <a:pt x="84" y="370"/>
                </a:lnTo>
                <a:lnTo>
                  <a:pt x="84" y="367"/>
                </a:lnTo>
                <a:lnTo>
                  <a:pt x="82" y="361"/>
                </a:lnTo>
                <a:lnTo>
                  <a:pt x="82" y="357"/>
                </a:lnTo>
                <a:lnTo>
                  <a:pt x="84" y="351"/>
                </a:lnTo>
                <a:lnTo>
                  <a:pt x="86" y="349"/>
                </a:lnTo>
                <a:lnTo>
                  <a:pt x="86" y="347"/>
                </a:lnTo>
                <a:lnTo>
                  <a:pt x="92" y="344"/>
                </a:lnTo>
                <a:lnTo>
                  <a:pt x="94" y="344"/>
                </a:lnTo>
                <a:lnTo>
                  <a:pt x="100" y="340"/>
                </a:lnTo>
                <a:lnTo>
                  <a:pt x="101" y="336"/>
                </a:lnTo>
                <a:lnTo>
                  <a:pt x="101" y="334"/>
                </a:lnTo>
                <a:lnTo>
                  <a:pt x="101" y="330"/>
                </a:lnTo>
                <a:lnTo>
                  <a:pt x="101" y="326"/>
                </a:lnTo>
                <a:lnTo>
                  <a:pt x="103" y="320"/>
                </a:lnTo>
                <a:lnTo>
                  <a:pt x="103" y="319"/>
                </a:lnTo>
                <a:lnTo>
                  <a:pt x="105" y="317"/>
                </a:lnTo>
                <a:lnTo>
                  <a:pt x="109" y="317"/>
                </a:lnTo>
                <a:lnTo>
                  <a:pt x="115" y="317"/>
                </a:lnTo>
                <a:lnTo>
                  <a:pt x="117" y="319"/>
                </a:lnTo>
                <a:lnTo>
                  <a:pt x="119" y="322"/>
                </a:lnTo>
                <a:lnTo>
                  <a:pt x="121" y="322"/>
                </a:lnTo>
                <a:lnTo>
                  <a:pt x="124" y="324"/>
                </a:lnTo>
                <a:lnTo>
                  <a:pt x="124" y="328"/>
                </a:lnTo>
                <a:lnTo>
                  <a:pt x="126" y="334"/>
                </a:lnTo>
                <a:lnTo>
                  <a:pt x="126" y="338"/>
                </a:lnTo>
                <a:lnTo>
                  <a:pt x="126" y="344"/>
                </a:lnTo>
                <a:lnTo>
                  <a:pt x="130" y="345"/>
                </a:lnTo>
                <a:lnTo>
                  <a:pt x="134" y="345"/>
                </a:lnTo>
                <a:lnTo>
                  <a:pt x="138" y="342"/>
                </a:lnTo>
                <a:lnTo>
                  <a:pt x="140" y="336"/>
                </a:lnTo>
                <a:lnTo>
                  <a:pt x="140" y="330"/>
                </a:lnTo>
                <a:lnTo>
                  <a:pt x="140" y="326"/>
                </a:lnTo>
                <a:lnTo>
                  <a:pt x="140" y="322"/>
                </a:lnTo>
                <a:lnTo>
                  <a:pt x="142" y="319"/>
                </a:lnTo>
                <a:lnTo>
                  <a:pt x="146" y="317"/>
                </a:lnTo>
                <a:lnTo>
                  <a:pt x="149" y="315"/>
                </a:lnTo>
                <a:lnTo>
                  <a:pt x="151" y="313"/>
                </a:lnTo>
                <a:lnTo>
                  <a:pt x="155" y="309"/>
                </a:lnTo>
                <a:lnTo>
                  <a:pt x="157" y="305"/>
                </a:lnTo>
                <a:lnTo>
                  <a:pt x="159" y="301"/>
                </a:lnTo>
                <a:lnTo>
                  <a:pt x="159" y="297"/>
                </a:lnTo>
                <a:lnTo>
                  <a:pt x="159" y="296"/>
                </a:lnTo>
                <a:lnTo>
                  <a:pt x="157" y="294"/>
                </a:lnTo>
                <a:lnTo>
                  <a:pt x="155" y="294"/>
                </a:lnTo>
                <a:lnTo>
                  <a:pt x="153" y="290"/>
                </a:lnTo>
                <a:lnTo>
                  <a:pt x="149" y="288"/>
                </a:lnTo>
                <a:lnTo>
                  <a:pt x="148" y="286"/>
                </a:lnTo>
                <a:lnTo>
                  <a:pt x="144" y="282"/>
                </a:lnTo>
                <a:lnTo>
                  <a:pt x="142" y="278"/>
                </a:lnTo>
                <a:lnTo>
                  <a:pt x="140" y="274"/>
                </a:lnTo>
                <a:lnTo>
                  <a:pt x="138" y="269"/>
                </a:lnTo>
                <a:lnTo>
                  <a:pt x="138" y="267"/>
                </a:lnTo>
                <a:lnTo>
                  <a:pt x="138" y="263"/>
                </a:lnTo>
                <a:lnTo>
                  <a:pt x="138" y="261"/>
                </a:lnTo>
                <a:lnTo>
                  <a:pt x="140" y="257"/>
                </a:lnTo>
                <a:lnTo>
                  <a:pt x="142" y="253"/>
                </a:lnTo>
                <a:lnTo>
                  <a:pt x="146" y="249"/>
                </a:lnTo>
                <a:lnTo>
                  <a:pt x="148" y="248"/>
                </a:lnTo>
                <a:lnTo>
                  <a:pt x="148" y="244"/>
                </a:lnTo>
                <a:lnTo>
                  <a:pt x="146" y="242"/>
                </a:lnTo>
                <a:lnTo>
                  <a:pt x="144" y="238"/>
                </a:lnTo>
                <a:lnTo>
                  <a:pt x="144" y="236"/>
                </a:lnTo>
                <a:lnTo>
                  <a:pt x="144" y="234"/>
                </a:lnTo>
                <a:lnTo>
                  <a:pt x="142" y="232"/>
                </a:lnTo>
                <a:lnTo>
                  <a:pt x="142" y="230"/>
                </a:lnTo>
                <a:lnTo>
                  <a:pt x="140" y="228"/>
                </a:lnTo>
                <a:lnTo>
                  <a:pt x="138" y="226"/>
                </a:lnTo>
                <a:lnTo>
                  <a:pt x="136" y="226"/>
                </a:lnTo>
                <a:lnTo>
                  <a:pt x="134" y="224"/>
                </a:lnTo>
                <a:lnTo>
                  <a:pt x="130" y="224"/>
                </a:lnTo>
                <a:lnTo>
                  <a:pt x="128" y="223"/>
                </a:lnTo>
                <a:lnTo>
                  <a:pt x="126" y="223"/>
                </a:lnTo>
                <a:lnTo>
                  <a:pt x="124" y="219"/>
                </a:lnTo>
                <a:lnTo>
                  <a:pt x="123" y="217"/>
                </a:lnTo>
                <a:lnTo>
                  <a:pt x="119" y="213"/>
                </a:lnTo>
                <a:lnTo>
                  <a:pt x="117" y="209"/>
                </a:lnTo>
                <a:lnTo>
                  <a:pt x="113" y="205"/>
                </a:lnTo>
                <a:lnTo>
                  <a:pt x="113" y="203"/>
                </a:lnTo>
                <a:lnTo>
                  <a:pt x="111" y="201"/>
                </a:lnTo>
                <a:lnTo>
                  <a:pt x="109" y="200"/>
                </a:lnTo>
                <a:lnTo>
                  <a:pt x="109" y="196"/>
                </a:lnTo>
                <a:lnTo>
                  <a:pt x="109" y="194"/>
                </a:lnTo>
                <a:lnTo>
                  <a:pt x="111" y="194"/>
                </a:lnTo>
                <a:lnTo>
                  <a:pt x="113" y="192"/>
                </a:lnTo>
                <a:lnTo>
                  <a:pt x="113" y="190"/>
                </a:lnTo>
                <a:lnTo>
                  <a:pt x="115" y="190"/>
                </a:lnTo>
                <a:lnTo>
                  <a:pt x="115" y="188"/>
                </a:lnTo>
                <a:lnTo>
                  <a:pt x="117" y="186"/>
                </a:lnTo>
                <a:lnTo>
                  <a:pt x="119" y="184"/>
                </a:lnTo>
                <a:lnTo>
                  <a:pt x="119" y="180"/>
                </a:lnTo>
                <a:lnTo>
                  <a:pt x="119" y="176"/>
                </a:lnTo>
                <a:lnTo>
                  <a:pt x="119" y="175"/>
                </a:lnTo>
                <a:lnTo>
                  <a:pt x="121" y="173"/>
                </a:lnTo>
                <a:lnTo>
                  <a:pt x="121" y="171"/>
                </a:lnTo>
                <a:lnTo>
                  <a:pt x="123" y="169"/>
                </a:lnTo>
                <a:lnTo>
                  <a:pt x="123" y="167"/>
                </a:lnTo>
                <a:lnTo>
                  <a:pt x="123" y="163"/>
                </a:lnTo>
                <a:lnTo>
                  <a:pt x="124" y="161"/>
                </a:lnTo>
                <a:lnTo>
                  <a:pt x="123" y="159"/>
                </a:lnTo>
                <a:lnTo>
                  <a:pt x="121" y="157"/>
                </a:lnTo>
                <a:lnTo>
                  <a:pt x="119" y="157"/>
                </a:lnTo>
                <a:lnTo>
                  <a:pt x="115" y="159"/>
                </a:lnTo>
                <a:lnTo>
                  <a:pt x="113" y="161"/>
                </a:lnTo>
                <a:lnTo>
                  <a:pt x="111" y="163"/>
                </a:lnTo>
                <a:lnTo>
                  <a:pt x="109" y="169"/>
                </a:lnTo>
                <a:lnTo>
                  <a:pt x="107" y="175"/>
                </a:lnTo>
                <a:lnTo>
                  <a:pt x="103" y="175"/>
                </a:lnTo>
                <a:lnTo>
                  <a:pt x="100" y="175"/>
                </a:lnTo>
                <a:lnTo>
                  <a:pt x="96" y="173"/>
                </a:lnTo>
                <a:lnTo>
                  <a:pt x="94" y="173"/>
                </a:lnTo>
                <a:lnTo>
                  <a:pt x="90" y="171"/>
                </a:lnTo>
                <a:lnTo>
                  <a:pt x="90" y="169"/>
                </a:lnTo>
                <a:lnTo>
                  <a:pt x="88" y="167"/>
                </a:lnTo>
                <a:lnTo>
                  <a:pt x="84" y="165"/>
                </a:lnTo>
                <a:lnTo>
                  <a:pt x="78" y="165"/>
                </a:lnTo>
                <a:lnTo>
                  <a:pt x="71" y="163"/>
                </a:lnTo>
                <a:lnTo>
                  <a:pt x="67" y="161"/>
                </a:lnTo>
                <a:lnTo>
                  <a:pt x="61" y="159"/>
                </a:lnTo>
                <a:lnTo>
                  <a:pt x="55" y="159"/>
                </a:lnTo>
                <a:lnTo>
                  <a:pt x="51" y="157"/>
                </a:lnTo>
                <a:lnTo>
                  <a:pt x="50" y="157"/>
                </a:lnTo>
                <a:lnTo>
                  <a:pt x="46" y="155"/>
                </a:lnTo>
                <a:lnTo>
                  <a:pt x="46" y="152"/>
                </a:lnTo>
                <a:lnTo>
                  <a:pt x="44" y="150"/>
                </a:lnTo>
                <a:lnTo>
                  <a:pt x="42" y="148"/>
                </a:lnTo>
                <a:lnTo>
                  <a:pt x="38" y="146"/>
                </a:lnTo>
                <a:lnTo>
                  <a:pt x="34" y="146"/>
                </a:lnTo>
                <a:lnTo>
                  <a:pt x="32" y="146"/>
                </a:lnTo>
                <a:lnTo>
                  <a:pt x="28" y="142"/>
                </a:lnTo>
                <a:lnTo>
                  <a:pt x="27" y="140"/>
                </a:lnTo>
                <a:lnTo>
                  <a:pt x="25" y="138"/>
                </a:lnTo>
                <a:lnTo>
                  <a:pt x="19" y="136"/>
                </a:lnTo>
                <a:lnTo>
                  <a:pt x="15" y="136"/>
                </a:lnTo>
                <a:lnTo>
                  <a:pt x="13" y="138"/>
                </a:lnTo>
                <a:lnTo>
                  <a:pt x="9" y="140"/>
                </a:lnTo>
                <a:lnTo>
                  <a:pt x="5" y="140"/>
                </a:lnTo>
                <a:lnTo>
                  <a:pt x="0" y="140"/>
                </a:lnTo>
                <a:lnTo>
                  <a:pt x="0" y="138"/>
                </a:lnTo>
                <a:lnTo>
                  <a:pt x="0" y="134"/>
                </a:lnTo>
                <a:lnTo>
                  <a:pt x="0" y="130"/>
                </a:lnTo>
                <a:lnTo>
                  <a:pt x="0" y="127"/>
                </a:lnTo>
                <a:lnTo>
                  <a:pt x="0" y="123"/>
                </a:lnTo>
                <a:lnTo>
                  <a:pt x="0" y="119"/>
                </a:lnTo>
                <a:lnTo>
                  <a:pt x="0" y="115"/>
                </a:lnTo>
                <a:lnTo>
                  <a:pt x="0" y="111"/>
                </a:lnTo>
                <a:lnTo>
                  <a:pt x="0" y="107"/>
                </a:lnTo>
                <a:lnTo>
                  <a:pt x="0" y="104"/>
                </a:lnTo>
                <a:lnTo>
                  <a:pt x="0" y="100"/>
                </a:lnTo>
                <a:lnTo>
                  <a:pt x="0" y="96"/>
                </a:lnTo>
                <a:lnTo>
                  <a:pt x="0" y="92"/>
                </a:lnTo>
                <a:lnTo>
                  <a:pt x="3" y="90"/>
                </a:lnTo>
                <a:lnTo>
                  <a:pt x="7" y="90"/>
                </a:lnTo>
                <a:lnTo>
                  <a:pt x="11" y="90"/>
                </a:lnTo>
                <a:lnTo>
                  <a:pt x="15" y="90"/>
                </a:lnTo>
                <a:lnTo>
                  <a:pt x="19" y="90"/>
                </a:lnTo>
                <a:lnTo>
                  <a:pt x="23" y="90"/>
                </a:lnTo>
                <a:lnTo>
                  <a:pt x="27" y="86"/>
                </a:lnTo>
                <a:lnTo>
                  <a:pt x="30" y="82"/>
                </a:lnTo>
                <a:lnTo>
                  <a:pt x="34" y="79"/>
                </a:lnTo>
                <a:lnTo>
                  <a:pt x="38" y="77"/>
                </a:lnTo>
                <a:lnTo>
                  <a:pt x="42" y="73"/>
                </a:lnTo>
                <a:lnTo>
                  <a:pt x="46" y="69"/>
                </a:lnTo>
                <a:lnTo>
                  <a:pt x="50" y="65"/>
                </a:lnTo>
                <a:lnTo>
                  <a:pt x="53" y="61"/>
                </a:lnTo>
                <a:lnTo>
                  <a:pt x="57" y="57"/>
                </a:lnTo>
                <a:lnTo>
                  <a:pt x="63" y="54"/>
                </a:lnTo>
                <a:lnTo>
                  <a:pt x="65" y="50"/>
                </a:lnTo>
                <a:lnTo>
                  <a:pt x="71" y="46"/>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4" name="Freeform 6">
            <a:extLst>
              <a:ext uri="{FF2B5EF4-FFF2-40B4-BE49-F238E27FC236}">
                <a16:creationId xmlns:a16="http://schemas.microsoft.com/office/drawing/2014/main" id="{E1B2F8D7-794C-32D2-1F8A-C44FE2355D95}"/>
              </a:ext>
            </a:extLst>
          </p:cNvPr>
          <p:cNvSpPr>
            <a:spLocks/>
          </p:cNvSpPr>
          <p:nvPr/>
        </p:nvSpPr>
        <p:spPr bwMode="auto">
          <a:xfrm>
            <a:off x="4262379" y="1541268"/>
            <a:ext cx="1198165" cy="1193402"/>
          </a:xfrm>
          <a:custGeom>
            <a:avLst/>
            <a:gdLst>
              <a:gd name="T0" fmla="*/ 459 w 503"/>
              <a:gd name="T1" fmla="*/ 42 h 501"/>
              <a:gd name="T2" fmla="*/ 457 w 503"/>
              <a:gd name="T3" fmla="*/ 62 h 501"/>
              <a:gd name="T4" fmla="*/ 459 w 503"/>
              <a:gd name="T5" fmla="*/ 88 h 501"/>
              <a:gd name="T6" fmla="*/ 461 w 503"/>
              <a:gd name="T7" fmla="*/ 111 h 501"/>
              <a:gd name="T8" fmla="*/ 463 w 503"/>
              <a:gd name="T9" fmla="*/ 133 h 501"/>
              <a:gd name="T10" fmla="*/ 464 w 503"/>
              <a:gd name="T11" fmla="*/ 156 h 501"/>
              <a:gd name="T12" fmla="*/ 472 w 503"/>
              <a:gd name="T13" fmla="*/ 181 h 501"/>
              <a:gd name="T14" fmla="*/ 482 w 503"/>
              <a:gd name="T15" fmla="*/ 202 h 501"/>
              <a:gd name="T16" fmla="*/ 482 w 503"/>
              <a:gd name="T17" fmla="*/ 225 h 501"/>
              <a:gd name="T18" fmla="*/ 476 w 503"/>
              <a:gd name="T19" fmla="*/ 244 h 501"/>
              <a:gd name="T20" fmla="*/ 497 w 503"/>
              <a:gd name="T21" fmla="*/ 257 h 501"/>
              <a:gd name="T22" fmla="*/ 497 w 503"/>
              <a:gd name="T23" fmla="*/ 273 h 501"/>
              <a:gd name="T24" fmla="*/ 482 w 503"/>
              <a:gd name="T25" fmla="*/ 280 h 501"/>
              <a:gd name="T26" fmla="*/ 468 w 503"/>
              <a:gd name="T27" fmla="*/ 292 h 501"/>
              <a:gd name="T28" fmla="*/ 451 w 503"/>
              <a:gd name="T29" fmla="*/ 292 h 501"/>
              <a:gd name="T30" fmla="*/ 428 w 503"/>
              <a:gd name="T31" fmla="*/ 300 h 501"/>
              <a:gd name="T32" fmla="*/ 422 w 503"/>
              <a:gd name="T33" fmla="*/ 323 h 501"/>
              <a:gd name="T34" fmla="*/ 430 w 503"/>
              <a:gd name="T35" fmla="*/ 350 h 501"/>
              <a:gd name="T36" fmla="*/ 428 w 503"/>
              <a:gd name="T37" fmla="*/ 375 h 501"/>
              <a:gd name="T38" fmla="*/ 420 w 503"/>
              <a:gd name="T39" fmla="*/ 398 h 501"/>
              <a:gd name="T40" fmla="*/ 399 w 503"/>
              <a:gd name="T41" fmla="*/ 413 h 501"/>
              <a:gd name="T42" fmla="*/ 393 w 503"/>
              <a:gd name="T43" fmla="*/ 430 h 501"/>
              <a:gd name="T44" fmla="*/ 388 w 503"/>
              <a:gd name="T45" fmla="*/ 446 h 501"/>
              <a:gd name="T46" fmla="*/ 380 w 503"/>
              <a:gd name="T47" fmla="*/ 457 h 501"/>
              <a:gd name="T48" fmla="*/ 359 w 503"/>
              <a:gd name="T49" fmla="*/ 465 h 501"/>
              <a:gd name="T50" fmla="*/ 336 w 503"/>
              <a:gd name="T51" fmla="*/ 467 h 501"/>
              <a:gd name="T52" fmla="*/ 320 w 503"/>
              <a:gd name="T53" fmla="*/ 465 h 501"/>
              <a:gd name="T54" fmla="*/ 305 w 503"/>
              <a:gd name="T55" fmla="*/ 467 h 501"/>
              <a:gd name="T56" fmla="*/ 292 w 503"/>
              <a:gd name="T57" fmla="*/ 478 h 501"/>
              <a:gd name="T58" fmla="*/ 282 w 503"/>
              <a:gd name="T59" fmla="*/ 492 h 501"/>
              <a:gd name="T60" fmla="*/ 270 w 503"/>
              <a:gd name="T61" fmla="*/ 499 h 501"/>
              <a:gd name="T62" fmla="*/ 263 w 503"/>
              <a:gd name="T63" fmla="*/ 478 h 501"/>
              <a:gd name="T64" fmla="*/ 242 w 503"/>
              <a:gd name="T65" fmla="*/ 457 h 501"/>
              <a:gd name="T66" fmla="*/ 224 w 503"/>
              <a:gd name="T67" fmla="*/ 444 h 501"/>
              <a:gd name="T68" fmla="*/ 222 w 503"/>
              <a:gd name="T69" fmla="*/ 407 h 501"/>
              <a:gd name="T70" fmla="*/ 244 w 503"/>
              <a:gd name="T71" fmla="*/ 398 h 501"/>
              <a:gd name="T72" fmla="*/ 213 w 503"/>
              <a:gd name="T73" fmla="*/ 346 h 501"/>
              <a:gd name="T74" fmla="*/ 176 w 503"/>
              <a:gd name="T75" fmla="*/ 323 h 501"/>
              <a:gd name="T76" fmla="*/ 159 w 503"/>
              <a:gd name="T77" fmla="*/ 325 h 501"/>
              <a:gd name="T78" fmla="*/ 136 w 503"/>
              <a:gd name="T79" fmla="*/ 323 h 501"/>
              <a:gd name="T80" fmla="*/ 113 w 503"/>
              <a:gd name="T81" fmla="*/ 319 h 501"/>
              <a:gd name="T82" fmla="*/ 90 w 503"/>
              <a:gd name="T83" fmla="*/ 315 h 501"/>
              <a:gd name="T84" fmla="*/ 78 w 503"/>
              <a:gd name="T85" fmla="*/ 300 h 501"/>
              <a:gd name="T86" fmla="*/ 51 w 503"/>
              <a:gd name="T87" fmla="*/ 300 h 501"/>
              <a:gd name="T88" fmla="*/ 36 w 503"/>
              <a:gd name="T89" fmla="*/ 311 h 501"/>
              <a:gd name="T90" fmla="*/ 17 w 503"/>
              <a:gd name="T91" fmla="*/ 311 h 501"/>
              <a:gd name="T92" fmla="*/ 1 w 503"/>
              <a:gd name="T93" fmla="*/ 279 h 501"/>
              <a:gd name="T94" fmla="*/ 3 w 503"/>
              <a:gd name="T95" fmla="*/ 206 h 501"/>
              <a:gd name="T96" fmla="*/ 46 w 503"/>
              <a:gd name="T97" fmla="*/ 190 h 501"/>
              <a:gd name="T98" fmla="*/ 109 w 503"/>
              <a:gd name="T99" fmla="*/ 198 h 501"/>
              <a:gd name="T100" fmla="*/ 163 w 503"/>
              <a:gd name="T101" fmla="*/ 192 h 501"/>
              <a:gd name="T102" fmla="*/ 182 w 503"/>
              <a:gd name="T103" fmla="*/ 152 h 501"/>
              <a:gd name="T104" fmla="*/ 167 w 503"/>
              <a:gd name="T105" fmla="*/ 102 h 501"/>
              <a:gd name="T106" fmla="*/ 192 w 503"/>
              <a:gd name="T107" fmla="*/ 69 h 501"/>
              <a:gd name="T108" fmla="*/ 240 w 503"/>
              <a:gd name="T109" fmla="*/ 90 h 501"/>
              <a:gd name="T110" fmla="*/ 238 w 503"/>
              <a:gd name="T111" fmla="*/ 37 h 501"/>
              <a:gd name="T112" fmla="*/ 280 w 503"/>
              <a:gd name="T113" fmla="*/ 25 h 501"/>
              <a:gd name="T114" fmla="*/ 290 w 503"/>
              <a:gd name="T115" fmla="*/ 2 h 501"/>
              <a:gd name="T116" fmla="*/ 317 w 503"/>
              <a:gd name="T117" fmla="*/ 2 h 501"/>
              <a:gd name="T118" fmla="*/ 345 w 503"/>
              <a:gd name="T119" fmla="*/ 17 h 501"/>
              <a:gd name="T120" fmla="*/ 378 w 503"/>
              <a:gd name="T121" fmla="*/ 17 h 501"/>
              <a:gd name="T122" fmla="*/ 409 w 503"/>
              <a:gd name="T123" fmla="*/ 1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3" h="501">
                <a:moveTo>
                  <a:pt x="432" y="31"/>
                </a:moveTo>
                <a:lnTo>
                  <a:pt x="436" y="33"/>
                </a:lnTo>
                <a:lnTo>
                  <a:pt x="436" y="35"/>
                </a:lnTo>
                <a:lnTo>
                  <a:pt x="439" y="35"/>
                </a:lnTo>
                <a:lnTo>
                  <a:pt x="443" y="35"/>
                </a:lnTo>
                <a:lnTo>
                  <a:pt x="447" y="35"/>
                </a:lnTo>
                <a:lnTo>
                  <a:pt x="451" y="35"/>
                </a:lnTo>
                <a:lnTo>
                  <a:pt x="457" y="35"/>
                </a:lnTo>
                <a:lnTo>
                  <a:pt x="459" y="35"/>
                </a:lnTo>
                <a:lnTo>
                  <a:pt x="459" y="40"/>
                </a:lnTo>
                <a:lnTo>
                  <a:pt x="459" y="42"/>
                </a:lnTo>
                <a:lnTo>
                  <a:pt x="459" y="44"/>
                </a:lnTo>
                <a:lnTo>
                  <a:pt x="461" y="46"/>
                </a:lnTo>
                <a:lnTo>
                  <a:pt x="459" y="48"/>
                </a:lnTo>
                <a:lnTo>
                  <a:pt x="459" y="50"/>
                </a:lnTo>
                <a:lnTo>
                  <a:pt x="459" y="52"/>
                </a:lnTo>
                <a:lnTo>
                  <a:pt x="459" y="54"/>
                </a:lnTo>
                <a:lnTo>
                  <a:pt x="459" y="56"/>
                </a:lnTo>
                <a:lnTo>
                  <a:pt x="459" y="58"/>
                </a:lnTo>
                <a:lnTo>
                  <a:pt x="459" y="60"/>
                </a:lnTo>
                <a:lnTo>
                  <a:pt x="457" y="60"/>
                </a:lnTo>
                <a:lnTo>
                  <a:pt x="457" y="62"/>
                </a:lnTo>
                <a:lnTo>
                  <a:pt x="457" y="63"/>
                </a:lnTo>
                <a:lnTo>
                  <a:pt x="457" y="65"/>
                </a:lnTo>
                <a:lnTo>
                  <a:pt x="457" y="67"/>
                </a:lnTo>
                <a:lnTo>
                  <a:pt x="457" y="69"/>
                </a:lnTo>
                <a:lnTo>
                  <a:pt x="457" y="71"/>
                </a:lnTo>
                <a:lnTo>
                  <a:pt x="457" y="75"/>
                </a:lnTo>
                <a:lnTo>
                  <a:pt x="457" y="77"/>
                </a:lnTo>
                <a:lnTo>
                  <a:pt x="457" y="79"/>
                </a:lnTo>
                <a:lnTo>
                  <a:pt x="457" y="81"/>
                </a:lnTo>
                <a:lnTo>
                  <a:pt x="457" y="85"/>
                </a:lnTo>
                <a:lnTo>
                  <a:pt x="459" y="88"/>
                </a:lnTo>
                <a:lnTo>
                  <a:pt x="459" y="90"/>
                </a:lnTo>
                <a:lnTo>
                  <a:pt x="459" y="92"/>
                </a:lnTo>
                <a:lnTo>
                  <a:pt x="459" y="94"/>
                </a:lnTo>
                <a:lnTo>
                  <a:pt x="459" y="98"/>
                </a:lnTo>
                <a:lnTo>
                  <a:pt x="461" y="100"/>
                </a:lnTo>
                <a:lnTo>
                  <a:pt x="461" y="102"/>
                </a:lnTo>
                <a:lnTo>
                  <a:pt x="461" y="104"/>
                </a:lnTo>
                <a:lnTo>
                  <a:pt x="461" y="106"/>
                </a:lnTo>
                <a:lnTo>
                  <a:pt x="461" y="108"/>
                </a:lnTo>
                <a:lnTo>
                  <a:pt x="461" y="110"/>
                </a:lnTo>
                <a:lnTo>
                  <a:pt x="461" y="111"/>
                </a:lnTo>
                <a:lnTo>
                  <a:pt x="461" y="113"/>
                </a:lnTo>
                <a:lnTo>
                  <a:pt x="461" y="117"/>
                </a:lnTo>
                <a:lnTo>
                  <a:pt x="461" y="119"/>
                </a:lnTo>
                <a:lnTo>
                  <a:pt x="461" y="121"/>
                </a:lnTo>
                <a:lnTo>
                  <a:pt x="463" y="121"/>
                </a:lnTo>
                <a:lnTo>
                  <a:pt x="463" y="123"/>
                </a:lnTo>
                <a:lnTo>
                  <a:pt x="463" y="125"/>
                </a:lnTo>
                <a:lnTo>
                  <a:pt x="463" y="127"/>
                </a:lnTo>
                <a:lnTo>
                  <a:pt x="463" y="129"/>
                </a:lnTo>
                <a:lnTo>
                  <a:pt x="463" y="131"/>
                </a:lnTo>
                <a:lnTo>
                  <a:pt x="463" y="133"/>
                </a:lnTo>
                <a:lnTo>
                  <a:pt x="463" y="135"/>
                </a:lnTo>
                <a:lnTo>
                  <a:pt x="463" y="136"/>
                </a:lnTo>
                <a:lnTo>
                  <a:pt x="463" y="140"/>
                </a:lnTo>
                <a:lnTo>
                  <a:pt x="463" y="142"/>
                </a:lnTo>
                <a:lnTo>
                  <a:pt x="464" y="144"/>
                </a:lnTo>
                <a:lnTo>
                  <a:pt x="464" y="146"/>
                </a:lnTo>
                <a:lnTo>
                  <a:pt x="464" y="148"/>
                </a:lnTo>
                <a:lnTo>
                  <a:pt x="464" y="150"/>
                </a:lnTo>
                <a:lnTo>
                  <a:pt x="464" y="152"/>
                </a:lnTo>
                <a:lnTo>
                  <a:pt x="464" y="154"/>
                </a:lnTo>
                <a:lnTo>
                  <a:pt x="464" y="156"/>
                </a:lnTo>
                <a:lnTo>
                  <a:pt x="464" y="158"/>
                </a:lnTo>
                <a:lnTo>
                  <a:pt x="466" y="159"/>
                </a:lnTo>
                <a:lnTo>
                  <a:pt x="466" y="163"/>
                </a:lnTo>
                <a:lnTo>
                  <a:pt x="468" y="165"/>
                </a:lnTo>
                <a:lnTo>
                  <a:pt x="468" y="167"/>
                </a:lnTo>
                <a:lnTo>
                  <a:pt x="468" y="169"/>
                </a:lnTo>
                <a:lnTo>
                  <a:pt x="470" y="171"/>
                </a:lnTo>
                <a:lnTo>
                  <a:pt x="470" y="173"/>
                </a:lnTo>
                <a:lnTo>
                  <a:pt x="472" y="175"/>
                </a:lnTo>
                <a:lnTo>
                  <a:pt x="472" y="179"/>
                </a:lnTo>
                <a:lnTo>
                  <a:pt x="472" y="181"/>
                </a:lnTo>
                <a:lnTo>
                  <a:pt x="472" y="183"/>
                </a:lnTo>
                <a:lnTo>
                  <a:pt x="474" y="184"/>
                </a:lnTo>
                <a:lnTo>
                  <a:pt x="474" y="186"/>
                </a:lnTo>
                <a:lnTo>
                  <a:pt x="474" y="188"/>
                </a:lnTo>
                <a:lnTo>
                  <a:pt x="474" y="190"/>
                </a:lnTo>
                <a:lnTo>
                  <a:pt x="476" y="192"/>
                </a:lnTo>
                <a:lnTo>
                  <a:pt x="476" y="194"/>
                </a:lnTo>
                <a:lnTo>
                  <a:pt x="478" y="196"/>
                </a:lnTo>
                <a:lnTo>
                  <a:pt x="480" y="198"/>
                </a:lnTo>
                <a:lnTo>
                  <a:pt x="480" y="200"/>
                </a:lnTo>
                <a:lnTo>
                  <a:pt x="482" y="202"/>
                </a:lnTo>
                <a:lnTo>
                  <a:pt x="482" y="204"/>
                </a:lnTo>
                <a:lnTo>
                  <a:pt x="482" y="206"/>
                </a:lnTo>
                <a:lnTo>
                  <a:pt x="484" y="207"/>
                </a:lnTo>
                <a:lnTo>
                  <a:pt x="484" y="209"/>
                </a:lnTo>
                <a:lnTo>
                  <a:pt x="484" y="211"/>
                </a:lnTo>
                <a:lnTo>
                  <a:pt x="484" y="213"/>
                </a:lnTo>
                <a:lnTo>
                  <a:pt x="484" y="215"/>
                </a:lnTo>
                <a:lnTo>
                  <a:pt x="484" y="217"/>
                </a:lnTo>
                <a:lnTo>
                  <a:pt x="484" y="221"/>
                </a:lnTo>
                <a:lnTo>
                  <a:pt x="482" y="223"/>
                </a:lnTo>
                <a:lnTo>
                  <a:pt x="482" y="225"/>
                </a:lnTo>
                <a:lnTo>
                  <a:pt x="480" y="227"/>
                </a:lnTo>
                <a:lnTo>
                  <a:pt x="478" y="229"/>
                </a:lnTo>
                <a:lnTo>
                  <a:pt x="478" y="231"/>
                </a:lnTo>
                <a:lnTo>
                  <a:pt x="476" y="232"/>
                </a:lnTo>
                <a:lnTo>
                  <a:pt x="476" y="234"/>
                </a:lnTo>
                <a:lnTo>
                  <a:pt x="474" y="234"/>
                </a:lnTo>
                <a:lnTo>
                  <a:pt x="472" y="236"/>
                </a:lnTo>
                <a:lnTo>
                  <a:pt x="470" y="238"/>
                </a:lnTo>
                <a:lnTo>
                  <a:pt x="472" y="240"/>
                </a:lnTo>
                <a:lnTo>
                  <a:pt x="474" y="242"/>
                </a:lnTo>
                <a:lnTo>
                  <a:pt x="476" y="244"/>
                </a:lnTo>
                <a:lnTo>
                  <a:pt x="478" y="246"/>
                </a:lnTo>
                <a:lnTo>
                  <a:pt x="482" y="250"/>
                </a:lnTo>
                <a:lnTo>
                  <a:pt x="484" y="250"/>
                </a:lnTo>
                <a:lnTo>
                  <a:pt x="486" y="252"/>
                </a:lnTo>
                <a:lnTo>
                  <a:pt x="488" y="252"/>
                </a:lnTo>
                <a:lnTo>
                  <a:pt x="489" y="252"/>
                </a:lnTo>
                <a:lnTo>
                  <a:pt x="489" y="254"/>
                </a:lnTo>
                <a:lnTo>
                  <a:pt x="493" y="254"/>
                </a:lnTo>
                <a:lnTo>
                  <a:pt x="495" y="255"/>
                </a:lnTo>
                <a:lnTo>
                  <a:pt x="497" y="255"/>
                </a:lnTo>
                <a:lnTo>
                  <a:pt x="497" y="257"/>
                </a:lnTo>
                <a:lnTo>
                  <a:pt x="497" y="259"/>
                </a:lnTo>
                <a:lnTo>
                  <a:pt x="499" y="261"/>
                </a:lnTo>
                <a:lnTo>
                  <a:pt x="499" y="263"/>
                </a:lnTo>
                <a:lnTo>
                  <a:pt x="501" y="265"/>
                </a:lnTo>
                <a:lnTo>
                  <a:pt x="503" y="265"/>
                </a:lnTo>
                <a:lnTo>
                  <a:pt x="503" y="267"/>
                </a:lnTo>
                <a:lnTo>
                  <a:pt x="503" y="269"/>
                </a:lnTo>
                <a:lnTo>
                  <a:pt x="501" y="269"/>
                </a:lnTo>
                <a:lnTo>
                  <a:pt x="499" y="271"/>
                </a:lnTo>
                <a:lnTo>
                  <a:pt x="497" y="271"/>
                </a:lnTo>
                <a:lnTo>
                  <a:pt x="497" y="273"/>
                </a:lnTo>
                <a:lnTo>
                  <a:pt x="495" y="273"/>
                </a:lnTo>
                <a:lnTo>
                  <a:pt x="493" y="273"/>
                </a:lnTo>
                <a:lnTo>
                  <a:pt x="491" y="273"/>
                </a:lnTo>
                <a:lnTo>
                  <a:pt x="488" y="273"/>
                </a:lnTo>
                <a:lnTo>
                  <a:pt x="488" y="271"/>
                </a:lnTo>
                <a:lnTo>
                  <a:pt x="486" y="271"/>
                </a:lnTo>
                <a:lnTo>
                  <a:pt x="482" y="273"/>
                </a:lnTo>
                <a:lnTo>
                  <a:pt x="482" y="275"/>
                </a:lnTo>
                <a:lnTo>
                  <a:pt x="482" y="277"/>
                </a:lnTo>
                <a:lnTo>
                  <a:pt x="482" y="279"/>
                </a:lnTo>
                <a:lnTo>
                  <a:pt x="482" y="280"/>
                </a:lnTo>
                <a:lnTo>
                  <a:pt x="480" y="280"/>
                </a:lnTo>
                <a:lnTo>
                  <a:pt x="480" y="282"/>
                </a:lnTo>
                <a:lnTo>
                  <a:pt x="478" y="282"/>
                </a:lnTo>
                <a:lnTo>
                  <a:pt x="478" y="284"/>
                </a:lnTo>
                <a:lnTo>
                  <a:pt x="476" y="284"/>
                </a:lnTo>
                <a:lnTo>
                  <a:pt x="474" y="286"/>
                </a:lnTo>
                <a:lnTo>
                  <a:pt x="472" y="286"/>
                </a:lnTo>
                <a:lnTo>
                  <a:pt x="472" y="288"/>
                </a:lnTo>
                <a:lnTo>
                  <a:pt x="470" y="290"/>
                </a:lnTo>
                <a:lnTo>
                  <a:pt x="468" y="290"/>
                </a:lnTo>
                <a:lnTo>
                  <a:pt x="468" y="292"/>
                </a:lnTo>
                <a:lnTo>
                  <a:pt x="466" y="294"/>
                </a:lnTo>
                <a:lnTo>
                  <a:pt x="464" y="296"/>
                </a:lnTo>
                <a:lnTo>
                  <a:pt x="463" y="296"/>
                </a:lnTo>
                <a:lnTo>
                  <a:pt x="461" y="296"/>
                </a:lnTo>
                <a:lnTo>
                  <a:pt x="459" y="296"/>
                </a:lnTo>
                <a:lnTo>
                  <a:pt x="459" y="294"/>
                </a:lnTo>
                <a:lnTo>
                  <a:pt x="457" y="294"/>
                </a:lnTo>
                <a:lnTo>
                  <a:pt x="455" y="294"/>
                </a:lnTo>
                <a:lnTo>
                  <a:pt x="455" y="292"/>
                </a:lnTo>
                <a:lnTo>
                  <a:pt x="453" y="292"/>
                </a:lnTo>
                <a:lnTo>
                  <a:pt x="451" y="292"/>
                </a:lnTo>
                <a:lnTo>
                  <a:pt x="449" y="292"/>
                </a:lnTo>
                <a:lnTo>
                  <a:pt x="445" y="292"/>
                </a:lnTo>
                <a:lnTo>
                  <a:pt x="443" y="292"/>
                </a:lnTo>
                <a:lnTo>
                  <a:pt x="441" y="294"/>
                </a:lnTo>
                <a:lnTo>
                  <a:pt x="439" y="294"/>
                </a:lnTo>
                <a:lnTo>
                  <a:pt x="438" y="294"/>
                </a:lnTo>
                <a:lnTo>
                  <a:pt x="436" y="296"/>
                </a:lnTo>
                <a:lnTo>
                  <a:pt x="434" y="296"/>
                </a:lnTo>
                <a:lnTo>
                  <a:pt x="432" y="296"/>
                </a:lnTo>
                <a:lnTo>
                  <a:pt x="428" y="298"/>
                </a:lnTo>
                <a:lnTo>
                  <a:pt x="428" y="300"/>
                </a:lnTo>
                <a:lnTo>
                  <a:pt x="428" y="302"/>
                </a:lnTo>
                <a:lnTo>
                  <a:pt x="428" y="303"/>
                </a:lnTo>
                <a:lnTo>
                  <a:pt x="428" y="305"/>
                </a:lnTo>
                <a:lnTo>
                  <a:pt x="426" y="307"/>
                </a:lnTo>
                <a:lnTo>
                  <a:pt x="426" y="309"/>
                </a:lnTo>
                <a:lnTo>
                  <a:pt x="426" y="311"/>
                </a:lnTo>
                <a:lnTo>
                  <a:pt x="426" y="313"/>
                </a:lnTo>
                <a:lnTo>
                  <a:pt x="426" y="317"/>
                </a:lnTo>
                <a:lnTo>
                  <a:pt x="424" y="319"/>
                </a:lnTo>
                <a:lnTo>
                  <a:pt x="422" y="321"/>
                </a:lnTo>
                <a:lnTo>
                  <a:pt x="422" y="323"/>
                </a:lnTo>
                <a:lnTo>
                  <a:pt x="422" y="327"/>
                </a:lnTo>
                <a:lnTo>
                  <a:pt x="420" y="330"/>
                </a:lnTo>
                <a:lnTo>
                  <a:pt x="418" y="336"/>
                </a:lnTo>
                <a:lnTo>
                  <a:pt x="418" y="338"/>
                </a:lnTo>
                <a:lnTo>
                  <a:pt x="418" y="340"/>
                </a:lnTo>
                <a:lnTo>
                  <a:pt x="420" y="342"/>
                </a:lnTo>
                <a:lnTo>
                  <a:pt x="420" y="344"/>
                </a:lnTo>
                <a:lnTo>
                  <a:pt x="422" y="344"/>
                </a:lnTo>
                <a:lnTo>
                  <a:pt x="424" y="346"/>
                </a:lnTo>
                <a:lnTo>
                  <a:pt x="426" y="348"/>
                </a:lnTo>
                <a:lnTo>
                  <a:pt x="430" y="350"/>
                </a:lnTo>
                <a:lnTo>
                  <a:pt x="430" y="351"/>
                </a:lnTo>
                <a:lnTo>
                  <a:pt x="430" y="353"/>
                </a:lnTo>
                <a:lnTo>
                  <a:pt x="430" y="355"/>
                </a:lnTo>
                <a:lnTo>
                  <a:pt x="430" y="357"/>
                </a:lnTo>
                <a:lnTo>
                  <a:pt x="430" y="359"/>
                </a:lnTo>
                <a:lnTo>
                  <a:pt x="428" y="361"/>
                </a:lnTo>
                <a:lnTo>
                  <a:pt x="430" y="365"/>
                </a:lnTo>
                <a:lnTo>
                  <a:pt x="430" y="367"/>
                </a:lnTo>
                <a:lnTo>
                  <a:pt x="430" y="371"/>
                </a:lnTo>
                <a:lnTo>
                  <a:pt x="428" y="373"/>
                </a:lnTo>
                <a:lnTo>
                  <a:pt x="428" y="375"/>
                </a:lnTo>
                <a:lnTo>
                  <a:pt x="426" y="376"/>
                </a:lnTo>
                <a:lnTo>
                  <a:pt x="426" y="378"/>
                </a:lnTo>
                <a:lnTo>
                  <a:pt x="426" y="380"/>
                </a:lnTo>
                <a:lnTo>
                  <a:pt x="426" y="384"/>
                </a:lnTo>
                <a:lnTo>
                  <a:pt x="426" y="386"/>
                </a:lnTo>
                <a:lnTo>
                  <a:pt x="426" y="388"/>
                </a:lnTo>
                <a:lnTo>
                  <a:pt x="426" y="390"/>
                </a:lnTo>
                <a:lnTo>
                  <a:pt x="424" y="392"/>
                </a:lnTo>
                <a:lnTo>
                  <a:pt x="422" y="394"/>
                </a:lnTo>
                <a:lnTo>
                  <a:pt x="422" y="396"/>
                </a:lnTo>
                <a:lnTo>
                  <a:pt x="420" y="398"/>
                </a:lnTo>
                <a:lnTo>
                  <a:pt x="418" y="398"/>
                </a:lnTo>
                <a:lnTo>
                  <a:pt x="418" y="399"/>
                </a:lnTo>
                <a:lnTo>
                  <a:pt x="416" y="401"/>
                </a:lnTo>
                <a:lnTo>
                  <a:pt x="413" y="403"/>
                </a:lnTo>
                <a:lnTo>
                  <a:pt x="411" y="403"/>
                </a:lnTo>
                <a:lnTo>
                  <a:pt x="409" y="405"/>
                </a:lnTo>
                <a:lnTo>
                  <a:pt x="407" y="407"/>
                </a:lnTo>
                <a:lnTo>
                  <a:pt x="405" y="407"/>
                </a:lnTo>
                <a:lnTo>
                  <a:pt x="403" y="409"/>
                </a:lnTo>
                <a:lnTo>
                  <a:pt x="401" y="411"/>
                </a:lnTo>
                <a:lnTo>
                  <a:pt x="399" y="413"/>
                </a:lnTo>
                <a:lnTo>
                  <a:pt x="397" y="413"/>
                </a:lnTo>
                <a:lnTo>
                  <a:pt x="397" y="415"/>
                </a:lnTo>
                <a:lnTo>
                  <a:pt x="397" y="417"/>
                </a:lnTo>
                <a:lnTo>
                  <a:pt x="395" y="417"/>
                </a:lnTo>
                <a:lnTo>
                  <a:pt x="395" y="419"/>
                </a:lnTo>
                <a:lnTo>
                  <a:pt x="395" y="421"/>
                </a:lnTo>
                <a:lnTo>
                  <a:pt x="395" y="423"/>
                </a:lnTo>
                <a:lnTo>
                  <a:pt x="393" y="424"/>
                </a:lnTo>
                <a:lnTo>
                  <a:pt x="393" y="426"/>
                </a:lnTo>
                <a:lnTo>
                  <a:pt x="393" y="428"/>
                </a:lnTo>
                <a:lnTo>
                  <a:pt x="393" y="430"/>
                </a:lnTo>
                <a:lnTo>
                  <a:pt x="393" y="432"/>
                </a:lnTo>
                <a:lnTo>
                  <a:pt x="395" y="432"/>
                </a:lnTo>
                <a:lnTo>
                  <a:pt x="393" y="434"/>
                </a:lnTo>
                <a:lnTo>
                  <a:pt x="393" y="436"/>
                </a:lnTo>
                <a:lnTo>
                  <a:pt x="393" y="438"/>
                </a:lnTo>
                <a:lnTo>
                  <a:pt x="391" y="440"/>
                </a:lnTo>
                <a:lnTo>
                  <a:pt x="390" y="440"/>
                </a:lnTo>
                <a:lnTo>
                  <a:pt x="390" y="442"/>
                </a:lnTo>
                <a:lnTo>
                  <a:pt x="388" y="442"/>
                </a:lnTo>
                <a:lnTo>
                  <a:pt x="388" y="444"/>
                </a:lnTo>
                <a:lnTo>
                  <a:pt x="388" y="446"/>
                </a:lnTo>
                <a:lnTo>
                  <a:pt x="390" y="447"/>
                </a:lnTo>
                <a:lnTo>
                  <a:pt x="388" y="449"/>
                </a:lnTo>
                <a:lnTo>
                  <a:pt x="386" y="449"/>
                </a:lnTo>
                <a:lnTo>
                  <a:pt x="384" y="449"/>
                </a:lnTo>
                <a:lnTo>
                  <a:pt x="382" y="451"/>
                </a:lnTo>
                <a:lnTo>
                  <a:pt x="384" y="451"/>
                </a:lnTo>
                <a:lnTo>
                  <a:pt x="384" y="453"/>
                </a:lnTo>
                <a:lnTo>
                  <a:pt x="384" y="455"/>
                </a:lnTo>
                <a:lnTo>
                  <a:pt x="382" y="457"/>
                </a:lnTo>
                <a:lnTo>
                  <a:pt x="380" y="459"/>
                </a:lnTo>
                <a:lnTo>
                  <a:pt x="380" y="457"/>
                </a:lnTo>
                <a:lnTo>
                  <a:pt x="378" y="457"/>
                </a:lnTo>
                <a:lnTo>
                  <a:pt x="378" y="459"/>
                </a:lnTo>
                <a:lnTo>
                  <a:pt x="376" y="459"/>
                </a:lnTo>
                <a:lnTo>
                  <a:pt x="374" y="461"/>
                </a:lnTo>
                <a:lnTo>
                  <a:pt x="372" y="459"/>
                </a:lnTo>
                <a:lnTo>
                  <a:pt x="368" y="461"/>
                </a:lnTo>
                <a:lnTo>
                  <a:pt x="365" y="461"/>
                </a:lnTo>
                <a:lnTo>
                  <a:pt x="363" y="461"/>
                </a:lnTo>
                <a:lnTo>
                  <a:pt x="363" y="463"/>
                </a:lnTo>
                <a:lnTo>
                  <a:pt x="361" y="465"/>
                </a:lnTo>
                <a:lnTo>
                  <a:pt x="359" y="465"/>
                </a:lnTo>
                <a:lnTo>
                  <a:pt x="355" y="465"/>
                </a:lnTo>
                <a:lnTo>
                  <a:pt x="353" y="465"/>
                </a:lnTo>
                <a:lnTo>
                  <a:pt x="349" y="465"/>
                </a:lnTo>
                <a:lnTo>
                  <a:pt x="347" y="465"/>
                </a:lnTo>
                <a:lnTo>
                  <a:pt x="345" y="465"/>
                </a:lnTo>
                <a:lnTo>
                  <a:pt x="345" y="467"/>
                </a:lnTo>
                <a:lnTo>
                  <a:pt x="343" y="469"/>
                </a:lnTo>
                <a:lnTo>
                  <a:pt x="342" y="467"/>
                </a:lnTo>
                <a:lnTo>
                  <a:pt x="340" y="467"/>
                </a:lnTo>
                <a:lnTo>
                  <a:pt x="338" y="467"/>
                </a:lnTo>
                <a:lnTo>
                  <a:pt x="336" y="467"/>
                </a:lnTo>
                <a:lnTo>
                  <a:pt x="334" y="469"/>
                </a:lnTo>
                <a:lnTo>
                  <a:pt x="334" y="471"/>
                </a:lnTo>
                <a:lnTo>
                  <a:pt x="332" y="471"/>
                </a:lnTo>
                <a:lnTo>
                  <a:pt x="330" y="471"/>
                </a:lnTo>
                <a:lnTo>
                  <a:pt x="328" y="471"/>
                </a:lnTo>
                <a:lnTo>
                  <a:pt x="326" y="469"/>
                </a:lnTo>
                <a:lnTo>
                  <a:pt x="324" y="469"/>
                </a:lnTo>
                <a:lnTo>
                  <a:pt x="324" y="467"/>
                </a:lnTo>
                <a:lnTo>
                  <a:pt x="324" y="465"/>
                </a:lnTo>
                <a:lnTo>
                  <a:pt x="322" y="465"/>
                </a:lnTo>
                <a:lnTo>
                  <a:pt x="320" y="465"/>
                </a:lnTo>
                <a:lnTo>
                  <a:pt x="320" y="463"/>
                </a:lnTo>
                <a:lnTo>
                  <a:pt x="318" y="463"/>
                </a:lnTo>
                <a:lnTo>
                  <a:pt x="317" y="463"/>
                </a:lnTo>
                <a:lnTo>
                  <a:pt x="315" y="465"/>
                </a:lnTo>
                <a:lnTo>
                  <a:pt x="313" y="465"/>
                </a:lnTo>
                <a:lnTo>
                  <a:pt x="313" y="467"/>
                </a:lnTo>
                <a:lnTo>
                  <a:pt x="311" y="467"/>
                </a:lnTo>
                <a:lnTo>
                  <a:pt x="309" y="467"/>
                </a:lnTo>
                <a:lnTo>
                  <a:pt x="309" y="465"/>
                </a:lnTo>
                <a:lnTo>
                  <a:pt x="307" y="467"/>
                </a:lnTo>
                <a:lnTo>
                  <a:pt x="305" y="467"/>
                </a:lnTo>
                <a:lnTo>
                  <a:pt x="305" y="465"/>
                </a:lnTo>
                <a:lnTo>
                  <a:pt x="303" y="465"/>
                </a:lnTo>
                <a:lnTo>
                  <a:pt x="303" y="467"/>
                </a:lnTo>
                <a:lnTo>
                  <a:pt x="301" y="469"/>
                </a:lnTo>
                <a:lnTo>
                  <a:pt x="299" y="469"/>
                </a:lnTo>
                <a:lnTo>
                  <a:pt x="299" y="471"/>
                </a:lnTo>
                <a:lnTo>
                  <a:pt x="297" y="472"/>
                </a:lnTo>
                <a:lnTo>
                  <a:pt x="295" y="474"/>
                </a:lnTo>
                <a:lnTo>
                  <a:pt x="293" y="476"/>
                </a:lnTo>
                <a:lnTo>
                  <a:pt x="293" y="478"/>
                </a:lnTo>
                <a:lnTo>
                  <a:pt x="292" y="478"/>
                </a:lnTo>
                <a:lnTo>
                  <a:pt x="290" y="478"/>
                </a:lnTo>
                <a:lnTo>
                  <a:pt x="290" y="480"/>
                </a:lnTo>
                <a:lnTo>
                  <a:pt x="288" y="480"/>
                </a:lnTo>
                <a:lnTo>
                  <a:pt x="288" y="482"/>
                </a:lnTo>
                <a:lnTo>
                  <a:pt x="286" y="482"/>
                </a:lnTo>
                <a:lnTo>
                  <a:pt x="284" y="482"/>
                </a:lnTo>
                <a:lnTo>
                  <a:pt x="284" y="484"/>
                </a:lnTo>
                <a:lnTo>
                  <a:pt x="282" y="486"/>
                </a:lnTo>
                <a:lnTo>
                  <a:pt x="282" y="488"/>
                </a:lnTo>
                <a:lnTo>
                  <a:pt x="282" y="490"/>
                </a:lnTo>
                <a:lnTo>
                  <a:pt x="282" y="492"/>
                </a:lnTo>
                <a:lnTo>
                  <a:pt x="282" y="494"/>
                </a:lnTo>
                <a:lnTo>
                  <a:pt x="282" y="496"/>
                </a:lnTo>
                <a:lnTo>
                  <a:pt x="280" y="496"/>
                </a:lnTo>
                <a:lnTo>
                  <a:pt x="278" y="497"/>
                </a:lnTo>
                <a:lnTo>
                  <a:pt x="278" y="499"/>
                </a:lnTo>
                <a:lnTo>
                  <a:pt x="278" y="501"/>
                </a:lnTo>
                <a:lnTo>
                  <a:pt x="276" y="501"/>
                </a:lnTo>
                <a:lnTo>
                  <a:pt x="276" y="499"/>
                </a:lnTo>
                <a:lnTo>
                  <a:pt x="274" y="499"/>
                </a:lnTo>
                <a:lnTo>
                  <a:pt x="272" y="499"/>
                </a:lnTo>
                <a:lnTo>
                  <a:pt x="270" y="499"/>
                </a:lnTo>
                <a:lnTo>
                  <a:pt x="268" y="499"/>
                </a:lnTo>
                <a:lnTo>
                  <a:pt x="268" y="497"/>
                </a:lnTo>
                <a:lnTo>
                  <a:pt x="268" y="496"/>
                </a:lnTo>
                <a:lnTo>
                  <a:pt x="268" y="492"/>
                </a:lnTo>
                <a:lnTo>
                  <a:pt x="268" y="490"/>
                </a:lnTo>
                <a:lnTo>
                  <a:pt x="267" y="488"/>
                </a:lnTo>
                <a:lnTo>
                  <a:pt x="267" y="486"/>
                </a:lnTo>
                <a:lnTo>
                  <a:pt x="265" y="484"/>
                </a:lnTo>
                <a:lnTo>
                  <a:pt x="265" y="482"/>
                </a:lnTo>
                <a:lnTo>
                  <a:pt x="265" y="480"/>
                </a:lnTo>
                <a:lnTo>
                  <a:pt x="263" y="478"/>
                </a:lnTo>
                <a:lnTo>
                  <a:pt x="263" y="476"/>
                </a:lnTo>
                <a:lnTo>
                  <a:pt x="261" y="476"/>
                </a:lnTo>
                <a:lnTo>
                  <a:pt x="259" y="472"/>
                </a:lnTo>
                <a:lnTo>
                  <a:pt x="257" y="471"/>
                </a:lnTo>
                <a:lnTo>
                  <a:pt x="255" y="469"/>
                </a:lnTo>
                <a:lnTo>
                  <a:pt x="253" y="469"/>
                </a:lnTo>
                <a:lnTo>
                  <a:pt x="249" y="465"/>
                </a:lnTo>
                <a:lnTo>
                  <a:pt x="247" y="465"/>
                </a:lnTo>
                <a:lnTo>
                  <a:pt x="244" y="461"/>
                </a:lnTo>
                <a:lnTo>
                  <a:pt x="244" y="459"/>
                </a:lnTo>
                <a:lnTo>
                  <a:pt x="242" y="457"/>
                </a:lnTo>
                <a:lnTo>
                  <a:pt x="240" y="455"/>
                </a:lnTo>
                <a:lnTo>
                  <a:pt x="240" y="453"/>
                </a:lnTo>
                <a:lnTo>
                  <a:pt x="238" y="449"/>
                </a:lnTo>
                <a:lnTo>
                  <a:pt x="238" y="446"/>
                </a:lnTo>
                <a:lnTo>
                  <a:pt x="238" y="444"/>
                </a:lnTo>
                <a:lnTo>
                  <a:pt x="236" y="440"/>
                </a:lnTo>
                <a:lnTo>
                  <a:pt x="234" y="440"/>
                </a:lnTo>
                <a:lnTo>
                  <a:pt x="232" y="440"/>
                </a:lnTo>
                <a:lnTo>
                  <a:pt x="230" y="440"/>
                </a:lnTo>
                <a:lnTo>
                  <a:pt x="226" y="442"/>
                </a:lnTo>
                <a:lnTo>
                  <a:pt x="224" y="444"/>
                </a:lnTo>
                <a:lnTo>
                  <a:pt x="224" y="446"/>
                </a:lnTo>
                <a:lnTo>
                  <a:pt x="222" y="442"/>
                </a:lnTo>
                <a:lnTo>
                  <a:pt x="222" y="438"/>
                </a:lnTo>
                <a:lnTo>
                  <a:pt x="220" y="426"/>
                </a:lnTo>
                <a:lnTo>
                  <a:pt x="220" y="424"/>
                </a:lnTo>
                <a:lnTo>
                  <a:pt x="222" y="421"/>
                </a:lnTo>
                <a:lnTo>
                  <a:pt x="224" y="417"/>
                </a:lnTo>
                <a:lnTo>
                  <a:pt x="226" y="415"/>
                </a:lnTo>
                <a:lnTo>
                  <a:pt x="224" y="411"/>
                </a:lnTo>
                <a:lnTo>
                  <a:pt x="224" y="407"/>
                </a:lnTo>
                <a:lnTo>
                  <a:pt x="222" y="407"/>
                </a:lnTo>
                <a:lnTo>
                  <a:pt x="222" y="405"/>
                </a:lnTo>
                <a:lnTo>
                  <a:pt x="219" y="403"/>
                </a:lnTo>
                <a:lnTo>
                  <a:pt x="219" y="401"/>
                </a:lnTo>
                <a:lnTo>
                  <a:pt x="219" y="399"/>
                </a:lnTo>
                <a:lnTo>
                  <a:pt x="222" y="399"/>
                </a:lnTo>
                <a:lnTo>
                  <a:pt x="224" y="399"/>
                </a:lnTo>
                <a:lnTo>
                  <a:pt x="228" y="399"/>
                </a:lnTo>
                <a:lnTo>
                  <a:pt x="230" y="401"/>
                </a:lnTo>
                <a:lnTo>
                  <a:pt x="236" y="401"/>
                </a:lnTo>
                <a:lnTo>
                  <a:pt x="240" y="399"/>
                </a:lnTo>
                <a:lnTo>
                  <a:pt x="244" y="398"/>
                </a:lnTo>
                <a:lnTo>
                  <a:pt x="244" y="390"/>
                </a:lnTo>
                <a:lnTo>
                  <a:pt x="244" y="384"/>
                </a:lnTo>
                <a:lnTo>
                  <a:pt x="242" y="378"/>
                </a:lnTo>
                <a:lnTo>
                  <a:pt x="240" y="373"/>
                </a:lnTo>
                <a:lnTo>
                  <a:pt x="238" y="367"/>
                </a:lnTo>
                <a:lnTo>
                  <a:pt x="234" y="363"/>
                </a:lnTo>
                <a:lnTo>
                  <a:pt x="228" y="361"/>
                </a:lnTo>
                <a:lnTo>
                  <a:pt x="222" y="357"/>
                </a:lnTo>
                <a:lnTo>
                  <a:pt x="219" y="353"/>
                </a:lnTo>
                <a:lnTo>
                  <a:pt x="215" y="350"/>
                </a:lnTo>
                <a:lnTo>
                  <a:pt x="213" y="346"/>
                </a:lnTo>
                <a:lnTo>
                  <a:pt x="207" y="340"/>
                </a:lnTo>
                <a:lnTo>
                  <a:pt x="205" y="336"/>
                </a:lnTo>
                <a:lnTo>
                  <a:pt x="201" y="330"/>
                </a:lnTo>
                <a:lnTo>
                  <a:pt x="195" y="328"/>
                </a:lnTo>
                <a:lnTo>
                  <a:pt x="194" y="328"/>
                </a:lnTo>
                <a:lnTo>
                  <a:pt x="190" y="327"/>
                </a:lnTo>
                <a:lnTo>
                  <a:pt x="186" y="323"/>
                </a:lnTo>
                <a:lnTo>
                  <a:pt x="182" y="319"/>
                </a:lnTo>
                <a:lnTo>
                  <a:pt x="180" y="321"/>
                </a:lnTo>
                <a:lnTo>
                  <a:pt x="180" y="323"/>
                </a:lnTo>
                <a:lnTo>
                  <a:pt x="176" y="323"/>
                </a:lnTo>
                <a:lnTo>
                  <a:pt x="174" y="321"/>
                </a:lnTo>
                <a:lnTo>
                  <a:pt x="174" y="319"/>
                </a:lnTo>
                <a:lnTo>
                  <a:pt x="172" y="321"/>
                </a:lnTo>
                <a:lnTo>
                  <a:pt x="171" y="321"/>
                </a:lnTo>
                <a:lnTo>
                  <a:pt x="171" y="323"/>
                </a:lnTo>
                <a:lnTo>
                  <a:pt x="169" y="323"/>
                </a:lnTo>
                <a:lnTo>
                  <a:pt x="167" y="325"/>
                </a:lnTo>
                <a:lnTo>
                  <a:pt x="165" y="325"/>
                </a:lnTo>
                <a:lnTo>
                  <a:pt x="163" y="327"/>
                </a:lnTo>
                <a:lnTo>
                  <a:pt x="161" y="327"/>
                </a:lnTo>
                <a:lnTo>
                  <a:pt x="159" y="325"/>
                </a:lnTo>
                <a:lnTo>
                  <a:pt x="155" y="327"/>
                </a:lnTo>
                <a:lnTo>
                  <a:pt x="153" y="327"/>
                </a:lnTo>
                <a:lnTo>
                  <a:pt x="149" y="325"/>
                </a:lnTo>
                <a:lnTo>
                  <a:pt x="147" y="325"/>
                </a:lnTo>
                <a:lnTo>
                  <a:pt x="146" y="325"/>
                </a:lnTo>
                <a:lnTo>
                  <a:pt x="144" y="325"/>
                </a:lnTo>
                <a:lnTo>
                  <a:pt x="142" y="323"/>
                </a:lnTo>
                <a:lnTo>
                  <a:pt x="140" y="323"/>
                </a:lnTo>
                <a:lnTo>
                  <a:pt x="138" y="323"/>
                </a:lnTo>
                <a:lnTo>
                  <a:pt x="136" y="321"/>
                </a:lnTo>
                <a:lnTo>
                  <a:pt x="136" y="323"/>
                </a:lnTo>
                <a:lnTo>
                  <a:pt x="134" y="325"/>
                </a:lnTo>
                <a:lnTo>
                  <a:pt x="132" y="325"/>
                </a:lnTo>
                <a:lnTo>
                  <a:pt x="128" y="327"/>
                </a:lnTo>
                <a:lnTo>
                  <a:pt x="126" y="325"/>
                </a:lnTo>
                <a:lnTo>
                  <a:pt x="124" y="325"/>
                </a:lnTo>
                <a:lnTo>
                  <a:pt x="121" y="325"/>
                </a:lnTo>
                <a:lnTo>
                  <a:pt x="119" y="325"/>
                </a:lnTo>
                <a:lnTo>
                  <a:pt x="117" y="325"/>
                </a:lnTo>
                <a:lnTo>
                  <a:pt x="115" y="325"/>
                </a:lnTo>
                <a:lnTo>
                  <a:pt x="113" y="323"/>
                </a:lnTo>
                <a:lnTo>
                  <a:pt x="113" y="319"/>
                </a:lnTo>
                <a:lnTo>
                  <a:pt x="111" y="317"/>
                </a:lnTo>
                <a:lnTo>
                  <a:pt x="109" y="317"/>
                </a:lnTo>
                <a:lnTo>
                  <a:pt x="107" y="317"/>
                </a:lnTo>
                <a:lnTo>
                  <a:pt x="103" y="317"/>
                </a:lnTo>
                <a:lnTo>
                  <a:pt x="101" y="317"/>
                </a:lnTo>
                <a:lnTo>
                  <a:pt x="99" y="317"/>
                </a:lnTo>
                <a:lnTo>
                  <a:pt x="98" y="317"/>
                </a:lnTo>
                <a:lnTo>
                  <a:pt x="96" y="317"/>
                </a:lnTo>
                <a:lnTo>
                  <a:pt x="94" y="315"/>
                </a:lnTo>
                <a:lnTo>
                  <a:pt x="92" y="317"/>
                </a:lnTo>
                <a:lnTo>
                  <a:pt x="90" y="315"/>
                </a:lnTo>
                <a:lnTo>
                  <a:pt x="90" y="313"/>
                </a:lnTo>
                <a:lnTo>
                  <a:pt x="88" y="311"/>
                </a:lnTo>
                <a:lnTo>
                  <a:pt x="86" y="309"/>
                </a:lnTo>
                <a:lnTo>
                  <a:pt x="86" y="307"/>
                </a:lnTo>
                <a:lnTo>
                  <a:pt x="84" y="305"/>
                </a:lnTo>
                <a:lnTo>
                  <a:pt x="84" y="303"/>
                </a:lnTo>
                <a:lnTo>
                  <a:pt x="82" y="303"/>
                </a:lnTo>
                <a:lnTo>
                  <a:pt x="82" y="302"/>
                </a:lnTo>
                <a:lnTo>
                  <a:pt x="82" y="300"/>
                </a:lnTo>
                <a:lnTo>
                  <a:pt x="80" y="300"/>
                </a:lnTo>
                <a:lnTo>
                  <a:pt x="78" y="300"/>
                </a:lnTo>
                <a:lnTo>
                  <a:pt x="76" y="302"/>
                </a:lnTo>
                <a:lnTo>
                  <a:pt x="74" y="303"/>
                </a:lnTo>
                <a:lnTo>
                  <a:pt x="71" y="303"/>
                </a:lnTo>
                <a:lnTo>
                  <a:pt x="65" y="303"/>
                </a:lnTo>
                <a:lnTo>
                  <a:pt x="65" y="305"/>
                </a:lnTo>
                <a:lnTo>
                  <a:pt x="63" y="305"/>
                </a:lnTo>
                <a:lnTo>
                  <a:pt x="59" y="305"/>
                </a:lnTo>
                <a:lnTo>
                  <a:pt x="59" y="303"/>
                </a:lnTo>
                <a:lnTo>
                  <a:pt x="57" y="302"/>
                </a:lnTo>
                <a:lnTo>
                  <a:pt x="53" y="300"/>
                </a:lnTo>
                <a:lnTo>
                  <a:pt x="51" y="300"/>
                </a:lnTo>
                <a:lnTo>
                  <a:pt x="51" y="302"/>
                </a:lnTo>
                <a:lnTo>
                  <a:pt x="49" y="302"/>
                </a:lnTo>
                <a:lnTo>
                  <a:pt x="51" y="303"/>
                </a:lnTo>
                <a:lnTo>
                  <a:pt x="53" y="305"/>
                </a:lnTo>
                <a:lnTo>
                  <a:pt x="53" y="307"/>
                </a:lnTo>
                <a:lnTo>
                  <a:pt x="51" y="309"/>
                </a:lnTo>
                <a:lnTo>
                  <a:pt x="49" y="309"/>
                </a:lnTo>
                <a:lnTo>
                  <a:pt x="48" y="311"/>
                </a:lnTo>
                <a:lnTo>
                  <a:pt x="44" y="313"/>
                </a:lnTo>
                <a:lnTo>
                  <a:pt x="40" y="313"/>
                </a:lnTo>
                <a:lnTo>
                  <a:pt x="36" y="311"/>
                </a:lnTo>
                <a:lnTo>
                  <a:pt x="34" y="313"/>
                </a:lnTo>
                <a:lnTo>
                  <a:pt x="30" y="313"/>
                </a:lnTo>
                <a:lnTo>
                  <a:pt x="28" y="315"/>
                </a:lnTo>
                <a:lnTo>
                  <a:pt x="28" y="317"/>
                </a:lnTo>
                <a:lnTo>
                  <a:pt x="26" y="317"/>
                </a:lnTo>
                <a:lnTo>
                  <a:pt x="24" y="315"/>
                </a:lnTo>
                <a:lnTo>
                  <a:pt x="23" y="315"/>
                </a:lnTo>
                <a:lnTo>
                  <a:pt x="21" y="315"/>
                </a:lnTo>
                <a:lnTo>
                  <a:pt x="19" y="315"/>
                </a:lnTo>
                <a:lnTo>
                  <a:pt x="19" y="313"/>
                </a:lnTo>
                <a:lnTo>
                  <a:pt x="17" y="311"/>
                </a:lnTo>
                <a:lnTo>
                  <a:pt x="15" y="309"/>
                </a:lnTo>
                <a:lnTo>
                  <a:pt x="13" y="309"/>
                </a:lnTo>
                <a:lnTo>
                  <a:pt x="9" y="309"/>
                </a:lnTo>
                <a:lnTo>
                  <a:pt x="7" y="309"/>
                </a:lnTo>
                <a:lnTo>
                  <a:pt x="5" y="311"/>
                </a:lnTo>
                <a:lnTo>
                  <a:pt x="1" y="311"/>
                </a:lnTo>
                <a:lnTo>
                  <a:pt x="0" y="309"/>
                </a:lnTo>
                <a:lnTo>
                  <a:pt x="0" y="302"/>
                </a:lnTo>
                <a:lnTo>
                  <a:pt x="1" y="288"/>
                </a:lnTo>
                <a:lnTo>
                  <a:pt x="1" y="282"/>
                </a:lnTo>
                <a:lnTo>
                  <a:pt x="1" y="279"/>
                </a:lnTo>
                <a:lnTo>
                  <a:pt x="3" y="275"/>
                </a:lnTo>
                <a:lnTo>
                  <a:pt x="3" y="267"/>
                </a:lnTo>
                <a:lnTo>
                  <a:pt x="3" y="254"/>
                </a:lnTo>
                <a:lnTo>
                  <a:pt x="5" y="246"/>
                </a:lnTo>
                <a:lnTo>
                  <a:pt x="5" y="236"/>
                </a:lnTo>
                <a:lnTo>
                  <a:pt x="5" y="229"/>
                </a:lnTo>
                <a:lnTo>
                  <a:pt x="5" y="223"/>
                </a:lnTo>
                <a:lnTo>
                  <a:pt x="5" y="217"/>
                </a:lnTo>
                <a:lnTo>
                  <a:pt x="5" y="215"/>
                </a:lnTo>
                <a:lnTo>
                  <a:pt x="3" y="209"/>
                </a:lnTo>
                <a:lnTo>
                  <a:pt x="3" y="206"/>
                </a:lnTo>
                <a:lnTo>
                  <a:pt x="3" y="202"/>
                </a:lnTo>
                <a:lnTo>
                  <a:pt x="3" y="198"/>
                </a:lnTo>
                <a:lnTo>
                  <a:pt x="5" y="194"/>
                </a:lnTo>
                <a:lnTo>
                  <a:pt x="9" y="188"/>
                </a:lnTo>
                <a:lnTo>
                  <a:pt x="11" y="186"/>
                </a:lnTo>
                <a:lnTo>
                  <a:pt x="13" y="186"/>
                </a:lnTo>
                <a:lnTo>
                  <a:pt x="19" y="188"/>
                </a:lnTo>
                <a:lnTo>
                  <a:pt x="24" y="190"/>
                </a:lnTo>
                <a:lnTo>
                  <a:pt x="30" y="192"/>
                </a:lnTo>
                <a:lnTo>
                  <a:pt x="40" y="192"/>
                </a:lnTo>
                <a:lnTo>
                  <a:pt x="46" y="190"/>
                </a:lnTo>
                <a:lnTo>
                  <a:pt x="49" y="190"/>
                </a:lnTo>
                <a:lnTo>
                  <a:pt x="55" y="190"/>
                </a:lnTo>
                <a:lnTo>
                  <a:pt x="63" y="190"/>
                </a:lnTo>
                <a:lnTo>
                  <a:pt x="69" y="190"/>
                </a:lnTo>
                <a:lnTo>
                  <a:pt x="74" y="190"/>
                </a:lnTo>
                <a:lnTo>
                  <a:pt x="78" y="192"/>
                </a:lnTo>
                <a:lnTo>
                  <a:pt x="86" y="192"/>
                </a:lnTo>
                <a:lnTo>
                  <a:pt x="90" y="194"/>
                </a:lnTo>
                <a:lnTo>
                  <a:pt x="98" y="196"/>
                </a:lnTo>
                <a:lnTo>
                  <a:pt x="103" y="196"/>
                </a:lnTo>
                <a:lnTo>
                  <a:pt x="109" y="198"/>
                </a:lnTo>
                <a:lnTo>
                  <a:pt x="119" y="198"/>
                </a:lnTo>
                <a:lnTo>
                  <a:pt x="128" y="196"/>
                </a:lnTo>
                <a:lnTo>
                  <a:pt x="132" y="192"/>
                </a:lnTo>
                <a:lnTo>
                  <a:pt x="140" y="192"/>
                </a:lnTo>
                <a:lnTo>
                  <a:pt x="142" y="194"/>
                </a:lnTo>
                <a:lnTo>
                  <a:pt x="142" y="192"/>
                </a:lnTo>
                <a:lnTo>
                  <a:pt x="147" y="192"/>
                </a:lnTo>
                <a:lnTo>
                  <a:pt x="151" y="190"/>
                </a:lnTo>
                <a:lnTo>
                  <a:pt x="157" y="188"/>
                </a:lnTo>
                <a:lnTo>
                  <a:pt x="161" y="190"/>
                </a:lnTo>
                <a:lnTo>
                  <a:pt x="163" y="192"/>
                </a:lnTo>
                <a:lnTo>
                  <a:pt x="169" y="194"/>
                </a:lnTo>
                <a:lnTo>
                  <a:pt x="172" y="194"/>
                </a:lnTo>
                <a:lnTo>
                  <a:pt x="172" y="192"/>
                </a:lnTo>
                <a:lnTo>
                  <a:pt x="174" y="190"/>
                </a:lnTo>
                <a:lnTo>
                  <a:pt x="176" y="184"/>
                </a:lnTo>
                <a:lnTo>
                  <a:pt x="176" y="181"/>
                </a:lnTo>
                <a:lnTo>
                  <a:pt x="178" y="179"/>
                </a:lnTo>
                <a:lnTo>
                  <a:pt x="180" y="177"/>
                </a:lnTo>
                <a:lnTo>
                  <a:pt x="180" y="173"/>
                </a:lnTo>
                <a:lnTo>
                  <a:pt x="182" y="159"/>
                </a:lnTo>
                <a:lnTo>
                  <a:pt x="182" y="152"/>
                </a:lnTo>
                <a:lnTo>
                  <a:pt x="182" y="148"/>
                </a:lnTo>
                <a:lnTo>
                  <a:pt x="180" y="146"/>
                </a:lnTo>
                <a:lnTo>
                  <a:pt x="178" y="142"/>
                </a:lnTo>
                <a:lnTo>
                  <a:pt x="176" y="136"/>
                </a:lnTo>
                <a:lnTo>
                  <a:pt x="174" y="131"/>
                </a:lnTo>
                <a:lnTo>
                  <a:pt x="172" y="123"/>
                </a:lnTo>
                <a:lnTo>
                  <a:pt x="172" y="121"/>
                </a:lnTo>
                <a:lnTo>
                  <a:pt x="171" y="113"/>
                </a:lnTo>
                <a:lnTo>
                  <a:pt x="169" y="110"/>
                </a:lnTo>
                <a:lnTo>
                  <a:pt x="167" y="108"/>
                </a:lnTo>
                <a:lnTo>
                  <a:pt x="167" y="102"/>
                </a:lnTo>
                <a:lnTo>
                  <a:pt x="165" y="98"/>
                </a:lnTo>
                <a:lnTo>
                  <a:pt x="165" y="96"/>
                </a:lnTo>
                <a:lnTo>
                  <a:pt x="165" y="94"/>
                </a:lnTo>
                <a:lnTo>
                  <a:pt x="165" y="90"/>
                </a:lnTo>
                <a:lnTo>
                  <a:pt x="171" y="85"/>
                </a:lnTo>
                <a:lnTo>
                  <a:pt x="172" y="81"/>
                </a:lnTo>
                <a:lnTo>
                  <a:pt x="174" y="77"/>
                </a:lnTo>
                <a:lnTo>
                  <a:pt x="178" y="75"/>
                </a:lnTo>
                <a:lnTo>
                  <a:pt x="182" y="71"/>
                </a:lnTo>
                <a:lnTo>
                  <a:pt x="188" y="71"/>
                </a:lnTo>
                <a:lnTo>
                  <a:pt x="192" y="69"/>
                </a:lnTo>
                <a:lnTo>
                  <a:pt x="197" y="71"/>
                </a:lnTo>
                <a:lnTo>
                  <a:pt x="201" y="73"/>
                </a:lnTo>
                <a:lnTo>
                  <a:pt x="205" y="77"/>
                </a:lnTo>
                <a:lnTo>
                  <a:pt x="209" y="81"/>
                </a:lnTo>
                <a:lnTo>
                  <a:pt x="217" y="85"/>
                </a:lnTo>
                <a:lnTo>
                  <a:pt x="222" y="87"/>
                </a:lnTo>
                <a:lnTo>
                  <a:pt x="226" y="87"/>
                </a:lnTo>
                <a:lnTo>
                  <a:pt x="230" y="88"/>
                </a:lnTo>
                <a:lnTo>
                  <a:pt x="234" y="90"/>
                </a:lnTo>
                <a:lnTo>
                  <a:pt x="238" y="92"/>
                </a:lnTo>
                <a:lnTo>
                  <a:pt x="240" y="90"/>
                </a:lnTo>
                <a:lnTo>
                  <a:pt x="242" y="88"/>
                </a:lnTo>
                <a:lnTo>
                  <a:pt x="244" y="88"/>
                </a:lnTo>
                <a:lnTo>
                  <a:pt x="240" y="81"/>
                </a:lnTo>
                <a:lnTo>
                  <a:pt x="238" y="75"/>
                </a:lnTo>
                <a:lnTo>
                  <a:pt x="236" y="69"/>
                </a:lnTo>
                <a:lnTo>
                  <a:pt x="234" y="62"/>
                </a:lnTo>
                <a:lnTo>
                  <a:pt x="234" y="58"/>
                </a:lnTo>
                <a:lnTo>
                  <a:pt x="234" y="56"/>
                </a:lnTo>
                <a:lnTo>
                  <a:pt x="236" y="50"/>
                </a:lnTo>
                <a:lnTo>
                  <a:pt x="238" y="42"/>
                </a:lnTo>
                <a:lnTo>
                  <a:pt x="238" y="37"/>
                </a:lnTo>
                <a:lnTo>
                  <a:pt x="238" y="33"/>
                </a:lnTo>
                <a:lnTo>
                  <a:pt x="240" y="29"/>
                </a:lnTo>
                <a:lnTo>
                  <a:pt x="242" y="29"/>
                </a:lnTo>
                <a:lnTo>
                  <a:pt x="249" y="25"/>
                </a:lnTo>
                <a:lnTo>
                  <a:pt x="255" y="21"/>
                </a:lnTo>
                <a:lnTo>
                  <a:pt x="261" y="19"/>
                </a:lnTo>
                <a:lnTo>
                  <a:pt x="267" y="17"/>
                </a:lnTo>
                <a:lnTo>
                  <a:pt x="268" y="19"/>
                </a:lnTo>
                <a:lnTo>
                  <a:pt x="274" y="19"/>
                </a:lnTo>
                <a:lnTo>
                  <a:pt x="276" y="21"/>
                </a:lnTo>
                <a:lnTo>
                  <a:pt x="280" y="25"/>
                </a:lnTo>
                <a:lnTo>
                  <a:pt x="286" y="29"/>
                </a:lnTo>
                <a:lnTo>
                  <a:pt x="288" y="27"/>
                </a:lnTo>
                <a:lnTo>
                  <a:pt x="288" y="25"/>
                </a:lnTo>
                <a:lnTo>
                  <a:pt x="290" y="19"/>
                </a:lnTo>
                <a:lnTo>
                  <a:pt x="290" y="17"/>
                </a:lnTo>
                <a:lnTo>
                  <a:pt x="290" y="15"/>
                </a:lnTo>
                <a:lnTo>
                  <a:pt x="290" y="12"/>
                </a:lnTo>
                <a:lnTo>
                  <a:pt x="290" y="8"/>
                </a:lnTo>
                <a:lnTo>
                  <a:pt x="290" y="6"/>
                </a:lnTo>
                <a:lnTo>
                  <a:pt x="290" y="4"/>
                </a:lnTo>
                <a:lnTo>
                  <a:pt x="290" y="2"/>
                </a:lnTo>
                <a:lnTo>
                  <a:pt x="292" y="0"/>
                </a:lnTo>
                <a:lnTo>
                  <a:pt x="293" y="0"/>
                </a:lnTo>
                <a:lnTo>
                  <a:pt x="295" y="0"/>
                </a:lnTo>
                <a:lnTo>
                  <a:pt x="297" y="0"/>
                </a:lnTo>
                <a:lnTo>
                  <a:pt x="299" y="0"/>
                </a:lnTo>
                <a:lnTo>
                  <a:pt x="301" y="0"/>
                </a:lnTo>
                <a:lnTo>
                  <a:pt x="305" y="0"/>
                </a:lnTo>
                <a:lnTo>
                  <a:pt x="309" y="0"/>
                </a:lnTo>
                <a:lnTo>
                  <a:pt x="311" y="0"/>
                </a:lnTo>
                <a:lnTo>
                  <a:pt x="315" y="2"/>
                </a:lnTo>
                <a:lnTo>
                  <a:pt x="317" y="2"/>
                </a:lnTo>
                <a:lnTo>
                  <a:pt x="318" y="4"/>
                </a:lnTo>
                <a:lnTo>
                  <a:pt x="320" y="6"/>
                </a:lnTo>
                <a:lnTo>
                  <a:pt x="320" y="8"/>
                </a:lnTo>
                <a:lnTo>
                  <a:pt x="324" y="8"/>
                </a:lnTo>
                <a:lnTo>
                  <a:pt x="326" y="10"/>
                </a:lnTo>
                <a:lnTo>
                  <a:pt x="330" y="10"/>
                </a:lnTo>
                <a:lnTo>
                  <a:pt x="336" y="14"/>
                </a:lnTo>
                <a:lnTo>
                  <a:pt x="338" y="15"/>
                </a:lnTo>
                <a:lnTo>
                  <a:pt x="340" y="15"/>
                </a:lnTo>
                <a:lnTo>
                  <a:pt x="342" y="17"/>
                </a:lnTo>
                <a:lnTo>
                  <a:pt x="345" y="17"/>
                </a:lnTo>
                <a:lnTo>
                  <a:pt x="349" y="17"/>
                </a:lnTo>
                <a:lnTo>
                  <a:pt x="353" y="17"/>
                </a:lnTo>
                <a:lnTo>
                  <a:pt x="357" y="17"/>
                </a:lnTo>
                <a:lnTo>
                  <a:pt x="361" y="17"/>
                </a:lnTo>
                <a:lnTo>
                  <a:pt x="363" y="19"/>
                </a:lnTo>
                <a:lnTo>
                  <a:pt x="365" y="19"/>
                </a:lnTo>
                <a:lnTo>
                  <a:pt x="368" y="19"/>
                </a:lnTo>
                <a:lnTo>
                  <a:pt x="370" y="19"/>
                </a:lnTo>
                <a:lnTo>
                  <a:pt x="372" y="19"/>
                </a:lnTo>
                <a:lnTo>
                  <a:pt x="376" y="17"/>
                </a:lnTo>
                <a:lnTo>
                  <a:pt x="378" y="17"/>
                </a:lnTo>
                <a:lnTo>
                  <a:pt x="382" y="15"/>
                </a:lnTo>
                <a:lnTo>
                  <a:pt x="386" y="14"/>
                </a:lnTo>
                <a:lnTo>
                  <a:pt x="388" y="12"/>
                </a:lnTo>
                <a:lnTo>
                  <a:pt x="391" y="10"/>
                </a:lnTo>
                <a:lnTo>
                  <a:pt x="395" y="10"/>
                </a:lnTo>
                <a:lnTo>
                  <a:pt x="397" y="6"/>
                </a:lnTo>
                <a:lnTo>
                  <a:pt x="401" y="4"/>
                </a:lnTo>
                <a:lnTo>
                  <a:pt x="403" y="0"/>
                </a:lnTo>
                <a:lnTo>
                  <a:pt x="403" y="2"/>
                </a:lnTo>
                <a:lnTo>
                  <a:pt x="407" y="6"/>
                </a:lnTo>
                <a:lnTo>
                  <a:pt x="409" y="10"/>
                </a:lnTo>
                <a:lnTo>
                  <a:pt x="409" y="12"/>
                </a:lnTo>
                <a:lnTo>
                  <a:pt x="413" y="14"/>
                </a:lnTo>
                <a:lnTo>
                  <a:pt x="416" y="17"/>
                </a:lnTo>
                <a:lnTo>
                  <a:pt x="420" y="19"/>
                </a:lnTo>
                <a:lnTo>
                  <a:pt x="424" y="23"/>
                </a:lnTo>
                <a:lnTo>
                  <a:pt x="428" y="27"/>
                </a:lnTo>
                <a:lnTo>
                  <a:pt x="432" y="31"/>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95" name="Freeform 7">
            <a:extLst>
              <a:ext uri="{FF2B5EF4-FFF2-40B4-BE49-F238E27FC236}">
                <a16:creationId xmlns:a16="http://schemas.microsoft.com/office/drawing/2014/main" id="{4A4D0351-FA0A-6C1B-27F5-6194A9E70467}"/>
              </a:ext>
            </a:extLst>
          </p:cNvPr>
          <p:cNvSpPr>
            <a:spLocks/>
          </p:cNvSpPr>
          <p:nvPr/>
        </p:nvSpPr>
        <p:spPr bwMode="auto">
          <a:xfrm>
            <a:off x="5258071" y="1441222"/>
            <a:ext cx="1145760" cy="1148143"/>
          </a:xfrm>
          <a:custGeom>
            <a:avLst/>
            <a:gdLst>
              <a:gd name="T0" fmla="*/ 239 w 481"/>
              <a:gd name="T1" fmla="*/ 4 h 482"/>
              <a:gd name="T2" fmla="*/ 281 w 481"/>
              <a:gd name="T3" fmla="*/ 13 h 482"/>
              <a:gd name="T4" fmla="*/ 304 w 481"/>
              <a:gd name="T5" fmla="*/ 29 h 482"/>
              <a:gd name="T6" fmla="*/ 321 w 481"/>
              <a:gd name="T7" fmla="*/ 42 h 482"/>
              <a:gd name="T8" fmla="*/ 340 w 481"/>
              <a:gd name="T9" fmla="*/ 56 h 482"/>
              <a:gd name="T10" fmla="*/ 362 w 481"/>
              <a:gd name="T11" fmla="*/ 57 h 482"/>
              <a:gd name="T12" fmla="*/ 383 w 481"/>
              <a:gd name="T13" fmla="*/ 69 h 482"/>
              <a:gd name="T14" fmla="*/ 402 w 481"/>
              <a:gd name="T15" fmla="*/ 90 h 482"/>
              <a:gd name="T16" fmla="*/ 446 w 481"/>
              <a:gd name="T17" fmla="*/ 104 h 482"/>
              <a:gd name="T18" fmla="*/ 479 w 481"/>
              <a:gd name="T19" fmla="*/ 109 h 482"/>
              <a:gd name="T20" fmla="*/ 463 w 481"/>
              <a:gd name="T21" fmla="*/ 119 h 482"/>
              <a:gd name="T22" fmla="*/ 448 w 481"/>
              <a:gd name="T23" fmla="*/ 138 h 482"/>
              <a:gd name="T24" fmla="*/ 425 w 481"/>
              <a:gd name="T25" fmla="*/ 144 h 482"/>
              <a:gd name="T26" fmla="*/ 398 w 481"/>
              <a:gd name="T27" fmla="*/ 140 h 482"/>
              <a:gd name="T28" fmla="*/ 383 w 481"/>
              <a:gd name="T29" fmla="*/ 123 h 482"/>
              <a:gd name="T30" fmla="*/ 363 w 481"/>
              <a:gd name="T31" fmla="*/ 113 h 482"/>
              <a:gd name="T32" fmla="*/ 337 w 481"/>
              <a:gd name="T33" fmla="*/ 115 h 482"/>
              <a:gd name="T34" fmla="*/ 310 w 481"/>
              <a:gd name="T35" fmla="*/ 111 h 482"/>
              <a:gd name="T36" fmla="*/ 289 w 481"/>
              <a:gd name="T37" fmla="*/ 119 h 482"/>
              <a:gd name="T38" fmla="*/ 283 w 481"/>
              <a:gd name="T39" fmla="*/ 146 h 482"/>
              <a:gd name="T40" fmla="*/ 302 w 481"/>
              <a:gd name="T41" fmla="*/ 153 h 482"/>
              <a:gd name="T42" fmla="*/ 310 w 481"/>
              <a:gd name="T43" fmla="*/ 167 h 482"/>
              <a:gd name="T44" fmla="*/ 294 w 481"/>
              <a:gd name="T45" fmla="*/ 182 h 482"/>
              <a:gd name="T46" fmla="*/ 279 w 481"/>
              <a:gd name="T47" fmla="*/ 205 h 482"/>
              <a:gd name="T48" fmla="*/ 248 w 481"/>
              <a:gd name="T49" fmla="*/ 215 h 482"/>
              <a:gd name="T50" fmla="*/ 219 w 481"/>
              <a:gd name="T51" fmla="*/ 226 h 482"/>
              <a:gd name="T52" fmla="*/ 212 w 481"/>
              <a:gd name="T53" fmla="*/ 251 h 482"/>
              <a:gd name="T54" fmla="*/ 216 w 481"/>
              <a:gd name="T55" fmla="*/ 282 h 482"/>
              <a:gd name="T56" fmla="*/ 216 w 481"/>
              <a:gd name="T57" fmla="*/ 311 h 482"/>
              <a:gd name="T58" fmla="*/ 223 w 481"/>
              <a:gd name="T59" fmla="*/ 340 h 482"/>
              <a:gd name="T60" fmla="*/ 223 w 481"/>
              <a:gd name="T61" fmla="*/ 372 h 482"/>
              <a:gd name="T62" fmla="*/ 191 w 481"/>
              <a:gd name="T63" fmla="*/ 388 h 482"/>
              <a:gd name="T64" fmla="*/ 185 w 481"/>
              <a:gd name="T65" fmla="*/ 417 h 482"/>
              <a:gd name="T66" fmla="*/ 196 w 481"/>
              <a:gd name="T67" fmla="*/ 443 h 482"/>
              <a:gd name="T68" fmla="*/ 169 w 481"/>
              <a:gd name="T69" fmla="*/ 451 h 482"/>
              <a:gd name="T70" fmla="*/ 146 w 481"/>
              <a:gd name="T71" fmla="*/ 436 h 482"/>
              <a:gd name="T72" fmla="*/ 127 w 481"/>
              <a:gd name="T73" fmla="*/ 424 h 482"/>
              <a:gd name="T74" fmla="*/ 114 w 481"/>
              <a:gd name="T75" fmla="*/ 443 h 482"/>
              <a:gd name="T76" fmla="*/ 94 w 481"/>
              <a:gd name="T77" fmla="*/ 449 h 482"/>
              <a:gd name="T78" fmla="*/ 77 w 481"/>
              <a:gd name="T79" fmla="*/ 457 h 482"/>
              <a:gd name="T80" fmla="*/ 75 w 481"/>
              <a:gd name="T81" fmla="*/ 478 h 482"/>
              <a:gd name="T82" fmla="*/ 56 w 481"/>
              <a:gd name="T83" fmla="*/ 474 h 482"/>
              <a:gd name="T84" fmla="*/ 35 w 481"/>
              <a:gd name="T85" fmla="*/ 459 h 482"/>
              <a:gd name="T86" fmla="*/ 37 w 481"/>
              <a:gd name="T87" fmla="*/ 445 h 482"/>
              <a:gd name="T88" fmla="*/ 23 w 481"/>
              <a:gd name="T89" fmla="*/ 434 h 482"/>
              <a:gd name="T90" fmla="*/ 10 w 481"/>
              <a:gd name="T91" fmla="*/ 417 h 482"/>
              <a:gd name="T92" fmla="*/ 4 w 481"/>
              <a:gd name="T93" fmla="*/ 386 h 482"/>
              <a:gd name="T94" fmla="*/ 8 w 481"/>
              <a:gd name="T95" fmla="*/ 351 h 482"/>
              <a:gd name="T96" fmla="*/ 27 w 481"/>
              <a:gd name="T97" fmla="*/ 334 h 482"/>
              <a:gd name="T98" fmla="*/ 50 w 481"/>
              <a:gd name="T99" fmla="*/ 332 h 482"/>
              <a:gd name="T100" fmla="*/ 64 w 481"/>
              <a:gd name="T101" fmla="*/ 315 h 482"/>
              <a:gd name="T102" fmla="*/ 83 w 481"/>
              <a:gd name="T103" fmla="*/ 307 h 482"/>
              <a:gd name="T104" fmla="*/ 60 w 481"/>
              <a:gd name="T105" fmla="*/ 288 h 482"/>
              <a:gd name="T106" fmla="*/ 66 w 481"/>
              <a:gd name="T107" fmla="*/ 263 h 482"/>
              <a:gd name="T108" fmla="*/ 58 w 481"/>
              <a:gd name="T109" fmla="*/ 234 h 482"/>
              <a:gd name="T110" fmla="*/ 48 w 481"/>
              <a:gd name="T111" fmla="*/ 205 h 482"/>
              <a:gd name="T112" fmla="*/ 45 w 481"/>
              <a:gd name="T113" fmla="*/ 175 h 482"/>
              <a:gd name="T114" fmla="*/ 43 w 481"/>
              <a:gd name="T115" fmla="*/ 148 h 482"/>
              <a:gd name="T116" fmla="*/ 39 w 481"/>
              <a:gd name="T117" fmla="*/ 113 h 482"/>
              <a:gd name="T118" fmla="*/ 43 w 481"/>
              <a:gd name="T119" fmla="*/ 88 h 482"/>
              <a:gd name="T120" fmla="*/ 71 w 481"/>
              <a:gd name="T121" fmla="*/ 59 h 482"/>
              <a:gd name="T122" fmla="*/ 119 w 481"/>
              <a:gd name="T123" fmla="*/ 52 h 482"/>
              <a:gd name="T124" fmla="*/ 171 w 481"/>
              <a:gd name="T125" fmla="*/ 23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81" h="482">
                <a:moveTo>
                  <a:pt x="192" y="11"/>
                </a:moveTo>
                <a:lnTo>
                  <a:pt x="196" y="8"/>
                </a:lnTo>
                <a:lnTo>
                  <a:pt x="200" y="6"/>
                </a:lnTo>
                <a:lnTo>
                  <a:pt x="204" y="4"/>
                </a:lnTo>
                <a:lnTo>
                  <a:pt x="208" y="2"/>
                </a:lnTo>
                <a:lnTo>
                  <a:pt x="212" y="0"/>
                </a:lnTo>
                <a:lnTo>
                  <a:pt x="214" y="0"/>
                </a:lnTo>
                <a:lnTo>
                  <a:pt x="216" y="0"/>
                </a:lnTo>
                <a:lnTo>
                  <a:pt x="219" y="0"/>
                </a:lnTo>
                <a:lnTo>
                  <a:pt x="223" y="0"/>
                </a:lnTo>
                <a:lnTo>
                  <a:pt x="227" y="2"/>
                </a:lnTo>
                <a:lnTo>
                  <a:pt x="231" y="2"/>
                </a:lnTo>
                <a:lnTo>
                  <a:pt x="235" y="2"/>
                </a:lnTo>
                <a:lnTo>
                  <a:pt x="239" y="4"/>
                </a:lnTo>
                <a:lnTo>
                  <a:pt x="242" y="4"/>
                </a:lnTo>
                <a:lnTo>
                  <a:pt x="246" y="4"/>
                </a:lnTo>
                <a:lnTo>
                  <a:pt x="250" y="4"/>
                </a:lnTo>
                <a:lnTo>
                  <a:pt x="252" y="6"/>
                </a:lnTo>
                <a:lnTo>
                  <a:pt x="254" y="6"/>
                </a:lnTo>
                <a:lnTo>
                  <a:pt x="258" y="6"/>
                </a:lnTo>
                <a:lnTo>
                  <a:pt x="262" y="6"/>
                </a:lnTo>
                <a:lnTo>
                  <a:pt x="264" y="8"/>
                </a:lnTo>
                <a:lnTo>
                  <a:pt x="267" y="8"/>
                </a:lnTo>
                <a:lnTo>
                  <a:pt x="271" y="8"/>
                </a:lnTo>
                <a:lnTo>
                  <a:pt x="275" y="9"/>
                </a:lnTo>
                <a:lnTo>
                  <a:pt x="279" y="9"/>
                </a:lnTo>
                <a:lnTo>
                  <a:pt x="279" y="11"/>
                </a:lnTo>
                <a:lnTo>
                  <a:pt x="281" y="13"/>
                </a:lnTo>
                <a:lnTo>
                  <a:pt x="281" y="15"/>
                </a:lnTo>
                <a:lnTo>
                  <a:pt x="283" y="15"/>
                </a:lnTo>
                <a:lnTo>
                  <a:pt x="285" y="17"/>
                </a:lnTo>
                <a:lnTo>
                  <a:pt x="287" y="17"/>
                </a:lnTo>
                <a:lnTo>
                  <a:pt x="289" y="19"/>
                </a:lnTo>
                <a:lnTo>
                  <a:pt x="290" y="19"/>
                </a:lnTo>
                <a:lnTo>
                  <a:pt x="292" y="19"/>
                </a:lnTo>
                <a:lnTo>
                  <a:pt x="294" y="21"/>
                </a:lnTo>
                <a:lnTo>
                  <a:pt x="296" y="21"/>
                </a:lnTo>
                <a:lnTo>
                  <a:pt x="296" y="23"/>
                </a:lnTo>
                <a:lnTo>
                  <a:pt x="298" y="25"/>
                </a:lnTo>
                <a:lnTo>
                  <a:pt x="300" y="27"/>
                </a:lnTo>
                <a:lnTo>
                  <a:pt x="302" y="29"/>
                </a:lnTo>
                <a:lnTo>
                  <a:pt x="304" y="29"/>
                </a:lnTo>
                <a:lnTo>
                  <a:pt x="306" y="29"/>
                </a:lnTo>
                <a:lnTo>
                  <a:pt x="308" y="29"/>
                </a:lnTo>
                <a:lnTo>
                  <a:pt x="310" y="29"/>
                </a:lnTo>
                <a:lnTo>
                  <a:pt x="312" y="31"/>
                </a:lnTo>
                <a:lnTo>
                  <a:pt x="314" y="31"/>
                </a:lnTo>
                <a:lnTo>
                  <a:pt x="314" y="33"/>
                </a:lnTo>
                <a:lnTo>
                  <a:pt x="315" y="34"/>
                </a:lnTo>
                <a:lnTo>
                  <a:pt x="315" y="36"/>
                </a:lnTo>
                <a:lnTo>
                  <a:pt x="317" y="36"/>
                </a:lnTo>
                <a:lnTo>
                  <a:pt x="317" y="38"/>
                </a:lnTo>
                <a:lnTo>
                  <a:pt x="319" y="38"/>
                </a:lnTo>
                <a:lnTo>
                  <a:pt x="319" y="40"/>
                </a:lnTo>
                <a:lnTo>
                  <a:pt x="321" y="40"/>
                </a:lnTo>
                <a:lnTo>
                  <a:pt x="321" y="42"/>
                </a:lnTo>
                <a:lnTo>
                  <a:pt x="323" y="42"/>
                </a:lnTo>
                <a:lnTo>
                  <a:pt x="323" y="44"/>
                </a:lnTo>
                <a:lnTo>
                  <a:pt x="325" y="44"/>
                </a:lnTo>
                <a:lnTo>
                  <a:pt x="327" y="44"/>
                </a:lnTo>
                <a:lnTo>
                  <a:pt x="327" y="46"/>
                </a:lnTo>
                <a:lnTo>
                  <a:pt x="329" y="46"/>
                </a:lnTo>
                <a:lnTo>
                  <a:pt x="329" y="48"/>
                </a:lnTo>
                <a:lnTo>
                  <a:pt x="331" y="48"/>
                </a:lnTo>
                <a:lnTo>
                  <a:pt x="331" y="50"/>
                </a:lnTo>
                <a:lnTo>
                  <a:pt x="333" y="50"/>
                </a:lnTo>
                <a:lnTo>
                  <a:pt x="335" y="52"/>
                </a:lnTo>
                <a:lnTo>
                  <a:pt x="337" y="54"/>
                </a:lnTo>
                <a:lnTo>
                  <a:pt x="338" y="56"/>
                </a:lnTo>
                <a:lnTo>
                  <a:pt x="340" y="56"/>
                </a:lnTo>
                <a:lnTo>
                  <a:pt x="340" y="57"/>
                </a:lnTo>
                <a:lnTo>
                  <a:pt x="342" y="57"/>
                </a:lnTo>
                <a:lnTo>
                  <a:pt x="342" y="59"/>
                </a:lnTo>
                <a:lnTo>
                  <a:pt x="344" y="59"/>
                </a:lnTo>
                <a:lnTo>
                  <a:pt x="344" y="61"/>
                </a:lnTo>
                <a:lnTo>
                  <a:pt x="346" y="63"/>
                </a:lnTo>
                <a:lnTo>
                  <a:pt x="348" y="61"/>
                </a:lnTo>
                <a:lnTo>
                  <a:pt x="350" y="59"/>
                </a:lnTo>
                <a:lnTo>
                  <a:pt x="352" y="59"/>
                </a:lnTo>
                <a:lnTo>
                  <a:pt x="354" y="57"/>
                </a:lnTo>
                <a:lnTo>
                  <a:pt x="356" y="57"/>
                </a:lnTo>
                <a:lnTo>
                  <a:pt x="358" y="57"/>
                </a:lnTo>
                <a:lnTo>
                  <a:pt x="360" y="57"/>
                </a:lnTo>
                <a:lnTo>
                  <a:pt x="362" y="57"/>
                </a:lnTo>
                <a:lnTo>
                  <a:pt x="363" y="57"/>
                </a:lnTo>
                <a:lnTo>
                  <a:pt x="365" y="57"/>
                </a:lnTo>
                <a:lnTo>
                  <a:pt x="367" y="59"/>
                </a:lnTo>
                <a:lnTo>
                  <a:pt x="369" y="59"/>
                </a:lnTo>
                <a:lnTo>
                  <a:pt x="371" y="61"/>
                </a:lnTo>
                <a:lnTo>
                  <a:pt x="373" y="61"/>
                </a:lnTo>
                <a:lnTo>
                  <a:pt x="373" y="63"/>
                </a:lnTo>
                <a:lnTo>
                  <a:pt x="375" y="63"/>
                </a:lnTo>
                <a:lnTo>
                  <a:pt x="375" y="65"/>
                </a:lnTo>
                <a:lnTo>
                  <a:pt x="377" y="65"/>
                </a:lnTo>
                <a:lnTo>
                  <a:pt x="379" y="67"/>
                </a:lnTo>
                <a:lnTo>
                  <a:pt x="381" y="67"/>
                </a:lnTo>
                <a:lnTo>
                  <a:pt x="381" y="69"/>
                </a:lnTo>
                <a:lnTo>
                  <a:pt x="383" y="69"/>
                </a:lnTo>
                <a:lnTo>
                  <a:pt x="385" y="71"/>
                </a:lnTo>
                <a:lnTo>
                  <a:pt x="387" y="71"/>
                </a:lnTo>
                <a:lnTo>
                  <a:pt x="387" y="73"/>
                </a:lnTo>
                <a:lnTo>
                  <a:pt x="388" y="75"/>
                </a:lnTo>
                <a:lnTo>
                  <a:pt x="388" y="77"/>
                </a:lnTo>
                <a:lnTo>
                  <a:pt x="390" y="77"/>
                </a:lnTo>
                <a:lnTo>
                  <a:pt x="390" y="79"/>
                </a:lnTo>
                <a:lnTo>
                  <a:pt x="392" y="81"/>
                </a:lnTo>
                <a:lnTo>
                  <a:pt x="392" y="82"/>
                </a:lnTo>
                <a:lnTo>
                  <a:pt x="394" y="84"/>
                </a:lnTo>
                <a:lnTo>
                  <a:pt x="394" y="86"/>
                </a:lnTo>
                <a:lnTo>
                  <a:pt x="396" y="88"/>
                </a:lnTo>
                <a:lnTo>
                  <a:pt x="400" y="90"/>
                </a:lnTo>
                <a:lnTo>
                  <a:pt x="402" y="90"/>
                </a:lnTo>
                <a:lnTo>
                  <a:pt x="406" y="92"/>
                </a:lnTo>
                <a:lnTo>
                  <a:pt x="410" y="92"/>
                </a:lnTo>
                <a:lnTo>
                  <a:pt x="412" y="94"/>
                </a:lnTo>
                <a:lnTo>
                  <a:pt x="415" y="94"/>
                </a:lnTo>
                <a:lnTo>
                  <a:pt x="417" y="96"/>
                </a:lnTo>
                <a:lnTo>
                  <a:pt x="421" y="96"/>
                </a:lnTo>
                <a:lnTo>
                  <a:pt x="425" y="98"/>
                </a:lnTo>
                <a:lnTo>
                  <a:pt x="427" y="98"/>
                </a:lnTo>
                <a:lnTo>
                  <a:pt x="431" y="100"/>
                </a:lnTo>
                <a:lnTo>
                  <a:pt x="433" y="100"/>
                </a:lnTo>
                <a:lnTo>
                  <a:pt x="436" y="100"/>
                </a:lnTo>
                <a:lnTo>
                  <a:pt x="440" y="102"/>
                </a:lnTo>
                <a:lnTo>
                  <a:pt x="442" y="102"/>
                </a:lnTo>
                <a:lnTo>
                  <a:pt x="446" y="104"/>
                </a:lnTo>
                <a:lnTo>
                  <a:pt x="448" y="104"/>
                </a:lnTo>
                <a:lnTo>
                  <a:pt x="452" y="105"/>
                </a:lnTo>
                <a:lnTo>
                  <a:pt x="456" y="105"/>
                </a:lnTo>
                <a:lnTo>
                  <a:pt x="458" y="107"/>
                </a:lnTo>
                <a:lnTo>
                  <a:pt x="461" y="107"/>
                </a:lnTo>
                <a:lnTo>
                  <a:pt x="463" y="109"/>
                </a:lnTo>
                <a:lnTo>
                  <a:pt x="465" y="109"/>
                </a:lnTo>
                <a:lnTo>
                  <a:pt x="467" y="109"/>
                </a:lnTo>
                <a:lnTo>
                  <a:pt x="469" y="109"/>
                </a:lnTo>
                <a:lnTo>
                  <a:pt x="471" y="109"/>
                </a:lnTo>
                <a:lnTo>
                  <a:pt x="473" y="109"/>
                </a:lnTo>
                <a:lnTo>
                  <a:pt x="475" y="109"/>
                </a:lnTo>
                <a:lnTo>
                  <a:pt x="477" y="109"/>
                </a:lnTo>
                <a:lnTo>
                  <a:pt x="479" y="109"/>
                </a:lnTo>
                <a:lnTo>
                  <a:pt x="481" y="109"/>
                </a:lnTo>
                <a:lnTo>
                  <a:pt x="481" y="115"/>
                </a:lnTo>
                <a:lnTo>
                  <a:pt x="479" y="117"/>
                </a:lnTo>
                <a:lnTo>
                  <a:pt x="477" y="117"/>
                </a:lnTo>
                <a:lnTo>
                  <a:pt x="475" y="117"/>
                </a:lnTo>
                <a:lnTo>
                  <a:pt x="473" y="117"/>
                </a:lnTo>
                <a:lnTo>
                  <a:pt x="471" y="117"/>
                </a:lnTo>
                <a:lnTo>
                  <a:pt x="471" y="115"/>
                </a:lnTo>
                <a:lnTo>
                  <a:pt x="469" y="115"/>
                </a:lnTo>
                <a:lnTo>
                  <a:pt x="467" y="115"/>
                </a:lnTo>
                <a:lnTo>
                  <a:pt x="465" y="115"/>
                </a:lnTo>
                <a:lnTo>
                  <a:pt x="465" y="117"/>
                </a:lnTo>
                <a:lnTo>
                  <a:pt x="463" y="117"/>
                </a:lnTo>
                <a:lnTo>
                  <a:pt x="463" y="119"/>
                </a:lnTo>
                <a:lnTo>
                  <a:pt x="463" y="121"/>
                </a:lnTo>
                <a:lnTo>
                  <a:pt x="463" y="123"/>
                </a:lnTo>
                <a:lnTo>
                  <a:pt x="461" y="123"/>
                </a:lnTo>
                <a:lnTo>
                  <a:pt x="461" y="125"/>
                </a:lnTo>
                <a:lnTo>
                  <a:pt x="461" y="127"/>
                </a:lnTo>
                <a:lnTo>
                  <a:pt x="461" y="129"/>
                </a:lnTo>
                <a:lnTo>
                  <a:pt x="460" y="130"/>
                </a:lnTo>
                <a:lnTo>
                  <a:pt x="458" y="132"/>
                </a:lnTo>
                <a:lnTo>
                  <a:pt x="458" y="134"/>
                </a:lnTo>
                <a:lnTo>
                  <a:pt x="456" y="136"/>
                </a:lnTo>
                <a:lnTo>
                  <a:pt x="454" y="136"/>
                </a:lnTo>
                <a:lnTo>
                  <a:pt x="452" y="138"/>
                </a:lnTo>
                <a:lnTo>
                  <a:pt x="450" y="138"/>
                </a:lnTo>
                <a:lnTo>
                  <a:pt x="448" y="138"/>
                </a:lnTo>
                <a:lnTo>
                  <a:pt x="446" y="140"/>
                </a:lnTo>
                <a:lnTo>
                  <a:pt x="444" y="140"/>
                </a:lnTo>
                <a:lnTo>
                  <a:pt x="442" y="140"/>
                </a:lnTo>
                <a:lnTo>
                  <a:pt x="442" y="142"/>
                </a:lnTo>
                <a:lnTo>
                  <a:pt x="440" y="142"/>
                </a:lnTo>
                <a:lnTo>
                  <a:pt x="438" y="142"/>
                </a:lnTo>
                <a:lnTo>
                  <a:pt x="436" y="142"/>
                </a:lnTo>
                <a:lnTo>
                  <a:pt x="435" y="142"/>
                </a:lnTo>
                <a:lnTo>
                  <a:pt x="433" y="142"/>
                </a:lnTo>
                <a:lnTo>
                  <a:pt x="433" y="144"/>
                </a:lnTo>
                <a:lnTo>
                  <a:pt x="431" y="144"/>
                </a:lnTo>
                <a:lnTo>
                  <a:pt x="429" y="144"/>
                </a:lnTo>
                <a:lnTo>
                  <a:pt x="427" y="144"/>
                </a:lnTo>
                <a:lnTo>
                  <a:pt x="425" y="144"/>
                </a:lnTo>
                <a:lnTo>
                  <a:pt x="423" y="144"/>
                </a:lnTo>
                <a:lnTo>
                  <a:pt x="419" y="146"/>
                </a:lnTo>
                <a:lnTo>
                  <a:pt x="417" y="146"/>
                </a:lnTo>
                <a:lnTo>
                  <a:pt x="415" y="146"/>
                </a:lnTo>
                <a:lnTo>
                  <a:pt x="415" y="144"/>
                </a:lnTo>
                <a:lnTo>
                  <a:pt x="415" y="142"/>
                </a:lnTo>
                <a:lnTo>
                  <a:pt x="413" y="142"/>
                </a:lnTo>
                <a:lnTo>
                  <a:pt x="412" y="142"/>
                </a:lnTo>
                <a:lnTo>
                  <a:pt x="410" y="140"/>
                </a:lnTo>
                <a:lnTo>
                  <a:pt x="406" y="140"/>
                </a:lnTo>
                <a:lnTo>
                  <a:pt x="404" y="140"/>
                </a:lnTo>
                <a:lnTo>
                  <a:pt x="402" y="142"/>
                </a:lnTo>
                <a:lnTo>
                  <a:pt x="400" y="142"/>
                </a:lnTo>
                <a:lnTo>
                  <a:pt x="398" y="140"/>
                </a:lnTo>
                <a:lnTo>
                  <a:pt x="396" y="138"/>
                </a:lnTo>
                <a:lnTo>
                  <a:pt x="394" y="136"/>
                </a:lnTo>
                <a:lnTo>
                  <a:pt x="394" y="134"/>
                </a:lnTo>
                <a:lnTo>
                  <a:pt x="392" y="134"/>
                </a:lnTo>
                <a:lnTo>
                  <a:pt x="390" y="134"/>
                </a:lnTo>
                <a:lnTo>
                  <a:pt x="388" y="134"/>
                </a:lnTo>
                <a:lnTo>
                  <a:pt x="387" y="134"/>
                </a:lnTo>
                <a:lnTo>
                  <a:pt x="385" y="134"/>
                </a:lnTo>
                <a:lnTo>
                  <a:pt x="385" y="132"/>
                </a:lnTo>
                <a:lnTo>
                  <a:pt x="385" y="130"/>
                </a:lnTo>
                <a:lnTo>
                  <a:pt x="383" y="129"/>
                </a:lnTo>
                <a:lnTo>
                  <a:pt x="383" y="127"/>
                </a:lnTo>
                <a:lnTo>
                  <a:pt x="385" y="125"/>
                </a:lnTo>
                <a:lnTo>
                  <a:pt x="383" y="123"/>
                </a:lnTo>
                <a:lnTo>
                  <a:pt x="381" y="123"/>
                </a:lnTo>
                <a:lnTo>
                  <a:pt x="381" y="121"/>
                </a:lnTo>
                <a:lnTo>
                  <a:pt x="381" y="119"/>
                </a:lnTo>
                <a:lnTo>
                  <a:pt x="381" y="117"/>
                </a:lnTo>
                <a:lnTo>
                  <a:pt x="379" y="117"/>
                </a:lnTo>
                <a:lnTo>
                  <a:pt x="379" y="115"/>
                </a:lnTo>
                <a:lnTo>
                  <a:pt x="377" y="115"/>
                </a:lnTo>
                <a:lnTo>
                  <a:pt x="375" y="113"/>
                </a:lnTo>
                <a:lnTo>
                  <a:pt x="373" y="113"/>
                </a:lnTo>
                <a:lnTo>
                  <a:pt x="371" y="113"/>
                </a:lnTo>
                <a:lnTo>
                  <a:pt x="369" y="113"/>
                </a:lnTo>
                <a:lnTo>
                  <a:pt x="367" y="113"/>
                </a:lnTo>
                <a:lnTo>
                  <a:pt x="365" y="113"/>
                </a:lnTo>
                <a:lnTo>
                  <a:pt x="363" y="113"/>
                </a:lnTo>
                <a:lnTo>
                  <a:pt x="362" y="113"/>
                </a:lnTo>
                <a:lnTo>
                  <a:pt x="360" y="113"/>
                </a:lnTo>
                <a:lnTo>
                  <a:pt x="358" y="111"/>
                </a:lnTo>
                <a:lnTo>
                  <a:pt x="356" y="113"/>
                </a:lnTo>
                <a:lnTo>
                  <a:pt x="354" y="113"/>
                </a:lnTo>
                <a:lnTo>
                  <a:pt x="352" y="113"/>
                </a:lnTo>
                <a:lnTo>
                  <a:pt x="350" y="113"/>
                </a:lnTo>
                <a:lnTo>
                  <a:pt x="348" y="115"/>
                </a:lnTo>
                <a:lnTo>
                  <a:pt x="346" y="115"/>
                </a:lnTo>
                <a:lnTo>
                  <a:pt x="344" y="115"/>
                </a:lnTo>
                <a:lnTo>
                  <a:pt x="342" y="115"/>
                </a:lnTo>
                <a:lnTo>
                  <a:pt x="340" y="115"/>
                </a:lnTo>
                <a:lnTo>
                  <a:pt x="338" y="113"/>
                </a:lnTo>
                <a:lnTo>
                  <a:pt x="337" y="115"/>
                </a:lnTo>
                <a:lnTo>
                  <a:pt x="335" y="115"/>
                </a:lnTo>
                <a:lnTo>
                  <a:pt x="333" y="113"/>
                </a:lnTo>
                <a:lnTo>
                  <a:pt x="331" y="113"/>
                </a:lnTo>
                <a:lnTo>
                  <a:pt x="327" y="113"/>
                </a:lnTo>
                <a:lnTo>
                  <a:pt x="325" y="111"/>
                </a:lnTo>
                <a:lnTo>
                  <a:pt x="323" y="109"/>
                </a:lnTo>
                <a:lnTo>
                  <a:pt x="323" y="111"/>
                </a:lnTo>
                <a:lnTo>
                  <a:pt x="321" y="111"/>
                </a:lnTo>
                <a:lnTo>
                  <a:pt x="319" y="111"/>
                </a:lnTo>
                <a:lnTo>
                  <a:pt x="317" y="111"/>
                </a:lnTo>
                <a:lnTo>
                  <a:pt x="315" y="111"/>
                </a:lnTo>
                <a:lnTo>
                  <a:pt x="314" y="111"/>
                </a:lnTo>
                <a:lnTo>
                  <a:pt x="312" y="111"/>
                </a:lnTo>
                <a:lnTo>
                  <a:pt x="310" y="111"/>
                </a:lnTo>
                <a:lnTo>
                  <a:pt x="308" y="111"/>
                </a:lnTo>
                <a:lnTo>
                  <a:pt x="306" y="111"/>
                </a:lnTo>
                <a:lnTo>
                  <a:pt x="304" y="111"/>
                </a:lnTo>
                <a:lnTo>
                  <a:pt x="302" y="111"/>
                </a:lnTo>
                <a:lnTo>
                  <a:pt x="300" y="111"/>
                </a:lnTo>
                <a:lnTo>
                  <a:pt x="298" y="111"/>
                </a:lnTo>
                <a:lnTo>
                  <a:pt x="296" y="111"/>
                </a:lnTo>
                <a:lnTo>
                  <a:pt x="294" y="111"/>
                </a:lnTo>
                <a:lnTo>
                  <a:pt x="292" y="111"/>
                </a:lnTo>
                <a:lnTo>
                  <a:pt x="290" y="111"/>
                </a:lnTo>
                <a:lnTo>
                  <a:pt x="289" y="113"/>
                </a:lnTo>
                <a:lnTo>
                  <a:pt x="287" y="115"/>
                </a:lnTo>
                <a:lnTo>
                  <a:pt x="287" y="117"/>
                </a:lnTo>
                <a:lnTo>
                  <a:pt x="289" y="119"/>
                </a:lnTo>
                <a:lnTo>
                  <a:pt x="289" y="121"/>
                </a:lnTo>
                <a:lnTo>
                  <a:pt x="289" y="123"/>
                </a:lnTo>
                <a:lnTo>
                  <a:pt x="289" y="125"/>
                </a:lnTo>
                <a:lnTo>
                  <a:pt x="289" y="127"/>
                </a:lnTo>
                <a:lnTo>
                  <a:pt x="290" y="127"/>
                </a:lnTo>
                <a:lnTo>
                  <a:pt x="289" y="129"/>
                </a:lnTo>
                <a:lnTo>
                  <a:pt x="289" y="130"/>
                </a:lnTo>
                <a:lnTo>
                  <a:pt x="289" y="132"/>
                </a:lnTo>
                <a:lnTo>
                  <a:pt x="287" y="134"/>
                </a:lnTo>
                <a:lnTo>
                  <a:pt x="285" y="138"/>
                </a:lnTo>
                <a:lnTo>
                  <a:pt x="285" y="140"/>
                </a:lnTo>
                <a:lnTo>
                  <a:pt x="285" y="142"/>
                </a:lnTo>
                <a:lnTo>
                  <a:pt x="283" y="144"/>
                </a:lnTo>
                <a:lnTo>
                  <a:pt x="283" y="146"/>
                </a:lnTo>
                <a:lnTo>
                  <a:pt x="283" y="148"/>
                </a:lnTo>
                <a:lnTo>
                  <a:pt x="283" y="150"/>
                </a:lnTo>
                <a:lnTo>
                  <a:pt x="285" y="150"/>
                </a:lnTo>
                <a:lnTo>
                  <a:pt x="287" y="150"/>
                </a:lnTo>
                <a:lnTo>
                  <a:pt x="289" y="150"/>
                </a:lnTo>
                <a:lnTo>
                  <a:pt x="289" y="152"/>
                </a:lnTo>
                <a:lnTo>
                  <a:pt x="290" y="152"/>
                </a:lnTo>
                <a:lnTo>
                  <a:pt x="292" y="152"/>
                </a:lnTo>
                <a:lnTo>
                  <a:pt x="294" y="152"/>
                </a:lnTo>
                <a:lnTo>
                  <a:pt x="294" y="153"/>
                </a:lnTo>
                <a:lnTo>
                  <a:pt x="296" y="155"/>
                </a:lnTo>
                <a:lnTo>
                  <a:pt x="298" y="155"/>
                </a:lnTo>
                <a:lnTo>
                  <a:pt x="300" y="153"/>
                </a:lnTo>
                <a:lnTo>
                  <a:pt x="302" y="153"/>
                </a:lnTo>
                <a:lnTo>
                  <a:pt x="304" y="153"/>
                </a:lnTo>
                <a:lnTo>
                  <a:pt x="306" y="153"/>
                </a:lnTo>
                <a:lnTo>
                  <a:pt x="306" y="155"/>
                </a:lnTo>
                <a:lnTo>
                  <a:pt x="308" y="155"/>
                </a:lnTo>
                <a:lnTo>
                  <a:pt x="310" y="155"/>
                </a:lnTo>
                <a:lnTo>
                  <a:pt x="312" y="155"/>
                </a:lnTo>
                <a:lnTo>
                  <a:pt x="314" y="155"/>
                </a:lnTo>
                <a:lnTo>
                  <a:pt x="314" y="157"/>
                </a:lnTo>
                <a:lnTo>
                  <a:pt x="315" y="159"/>
                </a:lnTo>
                <a:lnTo>
                  <a:pt x="315" y="161"/>
                </a:lnTo>
                <a:lnTo>
                  <a:pt x="315" y="163"/>
                </a:lnTo>
                <a:lnTo>
                  <a:pt x="314" y="165"/>
                </a:lnTo>
                <a:lnTo>
                  <a:pt x="312" y="167"/>
                </a:lnTo>
                <a:lnTo>
                  <a:pt x="310" y="167"/>
                </a:lnTo>
                <a:lnTo>
                  <a:pt x="308" y="167"/>
                </a:lnTo>
                <a:lnTo>
                  <a:pt x="306" y="167"/>
                </a:lnTo>
                <a:lnTo>
                  <a:pt x="304" y="167"/>
                </a:lnTo>
                <a:lnTo>
                  <a:pt x="302" y="167"/>
                </a:lnTo>
                <a:lnTo>
                  <a:pt x="300" y="167"/>
                </a:lnTo>
                <a:lnTo>
                  <a:pt x="298" y="169"/>
                </a:lnTo>
                <a:lnTo>
                  <a:pt x="296" y="171"/>
                </a:lnTo>
                <a:lnTo>
                  <a:pt x="296" y="173"/>
                </a:lnTo>
                <a:lnTo>
                  <a:pt x="298" y="175"/>
                </a:lnTo>
                <a:lnTo>
                  <a:pt x="298" y="177"/>
                </a:lnTo>
                <a:lnTo>
                  <a:pt x="296" y="177"/>
                </a:lnTo>
                <a:lnTo>
                  <a:pt x="296" y="178"/>
                </a:lnTo>
                <a:lnTo>
                  <a:pt x="294" y="180"/>
                </a:lnTo>
                <a:lnTo>
                  <a:pt x="294" y="182"/>
                </a:lnTo>
                <a:lnTo>
                  <a:pt x="294" y="184"/>
                </a:lnTo>
                <a:lnTo>
                  <a:pt x="292" y="184"/>
                </a:lnTo>
                <a:lnTo>
                  <a:pt x="292" y="186"/>
                </a:lnTo>
                <a:lnTo>
                  <a:pt x="292" y="188"/>
                </a:lnTo>
                <a:lnTo>
                  <a:pt x="290" y="190"/>
                </a:lnTo>
                <a:lnTo>
                  <a:pt x="290" y="192"/>
                </a:lnTo>
                <a:lnTo>
                  <a:pt x="289" y="194"/>
                </a:lnTo>
                <a:lnTo>
                  <a:pt x="289" y="196"/>
                </a:lnTo>
                <a:lnTo>
                  <a:pt x="287" y="198"/>
                </a:lnTo>
                <a:lnTo>
                  <a:pt x="285" y="200"/>
                </a:lnTo>
                <a:lnTo>
                  <a:pt x="285" y="201"/>
                </a:lnTo>
                <a:lnTo>
                  <a:pt x="283" y="203"/>
                </a:lnTo>
                <a:lnTo>
                  <a:pt x="281" y="205"/>
                </a:lnTo>
                <a:lnTo>
                  <a:pt x="279" y="205"/>
                </a:lnTo>
                <a:lnTo>
                  <a:pt x="277" y="205"/>
                </a:lnTo>
                <a:lnTo>
                  <a:pt x="275" y="205"/>
                </a:lnTo>
                <a:lnTo>
                  <a:pt x="273" y="207"/>
                </a:lnTo>
                <a:lnTo>
                  <a:pt x="271" y="207"/>
                </a:lnTo>
                <a:lnTo>
                  <a:pt x="269" y="207"/>
                </a:lnTo>
                <a:lnTo>
                  <a:pt x="265" y="209"/>
                </a:lnTo>
                <a:lnTo>
                  <a:pt x="264" y="209"/>
                </a:lnTo>
                <a:lnTo>
                  <a:pt x="262" y="211"/>
                </a:lnTo>
                <a:lnTo>
                  <a:pt x="260" y="211"/>
                </a:lnTo>
                <a:lnTo>
                  <a:pt x="258" y="213"/>
                </a:lnTo>
                <a:lnTo>
                  <a:pt x="256" y="213"/>
                </a:lnTo>
                <a:lnTo>
                  <a:pt x="252" y="215"/>
                </a:lnTo>
                <a:lnTo>
                  <a:pt x="250" y="215"/>
                </a:lnTo>
                <a:lnTo>
                  <a:pt x="248" y="215"/>
                </a:lnTo>
                <a:lnTo>
                  <a:pt x="244" y="217"/>
                </a:lnTo>
                <a:lnTo>
                  <a:pt x="242" y="217"/>
                </a:lnTo>
                <a:lnTo>
                  <a:pt x="241" y="217"/>
                </a:lnTo>
                <a:lnTo>
                  <a:pt x="239" y="217"/>
                </a:lnTo>
                <a:lnTo>
                  <a:pt x="235" y="219"/>
                </a:lnTo>
                <a:lnTo>
                  <a:pt x="233" y="221"/>
                </a:lnTo>
                <a:lnTo>
                  <a:pt x="231" y="221"/>
                </a:lnTo>
                <a:lnTo>
                  <a:pt x="229" y="221"/>
                </a:lnTo>
                <a:lnTo>
                  <a:pt x="227" y="221"/>
                </a:lnTo>
                <a:lnTo>
                  <a:pt x="227" y="223"/>
                </a:lnTo>
                <a:lnTo>
                  <a:pt x="225" y="223"/>
                </a:lnTo>
                <a:lnTo>
                  <a:pt x="223" y="223"/>
                </a:lnTo>
                <a:lnTo>
                  <a:pt x="221" y="225"/>
                </a:lnTo>
                <a:lnTo>
                  <a:pt x="219" y="226"/>
                </a:lnTo>
                <a:lnTo>
                  <a:pt x="219" y="228"/>
                </a:lnTo>
                <a:lnTo>
                  <a:pt x="217" y="228"/>
                </a:lnTo>
                <a:lnTo>
                  <a:pt x="217" y="230"/>
                </a:lnTo>
                <a:lnTo>
                  <a:pt x="216" y="232"/>
                </a:lnTo>
                <a:lnTo>
                  <a:pt x="216" y="234"/>
                </a:lnTo>
                <a:lnTo>
                  <a:pt x="216" y="236"/>
                </a:lnTo>
                <a:lnTo>
                  <a:pt x="214" y="236"/>
                </a:lnTo>
                <a:lnTo>
                  <a:pt x="216" y="240"/>
                </a:lnTo>
                <a:lnTo>
                  <a:pt x="214" y="240"/>
                </a:lnTo>
                <a:lnTo>
                  <a:pt x="214" y="242"/>
                </a:lnTo>
                <a:lnTo>
                  <a:pt x="214" y="244"/>
                </a:lnTo>
                <a:lnTo>
                  <a:pt x="214" y="246"/>
                </a:lnTo>
                <a:lnTo>
                  <a:pt x="214" y="249"/>
                </a:lnTo>
                <a:lnTo>
                  <a:pt x="212" y="251"/>
                </a:lnTo>
                <a:lnTo>
                  <a:pt x="214" y="255"/>
                </a:lnTo>
                <a:lnTo>
                  <a:pt x="214" y="257"/>
                </a:lnTo>
                <a:lnTo>
                  <a:pt x="214" y="259"/>
                </a:lnTo>
                <a:lnTo>
                  <a:pt x="214" y="263"/>
                </a:lnTo>
                <a:lnTo>
                  <a:pt x="216" y="265"/>
                </a:lnTo>
                <a:lnTo>
                  <a:pt x="216" y="267"/>
                </a:lnTo>
                <a:lnTo>
                  <a:pt x="216" y="269"/>
                </a:lnTo>
                <a:lnTo>
                  <a:pt x="216" y="271"/>
                </a:lnTo>
                <a:lnTo>
                  <a:pt x="216" y="273"/>
                </a:lnTo>
                <a:lnTo>
                  <a:pt x="216" y="274"/>
                </a:lnTo>
                <a:lnTo>
                  <a:pt x="217" y="276"/>
                </a:lnTo>
                <a:lnTo>
                  <a:pt x="217" y="278"/>
                </a:lnTo>
                <a:lnTo>
                  <a:pt x="217" y="280"/>
                </a:lnTo>
                <a:lnTo>
                  <a:pt x="216" y="282"/>
                </a:lnTo>
                <a:lnTo>
                  <a:pt x="216" y="284"/>
                </a:lnTo>
                <a:lnTo>
                  <a:pt x="216" y="286"/>
                </a:lnTo>
                <a:lnTo>
                  <a:pt x="217" y="286"/>
                </a:lnTo>
                <a:lnTo>
                  <a:pt x="217" y="288"/>
                </a:lnTo>
                <a:lnTo>
                  <a:pt x="217" y="290"/>
                </a:lnTo>
                <a:lnTo>
                  <a:pt x="216" y="292"/>
                </a:lnTo>
                <a:lnTo>
                  <a:pt x="216" y="294"/>
                </a:lnTo>
                <a:lnTo>
                  <a:pt x="216" y="296"/>
                </a:lnTo>
                <a:lnTo>
                  <a:pt x="216" y="297"/>
                </a:lnTo>
                <a:lnTo>
                  <a:pt x="216" y="301"/>
                </a:lnTo>
                <a:lnTo>
                  <a:pt x="216" y="305"/>
                </a:lnTo>
                <a:lnTo>
                  <a:pt x="216" y="307"/>
                </a:lnTo>
                <a:lnTo>
                  <a:pt x="216" y="309"/>
                </a:lnTo>
                <a:lnTo>
                  <a:pt x="216" y="311"/>
                </a:lnTo>
                <a:lnTo>
                  <a:pt x="217" y="311"/>
                </a:lnTo>
                <a:lnTo>
                  <a:pt x="217" y="313"/>
                </a:lnTo>
                <a:lnTo>
                  <a:pt x="217" y="315"/>
                </a:lnTo>
                <a:lnTo>
                  <a:pt x="217" y="317"/>
                </a:lnTo>
                <a:lnTo>
                  <a:pt x="217" y="319"/>
                </a:lnTo>
                <a:lnTo>
                  <a:pt x="219" y="321"/>
                </a:lnTo>
                <a:lnTo>
                  <a:pt x="221" y="322"/>
                </a:lnTo>
                <a:lnTo>
                  <a:pt x="221" y="324"/>
                </a:lnTo>
                <a:lnTo>
                  <a:pt x="223" y="328"/>
                </a:lnTo>
                <a:lnTo>
                  <a:pt x="223" y="330"/>
                </a:lnTo>
                <a:lnTo>
                  <a:pt x="223" y="334"/>
                </a:lnTo>
                <a:lnTo>
                  <a:pt x="223" y="336"/>
                </a:lnTo>
                <a:lnTo>
                  <a:pt x="223" y="338"/>
                </a:lnTo>
                <a:lnTo>
                  <a:pt x="223" y="340"/>
                </a:lnTo>
                <a:lnTo>
                  <a:pt x="225" y="344"/>
                </a:lnTo>
                <a:lnTo>
                  <a:pt x="225" y="347"/>
                </a:lnTo>
                <a:lnTo>
                  <a:pt x="225" y="349"/>
                </a:lnTo>
                <a:lnTo>
                  <a:pt x="225" y="355"/>
                </a:lnTo>
                <a:lnTo>
                  <a:pt x="227" y="355"/>
                </a:lnTo>
                <a:lnTo>
                  <a:pt x="227" y="357"/>
                </a:lnTo>
                <a:lnTo>
                  <a:pt x="229" y="359"/>
                </a:lnTo>
                <a:lnTo>
                  <a:pt x="231" y="363"/>
                </a:lnTo>
                <a:lnTo>
                  <a:pt x="231" y="365"/>
                </a:lnTo>
                <a:lnTo>
                  <a:pt x="233" y="369"/>
                </a:lnTo>
                <a:lnTo>
                  <a:pt x="231" y="370"/>
                </a:lnTo>
                <a:lnTo>
                  <a:pt x="229" y="370"/>
                </a:lnTo>
                <a:lnTo>
                  <a:pt x="225" y="370"/>
                </a:lnTo>
                <a:lnTo>
                  <a:pt x="223" y="372"/>
                </a:lnTo>
                <a:lnTo>
                  <a:pt x="221" y="372"/>
                </a:lnTo>
                <a:lnTo>
                  <a:pt x="219" y="374"/>
                </a:lnTo>
                <a:lnTo>
                  <a:pt x="217" y="374"/>
                </a:lnTo>
                <a:lnTo>
                  <a:pt x="214" y="374"/>
                </a:lnTo>
                <a:lnTo>
                  <a:pt x="210" y="376"/>
                </a:lnTo>
                <a:lnTo>
                  <a:pt x="208" y="376"/>
                </a:lnTo>
                <a:lnTo>
                  <a:pt x="204" y="378"/>
                </a:lnTo>
                <a:lnTo>
                  <a:pt x="202" y="378"/>
                </a:lnTo>
                <a:lnTo>
                  <a:pt x="198" y="380"/>
                </a:lnTo>
                <a:lnTo>
                  <a:pt x="196" y="382"/>
                </a:lnTo>
                <a:lnTo>
                  <a:pt x="194" y="384"/>
                </a:lnTo>
                <a:lnTo>
                  <a:pt x="192" y="384"/>
                </a:lnTo>
                <a:lnTo>
                  <a:pt x="191" y="386"/>
                </a:lnTo>
                <a:lnTo>
                  <a:pt x="191" y="388"/>
                </a:lnTo>
                <a:lnTo>
                  <a:pt x="191" y="390"/>
                </a:lnTo>
                <a:lnTo>
                  <a:pt x="189" y="392"/>
                </a:lnTo>
                <a:lnTo>
                  <a:pt x="187" y="393"/>
                </a:lnTo>
                <a:lnTo>
                  <a:pt x="185" y="395"/>
                </a:lnTo>
                <a:lnTo>
                  <a:pt x="185" y="397"/>
                </a:lnTo>
                <a:lnTo>
                  <a:pt x="183" y="399"/>
                </a:lnTo>
                <a:lnTo>
                  <a:pt x="183" y="403"/>
                </a:lnTo>
                <a:lnTo>
                  <a:pt x="183" y="405"/>
                </a:lnTo>
                <a:lnTo>
                  <a:pt x="183" y="407"/>
                </a:lnTo>
                <a:lnTo>
                  <a:pt x="183" y="409"/>
                </a:lnTo>
                <a:lnTo>
                  <a:pt x="185" y="411"/>
                </a:lnTo>
                <a:lnTo>
                  <a:pt x="185" y="413"/>
                </a:lnTo>
                <a:lnTo>
                  <a:pt x="185" y="415"/>
                </a:lnTo>
                <a:lnTo>
                  <a:pt x="185" y="417"/>
                </a:lnTo>
                <a:lnTo>
                  <a:pt x="189" y="420"/>
                </a:lnTo>
                <a:lnTo>
                  <a:pt x="192" y="426"/>
                </a:lnTo>
                <a:lnTo>
                  <a:pt x="194" y="428"/>
                </a:lnTo>
                <a:lnTo>
                  <a:pt x="196" y="430"/>
                </a:lnTo>
                <a:lnTo>
                  <a:pt x="202" y="432"/>
                </a:lnTo>
                <a:lnTo>
                  <a:pt x="202" y="434"/>
                </a:lnTo>
                <a:lnTo>
                  <a:pt x="200" y="434"/>
                </a:lnTo>
                <a:lnTo>
                  <a:pt x="198" y="436"/>
                </a:lnTo>
                <a:lnTo>
                  <a:pt x="196" y="438"/>
                </a:lnTo>
                <a:lnTo>
                  <a:pt x="198" y="438"/>
                </a:lnTo>
                <a:lnTo>
                  <a:pt x="198" y="440"/>
                </a:lnTo>
                <a:lnTo>
                  <a:pt x="198" y="441"/>
                </a:lnTo>
                <a:lnTo>
                  <a:pt x="196" y="441"/>
                </a:lnTo>
                <a:lnTo>
                  <a:pt x="196" y="443"/>
                </a:lnTo>
                <a:lnTo>
                  <a:pt x="194" y="443"/>
                </a:lnTo>
                <a:lnTo>
                  <a:pt x="192" y="443"/>
                </a:lnTo>
                <a:lnTo>
                  <a:pt x="191" y="443"/>
                </a:lnTo>
                <a:lnTo>
                  <a:pt x="189" y="443"/>
                </a:lnTo>
                <a:lnTo>
                  <a:pt x="187" y="445"/>
                </a:lnTo>
                <a:lnTo>
                  <a:pt x="185" y="445"/>
                </a:lnTo>
                <a:lnTo>
                  <a:pt x="183" y="445"/>
                </a:lnTo>
                <a:lnTo>
                  <a:pt x="181" y="447"/>
                </a:lnTo>
                <a:lnTo>
                  <a:pt x="181" y="449"/>
                </a:lnTo>
                <a:lnTo>
                  <a:pt x="179" y="449"/>
                </a:lnTo>
                <a:lnTo>
                  <a:pt x="177" y="451"/>
                </a:lnTo>
                <a:lnTo>
                  <a:pt x="175" y="451"/>
                </a:lnTo>
                <a:lnTo>
                  <a:pt x="171" y="451"/>
                </a:lnTo>
                <a:lnTo>
                  <a:pt x="169" y="451"/>
                </a:lnTo>
                <a:lnTo>
                  <a:pt x="169" y="449"/>
                </a:lnTo>
                <a:lnTo>
                  <a:pt x="168" y="449"/>
                </a:lnTo>
                <a:lnTo>
                  <a:pt x="168" y="447"/>
                </a:lnTo>
                <a:lnTo>
                  <a:pt x="166" y="445"/>
                </a:lnTo>
                <a:lnTo>
                  <a:pt x="166" y="443"/>
                </a:lnTo>
                <a:lnTo>
                  <a:pt x="164" y="443"/>
                </a:lnTo>
                <a:lnTo>
                  <a:pt x="162" y="441"/>
                </a:lnTo>
                <a:lnTo>
                  <a:pt x="160" y="441"/>
                </a:lnTo>
                <a:lnTo>
                  <a:pt x="158" y="440"/>
                </a:lnTo>
                <a:lnTo>
                  <a:pt x="156" y="438"/>
                </a:lnTo>
                <a:lnTo>
                  <a:pt x="154" y="436"/>
                </a:lnTo>
                <a:lnTo>
                  <a:pt x="150" y="434"/>
                </a:lnTo>
                <a:lnTo>
                  <a:pt x="148" y="434"/>
                </a:lnTo>
                <a:lnTo>
                  <a:pt x="146" y="436"/>
                </a:lnTo>
                <a:lnTo>
                  <a:pt x="144" y="436"/>
                </a:lnTo>
                <a:lnTo>
                  <a:pt x="143" y="434"/>
                </a:lnTo>
                <a:lnTo>
                  <a:pt x="143" y="432"/>
                </a:lnTo>
                <a:lnTo>
                  <a:pt x="143" y="430"/>
                </a:lnTo>
                <a:lnTo>
                  <a:pt x="141" y="428"/>
                </a:lnTo>
                <a:lnTo>
                  <a:pt x="141" y="426"/>
                </a:lnTo>
                <a:lnTo>
                  <a:pt x="139" y="424"/>
                </a:lnTo>
                <a:lnTo>
                  <a:pt x="137" y="424"/>
                </a:lnTo>
                <a:lnTo>
                  <a:pt x="135" y="422"/>
                </a:lnTo>
                <a:lnTo>
                  <a:pt x="135" y="424"/>
                </a:lnTo>
                <a:lnTo>
                  <a:pt x="133" y="424"/>
                </a:lnTo>
                <a:lnTo>
                  <a:pt x="131" y="424"/>
                </a:lnTo>
                <a:lnTo>
                  <a:pt x="129" y="424"/>
                </a:lnTo>
                <a:lnTo>
                  <a:pt x="127" y="424"/>
                </a:lnTo>
                <a:lnTo>
                  <a:pt x="125" y="424"/>
                </a:lnTo>
                <a:lnTo>
                  <a:pt x="123" y="426"/>
                </a:lnTo>
                <a:lnTo>
                  <a:pt x="121" y="428"/>
                </a:lnTo>
                <a:lnTo>
                  <a:pt x="119" y="428"/>
                </a:lnTo>
                <a:lnTo>
                  <a:pt x="119" y="430"/>
                </a:lnTo>
                <a:lnTo>
                  <a:pt x="119" y="432"/>
                </a:lnTo>
                <a:lnTo>
                  <a:pt x="118" y="432"/>
                </a:lnTo>
                <a:lnTo>
                  <a:pt x="118" y="434"/>
                </a:lnTo>
                <a:lnTo>
                  <a:pt x="118" y="436"/>
                </a:lnTo>
                <a:lnTo>
                  <a:pt x="116" y="436"/>
                </a:lnTo>
                <a:lnTo>
                  <a:pt x="116" y="438"/>
                </a:lnTo>
                <a:lnTo>
                  <a:pt x="114" y="440"/>
                </a:lnTo>
                <a:lnTo>
                  <a:pt x="114" y="441"/>
                </a:lnTo>
                <a:lnTo>
                  <a:pt x="114" y="443"/>
                </a:lnTo>
                <a:lnTo>
                  <a:pt x="112" y="445"/>
                </a:lnTo>
                <a:lnTo>
                  <a:pt x="112" y="447"/>
                </a:lnTo>
                <a:lnTo>
                  <a:pt x="112" y="449"/>
                </a:lnTo>
                <a:lnTo>
                  <a:pt x="112" y="451"/>
                </a:lnTo>
                <a:lnTo>
                  <a:pt x="112" y="453"/>
                </a:lnTo>
                <a:lnTo>
                  <a:pt x="110" y="453"/>
                </a:lnTo>
                <a:lnTo>
                  <a:pt x="108" y="453"/>
                </a:lnTo>
                <a:lnTo>
                  <a:pt x="106" y="453"/>
                </a:lnTo>
                <a:lnTo>
                  <a:pt x="104" y="453"/>
                </a:lnTo>
                <a:lnTo>
                  <a:pt x="102" y="451"/>
                </a:lnTo>
                <a:lnTo>
                  <a:pt x="100" y="449"/>
                </a:lnTo>
                <a:lnTo>
                  <a:pt x="98" y="449"/>
                </a:lnTo>
                <a:lnTo>
                  <a:pt x="96" y="449"/>
                </a:lnTo>
                <a:lnTo>
                  <a:pt x="94" y="449"/>
                </a:lnTo>
                <a:lnTo>
                  <a:pt x="94" y="447"/>
                </a:lnTo>
                <a:lnTo>
                  <a:pt x="93" y="447"/>
                </a:lnTo>
                <a:lnTo>
                  <a:pt x="91" y="447"/>
                </a:lnTo>
                <a:lnTo>
                  <a:pt x="89" y="447"/>
                </a:lnTo>
                <a:lnTo>
                  <a:pt x="87" y="447"/>
                </a:lnTo>
                <a:lnTo>
                  <a:pt x="83" y="447"/>
                </a:lnTo>
                <a:lnTo>
                  <a:pt x="83" y="449"/>
                </a:lnTo>
                <a:lnTo>
                  <a:pt x="81" y="449"/>
                </a:lnTo>
                <a:lnTo>
                  <a:pt x="79" y="449"/>
                </a:lnTo>
                <a:lnTo>
                  <a:pt x="79" y="451"/>
                </a:lnTo>
                <a:lnTo>
                  <a:pt x="77" y="451"/>
                </a:lnTo>
                <a:lnTo>
                  <a:pt x="77" y="453"/>
                </a:lnTo>
                <a:lnTo>
                  <a:pt x="75" y="455"/>
                </a:lnTo>
                <a:lnTo>
                  <a:pt x="77" y="457"/>
                </a:lnTo>
                <a:lnTo>
                  <a:pt x="77" y="459"/>
                </a:lnTo>
                <a:lnTo>
                  <a:pt x="79" y="461"/>
                </a:lnTo>
                <a:lnTo>
                  <a:pt x="79" y="463"/>
                </a:lnTo>
                <a:lnTo>
                  <a:pt x="81" y="465"/>
                </a:lnTo>
                <a:lnTo>
                  <a:pt x="83" y="466"/>
                </a:lnTo>
                <a:lnTo>
                  <a:pt x="83" y="468"/>
                </a:lnTo>
                <a:lnTo>
                  <a:pt x="85" y="468"/>
                </a:lnTo>
                <a:lnTo>
                  <a:pt x="85" y="470"/>
                </a:lnTo>
                <a:lnTo>
                  <a:pt x="85" y="472"/>
                </a:lnTo>
                <a:lnTo>
                  <a:pt x="83" y="474"/>
                </a:lnTo>
                <a:lnTo>
                  <a:pt x="81" y="476"/>
                </a:lnTo>
                <a:lnTo>
                  <a:pt x="79" y="476"/>
                </a:lnTo>
                <a:lnTo>
                  <a:pt x="77" y="478"/>
                </a:lnTo>
                <a:lnTo>
                  <a:pt x="75" y="478"/>
                </a:lnTo>
                <a:lnTo>
                  <a:pt x="75" y="480"/>
                </a:lnTo>
                <a:lnTo>
                  <a:pt x="73" y="480"/>
                </a:lnTo>
                <a:lnTo>
                  <a:pt x="71" y="482"/>
                </a:lnTo>
                <a:lnTo>
                  <a:pt x="70" y="482"/>
                </a:lnTo>
                <a:lnTo>
                  <a:pt x="68" y="482"/>
                </a:lnTo>
                <a:lnTo>
                  <a:pt x="66" y="482"/>
                </a:lnTo>
                <a:lnTo>
                  <a:pt x="64" y="482"/>
                </a:lnTo>
                <a:lnTo>
                  <a:pt x="64" y="480"/>
                </a:lnTo>
                <a:lnTo>
                  <a:pt x="62" y="480"/>
                </a:lnTo>
                <a:lnTo>
                  <a:pt x="62" y="478"/>
                </a:lnTo>
                <a:lnTo>
                  <a:pt x="60" y="476"/>
                </a:lnTo>
                <a:lnTo>
                  <a:pt x="58" y="476"/>
                </a:lnTo>
                <a:lnTo>
                  <a:pt x="58" y="474"/>
                </a:lnTo>
                <a:lnTo>
                  <a:pt x="56" y="474"/>
                </a:lnTo>
                <a:lnTo>
                  <a:pt x="54" y="470"/>
                </a:lnTo>
                <a:lnTo>
                  <a:pt x="52" y="470"/>
                </a:lnTo>
                <a:lnTo>
                  <a:pt x="52" y="468"/>
                </a:lnTo>
                <a:lnTo>
                  <a:pt x="50" y="466"/>
                </a:lnTo>
                <a:lnTo>
                  <a:pt x="48" y="466"/>
                </a:lnTo>
                <a:lnTo>
                  <a:pt x="46" y="465"/>
                </a:lnTo>
                <a:lnTo>
                  <a:pt x="45" y="465"/>
                </a:lnTo>
                <a:lnTo>
                  <a:pt x="45" y="463"/>
                </a:lnTo>
                <a:lnTo>
                  <a:pt x="43" y="463"/>
                </a:lnTo>
                <a:lnTo>
                  <a:pt x="41" y="463"/>
                </a:lnTo>
                <a:lnTo>
                  <a:pt x="39" y="463"/>
                </a:lnTo>
                <a:lnTo>
                  <a:pt x="39" y="461"/>
                </a:lnTo>
                <a:lnTo>
                  <a:pt x="37" y="461"/>
                </a:lnTo>
                <a:lnTo>
                  <a:pt x="35" y="459"/>
                </a:lnTo>
                <a:lnTo>
                  <a:pt x="33" y="459"/>
                </a:lnTo>
                <a:lnTo>
                  <a:pt x="31" y="459"/>
                </a:lnTo>
                <a:lnTo>
                  <a:pt x="29" y="459"/>
                </a:lnTo>
                <a:lnTo>
                  <a:pt x="27" y="461"/>
                </a:lnTo>
                <a:lnTo>
                  <a:pt x="25" y="459"/>
                </a:lnTo>
                <a:lnTo>
                  <a:pt x="27" y="457"/>
                </a:lnTo>
                <a:lnTo>
                  <a:pt x="29" y="455"/>
                </a:lnTo>
                <a:lnTo>
                  <a:pt x="29" y="453"/>
                </a:lnTo>
                <a:lnTo>
                  <a:pt x="31" y="453"/>
                </a:lnTo>
                <a:lnTo>
                  <a:pt x="31" y="451"/>
                </a:lnTo>
                <a:lnTo>
                  <a:pt x="33" y="451"/>
                </a:lnTo>
                <a:lnTo>
                  <a:pt x="33" y="449"/>
                </a:lnTo>
                <a:lnTo>
                  <a:pt x="35" y="449"/>
                </a:lnTo>
                <a:lnTo>
                  <a:pt x="37" y="445"/>
                </a:lnTo>
                <a:lnTo>
                  <a:pt x="37" y="443"/>
                </a:lnTo>
                <a:lnTo>
                  <a:pt x="39" y="443"/>
                </a:lnTo>
                <a:lnTo>
                  <a:pt x="39" y="441"/>
                </a:lnTo>
                <a:lnTo>
                  <a:pt x="39" y="440"/>
                </a:lnTo>
                <a:lnTo>
                  <a:pt x="37" y="438"/>
                </a:lnTo>
                <a:lnTo>
                  <a:pt x="37" y="436"/>
                </a:lnTo>
                <a:lnTo>
                  <a:pt x="35" y="434"/>
                </a:lnTo>
                <a:lnTo>
                  <a:pt x="33" y="434"/>
                </a:lnTo>
                <a:lnTo>
                  <a:pt x="31" y="434"/>
                </a:lnTo>
                <a:lnTo>
                  <a:pt x="29" y="434"/>
                </a:lnTo>
                <a:lnTo>
                  <a:pt x="27" y="436"/>
                </a:lnTo>
                <a:lnTo>
                  <a:pt x="25" y="436"/>
                </a:lnTo>
                <a:lnTo>
                  <a:pt x="25" y="434"/>
                </a:lnTo>
                <a:lnTo>
                  <a:pt x="23" y="434"/>
                </a:lnTo>
                <a:lnTo>
                  <a:pt x="21" y="434"/>
                </a:lnTo>
                <a:lnTo>
                  <a:pt x="21" y="432"/>
                </a:lnTo>
                <a:lnTo>
                  <a:pt x="20" y="432"/>
                </a:lnTo>
                <a:lnTo>
                  <a:pt x="18" y="430"/>
                </a:lnTo>
                <a:lnTo>
                  <a:pt x="16" y="430"/>
                </a:lnTo>
                <a:lnTo>
                  <a:pt x="14" y="430"/>
                </a:lnTo>
                <a:lnTo>
                  <a:pt x="10" y="430"/>
                </a:lnTo>
                <a:lnTo>
                  <a:pt x="8" y="430"/>
                </a:lnTo>
                <a:lnTo>
                  <a:pt x="8" y="428"/>
                </a:lnTo>
                <a:lnTo>
                  <a:pt x="8" y="426"/>
                </a:lnTo>
                <a:lnTo>
                  <a:pt x="8" y="422"/>
                </a:lnTo>
                <a:lnTo>
                  <a:pt x="8" y="420"/>
                </a:lnTo>
                <a:lnTo>
                  <a:pt x="8" y="418"/>
                </a:lnTo>
                <a:lnTo>
                  <a:pt x="10" y="417"/>
                </a:lnTo>
                <a:lnTo>
                  <a:pt x="10" y="415"/>
                </a:lnTo>
                <a:lnTo>
                  <a:pt x="12" y="413"/>
                </a:lnTo>
                <a:lnTo>
                  <a:pt x="12" y="409"/>
                </a:lnTo>
                <a:lnTo>
                  <a:pt x="12" y="407"/>
                </a:lnTo>
                <a:lnTo>
                  <a:pt x="10" y="403"/>
                </a:lnTo>
                <a:lnTo>
                  <a:pt x="12" y="401"/>
                </a:lnTo>
                <a:lnTo>
                  <a:pt x="12" y="399"/>
                </a:lnTo>
                <a:lnTo>
                  <a:pt x="12" y="397"/>
                </a:lnTo>
                <a:lnTo>
                  <a:pt x="12" y="395"/>
                </a:lnTo>
                <a:lnTo>
                  <a:pt x="12" y="393"/>
                </a:lnTo>
                <a:lnTo>
                  <a:pt x="12" y="392"/>
                </a:lnTo>
                <a:lnTo>
                  <a:pt x="8" y="390"/>
                </a:lnTo>
                <a:lnTo>
                  <a:pt x="6" y="388"/>
                </a:lnTo>
                <a:lnTo>
                  <a:pt x="4" y="386"/>
                </a:lnTo>
                <a:lnTo>
                  <a:pt x="2" y="386"/>
                </a:lnTo>
                <a:lnTo>
                  <a:pt x="2" y="384"/>
                </a:lnTo>
                <a:lnTo>
                  <a:pt x="0" y="382"/>
                </a:lnTo>
                <a:lnTo>
                  <a:pt x="0" y="380"/>
                </a:lnTo>
                <a:lnTo>
                  <a:pt x="0" y="378"/>
                </a:lnTo>
                <a:lnTo>
                  <a:pt x="2" y="372"/>
                </a:lnTo>
                <a:lnTo>
                  <a:pt x="4" y="369"/>
                </a:lnTo>
                <a:lnTo>
                  <a:pt x="4" y="365"/>
                </a:lnTo>
                <a:lnTo>
                  <a:pt x="4" y="363"/>
                </a:lnTo>
                <a:lnTo>
                  <a:pt x="6" y="361"/>
                </a:lnTo>
                <a:lnTo>
                  <a:pt x="8" y="359"/>
                </a:lnTo>
                <a:lnTo>
                  <a:pt x="8" y="355"/>
                </a:lnTo>
                <a:lnTo>
                  <a:pt x="8" y="353"/>
                </a:lnTo>
                <a:lnTo>
                  <a:pt x="8" y="351"/>
                </a:lnTo>
                <a:lnTo>
                  <a:pt x="8" y="349"/>
                </a:lnTo>
                <a:lnTo>
                  <a:pt x="10" y="347"/>
                </a:lnTo>
                <a:lnTo>
                  <a:pt x="10" y="345"/>
                </a:lnTo>
                <a:lnTo>
                  <a:pt x="10" y="344"/>
                </a:lnTo>
                <a:lnTo>
                  <a:pt x="10" y="342"/>
                </a:lnTo>
                <a:lnTo>
                  <a:pt x="10" y="340"/>
                </a:lnTo>
                <a:lnTo>
                  <a:pt x="14" y="338"/>
                </a:lnTo>
                <a:lnTo>
                  <a:pt x="16" y="338"/>
                </a:lnTo>
                <a:lnTo>
                  <a:pt x="18" y="338"/>
                </a:lnTo>
                <a:lnTo>
                  <a:pt x="20" y="336"/>
                </a:lnTo>
                <a:lnTo>
                  <a:pt x="21" y="336"/>
                </a:lnTo>
                <a:lnTo>
                  <a:pt x="23" y="336"/>
                </a:lnTo>
                <a:lnTo>
                  <a:pt x="25" y="334"/>
                </a:lnTo>
                <a:lnTo>
                  <a:pt x="27" y="334"/>
                </a:lnTo>
                <a:lnTo>
                  <a:pt x="31" y="334"/>
                </a:lnTo>
                <a:lnTo>
                  <a:pt x="33" y="334"/>
                </a:lnTo>
                <a:lnTo>
                  <a:pt x="35" y="334"/>
                </a:lnTo>
                <a:lnTo>
                  <a:pt x="37" y="334"/>
                </a:lnTo>
                <a:lnTo>
                  <a:pt x="37" y="336"/>
                </a:lnTo>
                <a:lnTo>
                  <a:pt x="39" y="336"/>
                </a:lnTo>
                <a:lnTo>
                  <a:pt x="41" y="336"/>
                </a:lnTo>
                <a:lnTo>
                  <a:pt x="41" y="338"/>
                </a:lnTo>
                <a:lnTo>
                  <a:pt x="43" y="338"/>
                </a:lnTo>
                <a:lnTo>
                  <a:pt x="45" y="338"/>
                </a:lnTo>
                <a:lnTo>
                  <a:pt x="46" y="338"/>
                </a:lnTo>
                <a:lnTo>
                  <a:pt x="48" y="336"/>
                </a:lnTo>
                <a:lnTo>
                  <a:pt x="50" y="334"/>
                </a:lnTo>
                <a:lnTo>
                  <a:pt x="50" y="332"/>
                </a:lnTo>
                <a:lnTo>
                  <a:pt x="52" y="332"/>
                </a:lnTo>
                <a:lnTo>
                  <a:pt x="54" y="330"/>
                </a:lnTo>
                <a:lnTo>
                  <a:pt x="54" y="328"/>
                </a:lnTo>
                <a:lnTo>
                  <a:pt x="56" y="328"/>
                </a:lnTo>
                <a:lnTo>
                  <a:pt x="58" y="326"/>
                </a:lnTo>
                <a:lnTo>
                  <a:pt x="60" y="326"/>
                </a:lnTo>
                <a:lnTo>
                  <a:pt x="60" y="324"/>
                </a:lnTo>
                <a:lnTo>
                  <a:pt x="62" y="324"/>
                </a:lnTo>
                <a:lnTo>
                  <a:pt x="62" y="322"/>
                </a:lnTo>
                <a:lnTo>
                  <a:pt x="64" y="322"/>
                </a:lnTo>
                <a:lnTo>
                  <a:pt x="64" y="321"/>
                </a:lnTo>
                <a:lnTo>
                  <a:pt x="64" y="319"/>
                </a:lnTo>
                <a:lnTo>
                  <a:pt x="64" y="317"/>
                </a:lnTo>
                <a:lnTo>
                  <a:pt x="64" y="315"/>
                </a:lnTo>
                <a:lnTo>
                  <a:pt x="68" y="313"/>
                </a:lnTo>
                <a:lnTo>
                  <a:pt x="70" y="313"/>
                </a:lnTo>
                <a:lnTo>
                  <a:pt x="70" y="315"/>
                </a:lnTo>
                <a:lnTo>
                  <a:pt x="73" y="315"/>
                </a:lnTo>
                <a:lnTo>
                  <a:pt x="75" y="315"/>
                </a:lnTo>
                <a:lnTo>
                  <a:pt x="77" y="315"/>
                </a:lnTo>
                <a:lnTo>
                  <a:pt x="79" y="315"/>
                </a:lnTo>
                <a:lnTo>
                  <a:pt x="79" y="313"/>
                </a:lnTo>
                <a:lnTo>
                  <a:pt x="81" y="313"/>
                </a:lnTo>
                <a:lnTo>
                  <a:pt x="83" y="311"/>
                </a:lnTo>
                <a:lnTo>
                  <a:pt x="85" y="311"/>
                </a:lnTo>
                <a:lnTo>
                  <a:pt x="85" y="309"/>
                </a:lnTo>
                <a:lnTo>
                  <a:pt x="85" y="307"/>
                </a:lnTo>
                <a:lnTo>
                  <a:pt x="83" y="307"/>
                </a:lnTo>
                <a:lnTo>
                  <a:pt x="81" y="305"/>
                </a:lnTo>
                <a:lnTo>
                  <a:pt x="81" y="303"/>
                </a:lnTo>
                <a:lnTo>
                  <a:pt x="79" y="301"/>
                </a:lnTo>
                <a:lnTo>
                  <a:pt x="79" y="299"/>
                </a:lnTo>
                <a:lnTo>
                  <a:pt x="79" y="297"/>
                </a:lnTo>
                <a:lnTo>
                  <a:pt x="77" y="297"/>
                </a:lnTo>
                <a:lnTo>
                  <a:pt x="75" y="296"/>
                </a:lnTo>
                <a:lnTo>
                  <a:pt x="71" y="296"/>
                </a:lnTo>
                <a:lnTo>
                  <a:pt x="71" y="294"/>
                </a:lnTo>
                <a:lnTo>
                  <a:pt x="70" y="294"/>
                </a:lnTo>
                <a:lnTo>
                  <a:pt x="68" y="294"/>
                </a:lnTo>
                <a:lnTo>
                  <a:pt x="66" y="292"/>
                </a:lnTo>
                <a:lnTo>
                  <a:pt x="64" y="292"/>
                </a:lnTo>
                <a:lnTo>
                  <a:pt x="60" y="288"/>
                </a:lnTo>
                <a:lnTo>
                  <a:pt x="58" y="286"/>
                </a:lnTo>
                <a:lnTo>
                  <a:pt x="56" y="284"/>
                </a:lnTo>
                <a:lnTo>
                  <a:pt x="54" y="282"/>
                </a:lnTo>
                <a:lnTo>
                  <a:pt x="52" y="280"/>
                </a:lnTo>
                <a:lnTo>
                  <a:pt x="54" y="278"/>
                </a:lnTo>
                <a:lnTo>
                  <a:pt x="56" y="276"/>
                </a:lnTo>
                <a:lnTo>
                  <a:pt x="58" y="276"/>
                </a:lnTo>
                <a:lnTo>
                  <a:pt x="58" y="274"/>
                </a:lnTo>
                <a:lnTo>
                  <a:pt x="60" y="273"/>
                </a:lnTo>
                <a:lnTo>
                  <a:pt x="60" y="271"/>
                </a:lnTo>
                <a:lnTo>
                  <a:pt x="62" y="269"/>
                </a:lnTo>
                <a:lnTo>
                  <a:pt x="64" y="267"/>
                </a:lnTo>
                <a:lnTo>
                  <a:pt x="64" y="265"/>
                </a:lnTo>
                <a:lnTo>
                  <a:pt x="66" y="263"/>
                </a:lnTo>
                <a:lnTo>
                  <a:pt x="66" y="259"/>
                </a:lnTo>
                <a:lnTo>
                  <a:pt x="66" y="257"/>
                </a:lnTo>
                <a:lnTo>
                  <a:pt x="66" y="255"/>
                </a:lnTo>
                <a:lnTo>
                  <a:pt x="66" y="253"/>
                </a:lnTo>
                <a:lnTo>
                  <a:pt x="66" y="251"/>
                </a:lnTo>
                <a:lnTo>
                  <a:pt x="66" y="249"/>
                </a:lnTo>
                <a:lnTo>
                  <a:pt x="64" y="248"/>
                </a:lnTo>
                <a:lnTo>
                  <a:pt x="64" y="246"/>
                </a:lnTo>
                <a:lnTo>
                  <a:pt x="64" y="244"/>
                </a:lnTo>
                <a:lnTo>
                  <a:pt x="62" y="242"/>
                </a:lnTo>
                <a:lnTo>
                  <a:pt x="62" y="240"/>
                </a:lnTo>
                <a:lnTo>
                  <a:pt x="60" y="238"/>
                </a:lnTo>
                <a:lnTo>
                  <a:pt x="58" y="236"/>
                </a:lnTo>
                <a:lnTo>
                  <a:pt x="58" y="234"/>
                </a:lnTo>
                <a:lnTo>
                  <a:pt x="56" y="232"/>
                </a:lnTo>
                <a:lnTo>
                  <a:pt x="56" y="230"/>
                </a:lnTo>
                <a:lnTo>
                  <a:pt x="56" y="228"/>
                </a:lnTo>
                <a:lnTo>
                  <a:pt x="56" y="226"/>
                </a:lnTo>
                <a:lnTo>
                  <a:pt x="54" y="225"/>
                </a:lnTo>
                <a:lnTo>
                  <a:pt x="54" y="223"/>
                </a:lnTo>
                <a:lnTo>
                  <a:pt x="54" y="221"/>
                </a:lnTo>
                <a:lnTo>
                  <a:pt x="54" y="217"/>
                </a:lnTo>
                <a:lnTo>
                  <a:pt x="52" y="215"/>
                </a:lnTo>
                <a:lnTo>
                  <a:pt x="52" y="213"/>
                </a:lnTo>
                <a:lnTo>
                  <a:pt x="50" y="211"/>
                </a:lnTo>
                <a:lnTo>
                  <a:pt x="50" y="209"/>
                </a:lnTo>
                <a:lnTo>
                  <a:pt x="50" y="207"/>
                </a:lnTo>
                <a:lnTo>
                  <a:pt x="48" y="205"/>
                </a:lnTo>
                <a:lnTo>
                  <a:pt x="48" y="201"/>
                </a:lnTo>
                <a:lnTo>
                  <a:pt x="46" y="200"/>
                </a:lnTo>
                <a:lnTo>
                  <a:pt x="46" y="198"/>
                </a:lnTo>
                <a:lnTo>
                  <a:pt x="46" y="196"/>
                </a:lnTo>
                <a:lnTo>
                  <a:pt x="46" y="194"/>
                </a:lnTo>
                <a:lnTo>
                  <a:pt x="46" y="192"/>
                </a:lnTo>
                <a:lnTo>
                  <a:pt x="46" y="190"/>
                </a:lnTo>
                <a:lnTo>
                  <a:pt x="46" y="188"/>
                </a:lnTo>
                <a:lnTo>
                  <a:pt x="46" y="186"/>
                </a:lnTo>
                <a:lnTo>
                  <a:pt x="45" y="184"/>
                </a:lnTo>
                <a:lnTo>
                  <a:pt x="45" y="182"/>
                </a:lnTo>
                <a:lnTo>
                  <a:pt x="45" y="178"/>
                </a:lnTo>
                <a:lnTo>
                  <a:pt x="45" y="177"/>
                </a:lnTo>
                <a:lnTo>
                  <a:pt x="45" y="175"/>
                </a:lnTo>
                <a:lnTo>
                  <a:pt x="45" y="173"/>
                </a:lnTo>
                <a:lnTo>
                  <a:pt x="45" y="171"/>
                </a:lnTo>
                <a:lnTo>
                  <a:pt x="45" y="169"/>
                </a:lnTo>
                <a:lnTo>
                  <a:pt x="45" y="167"/>
                </a:lnTo>
                <a:lnTo>
                  <a:pt x="45" y="165"/>
                </a:lnTo>
                <a:lnTo>
                  <a:pt x="45" y="163"/>
                </a:lnTo>
                <a:lnTo>
                  <a:pt x="43" y="163"/>
                </a:lnTo>
                <a:lnTo>
                  <a:pt x="43" y="161"/>
                </a:lnTo>
                <a:lnTo>
                  <a:pt x="43" y="159"/>
                </a:lnTo>
                <a:lnTo>
                  <a:pt x="43" y="155"/>
                </a:lnTo>
                <a:lnTo>
                  <a:pt x="43" y="153"/>
                </a:lnTo>
                <a:lnTo>
                  <a:pt x="43" y="152"/>
                </a:lnTo>
                <a:lnTo>
                  <a:pt x="43" y="150"/>
                </a:lnTo>
                <a:lnTo>
                  <a:pt x="43" y="148"/>
                </a:lnTo>
                <a:lnTo>
                  <a:pt x="43" y="146"/>
                </a:lnTo>
                <a:lnTo>
                  <a:pt x="43" y="144"/>
                </a:lnTo>
                <a:lnTo>
                  <a:pt x="43" y="142"/>
                </a:lnTo>
                <a:lnTo>
                  <a:pt x="41" y="140"/>
                </a:lnTo>
                <a:lnTo>
                  <a:pt x="41" y="136"/>
                </a:lnTo>
                <a:lnTo>
                  <a:pt x="41" y="134"/>
                </a:lnTo>
                <a:lnTo>
                  <a:pt x="41" y="132"/>
                </a:lnTo>
                <a:lnTo>
                  <a:pt x="41" y="130"/>
                </a:lnTo>
                <a:lnTo>
                  <a:pt x="39" y="127"/>
                </a:lnTo>
                <a:lnTo>
                  <a:pt x="39" y="123"/>
                </a:lnTo>
                <a:lnTo>
                  <a:pt x="39" y="121"/>
                </a:lnTo>
                <a:lnTo>
                  <a:pt x="39" y="119"/>
                </a:lnTo>
                <a:lnTo>
                  <a:pt x="39" y="117"/>
                </a:lnTo>
                <a:lnTo>
                  <a:pt x="39" y="113"/>
                </a:lnTo>
                <a:lnTo>
                  <a:pt x="39" y="111"/>
                </a:lnTo>
                <a:lnTo>
                  <a:pt x="39" y="109"/>
                </a:lnTo>
                <a:lnTo>
                  <a:pt x="39" y="107"/>
                </a:lnTo>
                <a:lnTo>
                  <a:pt x="39" y="105"/>
                </a:lnTo>
                <a:lnTo>
                  <a:pt x="39" y="104"/>
                </a:lnTo>
                <a:lnTo>
                  <a:pt x="39" y="102"/>
                </a:lnTo>
                <a:lnTo>
                  <a:pt x="41" y="102"/>
                </a:lnTo>
                <a:lnTo>
                  <a:pt x="41" y="100"/>
                </a:lnTo>
                <a:lnTo>
                  <a:pt x="41" y="98"/>
                </a:lnTo>
                <a:lnTo>
                  <a:pt x="41" y="96"/>
                </a:lnTo>
                <a:lnTo>
                  <a:pt x="41" y="94"/>
                </a:lnTo>
                <a:lnTo>
                  <a:pt x="41" y="92"/>
                </a:lnTo>
                <a:lnTo>
                  <a:pt x="41" y="90"/>
                </a:lnTo>
                <a:lnTo>
                  <a:pt x="43" y="88"/>
                </a:lnTo>
                <a:lnTo>
                  <a:pt x="41" y="86"/>
                </a:lnTo>
                <a:lnTo>
                  <a:pt x="41" y="84"/>
                </a:lnTo>
                <a:lnTo>
                  <a:pt x="41" y="82"/>
                </a:lnTo>
                <a:lnTo>
                  <a:pt x="41" y="77"/>
                </a:lnTo>
                <a:lnTo>
                  <a:pt x="43" y="77"/>
                </a:lnTo>
                <a:lnTo>
                  <a:pt x="46" y="77"/>
                </a:lnTo>
                <a:lnTo>
                  <a:pt x="50" y="77"/>
                </a:lnTo>
                <a:lnTo>
                  <a:pt x="52" y="77"/>
                </a:lnTo>
                <a:lnTo>
                  <a:pt x="54" y="77"/>
                </a:lnTo>
                <a:lnTo>
                  <a:pt x="56" y="75"/>
                </a:lnTo>
                <a:lnTo>
                  <a:pt x="62" y="71"/>
                </a:lnTo>
                <a:lnTo>
                  <a:pt x="66" y="67"/>
                </a:lnTo>
                <a:lnTo>
                  <a:pt x="68" y="63"/>
                </a:lnTo>
                <a:lnTo>
                  <a:pt x="71" y="59"/>
                </a:lnTo>
                <a:lnTo>
                  <a:pt x="75" y="56"/>
                </a:lnTo>
                <a:lnTo>
                  <a:pt x="77" y="52"/>
                </a:lnTo>
                <a:lnTo>
                  <a:pt x="81" y="50"/>
                </a:lnTo>
                <a:lnTo>
                  <a:pt x="85" y="50"/>
                </a:lnTo>
                <a:lnTo>
                  <a:pt x="89" y="50"/>
                </a:lnTo>
                <a:lnTo>
                  <a:pt x="91" y="50"/>
                </a:lnTo>
                <a:lnTo>
                  <a:pt x="93" y="50"/>
                </a:lnTo>
                <a:lnTo>
                  <a:pt x="96" y="52"/>
                </a:lnTo>
                <a:lnTo>
                  <a:pt x="100" y="52"/>
                </a:lnTo>
                <a:lnTo>
                  <a:pt x="104" y="52"/>
                </a:lnTo>
                <a:lnTo>
                  <a:pt x="108" y="54"/>
                </a:lnTo>
                <a:lnTo>
                  <a:pt x="112" y="54"/>
                </a:lnTo>
                <a:lnTo>
                  <a:pt x="116" y="54"/>
                </a:lnTo>
                <a:lnTo>
                  <a:pt x="119" y="52"/>
                </a:lnTo>
                <a:lnTo>
                  <a:pt x="123" y="50"/>
                </a:lnTo>
                <a:lnTo>
                  <a:pt x="127" y="48"/>
                </a:lnTo>
                <a:lnTo>
                  <a:pt x="131" y="46"/>
                </a:lnTo>
                <a:lnTo>
                  <a:pt x="137" y="42"/>
                </a:lnTo>
                <a:lnTo>
                  <a:pt x="141" y="40"/>
                </a:lnTo>
                <a:lnTo>
                  <a:pt x="143" y="40"/>
                </a:lnTo>
                <a:lnTo>
                  <a:pt x="144" y="38"/>
                </a:lnTo>
                <a:lnTo>
                  <a:pt x="148" y="36"/>
                </a:lnTo>
                <a:lnTo>
                  <a:pt x="152" y="34"/>
                </a:lnTo>
                <a:lnTo>
                  <a:pt x="156" y="31"/>
                </a:lnTo>
                <a:lnTo>
                  <a:pt x="160" y="29"/>
                </a:lnTo>
                <a:lnTo>
                  <a:pt x="164" y="27"/>
                </a:lnTo>
                <a:lnTo>
                  <a:pt x="168" y="25"/>
                </a:lnTo>
                <a:lnTo>
                  <a:pt x="171" y="23"/>
                </a:lnTo>
                <a:lnTo>
                  <a:pt x="175" y="19"/>
                </a:lnTo>
                <a:lnTo>
                  <a:pt x="179" y="17"/>
                </a:lnTo>
                <a:lnTo>
                  <a:pt x="185" y="15"/>
                </a:lnTo>
                <a:lnTo>
                  <a:pt x="189" y="13"/>
                </a:lnTo>
                <a:lnTo>
                  <a:pt x="192" y="11"/>
                </a:lnTo>
                <a:close/>
              </a:path>
            </a:pathLst>
          </a:custGeom>
          <a:solidFill>
            <a:srgbClr val="7BC36F"/>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96" name="Freeform 8">
            <a:extLst>
              <a:ext uri="{FF2B5EF4-FFF2-40B4-BE49-F238E27FC236}">
                <a16:creationId xmlns:a16="http://schemas.microsoft.com/office/drawing/2014/main" id="{8320B5C9-95F8-31D5-A66F-D37C924E387D}"/>
              </a:ext>
            </a:extLst>
          </p:cNvPr>
          <p:cNvSpPr>
            <a:spLocks/>
          </p:cNvSpPr>
          <p:nvPr/>
        </p:nvSpPr>
        <p:spPr bwMode="auto">
          <a:xfrm>
            <a:off x="5932188" y="1600819"/>
            <a:ext cx="1276772" cy="1093356"/>
          </a:xfrm>
          <a:custGeom>
            <a:avLst/>
            <a:gdLst>
              <a:gd name="T0" fmla="*/ 336 w 536"/>
              <a:gd name="T1" fmla="*/ 50 h 459"/>
              <a:gd name="T2" fmla="*/ 378 w 536"/>
              <a:gd name="T3" fmla="*/ 44 h 459"/>
              <a:gd name="T4" fmla="*/ 401 w 536"/>
              <a:gd name="T5" fmla="*/ 15 h 459"/>
              <a:gd name="T6" fmla="*/ 444 w 536"/>
              <a:gd name="T7" fmla="*/ 4 h 459"/>
              <a:gd name="T8" fmla="*/ 467 w 536"/>
              <a:gd name="T9" fmla="*/ 25 h 459"/>
              <a:gd name="T10" fmla="*/ 478 w 536"/>
              <a:gd name="T11" fmla="*/ 40 h 459"/>
              <a:gd name="T12" fmla="*/ 519 w 536"/>
              <a:gd name="T13" fmla="*/ 46 h 459"/>
              <a:gd name="T14" fmla="*/ 536 w 536"/>
              <a:gd name="T15" fmla="*/ 73 h 459"/>
              <a:gd name="T16" fmla="*/ 536 w 536"/>
              <a:gd name="T17" fmla="*/ 113 h 459"/>
              <a:gd name="T18" fmla="*/ 501 w 536"/>
              <a:gd name="T19" fmla="*/ 134 h 459"/>
              <a:gd name="T20" fmla="*/ 470 w 536"/>
              <a:gd name="T21" fmla="*/ 129 h 459"/>
              <a:gd name="T22" fmla="*/ 457 w 536"/>
              <a:gd name="T23" fmla="*/ 158 h 459"/>
              <a:gd name="T24" fmla="*/ 442 w 536"/>
              <a:gd name="T25" fmla="*/ 192 h 459"/>
              <a:gd name="T26" fmla="*/ 430 w 536"/>
              <a:gd name="T27" fmla="*/ 221 h 459"/>
              <a:gd name="T28" fmla="*/ 399 w 536"/>
              <a:gd name="T29" fmla="*/ 236 h 459"/>
              <a:gd name="T30" fmla="*/ 363 w 536"/>
              <a:gd name="T31" fmla="*/ 248 h 459"/>
              <a:gd name="T32" fmla="*/ 334 w 536"/>
              <a:gd name="T33" fmla="*/ 263 h 459"/>
              <a:gd name="T34" fmla="*/ 338 w 536"/>
              <a:gd name="T35" fmla="*/ 286 h 459"/>
              <a:gd name="T36" fmla="*/ 367 w 536"/>
              <a:gd name="T37" fmla="*/ 298 h 459"/>
              <a:gd name="T38" fmla="*/ 357 w 536"/>
              <a:gd name="T39" fmla="*/ 330 h 459"/>
              <a:gd name="T40" fmla="*/ 380 w 536"/>
              <a:gd name="T41" fmla="*/ 344 h 459"/>
              <a:gd name="T42" fmla="*/ 390 w 536"/>
              <a:gd name="T43" fmla="*/ 373 h 459"/>
              <a:gd name="T44" fmla="*/ 419 w 536"/>
              <a:gd name="T45" fmla="*/ 388 h 459"/>
              <a:gd name="T46" fmla="*/ 453 w 536"/>
              <a:gd name="T47" fmla="*/ 398 h 459"/>
              <a:gd name="T48" fmla="*/ 484 w 536"/>
              <a:gd name="T49" fmla="*/ 405 h 459"/>
              <a:gd name="T50" fmla="*/ 453 w 536"/>
              <a:gd name="T51" fmla="*/ 422 h 459"/>
              <a:gd name="T52" fmla="*/ 438 w 536"/>
              <a:gd name="T53" fmla="*/ 447 h 459"/>
              <a:gd name="T54" fmla="*/ 430 w 536"/>
              <a:gd name="T55" fmla="*/ 453 h 459"/>
              <a:gd name="T56" fmla="*/ 397 w 536"/>
              <a:gd name="T57" fmla="*/ 455 h 459"/>
              <a:gd name="T58" fmla="*/ 373 w 536"/>
              <a:gd name="T59" fmla="*/ 430 h 459"/>
              <a:gd name="T60" fmla="*/ 373 w 536"/>
              <a:gd name="T61" fmla="*/ 396 h 459"/>
              <a:gd name="T62" fmla="*/ 342 w 536"/>
              <a:gd name="T63" fmla="*/ 388 h 459"/>
              <a:gd name="T64" fmla="*/ 313 w 536"/>
              <a:gd name="T65" fmla="*/ 376 h 459"/>
              <a:gd name="T66" fmla="*/ 284 w 536"/>
              <a:gd name="T67" fmla="*/ 378 h 459"/>
              <a:gd name="T68" fmla="*/ 230 w 536"/>
              <a:gd name="T69" fmla="*/ 363 h 459"/>
              <a:gd name="T70" fmla="*/ 253 w 536"/>
              <a:gd name="T71" fmla="*/ 336 h 459"/>
              <a:gd name="T72" fmla="*/ 255 w 536"/>
              <a:gd name="T73" fmla="*/ 319 h 459"/>
              <a:gd name="T74" fmla="*/ 238 w 536"/>
              <a:gd name="T75" fmla="*/ 300 h 459"/>
              <a:gd name="T76" fmla="*/ 228 w 536"/>
              <a:gd name="T77" fmla="*/ 282 h 459"/>
              <a:gd name="T78" fmla="*/ 226 w 536"/>
              <a:gd name="T79" fmla="*/ 261 h 459"/>
              <a:gd name="T80" fmla="*/ 236 w 536"/>
              <a:gd name="T81" fmla="*/ 234 h 459"/>
              <a:gd name="T82" fmla="*/ 234 w 536"/>
              <a:gd name="T83" fmla="*/ 204 h 459"/>
              <a:gd name="T84" fmla="*/ 213 w 536"/>
              <a:gd name="T85" fmla="*/ 225 h 459"/>
              <a:gd name="T86" fmla="*/ 184 w 536"/>
              <a:gd name="T87" fmla="*/ 209 h 459"/>
              <a:gd name="T88" fmla="*/ 178 w 536"/>
              <a:gd name="T89" fmla="*/ 190 h 459"/>
              <a:gd name="T90" fmla="*/ 165 w 536"/>
              <a:gd name="T91" fmla="*/ 161 h 459"/>
              <a:gd name="T92" fmla="*/ 144 w 536"/>
              <a:gd name="T93" fmla="*/ 159 h 459"/>
              <a:gd name="T94" fmla="*/ 127 w 536"/>
              <a:gd name="T95" fmla="*/ 173 h 459"/>
              <a:gd name="T96" fmla="*/ 142 w 536"/>
              <a:gd name="T97" fmla="*/ 134 h 459"/>
              <a:gd name="T98" fmla="*/ 117 w 536"/>
              <a:gd name="T99" fmla="*/ 113 h 459"/>
              <a:gd name="T100" fmla="*/ 100 w 536"/>
              <a:gd name="T101" fmla="*/ 98 h 459"/>
              <a:gd name="T102" fmla="*/ 61 w 536"/>
              <a:gd name="T103" fmla="*/ 111 h 459"/>
              <a:gd name="T104" fmla="*/ 44 w 536"/>
              <a:gd name="T105" fmla="*/ 121 h 459"/>
              <a:gd name="T106" fmla="*/ 29 w 536"/>
              <a:gd name="T107" fmla="*/ 88 h 459"/>
              <a:gd name="T108" fmla="*/ 2 w 536"/>
              <a:gd name="T109" fmla="*/ 75 h 459"/>
              <a:gd name="T110" fmla="*/ 19 w 536"/>
              <a:gd name="T111" fmla="*/ 44 h 459"/>
              <a:gd name="T112" fmla="*/ 61 w 536"/>
              <a:gd name="T113" fmla="*/ 48 h 459"/>
              <a:gd name="T114" fmla="*/ 98 w 536"/>
              <a:gd name="T115" fmla="*/ 54 h 459"/>
              <a:gd name="T116" fmla="*/ 129 w 536"/>
              <a:gd name="T117" fmla="*/ 75 h 459"/>
              <a:gd name="T118" fmla="*/ 165 w 536"/>
              <a:gd name="T119" fmla="*/ 71 h 459"/>
              <a:gd name="T120" fmla="*/ 190 w 536"/>
              <a:gd name="T121" fmla="*/ 50 h 459"/>
              <a:gd name="T122" fmla="*/ 230 w 536"/>
              <a:gd name="T123" fmla="*/ 46 h 459"/>
              <a:gd name="T124" fmla="*/ 269 w 536"/>
              <a:gd name="T125" fmla="*/ 46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59">
                <a:moveTo>
                  <a:pt x="273" y="46"/>
                </a:moveTo>
                <a:lnTo>
                  <a:pt x="275" y="46"/>
                </a:lnTo>
                <a:lnTo>
                  <a:pt x="276" y="46"/>
                </a:lnTo>
                <a:lnTo>
                  <a:pt x="278" y="48"/>
                </a:lnTo>
                <a:lnTo>
                  <a:pt x="280" y="50"/>
                </a:lnTo>
                <a:lnTo>
                  <a:pt x="282" y="50"/>
                </a:lnTo>
                <a:lnTo>
                  <a:pt x="286" y="50"/>
                </a:lnTo>
                <a:lnTo>
                  <a:pt x="288" y="50"/>
                </a:lnTo>
                <a:lnTo>
                  <a:pt x="292" y="50"/>
                </a:lnTo>
                <a:lnTo>
                  <a:pt x="296" y="50"/>
                </a:lnTo>
                <a:lnTo>
                  <a:pt x="298" y="50"/>
                </a:lnTo>
                <a:lnTo>
                  <a:pt x="301" y="50"/>
                </a:lnTo>
                <a:lnTo>
                  <a:pt x="303" y="50"/>
                </a:lnTo>
                <a:lnTo>
                  <a:pt x="307" y="52"/>
                </a:lnTo>
                <a:lnTo>
                  <a:pt x="311" y="52"/>
                </a:lnTo>
                <a:lnTo>
                  <a:pt x="313" y="52"/>
                </a:lnTo>
                <a:lnTo>
                  <a:pt x="317" y="52"/>
                </a:lnTo>
                <a:lnTo>
                  <a:pt x="319" y="52"/>
                </a:lnTo>
                <a:lnTo>
                  <a:pt x="323" y="52"/>
                </a:lnTo>
                <a:lnTo>
                  <a:pt x="326" y="52"/>
                </a:lnTo>
                <a:lnTo>
                  <a:pt x="334" y="50"/>
                </a:lnTo>
                <a:lnTo>
                  <a:pt x="336" y="50"/>
                </a:lnTo>
                <a:lnTo>
                  <a:pt x="338" y="50"/>
                </a:lnTo>
                <a:lnTo>
                  <a:pt x="340" y="50"/>
                </a:lnTo>
                <a:lnTo>
                  <a:pt x="342" y="50"/>
                </a:lnTo>
                <a:lnTo>
                  <a:pt x="344" y="50"/>
                </a:lnTo>
                <a:lnTo>
                  <a:pt x="346" y="50"/>
                </a:lnTo>
                <a:lnTo>
                  <a:pt x="348" y="50"/>
                </a:lnTo>
                <a:lnTo>
                  <a:pt x="349" y="50"/>
                </a:lnTo>
                <a:lnTo>
                  <a:pt x="351" y="50"/>
                </a:lnTo>
                <a:lnTo>
                  <a:pt x="353" y="50"/>
                </a:lnTo>
                <a:lnTo>
                  <a:pt x="355" y="50"/>
                </a:lnTo>
                <a:lnTo>
                  <a:pt x="357" y="50"/>
                </a:lnTo>
                <a:lnTo>
                  <a:pt x="359" y="50"/>
                </a:lnTo>
                <a:lnTo>
                  <a:pt x="361" y="50"/>
                </a:lnTo>
                <a:lnTo>
                  <a:pt x="365" y="50"/>
                </a:lnTo>
                <a:lnTo>
                  <a:pt x="365" y="48"/>
                </a:lnTo>
                <a:lnTo>
                  <a:pt x="367" y="48"/>
                </a:lnTo>
                <a:lnTo>
                  <a:pt x="369" y="48"/>
                </a:lnTo>
                <a:lnTo>
                  <a:pt x="373" y="48"/>
                </a:lnTo>
                <a:lnTo>
                  <a:pt x="373" y="46"/>
                </a:lnTo>
                <a:lnTo>
                  <a:pt x="374" y="46"/>
                </a:lnTo>
                <a:lnTo>
                  <a:pt x="376" y="46"/>
                </a:lnTo>
                <a:lnTo>
                  <a:pt x="378" y="44"/>
                </a:lnTo>
                <a:lnTo>
                  <a:pt x="380" y="42"/>
                </a:lnTo>
                <a:lnTo>
                  <a:pt x="382" y="42"/>
                </a:lnTo>
                <a:lnTo>
                  <a:pt x="382" y="40"/>
                </a:lnTo>
                <a:lnTo>
                  <a:pt x="384" y="38"/>
                </a:lnTo>
                <a:lnTo>
                  <a:pt x="384" y="37"/>
                </a:lnTo>
                <a:lnTo>
                  <a:pt x="386" y="37"/>
                </a:lnTo>
                <a:lnTo>
                  <a:pt x="386" y="35"/>
                </a:lnTo>
                <a:lnTo>
                  <a:pt x="386" y="33"/>
                </a:lnTo>
                <a:lnTo>
                  <a:pt x="388" y="33"/>
                </a:lnTo>
                <a:lnTo>
                  <a:pt x="388" y="31"/>
                </a:lnTo>
                <a:lnTo>
                  <a:pt x="388" y="29"/>
                </a:lnTo>
                <a:lnTo>
                  <a:pt x="390" y="27"/>
                </a:lnTo>
                <a:lnTo>
                  <a:pt x="390" y="25"/>
                </a:lnTo>
                <a:lnTo>
                  <a:pt x="390" y="23"/>
                </a:lnTo>
                <a:lnTo>
                  <a:pt x="392" y="23"/>
                </a:lnTo>
                <a:lnTo>
                  <a:pt x="392" y="21"/>
                </a:lnTo>
                <a:lnTo>
                  <a:pt x="394" y="19"/>
                </a:lnTo>
                <a:lnTo>
                  <a:pt x="396" y="19"/>
                </a:lnTo>
                <a:lnTo>
                  <a:pt x="396" y="17"/>
                </a:lnTo>
                <a:lnTo>
                  <a:pt x="397" y="17"/>
                </a:lnTo>
                <a:lnTo>
                  <a:pt x="399" y="15"/>
                </a:lnTo>
                <a:lnTo>
                  <a:pt x="401" y="15"/>
                </a:lnTo>
                <a:lnTo>
                  <a:pt x="403" y="15"/>
                </a:lnTo>
                <a:lnTo>
                  <a:pt x="405" y="15"/>
                </a:lnTo>
                <a:lnTo>
                  <a:pt x="407" y="14"/>
                </a:lnTo>
                <a:lnTo>
                  <a:pt x="409" y="14"/>
                </a:lnTo>
                <a:lnTo>
                  <a:pt x="411" y="14"/>
                </a:lnTo>
                <a:lnTo>
                  <a:pt x="413" y="14"/>
                </a:lnTo>
                <a:lnTo>
                  <a:pt x="415" y="12"/>
                </a:lnTo>
                <a:lnTo>
                  <a:pt x="417" y="12"/>
                </a:lnTo>
                <a:lnTo>
                  <a:pt x="419" y="10"/>
                </a:lnTo>
                <a:lnTo>
                  <a:pt x="421" y="10"/>
                </a:lnTo>
                <a:lnTo>
                  <a:pt x="422" y="10"/>
                </a:lnTo>
                <a:lnTo>
                  <a:pt x="424" y="10"/>
                </a:lnTo>
                <a:lnTo>
                  <a:pt x="426" y="8"/>
                </a:lnTo>
                <a:lnTo>
                  <a:pt x="428" y="10"/>
                </a:lnTo>
                <a:lnTo>
                  <a:pt x="430" y="10"/>
                </a:lnTo>
                <a:lnTo>
                  <a:pt x="432" y="8"/>
                </a:lnTo>
                <a:lnTo>
                  <a:pt x="434" y="8"/>
                </a:lnTo>
                <a:lnTo>
                  <a:pt x="436" y="8"/>
                </a:lnTo>
                <a:lnTo>
                  <a:pt x="438" y="8"/>
                </a:lnTo>
                <a:lnTo>
                  <a:pt x="440" y="6"/>
                </a:lnTo>
                <a:lnTo>
                  <a:pt x="442" y="6"/>
                </a:lnTo>
                <a:lnTo>
                  <a:pt x="444" y="4"/>
                </a:lnTo>
                <a:lnTo>
                  <a:pt x="446" y="4"/>
                </a:lnTo>
                <a:lnTo>
                  <a:pt x="447" y="2"/>
                </a:lnTo>
                <a:lnTo>
                  <a:pt x="449" y="2"/>
                </a:lnTo>
                <a:lnTo>
                  <a:pt x="449" y="0"/>
                </a:lnTo>
                <a:lnTo>
                  <a:pt x="451" y="0"/>
                </a:lnTo>
                <a:lnTo>
                  <a:pt x="453" y="0"/>
                </a:lnTo>
                <a:lnTo>
                  <a:pt x="455" y="0"/>
                </a:lnTo>
                <a:lnTo>
                  <a:pt x="457" y="0"/>
                </a:lnTo>
                <a:lnTo>
                  <a:pt x="459" y="2"/>
                </a:lnTo>
                <a:lnTo>
                  <a:pt x="459" y="4"/>
                </a:lnTo>
                <a:lnTo>
                  <a:pt x="461" y="4"/>
                </a:lnTo>
                <a:lnTo>
                  <a:pt x="461" y="6"/>
                </a:lnTo>
                <a:lnTo>
                  <a:pt x="461" y="8"/>
                </a:lnTo>
                <a:lnTo>
                  <a:pt x="461" y="10"/>
                </a:lnTo>
                <a:lnTo>
                  <a:pt x="463" y="12"/>
                </a:lnTo>
                <a:lnTo>
                  <a:pt x="463" y="14"/>
                </a:lnTo>
                <a:lnTo>
                  <a:pt x="465" y="15"/>
                </a:lnTo>
                <a:lnTo>
                  <a:pt x="467" y="17"/>
                </a:lnTo>
                <a:lnTo>
                  <a:pt x="467" y="19"/>
                </a:lnTo>
                <a:lnTo>
                  <a:pt x="467" y="21"/>
                </a:lnTo>
                <a:lnTo>
                  <a:pt x="467" y="23"/>
                </a:lnTo>
                <a:lnTo>
                  <a:pt x="467" y="25"/>
                </a:lnTo>
                <a:lnTo>
                  <a:pt x="465" y="27"/>
                </a:lnTo>
                <a:lnTo>
                  <a:pt x="465" y="29"/>
                </a:lnTo>
                <a:lnTo>
                  <a:pt x="465" y="31"/>
                </a:lnTo>
                <a:lnTo>
                  <a:pt x="465" y="33"/>
                </a:lnTo>
                <a:lnTo>
                  <a:pt x="465" y="35"/>
                </a:lnTo>
                <a:lnTo>
                  <a:pt x="465" y="37"/>
                </a:lnTo>
                <a:lnTo>
                  <a:pt x="463" y="37"/>
                </a:lnTo>
                <a:lnTo>
                  <a:pt x="463" y="38"/>
                </a:lnTo>
                <a:lnTo>
                  <a:pt x="461" y="38"/>
                </a:lnTo>
                <a:lnTo>
                  <a:pt x="461" y="40"/>
                </a:lnTo>
                <a:lnTo>
                  <a:pt x="459" y="40"/>
                </a:lnTo>
                <a:lnTo>
                  <a:pt x="459" y="42"/>
                </a:lnTo>
                <a:lnTo>
                  <a:pt x="461" y="44"/>
                </a:lnTo>
                <a:lnTo>
                  <a:pt x="463" y="44"/>
                </a:lnTo>
                <a:lnTo>
                  <a:pt x="465" y="44"/>
                </a:lnTo>
                <a:lnTo>
                  <a:pt x="467" y="44"/>
                </a:lnTo>
                <a:lnTo>
                  <a:pt x="469" y="42"/>
                </a:lnTo>
                <a:lnTo>
                  <a:pt x="470" y="42"/>
                </a:lnTo>
                <a:lnTo>
                  <a:pt x="472" y="42"/>
                </a:lnTo>
                <a:lnTo>
                  <a:pt x="474" y="40"/>
                </a:lnTo>
                <a:lnTo>
                  <a:pt x="476" y="40"/>
                </a:lnTo>
                <a:lnTo>
                  <a:pt x="478" y="40"/>
                </a:lnTo>
                <a:lnTo>
                  <a:pt x="480" y="40"/>
                </a:lnTo>
                <a:lnTo>
                  <a:pt x="482" y="40"/>
                </a:lnTo>
                <a:lnTo>
                  <a:pt x="484" y="40"/>
                </a:lnTo>
                <a:lnTo>
                  <a:pt x="486" y="40"/>
                </a:lnTo>
                <a:lnTo>
                  <a:pt x="488" y="40"/>
                </a:lnTo>
                <a:lnTo>
                  <a:pt x="492" y="42"/>
                </a:lnTo>
                <a:lnTo>
                  <a:pt x="494" y="42"/>
                </a:lnTo>
                <a:lnTo>
                  <a:pt x="494" y="44"/>
                </a:lnTo>
                <a:lnTo>
                  <a:pt x="495" y="44"/>
                </a:lnTo>
                <a:lnTo>
                  <a:pt x="497" y="44"/>
                </a:lnTo>
                <a:lnTo>
                  <a:pt x="499" y="44"/>
                </a:lnTo>
                <a:lnTo>
                  <a:pt x="501" y="44"/>
                </a:lnTo>
                <a:lnTo>
                  <a:pt x="503" y="46"/>
                </a:lnTo>
                <a:lnTo>
                  <a:pt x="505" y="48"/>
                </a:lnTo>
                <a:lnTo>
                  <a:pt x="507" y="48"/>
                </a:lnTo>
                <a:lnTo>
                  <a:pt x="509" y="48"/>
                </a:lnTo>
                <a:lnTo>
                  <a:pt x="511" y="48"/>
                </a:lnTo>
                <a:lnTo>
                  <a:pt x="513" y="48"/>
                </a:lnTo>
                <a:lnTo>
                  <a:pt x="515" y="48"/>
                </a:lnTo>
                <a:lnTo>
                  <a:pt x="517" y="48"/>
                </a:lnTo>
                <a:lnTo>
                  <a:pt x="517" y="46"/>
                </a:lnTo>
                <a:lnTo>
                  <a:pt x="519" y="46"/>
                </a:lnTo>
                <a:lnTo>
                  <a:pt x="520" y="46"/>
                </a:lnTo>
                <a:lnTo>
                  <a:pt x="522" y="46"/>
                </a:lnTo>
                <a:lnTo>
                  <a:pt x="524" y="46"/>
                </a:lnTo>
                <a:lnTo>
                  <a:pt x="526" y="48"/>
                </a:lnTo>
                <a:lnTo>
                  <a:pt x="528" y="48"/>
                </a:lnTo>
                <a:lnTo>
                  <a:pt x="530" y="50"/>
                </a:lnTo>
                <a:lnTo>
                  <a:pt x="532" y="52"/>
                </a:lnTo>
                <a:lnTo>
                  <a:pt x="530" y="52"/>
                </a:lnTo>
                <a:lnTo>
                  <a:pt x="530" y="54"/>
                </a:lnTo>
                <a:lnTo>
                  <a:pt x="532" y="54"/>
                </a:lnTo>
                <a:lnTo>
                  <a:pt x="532" y="56"/>
                </a:lnTo>
                <a:lnTo>
                  <a:pt x="532" y="58"/>
                </a:lnTo>
                <a:lnTo>
                  <a:pt x="530" y="58"/>
                </a:lnTo>
                <a:lnTo>
                  <a:pt x="530" y="60"/>
                </a:lnTo>
                <a:lnTo>
                  <a:pt x="530" y="62"/>
                </a:lnTo>
                <a:lnTo>
                  <a:pt x="530" y="63"/>
                </a:lnTo>
                <a:lnTo>
                  <a:pt x="532" y="63"/>
                </a:lnTo>
                <a:lnTo>
                  <a:pt x="532" y="65"/>
                </a:lnTo>
                <a:lnTo>
                  <a:pt x="534" y="67"/>
                </a:lnTo>
                <a:lnTo>
                  <a:pt x="534" y="69"/>
                </a:lnTo>
                <a:lnTo>
                  <a:pt x="536" y="71"/>
                </a:lnTo>
                <a:lnTo>
                  <a:pt x="536" y="73"/>
                </a:lnTo>
                <a:lnTo>
                  <a:pt x="536" y="75"/>
                </a:lnTo>
                <a:lnTo>
                  <a:pt x="536" y="77"/>
                </a:lnTo>
                <a:lnTo>
                  <a:pt x="536" y="79"/>
                </a:lnTo>
                <a:lnTo>
                  <a:pt x="536" y="81"/>
                </a:lnTo>
                <a:lnTo>
                  <a:pt x="536" y="83"/>
                </a:lnTo>
                <a:lnTo>
                  <a:pt x="536" y="85"/>
                </a:lnTo>
                <a:lnTo>
                  <a:pt x="536" y="86"/>
                </a:lnTo>
                <a:lnTo>
                  <a:pt x="536" y="88"/>
                </a:lnTo>
                <a:lnTo>
                  <a:pt x="536" y="90"/>
                </a:lnTo>
                <a:lnTo>
                  <a:pt x="536" y="92"/>
                </a:lnTo>
                <a:lnTo>
                  <a:pt x="536" y="94"/>
                </a:lnTo>
                <a:lnTo>
                  <a:pt x="536" y="96"/>
                </a:lnTo>
                <a:lnTo>
                  <a:pt x="536" y="98"/>
                </a:lnTo>
                <a:lnTo>
                  <a:pt x="536" y="100"/>
                </a:lnTo>
                <a:lnTo>
                  <a:pt x="536" y="102"/>
                </a:lnTo>
                <a:lnTo>
                  <a:pt x="536" y="104"/>
                </a:lnTo>
                <a:lnTo>
                  <a:pt x="534" y="106"/>
                </a:lnTo>
                <a:lnTo>
                  <a:pt x="534" y="108"/>
                </a:lnTo>
                <a:lnTo>
                  <a:pt x="536" y="110"/>
                </a:lnTo>
                <a:lnTo>
                  <a:pt x="534" y="111"/>
                </a:lnTo>
                <a:lnTo>
                  <a:pt x="534" y="113"/>
                </a:lnTo>
                <a:lnTo>
                  <a:pt x="536" y="113"/>
                </a:lnTo>
                <a:lnTo>
                  <a:pt x="534" y="115"/>
                </a:lnTo>
                <a:lnTo>
                  <a:pt x="532" y="117"/>
                </a:lnTo>
                <a:lnTo>
                  <a:pt x="530" y="119"/>
                </a:lnTo>
                <a:lnTo>
                  <a:pt x="528" y="119"/>
                </a:lnTo>
                <a:lnTo>
                  <a:pt x="526" y="119"/>
                </a:lnTo>
                <a:lnTo>
                  <a:pt x="524" y="121"/>
                </a:lnTo>
                <a:lnTo>
                  <a:pt x="522" y="121"/>
                </a:lnTo>
                <a:lnTo>
                  <a:pt x="520" y="123"/>
                </a:lnTo>
                <a:lnTo>
                  <a:pt x="519" y="123"/>
                </a:lnTo>
                <a:lnTo>
                  <a:pt x="519" y="125"/>
                </a:lnTo>
                <a:lnTo>
                  <a:pt x="517" y="125"/>
                </a:lnTo>
                <a:lnTo>
                  <a:pt x="517" y="127"/>
                </a:lnTo>
                <a:lnTo>
                  <a:pt x="515" y="127"/>
                </a:lnTo>
                <a:lnTo>
                  <a:pt x="515" y="129"/>
                </a:lnTo>
                <a:lnTo>
                  <a:pt x="513" y="131"/>
                </a:lnTo>
                <a:lnTo>
                  <a:pt x="513" y="133"/>
                </a:lnTo>
                <a:lnTo>
                  <a:pt x="511" y="133"/>
                </a:lnTo>
                <a:lnTo>
                  <a:pt x="509" y="133"/>
                </a:lnTo>
                <a:lnTo>
                  <a:pt x="507" y="134"/>
                </a:lnTo>
                <a:lnTo>
                  <a:pt x="505" y="134"/>
                </a:lnTo>
                <a:lnTo>
                  <a:pt x="503" y="134"/>
                </a:lnTo>
                <a:lnTo>
                  <a:pt x="501" y="134"/>
                </a:lnTo>
                <a:lnTo>
                  <a:pt x="501" y="133"/>
                </a:lnTo>
                <a:lnTo>
                  <a:pt x="499" y="133"/>
                </a:lnTo>
                <a:lnTo>
                  <a:pt x="499" y="131"/>
                </a:lnTo>
                <a:lnTo>
                  <a:pt x="499" y="129"/>
                </a:lnTo>
                <a:lnTo>
                  <a:pt x="499" y="127"/>
                </a:lnTo>
                <a:lnTo>
                  <a:pt x="499" y="125"/>
                </a:lnTo>
                <a:lnTo>
                  <a:pt x="497" y="125"/>
                </a:lnTo>
                <a:lnTo>
                  <a:pt x="495" y="125"/>
                </a:lnTo>
                <a:lnTo>
                  <a:pt x="494" y="125"/>
                </a:lnTo>
                <a:lnTo>
                  <a:pt x="492" y="125"/>
                </a:lnTo>
                <a:lnTo>
                  <a:pt x="490" y="125"/>
                </a:lnTo>
                <a:lnTo>
                  <a:pt x="488" y="125"/>
                </a:lnTo>
                <a:lnTo>
                  <a:pt x="486" y="125"/>
                </a:lnTo>
                <a:lnTo>
                  <a:pt x="484" y="125"/>
                </a:lnTo>
                <a:lnTo>
                  <a:pt x="482" y="125"/>
                </a:lnTo>
                <a:lnTo>
                  <a:pt x="480" y="125"/>
                </a:lnTo>
                <a:lnTo>
                  <a:pt x="478" y="127"/>
                </a:lnTo>
                <a:lnTo>
                  <a:pt x="476" y="127"/>
                </a:lnTo>
                <a:lnTo>
                  <a:pt x="474" y="127"/>
                </a:lnTo>
                <a:lnTo>
                  <a:pt x="472" y="127"/>
                </a:lnTo>
                <a:lnTo>
                  <a:pt x="472" y="129"/>
                </a:lnTo>
                <a:lnTo>
                  <a:pt x="470" y="129"/>
                </a:lnTo>
                <a:lnTo>
                  <a:pt x="469" y="129"/>
                </a:lnTo>
                <a:lnTo>
                  <a:pt x="467" y="129"/>
                </a:lnTo>
                <a:lnTo>
                  <a:pt x="467" y="131"/>
                </a:lnTo>
                <a:lnTo>
                  <a:pt x="465" y="131"/>
                </a:lnTo>
                <a:lnTo>
                  <a:pt x="465" y="133"/>
                </a:lnTo>
                <a:lnTo>
                  <a:pt x="463" y="133"/>
                </a:lnTo>
                <a:lnTo>
                  <a:pt x="463" y="134"/>
                </a:lnTo>
                <a:lnTo>
                  <a:pt x="461" y="134"/>
                </a:lnTo>
                <a:lnTo>
                  <a:pt x="461" y="136"/>
                </a:lnTo>
                <a:lnTo>
                  <a:pt x="461" y="138"/>
                </a:lnTo>
                <a:lnTo>
                  <a:pt x="459" y="140"/>
                </a:lnTo>
                <a:lnTo>
                  <a:pt x="459" y="142"/>
                </a:lnTo>
                <a:lnTo>
                  <a:pt x="459" y="144"/>
                </a:lnTo>
                <a:lnTo>
                  <a:pt x="459" y="146"/>
                </a:lnTo>
                <a:lnTo>
                  <a:pt x="459" y="148"/>
                </a:lnTo>
                <a:lnTo>
                  <a:pt x="459" y="150"/>
                </a:lnTo>
                <a:lnTo>
                  <a:pt x="457" y="150"/>
                </a:lnTo>
                <a:lnTo>
                  <a:pt x="459" y="152"/>
                </a:lnTo>
                <a:lnTo>
                  <a:pt x="459" y="154"/>
                </a:lnTo>
                <a:lnTo>
                  <a:pt x="459" y="156"/>
                </a:lnTo>
                <a:lnTo>
                  <a:pt x="459" y="158"/>
                </a:lnTo>
                <a:lnTo>
                  <a:pt x="457" y="158"/>
                </a:lnTo>
                <a:lnTo>
                  <a:pt x="457" y="159"/>
                </a:lnTo>
                <a:lnTo>
                  <a:pt x="457" y="161"/>
                </a:lnTo>
                <a:lnTo>
                  <a:pt x="455" y="163"/>
                </a:lnTo>
                <a:lnTo>
                  <a:pt x="455" y="165"/>
                </a:lnTo>
                <a:lnTo>
                  <a:pt x="453" y="165"/>
                </a:lnTo>
                <a:lnTo>
                  <a:pt x="453" y="167"/>
                </a:lnTo>
                <a:lnTo>
                  <a:pt x="451" y="167"/>
                </a:lnTo>
                <a:lnTo>
                  <a:pt x="451" y="169"/>
                </a:lnTo>
                <a:lnTo>
                  <a:pt x="451" y="171"/>
                </a:lnTo>
                <a:lnTo>
                  <a:pt x="449" y="173"/>
                </a:lnTo>
                <a:lnTo>
                  <a:pt x="449" y="175"/>
                </a:lnTo>
                <a:lnTo>
                  <a:pt x="447" y="175"/>
                </a:lnTo>
                <a:lnTo>
                  <a:pt x="447" y="177"/>
                </a:lnTo>
                <a:lnTo>
                  <a:pt x="447" y="179"/>
                </a:lnTo>
                <a:lnTo>
                  <a:pt x="447" y="181"/>
                </a:lnTo>
                <a:lnTo>
                  <a:pt x="446" y="181"/>
                </a:lnTo>
                <a:lnTo>
                  <a:pt x="446" y="182"/>
                </a:lnTo>
                <a:lnTo>
                  <a:pt x="446" y="184"/>
                </a:lnTo>
                <a:lnTo>
                  <a:pt x="446" y="186"/>
                </a:lnTo>
                <a:lnTo>
                  <a:pt x="444" y="188"/>
                </a:lnTo>
                <a:lnTo>
                  <a:pt x="444" y="190"/>
                </a:lnTo>
                <a:lnTo>
                  <a:pt x="442" y="192"/>
                </a:lnTo>
                <a:lnTo>
                  <a:pt x="442" y="194"/>
                </a:lnTo>
                <a:lnTo>
                  <a:pt x="442" y="196"/>
                </a:lnTo>
                <a:lnTo>
                  <a:pt x="440" y="198"/>
                </a:lnTo>
                <a:lnTo>
                  <a:pt x="440" y="200"/>
                </a:lnTo>
                <a:lnTo>
                  <a:pt x="440" y="202"/>
                </a:lnTo>
                <a:lnTo>
                  <a:pt x="440" y="204"/>
                </a:lnTo>
                <a:lnTo>
                  <a:pt x="442" y="206"/>
                </a:lnTo>
                <a:lnTo>
                  <a:pt x="442" y="207"/>
                </a:lnTo>
                <a:lnTo>
                  <a:pt x="442" y="209"/>
                </a:lnTo>
                <a:lnTo>
                  <a:pt x="444" y="209"/>
                </a:lnTo>
                <a:lnTo>
                  <a:pt x="444" y="211"/>
                </a:lnTo>
                <a:lnTo>
                  <a:pt x="444" y="213"/>
                </a:lnTo>
                <a:lnTo>
                  <a:pt x="444" y="215"/>
                </a:lnTo>
                <a:lnTo>
                  <a:pt x="442" y="217"/>
                </a:lnTo>
                <a:lnTo>
                  <a:pt x="440" y="217"/>
                </a:lnTo>
                <a:lnTo>
                  <a:pt x="440" y="219"/>
                </a:lnTo>
                <a:lnTo>
                  <a:pt x="438" y="219"/>
                </a:lnTo>
                <a:lnTo>
                  <a:pt x="436" y="219"/>
                </a:lnTo>
                <a:lnTo>
                  <a:pt x="434" y="219"/>
                </a:lnTo>
                <a:lnTo>
                  <a:pt x="432" y="219"/>
                </a:lnTo>
                <a:lnTo>
                  <a:pt x="432" y="221"/>
                </a:lnTo>
                <a:lnTo>
                  <a:pt x="430" y="221"/>
                </a:lnTo>
                <a:lnTo>
                  <a:pt x="428" y="221"/>
                </a:lnTo>
                <a:lnTo>
                  <a:pt x="426" y="221"/>
                </a:lnTo>
                <a:lnTo>
                  <a:pt x="426" y="223"/>
                </a:lnTo>
                <a:lnTo>
                  <a:pt x="426" y="225"/>
                </a:lnTo>
                <a:lnTo>
                  <a:pt x="424" y="225"/>
                </a:lnTo>
                <a:lnTo>
                  <a:pt x="424" y="227"/>
                </a:lnTo>
                <a:lnTo>
                  <a:pt x="422" y="227"/>
                </a:lnTo>
                <a:lnTo>
                  <a:pt x="421" y="227"/>
                </a:lnTo>
                <a:lnTo>
                  <a:pt x="421" y="229"/>
                </a:lnTo>
                <a:lnTo>
                  <a:pt x="419" y="229"/>
                </a:lnTo>
                <a:lnTo>
                  <a:pt x="417" y="229"/>
                </a:lnTo>
                <a:lnTo>
                  <a:pt x="415" y="229"/>
                </a:lnTo>
                <a:lnTo>
                  <a:pt x="415" y="230"/>
                </a:lnTo>
                <a:lnTo>
                  <a:pt x="413" y="230"/>
                </a:lnTo>
                <a:lnTo>
                  <a:pt x="411" y="230"/>
                </a:lnTo>
                <a:lnTo>
                  <a:pt x="409" y="230"/>
                </a:lnTo>
                <a:lnTo>
                  <a:pt x="407" y="232"/>
                </a:lnTo>
                <a:lnTo>
                  <a:pt x="405" y="232"/>
                </a:lnTo>
                <a:lnTo>
                  <a:pt x="403" y="232"/>
                </a:lnTo>
                <a:lnTo>
                  <a:pt x="401" y="234"/>
                </a:lnTo>
                <a:lnTo>
                  <a:pt x="399" y="234"/>
                </a:lnTo>
                <a:lnTo>
                  <a:pt x="399" y="236"/>
                </a:lnTo>
                <a:lnTo>
                  <a:pt x="397" y="236"/>
                </a:lnTo>
                <a:lnTo>
                  <a:pt x="396" y="234"/>
                </a:lnTo>
                <a:lnTo>
                  <a:pt x="394" y="234"/>
                </a:lnTo>
                <a:lnTo>
                  <a:pt x="392" y="234"/>
                </a:lnTo>
                <a:lnTo>
                  <a:pt x="390" y="236"/>
                </a:lnTo>
                <a:lnTo>
                  <a:pt x="388" y="236"/>
                </a:lnTo>
                <a:lnTo>
                  <a:pt x="386" y="236"/>
                </a:lnTo>
                <a:lnTo>
                  <a:pt x="384" y="236"/>
                </a:lnTo>
                <a:lnTo>
                  <a:pt x="384" y="238"/>
                </a:lnTo>
                <a:lnTo>
                  <a:pt x="382" y="238"/>
                </a:lnTo>
                <a:lnTo>
                  <a:pt x="380" y="238"/>
                </a:lnTo>
                <a:lnTo>
                  <a:pt x="378" y="238"/>
                </a:lnTo>
                <a:lnTo>
                  <a:pt x="376" y="240"/>
                </a:lnTo>
                <a:lnTo>
                  <a:pt x="374" y="240"/>
                </a:lnTo>
                <a:lnTo>
                  <a:pt x="373" y="240"/>
                </a:lnTo>
                <a:lnTo>
                  <a:pt x="373" y="242"/>
                </a:lnTo>
                <a:lnTo>
                  <a:pt x="371" y="242"/>
                </a:lnTo>
                <a:lnTo>
                  <a:pt x="369" y="244"/>
                </a:lnTo>
                <a:lnTo>
                  <a:pt x="369" y="246"/>
                </a:lnTo>
                <a:lnTo>
                  <a:pt x="367" y="246"/>
                </a:lnTo>
                <a:lnTo>
                  <a:pt x="365" y="248"/>
                </a:lnTo>
                <a:lnTo>
                  <a:pt x="363" y="248"/>
                </a:lnTo>
                <a:lnTo>
                  <a:pt x="361" y="248"/>
                </a:lnTo>
                <a:lnTo>
                  <a:pt x="359" y="250"/>
                </a:lnTo>
                <a:lnTo>
                  <a:pt x="357" y="250"/>
                </a:lnTo>
                <a:lnTo>
                  <a:pt x="355" y="250"/>
                </a:lnTo>
                <a:lnTo>
                  <a:pt x="355" y="252"/>
                </a:lnTo>
                <a:lnTo>
                  <a:pt x="353" y="252"/>
                </a:lnTo>
                <a:lnTo>
                  <a:pt x="351" y="252"/>
                </a:lnTo>
                <a:lnTo>
                  <a:pt x="349" y="252"/>
                </a:lnTo>
                <a:lnTo>
                  <a:pt x="348" y="254"/>
                </a:lnTo>
                <a:lnTo>
                  <a:pt x="346" y="254"/>
                </a:lnTo>
                <a:lnTo>
                  <a:pt x="344" y="254"/>
                </a:lnTo>
                <a:lnTo>
                  <a:pt x="342" y="254"/>
                </a:lnTo>
                <a:lnTo>
                  <a:pt x="340" y="252"/>
                </a:lnTo>
                <a:lnTo>
                  <a:pt x="338" y="252"/>
                </a:lnTo>
                <a:lnTo>
                  <a:pt x="336" y="252"/>
                </a:lnTo>
                <a:lnTo>
                  <a:pt x="336" y="254"/>
                </a:lnTo>
                <a:lnTo>
                  <a:pt x="334" y="254"/>
                </a:lnTo>
                <a:lnTo>
                  <a:pt x="334" y="255"/>
                </a:lnTo>
                <a:lnTo>
                  <a:pt x="334" y="257"/>
                </a:lnTo>
                <a:lnTo>
                  <a:pt x="334" y="259"/>
                </a:lnTo>
                <a:lnTo>
                  <a:pt x="334" y="261"/>
                </a:lnTo>
                <a:lnTo>
                  <a:pt x="334" y="263"/>
                </a:lnTo>
                <a:lnTo>
                  <a:pt x="332" y="263"/>
                </a:lnTo>
                <a:lnTo>
                  <a:pt x="332" y="265"/>
                </a:lnTo>
                <a:lnTo>
                  <a:pt x="332" y="267"/>
                </a:lnTo>
                <a:lnTo>
                  <a:pt x="332" y="269"/>
                </a:lnTo>
                <a:lnTo>
                  <a:pt x="332" y="271"/>
                </a:lnTo>
                <a:lnTo>
                  <a:pt x="330" y="273"/>
                </a:lnTo>
                <a:lnTo>
                  <a:pt x="328" y="273"/>
                </a:lnTo>
                <a:lnTo>
                  <a:pt x="326" y="275"/>
                </a:lnTo>
                <a:lnTo>
                  <a:pt x="324" y="275"/>
                </a:lnTo>
                <a:lnTo>
                  <a:pt x="324" y="277"/>
                </a:lnTo>
                <a:lnTo>
                  <a:pt x="324" y="278"/>
                </a:lnTo>
                <a:lnTo>
                  <a:pt x="324" y="280"/>
                </a:lnTo>
                <a:lnTo>
                  <a:pt x="324" y="282"/>
                </a:lnTo>
                <a:lnTo>
                  <a:pt x="324" y="284"/>
                </a:lnTo>
                <a:lnTo>
                  <a:pt x="326" y="284"/>
                </a:lnTo>
                <a:lnTo>
                  <a:pt x="326" y="286"/>
                </a:lnTo>
                <a:lnTo>
                  <a:pt x="328" y="286"/>
                </a:lnTo>
                <a:lnTo>
                  <a:pt x="330" y="286"/>
                </a:lnTo>
                <a:lnTo>
                  <a:pt x="332" y="286"/>
                </a:lnTo>
                <a:lnTo>
                  <a:pt x="334" y="286"/>
                </a:lnTo>
                <a:lnTo>
                  <a:pt x="336" y="286"/>
                </a:lnTo>
                <a:lnTo>
                  <a:pt x="338" y="286"/>
                </a:lnTo>
                <a:lnTo>
                  <a:pt x="340" y="286"/>
                </a:lnTo>
                <a:lnTo>
                  <a:pt x="342" y="286"/>
                </a:lnTo>
                <a:lnTo>
                  <a:pt x="344" y="286"/>
                </a:lnTo>
                <a:lnTo>
                  <a:pt x="346" y="284"/>
                </a:lnTo>
                <a:lnTo>
                  <a:pt x="348" y="284"/>
                </a:lnTo>
                <a:lnTo>
                  <a:pt x="349" y="284"/>
                </a:lnTo>
                <a:lnTo>
                  <a:pt x="351" y="282"/>
                </a:lnTo>
                <a:lnTo>
                  <a:pt x="353" y="282"/>
                </a:lnTo>
                <a:lnTo>
                  <a:pt x="355" y="282"/>
                </a:lnTo>
                <a:lnTo>
                  <a:pt x="357" y="282"/>
                </a:lnTo>
                <a:lnTo>
                  <a:pt x="359" y="282"/>
                </a:lnTo>
                <a:lnTo>
                  <a:pt x="361" y="282"/>
                </a:lnTo>
                <a:lnTo>
                  <a:pt x="363" y="282"/>
                </a:lnTo>
                <a:lnTo>
                  <a:pt x="363" y="284"/>
                </a:lnTo>
                <a:lnTo>
                  <a:pt x="365" y="284"/>
                </a:lnTo>
                <a:lnTo>
                  <a:pt x="365" y="286"/>
                </a:lnTo>
                <a:lnTo>
                  <a:pt x="365" y="288"/>
                </a:lnTo>
                <a:lnTo>
                  <a:pt x="367" y="290"/>
                </a:lnTo>
                <a:lnTo>
                  <a:pt x="367" y="292"/>
                </a:lnTo>
                <a:lnTo>
                  <a:pt x="367" y="294"/>
                </a:lnTo>
                <a:lnTo>
                  <a:pt x="367" y="296"/>
                </a:lnTo>
                <a:lnTo>
                  <a:pt x="367" y="298"/>
                </a:lnTo>
                <a:lnTo>
                  <a:pt x="367" y="300"/>
                </a:lnTo>
                <a:lnTo>
                  <a:pt x="367" y="302"/>
                </a:lnTo>
                <a:lnTo>
                  <a:pt x="367" y="303"/>
                </a:lnTo>
                <a:lnTo>
                  <a:pt x="367" y="305"/>
                </a:lnTo>
                <a:lnTo>
                  <a:pt x="367" y="307"/>
                </a:lnTo>
                <a:lnTo>
                  <a:pt x="367" y="309"/>
                </a:lnTo>
                <a:lnTo>
                  <a:pt x="367" y="311"/>
                </a:lnTo>
                <a:lnTo>
                  <a:pt x="367" y="313"/>
                </a:lnTo>
                <a:lnTo>
                  <a:pt x="365" y="313"/>
                </a:lnTo>
                <a:lnTo>
                  <a:pt x="365" y="315"/>
                </a:lnTo>
                <a:lnTo>
                  <a:pt x="365" y="317"/>
                </a:lnTo>
                <a:lnTo>
                  <a:pt x="367" y="319"/>
                </a:lnTo>
                <a:lnTo>
                  <a:pt x="367" y="321"/>
                </a:lnTo>
                <a:lnTo>
                  <a:pt x="365" y="321"/>
                </a:lnTo>
                <a:lnTo>
                  <a:pt x="365" y="323"/>
                </a:lnTo>
                <a:lnTo>
                  <a:pt x="363" y="325"/>
                </a:lnTo>
                <a:lnTo>
                  <a:pt x="361" y="325"/>
                </a:lnTo>
                <a:lnTo>
                  <a:pt x="361" y="326"/>
                </a:lnTo>
                <a:lnTo>
                  <a:pt x="359" y="326"/>
                </a:lnTo>
                <a:lnTo>
                  <a:pt x="359" y="328"/>
                </a:lnTo>
                <a:lnTo>
                  <a:pt x="357" y="328"/>
                </a:lnTo>
                <a:lnTo>
                  <a:pt x="357" y="330"/>
                </a:lnTo>
                <a:lnTo>
                  <a:pt x="357" y="332"/>
                </a:lnTo>
                <a:lnTo>
                  <a:pt x="357" y="334"/>
                </a:lnTo>
                <a:lnTo>
                  <a:pt x="357" y="336"/>
                </a:lnTo>
                <a:lnTo>
                  <a:pt x="359" y="338"/>
                </a:lnTo>
                <a:lnTo>
                  <a:pt x="357" y="338"/>
                </a:lnTo>
                <a:lnTo>
                  <a:pt x="359" y="340"/>
                </a:lnTo>
                <a:lnTo>
                  <a:pt x="359" y="342"/>
                </a:lnTo>
                <a:lnTo>
                  <a:pt x="359" y="344"/>
                </a:lnTo>
                <a:lnTo>
                  <a:pt x="361" y="346"/>
                </a:lnTo>
                <a:lnTo>
                  <a:pt x="363" y="346"/>
                </a:lnTo>
                <a:lnTo>
                  <a:pt x="365" y="344"/>
                </a:lnTo>
                <a:lnTo>
                  <a:pt x="365" y="346"/>
                </a:lnTo>
                <a:lnTo>
                  <a:pt x="367" y="344"/>
                </a:lnTo>
                <a:lnTo>
                  <a:pt x="369" y="342"/>
                </a:lnTo>
                <a:lnTo>
                  <a:pt x="371" y="340"/>
                </a:lnTo>
                <a:lnTo>
                  <a:pt x="373" y="338"/>
                </a:lnTo>
                <a:lnTo>
                  <a:pt x="374" y="338"/>
                </a:lnTo>
                <a:lnTo>
                  <a:pt x="376" y="340"/>
                </a:lnTo>
                <a:lnTo>
                  <a:pt x="376" y="342"/>
                </a:lnTo>
                <a:lnTo>
                  <a:pt x="378" y="342"/>
                </a:lnTo>
                <a:lnTo>
                  <a:pt x="378" y="344"/>
                </a:lnTo>
                <a:lnTo>
                  <a:pt x="380" y="344"/>
                </a:lnTo>
                <a:lnTo>
                  <a:pt x="380" y="346"/>
                </a:lnTo>
                <a:lnTo>
                  <a:pt x="380" y="348"/>
                </a:lnTo>
                <a:lnTo>
                  <a:pt x="378" y="348"/>
                </a:lnTo>
                <a:lnTo>
                  <a:pt x="378" y="350"/>
                </a:lnTo>
                <a:lnTo>
                  <a:pt x="378" y="351"/>
                </a:lnTo>
                <a:lnTo>
                  <a:pt x="378" y="353"/>
                </a:lnTo>
                <a:lnTo>
                  <a:pt x="378" y="355"/>
                </a:lnTo>
                <a:lnTo>
                  <a:pt x="380" y="355"/>
                </a:lnTo>
                <a:lnTo>
                  <a:pt x="380" y="357"/>
                </a:lnTo>
                <a:lnTo>
                  <a:pt x="380" y="359"/>
                </a:lnTo>
                <a:lnTo>
                  <a:pt x="378" y="359"/>
                </a:lnTo>
                <a:lnTo>
                  <a:pt x="378" y="361"/>
                </a:lnTo>
                <a:lnTo>
                  <a:pt x="378" y="363"/>
                </a:lnTo>
                <a:lnTo>
                  <a:pt x="378" y="365"/>
                </a:lnTo>
                <a:lnTo>
                  <a:pt x="378" y="367"/>
                </a:lnTo>
                <a:lnTo>
                  <a:pt x="380" y="367"/>
                </a:lnTo>
                <a:lnTo>
                  <a:pt x="380" y="369"/>
                </a:lnTo>
                <a:lnTo>
                  <a:pt x="382" y="369"/>
                </a:lnTo>
                <a:lnTo>
                  <a:pt x="384" y="371"/>
                </a:lnTo>
                <a:lnTo>
                  <a:pt x="386" y="371"/>
                </a:lnTo>
                <a:lnTo>
                  <a:pt x="388" y="371"/>
                </a:lnTo>
                <a:lnTo>
                  <a:pt x="390" y="373"/>
                </a:lnTo>
                <a:lnTo>
                  <a:pt x="392" y="373"/>
                </a:lnTo>
                <a:lnTo>
                  <a:pt x="392" y="374"/>
                </a:lnTo>
                <a:lnTo>
                  <a:pt x="394" y="374"/>
                </a:lnTo>
                <a:lnTo>
                  <a:pt x="396" y="376"/>
                </a:lnTo>
                <a:lnTo>
                  <a:pt x="396" y="378"/>
                </a:lnTo>
                <a:lnTo>
                  <a:pt x="397" y="380"/>
                </a:lnTo>
                <a:lnTo>
                  <a:pt x="399" y="382"/>
                </a:lnTo>
                <a:lnTo>
                  <a:pt x="399" y="384"/>
                </a:lnTo>
                <a:lnTo>
                  <a:pt x="399" y="386"/>
                </a:lnTo>
                <a:lnTo>
                  <a:pt x="401" y="386"/>
                </a:lnTo>
                <a:lnTo>
                  <a:pt x="401" y="388"/>
                </a:lnTo>
                <a:lnTo>
                  <a:pt x="403" y="390"/>
                </a:lnTo>
                <a:lnTo>
                  <a:pt x="403" y="392"/>
                </a:lnTo>
                <a:lnTo>
                  <a:pt x="405" y="392"/>
                </a:lnTo>
                <a:lnTo>
                  <a:pt x="407" y="392"/>
                </a:lnTo>
                <a:lnTo>
                  <a:pt x="409" y="390"/>
                </a:lnTo>
                <a:lnTo>
                  <a:pt x="411" y="390"/>
                </a:lnTo>
                <a:lnTo>
                  <a:pt x="413" y="390"/>
                </a:lnTo>
                <a:lnTo>
                  <a:pt x="413" y="388"/>
                </a:lnTo>
                <a:lnTo>
                  <a:pt x="415" y="388"/>
                </a:lnTo>
                <a:lnTo>
                  <a:pt x="417" y="388"/>
                </a:lnTo>
                <a:lnTo>
                  <a:pt x="419" y="388"/>
                </a:lnTo>
                <a:lnTo>
                  <a:pt x="419" y="390"/>
                </a:lnTo>
                <a:lnTo>
                  <a:pt x="421" y="388"/>
                </a:lnTo>
                <a:lnTo>
                  <a:pt x="421" y="390"/>
                </a:lnTo>
                <a:lnTo>
                  <a:pt x="422" y="390"/>
                </a:lnTo>
                <a:lnTo>
                  <a:pt x="424" y="390"/>
                </a:lnTo>
                <a:lnTo>
                  <a:pt x="426" y="390"/>
                </a:lnTo>
                <a:lnTo>
                  <a:pt x="428" y="392"/>
                </a:lnTo>
                <a:lnTo>
                  <a:pt x="430" y="392"/>
                </a:lnTo>
                <a:lnTo>
                  <a:pt x="432" y="392"/>
                </a:lnTo>
                <a:lnTo>
                  <a:pt x="432" y="394"/>
                </a:lnTo>
                <a:lnTo>
                  <a:pt x="434" y="394"/>
                </a:lnTo>
                <a:lnTo>
                  <a:pt x="436" y="394"/>
                </a:lnTo>
                <a:lnTo>
                  <a:pt x="438" y="394"/>
                </a:lnTo>
                <a:lnTo>
                  <a:pt x="440" y="396"/>
                </a:lnTo>
                <a:lnTo>
                  <a:pt x="442" y="396"/>
                </a:lnTo>
                <a:lnTo>
                  <a:pt x="444" y="398"/>
                </a:lnTo>
                <a:lnTo>
                  <a:pt x="446" y="398"/>
                </a:lnTo>
                <a:lnTo>
                  <a:pt x="447" y="398"/>
                </a:lnTo>
                <a:lnTo>
                  <a:pt x="449" y="396"/>
                </a:lnTo>
                <a:lnTo>
                  <a:pt x="451" y="396"/>
                </a:lnTo>
                <a:lnTo>
                  <a:pt x="453" y="396"/>
                </a:lnTo>
                <a:lnTo>
                  <a:pt x="453" y="398"/>
                </a:lnTo>
                <a:lnTo>
                  <a:pt x="455" y="398"/>
                </a:lnTo>
                <a:lnTo>
                  <a:pt x="457" y="398"/>
                </a:lnTo>
                <a:lnTo>
                  <a:pt x="459" y="398"/>
                </a:lnTo>
                <a:lnTo>
                  <a:pt x="461" y="398"/>
                </a:lnTo>
                <a:lnTo>
                  <a:pt x="463" y="399"/>
                </a:lnTo>
                <a:lnTo>
                  <a:pt x="465" y="399"/>
                </a:lnTo>
                <a:lnTo>
                  <a:pt x="467" y="399"/>
                </a:lnTo>
                <a:lnTo>
                  <a:pt x="469" y="399"/>
                </a:lnTo>
                <a:lnTo>
                  <a:pt x="469" y="401"/>
                </a:lnTo>
                <a:lnTo>
                  <a:pt x="470" y="401"/>
                </a:lnTo>
                <a:lnTo>
                  <a:pt x="472" y="401"/>
                </a:lnTo>
                <a:lnTo>
                  <a:pt x="474" y="401"/>
                </a:lnTo>
                <a:lnTo>
                  <a:pt x="476" y="401"/>
                </a:lnTo>
                <a:lnTo>
                  <a:pt x="478" y="401"/>
                </a:lnTo>
                <a:lnTo>
                  <a:pt x="480" y="401"/>
                </a:lnTo>
                <a:lnTo>
                  <a:pt x="482" y="399"/>
                </a:lnTo>
                <a:lnTo>
                  <a:pt x="484" y="399"/>
                </a:lnTo>
                <a:lnTo>
                  <a:pt x="484" y="401"/>
                </a:lnTo>
                <a:lnTo>
                  <a:pt x="486" y="401"/>
                </a:lnTo>
                <a:lnTo>
                  <a:pt x="486" y="403"/>
                </a:lnTo>
                <a:lnTo>
                  <a:pt x="484" y="403"/>
                </a:lnTo>
                <a:lnTo>
                  <a:pt x="484" y="405"/>
                </a:lnTo>
                <a:lnTo>
                  <a:pt x="484" y="407"/>
                </a:lnTo>
                <a:lnTo>
                  <a:pt x="482" y="409"/>
                </a:lnTo>
                <a:lnTo>
                  <a:pt x="480" y="411"/>
                </a:lnTo>
                <a:lnTo>
                  <a:pt x="480" y="413"/>
                </a:lnTo>
                <a:lnTo>
                  <a:pt x="478" y="413"/>
                </a:lnTo>
                <a:lnTo>
                  <a:pt x="478" y="415"/>
                </a:lnTo>
                <a:lnTo>
                  <a:pt x="478" y="417"/>
                </a:lnTo>
                <a:lnTo>
                  <a:pt x="476" y="417"/>
                </a:lnTo>
                <a:lnTo>
                  <a:pt x="474" y="417"/>
                </a:lnTo>
                <a:lnTo>
                  <a:pt x="472" y="417"/>
                </a:lnTo>
                <a:lnTo>
                  <a:pt x="470" y="419"/>
                </a:lnTo>
                <a:lnTo>
                  <a:pt x="469" y="419"/>
                </a:lnTo>
                <a:lnTo>
                  <a:pt x="467" y="421"/>
                </a:lnTo>
                <a:lnTo>
                  <a:pt x="465" y="421"/>
                </a:lnTo>
                <a:lnTo>
                  <a:pt x="465" y="422"/>
                </a:lnTo>
                <a:lnTo>
                  <a:pt x="463" y="424"/>
                </a:lnTo>
                <a:lnTo>
                  <a:pt x="461" y="424"/>
                </a:lnTo>
                <a:lnTo>
                  <a:pt x="459" y="424"/>
                </a:lnTo>
                <a:lnTo>
                  <a:pt x="457" y="424"/>
                </a:lnTo>
                <a:lnTo>
                  <a:pt x="455" y="424"/>
                </a:lnTo>
                <a:lnTo>
                  <a:pt x="455" y="422"/>
                </a:lnTo>
                <a:lnTo>
                  <a:pt x="453" y="422"/>
                </a:lnTo>
                <a:lnTo>
                  <a:pt x="451" y="422"/>
                </a:lnTo>
                <a:lnTo>
                  <a:pt x="451" y="424"/>
                </a:lnTo>
                <a:lnTo>
                  <a:pt x="449" y="424"/>
                </a:lnTo>
                <a:lnTo>
                  <a:pt x="447" y="424"/>
                </a:lnTo>
                <a:lnTo>
                  <a:pt x="447" y="426"/>
                </a:lnTo>
                <a:lnTo>
                  <a:pt x="446" y="426"/>
                </a:lnTo>
                <a:lnTo>
                  <a:pt x="446" y="428"/>
                </a:lnTo>
                <a:lnTo>
                  <a:pt x="444" y="428"/>
                </a:lnTo>
                <a:lnTo>
                  <a:pt x="444" y="430"/>
                </a:lnTo>
                <a:lnTo>
                  <a:pt x="442" y="432"/>
                </a:lnTo>
                <a:lnTo>
                  <a:pt x="440" y="434"/>
                </a:lnTo>
                <a:lnTo>
                  <a:pt x="440" y="436"/>
                </a:lnTo>
                <a:lnTo>
                  <a:pt x="438" y="436"/>
                </a:lnTo>
                <a:lnTo>
                  <a:pt x="438" y="438"/>
                </a:lnTo>
                <a:lnTo>
                  <a:pt x="438" y="440"/>
                </a:lnTo>
                <a:lnTo>
                  <a:pt x="436" y="440"/>
                </a:lnTo>
                <a:lnTo>
                  <a:pt x="438" y="442"/>
                </a:lnTo>
                <a:lnTo>
                  <a:pt x="436" y="442"/>
                </a:lnTo>
                <a:lnTo>
                  <a:pt x="436" y="444"/>
                </a:lnTo>
                <a:lnTo>
                  <a:pt x="438" y="444"/>
                </a:lnTo>
                <a:lnTo>
                  <a:pt x="438" y="446"/>
                </a:lnTo>
                <a:lnTo>
                  <a:pt x="438" y="447"/>
                </a:lnTo>
                <a:lnTo>
                  <a:pt x="440" y="447"/>
                </a:lnTo>
                <a:lnTo>
                  <a:pt x="440" y="449"/>
                </a:lnTo>
                <a:lnTo>
                  <a:pt x="442" y="449"/>
                </a:lnTo>
                <a:lnTo>
                  <a:pt x="442" y="451"/>
                </a:lnTo>
                <a:lnTo>
                  <a:pt x="444" y="451"/>
                </a:lnTo>
                <a:lnTo>
                  <a:pt x="446" y="451"/>
                </a:lnTo>
                <a:lnTo>
                  <a:pt x="447" y="453"/>
                </a:lnTo>
                <a:lnTo>
                  <a:pt x="447" y="455"/>
                </a:lnTo>
                <a:lnTo>
                  <a:pt x="447" y="457"/>
                </a:lnTo>
                <a:lnTo>
                  <a:pt x="446" y="457"/>
                </a:lnTo>
                <a:lnTo>
                  <a:pt x="446" y="459"/>
                </a:lnTo>
                <a:lnTo>
                  <a:pt x="444" y="459"/>
                </a:lnTo>
                <a:lnTo>
                  <a:pt x="442" y="459"/>
                </a:lnTo>
                <a:lnTo>
                  <a:pt x="442" y="457"/>
                </a:lnTo>
                <a:lnTo>
                  <a:pt x="440" y="457"/>
                </a:lnTo>
                <a:lnTo>
                  <a:pt x="438" y="457"/>
                </a:lnTo>
                <a:lnTo>
                  <a:pt x="436" y="457"/>
                </a:lnTo>
                <a:lnTo>
                  <a:pt x="434" y="457"/>
                </a:lnTo>
                <a:lnTo>
                  <a:pt x="432" y="457"/>
                </a:lnTo>
                <a:lnTo>
                  <a:pt x="432" y="455"/>
                </a:lnTo>
                <a:lnTo>
                  <a:pt x="430" y="455"/>
                </a:lnTo>
                <a:lnTo>
                  <a:pt x="430" y="453"/>
                </a:lnTo>
                <a:lnTo>
                  <a:pt x="428" y="453"/>
                </a:lnTo>
                <a:lnTo>
                  <a:pt x="428" y="451"/>
                </a:lnTo>
                <a:lnTo>
                  <a:pt x="428" y="449"/>
                </a:lnTo>
                <a:lnTo>
                  <a:pt x="426" y="449"/>
                </a:lnTo>
                <a:lnTo>
                  <a:pt x="424" y="449"/>
                </a:lnTo>
                <a:lnTo>
                  <a:pt x="422" y="447"/>
                </a:lnTo>
                <a:lnTo>
                  <a:pt x="421" y="447"/>
                </a:lnTo>
                <a:lnTo>
                  <a:pt x="421" y="449"/>
                </a:lnTo>
                <a:lnTo>
                  <a:pt x="419" y="449"/>
                </a:lnTo>
                <a:lnTo>
                  <a:pt x="417" y="449"/>
                </a:lnTo>
                <a:lnTo>
                  <a:pt x="417" y="447"/>
                </a:lnTo>
                <a:lnTo>
                  <a:pt x="415" y="449"/>
                </a:lnTo>
                <a:lnTo>
                  <a:pt x="413" y="449"/>
                </a:lnTo>
                <a:lnTo>
                  <a:pt x="411" y="449"/>
                </a:lnTo>
                <a:lnTo>
                  <a:pt x="409" y="449"/>
                </a:lnTo>
                <a:lnTo>
                  <a:pt x="409" y="451"/>
                </a:lnTo>
                <a:lnTo>
                  <a:pt x="407" y="453"/>
                </a:lnTo>
                <a:lnTo>
                  <a:pt x="405" y="453"/>
                </a:lnTo>
                <a:lnTo>
                  <a:pt x="403" y="453"/>
                </a:lnTo>
                <a:lnTo>
                  <a:pt x="401" y="453"/>
                </a:lnTo>
                <a:lnTo>
                  <a:pt x="399" y="453"/>
                </a:lnTo>
                <a:lnTo>
                  <a:pt x="397" y="455"/>
                </a:lnTo>
                <a:lnTo>
                  <a:pt x="396" y="455"/>
                </a:lnTo>
                <a:lnTo>
                  <a:pt x="396" y="453"/>
                </a:lnTo>
                <a:lnTo>
                  <a:pt x="394" y="453"/>
                </a:lnTo>
                <a:lnTo>
                  <a:pt x="392" y="453"/>
                </a:lnTo>
                <a:lnTo>
                  <a:pt x="390" y="451"/>
                </a:lnTo>
                <a:lnTo>
                  <a:pt x="388" y="451"/>
                </a:lnTo>
                <a:lnTo>
                  <a:pt x="386" y="451"/>
                </a:lnTo>
                <a:lnTo>
                  <a:pt x="386" y="449"/>
                </a:lnTo>
                <a:lnTo>
                  <a:pt x="384" y="449"/>
                </a:lnTo>
                <a:lnTo>
                  <a:pt x="382" y="447"/>
                </a:lnTo>
                <a:lnTo>
                  <a:pt x="380" y="447"/>
                </a:lnTo>
                <a:lnTo>
                  <a:pt x="378" y="446"/>
                </a:lnTo>
                <a:lnTo>
                  <a:pt x="376" y="446"/>
                </a:lnTo>
                <a:lnTo>
                  <a:pt x="374" y="444"/>
                </a:lnTo>
                <a:lnTo>
                  <a:pt x="374" y="442"/>
                </a:lnTo>
                <a:lnTo>
                  <a:pt x="374" y="440"/>
                </a:lnTo>
                <a:lnTo>
                  <a:pt x="374" y="438"/>
                </a:lnTo>
                <a:lnTo>
                  <a:pt x="373" y="438"/>
                </a:lnTo>
                <a:lnTo>
                  <a:pt x="373" y="436"/>
                </a:lnTo>
                <a:lnTo>
                  <a:pt x="373" y="434"/>
                </a:lnTo>
                <a:lnTo>
                  <a:pt x="373" y="432"/>
                </a:lnTo>
                <a:lnTo>
                  <a:pt x="373" y="430"/>
                </a:lnTo>
                <a:lnTo>
                  <a:pt x="374" y="428"/>
                </a:lnTo>
                <a:lnTo>
                  <a:pt x="374" y="426"/>
                </a:lnTo>
                <a:lnTo>
                  <a:pt x="373" y="424"/>
                </a:lnTo>
                <a:lnTo>
                  <a:pt x="373" y="422"/>
                </a:lnTo>
                <a:lnTo>
                  <a:pt x="374" y="422"/>
                </a:lnTo>
                <a:lnTo>
                  <a:pt x="374" y="421"/>
                </a:lnTo>
                <a:lnTo>
                  <a:pt x="374" y="419"/>
                </a:lnTo>
                <a:lnTo>
                  <a:pt x="376" y="417"/>
                </a:lnTo>
                <a:lnTo>
                  <a:pt x="378" y="415"/>
                </a:lnTo>
                <a:lnTo>
                  <a:pt x="380" y="415"/>
                </a:lnTo>
                <a:lnTo>
                  <a:pt x="380" y="413"/>
                </a:lnTo>
                <a:lnTo>
                  <a:pt x="382" y="411"/>
                </a:lnTo>
                <a:lnTo>
                  <a:pt x="380" y="409"/>
                </a:lnTo>
                <a:lnTo>
                  <a:pt x="378" y="409"/>
                </a:lnTo>
                <a:lnTo>
                  <a:pt x="378" y="407"/>
                </a:lnTo>
                <a:lnTo>
                  <a:pt x="376" y="407"/>
                </a:lnTo>
                <a:lnTo>
                  <a:pt x="376" y="405"/>
                </a:lnTo>
                <a:lnTo>
                  <a:pt x="374" y="403"/>
                </a:lnTo>
                <a:lnTo>
                  <a:pt x="374" y="401"/>
                </a:lnTo>
                <a:lnTo>
                  <a:pt x="374" y="399"/>
                </a:lnTo>
                <a:lnTo>
                  <a:pt x="373" y="398"/>
                </a:lnTo>
                <a:lnTo>
                  <a:pt x="373" y="396"/>
                </a:lnTo>
                <a:lnTo>
                  <a:pt x="373" y="394"/>
                </a:lnTo>
                <a:lnTo>
                  <a:pt x="371" y="394"/>
                </a:lnTo>
                <a:lnTo>
                  <a:pt x="371" y="392"/>
                </a:lnTo>
                <a:lnTo>
                  <a:pt x="369" y="392"/>
                </a:lnTo>
                <a:lnTo>
                  <a:pt x="369" y="390"/>
                </a:lnTo>
                <a:lnTo>
                  <a:pt x="369" y="388"/>
                </a:lnTo>
                <a:lnTo>
                  <a:pt x="367" y="386"/>
                </a:lnTo>
                <a:lnTo>
                  <a:pt x="367" y="384"/>
                </a:lnTo>
                <a:lnTo>
                  <a:pt x="365" y="384"/>
                </a:lnTo>
                <a:lnTo>
                  <a:pt x="363" y="384"/>
                </a:lnTo>
                <a:lnTo>
                  <a:pt x="361" y="384"/>
                </a:lnTo>
                <a:lnTo>
                  <a:pt x="359" y="384"/>
                </a:lnTo>
                <a:lnTo>
                  <a:pt x="359" y="386"/>
                </a:lnTo>
                <a:lnTo>
                  <a:pt x="357" y="386"/>
                </a:lnTo>
                <a:lnTo>
                  <a:pt x="355" y="386"/>
                </a:lnTo>
                <a:lnTo>
                  <a:pt x="353" y="388"/>
                </a:lnTo>
                <a:lnTo>
                  <a:pt x="351" y="388"/>
                </a:lnTo>
                <a:lnTo>
                  <a:pt x="349" y="388"/>
                </a:lnTo>
                <a:lnTo>
                  <a:pt x="348" y="388"/>
                </a:lnTo>
                <a:lnTo>
                  <a:pt x="346" y="388"/>
                </a:lnTo>
                <a:lnTo>
                  <a:pt x="344" y="388"/>
                </a:lnTo>
                <a:lnTo>
                  <a:pt x="342" y="388"/>
                </a:lnTo>
                <a:lnTo>
                  <a:pt x="342" y="390"/>
                </a:lnTo>
                <a:lnTo>
                  <a:pt x="340" y="390"/>
                </a:lnTo>
                <a:lnTo>
                  <a:pt x="338" y="390"/>
                </a:lnTo>
                <a:lnTo>
                  <a:pt x="336" y="390"/>
                </a:lnTo>
                <a:lnTo>
                  <a:pt x="334" y="390"/>
                </a:lnTo>
                <a:lnTo>
                  <a:pt x="332" y="390"/>
                </a:lnTo>
                <a:lnTo>
                  <a:pt x="330" y="390"/>
                </a:lnTo>
                <a:lnTo>
                  <a:pt x="328" y="390"/>
                </a:lnTo>
                <a:lnTo>
                  <a:pt x="326" y="390"/>
                </a:lnTo>
                <a:lnTo>
                  <a:pt x="324" y="392"/>
                </a:lnTo>
                <a:lnTo>
                  <a:pt x="323" y="390"/>
                </a:lnTo>
                <a:lnTo>
                  <a:pt x="321" y="390"/>
                </a:lnTo>
                <a:lnTo>
                  <a:pt x="319" y="390"/>
                </a:lnTo>
                <a:lnTo>
                  <a:pt x="317" y="390"/>
                </a:lnTo>
                <a:lnTo>
                  <a:pt x="315" y="390"/>
                </a:lnTo>
                <a:lnTo>
                  <a:pt x="313" y="388"/>
                </a:lnTo>
                <a:lnTo>
                  <a:pt x="313" y="386"/>
                </a:lnTo>
                <a:lnTo>
                  <a:pt x="313" y="384"/>
                </a:lnTo>
                <a:lnTo>
                  <a:pt x="313" y="382"/>
                </a:lnTo>
                <a:lnTo>
                  <a:pt x="313" y="380"/>
                </a:lnTo>
                <a:lnTo>
                  <a:pt x="313" y="378"/>
                </a:lnTo>
                <a:lnTo>
                  <a:pt x="313" y="376"/>
                </a:lnTo>
                <a:lnTo>
                  <a:pt x="311" y="376"/>
                </a:lnTo>
                <a:lnTo>
                  <a:pt x="311" y="374"/>
                </a:lnTo>
                <a:lnTo>
                  <a:pt x="309" y="374"/>
                </a:lnTo>
                <a:lnTo>
                  <a:pt x="309" y="373"/>
                </a:lnTo>
                <a:lnTo>
                  <a:pt x="307" y="373"/>
                </a:lnTo>
                <a:lnTo>
                  <a:pt x="305" y="373"/>
                </a:lnTo>
                <a:lnTo>
                  <a:pt x="303" y="373"/>
                </a:lnTo>
                <a:lnTo>
                  <a:pt x="303" y="371"/>
                </a:lnTo>
                <a:lnTo>
                  <a:pt x="301" y="371"/>
                </a:lnTo>
                <a:lnTo>
                  <a:pt x="301" y="373"/>
                </a:lnTo>
                <a:lnTo>
                  <a:pt x="299" y="373"/>
                </a:lnTo>
                <a:lnTo>
                  <a:pt x="298" y="373"/>
                </a:lnTo>
                <a:lnTo>
                  <a:pt x="296" y="373"/>
                </a:lnTo>
                <a:lnTo>
                  <a:pt x="296" y="374"/>
                </a:lnTo>
                <a:lnTo>
                  <a:pt x="294" y="374"/>
                </a:lnTo>
                <a:lnTo>
                  <a:pt x="294" y="376"/>
                </a:lnTo>
                <a:lnTo>
                  <a:pt x="292" y="376"/>
                </a:lnTo>
                <a:lnTo>
                  <a:pt x="292" y="378"/>
                </a:lnTo>
                <a:lnTo>
                  <a:pt x="290" y="378"/>
                </a:lnTo>
                <a:lnTo>
                  <a:pt x="288" y="378"/>
                </a:lnTo>
                <a:lnTo>
                  <a:pt x="286" y="378"/>
                </a:lnTo>
                <a:lnTo>
                  <a:pt x="284" y="378"/>
                </a:lnTo>
                <a:lnTo>
                  <a:pt x="282" y="378"/>
                </a:lnTo>
                <a:lnTo>
                  <a:pt x="280" y="378"/>
                </a:lnTo>
                <a:lnTo>
                  <a:pt x="278" y="376"/>
                </a:lnTo>
                <a:lnTo>
                  <a:pt x="276" y="376"/>
                </a:lnTo>
                <a:lnTo>
                  <a:pt x="275" y="376"/>
                </a:lnTo>
                <a:lnTo>
                  <a:pt x="275" y="374"/>
                </a:lnTo>
                <a:lnTo>
                  <a:pt x="273" y="374"/>
                </a:lnTo>
                <a:lnTo>
                  <a:pt x="271" y="373"/>
                </a:lnTo>
                <a:lnTo>
                  <a:pt x="269" y="373"/>
                </a:lnTo>
                <a:lnTo>
                  <a:pt x="267" y="371"/>
                </a:lnTo>
                <a:lnTo>
                  <a:pt x="263" y="369"/>
                </a:lnTo>
                <a:lnTo>
                  <a:pt x="259" y="367"/>
                </a:lnTo>
                <a:lnTo>
                  <a:pt x="255" y="365"/>
                </a:lnTo>
                <a:lnTo>
                  <a:pt x="251" y="365"/>
                </a:lnTo>
                <a:lnTo>
                  <a:pt x="248" y="365"/>
                </a:lnTo>
                <a:lnTo>
                  <a:pt x="240" y="365"/>
                </a:lnTo>
                <a:lnTo>
                  <a:pt x="236" y="367"/>
                </a:lnTo>
                <a:lnTo>
                  <a:pt x="232" y="367"/>
                </a:lnTo>
                <a:lnTo>
                  <a:pt x="228" y="369"/>
                </a:lnTo>
                <a:lnTo>
                  <a:pt x="228" y="367"/>
                </a:lnTo>
                <a:lnTo>
                  <a:pt x="228" y="365"/>
                </a:lnTo>
                <a:lnTo>
                  <a:pt x="230" y="363"/>
                </a:lnTo>
                <a:lnTo>
                  <a:pt x="230" y="361"/>
                </a:lnTo>
                <a:lnTo>
                  <a:pt x="232" y="359"/>
                </a:lnTo>
                <a:lnTo>
                  <a:pt x="232" y="357"/>
                </a:lnTo>
                <a:lnTo>
                  <a:pt x="232" y="355"/>
                </a:lnTo>
                <a:lnTo>
                  <a:pt x="234" y="353"/>
                </a:lnTo>
                <a:lnTo>
                  <a:pt x="234" y="351"/>
                </a:lnTo>
                <a:lnTo>
                  <a:pt x="234" y="350"/>
                </a:lnTo>
                <a:lnTo>
                  <a:pt x="234" y="348"/>
                </a:lnTo>
                <a:lnTo>
                  <a:pt x="236" y="348"/>
                </a:lnTo>
                <a:lnTo>
                  <a:pt x="236" y="346"/>
                </a:lnTo>
                <a:lnTo>
                  <a:pt x="236" y="344"/>
                </a:lnTo>
                <a:lnTo>
                  <a:pt x="236" y="342"/>
                </a:lnTo>
                <a:lnTo>
                  <a:pt x="238" y="342"/>
                </a:lnTo>
                <a:lnTo>
                  <a:pt x="240" y="342"/>
                </a:lnTo>
                <a:lnTo>
                  <a:pt x="242" y="342"/>
                </a:lnTo>
                <a:lnTo>
                  <a:pt x="242" y="340"/>
                </a:lnTo>
                <a:lnTo>
                  <a:pt x="244" y="340"/>
                </a:lnTo>
                <a:lnTo>
                  <a:pt x="246" y="340"/>
                </a:lnTo>
                <a:lnTo>
                  <a:pt x="248" y="338"/>
                </a:lnTo>
                <a:lnTo>
                  <a:pt x="250" y="338"/>
                </a:lnTo>
                <a:lnTo>
                  <a:pt x="251" y="336"/>
                </a:lnTo>
                <a:lnTo>
                  <a:pt x="253" y="336"/>
                </a:lnTo>
                <a:lnTo>
                  <a:pt x="253" y="334"/>
                </a:lnTo>
                <a:lnTo>
                  <a:pt x="255" y="334"/>
                </a:lnTo>
                <a:lnTo>
                  <a:pt x="257" y="334"/>
                </a:lnTo>
                <a:lnTo>
                  <a:pt x="257" y="332"/>
                </a:lnTo>
                <a:lnTo>
                  <a:pt x="259" y="332"/>
                </a:lnTo>
                <a:lnTo>
                  <a:pt x="259" y="330"/>
                </a:lnTo>
                <a:lnTo>
                  <a:pt x="259" y="328"/>
                </a:lnTo>
                <a:lnTo>
                  <a:pt x="261" y="328"/>
                </a:lnTo>
                <a:lnTo>
                  <a:pt x="261" y="326"/>
                </a:lnTo>
                <a:lnTo>
                  <a:pt x="263" y="326"/>
                </a:lnTo>
                <a:lnTo>
                  <a:pt x="265" y="326"/>
                </a:lnTo>
                <a:lnTo>
                  <a:pt x="265" y="325"/>
                </a:lnTo>
                <a:lnTo>
                  <a:pt x="267" y="325"/>
                </a:lnTo>
                <a:lnTo>
                  <a:pt x="267" y="323"/>
                </a:lnTo>
                <a:lnTo>
                  <a:pt x="267" y="321"/>
                </a:lnTo>
                <a:lnTo>
                  <a:pt x="265" y="321"/>
                </a:lnTo>
                <a:lnTo>
                  <a:pt x="263" y="321"/>
                </a:lnTo>
                <a:lnTo>
                  <a:pt x="261" y="321"/>
                </a:lnTo>
                <a:lnTo>
                  <a:pt x="261" y="319"/>
                </a:lnTo>
                <a:lnTo>
                  <a:pt x="259" y="319"/>
                </a:lnTo>
                <a:lnTo>
                  <a:pt x="257" y="319"/>
                </a:lnTo>
                <a:lnTo>
                  <a:pt x="255" y="319"/>
                </a:lnTo>
                <a:lnTo>
                  <a:pt x="253" y="319"/>
                </a:lnTo>
                <a:lnTo>
                  <a:pt x="251" y="319"/>
                </a:lnTo>
                <a:lnTo>
                  <a:pt x="251" y="317"/>
                </a:lnTo>
                <a:lnTo>
                  <a:pt x="250" y="317"/>
                </a:lnTo>
                <a:lnTo>
                  <a:pt x="248" y="315"/>
                </a:lnTo>
                <a:lnTo>
                  <a:pt x="246" y="315"/>
                </a:lnTo>
                <a:lnTo>
                  <a:pt x="246" y="313"/>
                </a:lnTo>
                <a:lnTo>
                  <a:pt x="244" y="311"/>
                </a:lnTo>
                <a:lnTo>
                  <a:pt x="244" y="309"/>
                </a:lnTo>
                <a:lnTo>
                  <a:pt x="246" y="309"/>
                </a:lnTo>
                <a:lnTo>
                  <a:pt x="246" y="307"/>
                </a:lnTo>
                <a:lnTo>
                  <a:pt x="246" y="305"/>
                </a:lnTo>
                <a:lnTo>
                  <a:pt x="246" y="303"/>
                </a:lnTo>
                <a:lnTo>
                  <a:pt x="248" y="302"/>
                </a:lnTo>
                <a:lnTo>
                  <a:pt x="246" y="302"/>
                </a:lnTo>
                <a:lnTo>
                  <a:pt x="244" y="302"/>
                </a:lnTo>
                <a:lnTo>
                  <a:pt x="242" y="302"/>
                </a:lnTo>
                <a:lnTo>
                  <a:pt x="242" y="303"/>
                </a:lnTo>
                <a:lnTo>
                  <a:pt x="240" y="303"/>
                </a:lnTo>
                <a:lnTo>
                  <a:pt x="238" y="303"/>
                </a:lnTo>
                <a:lnTo>
                  <a:pt x="238" y="302"/>
                </a:lnTo>
                <a:lnTo>
                  <a:pt x="238" y="300"/>
                </a:lnTo>
                <a:lnTo>
                  <a:pt x="236" y="300"/>
                </a:lnTo>
                <a:lnTo>
                  <a:pt x="236" y="298"/>
                </a:lnTo>
                <a:lnTo>
                  <a:pt x="236" y="296"/>
                </a:lnTo>
                <a:lnTo>
                  <a:pt x="234" y="296"/>
                </a:lnTo>
                <a:lnTo>
                  <a:pt x="234" y="294"/>
                </a:lnTo>
                <a:lnTo>
                  <a:pt x="234" y="292"/>
                </a:lnTo>
                <a:lnTo>
                  <a:pt x="236" y="292"/>
                </a:lnTo>
                <a:lnTo>
                  <a:pt x="238" y="292"/>
                </a:lnTo>
                <a:lnTo>
                  <a:pt x="240" y="290"/>
                </a:lnTo>
                <a:lnTo>
                  <a:pt x="240" y="288"/>
                </a:lnTo>
                <a:lnTo>
                  <a:pt x="242" y="288"/>
                </a:lnTo>
                <a:lnTo>
                  <a:pt x="242" y="286"/>
                </a:lnTo>
                <a:lnTo>
                  <a:pt x="242" y="284"/>
                </a:lnTo>
                <a:lnTo>
                  <a:pt x="242" y="282"/>
                </a:lnTo>
                <a:lnTo>
                  <a:pt x="240" y="282"/>
                </a:lnTo>
                <a:lnTo>
                  <a:pt x="238" y="282"/>
                </a:lnTo>
                <a:lnTo>
                  <a:pt x="236" y="282"/>
                </a:lnTo>
                <a:lnTo>
                  <a:pt x="234" y="282"/>
                </a:lnTo>
                <a:lnTo>
                  <a:pt x="232" y="284"/>
                </a:lnTo>
                <a:lnTo>
                  <a:pt x="230" y="284"/>
                </a:lnTo>
                <a:lnTo>
                  <a:pt x="228" y="284"/>
                </a:lnTo>
                <a:lnTo>
                  <a:pt x="228" y="282"/>
                </a:lnTo>
                <a:lnTo>
                  <a:pt x="226" y="282"/>
                </a:lnTo>
                <a:lnTo>
                  <a:pt x="225" y="282"/>
                </a:lnTo>
                <a:lnTo>
                  <a:pt x="225" y="284"/>
                </a:lnTo>
                <a:lnTo>
                  <a:pt x="223" y="284"/>
                </a:lnTo>
                <a:lnTo>
                  <a:pt x="219" y="284"/>
                </a:lnTo>
                <a:lnTo>
                  <a:pt x="219" y="282"/>
                </a:lnTo>
                <a:lnTo>
                  <a:pt x="219" y="280"/>
                </a:lnTo>
                <a:lnTo>
                  <a:pt x="219" y="278"/>
                </a:lnTo>
                <a:lnTo>
                  <a:pt x="219" y="277"/>
                </a:lnTo>
                <a:lnTo>
                  <a:pt x="217" y="277"/>
                </a:lnTo>
                <a:lnTo>
                  <a:pt x="217" y="275"/>
                </a:lnTo>
                <a:lnTo>
                  <a:pt x="217" y="273"/>
                </a:lnTo>
                <a:lnTo>
                  <a:pt x="219" y="271"/>
                </a:lnTo>
                <a:lnTo>
                  <a:pt x="219" y="269"/>
                </a:lnTo>
                <a:lnTo>
                  <a:pt x="221" y="269"/>
                </a:lnTo>
                <a:lnTo>
                  <a:pt x="221" y="267"/>
                </a:lnTo>
                <a:lnTo>
                  <a:pt x="223" y="267"/>
                </a:lnTo>
                <a:lnTo>
                  <a:pt x="223" y="265"/>
                </a:lnTo>
                <a:lnTo>
                  <a:pt x="225" y="265"/>
                </a:lnTo>
                <a:lnTo>
                  <a:pt x="225" y="263"/>
                </a:lnTo>
                <a:lnTo>
                  <a:pt x="226" y="263"/>
                </a:lnTo>
                <a:lnTo>
                  <a:pt x="226" y="261"/>
                </a:lnTo>
                <a:lnTo>
                  <a:pt x="228" y="261"/>
                </a:lnTo>
                <a:lnTo>
                  <a:pt x="228" y="259"/>
                </a:lnTo>
                <a:lnTo>
                  <a:pt x="230" y="259"/>
                </a:lnTo>
                <a:lnTo>
                  <a:pt x="230" y="257"/>
                </a:lnTo>
                <a:lnTo>
                  <a:pt x="232" y="257"/>
                </a:lnTo>
                <a:lnTo>
                  <a:pt x="232" y="255"/>
                </a:lnTo>
                <a:lnTo>
                  <a:pt x="234" y="255"/>
                </a:lnTo>
                <a:lnTo>
                  <a:pt x="236" y="255"/>
                </a:lnTo>
                <a:lnTo>
                  <a:pt x="236" y="254"/>
                </a:lnTo>
                <a:lnTo>
                  <a:pt x="238" y="252"/>
                </a:lnTo>
                <a:lnTo>
                  <a:pt x="238" y="250"/>
                </a:lnTo>
                <a:lnTo>
                  <a:pt x="238" y="248"/>
                </a:lnTo>
                <a:lnTo>
                  <a:pt x="238" y="246"/>
                </a:lnTo>
                <a:lnTo>
                  <a:pt x="238" y="244"/>
                </a:lnTo>
                <a:lnTo>
                  <a:pt x="238" y="242"/>
                </a:lnTo>
                <a:lnTo>
                  <a:pt x="236" y="242"/>
                </a:lnTo>
                <a:lnTo>
                  <a:pt x="236" y="240"/>
                </a:lnTo>
                <a:lnTo>
                  <a:pt x="236" y="238"/>
                </a:lnTo>
                <a:lnTo>
                  <a:pt x="234" y="238"/>
                </a:lnTo>
                <a:lnTo>
                  <a:pt x="234" y="236"/>
                </a:lnTo>
                <a:lnTo>
                  <a:pt x="234" y="234"/>
                </a:lnTo>
                <a:lnTo>
                  <a:pt x="236" y="234"/>
                </a:lnTo>
                <a:lnTo>
                  <a:pt x="236" y="232"/>
                </a:lnTo>
                <a:lnTo>
                  <a:pt x="238" y="232"/>
                </a:lnTo>
                <a:lnTo>
                  <a:pt x="240" y="232"/>
                </a:lnTo>
                <a:lnTo>
                  <a:pt x="240" y="230"/>
                </a:lnTo>
                <a:lnTo>
                  <a:pt x="242" y="230"/>
                </a:lnTo>
                <a:lnTo>
                  <a:pt x="242" y="229"/>
                </a:lnTo>
                <a:lnTo>
                  <a:pt x="242" y="227"/>
                </a:lnTo>
                <a:lnTo>
                  <a:pt x="240" y="227"/>
                </a:lnTo>
                <a:lnTo>
                  <a:pt x="238" y="227"/>
                </a:lnTo>
                <a:lnTo>
                  <a:pt x="236" y="227"/>
                </a:lnTo>
                <a:lnTo>
                  <a:pt x="234" y="225"/>
                </a:lnTo>
                <a:lnTo>
                  <a:pt x="234" y="223"/>
                </a:lnTo>
                <a:lnTo>
                  <a:pt x="234" y="221"/>
                </a:lnTo>
                <a:lnTo>
                  <a:pt x="234" y="219"/>
                </a:lnTo>
                <a:lnTo>
                  <a:pt x="234" y="217"/>
                </a:lnTo>
                <a:lnTo>
                  <a:pt x="234" y="215"/>
                </a:lnTo>
                <a:lnTo>
                  <a:pt x="236" y="213"/>
                </a:lnTo>
                <a:lnTo>
                  <a:pt x="236" y="211"/>
                </a:lnTo>
                <a:lnTo>
                  <a:pt x="236" y="209"/>
                </a:lnTo>
                <a:lnTo>
                  <a:pt x="234" y="207"/>
                </a:lnTo>
                <a:lnTo>
                  <a:pt x="234" y="206"/>
                </a:lnTo>
                <a:lnTo>
                  <a:pt x="234" y="204"/>
                </a:lnTo>
                <a:lnTo>
                  <a:pt x="234" y="202"/>
                </a:lnTo>
                <a:lnTo>
                  <a:pt x="232" y="202"/>
                </a:lnTo>
                <a:lnTo>
                  <a:pt x="230" y="202"/>
                </a:lnTo>
                <a:lnTo>
                  <a:pt x="228" y="202"/>
                </a:lnTo>
                <a:lnTo>
                  <a:pt x="226" y="202"/>
                </a:lnTo>
                <a:lnTo>
                  <a:pt x="225" y="204"/>
                </a:lnTo>
                <a:lnTo>
                  <a:pt x="223" y="206"/>
                </a:lnTo>
                <a:lnTo>
                  <a:pt x="223" y="207"/>
                </a:lnTo>
                <a:lnTo>
                  <a:pt x="221" y="207"/>
                </a:lnTo>
                <a:lnTo>
                  <a:pt x="221" y="209"/>
                </a:lnTo>
                <a:lnTo>
                  <a:pt x="221" y="211"/>
                </a:lnTo>
                <a:lnTo>
                  <a:pt x="219" y="211"/>
                </a:lnTo>
                <a:lnTo>
                  <a:pt x="219" y="213"/>
                </a:lnTo>
                <a:lnTo>
                  <a:pt x="219" y="215"/>
                </a:lnTo>
                <a:lnTo>
                  <a:pt x="219" y="217"/>
                </a:lnTo>
                <a:lnTo>
                  <a:pt x="219" y="219"/>
                </a:lnTo>
                <a:lnTo>
                  <a:pt x="219" y="221"/>
                </a:lnTo>
                <a:lnTo>
                  <a:pt x="219" y="223"/>
                </a:lnTo>
                <a:lnTo>
                  <a:pt x="217" y="223"/>
                </a:lnTo>
                <a:lnTo>
                  <a:pt x="217" y="225"/>
                </a:lnTo>
                <a:lnTo>
                  <a:pt x="215" y="225"/>
                </a:lnTo>
                <a:lnTo>
                  <a:pt x="213" y="225"/>
                </a:lnTo>
                <a:lnTo>
                  <a:pt x="211" y="223"/>
                </a:lnTo>
                <a:lnTo>
                  <a:pt x="209" y="223"/>
                </a:lnTo>
                <a:lnTo>
                  <a:pt x="207" y="223"/>
                </a:lnTo>
                <a:lnTo>
                  <a:pt x="207" y="221"/>
                </a:lnTo>
                <a:lnTo>
                  <a:pt x="205" y="221"/>
                </a:lnTo>
                <a:lnTo>
                  <a:pt x="205" y="219"/>
                </a:lnTo>
                <a:lnTo>
                  <a:pt x="203" y="217"/>
                </a:lnTo>
                <a:lnTo>
                  <a:pt x="203" y="215"/>
                </a:lnTo>
                <a:lnTo>
                  <a:pt x="203" y="213"/>
                </a:lnTo>
                <a:lnTo>
                  <a:pt x="203" y="211"/>
                </a:lnTo>
                <a:lnTo>
                  <a:pt x="202" y="211"/>
                </a:lnTo>
                <a:lnTo>
                  <a:pt x="202" y="209"/>
                </a:lnTo>
                <a:lnTo>
                  <a:pt x="200" y="209"/>
                </a:lnTo>
                <a:lnTo>
                  <a:pt x="198" y="209"/>
                </a:lnTo>
                <a:lnTo>
                  <a:pt x="196" y="209"/>
                </a:lnTo>
                <a:lnTo>
                  <a:pt x="194" y="209"/>
                </a:lnTo>
                <a:lnTo>
                  <a:pt x="194" y="211"/>
                </a:lnTo>
                <a:lnTo>
                  <a:pt x="192" y="211"/>
                </a:lnTo>
                <a:lnTo>
                  <a:pt x="190" y="211"/>
                </a:lnTo>
                <a:lnTo>
                  <a:pt x="188" y="211"/>
                </a:lnTo>
                <a:lnTo>
                  <a:pt x="186" y="211"/>
                </a:lnTo>
                <a:lnTo>
                  <a:pt x="184" y="209"/>
                </a:lnTo>
                <a:lnTo>
                  <a:pt x="182" y="207"/>
                </a:lnTo>
                <a:lnTo>
                  <a:pt x="180" y="207"/>
                </a:lnTo>
                <a:lnTo>
                  <a:pt x="180" y="209"/>
                </a:lnTo>
                <a:lnTo>
                  <a:pt x="178" y="209"/>
                </a:lnTo>
                <a:lnTo>
                  <a:pt x="177" y="211"/>
                </a:lnTo>
                <a:lnTo>
                  <a:pt x="177" y="213"/>
                </a:lnTo>
                <a:lnTo>
                  <a:pt x="175" y="213"/>
                </a:lnTo>
                <a:lnTo>
                  <a:pt x="175" y="211"/>
                </a:lnTo>
                <a:lnTo>
                  <a:pt x="175" y="209"/>
                </a:lnTo>
                <a:lnTo>
                  <a:pt x="177" y="207"/>
                </a:lnTo>
                <a:lnTo>
                  <a:pt x="175" y="207"/>
                </a:lnTo>
                <a:lnTo>
                  <a:pt x="175" y="206"/>
                </a:lnTo>
                <a:lnTo>
                  <a:pt x="175" y="204"/>
                </a:lnTo>
                <a:lnTo>
                  <a:pt x="175" y="202"/>
                </a:lnTo>
                <a:lnTo>
                  <a:pt x="175" y="200"/>
                </a:lnTo>
                <a:lnTo>
                  <a:pt x="177" y="198"/>
                </a:lnTo>
                <a:lnTo>
                  <a:pt x="177" y="196"/>
                </a:lnTo>
                <a:lnTo>
                  <a:pt x="178" y="196"/>
                </a:lnTo>
                <a:lnTo>
                  <a:pt x="180" y="194"/>
                </a:lnTo>
                <a:lnTo>
                  <a:pt x="180" y="192"/>
                </a:lnTo>
                <a:lnTo>
                  <a:pt x="178" y="192"/>
                </a:lnTo>
                <a:lnTo>
                  <a:pt x="178" y="190"/>
                </a:lnTo>
                <a:lnTo>
                  <a:pt x="178" y="188"/>
                </a:lnTo>
                <a:lnTo>
                  <a:pt x="178" y="186"/>
                </a:lnTo>
                <a:lnTo>
                  <a:pt x="177" y="186"/>
                </a:lnTo>
                <a:lnTo>
                  <a:pt x="177" y="184"/>
                </a:lnTo>
                <a:lnTo>
                  <a:pt x="175" y="182"/>
                </a:lnTo>
                <a:lnTo>
                  <a:pt x="173" y="182"/>
                </a:lnTo>
                <a:lnTo>
                  <a:pt x="173" y="181"/>
                </a:lnTo>
                <a:lnTo>
                  <a:pt x="171" y="181"/>
                </a:lnTo>
                <a:lnTo>
                  <a:pt x="171" y="179"/>
                </a:lnTo>
                <a:lnTo>
                  <a:pt x="169" y="179"/>
                </a:lnTo>
                <a:lnTo>
                  <a:pt x="169" y="177"/>
                </a:lnTo>
                <a:lnTo>
                  <a:pt x="167" y="177"/>
                </a:lnTo>
                <a:lnTo>
                  <a:pt x="167" y="175"/>
                </a:lnTo>
                <a:lnTo>
                  <a:pt x="165" y="175"/>
                </a:lnTo>
                <a:lnTo>
                  <a:pt x="165" y="173"/>
                </a:lnTo>
                <a:lnTo>
                  <a:pt x="165" y="171"/>
                </a:lnTo>
                <a:lnTo>
                  <a:pt x="163" y="171"/>
                </a:lnTo>
                <a:lnTo>
                  <a:pt x="163" y="169"/>
                </a:lnTo>
                <a:lnTo>
                  <a:pt x="163" y="167"/>
                </a:lnTo>
                <a:lnTo>
                  <a:pt x="163" y="165"/>
                </a:lnTo>
                <a:lnTo>
                  <a:pt x="165" y="163"/>
                </a:lnTo>
                <a:lnTo>
                  <a:pt x="165" y="161"/>
                </a:lnTo>
                <a:lnTo>
                  <a:pt x="167" y="161"/>
                </a:lnTo>
                <a:lnTo>
                  <a:pt x="167" y="159"/>
                </a:lnTo>
                <a:lnTo>
                  <a:pt x="167" y="158"/>
                </a:lnTo>
                <a:lnTo>
                  <a:pt x="165" y="158"/>
                </a:lnTo>
                <a:lnTo>
                  <a:pt x="165" y="159"/>
                </a:lnTo>
                <a:lnTo>
                  <a:pt x="163" y="158"/>
                </a:lnTo>
                <a:lnTo>
                  <a:pt x="163" y="159"/>
                </a:lnTo>
                <a:lnTo>
                  <a:pt x="161" y="159"/>
                </a:lnTo>
                <a:lnTo>
                  <a:pt x="159" y="159"/>
                </a:lnTo>
                <a:lnTo>
                  <a:pt x="157" y="161"/>
                </a:lnTo>
                <a:lnTo>
                  <a:pt x="157" y="163"/>
                </a:lnTo>
                <a:lnTo>
                  <a:pt x="157" y="165"/>
                </a:lnTo>
                <a:lnTo>
                  <a:pt x="155" y="167"/>
                </a:lnTo>
                <a:lnTo>
                  <a:pt x="153" y="167"/>
                </a:lnTo>
                <a:lnTo>
                  <a:pt x="153" y="165"/>
                </a:lnTo>
                <a:lnTo>
                  <a:pt x="153" y="163"/>
                </a:lnTo>
                <a:lnTo>
                  <a:pt x="153" y="161"/>
                </a:lnTo>
                <a:lnTo>
                  <a:pt x="152" y="161"/>
                </a:lnTo>
                <a:lnTo>
                  <a:pt x="152" y="159"/>
                </a:lnTo>
                <a:lnTo>
                  <a:pt x="148" y="159"/>
                </a:lnTo>
                <a:lnTo>
                  <a:pt x="146" y="159"/>
                </a:lnTo>
                <a:lnTo>
                  <a:pt x="144" y="159"/>
                </a:lnTo>
                <a:lnTo>
                  <a:pt x="144" y="161"/>
                </a:lnTo>
                <a:lnTo>
                  <a:pt x="142" y="161"/>
                </a:lnTo>
                <a:lnTo>
                  <a:pt x="142" y="163"/>
                </a:lnTo>
                <a:lnTo>
                  <a:pt x="142" y="165"/>
                </a:lnTo>
                <a:lnTo>
                  <a:pt x="140" y="165"/>
                </a:lnTo>
                <a:lnTo>
                  <a:pt x="138" y="165"/>
                </a:lnTo>
                <a:lnTo>
                  <a:pt x="138" y="167"/>
                </a:lnTo>
                <a:lnTo>
                  <a:pt x="136" y="169"/>
                </a:lnTo>
                <a:lnTo>
                  <a:pt x="136" y="171"/>
                </a:lnTo>
                <a:lnTo>
                  <a:pt x="134" y="173"/>
                </a:lnTo>
                <a:lnTo>
                  <a:pt x="134" y="175"/>
                </a:lnTo>
                <a:lnTo>
                  <a:pt x="132" y="175"/>
                </a:lnTo>
                <a:lnTo>
                  <a:pt x="132" y="177"/>
                </a:lnTo>
                <a:lnTo>
                  <a:pt x="130" y="177"/>
                </a:lnTo>
                <a:lnTo>
                  <a:pt x="130" y="179"/>
                </a:lnTo>
                <a:lnTo>
                  <a:pt x="130" y="181"/>
                </a:lnTo>
                <a:lnTo>
                  <a:pt x="129" y="181"/>
                </a:lnTo>
                <a:lnTo>
                  <a:pt x="127" y="181"/>
                </a:lnTo>
                <a:lnTo>
                  <a:pt x="127" y="179"/>
                </a:lnTo>
                <a:lnTo>
                  <a:pt x="127" y="177"/>
                </a:lnTo>
                <a:lnTo>
                  <a:pt x="127" y="175"/>
                </a:lnTo>
                <a:lnTo>
                  <a:pt x="127" y="173"/>
                </a:lnTo>
                <a:lnTo>
                  <a:pt x="127" y="171"/>
                </a:lnTo>
                <a:lnTo>
                  <a:pt x="129" y="169"/>
                </a:lnTo>
                <a:lnTo>
                  <a:pt x="129" y="167"/>
                </a:lnTo>
                <a:lnTo>
                  <a:pt x="129" y="165"/>
                </a:lnTo>
                <a:lnTo>
                  <a:pt x="129" y="163"/>
                </a:lnTo>
                <a:lnTo>
                  <a:pt x="129" y="161"/>
                </a:lnTo>
                <a:lnTo>
                  <a:pt x="130" y="159"/>
                </a:lnTo>
                <a:lnTo>
                  <a:pt x="130" y="158"/>
                </a:lnTo>
                <a:lnTo>
                  <a:pt x="132" y="156"/>
                </a:lnTo>
                <a:lnTo>
                  <a:pt x="134" y="154"/>
                </a:lnTo>
                <a:lnTo>
                  <a:pt x="136" y="152"/>
                </a:lnTo>
                <a:lnTo>
                  <a:pt x="138" y="150"/>
                </a:lnTo>
                <a:lnTo>
                  <a:pt x="138" y="148"/>
                </a:lnTo>
                <a:lnTo>
                  <a:pt x="140" y="146"/>
                </a:lnTo>
                <a:lnTo>
                  <a:pt x="142" y="146"/>
                </a:lnTo>
                <a:lnTo>
                  <a:pt x="142" y="144"/>
                </a:lnTo>
                <a:lnTo>
                  <a:pt x="144" y="142"/>
                </a:lnTo>
                <a:lnTo>
                  <a:pt x="146" y="140"/>
                </a:lnTo>
                <a:lnTo>
                  <a:pt x="146" y="138"/>
                </a:lnTo>
                <a:lnTo>
                  <a:pt x="146" y="136"/>
                </a:lnTo>
                <a:lnTo>
                  <a:pt x="144" y="136"/>
                </a:lnTo>
                <a:lnTo>
                  <a:pt x="142" y="134"/>
                </a:lnTo>
                <a:lnTo>
                  <a:pt x="140" y="134"/>
                </a:lnTo>
                <a:lnTo>
                  <a:pt x="138" y="133"/>
                </a:lnTo>
                <a:lnTo>
                  <a:pt x="136" y="133"/>
                </a:lnTo>
                <a:lnTo>
                  <a:pt x="134" y="133"/>
                </a:lnTo>
                <a:lnTo>
                  <a:pt x="134" y="131"/>
                </a:lnTo>
                <a:lnTo>
                  <a:pt x="132" y="131"/>
                </a:lnTo>
                <a:lnTo>
                  <a:pt x="130" y="131"/>
                </a:lnTo>
                <a:lnTo>
                  <a:pt x="129" y="131"/>
                </a:lnTo>
                <a:lnTo>
                  <a:pt x="127" y="131"/>
                </a:lnTo>
                <a:lnTo>
                  <a:pt x="125" y="131"/>
                </a:lnTo>
                <a:lnTo>
                  <a:pt x="125" y="129"/>
                </a:lnTo>
                <a:lnTo>
                  <a:pt x="123" y="129"/>
                </a:lnTo>
                <a:lnTo>
                  <a:pt x="123" y="127"/>
                </a:lnTo>
                <a:lnTo>
                  <a:pt x="121" y="125"/>
                </a:lnTo>
                <a:lnTo>
                  <a:pt x="119" y="125"/>
                </a:lnTo>
                <a:lnTo>
                  <a:pt x="119" y="123"/>
                </a:lnTo>
                <a:lnTo>
                  <a:pt x="117" y="123"/>
                </a:lnTo>
                <a:lnTo>
                  <a:pt x="117" y="121"/>
                </a:lnTo>
                <a:lnTo>
                  <a:pt x="117" y="119"/>
                </a:lnTo>
                <a:lnTo>
                  <a:pt x="117" y="117"/>
                </a:lnTo>
                <a:lnTo>
                  <a:pt x="117" y="115"/>
                </a:lnTo>
                <a:lnTo>
                  <a:pt x="117" y="113"/>
                </a:lnTo>
                <a:lnTo>
                  <a:pt x="119" y="113"/>
                </a:lnTo>
                <a:lnTo>
                  <a:pt x="119" y="111"/>
                </a:lnTo>
                <a:lnTo>
                  <a:pt x="121" y="111"/>
                </a:lnTo>
                <a:lnTo>
                  <a:pt x="123" y="110"/>
                </a:lnTo>
                <a:lnTo>
                  <a:pt x="125" y="108"/>
                </a:lnTo>
                <a:lnTo>
                  <a:pt x="125" y="106"/>
                </a:lnTo>
                <a:lnTo>
                  <a:pt x="125" y="104"/>
                </a:lnTo>
                <a:lnTo>
                  <a:pt x="125" y="102"/>
                </a:lnTo>
                <a:lnTo>
                  <a:pt x="123" y="102"/>
                </a:lnTo>
                <a:lnTo>
                  <a:pt x="121" y="102"/>
                </a:lnTo>
                <a:lnTo>
                  <a:pt x="119" y="100"/>
                </a:lnTo>
                <a:lnTo>
                  <a:pt x="117" y="100"/>
                </a:lnTo>
                <a:lnTo>
                  <a:pt x="115" y="100"/>
                </a:lnTo>
                <a:lnTo>
                  <a:pt x="113" y="100"/>
                </a:lnTo>
                <a:lnTo>
                  <a:pt x="111" y="100"/>
                </a:lnTo>
                <a:lnTo>
                  <a:pt x="109" y="98"/>
                </a:lnTo>
                <a:lnTo>
                  <a:pt x="107" y="98"/>
                </a:lnTo>
                <a:lnTo>
                  <a:pt x="105" y="100"/>
                </a:lnTo>
                <a:lnTo>
                  <a:pt x="104" y="100"/>
                </a:lnTo>
                <a:lnTo>
                  <a:pt x="104" y="98"/>
                </a:lnTo>
                <a:lnTo>
                  <a:pt x="102" y="98"/>
                </a:lnTo>
                <a:lnTo>
                  <a:pt x="100" y="98"/>
                </a:lnTo>
                <a:lnTo>
                  <a:pt x="96" y="98"/>
                </a:lnTo>
                <a:lnTo>
                  <a:pt x="94" y="98"/>
                </a:lnTo>
                <a:lnTo>
                  <a:pt x="90" y="98"/>
                </a:lnTo>
                <a:lnTo>
                  <a:pt x="88" y="98"/>
                </a:lnTo>
                <a:lnTo>
                  <a:pt x="86" y="98"/>
                </a:lnTo>
                <a:lnTo>
                  <a:pt x="84" y="98"/>
                </a:lnTo>
                <a:lnTo>
                  <a:pt x="80" y="98"/>
                </a:lnTo>
                <a:lnTo>
                  <a:pt x="77" y="100"/>
                </a:lnTo>
                <a:lnTo>
                  <a:pt x="73" y="100"/>
                </a:lnTo>
                <a:lnTo>
                  <a:pt x="71" y="100"/>
                </a:lnTo>
                <a:lnTo>
                  <a:pt x="69" y="100"/>
                </a:lnTo>
                <a:lnTo>
                  <a:pt x="69" y="102"/>
                </a:lnTo>
                <a:lnTo>
                  <a:pt x="67" y="102"/>
                </a:lnTo>
                <a:lnTo>
                  <a:pt x="67" y="104"/>
                </a:lnTo>
                <a:lnTo>
                  <a:pt x="65" y="104"/>
                </a:lnTo>
                <a:lnTo>
                  <a:pt x="65" y="106"/>
                </a:lnTo>
                <a:lnTo>
                  <a:pt x="65" y="108"/>
                </a:lnTo>
                <a:lnTo>
                  <a:pt x="63" y="108"/>
                </a:lnTo>
                <a:lnTo>
                  <a:pt x="65" y="108"/>
                </a:lnTo>
                <a:lnTo>
                  <a:pt x="63" y="110"/>
                </a:lnTo>
                <a:lnTo>
                  <a:pt x="63" y="111"/>
                </a:lnTo>
                <a:lnTo>
                  <a:pt x="61" y="111"/>
                </a:lnTo>
                <a:lnTo>
                  <a:pt x="61" y="113"/>
                </a:lnTo>
                <a:lnTo>
                  <a:pt x="61" y="115"/>
                </a:lnTo>
                <a:lnTo>
                  <a:pt x="59" y="115"/>
                </a:lnTo>
                <a:lnTo>
                  <a:pt x="59" y="117"/>
                </a:lnTo>
                <a:lnTo>
                  <a:pt x="59" y="119"/>
                </a:lnTo>
                <a:lnTo>
                  <a:pt x="57" y="119"/>
                </a:lnTo>
                <a:lnTo>
                  <a:pt x="57" y="121"/>
                </a:lnTo>
                <a:lnTo>
                  <a:pt x="54" y="123"/>
                </a:lnTo>
                <a:lnTo>
                  <a:pt x="54" y="125"/>
                </a:lnTo>
                <a:lnTo>
                  <a:pt x="54" y="127"/>
                </a:lnTo>
                <a:lnTo>
                  <a:pt x="52" y="127"/>
                </a:lnTo>
                <a:lnTo>
                  <a:pt x="52" y="129"/>
                </a:lnTo>
                <a:lnTo>
                  <a:pt x="52" y="131"/>
                </a:lnTo>
                <a:lnTo>
                  <a:pt x="50" y="131"/>
                </a:lnTo>
                <a:lnTo>
                  <a:pt x="50" y="129"/>
                </a:lnTo>
                <a:lnTo>
                  <a:pt x="48" y="129"/>
                </a:lnTo>
                <a:lnTo>
                  <a:pt x="48" y="127"/>
                </a:lnTo>
                <a:lnTo>
                  <a:pt x="48" y="125"/>
                </a:lnTo>
                <a:lnTo>
                  <a:pt x="46" y="125"/>
                </a:lnTo>
                <a:lnTo>
                  <a:pt x="46" y="123"/>
                </a:lnTo>
                <a:lnTo>
                  <a:pt x="44" y="123"/>
                </a:lnTo>
                <a:lnTo>
                  <a:pt x="44" y="121"/>
                </a:lnTo>
                <a:lnTo>
                  <a:pt x="42" y="121"/>
                </a:lnTo>
                <a:lnTo>
                  <a:pt x="40" y="121"/>
                </a:lnTo>
                <a:lnTo>
                  <a:pt x="40" y="119"/>
                </a:lnTo>
                <a:lnTo>
                  <a:pt x="38" y="119"/>
                </a:lnTo>
                <a:lnTo>
                  <a:pt x="38" y="117"/>
                </a:lnTo>
                <a:lnTo>
                  <a:pt x="36" y="115"/>
                </a:lnTo>
                <a:lnTo>
                  <a:pt x="36" y="113"/>
                </a:lnTo>
                <a:lnTo>
                  <a:pt x="36" y="111"/>
                </a:lnTo>
                <a:lnTo>
                  <a:pt x="36" y="110"/>
                </a:lnTo>
                <a:lnTo>
                  <a:pt x="36" y="108"/>
                </a:lnTo>
                <a:lnTo>
                  <a:pt x="36" y="106"/>
                </a:lnTo>
                <a:lnTo>
                  <a:pt x="36" y="104"/>
                </a:lnTo>
                <a:lnTo>
                  <a:pt x="36" y="102"/>
                </a:lnTo>
                <a:lnTo>
                  <a:pt x="36" y="100"/>
                </a:lnTo>
                <a:lnTo>
                  <a:pt x="34" y="100"/>
                </a:lnTo>
                <a:lnTo>
                  <a:pt x="32" y="98"/>
                </a:lnTo>
                <a:lnTo>
                  <a:pt x="32" y="96"/>
                </a:lnTo>
                <a:lnTo>
                  <a:pt x="32" y="94"/>
                </a:lnTo>
                <a:lnTo>
                  <a:pt x="32" y="92"/>
                </a:lnTo>
                <a:lnTo>
                  <a:pt x="31" y="90"/>
                </a:lnTo>
                <a:lnTo>
                  <a:pt x="31" y="88"/>
                </a:lnTo>
                <a:lnTo>
                  <a:pt x="29" y="88"/>
                </a:lnTo>
                <a:lnTo>
                  <a:pt x="27" y="88"/>
                </a:lnTo>
                <a:lnTo>
                  <a:pt x="25" y="88"/>
                </a:lnTo>
                <a:lnTo>
                  <a:pt x="23" y="88"/>
                </a:lnTo>
                <a:lnTo>
                  <a:pt x="23" y="86"/>
                </a:lnTo>
                <a:lnTo>
                  <a:pt x="21" y="86"/>
                </a:lnTo>
                <a:lnTo>
                  <a:pt x="19" y="86"/>
                </a:lnTo>
                <a:lnTo>
                  <a:pt x="17" y="86"/>
                </a:lnTo>
                <a:lnTo>
                  <a:pt x="15" y="88"/>
                </a:lnTo>
                <a:lnTo>
                  <a:pt x="13" y="88"/>
                </a:lnTo>
                <a:lnTo>
                  <a:pt x="11" y="86"/>
                </a:lnTo>
                <a:lnTo>
                  <a:pt x="11" y="85"/>
                </a:lnTo>
                <a:lnTo>
                  <a:pt x="9" y="85"/>
                </a:lnTo>
                <a:lnTo>
                  <a:pt x="7" y="85"/>
                </a:lnTo>
                <a:lnTo>
                  <a:pt x="6" y="85"/>
                </a:lnTo>
                <a:lnTo>
                  <a:pt x="6" y="83"/>
                </a:lnTo>
                <a:lnTo>
                  <a:pt x="4" y="83"/>
                </a:lnTo>
                <a:lnTo>
                  <a:pt x="2" y="83"/>
                </a:lnTo>
                <a:lnTo>
                  <a:pt x="0" y="83"/>
                </a:lnTo>
                <a:lnTo>
                  <a:pt x="0" y="81"/>
                </a:lnTo>
                <a:lnTo>
                  <a:pt x="0" y="79"/>
                </a:lnTo>
                <a:lnTo>
                  <a:pt x="0" y="77"/>
                </a:lnTo>
                <a:lnTo>
                  <a:pt x="2" y="75"/>
                </a:lnTo>
                <a:lnTo>
                  <a:pt x="2" y="73"/>
                </a:lnTo>
                <a:lnTo>
                  <a:pt x="2" y="71"/>
                </a:lnTo>
                <a:lnTo>
                  <a:pt x="4" y="67"/>
                </a:lnTo>
                <a:lnTo>
                  <a:pt x="6" y="65"/>
                </a:lnTo>
                <a:lnTo>
                  <a:pt x="6" y="63"/>
                </a:lnTo>
                <a:lnTo>
                  <a:pt x="6" y="62"/>
                </a:lnTo>
                <a:lnTo>
                  <a:pt x="7" y="60"/>
                </a:lnTo>
                <a:lnTo>
                  <a:pt x="6" y="60"/>
                </a:lnTo>
                <a:lnTo>
                  <a:pt x="6" y="58"/>
                </a:lnTo>
                <a:lnTo>
                  <a:pt x="6" y="56"/>
                </a:lnTo>
                <a:lnTo>
                  <a:pt x="6" y="54"/>
                </a:lnTo>
                <a:lnTo>
                  <a:pt x="6" y="52"/>
                </a:lnTo>
                <a:lnTo>
                  <a:pt x="4" y="50"/>
                </a:lnTo>
                <a:lnTo>
                  <a:pt x="4" y="48"/>
                </a:lnTo>
                <a:lnTo>
                  <a:pt x="6" y="46"/>
                </a:lnTo>
                <a:lnTo>
                  <a:pt x="7" y="44"/>
                </a:lnTo>
                <a:lnTo>
                  <a:pt x="9" y="44"/>
                </a:lnTo>
                <a:lnTo>
                  <a:pt x="11" y="44"/>
                </a:lnTo>
                <a:lnTo>
                  <a:pt x="13" y="44"/>
                </a:lnTo>
                <a:lnTo>
                  <a:pt x="15" y="44"/>
                </a:lnTo>
                <a:lnTo>
                  <a:pt x="17" y="44"/>
                </a:lnTo>
                <a:lnTo>
                  <a:pt x="19" y="44"/>
                </a:lnTo>
                <a:lnTo>
                  <a:pt x="21" y="44"/>
                </a:lnTo>
                <a:lnTo>
                  <a:pt x="23" y="44"/>
                </a:lnTo>
                <a:lnTo>
                  <a:pt x="25" y="44"/>
                </a:lnTo>
                <a:lnTo>
                  <a:pt x="27" y="44"/>
                </a:lnTo>
                <a:lnTo>
                  <a:pt x="29" y="44"/>
                </a:lnTo>
                <a:lnTo>
                  <a:pt x="31" y="44"/>
                </a:lnTo>
                <a:lnTo>
                  <a:pt x="32" y="44"/>
                </a:lnTo>
                <a:lnTo>
                  <a:pt x="34" y="44"/>
                </a:lnTo>
                <a:lnTo>
                  <a:pt x="36" y="44"/>
                </a:lnTo>
                <a:lnTo>
                  <a:pt x="38" y="44"/>
                </a:lnTo>
                <a:lnTo>
                  <a:pt x="40" y="44"/>
                </a:lnTo>
                <a:lnTo>
                  <a:pt x="40" y="42"/>
                </a:lnTo>
                <a:lnTo>
                  <a:pt x="42" y="44"/>
                </a:lnTo>
                <a:lnTo>
                  <a:pt x="44" y="46"/>
                </a:lnTo>
                <a:lnTo>
                  <a:pt x="48" y="46"/>
                </a:lnTo>
                <a:lnTo>
                  <a:pt x="50" y="46"/>
                </a:lnTo>
                <a:lnTo>
                  <a:pt x="52" y="48"/>
                </a:lnTo>
                <a:lnTo>
                  <a:pt x="54" y="48"/>
                </a:lnTo>
                <a:lnTo>
                  <a:pt x="55" y="46"/>
                </a:lnTo>
                <a:lnTo>
                  <a:pt x="57" y="48"/>
                </a:lnTo>
                <a:lnTo>
                  <a:pt x="59" y="48"/>
                </a:lnTo>
                <a:lnTo>
                  <a:pt x="61" y="48"/>
                </a:lnTo>
                <a:lnTo>
                  <a:pt x="63" y="48"/>
                </a:lnTo>
                <a:lnTo>
                  <a:pt x="65" y="48"/>
                </a:lnTo>
                <a:lnTo>
                  <a:pt x="67" y="46"/>
                </a:lnTo>
                <a:lnTo>
                  <a:pt x="69" y="46"/>
                </a:lnTo>
                <a:lnTo>
                  <a:pt x="71" y="46"/>
                </a:lnTo>
                <a:lnTo>
                  <a:pt x="73" y="46"/>
                </a:lnTo>
                <a:lnTo>
                  <a:pt x="75" y="44"/>
                </a:lnTo>
                <a:lnTo>
                  <a:pt x="77" y="46"/>
                </a:lnTo>
                <a:lnTo>
                  <a:pt x="79" y="46"/>
                </a:lnTo>
                <a:lnTo>
                  <a:pt x="80" y="46"/>
                </a:lnTo>
                <a:lnTo>
                  <a:pt x="82" y="46"/>
                </a:lnTo>
                <a:lnTo>
                  <a:pt x="84" y="46"/>
                </a:lnTo>
                <a:lnTo>
                  <a:pt x="86" y="46"/>
                </a:lnTo>
                <a:lnTo>
                  <a:pt x="88" y="46"/>
                </a:lnTo>
                <a:lnTo>
                  <a:pt x="90" y="46"/>
                </a:lnTo>
                <a:lnTo>
                  <a:pt x="92" y="46"/>
                </a:lnTo>
                <a:lnTo>
                  <a:pt x="94" y="48"/>
                </a:lnTo>
                <a:lnTo>
                  <a:pt x="96" y="48"/>
                </a:lnTo>
                <a:lnTo>
                  <a:pt x="96" y="50"/>
                </a:lnTo>
                <a:lnTo>
                  <a:pt x="98" y="50"/>
                </a:lnTo>
                <a:lnTo>
                  <a:pt x="98" y="52"/>
                </a:lnTo>
                <a:lnTo>
                  <a:pt x="98" y="54"/>
                </a:lnTo>
                <a:lnTo>
                  <a:pt x="98" y="56"/>
                </a:lnTo>
                <a:lnTo>
                  <a:pt x="100" y="56"/>
                </a:lnTo>
                <a:lnTo>
                  <a:pt x="102" y="58"/>
                </a:lnTo>
                <a:lnTo>
                  <a:pt x="100" y="60"/>
                </a:lnTo>
                <a:lnTo>
                  <a:pt x="100" y="62"/>
                </a:lnTo>
                <a:lnTo>
                  <a:pt x="102" y="63"/>
                </a:lnTo>
                <a:lnTo>
                  <a:pt x="102" y="65"/>
                </a:lnTo>
                <a:lnTo>
                  <a:pt x="102" y="67"/>
                </a:lnTo>
                <a:lnTo>
                  <a:pt x="104" y="67"/>
                </a:lnTo>
                <a:lnTo>
                  <a:pt x="105" y="67"/>
                </a:lnTo>
                <a:lnTo>
                  <a:pt x="107" y="67"/>
                </a:lnTo>
                <a:lnTo>
                  <a:pt x="109" y="67"/>
                </a:lnTo>
                <a:lnTo>
                  <a:pt x="111" y="67"/>
                </a:lnTo>
                <a:lnTo>
                  <a:pt x="111" y="69"/>
                </a:lnTo>
                <a:lnTo>
                  <a:pt x="113" y="71"/>
                </a:lnTo>
                <a:lnTo>
                  <a:pt x="115" y="73"/>
                </a:lnTo>
                <a:lnTo>
                  <a:pt x="117" y="75"/>
                </a:lnTo>
                <a:lnTo>
                  <a:pt x="119" y="75"/>
                </a:lnTo>
                <a:lnTo>
                  <a:pt x="121" y="73"/>
                </a:lnTo>
                <a:lnTo>
                  <a:pt x="123" y="73"/>
                </a:lnTo>
                <a:lnTo>
                  <a:pt x="127" y="73"/>
                </a:lnTo>
                <a:lnTo>
                  <a:pt x="129" y="75"/>
                </a:lnTo>
                <a:lnTo>
                  <a:pt x="130" y="75"/>
                </a:lnTo>
                <a:lnTo>
                  <a:pt x="132" y="75"/>
                </a:lnTo>
                <a:lnTo>
                  <a:pt x="132" y="77"/>
                </a:lnTo>
                <a:lnTo>
                  <a:pt x="132" y="79"/>
                </a:lnTo>
                <a:lnTo>
                  <a:pt x="134" y="79"/>
                </a:lnTo>
                <a:lnTo>
                  <a:pt x="136" y="79"/>
                </a:lnTo>
                <a:lnTo>
                  <a:pt x="140" y="77"/>
                </a:lnTo>
                <a:lnTo>
                  <a:pt x="142" y="77"/>
                </a:lnTo>
                <a:lnTo>
                  <a:pt x="144" y="77"/>
                </a:lnTo>
                <a:lnTo>
                  <a:pt x="146" y="77"/>
                </a:lnTo>
                <a:lnTo>
                  <a:pt x="148" y="77"/>
                </a:lnTo>
                <a:lnTo>
                  <a:pt x="150" y="77"/>
                </a:lnTo>
                <a:lnTo>
                  <a:pt x="150" y="75"/>
                </a:lnTo>
                <a:lnTo>
                  <a:pt x="152" y="75"/>
                </a:lnTo>
                <a:lnTo>
                  <a:pt x="153" y="75"/>
                </a:lnTo>
                <a:lnTo>
                  <a:pt x="155" y="75"/>
                </a:lnTo>
                <a:lnTo>
                  <a:pt x="157" y="75"/>
                </a:lnTo>
                <a:lnTo>
                  <a:pt x="159" y="75"/>
                </a:lnTo>
                <a:lnTo>
                  <a:pt x="159" y="73"/>
                </a:lnTo>
                <a:lnTo>
                  <a:pt x="161" y="73"/>
                </a:lnTo>
                <a:lnTo>
                  <a:pt x="163" y="73"/>
                </a:lnTo>
                <a:lnTo>
                  <a:pt x="165" y="71"/>
                </a:lnTo>
                <a:lnTo>
                  <a:pt x="167" y="71"/>
                </a:lnTo>
                <a:lnTo>
                  <a:pt x="169" y="71"/>
                </a:lnTo>
                <a:lnTo>
                  <a:pt x="171" y="69"/>
                </a:lnTo>
                <a:lnTo>
                  <a:pt x="173" y="69"/>
                </a:lnTo>
                <a:lnTo>
                  <a:pt x="175" y="67"/>
                </a:lnTo>
                <a:lnTo>
                  <a:pt x="175" y="65"/>
                </a:lnTo>
                <a:lnTo>
                  <a:pt x="177" y="63"/>
                </a:lnTo>
                <a:lnTo>
                  <a:pt x="178" y="62"/>
                </a:lnTo>
                <a:lnTo>
                  <a:pt x="178" y="60"/>
                </a:lnTo>
                <a:lnTo>
                  <a:pt x="178" y="58"/>
                </a:lnTo>
                <a:lnTo>
                  <a:pt x="178" y="56"/>
                </a:lnTo>
                <a:lnTo>
                  <a:pt x="180" y="56"/>
                </a:lnTo>
                <a:lnTo>
                  <a:pt x="180" y="54"/>
                </a:lnTo>
                <a:lnTo>
                  <a:pt x="180" y="52"/>
                </a:lnTo>
                <a:lnTo>
                  <a:pt x="180" y="50"/>
                </a:lnTo>
                <a:lnTo>
                  <a:pt x="182" y="50"/>
                </a:lnTo>
                <a:lnTo>
                  <a:pt x="182" y="48"/>
                </a:lnTo>
                <a:lnTo>
                  <a:pt x="184" y="48"/>
                </a:lnTo>
                <a:lnTo>
                  <a:pt x="186" y="48"/>
                </a:lnTo>
                <a:lnTo>
                  <a:pt x="188" y="48"/>
                </a:lnTo>
                <a:lnTo>
                  <a:pt x="188" y="50"/>
                </a:lnTo>
                <a:lnTo>
                  <a:pt x="190" y="50"/>
                </a:lnTo>
                <a:lnTo>
                  <a:pt x="192" y="50"/>
                </a:lnTo>
                <a:lnTo>
                  <a:pt x="194" y="50"/>
                </a:lnTo>
                <a:lnTo>
                  <a:pt x="196" y="50"/>
                </a:lnTo>
                <a:lnTo>
                  <a:pt x="198" y="48"/>
                </a:lnTo>
                <a:lnTo>
                  <a:pt x="198" y="42"/>
                </a:lnTo>
                <a:lnTo>
                  <a:pt x="200" y="42"/>
                </a:lnTo>
                <a:lnTo>
                  <a:pt x="202" y="44"/>
                </a:lnTo>
                <a:lnTo>
                  <a:pt x="203" y="44"/>
                </a:lnTo>
                <a:lnTo>
                  <a:pt x="205" y="44"/>
                </a:lnTo>
                <a:lnTo>
                  <a:pt x="207" y="44"/>
                </a:lnTo>
                <a:lnTo>
                  <a:pt x="209" y="44"/>
                </a:lnTo>
                <a:lnTo>
                  <a:pt x="211" y="44"/>
                </a:lnTo>
                <a:lnTo>
                  <a:pt x="213" y="44"/>
                </a:lnTo>
                <a:lnTo>
                  <a:pt x="215" y="44"/>
                </a:lnTo>
                <a:lnTo>
                  <a:pt x="217" y="44"/>
                </a:lnTo>
                <a:lnTo>
                  <a:pt x="219" y="44"/>
                </a:lnTo>
                <a:lnTo>
                  <a:pt x="221" y="44"/>
                </a:lnTo>
                <a:lnTo>
                  <a:pt x="223" y="44"/>
                </a:lnTo>
                <a:lnTo>
                  <a:pt x="225" y="46"/>
                </a:lnTo>
                <a:lnTo>
                  <a:pt x="226" y="46"/>
                </a:lnTo>
                <a:lnTo>
                  <a:pt x="228" y="46"/>
                </a:lnTo>
                <a:lnTo>
                  <a:pt x="230" y="46"/>
                </a:lnTo>
                <a:lnTo>
                  <a:pt x="232" y="46"/>
                </a:lnTo>
                <a:lnTo>
                  <a:pt x="234" y="46"/>
                </a:lnTo>
                <a:lnTo>
                  <a:pt x="236" y="46"/>
                </a:lnTo>
                <a:lnTo>
                  <a:pt x="238" y="46"/>
                </a:lnTo>
                <a:lnTo>
                  <a:pt x="240" y="46"/>
                </a:lnTo>
                <a:lnTo>
                  <a:pt x="242" y="46"/>
                </a:lnTo>
                <a:lnTo>
                  <a:pt x="242" y="48"/>
                </a:lnTo>
                <a:lnTo>
                  <a:pt x="244" y="48"/>
                </a:lnTo>
                <a:lnTo>
                  <a:pt x="246" y="48"/>
                </a:lnTo>
                <a:lnTo>
                  <a:pt x="248" y="48"/>
                </a:lnTo>
                <a:lnTo>
                  <a:pt x="250" y="48"/>
                </a:lnTo>
                <a:lnTo>
                  <a:pt x="251" y="50"/>
                </a:lnTo>
                <a:lnTo>
                  <a:pt x="253" y="50"/>
                </a:lnTo>
                <a:lnTo>
                  <a:pt x="255" y="50"/>
                </a:lnTo>
                <a:lnTo>
                  <a:pt x="257" y="50"/>
                </a:lnTo>
                <a:lnTo>
                  <a:pt x="259" y="50"/>
                </a:lnTo>
                <a:lnTo>
                  <a:pt x="261" y="50"/>
                </a:lnTo>
                <a:lnTo>
                  <a:pt x="261" y="48"/>
                </a:lnTo>
                <a:lnTo>
                  <a:pt x="263" y="48"/>
                </a:lnTo>
                <a:lnTo>
                  <a:pt x="265" y="48"/>
                </a:lnTo>
                <a:lnTo>
                  <a:pt x="267" y="48"/>
                </a:lnTo>
                <a:lnTo>
                  <a:pt x="269" y="46"/>
                </a:lnTo>
                <a:lnTo>
                  <a:pt x="271" y="46"/>
                </a:lnTo>
                <a:lnTo>
                  <a:pt x="273" y="46"/>
                </a:lnTo>
                <a:close/>
              </a:path>
            </a:pathLst>
          </a:custGeom>
          <a:solidFill>
            <a:srgbClr val="7BC36F"/>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97" name="Freeform 9">
            <a:extLst>
              <a:ext uri="{FF2B5EF4-FFF2-40B4-BE49-F238E27FC236}">
                <a16:creationId xmlns:a16="http://schemas.microsoft.com/office/drawing/2014/main" id="{3CF512D4-D351-1B6B-8AD2-ABE4FA0F9B1B}"/>
              </a:ext>
            </a:extLst>
          </p:cNvPr>
          <p:cNvSpPr>
            <a:spLocks/>
          </p:cNvSpPr>
          <p:nvPr/>
        </p:nvSpPr>
        <p:spPr bwMode="auto">
          <a:xfrm>
            <a:off x="6708732" y="1422166"/>
            <a:ext cx="1484010" cy="1464954"/>
          </a:xfrm>
          <a:custGeom>
            <a:avLst/>
            <a:gdLst>
              <a:gd name="T0" fmla="*/ 231 w 623"/>
              <a:gd name="T1" fmla="*/ 0 h 615"/>
              <a:gd name="T2" fmla="*/ 267 w 623"/>
              <a:gd name="T3" fmla="*/ 0 h 615"/>
              <a:gd name="T4" fmla="*/ 302 w 623"/>
              <a:gd name="T5" fmla="*/ 6 h 615"/>
              <a:gd name="T6" fmla="*/ 337 w 623"/>
              <a:gd name="T7" fmla="*/ 4 h 615"/>
              <a:gd name="T8" fmla="*/ 373 w 623"/>
              <a:gd name="T9" fmla="*/ 2 h 615"/>
              <a:gd name="T10" fmla="*/ 408 w 623"/>
              <a:gd name="T11" fmla="*/ 4 h 615"/>
              <a:gd name="T12" fmla="*/ 442 w 623"/>
              <a:gd name="T13" fmla="*/ 16 h 615"/>
              <a:gd name="T14" fmla="*/ 477 w 623"/>
              <a:gd name="T15" fmla="*/ 25 h 615"/>
              <a:gd name="T16" fmla="*/ 506 w 623"/>
              <a:gd name="T17" fmla="*/ 41 h 615"/>
              <a:gd name="T18" fmla="*/ 531 w 623"/>
              <a:gd name="T19" fmla="*/ 56 h 615"/>
              <a:gd name="T20" fmla="*/ 565 w 623"/>
              <a:gd name="T21" fmla="*/ 62 h 615"/>
              <a:gd name="T22" fmla="*/ 594 w 623"/>
              <a:gd name="T23" fmla="*/ 67 h 615"/>
              <a:gd name="T24" fmla="*/ 600 w 623"/>
              <a:gd name="T25" fmla="*/ 96 h 615"/>
              <a:gd name="T26" fmla="*/ 604 w 623"/>
              <a:gd name="T27" fmla="*/ 129 h 615"/>
              <a:gd name="T28" fmla="*/ 621 w 623"/>
              <a:gd name="T29" fmla="*/ 161 h 615"/>
              <a:gd name="T30" fmla="*/ 600 w 623"/>
              <a:gd name="T31" fmla="*/ 192 h 615"/>
              <a:gd name="T32" fmla="*/ 575 w 623"/>
              <a:gd name="T33" fmla="*/ 208 h 615"/>
              <a:gd name="T34" fmla="*/ 583 w 623"/>
              <a:gd name="T35" fmla="*/ 242 h 615"/>
              <a:gd name="T36" fmla="*/ 573 w 623"/>
              <a:gd name="T37" fmla="*/ 292 h 615"/>
              <a:gd name="T38" fmla="*/ 571 w 623"/>
              <a:gd name="T39" fmla="*/ 334 h 615"/>
              <a:gd name="T40" fmla="*/ 556 w 623"/>
              <a:gd name="T41" fmla="*/ 375 h 615"/>
              <a:gd name="T42" fmla="*/ 577 w 623"/>
              <a:gd name="T43" fmla="*/ 388 h 615"/>
              <a:gd name="T44" fmla="*/ 583 w 623"/>
              <a:gd name="T45" fmla="*/ 419 h 615"/>
              <a:gd name="T46" fmla="*/ 561 w 623"/>
              <a:gd name="T47" fmla="*/ 438 h 615"/>
              <a:gd name="T48" fmla="*/ 540 w 623"/>
              <a:gd name="T49" fmla="*/ 465 h 615"/>
              <a:gd name="T50" fmla="*/ 546 w 623"/>
              <a:gd name="T51" fmla="*/ 497 h 615"/>
              <a:gd name="T52" fmla="*/ 523 w 623"/>
              <a:gd name="T53" fmla="*/ 507 h 615"/>
              <a:gd name="T54" fmla="*/ 490 w 623"/>
              <a:gd name="T55" fmla="*/ 532 h 615"/>
              <a:gd name="T56" fmla="*/ 452 w 623"/>
              <a:gd name="T57" fmla="*/ 544 h 615"/>
              <a:gd name="T58" fmla="*/ 448 w 623"/>
              <a:gd name="T59" fmla="*/ 557 h 615"/>
              <a:gd name="T60" fmla="*/ 461 w 623"/>
              <a:gd name="T61" fmla="*/ 580 h 615"/>
              <a:gd name="T62" fmla="*/ 446 w 623"/>
              <a:gd name="T63" fmla="*/ 603 h 615"/>
              <a:gd name="T64" fmla="*/ 410 w 623"/>
              <a:gd name="T65" fmla="*/ 613 h 615"/>
              <a:gd name="T66" fmla="*/ 413 w 623"/>
              <a:gd name="T67" fmla="*/ 570 h 615"/>
              <a:gd name="T68" fmla="*/ 412 w 623"/>
              <a:gd name="T69" fmla="*/ 530 h 615"/>
              <a:gd name="T70" fmla="*/ 385 w 623"/>
              <a:gd name="T71" fmla="*/ 499 h 615"/>
              <a:gd name="T72" fmla="*/ 369 w 623"/>
              <a:gd name="T73" fmla="*/ 474 h 615"/>
              <a:gd name="T74" fmla="*/ 342 w 623"/>
              <a:gd name="T75" fmla="*/ 465 h 615"/>
              <a:gd name="T76" fmla="*/ 310 w 623"/>
              <a:gd name="T77" fmla="*/ 453 h 615"/>
              <a:gd name="T78" fmla="*/ 281 w 623"/>
              <a:gd name="T79" fmla="*/ 451 h 615"/>
              <a:gd name="T80" fmla="*/ 275 w 623"/>
              <a:gd name="T81" fmla="*/ 434 h 615"/>
              <a:gd name="T82" fmla="*/ 283 w 623"/>
              <a:gd name="T83" fmla="*/ 403 h 615"/>
              <a:gd name="T84" fmla="*/ 277 w 623"/>
              <a:gd name="T85" fmla="*/ 371 h 615"/>
              <a:gd name="T86" fmla="*/ 264 w 623"/>
              <a:gd name="T87" fmla="*/ 342 h 615"/>
              <a:gd name="T88" fmla="*/ 252 w 623"/>
              <a:gd name="T89" fmla="*/ 311 h 615"/>
              <a:gd name="T90" fmla="*/ 248 w 623"/>
              <a:gd name="T91" fmla="*/ 277 h 615"/>
              <a:gd name="T92" fmla="*/ 239 w 623"/>
              <a:gd name="T93" fmla="*/ 240 h 615"/>
              <a:gd name="T94" fmla="*/ 221 w 623"/>
              <a:gd name="T95" fmla="*/ 194 h 615"/>
              <a:gd name="T96" fmla="*/ 210 w 623"/>
              <a:gd name="T97" fmla="*/ 169 h 615"/>
              <a:gd name="T98" fmla="*/ 204 w 623"/>
              <a:gd name="T99" fmla="*/ 135 h 615"/>
              <a:gd name="T100" fmla="*/ 185 w 623"/>
              <a:gd name="T101" fmla="*/ 123 h 615"/>
              <a:gd name="T102" fmla="*/ 148 w 623"/>
              <a:gd name="T103" fmla="*/ 115 h 615"/>
              <a:gd name="T104" fmla="*/ 139 w 623"/>
              <a:gd name="T105" fmla="*/ 102 h 615"/>
              <a:gd name="T106" fmla="*/ 123 w 623"/>
              <a:gd name="T107" fmla="*/ 75 h 615"/>
              <a:gd name="T108" fmla="*/ 89 w 623"/>
              <a:gd name="T109" fmla="*/ 87 h 615"/>
              <a:gd name="T110" fmla="*/ 62 w 623"/>
              <a:gd name="T111" fmla="*/ 106 h 615"/>
              <a:gd name="T112" fmla="*/ 35 w 623"/>
              <a:gd name="T113" fmla="*/ 125 h 615"/>
              <a:gd name="T114" fmla="*/ 10 w 623"/>
              <a:gd name="T115" fmla="*/ 115 h 615"/>
              <a:gd name="T116" fmla="*/ 58 w 623"/>
              <a:gd name="T117" fmla="*/ 67 h 615"/>
              <a:gd name="T118" fmla="*/ 85 w 623"/>
              <a:gd name="T119" fmla="*/ 42 h 615"/>
              <a:gd name="T120" fmla="*/ 116 w 623"/>
              <a:gd name="T121" fmla="*/ 25 h 615"/>
              <a:gd name="T122" fmla="*/ 148 w 623"/>
              <a:gd name="T123" fmla="*/ 19 h 615"/>
              <a:gd name="T124" fmla="*/ 183 w 623"/>
              <a:gd name="T125" fmla="*/ 14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23" h="615">
                <a:moveTo>
                  <a:pt x="187" y="14"/>
                </a:moveTo>
                <a:lnTo>
                  <a:pt x="189" y="12"/>
                </a:lnTo>
                <a:lnTo>
                  <a:pt x="191" y="12"/>
                </a:lnTo>
                <a:lnTo>
                  <a:pt x="193" y="12"/>
                </a:lnTo>
                <a:lnTo>
                  <a:pt x="196" y="10"/>
                </a:lnTo>
                <a:lnTo>
                  <a:pt x="198" y="10"/>
                </a:lnTo>
                <a:lnTo>
                  <a:pt x="202" y="8"/>
                </a:lnTo>
                <a:lnTo>
                  <a:pt x="206" y="8"/>
                </a:lnTo>
                <a:lnTo>
                  <a:pt x="208" y="6"/>
                </a:lnTo>
                <a:lnTo>
                  <a:pt x="212" y="6"/>
                </a:lnTo>
                <a:lnTo>
                  <a:pt x="216" y="4"/>
                </a:lnTo>
                <a:lnTo>
                  <a:pt x="217" y="4"/>
                </a:lnTo>
                <a:lnTo>
                  <a:pt x="219" y="2"/>
                </a:lnTo>
                <a:lnTo>
                  <a:pt x="221" y="2"/>
                </a:lnTo>
                <a:lnTo>
                  <a:pt x="223" y="2"/>
                </a:lnTo>
                <a:lnTo>
                  <a:pt x="225" y="2"/>
                </a:lnTo>
                <a:lnTo>
                  <a:pt x="227" y="2"/>
                </a:lnTo>
                <a:lnTo>
                  <a:pt x="229" y="2"/>
                </a:lnTo>
                <a:lnTo>
                  <a:pt x="231" y="0"/>
                </a:lnTo>
                <a:lnTo>
                  <a:pt x="233" y="0"/>
                </a:lnTo>
                <a:lnTo>
                  <a:pt x="235" y="0"/>
                </a:lnTo>
                <a:lnTo>
                  <a:pt x="237" y="0"/>
                </a:lnTo>
                <a:lnTo>
                  <a:pt x="239" y="0"/>
                </a:lnTo>
                <a:lnTo>
                  <a:pt x="241" y="0"/>
                </a:lnTo>
                <a:lnTo>
                  <a:pt x="242" y="0"/>
                </a:lnTo>
                <a:lnTo>
                  <a:pt x="244" y="0"/>
                </a:lnTo>
                <a:lnTo>
                  <a:pt x="246" y="0"/>
                </a:lnTo>
                <a:lnTo>
                  <a:pt x="248" y="0"/>
                </a:lnTo>
                <a:lnTo>
                  <a:pt x="250" y="0"/>
                </a:lnTo>
                <a:lnTo>
                  <a:pt x="252" y="0"/>
                </a:lnTo>
                <a:lnTo>
                  <a:pt x="254" y="0"/>
                </a:lnTo>
                <a:lnTo>
                  <a:pt x="256" y="0"/>
                </a:lnTo>
                <a:lnTo>
                  <a:pt x="258" y="0"/>
                </a:lnTo>
                <a:lnTo>
                  <a:pt x="260" y="0"/>
                </a:lnTo>
                <a:lnTo>
                  <a:pt x="262" y="0"/>
                </a:lnTo>
                <a:lnTo>
                  <a:pt x="264" y="0"/>
                </a:lnTo>
                <a:lnTo>
                  <a:pt x="266" y="0"/>
                </a:lnTo>
                <a:lnTo>
                  <a:pt x="267" y="0"/>
                </a:lnTo>
                <a:lnTo>
                  <a:pt x="269" y="0"/>
                </a:lnTo>
                <a:lnTo>
                  <a:pt x="271" y="2"/>
                </a:lnTo>
                <a:lnTo>
                  <a:pt x="273" y="2"/>
                </a:lnTo>
                <a:lnTo>
                  <a:pt x="275" y="2"/>
                </a:lnTo>
                <a:lnTo>
                  <a:pt x="277" y="2"/>
                </a:lnTo>
                <a:lnTo>
                  <a:pt x="279" y="4"/>
                </a:lnTo>
                <a:lnTo>
                  <a:pt x="281" y="4"/>
                </a:lnTo>
                <a:lnTo>
                  <a:pt x="283" y="4"/>
                </a:lnTo>
                <a:lnTo>
                  <a:pt x="285" y="4"/>
                </a:lnTo>
                <a:lnTo>
                  <a:pt x="287" y="4"/>
                </a:lnTo>
                <a:lnTo>
                  <a:pt x="289" y="4"/>
                </a:lnTo>
                <a:lnTo>
                  <a:pt x="291" y="4"/>
                </a:lnTo>
                <a:lnTo>
                  <a:pt x="292" y="4"/>
                </a:lnTo>
                <a:lnTo>
                  <a:pt x="294" y="4"/>
                </a:lnTo>
                <a:lnTo>
                  <a:pt x="296" y="4"/>
                </a:lnTo>
                <a:lnTo>
                  <a:pt x="298" y="4"/>
                </a:lnTo>
                <a:lnTo>
                  <a:pt x="298" y="6"/>
                </a:lnTo>
                <a:lnTo>
                  <a:pt x="300" y="6"/>
                </a:lnTo>
                <a:lnTo>
                  <a:pt x="302" y="6"/>
                </a:lnTo>
                <a:lnTo>
                  <a:pt x="304" y="6"/>
                </a:lnTo>
                <a:lnTo>
                  <a:pt x="306" y="6"/>
                </a:lnTo>
                <a:lnTo>
                  <a:pt x="308" y="6"/>
                </a:lnTo>
                <a:lnTo>
                  <a:pt x="310" y="6"/>
                </a:lnTo>
                <a:lnTo>
                  <a:pt x="312" y="6"/>
                </a:lnTo>
                <a:lnTo>
                  <a:pt x="314" y="6"/>
                </a:lnTo>
                <a:lnTo>
                  <a:pt x="315" y="6"/>
                </a:lnTo>
                <a:lnTo>
                  <a:pt x="317" y="6"/>
                </a:lnTo>
                <a:lnTo>
                  <a:pt x="319" y="6"/>
                </a:lnTo>
                <a:lnTo>
                  <a:pt x="321" y="6"/>
                </a:lnTo>
                <a:lnTo>
                  <a:pt x="323" y="6"/>
                </a:lnTo>
                <a:lnTo>
                  <a:pt x="325" y="6"/>
                </a:lnTo>
                <a:lnTo>
                  <a:pt x="327" y="6"/>
                </a:lnTo>
                <a:lnTo>
                  <a:pt x="329" y="6"/>
                </a:lnTo>
                <a:lnTo>
                  <a:pt x="329" y="4"/>
                </a:lnTo>
                <a:lnTo>
                  <a:pt x="331" y="4"/>
                </a:lnTo>
                <a:lnTo>
                  <a:pt x="333" y="4"/>
                </a:lnTo>
                <a:lnTo>
                  <a:pt x="335" y="4"/>
                </a:lnTo>
                <a:lnTo>
                  <a:pt x="337" y="4"/>
                </a:lnTo>
                <a:lnTo>
                  <a:pt x="339" y="4"/>
                </a:lnTo>
                <a:lnTo>
                  <a:pt x="340" y="4"/>
                </a:lnTo>
                <a:lnTo>
                  <a:pt x="342" y="4"/>
                </a:lnTo>
                <a:lnTo>
                  <a:pt x="344" y="2"/>
                </a:lnTo>
                <a:lnTo>
                  <a:pt x="346" y="2"/>
                </a:lnTo>
                <a:lnTo>
                  <a:pt x="348" y="2"/>
                </a:lnTo>
                <a:lnTo>
                  <a:pt x="350" y="2"/>
                </a:lnTo>
                <a:lnTo>
                  <a:pt x="352" y="2"/>
                </a:lnTo>
                <a:lnTo>
                  <a:pt x="354" y="2"/>
                </a:lnTo>
                <a:lnTo>
                  <a:pt x="356" y="2"/>
                </a:lnTo>
                <a:lnTo>
                  <a:pt x="358" y="2"/>
                </a:lnTo>
                <a:lnTo>
                  <a:pt x="360" y="2"/>
                </a:lnTo>
                <a:lnTo>
                  <a:pt x="362" y="2"/>
                </a:lnTo>
                <a:lnTo>
                  <a:pt x="364" y="2"/>
                </a:lnTo>
                <a:lnTo>
                  <a:pt x="365" y="2"/>
                </a:lnTo>
                <a:lnTo>
                  <a:pt x="367" y="2"/>
                </a:lnTo>
                <a:lnTo>
                  <a:pt x="369" y="2"/>
                </a:lnTo>
                <a:lnTo>
                  <a:pt x="371" y="2"/>
                </a:lnTo>
                <a:lnTo>
                  <a:pt x="373" y="2"/>
                </a:lnTo>
                <a:lnTo>
                  <a:pt x="375" y="2"/>
                </a:lnTo>
                <a:lnTo>
                  <a:pt x="377" y="2"/>
                </a:lnTo>
                <a:lnTo>
                  <a:pt x="379" y="2"/>
                </a:lnTo>
                <a:lnTo>
                  <a:pt x="381" y="2"/>
                </a:lnTo>
                <a:lnTo>
                  <a:pt x="383" y="2"/>
                </a:lnTo>
                <a:lnTo>
                  <a:pt x="383" y="0"/>
                </a:lnTo>
                <a:lnTo>
                  <a:pt x="385" y="2"/>
                </a:lnTo>
                <a:lnTo>
                  <a:pt x="387" y="2"/>
                </a:lnTo>
                <a:lnTo>
                  <a:pt x="388" y="2"/>
                </a:lnTo>
                <a:lnTo>
                  <a:pt x="390" y="2"/>
                </a:lnTo>
                <a:lnTo>
                  <a:pt x="392" y="2"/>
                </a:lnTo>
                <a:lnTo>
                  <a:pt x="394" y="2"/>
                </a:lnTo>
                <a:lnTo>
                  <a:pt x="396" y="2"/>
                </a:lnTo>
                <a:lnTo>
                  <a:pt x="398" y="2"/>
                </a:lnTo>
                <a:lnTo>
                  <a:pt x="400" y="4"/>
                </a:lnTo>
                <a:lnTo>
                  <a:pt x="402" y="4"/>
                </a:lnTo>
                <a:lnTo>
                  <a:pt x="404" y="4"/>
                </a:lnTo>
                <a:lnTo>
                  <a:pt x="406" y="4"/>
                </a:lnTo>
                <a:lnTo>
                  <a:pt x="408" y="4"/>
                </a:lnTo>
                <a:lnTo>
                  <a:pt x="408" y="6"/>
                </a:lnTo>
                <a:lnTo>
                  <a:pt x="410" y="6"/>
                </a:lnTo>
                <a:lnTo>
                  <a:pt x="412" y="6"/>
                </a:lnTo>
                <a:lnTo>
                  <a:pt x="413" y="6"/>
                </a:lnTo>
                <a:lnTo>
                  <a:pt x="415" y="8"/>
                </a:lnTo>
                <a:lnTo>
                  <a:pt x="417" y="8"/>
                </a:lnTo>
                <a:lnTo>
                  <a:pt x="419" y="10"/>
                </a:lnTo>
                <a:lnTo>
                  <a:pt x="421" y="10"/>
                </a:lnTo>
                <a:lnTo>
                  <a:pt x="423" y="10"/>
                </a:lnTo>
                <a:lnTo>
                  <a:pt x="425" y="12"/>
                </a:lnTo>
                <a:lnTo>
                  <a:pt x="427" y="12"/>
                </a:lnTo>
                <a:lnTo>
                  <a:pt x="429" y="12"/>
                </a:lnTo>
                <a:lnTo>
                  <a:pt x="431" y="12"/>
                </a:lnTo>
                <a:lnTo>
                  <a:pt x="433" y="14"/>
                </a:lnTo>
                <a:lnTo>
                  <a:pt x="435" y="14"/>
                </a:lnTo>
                <a:lnTo>
                  <a:pt x="437" y="14"/>
                </a:lnTo>
                <a:lnTo>
                  <a:pt x="438" y="14"/>
                </a:lnTo>
                <a:lnTo>
                  <a:pt x="440" y="16"/>
                </a:lnTo>
                <a:lnTo>
                  <a:pt x="442" y="16"/>
                </a:lnTo>
                <a:lnTo>
                  <a:pt x="444" y="16"/>
                </a:lnTo>
                <a:lnTo>
                  <a:pt x="446" y="17"/>
                </a:lnTo>
                <a:lnTo>
                  <a:pt x="448" y="17"/>
                </a:lnTo>
                <a:lnTo>
                  <a:pt x="450" y="17"/>
                </a:lnTo>
                <a:lnTo>
                  <a:pt x="452" y="19"/>
                </a:lnTo>
                <a:lnTo>
                  <a:pt x="454" y="19"/>
                </a:lnTo>
                <a:lnTo>
                  <a:pt x="456" y="19"/>
                </a:lnTo>
                <a:lnTo>
                  <a:pt x="458" y="19"/>
                </a:lnTo>
                <a:lnTo>
                  <a:pt x="460" y="21"/>
                </a:lnTo>
                <a:lnTo>
                  <a:pt x="461" y="21"/>
                </a:lnTo>
                <a:lnTo>
                  <a:pt x="463" y="21"/>
                </a:lnTo>
                <a:lnTo>
                  <a:pt x="465" y="21"/>
                </a:lnTo>
                <a:lnTo>
                  <a:pt x="467" y="23"/>
                </a:lnTo>
                <a:lnTo>
                  <a:pt x="469" y="23"/>
                </a:lnTo>
                <a:lnTo>
                  <a:pt x="471" y="23"/>
                </a:lnTo>
                <a:lnTo>
                  <a:pt x="473" y="23"/>
                </a:lnTo>
                <a:lnTo>
                  <a:pt x="473" y="25"/>
                </a:lnTo>
                <a:lnTo>
                  <a:pt x="475" y="25"/>
                </a:lnTo>
                <a:lnTo>
                  <a:pt x="477" y="25"/>
                </a:lnTo>
                <a:lnTo>
                  <a:pt x="479" y="25"/>
                </a:lnTo>
                <a:lnTo>
                  <a:pt x="479" y="27"/>
                </a:lnTo>
                <a:lnTo>
                  <a:pt x="481" y="27"/>
                </a:lnTo>
                <a:lnTo>
                  <a:pt x="483" y="27"/>
                </a:lnTo>
                <a:lnTo>
                  <a:pt x="485" y="29"/>
                </a:lnTo>
                <a:lnTo>
                  <a:pt x="486" y="29"/>
                </a:lnTo>
                <a:lnTo>
                  <a:pt x="488" y="31"/>
                </a:lnTo>
                <a:lnTo>
                  <a:pt x="490" y="31"/>
                </a:lnTo>
                <a:lnTo>
                  <a:pt x="490" y="33"/>
                </a:lnTo>
                <a:lnTo>
                  <a:pt x="492" y="33"/>
                </a:lnTo>
                <a:lnTo>
                  <a:pt x="494" y="35"/>
                </a:lnTo>
                <a:lnTo>
                  <a:pt x="496" y="35"/>
                </a:lnTo>
                <a:lnTo>
                  <a:pt x="496" y="37"/>
                </a:lnTo>
                <a:lnTo>
                  <a:pt x="498" y="37"/>
                </a:lnTo>
                <a:lnTo>
                  <a:pt x="500" y="37"/>
                </a:lnTo>
                <a:lnTo>
                  <a:pt x="500" y="39"/>
                </a:lnTo>
                <a:lnTo>
                  <a:pt x="502" y="39"/>
                </a:lnTo>
                <a:lnTo>
                  <a:pt x="504" y="41"/>
                </a:lnTo>
                <a:lnTo>
                  <a:pt x="506" y="41"/>
                </a:lnTo>
                <a:lnTo>
                  <a:pt x="506" y="42"/>
                </a:lnTo>
                <a:lnTo>
                  <a:pt x="508" y="42"/>
                </a:lnTo>
                <a:lnTo>
                  <a:pt x="510" y="42"/>
                </a:lnTo>
                <a:lnTo>
                  <a:pt x="510" y="44"/>
                </a:lnTo>
                <a:lnTo>
                  <a:pt x="511" y="44"/>
                </a:lnTo>
                <a:lnTo>
                  <a:pt x="513" y="44"/>
                </a:lnTo>
                <a:lnTo>
                  <a:pt x="515" y="46"/>
                </a:lnTo>
                <a:lnTo>
                  <a:pt x="517" y="46"/>
                </a:lnTo>
                <a:lnTo>
                  <a:pt x="519" y="48"/>
                </a:lnTo>
                <a:lnTo>
                  <a:pt x="521" y="48"/>
                </a:lnTo>
                <a:lnTo>
                  <a:pt x="521" y="50"/>
                </a:lnTo>
                <a:lnTo>
                  <a:pt x="523" y="50"/>
                </a:lnTo>
                <a:lnTo>
                  <a:pt x="525" y="50"/>
                </a:lnTo>
                <a:lnTo>
                  <a:pt x="525" y="52"/>
                </a:lnTo>
                <a:lnTo>
                  <a:pt x="527" y="52"/>
                </a:lnTo>
                <a:lnTo>
                  <a:pt x="527" y="54"/>
                </a:lnTo>
                <a:lnTo>
                  <a:pt x="529" y="54"/>
                </a:lnTo>
                <a:lnTo>
                  <a:pt x="529" y="56"/>
                </a:lnTo>
                <a:lnTo>
                  <a:pt x="531" y="56"/>
                </a:lnTo>
                <a:lnTo>
                  <a:pt x="531" y="58"/>
                </a:lnTo>
                <a:lnTo>
                  <a:pt x="535" y="58"/>
                </a:lnTo>
                <a:lnTo>
                  <a:pt x="536" y="60"/>
                </a:lnTo>
                <a:lnTo>
                  <a:pt x="540" y="60"/>
                </a:lnTo>
                <a:lnTo>
                  <a:pt x="542" y="62"/>
                </a:lnTo>
                <a:lnTo>
                  <a:pt x="546" y="62"/>
                </a:lnTo>
                <a:lnTo>
                  <a:pt x="548" y="62"/>
                </a:lnTo>
                <a:lnTo>
                  <a:pt x="550" y="62"/>
                </a:lnTo>
                <a:lnTo>
                  <a:pt x="552" y="62"/>
                </a:lnTo>
                <a:lnTo>
                  <a:pt x="554" y="62"/>
                </a:lnTo>
                <a:lnTo>
                  <a:pt x="554" y="60"/>
                </a:lnTo>
                <a:lnTo>
                  <a:pt x="554" y="58"/>
                </a:lnTo>
                <a:lnTo>
                  <a:pt x="556" y="58"/>
                </a:lnTo>
                <a:lnTo>
                  <a:pt x="558" y="58"/>
                </a:lnTo>
                <a:lnTo>
                  <a:pt x="559" y="58"/>
                </a:lnTo>
                <a:lnTo>
                  <a:pt x="561" y="58"/>
                </a:lnTo>
                <a:lnTo>
                  <a:pt x="563" y="60"/>
                </a:lnTo>
                <a:lnTo>
                  <a:pt x="565" y="60"/>
                </a:lnTo>
                <a:lnTo>
                  <a:pt x="565" y="62"/>
                </a:lnTo>
                <a:lnTo>
                  <a:pt x="567" y="62"/>
                </a:lnTo>
                <a:lnTo>
                  <a:pt x="569" y="60"/>
                </a:lnTo>
                <a:lnTo>
                  <a:pt x="571" y="60"/>
                </a:lnTo>
                <a:lnTo>
                  <a:pt x="571" y="62"/>
                </a:lnTo>
                <a:lnTo>
                  <a:pt x="573" y="62"/>
                </a:lnTo>
                <a:lnTo>
                  <a:pt x="573" y="64"/>
                </a:lnTo>
                <a:lnTo>
                  <a:pt x="575" y="65"/>
                </a:lnTo>
                <a:lnTo>
                  <a:pt x="575" y="67"/>
                </a:lnTo>
                <a:lnTo>
                  <a:pt x="577" y="65"/>
                </a:lnTo>
                <a:lnTo>
                  <a:pt x="577" y="64"/>
                </a:lnTo>
                <a:lnTo>
                  <a:pt x="579" y="64"/>
                </a:lnTo>
                <a:lnTo>
                  <a:pt x="581" y="64"/>
                </a:lnTo>
                <a:lnTo>
                  <a:pt x="583" y="64"/>
                </a:lnTo>
                <a:lnTo>
                  <a:pt x="584" y="65"/>
                </a:lnTo>
                <a:lnTo>
                  <a:pt x="586" y="67"/>
                </a:lnTo>
                <a:lnTo>
                  <a:pt x="588" y="67"/>
                </a:lnTo>
                <a:lnTo>
                  <a:pt x="590" y="67"/>
                </a:lnTo>
                <a:lnTo>
                  <a:pt x="592" y="67"/>
                </a:lnTo>
                <a:lnTo>
                  <a:pt x="594" y="67"/>
                </a:lnTo>
                <a:lnTo>
                  <a:pt x="596" y="67"/>
                </a:lnTo>
                <a:lnTo>
                  <a:pt x="598" y="67"/>
                </a:lnTo>
                <a:lnTo>
                  <a:pt x="600" y="69"/>
                </a:lnTo>
                <a:lnTo>
                  <a:pt x="600" y="67"/>
                </a:lnTo>
                <a:lnTo>
                  <a:pt x="602" y="67"/>
                </a:lnTo>
                <a:lnTo>
                  <a:pt x="602" y="73"/>
                </a:lnTo>
                <a:lnTo>
                  <a:pt x="602" y="75"/>
                </a:lnTo>
                <a:lnTo>
                  <a:pt x="604" y="77"/>
                </a:lnTo>
                <a:lnTo>
                  <a:pt x="604" y="79"/>
                </a:lnTo>
                <a:lnTo>
                  <a:pt x="604" y="81"/>
                </a:lnTo>
                <a:lnTo>
                  <a:pt x="604" y="83"/>
                </a:lnTo>
                <a:lnTo>
                  <a:pt x="604" y="85"/>
                </a:lnTo>
                <a:lnTo>
                  <a:pt x="604" y="87"/>
                </a:lnTo>
                <a:lnTo>
                  <a:pt x="604" y="89"/>
                </a:lnTo>
                <a:lnTo>
                  <a:pt x="602" y="90"/>
                </a:lnTo>
                <a:lnTo>
                  <a:pt x="602" y="92"/>
                </a:lnTo>
                <a:lnTo>
                  <a:pt x="602" y="94"/>
                </a:lnTo>
                <a:lnTo>
                  <a:pt x="602" y="96"/>
                </a:lnTo>
                <a:lnTo>
                  <a:pt x="600" y="96"/>
                </a:lnTo>
                <a:lnTo>
                  <a:pt x="600" y="100"/>
                </a:lnTo>
                <a:lnTo>
                  <a:pt x="598" y="100"/>
                </a:lnTo>
                <a:lnTo>
                  <a:pt x="598" y="102"/>
                </a:lnTo>
                <a:lnTo>
                  <a:pt x="596" y="104"/>
                </a:lnTo>
                <a:lnTo>
                  <a:pt x="596" y="106"/>
                </a:lnTo>
                <a:lnTo>
                  <a:pt x="594" y="108"/>
                </a:lnTo>
                <a:lnTo>
                  <a:pt x="594" y="110"/>
                </a:lnTo>
                <a:lnTo>
                  <a:pt x="594" y="112"/>
                </a:lnTo>
                <a:lnTo>
                  <a:pt x="594" y="113"/>
                </a:lnTo>
                <a:lnTo>
                  <a:pt x="594" y="115"/>
                </a:lnTo>
                <a:lnTo>
                  <a:pt x="596" y="115"/>
                </a:lnTo>
                <a:lnTo>
                  <a:pt x="596" y="117"/>
                </a:lnTo>
                <a:lnTo>
                  <a:pt x="596" y="119"/>
                </a:lnTo>
                <a:lnTo>
                  <a:pt x="598" y="121"/>
                </a:lnTo>
                <a:lnTo>
                  <a:pt x="598" y="123"/>
                </a:lnTo>
                <a:lnTo>
                  <a:pt x="600" y="123"/>
                </a:lnTo>
                <a:lnTo>
                  <a:pt x="600" y="125"/>
                </a:lnTo>
                <a:lnTo>
                  <a:pt x="602" y="127"/>
                </a:lnTo>
                <a:lnTo>
                  <a:pt x="604" y="129"/>
                </a:lnTo>
                <a:lnTo>
                  <a:pt x="606" y="131"/>
                </a:lnTo>
                <a:lnTo>
                  <a:pt x="606" y="133"/>
                </a:lnTo>
                <a:lnTo>
                  <a:pt x="608" y="133"/>
                </a:lnTo>
                <a:lnTo>
                  <a:pt x="608" y="135"/>
                </a:lnTo>
                <a:lnTo>
                  <a:pt x="609" y="137"/>
                </a:lnTo>
                <a:lnTo>
                  <a:pt x="611" y="138"/>
                </a:lnTo>
                <a:lnTo>
                  <a:pt x="613" y="138"/>
                </a:lnTo>
                <a:lnTo>
                  <a:pt x="613" y="140"/>
                </a:lnTo>
                <a:lnTo>
                  <a:pt x="615" y="142"/>
                </a:lnTo>
                <a:lnTo>
                  <a:pt x="617" y="144"/>
                </a:lnTo>
                <a:lnTo>
                  <a:pt x="619" y="146"/>
                </a:lnTo>
                <a:lnTo>
                  <a:pt x="621" y="148"/>
                </a:lnTo>
                <a:lnTo>
                  <a:pt x="621" y="150"/>
                </a:lnTo>
                <a:lnTo>
                  <a:pt x="623" y="152"/>
                </a:lnTo>
                <a:lnTo>
                  <a:pt x="623" y="154"/>
                </a:lnTo>
                <a:lnTo>
                  <a:pt x="623" y="156"/>
                </a:lnTo>
                <a:lnTo>
                  <a:pt x="623" y="158"/>
                </a:lnTo>
                <a:lnTo>
                  <a:pt x="621" y="160"/>
                </a:lnTo>
                <a:lnTo>
                  <a:pt x="621" y="161"/>
                </a:lnTo>
                <a:lnTo>
                  <a:pt x="621" y="163"/>
                </a:lnTo>
                <a:lnTo>
                  <a:pt x="619" y="163"/>
                </a:lnTo>
                <a:lnTo>
                  <a:pt x="617" y="165"/>
                </a:lnTo>
                <a:lnTo>
                  <a:pt x="615" y="167"/>
                </a:lnTo>
                <a:lnTo>
                  <a:pt x="613" y="169"/>
                </a:lnTo>
                <a:lnTo>
                  <a:pt x="613" y="171"/>
                </a:lnTo>
                <a:lnTo>
                  <a:pt x="611" y="173"/>
                </a:lnTo>
                <a:lnTo>
                  <a:pt x="611" y="175"/>
                </a:lnTo>
                <a:lnTo>
                  <a:pt x="609" y="177"/>
                </a:lnTo>
                <a:lnTo>
                  <a:pt x="609" y="179"/>
                </a:lnTo>
                <a:lnTo>
                  <a:pt x="608" y="181"/>
                </a:lnTo>
                <a:lnTo>
                  <a:pt x="608" y="183"/>
                </a:lnTo>
                <a:lnTo>
                  <a:pt x="606" y="183"/>
                </a:lnTo>
                <a:lnTo>
                  <a:pt x="606" y="185"/>
                </a:lnTo>
                <a:lnTo>
                  <a:pt x="604" y="186"/>
                </a:lnTo>
                <a:lnTo>
                  <a:pt x="604" y="188"/>
                </a:lnTo>
                <a:lnTo>
                  <a:pt x="602" y="190"/>
                </a:lnTo>
                <a:lnTo>
                  <a:pt x="602" y="192"/>
                </a:lnTo>
                <a:lnTo>
                  <a:pt x="600" y="192"/>
                </a:lnTo>
                <a:lnTo>
                  <a:pt x="598" y="194"/>
                </a:lnTo>
                <a:lnTo>
                  <a:pt x="596" y="194"/>
                </a:lnTo>
                <a:lnTo>
                  <a:pt x="596" y="196"/>
                </a:lnTo>
                <a:lnTo>
                  <a:pt x="594" y="196"/>
                </a:lnTo>
                <a:lnTo>
                  <a:pt x="594" y="198"/>
                </a:lnTo>
                <a:lnTo>
                  <a:pt x="592" y="198"/>
                </a:lnTo>
                <a:lnTo>
                  <a:pt x="590" y="198"/>
                </a:lnTo>
                <a:lnTo>
                  <a:pt x="590" y="200"/>
                </a:lnTo>
                <a:lnTo>
                  <a:pt x="588" y="200"/>
                </a:lnTo>
                <a:lnTo>
                  <a:pt x="586" y="202"/>
                </a:lnTo>
                <a:lnTo>
                  <a:pt x="584" y="202"/>
                </a:lnTo>
                <a:lnTo>
                  <a:pt x="583" y="202"/>
                </a:lnTo>
                <a:lnTo>
                  <a:pt x="583" y="204"/>
                </a:lnTo>
                <a:lnTo>
                  <a:pt x="581" y="204"/>
                </a:lnTo>
                <a:lnTo>
                  <a:pt x="579" y="204"/>
                </a:lnTo>
                <a:lnTo>
                  <a:pt x="579" y="206"/>
                </a:lnTo>
                <a:lnTo>
                  <a:pt x="577" y="206"/>
                </a:lnTo>
                <a:lnTo>
                  <a:pt x="577" y="208"/>
                </a:lnTo>
                <a:lnTo>
                  <a:pt x="575" y="208"/>
                </a:lnTo>
                <a:lnTo>
                  <a:pt x="575" y="209"/>
                </a:lnTo>
                <a:lnTo>
                  <a:pt x="573" y="209"/>
                </a:lnTo>
                <a:lnTo>
                  <a:pt x="573" y="211"/>
                </a:lnTo>
                <a:lnTo>
                  <a:pt x="573" y="213"/>
                </a:lnTo>
                <a:lnTo>
                  <a:pt x="575" y="215"/>
                </a:lnTo>
                <a:lnTo>
                  <a:pt x="575" y="217"/>
                </a:lnTo>
                <a:lnTo>
                  <a:pt x="575" y="219"/>
                </a:lnTo>
                <a:lnTo>
                  <a:pt x="577" y="219"/>
                </a:lnTo>
                <a:lnTo>
                  <a:pt x="577" y="221"/>
                </a:lnTo>
                <a:lnTo>
                  <a:pt x="577" y="223"/>
                </a:lnTo>
                <a:lnTo>
                  <a:pt x="579" y="225"/>
                </a:lnTo>
                <a:lnTo>
                  <a:pt x="579" y="229"/>
                </a:lnTo>
                <a:lnTo>
                  <a:pt x="581" y="231"/>
                </a:lnTo>
                <a:lnTo>
                  <a:pt x="583" y="233"/>
                </a:lnTo>
                <a:lnTo>
                  <a:pt x="583" y="234"/>
                </a:lnTo>
                <a:lnTo>
                  <a:pt x="583" y="236"/>
                </a:lnTo>
                <a:lnTo>
                  <a:pt x="583" y="238"/>
                </a:lnTo>
                <a:lnTo>
                  <a:pt x="583" y="240"/>
                </a:lnTo>
                <a:lnTo>
                  <a:pt x="583" y="242"/>
                </a:lnTo>
                <a:lnTo>
                  <a:pt x="583" y="246"/>
                </a:lnTo>
                <a:lnTo>
                  <a:pt x="583" y="248"/>
                </a:lnTo>
                <a:lnTo>
                  <a:pt x="583" y="250"/>
                </a:lnTo>
                <a:lnTo>
                  <a:pt x="583" y="252"/>
                </a:lnTo>
                <a:lnTo>
                  <a:pt x="583" y="254"/>
                </a:lnTo>
                <a:lnTo>
                  <a:pt x="583" y="256"/>
                </a:lnTo>
                <a:lnTo>
                  <a:pt x="583" y="257"/>
                </a:lnTo>
                <a:lnTo>
                  <a:pt x="581" y="259"/>
                </a:lnTo>
                <a:lnTo>
                  <a:pt x="581" y="261"/>
                </a:lnTo>
                <a:lnTo>
                  <a:pt x="579" y="265"/>
                </a:lnTo>
                <a:lnTo>
                  <a:pt x="579" y="267"/>
                </a:lnTo>
                <a:lnTo>
                  <a:pt x="579" y="271"/>
                </a:lnTo>
                <a:lnTo>
                  <a:pt x="577" y="279"/>
                </a:lnTo>
                <a:lnTo>
                  <a:pt x="575" y="281"/>
                </a:lnTo>
                <a:lnTo>
                  <a:pt x="575" y="282"/>
                </a:lnTo>
                <a:lnTo>
                  <a:pt x="575" y="284"/>
                </a:lnTo>
                <a:lnTo>
                  <a:pt x="573" y="286"/>
                </a:lnTo>
                <a:lnTo>
                  <a:pt x="573" y="288"/>
                </a:lnTo>
                <a:lnTo>
                  <a:pt x="573" y="292"/>
                </a:lnTo>
                <a:lnTo>
                  <a:pt x="571" y="298"/>
                </a:lnTo>
                <a:lnTo>
                  <a:pt x="571" y="300"/>
                </a:lnTo>
                <a:lnTo>
                  <a:pt x="571" y="302"/>
                </a:lnTo>
                <a:lnTo>
                  <a:pt x="571" y="304"/>
                </a:lnTo>
                <a:lnTo>
                  <a:pt x="571" y="305"/>
                </a:lnTo>
                <a:lnTo>
                  <a:pt x="571" y="307"/>
                </a:lnTo>
                <a:lnTo>
                  <a:pt x="571" y="309"/>
                </a:lnTo>
                <a:lnTo>
                  <a:pt x="571" y="311"/>
                </a:lnTo>
                <a:lnTo>
                  <a:pt x="569" y="315"/>
                </a:lnTo>
                <a:lnTo>
                  <a:pt x="569" y="317"/>
                </a:lnTo>
                <a:lnTo>
                  <a:pt x="569" y="319"/>
                </a:lnTo>
                <a:lnTo>
                  <a:pt x="569" y="321"/>
                </a:lnTo>
                <a:lnTo>
                  <a:pt x="569" y="323"/>
                </a:lnTo>
                <a:lnTo>
                  <a:pt x="569" y="325"/>
                </a:lnTo>
                <a:lnTo>
                  <a:pt x="569" y="327"/>
                </a:lnTo>
                <a:lnTo>
                  <a:pt x="569" y="329"/>
                </a:lnTo>
                <a:lnTo>
                  <a:pt x="569" y="330"/>
                </a:lnTo>
                <a:lnTo>
                  <a:pt x="569" y="332"/>
                </a:lnTo>
                <a:lnTo>
                  <a:pt x="571" y="334"/>
                </a:lnTo>
                <a:lnTo>
                  <a:pt x="571" y="336"/>
                </a:lnTo>
                <a:lnTo>
                  <a:pt x="571" y="338"/>
                </a:lnTo>
                <a:lnTo>
                  <a:pt x="571" y="340"/>
                </a:lnTo>
                <a:lnTo>
                  <a:pt x="571" y="342"/>
                </a:lnTo>
                <a:lnTo>
                  <a:pt x="571" y="346"/>
                </a:lnTo>
                <a:lnTo>
                  <a:pt x="569" y="350"/>
                </a:lnTo>
                <a:lnTo>
                  <a:pt x="567" y="350"/>
                </a:lnTo>
                <a:lnTo>
                  <a:pt x="567" y="352"/>
                </a:lnTo>
                <a:lnTo>
                  <a:pt x="565" y="353"/>
                </a:lnTo>
                <a:lnTo>
                  <a:pt x="563" y="355"/>
                </a:lnTo>
                <a:lnTo>
                  <a:pt x="563" y="357"/>
                </a:lnTo>
                <a:lnTo>
                  <a:pt x="561" y="359"/>
                </a:lnTo>
                <a:lnTo>
                  <a:pt x="561" y="361"/>
                </a:lnTo>
                <a:lnTo>
                  <a:pt x="559" y="361"/>
                </a:lnTo>
                <a:lnTo>
                  <a:pt x="559" y="363"/>
                </a:lnTo>
                <a:lnTo>
                  <a:pt x="559" y="367"/>
                </a:lnTo>
                <a:lnTo>
                  <a:pt x="558" y="369"/>
                </a:lnTo>
                <a:lnTo>
                  <a:pt x="558" y="373"/>
                </a:lnTo>
                <a:lnTo>
                  <a:pt x="556" y="375"/>
                </a:lnTo>
                <a:lnTo>
                  <a:pt x="556" y="377"/>
                </a:lnTo>
                <a:lnTo>
                  <a:pt x="554" y="378"/>
                </a:lnTo>
                <a:lnTo>
                  <a:pt x="554" y="380"/>
                </a:lnTo>
                <a:lnTo>
                  <a:pt x="554" y="382"/>
                </a:lnTo>
                <a:lnTo>
                  <a:pt x="554" y="384"/>
                </a:lnTo>
                <a:lnTo>
                  <a:pt x="556" y="384"/>
                </a:lnTo>
                <a:lnTo>
                  <a:pt x="558" y="382"/>
                </a:lnTo>
                <a:lnTo>
                  <a:pt x="558" y="384"/>
                </a:lnTo>
                <a:lnTo>
                  <a:pt x="559" y="384"/>
                </a:lnTo>
                <a:lnTo>
                  <a:pt x="561" y="382"/>
                </a:lnTo>
                <a:lnTo>
                  <a:pt x="563" y="382"/>
                </a:lnTo>
                <a:lnTo>
                  <a:pt x="565" y="382"/>
                </a:lnTo>
                <a:lnTo>
                  <a:pt x="567" y="382"/>
                </a:lnTo>
                <a:lnTo>
                  <a:pt x="569" y="382"/>
                </a:lnTo>
                <a:lnTo>
                  <a:pt x="571" y="382"/>
                </a:lnTo>
                <a:lnTo>
                  <a:pt x="573" y="384"/>
                </a:lnTo>
                <a:lnTo>
                  <a:pt x="575" y="386"/>
                </a:lnTo>
                <a:lnTo>
                  <a:pt x="577" y="386"/>
                </a:lnTo>
                <a:lnTo>
                  <a:pt x="577" y="388"/>
                </a:lnTo>
                <a:lnTo>
                  <a:pt x="579" y="390"/>
                </a:lnTo>
                <a:lnTo>
                  <a:pt x="581" y="392"/>
                </a:lnTo>
                <a:lnTo>
                  <a:pt x="583" y="394"/>
                </a:lnTo>
                <a:lnTo>
                  <a:pt x="583" y="396"/>
                </a:lnTo>
                <a:lnTo>
                  <a:pt x="583" y="398"/>
                </a:lnTo>
                <a:lnTo>
                  <a:pt x="583" y="400"/>
                </a:lnTo>
                <a:lnTo>
                  <a:pt x="583" y="401"/>
                </a:lnTo>
                <a:lnTo>
                  <a:pt x="584" y="403"/>
                </a:lnTo>
                <a:lnTo>
                  <a:pt x="584" y="405"/>
                </a:lnTo>
                <a:lnTo>
                  <a:pt x="586" y="405"/>
                </a:lnTo>
                <a:lnTo>
                  <a:pt x="586" y="407"/>
                </a:lnTo>
                <a:lnTo>
                  <a:pt x="586" y="409"/>
                </a:lnTo>
                <a:lnTo>
                  <a:pt x="586" y="411"/>
                </a:lnTo>
                <a:lnTo>
                  <a:pt x="586" y="413"/>
                </a:lnTo>
                <a:lnTo>
                  <a:pt x="586" y="415"/>
                </a:lnTo>
                <a:lnTo>
                  <a:pt x="584" y="415"/>
                </a:lnTo>
                <a:lnTo>
                  <a:pt x="584" y="417"/>
                </a:lnTo>
                <a:lnTo>
                  <a:pt x="583" y="417"/>
                </a:lnTo>
                <a:lnTo>
                  <a:pt x="583" y="419"/>
                </a:lnTo>
                <a:lnTo>
                  <a:pt x="581" y="421"/>
                </a:lnTo>
                <a:lnTo>
                  <a:pt x="579" y="421"/>
                </a:lnTo>
                <a:lnTo>
                  <a:pt x="579" y="423"/>
                </a:lnTo>
                <a:lnTo>
                  <a:pt x="577" y="423"/>
                </a:lnTo>
                <a:lnTo>
                  <a:pt x="575" y="425"/>
                </a:lnTo>
                <a:lnTo>
                  <a:pt x="573" y="425"/>
                </a:lnTo>
                <a:lnTo>
                  <a:pt x="573" y="426"/>
                </a:lnTo>
                <a:lnTo>
                  <a:pt x="571" y="426"/>
                </a:lnTo>
                <a:lnTo>
                  <a:pt x="571" y="428"/>
                </a:lnTo>
                <a:lnTo>
                  <a:pt x="569" y="428"/>
                </a:lnTo>
                <a:lnTo>
                  <a:pt x="569" y="430"/>
                </a:lnTo>
                <a:lnTo>
                  <a:pt x="567" y="430"/>
                </a:lnTo>
                <a:lnTo>
                  <a:pt x="567" y="432"/>
                </a:lnTo>
                <a:lnTo>
                  <a:pt x="565" y="432"/>
                </a:lnTo>
                <a:lnTo>
                  <a:pt x="565" y="434"/>
                </a:lnTo>
                <a:lnTo>
                  <a:pt x="563" y="434"/>
                </a:lnTo>
                <a:lnTo>
                  <a:pt x="563" y="436"/>
                </a:lnTo>
                <a:lnTo>
                  <a:pt x="561" y="436"/>
                </a:lnTo>
                <a:lnTo>
                  <a:pt x="561" y="438"/>
                </a:lnTo>
                <a:lnTo>
                  <a:pt x="561" y="440"/>
                </a:lnTo>
                <a:lnTo>
                  <a:pt x="559" y="442"/>
                </a:lnTo>
                <a:lnTo>
                  <a:pt x="559" y="444"/>
                </a:lnTo>
                <a:lnTo>
                  <a:pt x="559" y="446"/>
                </a:lnTo>
                <a:lnTo>
                  <a:pt x="559" y="448"/>
                </a:lnTo>
                <a:lnTo>
                  <a:pt x="559" y="449"/>
                </a:lnTo>
                <a:lnTo>
                  <a:pt x="559" y="451"/>
                </a:lnTo>
                <a:lnTo>
                  <a:pt x="558" y="453"/>
                </a:lnTo>
                <a:lnTo>
                  <a:pt x="558" y="455"/>
                </a:lnTo>
                <a:lnTo>
                  <a:pt x="556" y="455"/>
                </a:lnTo>
                <a:lnTo>
                  <a:pt x="554" y="457"/>
                </a:lnTo>
                <a:lnTo>
                  <a:pt x="552" y="457"/>
                </a:lnTo>
                <a:lnTo>
                  <a:pt x="550" y="459"/>
                </a:lnTo>
                <a:lnTo>
                  <a:pt x="548" y="459"/>
                </a:lnTo>
                <a:lnTo>
                  <a:pt x="548" y="461"/>
                </a:lnTo>
                <a:lnTo>
                  <a:pt x="546" y="461"/>
                </a:lnTo>
                <a:lnTo>
                  <a:pt x="544" y="463"/>
                </a:lnTo>
                <a:lnTo>
                  <a:pt x="542" y="463"/>
                </a:lnTo>
                <a:lnTo>
                  <a:pt x="540" y="465"/>
                </a:lnTo>
                <a:lnTo>
                  <a:pt x="538" y="465"/>
                </a:lnTo>
                <a:lnTo>
                  <a:pt x="538" y="467"/>
                </a:lnTo>
                <a:lnTo>
                  <a:pt x="538" y="469"/>
                </a:lnTo>
                <a:lnTo>
                  <a:pt x="538" y="471"/>
                </a:lnTo>
                <a:lnTo>
                  <a:pt x="538" y="473"/>
                </a:lnTo>
                <a:lnTo>
                  <a:pt x="540" y="474"/>
                </a:lnTo>
                <a:lnTo>
                  <a:pt x="540" y="476"/>
                </a:lnTo>
                <a:lnTo>
                  <a:pt x="540" y="478"/>
                </a:lnTo>
                <a:lnTo>
                  <a:pt x="540" y="480"/>
                </a:lnTo>
                <a:lnTo>
                  <a:pt x="540" y="482"/>
                </a:lnTo>
                <a:lnTo>
                  <a:pt x="540" y="484"/>
                </a:lnTo>
                <a:lnTo>
                  <a:pt x="540" y="486"/>
                </a:lnTo>
                <a:lnTo>
                  <a:pt x="542" y="488"/>
                </a:lnTo>
                <a:lnTo>
                  <a:pt x="542" y="490"/>
                </a:lnTo>
                <a:lnTo>
                  <a:pt x="544" y="490"/>
                </a:lnTo>
                <a:lnTo>
                  <a:pt x="544" y="492"/>
                </a:lnTo>
                <a:lnTo>
                  <a:pt x="546" y="494"/>
                </a:lnTo>
                <a:lnTo>
                  <a:pt x="546" y="496"/>
                </a:lnTo>
                <a:lnTo>
                  <a:pt x="546" y="497"/>
                </a:lnTo>
                <a:lnTo>
                  <a:pt x="546" y="499"/>
                </a:lnTo>
                <a:lnTo>
                  <a:pt x="546" y="501"/>
                </a:lnTo>
                <a:lnTo>
                  <a:pt x="548" y="501"/>
                </a:lnTo>
                <a:lnTo>
                  <a:pt x="548" y="503"/>
                </a:lnTo>
                <a:lnTo>
                  <a:pt x="548" y="505"/>
                </a:lnTo>
                <a:lnTo>
                  <a:pt x="546" y="507"/>
                </a:lnTo>
                <a:lnTo>
                  <a:pt x="544" y="509"/>
                </a:lnTo>
                <a:lnTo>
                  <a:pt x="542" y="509"/>
                </a:lnTo>
                <a:lnTo>
                  <a:pt x="540" y="509"/>
                </a:lnTo>
                <a:lnTo>
                  <a:pt x="538" y="509"/>
                </a:lnTo>
                <a:lnTo>
                  <a:pt x="536" y="509"/>
                </a:lnTo>
                <a:lnTo>
                  <a:pt x="535" y="509"/>
                </a:lnTo>
                <a:lnTo>
                  <a:pt x="533" y="509"/>
                </a:lnTo>
                <a:lnTo>
                  <a:pt x="531" y="509"/>
                </a:lnTo>
                <a:lnTo>
                  <a:pt x="531" y="507"/>
                </a:lnTo>
                <a:lnTo>
                  <a:pt x="529" y="507"/>
                </a:lnTo>
                <a:lnTo>
                  <a:pt x="527" y="507"/>
                </a:lnTo>
                <a:lnTo>
                  <a:pt x="525" y="507"/>
                </a:lnTo>
                <a:lnTo>
                  <a:pt x="523" y="507"/>
                </a:lnTo>
                <a:lnTo>
                  <a:pt x="521" y="509"/>
                </a:lnTo>
                <a:lnTo>
                  <a:pt x="519" y="511"/>
                </a:lnTo>
                <a:lnTo>
                  <a:pt x="517" y="513"/>
                </a:lnTo>
                <a:lnTo>
                  <a:pt x="517" y="515"/>
                </a:lnTo>
                <a:lnTo>
                  <a:pt x="513" y="517"/>
                </a:lnTo>
                <a:lnTo>
                  <a:pt x="513" y="519"/>
                </a:lnTo>
                <a:lnTo>
                  <a:pt x="511" y="521"/>
                </a:lnTo>
                <a:lnTo>
                  <a:pt x="510" y="522"/>
                </a:lnTo>
                <a:lnTo>
                  <a:pt x="508" y="522"/>
                </a:lnTo>
                <a:lnTo>
                  <a:pt x="506" y="524"/>
                </a:lnTo>
                <a:lnTo>
                  <a:pt x="506" y="526"/>
                </a:lnTo>
                <a:lnTo>
                  <a:pt x="502" y="528"/>
                </a:lnTo>
                <a:lnTo>
                  <a:pt x="500" y="528"/>
                </a:lnTo>
                <a:lnTo>
                  <a:pt x="498" y="530"/>
                </a:lnTo>
                <a:lnTo>
                  <a:pt x="496" y="530"/>
                </a:lnTo>
                <a:lnTo>
                  <a:pt x="494" y="530"/>
                </a:lnTo>
                <a:lnTo>
                  <a:pt x="492" y="530"/>
                </a:lnTo>
                <a:lnTo>
                  <a:pt x="490" y="530"/>
                </a:lnTo>
                <a:lnTo>
                  <a:pt x="490" y="532"/>
                </a:lnTo>
                <a:lnTo>
                  <a:pt x="488" y="532"/>
                </a:lnTo>
                <a:lnTo>
                  <a:pt x="486" y="532"/>
                </a:lnTo>
                <a:lnTo>
                  <a:pt x="485" y="534"/>
                </a:lnTo>
                <a:lnTo>
                  <a:pt x="483" y="534"/>
                </a:lnTo>
                <a:lnTo>
                  <a:pt x="481" y="534"/>
                </a:lnTo>
                <a:lnTo>
                  <a:pt x="479" y="534"/>
                </a:lnTo>
                <a:lnTo>
                  <a:pt x="477" y="534"/>
                </a:lnTo>
                <a:lnTo>
                  <a:pt x="475" y="536"/>
                </a:lnTo>
                <a:lnTo>
                  <a:pt x="473" y="536"/>
                </a:lnTo>
                <a:lnTo>
                  <a:pt x="469" y="538"/>
                </a:lnTo>
                <a:lnTo>
                  <a:pt x="467" y="538"/>
                </a:lnTo>
                <a:lnTo>
                  <a:pt x="463" y="540"/>
                </a:lnTo>
                <a:lnTo>
                  <a:pt x="461" y="540"/>
                </a:lnTo>
                <a:lnTo>
                  <a:pt x="460" y="540"/>
                </a:lnTo>
                <a:lnTo>
                  <a:pt x="460" y="542"/>
                </a:lnTo>
                <a:lnTo>
                  <a:pt x="458" y="542"/>
                </a:lnTo>
                <a:lnTo>
                  <a:pt x="456" y="542"/>
                </a:lnTo>
                <a:lnTo>
                  <a:pt x="454" y="544"/>
                </a:lnTo>
                <a:lnTo>
                  <a:pt x="452" y="544"/>
                </a:lnTo>
                <a:lnTo>
                  <a:pt x="450" y="544"/>
                </a:lnTo>
                <a:lnTo>
                  <a:pt x="450" y="546"/>
                </a:lnTo>
                <a:lnTo>
                  <a:pt x="448" y="546"/>
                </a:lnTo>
                <a:lnTo>
                  <a:pt x="446" y="546"/>
                </a:lnTo>
                <a:lnTo>
                  <a:pt x="444" y="546"/>
                </a:lnTo>
                <a:lnTo>
                  <a:pt x="438" y="547"/>
                </a:lnTo>
                <a:lnTo>
                  <a:pt x="437" y="547"/>
                </a:lnTo>
                <a:lnTo>
                  <a:pt x="437" y="549"/>
                </a:lnTo>
                <a:lnTo>
                  <a:pt x="435" y="549"/>
                </a:lnTo>
                <a:lnTo>
                  <a:pt x="435" y="551"/>
                </a:lnTo>
                <a:lnTo>
                  <a:pt x="435" y="553"/>
                </a:lnTo>
                <a:lnTo>
                  <a:pt x="437" y="553"/>
                </a:lnTo>
                <a:lnTo>
                  <a:pt x="438" y="555"/>
                </a:lnTo>
                <a:lnTo>
                  <a:pt x="438" y="557"/>
                </a:lnTo>
                <a:lnTo>
                  <a:pt x="440" y="559"/>
                </a:lnTo>
                <a:lnTo>
                  <a:pt x="442" y="559"/>
                </a:lnTo>
                <a:lnTo>
                  <a:pt x="444" y="557"/>
                </a:lnTo>
                <a:lnTo>
                  <a:pt x="446" y="557"/>
                </a:lnTo>
                <a:lnTo>
                  <a:pt x="448" y="557"/>
                </a:lnTo>
                <a:lnTo>
                  <a:pt x="450" y="557"/>
                </a:lnTo>
                <a:lnTo>
                  <a:pt x="450" y="559"/>
                </a:lnTo>
                <a:lnTo>
                  <a:pt x="452" y="561"/>
                </a:lnTo>
                <a:lnTo>
                  <a:pt x="454" y="563"/>
                </a:lnTo>
                <a:lnTo>
                  <a:pt x="456" y="563"/>
                </a:lnTo>
                <a:lnTo>
                  <a:pt x="458" y="563"/>
                </a:lnTo>
                <a:lnTo>
                  <a:pt x="458" y="565"/>
                </a:lnTo>
                <a:lnTo>
                  <a:pt x="460" y="565"/>
                </a:lnTo>
                <a:lnTo>
                  <a:pt x="460" y="567"/>
                </a:lnTo>
                <a:lnTo>
                  <a:pt x="458" y="569"/>
                </a:lnTo>
                <a:lnTo>
                  <a:pt x="458" y="570"/>
                </a:lnTo>
                <a:lnTo>
                  <a:pt x="458" y="572"/>
                </a:lnTo>
                <a:lnTo>
                  <a:pt x="456" y="572"/>
                </a:lnTo>
                <a:lnTo>
                  <a:pt x="456" y="574"/>
                </a:lnTo>
                <a:lnTo>
                  <a:pt x="456" y="576"/>
                </a:lnTo>
                <a:lnTo>
                  <a:pt x="456" y="578"/>
                </a:lnTo>
                <a:lnTo>
                  <a:pt x="458" y="580"/>
                </a:lnTo>
                <a:lnTo>
                  <a:pt x="460" y="580"/>
                </a:lnTo>
                <a:lnTo>
                  <a:pt x="461" y="580"/>
                </a:lnTo>
                <a:lnTo>
                  <a:pt x="461" y="582"/>
                </a:lnTo>
                <a:lnTo>
                  <a:pt x="463" y="584"/>
                </a:lnTo>
                <a:lnTo>
                  <a:pt x="463" y="586"/>
                </a:lnTo>
                <a:lnTo>
                  <a:pt x="465" y="588"/>
                </a:lnTo>
                <a:lnTo>
                  <a:pt x="465" y="590"/>
                </a:lnTo>
                <a:lnTo>
                  <a:pt x="465" y="592"/>
                </a:lnTo>
                <a:lnTo>
                  <a:pt x="463" y="592"/>
                </a:lnTo>
                <a:lnTo>
                  <a:pt x="463" y="594"/>
                </a:lnTo>
                <a:lnTo>
                  <a:pt x="461" y="594"/>
                </a:lnTo>
                <a:lnTo>
                  <a:pt x="460" y="595"/>
                </a:lnTo>
                <a:lnTo>
                  <a:pt x="458" y="597"/>
                </a:lnTo>
                <a:lnTo>
                  <a:pt x="456" y="597"/>
                </a:lnTo>
                <a:lnTo>
                  <a:pt x="456" y="599"/>
                </a:lnTo>
                <a:lnTo>
                  <a:pt x="454" y="599"/>
                </a:lnTo>
                <a:lnTo>
                  <a:pt x="454" y="601"/>
                </a:lnTo>
                <a:lnTo>
                  <a:pt x="452" y="601"/>
                </a:lnTo>
                <a:lnTo>
                  <a:pt x="450" y="603"/>
                </a:lnTo>
                <a:lnTo>
                  <a:pt x="448" y="603"/>
                </a:lnTo>
                <a:lnTo>
                  <a:pt x="446" y="603"/>
                </a:lnTo>
                <a:lnTo>
                  <a:pt x="444" y="605"/>
                </a:lnTo>
                <a:lnTo>
                  <a:pt x="442" y="605"/>
                </a:lnTo>
                <a:lnTo>
                  <a:pt x="440" y="605"/>
                </a:lnTo>
                <a:lnTo>
                  <a:pt x="438" y="605"/>
                </a:lnTo>
                <a:lnTo>
                  <a:pt x="437" y="607"/>
                </a:lnTo>
                <a:lnTo>
                  <a:pt x="435" y="607"/>
                </a:lnTo>
                <a:lnTo>
                  <a:pt x="431" y="607"/>
                </a:lnTo>
                <a:lnTo>
                  <a:pt x="429" y="607"/>
                </a:lnTo>
                <a:lnTo>
                  <a:pt x="427" y="609"/>
                </a:lnTo>
                <a:lnTo>
                  <a:pt x="425" y="609"/>
                </a:lnTo>
                <a:lnTo>
                  <a:pt x="423" y="609"/>
                </a:lnTo>
                <a:lnTo>
                  <a:pt x="419" y="611"/>
                </a:lnTo>
                <a:lnTo>
                  <a:pt x="417" y="611"/>
                </a:lnTo>
                <a:lnTo>
                  <a:pt x="417" y="613"/>
                </a:lnTo>
                <a:lnTo>
                  <a:pt x="415" y="613"/>
                </a:lnTo>
                <a:lnTo>
                  <a:pt x="413" y="615"/>
                </a:lnTo>
                <a:lnTo>
                  <a:pt x="412" y="615"/>
                </a:lnTo>
                <a:lnTo>
                  <a:pt x="410" y="615"/>
                </a:lnTo>
                <a:lnTo>
                  <a:pt x="410" y="613"/>
                </a:lnTo>
                <a:lnTo>
                  <a:pt x="410" y="611"/>
                </a:lnTo>
                <a:lnTo>
                  <a:pt x="410" y="609"/>
                </a:lnTo>
                <a:lnTo>
                  <a:pt x="410" y="607"/>
                </a:lnTo>
                <a:lnTo>
                  <a:pt x="410" y="605"/>
                </a:lnTo>
                <a:lnTo>
                  <a:pt x="410" y="603"/>
                </a:lnTo>
                <a:lnTo>
                  <a:pt x="412" y="603"/>
                </a:lnTo>
                <a:lnTo>
                  <a:pt x="412" y="601"/>
                </a:lnTo>
                <a:lnTo>
                  <a:pt x="412" y="599"/>
                </a:lnTo>
                <a:lnTo>
                  <a:pt x="412" y="595"/>
                </a:lnTo>
                <a:lnTo>
                  <a:pt x="412" y="594"/>
                </a:lnTo>
                <a:lnTo>
                  <a:pt x="410" y="590"/>
                </a:lnTo>
                <a:lnTo>
                  <a:pt x="410" y="588"/>
                </a:lnTo>
                <a:lnTo>
                  <a:pt x="410" y="586"/>
                </a:lnTo>
                <a:lnTo>
                  <a:pt x="410" y="582"/>
                </a:lnTo>
                <a:lnTo>
                  <a:pt x="410" y="580"/>
                </a:lnTo>
                <a:lnTo>
                  <a:pt x="412" y="578"/>
                </a:lnTo>
                <a:lnTo>
                  <a:pt x="412" y="576"/>
                </a:lnTo>
                <a:lnTo>
                  <a:pt x="413" y="574"/>
                </a:lnTo>
                <a:lnTo>
                  <a:pt x="413" y="570"/>
                </a:lnTo>
                <a:lnTo>
                  <a:pt x="413" y="569"/>
                </a:lnTo>
                <a:lnTo>
                  <a:pt x="413" y="567"/>
                </a:lnTo>
                <a:lnTo>
                  <a:pt x="413" y="565"/>
                </a:lnTo>
                <a:lnTo>
                  <a:pt x="413" y="563"/>
                </a:lnTo>
                <a:lnTo>
                  <a:pt x="413" y="561"/>
                </a:lnTo>
                <a:lnTo>
                  <a:pt x="415" y="559"/>
                </a:lnTo>
                <a:lnTo>
                  <a:pt x="413" y="557"/>
                </a:lnTo>
                <a:lnTo>
                  <a:pt x="415" y="555"/>
                </a:lnTo>
                <a:lnTo>
                  <a:pt x="415" y="553"/>
                </a:lnTo>
                <a:lnTo>
                  <a:pt x="415" y="551"/>
                </a:lnTo>
                <a:lnTo>
                  <a:pt x="413" y="549"/>
                </a:lnTo>
                <a:lnTo>
                  <a:pt x="413" y="547"/>
                </a:lnTo>
                <a:lnTo>
                  <a:pt x="413" y="546"/>
                </a:lnTo>
                <a:lnTo>
                  <a:pt x="413" y="544"/>
                </a:lnTo>
                <a:lnTo>
                  <a:pt x="413" y="542"/>
                </a:lnTo>
                <a:lnTo>
                  <a:pt x="413" y="538"/>
                </a:lnTo>
                <a:lnTo>
                  <a:pt x="413" y="536"/>
                </a:lnTo>
                <a:lnTo>
                  <a:pt x="413" y="534"/>
                </a:lnTo>
                <a:lnTo>
                  <a:pt x="412" y="530"/>
                </a:lnTo>
                <a:lnTo>
                  <a:pt x="410" y="528"/>
                </a:lnTo>
                <a:lnTo>
                  <a:pt x="410" y="526"/>
                </a:lnTo>
                <a:lnTo>
                  <a:pt x="408" y="526"/>
                </a:lnTo>
                <a:lnTo>
                  <a:pt x="406" y="522"/>
                </a:lnTo>
                <a:lnTo>
                  <a:pt x="404" y="522"/>
                </a:lnTo>
                <a:lnTo>
                  <a:pt x="404" y="521"/>
                </a:lnTo>
                <a:lnTo>
                  <a:pt x="402" y="517"/>
                </a:lnTo>
                <a:lnTo>
                  <a:pt x="400" y="517"/>
                </a:lnTo>
                <a:lnTo>
                  <a:pt x="398" y="513"/>
                </a:lnTo>
                <a:lnTo>
                  <a:pt x="396" y="511"/>
                </a:lnTo>
                <a:lnTo>
                  <a:pt x="394" y="509"/>
                </a:lnTo>
                <a:lnTo>
                  <a:pt x="392" y="509"/>
                </a:lnTo>
                <a:lnTo>
                  <a:pt x="390" y="507"/>
                </a:lnTo>
                <a:lnTo>
                  <a:pt x="390" y="505"/>
                </a:lnTo>
                <a:lnTo>
                  <a:pt x="388" y="505"/>
                </a:lnTo>
                <a:lnTo>
                  <a:pt x="388" y="503"/>
                </a:lnTo>
                <a:lnTo>
                  <a:pt x="387" y="503"/>
                </a:lnTo>
                <a:lnTo>
                  <a:pt x="385" y="501"/>
                </a:lnTo>
                <a:lnTo>
                  <a:pt x="385" y="499"/>
                </a:lnTo>
                <a:lnTo>
                  <a:pt x="383" y="499"/>
                </a:lnTo>
                <a:lnTo>
                  <a:pt x="381" y="497"/>
                </a:lnTo>
                <a:lnTo>
                  <a:pt x="381" y="496"/>
                </a:lnTo>
                <a:lnTo>
                  <a:pt x="379" y="496"/>
                </a:lnTo>
                <a:lnTo>
                  <a:pt x="379" y="494"/>
                </a:lnTo>
                <a:lnTo>
                  <a:pt x="377" y="494"/>
                </a:lnTo>
                <a:lnTo>
                  <a:pt x="377" y="492"/>
                </a:lnTo>
                <a:lnTo>
                  <a:pt x="377" y="490"/>
                </a:lnTo>
                <a:lnTo>
                  <a:pt x="375" y="490"/>
                </a:lnTo>
                <a:lnTo>
                  <a:pt x="375" y="488"/>
                </a:lnTo>
                <a:lnTo>
                  <a:pt x="375" y="486"/>
                </a:lnTo>
                <a:lnTo>
                  <a:pt x="373" y="486"/>
                </a:lnTo>
                <a:lnTo>
                  <a:pt x="373" y="484"/>
                </a:lnTo>
                <a:lnTo>
                  <a:pt x="373" y="482"/>
                </a:lnTo>
                <a:lnTo>
                  <a:pt x="371" y="480"/>
                </a:lnTo>
                <a:lnTo>
                  <a:pt x="371" y="478"/>
                </a:lnTo>
                <a:lnTo>
                  <a:pt x="369" y="478"/>
                </a:lnTo>
                <a:lnTo>
                  <a:pt x="369" y="476"/>
                </a:lnTo>
                <a:lnTo>
                  <a:pt x="369" y="474"/>
                </a:lnTo>
                <a:lnTo>
                  <a:pt x="367" y="474"/>
                </a:lnTo>
                <a:lnTo>
                  <a:pt x="367" y="473"/>
                </a:lnTo>
                <a:lnTo>
                  <a:pt x="367" y="471"/>
                </a:lnTo>
                <a:lnTo>
                  <a:pt x="365" y="469"/>
                </a:lnTo>
                <a:lnTo>
                  <a:pt x="365" y="467"/>
                </a:lnTo>
                <a:lnTo>
                  <a:pt x="364" y="467"/>
                </a:lnTo>
                <a:lnTo>
                  <a:pt x="362" y="465"/>
                </a:lnTo>
                <a:lnTo>
                  <a:pt x="360" y="465"/>
                </a:lnTo>
                <a:lnTo>
                  <a:pt x="360" y="467"/>
                </a:lnTo>
                <a:lnTo>
                  <a:pt x="358" y="467"/>
                </a:lnTo>
                <a:lnTo>
                  <a:pt x="356" y="469"/>
                </a:lnTo>
                <a:lnTo>
                  <a:pt x="354" y="469"/>
                </a:lnTo>
                <a:lnTo>
                  <a:pt x="352" y="469"/>
                </a:lnTo>
                <a:lnTo>
                  <a:pt x="350" y="469"/>
                </a:lnTo>
                <a:lnTo>
                  <a:pt x="348" y="467"/>
                </a:lnTo>
                <a:lnTo>
                  <a:pt x="346" y="467"/>
                </a:lnTo>
                <a:lnTo>
                  <a:pt x="346" y="465"/>
                </a:lnTo>
                <a:lnTo>
                  <a:pt x="344" y="465"/>
                </a:lnTo>
                <a:lnTo>
                  <a:pt x="342" y="465"/>
                </a:lnTo>
                <a:lnTo>
                  <a:pt x="340" y="465"/>
                </a:lnTo>
                <a:lnTo>
                  <a:pt x="339" y="463"/>
                </a:lnTo>
                <a:lnTo>
                  <a:pt x="337" y="463"/>
                </a:lnTo>
                <a:lnTo>
                  <a:pt x="335" y="463"/>
                </a:lnTo>
                <a:lnTo>
                  <a:pt x="333" y="463"/>
                </a:lnTo>
                <a:lnTo>
                  <a:pt x="331" y="463"/>
                </a:lnTo>
                <a:lnTo>
                  <a:pt x="331" y="461"/>
                </a:lnTo>
                <a:lnTo>
                  <a:pt x="329" y="461"/>
                </a:lnTo>
                <a:lnTo>
                  <a:pt x="327" y="459"/>
                </a:lnTo>
                <a:lnTo>
                  <a:pt x="325" y="459"/>
                </a:lnTo>
                <a:lnTo>
                  <a:pt x="323" y="459"/>
                </a:lnTo>
                <a:lnTo>
                  <a:pt x="321" y="457"/>
                </a:lnTo>
                <a:lnTo>
                  <a:pt x="319" y="457"/>
                </a:lnTo>
                <a:lnTo>
                  <a:pt x="319" y="455"/>
                </a:lnTo>
                <a:lnTo>
                  <a:pt x="317" y="455"/>
                </a:lnTo>
                <a:lnTo>
                  <a:pt x="315" y="453"/>
                </a:lnTo>
                <a:lnTo>
                  <a:pt x="314" y="453"/>
                </a:lnTo>
                <a:lnTo>
                  <a:pt x="312" y="453"/>
                </a:lnTo>
                <a:lnTo>
                  <a:pt x="310" y="453"/>
                </a:lnTo>
                <a:lnTo>
                  <a:pt x="306" y="453"/>
                </a:lnTo>
                <a:lnTo>
                  <a:pt x="304" y="453"/>
                </a:lnTo>
                <a:lnTo>
                  <a:pt x="304" y="455"/>
                </a:lnTo>
                <a:lnTo>
                  <a:pt x="302" y="455"/>
                </a:lnTo>
                <a:lnTo>
                  <a:pt x="302" y="457"/>
                </a:lnTo>
                <a:lnTo>
                  <a:pt x="300" y="455"/>
                </a:lnTo>
                <a:lnTo>
                  <a:pt x="300" y="457"/>
                </a:lnTo>
                <a:lnTo>
                  <a:pt x="298" y="455"/>
                </a:lnTo>
                <a:lnTo>
                  <a:pt x="296" y="457"/>
                </a:lnTo>
                <a:lnTo>
                  <a:pt x="294" y="457"/>
                </a:lnTo>
                <a:lnTo>
                  <a:pt x="294" y="455"/>
                </a:lnTo>
                <a:lnTo>
                  <a:pt x="292" y="457"/>
                </a:lnTo>
                <a:lnTo>
                  <a:pt x="291" y="455"/>
                </a:lnTo>
                <a:lnTo>
                  <a:pt x="289" y="455"/>
                </a:lnTo>
                <a:lnTo>
                  <a:pt x="287" y="455"/>
                </a:lnTo>
                <a:lnTo>
                  <a:pt x="287" y="453"/>
                </a:lnTo>
                <a:lnTo>
                  <a:pt x="285" y="453"/>
                </a:lnTo>
                <a:lnTo>
                  <a:pt x="283" y="453"/>
                </a:lnTo>
                <a:lnTo>
                  <a:pt x="281" y="451"/>
                </a:lnTo>
                <a:lnTo>
                  <a:pt x="279" y="451"/>
                </a:lnTo>
                <a:lnTo>
                  <a:pt x="277" y="449"/>
                </a:lnTo>
                <a:lnTo>
                  <a:pt x="275" y="449"/>
                </a:lnTo>
                <a:lnTo>
                  <a:pt x="273" y="448"/>
                </a:lnTo>
                <a:lnTo>
                  <a:pt x="271" y="448"/>
                </a:lnTo>
                <a:lnTo>
                  <a:pt x="269" y="448"/>
                </a:lnTo>
                <a:lnTo>
                  <a:pt x="269" y="446"/>
                </a:lnTo>
                <a:lnTo>
                  <a:pt x="267" y="446"/>
                </a:lnTo>
                <a:lnTo>
                  <a:pt x="267" y="444"/>
                </a:lnTo>
                <a:lnTo>
                  <a:pt x="266" y="444"/>
                </a:lnTo>
                <a:lnTo>
                  <a:pt x="266" y="442"/>
                </a:lnTo>
                <a:lnTo>
                  <a:pt x="266" y="440"/>
                </a:lnTo>
                <a:lnTo>
                  <a:pt x="267" y="440"/>
                </a:lnTo>
                <a:lnTo>
                  <a:pt x="269" y="440"/>
                </a:lnTo>
                <a:lnTo>
                  <a:pt x="269" y="438"/>
                </a:lnTo>
                <a:lnTo>
                  <a:pt x="271" y="438"/>
                </a:lnTo>
                <a:lnTo>
                  <a:pt x="271" y="436"/>
                </a:lnTo>
                <a:lnTo>
                  <a:pt x="273" y="436"/>
                </a:lnTo>
                <a:lnTo>
                  <a:pt x="275" y="434"/>
                </a:lnTo>
                <a:lnTo>
                  <a:pt x="277" y="432"/>
                </a:lnTo>
                <a:lnTo>
                  <a:pt x="279" y="430"/>
                </a:lnTo>
                <a:lnTo>
                  <a:pt x="279" y="428"/>
                </a:lnTo>
                <a:lnTo>
                  <a:pt x="281" y="428"/>
                </a:lnTo>
                <a:lnTo>
                  <a:pt x="281" y="426"/>
                </a:lnTo>
                <a:lnTo>
                  <a:pt x="281" y="425"/>
                </a:lnTo>
                <a:lnTo>
                  <a:pt x="283" y="425"/>
                </a:lnTo>
                <a:lnTo>
                  <a:pt x="283" y="423"/>
                </a:lnTo>
                <a:lnTo>
                  <a:pt x="283" y="421"/>
                </a:lnTo>
                <a:lnTo>
                  <a:pt x="283" y="419"/>
                </a:lnTo>
                <a:lnTo>
                  <a:pt x="283" y="417"/>
                </a:lnTo>
                <a:lnTo>
                  <a:pt x="283" y="415"/>
                </a:lnTo>
                <a:lnTo>
                  <a:pt x="283" y="413"/>
                </a:lnTo>
                <a:lnTo>
                  <a:pt x="283" y="411"/>
                </a:lnTo>
                <a:lnTo>
                  <a:pt x="283" y="409"/>
                </a:lnTo>
                <a:lnTo>
                  <a:pt x="283" y="407"/>
                </a:lnTo>
                <a:lnTo>
                  <a:pt x="281" y="405"/>
                </a:lnTo>
                <a:lnTo>
                  <a:pt x="283" y="405"/>
                </a:lnTo>
                <a:lnTo>
                  <a:pt x="283" y="403"/>
                </a:lnTo>
                <a:lnTo>
                  <a:pt x="283" y="401"/>
                </a:lnTo>
                <a:lnTo>
                  <a:pt x="283" y="400"/>
                </a:lnTo>
                <a:lnTo>
                  <a:pt x="283" y="398"/>
                </a:lnTo>
                <a:lnTo>
                  <a:pt x="283" y="396"/>
                </a:lnTo>
                <a:lnTo>
                  <a:pt x="283" y="394"/>
                </a:lnTo>
                <a:lnTo>
                  <a:pt x="283" y="392"/>
                </a:lnTo>
                <a:lnTo>
                  <a:pt x="281" y="392"/>
                </a:lnTo>
                <a:lnTo>
                  <a:pt x="281" y="390"/>
                </a:lnTo>
                <a:lnTo>
                  <a:pt x="281" y="388"/>
                </a:lnTo>
                <a:lnTo>
                  <a:pt x="281" y="386"/>
                </a:lnTo>
                <a:lnTo>
                  <a:pt x="281" y="384"/>
                </a:lnTo>
                <a:lnTo>
                  <a:pt x="281" y="382"/>
                </a:lnTo>
                <a:lnTo>
                  <a:pt x="281" y="380"/>
                </a:lnTo>
                <a:lnTo>
                  <a:pt x="281" y="378"/>
                </a:lnTo>
                <a:lnTo>
                  <a:pt x="281" y="377"/>
                </a:lnTo>
                <a:lnTo>
                  <a:pt x="279" y="377"/>
                </a:lnTo>
                <a:lnTo>
                  <a:pt x="279" y="375"/>
                </a:lnTo>
                <a:lnTo>
                  <a:pt x="277" y="373"/>
                </a:lnTo>
                <a:lnTo>
                  <a:pt x="277" y="371"/>
                </a:lnTo>
                <a:lnTo>
                  <a:pt x="277" y="369"/>
                </a:lnTo>
                <a:lnTo>
                  <a:pt x="277" y="367"/>
                </a:lnTo>
                <a:lnTo>
                  <a:pt x="277" y="365"/>
                </a:lnTo>
                <a:lnTo>
                  <a:pt x="275" y="365"/>
                </a:lnTo>
                <a:lnTo>
                  <a:pt x="275" y="363"/>
                </a:lnTo>
                <a:lnTo>
                  <a:pt x="275" y="361"/>
                </a:lnTo>
                <a:lnTo>
                  <a:pt x="273" y="359"/>
                </a:lnTo>
                <a:lnTo>
                  <a:pt x="273" y="357"/>
                </a:lnTo>
                <a:lnTo>
                  <a:pt x="271" y="355"/>
                </a:lnTo>
                <a:lnTo>
                  <a:pt x="269" y="355"/>
                </a:lnTo>
                <a:lnTo>
                  <a:pt x="269" y="353"/>
                </a:lnTo>
                <a:lnTo>
                  <a:pt x="269" y="352"/>
                </a:lnTo>
                <a:lnTo>
                  <a:pt x="267" y="352"/>
                </a:lnTo>
                <a:lnTo>
                  <a:pt x="267" y="350"/>
                </a:lnTo>
                <a:lnTo>
                  <a:pt x="267" y="348"/>
                </a:lnTo>
                <a:lnTo>
                  <a:pt x="267" y="346"/>
                </a:lnTo>
                <a:lnTo>
                  <a:pt x="267" y="344"/>
                </a:lnTo>
                <a:lnTo>
                  <a:pt x="266" y="342"/>
                </a:lnTo>
                <a:lnTo>
                  <a:pt x="264" y="342"/>
                </a:lnTo>
                <a:lnTo>
                  <a:pt x="262" y="342"/>
                </a:lnTo>
                <a:lnTo>
                  <a:pt x="260" y="340"/>
                </a:lnTo>
                <a:lnTo>
                  <a:pt x="258" y="338"/>
                </a:lnTo>
                <a:lnTo>
                  <a:pt x="256" y="336"/>
                </a:lnTo>
                <a:lnTo>
                  <a:pt x="256" y="334"/>
                </a:lnTo>
                <a:lnTo>
                  <a:pt x="256" y="332"/>
                </a:lnTo>
                <a:lnTo>
                  <a:pt x="256" y="330"/>
                </a:lnTo>
                <a:lnTo>
                  <a:pt x="256" y="329"/>
                </a:lnTo>
                <a:lnTo>
                  <a:pt x="258" y="329"/>
                </a:lnTo>
                <a:lnTo>
                  <a:pt x="258" y="327"/>
                </a:lnTo>
                <a:lnTo>
                  <a:pt x="258" y="325"/>
                </a:lnTo>
                <a:lnTo>
                  <a:pt x="258" y="323"/>
                </a:lnTo>
                <a:lnTo>
                  <a:pt x="256" y="321"/>
                </a:lnTo>
                <a:lnTo>
                  <a:pt x="256" y="319"/>
                </a:lnTo>
                <a:lnTo>
                  <a:pt x="254" y="317"/>
                </a:lnTo>
                <a:lnTo>
                  <a:pt x="254" y="315"/>
                </a:lnTo>
                <a:lnTo>
                  <a:pt x="252" y="315"/>
                </a:lnTo>
                <a:lnTo>
                  <a:pt x="252" y="313"/>
                </a:lnTo>
                <a:lnTo>
                  <a:pt x="252" y="311"/>
                </a:lnTo>
                <a:lnTo>
                  <a:pt x="250" y="311"/>
                </a:lnTo>
                <a:lnTo>
                  <a:pt x="250" y="309"/>
                </a:lnTo>
                <a:lnTo>
                  <a:pt x="250" y="307"/>
                </a:lnTo>
                <a:lnTo>
                  <a:pt x="250" y="305"/>
                </a:lnTo>
                <a:lnTo>
                  <a:pt x="250" y="304"/>
                </a:lnTo>
                <a:lnTo>
                  <a:pt x="250" y="302"/>
                </a:lnTo>
                <a:lnTo>
                  <a:pt x="250" y="300"/>
                </a:lnTo>
                <a:lnTo>
                  <a:pt x="250" y="298"/>
                </a:lnTo>
                <a:lnTo>
                  <a:pt x="250" y="296"/>
                </a:lnTo>
                <a:lnTo>
                  <a:pt x="250" y="294"/>
                </a:lnTo>
                <a:lnTo>
                  <a:pt x="250" y="292"/>
                </a:lnTo>
                <a:lnTo>
                  <a:pt x="250" y="290"/>
                </a:lnTo>
                <a:lnTo>
                  <a:pt x="250" y="288"/>
                </a:lnTo>
                <a:lnTo>
                  <a:pt x="250" y="286"/>
                </a:lnTo>
                <a:lnTo>
                  <a:pt x="250" y="284"/>
                </a:lnTo>
                <a:lnTo>
                  <a:pt x="250" y="282"/>
                </a:lnTo>
                <a:lnTo>
                  <a:pt x="250" y="281"/>
                </a:lnTo>
                <a:lnTo>
                  <a:pt x="248" y="279"/>
                </a:lnTo>
                <a:lnTo>
                  <a:pt x="248" y="277"/>
                </a:lnTo>
                <a:lnTo>
                  <a:pt x="248" y="275"/>
                </a:lnTo>
                <a:lnTo>
                  <a:pt x="246" y="273"/>
                </a:lnTo>
                <a:lnTo>
                  <a:pt x="246" y="271"/>
                </a:lnTo>
                <a:lnTo>
                  <a:pt x="246" y="269"/>
                </a:lnTo>
                <a:lnTo>
                  <a:pt x="244" y="269"/>
                </a:lnTo>
                <a:lnTo>
                  <a:pt x="244" y="267"/>
                </a:lnTo>
                <a:lnTo>
                  <a:pt x="244" y="265"/>
                </a:lnTo>
                <a:lnTo>
                  <a:pt x="242" y="263"/>
                </a:lnTo>
                <a:lnTo>
                  <a:pt x="242" y="261"/>
                </a:lnTo>
                <a:lnTo>
                  <a:pt x="242" y="259"/>
                </a:lnTo>
                <a:lnTo>
                  <a:pt x="242" y="257"/>
                </a:lnTo>
                <a:lnTo>
                  <a:pt x="242" y="256"/>
                </a:lnTo>
                <a:lnTo>
                  <a:pt x="241" y="256"/>
                </a:lnTo>
                <a:lnTo>
                  <a:pt x="241" y="254"/>
                </a:lnTo>
                <a:lnTo>
                  <a:pt x="241" y="252"/>
                </a:lnTo>
                <a:lnTo>
                  <a:pt x="241" y="250"/>
                </a:lnTo>
                <a:lnTo>
                  <a:pt x="241" y="248"/>
                </a:lnTo>
                <a:lnTo>
                  <a:pt x="239" y="246"/>
                </a:lnTo>
                <a:lnTo>
                  <a:pt x="239" y="240"/>
                </a:lnTo>
                <a:lnTo>
                  <a:pt x="239" y="238"/>
                </a:lnTo>
                <a:lnTo>
                  <a:pt x="239" y="234"/>
                </a:lnTo>
                <a:lnTo>
                  <a:pt x="239" y="231"/>
                </a:lnTo>
                <a:lnTo>
                  <a:pt x="239" y="225"/>
                </a:lnTo>
                <a:lnTo>
                  <a:pt x="239" y="219"/>
                </a:lnTo>
                <a:lnTo>
                  <a:pt x="237" y="213"/>
                </a:lnTo>
                <a:lnTo>
                  <a:pt x="239" y="208"/>
                </a:lnTo>
                <a:lnTo>
                  <a:pt x="237" y="206"/>
                </a:lnTo>
                <a:lnTo>
                  <a:pt x="237" y="204"/>
                </a:lnTo>
                <a:lnTo>
                  <a:pt x="235" y="202"/>
                </a:lnTo>
                <a:lnTo>
                  <a:pt x="233" y="202"/>
                </a:lnTo>
                <a:lnTo>
                  <a:pt x="231" y="202"/>
                </a:lnTo>
                <a:lnTo>
                  <a:pt x="231" y="200"/>
                </a:lnTo>
                <a:lnTo>
                  <a:pt x="229" y="200"/>
                </a:lnTo>
                <a:lnTo>
                  <a:pt x="227" y="198"/>
                </a:lnTo>
                <a:lnTo>
                  <a:pt x="225" y="198"/>
                </a:lnTo>
                <a:lnTo>
                  <a:pt x="225" y="196"/>
                </a:lnTo>
                <a:lnTo>
                  <a:pt x="223" y="196"/>
                </a:lnTo>
                <a:lnTo>
                  <a:pt x="221" y="194"/>
                </a:lnTo>
                <a:lnTo>
                  <a:pt x="219" y="194"/>
                </a:lnTo>
                <a:lnTo>
                  <a:pt x="219" y="192"/>
                </a:lnTo>
                <a:lnTo>
                  <a:pt x="217" y="192"/>
                </a:lnTo>
                <a:lnTo>
                  <a:pt x="217" y="190"/>
                </a:lnTo>
                <a:lnTo>
                  <a:pt x="216" y="190"/>
                </a:lnTo>
                <a:lnTo>
                  <a:pt x="214" y="188"/>
                </a:lnTo>
                <a:lnTo>
                  <a:pt x="212" y="188"/>
                </a:lnTo>
                <a:lnTo>
                  <a:pt x="210" y="188"/>
                </a:lnTo>
                <a:lnTo>
                  <a:pt x="208" y="188"/>
                </a:lnTo>
                <a:lnTo>
                  <a:pt x="208" y="186"/>
                </a:lnTo>
                <a:lnTo>
                  <a:pt x="210" y="185"/>
                </a:lnTo>
                <a:lnTo>
                  <a:pt x="208" y="183"/>
                </a:lnTo>
                <a:lnTo>
                  <a:pt x="208" y="181"/>
                </a:lnTo>
                <a:lnTo>
                  <a:pt x="210" y="179"/>
                </a:lnTo>
                <a:lnTo>
                  <a:pt x="210" y="177"/>
                </a:lnTo>
                <a:lnTo>
                  <a:pt x="210" y="175"/>
                </a:lnTo>
                <a:lnTo>
                  <a:pt x="210" y="173"/>
                </a:lnTo>
                <a:lnTo>
                  <a:pt x="210" y="171"/>
                </a:lnTo>
                <a:lnTo>
                  <a:pt x="210" y="169"/>
                </a:lnTo>
                <a:lnTo>
                  <a:pt x="210" y="167"/>
                </a:lnTo>
                <a:lnTo>
                  <a:pt x="210" y="165"/>
                </a:lnTo>
                <a:lnTo>
                  <a:pt x="210" y="163"/>
                </a:lnTo>
                <a:lnTo>
                  <a:pt x="210" y="161"/>
                </a:lnTo>
                <a:lnTo>
                  <a:pt x="210" y="160"/>
                </a:lnTo>
                <a:lnTo>
                  <a:pt x="210" y="158"/>
                </a:lnTo>
                <a:lnTo>
                  <a:pt x="210" y="156"/>
                </a:lnTo>
                <a:lnTo>
                  <a:pt x="210" y="154"/>
                </a:lnTo>
                <a:lnTo>
                  <a:pt x="210" y="152"/>
                </a:lnTo>
                <a:lnTo>
                  <a:pt x="210" y="150"/>
                </a:lnTo>
                <a:lnTo>
                  <a:pt x="210" y="148"/>
                </a:lnTo>
                <a:lnTo>
                  <a:pt x="210" y="146"/>
                </a:lnTo>
                <a:lnTo>
                  <a:pt x="208" y="144"/>
                </a:lnTo>
                <a:lnTo>
                  <a:pt x="208" y="142"/>
                </a:lnTo>
                <a:lnTo>
                  <a:pt x="206" y="140"/>
                </a:lnTo>
                <a:lnTo>
                  <a:pt x="206" y="138"/>
                </a:lnTo>
                <a:lnTo>
                  <a:pt x="204" y="138"/>
                </a:lnTo>
                <a:lnTo>
                  <a:pt x="204" y="137"/>
                </a:lnTo>
                <a:lnTo>
                  <a:pt x="204" y="135"/>
                </a:lnTo>
                <a:lnTo>
                  <a:pt x="204" y="133"/>
                </a:lnTo>
                <a:lnTo>
                  <a:pt x="206" y="133"/>
                </a:lnTo>
                <a:lnTo>
                  <a:pt x="206" y="131"/>
                </a:lnTo>
                <a:lnTo>
                  <a:pt x="206" y="129"/>
                </a:lnTo>
                <a:lnTo>
                  <a:pt x="204" y="129"/>
                </a:lnTo>
                <a:lnTo>
                  <a:pt x="204" y="127"/>
                </a:lnTo>
                <a:lnTo>
                  <a:pt x="206" y="127"/>
                </a:lnTo>
                <a:lnTo>
                  <a:pt x="204" y="125"/>
                </a:lnTo>
                <a:lnTo>
                  <a:pt x="202" y="123"/>
                </a:lnTo>
                <a:lnTo>
                  <a:pt x="200" y="123"/>
                </a:lnTo>
                <a:lnTo>
                  <a:pt x="198" y="121"/>
                </a:lnTo>
                <a:lnTo>
                  <a:pt x="196" y="121"/>
                </a:lnTo>
                <a:lnTo>
                  <a:pt x="194" y="121"/>
                </a:lnTo>
                <a:lnTo>
                  <a:pt x="193" y="121"/>
                </a:lnTo>
                <a:lnTo>
                  <a:pt x="191" y="121"/>
                </a:lnTo>
                <a:lnTo>
                  <a:pt x="191" y="123"/>
                </a:lnTo>
                <a:lnTo>
                  <a:pt x="189" y="123"/>
                </a:lnTo>
                <a:lnTo>
                  <a:pt x="187" y="123"/>
                </a:lnTo>
                <a:lnTo>
                  <a:pt x="185" y="123"/>
                </a:lnTo>
                <a:lnTo>
                  <a:pt x="183" y="123"/>
                </a:lnTo>
                <a:lnTo>
                  <a:pt x="181" y="123"/>
                </a:lnTo>
                <a:lnTo>
                  <a:pt x="179" y="123"/>
                </a:lnTo>
                <a:lnTo>
                  <a:pt x="177" y="121"/>
                </a:lnTo>
                <a:lnTo>
                  <a:pt x="175" y="119"/>
                </a:lnTo>
                <a:lnTo>
                  <a:pt x="173" y="119"/>
                </a:lnTo>
                <a:lnTo>
                  <a:pt x="171" y="119"/>
                </a:lnTo>
                <a:lnTo>
                  <a:pt x="169" y="119"/>
                </a:lnTo>
                <a:lnTo>
                  <a:pt x="168" y="119"/>
                </a:lnTo>
                <a:lnTo>
                  <a:pt x="168" y="117"/>
                </a:lnTo>
                <a:lnTo>
                  <a:pt x="166" y="117"/>
                </a:lnTo>
                <a:lnTo>
                  <a:pt x="162" y="115"/>
                </a:lnTo>
                <a:lnTo>
                  <a:pt x="160" y="115"/>
                </a:lnTo>
                <a:lnTo>
                  <a:pt x="158" y="115"/>
                </a:lnTo>
                <a:lnTo>
                  <a:pt x="156" y="115"/>
                </a:lnTo>
                <a:lnTo>
                  <a:pt x="154" y="115"/>
                </a:lnTo>
                <a:lnTo>
                  <a:pt x="152" y="115"/>
                </a:lnTo>
                <a:lnTo>
                  <a:pt x="150" y="115"/>
                </a:lnTo>
                <a:lnTo>
                  <a:pt x="148" y="115"/>
                </a:lnTo>
                <a:lnTo>
                  <a:pt x="146" y="117"/>
                </a:lnTo>
                <a:lnTo>
                  <a:pt x="144" y="117"/>
                </a:lnTo>
                <a:lnTo>
                  <a:pt x="143" y="117"/>
                </a:lnTo>
                <a:lnTo>
                  <a:pt x="141" y="119"/>
                </a:lnTo>
                <a:lnTo>
                  <a:pt x="139" y="119"/>
                </a:lnTo>
                <a:lnTo>
                  <a:pt x="137" y="119"/>
                </a:lnTo>
                <a:lnTo>
                  <a:pt x="135" y="119"/>
                </a:lnTo>
                <a:lnTo>
                  <a:pt x="133" y="117"/>
                </a:lnTo>
                <a:lnTo>
                  <a:pt x="133" y="115"/>
                </a:lnTo>
                <a:lnTo>
                  <a:pt x="135" y="115"/>
                </a:lnTo>
                <a:lnTo>
                  <a:pt x="135" y="113"/>
                </a:lnTo>
                <a:lnTo>
                  <a:pt x="137" y="113"/>
                </a:lnTo>
                <a:lnTo>
                  <a:pt x="137" y="112"/>
                </a:lnTo>
                <a:lnTo>
                  <a:pt x="139" y="112"/>
                </a:lnTo>
                <a:lnTo>
                  <a:pt x="139" y="110"/>
                </a:lnTo>
                <a:lnTo>
                  <a:pt x="139" y="108"/>
                </a:lnTo>
                <a:lnTo>
                  <a:pt x="139" y="106"/>
                </a:lnTo>
                <a:lnTo>
                  <a:pt x="139" y="104"/>
                </a:lnTo>
                <a:lnTo>
                  <a:pt x="139" y="102"/>
                </a:lnTo>
                <a:lnTo>
                  <a:pt x="141" y="100"/>
                </a:lnTo>
                <a:lnTo>
                  <a:pt x="141" y="98"/>
                </a:lnTo>
                <a:lnTo>
                  <a:pt x="141" y="96"/>
                </a:lnTo>
                <a:lnTo>
                  <a:pt x="141" y="94"/>
                </a:lnTo>
                <a:lnTo>
                  <a:pt x="141" y="92"/>
                </a:lnTo>
                <a:lnTo>
                  <a:pt x="139" y="90"/>
                </a:lnTo>
                <a:lnTo>
                  <a:pt x="137" y="89"/>
                </a:lnTo>
                <a:lnTo>
                  <a:pt x="137" y="87"/>
                </a:lnTo>
                <a:lnTo>
                  <a:pt x="135" y="85"/>
                </a:lnTo>
                <a:lnTo>
                  <a:pt x="135" y="83"/>
                </a:lnTo>
                <a:lnTo>
                  <a:pt x="135" y="81"/>
                </a:lnTo>
                <a:lnTo>
                  <a:pt x="135" y="79"/>
                </a:lnTo>
                <a:lnTo>
                  <a:pt x="133" y="79"/>
                </a:lnTo>
                <a:lnTo>
                  <a:pt x="133" y="77"/>
                </a:lnTo>
                <a:lnTo>
                  <a:pt x="131" y="75"/>
                </a:lnTo>
                <a:lnTo>
                  <a:pt x="129" y="75"/>
                </a:lnTo>
                <a:lnTo>
                  <a:pt x="127" y="75"/>
                </a:lnTo>
                <a:lnTo>
                  <a:pt x="125" y="75"/>
                </a:lnTo>
                <a:lnTo>
                  <a:pt x="123" y="75"/>
                </a:lnTo>
                <a:lnTo>
                  <a:pt x="123" y="77"/>
                </a:lnTo>
                <a:lnTo>
                  <a:pt x="121" y="77"/>
                </a:lnTo>
                <a:lnTo>
                  <a:pt x="120" y="79"/>
                </a:lnTo>
                <a:lnTo>
                  <a:pt x="118" y="79"/>
                </a:lnTo>
                <a:lnTo>
                  <a:pt x="116" y="81"/>
                </a:lnTo>
                <a:lnTo>
                  <a:pt x="114" y="81"/>
                </a:lnTo>
                <a:lnTo>
                  <a:pt x="112" y="83"/>
                </a:lnTo>
                <a:lnTo>
                  <a:pt x="110" y="83"/>
                </a:lnTo>
                <a:lnTo>
                  <a:pt x="108" y="83"/>
                </a:lnTo>
                <a:lnTo>
                  <a:pt x="106" y="83"/>
                </a:lnTo>
                <a:lnTo>
                  <a:pt x="104" y="85"/>
                </a:lnTo>
                <a:lnTo>
                  <a:pt x="102" y="85"/>
                </a:lnTo>
                <a:lnTo>
                  <a:pt x="100" y="83"/>
                </a:lnTo>
                <a:lnTo>
                  <a:pt x="98" y="85"/>
                </a:lnTo>
                <a:lnTo>
                  <a:pt x="96" y="85"/>
                </a:lnTo>
                <a:lnTo>
                  <a:pt x="95" y="85"/>
                </a:lnTo>
                <a:lnTo>
                  <a:pt x="93" y="85"/>
                </a:lnTo>
                <a:lnTo>
                  <a:pt x="91" y="87"/>
                </a:lnTo>
                <a:lnTo>
                  <a:pt x="89" y="87"/>
                </a:lnTo>
                <a:lnTo>
                  <a:pt x="87" y="89"/>
                </a:lnTo>
                <a:lnTo>
                  <a:pt x="85" y="89"/>
                </a:lnTo>
                <a:lnTo>
                  <a:pt x="83" y="89"/>
                </a:lnTo>
                <a:lnTo>
                  <a:pt x="81" y="89"/>
                </a:lnTo>
                <a:lnTo>
                  <a:pt x="79" y="90"/>
                </a:lnTo>
                <a:lnTo>
                  <a:pt x="77" y="90"/>
                </a:lnTo>
                <a:lnTo>
                  <a:pt x="75" y="90"/>
                </a:lnTo>
                <a:lnTo>
                  <a:pt x="73" y="90"/>
                </a:lnTo>
                <a:lnTo>
                  <a:pt x="71" y="92"/>
                </a:lnTo>
                <a:lnTo>
                  <a:pt x="70" y="92"/>
                </a:lnTo>
                <a:lnTo>
                  <a:pt x="70" y="94"/>
                </a:lnTo>
                <a:lnTo>
                  <a:pt x="68" y="94"/>
                </a:lnTo>
                <a:lnTo>
                  <a:pt x="66" y="96"/>
                </a:lnTo>
                <a:lnTo>
                  <a:pt x="66" y="98"/>
                </a:lnTo>
                <a:lnTo>
                  <a:pt x="64" y="98"/>
                </a:lnTo>
                <a:lnTo>
                  <a:pt x="64" y="100"/>
                </a:lnTo>
                <a:lnTo>
                  <a:pt x="64" y="102"/>
                </a:lnTo>
                <a:lnTo>
                  <a:pt x="62" y="104"/>
                </a:lnTo>
                <a:lnTo>
                  <a:pt x="62" y="106"/>
                </a:lnTo>
                <a:lnTo>
                  <a:pt x="62" y="108"/>
                </a:lnTo>
                <a:lnTo>
                  <a:pt x="60" y="108"/>
                </a:lnTo>
                <a:lnTo>
                  <a:pt x="60" y="110"/>
                </a:lnTo>
                <a:lnTo>
                  <a:pt x="60" y="112"/>
                </a:lnTo>
                <a:lnTo>
                  <a:pt x="58" y="112"/>
                </a:lnTo>
                <a:lnTo>
                  <a:pt x="58" y="113"/>
                </a:lnTo>
                <a:lnTo>
                  <a:pt x="56" y="115"/>
                </a:lnTo>
                <a:lnTo>
                  <a:pt x="56" y="117"/>
                </a:lnTo>
                <a:lnTo>
                  <a:pt x="54" y="117"/>
                </a:lnTo>
                <a:lnTo>
                  <a:pt x="52" y="119"/>
                </a:lnTo>
                <a:lnTo>
                  <a:pt x="50" y="121"/>
                </a:lnTo>
                <a:lnTo>
                  <a:pt x="48" y="121"/>
                </a:lnTo>
                <a:lnTo>
                  <a:pt x="47" y="121"/>
                </a:lnTo>
                <a:lnTo>
                  <a:pt x="47" y="123"/>
                </a:lnTo>
                <a:lnTo>
                  <a:pt x="43" y="123"/>
                </a:lnTo>
                <a:lnTo>
                  <a:pt x="41" y="123"/>
                </a:lnTo>
                <a:lnTo>
                  <a:pt x="39" y="123"/>
                </a:lnTo>
                <a:lnTo>
                  <a:pt x="39" y="125"/>
                </a:lnTo>
                <a:lnTo>
                  <a:pt x="35" y="125"/>
                </a:lnTo>
                <a:lnTo>
                  <a:pt x="33" y="125"/>
                </a:lnTo>
                <a:lnTo>
                  <a:pt x="31" y="125"/>
                </a:lnTo>
                <a:lnTo>
                  <a:pt x="29" y="125"/>
                </a:lnTo>
                <a:lnTo>
                  <a:pt x="27" y="125"/>
                </a:lnTo>
                <a:lnTo>
                  <a:pt x="25" y="125"/>
                </a:lnTo>
                <a:lnTo>
                  <a:pt x="23" y="125"/>
                </a:lnTo>
                <a:lnTo>
                  <a:pt x="22" y="125"/>
                </a:lnTo>
                <a:lnTo>
                  <a:pt x="20" y="125"/>
                </a:lnTo>
                <a:lnTo>
                  <a:pt x="18" y="125"/>
                </a:lnTo>
                <a:lnTo>
                  <a:pt x="16" y="125"/>
                </a:lnTo>
                <a:lnTo>
                  <a:pt x="14" y="125"/>
                </a:lnTo>
                <a:lnTo>
                  <a:pt x="12" y="125"/>
                </a:lnTo>
                <a:lnTo>
                  <a:pt x="10" y="125"/>
                </a:lnTo>
                <a:lnTo>
                  <a:pt x="8" y="125"/>
                </a:lnTo>
                <a:lnTo>
                  <a:pt x="0" y="127"/>
                </a:lnTo>
                <a:lnTo>
                  <a:pt x="2" y="125"/>
                </a:lnTo>
                <a:lnTo>
                  <a:pt x="4" y="121"/>
                </a:lnTo>
                <a:lnTo>
                  <a:pt x="8" y="119"/>
                </a:lnTo>
                <a:lnTo>
                  <a:pt x="10" y="115"/>
                </a:lnTo>
                <a:lnTo>
                  <a:pt x="12" y="112"/>
                </a:lnTo>
                <a:lnTo>
                  <a:pt x="16" y="110"/>
                </a:lnTo>
                <a:lnTo>
                  <a:pt x="18" y="106"/>
                </a:lnTo>
                <a:lnTo>
                  <a:pt x="20" y="104"/>
                </a:lnTo>
                <a:lnTo>
                  <a:pt x="23" y="100"/>
                </a:lnTo>
                <a:lnTo>
                  <a:pt x="25" y="98"/>
                </a:lnTo>
                <a:lnTo>
                  <a:pt x="27" y="94"/>
                </a:lnTo>
                <a:lnTo>
                  <a:pt x="31" y="92"/>
                </a:lnTo>
                <a:lnTo>
                  <a:pt x="33" y="89"/>
                </a:lnTo>
                <a:lnTo>
                  <a:pt x="35" y="87"/>
                </a:lnTo>
                <a:lnTo>
                  <a:pt x="37" y="85"/>
                </a:lnTo>
                <a:lnTo>
                  <a:pt x="39" y="83"/>
                </a:lnTo>
                <a:lnTo>
                  <a:pt x="41" y="79"/>
                </a:lnTo>
                <a:lnTo>
                  <a:pt x="43" y="77"/>
                </a:lnTo>
                <a:lnTo>
                  <a:pt x="47" y="73"/>
                </a:lnTo>
                <a:lnTo>
                  <a:pt x="48" y="71"/>
                </a:lnTo>
                <a:lnTo>
                  <a:pt x="52" y="67"/>
                </a:lnTo>
                <a:lnTo>
                  <a:pt x="54" y="67"/>
                </a:lnTo>
                <a:lnTo>
                  <a:pt x="58" y="67"/>
                </a:lnTo>
                <a:lnTo>
                  <a:pt x="60" y="67"/>
                </a:lnTo>
                <a:lnTo>
                  <a:pt x="62" y="65"/>
                </a:lnTo>
                <a:lnTo>
                  <a:pt x="62" y="62"/>
                </a:lnTo>
                <a:lnTo>
                  <a:pt x="62" y="60"/>
                </a:lnTo>
                <a:lnTo>
                  <a:pt x="64" y="56"/>
                </a:lnTo>
                <a:lnTo>
                  <a:pt x="66" y="54"/>
                </a:lnTo>
                <a:lnTo>
                  <a:pt x="68" y="52"/>
                </a:lnTo>
                <a:lnTo>
                  <a:pt x="70" y="52"/>
                </a:lnTo>
                <a:lnTo>
                  <a:pt x="70" y="50"/>
                </a:lnTo>
                <a:lnTo>
                  <a:pt x="71" y="50"/>
                </a:lnTo>
                <a:lnTo>
                  <a:pt x="73" y="48"/>
                </a:lnTo>
                <a:lnTo>
                  <a:pt x="75" y="48"/>
                </a:lnTo>
                <a:lnTo>
                  <a:pt x="77" y="46"/>
                </a:lnTo>
                <a:lnTo>
                  <a:pt x="79" y="46"/>
                </a:lnTo>
                <a:lnTo>
                  <a:pt x="79" y="44"/>
                </a:lnTo>
                <a:lnTo>
                  <a:pt x="81" y="44"/>
                </a:lnTo>
                <a:lnTo>
                  <a:pt x="83" y="44"/>
                </a:lnTo>
                <a:lnTo>
                  <a:pt x="85" y="44"/>
                </a:lnTo>
                <a:lnTo>
                  <a:pt x="85" y="42"/>
                </a:lnTo>
                <a:lnTo>
                  <a:pt x="87" y="42"/>
                </a:lnTo>
                <a:lnTo>
                  <a:pt x="89" y="41"/>
                </a:lnTo>
                <a:lnTo>
                  <a:pt x="91" y="41"/>
                </a:lnTo>
                <a:lnTo>
                  <a:pt x="93" y="39"/>
                </a:lnTo>
                <a:lnTo>
                  <a:pt x="95" y="39"/>
                </a:lnTo>
                <a:lnTo>
                  <a:pt x="96" y="37"/>
                </a:lnTo>
                <a:lnTo>
                  <a:pt x="98" y="37"/>
                </a:lnTo>
                <a:lnTo>
                  <a:pt x="98" y="35"/>
                </a:lnTo>
                <a:lnTo>
                  <a:pt x="100" y="35"/>
                </a:lnTo>
                <a:lnTo>
                  <a:pt x="102" y="33"/>
                </a:lnTo>
                <a:lnTo>
                  <a:pt x="104" y="33"/>
                </a:lnTo>
                <a:lnTo>
                  <a:pt x="104" y="31"/>
                </a:lnTo>
                <a:lnTo>
                  <a:pt x="106" y="31"/>
                </a:lnTo>
                <a:lnTo>
                  <a:pt x="108" y="29"/>
                </a:lnTo>
                <a:lnTo>
                  <a:pt x="110" y="29"/>
                </a:lnTo>
                <a:lnTo>
                  <a:pt x="112" y="27"/>
                </a:lnTo>
                <a:lnTo>
                  <a:pt x="114" y="27"/>
                </a:lnTo>
                <a:lnTo>
                  <a:pt x="116" y="27"/>
                </a:lnTo>
                <a:lnTo>
                  <a:pt x="116" y="25"/>
                </a:lnTo>
                <a:lnTo>
                  <a:pt x="118" y="25"/>
                </a:lnTo>
                <a:lnTo>
                  <a:pt x="120" y="25"/>
                </a:lnTo>
                <a:lnTo>
                  <a:pt x="121" y="25"/>
                </a:lnTo>
                <a:lnTo>
                  <a:pt x="123" y="23"/>
                </a:lnTo>
                <a:lnTo>
                  <a:pt x="125" y="23"/>
                </a:lnTo>
                <a:lnTo>
                  <a:pt x="127" y="23"/>
                </a:lnTo>
                <a:lnTo>
                  <a:pt x="129" y="23"/>
                </a:lnTo>
                <a:lnTo>
                  <a:pt x="131" y="23"/>
                </a:lnTo>
                <a:lnTo>
                  <a:pt x="133" y="23"/>
                </a:lnTo>
                <a:lnTo>
                  <a:pt x="133" y="21"/>
                </a:lnTo>
                <a:lnTo>
                  <a:pt x="135" y="21"/>
                </a:lnTo>
                <a:lnTo>
                  <a:pt x="137" y="21"/>
                </a:lnTo>
                <a:lnTo>
                  <a:pt x="139" y="21"/>
                </a:lnTo>
                <a:lnTo>
                  <a:pt x="141" y="21"/>
                </a:lnTo>
                <a:lnTo>
                  <a:pt x="143" y="21"/>
                </a:lnTo>
                <a:lnTo>
                  <a:pt x="144" y="21"/>
                </a:lnTo>
                <a:lnTo>
                  <a:pt x="144" y="19"/>
                </a:lnTo>
                <a:lnTo>
                  <a:pt x="146" y="19"/>
                </a:lnTo>
                <a:lnTo>
                  <a:pt x="148" y="19"/>
                </a:lnTo>
                <a:lnTo>
                  <a:pt x="150" y="19"/>
                </a:lnTo>
                <a:lnTo>
                  <a:pt x="152" y="19"/>
                </a:lnTo>
                <a:lnTo>
                  <a:pt x="154" y="19"/>
                </a:lnTo>
                <a:lnTo>
                  <a:pt x="156" y="17"/>
                </a:lnTo>
                <a:lnTo>
                  <a:pt x="158" y="17"/>
                </a:lnTo>
                <a:lnTo>
                  <a:pt x="160" y="17"/>
                </a:lnTo>
                <a:lnTo>
                  <a:pt x="162" y="17"/>
                </a:lnTo>
                <a:lnTo>
                  <a:pt x="164" y="17"/>
                </a:lnTo>
                <a:lnTo>
                  <a:pt x="166" y="17"/>
                </a:lnTo>
                <a:lnTo>
                  <a:pt x="168" y="17"/>
                </a:lnTo>
                <a:lnTo>
                  <a:pt x="169" y="17"/>
                </a:lnTo>
                <a:lnTo>
                  <a:pt x="169" y="16"/>
                </a:lnTo>
                <a:lnTo>
                  <a:pt x="171" y="16"/>
                </a:lnTo>
                <a:lnTo>
                  <a:pt x="173" y="16"/>
                </a:lnTo>
                <a:lnTo>
                  <a:pt x="175" y="16"/>
                </a:lnTo>
                <a:lnTo>
                  <a:pt x="177" y="16"/>
                </a:lnTo>
                <a:lnTo>
                  <a:pt x="179" y="16"/>
                </a:lnTo>
                <a:lnTo>
                  <a:pt x="181" y="16"/>
                </a:lnTo>
                <a:lnTo>
                  <a:pt x="183" y="14"/>
                </a:lnTo>
                <a:lnTo>
                  <a:pt x="187" y="14"/>
                </a:lnTo>
                <a:close/>
              </a:path>
            </a:pathLst>
          </a:custGeom>
          <a:solidFill>
            <a:srgbClr val="7BC36F"/>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8" name="Freeform 10">
            <a:extLst>
              <a:ext uri="{FF2B5EF4-FFF2-40B4-BE49-F238E27FC236}">
                <a16:creationId xmlns:a16="http://schemas.microsoft.com/office/drawing/2014/main" id="{52F3CC94-C314-5033-FB0A-8789EA5E9F63}"/>
              </a:ext>
            </a:extLst>
          </p:cNvPr>
          <p:cNvSpPr>
            <a:spLocks/>
          </p:cNvSpPr>
          <p:nvPr/>
        </p:nvSpPr>
        <p:spPr bwMode="auto">
          <a:xfrm>
            <a:off x="7692514" y="1253041"/>
            <a:ext cx="1638842" cy="1917542"/>
          </a:xfrm>
          <a:custGeom>
            <a:avLst/>
            <a:gdLst>
              <a:gd name="T0" fmla="*/ 594 w 688"/>
              <a:gd name="T1" fmla="*/ 528 h 805"/>
              <a:gd name="T2" fmla="*/ 529 w 688"/>
              <a:gd name="T3" fmla="*/ 534 h 805"/>
              <a:gd name="T4" fmla="*/ 512 w 688"/>
              <a:gd name="T5" fmla="*/ 565 h 805"/>
              <a:gd name="T6" fmla="*/ 483 w 688"/>
              <a:gd name="T7" fmla="*/ 590 h 805"/>
              <a:gd name="T8" fmla="*/ 452 w 688"/>
              <a:gd name="T9" fmla="*/ 603 h 805"/>
              <a:gd name="T10" fmla="*/ 414 w 688"/>
              <a:gd name="T11" fmla="*/ 613 h 805"/>
              <a:gd name="T12" fmla="*/ 394 w 688"/>
              <a:gd name="T13" fmla="*/ 624 h 805"/>
              <a:gd name="T14" fmla="*/ 385 w 688"/>
              <a:gd name="T15" fmla="*/ 663 h 805"/>
              <a:gd name="T16" fmla="*/ 369 w 688"/>
              <a:gd name="T17" fmla="*/ 705 h 805"/>
              <a:gd name="T18" fmla="*/ 339 w 688"/>
              <a:gd name="T19" fmla="*/ 711 h 805"/>
              <a:gd name="T20" fmla="*/ 302 w 688"/>
              <a:gd name="T21" fmla="*/ 688 h 805"/>
              <a:gd name="T22" fmla="*/ 262 w 688"/>
              <a:gd name="T23" fmla="*/ 686 h 805"/>
              <a:gd name="T24" fmla="*/ 243 w 688"/>
              <a:gd name="T25" fmla="*/ 714 h 805"/>
              <a:gd name="T26" fmla="*/ 218 w 688"/>
              <a:gd name="T27" fmla="*/ 734 h 805"/>
              <a:gd name="T28" fmla="*/ 181 w 688"/>
              <a:gd name="T29" fmla="*/ 741 h 805"/>
              <a:gd name="T30" fmla="*/ 150 w 688"/>
              <a:gd name="T31" fmla="*/ 764 h 805"/>
              <a:gd name="T32" fmla="*/ 125 w 688"/>
              <a:gd name="T33" fmla="*/ 797 h 805"/>
              <a:gd name="T34" fmla="*/ 87 w 688"/>
              <a:gd name="T35" fmla="*/ 803 h 805"/>
              <a:gd name="T36" fmla="*/ 48 w 688"/>
              <a:gd name="T37" fmla="*/ 776 h 805"/>
              <a:gd name="T38" fmla="*/ 22 w 688"/>
              <a:gd name="T39" fmla="*/ 726 h 805"/>
              <a:gd name="T40" fmla="*/ 24 w 688"/>
              <a:gd name="T41" fmla="*/ 684 h 805"/>
              <a:gd name="T42" fmla="*/ 52 w 688"/>
              <a:gd name="T43" fmla="*/ 663 h 805"/>
              <a:gd name="T44" fmla="*/ 43 w 688"/>
              <a:gd name="T45" fmla="*/ 634 h 805"/>
              <a:gd name="T46" fmla="*/ 33 w 688"/>
              <a:gd name="T47" fmla="*/ 617 h 805"/>
              <a:gd name="T48" fmla="*/ 72 w 688"/>
              <a:gd name="T49" fmla="*/ 605 h 805"/>
              <a:gd name="T50" fmla="*/ 106 w 688"/>
              <a:gd name="T51" fmla="*/ 582 h 805"/>
              <a:gd name="T52" fmla="*/ 133 w 688"/>
              <a:gd name="T53" fmla="*/ 570 h 805"/>
              <a:gd name="T54" fmla="*/ 127 w 688"/>
              <a:gd name="T55" fmla="*/ 536 h 805"/>
              <a:gd name="T56" fmla="*/ 148 w 688"/>
              <a:gd name="T57" fmla="*/ 507 h 805"/>
              <a:gd name="T58" fmla="*/ 171 w 688"/>
              <a:gd name="T59" fmla="*/ 488 h 805"/>
              <a:gd name="T60" fmla="*/ 160 w 688"/>
              <a:gd name="T61" fmla="*/ 455 h 805"/>
              <a:gd name="T62" fmla="*/ 146 w 688"/>
              <a:gd name="T63" fmla="*/ 434 h 805"/>
              <a:gd name="T64" fmla="*/ 156 w 688"/>
              <a:gd name="T65" fmla="*/ 396 h 805"/>
              <a:gd name="T66" fmla="*/ 164 w 688"/>
              <a:gd name="T67" fmla="*/ 350 h 805"/>
              <a:gd name="T68" fmla="*/ 166 w 688"/>
              <a:gd name="T69" fmla="*/ 300 h 805"/>
              <a:gd name="T70" fmla="*/ 171 w 688"/>
              <a:gd name="T71" fmla="*/ 273 h 805"/>
              <a:gd name="T72" fmla="*/ 196 w 688"/>
              <a:gd name="T73" fmla="*/ 250 h 805"/>
              <a:gd name="T74" fmla="*/ 202 w 688"/>
              <a:gd name="T75" fmla="*/ 213 h 805"/>
              <a:gd name="T76" fmla="*/ 181 w 688"/>
              <a:gd name="T77" fmla="*/ 183 h 805"/>
              <a:gd name="T78" fmla="*/ 189 w 688"/>
              <a:gd name="T79" fmla="*/ 146 h 805"/>
              <a:gd name="T80" fmla="*/ 210 w 688"/>
              <a:gd name="T81" fmla="*/ 133 h 805"/>
              <a:gd name="T82" fmla="*/ 223 w 688"/>
              <a:gd name="T83" fmla="*/ 110 h 805"/>
              <a:gd name="T84" fmla="*/ 241 w 688"/>
              <a:gd name="T85" fmla="*/ 90 h 805"/>
              <a:gd name="T86" fmla="*/ 264 w 688"/>
              <a:gd name="T87" fmla="*/ 85 h 805"/>
              <a:gd name="T88" fmla="*/ 283 w 688"/>
              <a:gd name="T89" fmla="*/ 67 h 805"/>
              <a:gd name="T90" fmla="*/ 294 w 688"/>
              <a:gd name="T91" fmla="*/ 52 h 805"/>
              <a:gd name="T92" fmla="*/ 325 w 688"/>
              <a:gd name="T93" fmla="*/ 39 h 805"/>
              <a:gd name="T94" fmla="*/ 350 w 688"/>
              <a:gd name="T95" fmla="*/ 39 h 805"/>
              <a:gd name="T96" fmla="*/ 373 w 688"/>
              <a:gd name="T97" fmla="*/ 35 h 805"/>
              <a:gd name="T98" fmla="*/ 385 w 688"/>
              <a:gd name="T99" fmla="*/ 12 h 805"/>
              <a:gd name="T100" fmla="*/ 414 w 688"/>
              <a:gd name="T101" fmla="*/ 0 h 805"/>
              <a:gd name="T102" fmla="*/ 452 w 688"/>
              <a:gd name="T103" fmla="*/ 0 h 805"/>
              <a:gd name="T104" fmla="*/ 581 w 688"/>
              <a:gd name="T105" fmla="*/ 269 h 805"/>
              <a:gd name="T106" fmla="*/ 586 w 688"/>
              <a:gd name="T107" fmla="*/ 292 h 805"/>
              <a:gd name="T108" fmla="*/ 625 w 688"/>
              <a:gd name="T109" fmla="*/ 294 h 805"/>
              <a:gd name="T110" fmla="*/ 654 w 688"/>
              <a:gd name="T111" fmla="*/ 304 h 805"/>
              <a:gd name="T112" fmla="*/ 669 w 688"/>
              <a:gd name="T113" fmla="*/ 325 h 805"/>
              <a:gd name="T114" fmla="*/ 686 w 688"/>
              <a:gd name="T115" fmla="*/ 340 h 805"/>
              <a:gd name="T116" fmla="*/ 683 w 688"/>
              <a:gd name="T117" fmla="*/ 384 h 805"/>
              <a:gd name="T118" fmla="*/ 663 w 688"/>
              <a:gd name="T119" fmla="*/ 436 h 805"/>
              <a:gd name="T120" fmla="*/ 667 w 688"/>
              <a:gd name="T121" fmla="*/ 482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8" h="805">
                <a:moveTo>
                  <a:pt x="661" y="486"/>
                </a:moveTo>
                <a:lnTo>
                  <a:pt x="658" y="488"/>
                </a:lnTo>
                <a:lnTo>
                  <a:pt x="654" y="488"/>
                </a:lnTo>
                <a:lnTo>
                  <a:pt x="652" y="488"/>
                </a:lnTo>
                <a:lnTo>
                  <a:pt x="648" y="494"/>
                </a:lnTo>
                <a:lnTo>
                  <a:pt x="644" y="496"/>
                </a:lnTo>
                <a:lnTo>
                  <a:pt x="642" y="497"/>
                </a:lnTo>
                <a:lnTo>
                  <a:pt x="640" y="499"/>
                </a:lnTo>
                <a:lnTo>
                  <a:pt x="638" y="499"/>
                </a:lnTo>
                <a:lnTo>
                  <a:pt x="636" y="499"/>
                </a:lnTo>
                <a:lnTo>
                  <a:pt x="634" y="499"/>
                </a:lnTo>
                <a:lnTo>
                  <a:pt x="633" y="501"/>
                </a:lnTo>
                <a:lnTo>
                  <a:pt x="631" y="503"/>
                </a:lnTo>
                <a:lnTo>
                  <a:pt x="623" y="511"/>
                </a:lnTo>
                <a:lnTo>
                  <a:pt x="615" y="517"/>
                </a:lnTo>
                <a:lnTo>
                  <a:pt x="610" y="519"/>
                </a:lnTo>
                <a:lnTo>
                  <a:pt x="604" y="522"/>
                </a:lnTo>
                <a:lnTo>
                  <a:pt x="598" y="526"/>
                </a:lnTo>
                <a:lnTo>
                  <a:pt x="596" y="526"/>
                </a:lnTo>
                <a:lnTo>
                  <a:pt x="594" y="528"/>
                </a:lnTo>
                <a:lnTo>
                  <a:pt x="592" y="528"/>
                </a:lnTo>
                <a:lnTo>
                  <a:pt x="590" y="530"/>
                </a:lnTo>
                <a:lnTo>
                  <a:pt x="586" y="534"/>
                </a:lnTo>
                <a:lnTo>
                  <a:pt x="585" y="536"/>
                </a:lnTo>
                <a:lnTo>
                  <a:pt x="583" y="538"/>
                </a:lnTo>
                <a:lnTo>
                  <a:pt x="581" y="538"/>
                </a:lnTo>
                <a:lnTo>
                  <a:pt x="581" y="540"/>
                </a:lnTo>
                <a:lnTo>
                  <a:pt x="579" y="540"/>
                </a:lnTo>
                <a:lnTo>
                  <a:pt x="577" y="540"/>
                </a:lnTo>
                <a:lnTo>
                  <a:pt x="577" y="538"/>
                </a:lnTo>
                <a:lnTo>
                  <a:pt x="575" y="538"/>
                </a:lnTo>
                <a:lnTo>
                  <a:pt x="573" y="540"/>
                </a:lnTo>
                <a:lnTo>
                  <a:pt x="571" y="538"/>
                </a:lnTo>
                <a:lnTo>
                  <a:pt x="569" y="536"/>
                </a:lnTo>
                <a:lnTo>
                  <a:pt x="563" y="534"/>
                </a:lnTo>
                <a:lnTo>
                  <a:pt x="563" y="532"/>
                </a:lnTo>
                <a:lnTo>
                  <a:pt x="550" y="528"/>
                </a:lnTo>
                <a:lnTo>
                  <a:pt x="535" y="522"/>
                </a:lnTo>
                <a:lnTo>
                  <a:pt x="531" y="536"/>
                </a:lnTo>
                <a:lnTo>
                  <a:pt x="529" y="534"/>
                </a:lnTo>
                <a:lnTo>
                  <a:pt x="529" y="536"/>
                </a:lnTo>
                <a:lnTo>
                  <a:pt x="531" y="538"/>
                </a:lnTo>
                <a:lnTo>
                  <a:pt x="529" y="538"/>
                </a:lnTo>
                <a:lnTo>
                  <a:pt x="527" y="540"/>
                </a:lnTo>
                <a:lnTo>
                  <a:pt x="529" y="542"/>
                </a:lnTo>
                <a:lnTo>
                  <a:pt x="527" y="544"/>
                </a:lnTo>
                <a:lnTo>
                  <a:pt x="525" y="544"/>
                </a:lnTo>
                <a:lnTo>
                  <a:pt x="525" y="545"/>
                </a:lnTo>
                <a:lnTo>
                  <a:pt x="523" y="547"/>
                </a:lnTo>
                <a:lnTo>
                  <a:pt x="523" y="549"/>
                </a:lnTo>
                <a:lnTo>
                  <a:pt x="521" y="551"/>
                </a:lnTo>
                <a:lnTo>
                  <a:pt x="521" y="553"/>
                </a:lnTo>
                <a:lnTo>
                  <a:pt x="519" y="555"/>
                </a:lnTo>
                <a:lnTo>
                  <a:pt x="517" y="555"/>
                </a:lnTo>
                <a:lnTo>
                  <a:pt x="515" y="557"/>
                </a:lnTo>
                <a:lnTo>
                  <a:pt x="513" y="559"/>
                </a:lnTo>
                <a:lnTo>
                  <a:pt x="513" y="561"/>
                </a:lnTo>
                <a:lnTo>
                  <a:pt x="513" y="563"/>
                </a:lnTo>
                <a:lnTo>
                  <a:pt x="512" y="563"/>
                </a:lnTo>
                <a:lnTo>
                  <a:pt x="512" y="565"/>
                </a:lnTo>
                <a:lnTo>
                  <a:pt x="510" y="567"/>
                </a:lnTo>
                <a:lnTo>
                  <a:pt x="510" y="568"/>
                </a:lnTo>
                <a:lnTo>
                  <a:pt x="508" y="568"/>
                </a:lnTo>
                <a:lnTo>
                  <a:pt x="510" y="570"/>
                </a:lnTo>
                <a:lnTo>
                  <a:pt x="508" y="570"/>
                </a:lnTo>
                <a:lnTo>
                  <a:pt x="508" y="572"/>
                </a:lnTo>
                <a:lnTo>
                  <a:pt x="506" y="572"/>
                </a:lnTo>
                <a:lnTo>
                  <a:pt x="504" y="574"/>
                </a:lnTo>
                <a:lnTo>
                  <a:pt x="502" y="574"/>
                </a:lnTo>
                <a:lnTo>
                  <a:pt x="502" y="576"/>
                </a:lnTo>
                <a:lnTo>
                  <a:pt x="498" y="578"/>
                </a:lnTo>
                <a:lnTo>
                  <a:pt x="500" y="578"/>
                </a:lnTo>
                <a:lnTo>
                  <a:pt x="498" y="584"/>
                </a:lnTo>
                <a:lnTo>
                  <a:pt x="494" y="588"/>
                </a:lnTo>
                <a:lnTo>
                  <a:pt x="496" y="590"/>
                </a:lnTo>
                <a:lnTo>
                  <a:pt x="494" y="592"/>
                </a:lnTo>
                <a:lnTo>
                  <a:pt x="492" y="592"/>
                </a:lnTo>
                <a:lnTo>
                  <a:pt x="488" y="592"/>
                </a:lnTo>
                <a:lnTo>
                  <a:pt x="485" y="592"/>
                </a:lnTo>
                <a:lnTo>
                  <a:pt x="483" y="590"/>
                </a:lnTo>
                <a:lnTo>
                  <a:pt x="481" y="592"/>
                </a:lnTo>
                <a:lnTo>
                  <a:pt x="481" y="593"/>
                </a:lnTo>
                <a:lnTo>
                  <a:pt x="481" y="595"/>
                </a:lnTo>
                <a:lnTo>
                  <a:pt x="481" y="597"/>
                </a:lnTo>
                <a:lnTo>
                  <a:pt x="479" y="597"/>
                </a:lnTo>
                <a:lnTo>
                  <a:pt x="479" y="599"/>
                </a:lnTo>
                <a:lnTo>
                  <a:pt x="477" y="599"/>
                </a:lnTo>
                <a:lnTo>
                  <a:pt x="477" y="601"/>
                </a:lnTo>
                <a:lnTo>
                  <a:pt x="477" y="603"/>
                </a:lnTo>
                <a:lnTo>
                  <a:pt x="477" y="605"/>
                </a:lnTo>
                <a:lnTo>
                  <a:pt x="471" y="603"/>
                </a:lnTo>
                <a:lnTo>
                  <a:pt x="467" y="603"/>
                </a:lnTo>
                <a:lnTo>
                  <a:pt x="465" y="603"/>
                </a:lnTo>
                <a:lnTo>
                  <a:pt x="463" y="603"/>
                </a:lnTo>
                <a:lnTo>
                  <a:pt x="462" y="603"/>
                </a:lnTo>
                <a:lnTo>
                  <a:pt x="460" y="603"/>
                </a:lnTo>
                <a:lnTo>
                  <a:pt x="458" y="603"/>
                </a:lnTo>
                <a:lnTo>
                  <a:pt x="456" y="603"/>
                </a:lnTo>
                <a:lnTo>
                  <a:pt x="454" y="603"/>
                </a:lnTo>
                <a:lnTo>
                  <a:pt x="452" y="603"/>
                </a:lnTo>
                <a:lnTo>
                  <a:pt x="450" y="603"/>
                </a:lnTo>
                <a:lnTo>
                  <a:pt x="448" y="603"/>
                </a:lnTo>
                <a:lnTo>
                  <a:pt x="446" y="603"/>
                </a:lnTo>
                <a:lnTo>
                  <a:pt x="444" y="605"/>
                </a:lnTo>
                <a:lnTo>
                  <a:pt x="442" y="605"/>
                </a:lnTo>
                <a:lnTo>
                  <a:pt x="442" y="607"/>
                </a:lnTo>
                <a:lnTo>
                  <a:pt x="440" y="607"/>
                </a:lnTo>
                <a:lnTo>
                  <a:pt x="439" y="609"/>
                </a:lnTo>
                <a:lnTo>
                  <a:pt x="437" y="609"/>
                </a:lnTo>
                <a:lnTo>
                  <a:pt x="435" y="609"/>
                </a:lnTo>
                <a:lnTo>
                  <a:pt x="433" y="611"/>
                </a:lnTo>
                <a:lnTo>
                  <a:pt x="431" y="611"/>
                </a:lnTo>
                <a:lnTo>
                  <a:pt x="429" y="613"/>
                </a:lnTo>
                <a:lnTo>
                  <a:pt x="427" y="613"/>
                </a:lnTo>
                <a:lnTo>
                  <a:pt x="425" y="613"/>
                </a:lnTo>
                <a:lnTo>
                  <a:pt x="423" y="613"/>
                </a:lnTo>
                <a:lnTo>
                  <a:pt x="421" y="613"/>
                </a:lnTo>
                <a:lnTo>
                  <a:pt x="417" y="613"/>
                </a:lnTo>
                <a:lnTo>
                  <a:pt x="415" y="613"/>
                </a:lnTo>
                <a:lnTo>
                  <a:pt x="414" y="613"/>
                </a:lnTo>
                <a:lnTo>
                  <a:pt x="412" y="613"/>
                </a:lnTo>
                <a:lnTo>
                  <a:pt x="412" y="611"/>
                </a:lnTo>
                <a:lnTo>
                  <a:pt x="410" y="611"/>
                </a:lnTo>
                <a:lnTo>
                  <a:pt x="408" y="611"/>
                </a:lnTo>
                <a:lnTo>
                  <a:pt x="406" y="609"/>
                </a:lnTo>
                <a:lnTo>
                  <a:pt x="404" y="609"/>
                </a:lnTo>
                <a:lnTo>
                  <a:pt x="402" y="609"/>
                </a:lnTo>
                <a:lnTo>
                  <a:pt x="400" y="607"/>
                </a:lnTo>
                <a:lnTo>
                  <a:pt x="398" y="607"/>
                </a:lnTo>
                <a:lnTo>
                  <a:pt x="396" y="607"/>
                </a:lnTo>
                <a:lnTo>
                  <a:pt x="396" y="609"/>
                </a:lnTo>
                <a:lnTo>
                  <a:pt x="394" y="609"/>
                </a:lnTo>
                <a:lnTo>
                  <a:pt x="394" y="611"/>
                </a:lnTo>
                <a:lnTo>
                  <a:pt x="394" y="613"/>
                </a:lnTo>
                <a:lnTo>
                  <a:pt x="394" y="615"/>
                </a:lnTo>
                <a:lnTo>
                  <a:pt x="394" y="617"/>
                </a:lnTo>
                <a:lnTo>
                  <a:pt x="394" y="618"/>
                </a:lnTo>
                <a:lnTo>
                  <a:pt x="394" y="620"/>
                </a:lnTo>
                <a:lnTo>
                  <a:pt x="394" y="622"/>
                </a:lnTo>
                <a:lnTo>
                  <a:pt x="394" y="624"/>
                </a:lnTo>
                <a:lnTo>
                  <a:pt x="394" y="626"/>
                </a:lnTo>
                <a:lnTo>
                  <a:pt x="394" y="628"/>
                </a:lnTo>
                <a:lnTo>
                  <a:pt x="394" y="630"/>
                </a:lnTo>
                <a:lnTo>
                  <a:pt x="394" y="632"/>
                </a:lnTo>
                <a:lnTo>
                  <a:pt x="394" y="634"/>
                </a:lnTo>
                <a:lnTo>
                  <a:pt x="394" y="636"/>
                </a:lnTo>
                <a:lnTo>
                  <a:pt x="394" y="638"/>
                </a:lnTo>
                <a:lnTo>
                  <a:pt x="392" y="640"/>
                </a:lnTo>
                <a:lnTo>
                  <a:pt x="392" y="641"/>
                </a:lnTo>
                <a:lnTo>
                  <a:pt x="392" y="643"/>
                </a:lnTo>
                <a:lnTo>
                  <a:pt x="392" y="645"/>
                </a:lnTo>
                <a:lnTo>
                  <a:pt x="390" y="649"/>
                </a:lnTo>
                <a:lnTo>
                  <a:pt x="390" y="651"/>
                </a:lnTo>
                <a:lnTo>
                  <a:pt x="390" y="653"/>
                </a:lnTo>
                <a:lnTo>
                  <a:pt x="389" y="655"/>
                </a:lnTo>
                <a:lnTo>
                  <a:pt x="389" y="657"/>
                </a:lnTo>
                <a:lnTo>
                  <a:pt x="387" y="659"/>
                </a:lnTo>
                <a:lnTo>
                  <a:pt x="387" y="661"/>
                </a:lnTo>
                <a:lnTo>
                  <a:pt x="385" y="661"/>
                </a:lnTo>
                <a:lnTo>
                  <a:pt x="385" y="663"/>
                </a:lnTo>
                <a:lnTo>
                  <a:pt x="383" y="665"/>
                </a:lnTo>
                <a:lnTo>
                  <a:pt x="383" y="666"/>
                </a:lnTo>
                <a:lnTo>
                  <a:pt x="381" y="668"/>
                </a:lnTo>
                <a:lnTo>
                  <a:pt x="381" y="670"/>
                </a:lnTo>
                <a:lnTo>
                  <a:pt x="381" y="672"/>
                </a:lnTo>
                <a:lnTo>
                  <a:pt x="379" y="674"/>
                </a:lnTo>
                <a:lnTo>
                  <a:pt x="379" y="676"/>
                </a:lnTo>
                <a:lnTo>
                  <a:pt x="377" y="676"/>
                </a:lnTo>
                <a:lnTo>
                  <a:pt x="377" y="678"/>
                </a:lnTo>
                <a:lnTo>
                  <a:pt x="375" y="682"/>
                </a:lnTo>
                <a:lnTo>
                  <a:pt x="375" y="684"/>
                </a:lnTo>
                <a:lnTo>
                  <a:pt x="373" y="686"/>
                </a:lnTo>
                <a:lnTo>
                  <a:pt x="373" y="689"/>
                </a:lnTo>
                <a:lnTo>
                  <a:pt x="373" y="691"/>
                </a:lnTo>
                <a:lnTo>
                  <a:pt x="371" y="695"/>
                </a:lnTo>
                <a:lnTo>
                  <a:pt x="371" y="697"/>
                </a:lnTo>
                <a:lnTo>
                  <a:pt x="371" y="699"/>
                </a:lnTo>
                <a:lnTo>
                  <a:pt x="369" y="701"/>
                </a:lnTo>
                <a:lnTo>
                  <a:pt x="369" y="703"/>
                </a:lnTo>
                <a:lnTo>
                  <a:pt x="369" y="705"/>
                </a:lnTo>
                <a:lnTo>
                  <a:pt x="369" y="707"/>
                </a:lnTo>
                <a:lnTo>
                  <a:pt x="369" y="709"/>
                </a:lnTo>
                <a:lnTo>
                  <a:pt x="367" y="709"/>
                </a:lnTo>
                <a:lnTo>
                  <a:pt x="367" y="711"/>
                </a:lnTo>
                <a:lnTo>
                  <a:pt x="367" y="714"/>
                </a:lnTo>
                <a:lnTo>
                  <a:pt x="366" y="716"/>
                </a:lnTo>
                <a:lnTo>
                  <a:pt x="364" y="716"/>
                </a:lnTo>
                <a:lnTo>
                  <a:pt x="362" y="716"/>
                </a:lnTo>
                <a:lnTo>
                  <a:pt x="360" y="716"/>
                </a:lnTo>
                <a:lnTo>
                  <a:pt x="358" y="716"/>
                </a:lnTo>
                <a:lnTo>
                  <a:pt x="356" y="716"/>
                </a:lnTo>
                <a:lnTo>
                  <a:pt x="354" y="716"/>
                </a:lnTo>
                <a:lnTo>
                  <a:pt x="352" y="714"/>
                </a:lnTo>
                <a:lnTo>
                  <a:pt x="350" y="714"/>
                </a:lnTo>
                <a:lnTo>
                  <a:pt x="348" y="713"/>
                </a:lnTo>
                <a:lnTo>
                  <a:pt x="346" y="713"/>
                </a:lnTo>
                <a:lnTo>
                  <a:pt x="344" y="713"/>
                </a:lnTo>
                <a:lnTo>
                  <a:pt x="342" y="713"/>
                </a:lnTo>
                <a:lnTo>
                  <a:pt x="341" y="711"/>
                </a:lnTo>
                <a:lnTo>
                  <a:pt x="339" y="711"/>
                </a:lnTo>
                <a:lnTo>
                  <a:pt x="337" y="711"/>
                </a:lnTo>
                <a:lnTo>
                  <a:pt x="335" y="711"/>
                </a:lnTo>
                <a:lnTo>
                  <a:pt x="335" y="709"/>
                </a:lnTo>
                <a:lnTo>
                  <a:pt x="333" y="709"/>
                </a:lnTo>
                <a:lnTo>
                  <a:pt x="331" y="707"/>
                </a:lnTo>
                <a:lnTo>
                  <a:pt x="329" y="705"/>
                </a:lnTo>
                <a:lnTo>
                  <a:pt x="327" y="703"/>
                </a:lnTo>
                <a:lnTo>
                  <a:pt x="325" y="701"/>
                </a:lnTo>
                <a:lnTo>
                  <a:pt x="325" y="699"/>
                </a:lnTo>
                <a:lnTo>
                  <a:pt x="323" y="697"/>
                </a:lnTo>
                <a:lnTo>
                  <a:pt x="321" y="697"/>
                </a:lnTo>
                <a:lnTo>
                  <a:pt x="319" y="695"/>
                </a:lnTo>
                <a:lnTo>
                  <a:pt x="317" y="693"/>
                </a:lnTo>
                <a:lnTo>
                  <a:pt x="316" y="691"/>
                </a:lnTo>
                <a:lnTo>
                  <a:pt x="314" y="691"/>
                </a:lnTo>
                <a:lnTo>
                  <a:pt x="312" y="691"/>
                </a:lnTo>
                <a:lnTo>
                  <a:pt x="308" y="689"/>
                </a:lnTo>
                <a:lnTo>
                  <a:pt x="306" y="688"/>
                </a:lnTo>
                <a:lnTo>
                  <a:pt x="304" y="688"/>
                </a:lnTo>
                <a:lnTo>
                  <a:pt x="302" y="688"/>
                </a:lnTo>
                <a:lnTo>
                  <a:pt x="298" y="686"/>
                </a:lnTo>
                <a:lnTo>
                  <a:pt x="296" y="686"/>
                </a:lnTo>
                <a:lnTo>
                  <a:pt x="294" y="686"/>
                </a:lnTo>
                <a:lnTo>
                  <a:pt x="292" y="684"/>
                </a:lnTo>
                <a:lnTo>
                  <a:pt x="291" y="684"/>
                </a:lnTo>
                <a:lnTo>
                  <a:pt x="289" y="684"/>
                </a:lnTo>
                <a:lnTo>
                  <a:pt x="287" y="686"/>
                </a:lnTo>
                <a:lnTo>
                  <a:pt x="285" y="684"/>
                </a:lnTo>
                <a:lnTo>
                  <a:pt x="283" y="684"/>
                </a:lnTo>
                <a:lnTo>
                  <a:pt x="281" y="684"/>
                </a:lnTo>
                <a:lnTo>
                  <a:pt x="279" y="684"/>
                </a:lnTo>
                <a:lnTo>
                  <a:pt x="277" y="684"/>
                </a:lnTo>
                <a:lnTo>
                  <a:pt x="275" y="684"/>
                </a:lnTo>
                <a:lnTo>
                  <a:pt x="273" y="684"/>
                </a:lnTo>
                <a:lnTo>
                  <a:pt x="271" y="684"/>
                </a:lnTo>
                <a:lnTo>
                  <a:pt x="269" y="684"/>
                </a:lnTo>
                <a:lnTo>
                  <a:pt x="266" y="684"/>
                </a:lnTo>
                <a:lnTo>
                  <a:pt x="264" y="684"/>
                </a:lnTo>
                <a:lnTo>
                  <a:pt x="264" y="686"/>
                </a:lnTo>
                <a:lnTo>
                  <a:pt x="262" y="686"/>
                </a:lnTo>
                <a:lnTo>
                  <a:pt x="262" y="688"/>
                </a:lnTo>
                <a:lnTo>
                  <a:pt x="260" y="688"/>
                </a:lnTo>
                <a:lnTo>
                  <a:pt x="260" y="689"/>
                </a:lnTo>
                <a:lnTo>
                  <a:pt x="258" y="691"/>
                </a:lnTo>
                <a:lnTo>
                  <a:pt x="256" y="693"/>
                </a:lnTo>
                <a:lnTo>
                  <a:pt x="256" y="695"/>
                </a:lnTo>
                <a:lnTo>
                  <a:pt x="254" y="697"/>
                </a:lnTo>
                <a:lnTo>
                  <a:pt x="254" y="699"/>
                </a:lnTo>
                <a:lnTo>
                  <a:pt x="252" y="701"/>
                </a:lnTo>
                <a:lnTo>
                  <a:pt x="252" y="703"/>
                </a:lnTo>
                <a:lnTo>
                  <a:pt x="250" y="703"/>
                </a:lnTo>
                <a:lnTo>
                  <a:pt x="250" y="705"/>
                </a:lnTo>
                <a:lnTo>
                  <a:pt x="250" y="707"/>
                </a:lnTo>
                <a:lnTo>
                  <a:pt x="248" y="709"/>
                </a:lnTo>
                <a:lnTo>
                  <a:pt x="248" y="711"/>
                </a:lnTo>
                <a:lnTo>
                  <a:pt x="246" y="711"/>
                </a:lnTo>
                <a:lnTo>
                  <a:pt x="246" y="713"/>
                </a:lnTo>
                <a:lnTo>
                  <a:pt x="246" y="714"/>
                </a:lnTo>
                <a:lnTo>
                  <a:pt x="244" y="714"/>
                </a:lnTo>
                <a:lnTo>
                  <a:pt x="243" y="714"/>
                </a:lnTo>
                <a:lnTo>
                  <a:pt x="241" y="711"/>
                </a:lnTo>
                <a:lnTo>
                  <a:pt x="239" y="711"/>
                </a:lnTo>
                <a:lnTo>
                  <a:pt x="239" y="713"/>
                </a:lnTo>
                <a:lnTo>
                  <a:pt x="237" y="713"/>
                </a:lnTo>
                <a:lnTo>
                  <a:pt x="235" y="713"/>
                </a:lnTo>
                <a:lnTo>
                  <a:pt x="233" y="713"/>
                </a:lnTo>
                <a:lnTo>
                  <a:pt x="233" y="714"/>
                </a:lnTo>
                <a:lnTo>
                  <a:pt x="231" y="714"/>
                </a:lnTo>
                <a:lnTo>
                  <a:pt x="229" y="714"/>
                </a:lnTo>
                <a:lnTo>
                  <a:pt x="229" y="716"/>
                </a:lnTo>
                <a:lnTo>
                  <a:pt x="227" y="718"/>
                </a:lnTo>
                <a:lnTo>
                  <a:pt x="225" y="722"/>
                </a:lnTo>
                <a:lnTo>
                  <a:pt x="225" y="724"/>
                </a:lnTo>
                <a:lnTo>
                  <a:pt x="225" y="726"/>
                </a:lnTo>
                <a:lnTo>
                  <a:pt x="225" y="728"/>
                </a:lnTo>
                <a:lnTo>
                  <a:pt x="223" y="730"/>
                </a:lnTo>
                <a:lnTo>
                  <a:pt x="221" y="730"/>
                </a:lnTo>
                <a:lnTo>
                  <a:pt x="219" y="732"/>
                </a:lnTo>
                <a:lnTo>
                  <a:pt x="218" y="732"/>
                </a:lnTo>
                <a:lnTo>
                  <a:pt x="218" y="734"/>
                </a:lnTo>
                <a:lnTo>
                  <a:pt x="216" y="734"/>
                </a:lnTo>
                <a:lnTo>
                  <a:pt x="216" y="736"/>
                </a:lnTo>
                <a:lnTo>
                  <a:pt x="214" y="736"/>
                </a:lnTo>
                <a:lnTo>
                  <a:pt x="212" y="736"/>
                </a:lnTo>
                <a:lnTo>
                  <a:pt x="210" y="736"/>
                </a:lnTo>
                <a:lnTo>
                  <a:pt x="210" y="737"/>
                </a:lnTo>
                <a:lnTo>
                  <a:pt x="208" y="737"/>
                </a:lnTo>
                <a:lnTo>
                  <a:pt x="206" y="737"/>
                </a:lnTo>
                <a:lnTo>
                  <a:pt x="204" y="739"/>
                </a:lnTo>
                <a:lnTo>
                  <a:pt x="202" y="739"/>
                </a:lnTo>
                <a:lnTo>
                  <a:pt x="200" y="741"/>
                </a:lnTo>
                <a:lnTo>
                  <a:pt x="198" y="741"/>
                </a:lnTo>
                <a:lnTo>
                  <a:pt x="196" y="741"/>
                </a:lnTo>
                <a:lnTo>
                  <a:pt x="195" y="741"/>
                </a:lnTo>
                <a:lnTo>
                  <a:pt x="193" y="741"/>
                </a:lnTo>
                <a:lnTo>
                  <a:pt x="191" y="741"/>
                </a:lnTo>
                <a:lnTo>
                  <a:pt x="189" y="741"/>
                </a:lnTo>
                <a:lnTo>
                  <a:pt x="187" y="741"/>
                </a:lnTo>
                <a:lnTo>
                  <a:pt x="185" y="741"/>
                </a:lnTo>
                <a:lnTo>
                  <a:pt x="181" y="741"/>
                </a:lnTo>
                <a:lnTo>
                  <a:pt x="177" y="739"/>
                </a:lnTo>
                <a:lnTo>
                  <a:pt x="175" y="739"/>
                </a:lnTo>
                <a:lnTo>
                  <a:pt x="173" y="741"/>
                </a:lnTo>
                <a:lnTo>
                  <a:pt x="171" y="741"/>
                </a:lnTo>
                <a:lnTo>
                  <a:pt x="170" y="741"/>
                </a:lnTo>
                <a:lnTo>
                  <a:pt x="168" y="743"/>
                </a:lnTo>
                <a:lnTo>
                  <a:pt x="166" y="745"/>
                </a:lnTo>
                <a:lnTo>
                  <a:pt x="164" y="747"/>
                </a:lnTo>
                <a:lnTo>
                  <a:pt x="162" y="749"/>
                </a:lnTo>
                <a:lnTo>
                  <a:pt x="160" y="751"/>
                </a:lnTo>
                <a:lnTo>
                  <a:pt x="160" y="753"/>
                </a:lnTo>
                <a:lnTo>
                  <a:pt x="160" y="755"/>
                </a:lnTo>
                <a:lnTo>
                  <a:pt x="160" y="757"/>
                </a:lnTo>
                <a:lnTo>
                  <a:pt x="160" y="759"/>
                </a:lnTo>
                <a:lnTo>
                  <a:pt x="158" y="761"/>
                </a:lnTo>
                <a:lnTo>
                  <a:pt x="158" y="762"/>
                </a:lnTo>
                <a:lnTo>
                  <a:pt x="156" y="762"/>
                </a:lnTo>
                <a:lnTo>
                  <a:pt x="154" y="764"/>
                </a:lnTo>
                <a:lnTo>
                  <a:pt x="152" y="764"/>
                </a:lnTo>
                <a:lnTo>
                  <a:pt x="150" y="764"/>
                </a:lnTo>
                <a:lnTo>
                  <a:pt x="148" y="766"/>
                </a:lnTo>
                <a:lnTo>
                  <a:pt x="146" y="768"/>
                </a:lnTo>
                <a:lnTo>
                  <a:pt x="145" y="768"/>
                </a:lnTo>
                <a:lnTo>
                  <a:pt x="145" y="770"/>
                </a:lnTo>
                <a:lnTo>
                  <a:pt x="143" y="770"/>
                </a:lnTo>
                <a:lnTo>
                  <a:pt x="141" y="772"/>
                </a:lnTo>
                <a:lnTo>
                  <a:pt x="139" y="774"/>
                </a:lnTo>
                <a:lnTo>
                  <a:pt x="137" y="776"/>
                </a:lnTo>
                <a:lnTo>
                  <a:pt x="135" y="778"/>
                </a:lnTo>
                <a:lnTo>
                  <a:pt x="135" y="780"/>
                </a:lnTo>
                <a:lnTo>
                  <a:pt x="133" y="780"/>
                </a:lnTo>
                <a:lnTo>
                  <a:pt x="133" y="782"/>
                </a:lnTo>
                <a:lnTo>
                  <a:pt x="131" y="784"/>
                </a:lnTo>
                <a:lnTo>
                  <a:pt x="131" y="785"/>
                </a:lnTo>
                <a:lnTo>
                  <a:pt x="129" y="787"/>
                </a:lnTo>
                <a:lnTo>
                  <a:pt x="129" y="789"/>
                </a:lnTo>
                <a:lnTo>
                  <a:pt x="127" y="791"/>
                </a:lnTo>
                <a:lnTo>
                  <a:pt x="125" y="793"/>
                </a:lnTo>
                <a:lnTo>
                  <a:pt x="125" y="795"/>
                </a:lnTo>
                <a:lnTo>
                  <a:pt x="125" y="797"/>
                </a:lnTo>
                <a:lnTo>
                  <a:pt x="125" y="799"/>
                </a:lnTo>
                <a:lnTo>
                  <a:pt x="123" y="801"/>
                </a:lnTo>
                <a:lnTo>
                  <a:pt x="122" y="803"/>
                </a:lnTo>
                <a:lnTo>
                  <a:pt x="120" y="803"/>
                </a:lnTo>
                <a:lnTo>
                  <a:pt x="118" y="803"/>
                </a:lnTo>
                <a:lnTo>
                  <a:pt x="116" y="803"/>
                </a:lnTo>
                <a:lnTo>
                  <a:pt x="114" y="803"/>
                </a:lnTo>
                <a:lnTo>
                  <a:pt x="112" y="803"/>
                </a:lnTo>
                <a:lnTo>
                  <a:pt x="110" y="803"/>
                </a:lnTo>
                <a:lnTo>
                  <a:pt x="108" y="803"/>
                </a:lnTo>
                <a:lnTo>
                  <a:pt x="106" y="805"/>
                </a:lnTo>
                <a:lnTo>
                  <a:pt x="104" y="805"/>
                </a:lnTo>
                <a:lnTo>
                  <a:pt x="102" y="805"/>
                </a:lnTo>
                <a:lnTo>
                  <a:pt x="100" y="805"/>
                </a:lnTo>
                <a:lnTo>
                  <a:pt x="98" y="805"/>
                </a:lnTo>
                <a:lnTo>
                  <a:pt x="95" y="805"/>
                </a:lnTo>
                <a:lnTo>
                  <a:pt x="93" y="805"/>
                </a:lnTo>
                <a:lnTo>
                  <a:pt x="91" y="803"/>
                </a:lnTo>
                <a:lnTo>
                  <a:pt x="89" y="803"/>
                </a:lnTo>
                <a:lnTo>
                  <a:pt x="87" y="803"/>
                </a:lnTo>
                <a:lnTo>
                  <a:pt x="85" y="803"/>
                </a:lnTo>
                <a:lnTo>
                  <a:pt x="83" y="803"/>
                </a:lnTo>
                <a:lnTo>
                  <a:pt x="79" y="801"/>
                </a:lnTo>
                <a:lnTo>
                  <a:pt x="77" y="801"/>
                </a:lnTo>
                <a:lnTo>
                  <a:pt x="75" y="801"/>
                </a:lnTo>
                <a:lnTo>
                  <a:pt x="73" y="801"/>
                </a:lnTo>
                <a:lnTo>
                  <a:pt x="72" y="801"/>
                </a:lnTo>
                <a:lnTo>
                  <a:pt x="70" y="801"/>
                </a:lnTo>
                <a:lnTo>
                  <a:pt x="68" y="801"/>
                </a:lnTo>
                <a:lnTo>
                  <a:pt x="66" y="799"/>
                </a:lnTo>
                <a:lnTo>
                  <a:pt x="64" y="797"/>
                </a:lnTo>
                <a:lnTo>
                  <a:pt x="64" y="795"/>
                </a:lnTo>
                <a:lnTo>
                  <a:pt x="62" y="793"/>
                </a:lnTo>
                <a:lnTo>
                  <a:pt x="62" y="791"/>
                </a:lnTo>
                <a:lnTo>
                  <a:pt x="60" y="791"/>
                </a:lnTo>
                <a:lnTo>
                  <a:pt x="60" y="789"/>
                </a:lnTo>
                <a:lnTo>
                  <a:pt x="54" y="784"/>
                </a:lnTo>
                <a:lnTo>
                  <a:pt x="50" y="782"/>
                </a:lnTo>
                <a:lnTo>
                  <a:pt x="50" y="780"/>
                </a:lnTo>
                <a:lnTo>
                  <a:pt x="48" y="776"/>
                </a:lnTo>
                <a:lnTo>
                  <a:pt x="47" y="774"/>
                </a:lnTo>
                <a:lnTo>
                  <a:pt x="43" y="774"/>
                </a:lnTo>
                <a:lnTo>
                  <a:pt x="37" y="774"/>
                </a:lnTo>
                <a:lnTo>
                  <a:pt x="33" y="772"/>
                </a:lnTo>
                <a:lnTo>
                  <a:pt x="29" y="772"/>
                </a:lnTo>
                <a:lnTo>
                  <a:pt x="24" y="770"/>
                </a:lnTo>
                <a:lnTo>
                  <a:pt x="20" y="768"/>
                </a:lnTo>
                <a:lnTo>
                  <a:pt x="16" y="766"/>
                </a:lnTo>
                <a:lnTo>
                  <a:pt x="12" y="761"/>
                </a:lnTo>
                <a:lnTo>
                  <a:pt x="12" y="757"/>
                </a:lnTo>
                <a:lnTo>
                  <a:pt x="10" y="753"/>
                </a:lnTo>
                <a:lnTo>
                  <a:pt x="6" y="751"/>
                </a:lnTo>
                <a:lnTo>
                  <a:pt x="4" y="747"/>
                </a:lnTo>
                <a:lnTo>
                  <a:pt x="2" y="745"/>
                </a:lnTo>
                <a:lnTo>
                  <a:pt x="0" y="745"/>
                </a:lnTo>
                <a:lnTo>
                  <a:pt x="0" y="741"/>
                </a:lnTo>
                <a:lnTo>
                  <a:pt x="2" y="739"/>
                </a:lnTo>
                <a:lnTo>
                  <a:pt x="8" y="736"/>
                </a:lnTo>
                <a:lnTo>
                  <a:pt x="16" y="732"/>
                </a:lnTo>
                <a:lnTo>
                  <a:pt x="22" y="726"/>
                </a:lnTo>
                <a:lnTo>
                  <a:pt x="24" y="724"/>
                </a:lnTo>
                <a:lnTo>
                  <a:pt x="24" y="722"/>
                </a:lnTo>
                <a:lnTo>
                  <a:pt x="24" y="720"/>
                </a:lnTo>
                <a:lnTo>
                  <a:pt x="24" y="718"/>
                </a:lnTo>
                <a:lnTo>
                  <a:pt x="24" y="716"/>
                </a:lnTo>
                <a:lnTo>
                  <a:pt x="24" y="714"/>
                </a:lnTo>
                <a:lnTo>
                  <a:pt x="24" y="713"/>
                </a:lnTo>
                <a:lnTo>
                  <a:pt x="24" y="711"/>
                </a:lnTo>
                <a:lnTo>
                  <a:pt x="24" y="709"/>
                </a:lnTo>
                <a:lnTo>
                  <a:pt x="24" y="707"/>
                </a:lnTo>
                <a:lnTo>
                  <a:pt x="24" y="703"/>
                </a:lnTo>
                <a:lnTo>
                  <a:pt x="24" y="701"/>
                </a:lnTo>
                <a:lnTo>
                  <a:pt x="25" y="699"/>
                </a:lnTo>
                <a:lnTo>
                  <a:pt x="25" y="697"/>
                </a:lnTo>
                <a:lnTo>
                  <a:pt x="27" y="695"/>
                </a:lnTo>
                <a:lnTo>
                  <a:pt x="25" y="691"/>
                </a:lnTo>
                <a:lnTo>
                  <a:pt x="25" y="689"/>
                </a:lnTo>
                <a:lnTo>
                  <a:pt x="24" y="688"/>
                </a:lnTo>
                <a:lnTo>
                  <a:pt x="24" y="686"/>
                </a:lnTo>
                <a:lnTo>
                  <a:pt x="24" y="684"/>
                </a:lnTo>
                <a:lnTo>
                  <a:pt x="24" y="682"/>
                </a:lnTo>
                <a:lnTo>
                  <a:pt x="24" y="678"/>
                </a:lnTo>
                <a:lnTo>
                  <a:pt x="25" y="676"/>
                </a:lnTo>
                <a:lnTo>
                  <a:pt x="27" y="676"/>
                </a:lnTo>
                <a:lnTo>
                  <a:pt x="29" y="676"/>
                </a:lnTo>
                <a:lnTo>
                  <a:pt x="31" y="676"/>
                </a:lnTo>
                <a:lnTo>
                  <a:pt x="33" y="674"/>
                </a:lnTo>
                <a:lnTo>
                  <a:pt x="35" y="674"/>
                </a:lnTo>
                <a:lnTo>
                  <a:pt x="37" y="674"/>
                </a:lnTo>
                <a:lnTo>
                  <a:pt x="39" y="672"/>
                </a:lnTo>
                <a:lnTo>
                  <a:pt x="41" y="672"/>
                </a:lnTo>
                <a:lnTo>
                  <a:pt x="41" y="670"/>
                </a:lnTo>
                <a:lnTo>
                  <a:pt x="43" y="670"/>
                </a:lnTo>
                <a:lnTo>
                  <a:pt x="43" y="668"/>
                </a:lnTo>
                <a:lnTo>
                  <a:pt x="45" y="668"/>
                </a:lnTo>
                <a:lnTo>
                  <a:pt x="47" y="666"/>
                </a:lnTo>
                <a:lnTo>
                  <a:pt x="48" y="665"/>
                </a:lnTo>
                <a:lnTo>
                  <a:pt x="50" y="665"/>
                </a:lnTo>
                <a:lnTo>
                  <a:pt x="50" y="663"/>
                </a:lnTo>
                <a:lnTo>
                  <a:pt x="52" y="663"/>
                </a:lnTo>
                <a:lnTo>
                  <a:pt x="52" y="661"/>
                </a:lnTo>
                <a:lnTo>
                  <a:pt x="52" y="659"/>
                </a:lnTo>
                <a:lnTo>
                  <a:pt x="50" y="657"/>
                </a:lnTo>
                <a:lnTo>
                  <a:pt x="50" y="655"/>
                </a:lnTo>
                <a:lnTo>
                  <a:pt x="48" y="653"/>
                </a:lnTo>
                <a:lnTo>
                  <a:pt x="48" y="651"/>
                </a:lnTo>
                <a:lnTo>
                  <a:pt x="47" y="651"/>
                </a:lnTo>
                <a:lnTo>
                  <a:pt x="45" y="651"/>
                </a:lnTo>
                <a:lnTo>
                  <a:pt x="43" y="649"/>
                </a:lnTo>
                <a:lnTo>
                  <a:pt x="43" y="647"/>
                </a:lnTo>
                <a:lnTo>
                  <a:pt x="43" y="645"/>
                </a:lnTo>
                <a:lnTo>
                  <a:pt x="43" y="643"/>
                </a:lnTo>
                <a:lnTo>
                  <a:pt x="45" y="643"/>
                </a:lnTo>
                <a:lnTo>
                  <a:pt x="45" y="641"/>
                </a:lnTo>
                <a:lnTo>
                  <a:pt x="45" y="640"/>
                </a:lnTo>
                <a:lnTo>
                  <a:pt x="47" y="638"/>
                </a:lnTo>
                <a:lnTo>
                  <a:pt x="47" y="636"/>
                </a:lnTo>
                <a:lnTo>
                  <a:pt x="45" y="636"/>
                </a:lnTo>
                <a:lnTo>
                  <a:pt x="45" y="634"/>
                </a:lnTo>
                <a:lnTo>
                  <a:pt x="43" y="634"/>
                </a:lnTo>
                <a:lnTo>
                  <a:pt x="41" y="634"/>
                </a:lnTo>
                <a:lnTo>
                  <a:pt x="39" y="632"/>
                </a:lnTo>
                <a:lnTo>
                  <a:pt x="37" y="630"/>
                </a:lnTo>
                <a:lnTo>
                  <a:pt x="37" y="628"/>
                </a:lnTo>
                <a:lnTo>
                  <a:pt x="35" y="628"/>
                </a:lnTo>
                <a:lnTo>
                  <a:pt x="33" y="628"/>
                </a:lnTo>
                <a:lnTo>
                  <a:pt x="31" y="628"/>
                </a:lnTo>
                <a:lnTo>
                  <a:pt x="29" y="630"/>
                </a:lnTo>
                <a:lnTo>
                  <a:pt x="27" y="630"/>
                </a:lnTo>
                <a:lnTo>
                  <a:pt x="25" y="628"/>
                </a:lnTo>
                <a:lnTo>
                  <a:pt x="25" y="626"/>
                </a:lnTo>
                <a:lnTo>
                  <a:pt x="24" y="624"/>
                </a:lnTo>
                <a:lnTo>
                  <a:pt x="22" y="624"/>
                </a:lnTo>
                <a:lnTo>
                  <a:pt x="22" y="622"/>
                </a:lnTo>
                <a:lnTo>
                  <a:pt x="22" y="620"/>
                </a:lnTo>
                <a:lnTo>
                  <a:pt x="24" y="620"/>
                </a:lnTo>
                <a:lnTo>
                  <a:pt x="24" y="618"/>
                </a:lnTo>
                <a:lnTo>
                  <a:pt x="25" y="618"/>
                </a:lnTo>
                <a:lnTo>
                  <a:pt x="31" y="617"/>
                </a:lnTo>
                <a:lnTo>
                  <a:pt x="33" y="617"/>
                </a:lnTo>
                <a:lnTo>
                  <a:pt x="35" y="617"/>
                </a:lnTo>
                <a:lnTo>
                  <a:pt x="37" y="617"/>
                </a:lnTo>
                <a:lnTo>
                  <a:pt x="37" y="615"/>
                </a:lnTo>
                <a:lnTo>
                  <a:pt x="39" y="615"/>
                </a:lnTo>
                <a:lnTo>
                  <a:pt x="41" y="615"/>
                </a:lnTo>
                <a:lnTo>
                  <a:pt x="43" y="613"/>
                </a:lnTo>
                <a:lnTo>
                  <a:pt x="45" y="613"/>
                </a:lnTo>
                <a:lnTo>
                  <a:pt x="47" y="613"/>
                </a:lnTo>
                <a:lnTo>
                  <a:pt x="47" y="611"/>
                </a:lnTo>
                <a:lnTo>
                  <a:pt x="48" y="611"/>
                </a:lnTo>
                <a:lnTo>
                  <a:pt x="50" y="611"/>
                </a:lnTo>
                <a:lnTo>
                  <a:pt x="54" y="609"/>
                </a:lnTo>
                <a:lnTo>
                  <a:pt x="56" y="609"/>
                </a:lnTo>
                <a:lnTo>
                  <a:pt x="60" y="607"/>
                </a:lnTo>
                <a:lnTo>
                  <a:pt x="62" y="607"/>
                </a:lnTo>
                <a:lnTo>
                  <a:pt x="64" y="605"/>
                </a:lnTo>
                <a:lnTo>
                  <a:pt x="66" y="605"/>
                </a:lnTo>
                <a:lnTo>
                  <a:pt x="68" y="605"/>
                </a:lnTo>
                <a:lnTo>
                  <a:pt x="70" y="605"/>
                </a:lnTo>
                <a:lnTo>
                  <a:pt x="72" y="605"/>
                </a:lnTo>
                <a:lnTo>
                  <a:pt x="73" y="603"/>
                </a:lnTo>
                <a:lnTo>
                  <a:pt x="75" y="603"/>
                </a:lnTo>
                <a:lnTo>
                  <a:pt x="77" y="603"/>
                </a:lnTo>
                <a:lnTo>
                  <a:pt x="77" y="601"/>
                </a:lnTo>
                <a:lnTo>
                  <a:pt x="79" y="601"/>
                </a:lnTo>
                <a:lnTo>
                  <a:pt x="81" y="601"/>
                </a:lnTo>
                <a:lnTo>
                  <a:pt x="83" y="601"/>
                </a:lnTo>
                <a:lnTo>
                  <a:pt x="85" y="601"/>
                </a:lnTo>
                <a:lnTo>
                  <a:pt x="87" y="599"/>
                </a:lnTo>
                <a:lnTo>
                  <a:pt x="89" y="599"/>
                </a:lnTo>
                <a:lnTo>
                  <a:pt x="93" y="597"/>
                </a:lnTo>
                <a:lnTo>
                  <a:pt x="93" y="595"/>
                </a:lnTo>
                <a:lnTo>
                  <a:pt x="95" y="593"/>
                </a:lnTo>
                <a:lnTo>
                  <a:pt x="97" y="593"/>
                </a:lnTo>
                <a:lnTo>
                  <a:pt x="98" y="592"/>
                </a:lnTo>
                <a:lnTo>
                  <a:pt x="100" y="590"/>
                </a:lnTo>
                <a:lnTo>
                  <a:pt x="100" y="588"/>
                </a:lnTo>
                <a:lnTo>
                  <a:pt x="104" y="586"/>
                </a:lnTo>
                <a:lnTo>
                  <a:pt x="104" y="584"/>
                </a:lnTo>
                <a:lnTo>
                  <a:pt x="106" y="582"/>
                </a:lnTo>
                <a:lnTo>
                  <a:pt x="108" y="580"/>
                </a:lnTo>
                <a:lnTo>
                  <a:pt x="110" y="578"/>
                </a:lnTo>
                <a:lnTo>
                  <a:pt x="112" y="578"/>
                </a:lnTo>
                <a:lnTo>
                  <a:pt x="114" y="578"/>
                </a:lnTo>
                <a:lnTo>
                  <a:pt x="116" y="578"/>
                </a:lnTo>
                <a:lnTo>
                  <a:pt x="118" y="578"/>
                </a:lnTo>
                <a:lnTo>
                  <a:pt x="118" y="580"/>
                </a:lnTo>
                <a:lnTo>
                  <a:pt x="120" y="580"/>
                </a:lnTo>
                <a:lnTo>
                  <a:pt x="122" y="580"/>
                </a:lnTo>
                <a:lnTo>
                  <a:pt x="123" y="580"/>
                </a:lnTo>
                <a:lnTo>
                  <a:pt x="125" y="580"/>
                </a:lnTo>
                <a:lnTo>
                  <a:pt x="127" y="580"/>
                </a:lnTo>
                <a:lnTo>
                  <a:pt x="129" y="580"/>
                </a:lnTo>
                <a:lnTo>
                  <a:pt x="131" y="580"/>
                </a:lnTo>
                <a:lnTo>
                  <a:pt x="133" y="578"/>
                </a:lnTo>
                <a:lnTo>
                  <a:pt x="135" y="576"/>
                </a:lnTo>
                <a:lnTo>
                  <a:pt x="135" y="574"/>
                </a:lnTo>
                <a:lnTo>
                  <a:pt x="135" y="572"/>
                </a:lnTo>
                <a:lnTo>
                  <a:pt x="133" y="572"/>
                </a:lnTo>
                <a:lnTo>
                  <a:pt x="133" y="570"/>
                </a:lnTo>
                <a:lnTo>
                  <a:pt x="133" y="568"/>
                </a:lnTo>
                <a:lnTo>
                  <a:pt x="133" y="567"/>
                </a:lnTo>
                <a:lnTo>
                  <a:pt x="133" y="565"/>
                </a:lnTo>
                <a:lnTo>
                  <a:pt x="131" y="563"/>
                </a:lnTo>
                <a:lnTo>
                  <a:pt x="131" y="561"/>
                </a:lnTo>
                <a:lnTo>
                  <a:pt x="129" y="561"/>
                </a:lnTo>
                <a:lnTo>
                  <a:pt x="129" y="559"/>
                </a:lnTo>
                <a:lnTo>
                  <a:pt x="127" y="557"/>
                </a:lnTo>
                <a:lnTo>
                  <a:pt x="127" y="555"/>
                </a:lnTo>
                <a:lnTo>
                  <a:pt x="127" y="553"/>
                </a:lnTo>
                <a:lnTo>
                  <a:pt x="127" y="551"/>
                </a:lnTo>
                <a:lnTo>
                  <a:pt x="127" y="549"/>
                </a:lnTo>
                <a:lnTo>
                  <a:pt x="127" y="547"/>
                </a:lnTo>
                <a:lnTo>
                  <a:pt x="127" y="545"/>
                </a:lnTo>
                <a:lnTo>
                  <a:pt x="125" y="544"/>
                </a:lnTo>
                <a:lnTo>
                  <a:pt x="125" y="542"/>
                </a:lnTo>
                <a:lnTo>
                  <a:pt x="125" y="540"/>
                </a:lnTo>
                <a:lnTo>
                  <a:pt x="125" y="538"/>
                </a:lnTo>
                <a:lnTo>
                  <a:pt x="125" y="536"/>
                </a:lnTo>
                <a:lnTo>
                  <a:pt x="127" y="536"/>
                </a:lnTo>
                <a:lnTo>
                  <a:pt x="129" y="534"/>
                </a:lnTo>
                <a:lnTo>
                  <a:pt x="131" y="534"/>
                </a:lnTo>
                <a:lnTo>
                  <a:pt x="133" y="532"/>
                </a:lnTo>
                <a:lnTo>
                  <a:pt x="135" y="532"/>
                </a:lnTo>
                <a:lnTo>
                  <a:pt x="135" y="530"/>
                </a:lnTo>
                <a:lnTo>
                  <a:pt x="137" y="530"/>
                </a:lnTo>
                <a:lnTo>
                  <a:pt x="139" y="528"/>
                </a:lnTo>
                <a:lnTo>
                  <a:pt x="141" y="528"/>
                </a:lnTo>
                <a:lnTo>
                  <a:pt x="143" y="526"/>
                </a:lnTo>
                <a:lnTo>
                  <a:pt x="145" y="526"/>
                </a:lnTo>
                <a:lnTo>
                  <a:pt x="145" y="524"/>
                </a:lnTo>
                <a:lnTo>
                  <a:pt x="146" y="522"/>
                </a:lnTo>
                <a:lnTo>
                  <a:pt x="146" y="520"/>
                </a:lnTo>
                <a:lnTo>
                  <a:pt x="146" y="519"/>
                </a:lnTo>
                <a:lnTo>
                  <a:pt x="146" y="517"/>
                </a:lnTo>
                <a:lnTo>
                  <a:pt x="146" y="515"/>
                </a:lnTo>
                <a:lnTo>
                  <a:pt x="146" y="513"/>
                </a:lnTo>
                <a:lnTo>
                  <a:pt x="148" y="511"/>
                </a:lnTo>
                <a:lnTo>
                  <a:pt x="148" y="509"/>
                </a:lnTo>
                <a:lnTo>
                  <a:pt x="148" y="507"/>
                </a:lnTo>
                <a:lnTo>
                  <a:pt x="150" y="507"/>
                </a:lnTo>
                <a:lnTo>
                  <a:pt x="150" y="505"/>
                </a:lnTo>
                <a:lnTo>
                  <a:pt x="152" y="505"/>
                </a:lnTo>
                <a:lnTo>
                  <a:pt x="152" y="503"/>
                </a:lnTo>
                <a:lnTo>
                  <a:pt x="154" y="503"/>
                </a:lnTo>
                <a:lnTo>
                  <a:pt x="154" y="501"/>
                </a:lnTo>
                <a:lnTo>
                  <a:pt x="156" y="501"/>
                </a:lnTo>
                <a:lnTo>
                  <a:pt x="156" y="499"/>
                </a:lnTo>
                <a:lnTo>
                  <a:pt x="158" y="499"/>
                </a:lnTo>
                <a:lnTo>
                  <a:pt x="158" y="497"/>
                </a:lnTo>
                <a:lnTo>
                  <a:pt x="160" y="497"/>
                </a:lnTo>
                <a:lnTo>
                  <a:pt x="160" y="496"/>
                </a:lnTo>
                <a:lnTo>
                  <a:pt x="162" y="496"/>
                </a:lnTo>
                <a:lnTo>
                  <a:pt x="164" y="494"/>
                </a:lnTo>
                <a:lnTo>
                  <a:pt x="166" y="494"/>
                </a:lnTo>
                <a:lnTo>
                  <a:pt x="166" y="492"/>
                </a:lnTo>
                <a:lnTo>
                  <a:pt x="168" y="492"/>
                </a:lnTo>
                <a:lnTo>
                  <a:pt x="170" y="490"/>
                </a:lnTo>
                <a:lnTo>
                  <a:pt x="170" y="488"/>
                </a:lnTo>
                <a:lnTo>
                  <a:pt x="171" y="488"/>
                </a:lnTo>
                <a:lnTo>
                  <a:pt x="171" y="486"/>
                </a:lnTo>
                <a:lnTo>
                  <a:pt x="173" y="486"/>
                </a:lnTo>
                <a:lnTo>
                  <a:pt x="173" y="484"/>
                </a:lnTo>
                <a:lnTo>
                  <a:pt x="173" y="482"/>
                </a:lnTo>
                <a:lnTo>
                  <a:pt x="173" y="480"/>
                </a:lnTo>
                <a:lnTo>
                  <a:pt x="173" y="478"/>
                </a:lnTo>
                <a:lnTo>
                  <a:pt x="173" y="476"/>
                </a:lnTo>
                <a:lnTo>
                  <a:pt x="171" y="476"/>
                </a:lnTo>
                <a:lnTo>
                  <a:pt x="171" y="474"/>
                </a:lnTo>
                <a:lnTo>
                  <a:pt x="170" y="472"/>
                </a:lnTo>
                <a:lnTo>
                  <a:pt x="170" y="471"/>
                </a:lnTo>
                <a:lnTo>
                  <a:pt x="170" y="469"/>
                </a:lnTo>
                <a:lnTo>
                  <a:pt x="170" y="467"/>
                </a:lnTo>
                <a:lnTo>
                  <a:pt x="170" y="465"/>
                </a:lnTo>
                <a:lnTo>
                  <a:pt x="168" y="463"/>
                </a:lnTo>
                <a:lnTo>
                  <a:pt x="166" y="461"/>
                </a:lnTo>
                <a:lnTo>
                  <a:pt x="164" y="459"/>
                </a:lnTo>
                <a:lnTo>
                  <a:pt x="164" y="457"/>
                </a:lnTo>
                <a:lnTo>
                  <a:pt x="162" y="457"/>
                </a:lnTo>
                <a:lnTo>
                  <a:pt x="160" y="455"/>
                </a:lnTo>
                <a:lnTo>
                  <a:pt x="158" y="453"/>
                </a:lnTo>
                <a:lnTo>
                  <a:pt x="156" y="453"/>
                </a:lnTo>
                <a:lnTo>
                  <a:pt x="154" y="453"/>
                </a:lnTo>
                <a:lnTo>
                  <a:pt x="152" y="453"/>
                </a:lnTo>
                <a:lnTo>
                  <a:pt x="150" y="453"/>
                </a:lnTo>
                <a:lnTo>
                  <a:pt x="148" y="453"/>
                </a:lnTo>
                <a:lnTo>
                  <a:pt x="146" y="455"/>
                </a:lnTo>
                <a:lnTo>
                  <a:pt x="145" y="455"/>
                </a:lnTo>
                <a:lnTo>
                  <a:pt x="145" y="453"/>
                </a:lnTo>
                <a:lnTo>
                  <a:pt x="143" y="455"/>
                </a:lnTo>
                <a:lnTo>
                  <a:pt x="141" y="455"/>
                </a:lnTo>
                <a:lnTo>
                  <a:pt x="141" y="453"/>
                </a:lnTo>
                <a:lnTo>
                  <a:pt x="141" y="451"/>
                </a:lnTo>
                <a:lnTo>
                  <a:pt x="141" y="449"/>
                </a:lnTo>
                <a:lnTo>
                  <a:pt x="143" y="448"/>
                </a:lnTo>
                <a:lnTo>
                  <a:pt x="143" y="446"/>
                </a:lnTo>
                <a:lnTo>
                  <a:pt x="145" y="444"/>
                </a:lnTo>
                <a:lnTo>
                  <a:pt x="145" y="440"/>
                </a:lnTo>
                <a:lnTo>
                  <a:pt x="146" y="438"/>
                </a:lnTo>
                <a:lnTo>
                  <a:pt x="146" y="434"/>
                </a:lnTo>
                <a:lnTo>
                  <a:pt x="146" y="432"/>
                </a:lnTo>
                <a:lnTo>
                  <a:pt x="148" y="432"/>
                </a:lnTo>
                <a:lnTo>
                  <a:pt x="148" y="430"/>
                </a:lnTo>
                <a:lnTo>
                  <a:pt x="150" y="428"/>
                </a:lnTo>
                <a:lnTo>
                  <a:pt x="150" y="426"/>
                </a:lnTo>
                <a:lnTo>
                  <a:pt x="152" y="424"/>
                </a:lnTo>
                <a:lnTo>
                  <a:pt x="154" y="423"/>
                </a:lnTo>
                <a:lnTo>
                  <a:pt x="154" y="421"/>
                </a:lnTo>
                <a:lnTo>
                  <a:pt x="156" y="421"/>
                </a:lnTo>
                <a:lnTo>
                  <a:pt x="158" y="417"/>
                </a:lnTo>
                <a:lnTo>
                  <a:pt x="158" y="413"/>
                </a:lnTo>
                <a:lnTo>
                  <a:pt x="158" y="411"/>
                </a:lnTo>
                <a:lnTo>
                  <a:pt x="158" y="409"/>
                </a:lnTo>
                <a:lnTo>
                  <a:pt x="158" y="407"/>
                </a:lnTo>
                <a:lnTo>
                  <a:pt x="158" y="405"/>
                </a:lnTo>
                <a:lnTo>
                  <a:pt x="156" y="403"/>
                </a:lnTo>
                <a:lnTo>
                  <a:pt x="156" y="401"/>
                </a:lnTo>
                <a:lnTo>
                  <a:pt x="156" y="400"/>
                </a:lnTo>
                <a:lnTo>
                  <a:pt x="156" y="398"/>
                </a:lnTo>
                <a:lnTo>
                  <a:pt x="156" y="396"/>
                </a:lnTo>
                <a:lnTo>
                  <a:pt x="156" y="394"/>
                </a:lnTo>
                <a:lnTo>
                  <a:pt x="156" y="392"/>
                </a:lnTo>
                <a:lnTo>
                  <a:pt x="156" y="390"/>
                </a:lnTo>
                <a:lnTo>
                  <a:pt x="156" y="388"/>
                </a:lnTo>
                <a:lnTo>
                  <a:pt x="156" y="386"/>
                </a:lnTo>
                <a:lnTo>
                  <a:pt x="158" y="382"/>
                </a:lnTo>
                <a:lnTo>
                  <a:pt x="158" y="380"/>
                </a:lnTo>
                <a:lnTo>
                  <a:pt x="158" y="378"/>
                </a:lnTo>
                <a:lnTo>
                  <a:pt x="158" y="376"/>
                </a:lnTo>
                <a:lnTo>
                  <a:pt x="158" y="375"/>
                </a:lnTo>
                <a:lnTo>
                  <a:pt x="158" y="373"/>
                </a:lnTo>
                <a:lnTo>
                  <a:pt x="158" y="371"/>
                </a:lnTo>
                <a:lnTo>
                  <a:pt x="158" y="369"/>
                </a:lnTo>
                <a:lnTo>
                  <a:pt x="160" y="363"/>
                </a:lnTo>
                <a:lnTo>
                  <a:pt x="160" y="359"/>
                </a:lnTo>
                <a:lnTo>
                  <a:pt x="160" y="357"/>
                </a:lnTo>
                <a:lnTo>
                  <a:pt x="162" y="355"/>
                </a:lnTo>
                <a:lnTo>
                  <a:pt x="162" y="353"/>
                </a:lnTo>
                <a:lnTo>
                  <a:pt x="162" y="352"/>
                </a:lnTo>
                <a:lnTo>
                  <a:pt x="164" y="350"/>
                </a:lnTo>
                <a:lnTo>
                  <a:pt x="166" y="342"/>
                </a:lnTo>
                <a:lnTo>
                  <a:pt x="166" y="338"/>
                </a:lnTo>
                <a:lnTo>
                  <a:pt x="166" y="336"/>
                </a:lnTo>
                <a:lnTo>
                  <a:pt x="168" y="332"/>
                </a:lnTo>
                <a:lnTo>
                  <a:pt x="168" y="330"/>
                </a:lnTo>
                <a:lnTo>
                  <a:pt x="170" y="328"/>
                </a:lnTo>
                <a:lnTo>
                  <a:pt x="170" y="327"/>
                </a:lnTo>
                <a:lnTo>
                  <a:pt x="170" y="325"/>
                </a:lnTo>
                <a:lnTo>
                  <a:pt x="170" y="323"/>
                </a:lnTo>
                <a:lnTo>
                  <a:pt x="170" y="321"/>
                </a:lnTo>
                <a:lnTo>
                  <a:pt x="170" y="319"/>
                </a:lnTo>
                <a:lnTo>
                  <a:pt x="170" y="317"/>
                </a:lnTo>
                <a:lnTo>
                  <a:pt x="170" y="313"/>
                </a:lnTo>
                <a:lnTo>
                  <a:pt x="170" y="311"/>
                </a:lnTo>
                <a:lnTo>
                  <a:pt x="170" y="309"/>
                </a:lnTo>
                <a:lnTo>
                  <a:pt x="170" y="307"/>
                </a:lnTo>
                <a:lnTo>
                  <a:pt x="170" y="305"/>
                </a:lnTo>
                <a:lnTo>
                  <a:pt x="170" y="304"/>
                </a:lnTo>
                <a:lnTo>
                  <a:pt x="168" y="302"/>
                </a:lnTo>
                <a:lnTo>
                  <a:pt x="166" y="300"/>
                </a:lnTo>
                <a:lnTo>
                  <a:pt x="166" y="296"/>
                </a:lnTo>
                <a:lnTo>
                  <a:pt x="164" y="294"/>
                </a:lnTo>
                <a:lnTo>
                  <a:pt x="164" y="292"/>
                </a:lnTo>
                <a:lnTo>
                  <a:pt x="164" y="290"/>
                </a:lnTo>
                <a:lnTo>
                  <a:pt x="162" y="290"/>
                </a:lnTo>
                <a:lnTo>
                  <a:pt x="162" y="288"/>
                </a:lnTo>
                <a:lnTo>
                  <a:pt x="162" y="286"/>
                </a:lnTo>
                <a:lnTo>
                  <a:pt x="160" y="284"/>
                </a:lnTo>
                <a:lnTo>
                  <a:pt x="160" y="282"/>
                </a:lnTo>
                <a:lnTo>
                  <a:pt x="160" y="280"/>
                </a:lnTo>
                <a:lnTo>
                  <a:pt x="162" y="280"/>
                </a:lnTo>
                <a:lnTo>
                  <a:pt x="162" y="279"/>
                </a:lnTo>
                <a:lnTo>
                  <a:pt x="164" y="279"/>
                </a:lnTo>
                <a:lnTo>
                  <a:pt x="164" y="277"/>
                </a:lnTo>
                <a:lnTo>
                  <a:pt x="166" y="277"/>
                </a:lnTo>
                <a:lnTo>
                  <a:pt x="166" y="275"/>
                </a:lnTo>
                <a:lnTo>
                  <a:pt x="168" y="275"/>
                </a:lnTo>
                <a:lnTo>
                  <a:pt x="170" y="275"/>
                </a:lnTo>
                <a:lnTo>
                  <a:pt x="170" y="273"/>
                </a:lnTo>
                <a:lnTo>
                  <a:pt x="171" y="273"/>
                </a:lnTo>
                <a:lnTo>
                  <a:pt x="173" y="273"/>
                </a:lnTo>
                <a:lnTo>
                  <a:pt x="175" y="271"/>
                </a:lnTo>
                <a:lnTo>
                  <a:pt x="177" y="271"/>
                </a:lnTo>
                <a:lnTo>
                  <a:pt x="177" y="269"/>
                </a:lnTo>
                <a:lnTo>
                  <a:pt x="179" y="269"/>
                </a:lnTo>
                <a:lnTo>
                  <a:pt x="181" y="269"/>
                </a:lnTo>
                <a:lnTo>
                  <a:pt x="181" y="267"/>
                </a:lnTo>
                <a:lnTo>
                  <a:pt x="183" y="267"/>
                </a:lnTo>
                <a:lnTo>
                  <a:pt x="183" y="265"/>
                </a:lnTo>
                <a:lnTo>
                  <a:pt x="185" y="265"/>
                </a:lnTo>
                <a:lnTo>
                  <a:pt x="187" y="263"/>
                </a:lnTo>
                <a:lnTo>
                  <a:pt x="189" y="263"/>
                </a:lnTo>
                <a:lnTo>
                  <a:pt x="189" y="261"/>
                </a:lnTo>
                <a:lnTo>
                  <a:pt x="191" y="259"/>
                </a:lnTo>
                <a:lnTo>
                  <a:pt x="191" y="257"/>
                </a:lnTo>
                <a:lnTo>
                  <a:pt x="193" y="256"/>
                </a:lnTo>
                <a:lnTo>
                  <a:pt x="193" y="254"/>
                </a:lnTo>
                <a:lnTo>
                  <a:pt x="195" y="254"/>
                </a:lnTo>
                <a:lnTo>
                  <a:pt x="195" y="252"/>
                </a:lnTo>
                <a:lnTo>
                  <a:pt x="196" y="250"/>
                </a:lnTo>
                <a:lnTo>
                  <a:pt x="196" y="248"/>
                </a:lnTo>
                <a:lnTo>
                  <a:pt x="198" y="246"/>
                </a:lnTo>
                <a:lnTo>
                  <a:pt x="198" y="244"/>
                </a:lnTo>
                <a:lnTo>
                  <a:pt x="200" y="242"/>
                </a:lnTo>
                <a:lnTo>
                  <a:pt x="200" y="240"/>
                </a:lnTo>
                <a:lnTo>
                  <a:pt x="202" y="238"/>
                </a:lnTo>
                <a:lnTo>
                  <a:pt x="204" y="236"/>
                </a:lnTo>
                <a:lnTo>
                  <a:pt x="206" y="234"/>
                </a:lnTo>
                <a:lnTo>
                  <a:pt x="208" y="234"/>
                </a:lnTo>
                <a:lnTo>
                  <a:pt x="208" y="232"/>
                </a:lnTo>
                <a:lnTo>
                  <a:pt x="208" y="231"/>
                </a:lnTo>
                <a:lnTo>
                  <a:pt x="210" y="229"/>
                </a:lnTo>
                <a:lnTo>
                  <a:pt x="210" y="227"/>
                </a:lnTo>
                <a:lnTo>
                  <a:pt x="210" y="225"/>
                </a:lnTo>
                <a:lnTo>
                  <a:pt x="210" y="223"/>
                </a:lnTo>
                <a:lnTo>
                  <a:pt x="208" y="221"/>
                </a:lnTo>
                <a:lnTo>
                  <a:pt x="208" y="219"/>
                </a:lnTo>
                <a:lnTo>
                  <a:pt x="206" y="217"/>
                </a:lnTo>
                <a:lnTo>
                  <a:pt x="204" y="215"/>
                </a:lnTo>
                <a:lnTo>
                  <a:pt x="202" y="213"/>
                </a:lnTo>
                <a:lnTo>
                  <a:pt x="200" y="211"/>
                </a:lnTo>
                <a:lnTo>
                  <a:pt x="200" y="209"/>
                </a:lnTo>
                <a:lnTo>
                  <a:pt x="198" y="209"/>
                </a:lnTo>
                <a:lnTo>
                  <a:pt x="196" y="208"/>
                </a:lnTo>
                <a:lnTo>
                  <a:pt x="195" y="206"/>
                </a:lnTo>
                <a:lnTo>
                  <a:pt x="195" y="204"/>
                </a:lnTo>
                <a:lnTo>
                  <a:pt x="193" y="204"/>
                </a:lnTo>
                <a:lnTo>
                  <a:pt x="193" y="202"/>
                </a:lnTo>
                <a:lnTo>
                  <a:pt x="191" y="200"/>
                </a:lnTo>
                <a:lnTo>
                  <a:pt x="189" y="198"/>
                </a:lnTo>
                <a:lnTo>
                  <a:pt x="187" y="196"/>
                </a:lnTo>
                <a:lnTo>
                  <a:pt x="187" y="194"/>
                </a:lnTo>
                <a:lnTo>
                  <a:pt x="185" y="194"/>
                </a:lnTo>
                <a:lnTo>
                  <a:pt x="185" y="192"/>
                </a:lnTo>
                <a:lnTo>
                  <a:pt x="183" y="190"/>
                </a:lnTo>
                <a:lnTo>
                  <a:pt x="183" y="188"/>
                </a:lnTo>
                <a:lnTo>
                  <a:pt x="183" y="186"/>
                </a:lnTo>
                <a:lnTo>
                  <a:pt x="181" y="186"/>
                </a:lnTo>
                <a:lnTo>
                  <a:pt x="181" y="184"/>
                </a:lnTo>
                <a:lnTo>
                  <a:pt x="181" y="183"/>
                </a:lnTo>
                <a:lnTo>
                  <a:pt x="181" y="181"/>
                </a:lnTo>
                <a:lnTo>
                  <a:pt x="181" y="179"/>
                </a:lnTo>
                <a:lnTo>
                  <a:pt x="183" y="177"/>
                </a:lnTo>
                <a:lnTo>
                  <a:pt x="183" y="175"/>
                </a:lnTo>
                <a:lnTo>
                  <a:pt x="185" y="173"/>
                </a:lnTo>
                <a:lnTo>
                  <a:pt x="185" y="171"/>
                </a:lnTo>
                <a:lnTo>
                  <a:pt x="187" y="171"/>
                </a:lnTo>
                <a:lnTo>
                  <a:pt x="187" y="167"/>
                </a:lnTo>
                <a:lnTo>
                  <a:pt x="189" y="167"/>
                </a:lnTo>
                <a:lnTo>
                  <a:pt x="189" y="165"/>
                </a:lnTo>
                <a:lnTo>
                  <a:pt x="189" y="163"/>
                </a:lnTo>
                <a:lnTo>
                  <a:pt x="189" y="161"/>
                </a:lnTo>
                <a:lnTo>
                  <a:pt x="191" y="160"/>
                </a:lnTo>
                <a:lnTo>
                  <a:pt x="191" y="158"/>
                </a:lnTo>
                <a:lnTo>
                  <a:pt x="191" y="156"/>
                </a:lnTo>
                <a:lnTo>
                  <a:pt x="191" y="154"/>
                </a:lnTo>
                <a:lnTo>
                  <a:pt x="191" y="152"/>
                </a:lnTo>
                <a:lnTo>
                  <a:pt x="191" y="150"/>
                </a:lnTo>
                <a:lnTo>
                  <a:pt x="191" y="148"/>
                </a:lnTo>
                <a:lnTo>
                  <a:pt x="189" y="146"/>
                </a:lnTo>
                <a:lnTo>
                  <a:pt x="189" y="144"/>
                </a:lnTo>
                <a:lnTo>
                  <a:pt x="189" y="138"/>
                </a:lnTo>
                <a:lnTo>
                  <a:pt x="191" y="138"/>
                </a:lnTo>
                <a:lnTo>
                  <a:pt x="193" y="138"/>
                </a:lnTo>
                <a:lnTo>
                  <a:pt x="195" y="138"/>
                </a:lnTo>
                <a:lnTo>
                  <a:pt x="196" y="138"/>
                </a:lnTo>
                <a:lnTo>
                  <a:pt x="196" y="140"/>
                </a:lnTo>
                <a:lnTo>
                  <a:pt x="198" y="140"/>
                </a:lnTo>
                <a:lnTo>
                  <a:pt x="200" y="140"/>
                </a:lnTo>
                <a:lnTo>
                  <a:pt x="202" y="140"/>
                </a:lnTo>
                <a:lnTo>
                  <a:pt x="204" y="140"/>
                </a:lnTo>
                <a:lnTo>
                  <a:pt x="204" y="142"/>
                </a:lnTo>
                <a:lnTo>
                  <a:pt x="206" y="142"/>
                </a:lnTo>
                <a:lnTo>
                  <a:pt x="208" y="142"/>
                </a:lnTo>
                <a:lnTo>
                  <a:pt x="210" y="140"/>
                </a:lnTo>
                <a:lnTo>
                  <a:pt x="208" y="138"/>
                </a:lnTo>
                <a:lnTo>
                  <a:pt x="210" y="138"/>
                </a:lnTo>
                <a:lnTo>
                  <a:pt x="210" y="136"/>
                </a:lnTo>
                <a:lnTo>
                  <a:pt x="210" y="135"/>
                </a:lnTo>
                <a:lnTo>
                  <a:pt x="210" y="133"/>
                </a:lnTo>
                <a:lnTo>
                  <a:pt x="210" y="131"/>
                </a:lnTo>
                <a:lnTo>
                  <a:pt x="210" y="129"/>
                </a:lnTo>
                <a:lnTo>
                  <a:pt x="212" y="127"/>
                </a:lnTo>
                <a:lnTo>
                  <a:pt x="212" y="125"/>
                </a:lnTo>
                <a:lnTo>
                  <a:pt x="214" y="125"/>
                </a:lnTo>
                <a:lnTo>
                  <a:pt x="216" y="125"/>
                </a:lnTo>
                <a:lnTo>
                  <a:pt x="218" y="125"/>
                </a:lnTo>
                <a:lnTo>
                  <a:pt x="219" y="125"/>
                </a:lnTo>
                <a:lnTo>
                  <a:pt x="219" y="123"/>
                </a:lnTo>
                <a:lnTo>
                  <a:pt x="221" y="123"/>
                </a:lnTo>
                <a:lnTo>
                  <a:pt x="221" y="121"/>
                </a:lnTo>
                <a:lnTo>
                  <a:pt x="221" y="119"/>
                </a:lnTo>
                <a:lnTo>
                  <a:pt x="223" y="117"/>
                </a:lnTo>
                <a:lnTo>
                  <a:pt x="223" y="115"/>
                </a:lnTo>
                <a:lnTo>
                  <a:pt x="221" y="115"/>
                </a:lnTo>
                <a:lnTo>
                  <a:pt x="219" y="115"/>
                </a:lnTo>
                <a:lnTo>
                  <a:pt x="219" y="113"/>
                </a:lnTo>
                <a:lnTo>
                  <a:pt x="219" y="112"/>
                </a:lnTo>
                <a:lnTo>
                  <a:pt x="221" y="112"/>
                </a:lnTo>
                <a:lnTo>
                  <a:pt x="223" y="110"/>
                </a:lnTo>
                <a:lnTo>
                  <a:pt x="223" y="108"/>
                </a:lnTo>
                <a:lnTo>
                  <a:pt x="225" y="108"/>
                </a:lnTo>
                <a:lnTo>
                  <a:pt x="227" y="106"/>
                </a:lnTo>
                <a:lnTo>
                  <a:pt x="225" y="106"/>
                </a:lnTo>
                <a:lnTo>
                  <a:pt x="225" y="104"/>
                </a:lnTo>
                <a:lnTo>
                  <a:pt x="227" y="102"/>
                </a:lnTo>
                <a:lnTo>
                  <a:pt x="229" y="102"/>
                </a:lnTo>
                <a:lnTo>
                  <a:pt x="229" y="100"/>
                </a:lnTo>
                <a:lnTo>
                  <a:pt x="229" y="98"/>
                </a:lnTo>
                <a:lnTo>
                  <a:pt x="231" y="98"/>
                </a:lnTo>
                <a:lnTo>
                  <a:pt x="231" y="96"/>
                </a:lnTo>
                <a:lnTo>
                  <a:pt x="233" y="96"/>
                </a:lnTo>
                <a:lnTo>
                  <a:pt x="233" y="94"/>
                </a:lnTo>
                <a:lnTo>
                  <a:pt x="235" y="94"/>
                </a:lnTo>
                <a:lnTo>
                  <a:pt x="235" y="96"/>
                </a:lnTo>
                <a:lnTo>
                  <a:pt x="237" y="96"/>
                </a:lnTo>
                <a:lnTo>
                  <a:pt x="239" y="96"/>
                </a:lnTo>
                <a:lnTo>
                  <a:pt x="239" y="94"/>
                </a:lnTo>
                <a:lnTo>
                  <a:pt x="241" y="92"/>
                </a:lnTo>
                <a:lnTo>
                  <a:pt x="241" y="90"/>
                </a:lnTo>
                <a:lnTo>
                  <a:pt x="241" y="88"/>
                </a:lnTo>
                <a:lnTo>
                  <a:pt x="243" y="88"/>
                </a:lnTo>
                <a:lnTo>
                  <a:pt x="244" y="90"/>
                </a:lnTo>
                <a:lnTo>
                  <a:pt x="244" y="92"/>
                </a:lnTo>
                <a:lnTo>
                  <a:pt x="244" y="94"/>
                </a:lnTo>
                <a:lnTo>
                  <a:pt x="246" y="94"/>
                </a:lnTo>
                <a:lnTo>
                  <a:pt x="248" y="94"/>
                </a:lnTo>
                <a:lnTo>
                  <a:pt x="250" y="94"/>
                </a:lnTo>
                <a:lnTo>
                  <a:pt x="252" y="94"/>
                </a:lnTo>
                <a:lnTo>
                  <a:pt x="252" y="92"/>
                </a:lnTo>
                <a:lnTo>
                  <a:pt x="252" y="90"/>
                </a:lnTo>
                <a:lnTo>
                  <a:pt x="252" y="88"/>
                </a:lnTo>
                <a:lnTo>
                  <a:pt x="254" y="88"/>
                </a:lnTo>
                <a:lnTo>
                  <a:pt x="254" y="87"/>
                </a:lnTo>
                <a:lnTo>
                  <a:pt x="256" y="87"/>
                </a:lnTo>
                <a:lnTo>
                  <a:pt x="258" y="87"/>
                </a:lnTo>
                <a:lnTo>
                  <a:pt x="260" y="87"/>
                </a:lnTo>
                <a:lnTo>
                  <a:pt x="262" y="87"/>
                </a:lnTo>
                <a:lnTo>
                  <a:pt x="262" y="85"/>
                </a:lnTo>
                <a:lnTo>
                  <a:pt x="264" y="85"/>
                </a:lnTo>
                <a:lnTo>
                  <a:pt x="264" y="83"/>
                </a:lnTo>
                <a:lnTo>
                  <a:pt x="266" y="83"/>
                </a:lnTo>
                <a:lnTo>
                  <a:pt x="266" y="81"/>
                </a:lnTo>
                <a:lnTo>
                  <a:pt x="266" y="79"/>
                </a:lnTo>
                <a:lnTo>
                  <a:pt x="268" y="79"/>
                </a:lnTo>
                <a:lnTo>
                  <a:pt x="269" y="77"/>
                </a:lnTo>
                <a:lnTo>
                  <a:pt x="269" y="75"/>
                </a:lnTo>
                <a:lnTo>
                  <a:pt x="271" y="73"/>
                </a:lnTo>
                <a:lnTo>
                  <a:pt x="273" y="71"/>
                </a:lnTo>
                <a:lnTo>
                  <a:pt x="275" y="73"/>
                </a:lnTo>
                <a:lnTo>
                  <a:pt x="275" y="75"/>
                </a:lnTo>
                <a:lnTo>
                  <a:pt x="277" y="75"/>
                </a:lnTo>
                <a:lnTo>
                  <a:pt x="279" y="75"/>
                </a:lnTo>
                <a:lnTo>
                  <a:pt x="279" y="73"/>
                </a:lnTo>
                <a:lnTo>
                  <a:pt x="277" y="71"/>
                </a:lnTo>
                <a:lnTo>
                  <a:pt x="277" y="69"/>
                </a:lnTo>
                <a:lnTo>
                  <a:pt x="277" y="67"/>
                </a:lnTo>
                <a:lnTo>
                  <a:pt x="279" y="67"/>
                </a:lnTo>
                <a:lnTo>
                  <a:pt x="281" y="67"/>
                </a:lnTo>
                <a:lnTo>
                  <a:pt x="283" y="67"/>
                </a:lnTo>
                <a:lnTo>
                  <a:pt x="285" y="65"/>
                </a:lnTo>
                <a:lnTo>
                  <a:pt x="283" y="64"/>
                </a:lnTo>
                <a:lnTo>
                  <a:pt x="285" y="62"/>
                </a:lnTo>
                <a:lnTo>
                  <a:pt x="287" y="62"/>
                </a:lnTo>
                <a:lnTo>
                  <a:pt x="287" y="60"/>
                </a:lnTo>
                <a:lnTo>
                  <a:pt x="289" y="58"/>
                </a:lnTo>
                <a:lnTo>
                  <a:pt x="291" y="58"/>
                </a:lnTo>
                <a:lnTo>
                  <a:pt x="292" y="56"/>
                </a:lnTo>
                <a:lnTo>
                  <a:pt x="292" y="54"/>
                </a:lnTo>
                <a:lnTo>
                  <a:pt x="291" y="54"/>
                </a:lnTo>
                <a:lnTo>
                  <a:pt x="291" y="52"/>
                </a:lnTo>
                <a:lnTo>
                  <a:pt x="289" y="52"/>
                </a:lnTo>
                <a:lnTo>
                  <a:pt x="287" y="50"/>
                </a:lnTo>
                <a:lnTo>
                  <a:pt x="287" y="48"/>
                </a:lnTo>
                <a:lnTo>
                  <a:pt x="289" y="48"/>
                </a:lnTo>
                <a:lnTo>
                  <a:pt x="289" y="50"/>
                </a:lnTo>
                <a:lnTo>
                  <a:pt x="291" y="50"/>
                </a:lnTo>
                <a:lnTo>
                  <a:pt x="292" y="50"/>
                </a:lnTo>
                <a:lnTo>
                  <a:pt x="292" y="52"/>
                </a:lnTo>
                <a:lnTo>
                  <a:pt x="294" y="52"/>
                </a:lnTo>
                <a:lnTo>
                  <a:pt x="296" y="50"/>
                </a:lnTo>
                <a:lnTo>
                  <a:pt x="296" y="48"/>
                </a:lnTo>
                <a:lnTo>
                  <a:pt x="298" y="48"/>
                </a:lnTo>
                <a:lnTo>
                  <a:pt x="300" y="50"/>
                </a:lnTo>
                <a:lnTo>
                  <a:pt x="302" y="50"/>
                </a:lnTo>
                <a:lnTo>
                  <a:pt x="304" y="50"/>
                </a:lnTo>
                <a:lnTo>
                  <a:pt x="304" y="48"/>
                </a:lnTo>
                <a:lnTo>
                  <a:pt x="306" y="48"/>
                </a:lnTo>
                <a:lnTo>
                  <a:pt x="308" y="48"/>
                </a:lnTo>
                <a:lnTo>
                  <a:pt x="308" y="46"/>
                </a:lnTo>
                <a:lnTo>
                  <a:pt x="310" y="46"/>
                </a:lnTo>
                <a:lnTo>
                  <a:pt x="312" y="46"/>
                </a:lnTo>
                <a:lnTo>
                  <a:pt x="314" y="44"/>
                </a:lnTo>
                <a:lnTo>
                  <a:pt x="316" y="42"/>
                </a:lnTo>
                <a:lnTo>
                  <a:pt x="317" y="42"/>
                </a:lnTo>
                <a:lnTo>
                  <a:pt x="319" y="42"/>
                </a:lnTo>
                <a:lnTo>
                  <a:pt x="321" y="42"/>
                </a:lnTo>
                <a:lnTo>
                  <a:pt x="323" y="42"/>
                </a:lnTo>
                <a:lnTo>
                  <a:pt x="323" y="40"/>
                </a:lnTo>
                <a:lnTo>
                  <a:pt x="325" y="39"/>
                </a:lnTo>
                <a:lnTo>
                  <a:pt x="327" y="39"/>
                </a:lnTo>
                <a:lnTo>
                  <a:pt x="329" y="39"/>
                </a:lnTo>
                <a:lnTo>
                  <a:pt x="331" y="39"/>
                </a:lnTo>
                <a:lnTo>
                  <a:pt x="331" y="37"/>
                </a:lnTo>
                <a:lnTo>
                  <a:pt x="333" y="37"/>
                </a:lnTo>
                <a:lnTo>
                  <a:pt x="335" y="37"/>
                </a:lnTo>
                <a:lnTo>
                  <a:pt x="337" y="35"/>
                </a:lnTo>
                <a:lnTo>
                  <a:pt x="339" y="37"/>
                </a:lnTo>
                <a:lnTo>
                  <a:pt x="337" y="39"/>
                </a:lnTo>
                <a:lnTo>
                  <a:pt x="339" y="40"/>
                </a:lnTo>
                <a:lnTo>
                  <a:pt x="341" y="40"/>
                </a:lnTo>
                <a:lnTo>
                  <a:pt x="342" y="40"/>
                </a:lnTo>
                <a:lnTo>
                  <a:pt x="344" y="40"/>
                </a:lnTo>
                <a:lnTo>
                  <a:pt x="346" y="39"/>
                </a:lnTo>
                <a:lnTo>
                  <a:pt x="348" y="39"/>
                </a:lnTo>
                <a:lnTo>
                  <a:pt x="348" y="40"/>
                </a:lnTo>
                <a:lnTo>
                  <a:pt x="348" y="42"/>
                </a:lnTo>
                <a:lnTo>
                  <a:pt x="350" y="42"/>
                </a:lnTo>
                <a:lnTo>
                  <a:pt x="350" y="40"/>
                </a:lnTo>
                <a:lnTo>
                  <a:pt x="350" y="39"/>
                </a:lnTo>
                <a:lnTo>
                  <a:pt x="350" y="37"/>
                </a:lnTo>
                <a:lnTo>
                  <a:pt x="352" y="37"/>
                </a:lnTo>
                <a:lnTo>
                  <a:pt x="354" y="35"/>
                </a:lnTo>
                <a:lnTo>
                  <a:pt x="354" y="37"/>
                </a:lnTo>
                <a:lnTo>
                  <a:pt x="356" y="37"/>
                </a:lnTo>
                <a:lnTo>
                  <a:pt x="356" y="39"/>
                </a:lnTo>
                <a:lnTo>
                  <a:pt x="354" y="39"/>
                </a:lnTo>
                <a:lnTo>
                  <a:pt x="354" y="40"/>
                </a:lnTo>
                <a:lnTo>
                  <a:pt x="356" y="40"/>
                </a:lnTo>
                <a:lnTo>
                  <a:pt x="358" y="40"/>
                </a:lnTo>
                <a:lnTo>
                  <a:pt x="358" y="39"/>
                </a:lnTo>
                <a:lnTo>
                  <a:pt x="360" y="39"/>
                </a:lnTo>
                <a:lnTo>
                  <a:pt x="362" y="39"/>
                </a:lnTo>
                <a:lnTo>
                  <a:pt x="364" y="40"/>
                </a:lnTo>
                <a:lnTo>
                  <a:pt x="366" y="40"/>
                </a:lnTo>
                <a:lnTo>
                  <a:pt x="367" y="39"/>
                </a:lnTo>
                <a:lnTo>
                  <a:pt x="367" y="37"/>
                </a:lnTo>
                <a:lnTo>
                  <a:pt x="369" y="35"/>
                </a:lnTo>
                <a:lnTo>
                  <a:pt x="371" y="35"/>
                </a:lnTo>
                <a:lnTo>
                  <a:pt x="373" y="35"/>
                </a:lnTo>
                <a:lnTo>
                  <a:pt x="373" y="33"/>
                </a:lnTo>
                <a:lnTo>
                  <a:pt x="375" y="33"/>
                </a:lnTo>
                <a:lnTo>
                  <a:pt x="375" y="31"/>
                </a:lnTo>
                <a:lnTo>
                  <a:pt x="373" y="31"/>
                </a:lnTo>
                <a:lnTo>
                  <a:pt x="371" y="31"/>
                </a:lnTo>
                <a:lnTo>
                  <a:pt x="371" y="29"/>
                </a:lnTo>
                <a:lnTo>
                  <a:pt x="371" y="27"/>
                </a:lnTo>
                <a:lnTo>
                  <a:pt x="373" y="27"/>
                </a:lnTo>
                <a:lnTo>
                  <a:pt x="375" y="27"/>
                </a:lnTo>
                <a:lnTo>
                  <a:pt x="377" y="27"/>
                </a:lnTo>
                <a:lnTo>
                  <a:pt x="377" y="25"/>
                </a:lnTo>
                <a:lnTo>
                  <a:pt x="377" y="23"/>
                </a:lnTo>
                <a:lnTo>
                  <a:pt x="377" y="21"/>
                </a:lnTo>
                <a:lnTo>
                  <a:pt x="377" y="19"/>
                </a:lnTo>
                <a:lnTo>
                  <a:pt x="379" y="19"/>
                </a:lnTo>
                <a:lnTo>
                  <a:pt x="379" y="17"/>
                </a:lnTo>
                <a:lnTo>
                  <a:pt x="381" y="16"/>
                </a:lnTo>
                <a:lnTo>
                  <a:pt x="381" y="14"/>
                </a:lnTo>
                <a:lnTo>
                  <a:pt x="383" y="14"/>
                </a:lnTo>
                <a:lnTo>
                  <a:pt x="385" y="12"/>
                </a:lnTo>
                <a:lnTo>
                  <a:pt x="385" y="10"/>
                </a:lnTo>
                <a:lnTo>
                  <a:pt x="387" y="10"/>
                </a:lnTo>
                <a:lnTo>
                  <a:pt x="389" y="10"/>
                </a:lnTo>
                <a:lnTo>
                  <a:pt x="390" y="8"/>
                </a:lnTo>
                <a:lnTo>
                  <a:pt x="392" y="8"/>
                </a:lnTo>
                <a:lnTo>
                  <a:pt x="392" y="6"/>
                </a:lnTo>
                <a:lnTo>
                  <a:pt x="392" y="4"/>
                </a:lnTo>
                <a:lnTo>
                  <a:pt x="394" y="4"/>
                </a:lnTo>
                <a:lnTo>
                  <a:pt x="394" y="2"/>
                </a:lnTo>
                <a:lnTo>
                  <a:pt x="396" y="2"/>
                </a:lnTo>
                <a:lnTo>
                  <a:pt x="396" y="0"/>
                </a:lnTo>
                <a:lnTo>
                  <a:pt x="398" y="0"/>
                </a:lnTo>
                <a:lnTo>
                  <a:pt x="400" y="0"/>
                </a:lnTo>
                <a:lnTo>
                  <a:pt x="402" y="0"/>
                </a:lnTo>
                <a:lnTo>
                  <a:pt x="404" y="0"/>
                </a:lnTo>
                <a:lnTo>
                  <a:pt x="406" y="0"/>
                </a:lnTo>
                <a:lnTo>
                  <a:pt x="408" y="0"/>
                </a:lnTo>
                <a:lnTo>
                  <a:pt x="410" y="0"/>
                </a:lnTo>
                <a:lnTo>
                  <a:pt x="412" y="0"/>
                </a:lnTo>
                <a:lnTo>
                  <a:pt x="414" y="0"/>
                </a:lnTo>
                <a:lnTo>
                  <a:pt x="415" y="0"/>
                </a:lnTo>
                <a:lnTo>
                  <a:pt x="417" y="0"/>
                </a:lnTo>
                <a:lnTo>
                  <a:pt x="419" y="0"/>
                </a:lnTo>
                <a:lnTo>
                  <a:pt x="421" y="0"/>
                </a:lnTo>
                <a:lnTo>
                  <a:pt x="423" y="0"/>
                </a:lnTo>
                <a:lnTo>
                  <a:pt x="425" y="0"/>
                </a:lnTo>
                <a:lnTo>
                  <a:pt x="427" y="0"/>
                </a:lnTo>
                <a:lnTo>
                  <a:pt x="429" y="0"/>
                </a:lnTo>
                <a:lnTo>
                  <a:pt x="431" y="0"/>
                </a:lnTo>
                <a:lnTo>
                  <a:pt x="433" y="0"/>
                </a:lnTo>
                <a:lnTo>
                  <a:pt x="435" y="0"/>
                </a:lnTo>
                <a:lnTo>
                  <a:pt x="437" y="0"/>
                </a:lnTo>
                <a:lnTo>
                  <a:pt x="439" y="0"/>
                </a:lnTo>
                <a:lnTo>
                  <a:pt x="440" y="0"/>
                </a:lnTo>
                <a:lnTo>
                  <a:pt x="442" y="0"/>
                </a:lnTo>
                <a:lnTo>
                  <a:pt x="444" y="0"/>
                </a:lnTo>
                <a:lnTo>
                  <a:pt x="446" y="0"/>
                </a:lnTo>
                <a:lnTo>
                  <a:pt x="448" y="0"/>
                </a:lnTo>
                <a:lnTo>
                  <a:pt x="450" y="0"/>
                </a:lnTo>
                <a:lnTo>
                  <a:pt x="452" y="0"/>
                </a:lnTo>
                <a:lnTo>
                  <a:pt x="454" y="0"/>
                </a:lnTo>
                <a:lnTo>
                  <a:pt x="456" y="0"/>
                </a:lnTo>
                <a:lnTo>
                  <a:pt x="458" y="0"/>
                </a:lnTo>
                <a:lnTo>
                  <a:pt x="460" y="0"/>
                </a:lnTo>
                <a:lnTo>
                  <a:pt x="477" y="25"/>
                </a:lnTo>
                <a:lnTo>
                  <a:pt x="494" y="48"/>
                </a:lnTo>
                <a:lnTo>
                  <a:pt x="512" y="71"/>
                </a:lnTo>
                <a:lnTo>
                  <a:pt x="527" y="94"/>
                </a:lnTo>
                <a:lnTo>
                  <a:pt x="542" y="115"/>
                </a:lnTo>
                <a:lnTo>
                  <a:pt x="558" y="136"/>
                </a:lnTo>
                <a:lnTo>
                  <a:pt x="565" y="173"/>
                </a:lnTo>
                <a:lnTo>
                  <a:pt x="571" y="202"/>
                </a:lnTo>
                <a:lnTo>
                  <a:pt x="579" y="231"/>
                </a:lnTo>
                <a:lnTo>
                  <a:pt x="585" y="256"/>
                </a:lnTo>
                <a:lnTo>
                  <a:pt x="583" y="263"/>
                </a:lnTo>
                <a:lnTo>
                  <a:pt x="583" y="265"/>
                </a:lnTo>
                <a:lnTo>
                  <a:pt x="583" y="263"/>
                </a:lnTo>
                <a:lnTo>
                  <a:pt x="581" y="265"/>
                </a:lnTo>
                <a:lnTo>
                  <a:pt x="581" y="267"/>
                </a:lnTo>
                <a:lnTo>
                  <a:pt x="581" y="269"/>
                </a:lnTo>
                <a:lnTo>
                  <a:pt x="579" y="269"/>
                </a:lnTo>
                <a:lnTo>
                  <a:pt x="577" y="269"/>
                </a:lnTo>
                <a:lnTo>
                  <a:pt x="577" y="271"/>
                </a:lnTo>
                <a:lnTo>
                  <a:pt x="579" y="273"/>
                </a:lnTo>
                <a:lnTo>
                  <a:pt x="579" y="277"/>
                </a:lnTo>
                <a:lnTo>
                  <a:pt x="581" y="275"/>
                </a:lnTo>
                <a:lnTo>
                  <a:pt x="583" y="275"/>
                </a:lnTo>
                <a:lnTo>
                  <a:pt x="581" y="277"/>
                </a:lnTo>
                <a:lnTo>
                  <a:pt x="581" y="279"/>
                </a:lnTo>
                <a:lnTo>
                  <a:pt x="579" y="279"/>
                </a:lnTo>
                <a:lnTo>
                  <a:pt x="579" y="280"/>
                </a:lnTo>
                <a:lnTo>
                  <a:pt x="577" y="280"/>
                </a:lnTo>
                <a:lnTo>
                  <a:pt x="579" y="282"/>
                </a:lnTo>
                <a:lnTo>
                  <a:pt x="577" y="282"/>
                </a:lnTo>
                <a:lnTo>
                  <a:pt x="577" y="284"/>
                </a:lnTo>
                <a:lnTo>
                  <a:pt x="581" y="284"/>
                </a:lnTo>
                <a:lnTo>
                  <a:pt x="583" y="288"/>
                </a:lnTo>
                <a:lnTo>
                  <a:pt x="585" y="290"/>
                </a:lnTo>
                <a:lnTo>
                  <a:pt x="588" y="292"/>
                </a:lnTo>
                <a:lnTo>
                  <a:pt x="586" y="292"/>
                </a:lnTo>
                <a:lnTo>
                  <a:pt x="586" y="294"/>
                </a:lnTo>
                <a:lnTo>
                  <a:pt x="588" y="294"/>
                </a:lnTo>
                <a:lnTo>
                  <a:pt x="590" y="294"/>
                </a:lnTo>
                <a:lnTo>
                  <a:pt x="594" y="292"/>
                </a:lnTo>
                <a:lnTo>
                  <a:pt x="596" y="292"/>
                </a:lnTo>
                <a:lnTo>
                  <a:pt x="598" y="292"/>
                </a:lnTo>
                <a:lnTo>
                  <a:pt x="600" y="292"/>
                </a:lnTo>
                <a:lnTo>
                  <a:pt x="602" y="294"/>
                </a:lnTo>
                <a:lnTo>
                  <a:pt x="602" y="296"/>
                </a:lnTo>
                <a:lnTo>
                  <a:pt x="604" y="296"/>
                </a:lnTo>
                <a:lnTo>
                  <a:pt x="604" y="294"/>
                </a:lnTo>
                <a:lnTo>
                  <a:pt x="604" y="292"/>
                </a:lnTo>
                <a:lnTo>
                  <a:pt x="606" y="294"/>
                </a:lnTo>
                <a:lnTo>
                  <a:pt x="608" y="294"/>
                </a:lnTo>
                <a:lnTo>
                  <a:pt x="610" y="292"/>
                </a:lnTo>
                <a:lnTo>
                  <a:pt x="611" y="292"/>
                </a:lnTo>
                <a:lnTo>
                  <a:pt x="617" y="294"/>
                </a:lnTo>
                <a:lnTo>
                  <a:pt x="619" y="294"/>
                </a:lnTo>
                <a:lnTo>
                  <a:pt x="623" y="294"/>
                </a:lnTo>
                <a:lnTo>
                  <a:pt x="625" y="294"/>
                </a:lnTo>
                <a:lnTo>
                  <a:pt x="627" y="294"/>
                </a:lnTo>
                <a:lnTo>
                  <a:pt x="627" y="292"/>
                </a:lnTo>
                <a:lnTo>
                  <a:pt x="629" y="292"/>
                </a:lnTo>
                <a:lnTo>
                  <a:pt x="631" y="294"/>
                </a:lnTo>
                <a:lnTo>
                  <a:pt x="633" y="294"/>
                </a:lnTo>
                <a:lnTo>
                  <a:pt x="633" y="292"/>
                </a:lnTo>
                <a:lnTo>
                  <a:pt x="636" y="294"/>
                </a:lnTo>
                <a:lnTo>
                  <a:pt x="636" y="296"/>
                </a:lnTo>
                <a:lnTo>
                  <a:pt x="638" y="298"/>
                </a:lnTo>
                <a:lnTo>
                  <a:pt x="638" y="294"/>
                </a:lnTo>
                <a:lnTo>
                  <a:pt x="642" y="294"/>
                </a:lnTo>
                <a:lnTo>
                  <a:pt x="644" y="296"/>
                </a:lnTo>
                <a:lnTo>
                  <a:pt x="644" y="298"/>
                </a:lnTo>
                <a:lnTo>
                  <a:pt x="646" y="296"/>
                </a:lnTo>
                <a:lnTo>
                  <a:pt x="646" y="298"/>
                </a:lnTo>
                <a:lnTo>
                  <a:pt x="648" y="300"/>
                </a:lnTo>
                <a:lnTo>
                  <a:pt x="650" y="302"/>
                </a:lnTo>
                <a:lnTo>
                  <a:pt x="652" y="302"/>
                </a:lnTo>
                <a:lnTo>
                  <a:pt x="654" y="302"/>
                </a:lnTo>
                <a:lnTo>
                  <a:pt x="654" y="304"/>
                </a:lnTo>
                <a:lnTo>
                  <a:pt x="652" y="304"/>
                </a:lnTo>
                <a:lnTo>
                  <a:pt x="652" y="305"/>
                </a:lnTo>
                <a:lnTo>
                  <a:pt x="652" y="307"/>
                </a:lnTo>
                <a:lnTo>
                  <a:pt x="652" y="309"/>
                </a:lnTo>
                <a:lnTo>
                  <a:pt x="654" y="309"/>
                </a:lnTo>
                <a:lnTo>
                  <a:pt x="656" y="309"/>
                </a:lnTo>
                <a:lnTo>
                  <a:pt x="659" y="313"/>
                </a:lnTo>
                <a:lnTo>
                  <a:pt x="658" y="313"/>
                </a:lnTo>
                <a:lnTo>
                  <a:pt x="659" y="315"/>
                </a:lnTo>
                <a:lnTo>
                  <a:pt x="659" y="317"/>
                </a:lnTo>
                <a:lnTo>
                  <a:pt x="661" y="317"/>
                </a:lnTo>
                <a:lnTo>
                  <a:pt x="661" y="319"/>
                </a:lnTo>
                <a:lnTo>
                  <a:pt x="659" y="321"/>
                </a:lnTo>
                <a:lnTo>
                  <a:pt x="659" y="323"/>
                </a:lnTo>
                <a:lnTo>
                  <a:pt x="661" y="323"/>
                </a:lnTo>
                <a:lnTo>
                  <a:pt x="663" y="323"/>
                </a:lnTo>
                <a:lnTo>
                  <a:pt x="665" y="325"/>
                </a:lnTo>
                <a:lnTo>
                  <a:pt x="665" y="323"/>
                </a:lnTo>
                <a:lnTo>
                  <a:pt x="669" y="323"/>
                </a:lnTo>
                <a:lnTo>
                  <a:pt x="669" y="325"/>
                </a:lnTo>
                <a:lnTo>
                  <a:pt x="669" y="327"/>
                </a:lnTo>
                <a:lnTo>
                  <a:pt x="671" y="327"/>
                </a:lnTo>
                <a:lnTo>
                  <a:pt x="673" y="330"/>
                </a:lnTo>
                <a:lnTo>
                  <a:pt x="671" y="330"/>
                </a:lnTo>
                <a:lnTo>
                  <a:pt x="673" y="332"/>
                </a:lnTo>
                <a:lnTo>
                  <a:pt x="675" y="332"/>
                </a:lnTo>
                <a:lnTo>
                  <a:pt x="673" y="332"/>
                </a:lnTo>
                <a:lnTo>
                  <a:pt x="677" y="332"/>
                </a:lnTo>
                <a:lnTo>
                  <a:pt x="679" y="332"/>
                </a:lnTo>
                <a:lnTo>
                  <a:pt x="677" y="332"/>
                </a:lnTo>
                <a:lnTo>
                  <a:pt x="679" y="330"/>
                </a:lnTo>
                <a:lnTo>
                  <a:pt x="679" y="332"/>
                </a:lnTo>
                <a:lnTo>
                  <a:pt x="681" y="330"/>
                </a:lnTo>
                <a:lnTo>
                  <a:pt x="683" y="330"/>
                </a:lnTo>
                <a:lnTo>
                  <a:pt x="684" y="330"/>
                </a:lnTo>
                <a:lnTo>
                  <a:pt x="684" y="334"/>
                </a:lnTo>
                <a:lnTo>
                  <a:pt x="686" y="334"/>
                </a:lnTo>
                <a:lnTo>
                  <a:pt x="688" y="338"/>
                </a:lnTo>
                <a:lnTo>
                  <a:pt x="686" y="338"/>
                </a:lnTo>
                <a:lnTo>
                  <a:pt x="686" y="340"/>
                </a:lnTo>
                <a:lnTo>
                  <a:pt x="683" y="344"/>
                </a:lnTo>
                <a:lnTo>
                  <a:pt x="683" y="346"/>
                </a:lnTo>
                <a:lnTo>
                  <a:pt x="683" y="348"/>
                </a:lnTo>
                <a:lnTo>
                  <a:pt x="679" y="352"/>
                </a:lnTo>
                <a:lnTo>
                  <a:pt x="679" y="353"/>
                </a:lnTo>
                <a:lnTo>
                  <a:pt x="681" y="355"/>
                </a:lnTo>
                <a:lnTo>
                  <a:pt x="683" y="357"/>
                </a:lnTo>
                <a:lnTo>
                  <a:pt x="683" y="359"/>
                </a:lnTo>
                <a:lnTo>
                  <a:pt x="679" y="359"/>
                </a:lnTo>
                <a:lnTo>
                  <a:pt x="675" y="363"/>
                </a:lnTo>
                <a:lnTo>
                  <a:pt x="675" y="367"/>
                </a:lnTo>
                <a:lnTo>
                  <a:pt x="677" y="369"/>
                </a:lnTo>
                <a:lnTo>
                  <a:pt x="679" y="373"/>
                </a:lnTo>
                <a:lnTo>
                  <a:pt x="679" y="375"/>
                </a:lnTo>
                <a:lnTo>
                  <a:pt x="679" y="376"/>
                </a:lnTo>
                <a:lnTo>
                  <a:pt x="681" y="378"/>
                </a:lnTo>
                <a:lnTo>
                  <a:pt x="681" y="380"/>
                </a:lnTo>
                <a:lnTo>
                  <a:pt x="683" y="380"/>
                </a:lnTo>
                <a:lnTo>
                  <a:pt x="683" y="382"/>
                </a:lnTo>
                <a:lnTo>
                  <a:pt x="683" y="384"/>
                </a:lnTo>
                <a:lnTo>
                  <a:pt x="679" y="388"/>
                </a:lnTo>
                <a:lnTo>
                  <a:pt x="681" y="394"/>
                </a:lnTo>
                <a:lnTo>
                  <a:pt x="679" y="396"/>
                </a:lnTo>
                <a:lnTo>
                  <a:pt x="675" y="400"/>
                </a:lnTo>
                <a:lnTo>
                  <a:pt x="673" y="400"/>
                </a:lnTo>
                <a:lnTo>
                  <a:pt x="673" y="401"/>
                </a:lnTo>
                <a:lnTo>
                  <a:pt x="675" y="405"/>
                </a:lnTo>
                <a:lnTo>
                  <a:pt x="673" y="409"/>
                </a:lnTo>
                <a:lnTo>
                  <a:pt x="673" y="411"/>
                </a:lnTo>
                <a:lnTo>
                  <a:pt x="673" y="419"/>
                </a:lnTo>
                <a:lnTo>
                  <a:pt x="675" y="421"/>
                </a:lnTo>
                <a:lnTo>
                  <a:pt x="671" y="423"/>
                </a:lnTo>
                <a:lnTo>
                  <a:pt x="671" y="426"/>
                </a:lnTo>
                <a:lnTo>
                  <a:pt x="667" y="426"/>
                </a:lnTo>
                <a:lnTo>
                  <a:pt x="667" y="428"/>
                </a:lnTo>
                <a:lnTo>
                  <a:pt x="665" y="428"/>
                </a:lnTo>
                <a:lnTo>
                  <a:pt x="665" y="430"/>
                </a:lnTo>
                <a:lnTo>
                  <a:pt x="659" y="434"/>
                </a:lnTo>
                <a:lnTo>
                  <a:pt x="661" y="436"/>
                </a:lnTo>
                <a:lnTo>
                  <a:pt x="663" y="436"/>
                </a:lnTo>
                <a:lnTo>
                  <a:pt x="667" y="438"/>
                </a:lnTo>
                <a:lnTo>
                  <a:pt x="669" y="438"/>
                </a:lnTo>
                <a:lnTo>
                  <a:pt x="671" y="438"/>
                </a:lnTo>
                <a:lnTo>
                  <a:pt x="673" y="444"/>
                </a:lnTo>
                <a:lnTo>
                  <a:pt x="675" y="444"/>
                </a:lnTo>
                <a:lnTo>
                  <a:pt x="677" y="448"/>
                </a:lnTo>
                <a:lnTo>
                  <a:pt x="679" y="448"/>
                </a:lnTo>
                <a:lnTo>
                  <a:pt x="681" y="449"/>
                </a:lnTo>
                <a:lnTo>
                  <a:pt x="679" y="451"/>
                </a:lnTo>
                <a:lnTo>
                  <a:pt x="681" y="455"/>
                </a:lnTo>
                <a:lnTo>
                  <a:pt x="683" y="459"/>
                </a:lnTo>
                <a:lnTo>
                  <a:pt x="681" y="461"/>
                </a:lnTo>
                <a:lnTo>
                  <a:pt x="681" y="465"/>
                </a:lnTo>
                <a:lnTo>
                  <a:pt x="681" y="467"/>
                </a:lnTo>
                <a:lnTo>
                  <a:pt x="677" y="469"/>
                </a:lnTo>
                <a:lnTo>
                  <a:pt x="675" y="474"/>
                </a:lnTo>
                <a:lnTo>
                  <a:pt x="675" y="478"/>
                </a:lnTo>
                <a:lnTo>
                  <a:pt x="671" y="480"/>
                </a:lnTo>
                <a:lnTo>
                  <a:pt x="669" y="482"/>
                </a:lnTo>
                <a:lnTo>
                  <a:pt x="667" y="482"/>
                </a:lnTo>
                <a:lnTo>
                  <a:pt x="663" y="484"/>
                </a:lnTo>
                <a:lnTo>
                  <a:pt x="661" y="486"/>
                </a:lnTo>
                <a:close/>
              </a:path>
            </a:pathLst>
          </a:custGeom>
          <a:solidFill>
            <a:srgbClr val="BFE1B9"/>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9" name="Freeform 11">
            <a:extLst>
              <a:ext uri="{FF2B5EF4-FFF2-40B4-BE49-F238E27FC236}">
                <a16:creationId xmlns:a16="http://schemas.microsoft.com/office/drawing/2014/main" id="{1CEC07CD-282C-3169-E725-BD36B8C755AE}"/>
              </a:ext>
            </a:extLst>
          </p:cNvPr>
          <p:cNvSpPr>
            <a:spLocks/>
          </p:cNvSpPr>
          <p:nvPr/>
        </p:nvSpPr>
        <p:spPr bwMode="auto">
          <a:xfrm>
            <a:off x="7597232" y="2689411"/>
            <a:ext cx="1241042" cy="1879429"/>
          </a:xfrm>
          <a:custGeom>
            <a:avLst/>
            <a:gdLst>
              <a:gd name="T0" fmla="*/ 452 w 521"/>
              <a:gd name="T1" fmla="*/ 10 h 789"/>
              <a:gd name="T2" fmla="*/ 484 w 521"/>
              <a:gd name="T3" fmla="*/ 2 h 789"/>
              <a:gd name="T4" fmla="*/ 521 w 521"/>
              <a:gd name="T5" fmla="*/ 8 h 789"/>
              <a:gd name="T6" fmla="*/ 505 w 521"/>
              <a:gd name="T7" fmla="*/ 29 h 789"/>
              <a:gd name="T8" fmla="*/ 498 w 521"/>
              <a:gd name="T9" fmla="*/ 50 h 789"/>
              <a:gd name="T10" fmla="*/ 488 w 521"/>
              <a:gd name="T11" fmla="*/ 69 h 789"/>
              <a:gd name="T12" fmla="*/ 490 w 521"/>
              <a:gd name="T13" fmla="*/ 88 h 789"/>
              <a:gd name="T14" fmla="*/ 477 w 521"/>
              <a:gd name="T15" fmla="*/ 104 h 789"/>
              <a:gd name="T16" fmla="*/ 475 w 521"/>
              <a:gd name="T17" fmla="*/ 142 h 789"/>
              <a:gd name="T18" fmla="*/ 467 w 521"/>
              <a:gd name="T19" fmla="*/ 163 h 789"/>
              <a:gd name="T20" fmla="*/ 457 w 521"/>
              <a:gd name="T21" fmla="*/ 175 h 789"/>
              <a:gd name="T22" fmla="*/ 450 w 521"/>
              <a:gd name="T23" fmla="*/ 181 h 789"/>
              <a:gd name="T24" fmla="*/ 436 w 521"/>
              <a:gd name="T25" fmla="*/ 181 h 789"/>
              <a:gd name="T26" fmla="*/ 415 w 521"/>
              <a:gd name="T27" fmla="*/ 202 h 789"/>
              <a:gd name="T28" fmla="*/ 427 w 521"/>
              <a:gd name="T29" fmla="*/ 246 h 789"/>
              <a:gd name="T30" fmla="*/ 411 w 521"/>
              <a:gd name="T31" fmla="*/ 294 h 789"/>
              <a:gd name="T32" fmla="*/ 357 w 521"/>
              <a:gd name="T33" fmla="*/ 323 h 789"/>
              <a:gd name="T34" fmla="*/ 342 w 521"/>
              <a:gd name="T35" fmla="*/ 355 h 789"/>
              <a:gd name="T36" fmla="*/ 338 w 521"/>
              <a:gd name="T37" fmla="*/ 405 h 789"/>
              <a:gd name="T38" fmla="*/ 319 w 521"/>
              <a:gd name="T39" fmla="*/ 457 h 789"/>
              <a:gd name="T40" fmla="*/ 309 w 521"/>
              <a:gd name="T41" fmla="*/ 476 h 789"/>
              <a:gd name="T42" fmla="*/ 296 w 521"/>
              <a:gd name="T43" fmla="*/ 492 h 789"/>
              <a:gd name="T44" fmla="*/ 283 w 521"/>
              <a:gd name="T45" fmla="*/ 503 h 789"/>
              <a:gd name="T46" fmla="*/ 271 w 521"/>
              <a:gd name="T47" fmla="*/ 513 h 789"/>
              <a:gd name="T48" fmla="*/ 240 w 521"/>
              <a:gd name="T49" fmla="*/ 517 h 789"/>
              <a:gd name="T50" fmla="*/ 200 w 521"/>
              <a:gd name="T51" fmla="*/ 549 h 789"/>
              <a:gd name="T52" fmla="*/ 192 w 521"/>
              <a:gd name="T53" fmla="*/ 643 h 789"/>
              <a:gd name="T54" fmla="*/ 148 w 521"/>
              <a:gd name="T55" fmla="*/ 712 h 789"/>
              <a:gd name="T56" fmla="*/ 131 w 521"/>
              <a:gd name="T57" fmla="*/ 770 h 789"/>
              <a:gd name="T58" fmla="*/ 94 w 521"/>
              <a:gd name="T59" fmla="*/ 757 h 789"/>
              <a:gd name="T60" fmla="*/ 90 w 521"/>
              <a:gd name="T61" fmla="*/ 703 h 789"/>
              <a:gd name="T62" fmla="*/ 62 w 521"/>
              <a:gd name="T63" fmla="*/ 668 h 789"/>
              <a:gd name="T64" fmla="*/ 37 w 521"/>
              <a:gd name="T65" fmla="*/ 682 h 789"/>
              <a:gd name="T66" fmla="*/ 14 w 521"/>
              <a:gd name="T67" fmla="*/ 666 h 789"/>
              <a:gd name="T68" fmla="*/ 0 w 521"/>
              <a:gd name="T69" fmla="*/ 634 h 789"/>
              <a:gd name="T70" fmla="*/ 25 w 521"/>
              <a:gd name="T71" fmla="*/ 609 h 789"/>
              <a:gd name="T72" fmla="*/ 54 w 521"/>
              <a:gd name="T73" fmla="*/ 570 h 789"/>
              <a:gd name="T74" fmla="*/ 75 w 521"/>
              <a:gd name="T75" fmla="*/ 543 h 789"/>
              <a:gd name="T76" fmla="*/ 94 w 521"/>
              <a:gd name="T77" fmla="*/ 513 h 789"/>
              <a:gd name="T78" fmla="*/ 121 w 521"/>
              <a:gd name="T79" fmla="*/ 453 h 789"/>
              <a:gd name="T80" fmla="*/ 100 w 521"/>
              <a:gd name="T81" fmla="*/ 421 h 789"/>
              <a:gd name="T82" fmla="*/ 77 w 521"/>
              <a:gd name="T83" fmla="*/ 399 h 789"/>
              <a:gd name="T84" fmla="*/ 69 w 521"/>
              <a:gd name="T85" fmla="*/ 365 h 789"/>
              <a:gd name="T86" fmla="*/ 46 w 521"/>
              <a:gd name="T87" fmla="*/ 342 h 789"/>
              <a:gd name="T88" fmla="*/ 25 w 521"/>
              <a:gd name="T89" fmla="*/ 317 h 789"/>
              <a:gd name="T90" fmla="*/ 35 w 521"/>
              <a:gd name="T91" fmla="*/ 292 h 789"/>
              <a:gd name="T92" fmla="*/ 71 w 521"/>
              <a:gd name="T93" fmla="*/ 282 h 789"/>
              <a:gd name="T94" fmla="*/ 100 w 521"/>
              <a:gd name="T95" fmla="*/ 259 h 789"/>
              <a:gd name="T96" fmla="*/ 108 w 521"/>
              <a:gd name="T97" fmla="*/ 232 h 789"/>
              <a:gd name="T98" fmla="*/ 110 w 521"/>
              <a:gd name="T99" fmla="*/ 198 h 789"/>
              <a:gd name="T100" fmla="*/ 146 w 521"/>
              <a:gd name="T101" fmla="*/ 202 h 789"/>
              <a:gd name="T102" fmla="*/ 171 w 521"/>
              <a:gd name="T103" fmla="*/ 182 h 789"/>
              <a:gd name="T104" fmla="*/ 196 w 521"/>
              <a:gd name="T105" fmla="*/ 159 h 789"/>
              <a:gd name="T106" fmla="*/ 221 w 521"/>
              <a:gd name="T107" fmla="*/ 138 h 789"/>
              <a:gd name="T108" fmla="*/ 254 w 521"/>
              <a:gd name="T109" fmla="*/ 133 h 789"/>
              <a:gd name="T110" fmla="*/ 273 w 521"/>
              <a:gd name="T111" fmla="*/ 110 h 789"/>
              <a:gd name="T112" fmla="*/ 292 w 521"/>
              <a:gd name="T113" fmla="*/ 98 h 789"/>
              <a:gd name="T114" fmla="*/ 317 w 521"/>
              <a:gd name="T115" fmla="*/ 81 h 789"/>
              <a:gd name="T116" fmla="*/ 354 w 521"/>
              <a:gd name="T117" fmla="*/ 88 h 789"/>
              <a:gd name="T118" fmla="*/ 382 w 521"/>
              <a:gd name="T119" fmla="*/ 110 h 789"/>
              <a:gd name="T120" fmla="*/ 409 w 521"/>
              <a:gd name="T121" fmla="*/ 104 h 789"/>
              <a:gd name="T122" fmla="*/ 421 w 521"/>
              <a:gd name="T123" fmla="*/ 67 h 789"/>
              <a:gd name="T124" fmla="*/ 434 w 521"/>
              <a:gd name="T125" fmla="*/ 35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21" h="789">
                <a:moveTo>
                  <a:pt x="434" y="15"/>
                </a:moveTo>
                <a:lnTo>
                  <a:pt x="434" y="14"/>
                </a:lnTo>
                <a:lnTo>
                  <a:pt x="434" y="12"/>
                </a:lnTo>
                <a:lnTo>
                  <a:pt x="434" y="10"/>
                </a:lnTo>
                <a:lnTo>
                  <a:pt x="434" y="8"/>
                </a:lnTo>
                <a:lnTo>
                  <a:pt x="434" y="6"/>
                </a:lnTo>
                <a:lnTo>
                  <a:pt x="436" y="6"/>
                </a:lnTo>
                <a:lnTo>
                  <a:pt x="436" y="4"/>
                </a:lnTo>
                <a:lnTo>
                  <a:pt x="438" y="4"/>
                </a:lnTo>
                <a:lnTo>
                  <a:pt x="440" y="4"/>
                </a:lnTo>
                <a:lnTo>
                  <a:pt x="442" y="6"/>
                </a:lnTo>
                <a:lnTo>
                  <a:pt x="444" y="6"/>
                </a:lnTo>
                <a:lnTo>
                  <a:pt x="446" y="6"/>
                </a:lnTo>
                <a:lnTo>
                  <a:pt x="448" y="8"/>
                </a:lnTo>
                <a:lnTo>
                  <a:pt x="450" y="8"/>
                </a:lnTo>
                <a:lnTo>
                  <a:pt x="452" y="8"/>
                </a:lnTo>
                <a:lnTo>
                  <a:pt x="452" y="10"/>
                </a:lnTo>
                <a:lnTo>
                  <a:pt x="454" y="10"/>
                </a:lnTo>
                <a:lnTo>
                  <a:pt x="455" y="10"/>
                </a:lnTo>
                <a:lnTo>
                  <a:pt x="457" y="10"/>
                </a:lnTo>
                <a:lnTo>
                  <a:pt x="461" y="10"/>
                </a:lnTo>
                <a:lnTo>
                  <a:pt x="463" y="10"/>
                </a:lnTo>
                <a:lnTo>
                  <a:pt x="465" y="10"/>
                </a:lnTo>
                <a:lnTo>
                  <a:pt x="467" y="10"/>
                </a:lnTo>
                <a:lnTo>
                  <a:pt x="469" y="10"/>
                </a:lnTo>
                <a:lnTo>
                  <a:pt x="471" y="8"/>
                </a:lnTo>
                <a:lnTo>
                  <a:pt x="473" y="8"/>
                </a:lnTo>
                <a:lnTo>
                  <a:pt x="475" y="6"/>
                </a:lnTo>
                <a:lnTo>
                  <a:pt x="477" y="6"/>
                </a:lnTo>
                <a:lnTo>
                  <a:pt x="479" y="6"/>
                </a:lnTo>
                <a:lnTo>
                  <a:pt x="480" y="4"/>
                </a:lnTo>
                <a:lnTo>
                  <a:pt x="482" y="4"/>
                </a:lnTo>
                <a:lnTo>
                  <a:pt x="482" y="2"/>
                </a:lnTo>
                <a:lnTo>
                  <a:pt x="484" y="2"/>
                </a:lnTo>
                <a:lnTo>
                  <a:pt x="486" y="0"/>
                </a:lnTo>
                <a:lnTo>
                  <a:pt x="488" y="0"/>
                </a:lnTo>
                <a:lnTo>
                  <a:pt x="490" y="0"/>
                </a:lnTo>
                <a:lnTo>
                  <a:pt x="492" y="0"/>
                </a:lnTo>
                <a:lnTo>
                  <a:pt x="494" y="0"/>
                </a:lnTo>
                <a:lnTo>
                  <a:pt x="496" y="0"/>
                </a:lnTo>
                <a:lnTo>
                  <a:pt x="498" y="0"/>
                </a:lnTo>
                <a:lnTo>
                  <a:pt x="500" y="0"/>
                </a:lnTo>
                <a:lnTo>
                  <a:pt x="502" y="0"/>
                </a:lnTo>
                <a:lnTo>
                  <a:pt x="503" y="0"/>
                </a:lnTo>
                <a:lnTo>
                  <a:pt x="505" y="0"/>
                </a:lnTo>
                <a:lnTo>
                  <a:pt x="507" y="0"/>
                </a:lnTo>
                <a:lnTo>
                  <a:pt x="511" y="0"/>
                </a:lnTo>
                <a:lnTo>
                  <a:pt x="517" y="2"/>
                </a:lnTo>
                <a:lnTo>
                  <a:pt x="519" y="2"/>
                </a:lnTo>
                <a:lnTo>
                  <a:pt x="521" y="6"/>
                </a:lnTo>
                <a:lnTo>
                  <a:pt x="521" y="8"/>
                </a:lnTo>
                <a:lnTo>
                  <a:pt x="519" y="10"/>
                </a:lnTo>
                <a:lnTo>
                  <a:pt x="519" y="12"/>
                </a:lnTo>
                <a:lnTo>
                  <a:pt x="519" y="14"/>
                </a:lnTo>
                <a:lnTo>
                  <a:pt x="519" y="15"/>
                </a:lnTo>
                <a:lnTo>
                  <a:pt x="519" y="17"/>
                </a:lnTo>
                <a:lnTo>
                  <a:pt x="517" y="19"/>
                </a:lnTo>
                <a:lnTo>
                  <a:pt x="515" y="19"/>
                </a:lnTo>
                <a:lnTo>
                  <a:pt x="515" y="21"/>
                </a:lnTo>
                <a:lnTo>
                  <a:pt x="513" y="21"/>
                </a:lnTo>
                <a:lnTo>
                  <a:pt x="513" y="23"/>
                </a:lnTo>
                <a:lnTo>
                  <a:pt x="511" y="23"/>
                </a:lnTo>
                <a:lnTo>
                  <a:pt x="509" y="23"/>
                </a:lnTo>
                <a:lnTo>
                  <a:pt x="509" y="25"/>
                </a:lnTo>
                <a:lnTo>
                  <a:pt x="509" y="27"/>
                </a:lnTo>
                <a:lnTo>
                  <a:pt x="507" y="29"/>
                </a:lnTo>
                <a:lnTo>
                  <a:pt x="509" y="29"/>
                </a:lnTo>
                <a:lnTo>
                  <a:pt x="505" y="29"/>
                </a:lnTo>
                <a:lnTo>
                  <a:pt x="503" y="29"/>
                </a:lnTo>
                <a:lnTo>
                  <a:pt x="503" y="31"/>
                </a:lnTo>
                <a:lnTo>
                  <a:pt x="502" y="33"/>
                </a:lnTo>
                <a:lnTo>
                  <a:pt x="502" y="35"/>
                </a:lnTo>
                <a:lnTo>
                  <a:pt x="503" y="35"/>
                </a:lnTo>
                <a:lnTo>
                  <a:pt x="505" y="35"/>
                </a:lnTo>
                <a:lnTo>
                  <a:pt x="505" y="37"/>
                </a:lnTo>
                <a:lnTo>
                  <a:pt x="505" y="38"/>
                </a:lnTo>
                <a:lnTo>
                  <a:pt x="503" y="38"/>
                </a:lnTo>
                <a:lnTo>
                  <a:pt x="502" y="38"/>
                </a:lnTo>
                <a:lnTo>
                  <a:pt x="502" y="40"/>
                </a:lnTo>
                <a:lnTo>
                  <a:pt x="502" y="42"/>
                </a:lnTo>
                <a:lnTo>
                  <a:pt x="500" y="44"/>
                </a:lnTo>
                <a:lnTo>
                  <a:pt x="500" y="46"/>
                </a:lnTo>
                <a:lnTo>
                  <a:pt x="500" y="48"/>
                </a:lnTo>
                <a:lnTo>
                  <a:pt x="498" y="48"/>
                </a:lnTo>
                <a:lnTo>
                  <a:pt x="498" y="50"/>
                </a:lnTo>
                <a:lnTo>
                  <a:pt x="498" y="52"/>
                </a:lnTo>
                <a:lnTo>
                  <a:pt x="496" y="52"/>
                </a:lnTo>
                <a:lnTo>
                  <a:pt x="494" y="52"/>
                </a:lnTo>
                <a:lnTo>
                  <a:pt x="494" y="54"/>
                </a:lnTo>
                <a:lnTo>
                  <a:pt x="494" y="56"/>
                </a:lnTo>
                <a:lnTo>
                  <a:pt x="492" y="56"/>
                </a:lnTo>
                <a:lnTo>
                  <a:pt x="490" y="56"/>
                </a:lnTo>
                <a:lnTo>
                  <a:pt x="488" y="56"/>
                </a:lnTo>
                <a:lnTo>
                  <a:pt x="488" y="58"/>
                </a:lnTo>
                <a:lnTo>
                  <a:pt x="488" y="60"/>
                </a:lnTo>
                <a:lnTo>
                  <a:pt x="490" y="60"/>
                </a:lnTo>
                <a:lnTo>
                  <a:pt x="490" y="62"/>
                </a:lnTo>
                <a:lnTo>
                  <a:pt x="490" y="63"/>
                </a:lnTo>
                <a:lnTo>
                  <a:pt x="488" y="63"/>
                </a:lnTo>
                <a:lnTo>
                  <a:pt x="488" y="65"/>
                </a:lnTo>
                <a:lnTo>
                  <a:pt x="488" y="67"/>
                </a:lnTo>
                <a:lnTo>
                  <a:pt x="488" y="69"/>
                </a:lnTo>
                <a:lnTo>
                  <a:pt x="488" y="71"/>
                </a:lnTo>
                <a:lnTo>
                  <a:pt x="486" y="71"/>
                </a:lnTo>
                <a:lnTo>
                  <a:pt x="484" y="71"/>
                </a:lnTo>
                <a:lnTo>
                  <a:pt x="484" y="73"/>
                </a:lnTo>
                <a:lnTo>
                  <a:pt x="486" y="73"/>
                </a:lnTo>
                <a:lnTo>
                  <a:pt x="486" y="75"/>
                </a:lnTo>
                <a:lnTo>
                  <a:pt x="484" y="75"/>
                </a:lnTo>
                <a:lnTo>
                  <a:pt x="486" y="77"/>
                </a:lnTo>
                <a:lnTo>
                  <a:pt x="486" y="79"/>
                </a:lnTo>
                <a:lnTo>
                  <a:pt x="486" y="81"/>
                </a:lnTo>
                <a:lnTo>
                  <a:pt x="484" y="83"/>
                </a:lnTo>
                <a:lnTo>
                  <a:pt x="486" y="85"/>
                </a:lnTo>
                <a:lnTo>
                  <a:pt x="484" y="85"/>
                </a:lnTo>
                <a:lnTo>
                  <a:pt x="486" y="86"/>
                </a:lnTo>
                <a:lnTo>
                  <a:pt x="488" y="86"/>
                </a:lnTo>
                <a:lnTo>
                  <a:pt x="488" y="88"/>
                </a:lnTo>
                <a:lnTo>
                  <a:pt x="490" y="88"/>
                </a:lnTo>
                <a:lnTo>
                  <a:pt x="490" y="90"/>
                </a:lnTo>
                <a:lnTo>
                  <a:pt x="492" y="92"/>
                </a:lnTo>
                <a:lnTo>
                  <a:pt x="490" y="92"/>
                </a:lnTo>
                <a:lnTo>
                  <a:pt x="490" y="94"/>
                </a:lnTo>
                <a:lnTo>
                  <a:pt x="488" y="96"/>
                </a:lnTo>
                <a:lnTo>
                  <a:pt x="486" y="96"/>
                </a:lnTo>
                <a:lnTo>
                  <a:pt x="484" y="96"/>
                </a:lnTo>
                <a:lnTo>
                  <a:pt x="484" y="94"/>
                </a:lnTo>
                <a:lnTo>
                  <a:pt x="482" y="96"/>
                </a:lnTo>
                <a:lnTo>
                  <a:pt x="480" y="96"/>
                </a:lnTo>
                <a:lnTo>
                  <a:pt x="479" y="94"/>
                </a:lnTo>
                <a:lnTo>
                  <a:pt x="479" y="96"/>
                </a:lnTo>
                <a:lnTo>
                  <a:pt x="479" y="98"/>
                </a:lnTo>
                <a:lnTo>
                  <a:pt x="479" y="100"/>
                </a:lnTo>
                <a:lnTo>
                  <a:pt x="479" y="102"/>
                </a:lnTo>
                <a:lnTo>
                  <a:pt x="479" y="104"/>
                </a:lnTo>
                <a:lnTo>
                  <a:pt x="477" y="104"/>
                </a:lnTo>
                <a:lnTo>
                  <a:pt x="477" y="106"/>
                </a:lnTo>
                <a:lnTo>
                  <a:pt x="477" y="108"/>
                </a:lnTo>
                <a:lnTo>
                  <a:pt x="475" y="108"/>
                </a:lnTo>
                <a:lnTo>
                  <a:pt x="475" y="110"/>
                </a:lnTo>
                <a:lnTo>
                  <a:pt x="475" y="111"/>
                </a:lnTo>
                <a:lnTo>
                  <a:pt x="477" y="117"/>
                </a:lnTo>
                <a:lnTo>
                  <a:pt x="477" y="119"/>
                </a:lnTo>
                <a:lnTo>
                  <a:pt x="477" y="121"/>
                </a:lnTo>
                <a:lnTo>
                  <a:pt x="479" y="123"/>
                </a:lnTo>
                <a:lnTo>
                  <a:pt x="479" y="125"/>
                </a:lnTo>
                <a:lnTo>
                  <a:pt x="479" y="127"/>
                </a:lnTo>
                <a:lnTo>
                  <a:pt x="480" y="129"/>
                </a:lnTo>
                <a:lnTo>
                  <a:pt x="479" y="136"/>
                </a:lnTo>
                <a:lnTo>
                  <a:pt x="479" y="138"/>
                </a:lnTo>
                <a:lnTo>
                  <a:pt x="477" y="138"/>
                </a:lnTo>
                <a:lnTo>
                  <a:pt x="477" y="140"/>
                </a:lnTo>
                <a:lnTo>
                  <a:pt x="475" y="142"/>
                </a:lnTo>
                <a:lnTo>
                  <a:pt x="475" y="144"/>
                </a:lnTo>
                <a:lnTo>
                  <a:pt x="475" y="146"/>
                </a:lnTo>
                <a:lnTo>
                  <a:pt x="475" y="148"/>
                </a:lnTo>
                <a:lnTo>
                  <a:pt x="475" y="150"/>
                </a:lnTo>
                <a:lnTo>
                  <a:pt x="473" y="150"/>
                </a:lnTo>
                <a:lnTo>
                  <a:pt x="471" y="150"/>
                </a:lnTo>
                <a:lnTo>
                  <a:pt x="471" y="152"/>
                </a:lnTo>
                <a:lnTo>
                  <a:pt x="469" y="152"/>
                </a:lnTo>
                <a:lnTo>
                  <a:pt x="469" y="154"/>
                </a:lnTo>
                <a:lnTo>
                  <a:pt x="471" y="154"/>
                </a:lnTo>
                <a:lnTo>
                  <a:pt x="471" y="156"/>
                </a:lnTo>
                <a:lnTo>
                  <a:pt x="471" y="158"/>
                </a:lnTo>
                <a:lnTo>
                  <a:pt x="471" y="159"/>
                </a:lnTo>
                <a:lnTo>
                  <a:pt x="471" y="161"/>
                </a:lnTo>
                <a:lnTo>
                  <a:pt x="471" y="163"/>
                </a:lnTo>
                <a:lnTo>
                  <a:pt x="469" y="163"/>
                </a:lnTo>
                <a:lnTo>
                  <a:pt x="467" y="163"/>
                </a:lnTo>
                <a:lnTo>
                  <a:pt x="467" y="165"/>
                </a:lnTo>
                <a:lnTo>
                  <a:pt x="465" y="163"/>
                </a:lnTo>
                <a:lnTo>
                  <a:pt x="465" y="165"/>
                </a:lnTo>
                <a:lnTo>
                  <a:pt x="463" y="165"/>
                </a:lnTo>
                <a:lnTo>
                  <a:pt x="463" y="167"/>
                </a:lnTo>
                <a:lnTo>
                  <a:pt x="463" y="169"/>
                </a:lnTo>
                <a:lnTo>
                  <a:pt x="463" y="171"/>
                </a:lnTo>
                <a:lnTo>
                  <a:pt x="461" y="171"/>
                </a:lnTo>
                <a:lnTo>
                  <a:pt x="461" y="169"/>
                </a:lnTo>
                <a:lnTo>
                  <a:pt x="459" y="171"/>
                </a:lnTo>
                <a:lnTo>
                  <a:pt x="459" y="173"/>
                </a:lnTo>
                <a:lnTo>
                  <a:pt x="457" y="173"/>
                </a:lnTo>
                <a:lnTo>
                  <a:pt x="455" y="173"/>
                </a:lnTo>
                <a:lnTo>
                  <a:pt x="454" y="173"/>
                </a:lnTo>
                <a:lnTo>
                  <a:pt x="454" y="175"/>
                </a:lnTo>
                <a:lnTo>
                  <a:pt x="455" y="175"/>
                </a:lnTo>
                <a:lnTo>
                  <a:pt x="457" y="175"/>
                </a:lnTo>
                <a:lnTo>
                  <a:pt x="457" y="177"/>
                </a:lnTo>
                <a:lnTo>
                  <a:pt x="455" y="177"/>
                </a:lnTo>
                <a:lnTo>
                  <a:pt x="455" y="179"/>
                </a:lnTo>
                <a:lnTo>
                  <a:pt x="457" y="179"/>
                </a:lnTo>
                <a:lnTo>
                  <a:pt x="455" y="179"/>
                </a:lnTo>
                <a:lnTo>
                  <a:pt x="455" y="181"/>
                </a:lnTo>
                <a:lnTo>
                  <a:pt x="454" y="181"/>
                </a:lnTo>
                <a:lnTo>
                  <a:pt x="452" y="181"/>
                </a:lnTo>
                <a:lnTo>
                  <a:pt x="452" y="179"/>
                </a:lnTo>
                <a:lnTo>
                  <a:pt x="452" y="181"/>
                </a:lnTo>
                <a:lnTo>
                  <a:pt x="452" y="179"/>
                </a:lnTo>
                <a:lnTo>
                  <a:pt x="450" y="179"/>
                </a:lnTo>
                <a:lnTo>
                  <a:pt x="450" y="177"/>
                </a:lnTo>
                <a:lnTo>
                  <a:pt x="448" y="177"/>
                </a:lnTo>
                <a:lnTo>
                  <a:pt x="448" y="179"/>
                </a:lnTo>
                <a:lnTo>
                  <a:pt x="448" y="181"/>
                </a:lnTo>
                <a:lnTo>
                  <a:pt x="450" y="181"/>
                </a:lnTo>
                <a:lnTo>
                  <a:pt x="450" y="182"/>
                </a:lnTo>
                <a:lnTo>
                  <a:pt x="448" y="182"/>
                </a:lnTo>
                <a:lnTo>
                  <a:pt x="446" y="182"/>
                </a:lnTo>
                <a:lnTo>
                  <a:pt x="446" y="181"/>
                </a:lnTo>
                <a:lnTo>
                  <a:pt x="446" y="182"/>
                </a:lnTo>
                <a:lnTo>
                  <a:pt x="444" y="182"/>
                </a:lnTo>
                <a:lnTo>
                  <a:pt x="444" y="181"/>
                </a:lnTo>
                <a:lnTo>
                  <a:pt x="444" y="182"/>
                </a:lnTo>
                <a:lnTo>
                  <a:pt x="442" y="182"/>
                </a:lnTo>
                <a:lnTo>
                  <a:pt x="440" y="182"/>
                </a:lnTo>
                <a:lnTo>
                  <a:pt x="442" y="182"/>
                </a:lnTo>
                <a:lnTo>
                  <a:pt x="440" y="182"/>
                </a:lnTo>
                <a:lnTo>
                  <a:pt x="440" y="184"/>
                </a:lnTo>
                <a:lnTo>
                  <a:pt x="438" y="184"/>
                </a:lnTo>
                <a:lnTo>
                  <a:pt x="436" y="184"/>
                </a:lnTo>
                <a:lnTo>
                  <a:pt x="436" y="182"/>
                </a:lnTo>
                <a:lnTo>
                  <a:pt x="436" y="181"/>
                </a:lnTo>
                <a:lnTo>
                  <a:pt x="434" y="182"/>
                </a:lnTo>
                <a:lnTo>
                  <a:pt x="432" y="182"/>
                </a:lnTo>
                <a:lnTo>
                  <a:pt x="432" y="184"/>
                </a:lnTo>
                <a:lnTo>
                  <a:pt x="430" y="184"/>
                </a:lnTo>
                <a:lnTo>
                  <a:pt x="429" y="184"/>
                </a:lnTo>
                <a:lnTo>
                  <a:pt x="429" y="186"/>
                </a:lnTo>
                <a:lnTo>
                  <a:pt x="429" y="188"/>
                </a:lnTo>
                <a:lnTo>
                  <a:pt x="427" y="188"/>
                </a:lnTo>
                <a:lnTo>
                  <a:pt x="427" y="190"/>
                </a:lnTo>
                <a:lnTo>
                  <a:pt x="427" y="192"/>
                </a:lnTo>
                <a:lnTo>
                  <a:pt x="427" y="194"/>
                </a:lnTo>
                <a:lnTo>
                  <a:pt x="423" y="200"/>
                </a:lnTo>
                <a:lnTo>
                  <a:pt x="421" y="200"/>
                </a:lnTo>
                <a:lnTo>
                  <a:pt x="419" y="200"/>
                </a:lnTo>
                <a:lnTo>
                  <a:pt x="417" y="200"/>
                </a:lnTo>
                <a:lnTo>
                  <a:pt x="415" y="200"/>
                </a:lnTo>
                <a:lnTo>
                  <a:pt x="415" y="202"/>
                </a:lnTo>
                <a:lnTo>
                  <a:pt x="415" y="204"/>
                </a:lnTo>
                <a:lnTo>
                  <a:pt x="417" y="204"/>
                </a:lnTo>
                <a:lnTo>
                  <a:pt x="415" y="206"/>
                </a:lnTo>
                <a:lnTo>
                  <a:pt x="417" y="207"/>
                </a:lnTo>
                <a:lnTo>
                  <a:pt x="423" y="209"/>
                </a:lnTo>
                <a:lnTo>
                  <a:pt x="425" y="211"/>
                </a:lnTo>
                <a:lnTo>
                  <a:pt x="423" y="221"/>
                </a:lnTo>
                <a:lnTo>
                  <a:pt x="421" y="221"/>
                </a:lnTo>
                <a:lnTo>
                  <a:pt x="419" y="223"/>
                </a:lnTo>
                <a:lnTo>
                  <a:pt x="417" y="223"/>
                </a:lnTo>
                <a:lnTo>
                  <a:pt x="413" y="227"/>
                </a:lnTo>
                <a:lnTo>
                  <a:pt x="413" y="232"/>
                </a:lnTo>
                <a:lnTo>
                  <a:pt x="415" y="234"/>
                </a:lnTo>
                <a:lnTo>
                  <a:pt x="415" y="238"/>
                </a:lnTo>
                <a:lnTo>
                  <a:pt x="421" y="240"/>
                </a:lnTo>
                <a:lnTo>
                  <a:pt x="427" y="242"/>
                </a:lnTo>
                <a:lnTo>
                  <a:pt x="427" y="246"/>
                </a:lnTo>
                <a:lnTo>
                  <a:pt x="425" y="248"/>
                </a:lnTo>
                <a:lnTo>
                  <a:pt x="425" y="250"/>
                </a:lnTo>
                <a:lnTo>
                  <a:pt x="421" y="252"/>
                </a:lnTo>
                <a:lnTo>
                  <a:pt x="419" y="255"/>
                </a:lnTo>
                <a:lnTo>
                  <a:pt x="417" y="261"/>
                </a:lnTo>
                <a:lnTo>
                  <a:pt x="419" y="263"/>
                </a:lnTo>
                <a:lnTo>
                  <a:pt x="417" y="267"/>
                </a:lnTo>
                <a:lnTo>
                  <a:pt x="417" y="269"/>
                </a:lnTo>
                <a:lnTo>
                  <a:pt x="415" y="271"/>
                </a:lnTo>
                <a:lnTo>
                  <a:pt x="417" y="273"/>
                </a:lnTo>
                <a:lnTo>
                  <a:pt x="415" y="275"/>
                </a:lnTo>
                <a:lnTo>
                  <a:pt x="413" y="277"/>
                </a:lnTo>
                <a:lnTo>
                  <a:pt x="413" y="278"/>
                </a:lnTo>
                <a:lnTo>
                  <a:pt x="413" y="282"/>
                </a:lnTo>
                <a:lnTo>
                  <a:pt x="413" y="288"/>
                </a:lnTo>
                <a:lnTo>
                  <a:pt x="413" y="290"/>
                </a:lnTo>
                <a:lnTo>
                  <a:pt x="411" y="294"/>
                </a:lnTo>
                <a:lnTo>
                  <a:pt x="411" y="298"/>
                </a:lnTo>
                <a:lnTo>
                  <a:pt x="407" y="303"/>
                </a:lnTo>
                <a:lnTo>
                  <a:pt x="406" y="303"/>
                </a:lnTo>
                <a:lnTo>
                  <a:pt x="404" y="303"/>
                </a:lnTo>
                <a:lnTo>
                  <a:pt x="400" y="305"/>
                </a:lnTo>
                <a:lnTo>
                  <a:pt x="398" y="307"/>
                </a:lnTo>
                <a:lnTo>
                  <a:pt x="396" y="307"/>
                </a:lnTo>
                <a:lnTo>
                  <a:pt x="386" y="311"/>
                </a:lnTo>
                <a:lnTo>
                  <a:pt x="382" y="311"/>
                </a:lnTo>
                <a:lnTo>
                  <a:pt x="379" y="313"/>
                </a:lnTo>
                <a:lnTo>
                  <a:pt x="377" y="313"/>
                </a:lnTo>
                <a:lnTo>
                  <a:pt x="375" y="315"/>
                </a:lnTo>
                <a:lnTo>
                  <a:pt x="369" y="315"/>
                </a:lnTo>
                <a:lnTo>
                  <a:pt x="365" y="319"/>
                </a:lnTo>
                <a:lnTo>
                  <a:pt x="363" y="321"/>
                </a:lnTo>
                <a:lnTo>
                  <a:pt x="359" y="323"/>
                </a:lnTo>
                <a:lnTo>
                  <a:pt x="357" y="323"/>
                </a:lnTo>
                <a:lnTo>
                  <a:pt x="356" y="326"/>
                </a:lnTo>
                <a:lnTo>
                  <a:pt x="354" y="328"/>
                </a:lnTo>
                <a:lnTo>
                  <a:pt x="352" y="330"/>
                </a:lnTo>
                <a:lnTo>
                  <a:pt x="350" y="332"/>
                </a:lnTo>
                <a:lnTo>
                  <a:pt x="346" y="336"/>
                </a:lnTo>
                <a:lnTo>
                  <a:pt x="334" y="340"/>
                </a:lnTo>
                <a:lnTo>
                  <a:pt x="334" y="344"/>
                </a:lnTo>
                <a:lnTo>
                  <a:pt x="331" y="344"/>
                </a:lnTo>
                <a:lnTo>
                  <a:pt x="329" y="344"/>
                </a:lnTo>
                <a:lnTo>
                  <a:pt x="331" y="346"/>
                </a:lnTo>
                <a:lnTo>
                  <a:pt x="332" y="348"/>
                </a:lnTo>
                <a:lnTo>
                  <a:pt x="334" y="348"/>
                </a:lnTo>
                <a:lnTo>
                  <a:pt x="340" y="348"/>
                </a:lnTo>
                <a:lnTo>
                  <a:pt x="342" y="351"/>
                </a:lnTo>
                <a:lnTo>
                  <a:pt x="344" y="351"/>
                </a:lnTo>
                <a:lnTo>
                  <a:pt x="344" y="353"/>
                </a:lnTo>
                <a:lnTo>
                  <a:pt x="342" y="355"/>
                </a:lnTo>
                <a:lnTo>
                  <a:pt x="342" y="357"/>
                </a:lnTo>
                <a:lnTo>
                  <a:pt x="344" y="357"/>
                </a:lnTo>
                <a:lnTo>
                  <a:pt x="344" y="359"/>
                </a:lnTo>
                <a:lnTo>
                  <a:pt x="344" y="361"/>
                </a:lnTo>
                <a:lnTo>
                  <a:pt x="344" y="363"/>
                </a:lnTo>
                <a:lnTo>
                  <a:pt x="344" y="365"/>
                </a:lnTo>
                <a:lnTo>
                  <a:pt x="344" y="367"/>
                </a:lnTo>
                <a:lnTo>
                  <a:pt x="342" y="369"/>
                </a:lnTo>
                <a:lnTo>
                  <a:pt x="342" y="371"/>
                </a:lnTo>
                <a:lnTo>
                  <a:pt x="342" y="373"/>
                </a:lnTo>
                <a:lnTo>
                  <a:pt x="342" y="374"/>
                </a:lnTo>
                <a:lnTo>
                  <a:pt x="338" y="386"/>
                </a:lnTo>
                <a:lnTo>
                  <a:pt x="336" y="392"/>
                </a:lnTo>
                <a:lnTo>
                  <a:pt x="340" y="399"/>
                </a:lnTo>
                <a:lnTo>
                  <a:pt x="338" y="403"/>
                </a:lnTo>
                <a:lnTo>
                  <a:pt x="336" y="403"/>
                </a:lnTo>
                <a:lnTo>
                  <a:pt x="338" y="405"/>
                </a:lnTo>
                <a:lnTo>
                  <a:pt x="338" y="407"/>
                </a:lnTo>
                <a:lnTo>
                  <a:pt x="336" y="407"/>
                </a:lnTo>
                <a:lnTo>
                  <a:pt x="336" y="409"/>
                </a:lnTo>
                <a:lnTo>
                  <a:pt x="332" y="422"/>
                </a:lnTo>
                <a:lnTo>
                  <a:pt x="323" y="432"/>
                </a:lnTo>
                <a:lnTo>
                  <a:pt x="321" y="442"/>
                </a:lnTo>
                <a:lnTo>
                  <a:pt x="319" y="442"/>
                </a:lnTo>
                <a:lnTo>
                  <a:pt x="319" y="444"/>
                </a:lnTo>
                <a:lnTo>
                  <a:pt x="319" y="447"/>
                </a:lnTo>
                <a:lnTo>
                  <a:pt x="321" y="446"/>
                </a:lnTo>
                <a:lnTo>
                  <a:pt x="323" y="447"/>
                </a:lnTo>
                <a:lnTo>
                  <a:pt x="321" y="449"/>
                </a:lnTo>
                <a:lnTo>
                  <a:pt x="319" y="449"/>
                </a:lnTo>
                <a:lnTo>
                  <a:pt x="319" y="453"/>
                </a:lnTo>
                <a:lnTo>
                  <a:pt x="321" y="455"/>
                </a:lnTo>
                <a:lnTo>
                  <a:pt x="319" y="455"/>
                </a:lnTo>
                <a:lnTo>
                  <a:pt x="319" y="457"/>
                </a:lnTo>
                <a:lnTo>
                  <a:pt x="323" y="463"/>
                </a:lnTo>
                <a:lnTo>
                  <a:pt x="321" y="463"/>
                </a:lnTo>
                <a:lnTo>
                  <a:pt x="321" y="465"/>
                </a:lnTo>
                <a:lnTo>
                  <a:pt x="321" y="467"/>
                </a:lnTo>
                <a:lnTo>
                  <a:pt x="321" y="469"/>
                </a:lnTo>
                <a:lnTo>
                  <a:pt x="321" y="470"/>
                </a:lnTo>
                <a:lnTo>
                  <a:pt x="319" y="470"/>
                </a:lnTo>
                <a:lnTo>
                  <a:pt x="317" y="472"/>
                </a:lnTo>
                <a:lnTo>
                  <a:pt x="317" y="474"/>
                </a:lnTo>
                <a:lnTo>
                  <a:pt x="315" y="476"/>
                </a:lnTo>
                <a:lnTo>
                  <a:pt x="315" y="478"/>
                </a:lnTo>
                <a:lnTo>
                  <a:pt x="313" y="482"/>
                </a:lnTo>
                <a:lnTo>
                  <a:pt x="313" y="480"/>
                </a:lnTo>
                <a:lnTo>
                  <a:pt x="311" y="480"/>
                </a:lnTo>
                <a:lnTo>
                  <a:pt x="309" y="480"/>
                </a:lnTo>
                <a:lnTo>
                  <a:pt x="309" y="478"/>
                </a:lnTo>
                <a:lnTo>
                  <a:pt x="309" y="476"/>
                </a:lnTo>
                <a:lnTo>
                  <a:pt x="308" y="478"/>
                </a:lnTo>
                <a:lnTo>
                  <a:pt x="306" y="478"/>
                </a:lnTo>
                <a:lnTo>
                  <a:pt x="304" y="478"/>
                </a:lnTo>
                <a:lnTo>
                  <a:pt x="302" y="476"/>
                </a:lnTo>
                <a:lnTo>
                  <a:pt x="300" y="476"/>
                </a:lnTo>
                <a:lnTo>
                  <a:pt x="300" y="478"/>
                </a:lnTo>
                <a:lnTo>
                  <a:pt x="300" y="480"/>
                </a:lnTo>
                <a:lnTo>
                  <a:pt x="298" y="480"/>
                </a:lnTo>
                <a:lnTo>
                  <a:pt x="300" y="480"/>
                </a:lnTo>
                <a:lnTo>
                  <a:pt x="300" y="482"/>
                </a:lnTo>
                <a:lnTo>
                  <a:pt x="298" y="482"/>
                </a:lnTo>
                <a:lnTo>
                  <a:pt x="298" y="484"/>
                </a:lnTo>
                <a:lnTo>
                  <a:pt x="298" y="486"/>
                </a:lnTo>
                <a:lnTo>
                  <a:pt x="298" y="488"/>
                </a:lnTo>
                <a:lnTo>
                  <a:pt x="298" y="490"/>
                </a:lnTo>
                <a:lnTo>
                  <a:pt x="298" y="492"/>
                </a:lnTo>
                <a:lnTo>
                  <a:pt x="296" y="492"/>
                </a:lnTo>
                <a:lnTo>
                  <a:pt x="296" y="494"/>
                </a:lnTo>
                <a:lnTo>
                  <a:pt x="296" y="495"/>
                </a:lnTo>
                <a:lnTo>
                  <a:pt x="296" y="497"/>
                </a:lnTo>
                <a:lnTo>
                  <a:pt x="294" y="497"/>
                </a:lnTo>
                <a:lnTo>
                  <a:pt x="294" y="499"/>
                </a:lnTo>
                <a:lnTo>
                  <a:pt x="292" y="499"/>
                </a:lnTo>
                <a:lnTo>
                  <a:pt x="292" y="501"/>
                </a:lnTo>
                <a:lnTo>
                  <a:pt x="290" y="501"/>
                </a:lnTo>
                <a:lnTo>
                  <a:pt x="290" y="503"/>
                </a:lnTo>
                <a:lnTo>
                  <a:pt x="290" y="501"/>
                </a:lnTo>
                <a:lnTo>
                  <a:pt x="288" y="501"/>
                </a:lnTo>
                <a:lnTo>
                  <a:pt x="286" y="501"/>
                </a:lnTo>
                <a:lnTo>
                  <a:pt x="284" y="501"/>
                </a:lnTo>
                <a:lnTo>
                  <a:pt x="283" y="503"/>
                </a:lnTo>
                <a:lnTo>
                  <a:pt x="283" y="501"/>
                </a:lnTo>
                <a:lnTo>
                  <a:pt x="281" y="503"/>
                </a:lnTo>
                <a:lnTo>
                  <a:pt x="283" y="503"/>
                </a:lnTo>
                <a:lnTo>
                  <a:pt x="281" y="505"/>
                </a:lnTo>
                <a:lnTo>
                  <a:pt x="279" y="505"/>
                </a:lnTo>
                <a:lnTo>
                  <a:pt x="277" y="503"/>
                </a:lnTo>
                <a:lnTo>
                  <a:pt x="277" y="505"/>
                </a:lnTo>
                <a:lnTo>
                  <a:pt x="275" y="505"/>
                </a:lnTo>
                <a:lnTo>
                  <a:pt x="275" y="507"/>
                </a:lnTo>
                <a:lnTo>
                  <a:pt x="275" y="509"/>
                </a:lnTo>
                <a:lnTo>
                  <a:pt x="275" y="511"/>
                </a:lnTo>
                <a:lnTo>
                  <a:pt x="277" y="511"/>
                </a:lnTo>
                <a:lnTo>
                  <a:pt x="279" y="511"/>
                </a:lnTo>
                <a:lnTo>
                  <a:pt x="279" y="513"/>
                </a:lnTo>
                <a:lnTo>
                  <a:pt x="277" y="513"/>
                </a:lnTo>
                <a:lnTo>
                  <a:pt x="275" y="513"/>
                </a:lnTo>
                <a:lnTo>
                  <a:pt x="275" y="515"/>
                </a:lnTo>
                <a:lnTo>
                  <a:pt x="273" y="515"/>
                </a:lnTo>
                <a:lnTo>
                  <a:pt x="273" y="513"/>
                </a:lnTo>
                <a:lnTo>
                  <a:pt x="271" y="513"/>
                </a:lnTo>
                <a:lnTo>
                  <a:pt x="269" y="513"/>
                </a:lnTo>
                <a:lnTo>
                  <a:pt x="267" y="513"/>
                </a:lnTo>
                <a:lnTo>
                  <a:pt x="267" y="511"/>
                </a:lnTo>
                <a:lnTo>
                  <a:pt x="265" y="511"/>
                </a:lnTo>
                <a:lnTo>
                  <a:pt x="263" y="511"/>
                </a:lnTo>
                <a:lnTo>
                  <a:pt x="263" y="509"/>
                </a:lnTo>
                <a:lnTo>
                  <a:pt x="263" y="507"/>
                </a:lnTo>
                <a:lnTo>
                  <a:pt x="261" y="507"/>
                </a:lnTo>
                <a:lnTo>
                  <a:pt x="259" y="505"/>
                </a:lnTo>
                <a:lnTo>
                  <a:pt x="258" y="505"/>
                </a:lnTo>
                <a:lnTo>
                  <a:pt x="252" y="503"/>
                </a:lnTo>
                <a:lnTo>
                  <a:pt x="248" y="503"/>
                </a:lnTo>
                <a:lnTo>
                  <a:pt x="244" y="507"/>
                </a:lnTo>
                <a:lnTo>
                  <a:pt x="238" y="509"/>
                </a:lnTo>
                <a:lnTo>
                  <a:pt x="240" y="511"/>
                </a:lnTo>
                <a:lnTo>
                  <a:pt x="240" y="515"/>
                </a:lnTo>
                <a:lnTo>
                  <a:pt x="240" y="517"/>
                </a:lnTo>
                <a:lnTo>
                  <a:pt x="242" y="520"/>
                </a:lnTo>
                <a:lnTo>
                  <a:pt x="244" y="528"/>
                </a:lnTo>
                <a:lnTo>
                  <a:pt x="238" y="530"/>
                </a:lnTo>
                <a:lnTo>
                  <a:pt x="235" y="536"/>
                </a:lnTo>
                <a:lnTo>
                  <a:pt x="231" y="536"/>
                </a:lnTo>
                <a:lnTo>
                  <a:pt x="229" y="538"/>
                </a:lnTo>
                <a:lnTo>
                  <a:pt x="229" y="540"/>
                </a:lnTo>
                <a:lnTo>
                  <a:pt x="227" y="538"/>
                </a:lnTo>
                <a:lnTo>
                  <a:pt x="225" y="538"/>
                </a:lnTo>
                <a:lnTo>
                  <a:pt x="219" y="543"/>
                </a:lnTo>
                <a:lnTo>
                  <a:pt x="215" y="547"/>
                </a:lnTo>
                <a:lnTo>
                  <a:pt x="217" y="549"/>
                </a:lnTo>
                <a:lnTo>
                  <a:pt x="211" y="551"/>
                </a:lnTo>
                <a:lnTo>
                  <a:pt x="210" y="547"/>
                </a:lnTo>
                <a:lnTo>
                  <a:pt x="202" y="545"/>
                </a:lnTo>
                <a:lnTo>
                  <a:pt x="200" y="547"/>
                </a:lnTo>
                <a:lnTo>
                  <a:pt x="200" y="549"/>
                </a:lnTo>
                <a:lnTo>
                  <a:pt x="198" y="553"/>
                </a:lnTo>
                <a:lnTo>
                  <a:pt x="198" y="555"/>
                </a:lnTo>
                <a:lnTo>
                  <a:pt x="196" y="557"/>
                </a:lnTo>
                <a:lnTo>
                  <a:pt x="196" y="559"/>
                </a:lnTo>
                <a:lnTo>
                  <a:pt x="196" y="563"/>
                </a:lnTo>
                <a:lnTo>
                  <a:pt x="200" y="605"/>
                </a:lnTo>
                <a:lnTo>
                  <a:pt x="196" y="607"/>
                </a:lnTo>
                <a:lnTo>
                  <a:pt x="196" y="611"/>
                </a:lnTo>
                <a:lnTo>
                  <a:pt x="192" y="615"/>
                </a:lnTo>
                <a:lnTo>
                  <a:pt x="192" y="616"/>
                </a:lnTo>
                <a:lnTo>
                  <a:pt x="190" y="616"/>
                </a:lnTo>
                <a:lnTo>
                  <a:pt x="188" y="620"/>
                </a:lnTo>
                <a:lnTo>
                  <a:pt x="188" y="624"/>
                </a:lnTo>
                <a:lnTo>
                  <a:pt x="190" y="630"/>
                </a:lnTo>
                <a:lnTo>
                  <a:pt x="190" y="636"/>
                </a:lnTo>
                <a:lnTo>
                  <a:pt x="192" y="639"/>
                </a:lnTo>
                <a:lnTo>
                  <a:pt x="192" y="643"/>
                </a:lnTo>
                <a:lnTo>
                  <a:pt x="185" y="651"/>
                </a:lnTo>
                <a:lnTo>
                  <a:pt x="181" y="657"/>
                </a:lnTo>
                <a:lnTo>
                  <a:pt x="179" y="663"/>
                </a:lnTo>
                <a:lnTo>
                  <a:pt x="177" y="666"/>
                </a:lnTo>
                <a:lnTo>
                  <a:pt x="173" y="670"/>
                </a:lnTo>
                <a:lnTo>
                  <a:pt x="171" y="674"/>
                </a:lnTo>
                <a:lnTo>
                  <a:pt x="169" y="674"/>
                </a:lnTo>
                <a:lnTo>
                  <a:pt x="165" y="676"/>
                </a:lnTo>
                <a:lnTo>
                  <a:pt x="163" y="678"/>
                </a:lnTo>
                <a:lnTo>
                  <a:pt x="163" y="680"/>
                </a:lnTo>
                <a:lnTo>
                  <a:pt x="162" y="684"/>
                </a:lnTo>
                <a:lnTo>
                  <a:pt x="162" y="686"/>
                </a:lnTo>
                <a:lnTo>
                  <a:pt x="160" y="687"/>
                </a:lnTo>
                <a:lnTo>
                  <a:pt x="158" y="691"/>
                </a:lnTo>
                <a:lnTo>
                  <a:pt x="156" y="697"/>
                </a:lnTo>
                <a:lnTo>
                  <a:pt x="150" y="711"/>
                </a:lnTo>
                <a:lnTo>
                  <a:pt x="148" y="712"/>
                </a:lnTo>
                <a:lnTo>
                  <a:pt x="146" y="714"/>
                </a:lnTo>
                <a:lnTo>
                  <a:pt x="146" y="716"/>
                </a:lnTo>
                <a:lnTo>
                  <a:pt x="148" y="716"/>
                </a:lnTo>
                <a:lnTo>
                  <a:pt x="148" y="718"/>
                </a:lnTo>
                <a:lnTo>
                  <a:pt x="148" y="720"/>
                </a:lnTo>
                <a:lnTo>
                  <a:pt x="148" y="724"/>
                </a:lnTo>
                <a:lnTo>
                  <a:pt x="148" y="728"/>
                </a:lnTo>
                <a:lnTo>
                  <a:pt x="150" y="730"/>
                </a:lnTo>
                <a:lnTo>
                  <a:pt x="148" y="737"/>
                </a:lnTo>
                <a:lnTo>
                  <a:pt x="148" y="741"/>
                </a:lnTo>
                <a:lnTo>
                  <a:pt x="152" y="747"/>
                </a:lnTo>
                <a:lnTo>
                  <a:pt x="146" y="751"/>
                </a:lnTo>
                <a:lnTo>
                  <a:pt x="140" y="753"/>
                </a:lnTo>
                <a:lnTo>
                  <a:pt x="137" y="757"/>
                </a:lnTo>
                <a:lnTo>
                  <a:pt x="135" y="766"/>
                </a:lnTo>
                <a:lnTo>
                  <a:pt x="133" y="766"/>
                </a:lnTo>
                <a:lnTo>
                  <a:pt x="131" y="770"/>
                </a:lnTo>
                <a:lnTo>
                  <a:pt x="131" y="774"/>
                </a:lnTo>
                <a:lnTo>
                  <a:pt x="129" y="778"/>
                </a:lnTo>
                <a:lnTo>
                  <a:pt x="125" y="780"/>
                </a:lnTo>
                <a:lnTo>
                  <a:pt x="121" y="785"/>
                </a:lnTo>
                <a:lnTo>
                  <a:pt x="119" y="785"/>
                </a:lnTo>
                <a:lnTo>
                  <a:pt x="117" y="789"/>
                </a:lnTo>
                <a:lnTo>
                  <a:pt x="110" y="778"/>
                </a:lnTo>
                <a:lnTo>
                  <a:pt x="110" y="776"/>
                </a:lnTo>
                <a:lnTo>
                  <a:pt x="106" y="770"/>
                </a:lnTo>
                <a:lnTo>
                  <a:pt x="104" y="768"/>
                </a:lnTo>
                <a:lnTo>
                  <a:pt x="104" y="766"/>
                </a:lnTo>
                <a:lnTo>
                  <a:pt x="102" y="766"/>
                </a:lnTo>
                <a:lnTo>
                  <a:pt x="100" y="764"/>
                </a:lnTo>
                <a:lnTo>
                  <a:pt x="98" y="762"/>
                </a:lnTo>
                <a:lnTo>
                  <a:pt x="98" y="760"/>
                </a:lnTo>
                <a:lnTo>
                  <a:pt x="96" y="759"/>
                </a:lnTo>
                <a:lnTo>
                  <a:pt x="94" y="757"/>
                </a:lnTo>
                <a:lnTo>
                  <a:pt x="92" y="755"/>
                </a:lnTo>
                <a:lnTo>
                  <a:pt x="92" y="749"/>
                </a:lnTo>
                <a:lnTo>
                  <a:pt x="92" y="747"/>
                </a:lnTo>
                <a:lnTo>
                  <a:pt x="90" y="743"/>
                </a:lnTo>
                <a:lnTo>
                  <a:pt x="92" y="739"/>
                </a:lnTo>
                <a:lnTo>
                  <a:pt x="92" y="737"/>
                </a:lnTo>
                <a:lnTo>
                  <a:pt x="92" y="735"/>
                </a:lnTo>
                <a:lnTo>
                  <a:pt x="92" y="734"/>
                </a:lnTo>
                <a:lnTo>
                  <a:pt x="92" y="732"/>
                </a:lnTo>
                <a:lnTo>
                  <a:pt x="92" y="730"/>
                </a:lnTo>
                <a:lnTo>
                  <a:pt x="92" y="728"/>
                </a:lnTo>
                <a:lnTo>
                  <a:pt x="92" y="724"/>
                </a:lnTo>
                <a:lnTo>
                  <a:pt x="94" y="720"/>
                </a:lnTo>
                <a:lnTo>
                  <a:pt x="92" y="716"/>
                </a:lnTo>
                <a:lnTo>
                  <a:pt x="92" y="712"/>
                </a:lnTo>
                <a:lnTo>
                  <a:pt x="92" y="711"/>
                </a:lnTo>
                <a:lnTo>
                  <a:pt x="90" y="703"/>
                </a:lnTo>
                <a:lnTo>
                  <a:pt x="88" y="703"/>
                </a:lnTo>
                <a:lnTo>
                  <a:pt x="88" y="699"/>
                </a:lnTo>
                <a:lnTo>
                  <a:pt x="87" y="697"/>
                </a:lnTo>
                <a:lnTo>
                  <a:pt x="85" y="697"/>
                </a:lnTo>
                <a:lnTo>
                  <a:pt x="81" y="693"/>
                </a:lnTo>
                <a:lnTo>
                  <a:pt x="81" y="691"/>
                </a:lnTo>
                <a:lnTo>
                  <a:pt x="79" y="691"/>
                </a:lnTo>
                <a:lnTo>
                  <a:pt x="75" y="687"/>
                </a:lnTo>
                <a:lnTo>
                  <a:pt x="73" y="687"/>
                </a:lnTo>
                <a:lnTo>
                  <a:pt x="73" y="686"/>
                </a:lnTo>
                <a:lnTo>
                  <a:pt x="73" y="684"/>
                </a:lnTo>
                <a:lnTo>
                  <a:pt x="71" y="682"/>
                </a:lnTo>
                <a:lnTo>
                  <a:pt x="67" y="676"/>
                </a:lnTo>
                <a:lnTo>
                  <a:pt x="67" y="674"/>
                </a:lnTo>
                <a:lnTo>
                  <a:pt x="65" y="672"/>
                </a:lnTo>
                <a:lnTo>
                  <a:pt x="64" y="670"/>
                </a:lnTo>
                <a:lnTo>
                  <a:pt x="62" y="668"/>
                </a:lnTo>
                <a:lnTo>
                  <a:pt x="58" y="668"/>
                </a:lnTo>
                <a:lnTo>
                  <a:pt x="56" y="666"/>
                </a:lnTo>
                <a:lnTo>
                  <a:pt x="54" y="666"/>
                </a:lnTo>
                <a:lnTo>
                  <a:pt x="50" y="664"/>
                </a:lnTo>
                <a:lnTo>
                  <a:pt x="48" y="664"/>
                </a:lnTo>
                <a:lnTo>
                  <a:pt x="46" y="664"/>
                </a:lnTo>
                <a:lnTo>
                  <a:pt x="44" y="664"/>
                </a:lnTo>
                <a:lnTo>
                  <a:pt x="44" y="666"/>
                </a:lnTo>
                <a:lnTo>
                  <a:pt x="42" y="666"/>
                </a:lnTo>
                <a:lnTo>
                  <a:pt x="42" y="668"/>
                </a:lnTo>
                <a:lnTo>
                  <a:pt x="42" y="670"/>
                </a:lnTo>
                <a:lnTo>
                  <a:pt x="42" y="672"/>
                </a:lnTo>
                <a:lnTo>
                  <a:pt x="40" y="672"/>
                </a:lnTo>
                <a:lnTo>
                  <a:pt x="40" y="674"/>
                </a:lnTo>
                <a:lnTo>
                  <a:pt x="40" y="676"/>
                </a:lnTo>
                <a:lnTo>
                  <a:pt x="39" y="678"/>
                </a:lnTo>
                <a:lnTo>
                  <a:pt x="37" y="682"/>
                </a:lnTo>
                <a:lnTo>
                  <a:pt x="37" y="684"/>
                </a:lnTo>
                <a:lnTo>
                  <a:pt x="35" y="686"/>
                </a:lnTo>
                <a:lnTo>
                  <a:pt x="35" y="687"/>
                </a:lnTo>
                <a:lnTo>
                  <a:pt x="33" y="687"/>
                </a:lnTo>
                <a:lnTo>
                  <a:pt x="31" y="687"/>
                </a:lnTo>
                <a:lnTo>
                  <a:pt x="29" y="686"/>
                </a:lnTo>
                <a:lnTo>
                  <a:pt x="29" y="684"/>
                </a:lnTo>
                <a:lnTo>
                  <a:pt x="27" y="684"/>
                </a:lnTo>
                <a:lnTo>
                  <a:pt x="27" y="682"/>
                </a:lnTo>
                <a:lnTo>
                  <a:pt x="25" y="680"/>
                </a:lnTo>
                <a:lnTo>
                  <a:pt x="23" y="678"/>
                </a:lnTo>
                <a:lnTo>
                  <a:pt x="21" y="676"/>
                </a:lnTo>
                <a:lnTo>
                  <a:pt x="19" y="674"/>
                </a:lnTo>
                <a:lnTo>
                  <a:pt x="19" y="672"/>
                </a:lnTo>
                <a:lnTo>
                  <a:pt x="17" y="670"/>
                </a:lnTo>
                <a:lnTo>
                  <a:pt x="17" y="668"/>
                </a:lnTo>
                <a:lnTo>
                  <a:pt x="14" y="666"/>
                </a:lnTo>
                <a:lnTo>
                  <a:pt x="14" y="664"/>
                </a:lnTo>
                <a:lnTo>
                  <a:pt x="14" y="663"/>
                </a:lnTo>
                <a:lnTo>
                  <a:pt x="12" y="661"/>
                </a:lnTo>
                <a:lnTo>
                  <a:pt x="10" y="657"/>
                </a:lnTo>
                <a:lnTo>
                  <a:pt x="8" y="655"/>
                </a:lnTo>
                <a:lnTo>
                  <a:pt x="6" y="651"/>
                </a:lnTo>
                <a:lnTo>
                  <a:pt x="4" y="649"/>
                </a:lnTo>
                <a:lnTo>
                  <a:pt x="4" y="647"/>
                </a:lnTo>
                <a:lnTo>
                  <a:pt x="2" y="645"/>
                </a:lnTo>
                <a:lnTo>
                  <a:pt x="2" y="643"/>
                </a:lnTo>
                <a:lnTo>
                  <a:pt x="2" y="641"/>
                </a:lnTo>
                <a:lnTo>
                  <a:pt x="0" y="639"/>
                </a:lnTo>
                <a:lnTo>
                  <a:pt x="0" y="638"/>
                </a:lnTo>
                <a:lnTo>
                  <a:pt x="2" y="638"/>
                </a:lnTo>
                <a:lnTo>
                  <a:pt x="2" y="636"/>
                </a:lnTo>
                <a:lnTo>
                  <a:pt x="0" y="636"/>
                </a:lnTo>
                <a:lnTo>
                  <a:pt x="0" y="634"/>
                </a:lnTo>
                <a:lnTo>
                  <a:pt x="2" y="634"/>
                </a:lnTo>
                <a:lnTo>
                  <a:pt x="2" y="632"/>
                </a:lnTo>
                <a:lnTo>
                  <a:pt x="4" y="630"/>
                </a:lnTo>
                <a:lnTo>
                  <a:pt x="6" y="628"/>
                </a:lnTo>
                <a:lnTo>
                  <a:pt x="6" y="626"/>
                </a:lnTo>
                <a:lnTo>
                  <a:pt x="8" y="626"/>
                </a:lnTo>
                <a:lnTo>
                  <a:pt x="8" y="624"/>
                </a:lnTo>
                <a:lnTo>
                  <a:pt x="10" y="624"/>
                </a:lnTo>
                <a:lnTo>
                  <a:pt x="12" y="622"/>
                </a:lnTo>
                <a:lnTo>
                  <a:pt x="14" y="620"/>
                </a:lnTo>
                <a:lnTo>
                  <a:pt x="15" y="618"/>
                </a:lnTo>
                <a:lnTo>
                  <a:pt x="17" y="616"/>
                </a:lnTo>
                <a:lnTo>
                  <a:pt x="19" y="615"/>
                </a:lnTo>
                <a:lnTo>
                  <a:pt x="21" y="615"/>
                </a:lnTo>
                <a:lnTo>
                  <a:pt x="23" y="613"/>
                </a:lnTo>
                <a:lnTo>
                  <a:pt x="25" y="611"/>
                </a:lnTo>
                <a:lnTo>
                  <a:pt x="25" y="609"/>
                </a:lnTo>
                <a:lnTo>
                  <a:pt x="27" y="609"/>
                </a:lnTo>
                <a:lnTo>
                  <a:pt x="29" y="607"/>
                </a:lnTo>
                <a:lnTo>
                  <a:pt x="31" y="605"/>
                </a:lnTo>
                <a:lnTo>
                  <a:pt x="33" y="603"/>
                </a:lnTo>
                <a:lnTo>
                  <a:pt x="35" y="601"/>
                </a:lnTo>
                <a:lnTo>
                  <a:pt x="37" y="599"/>
                </a:lnTo>
                <a:lnTo>
                  <a:pt x="39" y="597"/>
                </a:lnTo>
                <a:lnTo>
                  <a:pt x="40" y="595"/>
                </a:lnTo>
                <a:lnTo>
                  <a:pt x="42" y="591"/>
                </a:lnTo>
                <a:lnTo>
                  <a:pt x="44" y="590"/>
                </a:lnTo>
                <a:lnTo>
                  <a:pt x="46" y="588"/>
                </a:lnTo>
                <a:lnTo>
                  <a:pt x="46" y="584"/>
                </a:lnTo>
                <a:lnTo>
                  <a:pt x="48" y="582"/>
                </a:lnTo>
                <a:lnTo>
                  <a:pt x="50" y="578"/>
                </a:lnTo>
                <a:lnTo>
                  <a:pt x="52" y="576"/>
                </a:lnTo>
                <a:lnTo>
                  <a:pt x="52" y="574"/>
                </a:lnTo>
                <a:lnTo>
                  <a:pt x="54" y="570"/>
                </a:lnTo>
                <a:lnTo>
                  <a:pt x="54" y="568"/>
                </a:lnTo>
                <a:lnTo>
                  <a:pt x="56" y="568"/>
                </a:lnTo>
                <a:lnTo>
                  <a:pt x="56" y="566"/>
                </a:lnTo>
                <a:lnTo>
                  <a:pt x="60" y="563"/>
                </a:lnTo>
                <a:lnTo>
                  <a:pt x="60" y="561"/>
                </a:lnTo>
                <a:lnTo>
                  <a:pt x="62" y="559"/>
                </a:lnTo>
                <a:lnTo>
                  <a:pt x="64" y="557"/>
                </a:lnTo>
                <a:lnTo>
                  <a:pt x="64" y="555"/>
                </a:lnTo>
                <a:lnTo>
                  <a:pt x="65" y="555"/>
                </a:lnTo>
                <a:lnTo>
                  <a:pt x="65" y="553"/>
                </a:lnTo>
                <a:lnTo>
                  <a:pt x="67" y="551"/>
                </a:lnTo>
                <a:lnTo>
                  <a:pt x="67" y="549"/>
                </a:lnTo>
                <a:lnTo>
                  <a:pt x="69" y="549"/>
                </a:lnTo>
                <a:lnTo>
                  <a:pt x="71" y="547"/>
                </a:lnTo>
                <a:lnTo>
                  <a:pt x="71" y="545"/>
                </a:lnTo>
                <a:lnTo>
                  <a:pt x="73" y="545"/>
                </a:lnTo>
                <a:lnTo>
                  <a:pt x="75" y="543"/>
                </a:lnTo>
                <a:lnTo>
                  <a:pt x="77" y="543"/>
                </a:lnTo>
                <a:lnTo>
                  <a:pt x="79" y="542"/>
                </a:lnTo>
                <a:lnTo>
                  <a:pt x="81" y="542"/>
                </a:lnTo>
                <a:lnTo>
                  <a:pt x="83" y="542"/>
                </a:lnTo>
                <a:lnTo>
                  <a:pt x="85" y="542"/>
                </a:lnTo>
                <a:lnTo>
                  <a:pt x="85" y="540"/>
                </a:lnTo>
                <a:lnTo>
                  <a:pt x="88" y="538"/>
                </a:lnTo>
                <a:lnTo>
                  <a:pt x="90" y="536"/>
                </a:lnTo>
                <a:lnTo>
                  <a:pt x="92" y="534"/>
                </a:lnTo>
                <a:lnTo>
                  <a:pt x="94" y="532"/>
                </a:lnTo>
                <a:lnTo>
                  <a:pt x="96" y="530"/>
                </a:lnTo>
                <a:lnTo>
                  <a:pt x="98" y="528"/>
                </a:lnTo>
                <a:lnTo>
                  <a:pt x="98" y="524"/>
                </a:lnTo>
                <a:lnTo>
                  <a:pt x="98" y="520"/>
                </a:lnTo>
                <a:lnTo>
                  <a:pt x="96" y="518"/>
                </a:lnTo>
                <a:lnTo>
                  <a:pt x="96" y="517"/>
                </a:lnTo>
                <a:lnTo>
                  <a:pt x="94" y="513"/>
                </a:lnTo>
                <a:lnTo>
                  <a:pt x="94" y="511"/>
                </a:lnTo>
                <a:lnTo>
                  <a:pt x="94" y="509"/>
                </a:lnTo>
                <a:lnTo>
                  <a:pt x="96" y="507"/>
                </a:lnTo>
                <a:lnTo>
                  <a:pt x="96" y="503"/>
                </a:lnTo>
                <a:lnTo>
                  <a:pt x="98" y="501"/>
                </a:lnTo>
                <a:lnTo>
                  <a:pt x="98" y="499"/>
                </a:lnTo>
                <a:lnTo>
                  <a:pt x="102" y="495"/>
                </a:lnTo>
                <a:lnTo>
                  <a:pt x="102" y="494"/>
                </a:lnTo>
                <a:lnTo>
                  <a:pt x="104" y="490"/>
                </a:lnTo>
                <a:lnTo>
                  <a:pt x="106" y="486"/>
                </a:lnTo>
                <a:lnTo>
                  <a:pt x="106" y="482"/>
                </a:lnTo>
                <a:lnTo>
                  <a:pt x="113" y="469"/>
                </a:lnTo>
                <a:lnTo>
                  <a:pt x="115" y="467"/>
                </a:lnTo>
                <a:lnTo>
                  <a:pt x="115" y="465"/>
                </a:lnTo>
                <a:lnTo>
                  <a:pt x="119" y="459"/>
                </a:lnTo>
                <a:lnTo>
                  <a:pt x="121" y="457"/>
                </a:lnTo>
                <a:lnTo>
                  <a:pt x="121" y="453"/>
                </a:lnTo>
                <a:lnTo>
                  <a:pt x="121" y="451"/>
                </a:lnTo>
                <a:lnTo>
                  <a:pt x="121" y="449"/>
                </a:lnTo>
                <a:lnTo>
                  <a:pt x="121" y="447"/>
                </a:lnTo>
                <a:lnTo>
                  <a:pt x="121" y="444"/>
                </a:lnTo>
                <a:lnTo>
                  <a:pt x="121" y="442"/>
                </a:lnTo>
                <a:lnTo>
                  <a:pt x="121" y="440"/>
                </a:lnTo>
                <a:lnTo>
                  <a:pt x="119" y="438"/>
                </a:lnTo>
                <a:lnTo>
                  <a:pt x="117" y="434"/>
                </a:lnTo>
                <a:lnTo>
                  <a:pt x="117" y="432"/>
                </a:lnTo>
                <a:lnTo>
                  <a:pt x="115" y="430"/>
                </a:lnTo>
                <a:lnTo>
                  <a:pt x="113" y="426"/>
                </a:lnTo>
                <a:lnTo>
                  <a:pt x="112" y="424"/>
                </a:lnTo>
                <a:lnTo>
                  <a:pt x="110" y="424"/>
                </a:lnTo>
                <a:lnTo>
                  <a:pt x="106" y="424"/>
                </a:lnTo>
                <a:lnTo>
                  <a:pt x="104" y="422"/>
                </a:lnTo>
                <a:lnTo>
                  <a:pt x="100" y="422"/>
                </a:lnTo>
                <a:lnTo>
                  <a:pt x="100" y="421"/>
                </a:lnTo>
                <a:lnTo>
                  <a:pt x="98" y="421"/>
                </a:lnTo>
                <a:lnTo>
                  <a:pt x="96" y="421"/>
                </a:lnTo>
                <a:lnTo>
                  <a:pt x="94" y="419"/>
                </a:lnTo>
                <a:lnTo>
                  <a:pt x="92" y="419"/>
                </a:lnTo>
                <a:lnTo>
                  <a:pt x="90" y="417"/>
                </a:lnTo>
                <a:lnTo>
                  <a:pt x="88" y="415"/>
                </a:lnTo>
                <a:lnTo>
                  <a:pt x="87" y="415"/>
                </a:lnTo>
                <a:lnTo>
                  <a:pt x="85" y="413"/>
                </a:lnTo>
                <a:lnTo>
                  <a:pt x="85" y="411"/>
                </a:lnTo>
                <a:lnTo>
                  <a:pt x="83" y="411"/>
                </a:lnTo>
                <a:lnTo>
                  <a:pt x="81" y="411"/>
                </a:lnTo>
                <a:lnTo>
                  <a:pt x="79" y="409"/>
                </a:lnTo>
                <a:lnTo>
                  <a:pt x="79" y="407"/>
                </a:lnTo>
                <a:lnTo>
                  <a:pt x="77" y="405"/>
                </a:lnTo>
                <a:lnTo>
                  <a:pt x="77" y="403"/>
                </a:lnTo>
                <a:lnTo>
                  <a:pt x="77" y="401"/>
                </a:lnTo>
                <a:lnTo>
                  <a:pt x="77" y="399"/>
                </a:lnTo>
                <a:lnTo>
                  <a:pt x="77" y="398"/>
                </a:lnTo>
                <a:lnTo>
                  <a:pt x="77" y="396"/>
                </a:lnTo>
                <a:lnTo>
                  <a:pt x="77" y="394"/>
                </a:lnTo>
                <a:lnTo>
                  <a:pt x="77" y="392"/>
                </a:lnTo>
                <a:lnTo>
                  <a:pt x="79" y="390"/>
                </a:lnTo>
                <a:lnTo>
                  <a:pt x="77" y="386"/>
                </a:lnTo>
                <a:lnTo>
                  <a:pt x="77" y="384"/>
                </a:lnTo>
                <a:lnTo>
                  <a:pt x="77" y="382"/>
                </a:lnTo>
                <a:lnTo>
                  <a:pt x="77" y="380"/>
                </a:lnTo>
                <a:lnTo>
                  <a:pt x="77" y="378"/>
                </a:lnTo>
                <a:lnTo>
                  <a:pt x="75" y="376"/>
                </a:lnTo>
                <a:lnTo>
                  <a:pt x="75" y="374"/>
                </a:lnTo>
                <a:lnTo>
                  <a:pt x="73" y="374"/>
                </a:lnTo>
                <a:lnTo>
                  <a:pt x="73" y="373"/>
                </a:lnTo>
                <a:lnTo>
                  <a:pt x="71" y="371"/>
                </a:lnTo>
                <a:lnTo>
                  <a:pt x="69" y="367"/>
                </a:lnTo>
                <a:lnTo>
                  <a:pt x="69" y="365"/>
                </a:lnTo>
                <a:lnTo>
                  <a:pt x="67" y="363"/>
                </a:lnTo>
                <a:lnTo>
                  <a:pt x="67" y="361"/>
                </a:lnTo>
                <a:lnTo>
                  <a:pt x="65" y="361"/>
                </a:lnTo>
                <a:lnTo>
                  <a:pt x="65" y="359"/>
                </a:lnTo>
                <a:lnTo>
                  <a:pt x="64" y="357"/>
                </a:lnTo>
                <a:lnTo>
                  <a:pt x="64" y="355"/>
                </a:lnTo>
                <a:lnTo>
                  <a:pt x="62" y="353"/>
                </a:lnTo>
                <a:lnTo>
                  <a:pt x="60" y="351"/>
                </a:lnTo>
                <a:lnTo>
                  <a:pt x="60" y="350"/>
                </a:lnTo>
                <a:lnTo>
                  <a:pt x="58" y="350"/>
                </a:lnTo>
                <a:lnTo>
                  <a:pt x="56" y="346"/>
                </a:lnTo>
                <a:lnTo>
                  <a:pt x="56" y="344"/>
                </a:lnTo>
                <a:lnTo>
                  <a:pt x="54" y="342"/>
                </a:lnTo>
                <a:lnTo>
                  <a:pt x="52" y="342"/>
                </a:lnTo>
                <a:lnTo>
                  <a:pt x="50" y="342"/>
                </a:lnTo>
                <a:lnTo>
                  <a:pt x="48" y="342"/>
                </a:lnTo>
                <a:lnTo>
                  <a:pt x="46" y="342"/>
                </a:lnTo>
                <a:lnTo>
                  <a:pt x="44" y="342"/>
                </a:lnTo>
                <a:lnTo>
                  <a:pt x="42" y="340"/>
                </a:lnTo>
                <a:lnTo>
                  <a:pt x="42" y="338"/>
                </a:lnTo>
                <a:lnTo>
                  <a:pt x="40" y="338"/>
                </a:lnTo>
                <a:lnTo>
                  <a:pt x="39" y="336"/>
                </a:lnTo>
                <a:lnTo>
                  <a:pt x="39" y="334"/>
                </a:lnTo>
                <a:lnTo>
                  <a:pt x="37" y="334"/>
                </a:lnTo>
                <a:lnTo>
                  <a:pt x="37" y="332"/>
                </a:lnTo>
                <a:lnTo>
                  <a:pt x="35" y="330"/>
                </a:lnTo>
                <a:lnTo>
                  <a:pt x="33" y="328"/>
                </a:lnTo>
                <a:lnTo>
                  <a:pt x="33" y="326"/>
                </a:lnTo>
                <a:lnTo>
                  <a:pt x="31" y="326"/>
                </a:lnTo>
                <a:lnTo>
                  <a:pt x="31" y="325"/>
                </a:lnTo>
                <a:lnTo>
                  <a:pt x="29" y="325"/>
                </a:lnTo>
                <a:lnTo>
                  <a:pt x="27" y="321"/>
                </a:lnTo>
                <a:lnTo>
                  <a:pt x="27" y="319"/>
                </a:lnTo>
                <a:lnTo>
                  <a:pt x="25" y="317"/>
                </a:lnTo>
                <a:lnTo>
                  <a:pt x="23" y="317"/>
                </a:lnTo>
                <a:lnTo>
                  <a:pt x="23" y="315"/>
                </a:lnTo>
                <a:lnTo>
                  <a:pt x="21" y="311"/>
                </a:lnTo>
                <a:lnTo>
                  <a:pt x="21" y="309"/>
                </a:lnTo>
                <a:lnTo>
                  <a:pt x="19" y="307"/>
                </a:lnTo>
                <a:lnTo>
                  <a:pt x="19" y="305"/>
                </a:lnTo>
                <a:lnTo>
                  <a:pt x="21" y="303"/>
                </a:lnTo>
                <a:lnTo>
                  <a:pt x="21" y="302"/>
                </a:lnTo>
                <a:lnTo>
                  <a:pt x="21" y="300"/>
                </a:lnTo>
                <a:lnTo>
                  <a:pt x="23" y="300"/>
                </a:lnTo>
                <a:lnTo>
                  <a:pt x="23" y="298"/>
                </a:lnTo>
                <a:lnTo>
                  <a:pt x="25" y="296"/>
                </a:lnTo>
                <a:lnTo>
                  <a:pt x="27" y="294"/>
                </a:lnTo>
                <a:lnTo>
                  <a:pt x="29" y="294"/>
                </a:lnTo>
                <a:lnTo>
                  <a:pt x="31" y="294"/>
                </a:lnTo>
                <a:lnTo>
                  <a:pt x="33" y="294"/>
                </a:lnTo>
                <a:lnTo>
                  <a:pt x="35" y="292"/>
                </a:lnTo>
                <a:lnTo>
                  <a:pt x="37" y="292"/>
                </a:lnTo>
                <a:lnTo>
                  <a:pt x="40" y="292"/>
                </a:lnTo>
                <a:lnTo>
                  <a:pt x="44" y="294"/>
                </a:lnTo>
                <a:lnTo>
                  <a:pt x="48" y="294"/>
                </a:lnTo>
                <a:lnTo>
                  <a:pt x="50" y="294"/>
                </a:lnTo>
                <a:lnTo>
                  <a:pt x="50" y="292"/>
                </a:lnTo>
                <a:lnTo>
                  <a:pt x="52" y="292"/>
                </a:lnTo>
                <a:lnTo>
                  <a:pt x="54" y="292"/>
                </a:lnTo>
                <a:lnTo>
                  <a:pt x="56" y="292"/>
                </a:lnTo>
                <a:lnTo>
                  <a:pt x="58" y="292"/>
                </a:lnTo>
                <a:lnTo>
                  <a:pt x="60" y="292"/>
                </a:lnTo>
                <a:lnTo>
                  <a:pt x="62" y="290"/>
                </a:lnTo>
                <a:lnTo>
                  <a:pt x="64" y="288"/>
                </a:lnTo>
                <a:lnTo>
                  <a:pt x="65" y="288"/>
                </a:lnTo>
                <a:lnTo>
                  <a:pt x="67" y="286"/>
                </a:lnTo>
                <a:lnTo>
                  <a:pt x="69" y="284"/>
                </a:lnTo>
                <a:lnTo>
                  <a:pt x="71" y="282"/>
                </a:lnTo>
                <a:lnTo>
                  <a:pt x="73" y="282"/>
                </a:lnTo>
                <a:lnTo>
                  <a:pt x="73" y="280"/>
                </a:lnTo>
                <a:lnTo>
                  <a:pt x="75" y="280"/>
                </a:lnTo>
                <a:lnTo>
                  <a:pt x="77" y="278"/>
                </a:lnTo>
                <a:lnTo>
                  <a:pt x="79" y="278"/>
                </a:lnTo>
                <a:lnTo>
                  <a:pt x="81" y="277"/>
                </a:lnTo>
                <a:lnTo>
                  <a:pt x="83" y="275"/>
                </a:lnTo>
                <a:lnTo>
                  <a:pt x="85" y="273"/>
                </a:lnTo>
                <a:lnTo>
                  <a:pt x="87" y="273"/>
                </a:lnTo>
                <a:lnTo>
                  <a:pt x="88" y="271"/>
                </a:lnTo>
                <a:lnTo>
                  <a:pt x="90" y="269"/>
                </a:lnTo>
                <a:lnTo>
                  <a:pt x="90" y="267"/>
                </a:lnTo>
                <a:lnTo>
                  <a:pt x="92" y="267"/>
                </a:lnTo>
                <a:lnTo>
                  <a:pt x="94" y="265"/>
                </a:lnTo>
                <a:lnTo>
                  <a:pt x="96" y="263"/>
                </a:lnTo>
                <a:lnTo>
                  <a:pt x="98" y="261"/>
                </a:lnTo>
                <a:lnTo>
                  <a:pt x="100" y="259"/>
                </a:lnTo>
                <a:lnTo>
                  <a:pt x="102" y="259"/>
                </a:lnTo>
                <a:lnTo>
                  <a:pt x="104" y="259"/>
                </a:lnTo>
                <a:lnTo>
                  <a:pt x="104" y="257"/>
                </a:lnTo>
                <a:lnTo>
                  <a:pt x="106" y="257"/>
                </a:lnTo>
                <a:lnTo>
                  <a:pt x="108" y="257"/>
                </a:lnTo>
                <a:lnTo>
                  <a:pt x="108" y="255"/>
                </a:lnTo>
                <a:lnTo>
                  <a:pt x="110" y="254"/>
                </a:lnTo>
                <a:lnTo>
                  <a:pt x="112" y="254"/>
                </a:lnTo>
                <a:lnTo>
                  <a:pt x="112" y="252"/>
                </a:lnTo>
                <a:lnTo>
                  <a:pt x="112" y="248"/>
                </a:lnTo>
                <a:lnTo>
                  <a:pt x="112" y="246"/>
                </a:lnTo>
                <a:lnTo>
                  <a:pt x="110" y="246"/>
                </a:lnTo>
                <a:lnTo>
                  <a:pt x="110" y="244"/>
                </a:lnTo>
                <a:lnTo>
                  <a:pt x="108" y="242"/>
                </a:lnTo>
                <a:lnTo>
                  <a:pt x="108" y="238"/>
                </a:lnTo>
                <a:lnTo>
                  <a:pt x="108" y="236"/>
                </a:lnTo>
                <a:lnTo>
                  <a:pt x="108" y="232"/>
                </a:lnTo>
                <a:lnTo>
                  <a:pt x="110" y="230"/>
                </a:lnTo>
                <a:lnTo>
                  <a:pt x="110" y="229"/>
                </a:lnTo>
                <a:lnTo>
                  <a:pt x="110" y="227"/>
                </a:lnTo>
                <a:lnTo>
                  <a:pt x="112" y="225"/>
                </a:lnTo>
                <a:lnTo>
                  <a:pt x="112" y="223"/>
                </a:lnTo>
                <a:lnTo>
                  <a:pt x="112" y="217"/>
                </a:lnTo>
                <a:lnTo>
                  <a:pt x="112" y="215"/>
                </a:lnTo>
                <a:lnTo>
                  <a:pt x="110" y="215"/>
                </a:lnTo>
                <a:lnTo>
                  <a:pt x="110" y="213"/>
                </a:lnTo>
                <a:lnTo>
                  <a:pt x="110" y="211"/>
                </a:lnTo>
                <a:lnTo>
                  <a:pt x="110" y="209"/>
                </a:lnTo>
                <a:lnTo>
                  <a:pt x="112" y="207"/>
                </a:lnTo>
                <a:lnTo>
                  <a:pt x="112" y="206"/>
                </a:lnTo>
                <a:lnTo>
                  <a:pt x="112" y="204"/>
                </a:lnTo>
                <a:lnTo>
                  <a:pt x="110" y="202"/>
                </a:lnTo>
                <a:lnTo>
                  <a:pt x="110" y="200"/>
                </a:lnTo>
                <a:lnTo>
                  <a:pt x="110" y="198"/>
                </a:lnTo>
                <a:lnTo>
                  <a:pt x="112" y="198"/>
                </a:lnTo>
                <a:lnTo>
                  <a:pt x="113" y="198"/>
                </a:lnTo>
                <a:lnTo>
                  <a:pt x="115" y="198"/>
                </a:lnTo>
                <a:lnTo>
                  <a:pt x="117" y="198"/>
                </a:lnTo>
                <a:lnTo>
                  <a:pt x="119" y="198"/>
                </a:lnTo>
                <a:lnTo>
                  <a:pt x="123" y="200"/>
                </a:lnTo>
                <a:lnTo>
                  <a:pt x="125" y="200"/>
                </a:lnTo>
                <a:lnTo>
                  <a:pt x="127" y="200"/>
                </a:lnTo>
                <a:lnTo>
                  <a:pt x="129" y="200"/>
                </a:lnTo>
                <a:lnTo>
                  <a:pt x="131" y="200"/>
                </a:lnTo>
                <a:lnTo>
                  <a:pt x="133" y="202"/>
                </a:lnTo>
                <a:lnTo>
                  <a:pt x="135" y="202"/>
                </a:lnTo>
                <a:lnTo>
                  <a:pt x="138" y="202"/>
                </a:lnTo>
                <a:lnTo>
                  <a:pt x="140" y="202"/>
                </a:lnTo>
                <a:lnTo>
                  <a:pt x="142" y="202"/>
                </a:lnTo>
                <a:lnTo>
                  <a:pt x="144" y="202"/>
                </a:lnTo>
                <a:lnTo>
                  <a:pt x="146" y="202"/>
                </a:lnTo>
                <a:lnTo>
                  <a:pt x="148" y="200"/>
                </a:lnTo>
                <a:lnTo>
                  <a:pt x="150" y="200"/>
                </a:lnTo>
                <a:lnTo>
                  <a:pt x="152" y="200"/>
                </a:lnTo>
                <a:lnTo>
                  <a:pt x="154" y="200"/>
                </a:lnTo>
                <a:lnTo>
                  <a:pt x="156" y="200"/>
                </a:lnTo>
                <a:lnTo>
                  <a:pt x="158" y="200"/>
                </a:lnTo>
                <a:lnTo>
                  <a:pt x="160" y="200"/>
                </a:lnTo>
                <a:lnTo>
                  <a:pt x="162" y="200"/>
                </a:lnTo>
                <a:lnTo>
                  <a:pt x="163" y="198"/>
                </a:lnTo>
                <a:lnTo>
                  <a:pt x="165" y="196"/>
                </a:lnTo>
                <a:lnTo>
                  <a:pt x="165" y="194"/>
                </a:lnTo>
                <a:lnTo>
                  <a:pt x="165" y="192"/>
                </a:lnTo>
                <a:lnTo>
                  <a:pt x="165" y="190"/>
                </a:lnTo>
                <a:lnTo>
                  <a:pt x="167" y="188"/>
                </a:lnTo>
                <a:lnTo>
                  <a:pt x="169" y="186"/>
                </a:lnTo>
                <a:lnTo>
                  <a:pt x="169" y="184"/>
                </a:lnTo>
                <a:lnTo>
                  <a:pt x="171" y="182"/>
                </a:lnTo>
                <a:lnTo>
                  <a:pt x="171" y="181"/>
                </a:lnTo>
                <a:lnTo>
                  <a:pt x="173" y="179"/>
                </a:lnTo>
                <a:lnTo>
                  <a:pt x="173" y="177"/>
                </a:lnTo>
                <a:lnTo>
                  <a:pt x="175" y="177"/>
                </a:lnTo>
                <a:lnTo>
                  <a:pt x="175" y="175"/>
                </a:lnTo>
                <a:lnTo>
                  <a:pt x="177" y="173"/>
                </a:lnTo>
                <a:lnTo>
                  <a:pt x="179" y="171"/>
                </a:lnTo>
                <a:lnTo>
                  <a:pt x="181" y="169"/>
                </a:lnTo>
                <a:lnTo>
                  <a:pt x="183" y="167"/>
                </a:lnTo>
                <a:lnTo>
                  <a:pt x="185" y="167"/>
                </a:lnTo>
                <a:lnTo>
                  <a:pt x="185" y="165"/>
                </a:lnTo>
                <a:lnTo>
                  <a:pt x="186" y="165"/>
                </a:lnTo>
                <a:lnTo>
                  <a:pt x="188" y="163"/>
                </a:lnTo>
                <a:lnTo>
                  <a:pt x="190" y="161"/>
                </a:lnTo>
                <a:lnTo>
                  <a:pt x="192" y="161"/>
                </a:lnTo>
                <a:lnTo>
                  <a:pt x="194" y="161"/>
                </a:lnTo>
                <a:lnTo>
                  <a:pt x="196" y="159"/>
                </a:lnTo>
                <a:lnTo>
                  <a:pt x="198" y="159"/>
                </a:lnTo>
                <a:lnTo>
                  <a:pt x="198" y="158"/>
                </a:lnTo>
                <a:lnTo>
                  <a:pt x="200" y="156"/>
                </a:lnTo>
                <a:lnTo>
                  <a:pt x="200" y="154"/>
                </a:lnTo>
                <a:lnTo>
                  <a:pt x="200" y="152"/>
                </a:lnTo>
                <a:lnTo>
                  <a:pt x="200" y="150"/>
                </a:lnTo>
                <a:lnTo>
                  <a:pt x="200" y="148"/>
                </a:lnTo>
                <a:lnTo>
                  <a:pt x="202" y="146"/>
                </a:lnTo>
                <a:lnTo>
                  <a:pt x="204" y="144"/>
                </a:lnTo>
                <a:lnTo>
                  <a:pt x="206" y="142"/>
                </a:lnTo>
                <a:lnTo>
                  <a:pt x="208" y="140"/>
                </a:lnTo>
                <a:lnTo>
                  <a:pt x="210" y="138"/>
                </a:lnTo>
                <a:lnTo>
                  <a:pt x="211" y="138"/>
                </a:lnTo>
                <a:lnTo>
                  <a:pt x="213" y="138"/>
                </a:lnTo>
                <a:lnTo>
                  <a:pt x="215" y="136"/>
                </a:lnTo>
                <a:lnTo>
                  <a:pt x="217" y="136"/>
                </a:lnTo>
                <a:lnTo>
                  <a:pt x="221" y="138"/>
                </a:lnTo>
                <a:lnTo>
                  <a:pt x="225" y="138"/>
                </a:lnTo>
                <a:lnTo>
                  <a:pt x="227" y="138"/>
                </a:lnTo>
                <a:lnTo>
                  <a:pt x="229" y="138"/>
                </a:lnTo>
                <a:lnTo>
                  <a:pt x="231" y="138"/>
                </a:lnTo>
                <a:lnTo>
                  <a:pt x="233" y="138"/>
                </a:lnTo>
                <a:lnTo>
                  <a:pt x="235" y="138"/>
                </a:lnTo>
                <a:lnTo>
                  <a:pt x="236" y="138"/>
                </a:lnTo>
                <a:lnTo>
                  <a:pt x="238" y="138"/>
                </a:lnTo>
                <a:lnTo>
                  <a:pt x="240" y="138"/>
                </a:lnTo>
                <a:lnTo>
                  <a:pt x="242" y="136"/>
                </a:lnTo>
                <a:lnTo>
                  <a:pt x="244" y="136"/>
                </a:lnTo>
                <a:lnTo>
                  <a:pt x="246" y="134"/>
                </a:lnTo>
                <a:lnTo>
                  <a:pt x="248" y="134"/>
                </a:lnTo>
                <a:lnTo>
                  <a:pt x="250" y="134"/>
                </a:lnTo>
                <a:lnTo>
                  <a:pt x="250" y="133"/>
                </a:lnTo>
                <a:lnTo>
                  <a:pt x="252" y="133"/>
                </a:lnTo>
                <a:lnTo>
                  <a:pt x="254" y="133"/>
                </a:lnTo>
                <a:lnTo>
                  <a:pt x="256" y="133"/>
                </a:lnTo>
                <a:lnTo>
                  <a:pt x="256" y="131"/>
                </a:lnTo>
                <a:lnTo>
                  <a:pt x="258" y="131"/>
                </a:lnTo>
                <a:lnTo>
                  <a:pt x="258" y="129"/>
                </a:lnTo>
                <a:lnTo>
                  <a:pt x="259" y="129"/>
                </a:lnTo>
                <a:lnTo>
                  <a:pt x="261" y="127"/>
                </a:lnTo>
                <a:lnTo>
                  <a:pt x="263" y="127"/>
                </a:lnTo>
                <a:lnTo>
                  <a:pt x="265" y="125"/>
                </a:lnTo>
                <a:lnTo>
                  <a:pt x="265" y="123"/>
                </a:lnTo>
                <a:lnTo>
                  <a:pt x="265" y="121"/>
                </a:lnTo>
                <a:lnTo>
                  <a:pt x="265" y="119"/>
                </a:lnTo>
                <a:lnTo>
                  <a:pt x="267" y="115"/>
                </a:lnTo>
                <a:lnTo>
                  <a:pt x="269" y="113"/>
                </a:lnTo>
                <a:lnTo>
                  <a:pt x="269" y="111"/>
                </a:lnTo>
                <a:lnTo>
                  <a:pt x="271" y="111"/>
                </a:lnTo>
                <a:lnTo>
                  <a:pt x="273" y="111"/>
                </a:lnTo>
                <a:lnTo>
                  <a:pt x="273" y="110"/>
                </a:lnTo>
                <a:lnTo>
                  <a:pt x="275" y="110"/>
                </a:lnTo>
                <a:lnTo>
                  <a:pt x="277" y="110"/>
                </a:lnTo>
                <a:lnTo>
                  <a:pt x="279" y="110"/>
                </a:lnTo>
                <a:lnTo>
                  <a:pt x="279" y="108"/>
                </a:lnTo>
                <a:lnTo>
                  <a:pt x="281" y="108"/>
                </a:lnTo>
                <a:lnTo>
                  <a:pt x="283" y="111"/>
                </a:lnTo>
                <a:lnTo>
                  <a:pt x="284" y="111"/>
                </a:lnTo>
                <a:lnTo>
                  <a:pt x="286" y="111"/>
                </a:lnTo>
                <a:lnTo>
                  <a:pt x="286" y="110"/>
                </a:lnTo>
                <a:lnTo>
                  <a:pt x="286" y="108"/>
                </a:lnTo>
                <a:lnTo>
                  <a:pt x="288" y="108"/>
                </a:lnTo>
                <a:lnTo>
                  <a:pt x="288" y="106"/>
                </a:lnTo>
                <a:lnTo>
                  <a:pt x="290" y="104"/>
                </a:lnTo>
                <a:lnTo>
                  <a:pt x="290" y="102"/>
                </a:lnTo>
                <a:lnTo>
                  <a:pt x="290" y="100"/>
                </a:lnTo>
                <a:lnTo>
                  <a:pt x="292" y="100"/>
                </a:lnTo>
                <a:lnTo>
                  <a:pt x="292" y="98"/>
                </a:lnTo>
                <a:lnTo>
                  <a:pt x="294" y="96"/>
                </a:lnTo>
                <a:lnTo>
                  <a:pt x="294" y="94"/>
                </a:lnTo>
                <a:lnTo>
                  <a:pt x="296" y="92"/>
                </a:lnTo>
                <a:lnTo>
                  <a:pt x="296" y="90"/>
                </a:lnTo>
                <a:lnTo>
                  <a:pt x="298" y="88"/>
                </a:lnTo>
                <a:lnTo>
                  <a:pt x="300" y="86"/>
                </a:lnTo>
                <a:lnTo>
                  <a:pt x="300" y="85"/>
                </a:lnTo>
                <a:lnTo>
                  <a:pt x="302" y="85"/>
                </a:lnTo>
                <a:lnTo>
                  <a:pt x="302" y="83"/>
                </a:lnTo>
                <a:lnTo>
                  <a:pt x="304" y="83"/>
                </a:lnTo>
                <a:lnTo>
                  <a:pt x="304" y="81"/>
                </a:lnTo>
                <a:lnTo>
                  <a:pt x="306" y="81"/>
                </a:lnTo>
                <a:lnTo>
                  <a:pt x="309" y="81"/>
                </a:lnTo>
                <a:lnTo>
                  <a:pt x="311" y="81"/>
                </a:lnTo>
                <a:lnTo>
                  <a:pt x="313" y="81"/>
                </a:lnTo>
                <a:lnTo>
                  <a:pt x="315" y="81"/>
                </a:lnTo>
                <a:lnTo>
                  <a:pt x="317" y="81"/>
                </a:lnTo>
                <a:lnTo>
                  <a:pt x="319" y="81"/>
                </a:lnTo>
                <a:lnTo>
                  <a:pt x="321" y="81"/>
                </a:lnTo>
                <a:lnTo>
                  <a:pt x="323" y="81"/>
                </a:lnTo>
                <a:lnTo>
                  <a:pt x="325" y="81"/>
                </a:lnTo>
                <a:lnTo>
                  <a:pt x="327" y="83"/>
                </a:lnTo>
                <a:lnTo>
                  <a:pt x="329" y="81"/>
                </a:lnTo>
                <a:lnTo>
                  <a:pt x="331" y="81"/>
                </a:lnTo>
                <a:lnTo>
                  <a:pt x="332" y="81"/>
                </a:lnTo>
                <a:lnTo>
                  <a:pt x="334" y="83"/>
                </a:lnTo>
                <a:lnTo>
                  <a:pt x="336" y="83"/>
                </a:lnTo>
                <a:lnTo>
                  <a:pt x="338" y="83"/>
                </a:lnTo>
                <a:lnTo>
                  <a:pt x="342" y="85"/>
                </a:lnTo>
                <a:lnTo>
                  <a:pt x="344" y="85"/>
                </a:lnTo>
                <a:lnTo>
                  <a:pt x="346" y="85"/>
                </a:lnTo>
                <a:lnTo>
                  <a:pt x="348" y="86"/>
                </a:lnTo>
                <a:lnTo>
                  <a:pt x="352" y="88"/>
                </a:lnTo>
                <a:lnTo>
                  <a:pt x="354" y="88"/>
                </a:lnTo>
                <a:lnTo>
                  <a:pt x="356" y="88"/>
                </a:lnTo>
                <a:lnTo>
                  <a:pt x="357" y="90"/>
                </a:lnTo>
                <a:lnTo>
                  <a:pt x="359" y="92"/>
                </a:lnTo>
                <a:lnTo>
                  <a:pt x="361" y="94"/>
                </a:lnTo>
                <a:lnTo>
                  <a:pt x="363" y="94"/>
                </a:lnTo>
                <a:lnTo>
                  <a:pt x="365" y="96"/>
                </a:lnTo>
                <a:lnTo>
                  <a:pt x="365" y="98"/>
                </a:lnTo>
                <a:lnTo>
                  <a:pt x="367" y="100"/>
                </a:lnTo>
                <a:lnTo>
                  <a:pt x="369" y="102"/>
                </a:lnTo>
                <a:lnTo>
                  <a:pt x="371" y="104"/>
                </a:lnTo>
                <a:lnTo>
                  <a:pt x="373" y="106"/>
                </a:lnTo>
                <a:lnTo>
                  <a:pt x="375" y="106"/>
                </a:lnTo>
                <a:lnTo>
                  <a:pt x="375" y="108"/>
                </a:lnTo>
                <a:lnTo>
                  <a:pt x="377" y="108"/>
                </a:lnTo>
                <a:lnTo>
                  <a:pt x="379" y="108"/>
                </a:lnTo>
                <a:lnTo>
                  <a:pt x="381" y="108"/>
                </a:lnTo>
                <a:lnTo>
                  <a:pt x="382" y="110"/>
                </a:lnTo>
                <a:lnTo>
                  <a:pt x="384" y="110"/>
                </a:lnTo>
                <a:lnTo>
                  <a:pt x="386" y="110"/>
                </a:lnTo>
                <a:lnTo>
                  <a:pt x="388" y="110"/>
                </a:lnTo>
                <a:lnTo>
                  <a:pt x="390" y="111"/>
                </a:lnTo>
                <a:lnTo>
                  <a:pt x="392" y="111"/>
                </a:lnTo>
                <a:lnTo>
                  <a:pt x="394" y="113"/>
                </a:lnTo>
                <a:lnTo>
                  <a:pt x="396" y="113"/>
                </a:lnTo>
                <a:lnTo>
                  <a:pt x="398" y="113"/>
                </a:lnTo>
                <a:lnTo>
                  <a:pt x="400" y="113"/>
                </a:lnTo>
                <a:lnTo>
                  <a:pt x="402" y="113"/>
                </a:lnTo>
                <a:lnTo>
                  <a:pt x="404" y="113"/>
                </a:lnTo>
                <a:lnTo>
                  <a:pt x="406" y="113"/>
                </a:lnTo>
                <a:lnTo>
                  <a:pt x="407" y="111"/>
                </a:lnTo>
                <a:lnTo>
                  <a:pt x="407" y="108"/>
                </a:lnTo>
                <a:lnTo>
                  <a:pt x="407" y="106"/>
                </a:lnTo>
                <a:lnTo>
                  <a:pt x="409" y="106"/>
                </a:lnTo>
                <a:lnTo>
                  <a:pt x="409" y="104"/>
                </a:lnTo>
                <a:lnTo>
                  <a:pt x="409" y="102"/>
                </a:lnTo>
                <a:lnTo>
                  <a:pt x="409" y="100"/>
                </a:lnTo>
                <a:lnTo>
                  <a:pt x="409" y="98"/>
                </a:lnTo>
                <a:lnTo>
                  <a:pt x="411" y="96"/>
                </a:lnTo>
                <a:lnTo>
                  <a:pt x="411" y="94"/>
                </a:lnTo>
                <a:lnTo>
                  <a:pt x="411" y="92"/>
                </a:lnTo>
                <a:lnTo>
                  <a:pt x="413" y="88"/>
                </a:lnTo>
                <a:lnTo>
                  <a:pt x="413" y="86"/>
                </a:lnTo>
                <a:lnTo>
                  <a:pt x="413" y="83"/>
                </a:lnTo>
                <a:lnTo>
                  <a:pt x="415" y="81"/>
                </a:lnTo>
                <a:lnTo>
                  <a:pt x="415" y="79"/>
                </a:lnTo>
                <a:lnTo>
                  <a:pt x="417" y="75"/>
                </a:lnTo>
                <a:lnTo>
                  <a:pt x="417" y="73"/>
                </a:lnTo>
                <a:lnTo>
                  <a:pt x="419" y="73"/>
                </a:lnTo>
                <a:lnTo>
                  <a:pt x="419" y="71"/>
                </a:lnTo>
                <a:lnTo>
                  <a:pt x="421" y="69"/>
                </a:lnTo>
                <a:lnTo>
                  <a:pt x="421" y="67"/>
                </a:lnTo>
                <a:lnTo>
                  <a:pt x="421" y="65"/>
                </a:lnTo>
                <a:lnTo>
                  <a:pt x="423" y="63"/>
                </a:lnTo>
                <a:lnTo>
                  <a:pt x="423" y="62"/>
                </a:lnTo>
                <a:lnTo>
                  <a:pt x="425" y="60"/>
                </a:lnTo>
                <a:lnTo>
                  <a:pt x="425" y="58"/>
                </a:lnTo>
                <a:lnTo>
                  <a:pt x="427" y="58"/>
                </a:lnTo>
                <a:lnTo>
                  <a:pt x="427" y="56"/>
                </a:lnTo>
                <a:lnTo>
                  <a:pt x="429" y="54"/>
                </a:lnTo>
                <a:lnTo>
                  <a:pt x="429" y="52"/>
                </a:lnTo>
                <a:lnTo>
                  <a:pt x="430" y="50"/>
                </a:lnTo>
                <a:lnTo>
                  <a:pt x="430" y="48"/>
                </a:lnTo>
                <a:lnTo>
                  <a:pt x="430" y="46"/>
                </a:lnTo>
                <a:lnTo>
                  <a:pt x="432" y="42"/>
                </a:lnTo>
                <a:lnTo>
                  <a:pt x="432" y="40"/>
                </a:lnTo>
                <a:lnTo>
                  <a:pt x="432" y="38"/>
                </a:lnTo>
                <a:lnTo>
                  <a:pt x="432" y="37"/>
                </a:lnTo>
                <a:lnTo>
                  <a:pt x="434" y="35"/>
                </a:lnTo>
                <a:lnTo>
                  <a:pt x="434" y="33"/>
                </a:lnTo>
                <a:lnTo>
                  <a:pt x="434" y="31"/>
                </a:lnTo>
                <a:lnTo>
                  <a:pt x="434" y="29"/>
                </a:lnTo>
                <a:lnTo>
                  <a:pt x="434" y="27"/>
                </a:lnTo>
                <a:lnTo>
                  <a:pt x="434" y="25"/>
                </a:lnTo>
                <a:lnTo>
                  <a:pt x="434" y="23"/>
                </a:lnTo>
                <a:lnTo>
                  <a:pt x="434" y="21"/>
                </a:lnTo>
                <a:lnTo>
                  <a:pt x="434" y="19"/>
                </a:lnTo>
                <a:lnTo>
                  <a:pt x="434" y="17"/>
                </a:lnTo>
                <a:lnTo>
                  <a:pt x="434" y="15"/>
                </a:lnTo>
                <a:close/>
              </a:path>
            </a:pathLst>
          </a:custGeom>
          <a:solidFill>
            <a:srgbClr val="BFE1B9"/>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00" name="Freeform 12">
            <a:extLst>
              <a:ext uri="{FF2B5EF4-FFF2-40B4-BE49-F238E27FC236}">
                <a16:creationId xmlns:a16="http://schemas.microsoft.com/office/drawing/2014/main" id="{073BA403-DC09-E802-BAF2-25CA0BFCB76E}"/>
              </a:ext>
            </a:extLst>
          </p:cNvPr>
          <p:cNvSpPr>
            <a:spLocks/>
          </p:cNvSpPr>
          <p:nvPr/>
        </p:nvSpPr>
        <p:spPr bwMode="auto">
          <a:xfrm>
            <a:off x="7144645" y="2501230"/>
            <a:ext cx="719376" cy="919467"/>
          </a:xfrm>
          <a:custGeom>
            <a:avLst/>
            <a:gdLst>
              <a:gd name="T0" fmla="*/ 104 w 302"/>
              <a:gd name="T1" fmla="*/ 352 h 386"/>
              <a:gd name="T2" fmla="*/ 104 w 302"/>
              <a:gd name="T3" fmla="*/ 333 h 386"/>
              <a:gd name="T4" fmla="*/ 100 w 302"/>
              <a:gd name="T5" fmla="*/ 308 h 386"/>
              <a:gd name="T6" fmla="*/ 73 w 302"/>
              <a:gd name="T7" fmla="*/ 290 h 386"/>
              <a:gd name="T8" fmla="*/ 56 w 302"/>
              <a:gd name="T9" fmla="*/ 277 h 386"/>
              <a:gd name="T10" fmla="*/ 54 w 302"/>
              <a:gd name="T11" fmla="*/ 261 h 386"/>
              <a:gd name="T12" fmla="*/ 71 w 302"/>
              <a:gd name="T13" fmla="*/ 261 h 386"/>
              <a:gd name="T14" fmla="*/ 75 w 302"/>
              <a:gd name="T15" fmla="*/ 246 h 386"/>
              <a:gd name="T16" fmla="*/ 79 w 302"/>
              <a:gd name="T17" fmla="*/ 225 h 386"/>
              <a:gd name="T18" fmla="*/ 79 w 302"/>
              <a:gd name="T19" fmla="*/ 202 h 386"/>
              <a:gd name="T20" fmla="*/ 63 w 302"/>
              <a:gd name="T21" fmla="*/ 183 h 386"/>
              <a:gd name="T22" fmla="*/ 25 w 302"/>
              <a:gd name="T23" fmla="*/ 171 h 386"/>
              <a:gd name="T24" fmla="*/ 13 w 302"/>
              <a:gd name="T25" fmla="*/ 148 h 386"/>
              <a:gd name="T26" fmla="*/ 4 w 302"/>
              <a:gd name="T27" fmla="*/ 129 h 386"/>
              <a:gd name="T28" fmla="*/ 19 w 302"/>
              <a:gd name="T29" fmla="*/ 106 h 386"/>
              <a:gd name="T30" fmla="*/ 29 w 302"/>
              <a:gd name="T31" fmla="*/ 96 h 386"/>
              <a:gd name="T32" fmla="*/ 31 w 302"/>
              <a:gd name="T33" fmla="*/ 83 h 386"/>
              <a:gd name="T34" fmla="*/ 42 w 302"/>
              <a:gd name="T35" fmla="*/ 64 h 386"/>
              <a:gd name="T36" fmla="*/ 67 w 302"/>
              <a:gd name="T37" fmla="*/ 43 h 386"/>
              <a:gd name="T38" fmla="*/ 83 w 302"/>
              <a:gd name="T39" fmla="*/ 52 h 386"/>
              <a:gd name="T40" fmla="*/ 104 w 302"/>
              <a:gd name="T41" fmla="*/ 27 h 386"/>
              <a:gd name="T42" fmla="*/ 117 w 302"/>
              <a:gd name="T43" fmla="*/ 4 h 386"/>
              <a:gd name="T44" fmla="*/ 129 w 302"/>
              <a:gd name="T45" fmla="*/ 0 h 386"/>
              <a:gd name="T46" fmla="*/ 142 w 302"/>
              <a:gd name="T47" fmla="*/ 6 h 386"/>
              <a:gd name="T48" fmla="*/ 156 w 302"/>
              <a:gd name="T49" fmla="*/ 10 h 386"/>
              <a:gd name="T50" fmla="*/ 169 w 302"/>
              <a:gd name="T51" fmla="*/ 16 h 386"/>
              <a:gd name="T52" fmla="*/ 182 w 302"/>
              <a:gd name="T53" fmla="*/ 14 h 386"/>
              <a:gd name="T54" fmla="*/ 188 w 302"/>
              <a:gd name="T55" fmla="*/ 25 h 386"/>
              <a:gd name="T56" fmla="*/ 194 w 302"/>
              <a:gd name="T57" fmla="*/ 37 h 386"/>
              <a:gd name="T58" fmla="*/ 202 w 302"/>
              <a:gd name="T59" fmla="*/ 46 h 386"/>
              <a:gd name="T60" fmla="*/ 211 w 302"/>
              <a:gd name="T61" fmla="*/ 56 h 386"/>
              <a:gd name="T62" fmla="*/ 225 w 302"/>
              <a:gd name="T63" fmla="*/ 73 h 386"/>
              <a:gd name="T64" fmla="*/ 230 w 302"/>
              <a:gd name="T65" fmla="*/ 91 h 386"/>
              <a:gd name="T66" fmla="*/ 232 w 302"/>
              <a:gd name="T67" fmla="*/ 106 h 386"/>
              <a:gd name="T68" fmla="*/ 229 w 302"/>
              <a:gd name="T69" fmla="*/ 123 h 386"/>
              <a:gd name="T70" fmla="*/ 229 w 302"/>
              <a:gd name="T71" fmla="*/ 142 h 386"/>
              <a:gd name="T72" fmla="*/ 227 w 302"/>
              <a:gd name="T73" fmla="*/ 158 h 386"/>
              <a:gd name="T74" fmla="*/ 236 w 302"/>
              <a:gd name="T75" fmla="*/ 158 h 386"/>
              <a:gd name="T76" fmla="*/ 254 w 302"/>
              <a:gd name="T77" fmla="*/ 158 h 386"/>
              <a:gd name="T78" fmla="*/ 255 w 302"/>
              <a:gd name="T79" fmla="*/ 175 h 386"/>
              <a:gd name="T80" fmla="*/ 254 w 302"/>
              <a:gd name="T81" fmla="*/ 192 h 386"/>
              <a:gd name="T82" fmla="*/ 232 w 302"/>
              <a:gd name="T83" fmla="*/ 215 h 386"/>
              <a:gd name="T84" fmla="*/ 242 w 302"/>
              <a:gd name="T85" fmla="*/ 237 h 386"/>
              <a:gd name="T86" fmla="*/ 277 w 302"/>
              <a:gd name="T87" fmla="*/ 250 h 386"/>
              <a:gd name="T88" fmla="*/ 292 w 302"/>
              <a:gd name="T89" fmla="*/ 269 h 386"/>
              <a:gd name="T90" fmla="*/ 302 w 302"/>
              <a:gd name="T91" fmla="*/ 283 h 386"/>
              <a:gd name="T92" fmla="*/ 302 w 302"/>
              <a:gd name="T93" fmla="*/ 296 h 386"/>
              <a:gd name="T94" fmla="*/ 298 w 302"/>
              <a:gd name="T95" fmla="*/ 317 h 386"/>
              <a:gd name="T96" fmla="*/ 300 w 302"/>
              <a:gd name="T97" fmla="*/ 333 h 386"/>
              <a:gd name="T98" fmla="*/ 288 w 302"/>
              <a:gd name="T99" fmla="*/ 340 h 386"/>
              <a:gd name="T100" fmla="*/ 275 w 302"/>
              <a:gd name="T101" fmla="*/ 352 h 386"/>
              <a:gd name="T102" fmla="*/ 261 w 302"/>
              <a:gd name="T103" fmla="*/ 361 h 386"/>
              <a:gd name="T104" fmla="*/ 246 w 302"/>
              <a:gd name="T105" fmla="*/ 371 h 386"/>
              <a:gd name="T106" fmla="*/ 227 w 302"/>
              <a:gd name="T107" fmla="*/ 371 h 386"/>
              <a:gd name="T108" fmla="*/ 213 w 302"/>
              <a:gd name="T109" fmla="*/ 379 h 386"/>
              <a:gd name="T110" fmla="*/ 200 w 302"/>
              <a:gd name="T111" fmla="*/ 384 h 386"/>
              <a:gd name="T112" fmla="*/ 182 w 302"/>
              <a:gd name="T113" fmla="*/ 384 h 386"/>
              <a:gd name="T114" fmla="*/ 161 w 302"/>
              <a:gd name="T115" fmla="*/ 381 h 386"/>
              <a:gd name="T116" fmla="*/ 142 w 302"/>
              <a:gd name="T117" fmla="*/ 384 h 386"/>
              <a:gd name="T118" fmla="*/ 123 w 302"/>
              <a:gd name="T119" fmla="*/ 384 h 386"/>
              <a:gd name="T120" fmla="*/ 109 w 302"/>
              <a:gd name="T121" fmla="*/ 375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2" h="386">
                <a:moveTo>
                  <a:pt x="109" y="373"/>
                </a:moveTo>
                <a:lnTo>
                  <a:pt x="108" y="371"/>
                </a:lnTo>
                <a:lnTo>
                  <a:pt x="108" y="369"/>
                </a:lnTo>
                <a:lnTo>
                  <a:pt x="108" y="367"/>
                </a:lnTo>
                <a:lnTo>
                  <a:pt x="106" y="363"/>
                </a:lnTo>
                <a:lnTo>
                  <a:pt x="106" y="359"/>
                </a:lnTo>
                <a:lnTo>
                  <a:pt x="104" y="356"/>
                </a:lnTo>
                <a:lnTo>
                  <a:pt x="104" y="352"/>
                </a:lnTo>
                <a:lnTo>
                  <a:pt x="104" y="350"/>
                </a:lnTo>
                <a:lnTo>
                  <a:pt x="104" y="348"/>
                </a:lnTo>
                <a:lnTo>
                  <a:pt x="104" y="346"/>
                </a:lnTo>
                <a:lnTo>
                  <a:pt x="104" y="344"/>
                </a:lnTo>
                <a:lnTo>
                  <a:pt x="104" y="340"/>
                </a:lnTo>
                <a:lnTo>
                  <a:pt x="104" y="338"/>
                </a:lnTo>
                <a:lnTo>
                  <a:pt x="104" y="336"/>
                </a:lnTo>
                <a:lnTo>
                  <a:pt x="104" y="333"/>
                </a:lnTo>
                <a:lnTo>
                  <a:pt x="104" y="331"/>
                </a:lnTo>
                <a:lnTo>
                  <a:pt x="104" y="329"/>
                </a:lnTo>
                <a:lnTo>
                  <a:pt x="102" y="323"/>
                </a:lnTo>
                <a:lnTo>
                  <a:pt x="102" y="319"/>
                </a:lnTo>
                <a:lnTo>
                  <a:pt x="102" y="317"/>
                </a:lnTo>
                <a:lnTo>
                  <a:pt x="102" y="313"/>
                </a:lnTo>
                <a:lnTo>
                  <a:pt x="100" y="311"/>
                </a:lnTo>
                <a:lnTo>
                  <a:pt x="100" y="308"/>
                </a:lnTo>
                <a:lnTo>
                  <a:pt x="100" y="306"/>
                </a:lnTo>
                <a:lnTo>
                  <a:pt x="94" y="304"/>
                </a:lnTo>
                <a:lnTo>
                  <a:pt x="86" y="300"/>
                </a:lnTo>
                <a:lnTo>
                  <a:pt x="84" y="298"/>
                </a:lnTo>
                <a:lnTo>
                  <a:pt x="84" y="296"/>
                </a:lnTo>
                <a:lnTo>
                  <a:pt x="81" y="294"/>
                </a:lnTo>
                <a:lnTo>
                  <a:pt x="77" y="292"/>
                </a:lnTo>
                <a:lnTo>
                  <a:pt x="73" y="290"/>
                </a:lnTo>
                <a:lnTo>
                  <a:pt x="71" y="288"/>
                </a:lnTo>
                <a:lnTo>
                  <a:pt x="69" y="286"/>
                </a:lnTo>
                <a:lnTo>
                  <a:pt x="69" y="285"/>
                </a:lnTo>
                <a:lnTo>
                  <a:pt x="65" y="283"/>
                </a:lnTo>
                <a:lnTo>
                  <a:pt x="63" y="283"/>
                </a:lnTo>
                <a:lnTo>
                  <a:pt x="59" y="281"/>
                </a:lnTo>
                <a:lnTo>
                  <a:pt x="58" y="279"/>
                </a:lnTo>
                <a:lnTo>
                  <a:pt x="56" y="277"/>
                </a:lnTo>
                <a:lnTo>
                  <a:pt x="54" y="275"/>
                </a:lnTo>
                <a:lnTo>
                  <a:pt x="52" y="275"/>
                </a:lnTo>
                <a:lnTo>
                  <a:pt x="48" y="271"/>
                </a:lnTo>
                <a:lnTo>
                  <a:pt x="46" y="271"/>
                </a:lnTo>
                <a:lnTo>
                  <a:pt x="46" y="269"/>
                </a:lnTo>
                <a:lnTo>
                  <a:pt x="48" y="265"/>
                </a:lnTo>
                <a:lnTo>
                  <a:pt x="50" y="261"/>
                </a:lnTo>
                <a:lnTo>
                  <a:pt x="54" y="261"/>
                </a:lnTo>
                <a:lnTo>
                  <a:pt x="56" y="261"/>
                </a:lnTo>
                <a:lnTo>
                  <a:pt x="58" y="261"/>
                </a:lnTo>
                <a:lnTo>
                  <a:pt x="59" y="261"/>
                </a:lnTo>
                <a:lnTo>
                  <a:pt x="61" y="261"/>
                </a:lnTo>
                <a:lnTo>
                  <a:pt x="65" y="261"/>
                </a:lnTo>
                <a:lnTo>
                  <a:pt x="67" y="261"/>
                </a:lnTo>
                <a:lnTo>
                  <a:pt x="69" y="261"/>
                </a:lnTo>
                <a:lnTo>
                  <a:pt x="71" y="261"/>
                </a:lnTo>
                <a:lnTo>
                  <a:pt x="73" y="261"/>
                </a:lnTo>
                <a:lnTo>
                  <a:pt x="73" y="260"/>
                </a:lnTo>
                <a:lnTo>
                  <a:pt x="75" y="258"/>
                </a:lnTo>
                <a:lnTo>
                  <a:pt x="75" y="256"/>
                </a:lnTo>
                <a:lnTo>
                  <a:pt x="75" y="254"/>
                </a:lnTo>
                <a:lnTo>
                  <a:pt x="75" y="252"/>
                </a:lnTo>
                <a:lnTo>
                  <a:pt x="75" y="250"/>
                </a:lnTo>
                <a:lnTo>
                  <a:pt x="75" y="246"/>
                </a:lnTo>
                <a:lnTo>
                  <a:pt x="77" y="244"/>
                </a:lnTo>
                <a:lnTo>
                  <a:pt x="77" y="242"/>
                </a:lnTo>
                <a:lnTo>
                  <a:pt x="79" y="242"/>
                </a:lnTo>
                <a:lnTo>
                  <a:pt x="79" y="238"/>
                </a:lnTo>
                <a:lnTo>
                  <a:pt x="83" y="237"/>
                </a:lnTo>
                <a:lnTo>
                  <a:pt x="83" y="235"/>
                </a:lnTo>
                <a:lnTo>
                  <a:pt x="81" y="227"/>
                </a:lnTo>
                <a:lnTo>
                  <a:pt x="79" y="225"/>
                </a:lnTo>
                <a:lnTo>
                  <a:pt x="77" y="221"/>
                </a:lnTo>
                <a:lnTo>
                  <a:pt x="77" y="219"/>
                </a:lnTo>
                <a:lnTo>
                  <a:pt x="77" y="217"/>
                </a:lnTo>
                <a:lnTo>
                  <a:pt x="77" y="213"/>
                </a:lnTo>
                <a:lnTo>
                  <a:pt x="79" y="212"/>
                </a:lnTo>
                <a:lnTo>
                  <a:pt x="79" y="210"/>
                </a:lnTo>
                <a:lnTo>
                  <a:pt x="79" y="206"/>
                </a:lnTo>
                <a:lnTo>
                  <a:pt x="79" y="202"/>
                </a:lnTo>
                <a:lnTo>
                  <a:pt x="79" y="200"/>
                </a:lnTo>
                <a:lnTo>
                  <a:pt x="79" y="198"/>
                </a:lnTo>
                <a:lnTo>
                  <a:pt x="79" y="194"/>
                </a:lnTo>
                <a:lnTo>
                  <a:pt x="75" y="190"/>
                </a:lnTo>
                <a:lnTo>
                  <a:pt x="73" y="187"/>
                </a:lnTo>
                <a:lnTo>
                  <a:pt x="69" y="185"/>
                </a:lnTo>
                <a:lnTo>
                  <a:pt x="67" y="183"/>
                </a:lnTo>
                <a:lnTo>
                  <a:pt x="63" y="183"/>
                </a:lnTo>
                <a:lnTo>
                  <a:pt x="59" y="181"/>
                </a:lnTo>
                <a:lnTo>
                  <a:pt x="56" y="181"/>
                </a:lnTo>
                <a:lnTo>
                  <a:pt x="50" y="179"/>
                </a:lnTo>
                <a:lnTo>
                  <a:pt x="48" y="177"/>
                </a:lnTo>
                <a:lnTo>
                  <a:pt x="40" y="177"/>
                </a:lnTo>
                <a:lnTo>
                  <a:pt x="36" y="177"/>
                </a:lnTo>
                <a:lnTo>
                  <a:pt x="31" y="175"/>
                </a:lnTo>
                <a:lnTo>
                  <a:pt x="25" y="171"/>
                </a:lnTo>
                <a:lnTo>
                  <a:pt x="23" y="169"/>
                </a:lnTo>
                <a:lnTo>
                  <a:pt x="19" y="165"/>
                </a:lnTo>
                <a:lnTo>
                  <a:pt x="19" y="164"/>
                </a:lnTo>
                <a:lnTo>
                  <a:pt x="17" y="160"/>
                </a:lnTo>
                <a:lnTo>
                  <a:pt x="15" y="158"/>
                </a:lnTo>
                <a:lnTo>
                  <a:pt x="15" y="154"/>
                </a:lnTo>
                <a:lnTo>
                  <a:pt x="13" y="152"/>
                </a:lnTo>
                <a:lnTo>
                  <a:pt x="13" y="148"/>
                </a:lnTo>
                <a:lnTo>
                  <a:pt x="11" y="146"/>
                </a:lnTo>
                <a:lnTo>
                  <a:pt x="10" y="144"/>
                </a:lnTo>
                <a:lnTo>
                  <a:pt x="8" y="144"/>
                </a:lnTo>
                <a:lnTo>
                  <a:pt x="4" y="142"/>
                </a:lnTo>
                <a:lnTo>
                  <a:pt x="0" y="141"/>
                </a:lnTo>
                <a:lnTo>
                  <a:pt x="0" y="139"/>
                </a:lnTo>
                <a:lnTo>
                  <a:pt x="2" y="135"/>
                </a:lnTo>
                <a:lnTo>
                  <a:pt x="4" y="129"/>
                </a:lnTo>
                <a:lnTo>
                  <a:pt x="6" y="127"/>
                </a:lnTo>
                <a:lnTo>
                  <a:pt x="8" y="125"/>
                </a:lnTo>
                <a:lnTo>
                  <a:pt x="11" y="119"/>
                </a:lnTo>
                <a:lnTo>
                  <a:pt x="13" y="117"/>
                </a:lnTo>
                <a:lnTo>
                  <a:pt x="15" y="116"/>
                </a:lnTo>
                <a:lnTo>
                  <a:pt x="17" y="114"/>
                </a:lnTo>
                <a:lnTo>
                  <a:pt x="17" y="110"/>
                </a:lnTo>
                <a:lnTo>
                  <a:pt x="19" y="106"/>
                </a:lnTo>
                <a:lnTo>
                  <a:pt x="19" y="102"/>
                </a:lnTo>
                <a:lnTo>
                  <a:pt x="21" y="98"/>
                </a:lnTo>
                <a:lnTo>
                  <a:pt x="21" y="96"/>
                </a:lnTo>
                <a:lnTo>
                  <a:pt x="23" y="93"/>
                </a:lnTo>
                <a:lnTo>
                  <a:pt x="25" y="93"/>
                </a:lnTo>
                <a:lnTo>
                  <a:pt x="27" y="93"/>
                </a:lnTo>
                <a:lnTo>
                  <a:pt x="29" y="94"/>
                </a:lnTo>
                <a:lnTo>
                  <a:pt x="29" y="96"/>
                </a:lnTo>
                <a:lnTo>
                  <a:pt x="31" y="98"/>
                </a:lnTo>
                <a:lnTo>
                  <a:pt x="34" y="100"/>
                </a:lnTo>
                <a:lnTo>
                  <a:pt x="36" y="98"/>
                </a:lnTo>
                <a:lnTo>
                  <a:pt x="36" y="94"/>
                </a:lnTo>
                <a:lnTo>
                  <a:pt x="36" y="91"/>
                </a:lnTo>
                <a:lnTo>
                  <a:pt x="34" y="89"/>
                </a:lnTo>
                <a:lnTo>
                  <a:pt x="33" y="87"/>
                </a:lnTo>
                <a:lnTo>
                  <a:pt x="31" y="83"/>
                </a:lnTo>
                <a:lnTo>
                  <a:pt x="29" y="75"/>
                </a:lnTo>
                <a:lnTo>
                  <a:pt x="29" y="71"/>
                </a:lnTo>
                <a:lnTo>
                  <a:pt x="31" y="69"/>
                </a:lnTo>
                <a:lnTo>
                  <a:pt x="34" y="68"/>
                </a:lnTo>
                <a:lnTo>
                  <a:pt x="36" y="66"/>
                </a:lnTo>
                <a:lnTo>
                  <a:pt x="38" y="64"/>
                </a:lnTo>
                <a:lnTo>
                  <a:pt x="40" y="64"/>
                </a:lnTo>
                <a:lnTo>
                  <a:pt x="42" y="64"/>
                </a:lnTo>
                <a:lnTo>
                  <a:pt x="44" y="62"/>
                </a:lnTo>
                <a:lnTo>
                  <a:pt x="46" y="60"/>
                </a:lnTo>
                <a:lnTo>
                  <a:pt x="50" y="54"/>
                </a:lnTo>
                <a:lnTo>
                  <a:pt x="52" y="50"/>
                </a:lnTo>
                <a:lnTo>
                  <a:pt x="54" y="48"/>
                </a:lnTo>
                <a:lnTo>
                  <a:pt x="56" y="46"/>
                </a:lnTo>
                <a:lnTo>
                  <a:pt x="63" y="43"/>
                </a:lnTo>
                <a:lnTo>
                  <a:pt x="67" y="43"/>
                </a:lnTo>
                <a:lnTo>
                  <a:pt x="69" y="43"/>
                </a:lnTo>
                <a:lnTo>
                  <a:pt x="71" y="44"/>
                </a:lnTo>
                <a:lnTo>
                  <a:pt x="73" y="44"/>
                </a:lnTo>
                <a:lnTo>
                  <a:pt x="73" y="46"/>
                </a:lnTo>
                <a:lnTo>
                  <a:pt x="77" y="48"/>
                </a:lnTo>
                <a:lnTo>
                  <a:pt x="77" y="50"/>
                </a:lnTo>
                <a:lnTo>
                  <a:pt x="81" y="52"/>
                </a:lnTo>
                <a:lnTo>
                  <a:pt x="83" y="52"/>
                </a:lnTo>
                <a:lnTo>
                  <a:pt x="84" y="50"/>
                </a:lnTo>
                <a:lnTo>
                  <a:pt x="86" y="46"/>
                </a:lnTo>
                <a:lnTo>
                  <a:pt x="86" y="44"/>
                </a:lnTo>
                <a:lnTo>
                  <a:pt x="92" y="39"/>
                </a:lnTo>
                <a:lnTo>
                  <a:pt x="94" y="37"/>
                </a:lnTo>
                <a:lnTo>
                  <a:pt x="98" y="33"/>
                </a:lnTo>
                <a:lnTo>
                  <a:pt x="100" y="31"/>
                </a:lnTo>
                <a:lnTo>
                  <a:pt x="104" y="27"/>
                </a:lnTo>
                <a:lnTo>
                  <a:pt x="108" y="23"/>
                </a:lnTo>
                <a:lnTo>
                  <a:pt x="111" y="20"/>
                </a:lnTo>
                <a:lnTo>
                  <a:pt x="115" y="16"/>
                </a:lnTo>
                <a:lnTo>
                  <a:pt x="117" y="10"/>
                </a:lnTo>
                <a:lnTo>
                  <a:pt x="119" y="8"/>
                </a:lnTo>
                <a:lnTo>
                  <a:pt x="119" y="6"/>
                </a:lnTo>
                <a:lnTo>
                  <a:pt x="119" y="4"/>
                </a:lnTo>
                <a:lnTo>
                  <a:pt x="117" y="4"/>
                </a:lnTo>
                <a:lnTo>
                  <a:pt x="117" y="2"/>
                </a:lnTo>
                <a:lnTo>
                  <a:pt x="119" y="4"/>
                </a:lnTo>
                <a:lnTo>
                  <a:pt x="119" y="2"/>
                </a:lnTo>
                <a:lnTo>
                  <a:pt x="121" y="2"/>
                </a:lnTo>
                <a:lnTo>
                  <a:pt x="121" y="0"/>
                </a:lnTo>
                <a:lnTo>
                  <a:pt x="123" y="0"/>
                </a:lnTo>
                <a:lnTo>
                  <a:pt x="127" y="0"/>
                </a:lnTo>
                <a:lnTo>
                  <a:pt x="129" y="0"/>
                </a:lnTo>
                <a:lnTo>
                  <a:pt x="131" y="0"/>
                </a:lnTo>
                <a:lnTo>
                  <a:pt x="132" y="0"/>
                </a:lnTo>
                <a:lnTo>
                  <a:pt x="134" y="2"/>
                </a:lnTo>
                <a:lnTo>
                  <a:pt x="136" y="2"/>
                </a:lnTo>
                <a:lnTo>
                  <a:pt x="136" y="4"/>
                </a:lnTo>
                <a:lnTo>
                  <a:pt x="138" y="4"/>
                </a:lnTo>
                <a:lnTo>
                  <a:pt x="140" y="6"/>
                </a:lnTo>
                <a:lnTo>
                  <a:pt x="142" y="6"/>
                </a:lnTo>
                <a:lnTo>
                  <a:pt x="144" y="6"/>
                </a:lnTo>
                <a:lnTo>
                  <a:pt x="146" y="8"/>
                </a:lnTo>
                <a:lnTo>
                  <a:pt x="148" y="8"/>
                </a:lnTo>
                <a:lnTo>
                  <a:pt x="148" y="10"/>
                </a:lnTo>
                <a:lnTo>
                  <a:pt x="150" y="10"/>
                </a:lnTo>
                <a:lnTo>
                  <a:pt x="152" y="10"/>
                </a:lnTo>
                <a:lnTo>
                  <a:pt x="154" y="10"/>
                </a:lnTo>
                <a:lnTo>
                  <a:pt x="156" y="10"/>
                </a:lnTo>
                <a:lnTo>
                  <a:pt x="157" y="12"/>
                </a:lnTo>
                <a:lnTo>
                  <a:pt x="159" y="12"/>
                </a:lnTo>
                <a:lnTo>
                  <a:pt x="161" y="12"/>
                </a:lnTo>
                <a:lnTo>
                  <a:pt x="163" y="12"/>
                </a:lnTo>
                <a:lnTo>
                  <a:pt x="163" y="14"/>
                </a:lnTo>
                <a:lnTo>
                  <a:pt x="165" y="14"/>
                </a:lnTo>
                <a:lnTo>
                  <a:pt x="167" y="16"/>
                </a:lnTo>
                <a:lnTo>
                  <a:pt x="169" y="16"/>
                </a:lnTo>
                <a:lnTo>
                  <a:pt x="171" y="16"/>
                </a:lnTo>
                <a:lnTo>
                  <a:pt x="173" y="16"/>
                </a:lnTo>
                <a:lnTo>
                  <a:pt x="175" y="14"/>
                </a:lnTo>
                <a:lnTo>
                  <a:pt x="177" y="14"/>
                </a:lnTo>
                <a:lnTo>
                  <a:pt x="177" y="12"/>
                </a:lnTo>
                <a:lnTo>
                  <a:pt x="179" y="12"/>
                </a:lnTo>
                <a:lnTo>
                  <a:pt x="181" y="14"/>
                </a:lnTo>
                <a:lnTo>
                  <a:pt x="182" y="14"/>
                </a:lnTo>
                <a:lnTo>
                  <a:pt x="182" y="16"/>
                </a:lnTo>
                <a:lnTo>
                  <a:pt x="184" y="18"/>
                </a:lnTo>
                <a:lnTo>
                  <a:pt x="184" y="20"/>
                </a:lnTo>
                <a:lnTo>
                  <a:pt x="184" y="21"/>
                </a:lnTo>
                <a:lnTo>
                  <a:pt x="186" y="21"/>
                </a:lnTo>
                <a:lnTo>
                  <a:pt x="186" y="23"/>
                </a:lnTo>
                <a:lnTo>
                  <a:pt x="186" y="25"/>
                </a:lnTo>
                <a:lnTo>
                  <a:pt x="188" y="25"/>
                </a:lnTo>
                <a:lnTo>
                  <a:pt x="188" y="27"/>
                </a:lnTo>
                <a:lnTo>
                  <a:pt x="190" y="29"/>
                </a:lnTo>
                <a:lnTo>
                  <a:pt x="190" y="31"/>
                </a:lnTo>
                <a:lnTo>
                  <a:pt x="190" y="33"/>
                </a:lnTo>
                <a:lnTo>
                  <a:pt x="192" y="33"/>
                </a:lnTo>
                <a:lnTo>
                  <a:pt x="192" y="35"/>
                </a:lnTo>
                <a:lnTo>
                  <a:pt x="192" y="37"/>
                </a:lnTo>
                <a:lnTo>
                  <a:pt x="194" y="37"/>
                </a:lnTo>
                <a:lnTo>
                  <a:pt x="194" y="39"/>
                </a:lnTo>
                <a:lnTo>
                  <a:pt x="194" y="41"/>
                </a:lnTo>
                <a:lnTo>
                  <a:pt x="196" y="41"/>
                </a:lnTo>
                <a:lnTo>
                  <a:pt x="196" y="43"/>
                </a:lnTo>
                <a:lnTo>
                  <a:pt x="198" y="43"/>
                </a:lnTo>
                <a:lnTo>
                  <a:pt x="198" y="44"/>
                </a:lnTo>
                <a:lnTo>
                  <a:pt x="200" y="46"/>
                </a:lnTo>
                <a:lnTo>
                  <a:pt x="202" y="46"/>
                </a:lnTo>
                <a:lnTo>
                  <a:pt x="202" y="48"/>
                </a:lnTo>
                <a:lnTo>
                  <a:pt x="204" y="50"/>
                </a:lnTo>
                <a:lnTo>
                  <a:pt x="205" y="50"/>
                </a:lnTo>
                <a:lnTo>
                  <a:pt x="205" y="52"/>
                </a:lnTo>
                <a:lnTo>
                  <a:pt x="207" y="52"/>
                </a:lnTo>
                <a:lnTo>
                  <a:pt x="207" y="54"/>
                </a:lnTo>
                <a:lnTo>
                  <a:pt x="209" y="56"/>
                </a:lnTo>
                <a:lnTo>
                  <a:pt x="211" y="56"/>
                </a:lnTo>
                <a:lnTo>
                  <a:pt x="213" y="58"/>
                </a:lnTo>
                <a:lnTo>
                  <a:pt x="215" y="60"/>
                </a:lnTo>
                <a:lnTo>
                  <a:pt x="217" y="64"/>
                </a:lnTo>
                <a:lnTo>
                  <a:pt x="219" y="64"/>
                </a:lnTo>
                <a:lnTo>
                  <a:pt x="221" y="68"/>
                </a:lnTo>
                <a:lnTo>
                  <a:pt x="221" y="69"/>
                </a:lnTo>
                <a:lnTo>
                  <a:pt x="223" y="69"/>
                </a:lnTo>
                <a:lnTo>
                  <a:pt x="225" y="73"/>
                </a:lnTo>
                <a:lnTo>
                  <a:pt x="227" y="73"/>
                </a:lnTo>
                <a:lnTo>
                  <a:pt x="227" y="75"/>
                </a:lnTo>
                <a:lnTo>
                  <a:pt x="229" y="77"/>
                </a:lnTo>
                <a:lnTo>
                  <a:pt x="230" y="81"/>
                </a:lnTo>
                <a:lnTo>
                  <a:pt x="230" y="83"/>
                </a:lnTo>
                <a:lnTo>
                  <a:pt x="230" y="85"/>
                </a:lnTo>
                <a:lnTo>
                  <a:pt x="230" y="89"/>
                </a:lnTo>
                <a:lnTo>
                  <a:pt x="230" y="91"/>
                </a:lnTo>
                <a:lnTo>
                  <a:pt x="230" y="93"/>
                </a:lnTo>
                <a:lnTo>
                  <a:pt x="230" y="94"/>
                </a:lnTo>
                <a:lnTo>
                  <a:pt x="230" y="96"/>
                </a:lnTo>
                <a:lnTo>
                  <a:pt x="232" y="98"/>
                </a:lnTo>
                <a:lnTo>
                  <a:pt x="232" y="100"/>
                </a:lnTo>
                <a:lnTo>
                  <a:pt x="232" y="102"/>
                </a:lnTo>
                <a:lnTo>
                  <a:pt x="230" y="104"/>
                </a:lnTo>
                <a:lnTo>
                  <a:pt x="232" y="106"/>
                </a:lnTo>
                <a:lnTo>
                  <a:pt x="230" y="108"/>
                </a:lnTo>
                <a:lnTo>
                  <a:pt x="230" y="110"/>
                </a:lnTo>
                <a:lnTo>
                  <a:pt x="230" y="112"/>
                </a:lnTo>
                <a:lnTo>
                  <a:pt x="230" y="114"/>
                </a:lnTo>
                <a:lnTo>
                  <a:pt x="230" y="116"/>
                </a:lnTo>
                <a:lnTo>
                  <a:pt x="230" y="117"/>
                </a:lnTo>
                <a:lnTo>
                  <a:pt x="230" y="121"/>
                </a:lnTo>
                <a:lnTo>
                  <a:pt x="229" y="123"/>
                </a:lnTo>
                <a:lnTo>
                  <a:pt x="229" y="125"/>
                </a:lnTo>
                <a:lnTo>
                  <a:pt x="227" y="127"/>
                </a:lnTo>
                <a:lnTo>
                  <a:pt x="227" y="129"/>
                </a:lnTo>
                <a:lnTo>
                  <a:pt x="227" y="133"/>
                </a:lnTo>
                <a:lnTo>
                  <a:pt x="227" y="135"/>
                </a:lnTo>
                <a:lnTo>
                  <a:pt x="227" y="137"/>
                </a:lnTo>
                <a:lnTo>
                  <a:pt x="229" y="141"/>
                </a:lnTo>
                <a:lnTo>
                  <a:pt x="229" y="142"/>
                </a:lnTo>
                <a:lnTo>
                  <a:pt x="229" y="146"/>
                </a:lnTo>
                <a:lnTo>
                  <a:pt x="229" y="148"/>
                </a:lnTo>
                <a:lnTo>
                  <a:pt x="229" y="150"/>
                </a:lnTo>
                <a:lnTo>
                  <a:pt x="227" y="150"/>
                </a:lnTo>
                <a:lnTo>
                  <a:pt x="227" y="152"/>
                </a:lnTo>
                <a:lnTo>
                  <a:pt x="227" y="154"/>
                </a:lnTo>
                <a:lnTo>
                  <a:pt x="227" y="156"/>
                </a:lnTo>
                <a:lnTo>
                  <a:pt x="227" y="158"/>
                </a:lnTo>
                <a:lnTo>
                  <a:pt x="227" y="160"/>
                </a:lnTo>
                <a:lnTo>
                  <a:pt x="227" y="162"/>
                </a:lnTo>
                <a:lnTo>
                  <a:pt x="229" y="162"/>
                </a:lnTo>
                <a:lnTo>
                  <a:pt x="230" y="162"/>
                </a:lnTo>
                <a:lnTo>
                  <a:pt x="232" y="160"/>
                </a:lnTo>
                <a:lnTo>
                  <a:pt x="234" y="160"/>
                </a:lnTo>
                <a:lnTo>
                  <a:pt x="234" y="158"/>
                </a:lnTo>
                <a:lnTo>
                  <a:pt x="236" y="158"/>
                </a:lnTo>
                <a:lnTo>
                  <a:pt x="240" y="156"/>
                </a:lnTo>
                <a:lnTo>
                  <a:pt x="242" y="156"/>
                </a:lnTo>
                <a:lnTo>
                  <a:pt x="244" y="156"/>
                </a:lnTo>
                <a:lnTo>
                  <a:pt x="246" y="154"/>
                </a:lnTo>
                <a:lnTo>
                  <a:pt x="248" y="154"/>
                </a:lnTo>
                <a:lnTo>
                  <a:pt x="252" y="154"/>
                </a:lnTo>
                <a:lnTo>
                  <a:pt x="254" y="154"/>
                </a:lnTo>
                <a:lnTo>
                  <a:pt x="254" y="158"/>
                </a:lnTo>
                <a:lnTo>
                  <a:pt x="254" y="160"/>
                </a:lnTo>
                <a:lnTo>
                  <a:pt x="254" y="162"/>
                </a:lnTo>
                <a:lnTo>
                  <a:pt x="254" y="164"/>
                </a:lnTo>
                <a:lnTo>
                  <a:pt x="255" y="165"/>
                </a:lnTo>
                <a:lnTo>
                  <a:pt x="255" y="167"/>
                </a:lnTo>
                <a:lnTo>
                  <a:pt x="257" y="171"/>
                </a:lnTo>
                <a:lnTo>
                  <a:pt x="255" y="173"/>
                </a:lnTo>
                <a:lnTo>
                  <a:pt x="255" y="175"/>
                </a:lnTo>
                <a:lnTo>
                  <a:pt x="254" y="177"/>
                </a:lnTo>
                <a:lnTo>
                  <a:pt x="254" y="179"/>
                </a:lnTo>
                <a:lnTo>
                  <a:pt x="254" y="183"/>
                </a:lnTo>
                <a:lnTo>
                  <a:pt x="254" y="185"/>
                </a:lnTo>
                <a:lnTo>
                  <a:pt x="254" y="187"/>
                </a:lnTo>
                <a:lnTo>
                  <a:pt x="254" y="189"/>
                </a:lnTo>
                <a:lnTo>
                  <a:pt x="254" y="190"/>
                </a:lnTo>
                <a:lnTo>
                  <a:pt x="254" y="192"/>
                </a:lnTo>
                <a:lnTo>
                  <a:pt x="254" y="194"/>
                </a:lnTo>
                <a:lnTo>
                  <a:pt x="254" y="196"/>
                </a:lnTo>
                <a:lnTo>
                  <a:pt x="254" y="198"/>
                </a:lnTo>
                <a:lnTo>
                  <a:pt x="254" y="200"/>
                </a:lnTo>
                <a:lnTo>
                  <a:pt x="252" y="202"/>
                </a:lnTo>
                <a:lnTo>
                  <a:pt x="246" y="208"/>
                </a:lnTo>
                <a:lnTo>
                  <a:pt x="238" y="212"/>
                </a:lnTo>
                <a:lnTo>
                  <a:pt x="232" y="215"/>
                </a:lnTo>
                <a:lnTo>
                  <a:pt x="230" y="217"/>
                </a:lnTo>
                <a:lnTo>
                  <a:pt x="230" y="221"/>
                </a:lnTo>
                <a:lnTo>
                  <a:pt x="232" y="221"/>
                </a:lnTo>
                <a:lnTo>
                  <a:pt x="234" y="223"/>
                </a:lnTo>
                <a:lnTo>
                  <a:pt x="236" y="227"/>
                </a:lnTo>
                <a:lnTo>
                  <a:pt x="240" y="229"/>
                </a:lnTo>
                <a:lnTo>
                  <a:pt x="242" y="233"/>
                </a:lnTo>
                <a:lnTo>
                  <a:pt x="242" y="237"/>
                </a:lnTo>
                <a:lnTo>
                  <a:pt x="246" y="242"/>
                </a:lnTo>
                <a:lnTo>
                  <a:pt x="250" y="244"/>
                </a:lnTo>
                <a:lnTo>
                  <a:pt x="254" y="246"/>
                </a:lnTo>
                <a:lnTo>
                  <a:pt x="259" y="248"/>
                </a:lnTo>
                <a:lnTo>
                  <a:pt x="263" y="248"/>
                </a:lnTo>
                <a:lnTo>
                  <a:pt x="267" y="250"/>
                </a:lnTo>
                <a:lnTo>
                  <a:pt x="273" y="250"/>
                </a:lnTo>
                <a:lnTo>
                  <a:pt x="277" y="250"/>
                </a:lnTo>
                <a:lnTo>
                  <a:pt x="278" y="252"/>
                </a:lnTo>
                <a:lnTo>
                  <a:pt x="280" y="256"/>
                </a:lnTo>
                <a:lnTo>
                  <a:pt x="280" y="258"/>
                </a:lnTo>
                <a:lnTo>
                  <a:pt x="284" y="260"/>
                </a:lnTo>
                <a:lnTo>
                  <a:pt x="290" y="265"/>
                </a:lnTo>
                <a:lnTo>
                  <a:pt x="290" y="267"/>
                </a:lnTo>
                <a:lnTo>
                  <a:pt x="292" y="267"/>
                </a:lnTo>
                <a:lnTo>
                  <a:pt x="292" y="269"/>
                </a:lnTo>
                <a:lnTo>
                  <a:pt x="294" y="271"/>
                </a:lnTo>
                <a:lnTo>
                  <a:pt x="294" y="273"/>
                </a:lnTo>
                <a:lnTo>
                  <a:pt x="296" y="275"/>
                </a:lnTo>
                <a:lnTo>
                  <a:pt x="298" y="277"/>
                </a:lnTo>
                <a:lnTo>
                  <a:pt x="300" y="277"/>
                </a:lnTo>
                <a:lnTo>
                  <a:pt x="300" y="279"/>
                </a:lnTo>
                <a:lnTo>
                  <a:pt x="300" y="281"/>
                </a:lnTo>
                <a:lnTo>
                  <a:pt x="302" y="283"/>
                </a:lnTo>
                <a:lnTo>
                  <a:pt x="302" y="285"/>
                </a:lnTo>
                <a:lnTo>
                  <a:pt x="302" y="286"/>
                </a:lnTo>
                <a:lnTo>
                  <a:pt x="300" y="288"/>
                </a:lnTo>
                <a:lnTo>
                  <a:pt x="300" y="290"/>
                </a:lnTo>
                <a:lnTo>
                  <a:pt x="300" y="292"/>
                </a:lnTo>
                <a:lnTo>
                  <a:pt x="300" y="294"/>
                </a:lnTo>
                <a:lnTo>
                  <a:pt x="302" y="294"/>
                </a:lnTo>
                <a:lnTo>
                  <a:pt x="302" y="296"/>
                </a:lnTo>
                <a:lnTo>
                  <a:pt x="302" y="302"/>
                </a:lnTo>
                <a:lnTo>
                  <a:pt x="302" y="304"/>
                </a:lnTo>
                <a:lnTo>
                  <a:pt x="300" y="306"/>
                </a:lnTo>
                <a:lnTo>
                  <a:pt x="300" y="308"/>
                </a:lnTo>
                <a:lnTo>
                  <a:pt x="300" y="309"/>
                </a:lnTo>
                <a:lnTo>
                  <a:pt x="298" y="311"/>
                </a:lnTo>
                <a:lnTo>
                  <a:pt x="298" y="315"/>
                </a:lnTo>
                <a:lnTo>
                  <a:pt x="298" y="317"/>
                </a:lnTo>
                <a:lnTo>
                  <a:pt x="298" y="321"/>
                </a:lnTo>
                <a:lnTo>
                  <a:pt x="300" y="323"/>
                </a:lnTo>
                <a:lnTo>
                  <a:pt x="300" y="325"/>
                </a:lnTo>
                <a:lnTo>
                  <a:pt x="302" y="325"/>
                </a:lnTo>
                <a:lnTo>
                  <a:pt x="302" y="327"/>
                </a:lnTo>
                <a:lnTo>
                  <a:pt x="302" y="331"/>
                </a:lnTo>
                <a:lnTo>
                  <a:pt x="302" y="333"/>
                </a:lnTo>
                <a:lnTo>
                  <a:pt x="300" y="333"/>
                </a:lnTo>
                <a:lnTo>
                  <a:pt x="298" y="334"/>
                </a:lnTo>
                <a:lnTo>
                  <a:pt x="298" y="336"/>
                </a:lnTo>
                <a:lnTo>
                  <a:pt x="296" y="336"/>
                </a:lnTo>
                <a:lnTo>
                  <a:pt x="294" y="336"/>
                </a:lnTo>
                <a:lnTo>
                  <a:pt x="294" y="338"/>
                </a:lnTo>
                <a:lnTo>
                  <a:pt x="292" y="338"/>
                </a:lnTo>
                <a:lnTo>
                  <a:pt x="290" y="338"/>
                </a:lnTo>
                <a:lnTo>
                  <a:pt x="288" y="340"/>
                </a:lnTo>
                <a:lnTo>
                  <a:pt x="286" y="342"/>
                </a:lnTo>
                <a:lnTo>
                  <a:pt x="284" y="344"/>
                </a:lnTo>
                <a:lnTo>
                  <a:pt x="282" y="346"/>
                </a:lnTo>
                <a:lnTo>
                  <a:pt x="280" y="346"/>
                </a:lnTo>
                <a:lnTo>
                  <a:pt x="280" y="348"/>
                </a:lnTo>
                <a:lnTo>
                  <a:pt x="278" y="350"/>
                </a:lnTo>
                <a:lnTo>
                  <a:pt x="277" y="352"/>
                </a:lnTo>
                <a:lnTo>
                  <a:pt x="275" y="352"/>
                </a:lnTo>
                <a:lnTo>
                  <a:pt x="273" y="354"/>
                </a:lnTo>
                <a:lnTo>
                  <a:pt x="271" y="356"/>
                </a:lnTo>
                <a:lnTo>
                  <a:pt x="269" y="357"/>
                </a:lnTo>
                <a:lnTo>
                  <a:pt x="267" y="357"/>
                </a:lnTo>
                <a:lnTo>
                  <a:pt x="265" y="359"/>
                </a:lnTo>
                <a:lnTo>
                  <a:pt x="263" y="359"/>
                </a:lnTo>
                <a:lnTo>
                  <a:pt x="263" y="361"/>
                </a:lnTo>
                <a:lnTo>
                  <a:pt x="261" y="361"/>
                </a:lnTo>
                <a:lnTo>
                  <a:pt x="259" y="363"/>
                </a:lnTo>
                <a:lnTo>
                  <a:pt x="257" y="365"/>
                </a:lnTo>
                <a:lnTo>
                  <a:pt x="255" y="367"/>
                </a:lnTo>
                <a:lnTo>
                  <a:pt x="254" y="367"/>
                </a:lnTo>
                <a:lnTo>
                  <a:pt x="252" y="369"/>
                </a:lnTo>
                <a:lnTo>
                  <a:pt x="250" y="371"/>
                </a:lnTo>
                <a:lnTo>
                  <a:pt x="248" y="371"/>
                </a:lnTo>
                <a:lnTo>
                  <a:pt x="246" y="371"/>
                </a:lnTo>
                <a:lnTo>
                  <a:pt x="244" y="371"/>
                </a:lnTo>
                <a:lnTo>
                  <a:pt x="242" y="371"/>
                </a:lnTo>
                <a:lnTo>
                  <a:pt x="240" y="371"/>
                </a:lnTo>
                <a:lnTo>
                  <a:pt x="240" y="373"/>
                </a:lnTo>
                <a:lnTo>
                  <a:pt x="238" y="373"/>
                </a:lnTo>
                <a:lnTo>
                  <a:pt x="234" y="373"/>
                </a:lnTo>
                <a:lnTo>
                  <a:pt x="230" y="371"/>
                </a:lnTo>
                <a:lnTo>
                  <a:pt x="227" y="371"/>
                </a:lnTo>
                <a:lnTo>
                  <a:pt x="225" y="371"/>
                </a:lnTo>
                <a:lnTo>
                  <a:pt x="223" y="373"/>
                </a:lnTo>
                <a:lnTo>
                  <a:pt x="221" y="373"/>
                </a:lnTo>
                <a:lnTo>
                  <a:pt x="219" y="373"/>
                </a:lnTo>
                <a:lnTo>
                  <a:pt x="217" y="373"/>
                </a:lnTo>
                <a:lnTo>
                  <a:pt x="215" y="375"/>
                </a:lnTo>
                <a:lnTo>
                  <a:pt x="213" y="377"/>
                </a:lnTo>
                <a:lnTo>
                  <a:pt x="213" y="379"/>
                </a:lnTo>
                <a:lnTo>
                  <a:pt x="211" y="379"/>
                </a:lnTo>
                <a:lnTo>
                  <a:pt x="211" y="381"/>
                </a:lnTo>
                <a:lnTo>
                  <a:pt x="211" y="382"/>
                </a:lnTo>
                <a:lnTo>
                  <a:pt x="209" y="384"/>
                </a:lnTo>
                <a:lnTo>
                  <a:pt x="207" y="384"/>
                </a:lnTo>
                <a:lnTo>
                  <a:pt x="205" y="384"/>
                </a:lnTo>
                <a:lnTo>
                  <a:pt x="204" y="386"/>
                </a:lnTo>
                <a:lnTo>
                  <a:pt x="200" y="384"/>
                </a:lnTo>
                <a:lnTo>
                  <a:pt x="198" y="384"/>
                </a:lnTo>
                <a:lnTo>
                  <a:pt x="196" y="384"/>
                </a:lnTo>
                <a:lnTo>
                  <a:pt x="192" y="384"/>
                </a:lnTo>
                <a:lnTo>
                  <a:pt x="190" y="384"/>
                </a:lnTo>
                <a:lnTo>
                  <a:pt x="188" y="384"/>
                </a:lnTo>
                <a:lnTo>
                  <a:pt x="186" y="384"/>
                </a:lnTo>
                <a:lnTo>
                  <a:pt x="184" y="384"/>
                </a:lnTo>
                <a:lnTo>
                  <a:pt x="182" y="384"/>
                </a:lnTo>
                <a:lnTo>
                  <a:pt x="181" y="384"/>
                </a:lnTo>
                <a:lnTo>
                  <a:pt x="179" y="384"/>
                </a:lnTo>
                <a:lnTo>
                  <a:pt x="175" y="384"/>
                </a:lnTo>
                <a:lnTo>
                  <a:pt x="173" y="384"/>
                </a:lnTo>
                <a:lnTo>
                  <a:pt x="171" y="382"/>
                </a:lnTo>
                <a:lnTo>
                  <a:pt x="167" y="382"/>
                </a:lnTo>
                <a:lnTo>
                  <a:pt x="163" y="381"/>
                </a:lnTo>
                <a:lnTo>
                  <a:pt x="161" y="381"/>
                </a:lnTo>
                <a:lnTo>
                  <a:pt x="157" y="382"/>
                </a:lnTo>
                <a:lnTo>
                  <a:pt x="156" y="382"/>
                </a:lnTo>
                <a:lnTo>
                  <a:pt x="154" y="382"/>
                </a:lnTo>
                <a:lnTo>
                  <a:pt x="152" y="384"/>
                </a:lnTo>
                <a:lnTo>
                  <a:pt x="150" y="384"/>
                </a:lnTo>
                <a:lnTo>
                  <a:pt x="148" y="384"/>
                </a:lnTo>
                <a:lnTo>
                  <a:pt x="146" y="384"/>
                </a:lnTo>
                <a:lnTo>
                  <a:pt x="142" y="384"/>
                </a:lnTo>
                <a:lnTo>
                  <a:pt x="140" y="384"/>
                </a:lnTo>
                <a:lnTo>
                  <a:pt x="138" y="384"/>
                </a:lnTo>
                <a:lnTo>
                  <a:pt x="136" y="384"/>
                </a:lnTo>
                <a:lnTo>
                  <a:pt x="134" y="384"/>
                </a:lnTo>
                <a:lnTo>
                  <a:pt x="132" y="384"/>
                </a:lnTo>
                <a:lnTo>
                  <a:pt x="131" y="384"/>
                </a:lnTo>
                <a:lnTo>
                  <a:pt x="129" y="384"/>
                </a:lnTo>
                <a:lnTo>
                  <a:pt x="123" y="384"/>
                </a:lnTo>
                <a:lnTo>
                  <a:pt x="121" y="384"/>
                </a:lnTo>
                <a:lnTo>
                  <a:pt x="119" y="384"/>
                </a:lnTo>
                <a:lnTo>
                  <a:pt x="117" y="384"/>
                </a:lnTo>
                <a:lnTo>
                  <a:pt x="113" y="382"/>
                </a:lnTo>
                <a:lnTo>
                  <a:pt x="111" y="381"/>
                </a:lnTo>
                <a:lnTo>
                  <a:pt x="109" y="381"/>
                </a:lnTo>
                <a:lnTo>
                  <a:pt x="109" y="379"/>
                </a:lnTo>
                <a:lnTo>
                  <a:pt x="109" y="375"/>
                </a:lnTo>
                <a:lnTo>
                  <a:pt x="109" y="373"/>
                </a:lnTo>
                <a:close/>
              </a:path>
            </a:pathLst>
          </a:custGeom>
          <a:solidFill>
            <a:srgbClr val="BFE1B9"/>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01" name="Freeform 13">
            <a:extLst>
              <a:ext uri="{FF2B5EF4-FFF2-40B4-BE49-F238E27FC236}">
                <a16:creationId xmlns:a16="http://schemas.microsoft.com/office/drawing/2014/main" id="{254C520A-CBB3-3885-8864-561FCD9C596F}"/>
              </a:ext>
            </a:extLst>
          </p:cNvPr>
          <p:cNvSpPr>
            <a:spLocks/>
          </p:cNvSpPr>
          <p:nvPr/>
        </p:nvSpPr>
        <p:spPr bwMode="auto">
          <a:xfrm>
            <a:off x="6239470" y="1869989"/>
            <a:ext cx="1188637" cy="1574528"/>
          </a:xfrm>
          <a:custGeom>
            <a:avLst/>
            <a:gdLst>
              <a:gd name="T0" fmla="*/ 355 w 499"/>
              <a:gd name="T1" fmla="*/ 636 h 661"/>
              <a:gd name="T2" fmla="*/ 311 w 499"/>
              <a:gd name="T3" fmla="*/ 626 h 661"/>
              <a:gd name="T4" fmla="*/ 268 w 499"/>
              <a:gd name="T5" fmla="*/ 601 h 661"/>
              <a:gd name="T6" fmla="*/ 222 w 499"/>
              <a:gd name="T7" fmla="*/ 651 h 661"/>
              <a:gd name="T8" fmla="*/ 174 w 499"/>
              <a:gd name="T9" fmla="*/ 657 h 661"/>
              <a:gd name="T10" fmla="*/ 146 w 499"/>
              <a:gd name="T11" fmla="*/ 651 h 661"/>
              <a:gd name="T12" fmla="*/ 121 w 499"/>
              <a:gd name="T13" fmla="*/ 624 h 661"/>
              <a:gd name="T14" fmla="*/ 94 w 499"/>
              <a:gd name="T15" fmla="*/ 603 h 661"/>
              <a:gd name="T16" fmla="*/ 121 w 499"/>
              <a:gd name="T17" fmla="*/ 574 h 661"/>
              <a:gd name="T18" fmla="*/ 96 w 499"/>
              <a:gd name="T19" fmla="*/ 542 h 661"/>
              <a:gd name="T20" fmla="*/ 55 w 499"/>
              <a:gd name="T21" fmla="*/ 550 h 661"/>
              <a:gd name="T22" fmla="*/ 53 w 499"/>
              <a:gd name="T23" fmla="*/ 511 h 661"/>
              <a:gd name="T24" fmla="*/ 42 w 499"/>
              <a:gd name="T25" fmla="*/ 475 h 661"/>
              <a:gd name="T26" fmla="*/ 0 w 499"/>
              <a:gd name="T27" fmla="*/ 455 h 661"/>
              <a:gd name="T28" fmla="*/ 21 w 499"/>
              <a:gd name="T29" fmla="*/ 415 h 661"/>
              <a:gd name="T30" fmla="*/ 7 w 499"/>
              <a:gd name="T31" fmla="*/ 371 h 661"/>
              <a:gd name="T32" fmla="*/ 11 w 499"/>
              <a:gd name="T33" fmla="*/ 325 h 661"/>
              <a:gd name="T34" fmla="*/ 42 w 499"/>
              <a:gd name="T35" fmla="*/ 304 h 661"/>
              <a:gd name="T36" fmla="*/ 69 w 499"/>
              <a:gd name="T37" fmla="*/ 275 h 661"/>
              <a:gd name="T38" fmla="*/ 122 w 499"/>
              <a:gd name="T39" fmla="*/ 252 h 661"/>
              <a:gd name="T40" fmla="*/ 167 w 499"/>
              <a:gd name="T41" fmla="*/ 261 h 661"/>
              <a:gd name="T42" fmla="*/ 188 w 499"/>
              <a:gd name="T43" fmla="*/ 277 h 661"/>
              <a:gd name="T44" fmla="*/ 228 w 499"/>
              <a:gd name="T45" fmla="*/ 273 h 661"/>
              <a:gd name="T46" fmla="*/ 249 w 499"/>
              <a:gd name="T47" fmla="*/ 296 h 661"/>
              <a:gd name="T48" fmla="*/ 245 w 499"/>
              <a:gd name="T49" fmla="*/ 331 h 661"/>
              <a:gd name="T50" fmla="*/ 282 w 499"/>
              <a:gd name="T51" fmla="*/ 336 h 661"/>
              <a:gd name="T52" fmla="*/ 313 w 499"/>
              <a:gd name="T53" fmla="*/ 344 h 661"/>
              <a:gd name="T54" fmla="*/ 309 w 499"/>
              <a:gd name="T55" fmla="*/ 325 h 661"/>
              <a:gd name="T56" fmla="*/ 336 w 499"/>
              <a:gd name="T57" fmla="*/ 308 h 661"/>
              <a:gd name="T58" fmla="*/ 349 w 499"/>
              <a:gd name="T59" fmla="*/ 288 h 661"/>
              <a:gd name="T60" fmla="*/ 311 w 499"/>
              <a:gd name="T61" fmla="*/ 283 h 661"/>
              <a:gd name="T62" fmla="*/ 276 w 499"/>
              <a:gd name="T63" fmla="*/ 279 h 661"/>
              <a:gd name="T64" fmla="*/ 249 w 499"/>
              <a:gd name="T65" fmla="*/ 252 h 661"/>
              <a:gd name="T66" fmla="*/ 240 w 499"/>
              <a:gd name="T67" fmla="*/ 229 h 661"/>
              <a:gd name="T68" fmla="*/ 236 w 499"/>
              <a:gd name="T69" fmla="*/ 208 h 661"/>
              <a:gd name="T70" fmla="*/ 234 w 499"/>
              <a:gd name="T71" fmla="*/ 171 h 661"/>
              <a:gd name="T72" fmla="*/ 195 w 499"/>
              <a:gd name="T73" fmla="*/ 171 h 661"/>
              <a:gd name="T74" fmla="*/ 209 w 499"/>
              <a:gd name="T75" fmla="*/ 139 h 661"/>
              <a:gd name="T76" fmla="*/ 245 w 499"/>
              <a:gd name="T77" fmla="*/ 127 h 661"/>
              <a:gd name="T78" fmla="*/ 284 w 499"/>
              <a:gd name="T79" fmla="*/ 117 h 661"/>
              <a:gd name="T80" fmla="*/ 313 w 499"/>
              <a:gd name="T81" fmla="*/ 104 h 661"/>
              <a:gd name="T82" fmla="*/ 318 w 499"/>
              <a:gd name="T83" fmla="*/ 66 h 661"/>
              <a:gd name="T84" fmla="*/ 330 w 499"/>
              <a:gd name="T85" fmla="*/ 33 h 661"/>
              <a:gd name="T86" fmla="*/ 355 w 499"/>
              <a:gd name="T87" fmla="*/ 12 h 661"/>
              <a:gd name="T88" fmla="*/ 386 w 499"/>
              <a:gd name="T89" fmla="*/ 16 h 661"/>
              <a:gd name="T90" fmla="*/ 418 w 499"/>
              <a:gd name="T91" fmla="*/ 6 h 661"/>
              <a:gd name="T92" fmla="*/ 438 w 499"/>
              <a:gd name="T93" fmla="*/ 62 h 661"/>
              <a:gd name="T94" fmla="*/ 447 w 499"/>
              <a:gd name="T95" fmla="*/ 100 h 661"/>
              <a:gd name="T96" fmla="*/ 455 w 499"/>
              <a:gd name="T97" fmla="*/ 139 h 661"/>
              <a:gd name="T98" fmla="*/ 470 w 499"/>
              <a:gd name="T99" fmla="*/ 171 h 661"/>
              <a:gd name="T100" fmla="*/ 480 w 499"/>
              <a:gd name="T101" fmla="*/ 208 h 661"/>
              <a:gd name="T102" fmla="*/ 474 w 499"/>
              <a:gd name="T103" fmla="*/ 244 h 661"/>
              <a:gd name="T104" fmla="*/ 482 w 499"/>
              <a:gd name="T105" fmla="*/ 265 h 661"/>
              <a:gd name="T106" fmla="*/ 472 w 499"/>
              <a:gd name="T107" fmla="*/ 304 h 661"/>
              <a:gd name="T108" fmla="*/ 418 w 499"/>
              <a:gd name="T109" fmla="*/ 329 h 661"/>
              <a:gd name="T110" fmla="*/ 399 w 499"/>
              <a:gd name="T111" fmla="*/ 371 h 661"/>
              <a:gd name="T112" fmla="*/ 399 w 499"/>
              <a:gd name="T113" fmla="*/ 430 h 661"/>
              <a:gd name="T114" fmla="*/ 457 w 499"/>
              <a:gd name="T115" fmla="*/ 478 h 661"/>
              <a:gd name="T116" fmla="*/ 447 w 499"/>
              <a:gd name="T117" fmla="*/ 526 h 661"/>
              <a:gd name="T118" fmla="*/ 453 w 499"/>
              <a:gd name="T119" fmla="*/ 555 h 661"/>
              <a:gd name="T120" fmla="*/ 484 w 499"/>
              <a:gd name="T121" fmla="*/ 613 h 661"/>
              <a:gd name="T122" fmla="*/ 461 w 499"/>
              <a:gd name="T123" fmla="*/ 634 h 661"/>
              <a:gd name="T124" fmla="*/ 420 w 499"/>
              <a:gd name="T125" fmla="*/ 651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9" h="661">
                <a:moveTo>
                  <a:pt x="390" y="657"/>
                </a:moveTo>
                <a:lnTo>
                  <a:pt x="388" y="657"/>
                </a:lnTo>
                <a:lnTo>
                  <a:pt x="388" y="655"/>
                </a:lnTo>
                <a:lnTo>
                  <a:pt x="386" y="655"/>
                </a:lnTo>
                <a:lnTo>
                  <a:pt x="386" y="653"/>
                </a:lnTo>
                <a:lnTo>
                  <a:pt x="384" y="653"/>
                </a:lnTo>
                <a:lnTo>
                  <a:pt x="384" y="651"/>
                </a:lnTo>
                <a:lnTo>
                  <a:pt x="384" y="649"/>
                </a:lnTo>
                <a:lnTo>
                  <a:pt x="382" y="647"/>
                </a:lnTo>
                <a:lnTo>
                  <a:pt x="380" y="647"/>
                </a:lnTo>
                <a:lnTo>
                  <a:pt x="378" y="647"/>
                </a:lnTo>
                <a:lnTo>
                  <a:pt x="376" y="646"/>
                </a:lnTo>
                <a:lnTo>
                  <a:pt x="374" y="644"/>
                </a:lnTo>
                <a:lnTo>
                  <a:pt x="372" y="644"/>
                </a:lnTo>
                <a:lnTo>
                  <a:pt x="370" y="642"/>
                </a:lnTo>
                <a:lnTo>
                  <a:pt x="368" y="642"/>
                </a:lnTo>
                <a:lnTo>
                  <a:pt x="366" y="642"/>
                </a:lnTo>
                <a:lnTo>
                  <a:pt x="365" y="640"/>
                </a:lnTo>
                <a:lnTo>
                  <a:pt x="363" y="640"/>
                </a:lnTo>
                <a:lnTo>
                  <a:pt x="361" y="638"/>
                </a:lnTo>
                <a:lnTo>
                  <a:pt x="357" y="638"/>
                </a:lnTo>
                <a:lnTo>
                  <a:pt x="355" y="636"/>
                </a:lnTo>
                <a:lnTo>
                  <a:pt x="353" y="634"/>
                </a:lnTo>
                <a:lnTo>
                  <a:pt x="351" y="634"/>
                </a:lnTo>
                <a:lnTo>
                  <a:pt x="351" y="632"/>
                </a:lnTo>
                <a:lnTo>
                  <a:pt x="347" y="630"/>
                </a:lnTo>
                <a:lnTo>
                  <a:pt x="345" y="628"/>
                </a:lnTo>
                <a:lnTo>
                  <a:pt x="341" y="626"/>
                </a:lnTo>
                <a:lnTo>
                  <a:pt x="340" y="626"/>
                </a:lnTo>
                <a:lnTo>
                  <a:pt x="338" y="624"/>
                </a:lnTo>
                <a:lnTo>
                  <a:pt x="336" y="624"/>
                </a:lnTo>
                <a:lnTo>
                  <a:pt x="334" y="624"/>
                </a:lnTo>
                <a:lnTo>
                  <a:pt x="332" y="624"/>
                </a:lnTo>
                <a:lnTo>
                  <a:pt x="330" y="624"/>
                </a:lnTo>
                <a:lnTo>
                  <a:pt x="328" y="624"/>
                </a:lnTo>
                <a:lnTo>
                  <a:pt x="326" y="624"/>
                </a:lnTo>
                <a:lnTo>
                  <a:pt x="324" y="626"/>
                </a:lnTo>
                <a:lnTo>
                  <a:pt x="322" y="624"/>
                </a:lnTo>
                <a:lnTo>
                  <a:pt x="320" y="626"/>
                </a:lnTo>
                <a:lnTo>
                  <a:pt x="318" y="626"/>
                </a:lnTo>
                <a:lnTo>
                  <a:pt x="317" y="626"/>
                </a:lnTo>
                <a:lnTo>
                  <a:pt x="315" y="626"/>
                </a:lnTo>
                <a:lnTo>
                  <a:pt x="313" y="628"/>
                </a:lnTo>
                <a:lnTo>
                  <a:pt x="311" y="626"/>
                </a:lnTo>
                <a:lnTo>
                  <a:pt x="311" y="624"/>
                </a:lnTo>
                <a:lnTo>
                  <a:pt x="309" y="622"/>
                </a:lnTo>
                <a:lnTo>
                  <a:pt x="309" y="619"/>
                </a:lnTo>
                <a:lnTo>
                  <a:pt x="307" y="617"/>
                </a:lnTo>
                <a:lnTo>
                  <a:pt x="307" y="615"/>
                </a:lnTo>
                <a:lnTo>
                  <a:pt x="305" y="611"/>
                </a:lnTo>
                <a:lnTo>
                  <a:pt x="303" y="611"/>
                </a:lnTo>
                <a:lnTo>
                  <a:pt x="301" y="609"/>
                </a:lnTo>
                <a:lnTo>
                  <a:pt x="297" y="607"/>
                </a:lnTo>
                <a:lnTo>
                  <a:pt x="295" y="607"/>
                </a:lnTo>
                <a:lnTo>
                  <a:pt x="293" y="605"/>
                </a:lnTo>
                <a:lnTo>
                  <a:pt x="290" y="605"/>
                </a:lnTo>
                <a:lnTo>
                  <a:pt x="290" y="603"/>
                </a:lnTo>
                <a:lnTo>
                  <a:pt x="288" y="603"/>
                </a:lnTo>
                <a:lnTo>
                  <a:pt x="286" y="603"/>
                </a:lnTo>
                <a:lnTo>
                  <a:pt x="282" y="601"/>
                </a:lnTo>
                <a:lnTo>
                  <a:pt x="280" y="601"/>
                </a:lnTo>
                <a:lnTo>
                  <a:pt x="278" y="601"/>
                </a:lnTo>
                <a:lnTo>
                  <a:pt x="276" y="601"/>
                </a:lnTo>
                <a:lnTo>
                  <a:pt x="274" y="601"/>
                </a:lnTo>
                <a:lnTo>
                  <a:pt x="272" y="601"/>
                </a:lnTo>
                <a:lnTo>
                  <a:pt x="268" y="601"/>
                </a:lnTo>
                <a:lnTo>
                  <a:pt x="268" y="605"/>
                </a:lnTo>
                <a:lnTo>
                  <a:pt x="268" y="607"/>
                </a:lnTo>
                <a:lnTo>
                  <a:pt x="268" y="611"/>
                </a:lnTo>
                <a:lnTo>
                  <a:pt x="270" y="615"/>
                </a:lnTo>
                <a:lnTo>
                  <a:pt x="270" y="619"/>
                </a:lnTo>
                <a:lnTo>
                  <a:pt x="272" y="624"/>
                </a:lnTo>
                <a:lnTo>
                  <a:pt x="274" y="628"/>
                </a:lnTo>
                <a:lnTo>
                  <a:pt x="274" y="630"/>
                </a:lnTo>
                <a:lnTo>
                  <a:pt x="272" y="634"/>
                </a:lnTo>
                <a:lnTo>
                  <a:pt x="268" y="636"/>
                </a:lnTo>
                <a:lnTo>
                  <a:pt x="263" y="636"/>
                </a:lnTo>
                <a:lnTo>
                  <a:pt x="257" y="636"/>
                </a:lnTo>
                <a:lnTo>
                  <a:pt x="255" y="636"/>
                </a:lnTo>
                <a:lnTo>
                  <a:pt x="251" y="636"/>
                </a:lnTo>
                <a:lnTo>
                  <a:pt x="244" y="638"/>
                </a:lnTo>
                <a:lnTo>
                  <a:pt x="242" y="638"/>
                </a:lnTo>
                <a:lnTo>
                  <a:pt x="236" y="640"/>
                </a:lnTo>
                <a:lnTo>
                  <a:pt x="234" y="642"/>
                </a:lnTo>
                <a:lnTo>
                  <a:pt x="232" y="646"/>
                </a:lnTo>
                <a:lnTo>
                  <a:pt x="228" y="647"/>
                </a:lnTo>
                <a:lnTo>
                  <a:pt x="228" y="649"/>
                </a:lnTo>
                <a:lnTo>
                  <a:pt x="222" y="651"/>
                </a:lnTo>
                <a:lnTo>
                  <a:pt x="220" y="651"/>
                </a:lnTo>
                <a:lnTo>
                  <a:pt x="220" y="653"/>
                </a:lnTo>
                <a:lnTo>
                  <a:pt x="219" y="653"/>
                </a:lnTo>
                <a:lnTo>
                  <a:pt x="213" y="653"/>
                </a:lnTo>
                <a:lnTo>
                  <a:pt x="211" y="655"/>
                </a:lnTo>
                <a:lnTo>
                  <a:pt x="209" y="655"/>
                </a:lnTo>
                <a:lnTo>
                  <a:pt x="207" y="655"/>
                </a:lnTo>
                <a:lnTo>
                  <a:pt x="203" y="657"/>
                </a:lnTo>
                <a:lnTo>
                  <a:pt x="201" y="657"/>
                </a:lnTo>
                <a:lnTo>
                  <a:pt x="201" y="655"/>
                </a:lnTo>
                <a:lnTo>
                  <a:pt x="199" y="655"/>
                </a:lnTo>
                <a:lnTo>
                  <a:pt x="195" y="655"/>
                </a:lnTo>
                <a:lnTo>
                  <a:pt x="194" y="657"/>
                </a:lnTo>
                <a:lnTo>
                  <a:pt x="192" y="657"/>
                </a:lnTo>
                <a:lnTo>
                  <a:pt x="190" y="657"/>
                </a:lnTo>
                <a:lnTo>
                  <a:pt x="188" y="657"/>
                </a:lnTo>
                <a:lnTo>
                  <a:pt x="186" y="657"/>
                </a:lnTo>
                <a:lnTo>
                  <a:pt x="184" y="659"/>
                </a:lnTo>
                <a:lnTo>
                  <a:pt x="180" y="659"/>
                </a:lnTo>
                <a:lnTo>
                  <a:pt x="178" y="659"/>
                </a:lnTo>
                <a:lnTo>
                  <a:pt x="176" y="659"/>
                </a:lnTo>
                <a:lnTo>
                  <a:pt x="174" y="657"/>
                </a:lnTo>
                <a:lnTo>
                  <a:pt x="172" y="655"/>
                </a:lnTo>
                <a:lnTo>
                  <a:pt x="172" y="653"/>
                </a:lnTo>
                <a:lnTo>
                  <a:pt x="170" y="651"/>
                </a:lnTo>
                <a:lnTo>
                  <a:pt x="169" y="651"/>
                </a:lnTo>
                <a:lnTo>
                  <a:pt x="167" y="653"/>
                </a:lnTo>
                <a:lnTo>
                  <a:pt x="165" y="653"/>
                </a:lnTo>
                <a:lnTo>
                  <a:pt x="163" y="655"/>
                </a:lnTo>
                <a:lnTo>
                  <a:pt x="163" y="657"/>
                </a:lnTo>
                <a:lnTo>
                  <a:pt x="163" y="659"/>
                </a:lnTo>
                <a:lnTo>
                  <a:pt x="161" y="659"/>
                </a:lnTo>
                <a:lnTo>
                  <a:pt x="159" y="661"/>
                </a:lnTo>
                <a:lnTo>
                  <a:pt x="157" y="661"/>
                </a:lnTo>
                <a:lnTo>
                  <a:pt x="155" y="661"/>
                </a:lnTo>
                <a:lnTo>
                  <a:pt x="153" y="661"/>
                </a:lnTo>
                <a:lnTo>
                  <a:pt x="151" y="661"/>
                </a:lnTo>
                <a:lnTo>
                  <a:pt x="149" y="659"/>
                </a:lnTo>
                <a:lnTo>
                  <a:pt x="147" y="659"/>
                </a:lnTo>
                <a:lnTo>
                  <a:pt x="146" y="659"/>
                </a:lnTo>
                <a:lnTo>
                  <a:pt x="146" y="657"/>
                </a:lnTo>
                <a:lnTo>
                  <a:pt x="146" y="655"/>
                </a:lnTo>
                <a:lnTo>
                  <a:pt x="146" y="653"/>
                </a:lnTo>
                <a:lnTo>
                  <a:pt x="146" y="651"/>
                </a:lnTo>
                <a:lnTo>
                  <a:pt x="144" y="649"/>
                </a:lnTo>
                <a:lnTo>
                  <a:pt x="138" y="647"/>
                </a:lnTo>
                <a:lnTo>
                  <a:pt x="138" y="646"/>
                </a:lnTo>
                <a:lnTo>
                  <a:pt x="136" y="646"/>
                </a:lnTo>
                <a:lnTo>
                  <a:pt x="136" y="644"/>
                </a:lnTo>
                <a:lnTo>
                  <a:pt x="134" y="646"/>
                </a:lnTo>
                <a:lnTo>
                  <a:pt x="134" y="644"/>
                </a:lnTo>
                <a:lnTo>
                  <a:pt x="132" y="644"/>
                </a:lnTo>
                <a:lnTo>
                  <a:pt x="130" y="644"/>
                </a:lnTo>
                <a:lnTo>
                  <a:pt x="130" y="642"/>
                </a:lnTo>
                <a:lnTo>
                  <a:pt x="130" y="640"/>
                </a:lnTo>
                <a:lnTo>
                  <a:pt x="128" y="638"/>
                </a:lnTo>
                <a:lnTo>
                  <a:pt x="128" y="636"/>
                </a:lnTo>
                <a:lnTo>
                  <a:pt x="128" y="634"/>
                </a:lnTo>
                <a:lnTo>
                  <a:pt x="126" y="634"/>
                </a:lnTo>
                <a:lnTo>
                  <a:pt x="124" y="634"/>
                </a:lnTo>
                <a:lnTo>
                  <a:pt x="122" y="632"/>
                </a:lnTo>
                <a:lnTo>
                  <a:pt x="121" y="632"/>
                </a:lnTo>
                <a:lnTo>
                  <a:pt x="121" y="630"/>
                </a:lnTo>
                <a:lnTo>
                  <a:pt x="121" y="628"/>
                </a:lnTo>
                <a:lnTo>
                  <a:pt x="121" y="626"/>
                </a:lnTo>
                <a:lnTo>
                  <a:pt x="121" y="624"/>
                </a:lnTo>
                <a:lnTo>
                  <a:pt x="122" y="622"/>
                </a:lnTo>
                <a:lnTo>
                  <a:pt x="121" y="622"/>
                </a:lnTo>
                <a:lnTo>
                  <a:pt x="121" y="621"/>
                </a:lnTo>
                <a:lnTo>
                  <a:pt x="121" y="619"/>
                </a:lnTo>
                <a:lnTo>
                  <a:pt x="121" y="617"/>
                </a:lnTo>
                <a:lnTo>
                  <a:pt x="119" y="615"/>
                </a:lnTo>
                <a:lnTo>
                  <a:pt x="117" y="613"/>
                </a:lnTo>
                <a:lnTo>
                  <a:pt x="115" y="615"/>
                </a:lnTo>
                <a:lnTo>
                  <a:pt x="113" y="617"/>
                </a:lnTo>
                <a:lnTo>
                  <a:pt x="111" y="617"/>
                </a:lnTo>
                <a:lnTo>
                  <a:pt x="109" y="619"/>
                </a:lnTo>
                <a:lnTo>
                  <a:pt x="103" y="617"/>
                </a:lnTo>
                <a:lnTo>
                  <a:pt x="101" y="615"/>
                </a:lnTo>
                <a:lnTo>
                  <a:pt x="99" y="613"/>
                </a:lnTo>
                <a:lnTo>
                  <a:pt x="97" y="611"/>
                </a:lnTo>
                <a:lnTo>
                  <a:pt x="96" y="609"/>
                </a:lnTo>
                <a:lnTo>
                  <a:pt x="94" y="609"/>
                </a:lnTo>
                <a:lnTo>
                  <a:pt x="92" y="607"/>
                </a:lnTo>
                <a:lnTo>
                  <a:pt x="90" y="605"/>
                </a:lnTo>
                <a:lnTo>
                  <a:pt x="92" y="605"/>
                </a:lnTo>
                <a:lnTo>
                  <a:pt x="92" y="603"/>
                </a:lnTo>
                <a:lnTo>
                  <a:pt x="94" y="603"/>
                </a:lnTo>
                <a:lnTo>
                  <a:pt x="96" y="603"/>
                </a:lnTo>
                <a:lnTo>
                  <a:pt x="97" y="601"/>
                </a:lnTo>
                <a:lnTo>
                  <a:pt x="99" y="601"/>
                </a:lnTo>
                <a:lnTo>
                  <a:pt x="101" y="599"/>
                </a:lnTo>
                <a:lnTo>
                  <a:pt x="103" y="599"/>
                </a:lnTo>
                <a:lnTo>
                  <a:pt x="105" y="598"/>
                </a:lnTo>
                <a:lnTo>
                  <a:pt x="107" y="598"/>
                </a:lnTo>
                <a:lnTo>
                  <a:pt x="107" y="596"/>
                </a:lnTo>
                <a:lnTo>
                  <a:pt x="109" y="596"/>
                </a:lnTo>
                <a:lnTo>
                  <a:pt x="111" y="594"/>
                </a:lnTo>
                <a:lnTo>
                  <a:pt x="113" y="594"/>
                </a:lnTo>
                <a:lnTo>
                  <a:pt x="113" y="592"/>
                </a:lnTo>
                <a:lnTo>
                  <a:pt x="115" y="590"/>
                </a:lnTo>
                <a:lnTo>
                  <a:pt x="117" y="588"/>
                </a:lnTo>
                <a:lnTo>
                  <a:pt x="117" y="586"/>
                </a:lnTo>
                <a:lnTo>
                  <a:pt x="117" y="584"/>
                </a:lnTo>
                <a:lnTo>
                  <a:pt x="119" y="582"/>
                </a:lnTo>
                <a:lnTo>
                  <a:pt x="119" y="580"/>
                </a:lnTo>
                <a:lnTo>
                  <a:pt x="119" y="578"/>
                </a:lnTo>
                <a:lnTo>
                  <a:pt x="121" y="578"/>
                </a:lnTo>
                <a:lnTo>
                  <a:pt x="121" y="576"/>
                </a:lnTo>
                <a:lnTo>
                  <a:pt x="121" y="574"/>
                </a:lnTo>
                <a:lnTo>
                  <a:pt x="121" y="573"/>
                </a:lnTo>
                <a:lnTo>
                  <a:pt x="121" y="571"/>
                </a:lnTo>
                <a:lnTo>
                  <a:pt x="121" y="569"/>
                </a:lnTo>
                <a:lnTo>
                  <a:pt x="121" y="567"/>
                </a:lnTo>
                <a:lnTo>
                  <a:pt x="119" y="565"/>
                </a:lnTo>
                <a:lnTo>
                  <a:pt x="119" y="563"/>
                </a:lnTo>
                <a:lnTo>
                  <a:pt x="119" y="561"/>
                </a:lnTo>
                <a:lnTo>
                  <a:pt x="117" y="559"/>
                </a:lnTo>
                <a:lnTo>
                  <a:pt x="117" y="557"/>
                </a:lnTo>
                <a:lnTo>
                  <a:pt x="115" y="555"/>
                </a:lnTo>
                <a:lnTo>
                  <a:pt x="115" y="553"/>
                </a:lnTo>
                <a:lnTo>
                  <a:pt x="115" y="551"/>
                </a:lnTo>
                <a:lnTo>
                  <a:pt x="115" y="550"/>
                </a:lnTo>
                <a:lnTo>
                  <a:pt x="113" y="548"/>
                </a:lnTo>
                <a:lnTo>
                  <a:pt x="113" y="546"/>
                </a:lnTo>
                <a:lnTo>
                  <a:pt x="111" y="544"/>
                </a:lnTo>
                <a:lnTo>
                  <a:pt x="107" y="542"/>
                </a:lnTo>
                <a:lnTo>
                  <a:pt x="105" y="542"/>
                </a:lnTo>
                <a:lnTo>
                  <a:pt x="103" y="542"/>
                </a:lnTo>
                <a:lnTo>
                  <a:pt x="101" y="540"/>
                </a:lnTo>
                <a:lnTo>
                  <a:pt x="99" y="540"/>
                </a:lnTo>
                <a:lnTo>
                  <a:pt x="96" y="542"/>
                </a:lnTo>
                <a:lnTo>
                  <a:pt x="94" y="542"/>
                </a:lnTo>
                <a:lnTo>
                  <a:pt x="92" y="542"/>
                </a:lnTo>
                <a:lnTo>
                  <a:pt x="90" y="542"/>
                </a:lnTo>
                <a:lnTo>
                  <a:pt x="88" y="542"/>
                </a:lnTo>
                <a:lnTo>
                  <a:pt x="86" y="542"/>
                </a:lnTo>
                <a:lnTo>
                  <a:pt x="84" y="544"/>
                </a:lnTo>
                <a:lnTo>
                  <a:pt x="82" y="544"/>
                </a:lnTo>
                <a:lnTo>
                  <a:pt x="80" y="544"/>
                </a:lnTo>
                <a:lnTo>
                  <a:pt x="78" y="546"/>
                </a:lnTo>
                <a:lnTo>
                  <a:pt x="76" y="546"/>
                </a:lnTo>
                <a:lnTo>
                  <a:pt x="74" y="546"/>
                </a:lnTo>
                <a:lnTo>
                  <a:pt x="73" y="546"/>
                </a:lnTo>
                <a:lnTo>
                  <a:pt x="73" y="548"/>
                </a:lnTo>
                <a:lnTo>
                  <a:pt x="71" y="548"/>
                </a:lnTo>
                <a:lnTo>
                  <a:pt x="69" y="548"/>
                </a:lnTo>
                <a:lnTo>
                  <a:pt x="67" y="548"/>
                </a:lnTo>
                <a:lnTo>
                  <a:pt x="65" y="548"/>
                </a:lnTo>
                <a:lnTo>
                  <a:pt x="63" y="548"/>
                </a:lnTo>
                <a:lnTo>
                  <a:pt x="61" y="548"/>
                </a:lnTo>
                <a:lnTo>
                  <a:pt x="59" y="548"/>
                </a:lnTo>
                <a:lnTo>
                  <a:pt x="57" y="550"/>
                </a:lnTo>
                <a:lnTo>
                  <a:pt x="55" y="550"/>
                </a:lnTo>
                <a:lnTo>
                  <a:pt x="53" y="548"/>
                </a:lnTo>
                <a:lnTo>
                  <a:pt x="51" y="548"/>
                </a:lnTo>
                <a:lnTo>
                  <a:pt x="48" y="546"/>
                </a:lnTo>
                <a:lnTo>
                  <a:pt x="48" y="544"/>
                </a:lnTo>
                <a:lnTo>
                  <a:pt x="49" y="544"/>
                </a:lnTo>
                <a:lnTo>
                  <a:pt x="49" y="542"/>
                </a:lnTo>
                <a:lnTo>
                  <a:pt x="49" y="540"/>
                </a:lnTo>
                <a:lnTo>
                  <a:pt x="49" y="538"/>
                </a:lnTo>
                <a:lnTo>
                  <a:pt x="49" y="536"/>
                </a:lnTo>
                <a:lnTo>
                  <a:pt x="49" y="534"/>
                </a:lnTo>
                <a:lnTo>
                  <a:pt x="49" y="532"/>
                </a:lnTo>
                <a:lnTo>
                  <a:pt x="51" y="530"/>
                </a:lnTo>
                <a:lnTo>
                  <a:pt x="51" y="528"/>
                </a:lnTo>
                <a:lnTo>
                  <a:pt x="51" y="526"/>
                </a:lnTo>
                <a:lnTo>
                  <a:pt x="51" y="525"/>
                </a:lnTo>
                <a:lnTo>
                  <a:pt x="51" y="523"/>
                </a:lnTo>
                <a:lnTo>
                  <a:pt x="51" y="521"/>
                </a:lnTo>
                <a:lnTo>
                  <a:pt x="51" y="519"/>
                </a:lnTo>
                <a:lnTo>
                  <a:pt x="51" y="517"/>
                </a:lnTo>
                <a:lnTo>
                  <a:pt x="53" y="515"/>
                </a:lnTo>
                <a:lnTo>
                  <a:pt x="53" y="513"/>
                </a:lnTo>
                <a:lnTo>
                  <a:pt x="53" y="511"/>
                </a:lnTo>
                <a:lnTo>
                  <a:pt x="51" y="509"/>
                </a:lnTo>
                <a:lnTo>
                  <a:pt x="49" y="509"/>
                </a:lnTo>
                <a:lnTo>
                  <a:pt x="49" y="507"/>
                </a:lnTo>
                <a:lnTo>
                  <a:pt x="48" y="507"/>
                </a:lnTo>
                <a:lnTo>
                  <a:pt x="46" y="505"/>
                </a:lnTo>
                <a:lnTo>
                  <a:pt x="44" y="505"/>
                </a:lnTo>
                <a:lnTo>
                  <a:pt x="42" y="503"/>
                </a:lnTo>
                <a:lnTo>
                  <a:pt x="42" y="502"/>
                </a:lnTo>
                <a:lnTo>
                  <a:pt x="44" y="498"/>
                </a:lnTo>
                <a:lnTo>
                  <a:pt x="44" y="496"/>
                </a:lnTo>
                <a:lnTo>
                  <a:pt x="44" y="494"/>
                </a:lnTo>
                <a:lnTo>
                  <a:pt x="44" y="492"/>
                </a:lnTo>
                <a:lnTo>
                  <a:pt x="46" y="490"/>
                </a:lnTo>
                <a:lnTo>
                  <a:pt x="48" y="488"/>
                </a:lnTo>
                <a:lnTo>
                  <a:pt x="48" y="486"/>
                </a:lnTo>
                <a:lnTo>
                  <a:pt x="48" y="484"/>
                </a:lnTo>
                <a:lnTo>
                  <a:pt x="48" y="482"/>
                </a:lnTo>
                <a:lnTo>
                  <a:pt x="46" y="480"/>
                </a:lnTo>
                <a:lnTo>
                  <a:pt x="46" y="478"/>
                </a:lnTo>
                <a:lnTo>
                  <a:pt x="44" y="477"/>
                </a:lnTo>
                <a:lnTo>
                  <a:pt x="44" y="475"/>
                </a:lnTo>
                <a:lnTo>
                  <a:pt x="42" y="475"/>
                </a:lnTo>
                <a:lnTo>
                  <a:pt x="40" y="475"/>
                </a:lnTo>
                <a:lnTo>
                  <a:pt x="38" y="473"/>
                </a:lnTo>
                <a:lnTo>
                  <a:pt x="36" y="473"/>
                </a:lnTo>
                <a:lnTo>
                  <a:pt x="34" y="473"/>
                </a:lnTo>
                <a:lnTo>
                  <a:pt x="30" y="473"/>
                </a:lnTo>
                <a:lnTo>
                  <a:pt x="26" y="471"/>
                </a:lnTo>
                <a:lnTo>
                  <a:pt x="24" y="471"/>
                </a:lnTo>
                <a:lnTo>
                  <a:pt x="21" y="469"/>
                </a:lnTo>
                <a:lnTo>
                  <a:pt x="21" y="467"/>
                </a:lnTo>
                <a:lnTo>
                  <a:pt x="19" y="467"/>
                </a:lnTo>
                <a:lnTo>
                  <a:pt x="19" y="465"/>
                </a:lnTo>
                <a:lnTo>
                  <a:pt x="17" y="465"/>
                </a:lnTo>
                <a:lnTo>
                  <a:pt x="17" y="463"/>
                </a:lnTo>
                <a:lnTo>
                  <a:pt x="15" y="461"/>
                </a:lnTo>
                <a:lnTo>
                  <a:pt x="13" y="459"/>
                </a:lnTo>
                <a:lnTo>
                  <a:pt x="11" y="459"/>
                </a:lnTo>
                <a:lnTo>
                  <a:pt x="9" y="459"/>
                </a:lnTo>
                <a:lnTo>
                  <a:pt x="7" y="457"/>
                </a:lnTo>
                <a:lnTo>
                  <a:pt x="5" y="457"/>
                </a:lnTo>
                <a:lnTo>
                  <a:pt x="3" y="457"/>
                </a:lnTo>
                <a:lnTo>
                  <a:pt x="1" y="457"/>
                </a:lnTo>
                <a:lnTo>
                  <a:pt x="0" y="455"/>
                </a:lnTo>
                <a:lnTo>
                  <a:pt x="0" y="454"/>
                </a:lnTo>
                <a:lnTo>
                  <a:pt x="0" y="452"/>
                </a:lnTo>
                <a:lnTo>
                  <a:pt x="0" y="450"/>
                </a:lnTo>
                <a:lnTo>
                  <a:pt x="1" y="448"/>
                </a:lnTo>
                <a:lnTo>
                  <a:pt x="3" y="446"/>
                </a:lnTo>
                <a:lnTo>
                  <a:pt x="5" y="446"/>
                </a:lnTo>
                <a:lnTo>
                  <a:pt x="5" y="444"/>
                </a:lnTo>
                <a:lnTo>
                  <a:pt x="7" y="442"/>
                </a:lnTo>
                <a:lnTo>
                  <a:pt x="7" y="440"/>
                </a:lnTo>
                <a:lnTo>
                  <a:pt x="7" y="438"/>
                </a:lnTo>
                <a:lnTo>
                  <a:pt x="7" y="436"/>
                </a:lnTo>
                <a:lnTo>
                  <a:pt x="9" y="434"/>
                </a:lnTo>
                <a:lnTo>
                  <a:pt x="9" y="432"/>
                </a:lnTo>
                <a:lnTo>
                  <a:pt x="9" y="430"/>
                </a:lnTo>
                <a:lnTo>
                  <a:pt x="9" y="429"/>
                </a:lnTo>
                <a:lnTo>
                  <a:pt x="11" y="429"/>
                </a:lnTo>
                <a:lnTo>
                  <a:pt x="13" y="427"/>
                </a:lnTo>
                <a:lnTo>
                  <a:pt x="15" y="425"/>
                </a:lnTo>
                <a:lnTo>
                  <a:pt x="15" y="423"/>
                </a:lnTo>
                <a:lnTo>
                  <a:pt x="19" y="419"/>
                </a:lnTo>
                <a:lnTo>
                  <a:pt x="19" y="417"/>
                </a:lnTo>
                <a:lnTo>
                  <a:pt x="21" y="415"/>
                </a:lnTo>
                <a:lnTo>
                  <a:pt x="21" y="413"/>
                </a:lnTo>
                <a:lnTo>
                  <a:pt x="23" y="411"/>
                </a:lnTo>
                <a:lnTo>
                  <a:pt x="23" y="409"/>
                </a:lnTo>
                <a:lnTo>
                  <a:pt x="23" y="407"/>
                </a:lnTo>
                <a:lnTo>
                  <a:pt x="24" y="406"/>
                </a:lnTo>
                <a:lnTo>
                  <a:pt x="24" y="404"/>
                </a:lnTo>
                <a:lnTo>
                  <a:pt x="26" y="402"/>
                </a:lnTo>
                <a:lnTo>
                  <a:pt x="26" y="400"/>
                </a:lnTo>
                <a:lnTo>
                  <a:pt x="26" y="396"/>
                </a:lnTo>
                <a:lnTo>
                  <a:pt x="24" y="394"/>
                </a:lnTo>
                <a:lnTo>
                  <a:pt x="24" y="392"/>
                </a:lnTo>
                <a:lnTo>
                  <a:pt x="23" y="390"/>
                </a:lnTo>
                <a:lnTo>
                  <a:pt x="21" y="388"/>
                </a:lnTo>
                <a:lnTo>
                  <a:pt x="21" y="386"/>
                </a:lnTo>
                <a:lnTo>
                  <a:pt x="19" y="382"/>
                </a:lnTo>
                <a:lnTo>
                  <a:pt x="17" y="382"/>
                </a:lnTo>
                <a:lnTo>
                  <a:pt x="15" y="381"/>
                </a:lnTo>
                <a:lnTo>
                  <a:pt x="13" y="379"/>
                </a:lnTo>
                <a:lnTo>
                  <a:pt x="11" y="377"/>
                </a:lnTo>
                <a:lnTo>
                  <a:pt x="9" y="375"/>
                </a:lnTo>
                <a:lnTo>
                  <a:pt x="9" y="373"/>
                </a:lnTo>
                <a:lnTo>
                  <a:pt x="7" y="371"/>
                </a:lnTo>
                <a:lnTo>
                  <a:pt x="7" y="367"/>
                </a:lnTo>
                <a:lnTo>
                  <a:pt x="7" y="365"/>
                </a:lnTo>
                <a:lnTo>
                  <a:pt x="7" y="363"/>
                </a:lnTo>
                <a:lnTo>
                  <a:pt x="7" y="361"/>
                </a:lnTo>
                <a:lnTo>
                  <a:pt x="7" y="359"/>
                </a:lnTo>
                <a:lnTo>
                  <a:pt x="7" y="358"/>
                </a:lnTo>
                <a:lnTo>
                  <a:pt x="7" y="356"/>
                </a:lnTo>
                <a:lnTo>
                  <a:pt x="7" y="354"/>
                </a:lnTo>
                <a:lnTo>
                  <a:pt x="9" y="352"/>
                </a:lnTo>
                <a:lnTo>
                  <a:pt x="9" y="350"/>
                </a:lnTo>
                <a:lnTo>
                  <a:pt x="11" y="350"/>
                </a:lnTo>
                <a:lnTo>
                  <a:pt x="11" y="348"/>
                </a:lnTo>
                <a:lnTo>
                  <a:pt x="11" y="346"/>
                </a:lnTo>
                <a:lnTo>
                  <a:pt x="11" y="344"/>
                </a:lnTo>
                <a:lnTo>
                  <a:pt x="11" y="342"/>
                </a:lnTo>
                <a:lnTo>
                  <a:pt x="11" y="340"/>
                </a:lnTo>
                <a:lnTo>
                  <a:pt x="11" y="338"/>
                </a:lnTo>
                <a:lnTo>
                  <a:pt x="9" y="336"/>
                </a:lnTo>
                <a:lnTo>
                  <a:pt x="9" y="333"/>
                </a:lnTo>
                <a:lnTo>
                  <a:pt x="9" y="331"/>
                </a:lnTo>
                <a:lnTo>
                  <a:pt x="9" y="329"/>
                </a:lnTo>
                <a:lnTo>
                  <a:pt x="11" y="325"/>
                </a:lnTo>
                <a:lnTo>
                  <a:pt x="11" y="321"/>
                </a:lnTo>
                <a:lnTo>
                  <a:pt x="13" y="319"/>
                </a:lnTo>
                <a:lnTo>
                  <a:pt x="13" y="317"/>
                </a:lnTo>
                <a:lnTo>
                  <a:pt x="15" y="315"/>
                </a:lnTo>
                <a:lnTo>
                  <a:pt x="17" y="313"/>
                </a:lnTo>
                <a:lnTo>
                  <a:pt x="17" y="311"/>
                </a:lnTo>
                <a:lnTo>
                  <a:pt x="19" y="311"/>
                </a:lnTo>
                <a:lnTo>
                  <a:pt x="21" y="311"/>
                </a:lnTo>
                <a:lnTo>
                  <a:pt x="23" y="311"/>
                </a:lnTo>
                <a:lnTo>
                  <a:pt x="24" y="311"/>
                </a:lnTo>
                <a:lnTo>
                  <a:pt x="26" y="313"/>
                </a:lnTo>
                <a:lnTo>
                  <a:pt x="28" y="313"/>
                </a:lnTo>
                <a:lnTo>
                  <a:pt x="30" y="313"/>
                </a:lnTo>
                <a:lnTo>
                  <a:pt x="32" y="311"/>
                </a:lnTo>
                <a:lnTo>
                  <a:pt x="34" y="311"/>
                </a:lnTo>
                <a:lnTo>
                  <a:pt x="36" y="311"/>
                </a:lnTo>
                <a:lnTo>
                  <a:pt x="36" y="309"/>
                </a:lnTo>
                <a:lnTo>
                  <a:pt x="38" y="308"/>
                </a:lnTo>
                <a:lnTo>
                  <a:pt x="38" y="306"/>
                </a:lnTo>
                <a:lnTo>
                  <a:pt x="40" y="306"/>
                </a:lnTo>
                <a:lnTo>
                  <a:pt x="40" y="304"/>
                </a:lnTo>
                <a:lnTo>
                  <a:pt x="42" y="304"/>
                </a:lnTo>
                <a:lnTo>
                  <a:pt x="42" y="302"/>
                </a:lnTo>
                <a:lnTo>
                  <a:pt x="42" y="300"/>
                </a:lnTo>
                <a:lnTo>
                  <a:pt x="44" y="300"/>
                </a:lnTo>
                <a:lnTo>
                  <a:pt x="44" y="298"/>
                </a:lnTo>
                <a:lnTo>
                  <a:pt x="46" y="296"/>
                </a:lnTo>
                <a:lnTo>
                  <a:pt x="48" y="294"/>
                </a:lnTo>
                <a:lnTo>
                  <a:pt x="49" y="292"/>
                </a:lnTo>
                <a:lnTo>
                  <a:pt x="51" y="292"/>
                </a:lnTo>
                <a:lnTo>
                  <a:pt x="53" y="290"/>
                </a:lnTo>
                <a:lnTo>
                  <a:pt x="55" y="290"/>
                </a:lnTo>
                <a:lnTo>
                  <a:pt x="55" y="288"/>
                </a:lnTo>
                <a:lnTo>
                  <a:pt x="57" y="286"/>
                </a:lnTo>
                <a:lnTo>
                  <a:pt x="59" y="286"/>
                </a:lnTo>
                <a:lnTo>
                  <a:pt x="59" y="285"/>
                </a:lnTo>
                <a:lnTo>
                  <a:pt x="61" y="285"/>
                </a:lnTo>
                <a:lnTo>
                  <a:pt x="61" y="283"/>
                </a:lnTo>
                <a:lnTo>
                  <a:pt x="63" y="281"/>
                </a:lnTo>
                <a:lnTo>
                  <a:pt x="63" y="279"/>
                </a:lnTo>
                <a:lnTo>
                  <a:pt x="65" y="279"/>
                </a:lnTo>
                <a:lnTo>
                  <a:pt x="65" y="277"/>
                </a:lnTo>
                <a:lnTo>
                  <a:pt x="67" y="277"/>
                </a:lnTo>
                <a:lnTo>
                  <a:pt x="69" y="275"/>
                </a:lnTo>
                <a:lnTo>
                  <a:pt x="71" y="273"/>
                </a:lnTo>
                <a:lnTo>
                  <a:pt x="73" y="271"/>
                </a:lnTo>
                <a:lnTo>
                  <a:pt x="74" y="271"/>
                </a:lnTo>
                <a:lnTo>
                  <a:pt x="78" y="269"/>
                </a:lnTo>
                <a:lnTo>
                  <a:pt x="80" y="269"/>
                </a:lnTo>
                <a:lnTo>
                  <a:pt x="80" y="267"/>
                </a:lnTo>
                <a:lnTo>
                  <a:pt x="82" y="267"/>
                </a:lnTo>
                <a:lnTo>
                  <a:pt x="82" y="265"/>
                </a:lnTo>
                <a:lnTo>
                  <a:pt x="84" y="265"/>
                </a:lnTo>
                <a:lnTo>
                  <a:pt x="86" y="263"/>
                </a:lnTo>
                <a:lnTo>
                  <a:pt x="88" y="263"/>
                </a:lnTo>
                <a:lnTo>
                  <a:pt x="90" y="261"/>
                </a:lnTo>
                <a:lnTo>
                  <a:pt x="90" y="260"/>
                </a:lnTo>
                <a:lnTo>
                  <a:pt x="90" y="261"/>
                </a:lnTo>
                <a:lnTo>
                  <a:pt x="92" y="261"/>
                </a:lnTo>
                <a:lnTo>
                  <a:pt x="94" y="260"/>
                </a:lnTo>
                <a:lnTo>
                  <a:pt x="99" y="256"/>
                </a:lnTo>
                <a:lnTo>
                  <a:pt x="103" y="254"/>
                </a:lnTo>
                <a:lnTo>
                  <a:pt x="107" y="254"/>
                </a:lnTo>
                <a:lnTo>
                  <a:pt x="111" y="252"/>
                </a:lnTo>
                <a:lnTo>
                  <a:pt x="119" y="252"/>
                </a:lnTo>
                <a:lnTo>
                  <a:pt x="122" y="252"/>
                </a:lnTo>
                <a:lnTo>
                  <a:pt x="126" y="252"/>
                </a:lnTo>
                <a:lnTo>
                  <a:pt x="130" y="254"/>
                </a:lnTo>
                <a:lnTo>
                  <a:pt x="134" y="256"/>
                </a:lnTo>
                <a:lnTo>
                  <a:pt x="138" y="258"/>
                </a:lnTo>
                <a:lnTo>
                  <a:pt x="140" y="260"/>
                </a:lnTo>
                <a:lnTo>
                  <a:pt x="142" y="260"/>
                </a:lnTo>
                <a:lnTo>
                  <a:pt x="144" y="261"/>
                </a:lnTo>
                <a:lnTo>
                  <a:pt x="146" y="261"/>
                </a:lnTo>
                <a:lnTo>
                  <a:pt x="146" y="263"/>
                </a:lnTo>
                <a:lnTo>
                  <a:pt x="147" y="263"/>
                </a:lnTo>
                <a:lnTo>
                  <a:pt x="149" y="263"/>
                </a:lnTo>
                <a:lnTo>
                  <a:pt x="151" y="265"/>
                </a:lnTo>
                <a:lnTo>
                  <a:pt x="153" y="265"/>
                </a:lnTo>
                <a:lnTo>
                  <a:pt x="155" y="265"/>
                </a:lnTo>
                <a:lnTo>
                  <a:pt x="157" y="265"/>
                </a:lnTo>
                <a:lnTo>
                  <a:pt x="159" y="265"/>
                </a:lnTo>
                <a:lnTo>
                  <a:pt x="161" y="265"/>
                </a:lnTo>
                <a:lnTo>
                  <a:pt x="163" y="265"/>
                </a:lnTo>
                <a:lnTo>
                  <a:pt x="163" y="263"/>
                </a:lnTo>
                <a:lnTo>
                  <a:pt x="165" y="263"/>
                </a:lnTo>
                <a:lnTo>
                  <a:pt x="165" y="261"/>
                </a:lnTo>
                <a:lnTo>
                  <a:pt x="167" y="261"/>
                </a:lnTo>
                <a:lnTo>
                  <a:pt x="167" y="260"/>
                </a:lnTo>
                <a:lnTo>
                  <a:pt x="169" y="260"/>
                </a:lnTo>
                <a:lnTo>
                  <a:pt x="170" y="260"/>
                </a:lnTo>
                <a:lnTo>
                  <a:pt x="172" y="260"/>
                </a:lnTo>
                <a:lnTo>
                  <a:pt x="172" y="258"/>
                </a:lnTo>
                <a:lnTo>
                  <a:pt x="174" y="258"/>
                </a:lnTo>
                <a:lnTo>
                  <a:pt x="174" y="260"/>
                </a:lnTo>
                <a:lnTo>
                  <a:pt x="176" y="260"/>
                </a:lnTo>
                <a:lnTo>
                  <a:pt x="178" y="260"/>
                </a:lnTo>
                <a:lnTo>
                  <a:pt x="180" y="260"/>
                </a:lnTo>
                <a:lnTo>
                  <a:pt x="180" y="261"/>
                </a:lnTo>
                <a:lnTo>
                  <a:pt x="182" y="261"/>
                </a:lnTo>
                <a:lnTo>
                  <a:pt x="182" y="263"/>
                </a:lnTo>
                <a:lnTo>
                  <a:pt x="184" y="263"/>
                </a:lnTo>
                <a:lnTo>
                  <a:pt x="184" y="265"/>
                </a:lnTo>
                <a:lnTo>
                  <a:pt x="184" y="267"/>
                </a:lnTo>
                <a:lnTo>
                  <a:pt x="184" y="269"/>
                </a:lnTo>
                <a:lnTo>
                  <a:pt x="184" y="271"/>
                </a:lnTo>
                <a:lnTo>
                  <a:pt x="184" y="273"/>
                </a:lnTo>
                <a:lnTo>
                  <a:pt x="184" y="275"/>
                </a:lnTo>
                <a:lnTo>
                  <a:pt x="186" y="277"/>
                </a:lnTo>
                <a:lnTo>
                  <a:pt x="188" y="277"/>
                </a:lnTo>
                <a:lnTo>
                  <a:pt x="190" y="277"/>
                </a:lnTo>
                <a:lnTo>
                  <a:pt x="192" y="277"/>
                </a:lnTo>
                <a:lnTo>
                  <a:pt x="194" y="277"/>
                </a:lnTo>
                <a:lnTo>
                  <a:pt x="195" y="279"/>
                </a:lnTo>
                <a:lnTo>
                  <a:pt x="197" y="277"/>
                </a:lnTo>
                <a:lnTo>
                  <a:pt x="199" y="277"/>
                </a:lnTo>
                <a:lnTo>
                  <a:pt x="201" y="277"/>
                </a:lnTo>
                <a:lnTo>
                  <a:pt x="203" y="277"/>
                </a:lnTo>
                <a:lnTo>
                  <a:pt x="205" y="277"/>
                </a:lnTo>
                <a:lnTo>
                  <a:pt x="207" y="277"/>
                </a:lnTo>
                <a:lnTo>
                  <a:pt x="209" y="277"/>
                </a:lnTo>
                <a:lnTo>
                  <a:pt x="211" y="277"/>
                </a:lnTo>
                <a:lnTo>
                  <a:pt x="213" y="277"/>
                </a:lnTo>
                <a:lnTo>
                  <a:pt x="213" y="275"/>
                </a:lnTo>
                <a:lnTo>
                  <a:pt x="215" y="275"/>
                </a:lnTo>
                <a:lnTo>
                  <a:pt x="217" y="275"/>
                </a:lnTo>
                <a:lnTo>
                  <a:pt x="219" y="275"/>
                </a:lnTo>
                <a:lnTo>
                  <a:pt x="220" y="275"/>
                </a:lnTo>
                <a:lnTo>
                  <a:pt x="222" y="275"/>
                </a:lnTo>
                <a:lnTo>
                  <a:pt x="224" y="275"/>
                </a:lnTo>
                <a:lnTo>
                  <a:pt x="226" y="273"/>
                </a:lnTo>
                <a:lnTo>
                  <a:pt x="228" y="273"/>
                </a:lnTo>
                <a:lnTo>
                  <a:pt x="230" y="273"/>
                </a:lnTo>
                <a:lnTo>
                  <a:pt x="230" y="271"/>
                </a:lnTo>
                <a:lnTo>
                  <a:pt x="232" y="271"/>
                </a:lnTo>
                <a:lnTo>
                  <a:pt x="234" y="271"/>
                </a:lnTo>
                <a:lnTo>
                  <a:pt x="236" y="271"/>
                </a:lnTo>
                <a:lnTo>
                  <a:pt x="238" y="271"/>
                </a:lnTo>
                <a:lnTo>
                  <a:pt x="238" y="273"/>
                </a:lnTo>
                <a:lnTo>
                  <a:pt x="240" y="275"/>
                </a:lnTo>
                <a:lnTo>
                  <a:pt x="240" y="277"/>
                </a:lnTo>
                <a:lnTo>
                  <a:pt x="240" y="279"/>
                </a:lnTo>
                <a:lnTo>
                  <a:pt x="242" y="279"/>
                </a:lnTo>
                <a:lnTo>
                  <a:pt x="242" y="281"/>
                </a:lnTo>
                <a:lnTo>
                  <a:pt x="244" y="281"/>
                </a:lnTo>
                <a:lnTo>
                  <a:pt x="244" y="283"/>
                </a:lnTo>
                <a:lnTo>
                  <a:pt x="244" y="285"/>
                </a:lnTo>
                <a:lnTo>
                  <a:pt x="245" y="286"/>
                </a:lnTo>
                <a:lnTo>
                  <a:pt x="245" y="288"/>
                </a:lnTo>
                <a:lnTo>
                  <a:pt x="245" y="290"/>
                </a:lnTo>
                <a:lnTo>
                  <a:pt x="247" y="292"/>
                </a:lnTo>
                <a:lnTo>
                  <a:pt x="247" y="294"/>
                </a:lnTo>
                <a:lnTo>
                  <a:pt x="249" y="294"/>
                </a:lnTo>
                <a:lnTo>
                  <a:pt x="249" y="296"/>
                </a:lnTo>
                <a:lnTo>
                  <a:pt x="251" y="296"/>
                </a:lnTo>
                <a:lnTo>
                  <a:pt x="253" y="298"/>
                </a:lnTo>
                <a:lnTo>
                  <a:pt x="251" y="300"/>
                </a:lnTo>
                <a:lnTo>
                  <a:pt x="251" y="302"/>
                </a:lnTo>
                <a:lnTo>
                  <a:pt x="249" y="302"/>
                </a:lnTo>
                <a:lnTo>
                  <a:pt x="247" y="304"/>
                </a:lnTo>
                <a:lnTo>
                  <a:pt x="245" y="306"/>
                </a:lnTo>
                <a:lnTo>
                  <a:pt x="245" y="308"/>
                </a:lnTo>
                <a:lnTo>
                  <a:pt x="245" y="309"/>
                </a:lnTo>
                <a:lnTo>
                  <a:pt x="244" y="309"/>
                </a:lnTo>
                <a:lnTo>
                  <a:pt x="244" y="311"/>
                </a:lnTo>
                <a:lnTo>
                  <a:pt x="245" y="313"/>
                </a:lnTo>
                <a:lnTo>
                  <a:pt x="245" y="315"/>
                </a:lnTo>
                <a:lnTo>
                  <a:pt x="244" y="317"/>
                </a:lnTo>
                <a:lnTo>
                  <a:pt x="244" y="319"/>
                </a:lnTo>
                <a:lnTo>
                  <a:pt x="244" y="321"/>
                </a:lnTo>
                <a:lnTo>
                  <a:pt x="244" y="323"/>
                </a:lnTo>
                <a:lnTo>
                  <a:pt x="244" y="325"/>
                </a:lnTo>
                <a:lnTo>
                  <a:pt x="245" y="325"/>
                </a:lnTo>
                <a:lnTo>
                  <a:pt x="245" y="327"/>
                </a:lnTo>
                <a:lnTo>
                  <a:pt x="245" y="329"/>
                </a:lnTo>
                <a:lnTo>
                  <a:pt x="245" y="331"/>
                </a:lnTo>
                <a:lnTo>
                  <a:pt x="247" y="333"/>
                </a:lnTo>
                <a:lnTo>
                  <a:pt x="249" y="333"/>
                </a:lnTo>
                <a:lnTo>
                  <a:pt x="251" y="334"/>
                </a:lnTo>
                <a:lnTo>
                  <a:pt x="253" y="334"/>
                </a:lnTo>
                <a:lnTo>
                  <a:pt x="255" y="336"/>
                </a:lnTo>
                <a:lnTo>
                  <a:pt x="257" y="336"/>
                </a:lnTo>
                <a:lnTo>
                  <a:pt x="257" y="338"/>
                </a:lnTo>
                <a:lnTo>
                  <a:pt x="259" y="338"/>
                </a:lnTo>
                <a:lnTo>
                  <a:pt x="261" y="338"/>
                </a:lnTo>
                <a:lnTo>
                  <a:pt x="263" y="340"/>
                </a:lnTo>
                <a:lnTo>
                  <a:pt x="265" y="340"/>
                </a:lnTo>
                <a:lnTo>
                  <a:pt x="267" y="340"/>
                </a:lnTo>
                <a:lnTo>
                  <a:pt x="267" y="342"/>
                </a:lnTo>
                <a:lnTo>
                  <a:pt x="268" y="342"/>
                </a:lnTo>
                <a:lnTo>
                  <a:pt x="270" y="340"/>
                </a:lnTo>
                <a:lnTo>
                  <a:pt x="272" y="340"/>
                </a:lnTo>
                <a:lnTo>
                  <a:pt x="274" y="340"/>
                </a:lnTo>
                <a:lnTo>
                  <a:pt x="276" y="340"/>
                </a:lnTo>
                <a:lnTo>
                  <a:pt x="278" y="340"/>
                </a:lnTo>
                <a:lnTo>
                  <a:pt x="280" y="338"/>
                </a:lnTo>
                <a:lnTo>
                  <a:pt x="280" y="336"/>
                </a:lnTo>
                <a:lnTo>
                  <a:pt x="282" y="336"/>
                </a:lnTo>
                <a:lnTo>
                  <a:pt x="284" y="336"/>
                </a:lnTo>
                <a:lnTo>
                  <a:pt x="286" y="336"/>
                </a:lnTo>
                <a:lnTo>
                  <a:pt x="288" y="334"/>
                </a:lnTo>
                <a:lnTo>
                  <a:pt x="288" y="336"/>
                </a:lnTo>
                <a:lnTo>
                  <a:pt x="290" y="336"/>
                </a:lnTo>
                <a:lnTo>
                  <a:pt x="292" y="336"/>
                </a:lnTo>
                <a:lnTo>
                  <a:pt x="292" y="334"/>
                </a:lnTo>
                <a:lnTo>
                  <a:pt x="293" y="334"/>
                </a:lnTo>
                <a:lnTo>
                  <a:pt x="295" y="336"/>
                </a:lnTo>
                <a:lnTo>
                  <a:pt x="297" y="336"/>
                </a:lnTo>
                <a:lnTo>
                  <a:pt x="299" y="336"/>
                </a:lnTo>
                <a:lnTo>
                  <a:pt x="299" y="338"/>
                </a:lnTo>
                <a:lnTo>
                  <a:pt x="299" y="340"/>
                </a:lnTo>
                <a:lnTo>
                  <a:pt x="301" y="340"/>
                </a:lnTo>
                <a:lnTo>
                  <a:pt x="301" y="342"/>
                </a:lnTo>
                <a:lnTo>
                  <a:pt x="303" y="342"/>
                </a:lnTo>
                <a:lnTo>
                  <a:pt x="303" y="344"/>
                </a:lnTo>
                <a:lnTo>
                  <a:pt x="305" y="344"/>
                </a:lnTo>
                <a:lnTo>
                  <a:pt x="307" y="344"/>
                </a:lnTo>
                <a:lnTo>
                  <a:pt x="309" y="344"/>
                </a:lnTo>
                <a:lnTo>
                  <a:pt x="311" y="344"/>
                </a:lnTo>
                <a:lnTo>
                  <a:pt x="313" y="344"/>
                </a:lnTo>
                <a:lnTo>
                  <a:pt x="313" y="346"/>
                </a:lnTo>
                <a:lnTo>
                  <a:pt x="315" y="346"/>
                </a:lnTo>
                <a:lnTo>
                  <a:pt x="317" y="346"/>
                </a:lnTo>
                <a:lnTo>
                  <a:pt x="317" y="344"/>
                </a:lnTo>
                <a:lnTo>
                  <a:pt x="318" y="344"/>
                </a:lnTo>
                <a:lnTo>
                  <a:pt x="318" y="342"/>
                </a:lnTo>
                <a:lnTo>
                  <a:pt x="318" y="340"/>
                </a:lnTo>
                <a:lnTo>
                  <a:pt x="317" y="338"/>
                </a:lnTo>
                <a:lnTo>
                  <a:pt x="315" y="338"/>
                </a:lnTo>
                <a:lnTo>
                  <a:pt x="313" y="338"/>
                </a:lnTo>
                <a:lnTo>
                  <a:pt x="313" y="336"/>
                </a:lnTo>
                <a:lnTo>
                  <a:pt x="311" y="336"/>
                </a:lnTo>
                <a:lnTo>
                  <a:pt x="311" y="334"/>
                </a:lnTo>
                <a:lnTo>
                  <a:pt x="309" y="334"/>
                </a:lnTo>
                <a:lnTo>
                  <a:pt x="309" y="333"/>
                </a:lnTo>
                <a:lnTo>
                  <a:pt x="309" y="331"/>
                </a:lnTo>
                <a:lnTo>
                  <a:pt x="307" y="331"/>
                </a:lnTo>
                <a:lnTo>
                  <a:pt x="307" y="329"/>
                </a:lnTo>
                <a:lnTo>
                  <a:pt x="309" y="329"/>
                </a:lnTo>
                <a:lnTo>
                  <a:pt x="307" y="327"/>
                </a:lnTo>
                <a:lnTo>
                  <a:pt x="309" y="327"/>
                </a:lnTo>
                <a:lnTo>
                  <a:pt x="309" y="325"/>
                </a:lnTo>
                <a:lnTo>
                  <a:pt x="309" y="323"/>
                </a:lnTo>
                <a:lnTo>
                  <a:pt x="311" y="323"/>
                </a:lnTo>
                <a:lnTo>
                  <a:pt x="311" y="321"/>
                </a:lnTo>
                <a:lnTo>
                  <a:pt x="313" y="319"/>
                </a:lnTo>
                <a:lnTo>
                  <a:pt x="315" y="317"/>
                </a:lnTo>
                <a:lnTo>
                  <a:pt x="315" y="315"/>
                </a:lnTo>
                <a:lnTo>
                  <a:pt x="317" y="315"/>
                </a:lnTo>
                <a:lnTo>
                  <a:pt x="317" y="313"/>
                </a:lnTo>
                <a:lnTo>
                  <a:pt x="318" y="313"/>
                </a:lnTo>
                <a:lnTo>
                  <a:pt x="318" y="311"/>
                </a:lnTo>
                <a:lnTo>
                  <a:pt x="320" y="311"/>
                </a:lnTo>
                <a:lnTo>
                  <a:pt x="322" y="311"/>
                </a:lnTo>
                <a:lnTo>
                  <a:pt x="322" y="309"/>
                </a:lnTo>
                <a:lnTo>
                  <a:pt x="324" y="309"/>
                </a:lnTo>
                <a:lnTo>
                  <a:pt x="326" y="309"/>
                </a:lnTo>
                <a:lnTo>
                  <a:pt x="326" y="311"/>
                </a:lnTo>
                <a:lnTo>
                  <a:pt x="328" y="311"/>
                </a:lnTo>
                <a:lnTo>
                  <a:pt x="330" y="311"/>
                </a:lnTo>
                <a:lnTo>
                  <a:pt x="332" y="311"/>
                </a:lnTo>
                <a:lnTo>
                  <a:pt x="334" y="311"/>
                </a:lnTo>
                <a:lnTo>
                  <a:pt x="336" y="309"/>
                </a:lnTo>
                <a:lnTo>
                  <a:pt x="336" y="308"/>
                </a:lnTo>
                <a:lnTo>
                  <a:pt x="338" y="308"/>
                </a:lnTo>
                <a:lnTo>
                  <a:pt x="340" y="306"/>
                </a:lnTo>
                <a:lnTo>
                  <a:pt x="341" y="306"/>
                </a:lnTo>
                <a:lnTo>
                  <a:pt x="343" y="304"/>
                </a:lnTo>
                <a:lnTo>
                  <a:pt x="345" y="304"/>
                </a:lnTo>
                <a:lnTo>
                  <a:pt x="347" y="304"/>
                </a:lnTo>
                <a:lnTo>
                  <a:pt x="349" y="304"/>
                </a:lnTo>
                <a:lnTo>
                  <a:pt x="349" y="302"/>
                </a:lnTo>
                <a:lnTo>
                  <a:pt x="349" y="300"/>
                </a:lnTo>
                <a:lnTo>
                  <a:pt x="351" y="300"/>
                </a:lnTo>
                <a:lnTo>
                  <a:pt x="351" y="298"/>
                </a:lnTo>
                <a:lnTo>
                  <a:pt x="353" y="296"/>
                </a:lnTo>
                <a:lnTo>
                  <a:pt x="355" y="294"/>
                </a:lnTo>
                <a:lnTo>
                  <a:pt x="355" y="292"/>
                </a:lnTo>
                <a:lnTo>
                  <a:pt x="355" y="290"/>
                </a:lnTo>
                <a:lnTo>
                  <a:pt x="357" y="290"/>
                </a:lnTo>
                <a:lnTo>
                  <a:pt x="357" y="288"/>
                </a:lnTo>
                <a:lnTo>
                  <a:pt x="355" y="288"/>
                </a:lnTo>
                <a:lnTo>
                  <a:pt x="355" y="286"/>
                </a:lnTo>
                <a:lnTo>
                  <a:pt x="353" y="286"/>
                </a:lnTo>
                <a:lnTo>
                  <a:pt x="351" y="288"/>
                </a:lnTo>
                <a:lnTo>
                  <a:pt x="349" y="288"/>
                </a:lnTo>
                <a:lnTo>
                  <a:pt x="347" y="288"/>
                </a:lnTo>
                <a:lnTo>
                  <a:pt x="345" y="288"/>
                </a:lnTo>
                <a:lnTo>
                  <a:pt x="343" y="288"/>
                </a:lnTo>
                <a:lnTo>
                  <a:pt x="341" y="288"/>
                </a:lnTo>
                <a:lnTo>
                  <a:pt x="340" y="288"/>
                </a:lnTo>
                <a:lnTo>
                  <a:pt x="340" y="286"/>
                </a:lnTo>
                <a:lnTo>
                  <a:pt x="338" y="286"/>
                </a:lnTo>
                <a:lnTo>
                  <a:pt x="336" y="286"/>
                </a:lnTo>
                <a:lnTo>
                  <a:pt x="334" y="286"/>
                </a:lnTo>
                <a:lnTo>
                  <a:pt x="332" y="285"/>
                </a:lnTo>
                <a:lnTo>
                  <a:pt x="330" y="285"/>
                </a:lnTo>
                <a:lnTo>
                  <a:pt x="328" y="285"/>
                </a:lnTo>
                <a:lnTo>
                  <a:pt x="326" y="285"/>
                </a:lnTo>
                <a:lnTo>
                  <a:pt x="324" y="285"/>
                </a:lnTo>
                <a:lnTo>
                  <a:pt x="324" y="283"/>
                </a:lnTo>
                <a:lnTo>
                  <a:pt x="322" y="283"/>
                </a:lnTo>
                <a:lnTo>
                  <a:pt x="320" y="283"/>
                </a:lnTo>
                <a:lnTo>
                  <a:pt x="318" y="285"/>
                </a:lnTo>
                <a:lnTo>
                  <a:pt x="317" y="285"/>
                </a:lnTo>
                <a:lnTo>
                  <a:pt x="315" y="285"/>
                </a:lnTo>
                <a:lnTo>
                  <a:pt x="313" y="283"/>
                </a:lnTo>
                <a:lnTo>
                  <a:pt x="311" y="283"/>
                </a:lnTo>
                <a:lnTo>
                  <a:pt x="309" y="281"/>
                </a:lnTo>
                <a:lnTo>
                  <a:pt x="307" y="281"/>
                </a:lnTo>
                <a:lnTo>
                  <a:pt x="305" y="281"/>
                </a:lnTo>
                <a:lnTo>
                  <a:pt x="303" y="281"/>
                </a:lnTo>
                <a:lnTo>
                  <a:pt x="303" y="279"/>
                </a:lnTo>
                <a:lnTo>
                  <a:pt x="301" y="279"/>
                </a:lnTo>
                <a:lnTo>
                  <a:pt x="299" y="279"/>
                </a:lnTo>
                <a:lnTo>
                  <a:pt x="297" y="277"/>
                </a:lnTo>
                <a:lnTo>
                  <a:pt x="295" y="277"/>
                </a:lnTo>
                <a:lnTo>
                  <a:pt x="293" y="277"/>
                </a:lnTo>
                <a:lnTo>
                  <a:pt x="292" y="277"/>
                </a:lnTo>
                <a:lnTo>
                  <a:pt x="292" y="275"/>
                </a:lnTo>
                <a:lnTo>
                  <a:pt x="290" y="277"/>
                </a:lnTo>
                <a:lnTo>
                  <a:pt x="290" y="275"/>
                </a:lnTo>
                <a:lnTo>
                  <a:pt x="288" y="275"/>
                </a:lnTo>
                <a:lnTo>
                  <a:pt x="286" y="275"/>
                </a:lnTo>
                <a:lnTo>
                  <a:pt x="284" y="275"/>
                </a:lnTo>
                <a:lnTo>
                  <a:pt x="284" y="277"/>
                </a:lnTo>
                <a:lnTo>
                  <a:pt x="282" y="277"/>
                </a:lnTo>
                <a:lnTo>
                  <a:pt x="280" y="277"/>
                </a:lnTo>
                <a:lnTo>
                  <a:pt x="278" y="279"/>
                </a:lnTo>
                <a:lnTo>
                  <a:pt x="276" y="279"/>
                </a:lnTo>
                <a:lnTo>
                  <a:pt x="274" y="279"/>
                </a:lnTo>
                <a:lnTo>
                  <a:pt x="274" y="277"/>
                </a:lnTo>
                <a:lnTo>
                  <a:pt x="272" y="275"/>
                </a:lnTo>
                <a:lnTo>
                  <a:pt x="272" y="273"/>
                </a:lnTo>
                <a:lnTo>
                  <a:pt x="270" y="273"/>
                </a:lnTo>
                <a:lnTo>
                  <a:pt x="270" y="271"/>
                </a:lnTo>
                <a:lnTo>
                  <a:pt x="270" y="269"/>
                </a:lnTo>
                <a:lnTo>
                  <a:pt x="268" y="267"/>
                </a:lnTo>
                <a:lnTo>
                  <a:pt x="267" y="265"/>
                </a:lnTo>
                <a:lnTo>
                  <a:pt x="267" y="263"/>
                </a:lnTo>
                <a:lnTo>
                  <a:pt x="265" y="261"/>
                </a:lnTo>
                <a:lnTo>
                  <a:pt x="263" y="261"/>
                </a:lnTo>
                <a:lnTo>
                  <a:pt x="263" y="260"/>
                </a:lnTo>
                <a:lnTo>
                  <a:pt x="261" y="260"/>
                </a:lnTo>
                <a:lnTo>
                  <a:pt x="259" y="258"/>
                </a:lnTo>
                <a:lnTo>
                  <a:pt x="257" y="258"/>
                </a:lnTo>
                <a:lnTo>
                  <a:pt x="255" y="258"/>
                </a:lnTo>
                <a:lnTo>
                  <a:pt x="253" y="256"/>
                </a:lnTo>
                <a:lnTo>
                  <a:pt x="251" y="256"/>
                </a:lnTo>
                <a:lnTo>
                  <a:pt x="251" y="254"/>
                </a:lnTo>
                <a:lnTo>
                  <a:pt x="249" y="254"/>
                </a:lnTo>
                <a:lnTo>
                  <a:pt x="249" y="252"/>
                </a:lnTo>
                <a:lnTo>
                  <a:pt x="249" y="250"/>
                </a:lnTo>
                <a:lnTo>
                  <a:pt x="249" y="248"/>
                </a:lnTo>
                <a:lnTo>
                  <a:pt x="249" y="246"/>
                </a:lnTo>
                <a:lnTo>
                  <a:pt x="251" y="246"/>
                </a:lnTo>
                <a:lnTo>
                  <a:pt x="251" y="244"/>
                </a:lnTo>
                <a:lnTo>
                  <a:pt x="251" y="242"/>
                </a:lnTo>
                <a:lnTo>
                  <a:pt x="249" y="242"/>
                </a:lnTo>
                <a:lnTo>
                  <a:pt x="249" y="240"/>
                </a:lnTo>
                <a:lnTo>
                  <a:pt x="249" y="238"/>
                </a:lnTo>
                <a:lnTo>
                  <a:pt x="249" y="237"/>
                </a:lnTo>
                <a:lnTo>
                  <a:pt x="249" y="235"/>
                </a:lnTo>
                <a:lnTo>
                  <a:pt x="251" y="235"/>
                </a:lnTo>
                <a:lnTo>
                  <a:pt x="251" y="233"/>
                </a:lnTo>
                <a:lnTo>
                  <a:pt x="251" y="231"/>
                </a:lnTo>
                <a:lnTo>
                  <a:pt x="249" y="231"/>
                </a:lnTo>
                <a:lnTo>
                  <a:pt x="249" y="229"/>
                </a:lnTo>
                <a:lnTo>
                  <a:pt x="247" y="229"/>
                </a:lnTo>
                <a:lnTo>
                  <a:pt x="247" y="227"/>
                </a:lnTo>
                <a:lnTo>
                  <a:pt x="245" y="225"/>
                </a:lnTo>
                <a:lnTo>
                  <a:pt x="244" y="225"/>
                </a:lnTo>
                <a:lnTo>
                  <a:pt x="242" y="227"/>
                </a:lnTo>
                <a:lnTo>
                  <a:pt x="240" y="229"/>
                </a:lnTo>
                <a:lnTo>
                  <a:pt x="238" y="231"/>
                </a:lnTo>
                <a:lnTo>
                  <a:pt x="236" y="233"/>
                </a:lnTo>
                <a:lnTo>
                  <a:pt x="236" y="231"/>
                </a:lnTo>
                <a:lnTo>
                  <a:pt x="234" y="233"/>
                </a:lnTo>
                <a:lnTo>
                  <a:pt x="232" y="233"/>
                </a:lnTo>
                <a:lnTo>
                  <a:pt x="230" y="231"/>
                </a:lnTo>
                <a:lnTo>
                  <a:pt x="230" y="229"/>
                </a:lnTo>
                <a:lnTo>
                  <a:pt x="230" y="227"/>
                </a:lnTo>
                <a:lnTo>
                  <a:pt x="228" y="225"/>
                </a:lnTo>
                <a:lnTo>
                  <a:pt x="230" y="225"/>
                </a:lnTo>
                <a:lnTo>
                  <a:pt x="228" y="223"/>
                </a:lnTo>
                <a:lnTo>
                  <a:pt x="228" y="221"/>
                </a:lnTo>
                <a:lnTo>
                  <a:pt x="228" y="219"/>
                </a:lnTo>
                <a:lnTo>
                  <a:pt x="228" y="217"/>
                </a:lnTo>
                <a:lnTo>
                  <a:pt x="228" y="215"/>
                </a:lnTo>
                <a:lnTo>
                  <a:pt x="230" y="215"/>
                </a:lnTo>
                <a:lnTo>
                  <a:pt x="230" y="213"/>
                </a:lnTo>
                <a:lnTo>
                  <a:pt x="232" y="213"/>
                </a:lnTo>
                <a:lnTo>
                  <a:pt x="232" y="212"/>
                </a:lnTo>
                <a:lnTo>
                  <a:pt x="234" y="212"/>
                </a:lnTo>
                <a:lnTo>
                  <a:pt x="236" y="210"/>
                </a:lnTo>
                <a:lnTo>
                  <a:pt x="236" y="208"/>
                </a:lnTo>
                <a:lnTo>
                  <a:pt x="238" y="208"/>
                </a:lnTo>
                <a:lnTo>
                  <a:pt x="238" y="206"/>
                </a:lnTo>
                <a:lnTo>
                  <a:pt x="236" y="204"/>
                </a:lnTo>
                <a:lnTo>
                  <a:pt x="236" y="202"/>
                </a:lnTo>
                <a:lnTo>
                  <a:pt x="236" y="200"/>
                </a:lnTo>
                <a:lnTo>
                  <a:pt x="238" y="200"/>
                </a:lnTo>
                <a:lnTo>
                  <a:pt x="238" y="198"/>
                </a:lnTo>
                <a:lnTo>
                  <a:pt x="238" y="196"/>
                </a:lnTo>
                <a:lnTo>
                  <a:pt x="238" y="194"/>
                </a:lnTo>
                <a:lnTo>
                  <a:pt x="238" y="192"/>
                </a:lnTo>
                <a:lnTo>
                  <a:pt x="238" y="190"/>
                </a:lnTo>
                <a:lnTo>
                  <a:pt x="238" y="189"/>
                </a:lnTo>
                <a:lnTo>
                  <a:pt x="238" y="187"/>
                </a:lnTo>
                <a:lnTo>
                  <a:pt x="238" y="185"/>
                </a:lnTo>
                <a:lnTo>
                  <a:pt x="238" y="183"/>
                </a:lnTo>
                <a:lnTo>
                  <a:pt x="238" y="181"/>
                </a:lnTo>
                <a:lnTo>
                  <a:pt x="238" y="179"/>
                </a:lnTo>
                <a:lnTo>
                  <a:pt x="238" y="177"/>
                </a:lnTo>
                <a:lnTo>
                  <a:pt x="236" y="175"/>
                </a:lnTo>
                <a:lnTo>
                  <a:pt x="236" y="173"/>
                </a:lnTo>
                <a:lnTo>
                  <a:pt x="236" y="171"/>
                </a:lnTo>
                <a:lnTo>
                  <a:pt x="234" y="171"/>
                </a:lnTo>
                <a:lnTo>
                  <a:pt x="234" y="169"/>
                </a:lnTo>
                <a:lnTo>
                  <a:pt x="232" y="169"/>
                </a:lnTo>
                <a:lnTo>
                  <a:pt x="230" y="169"/>
                </a:lnTo>
                <a:lnTo>
                  <a:pt x="228" y="169"/>
                </a:lnTo>
                <a:lnTo>
                  <a:pt x="226" y="169"/>
                </a:lnTo>
                <a:lnTo>
                  <a:pt x="224" y="169"/>
                </a:lnTo>
                <a:lnTo>
                  <a:pt x="222" y="169"/>
                </a:lnTo>
                <a:lnTo>
                  <a:pt x="220" y="171"/>
                </a:lnTo>
                <a:lnTo>
                  <a:pt x="219" y="171"/>
                </a:lnTo>
                <a:lnTo>
                  <a:pt x="217" y="171"/>
                </a:lnTo>
                <a:lnTo>
                  <a:pt x="215" y="173"/>
                </a:lnTo>
                <a:lnTo>
                  <a:pt x="213" y="173"/>
                </a:lnTo>
                <a:lnTo>
                  <a:pt x="211" y="173"/>
                </a:lnTo>
                <a:lnTo>
                  <a:pt x="209" y="173"/>
                </a:lnTo>
                <a:lnTo>
                  <a:pt x="207" y="173"/>
                </a:lnTo>
                <a:lnTo>
                  <a:pt x="205" y="173"/>
                </a:lnTo>
                <a:lnTo>
                  <a:pt x="203" y="173"/>
                </a:lnTo>
                <a:lnTo>
                  <a:pt x="201" y="173"/>
                </a:lnTo>
                <a:lnTo>
                  <a:pt x="199" y="173"/>
                </a:lnTo>
                <a:lnTo>
                  <a:pt x="197" y="173"/>
                </a:lnTo>
                <a:lnTo>
                  <a:pt x="197" y="171"/>
                </a:lnTo>
                <a:lnTo>
                  <a:pt x="195" y="171"/>
                </a:lnTo>
                <a:lnTo>
                  <a:pt x="195" y="169"/>
                </a:lnTo>
                <a:lnTo>
                  <a:pt x="195" y="167"/>
                </a:lnTo>
                <a:lnTo>
                  <a:pt x="195" y="165"/>
                </a:lnTo>
                <a:lnTo>
                  <a:pt x="195" y="164"/>
                </a:lnTo>
                <a:lnTo>
                  <a:pt x="195" y="162"/>
                </a:lnTo>
                <a:lnTo>
                  <a:pt x="197" y="162"/>
                </a:lnTo>
                <a:lnTo>
                  <a:pt x="199" y="160"/>
                </a:lnTo>
                <a:lnTo>
                  <a:pt x="201" y="160"/>
                </a:lnTo>
                <a:lnTo>
                  <a:pt x="203" y="158"/>
                </a:lnTo>
                <a:lnTo>
                  <a:pt x="203" y="156"/>
                </a:lnTo>
                <a:lnTo>
                  <a:pt x="203" y="154"/>
                </a:lnTo>
                <a:lnTo>
                  <a:pt x="203" y="152"/>
                </a:lnTo>
                <a:lnTo>
                  <a:pt x="203" y="150"/>
                </a:lnTo>
                <a:lnTo>
                  <a:pt x="205" y="150"/>
                </a:lnTo>
                <a:lnTo>
                  <a:pt x="205" y="148"/>
                </a:lnTo>
                <a:lnTo>
                  <a:pt x="205" y="146"/>
                </a:lnTo>
                <a:lnTo>
                  <a:pt x="205" y="144"/>
                </a:lnTo>
                <a:lnTo>
                  <a:pt x="205" y="142"/>
                </a:lnTo>
                <a:lnTo>
                  <a:pt x="205" y="141"/>
                </a:lnTo>
                <a:lnTo>
                  <a:pt x="207" y="141"/>
                </a:lnTo>
                <a:lnTo>
                  <a:pt x="207" y="139"/>
                </a:lnTo>
                <a:lnTo>
                  <a:pt x="209" y="139"/>
                </a:lnTo>
                <a:lnTo>
                  <a:pt x="211" y="139"/>
                </a:lnTo>
                <a:lnTo>
                  <a:pt x="213" y="141"/>
                </a:lnTo>
                <a:lnTo>
                  <a:pt x="215" y="141"/>
                </a:lnTo>
                <a:lnTo>
                  <a:pt x="217" y="141"/>
                </a:lnTo>
                <a:lnTo>
                  <a:pt x="219" y="141"/>
                </a:lnTo>
                <a:lnTo>
                  <a:pt x="220" y="139"/>
                </a:lnTo>
                <a:lnTo>
                  <a:pt x="222" y="139"/>
                </a:lnTo>
                <a:lnTo>
                  <a:pt x="224" y="139"/>
                </a:lnTo>
                <a:lnTo>
                  <a:pt x="226" y="139"/>
                </a:lnTo>
                <a:lnTo>
                  <a:pt x="226" y="137"/>
                </a:lnTo>
                <a:lnTo>
                  <a:pt x="228" y="137"/>
                </a:lnTo>
                <a:lnTo>
                  <a:pt x="230" y="137"/>
                </a:lnTo>
                <a:lnTo>
                  <a:pt x="232" y="135"/>
                </a:lnTo>
                <a:lnTo>
                  <a:pt x="234" y="135"/>
                </a:lnTo>
                <a:lnTo>
                  <a:pt x="236" y="135"/>
                </a:lnTo>
                <a:lnTo>
                  <a:pt x="238" y="133"/>
                </a:lnTo>
                <a:lnTo>
                  <a:pt x="240" y="133"/>
                </a:lnTo>
                <a:lnTo>
                  <a:pt x="240" y="131"/>
                </a:lnTo>
                <a:lnTo>
                  <a:pt x="242" y="129"/>
                </a:lnTo>
                <a:lnTo>
                  <a:pt x="244" y="129"/>
                </a:lnTo>
                <a:lnTo>
                  <a:pt x="244" y="127"/>
                </a:lnTo>
                <a:lnTo>
                  <a:pt x="245" y="127"/>
                </a:lnTo>
                <a:lnTo>
                  <a:pt x="247" y="127"/>
                </a:lnTo>
                <a:lnTo>
                  <a:pt x="249" y="125"/>
                </a:lnTo>
                <a:lnTo>
                  <a:pt x="251" y="125"/>
                </a:lnTo>
                <a:lnTo>
                  <a:pt x="253" y="125"/>
                </a:lnTo>
                <a:lnTo>
                  <a:pt x="255" y="125"/>
                </a:lnTo>
                <a:lnTo>
                  <a:pt x="255" y="123"/>
                </a:lnTo>
                <a:lnTo>
                  <a:pt x="257" y="123"/>
                </a:lnTo>
                <a:lnTo>
                  <a:pt x="259" y="123"/>
                </a:lnTo>
                <a:lnTo>
                  <a:pt x="261" y="123"/>
                </a:lnTo>
                <a:lnTo>
                  <a:pt x="263" y="121"/>
                </a:lnTo>
                <a:lnTo>
                  <a:pt x="265" y="121"/>
                </a:lnTo>
                <a:lnTo>
                  <a:pt x="267" y="121"/>
                </a:lnTo>
                <a:lnTo>
                  <a:pt x="268" y="123"/>
                </a:lnTo>
                <a:lnTo>
                  <a:pt x="270" y="123"/>
                </a:lnTo>
                <a:lnTo>
                  <a:pt x="270" y="121"/>
                </a:lnTo>
                <a:lnTo>
                  <a:pt x="272" y="121"/>
                </a:lnTo>
                <a:lnTo>
                  <a:pt x="274" y="119"/>
                </a:lnTo>
                <a:lnTo>
                  <a:pt x="276" y="119"/>
                </a:lnTo>
                <a:lnTo>
                  <a:pt x="278" y="119"/>
                </a:lnTo>
                <a:lnTo>
                  <a:pt x="280" y="117"/>
                </a:lnTo>
                <a:lnTo>
                  <a:pt x="282" y="117"/>
                </a:lnTo>
                <a:lnTo>
                  <a:pt x="284" y="117"/>
                </a:lnTo>
                <a:lnTo>
                  <a:pt x="286" y="117"/>
                </a:lnTo>
                <a:lnTo>
                  <a:pt x="286" y="116"/>
                </a:lnTo>
                <a:lnTo>
                  <a:pt x="288" y="116"/>
                </a:lnTo>
                <a:lnTo>
                  <a:pt x="290" y="116"/>
                </a:lnTo>
                <a:lnTo>
                  <a:pt x="292" y="116"/>
                </a:lnTo>
                <a:lnTo>
                  <a:pt x="292" y="114"/>
                </a:lnTo>
                <a:lnTo>
                  <a:pt x="293" y="114"/>
                </a:lnTo>
                <a:lnTo>
                  <a:pt x="295" y="114"/>
                </a:lnTo>
                <a:lnTo>
                  <a:pt x="295" y="112"/>
                </a:lnTo>
                <a:lnTo>
                  <a:pt x="297" y="112"/>
                </a:lnTo>
                <a:lnTo>
                  <a:pt x="297" y="110"/>
                </a:lnTo>
                <a:lnTo>
                  <a:pt x="297" y="108"/>
                </a:lnTo>
                <a:lnTo>
                  <a:pt x="299" y="108"/>
                </a:lnTo>
                <a:lnTo>
                  <a:pt x="301" y="108"/>
                </a:lnTo>
                <a:lnTo>
                  <a:pt x="303" y="108"/>
                </a:lnTo>
                <a:lnTo>
                  <a:pt x="303" y="106"/>
                </a:lnTo>
                <a:lnTo>
                  <a:pt x="305" y="106"/>
                </a:lnTo>
                <a:lnTo>
                  <a:pt x="307" y="106"/>
                </a:lnTo>
                <a:lnTo>
                  <a:pt x="309" y="106"/>
                </a:lnTo>
                <a:lnTo>
                  <a:pt x="311" y="106"/>
                </a:lnTo>
                <a:lnTo>
                  <a:pt x="311" y="104"/>
                </a:lnTo>
                <a:lnTo>
                  <a:pt x="313" y="104"/>
                </a:lnTo>
                <a:lnTo>
                  <a:pt x="315" y="102"/>
                </a:lnTo>
                <a:lnTo>
                  <a:pt x="315" y="100"/>
                </a:lnTo>
                <a:lnTo>
                  <a:pt x="315" y="98"/>
                </a:lnTo>
                <a:lnTo>
                  <a:pt x="315" y="96"/>
                </a:lnTo>
                <a:lnTo>
                  <a:pt x="313" y="96"/>
                </a:lnTo>
                <a:lnTo>
                  <a:pt x="313" y="94"/>
                </a:lnTo>
                <a:lnTo>
                  <a:pt x="313" y="93"/>
                </a:lnTo>
                <a:lnTo>
                  <a:pt x="311" y="91"/>
                </a:lnTo>
                <a:lnTo>
                  <a:pt x="311" y="89"/>
                </a:lnTo>
                <a:lnTo>
                  <a:pt x="311" y="87"/>
                </a:lnTo>
                <a:lnTo>
                  <a:pt x="311" y="85"/>
                </a:lnTo>
                <a:lnTo>
                  <a:pt x="313" y="83"/>
                </a:lnTo>
                <a:lnTo>
                  <a:pt x="313" y="81"/>
                </a:lnTo>
                <a:lnTo>
                  <a:pt x="313" y="79"/>
                </a:lnTo>
                <a:lnTo>
                  <a:pt x="315" y="77"/>
                </a:lnTo>
                <a:lnTo>
                  <a:pt x="315" y="75"/>
                </a:lnTo>
                <a:lnTo>
                  <a:pt x="317" y="73"/>
                </a:lnTo>
                <a:lnTo>
                  <a:pt x="317" y="71"/>
                </a:lnTo>
                <a:lnTo>
                  <a:pt x="317" y="69"/>
                </a:lnTo>
                <a:lnTo>
                  <a:pt x="317" y="68"/>
                </a:lnTo>
                <a:lnTo>
                  <a:pt x="318" y="68"/>
                </a:lnTo>
                <a:lnTo>
                  <a:pt x="318" y="66"/>
                </a:lnTo>
                <a:lnTo>
                  <a:pt x="318" y="64"/>
                </a:lnTo>
                <a:lnTo>
                  <a:pt x="318" y="62"/>
                </a:lnTo>
                <a:lnTo>
                  <a:pt x="320" y="62"/>
                </a:lnTo>
                <a:lnTo>
                  <a:pt x="320" y="60"/>
                </a:lnTo>
                <a:lnTo>
                  <a:pt x="322" y="58"/>
                </a:lnTo>
                <a:lnTo>
                  <a:pt x="322" y="56"/>
                </a:lnTo>
                <a:lnTo>
                  <a:pt x="322" y="54"/>
                </a:lnTo>
                <a:lnTo>
                  <a:pt x="324" y="54"/>
                </a:lnTo>
                <a:lnTo>
                  <a:pt x="324" y="52"/>
                </a:lnTo>
                <a:lnTo>
                  <a:pt x="326" y="52"/>
                </a:lnTo>
                <a:lnTo>
                  <a:pt x="326" y="50"/>
                </a:lnTo>
                <a:lnTo>
                  <a:pt x="328" y="48"/>
                </a:lnTo>
                <a:lnTo>
                  <a:pt x="328" y="46"/>
                </a:lnTo>
                <a:lnTo>
                  <a:pt x="328" y="45"/>
                </a:lnTo>
                <a:lnTo>
                  <a:pt x="330" y="45"/>
                </a:lnTo>
                <a:lnTo>
                  <a:pt x="330" y="43"/>
                </a:lnTo>
                <a:lnTo>
                  <a:pt x="330" y="41"/>
                </a:lnTo>
                <a:lnTo>
                  <a:pt x="330" y="39"/>
                </a:lnTo>
                <a:lnTo>
                  <a:pt x="328" y="37"/>
                </a:lnTo>
                <a:lnTo>
                  <a:pt x="330" y="37"/>
                </a:lnTo>
                <a:lnTo>
                  <a:pt x="330" y="35"/>
                </a:lnTo>
                <a:lnTo>
                  <a:pt x="330" y="33"/>
                </a:lnTo>
                <a:lnTo>
                  <a:pt x="330" y="31"/>
                </a:lnTo>
                <a:lnTo>
                  <a:pt x="330" y="29"/>
                </a:lnTo>
                <a:lnTo>
                  <a:pt x="330" y="27"/>
                </a:lnTo>
                <a:lnTo>
                  <a:pt x="332" y="25"/>
                </a:lnTo>
                <a:lnTo>
                  <a:pt x="332" y="23"/>
                </a:lnTo>
                <a:lnTo>
                  <a:pt x="332" y="21"/>
                </a:lnTo>
                <a:lnTo>
                  <a:pt x="334" y="21"/>
                </a:lnTo>
                <a:lnTo>
                  <a:pt x="334" y="20"/>
                </a:lnTo>
                <a:lnTo>
                  <a:pt x="336" y="20"/>
                </a:lnTo>
                <a:lnTo>
                  <a:pt x="336" y="18"/>
                </a:lnTo>
                <a:lnTo>
                  <a:pt x="338" y="18"/>
                </a:lnTo>
                <a:lnTo>
                  <a:pt x="338" y="16"/>
                </a:lnTo>
                <a:lnTo>
                  <a:pt x="340" y="16"/>
                </a:lnTo>
                <a:lnTo>
                  <a:pt x="341" y="16"/>
                </a:lnTo>
                <a:lnTo>
                  <a:pt x="343" y="16"/>
                </a:lnTo>
                <a:lnTo>
                  <a:pt x="343" y="14"/>
                </a:lnTo>
                <a:lnTo>
                  <a:pt x="345" y="14"/>
                </a:lnTo>
                <a:lnTo>
                  <a:pt x="347" y="14"/>
                </a:lnTo>
                <a:lnTo>
                  <a:pt x="349" y="14"/>
                </a:lnTo>
                <a:lnTo>
                  <a:pt x="351" y="12"/>
                </a:lnTo>
                <a:lnTo>
                  <a:pt x="353" y="12"/>
                </a:lnTo>
                <a:lnTo>
                  <a:pt x="355" y="12"/>
                </a:lnTo>
                <a:lnTo>
                  <a:pt x="357" y="12"/>
                </a:lnTo>
                <a:lnTo>
                  <a:pt x="359" y="12"/>
                </a:lnTo>
                <a:lnTo>
                  <a:pt x="361" y="12"/>
                </a:lnTo>
                <a:lnTo>
                  <a:pt x="363" y="12"/>
                </a:lnTo>
                <a:lnTo>
                  <a:pt x="365" y="12"/>
                </a:lnTo>
                <a:lnTo>
                  <a:pt x="366" y="12"/>
                </a:lnTo>
                <a:lnTo>
                  <a:pt x="368" y="12"/>
                </a:lnTo>
                <a:lnTo>
                  <a:pt x="370" y="12"/>
                </a:lnTo>
                <a:lnTo>
                  <a:pt x="370" y="14"/>
                </a:lnTo>
                <a:lnTo>
                  <a:pt x="370" y="16"/>
                </a:lnTo>
                <a:lnTo>
                  <a:pt x="370" y="18"/>
                </a:lnTo>
                <a:lnTo>
                  <a:pt x="370" y="20"/>
                </a:lnTo>
                <a:lnTo>
                  <a:pt x="372" y="20"/>
                </a:lnTo>
                <a:lnTo>
                  <a:pt x="372" y="21"/>
                </a:lnTo>
                <a:lnTo>
                  <a:pt x="374" y="21"/>
                </a:lnTo>
                <a:lnTo>
                  <a:pt x="376" y="21"/>
                </a:lnTo>
                <a:lnTo>
                  <a:pt x="378" y="21"/>
                </a:lnTo>
                <a:lnTo>
                  <a:pt x="380" y="20"/>
                </a:lnTo>
                <a:lnTo>
                  <a:pt x="382" y="20"/>
                </a:lnTo>
                <a:lnTo>
                  <a:pt x="384" y="20"/>
                </a:lnTo>
                <a:lnTo>
                  <a:pt x="384" y="18"/>
                </a:lnTo>
                <a:lnTo>
                  <a:pt x="386" y="16"/>
                </a:lnTo>
                <a:lnTo>
                  <a:pt x="386" y="14"/>
                </a:lnTo>
                <a:lnTo>
                  <a:pt x="388" y="14"/>
                </a:lnTo>
                <a:lnTo>
                  <a:pt x="388" y="12"/>
                </a:lnTo>
                <a:lnTo>
                  <a:pt x="390" y="12"/>
                </a:lnTo>
                <a:lnTo>
                  <a:pt x="390" y="10"/>
                </a:lnTo>
                <a:lnTo>
                  <a:pt x="391" y="10"/>
                </a:lnTo>
                <a:lnTo>
                  <a:pt x="393" y="8"/>
                </a:lnTo>
                <a:lnTo>
                  <a:pt x="395" y="8"/>
                </a:lnTo>
                <a:lnTo>
                  <a:pt x="397" y="6"/>
                </a:lnTo>
                <a:lnTo>
                  <a:pt x="399" y="6"/>
                </a:lnTo>
                <a:lnTo>
                  <a:pt x="401" y="6"/>
                </a:lnTo>
                <a:lnTo>
                  <a:pt x="403" y="4"/>
                </a:lnTo>
                <a:lnTo>
                  <a:pt x="405" y="2"/>
                </a:lnTo>
                <a:lnTo>
                  <a:pt x="407" y="0"/>
                </a:lnTo>
                <a:lnTo>
                  <a:pt x="409" y="0"/>
                </a:lnTo>
                <a:lnTo>
                  <a:pt x="411" y="0"/>
                </a:lnTo>
                <a:lnTo>
                  <a:pt x="413" y="2"/>
                </a:lnTo>
                <a:lnTo>
                  <a:pt x="414" y="2"/>
                </a:lnTo>
                <a:lnTo>
                  <a:pt x="414" y="4"/>
                </a:lnTo>
                <a:lnTo>
                  <a:pt x="416" y="4"/>
                </a:lnTo>
                <a:lnTo>
                  <a:pt x="416" y="6"/>
                </a:lnTo>
                <a:lnTo>
                  <a:pt x="418" y="6"/>
                </a:lnTo>
                <a:lnTo>
                  <a:pt x="420" y="8"/>
                </a:lnTo>
                <a:lnTo>
                  <a:pt x="422" y="8"/>
                </a:lnTo>
                <a:lnTo>
                  <a:pt x="422" y="10"/>
                </a:lnTo>
                <a:lnTo>
                  <a:pt x="424" y="10"/>
                </a:lnTo>
                <a:lnTo>
                  <a:pt x="426" y="12"/>
                </a:lnTo>
                <a:lnTo>
                  <a:pt x="428" y="12"/>
                </a:lnTo>
                <a:lnTo>
                  <a:pt x="428" y="14"/>
                </a:lnTo>
                <a:lnTo>
                  <a:pt x="430" y="14"/>
                </a:lnTo>
                <a:lnTo>
                  <a:pt x="432" y="14"/>
                </a:lnTo>
                <a:lnTo>
                  <a:pt x="434" y="16"/>
                </a:lnTo>
                <a:lnTo>
                  <a:pt x="434" y="18"/>
                </a:lnTo>
                <a:lnTo>
                  <a:pt x="436" y="20"/>
                </a:lnTo>
                <a:lnTo>
                  <a:pt x="434" y="25"/>
                </a:lnTo>
                <a:lnTo>
                  <a:pt x="436" y="31"/>
                </a:lnTo>
                <a:lnTo>
                  <a:pt x="436" y="37"/>
                </a:lnTo>
                <a:lnTo>
                  <a:pt x="436" y="43"/>
                </a:lnTo>
                <a:lnTo>
                  <a:pt x="436" y="46"/>
                </a:lnTo>
                <a:lnTo>
                  <a:pt x="436" y="50"/>
                </a:lnTo>
                <a:lnTo>
                  <a:pt x="436" y="52"/>
                </a:lnTo>
                <a:lnTo>
                  <a:pt x="436" y="58"/>
                </a:lnTo>
                <a:lnTo>
                  <a:pt x="438" y="60"/>
                </a:lnTo>
                <a:lnTo>
                  <a:pt x="438" y="62"/>
                </a:lnTo>
                <a:lnTo>
                  <a:pt x="438" y="64"/>
                </a:lnTo>
                <a:lnTo>
                  <a:pt x="438" y="66"/>
                </a:lnTo>
                <a:lnTo>
                  <a:pt x="438" y="68"/>
                </a:lnTo>
                <a:lnTo>
                  <a:pt x="439" y="68"/>
                </a:lnTo>
                <a:lnTo>
                  <a:pt x="439" y="69"/>
                </a:lnTo>
                <a:lnTo>
                  <a:pt x="439" y="71"/>
                </a:lnTo>
                <a:lnTo>
                  <a:pt x="439" y="73"/>
                </a:lnTo>
                <a:lnTo>
                  <a:pt x="439" y="75"/>
                </a:lnTo>
                <a:lnTo>
                  <a:pt x="441" y="77"/>
                </a:lnTo>
                <a:lnTo>
                  <a:pt x="441" y="79"/>
                </a:lnTo>
                <a:lnTo>
                  <a:pt x="441" y="81"/>
                </a:lnTo>
                <a:lnTo>
                  <a:pt x="443" y="81"/>
                </a:lnTo>
                <a:lnTo>
                  <a:pt x="443" y="83"/>
                </a:lnTo>
                <a:lnTo>
                  <a:pt x="443" y="85"/>
                </a:lnTo>
                <a:lnTo>
                  <a:pt x="445" y="87"/>
                </a:lnTo>
                <a:lnTo>
                  <a:pt x="445" y="89"/>
                </a:lnTo>
                <a:lnTo>
                  <a:pt x="445" y="91"/>
                </a:lnTo>
                <a:lnTo>
                  <a:pt x="447" y="93"/>
                </a:lnTo>
                <a:lnTo>
                  <a:pt x="447" y="94"/>
                </a:lnTo>
                <a:lnTo>
                  <a:pt x="447" y="96"/>
                </a:lnTo>
                <a:lnTo>
                  <a:pt x="447" y="98"/>
                </a:lnTo>
                <a:lnTo>
                  <a:pt x="447" y="100"/>
                </a:lnTo>
                <a:lnTo>
                  <a:pt x="447" y="102"/>
                </a:lnTo>
                <a:lnTo>
                  <a:pt x="447" y="104"/>
                </a:lnTo>
                <a:lnTo>
                  <a:pt x="447" y="106"/>
                </a:lnTo>
                <a:lnTo>
                  <a:pt x="447" y="108"/>
                </a:lnTo>
                <a:lnTo>
                  <a:pt x="447" y="110"/>
                </a:lnTo>
                <a:lnTo>
                  <a:pt x="447" y="112"/>
                </a:lnTo>
                <a:lnTo>
                  <a:pt x="447" y="114"/>
                </a:lnTo>
                <a:lnTo>
                  <a:pt x="447" y="116"/>
                </a:lnTo>
                <a:lnTo>
                  <a:pt x="447" y="117"/>
                </a:lnTo>
                <a:lnTo>
                  <a:pt x="447" y="119"/>
                </a:lnTo>
                <a:lnTo>
                  <a:pt x="447" y="121"/>
                </a:lnTo>
                <a:lnTo>
                  <a:pt x="447" y="123"/>
                </a:lnTo>
                <a:lnTo>
                  <a:pt x="449" y="123"/>
                </a:lnTo>
                <a:lnTo>
                  <a:pt x="449" y="125"/>
                </a:lnTo>
                <a:lnTo>
                  <a:pt x="449" y="127"/>
                </a:lnTo>
                <a:lnTo>
                  <a:pt x="451" y="127"/>
                </a:lnTo>
                <a:lnTo>
                  <a:pt x="451" y="129"/>
                </a:lnTo>
                <a:lnTo>
                  <a:pt x="453" y="131"/>
                </a:lnTo>
                <a:lnTo>
                  <a:pt x="453" y="133"/>
                </a:lnTo>
                <a:lnTo>
                  <a:pt x="455" y="135"/>
                </a:lnTo>
                <a:lnTo>
                  <a:pt x="455" y="137"/>
                </a:lnTo>
                <a:lnTo>
                  <a:pt x="455" y="139"/>
                </a:lnTo>
                <a:lnTo>
                  <a:pt x="455" y="141"/>
                </a:lnTo>
                <a:lnTo>
                  <a:pt x="453" y="141"/>
                </a:lnTo>
                <a:lnTo>
                  <a:pt x="453" y="142"/>
                </a:lnTo>
                <a:lnTo>
                  <a:pt x="453" y="144"/>
                </a:lnTo>
                <a:lnTo>
                  <a:pt x="453" y="146"/>
                </a:lnTo>
                <a:lnTo>
                  <a:pt x="453" y="148"/>
                </a:lnTo>
                <a:lnTo>
                  <a:pt x="455" y="150"/>
                </a:lnTo>
                <a:lnTo>
                  <a:pt x="457" y="152"/>
                </a:lnTo>
                <a:lnTo>
                  <a:pt x="459" y="154"/>
                </a:lnTo>
                <a:lnTo>
                  <a:pt x="461" y="154"/>
                </a:lnTo>
                <a:lnTo>
                  <a:pt x="463" y="154"/>
                </a:lnTo>
                <a:lnTo>
                  <a:pt x="464" y="156"/>
                </a:lnTo>
                <a:lnTo>
                  <a:pt x="464" y="158"/>
                </a:lnTo>
                <a:lnTo>
                  <a:pt x="464" y="160"/>
                </a:lnTo>
                <a:lnTo>
                  <a:pt x="464" y="162"/>
                </a:lnTo>
                <a:lnTo>
                  <a:pt x="464" y="164"/>
                </a:lnTo>
                <a:lnTo>
                  <a:pt x="466" y="164"/>
                </a:lnTo>
                <a:lnTo>
                  <a:pt x="466" y="165"/>
                </a:lnTo>
                <a:lnTo>
                  <a:pt x="466" y="167"/>
                </a:lnTo>
                <a:lnTo>
                  <a:pt x="468" y="167"/>
                </a:lnTo>
                <a:lnTo>
                  <a:pt x="470" y="169"/>
                </a:lnTo>
                <a:lnTo>
                  <a:pt x="470" y="171"/>
                </a:lnTo>
                <a:lnTo>
                  <a:pt x="472" y="173"/>
                </a:lnTo>
                <a:lnTo>
                  <a:pt x="472" y="175"/>
                </a:lnTo>
                <a:lnTo>
                  <a:pt x="472" y="177"/>
                </a:lnTo>
                <a:lnTo>
                  <a:pt x="474" y="177"/>
                </a:lnTo>
                <a:lnTo>
                  <a:pt x="474" y="179"/>
                </a:lnTo>
                <a:lnTo>
                  <a:pt x="474" y="181"/>
                </a:lnTo>
                <a:lnTo>
                  <a:pt x="474" y="183"/>
                </a:lnTo>
                <a:lnTo>
                  <a:pt x="474" y="185"/>
                </a:lnTo>
                <a:lnTo>
                  <a:pt x="476" y="187"/>
                </a:lnTo>
                <a:lnTo>
                  <a:pt x="476" y="189"/>
                </a:lnTo>
                <a:lnTo>
                  <a:pt x="478" y="189"/>
                </a:lnTo>
                <a:lnTo>
                  <a:pt x="478" y="190"/>
                </a:lnTo>
                <a:lnTo>
                  <a:pt x="478" y="192"/>
                </a:lnTo>
                <a:lnTo>
                  <a:pt x="478" y="194"/>
                </a:lnTo>
                <a:lnTo>
                  <a:pt x="478" y="196"/>
                </a:lnTo>
                <a:lnTo>
                  <a:pt x="478" y="198"/>
                </a:lnTo>
                <a:lnTo>
                  <a:pt x="478" y="200"/>
                </a:lnTo>
                <a:lnTo>
                  <a:pt x="478" y="202"/>
                </a:lnTo>
                <a:lnTo>
                  <a:pt x="478" y="204"/>
                </a:lnTo>
                <a:lnTo>
                  <a:pt x="480" y="204"/>
                </a:lnTo>
                <a:lnTo>
                  <a:pt x="480" y="206"/>
                </a:lnTo>
                <a:lnTo>
                  <a:pt x="480" y="208"/>
                </a:lnTo>
                <a:lnTo>
                  <a:pt x="480" y="210"/>
                </a:lnTo>
                <a:lnTo>
                  <a:pt x="480" y="212"/>
                </a:lnTo>
                <a:lnTo>
                  <a:pt x="480" y="213"/>
                </a:lnTo>
                <a:lnTo>
                  <a:pt x="480" y="215"/>
                </a:lnTo>
                <a:lnTo>
                  <a:pt x="480" y="217"/>
                </a:lnTo>
                <a:lnTo>
                  <a:pt x="478" y="217"/>
                </a:lnTo>
                <a:lnTo>
                  <a:pt x="480" y="219"/>
                </a:lnTo>
                <a:lnTo>
                  <a:pt x="480" y="221"/>
                </a:lnTo>
                <a:lnTo>
                  <a:pt x="480" y="223"/>
                </a:lnTo>
                <a:lnTo>
                  <a:pt x="480" y="225"/>
                </a:lnTo>
                <a:lnTo>
                  <a:pt x="480" y="227"/>
                </a:lnTo>
                <a:lnTo>
                  <a:pt x="480" y="229"/>
                </a:lnTo>
                <a:lnTo>
                  <a:pt x="480" y="231"/>
                </a:lnTo>
                <a:lnTo>
                  <a:pt x="480" y="233"/>
                </a:lnTo>
                <a:lnTo>
                  <a:pt x="480" y="235"/>
                </a:lnTo>
                <a:lnTo>
                  <a:pt x="480" y="237"/>
                </a:lnTo>
                <a:lnTo>
                  <a:pt x="478" y="237"/>
                </a:lnTo>
                <a:lnTo>
                  <a:pt x="478" y="238"/>
                </a:lnTo>
                <a:lnTo>
                  <a:pt x="478" y="240"/>
                </a:lnTo>
                <a:lnTo>
                  <a:pt x="476" y="240"/>
                </a:lnTo>
                <a:lnTo>
                  <a:pt x="476" y="242"/>
                </a:lnTo>
                <a:lnTo>
                  <a:pt x="474" y="244"/>
                </a:lnTo>
                <a:lnTo>
                  <a:pt x="472" y="246"/>
                </a:lnTo>
                <a:lnTo>
                  <a:pt x="470" y="248"/>
                </a:lnTo>
                <a:lnTo>
                  <a:pt x="468" y="248"/>
                </a:lnTo>
                <a:lnTo>
                  <a:pt x="468" y="250"/>
                </a:lnTo>
                <a:lnTo>
                  <a:pt x="466" y="250"/>
                </a:lnTo>
                <a:lnTo>
                  <a:pt x="466" y="252"/>
                </a:lnTo>
                <a:lnTo>
                  <a:pt x="464" y="252"/>
                </a:lnTo>
                <a:lnTo>
                  <a:pt x="463" y="252"/>
                </a:lnTo>
                <a:lnTo>
                  <a:pt x="463" y="254"/>
                </a:lnTo>
                <a:lnTo>
                  <a:pt x="463" y="256"/>
                </a:lnTo>
                <a:lnTo>
                  <a:pt x="464" y="256"/>
                </a:lnTo>
                <a:lnTo>
                  <a:pt x="464" y="258"/>
                </a:lnTo>
                <a:lnTo>
                  <a:pt x="466" y="258"/>
                </a:lnTo>
                <a:lnTo>
                  <a:pt x="466" y="260"/>
                </a:lnTo>
                <a:lnTo>
                  <a:pt x="468" y="260"/>
                </a:lnTo>
                <a:lnTo>
                  <a:pt x="470" y="260"/>
                </a:lnTo>
                <a:lnTo>
                  <a:pt x="472" y="261"/>
                </a:lnTo>
                <a:lnTo>
                  <a:pt x="474" y="261"/>
                </a:lnTo>
                <a:lnTo>
                  <a:pt x="476" y="263"/>
                </a:lnTo>
                <a:lnTo>
                  <a:pt x="478" y="263"/>
                </a:lnTo>
                <a:lnTo>
                  <a:pt x="480" y="265"/>
                </a:lnTo>
                <a:lnTo>
                  <a:pt x="482" y="265"/>
                </a:lnTo>
                <a:lnTo>
                  <a:pt x="484" y="265"/>
                </a:lnTo>
                <a:lnTo>
                  <a:pt x="484" y="267"/>
                </a:lnTo>
                <a:lnTo>
                  <a:pt x="486" y="267"/>
                </a:lnTo>
                <a:lnTo>
                  <a:pt x="488" y="267"/>
                </a:lnTo>
                <a:lnTo>
                  <a:pt x="489" y="269"/>
                </a:lnTo>
                <a:lnTo>
                  <a:pt x="491" y="267"/>
                </a:lnTo>
                <a:lnTo>
                  <a:pt x="491" y="269"/>
                </a:lnTo>
                <a:lnTo>
                  <a:pt x="493" y="269"/>
                </a:lnTo>
                <a:lnTo>
                  <a:pt x="495" y="267"/>
                </a:lnTo>
                <a:lnTo>
                  <a:pt x="497" y="269"/>
                </a:lnTo>
                <a:lnTo>
                  <a:pt x="499" y="269"/>
                </a:lnTo>
                <a:lnTo>
                  <a:pt x="499" y="271"/>
                </a:lnTo>
                <a:lnTo>
                  <a:pt x="499" y="273"/>
                </a:lnTo>
                <a:lnTo>
                  <a:pt x="497" y="275"/>
                </a:lnTo>
                <a:lnTo>
                  <a:pt x="495" y="281"/>
                </a:lnTo>
                <a:lnTo>
                  <a:pt x="491" y="285"/>
                </a:lnTo>
                <a:lnTo>
                  <a:pt x="488" y="288"/>
                </a:lnTo>
                <a:lnTo>
                  <a:pt x="484" y="292"/>
                </a:lnTo>
                <a:lnTo>
                  <a:pt x="480" y="296"/>
                </a:lnTo>
                <a:lnTo>
                  <a:pt x="478" y="298"/>
                </a:lnTo>
                <a:lnTo>
                  <a:pt x="474" y="302"/>
                </a:lnTo>
                <a:lnTo>
                  <a:pt x="472" y="304"/>
                </a:lnTo>
                <a:lnTo>
                  <a:pt x="466" y="309"/>
                </a:lnTo>
                <a:lnTo>
                  <a:pt x="466" y="311"/>
                </a:lnTo>
                <a:lnTo>
                  <a:pt x="464" y="315"/>
                </a:lnTo>
                <a:lnTo>
                  <a:pt x="463" y="317"/>
                </a:lnTo>
                <a:lnTo>
                  <a:pt x="461" y="317"/>
                </a:lnTo>
                <a:lnTo>
                  <a:pt x="457" y="315"/>
                </a:lnTo>
                <a:lnTo>
                  <a:pt x="457" y="313"/>
                </a:lnTo>
                <a:lnTo>
                  <a:pt x="453" y="311"/>
                </a:lnTo>
                <a:lnTo>
                  <a:pt x="453" y="309"/>
                </a:lnTo>
                <a:lnTo>
                  <a:pt x="451" y="309"/>
                </a:lnTo>
                <a:lnTo>
                  <a:pt x="449" y="308"/>
                </a:lnTo>
                <a:lnTo>
                  <a:pt x="447" y="308"/>
                </a:lnTo>
                <a:lnTo>
                  <a:pt x="443" y="308"/>
                </a:lnTo>
                <a:lnTo>
                  <a:pt x="436" y="311"/>
                </a:lnTo>
                <a:lnTo>
                  <a:pt x="434" y="313"/>
                </a:lnTo>
                <a:lnTo>
                  <a:pt x="432" y="315"/>
                </a:lnTo>
                <a:lnTo>
                  <a:pt x="430" y="319"/>
                </a:lnTo>
                <a:lnTo>
                  <a:pt x="426" y="325"/>
                </a:lnTo>
                <a:lnTo>
                  <a:pt x="424" y="327"/>
                </a:lnTo>
                <a:lnTo>
                  <a:pt x="422" y="329"/>
                </a:lnTo>
                <a:lnTo>
                  <a:pt x="420" y="329"/>
                </a:lnTo>
                <a:lnTo>
                  <a:pt x="418" y="329"/>
                </a:lnTo>
                <a:lnTo>
                  <a:pt x="416" y="331"/>
                </a:lnTo>
                <a:lnTo>
                  <a:pt x="414" y="333"/>
                </a:lnTo>
                <a:lnTo>
                  <a:pt x="411" y="334"/>
                </a:lnTo>
                <a:lnTo>
                  <a:pt x="409" y="336"/>
                </a:lnTo>
                <a:lnTo>
                  <a:pt x="409" y="340"/>
                </a:lnTo>
                <a:lnTo>
                  <a:pt x="411" y="348"/>
                </a:lnTo>
                <a:lnTo>
                  <a:pt x="413" y="352"/>
                </a:lnTo>
                <a:lnTo>
                  <a:pt x="414" y="354"/>
                </a:lnTo>
                <a:lnTo>
                  <a:pt x="416" y="356"/>
                </a:lnTo>
                <a:lnTo>
                  <a:pt x="416" y="359"/>
                </a:lnTo>
                <a:lnTo>
                  <a:pt x="416" y="363"/>
                </a:lnTo>
                <a:lnTo>
                  <a:pt x="414" y="365"/>
                </a:lnTo>
                <a:lnTo>
                  <a:pt x="411" y="363"/>
                </a:lnTo>
                <a:lnTo>
                  <a:pt x="409" y="361"/>
                </a:lnTo>
                <a:lnTo>
                  <a:pt x="409" y="359"/>
                </a:lnTo>
                <a:lnTo>
                  <a:pt x="407" y="358"/>
                </a:lnTo>
                <a:lnTo>
                  <a:pt x="405" y="358"/>
                </a:lnTo>
                <a:lnTo>
                  <a:pt x="403" y="358"/>
                </a:lnTo>
                <a:lnTo>
                  <a:pt x="401" y="361"/>
                </a:lnTo>
                <a:lnTo>
                  <a:pt x="401" y="363"/>
                </a:lnTo>
                <a:lnTo>
                  <a:pt x="399" y="367"/>
                </a:lnTo>
                <a:lnTo>
                  <a:pt x="399" y="371"/>
                </a:lnTo>
                <a:lnTo>
                  <a:pt x="397" y="375"/>
                </a:lnTo>
                <a:lnTo>
                  <a:pt x="397" y="379"/>
                </a:lnTo>
                <a:lnTo>
                  <a:pt x="395" y="381"/>
                </a:lnTo>
                <a:lnTo>
                  <a:pt x="393" y="382"/>
                </a:lnTo>
                <a:lnTo>
                  <a:pt x="391" y="384"/>
                </a:lnTo>
                <a:lnTo>
                  <a:pt x="388" y="390"/>
                </a:lnTo>
                <a:lnTo>
                  <a:pt x="386" y="392"/>
                </a:lnTo>
                <a:lnTo>
                  <a:pt x="384" y="394"/>
                </a:lnTo>
                <a:lnTo>
                  <a:pt x="382" y="400"/>
                </a:lnTo>
                <a:lnTo>
                  <a:pt x="380" y="404"/>
                </a:lnTo>
                <a:lnTo>
                  <a:pt x="380" y="406"/>
                </a:lnTo>
                <a:lnTo>
                  <a:pt x="384" y="407"/>
                </a:lnTo>
                <a:lnTo>
                  <a:pt x="388" y="409"/>
                </a:lnTo>
                <a:lnTo>
                  <a:pt x="390" y="409"/>
                </a:lnTo>
                <a:lnTo>
                  <a:pt x="391" y="411"/>
                </a:lnTo>
                <a:lnTo>
                  <a:pt x="393" y="413"/>
                </a:lnTo>
                <a:lnTo>
                  <a:pt x="393" y="417"/>
                </a:lnTo>
                <a:lnTo>
                  <a:pt x="395" y="419"/>
                </a:lnTo>
                <a:lnTo>
                  <a:pt x="395" y="423"/>
                </a:lnTo>
                <a:lnTo>
                  <a:pt x="397" y="425"/>
                </a:lnTo>
                <a:lnTo>
                  <a:pt x="399" y="429"/>
                </a:lnTo>
                <a:lnTo>
                  <a:pt x="399" y="430"/>
                </a:lnTo>
                <a:lnTo>
                  <a:pt x="403" y="434"/>
                </a:lnTo>
                <a:lnTo>
                  <a:pt x="405" y="436"/>
                </a:lnTo>
                <a:lnTo>
                  <a:pt x="411" y="440"/>
                </a:lnTo>
                <a:lnTo>
                  <a:pt x="416" y="442"/>
                </a:lnTo>
                <a:lnTo>
                  <a:pt x="420" y="442"/>
                </a:lnTo>
                <a:lnTo>
                  <a:pt x="428" y="442"/>
                </a:lnTo>
                <a:lnTo>
                  <a:pt x="430" y="444"/>
                </a:lnTo>
                <a:lnTo>
                  <a:pt x="436" y="446"/>
                </a:lnTo>
                <a:lnTo>
                  <a:pt x="439" y="446"/>
                </a:lnTo>
                <a:lnTo>
                  <a:pt x="443" y="448"/>
                </a:lnTo>
                <a:lnTo>
                  <a:pt x="447" y="448"/>
                </a:lnTo>
                <a:lnTo>
                  <a:pt x="449" y="450"/>
                </a:lnTo>
                <a:lnTo>
                  <a:pt x="453" y="452"/>
                </a:lnTo>
                <a:lnTo>
                  <a:pt x="455" y="455"/>
                </a:lnTo>
                <a:lnTo>
                  <a:pt x="459" y="459"/>
                </a:lnTo>
                <a:lnTo>
                  <a:pt x="459" y="463"/>
                </a:lnTo>
                <a:lnTo>
                  <a:pt x="459" y="465"/>
                </a:lnTo>
                <a:lnTo>
                  <a:pt x="459" y="467"/>
                </a:lnTo>
                <a:lnTo>
                  <a:pt x="459" y="471"/>
                </a:lnTo>
                <a:lnTo>
                  <a:pt x="459" y="475"/>
                </a:lnTo>
                <a:lnTo>
                  <a:pt x="459" y="477"/>
                </a:lnTo>
                <a:lnTo>
                  <a:pt x="457" y="478"/>
                </a:lnTo>
                <a:lnTo>
                  <a:pt x="457" y="482"/>
                </a:lnTo>
                <a:lnTo>
                  <a:pt x="457" y="484"/>
                </a:lnTo>
                <a:lnTo>
                  <a:pt x="457" y="486"/>
                </a:lnTo>
                <a:lnTo>
                  <a:pt x="459" y="490"/>
                </a:lnTo>
                <a:lnTo>
                  <a:pt x="461" y="492"/>
                </a:lnTo>
                <a:lnTo>
                  <a:pt x="463" y="500"/>
                </a:lnTo>
                <a:lnTo>
                  <a:pt x="463" y="502"/>
                </a:lnTo>
                <a:lnTo>
                  <a:pt x="459" y="503"/>
                </a:lnTo>
                <a:lnTo>
                  <a:pt x="459" y="507"/>
                </a:lnTo>
                <a:lnTo>
                  <a:pt x="457" y="507"/>
                </a:lnTo>
                <a:lnTo>
                  <a:pt x="457" y="509"/>
                </a:lnTo>
                <a:lnTo>
                  <a:pt x="455" y="511"/>
                </a:lnTo>
                <a:lnTo>
                  <a:pt x="455" y="515"/>
                </a:lnTo>
                <a:lnTo>
                  <a:pt x="455" y="517"/>
                </a:lnTo>
                <a:lnTo>
                  <a:pt x="455" y="519"/>
                </a:lnTo>
                <a:lnTo>
                  <a:pt x="455" y="521"/>
                </a:lnTo>
                <a:lnTo>
                  <a:pt x="455" y="523"/>
                </a:lnTo>
                <a:lnTo>
                  <a:pt x="453" y="525"/>
                </a:lnTo>
                <a:lnTo>
                  <a:pt x="453" y="526"/>
                </a:lnTo>
                <a:lnTo>
                  <a:pt x="451" y="526"/>
                </a:lnTo>
                <a:lnTo>
                  <a:pt x="449" y="526"/>
                </a:lnTo>
                <a:lnTo>
                  <a:pt x="447" y="526"/>
                </a:lnTo>
                <a:lnTo>
                  <a:pt x="445" y="526"/>
                </a:lnTo>
                <a:lnTo>
                  <a:pt x="441" y="526"/>
                </a:lnTo>
                <a:lnTo>
                  <a:pt x="439" y="526"/>
                </a:lnTo>
                <a:lnTo>
                  <a:pt x="438" y="526"/>
                </a:lnTo>
                <a:lnTo>
                  <a:pt x="436" y="526"/>
                </a:lnTo>
                <a:lnTo>
                  <a:pt x="434" y="526"/>
                </a:lnTo>
                <a:lnTo>
                  <a:pt x="430" y="526"/>
                </a:lnTo>
                <a:lnTo>
                  <a:pt x="428" y="530"/>
                </a:lnTo>
                <a:lnTo>
                  <a:pt x="426" y="534"/>
                </a:lnTo>
                <a:lnTo>
                  <a:pt x="426" y="536"/>
                </a:lnTo>
                <a:lnTo>
                  <a:pt x="428" y="536"/>
                </a:lnTo>
                <a:lnTo>
                  <a:pt x="432" y="540"/>
                </a:lnTo>
                <a:lnTo>
                  <a:pt x="434" y="540"/>
                </a:lnTo>
                <a:lnTo>
                  <a:pt x="436" y="542"/>
                </a:lnTo>
                <a:lnTo>
                  <a:pt x="438" y="544"/>
                </a:lnTo>
                <a:lnTo>
                  <a:pt x="439" y="546"/>
                </a:lnTo>
                <a:lnTo>
                  <a:pt x="443" y="548"/>
                </a:lnTo>
                <a:lnTo>
                  <a:pt x="445" y="548"/>
                </a:lnTo>
                <a:lnTo>
                  <a:pt x="449" y="550"/>
                </a:lnTo>
                <a:lnTo>
                  <a:pt x="449" y="551"/>
                </a:lnTo>
                <a:lnTo>
                  <a:pt x="451" y="553"/>
                </a:lnTo>
                <a:lnTo>
                  <a:pt x="453" y="555"/>
                </a:lnTo>
                <a:lnTo>
                  <a:pt x="457" y="557"/>
                </a:lnTo>
                <a:lnTo>
                  <a:pt x="461" y="559"/>
                </a:lnTo>
                <a:lnTo>
                  <a:pt x="464" y="561"/>
                </a:lnTo>
                <a:lnTo>
                  <a:pt x="464" y="563"/>
                </a:lnTo>
                <a:lnTo>
                  <a:pt x="466" y="565"/>
                </a:lnTo>
                <a:lnTo>
                  <a:pt x="474" y="569"/>
                </a:lnTo>
                <a:lnTo>
                  <a:pt x="480" y="571"/>
                </a:lnTo>
                <a:lnTo>
                  <a:pt x="480" y="573"/>
                </a:lnTo>
                <a:lnTo>
                  <a:pt x="480" y="576"/>
                </a:lnTo>
                <a:lnTo>
                  <a:pt x="482" y="578"/>
                </a:lnTo>
                <a:lnTo>
                  <a:pt x="482" y="582"/>
                </a:lnTo>
                <a:lnTo>
                  <a:pt x="482" y="584"/>
                </a:lnTo>
                <a:lnTo>
                  <a:pt x="482" y="588"/>
                </a:lnTo>
                <a:lnTo>
                  <a:pt x="484" y="594"/>
                </a:lnTo>
                <a:lnTo>
                  <a:pt x="484" y="596"/>
                </a:lnTo>
                <a:lnTo>
                  <a:pt x="484" y="598"/>
                </a:lnTo>
                <a:lnTo>
                  <a:pt x="484" y="601"/>
                </a:lnTo>
                <a:lnTo>
                  <a:pt x="484" y="603"/>
                </a:lnTo>
                <a:lnTo>
                  <a:pt x="484" y="605"/>
                </a:lnTo>
                <a:lnTo>
                  <a:pt x="484" y="609"/>
                </a:lnTo>
                <a:lnTo>
                  <a:pt x="484" y="611"/>
                </a:lnTo>
                <a:lnTo>
                  <a:pt x="484" y="613"/>
                </a:lnTo>
                <a:lnTo>
                  <a:pt x="484" y="615"/>
                </a:lnTo>
                <a:lnTo>
                  <a:pt x="484" y="617"/>
                </a:lnTo>
                <a:lnTo>
                  <a:pt x="484" y="621"/>
                </a:lnTo>
                <a:lnTo>
                  <a:pt x="486" y="624"/>
                </a:lnTo>
                <a:lnTo>
                  <a:pt x="486" y="628"/>
                </a:lnTo>
                <a:lnTo>
                  <a:pt x="488" y="632"/>
                </a:lnTo>
                <a:lnTo>
                  <a:pt x="488" y="634"/>
                </a:lnTo>
                <a:lnTo>
                  <a:pt x="488" y="636"/>
                </a:lnTo>
                <a:lnTo>
                  <a:pt x="489" y="638"/>
                </a:lnTo>
                <a:lnTo>
                  <a:pt x="489" y="640"/>
                </a:lnTo>
                <a:lnTo>
                  <a:pt x="482" y="640"/>
                </a:lnTo>
                <a:lnTo>
                  <a:pt x="480" y="638"/>
                </a:lnTo>
                <a:lnTo>
                  <a:pt x="478" y="638"/>
                </a:lnTo>
                <a:lnTo>
                  <a:pt x="476" y="638"/>
                </a:lnTo>
                <a:lnTo>
                  <a:pt x="474" y="636"/>
                </a:lnTo>
                <a:lnTo>
                  <a:pt x="472" y="636"/>
                </a:lnTo>
                <a:lnTo>
                  <a:pt x="470" y="636"/>
                </a:lnTo>
                <a:lnTo>
                  <a:pt x="468" y="634"/>
                </a:lnTo>
                <a:lnTo>
                  <a:pt x="466" y="636"/>
                </a:lnTo>
                <a:lnTo>
                  <a:pt x="464" y="634"/>
                </a:lnTo>
                <a:lnTo>
                  <a:pt x="463" y="634"/>
                </a:lnTo>
                <a:lnTo>
                  <a:pt x="461" y="634"/>
                </a:lnTo>
                <a:lnTo>
                  <a:pt x="459" y="634"/>
                </a:lnTo>
                <a:lnTo>
                  <a:pt x="457" y="634"/>
                </a:lnTo>
                <a:lnTo>
                  <a:pt x="455" y="634"/>
                </a:lnTo>
                <a:lnTo>
                  <a:pt x="453" y="636"/>
                </a:lnTo>
                <a:lnTo>
                  <a:pt x="451" y="636"/>
                </a:lnTo>
                <a:lnTo>
                  <a:pt x="449" y="636"/>
                </a:lnTo>
                <a:lnTo>
                  <a:pt x="447" y="636"/>
                </a:lnTo>
                <a:lnTo>
                  <a:pt x="445" y="638"/>
                </a:lnTo>
                <a:lnTo>
                  <a:pt x="443" y="640"/>
                </a:lnTo>
                <a:lnTo>
                  <a:pt x="441" y="640"/>
                </a:lnTo>
                <a:lnTo>
                  <a:pt x="441" y="642"/>
                </a:lnTo>
                <a:lnTo>
                  <a:pt x="439" y="642"/>
                </a:lnTo>
                <a:lnTo>
                  <a:pt x="439" y="644"/>
                </a:lnTo>
                <a:lnTo>
                  <a:pt x="438" y="644"/>
                </a:lnTo>
                <a:lnTo>
                  <a:pt x="436" y="646"/>
                </a:lnTo>
                <a:lnTo>
                  <a:pt x="434" y="647"/>
                </a:lnTo>
                <a:lnTo>
                  <a:pt x="432" y="647"/>
                </a:lnTo>
                <a:lnTo>
                  <a:pt x="430" y="649"/>
                </a:lnTo>
                <a:lnTo>
                  <a:pt x="426" y="651"/>
                </a:lnTo>
                <a:lnTo>
                  <a:pt x="424" y="651"/>
                </a:lnTo>
                <a:lnTo>
                  <a:pt x="422" y="651"/>
                </a:lnTo>
                <a:lnTo>
                  <a:pt x="420" y="651"/>
                </a:lnTo>
                <a:lnTo>
                  <a:pt x="418" y="649"/>
                </a:lnTo>
                <a:lnTo>
                  <a:pt x="416" y="649"/>
                </a:lnTo>
                <a:lnTo>
                  <a:pt x="414" y="649"/>
                </a:lnTo>
                <a:lnTo>
                  <a:pt x="413" y="647"/>
                </a:lnTo>
                <a:lnTo>
                  <a:pt x="411" y="647"/>
                </a:lnTo>
                <a:lnTo>
                  <a:pt x="409" y="647"/>
                </a:lnTo>
                <a:lnTo>
                  <a:pt x="409" y="646"/>
                </a:lnTo>
                <a:lnTo>
                  <a:pt x="405" y="646"/>
                </a:lnTo>
                <a:lnTo>
                  <a:pt x="403" y="647"/>
                </a:lnTo>
                <a:lnTo>
                  <a:pt x="401" y="647"/>
                </a:lnTo>
                <a:lnTo>
                  <a:pt x="401" y="649"/>
                </a:lnTo>
                <a:lnTo>
                  <a:pt x="399" y="649"/>
                </a:lnTo>
                <a:lnTo>
                  <a:pt x="397" y="651"/>
                </a:lnTo>
                <a:lnTo>
                  <a:pt x="395" y="651"/>
                </a:lnTo>
                <a:lnTo>
                  <a:pt x="395" y="653"/>
                </a:lnTo>
                <a:lnTo>
                  <a:pt x="393" y="655"/>
                </a:lnTo>
                <a:lnTo>
                  <a:pt x="391" y="655"/>
                </a:lnTo>
                <a:lnTo>
                  <a:pt x="390" y="657"/>
                </a:lnTo>
                <a:close/>
              </a:path>
            </a:pathLst>
          </a:custGeom>
          <a:solidFill>
            <a:srgbClr val="7BC36F"/>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02" name="Freeform 14">
            <a:extLst>
              <a:ext uri="{FF2B5EF4-FFF2-40B4-BE49-F238E27FC236}">
                <a16:creationId xmlns:a16="http://schemas.microsoft.com/office/drawing/2014/main" id="{EF1B5747-8889-BA67-DF41-9FF903BFC86C}"/>
              </a:ext>
            </a:extLst>
          </p:cNvPr>
          <p:cNvSpPr>
            <a:spLocks/>
          </p:cNvSpPr>
          <p:nvPr/>
        </p:nvSpPr>
        <p:spPr bwMode="auto">
          <a:xfrm>
            <a:off x="5693984" y="1829495"/>
            <a:ext cx="874208" cy="1064772"/>
          </a:xfrm>
          <a:custGeom>
            <a:avLst/>
            <a:gdLst>
              <a:gd name="T0" fmla="*/ 136 w 367"/>
              <a:gd name="T1" fmla="*/ 19 h 447"/>
              <a:gd name="T2" fmla="*/ 150 w 367"/>
              <a:gd name="T3" fmla="*/ 35 h 447"/>
              <a:gd name="T4" fmla="*/ 161 w 367"/>
              <a:gd name="T5" fmla="*/ 15 h 447"/>
              <a:gd name="T6" fmla="*/ 177 w 367"/>
              <a:gd name="T7" fmla="*/ 4 h 447"/>
              <a:gd name="T8" fmla="*/ 209 w 367"/>
              <a:gd name="T9" fmla="*/ 2 h 447"/>
              <a:gd name="T10" fmla="*/ 219 w 367"/>
              <a:gd name="T11" fmla="*/ 15 h 447"/>
              <a:gd name="T12" fmla="*/ 225 w 367"/>
              <a:gd name="T13" fmla="*/ 35 h 447"/>
              <a:gd name="T14" fmla="*/ 246 w 367"/>
              <a:gd name="T15" fmla="*/ 44 h 447"/>
              <a:gd name="T16" fmla="*/ 229 w 367"/>
              <a:gd name="T17" fmla="*/ 69 h 447"/>
              <a:gd name="T18" fmla="*/ 232 w 367"/>
              <a:gd name="T19" fmla="*/ 79 h 447"/>
              <a:gd name="T20" fmla="*/ 248 w 367"/>
              <a:gd name="T21" fmla="*/ 63 h 447"/>
              <a:gd name="T22" fmla="*/ 263 w 367"/>
              <a:gd name="T23" fmla="*/ 62 h 447"/>
              <a:gd name="T24" fmla="*/ 265 w 367"/>
              <a:gd name="T25" fmla="*/ 79 h 447"/>
              <a:gd name="T26" fmla="*/ 278 w 367"/>
              <a:gd name="T27" fmla="*/ 94 h 447"/>
              <a:gd name="T28" fmla="*/ 275 w 367"/>
              <a:gd name="T29" fmla="*/ 115 h 447"/>
              <a:gd name="T30" fmla="*/ 294 w 367"/>
              <a:gd name="T31" fmla="*/ 113 h 447"/>
              <a:gd name="T32" fmla="*/ 309 w 367"/>
              <a:gd name="T33" fmla="*/ 127 h 447"/>
              <a:gd name="T34" fmla="*/ 321 w 367"/>
              <a:gd name="T35" fmla="*/ 113 h 447"/>
              <a:gd name="T36" fmla="*/ 336 w 367"/>
              <a:gd name="T37" fmla="*/ 115 h 447"/>
              <a:gd name="T38" fmla="*/ 340 w 367"/>
              <a:gd name="T39" fmla="*/ 134 h 447"/>
              <a:gd name="T40" fmla="*/ 338 w 367"/>
              <a:gd name="T41" fmla="*/ 152 h 447"/>
              <a:gd name="T42" fmla="*/ 325 w 367"/>
              <a:gd name="T43" fmla="*/ 167 h 447"/>
              <a:gd name="T44" fmla="*/ 319 w 367"/>
              <a:gd name="T45" fmla="*/ 186 h 447"/>
              <a:gd name="T46" fmla="*/ 342 w 367"/>
              <a:gd name="T47" fmla="*/ 186 h 447"/>
              <a:gd name="T48" fmla="*/ 338 w 367"/>
              <a:gd name="T49" fmla="*/ 204 h 447"/>
              <a:gd name="T50" fmla="*/ 344 w 367"/>
              <a:gd name="T51" fmla="*/ 215 h 447"/>
              <a:gd name="T52" fmla="*/ 365 w 367"/>
              <a:gd name="T53" fmla="*/ 225 h 447"/>
              <a:gd name="T54" fmla="*/ 355 w 367"/>
              <a:gd name="T55" fmla="*/ 238 h 447"/>
              <a:gd name="T56" fmla="*/ 336 w 367"/>
              <a:gd name="T57" fmla="*/ 250 h 447"/>
              <a:gd name="T58" fmla="*/ 323 w 367"/>
              <a:gd name="T59" fmla="*/ 277 h 447"/>
              <a:gd name="T60" fmla="*/ 302 w 367"/>
              <a:gd name="T61" fmla="*/ 288 h 447"/>
              <a:gd name="T62" fmla="*/ 284 w 367"/>
              <a:gd name="T63" fmla="*/ 307 h 447"/>
              <a:gd name="T64" fmla="*/ 267 w 367"/>
              <a:gd name="T65" fmla="*/ 325 h 447"/>
              <a:gd name="T66" fmla="*/ 244 w 367"/>
              <a:gd name="T67" fmla="*/ 332 h 447"/>
              <a:gd name="T68" fmla="*/ 240 w 367"/>
              <a:gd name="T69" fmla="*/ 365 h 447"/>
              <a:gd name="T70" fmla="*/ 238 w 367"/>
              <a:gd name="T71" fmla="*/ 392 h 447"/>
              <a:gd name="T72" fmla="*/ 253 w 367"/>
              <a:gd name="T73" fmla="*/ 421 h 447"/>
              <a:gd name="T74" fmla="*/ 238 w 367"/>
              <a:gd name="T75" fmla="*/ 444 h 447"/>
              <a:gd name="T76" fmla="*/ 213 w 367"/>
              <a:gd name="T77" fmla="*/ 436 h 447"/>
              <a:gd name="T78" fmla="*/ 194 w 367"/>
              <a:gd name="T79" fmla="*/ 430 h 447"/>
              <a:gd name="T80" fmla="*/ 186 w 367"/>
              <a:gd name="T81" fmla="*/ 413 h 447"/>
              <a:gd name="T82" fmla="*/ 194 w 367"/>
              <a:gd name="T83" fmla="*/ 394 h 447"/>
              <a:gd name="T84" fmla="*/ 194 w 367"/>
              <a:gd name="T85" fmla="*/ 363 h 447"/>
              <a:gd name="T86" fmla="*/ 198 w 367"/>
              <a:gd name="T87" fmla="*/ 334 h 447"/>
              <a:gd name="T88" fmla="*/ 169 w 367"/>
              <a:gd name="T89" fmla="*/ 307 h 447"/>
              <a:gd name="T90" fmla="*/ 138 w 367"/>
              <a:gd name="T91" fmla="*/ 303 h 447"/>
              <a:gd name="T92" fmla="*/ 117 w 367"/>
              <a:gd name="T93" fmla="*/ 282 h 447"/>
              <a:gd name="T94" fmla="*/ 98 w 367"/>
              <a:gd name="T95" fmla="*/ 263 h 447"/>
              <a:gd name="T96" fmla="*/ 100 w 367"/>
              <a:gd name="T97" fmla="*/ 240 h 447"/>
              <a:gd name="T98" fmla="*/ 71 w 367"/>
              <a:gd name="T99" fmla="*/ 246 h 447"/>
              <a:gd name="T100" fmla="*/ 46 w 367"/>
              <a:gd name="T101" fmla="*/ 261 h 447"/>
              <a:gd name="T102" fmla="*/ 21 w 367"/>
              <a:gd name="T103" fmla="*/ 267 h 447"/>
              <a:gd name="T104" fmla="*/ 0 w 367"/>
              <a:gd name="T105" fmla="*/ 240 h 447"/>
              <a:gd name="T106" fmla="*/ 21 w 367"/>
              <a:gd name="T107" fmla="*/ 215 h 447"/>
              <a:gd name="T108" fmla="*/ 46 w 367"/>
              <a:gd name="T109" fmla="*/ 196 h 447"/>
              <a:gd name="T110" fmla="*/ 38 w 367"/>
              <a:gd name="T111" fmla="*/ 159 h 447"/>
              <a:gd name="T112" fmla="*/ 33 w 367"/>
              <a:gd name="T113" fmla="*/ 131 h 447"/>
              <a:gd name="T114" fmla="*/ 33 w 367"/>
              <a:gd name="T115" fmla="*/ 106 h 447"/>
              <a:gd name="T116" fmla="*/ 31 w 367"/>
              <a:gd name="T117" fmla="*/ 73 h 447"/>
              <a:gd name="T118" fmla="*/ 48 w 367"/>
              <a:gd name="T119" fmla="*/ 58 h 447"/>
              <a:gd name="T120" fmla="*/ 81 w 367"/>
              <a:gd name="T121" fmla="*/ 46 h 447"/>
              <a:gd name="T122" fmla="*/ 106 w 367"/>
              <a:gd name="T123" fmla="*/ 31 h 447"/>
              <a:gd name="T124" fmla="*/ 113 w 367"/>
              <a:gd name="T125" fmla="*/ 8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7" h="447">
                <a:moveTo>
                  <a:pt x="129" y="4"/>
                </a:moveTo>
                <a:lnTo>
                  <a:pt x="131" y="2"/>
                </a:lnTo>
                <a:lnTo>
                  <a:pt x="132" y="0"/>
                </a:lnTo>
                <a:lnTo>
                  <a:pt x="132" y="2"/>
                </a:lnTo>
                <a:lnTo>
                  <a:pt x="134" y="4"/>
                </a:lnTo>
                <a:lnTo>
                  <a:pt x="136" y="4"/>
                </a:lnTo>
                <a:lnTo>
                  <a:pt x="136" y="6"/>
                </a:lnTo>
                <a:lnTo>
                  <a:pt x="136" y="8"/>
                </a:lnTo>
                <a:lnTo>
                  <a:pt x="136" y="10"/>
                </a:lnTo>
                <a:lnTo>
                  <a:pt x="136" y="12"/>
                </a:lnTo>
                <a:lnTo>
                  <a:pt x="136" y="14"/>
                </a:lnTo>
                <a:lnTo>
                  <a:pt x="136" y="15"/>
                </a:lnTo>
                <a:lnTo>
                  <a:pt x="136" y="17"/>
                </a:lnTo>
                <a:lnTo>
                  <a:pt x="136" y="19"/>
                </a:lnTo>
                <a:lnTo>
                  <a:pt x="138" y="21"/>
                </a:lnTo>
                <a:lnTo>
                  <a:pt x="138" y="23"/>
                </a:lnTo>
                <a:lnTo>
                  <a:pt x="140" y="23"/>
                </a:lnTo>
                <a:lnTo>
                  <a:pt x="140" y="25"/>
                </a:lnTo>
                <a:lnTo>
                  <a:pt x="142" y="25"/>
                </a:lnTo>
                <a:lnTo>
                  <a:pt x="144" y="25"/>
                </a:lnTo>
                <a:lnTo>
                  <a:pt x="144" y="27"/>
                </a:lnTo>
                <a:lnTo>
                  <a:pt x="146" y="27"/>
                </a:lnTo>
                <a:lnTo>
                  <a:pt x="146" y="29"/>
                </a:lnTo>
                <a:lnTo>
                  <a:pt x="148" y="29"/>
                </a:lnTo>
                <a:lnTo>
                  <a:pt x="148" y="31"/>
                </a:lnTo>
                <a:lnTo>
                  <a:pt x="148" y="33"/>
                </a:lnTo>
                <a:lnTo>
                  <a:pt x="150" y="33"/>
                </a:lnTo>
                <a:lnTo>
                  <a:pt x="150" y="35"/>
                </a:lnTo>
                <a:lnTo>
                  <a:pt x="152" y="35"/>
                </a:lnTo>
                <a:lnTo>
                  <a:pt x="152" y="33"/>
                </a:lnTo>
                <a:lnTo>
                  <a:pt x="152" y="31"/>
                </a:lnTo>
                <a:lnTo>
                  <a:pt x="154" y="31"/>
                </a:lnTo>
                <a:lnTo>
                  <a:pt x="154" y="29"/>
                </a:lnTo>
                <a:lnTo>
                  <a:pt x="154" y="27"/>
                </a:lnTo>
                <a:lnTo>
                  <a:pt x="157" y="25"/>
                </a:lnTo>
                <a:lnTo>
                  <a:pt x="157" y="23"/>
                </a:lnTo>
                <a:lnTo>
                  <a:pt x="159" y="23"/>
                </a:lnTo>
                <a:lnTo>
                  <a:pt x="159" y="21"/>
                </a:lnTo>
                <a:lnTo>
                  <a:pt x="159" y="19"/>
                </a:lnTo>
                <a:lnTo>
                  <a:pt x="161" y="19"/>
                </a:lnTo>
                <a:lnTo>
                  <a:pt x="161" y="17"/>
                </a:lnTo>
                <a:lnTo>
                  <a:pt x="161" y="15"/>
                </a:lnTo>
                <a:lnTo>
                  <a:pt x="163" y="15"/>
                </a:lnTo>
                <a:lnTo>
                  <a:pt x="163" y="14"/>
                </a:lnTo>
                <a:lnTo>
                  <a:pt x="165" y="12"/>
                </a:lnTo>
                <a:lnTo>
                  <a:pt x="163" y="12"/>
                </a:lnTo>
                <a:lnTo>
                  <a:pt x="165" y="12"/>
                </a:lnTo>
                <a:lnTo>
                  <a:pt x="165" y="10"/>
                </a:lnTo>
                <a:lnTo>
                  <a:pt x="165" y="8"/>
                </a:lnTo>
                <a:lnTo>
                  <a:pt x="167" y="8"/>
                </a:lnTo>
                <a:lnTo>
                  <a:pt x="167" y="6"/>
                </a:lnTo>
                <a:lnTo>
                  <a:pt x="169" y="6"/>
                </a:lnTo>
                <a:lnTo>
                  <a:pt x="169" y="4"/>
                </a:lnTo>
                <a:lnTo>
                  <a:pt x="171" y="4"/>
                </a:lnTo>
                <a:lnTo>
                  <a:pt x="173" y="4"/>
                </a:lnTo>
                <a:lnTo>
                  <a:pt x="177" y="4"/>
                </a:lnTo>
                <a:lnTo>
                  <a:pt x="180" y="2"/>
                </a:lnTo>
                <a:lnTo>
                  <a:pt x="184" y="2"/>
                </a:lnTo>
                <a:lnTo>
                  <a:pt x="186" y="2"/>
                </a:lnTo>
                <a:lnTo>
                  <a:pt x="188" y="2"/>
                </a:lnTo>
                <a:lnTo>
                  <a:pt x="190" y="2"/>
                </a:lnTo>
                <a:lnTo>
                  <a:pt x="194" y="2"/>
                </a:lnTo>
                <a:lnTo>
                  <a:pt x="196" y="2"/>
                </a:lnTo>
                <a:lnTo>
                  <a:pt x="200" y="2"/>
                </a:lnTo>
                <a:lnTo>
                  <a:pt x="202" y="2"/>
                </a:lnTo>
                <a:lnTo>
                  <a:pt x="204" y="2"/>
                </a:lnTo>
                <a:lnTo>
                  <a:pt x="204" y="4"/>
                </a:lnTo>
                <a:lnTo>
                  <a:pt x="205" y="4"/>
                </a:lnTo>
                <a:lnTo>
                  <a:pt x="207" y="2"/>
                </a:lnTo>
                <a:lnTo>
                  <a:pt x="209" y="2"/>
                </a:lnTo>
                <a:lnTo>
                  <a:pt x="211" y="4"/>
                </a:lnTo>
                <a:lnTo>
                  <a:pt x="213" y="4"/>
                </a:lnTo>
                <a:lnTo>
                  <a:pt x="215" y="4"/>
                </a:lnTo>
                <a:lnTo>
                  <a:pt x="217" y="4"/>
                </a:lnTo>
                <a:lnTo>
                  <a:pt x="219" y="4"/>
                </a:lnTo>
                <a:lnTo>
                  <a:pt x="221" y="6"/>
                </a:lnTo>
                <a:lnTo>
                  <a:pt x="223" y="6"/>
                </a:lnTo>
                <a:lnTo>
                  <a:pt x="225" y="6"/>
                </a:lnTo>
                <a:lnTo>
                  <a:pt x="225" y="8"/>
                </a:lnTo>
                <a:lnTo>
                  <a:pt x="225" y="10"/>
                </a:lnTo>
                <a:lnTo>
                  <a:pt x="225" y="12"/>
                </a:lnTo>
                <a:lnTo>
                  <a:pt x="223" y="14"/>
                </a:lnTo>
                <a:lnTo>
                  <a:pt x="221" y="15"/>
                </a:lnTo>
                <a:lnTo>
                  <a:pt x="219" y="15"/>
                </a:lnTo>
                <a:lnTo>
                  <a:pt x="219" y="17"/>
                </a:lnTo>
                <a:lnTo>
                  <a:pt x="217" y="17"/>
                </a:lnTo>
                <a:lnTo>
                  <a:pt x="217" y="19"/>
                </a:lnTo>
                <a:lnTo>
                  <a:pt x="217" y="21"/>
                </a:lnTo>
                <a:lnTo>
                  <a:pt x="217" y="23"/>
                </a:lnTo>
                <a:lnTo>
                  <a:pt x="217" y="25"/>
                </a:lnTo>
                <a:lnTo>
                  <a:pt x="217" y="27"/>
                </a:lnTo>
                <a:lnTo>
                  <a:pt x="219" y="27"/>
                </a:lnTo>
                <a:lnTo>
                  <a:pt x="219" y="29"/>
                </a:lnTo>
                <a:lnTo>
                  <a:pt x="221" y="29"/>
                </a:lnTo>
                <a:lnTo>
                  <a:pt x="223" y="31"/>
                </a:lnTo>
                <a:lnTo>
                  <a:pt x="223" y="33"/>
                </a:lnTo>
                <a:lnTo>
                  <a:pt x="225" y="33"/>
                </a:lnTo>
                <a:lnTo>
                  <a:pt x="225" y="35"/>
                </a:lnTo>
                <a:lnTo>
                  <a:pt x="227" y="35"/>
                </a:lnTo>
                <a:lnTo>
                  <a:pt x="229" y="35"/>
                </a:lnTo>
                <a:lnTo>
                  <a:pt x="230" y="35"/>
                </a:lnTo>
                <a:lnTo>
                  <a:pt x="232" y="35"/>
                </a:lnTo>
                <a:lnTo>
                  <a:pt x="234" y="35"/>
                </a:lnTo>
                <a:lnTo>
                  <a:pt x="234" y="37"/>
                </a:lnTo>
                <a:lnTo>
                  <a:pt x="236" y="37"/>
                </a:lnTo>
                <a:lnTo>
                  <a:pt x="238" y="37"/>
                </a:lnTo>
                <a:lnTo>
                  <a:pt x="240" y="38"/>
                </a:lnTo>
                <a:lnTo>
                  <a:pt x="242" y="38"/>
                </a:lnTo>
                <a:lnTo>
                  <a:pt x="244" y="40"/>
                </a:lnTo>
                <a:lnTo>
                  <a:pt x="246" y="40"/>
                </a:lnTo>
                <a:lnTo>
                  <a:pt x="246" y="42"/>
                </a:lnTo>
                <a:lnTo>
                  <a:pt x="246" y="44"/>
                </a:lnTo>
                <a:lnTo>
                  <a:pt x="244" y="46"/>
                </a:lnTo>
                <a:lnTo>
                  <a:pt x="242" y="48"/>
                </a:lnTo>
                <a:lnTo>
                  <a:pt x="242" y="50"/>
                </a:lnTo>
                <a:lnTo>
                  <a:pt x="240" y="50"/>
                </a:lnTo>
                <a:lnTo>
                  <a:pt x="238" y="52"/>
                </a:lnTo>
                <a:lnTo>
                  <a:pt x="238" y="54"/>
                </a:lnTo>
                <a:lnTo>
                  <a:pt x="236" y="56"/>
                </a:lnTo>
                <a:lnTo>
                  <a:pt x="234" y="58"/>
                </a:lnTo>
                <a:lnTo>
                  <a:pt x="232" y="60"/>
                </a:lnTo>
                <a:lnTo>
                  <a:pt x="230" y="62"/>
                </a:lnTo>
                <a:lnTo>
                  <a:pt x="230" y="63"/>
                </a:lnTo>
                <a:lnTo>
                  <a:pt x="229" y="65"/>
                </a:lnTo>
                <a:lnTo>
                  <a:pt x="229" y="67"/>
                </a:lnTo>
                <a:lnTo>
                  <a:pt x="229" y="69"/>
                </a:lnTo>
                <a:lnTo>
                  <a:pt x="229" y="71"/>
                </a:lnTo>
                <a:lnTo>
                  <a:pt x="229" y="73"/>
                </a:lnTo>
                <a:lnTo>
                  <a:pt x="227" y="75"/>
                </a:lnTo>
                <a:lnTo>
                  <a:pt x="227" y="77"/>
                </a:lnTo>
                <a:lnTo>
                  <a:pt x="227" y="79"/>
                </a:lnTo>
                <a:lnTo>
                  <a:pt x="227" y="81"/>
                </a:lnTo>
                <a:lnTo>
                  <a:pt x="227" y="83"/>
                </a:lnTo>
                <a:lnTo>
                  <a:pt x="227" y="85"/>
                </a:lnTo>
                <a:lnTo>
                  <a:pt x="229" y="85"/>
                </a:lnTo>
                <a:lnTo>
                  <a:pt x="230" y="85"/>
                </a:lnTo>
                <a:lnTo>
                  <a:pt x="230" y="83"/>
                </a:lnTo>
                <a:lnTo>
                  <a:pt x="230" y="81"/>
                </a:lnTo>
                <a:lnTo>
                  <a:pt x="232" y="81"/>
                </a:lnTo>
                <a:lnTo>
                  <a:pt x="232" y="79"/>
                </a:lnTo>
                <a:lnTo>
                  <a:pt x="234" y="79"/>
                </a:lnTo>
                <a:lnTo>
                  <a:pt x="234" y="77"/>
                </a:lnTo>
                <a:lnTo>
                  <a:pt x="236" y="75"/>
                </a:lnTo>
                <a:lnTo>
                  <a:pt x="236" y="73"/>
                </a:lnTo>
                <a:lnTo>
                  <a:pt x="238" y="71"/>
                </a:lnTo>
                <a:lnTo>
                  <a:pt x="238" y="69"/>
                </a:lnTo>
                <a:lnTo>
                  <a:pt x="240" y="69"/>
                </a:lnTo>
                <a:lnTo>
                  <a:pt x="242" y="69"/>
                </a:lnTo>
                <a:lnTo>
                  <a:pt x="242" y="67"/>
                </a:lnTo>
                <a:lnTo>
                  <a:pt x="242" y="65"/>
                </a:lnTo>
                <a:lnTo>
                  <a:pt x="244" y="65"/>
                </a:lnTo>
                <a:lnTo>
                  <a:pt x="244" y="63"/>
                </a:lnTo>
                <a:lnTo>
                  <a:pt x="246" y="63"/>
                </a:lnTo>
                <a:lnTo>
                  <a:pt x="248" y="63"/>
                </a:lnTo>
                <a:lnTo>
                  <a:pt x="252" y="63"/>
                </a:lnTo>
                <a:lnTo>
                  <a:pt x="252" y="65"/>
                </a:lnTo>
                <a:lnTo>
                  <a:pt x="253" y="65"/>
                </a:lnTo>
                <a:lnTo>
                  <a:pt x="253" y="67"/>
                </a:lnTo>
                <a:lnTo>
                  <a:pt x="253" y="69"/>
                </a:lnTo>
                <a:lnTo>
                  <a:pt x="253" y="71"/>
                </a:lnTo>
                <a:lnTo>
                  <a:pt x="255" y="71"/>
                </a:lnTo>
                <a:lnTo>
                  <a:pt x="257" y="69"/>
                </a:lnTo>
                <a:lnTo>
                  <a:pt x="257" y="67"/>
                </a:lnTo>
                <a:lnTo>
                  <a:pt x="257" y="65"/>
                </a:lnTo>
                <a:lnTo>
                  <a:pt x="259" y="63"/>
                </a:lnTo>
                <a:lnTo>
                  <a:pt x="261" y="63"/>
                </a:lnTo>
                <a:lnTo>
                  <a:pt x="263" y="63"/>
                </a:lnTo>
                <a:lnTo>
                  <a:pt x="263" y="62"/>
                </a:lnTo>
                <a:lnTo>
                  <a:pt x="265" y="63"/>
                </a:lnTo>
                <a:lnTo>
                  <a:pt x="265" y="62"/>
                </a:lnTo>
                <a:lnTo>
                  <a:pt x="267" y="62"/>
                </a:lnTo>
                <a:lnTo>
                  <a:pt x="267" y="63"/>
                </a:lnTo>
                <a:lnTo>
                  <a:pt x="267" y="65"/>
                </a:lnTo>
                <a:lnTo>
                  <a:pt x="265" y="65"/>
                </a:lnTo>
                <a:lnTo>
                  <a:pt x="265" y="67"/>
                </a:lnTo>
                <a:lnTo>
                  <a:pt x="263" y="69"/>
                </a:lnTo>
                <a:lnTo>
                  <a:pt x="263" y="71"/>
                </a:lnTo>
                <a:lnTo>
                  <a:pt x="263" y="73"/>
                </a:lnTo>
                <a:lnTo>
                  <a:pt x="263" y="75"/>
                </a:lnTo>
                <a:lnTo>
                  <a:pt x="265" y="75"/>
                </a:lnTo>
                <a:lnTo>
                  <a:pt x="265" y="77"/>
                </a:lnTo>
                <a:lnTo>
                  <a:pt x="265" y="79"/>
                </a:lnTo>
                <a:lnTo>
                  <a:pt x="267" y="79"/>
                </a:lnTo>
                <a:lnTo>
                  <a:pt x="267" y="81"/>
                </a:lnTo>
                <a:lnTo>
                  <a:pt x="269" y="81"/>
                </a:lnTo>
                <a:lnTo>
                  <a:pt x="269" y="83"/>
                </a:lnTo>
                <a:lnTo>
                  <a:pt x="271" y="83"/>
                </a:lnTo>
                <a:lnTo>
                  <a:pt x="271" y="85"/>
                </a:lnTo>
                <a:lnTo>
                  <a:pt x="273" y="85"/>
                </a:lnTo>
                <a:lnTo>
                  <a:pt x="273" y="86"/>
                </a:lnTo>
                <a:lnTo>
                  <a:pt x="275" y="86"/>
                </a:lnTo>
                <a:lnTo>
                  <a:pt x="277" y="88"/>
                </a:lnTo>
                <a:lnTo>
                  <a:pt x="277" y="90"/>
                </a:lnTo>
                <a:lnTo>
                  <a:pt x="278" y="90"/>
                </a:lnTo>
                <a:lnTo>
                  <a:pt x="278" y="92"/>
                </a:lnTo>
                <a:lnTo>
                  <a:pt x="278" y="94"/>
                </a:lnTo>
                <a:lnTo>
                  <a:pt x="278" y="96"/>
                </a:lnTo>
                <a:lnTo>
                  <a:pt x="280" y="96"/>
                </a:lnTo>
                <a:lnTo>
                  <a:pt x="280" y="98"/>
                </a:lnTo>
                <a:lnTo>
                  <a:pt x="278" y="100"/>
                </a:lnTo>
                <a:lnTo>
                  <a:pt x="277" y="100"/>
                </a:lnTo>
                <a:lnTo>
                  <a:pt x="277" y="102"/>
                </a:lnTo>
                <a:lnTo>
                  <a:pt x="275" y="104"/>
                </a:lnTo>
                <a:lnTo>
                  <a:pt x="275" y="106"/>
                </a:lnTo>
                <a:lnTo>
                  <a:pt x="275" y="108"/>
                </a:lnTo>
                <a:lnTo>
                  <a:pt x="275" y="110"/>
                </a:lnTo>
                <a:lnTo>
                  <a:pt x="275" y="111"/>
                </a:lnTo>
                <a:lnTo>
                  <a:pt x="277" y="111"/>
                </a:lnTo>
                <a:lnTo>
                  <a:pt x="275" y="113"/>
                </a:lnTo>
                <a:lnTo>
                  <a:pt x="275" y="115"/>
                </a:lnTo>
                <a:lnTo>
                  <a:pt x="275" y="117"/>
                </a:lnTo>
                <a:lnTo>
                  <a:pt x="277" y="117"/>
                </a:lnTo>
                <a:lnTo>
                  <a:pt x="277" y="115"/>
                </a:lnTo>
                <a:lnTo>
                  <a:pt x="278" y="113"/>
                </a:lnTo>
                <a:lnTo>
                  <a:pt x="280" y="113"/>
                </a:lnTo>
                <a:lnTo>
                  <a:pt x="280" y="111"/>
                </a:lnTo>
                <a:lnTo>
                  <a:pt x="282" y="111"/>
                </a:lnTo>
                <a:lnTo>
                  <a:pt x="284" y="113"/>
                </a:lnTo>
                <a:lnTo>
                  <a:pt x="286" y="115"/>
                </a:lnTo>
                <a:lnTo>
                  <a:pt x="288" y="115"/>
                </a:lnTo>
                <a:lnTo>
                  <a:pt x="290" y="115"/>
                </a:lnTo>
                <a:lnTo>
                  <a:pt x="292" y="115"/>
                </a:lnTo>
                <a:lnTo>
                  <a:pt x="294" y="115"/>
                </a:lnTo>
                <a:lnTo>
                  <a:pt x="294" y="113"/>
                </a:lnTo>
                <a:lnTo>
                  <a:pt x="296" y="113"/>
                </a:lnTo>
                <a:lnTo>
                  <a:pt x="298" y="113"/>
                </a:lnTo>
                <a:lnTo>
                  <a:pt x="300" y="113"/>
                </a:lnTo>
                <a:lnTo>
                  <a:pt x="302" y="113"/>
                </a:lnTo>
                <a:lnTo>
                  <a:pt x="302" y="115"/>
                </a:lnTo>
                <a:lnTo>
                  <a:pt x="303" y="115"/>
                </a:lnTo>
                <a:lnTo>
                  <a:pt x="303" y="117"/>
                </a:lnTo>
                <a:lnTo>
                  <a:pt x="303" y="119"/>
                </a:lnTo>
                <a:lnTo>
                  <a:pt x="303" y="121"/>
                </a:lnTo>
                <a:lnTo>
                  <a:pt x="305" y="123"/>
                </a:lnTo>
                <a:lnTo>
                  <a:pt x="305" y="125"/>
                </a:lnTo>
                <a:lnTo>
                  <a:pt x="307" y="125"/>
                </a:lnTo>
                <a:lnTo>
                  <a:pt x="307" y="127"/>
                </a:lnTo>
                <a:lnTo>
                  <a:pt x="309" y="127"/>
                </a:lnTo>
                <a:lnTo>
                  <a:pt x="311" y="127"/>
                </a:lnTo>
                <a:lnTo>
                  <a:pt x="313" y="129"/>
                </a:lnTo>
                <a:lnTo>
                  <a:pt x="315" y="129"/>
                </a:lnTo>
                <a:lnTo>
                  <a:pt x="317" y="129"/>
                </a:lnTo>
                <a:lnTo>
                  <a:pt x="317" y="127"/>
                </a:lnTo>
                <a:lnTo>
                  <a:pt x="319" y="127"/>
                </a:lnTo>
                <a:lnTo>
                  <a:pt x="319" y="125"/>
                </a:lnTo>
                <a:lnTo>
                  <a:pt x="319" y="123"/>
                </a:lnTo>
                <a:lnTo>
                  <a:pt x="319" y="121"/>
                </a:lnTo>
                <a:lnTo>
                  <a:pt x="319" y="119"/>
                </a:lnTo>
                <a:lnTo>
                  <a:pt x="319" y="117"/>
                </a:lnTo>
                <a:lnTo>
                  <a:pt x="319" y="115"/>
                </a:lnTo>
                <a:lnTo>
                  <a:pt x="321" y="115"/>
                </a:lnTo>
                <a:lnTo>
                  <a:pt x="321" y="113"/>
                </a:lnTo>
                <a:lnTo>
                  <a:pt x="321" y="111"/>
                </a:lnTo>
                <a:lnTo>
                  <a:pt x="323" y="111"/>
                </a:lnTo>
                <a:lnTo>
                  <a:pt x="323" y="110"/>
                </a:lnTo>
                <a:lnTo>
                  <a:pt x="325" y="108"/>
                </a:lnTo>
                <a:lnTo>
                  <a:pt x="326" y="106"/>
                </a:lnTo>
                <a:lnTo>
                  <a:pt x="328" y="106"/>
                </a:lnTo>
                <a:lnTo>
                  <a:pt x="330" y="106"/>
                </a:lnTo>
                <a:lnTo>
                  <a:pt x="332" y="106"/>
                </a:lnTo>
                <a:lnTo>
                  <a:pt x="334" y="106"/>
                </a:lnTo>
                <a:lnTo>
                  <a:pt x="334" y="108"/>
                </a:lnTo>
                <a:lnTo>
                  <a:pt x="334" y="110"/>
                </a:lnTo>
                <a:lnTo>
                  <a:pt x="334" y="111"/>
                </a:lnTo>
                <a:lnTo>
                  <a:pt x="336" y="113"/>
                </a:lnTo>
                <a:lnTo>
                  <a:pt x="336" y="115"/>
                </a:lnTo>
                <a:lnTo>
                  <a:pt x="336" y="117"/>
                </a:lnTo>
                <a:lnTo>
                  <a:pt x="334" y="119"/>
                </a:lnTo>
                <a:lnTo>
                  <a:pt x="334" y="121"/>
                </a:lnTo>
                <a:lnTo>
                  <a:pt x="334" y="123"/>
                </a:lnTo>
                <a:lnTo>
                  <a:pt x="334" y="125"/>
                </a:lnTo>
                <a:lnTo>
                  <a:pt x="334" y="127"/>
                </a:lnTo>
                <a:lnTo>
                  <a:pt x="334" y="129"/>
                </a:lnTo>
                <a:lnTo>
                  <a:pt x="336" y="131"/>
                </a:lnTo>
                <a:lnTo>
                  <a:pt x="338" y="131"/>
                </a:lnTo>
                <a:lnTo>
                  <a:pt x="340" y="131"/>
                </a:lnTo>
                <a:lnTo>
                  <a:pt x="342" y="131"/>
                </a:lnTo>
                <a:lnTo>
                  <a:pt x="342" y="133"/>
                </a:lnTo>
                <a:lnTo>
                  <a:pt x="342" y="134"/>
                </a:lnTo>
                <a:lnTo>
                  <a:pt x="340" y="134"/>
                </a:lnTo>
                <a:lnTo>
                  <a:pt x="340" y="136"/>
                </a:lnTo>
                <a:lnTo>
                  <a:pt x="338" y="136"/>
                </a:lnTo>
                <a:lnTo>
                  <a:pt x="336" y="136"/>
                </a:lnTo>
                <a:lnTo>
                  <a:pt x="336" y="138"/>
                </a:lnTo>
                <a:lnTo>
                  <a:pt x="334" y="138"/>
                </a:lnTo>
                <a:lnTo>
                  <a:pt x="334" y="140"/>
                </a:lnTo>
                <a:lnTo>
                  <a:pt x="334" y="142"/>
                </a:lnTo>
                <a:lnTo>
                  <a:pt x="336" y="142"/>
                </a:lnTo>
                <a:lnTo>
                  <a:pt x="336" y="144"/>
                </a:lnTo>
                <a:lnTo>
                  <a:pt x="336" y="146"/>
                </a:lnTo>
                <a:lnTo>
                  <a:pt x="338" y="146"/>
                </a:lnTo>
                <a:lnTo>
                  <a:pt x="338" y="148"/>
                </a:lnTo>
                <a:lnTo>
                  <a:pt x="338" y="150"/>
                </a:lnTo>
                <a:lnTo>
                  <a:pt x="338" y="152"/>
                </a:lnTo>
                <a:lnTo>
                  <a:pt x="338" y="154"/>
                </a:lnTo>
                <a:lnTo>
                  <a:pt x="338" y="156"/>
                </a:lnTo>
                <a:lnTo>
                  <a:pt x="336" y="158"/>
                </a:lnTo>
                <a:lnTo>
                  <a:pt x="336" y="159"/>
                </a:lnTo>
                <a:lnTo>
                  <a:pt x="334" y="159"/>
                </a:lnTo>
                <a:lnTo>
                  <a:pt x="332" y="159"/>
                </a:lnTo>
                <a:lnTo>
                  <a:pt x="332" y="161"/>
                </a:lnTo>
                <a:lnTo>
                  <a:pt x="330" y="161"/>
                </a:lnTo>
                <a:lnTo>
                  <a:pt x="330" y="163"/>
                </a:lnTo>
                <a:lnTo>
                  <a:pt x="328" y="163"/>
                </a:lnTo>
                <a:lnTo>
                  <a:pt x="328" y="165"/>
                </a:lnTo>
                <a:lnTo>
                  <a:pt x="326" y="165"/>
                </a:lnTo>
                <a:lnTo>
                  <a:pt x="326" y="167"/>
                </a:lnTo>
                <a:lnTo>
                  <a:pt x="325" y="167"/>
                </a:lnTo>
                <a:lnTo>
                  <a:pt x="325" y="169"/>
                </a:lnTo>
                <a:lnTo>
                  <a:pt x="323" y="169"/>
                </a:lnTo>
                <a:lnTo>
                  <a:pt x="323" y="171"/>
                </a:lnTo>
                <a:lnTo>
                  <a:pt x="321" y="171"/>
                </a:lnTo>
                <a:lnTo>
                  <a:pt x="321" y="173"/>
                </a:lnTo>
                <a:lnTo>
                  <a:pt x="319" y="173"/>
                </a:lnTo>
                <a:lnTo>
                  <a:pt x="319" y="175"/>
                </a:lnTo>
                <a:lnTo>
                  <a:pt x="317" y="177"/>
                </a:lnTo>
                <a:lnTo>
                  <a:pt x="317" y="179"/>
                </a:lnTo>
                <a:lnTo>
                  <a:pt x="317" y="181"/>
                </a:lnTo>
                <a:lnTo>
                  <a:pt x="319" y="181"/>
                </a:lnTo>
                <a:lnTo>
                  <a:pt x="319" y="182"/>
                </a:lnTo>
                <a:lnTo>
                  <a:pt x="319" y="184"/>
                </a:lnTo>
                <a:lnTo>
                  <a:pt x="319" y="186"/>
                </a:lnTo>
                <a:lnTo>
                  <a:pt x="319" y="188"/>
                </a:lnTo>
                <a:lnTo>
                  <a:pt x="323" y="188"/>
                </a:lnTo>
                <a:lnTo>
                  <a:pt x="325" y="188"/>
                </a:lnTo>
                <a:lnTo>
                  <a:pt x="325" y="186"/>
                </a:lnTo>
                <a:lnTo>
                  <a:pt x="326" y="186"/>
                </a:lnTo>
                <a:lnTo>
                  <a:pt x="328" y="186"/>
                </a:lnTo>
                <a:lnTo>
                  <a:pt x="328" y="188"/>
                </a:lnTo>
                <a:lnTo>
                  <a:pt x="330" y="188"/>
                </a:lnTo>
                <a:lnTo>
                  <a:pt x="332" y="188"/>
                </a:lnTo>
                <a:lnTo>
                  <a:pt x="334" y="186"/>
                </a:lnTo>
                <a:lnTo>
                  <a:pt x="336" y="186"/>
                </a:lnTo>
                <a:lnTo>
                  <a:pt x="338" y="186"/>
                </a:lnTo>
                <a:lnTo>
                  <a:pt x="340" y="186"/>
                </a:lnTo>
                <a:lnTo>
                  <a:pt x="342" y="186"/>
                </a:lnTo>
                <a:lnTo>
                  <a:pt x="342" y="188"/>
                </a:lnTo>
                <a:lnTo>
                  <a:pt x="342" y="190"/>
                </a:lnTo>
                <a:lnTo>
                  <a:pt x="342" y="192"/>
                </a:lnTo>
                <a:lnTo>
                  <a:pt x="340" y="192"/>
                </a:lnTo>
                <a:lnTo>
                  <a:pt x="340" y="194"/>
                </a:lnTo>
                <a:lnTo>
                  <a:pt x="338" y="196"/>
                </a:lnTo>
                <a:lnTo>
                  <a:pt x="336" y="196"/>
                </a:lnTo>
                <a:lnTo>
                  <a:pt x="334" y="196"/>
                </a:lnTo>
                <a:lnTo>
                  <a:pt x="334" y="198"/>
                </a:lnTo>
                <a:lnTo>
                  <a:pt x="334" y="200"/>
                </a:lnTo>
                <a:lnTo>
                  <a:pt x="336" y="200"/>
                </a:lnTo>
                <a:lnTo>
                  <a:pt x="336" y="202"/>
                </a:lnTo>
                <a:lnTo>
                  <a:pt x="336" y="204"/>
                </a:lnTo>
                <a:lnTo>
                  <a:pt x="338" y="204"/>
                </a:lnTo>
                <a:lnTo>
                  <a:pt x="338" y="206"/>
                </a:lnTo>
                <a:lnTo>
                  <a:pt x="338" y="207"/>
                </a:lnTo>
                <a:lnTo>
                  <a:pt x="340" y="207"/>
                </a:lnTo>
                <a:lnTo>
                  <a:pt x="342" y="207"/>
                </a:lnTo>
                <a:lnTo>
                  <a:pt x="342" y="206"/>
                </a:lnTo>
                <a:lnTo>
                  <a:pt x="344" y="206"/>
                </a:lnTo>
                <a:lnTo>
                  <a:pt x="346" y="206"/>
                </a:lnTo>
                <a:lnTo>
                  <a:pt x="348" y="206"/>
                </a:lnTo>
                <a:lnTo>
                  <a:pt x="346" y="207"/>
                </a:lnTo>
                <a:lnTo>
                  <a:pt x="346" y="209"/>
                </a:lnTo>
                <a:lnTo>
                  <a:pt x="346" y="211"/>
                </a:lnTo>
                <a:lnTo>
                  <a:pt x="346" y="213"/>
                </a:lnTo>
                <a:lnTo>
                  <a:pt x="344" y="213"/>
                </a:lnTo>
                <a:lnTo>
                  <a:pt x="344" y="215"/>
                </a:lnTo>
                <a:lnTo>
                  <a:pt x="346" y="217"/>
                </a:lnTo>
                <a:lnTo>
                  <a:pt x="346" y="219"/>
                </a:lnTo>
                <a:lnTo>
                  <a:pt x="348" y="219"/>
                </a:lnTo>
                <a:lnTo>
                  <a:pt x="350" y="221"/>
                </a:lnTo>
                <a:lnTo>
                  <a:pt x="351" y="221"/>
                </a:lnTo>
                <a:lnTo>
                  <a:pt x="351" y="223"/>
                </a:lnTo>
                <a:lnTo>
                  <a:pt x="353" y="223"/>
                </a:lnTo>
                <a:lnTo>
                  <a:pt x="355" y="223"/>
                </a:lnTo>
                <a:lnTo>
                  <a:pt x="357" y="223"/>
                </a:lnTo>
                <a:lnTo>
                  <a:pt x="359" y="223"/>
                </a:lnTo>
                <a:lnTo>
                  <a:pt x="361" y="223"/>
                </a:lnTo>
                <a:lnTo>
                  <a:pt x="361" y="225"/>
                </a:lnTo>
                <a:lnTo>
                  <a:pt x="363" y="225"/>
                </a:lnTo>
                <a:lnTo>
                  <a:pt x="365" y="225"/>
                </a:lnTo>
                <a:lnTo>
                  <a:pt x="367" y="225"/>
                </a:lnTo>
                <a:lnTo>
                  <a:pt x="367" y="227"/>
                </a:lnTo>
                <a:lnTo>
                  <a:pt x="367" y="229"/>
                </a:lnTo>
                <a:lnTo>
                  <a:pt x="365" y="229"/>
                </a:lnTo>
                <a:lnTo>
                  <a:pt x="365" y="230"/>
                </a:lnTo>
                <a:lnTo>
                  <a:pt x="363" y="230"/>
                </a:lnTo>
                <a:lnTo>
                  <a:pt x="361" y="230"/>
                </a:lnTo>
                <a:lnTo>
                  <a:pt x="361" y="232"/>
                </a:lnTo>
                <a:lnTo>
                  <a:pt x="359" y="232"/>
                </a:lnTo>
                <a:lnTo>
                  <a:pt x="359" y="234"/>
                </a:lnTo>
                <a:lnTo>
                  <a:pt x="359" y="236"/>
                </a:lnTo>
                <a:lnTo>
                  <a:pt x="357" y="236"/>
                </a:lnTo>
                <a:lnTo>
                  <a:pt x="357" y="238"/>
                </a:lnTo>
                <a:lnTo>
                  <a:pt x="355" y="238"/>
                </a:lnTo>
                <a:lnTo>
                  <a:pt x="353" y="238"/>
                </a:lnTo>
                <a:lnTo>
                  <a:pt x="353" y="240"/>
                </a:lnTo>
                <a:lnTo>
                  <a:pt x="351" y="240"/>
                </a:lnTo>
                <a:lnTo>
                  <a:pt x="350" y="242"/>
                </a:lnTo>
                <a:lnTo>
                  <a:pt x="348" y="242"/>
                </a:lnTo>
                <a:lnTo>
                  <a:pt x="346" y="244"/>
                </a:lnTo>
                <a:lnTo>
                  <a:pt x="344" y="244"/>
                </a:lnTo>
                <a:lnTo>
                  <a:pt x="342" y="244"/>
                </a:lnTo>
                <a:lnTo>
                  <a:pt x="342" y="246"/>
                </a:lnTo>
                <a:lnTo>
                  <a:pt x="340" y="246"/>
                </a:lnTo>
                <a:lnTo>
                  <a:pt x="338" y="246"/>
                </a:lnTo>
                <a:lnTo>
                  <a:pt x="336" y="246"/>
                </a:lnTo>
                <a:lnTo>
                  <a:pt x="336" y="248"/>
                </a:lnTo>
                <a:lnTo>
                  <a:pt x="336" y="250"/>
                </a:lnTo>
                <a:lnTo>
                  <a:pt x="336" y="252"/>
                </a:lnTo>
                <a:lnTo>
                  <a:pt x="334" y="252"/>
                </a:lnTo>
                <a:lnTo>
                  <a:pt x="334" y="254"/>
                </a:lnTo>
                <a:lnTo>
                  <a:pt x="334" y="255"/>
                </a:lnTo>
                <a:lnTo>
                  <a:pt x="334" y="257"/>
                </a:lnTo>
                <a:lnTo>
                  <a:pt x="332" y="259"/>
                </a:lnTo>
                <a:lnTo>
                  <a:pt x="332" y="261"/>
                </a:lnTo>
                <a:lnTo>
                  <a:pt x="332" y="263"/>
                </a:lnTo>
                <a:lnTo>
                  <a:pt x="330" y="265"/>
                </a:lnTo>
                <a:lnTo>
                  <a:pt x="330" y="267"/>
                </a:lnTo>
                <a:lnTo>
                  <a:pt x="328" y="269"/>
                </a:lnTo>
                <a:lnTo>
                  <a:pt x="328" y="271"/>
                </a:lnTo>
                <a:lnTo>
                  <a:pt x="328" y="273"/>
                </a:lnTo>
                <a:lnTo>
                  <a:pt x="323" y="277"/>
                </a:lnTo>
                <a:lnTo>
                  <a:pt x="321" y="278"/>
                </a:lnTo>
                <a:lnTo>
                  <a:pt x="319" y="278"/>
                </a:lnTo>
                <a:lnTo>
                  <a:pt x="319" y="277"/>
                </a:lnTo>
                <a:lnTo>
                  <a:pt x="319" y="278"/>
                </a:lnTo>
                <a:lnTo>
                  <a:pt x="317" y="280"/>
                </a:lnTo>
                <a:lnTo>
                  <a:pt x="315" y="280"/>
                </a:lnTo>
                <a:lnTo>
                  <a:pt x="313" y="282"/>
                </a:lnTo>
                <a:lnTo>
                  <a:pt x="311" y="282"/>
                </a:lnTo>
                <a:lnTo>
                  <a:pt x="311" y="284"/>
                </a:lnTo>
                <a:lnTo>
                  <a:pt x="309" y="284"/>
                </a:lnTo>
                <a:lnTo>
                  <a:pt x="309" y="286"/>
                </a:lnTo>
                <a:lnTo>
                  <a:pt x="307" y="286"/>
                </a:lnTo>
                <a:lnTo>
                  <a:pt x="303" y="288"/>
                </a:lnTo>
                <a:lnTo>
                  <a:pt x="302" y="288"/>
                </a:lnTo>
                <a:lnTo>
                  <a:pt x="300" y="290"/>
                </a:lnTo>
                <a:lnTo>
                  <a:pt x="298" y="292"/>
                </a:lnTo>
                <a:lnTo>
                  <a:pt x="296" y="294"/>
                </a:lnTo>
                <a:lnTo>
                  <a:pt x="294" y="294"/>
                </a:lnTo>
                <a:lnTo>
                  <a:pt x="294" y="296"/>
                </a:lnTo>
                <a:lnTo>
                  <a:pt x="292" y="296"/>
                </a:lnTo>
                <a:lnTo>
                  <a:pt x="292" y="298"/>
                </a:lnTo>
                <a:lnTo>
                  <a:pt x="290" y="300"/>
                </a:lnTo>
                <a:lnTo>
                  <a:pt x="290" y="302"/>
                </a:lnTo>
                <a:lnTo>
                  <a:pt x="288" y="302"/>
                </a:lnTo>
                <a:lnTo>
                  <a:pt x="288" y="303"/>
                </a:lnTo>
                <a:lnTo>
                  <a:pt x="286" y="303"/>
                </a:lnTo>
                <a:lnTo>
                  <a:pt x="284" y="305"/>
                </a:lnTo>
                <a:lnTo>
                  <a:pt x="284" y="307"/>
                </a:lnTo>
                <a:lnTo>
                  <a:pt x="282" y="307"/>
                </a:lnTo>
                <a:lnTo>
                  <a:pt x="280" y="309"/>
                </a:lnTo>
                <a:lnTo>
                  <a:pt x="278" y="309"/>
                </a:lnTo>
                <a:lnTo>
                  <a:pt x="277" y="311"/>
                </a:lnTo>
                <a:lnTo>
                  <a:pt x="275" y="313"/>
                </a:lnTo>
                <a:lnTo>
                  <a:pt x="273" y="315"/>
                </a:lnTo>
                <a:lnTo>
                  <a:pt x="273" y="317"/>
                </a:lnTo>
                <a:lnTo>
                  <a:pt x="271" y="317"/>
                </a:lnTo>
                <a:lnTo>
                  <a:pt x="271" y="319"/>
                </a:lnTo>
                <a:lnTo>
                  <a:pt x="271" y="321"/>
                </a:lnTo>
                <a:lnTo>
                  <a:pt x="269" y="321"/>
                </a:lnTo>
                <a:lnTo>
                  <a:pt x="269" y="323"/>
                </a:lnTo>
                <a:lnTo>
                  <a:pt x="267" y="323"/>
                </a:lnTo>
                <a:lnTo>
                  <a:pt x="267" y="325"/>
                </a:lnTo>
                <a:lnTo>
                  <a:pt x="265" y="326"/>
                </a:lnTo>
                <a:lnTo>
                  <a:pt x="265" y="328"/>
                </a:lnTo>
                <a:lnTo>
                  <a:pt x="263" y="328"/>
                </a:lnTo>
                <a:lnTo>
                  <a:pt x="261" y="328"/>
                </a:lnTo>
                <a:lnTo>
                  <a:pt x="259" y="330"/>
                </a:lnTo>
                <a:lnTo>
                  <a:pt x="257" y="330"/>
                </a:lnTo>
                <a:lnTo>
                  <a:pt x="255" y="330"/>
                </a:lnTo>
                <a:lnTo>
                  <a:pt x="253" y="328"/>
                </a:lnTo>
                <a:lnTo>
                  <a:pt x="252" y="328"/>
                </a:lnTo>
                <a:lnTo>
                  <a:pt x="250" y="328"/>
                </a:lnTo>
                <a:lnTo>
                  <a:pt x="248" y="328"/>
                </a:lnTo>
                <a:lnTo>
                  <a:pt x="246" y="328"/>
                </a:lnTo>
                <a:lnTo>
                  <a:pt x="246" y="330"/>
                </a:lnTo>
                <a:lnTo>
                  <a:pt x="244" y="332"/>
                </a:lnTo>
                <a:lnTo>
                  <a:pt x="242" y="334"/>
                </a:lnTo>
                <a:lnTo>
                  <a:pt x="242" y="336"/>
                </a:lnTo>
                <a:lnTo>
                  <a:pt x="240" y="338"/>
                </a:lnTo>
                <a:lnTo>
                  <a:pt x="240" y="342"/>
                </a:lnTo>
                <a:lnTo>
                  <a:pt x="238" y="346"/>
                </a:lnTo>
                <a:lnTo>
                  <a:pt x="238" y="348"/>
                </a:lnTo>
                <a:lnTo>
                  <a:pt x="238" y="350"/>
                </a:lnTo>
                <a:lnTo>
                  <a:pt x="238" y="353"/>
                </a:lnTo>
                <a:lnTo>
                  <a:pt x="240" y="355"/>
                </a:lnTo>
                <a:lnTo>
                  <a:pt x="240" y="357"/>
                </a:lnTo>
                <a:lnTo>
                  <a:pt x="240" y="359"/>
                </a:lnTo>
                <a:lnTo>
                  <a:pt x="240" y="361"/>
                </a:lnTo>
                <a:lnTo>
                  <a:pt x="240" y="363"/>
                </a:lnTo>
                <a:lnTo>
                  <a:pt x="240" y="365"/>
                </a:lnTo>
                <a:lnTo>
                  <a:pt x="240" y="367"/>
                </a:lnTo>
                <a:lnTo>
                  <a:pt x="238" y="367"/>
                </a:lnTo>
                <a:lnTo>
                  <a:pt x="238" y="369"/>
                </a:lnTo>
                <a:lnTo>
                  <a:pt x="236" y="371"/>
                </a:lnTo>
                <a:lnTo>
                  <a:pt x="236" y="373"/>
                </a:lnTo>
                <a:lnTo>
                  <a:pt x="236" y="375"/>
                </a:lnTo>
                <a:lnTo>
                  <a:pt x="236" y="376"/>
                </a:lnTo>
                <a:lnTo>
                  <a:pt x="236" y="378"/>
                </a:lnTo>
                <a:lnTo>
                  <a:pt x="236" y="380"/>
                </a:lnTo>
                <a:lnTo>
                  <a:pt x="236" y="382"/>
                </a:lnTo>
                <a:lnTo>
                  <a:pt x="236" y="384"/>
                </a:lnTo>
                <a:lnTo>
                  <a:pt x="236" y="388"/>
                </a:lnTo>
                <a:lnTo>
                  <a:pt x="238" y="390"/>
                </a:lnTo>
                <a:lnTo>
                  <a:pt x="238" y="392"/>
                </a:lnTo>
                <a:lnTo>
                  <a:pt x="240" y="394"/>
                </a:lnTo>
                <a:lnTo>
                  <a:pt x="242" y="396"/>
                </a:lnTo>
                <a:lnTo>
                  <a:pt x="244" y="398"/>
                </a:lnTo>
                <a:lnTo>
                  <a:pt x="246" y="399"/>
                </a:lnTo>
                <a:lnTo>
                  <a:pt x="248" y="399"/>
                </a:lnTo>
                <a:lnTo>
                  <a:pt x="250" y="403"/>
                </a:lnTo>
                <a:lnTo>
                  <a:pt x="250" y="405"/>
                </a:lnTo>
                <a:lnTo>
                  <a:pt x="252" y="407"/>
                </a:lnTo>
                <a:lnTo>
                  <a:pt x="253" y="409"/>
                </a:lnTo>
                <a:lnTo>
                  <a:pt x="253" y="411"/>
                </a:lnTo>
                <a:lnTo>
                  <a:pt x="255" y="413"/>
                </a:lnTo>
                <a:lnTo>
                  <a:pt x="255" y="417"/>
                </a:lnTo>
                <a:lnTo>
                  <a:pt x="255" y="419"/>
                </a:lnTo>
                <a:lnTo>
                  <a:pt x="253" y="421"/>
                </a:lnTo>
                <a:lnTo>
                  <a:pt x="253" y="423"/>
                </a:lnTo>
                <a:lnTo>
                  <a:pt x="252" y="424"/>
                </a:lnTo>
                <a:lnTo>
                  <a:pt x="252" y="426"/>
                </a:lnTo>
                <a:lnTo>
                  <a:pt x="252" y="428"/>
                </a:lnTo>
                <a:lnTo>
                  <a:pt x="250" y="430"/>
                </a:lnTo>
                <a:lnTo>
                  <a:pt x="250" y="432"/>
                </a:lnTo>
                <a:lnTo>
                  <a:pt x="248" y="434"/>
                </a:lnTo>
                <a:lnTo>
                  <a:pt x="248" y="436"/>
                </a:lnTo>
                <a:lnTo>
                  <a:pt x="244" y="440"/>
                </a:lnTo>
                <a:lnTo>
                  <a:pt x="244" y="442"/>
                </a:lnTo>
                <a:lnTo>
                  <a:pt x="242" y="444"/>
                </a:lnTo>
                <a:lnTo>
                  <a:pt x="240" y="446"/>
                </a:lnTo>
                <a:lnTo>
                  <a:pt x="238" y="446"/>
                </a:lnTo>
                <a:lnTo>
                  <a:pt x="238" y="444"/>
                </a:lnTo>
                <a:lnTo>
                  <a:pt x="236" y="446"/>
                </a:lnTo>
                <a:lnTo>
                  <a:pt x="234" y="447"/>
                </a:lnTo>
                <a:lnTo>
                  <a:pt x="232" y="447"/>
                </a:lnTo>
                <a:lnTo>
                  <a:pt x="230" y="447"/>
                </a:lnTo>
                <a:lnTo>
                  <a:pt x="229" y="447"/>
                </a:lnTo>
                <a:lnTo>
                  <a:pt x="227" y="447"/>
                </a:lnTo>
                <a:lnTo>
                  <a:pt x="225" y="447"/>
                </a:lnTo>
                <a:lnTo>
                  <a:pt x="223" y="447"/>
                </a:lnTo>
                <a:lnTo>
                  <a:pt x="221" y="446"/>
                </a:lnTo>
                <a:lnTo>
                  <a:pt x="219" y="444"/>
                </a:lnTo>
                <a:lnTo>
                  <a:pt x="217" y="442"/>
                </a:lnTo>
                <a:lnTo>
                  <a:pt x="215" y="440"/>
                </a:lnTo>
                <a:lnTo>
                  <a:pt x="215" y="438"/>
                </a:lnTo>
                <a:lnTo>
                  <a:pt x="213" y="436"/>
                </a:lnTo>
                <a:lnTo>
                  <a:pt x="213" y="434"/>
                </a:lnTo>
                <a:lnTo>
                  <a:pt x="213" y="432"/>
                </a:lnTo>
                <a:lnTo>
                  <a:pt x="211" y="430"/>
                </a:lnTo>
                <a:lnTo>
                  <a:pt x="211" y="428"/>
                </a:lnTo>
                <a:lnTo>
                  <a:pt x="209" y="428"/>
                </a:lnTo>
                <a:lnTo>
                  <a:pt x="207" y="428"/>
                </a:lnTo>
                <a:lnTo>
                  <a:pt x="205" y="426"/>
                </a:lnTo>
                <a:lnTo>
                  <a:pt x="204" y="426"/>
                </a:lnTo>
                <a:lnTo>
                  <a:pt x="202" y="426"/>
                </a:lnTo>
                <a:lnTo>
                  <a:pt x="200" y="428"/>
                </a:lnTo>
                <a:lnTo>
                  <a:pt x="198" y="428"/>
                </a:lnTo>
                <a:lnTo>
                  <a:pt x="198" y="430"/>
                </a:lnTo>
                <a:lnTo>
                  <a:pt x="196" y="430"/>
                </a:lnTo>
                <a:lnTo>
                  <a:pt x="194" y="430"/>
                </a:lnTo>
                <a:lnTo>
                  <a:pt x="192" y="430"/>
                </a:lnTo>
                <a:lnTo>
                  <a:pt x="190" y="430"/>
                </a:lnTo>
                <a:lnTo>
                  <a:pt x="188" y="430"/>
                </a:lnTo>
                <a:lnTo>
                  <a:pt x="186" y="430"/>
                </a:lnTo>
                <a:lnTo>
                  <a:pt x="182" y="428"/>
                </a:lnTo>
                <a:lnTo>
                  <a:pt x="182" y="426"/>
                </a:lnTo>
                <a:lnTo>
                  <a:pt x="180" y="424"/>
                </a:lnTo>
                <a:lnTo>
                  <a:pt x="180" y="421"/>
                </a:lnTo>
                <a:lnTo>
                  <a:pt x="179" y="417"/>
                </a:lnTo>
                <a:lnTo>
                  <a:pt x="180" y="417"/>
                </a:lnTo>
                <a:lnTo>
                  <a:pt x="180" y="415"/>
                </a:lnTo>
                <a:lnTo>
                  <a:pt x="182" y="415"/>
                </a:lnTo>
                <a:lnTo>
                  <a:pt x="184" y="413"/>
                </a:lnTo>
                <a:lnTo>
                  <a:pt x="186" y="413"/>
                </a:lnTo>
                <a:lnTo>
                  <a:pt x="188" y="413"/>
                </a:lnTo>
                <a:lnTo>
                  <a:pt x="190" y="413"/>
                </a:lnTo>
                <a:lnTo>
                  <a:pt x="192" y="413"/>
                </a:lnTo>
                <a:lnTo>
                  <a:pt x="194" y="413"/>
                </a:lnTo>
                <a:lnTo>
                  <a:pt x="196" y="413"/>
                </a:lnTo>
                <a:lnTo>
                  <a:pt x="198" y="411"/>
                </a:lnTo>
                <a:lnTo>
                  <a:pt x="196" y="409"/>
                </a:lnTo>
                <a:lnTo>
                  <a:pt x="196" y="407"/>
                </a:lnTo>
                <a:lnTo>
                  <a:pt x="196" y="403"/>
                </a:lnTo>
                <a:lnTo>
                  <a:pt x="194" y="401"/>
                </a:lnTo>
                <a:lnTo>
                  <a:pt x="194" y="399"/>
                </a:lnTo>
                <a:lnTo>
                  <a:pt x="194" y="398"/>
                </a:lnTo>
                <a:lnTo>
                  <a:pt x="194" y="396"/>
                </a:lnTo>
                <a:lnTo>
                  <a:pt x="194" y="394"/>
                </a:lnTo>
                <a:lnTo>
                  <a:pt x="194" y="392"/>
                </a:lnTo>
                <a:lnTo>
                  <a:pt x="194" y="388"/>
                </a:lnTo>
                <a:lnTo>
                  <a:pt x="194" y="386"/>
                </a:lnTo>
                <a:lnTo>
                  <a:pt x="194" y="384"/>
                </a:lnTo>
                <a:lnTo>
                  <a:pt x="194" y="382"/>
                </a:lnTo>
                <a:lnTo>
                  <a:pt x="192" y="380"/>
                </a:lnTo>
                <a:lnTo>
                  <a:pt x="192" y="378"/>
                </a:lnTo>
                <a:lnTo>
                  <a:pt x="192" y="376"/>
                </a:lnTo>
                <a:lnTo>
                  <a:pt x="192" y="373"/>
                </a:lnTo>
                <a:lnTo>
                  <a:pt x="192" y="371"/>
                </a:lnTo>
                <a:lnTo>
                  <a:pt x="194" y="369"/>
                </a:lnTo>
                <a:lnTo>
                  <a:pt x="194" y="367"/>
                </a:lnTo>
                <a:lnTo>
                  <a:pt x="194" y="365"/>
                </a:lnTo>
                <a:lnTo>
                  <a:pt x="194" y="363"/>
                </a:lnTo>
                <a:lnTo>
                  <a:pt x="196" y="363"/>
                </a:lnTo>
                <a:lnTo>
                  <a:pt x="196" y="361"/>
                </a:lnTo>
                <a:lnTo>
                  <a:pt x="196" y="359"/>
                </a:lnTo>
                <a:lnTo>
                  <a:pt x="198" y="357"/>
                </a:lnTo>
                <a:lnTo>
                  <a:pt x="198" y="355"/>
                </a:lnTo>
                <a:lnTo>
                  <a:pt x="198" y="353"/>
                </a:lnTo>
                <a:lnTo>
                  <a:pt x="200" y="351"/>
                </a:lnTo>
                <a:lnTo>
                  <a:pt x="200" y="350"/>
                </a:lnTo>
                <a:lnTo>
                  <a:pt x="200" y="348"/>
                </a:lnTo>
                <a:lnTo>
                  <a:pt x="200" y="346"/>
                </a:lnTo>
                <a:lnTo>
                  <a:pt x="200" y="342"/>
                </a:lnTo>
                <a:lnTo>
                  <a:pt x="200" y="338"/>
                </a:lnTo>
                <a:lnTo>
                  <a:pt x="200" y="336"/>
                </a:lnTo>
                <a:lnTo>
                  <a:pt x="198" y="334"/>
                </a:lnTo>
                <a:lnTo>
                  <a:pt x="196" y="332"/>
                </a:lnTo>
                <a:lnTo>
                  <a:pt x="192" y="330"/>
                </a:lnTo>
                <a:lnTo>
                  <a:pt x="190" y="330"/>
                </a:lnTo>
                <a:lnTo>
                  <a:pt x="186" y="330"/>
                </a:lnTo>
                <a:lnTo>
                  <a:pt x="186" y="326"/>
                </a:lnTo>
                <a:lnTo>
                  <a:pt x="184" y="325"/>
                </a:lnTo>
                <a:lnTo>
                  <a:pt x="182" y="323"/>
                </a:lnTo>
                <a:lnTo>
                  <a:pt x="182" y="319"/>
                </a:lnTo>
                <a:lnTo>
                  <a:pt x="180" y="317"/>
                </a:lnTo>
                <a:lnTo>
                  <a:pt x="179" y="317"/>
                </a:lnTo>
                <a:lnTo>
                  <a:pt x="175" y="315"/>
                </a:lnTo>
                <a:lnTo>
                  <a:pt x="173" y="311"/>
                </a:lnTo>
                <a:lnTo>
                  <a:pt x="171" y="309"/>
                </a:lnTo>
                <a:lnTo>
                  <a:pt x="169" y="307"/>
                </a:lnTo>
                <a:lnTo>
                  <a:pt x="167" y="305"/>
                </a:lnTo>
                <a:lnTo>
                  <a:pt x="165" y="303"/>
                </a:lnTo>
                <a:lnTo>
                  <a:pt x="163" y="302"/>
                </a:lnTo>
                <a:lnTo>
                  <a:pt x="161" y="300"/>
                </a:lnTo>
                <a:lnTo>
                  <a:pt x="159" y="300"/>
                </a:lnTo>
                <a:lnTo>
                  <a:pt x="155" y="300"/>
                </a:lnTo>
                <a:lnTo>
                  <a:pt x="154" y="300"/>
                </a:lnTo>
                <a:lnTo>
                  <a:pt x="152" y="302"/>
                </a:lnTo>
                <a:lnTo>
                  <a:pt x="150" y="302"/>
                </a:lnTo>
                <a:lnTo>
                  <a:pt x="148" y="302"/>
                </a:lnTo>
                <a:lnTo>
                  <a:pt x="144" y="303"/>
                </a:lnTo>
                <a:lnTo>
                  <a:pt x="142" y="303"/>
                </a:lnTo>
                <a:lnTo>
                  <a:pt x="140" y="303"/>
                </a:lnTo>
                <a:lnTo>
                  <a:pt x="138" y="303"/>
                </a:lnTo>
                <a:lnTo>
                  <a:pt x="136" y="300"/>
                </a:lnTo>
                <a:lnTo>
                  <a:pt x="134" y="298"/>
                </a:lnTo>
                <a:lnTo>
                  <a:pt x="134" y="296"/>
                </a:lnTo>
                <a:lnTo>
                  <a:pt x="132" y="294"/>
                </a:lnTo>
                <a:lnTo>
                  <a:pt x="131" y="292"/>
                </a:lnTo>
                <a:lnTo>
                  <a:pt x="129" y="290"/>
                </a:lnTo>
                <a:lnTo>
                  <a:pt x="129" y="286"/>
                </a:lnTo>
                <a:lnTo>
                  <a:pt x="129" y="284"/>
                </a:lnTo>
                <a:lnTo>
                  <a:pt x="129" y="282"/>
                </a:lnTo>
                <a:lnTo>
                  <a:pt x="127" y="282"/>
                </a:lnTo>
                <a:lnTo>
                  <a:pt x="125" y="280"/>
                </a:lnTo>
                <a:lnTo>
                  <a:pt x="121" y="280"/>
                </a:lnTo>
                <a:lnTo>
                  <a:pt x="119" y="282"/>
                </a:lnTo>
                <a:lnTo>
                  <a:pt x="117" y="282"/>
                </a:lnTo>
                <a:lnTo>
                  <a:pt x="115" y="282"/>
                </a:lnTo>
                <a:lnTo>
                  <a:pt x="113" y="280"/>
                </a:lnTo>
                <a:lnTo>
                  <a:pt x="113" y="278"/>
                </a:lnTo>
                <a:lnTo>
                  <a:pt x="111" y="277"/>
                </a:lnTo>
                <a:lnTo>
                  <a:pt x="109" y="275"/>
                </a:lnTo>
                <a:lnTo>
                  <a:pt x="107" y="275"/>
                </a:lnTo>
                <a:lnTo>
                  <a:pt x="106" y="273"/>
                </a:lnTo>
                <a:lnTo>
                  <a:pt x="104" y="273"/>
                </a:lnTo>
                <a:lnTo>
                  <a:pt x="104" y="271"/>
                </a:lnTo>
                <a:lnTo>
                  <a:pt x="102" y="271"/>
                </a:lnTo>
                <a:lnTo>
                  <a:pt x="100" y="269"/>
                </a:lnTo>
                <a:lnTo>
                  <a:pt x="98" y="267"/>
                </a:lnTo>
                <a:lnTo>
                  <a:pt x="98" y="265"/>
                </a:lnTo>
                <a:lnTo>
                  <a:pt x="98" y="263"/>
                </a:lnTo>
                <a:lnTo>
                  <a:pt x="98" y="261"/>
                </a:lnTo>
                <a:lnTo>
                  <a:pt x="100" y="259"/>
                </a:lnTo>
                <a:lnTo>
                  <a:pt x="100" y="257"/>
                </a:lnTo>
                <a:lnTo>
                  <a:pt x="102" y="257"/>
                </a:lnTo>
                <a:lnTo>
                  <a:pt x="102" y="255"/>
                </a:lnTo>
                <a:lnTo>
                  <a:pt x="104" y="254"/>
                </a:lnTo>
                <a:lnTo>
                  <a:pt x="104" y="252"/>
                </a:lnTo>
                <a:lnTo>
                  <a:pt x="106" y="250"/>
                </a:lnTo>
                <a:lnTo>
                  <a:pt x="104" y="248"/>
                </a:lnTo>
                <a:lnTo>
                  <a:pt x="104" y="246"/>
                </a:lnTo>
                <a:lnTo>
                  <a:pt x="104" y="244"/>
                </a:lnTo>
                <a:lnTo>
                  <a:pt x="104" y="242"/>
                </a:lnTo>
                <a:lnTo>
                  <a:pt x="102" y="240"/>
                </a:lnTo>
                <a:lnTo>
                  <a:pt x="100" y="240"/>
                </a:lnTo>
                <a:lnTo>
                  <a:pt x="98" y="238"/>
                </a:lnTo>
                <a:lnTo>
                  <a:pt x="96" y="238"/>
                </a:lnTo>
                <a:lnTo>
                  <a:pt x="94" y="238"/>
                </a:lnTo>
                <a:lnTo>
                  <a:pt x="92" y="240"/>
                </a:lnTo>
                <a:lnTo>
                  <a:pt x="90" y="240"/>
                </a:lnTo>
                <a:lnTo>
                  <a:pt x="88" y="242"/>
                </a:lnTo>
                <a:lnTo>
                  <a:pt x="86" y="242"/>
                </a:lnTo>
                <a:lnTo>
                  <a:pt x="84" y="244"/>
                </a:lnTo>
                <a:lnTo>
                  <a:pt x="82" y="244"/>
                </a:lnTo>
                <a:lnTo>
                  <a:pt x="81" y="246"/>
                </a:lnTo>
                <a:lnTo>
                  <a:pt x="79" y="246"/>
                </a:lnTo>
                <a:lnTo>
                  <a:pt x="77" y="244"/>
                </a:lnTo>
                <a:lnTo>
                  <a:pt x="75" y="244"/>
                </a:lnTo>
                <a:lnTo>
                  <a:pt x="71" y="246"/>
                </a:lnTo>
                <a:lnTo>
                  <a:pt x="67" y="246"/>
                </a:lnTo>
                <a:lnTo>
                  <a:pt x="67" y="248"/>
                </a:lnTo>
                <a:lnTo>
                  <a:pt x="65" y="248"/>
                </a:lnTo>
                <a:lnTo>
                  <a:pt x="63" y="250"/>
                </a:lnTo>
                <a:lnTo>
                  <a:pt x="61" y="250"/>
                </a:lnTo>
                <a:lnTo>
                  <a:pt x="59" y="250"/>
                </a:lnTo>
                <a:lnTo>
                  <a:pt x="58" y="252"/>
                </a:lnTo>
                <a:lnTo>
                  <a:pt x="56" y="254"/>
                </a:lnTo>
                <a:lnTo>
                  <a:pt x="54" y="255"/>
                </a:lnTo>
                <a:lnTo>
                  <a:pt x="52" y="257"/>
                </a:lnTo>
                <a:lnTo>
                  <a:pt x="50" y="259"/>
                </a:lnTo>
                <a:lnTo>
                  <a:pt x="48" y="259"/>
                </a:lnTo>
                <a:lnTo>
                  <a:pt x="46" y="259"/>
                </a:lnTo>
                <a:lnTo>
                  <a:pt x="46" y="261"/>
                </a:lnTo>
                <a:lnTo>
                  <a:pt x="44" y="261"/>
                </a:lnTo>
                <a:lnTo>
                  <a:pt x="42" y="263"/>
                </a:lnTo>
                <a:lnTo>
                  <a:pt x="42" y="265"/>
                </a:lnTo>
                <a:lnTo>
                  <a:pt x="40" y="265"/>
                </a:lnTo>
                <a:lnTo>
                  <a:pt x="40" y="267"/>
                </a:lnTo>
                <a:lnTo>
                  <a:pt x="38" y="267"/>
                </a:lnTo>
                <a:lnTo>
                  <a:pt x="36" y="267"/>
                </a:lnTo>
                <a:lnTo>
                  <a:pt x="34" y="267"/>
                </a:lnTo>
                <a:lnTo>
                  <a:pt x="33" y="267"/>
                </a:lnTo>
                <a:lnTo>
                  <a:pt x="31" y="267"/>
                </a:lnTo>
                <a:lnTo>
                  <a:pt x="29" y="267"/>
                </a:lnTo>
                <a:lnTo>
                  <a:pt x="27" y="267"/>
                </a:lnTo>
                <a:lnTo>
                  <a:pt x="23" y="267"/>
                </a:lnTo>
                <a:lnTo>
                  <a:pt x="21" y="267"/>
                </a:lnTo>
                <a:lnTo>
                  <a:pt x="21" y="269"/>
                </a:lnTo>
                <a:lnTo>
                  <a:pt x="19" y="269"/>
                </a:lnTo>
                <a:lnTo>
                  <a:pt x="13" y="267"/>
                </a:lnTo>
                <a:lnTo>
                  <a:pt x="11" y="265"/>
                </a:lnTo>
                <a:lnTo>
                  <a:pt x="9" y="263"/>
                </a:lnTo>
                <a:lnTo>
                  <a:pt x="6" y="257"/>
                </a:lnTo>
                <a:lnTo>
                  <a:pt x="2" y="254"/>
                </a:lnTo>
                <a:lnTo>
                  <a:pt x="2" y="252"/>
                </a:lnTo>
                <a:lnTo>
                  <a:pt x="2" y="250"/>
                </a:lnTo>
                <a:lnTo>
                  <a:pt x="2" y="248"/>
                </a:lnTo>
                <a:lnTo>
                  <a:pt x="0" y="246"/>
                </a:lnTo>
                <a:lnTo>
                  <a:pt x="0" y="244"/>
                </a:lnTo>
                <a:lnTo>
                  <a:pt x="0" y="242"/>
                </a:lnTo>
                <a:lnTo>
                  <a:pt x="0" y="240"/>
                </a:lnTo>
                <a:lnTo>
                  <a:pt x="0" y="236"/>
                </a:lnTo>
                <a:lnTo>
                  <a:pt x="2" y="234"/>
                </a:lnTo>
                <a:lnTo>
                  <a:pt x="2" y="232"/>
                </a:lnTo>
                <a:lnTo>
                  <a:pt x="4" y="230"/>
                </a:lnTo>
                <a:lnTo>
                  <a:pt x="6" y="229"/>
                </a:lnTo>
                <a:lnTo>
                  <a:pt x="8" y="227"/>
                </a:lnTo>
                <a:lnTo>
                  <a:pt x="8" y="225"/>
                </a:lnTo>
                <a:lnTo>
                  <a:pt x="8" y="223"/>
                </a:lnTo>
                <a:lnTo>
                  <a:pt x="9" y="221"/>
                </a:lnTo>
                <a:lnTo>
                  <a:pt x="11" y="221"/>
                </a:lnTo>
                <a:lnTo>
                  <a:pt x="13" y="219"/>
                </a:lnTo>
                <a:lnTo>
                  <a:pt x="15" y="217"/>
                </a:lnTo>
                <a:lnTo>
                  <a:pt x="19" y="215"/>
                </a:lnTo>
                <a:lnTo>
                  <a:pt x="21" y="215"/>
                </a:lnTo>
                <a:lnTo>
                  <a:pt x="25" y="213"/>
                </a:lnTo>
                <a:lnTo>
                  <a:pt x="27" y="213"/>
                </a:lnTo>
                <a:lnTo>
                  <a:pt x="31" y="211"/>
                </a:lnTo>
                <a:lnTo>
                  <a:pt x="34" y="211"/>
                </a:lnTo>
                <a:lnTo>
                  <a:pt x="36" y="211"/>
                </a:lnTo>
                <a:lnTo>
                  <a:pt x="38" y="209"/>
                </a:lnTo>
                <a:lnTo>
                  <a:pt x="40" y="209"/>
                </a:lnTo>
                <a:lnTo>
                  <a:pt x="42" y="207"/>
                </a:lnTo>
                <a:lnTo>
                  <a:pt x="46" y="207"/>
                </a:lnTo>
                <a:lnTo>
                  <a:pt x="48" y="207"/>
                </a:lnTo>
                <a:lnTo>
                  <a:pt x="50" y="206"/>
                </a:lnTo>
                <a:lnTo>
                  <a:pt x="48" y="202"/>
                </a:lnTo>
                <a:lnTo>
                  <a:pt x="48" y="200"/>
                </a:lnTo>
                <a:lnTo>
                  <a:pt x="46" y="196"/>
                </a:lnTo>
                <a:lnTo>
                  <a:pt x="44" y="194"/>
                </a:lnTo>
                <a:lnTo>
                  <a:pt x="44" y="192"/>
                </a:lnTo>
                <a:lnTo>
                  <a:pt x="42" y="192"/>
                </a:lnTo>
                <a:lnTo>
                  <a:pt x="42" y="186"/>
                </a:lnTo>
                <a:lnTo>
                  <a:pt x="42" y="184"/>
                </a:lnTo>
                <a:lnTo>
                  <a:pt x="42" y="181"/>
                </a:lnTo>
                <a:lnTo>
                  <a:pt x="40" y="177"/>
                </a:lnTo>
                <a:lnTo>
                  <a:pt x="40" y="175"/>
                </a:lnTo>
                <a:lnTo>
                  <a:pt x="40" y="173"/>
                </a:lnTo>
                <a:lnTo>
                  <a:pt x="40" y="171"/>
                </a:lnTo>
                <a:lnTo>
                  <a:pt x="40" y="167"/>
                </a:lnTo>
                <a:lnTo>
                  <a:pt x="40" y="165"/>
                </a:lnTo>
                <a:lnTo>
                  <a:pt x="38" y="161"/>
                </a:lnTo>
                <a:lnTo>
                  <a:pt x="38" y="159"/>
                </a:lnTo>
                <a:lnTo>
                  <a:pt x="36" y="158"/>
                </a:lnTo>
                <a:lnTo>
                  <a:pt x="34" y="156"/>
                </a:lnTo>
                <a:lnTo>
                  <a:pt x="34" y="154"/>
                </a:lnTo>
                <a:lnTo>
                  <a:pt x="34" y="152"/>
                </a:lnTo>
                <a:lnTo>
                  <a:pt x="34" y="150"/>
                </a:lnTo>
                <a:lnTo>
                  <a:pt x="34" y="148"/>
                </a:lnTo>
                <a:lnTo>
                  <a:pt x="33" y="148"/>
                </a:lnTo>
                <a:lnTo>
                  <a:pt x="33" y="146"/>
                </a:lnTo>
                <a:lnTo>
                  <a:pt x="33" y="144"/>
                </a:lnTo>
                <a:lnTo>
                  <a:pt x="33" y="142"/>
                </a:lnTo>
                <a:lnTo>
                  <a:pt x="33" y="138"/>
                </a:lnTo>
                <a:lnTo>
                  <a:pt x="33" y="134"/>
                </a:lnTo>
                <a:lnTo>
                  <a:pt x="33" y="133"/>
                </a:lnTo>
                <a:lnTo>
                  <a:pt x="33" y="131"/>
                </a:lnTo>
                <a:lnTo>
                  <a:pt x="33" y="129"/>
                </a:lnTo>
                <a:lnTo>
                  <a:pt x="34" y="127"/>
                </a:lnTo>
                <a:lnTo>
                  <a:pt x="34" y="125"/>
                </a:lnTo>
                <a:lnTo>
                  <a:pt x="34" y="123"/>
                </a:lnTo>
                <a:lnTo>
                  <a:pt x="33" y="123"/>
                </a:lnTo>
                <a:lnTo>
                  <a:pt x="33" y="121"/>
                </a:lnTo>
                <a:lnTo>
                  <a:pt x="33" y="119"/>
                </a:lnTo>
                <a:lnTo>
                  <a:pt x="34" y="117"/>
                </a:lnTo>
                <a:lnTo>
                  <a:pt x="34" y="115"/>
                </a:lnTo>
                <a:lnTo>
                  <a:pt x="34" y="113"/>
                </a:lnTo>
                <a:lnTo>
                  <a:pt x="33" y="111"/>
                </a:lnTo>
                <a:lnTo>
                  <a:pt x="33" y="110"/>
                </a:lnTo>
                <a:lnTo>
                  <a:pt x="33" y="108"/>
                </a:lnTo>
                <a:lnTo>
                  <a:pt x="33" y="106"/>
                </a:lnTo>
                <a:lnTo>
                  <a:pt x="33" y="104"/>
                </a:lnTo>
                <a:lnTo>
                  <a:pt x="33" y="102"/>
                </a:lnTo>
                <a:lnTo>
                  <a:pt x="31" y="100"/>
                </a:lnTo>
                <a:lnTo>
                  <a:pt x="31" y="96"/>
                </a:lnTo>
                <a:lnTo>
                  <a:pt x="31" y="94"/>
                </a:lnTo>
                <a:lnTo>
                  <a:pt x="31" y="92"/>
                </a:lnTo>
                <a:lnTo>
                  <a:pt x="29" y="88"/>
                </a:lnTo>
                <a:lnTo>
                  <a:pt x="31" y="86"/>
                </a:lnTo>
                <a:lnTo>
                  <a:pt x="31" y="83"/>
                </a:lnTo>
                <a:lnTo>
                  <a:pt x="31" y="81"/>
                </a:lnTo>
                <a:lnTo>
                  <a:pt x="31" y="79"/>
                </a:lnTo>
                <a:lnTo>
                  <a:pt x="31" y="77"/>
                </a:lnTo>
                <a:lnTo>
                  <a:pt x="33" y="77"/>
                </a:lnTo>
                <a:lnTo>
                  <a:pt x="31" y="73"/>
                </a:lnTo>
                <a:lnTo>
                  <a:pt x="33" y="73"/>
                </a:lnTo>
                <a:lnTo>
                  <a:pt x="33" y="71"/>
                </a:lnTo>
                <a:lnTo>
                  <a:pt x="33" y="69"/>
                </a:lnTo>
                <a:lnTo>
                  <a:pt x="34" y="67"/>
                </a:lnTo>
                <a:lnTo>
                  <a:pt x="34" y="65"/>
                </a:lnTo>
                <a:lnTo>
                  <a:pt x="36" y="65"/>
                </a:lnTo>
                <a:lnTo>
                  <a:pt x="36" y="63"/>
                </a:lnTo>
                <a:lnTo>
                  <a:pt x="38" y="62"/>
                </a:lnTo>
                <a:lnTo>
                  <a:pt x="40" y="60"/>
                </a:lnTo>
                <a:lnTo>
                  <a:pt x="42" y="60"/>
                </a:lnTo>
                <a:lnTo>
                  <a:pt x="44" y="60"/>
                </a:lnTo>
                <a:lnTo>
                  <a:pt x="44" y="58"/>
                </a:lnTo>
                <a:lnTo>
                  <a:pt x="46" y="58"/>
                </a:lnTo>
                <a:lnTo>
                  <a:pt x="48" y="58"/>
                </a:lnTo>
                <a:lnTo>
                  <a:pt x="50" y="58"/>
                </a:lnTo>
                <a:lnTo>
                  <a:pt x="52" y="56"/>
                </a:lnTo>
                <a:lnTo>
                  <a:pt x="56" y="54"/>
                </a:lnTo>
                <a:lnTo>
                  <a:pt x="58" y="54"/>
                </a:lnTo>
                <a:lnTo>
                  <a:pt x="59" y="54"/>
                </a:lnTo>
                <a:lnTo>
                  <a:pt x="61" y="54"/>
                </a:lnTo>
                <a:lnTo>
                  <a:pt x="65" y="52"/>
                </a:lnTo>
                <a:lnTo>
                  <a:pt x="67" y="52"/>
                </a:lnTo>
                <a:lnTo>
                  <a:pt x="69" y="52"/>
                </a:lnTo>
                <a:lnTo>
                  <a:pt x="73" y="50"/>
                </a:lnTo>
                <a:lnTo>
                  <a:pt x="75" y="50"/>
                </a:lnTo>
                <a:lnTo>
                  <a:pt x="77" y="48"/>
                </a:lnTo>
                <a:lnTo>
                  <a:pt x="79" y="48"/>
                </a:lnTo>
                <a:lnTo>
                  <a:pt x="81" y="46"/>
                </a:lnTo>
                <a:lnTo>
                  <a:pt x="82" y="46"/>
                </a:lnTo>
                <a:lnTo>
                  <a:pt x="86" y="44"/>
                </a:lnTo>
                <a:lnTo>
                  <a:pt x="88" y="44"/>
                </a:lnTo>
                <a:lnTo>
                  <a:pt x="90" y="44"/>
                </a:lnTo>
                <a:lnTo>
                  <a:pt x="92" y="42"/>
                </a:lnTo>
                <a:lnTo>
                  <a:pt x="94" y="42"/>
                </a:lnTo>
                <a:lnTo>
                  <a:pt x="96" y="42"/>
                </a:lnTo>
                <a:lnTo>
                  <a:pt x="98" y="42"/>
                </a:lnTo>
                <a:lnTo>
                  <a:pt x="100" y="40"/>
                </a:lnTo>
                <a:lnTo>
                  <a:pt x="102" y="38"/>
                </a:lnTo>
                <a:lnTo>
                  <a:pt x="102" y="37"/>
                </a:lnTo>
                <a:lnTo>
                  <a:pt x="104" y="35"/>
                </a:lnTo>
                <a:lnTo>
                  <a:pt x="106" y="33"/>
                </a:lnTo>
                <a:lnTo>
                  <a:pt x="106" y="31"/>
                </a:lnTo>
                <a:lnTo>
                  <a:pt x="107" y="29"/>
                </a:lnTo>
                <a:lnTo>
                  <a:pt x="107" y="27"/>
                </a:lnTo>
                <a:lnTo>
                  <a:pt x="109" y="25"/>
                </a:lnTo>
                <a:lnTo>
                  <a:pt x="109" y="23"/>
                </a:lnTo>
                <a:lnTo>
                  <a:pt x="109" y="21"/>
                </a:lnTo>
                <a:lnTo>
                  <a:pt x="111" y="21"/>
                </a:lnTo>
                <a:lnTo>
                  <a:pt x="111" y="19"/>
                </a:lnTo>
                <a:lnTo>
                  <a:pt x="111" y="17"/>
                </a:lnTo>
                <a:lnTo>
                  <a:pt x="113" y="15"/>
                </a:lnTo>
                <a:lnTo>
                  <a:pt x="113" y="14"/>
                </a:lnTo>
                <a:lnTo>
                  <a:pt x="115" y="14"/>
                </a:lnTo>
                <a:lnTo>
                  <a:pt x="115" y="12"/>
                </a:lnTo>
                <a:lnTo>
                  <a:pt x="113" y="10"/>
                </a:lnTo>
                <a:lnTo>
                  <a:pt x="113" y="8"/>
                </a:lnTo>
                <a:lnTo>
                  <a:pt x="115" y="6"/>
                </a:lnTo>
                <a:lnTo>
                  <a:pt x="117" y="4"/>
                </a:lnTo>
                <a:lnTo>
                  <a:pt x="119" y="4"/>
                </a:lnTo>
                <a:lnTo>
                  <a:pt x="121" y="4"/>
                </a:lnTo>
                <a:lnTo>
                  <a:pt x="123" y="4"/>
                </a:lnTo>
                <a:lnTo>
                  <a:pt x="125" y="4"/>
                </a:lnTo>
                <a:lnTo>
                  <a:pt x="127" y="4"/>
                </a:lnTo>
                <a:lnTo>
                  <a:pt x="129" y="4"/>
                </a:lnTo>
                <a:close/>
              </a:path>
            </a:pathLst>
          </a:custGeom>
          <a:solidFill>
            <a:srgbClr val="7BC36F"/>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03" name="Freeform 15">
            <a:extLst>
              <a:ext uri="{FF2B5EF4-FFF2-40B4-BE49-F238E27FC236}">
                <a16:creationId xmlns:a16="http://schemas.microsoft.com/office/drawing/2014/main" id="{5DB957D2-1605-78E7-2331-E996390B2EC4}"/>
              </a:ext>
            </a:extLst>
          </p:cNvPr>
          <p:cNvSpPr>
            <a:spLocks/>
          </p:cNvSpPr>
          <p:nvPr/>
        </p:nvSpPr>
        <p:spPr bwMode="auto">
          <a:xfrm>
            <a:off x="4860270" y="2396420"/>
            <a:ext cx="1424459" cy="1302976"/>
          </a:xfrm>
          <a:custGeom>
            <a:avLst/>
            <a:gdLst>
              <a:gd name="T0" fmla="*/ 37 w 598"/>
              <a:gd name="T1" fmla="*/ 123 h 547"/>
              <a:gd name="T2" fmla="*/ 62 w 598"/>
              <a:gd name="T3" fmla="*/ 108 h 547"/>
              <a:gd name="T4" fmla="*/ 91 w 598"/>
              <a:gd name="T5" fmla="*/ 108 h 547"/>
              <a:gd name="T6" fmla="*/ 129 w 598"/>
              <a:gd name="T7" fmla="*/ 100 h 547"/>
              <a:gd name="T8" fmla="*/ 142 w 598"/>
              <a:gd name="T9" fmla="*/ 73 h 547"/>
              <a:gd name="T10" fmla="*/ 165 w 598"/>
              <a:gd name="T11" fmla="*/ 42 h 547"/>
              <a:gd name="T12" fmla="*/ 196 w 598"/>
              <a:gd name="T13" fmla="*/ 33 h 547"/>
              <a:gd name="T14" fmla="*/ 194 w 598"/>
              <a:gd name="T15" fmla="*/ 60 h 547"/>
              <a:gd name="T16" fmla="*/ 225 w 598"/>
              <a:gd name="T17" fmla="*/ 75 h 547"/>
              <a:gd name="T18" fmla="*/ 250 w 598"/>
              <a:gd name="T19" fmla="*/ 67 h 547"/>
              <a:gd name="T20" fmla="*/ 261 w 598"/>
              <a:gd name="T21" fmla="*/ 48 h 547"/>
              <a:gd name="T22" fmla="*/ 285 w 598"/>
              <a:gd name="T23" fmla="*/ 33 h 547"/>
              <a:gd name="T24" fmla="*/ 310 w 598"/>
              <a:gd name="T25" fmla="*/ 33 h 547"/>
              <a:gd name="T26" fmla="*/ 346 w 598"/>
              <a:gd name="T27" fmla="*/ 48 h 547"/>
              <a:gd name="T28" fmla="*/ 371 w 598"/>
              <a:gd name="T29" fmla="*/ 31 h 547"/>
              <a:gd name="T30" fmla="*/ 404 w 598"/>
              <a:gd name="T31" fmla="*/ 17 h 547"/>
              <a:gd name="T32" fmla="*/ 444 w 598"/>
              <a:gd name="T33" fmla="*/ 0 h 547"/>
              <a:gd name="T34" fmla="*/ 450 w 598"/>
              <a:gd name="T35" fmla="*/ 31 h 547"/>
              <a:gd name="T36" fmla="*/ 481 w 598"/>
              <a:gd name="T37" fmla="*/ 54 h 547"/>
              <a:gd name="T38" fmla="*/ 521 w 598"/>
              <a:gd name="T39" fmla="*/ 71 h 547"/>
              <a:gd name="T40" fmla="*/ 550 w 598"/>
              <a:gd name="T41" fmla="*/ 113 h 547"/>
              <a:gd name="T42" fmla="*/ 544 w 598"/>
              <a:gd name="T43" fmla="*/ 154 h 547"/>
              <a:gd name="T44" fmla="*/ 529 w 598"/>
              <a:gd name="T45" fmla="*/ 179 h 547"/>
              <a:gd name="T46" fmla="*/ 561 w 598"/>
              <a:gd name="T47" fmla="*/ 192 h 547"/>
              <a:gd name="T48" fmla="*/ 588 w 598"/>
              <a:gd name="T49" fmla="*/ 211 h 547"/>
              <a:gd name="T50" fmla="*/ 592 w 598"/>
              <a:gd name="T51" fmla="*/ 238 h 547"/>
              <a:gd name="T52" fmla="*/ 586 w 598"/>
              <a:gd name="T53" fmla="*/ 256 h 547"/>
              <a:gd name="T54" fmla="*/ 565 w 598"/>
              <a:gd name="T55" fmla="*/ 281 h 547"/>
              <a:gd name="T56" fmla="*/ 563 w 598"/>
              <a:gd name="T57" fmla="*/ 317 h 547"/>
              <a:gd name="T58" fmla="*/ 557 w 598"/>
              <a:gd name="T59" fmla="*/ 346 h 547"/>
              <a:gd name="T60" fmla="*/ 554 w 598"/>
              <a:gd name="T61" fmla="*/ 384 h 547"/>
              <a:gd name="T62" fmla="*/ 542 w 598"/>
              <a:gd name="T63" fmla="*/ 415 h 547"/>
              <a:gd name="T64" fmla="*/ 554 w 598"/>
              <a:gd name="T65" fmla="*/ 453 h 547"/>
              <a:gd name="T66" fmla="*/ 569 w 598"/>
              <a:gd name="T67" fmla="*/ 482 h 547"/>
              <a:gd name="T68" fmla="*/ 559 w 598"/>
              <a:gd name="T69" fmla="*/ 511 h 547"/>
              <a:gd name="T70" fmla="*/ 540 w 598"/>
              <a:gd name="T71" fmla="*/ 542 h 547"/>
              <a:gd name="T72" fmla="*/ 515 w 598"/>
              <a:gd name="T73" fmla="*/ 524 h 547"/>
              <a:gd name="T74" fmla="*/ 477 w 598"/>
              <a:gd name="T75" fmla="*/ 505 h 547"/>
              <a:gd name="T76" fmla="*/ 448 w 598"/>
              <a:gd name="T77" fmla="*/ 538 h 547"/>
              <a:gd name="T78" fmla="*/ 434 w 598"/>
              <a:gd name="T79" fmla="*/ 494 h 547"/>
              <a:gd name="T80" fmla="*/ 402 w 598"/>
              <a:gd name="T81" fmla="*/ 459 h 547"/>
              <a:gd name="T82" fmla="*/ 373 w 598"/>
              <a:gd name="T83" fmla="*/ 488 h 547"/>
              <a:gd name="T84" fmla="*/ 279 w 598"/>
              <a:gd name="T85" fmla="*/ 469 h 547"/>
              <a:gd name="T86" fmla="*/ 260 w 598"/>
              <a:gd name="T87" fmla="*/ 461 h 547"/>
              <a:gd name="T88" fmla="*/ 246 w 598"/>
              <a:gd name="T89" fmla="*/ 444 h 547"/>
              <a:gd name="T90" fmla="*/ 273 w 598"/>
              <a:gd name="T91" fmla="*/ 417 h 547"/>
              <a:gd name="T92" fmla="*/ 250 w 598"/>
              <a:gd name="T93" fmla="*/ 386 h 547"/>
              <a:gd name="T94" fmla="*/ 265 w 598"/>
              <a:gd name="T95" fmla="*/ 359 h 547"/>
              <a:gd name="T96" fmla="*/ 256 w 598"/>
              <a:gd name="T97" fmla="*/ 323 h 547"/>
              <a:gd name="T98" fmla="*/ 213 w 598"/>
              <a:gd name="T99" fmla="*/ 321 h 547"/>
              <a:gd name="T100" fmla="*/ 183 w 598"/>
              <a:gd name="T101" fmla="*/ 288 h 547"/>
              <a:gd name="T102" fmla="*/ 208 w 598"/>
              <a:gd name="T103" fmla="*/ 267 h 547"/>
              <a:gd name="T104" fmla="*/ 185 w 598"/>
              <a:gd name="T105" fmla="*/ 238 h 547"/>
              <a:gd name="T106" fmla="*/ 169 w 598"/>
              <a:gd name="T107" fmla="*/ 209 h 547"/>
              <a:gd name="T108" fmla="*/ 154 w 598"/>
              <a:gd name="T109" fmla="*/ 190 h 547"/>
              <a:gd name="T110" fmla="*/ 133 w 598"/>
              <a:gd name="T111" fmla="*/ 202 h 547"/>
              <a:gd name="T112" fmla="*/ 98 w 598"/>
              <a:gd name="T113" fmla="*/ 209 h 547"/>
              <a:gd name="T114" fmla="*/ 67 w 598"/>
              <a:gd name="T115" fmla="*/ 206 h 547"/>
              <a:gd name="T116" fmla="*/ 35 w 598"/>
              <a:gd name="T117" fmla="*/ 238 h 547"/>
              <a:gd name="T118" fmla="*/ 4 w 598"/>
              <a:gd name="T119" fmla="*/ 231 h 547"/>
              <a:gd name="T120" fmla="*/ 8 w 598"/>
              <a:gd name="T121" fmla="*/ 192 h 547"/>
              <a:gd name="T122" fmla="*/ 4 w 598"/>
              <a:gd name="T123" fmla="*/ 163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8" h="547">
                <a:moveTo>
                  <a:pt x="17" y="140"/>
                </a:moveTo>
                <a:lnTo>
                  <a:pt x="19" y="140"/>
                </a:lnTo>
                <a:lnTo>
                  <a:pt x="21" y="140"/>
                </a:lnTo>
                <a:lnTo>
                  <a:pt x="23" y="140"/>
                </a:lnTo>
                <a:lnTo>
                  <a:pt x="25" y="140"/>
                </a:lnTo>
                <a:lnTo>
                  <a:pt x="25" y="142"/>
                </a:lnTo>
                <a:lnTo>
                  <a:pt x="27" y="142"/>
                </a:lnTo>
                <a:lnTo>
                  <a:pt x="27" y="140"/>
                </a:lnTo>
                <a:lnTo>
                  <a:pt x="27" y="138"/>
                </a:lnTo>
                <a:lnTo>
                  <a:pt x="29" y="137"/>
                </a:lnTo>
                <a:lnTo>
                  <a:pt x="31" y="137"/>
                </a:lnTo>
                <a:lnTo>
                  <a:pt x="31" y="135"/>
                </a:lnTo>
                <a:lnTo>
                  <a:pt x="31" y="133"/>
                </a:lnTo>
                <a:lnTo>
                  <a:pt x="31" y="131"/>
                </a:lnTo>
                <a:lnTo>
                  <a:pt x="31" y="129"/>
                </a:lnTo>
                <a:lnTo>
                  <a:pt x="31" y="127"/>
                </a:lnTo>
                <a:lnTo>
                  <a:pt x="33" y="125"/>
                </a:lnTo>
                <a:lnTo>
                  <a:pt x="33" y="123"/>
                </a:lnTo>
                <a:lnTo>
                  <a:pt x="35" y="123"/>
                </a:lnTo>
                <a:lnTo>
                  <a:pt x="37" y="123"/>
                </a:lnTo>
                <a:lnTo>
                  <a:pt x="37" y="121"/>
                </a:lnTo>
                <a:lnTo>
                  <a:pt x="39" y="121"/>
                </a:lnTo>
                <a:lnTo>
                  <a:pt x="39" y="119"/>
                </a:lnTo>
                <a:lnTo>
                  <a:pt x="41" y="119"/>
                </a:lnTo>
                <a:lnTo>
                  <a:pt x="42" y="119"/>
                </a:lnTo>
                <a:lnTo>
                  <a:pt x="42" y="117"/>
                </a:lnTo>
                <a:lnTo>
                  <a:pt x="44" y="115"/>
                </a:lnTo>
                <a:lnTo>
                  <a:pt x="46" y="113"/>
                </a:lnTo>
                <a:lnTo>
                  <a:pt x="48" y="112"/>
                </a:lnTo>
                <a:lnTo>
                  <a:pt x="48" y="110"/>
                </a:lnTo>
                <a:lnTo>
                  <a:pt x="50" y="110"/>
                </a:lnTo>
                <a:lnTo>
                  <a:pt x="52" y="108"/>
                </a:lnTo>
                <a:lnTo>
                  <a:pt x="52" y="106"/>
                </a:lnTo>
                <a:lnTo>
                  <a:pt x="54" y="106"/>
                </a:lnTo>
                <a:lnTo>
                  <a:pt x="54" y="108"/>
                </a:lnTo>
                <a:lnTo>
                  <a:pt x="56" y="108"/>
                </a:lnTo>
                <a:lnTo>
                  <a:pt x="58" y="106"/>
                </a:lnTo>
                <a:lnTo>
                  <a:pt x="58" y="108"/>
                </a:lnTo>
                <a:lnTo>
                  <a:pt x="60" y="108"/>
                </a:lnTo>
                <a:lnTo>
                  <a:pt x="62" y="108"/>
                </a:lnTo>
                <a:lnTo>
                  <a:pt x="62" y="106"/>
                </a:lnTo>
                <a:lnTo>
                  <a:pt x="64" y="106"/>
                </a:lnTo>
                <a:lnTo>
                  <a:pt x="66" y="104"/>
                </a:lnTo>
                <a:lnTo>
                  <a:pt x="67" y="104"/>
                </a:lnTo>
                <a:lnTo>
                  <a:pt x="69" y="104"/>
                </a:lnTo>
                <a:lnTo>
                  <a:pt x="69" y="106"/>
                </a:lnTo>
                <a:lnTo>
                  <a:pt x="71" y="106"/>
                </a:lnTo>
                <a:lnTo>
                  <a:pt x="73" y="106"/>
                </a:lnTo>
                <a:lnTo>
                  <a:pt x="73" y="108"/>
                </a:lnTo>
                <a:lnTo>
                  <a:pt x="73" y="110"/>
                </a:lnTo>
                <a:lnTo>
                  <a:pt x="75" y="110"/>
                </a:lnTo>
                <a:lnTo>
                  <a:pt x="77" y="112"/>
                </a:lnTo>
                <a:lnTo>
                  <a:pt x="79" y="112"/>
                </a:lnTo>
                <a:lnTo>
                  <a:pt x="81" y="112"/>
                </a:lnTo>
                <a:lnTo>
                  <a:pt x="83" y="112"/>
                </a:lnTo>
                <a:lnTo>
                  <a:pt x="83" y="110"/>
                </a:lnTo>
                <a:lnTo>
                  <a:pt x="85" y="108"/>
                </a:lnTo>
                <a:lnTo>
                  <a:pt x="87" y="108"/>
                </a:lnTo>
                <a:lnTo>
                  <a:pt x="89" y="108"/>
                </a:lnTo>
                <a:lnTo>
                  <a:pt x="91" y="108"/>
                </a:lnTo>
                <a:lnTo>
                  <a:pt x="92" y="110"/>
                </a:lnTo>
                <a:lnTo>
                  <a:pt x="94" y="108"/>
                </a:lnTo>
                <a:lnTo>
                  <a:pt x="94" y="106"/>
                </a:lnTo>
                <a:lnTo>
                  <a:pt x="96" y="106"/>
                </a:lnTo>
                <a:lnTo>
                  <a:pt x="98" y="106"/>
                </a:lnTo>
                <a:lnTo>
                  <a:pt x="102" y="106"/>
                </a:lnTo>
                <a:lnTo>
                  <a:pt x="104" y="106"/>
                </a:lnTo>
                <a:lnTo>
                  <a:pt x="108" y="106"/>
                </a:lnTo>
                <a:lnTo>
                  <a:pt x="110" y="106"/>
                </a:lnTo>
                <a:lnTo>
                  <a:pt x="112" y="104"/>
                </a:lnTo>
                <a:lnTo>
                  <a:pt x="112" y="102"/>
                </a:lnTo>
                <a:lnTo>
                  <a:pt x="114" y="102"/>
                </a:lnTo>
                <a:lnTo>
                  <a:pt x="117" y="102"/>
                </a:lnTo>
                <a:lnTo>
                  <a:pt x="121" y="100"/>
                </a:lnTo>
                <a:lnTo>
                  <a:pt x="123" y="102"/>
                </a:lnTo>
                <a:lnTo>
                  <a:pt x="125" y="100"/>
                </a:lnTo>
                <a:lnTo>
                  <a:pt x="127" y="100"/>
                </a:lnTo>
                <a:lnTo>
                  <a:pt x="127" y="98"/>
                </a:lnTo>
                <a:lnTo>
                  <a:pt x="129" y="98"/>
                </a:lnTo>
                <a:lnTo>
                  <a:pt x="129" y="100"/>
                </a:lnTo>
                <a:lnTo>
                  <a:pt x="131" y="98"/>
                </a:lnTo>
                <a:lnTo>
                  <a:pt x="133" y="96"/>
                </a:lnTo>
                <a:lnTo>
                  <a:pt x="133" y="94"/>
                </a:lnTo>
                <a:lnTo>
                  <a:pt x="133" y="92"/>
                </a:lnTo>
                <a:lnTo>
                  <a:pt x="131" y="92"/>
                </a:lnTo>
                <a:lnTo>
                  <a:pt x="133" y="90"/>
                </a:lnTo>
                <a:lnTo>
                  <a:pt x="135" y="90"/>
                </a:lnTo>
                <a:lnTo>
                  <a:pt x="137" y="90"/>
                </a:lnTo>
                <a:lnTo>
                  <a:pt x="139" y="88"/>
                </a:lnTo>
                <a:lnTo>
                  <a:pt x="137" y="87"/>
                </a:lnTo>
                <a:lnTo>
                  <a:pt x="137" y="85"/>
                </a:lnTo>
                <a:lnTo>
                  <a:pt x="137" y="83"/>
                </a:lnTo>
                <a:lnTo>
                  <a:pt x="139" y="83"/>
                </a:lnTo>
                <a:lnTo>
                  <a:pt x="139" y="81"/>
                </a:lnTo>
                <a:lnTo>
                  <a:pt x="140" y="81"/>
                </a:lnTo>
                <a:lnTo>
                  <a:pt x="142" y="79"/>
                </a:lnTo>
                <a:lnTo>
                  <a:pt x="142" y="77"/>
                </a:lnTo>
                <a:lnTo>
                  <a:pt x="142" y="75"/>
                </a:lnTo>
                <a:lnTo>
                  <a:pt x="144" y="73"/>
                </a:lnTo>
                <a:lnTo>
                  <a:pt x="142" y="73"/>
                </a:lnTo>
                <a:lnTo>
                  <a:pt x="142" y="71"/>
                </a:lnTo>
                <a:lnTo>
                  <a:pt x="142" y="69"/>
                </a:lnTo>
                <a:lnTo>
                  <a:pt x="142" y="67"/>
                </a:lnTo>
                <a:lnTo>
                  <a:pt x="142" y="65"/>
                </a:lnTo>
                <a:lnTo>
                  <a:pt x="144" y="64"/>
                </a:lnTo>
                <a:lnTo>
                  <a:pt x="144" y="62"/>
                </a:lnTo>
                <a:lnTo>
                  <a:pt x="144" y="60"/>
                </a:lnTo>
                <a:lnTo>
                  <a:pt x="144" y="58"/>
                </a:lnTo>
                <a:lnTo>
                  <a:pt x="146" y="58"/>
                </a:lnTo>
                <a:lnTo>
                  <a:pt x="146" y="56"/>
                </a:lnTo>
                <a:lnTo>
                  <a:pt x="146" y="54"/>
                </a:lnTo>
                <a:lnTo>
                  <a:pt x="148" y="54"/>
                </a:lnTo>
                <a:lnTo>
                  <a:pt x="150" y="52"/>
                </a:lnTo>
                <a:lnTo>
                  <a:pt x="152" y="50"/>
                </a:lnTo>
                <a:lnTo>
                  <a:pt x="154" y="48"/>
                </a:lnTo>
                <a:lnTo>
                  <a:pt x="156" y="48"/>
                </a:lnTo>
                <a:lnTo>
                  <a:pt x="158" y="46"/>
                </a:lnTo>
                <a:lnTo>
                  <a:pt x="160" y="44"/>
                </a:lnTo>
                <a:lnTo>
                  <a:pt x="162" y="44"/>
                </a:lnTo>
                <a:lnTo>
                  <a:pt x="165" y="42"/>
                </a:lnTo>
                <a:lnTo>
                  <a:pt x="167" y="40"/>
                </a:lnTo>
                <a:lnTo>
                  <a:pt x="167" y="39"/>
                </a:lnTo>
                <a:lnTo>
                  <a:pt x="169" y="39"/>
                </a:lnTo>
                <a:lnTo>
                  <a:pt x="171" y="37"/>
                </a:lnTo>
                <a:lnTo>
                  <a:pt x="171" y="35"/>
                </a:lnTo>
                <a:lnTo>
                  <a:pt x="173" y="33"/>
                </a:lnTo>
                <a:lnTo>
                  <a:pt x="175" y="31"/>
                </a:lnTo>
                <a:lnTo>
                  <a:pt x="175" y="29"/>
                </a:lnTo>
                <a:lnTo>
                  <a:pt x="177" y="29"/>
                </a:lnTo>
                <a:lnTo>
                  <a:pt x="181" y="29"/>
                </a:lnTo>
                <a:lnTo>
                  <a:pt x="183" y="29"/>
                </a:lnTo>
                <a:lnTo>
                  <a:pt x="185" y="29"/>
                </a:lnTo>
                <a:lnTo>
                  <a:pt x="187" y="31"/>
                </a:lnTo>
                <a:lnTo>
                  <a:pt x="188" y="31"/>
                </a:lnTo>
                <a:lnTo>
                  <a:pt x="188" y="33"/>
                </a:lnTo>
                <a:lnTo>
                  <a:pt x="190" y="33"/>
                </a:lnTo>
                <a:lnTo>
                  <a:pt x="192" y="33"/>
                </a:lnTo>
                <a:lnTo>
                  <a:pt x="192" y="35"/>
                </a:lnTo>
                <a:lnTo>
                  <a:pt x="194" y="35"/>
                </a:lnTo>
                <a:lnTo>
                  <a:pt x="196" y="33"/>
                </a:lnTo>
                <a:lnTo>
                  <a:pt x="198" y="33"/>
                </a:lnTo>
                <a:lnTo>
                  <a:pt x="200" y="33"/>
                </a:lnTo>
                <a:lnTo>
                  <a:pt x="202" y="33"/>
                </a:lnTo>
                <a:lnTo>
                  <a:pt x="204" y="35"/>
                </a:lnTo>
                <a:lnTo>
                  <a:pt x="204" y="37"/>
                </a:lnTo>
                <a:lnTo>
                  <a:pt x="206" y="39"/>
                </a:lnTo>
                <a:lnTo>
                  <a:pt x="206" y="40"/>
                </a:lnTo>
                <a:lnTo>
                  <a:pt x="206" y="42"/>
                </a:lnTo>
                <a:lnTo>
                  <a:pt x="204" y="42"/>
                </a:lnTo>
                <a:lnTo>
                  <a:pt x="204" y="44"/>
                </a:lnTo>
                <a:lnTo>
                  <a:pt x="202" y="48"/>
                </a:lnTo>
                <a:lnTo>
                  <a:pt x="200" y="48"/>
                </a:lnTo>
                <a:lnTo>
                  <a:pt x="200" y="50"/>
                </a:lnTo>
                <a:lnTo>
                  <a:pt x="198" y="50"/>
                </a:lnTo>
                <a:lnTo>
                  <a:pt x="198" y="52"/>
                </a:lnTo>
                <a:lnTo>
                  <a:pt x="196" y="52"/>
                </a:lnTo>
                <a:lnTo>
                  <a:pt x="196" y="54"/>
                </a:lnTo>
                <a:lnTo>
                  <a:pt x="194" y="56"/>
                </a:lnTo>
                <a:lnTo>
                  <a:pt x="192" y="58"/>
                </a:lnTo>
                <a:lnTo>
                  <a:pt x="194" y="60"/>
                </a:lnTo>
                <a:lnTo>
                  <a:pt x="196" y="58"/>
                </a:lnTo>
                <a:lnTo>
                  <a:pt x="198" y="58"/>
                </a:lnTo>
                <a:lnTo>
                  <a:pt x="200" y="58"/>
                </a:lnTo>
                <a:lnTo>
                  <a:pt x="202" y="58"/>
                </a:lnTo>
                <a:lnTo>
                  <a:pt x="204" y="60"/>
                </a:lnTo>
                <a:lnTo>
                  <a:pt x="206" y="60"/>
                </a:lnTo>
                <a:lnTo>
                  <a:pt x="206" y="62"/>
                </a:lnTo>
                <a:lnTo>
                  <a:pt x="208" y="62"/>
                </a:lnTo>
                <a:lnTo>
                  <a:pt x="210" y="62"/>
                </a:lnTo>
                <a:lnTo>
                  <a:pt x="212" y="62"/>
                </a:lnTo>
                <a:lnTo>
                  <a:pt x="212" y="64"/>
                </a:lnTo>
                <a:lnTo>
                  <a:pt x="213" y="64"/>
                </a:lnTo>
                <a:lnTo>
                  <a:pt x="215" y="65"/>
                </a:lnTo>
                <a:lnTo>
                  <a:pt x="217" y="65"/>
                </a:lnTo>
                <a:lnTo>
                  <a:pt x="219" y="67"/>
                </a:lnTo>
                <a:lnTo>
                  <a:pt x="219" y="69"/>
                </a:lnTo>
                <a:lnTo>
                  <a:pt x="221" y="69"/>
                </a:lnTo>
                <a:lnTo>
                  <a:pt x="223" y="73"/>
                </a:lnTo>
                <a:lnTo>
                  <a:pt x="225" y="73"/>
                </a:lnTo>
                <a:lnTo>
                  <a:pt x="225" y="75"/>
                </a:lnTo>
                <a:lnTo>
                  <a:pt x="227" y="75"/>
                </a:lnTo>
                <a:lnTo>
                  <a:pt x="229" y="77"/>
                </a:lnTo>
                <a:lnTo>
                  <a:pt x="229" y="79"/>
                </a:lnTo>
                <a:lnTo>
                  <a:pt x="231" y="79"/>
                </a:lnTo>
                <a:lnTo>
                  <a:pt x="231" y="81"/>
                </a:lnTo>
                <a:lnTo>
                  <a:pt x="233" y="81"/>
                </a:lnTo>
                <a:lnTo>
                  <a:pt x="235" y="81"/>
                </a:lnTo>
                <a:lnTo>
                  <a:pt x="237" y="81"/>
                </a:lnTo>
                <a:lnTo>
                  <a:pt x="238" y="81"/>
                </a:lnTo>
                <a:lnTo>
                  <a:pt x="240" y="79"/>
                </a:lnTo>
                <a:lnTo>
                  <a:pt x="242" y="79"/>
                </a:lnTo>
                <a:lnTo>
                  <a:pt x="242" y="77"/>
                </a:lnTo>
                <a:lnTo>
                  <a:pt x="244" y="77"/>
                </a:lnTo>
                <a:lnTo>
                  <a:pt x="246" y="75"/>
                </a:lnTo>
                <a:lnTo>
                  <a:pt x="248" y="75"/>
                </a:lnTo>
                <a:lnTo>
                  <a:pt x="250" y="73"/>
                </a:lnTo>
                <a:lnTo>
                  <a:pt x="252" y="71"/>
                </a:lnTo>
                <a:lnTo>
                  <a:pt x="252" y="69"/>
                </a:lnTo>
                <a:lnTo>
                  <a:pt x="252" y="67"/>
                </a:lnTo>
                <a:lnTo>
                  <a:pt x="250" y="67"/>
                </a:lnTo>
                <a:lnTo>
                  <a:pt x="250" y="65"/>
                </a:lnTo>
                <a:lnTo>
                  <a:pt x="248" y="64"/>
                </a:lnTo>
                <a:lnTo>
                  <a:pt x="246" y="62"/>
                </a:lnTo>
                <a:lnTo>
                  <a:pt x="246" y="60"/>
                </a:lnTo>
                <a:lnTo>
                  <a:pt x="244" y="58"/>
                </a:lnTo>
                <a:lnTo>
                  <a:pt x="244" y="56"/>
                </a:lnTo>
                <a:lnTo>
                  <a:pt x="242" y="54"/>
                </a:lnTo>
                <a:lnTo>
                  <a:pt x="244" y="52"/>
                </a:lnTo>
                <a:lnTo>
                  <a:pt x="244" y="50"/>
                </a:lnTo>
                <a:lnTo>
                  <a:pt x="246" y="50"/>
                </a:lnTo>
                <a:lnTo>
                  <a:pt x="246" y="48"/>
                </a:lnTo>
                <a:lnTo>
                  <a:pt x="248" y="48"/>
                </a:lnTo>
                <a:lnTo>
                  <a:pt x="250" y="48"/>
                </a:lnTo>
                <a:lnTo>
                  <a:pt x="250" y="46"/>
                </a:lnTo>
                <a:lnTo>
                  <a:pt x="254" y="46"/>
                </a:lnTo>
                <a:lnTo>
                  <a:pt x="256" y="46"/>
                </a:lnTo>
                <a:lnTo>
                  <a:pt x="258" y="46"/>
                </a:lnTo>
                <a:lnTo>
                  <a:pt x="260" y="46"/>
                </a:lnTo>
                <a:lnTo>
                  <a:pt x="261" y="46"/>
                </a:lnTo>
                <a:lnTo>
                  <a:pt x="261" y="48"/>
                </a:lnTo>
                <a:lnTo>
                  <a:pt x="263" y="48"/>
                </a:lnTo>
                <a:lnTo>
                  <a:pt x="265" y="48"/>
                </a:lnTo>
                <a:lnTo>
                  <a:pt x="267" y="48"/>
                </a:lnTo>
                <a:lnTo>
                  <a:pt x="269" y="50"/>
                </a:lnTo>
                <a:lnTo>
                  <a:pt x="271" y="52"/>
                </a:lnTo>
                <a:lnTo>
                  <a:pt x="273" y="52"/>
                </a:lnTo>
                <a:lnTo>
                  <a:pt x="275" y="52"/>
                </a:lnTo>
                <a:lnTo>
                  <a:pt x="277" y="52"/>
                </a:lnTo>
                <a:lnTo>
                  <a:pt x="279" y="52"/>
                </a:lnTo>
                <a:lnTo>
                  <a:pt x="279" y="50"/>
                </a:lnTo>
                <a:lnTo>
                  <a:pt x="279" y="48"/>
                </a:lnTo>
                <a:lnTo>
                  <a:pt x="279" y="46"/>
                </a:lnTo>
                <a:lnTo>
                  <a:pt x="279" y="44"/>
                </a:lnTo>
                <a:lnTo>
                  <a:pt x="281" y="42"/>
                </a:lnTo>
                <a:lnTo>
                  <a:pt x="281" y="40"/>
                </a:lnTo>
                <a:lnTo>
                  <a:pt x="281" y="39"/>
                </a:lnTo>
                <a:lnTo>
                  <a:pt x="283" y="37"/>
                </a:lnTo>
                <a:lnTo>
                  <a:pt x="283" y="35"/>
                </a:lnTo>
                <a:lnTo>
                  <a:pt x="285" y="35"/>
                </a:lnTo>
                <a:lnTo>
                  <a:pt x="285" y="33"/>
                </a:lnTo>
                <a:lnTo>
                  <a:pt x="285" y="31"/>
                </a:lnTo>
                <a:lnTo>
                  <a:pt x="286" y="31"/>
                </a:lnTo>
                <a:lnTo>
                  <a:pt x="286" y="29"/>
                </a:lnTo>
                <a:lnTo>
                  <a:pt x="286" y="27"/>
                </a:lnTo>
                <a:lnTo>
                  <a:pt x="288" y="27"/>
                </a:lnTo>
                <a:lnTo>
                  <a:pt x="290" y="25"/>
                </a:lnTo>
                <a:lnTo>
                  <a:pt x="292" y="23"/>
                </a:lnTo>
                <a:lnTo>
                  <a:pt x="294" y="23"/>
                </a:lnTo>
                <a:lnTo>
                  <a:pt x="296" y="23"/>
                </a:lnTo>
                <a:lnTo>
                  <a:pt x="298" y="23"/>
                </a:lnTo>
                <a:lnTo>
                  <a:pt x="300" y="23"/>
                </a:lnTo>
                <a:lnTo>
                  <a:pt x="302" y="23"/>
                </a:lnTo>
                <a:lnTo>
                  <a:pt x="302" y="21"/>
                </a:lnTo>
                <a:lnTo>
                  <a:pt x="304" y="23"/>
                </a:lnTo>
                <a:lnTo>
                  <a:pt x="306" y="23"/>
                </a:lnTo>
                <a:lnTo>
                  <a:pt x="308" y="25"/>
                </a:lnTo>
                <a:lnTo>
                  <a:pt x="308" y="27"/>
                </a:lnTo>
                <a:lnTo>
                  <a:pt x="310" y="29"/>
                </a:lnTo>
                <a:lnTo>
                  <a:pt x="310" y="31"/>
                </a:lnTo>
                <a:lnTo>
                  <a:pt x="310" y="33"/>
                </a:lnTo>
                <a:lnTo>
                  <a:pt x="311" y="35"/>
                </a:lnTo>
                <a:lnTo>
                  <a:pt x="313" y="35"/>
                </a:lnTo>
                <a:lnTo>
                  <a:pt x="315" y="33"/>
                </a:lnTo>
                <a:lnTo>
                  <a:pt x="317" y="33"/>
                </a:lnTo>
                <a:lnTo>
                  <a:pt x="321" y="35"/>
                </a:lnTo>
                <a:lnTo>
                  <a:pt x="323" y="37"/>
                </a:lnTo>
                <a:lnTo>
                  <a:pt x="325" y="39"/>
                </a:lnTo>
                <a:lnTo>
                  <a:pt x="327" y="40"/>
                </a:lnTo>
                <a:lnTo>
                  <a:pt x="329" y="40"/>
                </a:lnTo>
                <a:lnTo>
                  <a:pt x="331" y="42"/>
                </a:lnTo>
                <a:lnTo>
                  <a:pt x="333" y="42"/>
                </a:lnTo>
                <a:lnTo>
                  <a:pt x="333" y="44"/>
                </a:lnTo>
                <a:lnTo>
                  <a:pt x="335" y="46"/>
                </a:lnTo>
                <a:lnTo>
                  <a:pt x="335" y="48"/>
                </a:lnTo>
                <a:lnTo>
                  <a:pt x="336" y="48"/>
                </a:lnTo>
                <a:lnTo>
                  <a:pt x="336" y="50"/>
                </a:lnTo>
                <a:lnTo>
                  <a:pt x="338" y="50"/>
                </a:lnTo>
                <a:lnTo>
                  <a:pt x="342" y="50"/>
                </a:lnTo>
                <a:lnTo>
                  <a:pt x="344" y="50"/>
                </a:lnTo>
                <a:lnTo>
                  <a:pt x="346" y="48"/>
                </a:lnTo>
                <a:lnTo>
                  <a:pt x="348" y="48"/>
                </a:lnTo>
                <a:lnTo>
                  <a:pt x="348" y="46"/>
                </a:lnTo>
                <a:lnTo>
                  <a:pt x="350" y="44"/>
                </a:lnTo>
                <a:lnTo>
                  <a:pt x="352" y="44"/>
                </a:lnTo>
                <a:lnTo>
                  <a:pt x="354" y="44"/>
                </a:lnTo>
                <a:lnTo>
                  <a:pt x="356" y="42"/>
                </a:lnTo>
                <a:lnTo>
                  <a:pt x="358" y="42"/>
                </a:lnTo>
                <a:lnTo>
                  <a:pt x="359" y="42"/>
                </a:lnTo>
                <a:lnTo>
                  <a:pt x="361" y="42"/>
                </a:lnTo>
                <a:lnTo>
                  <a:pt x="363" y="42"/>
                </a:lnTo>
                <a:lnTo>
                  <a:pt x="363" y="40"/>
                </a:lnTo>
                <a:lnTo>
                  <a:pt x="365" y="40"/>
                </a:lnTo>
                <a:lnTo>
                  <a:pt x="365" y="39"/>
                </a:lnTo>
                <a:lnTo>
                  <a:pt x="365" y="37"/>
                </a:lnTo>
                <a:lnTo>
                  <a:pt x="363" y="37"/>
                </a:lnTo>
                <a:lnTo>
                  <a:pt x="365" y="35"/>
                </a:lnTo>
                <a:lnTo>
                  <a:pt x="367" y="33"/>
                </a:lnTo>
                <a:lnTo>
                  <a:pt x="369" y="33"/>
                </a:lnTo>
                <a:lnTo>
                  <a:pt x="369" y="31"/>
                </a:lnTo>
                <a:lnTo>
                  <a:pt x="371" y="31"/>
                </a:lnTo>
                <a:lnTo>
                  <a:pt x="371" y="29"/>
                </a:lnTo>
                <a:lnTo>
                  <a:pt x="373" y="29"/>
                </a:lnTo>
                <a:lnTo>
                  <a:pt x="377" y="29"/>
                </a:lnTo>
                <a:lnTo>
                  <a:pt x="379" y="29"/>
                </a:lnTo>
                <a:lnTo>
                  <a:pt x="381" y="29"/>
                </a:lnTo>
                <a:lnTo>
                  <a:pt x="383" y="29"/>
                </a:lnTo>
                <a:lnTo>
                  <a:pt x="384" y="29"/>
                </a:lnTo>
                <a:lnTo>
                  <a:pt x="386" y="29"/>
                </a:lnTo>
                <a:lnTo>
                  <a:pt x="388" y="29"/>
                </a:lnTo>
                <a:lnTo>
                  <a:pt x="390" y="29"/>
                </a:lnTo>
                <a:lnTo>
                  <a:pt x="390" y="27"/>
                </a:lnTo>
                <a:lnTo>
                  <a:pt x="392" y="27"/>
                </a:lnTo>
                <a:lnTo>
                  <a:pt x="392" y="25"/>
                </a:lnTo>
                <a:lnTo>
                  <a:pt x="394" y="23"/>
                </a:lnTo>
                <a:lnTo>
                  <a:pt x="396" y="23"/>
                </a:lnTo>
                <a:lnTo>
                  <a:pt x="396" y="21"/>
                </a:lnTo>
                <a:lnTo>
                  <a:pt x="398" y="21"/>
                </a:lnTo>
                <a:lnTo>
                  <a:pt x="400" y="21"/>
                </a:lnTo>
                <a:lnTo>
                  <a:pt x="402" y="19"/>
                </a:lnTo>
                <a:lnTo>
                  <a:pt x="404" y="17"/>
                </a:lnTo>
                <a:lnTo>
                  <a:pt x="406" y="16"/>
                </a:lnTo>
                <a:lnTo>
                  <a:pt x="408" y="14"/>
                </a:lnTo>
                <a:lnTo>
                  <a:pt x="409" y="12"/>
                </a:lnTo>
                <a:lnTo>
                  <a:pt x="411" y="12"/>
                </a:lnTo>
                <a:lnTo>
                  <a:pt x="413" y="12"/>
                </a:lnTo>
                <a:lnTo>
                  <a:pt x="415" y="10"/>
                </a:lnTo>
                <a:lnTo>
                  <a:pt x="417" y="10"/>
                </a:lnTo>
                <a:lnTo>
                  <a:pt x="417" y="8"/>
                </a:lnTo>
                <a:lnTo>
                  <a:pt x="421" y="8"/>
                </a:lnTo>
                <a:lnTo>
                  <a:pt x="425" y="6"/>
                </a:lnTo>
                <a:lnTo>
                  <a:pt x="427" y="6"/>
                </a:lnTo>
                <a:lnTo>
                  <a:pt x="429" y="8"/>
                </a:lnTo>
                <a:lnTo>
                  <a:pt x="431" y="8"/>
                </a:lnTo>
                <a:lnTo>
                  <a:pt x="432" y="6"/>
                </a:lnTo>
                <a:lnTo>
                  <a:pt x="434" y="6"/>
                </a:lnTo>
                <a:lnTo>
                  <a:pt x="436" y="4"/>
                </a:lnTo>
                <a:lnTo>
                  <a:pt x="438" y="4"/>
                </a:lnTo>
                <a:lnTo>
                  <a:pt x="440" y="2"/>
                </a:lnTo>
                <a:lnTo>
                  <a:pt x="442" y="2"/>
                </a:lnTo>
                <a:lnTo>
                  <a:pt x="444" y="0"/>
                </a:lnTo>
                <a:lnTo>
                  <a:pt x="446" y="0"/>
                </a:lnTo>
                <a:lnTo>
                  <a:pt x="448" y="0"/>
                </a:lnTo>
                <a:lnTo>
                  <a:pt x="450" y="2"/>
                </a:lnTo>
                <a:lnTo>
                  <a:pt x="452" y="2"/>
                </a:lnTo>
                <a:lnTo>
                  <a:pt x="454" y="4"/>
                </a:lnTo>
                <a:lnTo>
                  <a:pt x="454" y="6"/>
                </a:lnTo>
                <a:lnTo>
                  <a:pt x="454" y="8"/>
                </a:lnTo>
                <a:lnTo>
                  <a:pt x="454" y="10"/>
                </a:lnTo>
                <a:lnTo>
                  <a:pt x="456" y="12"/>
                </a:lnTo>
                <a:lnTo>
                  <a:pt x="454" y="14"/>
                </a:lnTo>
                <a:lnTo>
                  <a:pt x="454" y="16"/>
                </a:lnTo>
                <a:lnTo>
                  <a:pt x="452" y="17"/>
                </a:lnTo>
                <a:lnTo>
                  <a:pt x="452" y="19"/>
                </a:lnTo>
                <a:lnTo>
                  <a:pt x="450" y="19"/>
                </a:lnTo>
                <a:lnTo>
                  <a:pt x="450" y="21"/>
                </a:lnTo>
                <a:lnTo>
                  <a:pt x="448" y="23"/>
                </a:lnTo>
                <a:lnTo>
                  <a:pt x="448" y="25"/>
                </a:lnTo>
                <a:lnTo>
                  <a:pt x="448" y="27"/>
                </a:lnTo>
                <a:lnTo>
                  <a:pt x="448" y="29"/>
                </a:lnTo>
                <a:lnTo>
                  <a:pt x="450" y="31"/>
                </a:lnTo>
                <a:lnTo>
                  <a:pt x="452" y="33"/>
                </a:lnTo>
                <a:lnTo>
                  <a:pt x="454" y="33"/>
                </a:lnTo>
                <a:lnTo>
                  <a:pt x="454" y="35"/>
                </a:lnTo>
                <a:lnTo>
                  <a:pt x="456" y="35"/>
                </a:lnTo>
                <a:lnTo>
                  <a:pt x="457" y="37"/>
                </a:lnTo>
                <a:lnTo>
                  <a:pt x="459" y="37"/>
                </a:lnTo>
                <a:lnTo>
                  <a:pt x="461" y="39"/>
                </a:lnTo>
                <a:lnTo>
                  <a:pt x="463" y="40"/>
                </a:lnTo>
                <a:lnTo>
                  <a:pt x="463" y="42"/>
                </a:lnTo>
                <a:lnTo>
                  <a:pt x="465" y="44"/>
                </a:lnTo>
                <a:lnTo>
                  <a:pt x="467" y="44"/>
                </a:lnTo>
                <a:lnTo>
                  <a:pt x="469" y="44"/>
                </a:lnTo>
                <a:lnTo>
                  <a:pt x="471" y="42"/>
                </a:lnTo>
                <a:lnTo>
                  <a:pt x="475" y="42"/>
                </a:lnTo>
                <a:lnTo>
                  <a:pt x="477" y="44"/>
                </a:lnTo>
                <a:lnTo>
                  <a:pt x="479" y="44"/>
                </a:lnTo>
                <a:lnTo>
                  <a:pt x="479" y="46"/>
                </a:lnTo>
                <a:lnTo>
                  <a:pt x="479" y="48"/>
                </a:lnTo>
                <a:lnTo>
                  <a:pt x="479" y="52"/>
                </a:lnTo>
                <a:lnTo>
                  <a:pt x="481" y="54"/>
                </a:lnTo>
                <a:lnTo>
                  <a:pt x="482" y="56"/>
                </a:lnTo>
                <a:lnTo>
                  <a:pt x="484" y="58"/>
                </a:lnTo>
                <a:lnTo>
                  <a:pt x="484" y="60"/>
                </a:lnTo>
                <a:lnTo>
                  <a:pt x="486" y="62"/>
                </a:lnTo>
                <a:lnTo>
                  <a:pt x="488" y="65"/>
                </a:lnTo>
                <a:lnTo>
                  <a:pt x="490" y="65"/>
                </a:lnTo>
                <a:lnTo>
                  <a:pt x="492" y="65"/>
                </a:lnTo>
                <a:lnTo>
                  <a:pt x="494" y="65"/>
                </a:lnTo>
                <a:lnTo>
                  <a:pt x="498" y="64"/>
                </a:lnTo>
                <a:lnTo>
                  <a:pt x="500" y="64"/>
                </a:lnTo>
                <a:lnTo>
                  <a:pt x="502" y="64"/>
                </a:lnTo>
                <a:lnTo>
                  <a:pt x="504" y="62"/>
                </a:lnTo>
                <a:lnTo>
                  <a:pt x="505" y="62"/>
                </a:lnTo>
                <a:lnTo>
                  <a:pt x="509" y="62"/>
                </a:lnTo>
                <a:lnTo>
                  <a:pt x="511" y="62"/>
                </a:lnTo>
                <a:lnTo>
                  <a:pt x="513" y="64"/>
                </a:lnTo>
                <a:lnTo>
                  <a:pt x="515" y="65"/>
                </a:lnTo>
                <a:lnTo>
                  <a:pt x="517" y="67"/>
                </a:lnTo>
                <a:lnTo>
                  <a:pt x="519" y="69"/>
                </a:lnTo>
                <a:lnTo>
                  <a:pt x="521" y="71"/>
                </a:lnTo>
                <a:lnTo>
                  <a:pt x="523" y="73"/>
                </a:lnTo>
                <a:lnTo>
                  <a:pt x="525" y="77"/>
                </a:lnTo>
                <a:lnTo>
                  <a:pt x="529" y="79"/>
                </a:lnTo>
                <a:lnTo>
                  <a:pt x="530" y="79"/>
                </a:lnTo>
                <a:lnTo>
                  <a:pt x="532" y="81"/>
                </a:lnTo>
                <a:lnTo>
                  <a:pt x="532" y="85"/>
                </a:lnTo>
                <a:lnTo>
                  <a:pt x="534" y="87"/>
                </a:lnTo>
                <a:lnTo>
                  <a:pt x="536" y="88"/>
                </a:lnTo>
                <a:lnTo>
                  <a:pt x="536" y="92"/>
                </a:lnTo>
                <a:lnTo>
                  <a:pt x="540" y="92"/>
                </a:lnTo>
                <a:lnTo>
                  <a:pt x="542" y="92"/>
                </a:lnTo>
                <a:lnTo>
                  <a:pt x="546" y="94"/>
                </a:lnTo>
                <a:lnTo>
                  <a:pt x="548" y="96"/>
                </a:lnTo>
                <a:lnTo>
                  <a:pt x="550" y="98"/>
                </a:lnTo>
                <a:lnTo>
                  <a:pt x="550" y="100"/>
                </a:lnTo>
                <a:lnTo>
                  <a:pt x="550" y="104"/>
                </a:lnTo>
                <a:lnTo>
                  <a:pt x="550" y="108"/>
                </a:lnTo>
                <a:lnTo>
                  <a:pt x="550" y="110"/>
                </a:lnTo>
                <a:lnTo>
                  <a:pt x="550" y="112"/>
                </a:lnTo>
                <a:lnTo>
                  <a:pt x="550" y="113"/>
                </a:lnTo>
                <a:lnTo>
                  <a:pt x="548" y="115"/>
                </a:lnTo>
                <a:lnTo>
                  <a:pt x="548" y="117"/>
                </a:lnTo>
                <a:lnTo>
                  <a:pt x="548" y="119"/>
                </a:lnTo>
                <a:lnTo>
                  <a:pt x="546" y="121"/>
                </a:lnTo>
                <a:lnTo>
                  <a:pt x="546" y="123"/>
                </a:lnTo>
                <a:lnTo>
                  <a:pt x="546" y="125"/>
                </a:lnTo>
                <a:lnTo>
                  <a:pt x="544" y="125"/>
                </a:lnTo>
                <a:lnTo>
                  <a:pt x="544" y="127"/>
                </a:lnTo>
                <a:lnTo>
                  <a:pt x="544" y="129"/>
                </a:lnTo>
                <a:lnTo>
                  <a:pt x="544" y="131"/>
                </a:lnTo>
                <a:lnTo>
                  <a:pt x="542" y="133"/>
                </a:lnTo>
                <a:lnTo>
                  <a:pt x="542" y="135"/>
                </a:lnTo>
                <a:lnTo>
                  <a:pt x="542" y="138"/>
                </a:lnTo>
                <a:lnTo>
                  <a:pt x="542" y="140"/>
                </a:lnTo>
                <a:lnTo>
                  <a:pt x="542" y="142"/>
                </a:lnTo>
                <a:lnTo>
                  <a:pt x="544" y="144"/>
                </a:lnTo>
                <a:lnTo>
                  <a:pt x="544" y="146"/>
                </a:lnTo>
                <a:lnTo>
                  <a:pt x="544" y="148"/>
                </a:lnTo>
                <a:lnTo>
                  <a:pt x="544" y="150"/>
                </a:lnTo>
                <a:lnTo>
                  <a:pt x="544" y="154"/>
                </a:lnTo>
                <a:lnTo>
                  <a:pt x="544" y="156"/>
                </a:lnTo>
                <a:lnTo>
                  <a:pt x="544" y="158"/>
                </a:lnTo>
                <a:lnTo>
                  <a:pt x="544" y="160"/>
                </a:lnTo>
                <a:lnTo>
                  <a:pt x="544" y="161"/>
                </a:lnTo>
                <a:lnTo>
                  <a:pt x="544" y="163"/>
                </a:lnTo>
                <a:lnTo>
                  <a:pt x="546" y="165"/>
                </a:lnTo>
                <a:lnTo>
                  <a:pt x="546" y="169"/>
                </a:lnTo>
                <a:lnTo>
                  <a:pt x="546" y="171"/>
                </a:lnTo>
                <a:lnTo>
                  <a:pt x="548" y="173"/>
                </a:lnTo>
                <a:lnTo>
                  <a:pt x="546" y="175"/>
                </a:lnTo>
                <a:lnTo>
                  <a:pt x="544" y="175"/>
                </a:lnTo>
                <a:lnTo>
                  <a:pt x="542" y="175"/>
                </a:lnTo>
                <a:lnTo>
                  <a:pt x="540" y="175"/>
                </a:lnTo>
                <a:lnTo>
                  <a:pt x="538" y="175"/>
                </a:lnTo>
                <a:lnTo>
                  <a:pt x="536" y="175"/>
                </a:lnTo>
                <a:lnTo>
                  <a:pt x="534" y="175"/>
                </a:lnTo>
                <a:lnTo>
                  <a:pt x="532" y="177"/>
                </a:lnTo>
                <a:lnTo>
                  <a:pt x="530" y="177"/>
                </a:lnTo>
                <a:lnTo>
                  <a:pt x="530" y="179"/>
                </a:lnTo>
                <a:lnTo>
                  <a:pt x="529" y="179"/>
                </a:lnTo>
                <a:lnTo>
                  <a:pt x="530" y="183"/>
                </a:lnTo>
                <a:lnTo>
                  <a:pt x="530" y="186"/>
                </a:lnTo>
                <a:lnTo>
                  <a:pt x="532" y="188"/>
                </a:lnTo>
                <a:lnTo>
                  <a:pt x="532" y="190"/>
                </a:lnTo>
                <a:lnTo>
                  <a:pt x="536" y="192"/>
                </a:lnTo>
                <a:lnTo>
                  <a:pt x="538" y="192"/>
                </a:lnTo>
                <a:lnTo>
                  <a:pt x="540" y="192"/>
                </a:lnTo>
                <a:lnTo>
                  <a:pt x="542" y="192"/>
                </a:lnTo>
                <a:lnTo>
                  <a:pt x="544" y="192"/>
                </a:lnTo>
                <a:lnTo>
                  <a:pt x="546" y="192"/>
                </a:lnTo>
                <a:lnTo>
                  <a:pt x="548" y="192"/>
                </a:lnTo>
                <a:lnTo>
                  <a:pt x="548" y="190"/>
                </a:lnTo>
                <a:lnTo>
                  <a:pt x="550" y="190"/>
                </a:lnTo>
                <a:lnTo>
                  <a:pt x="552" y="188"/>
                </a:lnTo>
                <a:lnTo>
                  <a:pt x="554" y="188"/>
                </a:lnTo>
                <a:lnTo>
                  <a:pt x="555" y="188"/>
                </a:lnTo>
                <a:lnTo>
                  <a:pt x="557" y="190"/>
                </a:lnTo>
                <a:lnTo>
                  <a:pt x="559" y="190"/>
                </a:lnTo>
                <a:lnTo>
                  <a:pt x="561" y="190"/>
                </a:lnTo>
                <a:lnTo>
                  <a:pt x="561" y="192"/>
                </a:lnTo>
                <a:lnTo>
                  <a:pt x="563" y="194"/>
                </a:lnTo>
                <a:lnTo>
                  <a:pt x="563" y="196"/>
                </a:lnTo>
                <a:lnTo>
                  <a:pt x="563" y="198"/>
                </a:lnTo>
                <a:lnTo>
                  <a:pt x="565" y="200"/>
                </a:lnTo>
                <a:lnTo>
                  <a:pt x="565" y="202"/>
                </a:lnTo>
                <a:lnTo>
                  <a:pt x="567" y="204"/>
                </a:lnTo>
                <a:lnTo>
                  <a:pt x="569" y="206"/>
                </a:lnTo>
                <a:lnTo>
                  <a:pt x="571" y="208"/>
                </a:lnTo>
                <a:lnTo>
                  <a:pt x="573" y="209"/>
                </a:lnTo>
                <a:lnTo>
                  <a:pt x="575" y="209"/>
                </a:lnTo>
                <a:lnTo>
                  <a:pt x="577" y="209"/>
                </a:lnTo>
                <a:lnTo>
                  <a:pt x="579" y="209"/>
                </a:lnTo>
                <a:lnTo>
                  <a:pt x="580" y="209"/>
                </a:lnTo>
                <a:lnTo>
                  <a:pt x="582" y="209"/>
                </a:lnTo>
                <a:lnTo>
                  <a:pt x="584" y="209"/>
                </a:lnTo>
                <a:lnTo>
                  <a:pt x="586" y="208"/>
                </a:lnTo>
                <a:lnTo>
                  <a:pt x="588" y="206"/>
                </a:lnTo>
                <a:lnTo>
                  <a:pt x="588" y="208"/>
                </a:lnTo>
                <a:lnTo>
                  <a:pt x="588" y="209"/>
                </a:lnTo>
                <a:lnTo>
                  <a:pt x="588" y="211"/>
                </a:lnTo>
                <a:lnTo>
                  <a:pt x="588" y="213"/>
                </a:lnTo>
                <a:lnTo>
                  <a:pt x="586" y="215"/>
                </a:lnTo>
                <a:lnTo>
                  <a:pt x="586" y="217"/>
                </a:lnTo>
                <a:lnTo>
                  <a:pt x="586" y="219"/>
                </a:lnTo>
                <a:lnTo>
                  <a:pt x="586" y="221"/>
                </a:lnTo>
                <a:lnTo>
                  <a:pt x="584" y="223"/>
                </a:lnTo>
                <a:lnTo>
                  <a:pt x="584" y="225"/>
                </a:lnTo>
                <a:lnTo>
                  <a:pt x="582" y="225"/>
                </a:lnTo>
                <a:lnTo>
                  <a:pt x="580" y="227"/>
                </a:lnTo>
                <a:lnTo>
                  <a:pt x="579" y="229"/>
                </a:lnTo>
                <a:lnTo>
                  <a:pt x="579" y="231"/>
                </a:lnTo>
                <a:lnTo>
                  <a:pt x="579" y="233"/>
                </a:lnTo>
                <a:lnTo>
                  <a:pt x="579" y="234"/>
                </a:lnTo>
                <a:lnTo>
                  <a:pt x="580" y="236"/>
                </a:lnTo>
                <a:lnTo>
                  <a:pt x="582" y="236"/>
                </a:lnTo>
                <a:lnTo>
                  <a:pt x="584" y="236"/>
                </a:lnTo>
                <a:lnTo>
                  <a:pt x="586" y="236"/>
                </a:lnTo>
                <a:lnTo>
                  <a:pt x="588" y="238"/>
                </a:lnTo>
                <a:lnTo>
                  <a:pt x="590" y="238"/>
                </a:lnTo>
                <a:lnTo>
                  <a:pt x="592" y="238"/>
                </a:lnTo>
                <a:lnTo>
                  <a:pt x="594" y="240"/>
                </a:lnTo>
                <a:lnTo>
                  <a:pt x="596" y="242"/>
                </a:lnTo>
                <a:lnTo>
                  <a:pt x="596" y="244"/>
                </a:lnTo>
                <a:lnTo>
                  <a:pt x="598" y="244"/>
                </a:lnTo>
                <a:lnTo>
                  <a:pt x="598" y="246"/>
                </a:lnTo>
                <a:lnTo>
                  <a:pt x="596" y="246"/>
                </a:lnTo>
                <a:lnTo>
                  <a:pt x="594" y="246"/>
                </a:lnTo>
                <a:lnTo>
                  <a:pt x="592" y="246"/>
                </a:lnTo>
                <a:lnTo>
                  <a:pt x="590" y="246"/>
                </a:lnTo>
                <a:lnTo>
                  <a:pt x="590" y="244"/>
                </a:lnTo>
                <a:lnTo>
                  <a:pt x="588" y="244"/>
                </a:lnTo>
                <a:lnTo>
                  <a:pt x="586" y="244"/>
                </a:lnTo>
                <a:lnTo>
                  <a:pt x="586" y="246"/>
                </a:lnTo>
                <a:lnTo>
                  <a:pt x="588" y="246"/>
                </a:lnTo>
                <a:lnTo>
                  <a:pt x="588" y="248"/>
                </a:lnTo>
                <a:lnTo>
                  <a:pt x="588" y="250"/>
                </a:lnTo>
                <a:lnTo>
                  <a:pt x="588" y="252"/>
                </a:lnTo>
                <a:lnTo>
                  <a:pt x="586" y="252"/>
                </a:lnTo>
                <a:lnTo>
                  <a:pt x="586" y="254"/>
                </a:lnTo>
                <a:lnTo>
                  <a:pt x="586" y="256"/>
                </a:lnTo>
                <a:lnTo>
                  <a:pt x="584" y="257"/>
                </a:lnTo>
                <a:lnTo>
                  <a:pt x="586" y="257"/>
                </a:lnTo>
                <a:lnTo>
                  <a:pt x="586" y="259"/>
                </a:lnTo>
                <a:lnTo>
                  <a:pt x="586" y="261"/>
                </a:lnTo>
                <a:lnTo>
                  <a:pt x="586" y="263"/>
                </a:lnTo>
                <a:lnTo>
                  <a:pt x="586" y="265"/>
                </a:lnTo>
                <a:lnTo>
                  <a:pt x="584" y="265"/>
                </a:lnTo>
                <a:lnTo>
                  <a:pt x="584" y="267"/>
                </a:lnTo>
                <a:lnTo>
                  <a:pt x="582" y="267"/>
                </a:lnTo>
                <a:lnTo>
                  <a:pt x="580" y="269"/>
                </a:lnTo>
                <a:lnTo>
                  <a:pt x="579" y="271"/>
                </a:lnTo>
                <a:lnTo>
                  <a:pt x="577" y="271"/>
                </a:lnTo>
                <a:lnTo>
                  <a:pt x="575" y="273"/>
                </a:lnTo>
                <a:lnTo>
                  <a:pt x="573" y="273"/>
                </a:lnTo>
                <a:lnTo>
                  <a:pt x="573" y="275"/>
                </a:lnTo>
                <a:lnTo>
                  <a:pt x="571" y="275"/>
                </a:lnTo>
                <a:lnTo>
                  <a:pt x="571" y="277"/>
                </a:lnTo>
                <a:lnTo>
                  <a:pt x="569" y="277"/>
                </a:lnTo>
                <a:lnTo>
                  <a:pt x="567" y="279"/>
                </a:lnTo>
                <a:lnTo>
                  <a:pt x="565" y="281"/>
                </a:lnTo>
                <a:lnTo>
                  <a:pt x="563" y="282"/>
                </a:lnTo>
                <a:lnTo>
                  <a:pt x="561" y="284"/>
                </a:lnTo>
                <a:lnTo>
                  <a:pt x="561" y="286"/>
                </a:lnTo>
                <a:lnTo>
                  <a:pt x="559" y="286"/>
                </a:lnTo>
                <a:lnTo>
                  <a:pt x="559" y="288"/>
                </a:lnTo>
                <a:lnTo>
                  <a:pt x="559" y="290"/>
                </a:lnTo>
                <a:lnTo>
                  <a:pt x="559" y="294"/>
                </a:lnTo>
                <a:lnTo>
                  <a:pt x="559" y="296"/>
                </a:lnTo>
                <a:lnTo>
                  <a:pt x="557" y="298"/>
                </a:lnTo>
                <a:lnTo>
                  <a:pt x="555" y="300"/>
                </a:lnTo>
                <a:lnTo>
                  <a:pt x="555" y="304"/>
                </a:lnTo>
                <a:lnTo>
                  <a:pt x="555" y="305"/>
                </a:lnTo>
                <a:lnTo>
                  <a:pt x="555" y="307"/>
                </a:lnTo>
                <a:lnTo>
                  <a:pt x="557" y="309"/>
                </a:lnTo>
                <a:lnTo>
                  <a:pt x="559" y="309"/>
                </a:lnTo>
                <a:lnTo>
                  <a:pt x="559" y="311"/>
                </a:lnTo>
                <a:lnTo>
                  <a:pt x="559" y="313"/>
                </a:lnTo>
                <a:lnTo>
                  <a:pt x="561" y="313"/>
                </a:lnTo>
                <a:lnTo>
                  <a:pt x="561" y="315"/>
                </a:lnTo>
                <a:lnTo>
                  <a:pt x="563" y="317"/>
                </a:lnTo>
                <a:lnTo>
                  <a:pt x="563" y="319"/>
                </a:lnTo>
                <a:lnTo>
                  <a:pt x="565" y="321"/>
                </a:lnTo>
                <a:lnTo>
                  <a:pt x="565" y="323"/>
                </a:lnTo>
                <a:lnTo>
                  <a:pt x="565" y="325"/>
                </a:lnTo>
                <a:lnTo>
                  <a:pt x="567" y="327"/>
                </a:lnTo>
                <a:lnTo>
                  <a:pt x="567" y="329"/>
                </a:lnTo>
                <a:lnTo>
                  <a:pt x="567" y="332"/>
                </a:lnTo>
                <a:lnTo>
                  <a:pt x="565" y="332"/>
                </a:lnTo>
                <a:lnTo>
                  <a:pt x="563" y="334"/>
                </a:lnTo>
                <a:lnTo>
                  <a:pt x="561" y="334"/>
                </a:lnTo>
                <a:lnTo>
                  <a:pt x="559" y="334"/>
                </a:lnTo>
                <a:lnTo>
                  <a:pt x="557" y="334"/>
                </a:lnTo>
                <a:lnTo>
                  <a:pt x="555" y="334"/>
                </a:lnTo>
                <a:lnTo>
                  <a:pt x="554" y="336"/>
                </a:lnTo>
                <a:lnTo>
                  <a:pt x="552" y="338"/>
                </a:lnTo>
                <a:lnTo>
                  <a:pt x="552" y="340"/>
                </a:lnTo>
                <a:lnTo>
                  <a:pt x="554" y="340"/>
                </a:lnTo>
                <a:lnTo>
                  <a:pt x="554" y="342"/>
                </a:lnTo>
                <a:lnTo>
                  <a:pt x="555" y="344"/>
                </a:lnTo>
                <a:lnTo>
                  <a:pt x="557" y="346"/>
                </a:lnTo>
                <a:lnTo>
                  <a:pt x="557" y="348"/>
                </a:lnTo>
                <a:lnTo>
                  <a:pt x="555" y="350"/>
                </a:lnTo>
                <a:lnTo>
                  <a:pt x="555" y="352"/>
                </a:lnTo>
                <a:lnTo>
                  <a:pt x="554" y="353"/>
                </a:lnTo>
                <a:lnTo>
                  <a:pt x="554" y="355"/>
                </a:lnTo>
                <a:lnTo>
                  <a:pt x="554" y="357"/>
                </a:lnTo>
                <a:lnTo>
                  <a:pt x="555" y="359"/>
                </a:lnTo>
                <a:lnTo>
                  <a:pt x="555" y="361"/>
                </a:lnTo>
                <a:lnTo>
                  <a:pt x="555" y="363"/>
                </a:lnTo>
                <a:lnTo>
                  <a:pt x="555" y="367"/>
                </a:lnTo>
                <a:lnTo>
                  <a:pt x="555" y="369"/>
                </a:lnTo>
                <a:lnTo>
                  <a:pt x="555" y="371"/>
                </a:lnTo>
                <a:lnTo>
                  <a:pt x="555" y="373"/>
                </a:lnTo>
                <a:lnTo>
                  <a:pt x="555" y="375"/>
                </a:lnTo>
                <a:lnTo>
                  <a:pt x="555" y="377"/>
                </a:lnTo>
                <a:lnTo>
                  <a:pt x="555" y="378"/>
                </a:lnTo>
                <a:lnTo>
                  <a:pt x="555" y="380"/>
                </a:lnTo>
                <a:lnTo>
                  <a:pt x="555" y="382"/>
                </a:lnTo>
                <a:lnTo>
                  <a:pt x="555" y="384"/>
                </a:lnTo>
                <a:lnTo>
                  <a:pt x="554" y="384"/>
                </a:lnTo>
                <a:lnTo>
                  <a:pt x="554" y="386"/>
                </a:lnTo>
                <a:lnTo>
                  <a:pt x="552" y="386"/>
                </a:lnTo>
                <a:lnTo>
                  <a:pt x="550" y="386"/>
                </a:lnTo>
                <a:lnTo>
                  <a:pt x="550" y="388"/>
                </a:lnTo>
                <a:lnTo>
                  <a:pt x="548" y="388"/>
                </a:lnTo>
                <a:lnTo>
                  <a:pt x="548" y="390"/>
                </a:lnTo>
                <a:lnTo>
                  <a:pt x="548" y="394"/>
                </a:lnTo>
                <a:lnTo>
                  <a:pt x="550" y="396"/>
                </a:lnTo>
                <a:lnTo>
                  <a:pt x="550" y="398"/>
                </a:lnTo>
                <a:lnTo>
                  <a:pt x="548" y="400"/>
                </a:lnTo>
                <a:lnTo>
                  <a:pt x="548" y="401"/>
                </a:lnTo>
                <a:lnTo>
                  <a:pt x="546" y="403"/>
                </a:lnTo>
                <a:lnTo>
                  <a:pt x="544" y="401"/>
                </a:lnTo>
                <a:lnTo>
                  <a:pt x="542" y="401"/>
                </a:lnTo>
                <a:lnTo>
                  <a:pt x="540" y="403"/>
                </a:lnTo>
                <a:lnTo>
                  <a:pt x="540" y="405"/>
                </a:lnTo>
                <a:lnTo>
                  <a:pt x="540" y="409"/>
                </a:lnTo>
                <a:lnTo>
                  <a:pt x="542" y="411"/>
                </a:lnTo>
                <a:lnTo>
                  <a:pt x="542" y="413"/>
                </a:lnTo>
                <a:lnTo>
                  <a:pt x="542" y="415"/>
                </a:lnTo>
                <a:lnTo>
                  <a:pt x="542" y="417"/>
                </a:lnTo>
                <a:lnTo>
                  <a:pt x="542" y="419"/>
                </a:lnTo>
                <a:lnTo>
                  <a:pt x="540" y="421"/>
                </a:lnTo>
                <a:lnTo>
                  <a:pt x="540" y="425"/>
                </a:lnTo>
                <a:lnTo>
                  <a:pt x="540" y="428"/>
                </a:lnTo>
                <a:lnTo>
                  <a:pt x="540" y="430"/>
                </a:lnTo>
                <a:lnTo>
                  <a:pt x="540" y="432"/>
                </a:lnTo>
                <a:lnTo>
                  <a:pt x="540" y="434"/>
                </a:lnTo>
                <a:lnTo>
                  <a:pt x="542" y="434"/>
                </a:lnTo>
                <a:lnTo>
                  <a:pt x="542" y="436"/>
                </a:lnTo>
                <a:lnTo>
                  <a:pt x="542" y="438"/>
                </a:lnTo>
                <a:lnTo>
                  <a:pt x="544" y="440"/>
                </a:lnTo>
                <a:lnTo>
                  <a:pt x="546" y="442"/>
                </a:lnTo>
                <a:lnTo>
                  <a:pt x="546" y="444"/>
                </a:lnTo>
                <a:lnTo>
                  <a:pt x="548" y="444"/>
                </a:lnTo>
                <a:lnTo>
                  <a:pt x="550" y="444"/>
                </a:lnTo>
                <a:lnTo>
                  <a:pt x="550" y="446"/>
                </a:lnTo>
                <a:lnTo>
                  <a:pt x="552" y="448"/>
                </a:lnTo>
                <a:lnTo>
                  <a:pt x="552" y="451"/>
                </a:lnTo>
                <a:lnTo>
                  <a:pt x="554" y="453"/>
                </a:lnTo>
                <a:lnTo>
                  <a:pt x="555" y="455"/>
                </a:lnTo>
                <a:lnTo>
                  <a:pt x="555" y="457"/>
                </a:lnTo>
                <a:lnTo>
                  <a:pt x="557" y="459"/>
                </a:lnTo>
                <a:lnTo>
                  <a:pt x="559" y="461"/>
                </a:lnTo>
                <a:lnTo>
                  <a:pt x="559" y="463"/>
                </a:lnTo>
                <a:lnTo>
                  <a:pt x="561" y="463"/>
                </a:lnTo>
                <a:lnTo>
                  <a:pt x="563" y="463"/>
                </a:lnTo>
                <a:lnTo>
                  <a:pt x="565" y="461"/>
                </a:lnTo>
                <a:lnTo>
                  <a:pt x="567" y="463"/>
                </a:lnTo>
                <a:lnTo>
                  <a:pt x="569" y="463"/>
                </a:lnTo>
                <a:lnTo>
                  <a:pt x="569" y="465"/>
                </a:lnTo>
                <a:lnTo>
                  <a:pt x="571" y="465"/>
                </a:lnTo>
                <a:lnTo>
                  <a:pt x="571" y="467"/>
                </a:lnTo>
                <a:lnTo>
                  <a:pt x="571" y="469"/>
                </a:lnTo>
                <a:lnTo>
                  <a:pt x="569" y="471"/>
                </a:lnTo>
                <a:lnTo>
                  <a:pt x="569" y="474"/>
                </a:lnTo>
                <a:lnTo>
                  <a:pt x="571" y="476"/>
                </a:lnTo>
                <a:lnTo>
                  <a:pt x="571" y="478"/>
                </a:lnTo>
                <a:lnTo>
                  <a:pt x="569" y="480"/>
                </a:lnTo>
                <a:lnTo>
                  <a:pt x="569" y="482"/>
                </a:lnTo>
                <a:lnTo>
                  <a:pt x="569" y="484"/>
                </a:lnTo>
                <a:lnTo>
                  <a:pt x="567" y="486"/>
                </a:lnTo>
                <a:lnTo>
                  <a:pt x="567" y="488"/>
                </a:lnTo>
                <a:lnTo>
                  <a:pt x="565" y="490"/>
                </a:lnTo>
                <a:lnTo>
                  <a:pt x="563" y="490"/>
                </a:lnTo>
                <a:lnTo>
                  <a:pt x="561" y="490"/>
                </a:lnTo>
                <a:lnTo>
                  <a:pt x="559" y="490"/>
                </a:lnTo>
                <a:lnTo>
                  <a:pt x="559" y="492"/>
                </a:lnTo>
                <a:lnTo>
                  <a:pt x="557" y="494"/>
                </a:lnTo>
                <a:lnTo>
                  <a:pt x="557" y="496"/>
                </a:lnTo>
                <a:lnTo>
                  <a:pt x="559" y="497"/>
                </a:lnTo>
                <a:lnTo>
                  <a:pt x="561" y="497"/>
                </a:lnTo>
                <a:lnTo>
                  <a:pt x="561" y="499"/>
                </a:lnTo>
                <a:lnTo>
                  <a:pt x="563" y="499"/>
                </a:lnTo>
                <a:lnTo>
                  <a:pt x="561" y="501"/>
                </a:lnTo>
                <a:lnTo>
                  <a:pt x="561" y="503"/>
                </a:lnTo>
                <a:lnTo>
                  <a:pt x="561" y="505"/>
                </a:lnTo>
                <a:lnTo>
                  <a:pt x="561" y="507"/>
                </a:lnTo>
                <a:lnTo>
                  <a:pt x="561" y="509"/>
                </a:lnTo>
                <a:lnTo>
                  <a:pt x="559" y="511"/>
                </a:lnTo>
                <a:lnTo>
                  <a:pt x="559" y="513"/>
                </a:lnTo>
                <a:lnTo>
                  <a:pt x="559" y="515"/>
                </a:lnTo>
                <a:lnTo>
                  <a:pt x="557" y="517"/>
                </a:lnTo>
                <a:lnTo>
                  <a:pt x="555" y="519"/>
                </a:lnTo>
                <a:lnTo>
                  <a:pt x="555" y="521"/>
                </a:lnTo>
                <a:lnTo>
                  <a:pt x="555" y="522"/>
                </a:lnTo>
                <a:lnTo>
                  <a:pt x="554" y="522"/>
                </a:lnTo>
                <a:lnTo>
                  <a:pt x="554" y="524"/>
                </a:lnTo>
                <a:lnTo>
                  <a:pt x="552" y="526"/>
                </a:lnTo>
                <a:lnTo>
                  <a:pt x="550" y="526"/>
                </a:lnTo>
                <a:lnTo>
                  <a:pt x="548" y="528"/>
                </a:lnTo>
                <a:lnTo>
                  <a:pt x="546" y="530"/>
                </a:lnTo>
                <a:lnTo>
                  <a:pt x="546" y="532"/>
                </a:lnTo>
                <a:lnTo>
                  <a:pt x="544" y="532"/>
                </a:lnTo>
                <a:lnTo>
                  <a:pt x="544" y="534"/>
                </a:lnTo>
                <a:lnTo>
                  <a:pt x="542" y="536"/>
                </a:lnTo>
                <a:lnTo>
                  <a:pt x="542" y="538"/>
                </a:lnTo>
                <a:lnTo>
                  <a:pt x="542" y="540"/>
                </a:lnTo>
                <a:lnTo>
                  <a:pt x="540" y="540"/>
                </a:lnTo>
                <a:lnTo>
                  <a:pt x="540" y="542"/>
                </a:lnTo>
                <a:lnTo>
                  <a:pt x="540" y="544"/>
                </a:lnTo>
                <a:lnTo>
                  <a:pt x="538" y="545"/>
                </a:lnTo>
                <a:lnTo>
                  <a:pt x="536" y="545"/>
                </a:lnTo>
                <a:lnTo>
                  <a:pt x="534" y="547"/>
                </a:lnTo>
                <a:lnTo>
                  <a:pt x="532" y="547"/>
                </a:lnTo>
                <a:lnTo>
                  <a:pt x="530" y="547"/>
                </a:lnTo>
                <a:lnTo>
                  <a:pt x="529" y="547"/>
                </a:lnTo>
                <a:lnTo>
                  <a:pt x="527" y="545"/>
                </a:lnTo>
                <a:lnTo>
                  <a:pt x="527" y="544"/>
                </a:lnTo>
                <a:lnTo>
                  <a:pt x="525" y="540"/>
                </a:lnTo>
                <a:lnTo>
                  <a:pt x="523" y="538"/>
                </a:lnTo>
                <a:lnTo>
                  <a:pt x="523" y="536"/>
                </a:lnTo>
                <a:lnTo>
                  <a:pt x="523" y="534"/>
                </a:lnTo>
                <a:lnTo>
                  <a:pt x="523" y="532"/>
                </a:lnTo>
                <a:lnTo>
                  <a:pt x="521" y="532"/>
                </a:lnTo>
                <a:lnTo>
                  <a:pt x="521" y="530"/>
                </a:lnTo>
                <a:lnTo>
                  <a:pt x="519" y="528"/>
                </a:lnTo>
                <a:lnTo>
                  <a:pt x="519" y="526"/>
                </a:lnTo>
                <a:lnTo>
                  <a:pt x="517" y="526"/>
                </a:lnTo>
                <a:lnTo>
                  <a:pt x="515" y="524"/>
                </a:lnTo>
                <a:lnTo>
                  <a:pt x="515" y="522"/>
                </a:lnTo>
                <a:lnTo>
                  <a:pt x="513" y="522"/>
                </a:lnTo>
                <a:lnTo>
                  <a:pt x="513" y="521"/>
                </a:lnTo>
                <a:lnTo>
                  <a:pt x="511" y="519"/>
                </a:lnTo>
                <a:lnTo>
                  <a:pt x="509" y="519"/>
                </a:lnTo>
                <a:lnTo>
                  <a:pt x="509" y="517"/>
                </a:lnTo>
                <a:lnTo>
                  <a:pt x="505" y="515"/>
                </a:lnTo>
                <a:lnTo>
                  <a:pt x="505" y="513"/>
                </a:lnTo>
                <a:lnTo>
                  <a:pt x="504" y="511"/>
                </a:lnTo>
                <a:lnTo>
                  <a:pt x="502" y="509"/>
                </a:lnTo>
                <a:lnTo>
                  <a:pt x="496" y="509"/>
                </a:lnTo>
                <a:lnTo>
                  <a:pt x="494" y="509"/>
                </a:lnTo>
                <a:lnTo>
                  <a:pt x="492" y="509"/>
                </a:lnTo>
                <a:lnTo>
                  <a:pt x="490" y="509"/>
                </a:lnTo>
                <a:lnTo>
                  <a:pt x="488" y="507"/>
                </a:lnTo>
                <a:lnTo>
                  <a:pt x="486" y="507"/>
                </a:lnTo>
                <a:lnTo>
                  <a:pt x="484" y="505"/>
                </a:lnTo>
                <a:lnTo>
                  <a:pt x="481" y="505"/>
                </a:lnTo>
                <a:lnTo>
                  <a:pt x="479" y="505"/>
                </a:lnTo>
                <a:lnTo>
                  <a:pt x="477" y="505"/>
                </a:lnTo>
                <a:lnTo>
                  <a:pt x="473" y="507"/>
                </a:lnTo>
                <a:lnTo>
                  <a:pt x="473" y="509"/>
                </a:lnTo>
                <a:lnTo>
                  <a:pt x="475" y="509"/>
                </a:lnTo>
                <a:lnTo>
                  <a:pt x="475" y="511"/>
                </a:lnTo>
                <a:lnTo>
                  <a:pt x="473" y="513"/>
                </a:lnTo>
                <a:lnTo>
                  <a:pt x="471" y="515"/>
                </a:lnTo>
                <a:lnTo>
                  <a:pt x="471" y="517"/>
                </a:lnTo>
                <a:lnTo>
                  <a:pt x="471" y="519"/>
                </a:lnTo>
                <a:lnTo>
                  <a:pt x="469" y="519"/>
                </a:lnTo>
                <a:lnTo>
                  <a:pt x="467" y="521"/>
                </a:lnTo>
                <a:lnTo>
                  <a:pt x="465" y="522"/>
                </a:lnTo>
                <a:lnTo>
                  <a:pt x="463" y="524"/>
                </a:lnTo>
                <a:lnTo>
                  <a:pt x="463" y="526"/>
                </a:lnTo>
                <a:lnTo>
                  <a:pt x="459" y="528"/>
                </a:lnTo>
                <a:lnTo>
                  <a:pt x="457" y="530"/>
                </a:lnTo>
                <a:lnTo>
                  <a:pt x="454" y="534"/>
                </a:lnTo>
                <a:lnTo>
                  <a:pt x="452" y="534"/>
                </a:lnTo>
                <a:lnTo>
                  <a:pt x="452" y="536"/>
                </a:lnTo>
                <a:lnTo>
                  <a:pt x="450" y="536"/>
                </a:lnTo>
                <a:lnTo>
                  <a:pt x="448" y="538"/>
                </a:lnTo>
                <a:lnTo>
                  <a:pt x="446" y="538"/>
                </a:lnTo>
                <a:lnTo>
                  <a:pt x="442" y="536"/>
                </a:lnTo>
                <a:lnTo>
                  <a:pt x="440" y="534"/>
                </a:lnTo>
                <a:lnTo>
                  <a:pt x="440" y="532"/>
                </a:lnTo>
                <a:lnTo>
                  <a:pt x="440" y="530"/>
                </a:lnTo>
                <a:lnTo>
                  <a:pt x="440" y="528"/>
                </a:lnTo>
                <a:lnTo>
                  <a:pt x="440" y="522"/>
                </a:lnTo>
                <a:lnTo>
                  <a:pt x="440" y="521"/>
                </a:lnTo>
                <a:lnTo>
                  <a:pt x="440" y="517"/>
                </a:lnTo>
                <a:lnTo>
                  <a:pt x="440" y="515"/>
                </a:lnTo>
                <a:lnTo>
                  <a:pt x="440" y="513"/>
                </a:lnTo>
                <a:lnTo>
                  <a:pt x="440" y="511"/>
                </a:lnTo>
                <a:lnTo>
                  <a:pt x="440" y="509"/>
                </a:lnTo>
                <a:lnTo>
                  <a:pt x="440" y="505"/>
                </a:lnTo>
                <a:lnTo>
                  <a:pt x="440" y="501"/>
                </a:lnTo>
                <a:lnTo>
                  <a:pt x="438" y="501"/>
                </a:lnTo>
                <a:lnTo>
                  <a:pt x="438" y="499"/>
                </a:lnTo>
                <a:lnTo>
                  <a:pt x="436" y="497"/>
                </a:lnTo>
                <a:lnTo>
                  <a:pt x="436" y="496"/>
                </a:lnTo>
                <a:lnTo>
                  <a:pt x="434" y="494"/>
                </a:lnTo>
                <a:lnTo>
                  <a:pt x="434" y="492"/>
                </a:lnTo>
                <a:lnTo>
                  <a:pt x="432" y="490"/>
                </a:lnTo>
                <a:lnTo>
                  <a:pt x="431" y="488"/>
                </a:lnTo>
                <a:lnTo>
                  <a:pt x="429" y="488"/>
                </a:lnTo>
                <a:lnTo>
                  <a:pt x="427" y="488"/>
                </a:lnTo>
                <a:lnTo>
                  <a:pt x="425" y="486"/>
                </a:lnTo>
                <a:lnTo>
                  <a:pt x="425" y="484"/>
                </a:lnTo>
                <a:lnTo>
                  <a:pt x="423" y="484"/>
                </a:lnTo>
                <a:lnTo>
                  <a:pt x="421" y="484"/>
                </a:lnTo>
                <a:lnTo>
                  <a:pt x="419" y="482"/>
                </a:lnTo>
                <a:lnTo>
                  <a:pt x="417" y="480"/>
                </a:lnTo>
                <a:lnTo>
                  <a:pt x="417" y="478"/>
                </a:lnTo>
                <a:lnTo>
                  <a:pt x="417" y="476"/>
                </a:lnTo>
                <a:lnTo>
                  <a:pt x="419" y="474"/>
                </a:lnTo>
                <a:lnTo>
                  <a:pt x="419" y="471"/>
                </a:lnTo>
                <a:lnTo>
                  <a:pt x="417" y="471"/>
                </a:lnTo>
                <a:lnTo>
                  <a:pt x="415" y="469"/>
                </a:lnTo>
                <a:lnTo>
                  <a:pt x="413" y="467"/>
                </a:lnTo>
                <a:lnTo>
                  <a:pt x="406" y="461"/>
                </a:lnTo>
                <a:lnTo>
                  <a:pt x="402" y="459"/>
                </a:lnTo>
                <a:lnTo>
                  <a:pt x="400" y="461"/>
                </a:lnTo>
                <a:lnTo>
                  <a:pt x="398" y="463"/>
                </a:lnTo>
                <a:lnTo>
                  <a:pt x="396" y="463"/>
                </a:lnTo>
                <a:lnTo>
                  <a:pt x="394" y="467"/>
                </a:lnTo>
                <a:lnTo>
                  <a:pt x="392" y="469"/>
                </a:lnTo>
                <a:lnTo>
                  <a:pt x="392" y="471"/>
                </a:lnTo>
                <a:lnTo>
                  <a:pt x="388" y="474"/>
                </a:lnTo>
                <a:lnTo>
                  <a:pt x="388" y="478"/>
                </a:lnTo>
                <a:lnTo>
                  <a:pt x="386" y="478"/>
                </a:lnTo>
                <a:lnTo>
                  <a:pt x="386" y="480"/>
                </a:lnTo>
                <a:lnTo>
                  <a:pt x="384" y="480"/>
                </a:lnTo>
                <a:lnTo>
                  <a:pt x="384" y="482"/>
                </a:lnTo>
                <a:lnTo>
                  <a:pt x="383" y="484"/>
                </a:lnTo>
                <a:lnTo>
                  <a:pt x="383" y="486"/>
                </a:lnTo>
                <a:lnTo>
                  <a:pt x="381" y="488"/>
                </a:lnTo>
                <a:lnTo>
                  <a:pt x="381" y="490"/>
                </a:lnTo>
                <a:lnTo>
                  <a:pt x="379" y="490"/>
                </a:lnTo>
                <a:lnTo>
                  <a:pt x="377" y="490"/>
                </a:lnTo>
                <a:lnTo>
                  <a:pt x="375" y="490"/>
                </a:lnTo>
                <a:lnTo>
                  <a:pt x="373" y="488"/>
                </a:lnTo>
                <a:lnTo>
                  <a:pt x="373" y="486"/>
                </a:lnTo>
                <a:lnTo>
                  <a:pt x="369" y="484"/>
                </a:lnTo>
                <a:lnTo>
                  <a:pt x="367" y="484"/>
                </a:lnTo>
                <a:lnTo>
                  <a:pt x="365" y="482"/>
                </a:lnTo>
                <a:lnTo>
                  <a:pt x="365" y="480"/>
                </a:lnTo>
                <a:lnTo>
                  <a:pt x="363" y="478"/>
                </a:lnTo>
                <a:lnTo>
                  <a:pt x="359" y="476"/>
                </a:lnTo>
                <a:lnTo>
                  <a:pt x="358" y="473"/>
                </a:lnTo>
                <a:lnTo>
                  <a:pt x="346" y="459"/>
                </a:lnTo>
                <a:lnTo>
                  <a:pt x="329" y="453"/>
                </a:lnTo>
                <a:lnTo>
                  <a:pt x="311" y="469"/>
                </a:lnTo>
                <a:lnTo>
                  <a:pt x="308" y="469"/>
                </a:lnTo>
                <a:lnTo>
                  <a:pt x="304" y="467"/>
                </a:lnTo>
                <a:lnTo>
                  <a:pt x="302" y="469"/>
                </a:lnTo>
                <a:lnTo>
                  <a:pt x="298" y="467"/>
                </a:lnTo>
                <a:lnTo>
                  <a:pt x="290" y="469"/>
                </a:lnTo>
                <a:lnTo>
                  <a:pt x="286" y="471"/>
                </a:lnTo>
                <a:lnTo>
                  <a:pt x="285" y="473"/>
                </a:lnTo>
                <a:lnTo>
                  <a:pt x="283" y="469"/>
                </a:lnTo>
                <a:lnTo>
                  <a:pt x="279" y="469"/>
                </a:lnTo>
                <a:lnTo>
                  <a:pt x="277" y="469"/>
                </a:lnTo>
                <a:lnTo>
                  <a:pt x="275" y="469"/>
                </a:lnTo>
                <a:lnTo>
                  <a:pt x="273" y="469"/>
                </a:lnTo>
                <a:lnTo>
                  <a:pt x="271" y="469"/>
                </a:lnTo>
                <a:lnTo>
                  <a:pt x="269" y="469"/>
                </a:lnTo>
                <a:lnTo>
                  <a:pt x="267" y="469"/>
                </a:lnTo>
                <a:lnTo>
                  <a:pt x="265" y="471"/>
                </a:lnTo>
                <a:lnTo>
                  <a:pt x="263" y="471"/>
                </a:lnTo>
                <a:lnTo>
                  <a:pt x="261" y="471"/>
                </a:lnTo>
                <a:lnTo>
                  <a:pt x="261" y="473"/>
                </a:lnTo>
                <a:lnTo>
                  <a:pt x="260" y="473"/>
                </a:lnTo>
                <a:lnTo>
                  <a:pt x="258" y="473"/>
                </a:lnTo>
                <a:lnTo>
                  <a:pt x="258" y="471"/>
                </a:lnTo>
                <a:lnTo>
                  <a:pt x="256" y="471"/>
                </a:lnTo>
                <a:lnTo>
                  <a:pt x="256" y="469"/>
                </a:lnTo>
                <a:lnTo>
                  <a:pt x="256" y="467"/>
                </a:lnTo>
                <a:lnTo>
                  <a:pt x="256" y="465"/>
                </a:lnTo>
                <a:lnTo>
                  <a:pt x="258" y="465"/>
                </a:lnTo>
                <a:lnTo>
                  <a:pt x="260" y="463"/>
                </a:lnTo>
                <a:lnTo>
                  <a:pt x="260" y="461"/>
                </a:lnTo>
                <a:lnTo>
                  <a:pt x="261" y="461"/>
                </a:lnTo>
                <a:lnTo>
                  <a:pt x="261" y="459"/>
                </a:lnTo>
                <a:lnTo>
                  <a:pt x="263" y="459"/>
                </a:lnTo>
                <a:lnTo>
                  <a:pt x="263" y="455"/>
                </a:lnTo>
                <a:lnTo>
                  <a:pt x="261" y="455"/>
                </a:lnTo>
                <a:lnTo>
                  <a:pt x="261" y="453"/>
                </a:lnTo>
                <a:lnTo>
                  <a:pt x="260" y="453"/>
                </a:lnTo>
                <a:lnTo>
                  <a:pt x="260" y="451"/>
                </a:lnTo>
                <a:lnTo>
                  <a:pt x="258" y="453"/>
                </a:lnTo>
                <a:lnTo>
                  <a:pt x="258" y="451"/>
                </a:lnTo>
                <a:lnTo>
                  <a:pt x="256" y="451"/>
                </a:lnTo>
                <a:lnTo>
                  <a:pt x="254" y="453"/>
                </a:lnTo>
                <a:lnTo>
                  <a:pt x="252" y="453"/>
                </a:lnTo>
                <a:lnTo>
                  <a:pt x="250" y="451"/>
                </a:lnTo>
                <a:lnTo>
                  <a:pt x="248" y="451"/>
                </a:lnTo>
                <a:lnTo>
                  <a:pt x="248" y="449"/>
                </a:lnTo>
                <a:lnTo>
                  <a:pt x="250" y="448"/>
                </a:lnTo>
                <a:lnTo>
                  <a:pt x="248" y="446"/>
                </a:lnTo>
                <a:lnTo>
                  <a:pt x="248" y="444"/>
                </a:lnTo>
                <a:lnTo>
                  <a:pt x="246" y="444"/>
                </a:lnTo>
                <a:lnTo>
                  <a:pt x="246" y="442"/>
                </a:lnTo>
                <a:lnTo>
                  <a:pt x="246" y="440"/>
                </a:lnTo>
                <a:lnTo>
                  <a:pt x="248" y="438"/>
                </a:lnTo>
                <a:lnTo>
                  <a:pt x="248" y="440"/>
                </a:lnTo>
                <a:lnTo>
                  <a:pt x="250" y="440"/>
                </a:lnTo>
                <a:lnTo>
                  <a:pt x="252" y="438"/>
                </a:lnTo>
                <a:lnTo>
                  <a:pt x="252" y="436"/>
                </a:lnTo>
                <a:lnTo>
                  <a:pt x="254" y="434"/>
                </a:lnTo>
                <a:lnTo>
                  <a:pt x="256" y="434"/>
                </a:lnTo>
                <a:lnTo>
                  <a:pt x="258" y="434"/>
                </a:lnTo>
                <a:lnTo>
                  <a:pt x="258" y="432"/>
                </a:lnTo>
                <a:lnTo>
                  <a:pt x="260" y="430"/>
                </a:lnTo>
                <a:lnTo>
                  <a:pt x="261" y="428"/>
                </a:lnTo>
                <a:lnTo>
                  <a:pt x="263" y="426"/>
                </a:lnTo>
                <a:lnTo>
                  <a:pt x="263" y="423"/>
                </a:lnTo>
                <a:lnTo>
                  <a:pt x="263" y="421"/>
                </a:lnTo>
                <a:lnTo>
                  <a:pt x="267" y="419"/>
                </a:lnTo>
                <a:lnTo>
                  <a:pt x="269" y="419"/>
                </a:lnTo>
                <a:lnTo>
                  <a:pt x="271" y="417"/>
                </a:lnTo>
                <a:lnTo>
                  <a:pt x="273" y="417"/>
                </a:lnTo>
                <a:lnTo>
                  <a:pt x="275" y="415"/>
                </a:lnTo>
                <a:lnTo>
                  <a:pt x="277" y="413"/>
                </a:lnTo>
                <a:lnTo>
                  <a:pt x="275" y="411"/>
                </a:lnTo>
                <a:lnTo>
                  <a:pt x="271" y="407"/>
                </a:lnTo>
                <a:lnTo>
                  <a:pt x="271" y="405"/>
                </a:lnTo>
                <a:lnTo>
                  <a:pt x="269" y="403"/>
                </a:lnTo>
                <a:lnTo>
                  <a:pt x="267" y="401"/>
                </a:lnTo>
                <a:lnTo>
                  <a:pt x="265" y="401"/>
                </a:lnTo>
                <a:lnTo>
                  <a:pt x="265" y="400"/>
                </a:lnTo>
                <a:lnTo>
                  <a:pt x="263" y="400"/>
                </a:lnTo>
                <a:lnTo>
                  <a:pt x="261" y="400"/>
                </a:lnTo>
                <a:lnTo>
                  <a:pt x="261" y="398"/>
                </a:lnTo>
                <a:lnTo>
                  <a:pt x="261" y="396"/>
                </a:lnTo>
                <a:lnTo>
                  <a:pt x="263" y="396"/>
                </a:lnTo>
                <a:lnTo>
                  <a:pt x="263" y="394"/>
                </a:lnTo>
                <a:lnTo>
                  <a:pt x="261" y="392"/>
                </a:lnTo>
                <a:lnTo>
                  <a:pt x="261" y="390"/>
                </a:lnTo>
                <a:lnTo>
                  <a:pt x="260" y="388"/>
                </a:lnTo>
                <a:lnTo>
                  <a:pt x="254" y="388"/>
                </a:lnTo>
                <a:lnTo>
                  <a:pt x="250" y="386"/>
                </a:lnTo>
                <a:lnTo>
                  <a:pt x="246" y="384"/>
                </a:lnTo>
                <a:lnTo>
                  <a:pt x="244" y="382"/>
                </a:lnTo>
                <a:lnTo>
                  <a:pt x="246" y="380"/>
                </a:lnTo>
                <a:lnTo>
                  <a:pt x="246" y="378"/>
                </a:lnTo>
                <a:lnTo>
                  <a:pt x="248" y="377"/>
                </a:lnTo>
                <a:lnTo>
                  <a:pt x="250" y="377"/>
                </a:lnTo>
                <a:lnTo>
                  <a:pt x="256" y="375"/>
                </a:lnTo>
                <a:lnTo>
                  <a:pt x="256" y="377"/>
                </a:lnTo>
                <a:lnTo>
                  <a:pt x="258" y="377"/>
                </a:lnTo>
                <a:lnTo>
                  <a:pt x="260" y="377"/>
                </a:lnTo>
                <a:lnTo>
                  <a:pt x="261" y="377"/>
                </a:lnTo>
                <a:lnTo>
                  <a:pt x="263" y="375"/>
                </a:lnTo>
                <a:lnTo>
                  <a:pt x="263" y="371"/>
                </a:lnTo>
                <a:lnTo>
                  <a:pt x="263" y="369"/>
                </a:lnTo>
                <a:lnTo>
                  <a:pt x="263" y="367"/>
                </a:lnTo>
                <a:lnTo>
                  <a:pt x="263" y="365"/>
                </a:lnTo>
                <a:lnTo>
                  <a:pt x="263" y="363"/>
                </a:lnTo>
                <a:lnTo>
                  <a:pt x="265" y="363"/>
                </a:lnTo>
                <a:lnTo>
                  <a:pt x="265" y="361"/>
                </a:lnTo>
                <a:lnTo>
                  <a:pt x="265" y="359"/>
                </a:lnTo>
                <a:lnTo>
                  <a:pt x="265" y="357"/>
                </a:lnTo>
                <a:lnTo>
                  <a:pt x="265" y="355"/>
                </a:lnTo>
                <a:lnTo>
                  <a:pt x="265" y="352"/>
                </a:lnTo>
                <a:lnTo>
                  <a:pt x="263" y="350"/>
                </a:lnTo>
                <a:lnTo>
                  <a:pt x="263" y="348"/>
                </a:lnTo>
                <a:lnTo>
                  <a:pt x="263" y="346"/>
                </a:lnTo>
                <a:lnTo>
                  <a:pt x="261" y="344"/>
                </a:lnTo>
                <a:lnTo>
                  <a:pt x="261" y="342"/>
                </a:lnTo>
                <a:lnTo>
                  <a:pt x="263" y="340"/>
                </a:lnTo>
                <a:lnTo>
                  <a:pt x="261" y="340"/>
                </a:lnTo>
                <a:lnTo>
                  <a:pt x="261" y="338"/>
                </a:lnTo>
                <a:lnTo>
                  <a:pt x="261" y="336"/>
                </a:lnTo>
                <a:lnTo>
                  <a:pt x="261" y="334"/>
                </a:lnTo>
                <a:lnTo>
                  <a:pt x="261" y="332"/>
                </a:lnTo>
                <a:lnTo>
                  <a:pt x="261" y="330"/>
                </a:lnTo>
                <a:lnTo>
                  <a:pt x="261" y="329"/>
                </a:lnTo>
                <a:lnTo>
                  <a:pt x="261" y="327"/>
                </a:lnTo>
                <a:lnTo>
                  <a:pt x="260" y="325"/>
                </a:lnTo>
                <a:lnTo>
                  <a:pt x="258" y="323"/>
                </a:lnTo>
                <a:lnTo>
                  <a:pt x="256" y="323"/>
                </a:lnTo>
                <a:lnTo>
                  <a:pt x="256" y="321"/>
                </a:lnTo>
                <a:lnTo>
                  <a:pt x="252" y="321"/>
                </a:lnTo>
                <a:lnTo>
                  <a:pt x="250" y="321"/>
                </a:lnTo>
                <a:lnTo>
                  <a:pt x="248" y="323"/>
                </a:lnTo>
                <a:lnTo>
                  <a:pt x="246" y="321"/>
                </a:lnTo>
                <a:lnTo>
                  <a:pt x="244" y="323"/>
                </a:lnTo>
                <a:lnTo>
                  <a:pt x="242" y="323"/>
                </a:lnTo>
                <a:lnTo>
                  <a:pt x="240" y="325"/>
                </a:lnTo>
                <a:lnTo>
                  <a:pt x="238" y="325"/>
                </a:lnTo>
                <a:lnTo>
                  <a:pt x="237" y="323"/>
                </a:lnTo>
                <a:lnTo>
                  <a:pt x="235" y="323"/>
                </a:lnTo>
                <a:lnTo>
                  <a:pt x="233" y="323"/>
                </a:lnTo>
                <a:lnTo>
                  <a:pt x="231" y="323"/>
                </a:lnTo>
                <a:lnTo>
                  <a:pt x="227" y="323"/>
                </a:lnTo>
                <a:lnTo>
                  <a:pt x="225" y="325"/>
                </a:lnTo>
                <a:lnTo>
                  <a:pt x="223" y="325"/>
                </a:lnTo>
                <a:lnTo>
                  <a:pt x="223" y="323"/>
                </a:lnTo>
                <a:lnTo>
                  <a:pt x="221" y="323"/>
                </a:lnTo>
                <a:lnTo>
                  <a:pt x="219" y="323"/>
                </a:lnTo>
                <a:lnTo>
                  <a:pt x="213" y="321"/>
                </a:lnTo>
                <a:lnTo>
                  <a:pt x="208" y="321"/>
                </a:lnTo>
                <a:lnTo>
                  <a:pt x="204" y="321"/>
                </a:lnTo>
                <a:lnTo>
                  <a:pt x="202" y="321"/>
                </a:lnTo>
                <a:lnTo>
                  <a:pt x="196" y="321"/>
                </a:lnTo>
                <a:lnTo>
                  <a:pt x="192" y="321"/>
                </a:lnTo>
                <a:lnTo>
                  <a:pt x="190" y="319"/>
                </a:lnTo>
                <a:lnTo>
                  <a:pt x="187" y="317"/>
                </a:lnTo>
                <a:lnTo>
                  <a:pt x="185" y="315"/>
                </a:lnTo>
                <a:lnTo>
                  <a:pt x="181" y="313"/>
                </a:lnTo>
                <a:lnTo>
                  <a:pt x="179" y="313"/>
                </a:lnTo>
                <a:lnTo>
                  <a:pt x="177" y="309"/>
                </a:lnTo>
                <a:lnTo>
                  <a:pt x="175" y="304"/>
                </a:lnTo>
                <a:lnTo>
                  <a:pt x="175" y="298"/>
                </a:lnTo>
                <a:lnTo>
                  <a:pt x="175" y="296"/>
                </a:lnTo>
                <a:lnTo>
                  <a:pt x="177" y="296"/>
                </a:lnTo>
                <a:lnTo>
                  <a:pt x="179" y="294"/>
                </a:lnTo>
                <a:lnTo>
                  <a:pt x="179" y="292"/>
                </a:lnTo>
                <a:lnTo>
                  <a:pt x="181" y="290"/>
                </a:lnTo>
                <a:lnTo>
                  <a:pt x="181" y="288"/>
                </a:lnTo>
                <a:lnTo>
                  <a:pt x="183" y="288"/>
                </a:lnTo>
                <a:lnTo>
                  <a:pt x="185" y="290"/>
                </a:lnTo>
                <a:lnTo>
                  <a:pt x="187" y="290"/>
                </a:lnTo>
                <a:lnTo>
                  <a:pt x="188" y="290"/>
                </a:lnTo>
                <a:lnTo>
                  <a:pt x="190" y="288"/>
                </a:lnTo>
                <a:lnTo>
                  <a:pt x="190" y="286"/>
                </a:lnTo>
                <a:lnTo>
                  <a:pt x="192" y="284"/>
                </a:lnTo>
                <a:lnTo>
                  <a:pt x="192" y="282"/>
                </a:lnTo>
                <a:lnTo>
                  <a:pt x="194" y="279"/>
                </a:lnTo>
                <a:lnTo>
                  <a:pt x="196" y="279"/>
                </a:lnTo>
                <a:lnTo>
                  <a:pt x="196" y="277"/>
                </a:lnTo>
                <a:lnTo>
                  <a:pt x="196" y="279"/>
                </a:lnTo>
                <a:lnTo>
                  <a:pt x="198" y="279"/>
                </a:lnTo>
                <a:lnTo>
                  <a:pt x="198" y="277"/>
                </a:lnTo>
                <a:lnTo>
                  <a:pt x="200" y="277"/>
                </a:lnTo>
                <a:lnTo>
                  <a:pt x="202" y="277"/>
                </a:lnTo>
                <a:lnTo>
                  <a:pt x="202" y="275"/>
                </a:lnTo>
                <a:lnTo>
                  <a:pt x="204" y="273"/>
                </a:lnTo>
                <a:lnTo>
                  <a:pt x="204" y="271"/>
                </a:lnTo>
                <a:lnTo>
                  <a:pt x="206" y="269"/>
                </a:lnTo>
                <a:lnTo>
                  <a:pt x="208" y="267"/>
                </a:lnTo>
                <a:lnTo>
                  <a:pt x="210" y="267"/>
                </a:lnTo>
                <a:lnTo>
                  <a:pt x="212" y="265"/>
                </a:lnTo>
                <a:lnTo>
                  <a:pt x="212" y="261"/>
                </a:lnTo>
                <a:lnTo>
                  <a:pt x="210" y="259"/>
                </a:lnTo>
                <a:lnTo>
                  <a:pt x="208" y="256"/>
                </a:lnTo>
                <a:lnTo>
                  <a:pt x="206" y="254"/>
                </a:lnTo>
                <a:lnTo>
                  <a:pt x="204" y="254"/>
                </a:lnTo>
                <a:lnTo>
                  <a:pt x="202" y="252"/>
                </a:lnTo>
                <a:lnTo>
                  <a:pt x="200" y="252"/>
                </a:lnTo>
                <a:lnTo>
                  <a:pt x="198" y="252"/>
                </a:lnTo>
                <a:lnTo>
                  <a:pt x="196" y="252"/>
                </a:lnTo>
                <a:lnTo>
                  <a:pt x="194" y="250"/>
                </a:lnTo>
                <a:lnTo>
                  <a:pt x="192" y="252"/>
                </a:lnTo>
                <a:lnTo>
                  <a:pt x="188" y="252"/>
                </a:lnTo>
                <a:lnTo>
                  <a:pt x="187" y="252"/>
                </a:lnTo>
                <a:lnTo>
                  <a:pt x="185" y="250"/>
                </a:lnTo>
                <a:lnTo>
                  <a:pt x="183" y="248"/>
                </a:lnTo>
                <a:lnTo>
                  <a:pt x="183" y="246"/>
                </a:lnTo>
                <a:lnTo>
                  <a:pt x="185" y="242"/>
                </a:lnTo>
                <a:lnTo>
                  <a:pt x="185" y="238"/>
                </a:lnTo>
                <a:lnTo>
                  <a:pt x="187" y="236"/>
                </a:lnTo>
                <a:lnTo>
                  <a:pt x="187" y="234"/>
                </a:lnTo>
                <a:lnTo>
                  <a:pt x="188" y="233"/>
                </a:lnTo>
                <a:lnTo>
                  <a:pt x="188" y="231"/>
                </a:lnTo>
                <a:lnTo>
                  <a:pt x="190" y="229"/>
                </a:lnTo>
                <a:lnTo>
                  <a:pt x="190" y="225"/>
                </a:lnTo>
                <a:lnTo>
                  <a:pt x="188" y="223"/>
                </a:lnTo>
                <a:lnTo>
                  <a:pt x="187" y="221"/>
                </a:lnTo>
                <a:lnTo>
                  <a:pt x="185" y="219"/>
                </a:lnTo>
                <a:lnTo>
                  <a:pt x="185" y="217"/>
                </a:lnTo>
                <a:lnTo>
                  <a:pt x="183" y="215"/>
                </a:lnTo>
                <a:lnTo>
                  <a:pt x="183" y="213"/>
                </a:lnTo>
                <a:lnTo>
                  <a:pt x="181" y="213"/>
                </a:lnTo>
                <a:lnTo>
                  <a:pt x="179" y="211"/>
                </a:lnTo>
                <a:lnTo>
                  <a:pt x="177" y="211"/>
                </a:lnTo>
                <a:lnTo>
                  <a:pt x="175" y="211"/>
                </a:lnTo>
                <a:lnTo>
                  <a:pt x="175" y="209"/>
                </a:lnTo>
                <a:lnTo>
                  <a:pt x="173" y="209"/>
                </a:lnTo>
                <a:lnTo>
                  <a:pt x="171" y="209"/>
                </a:lnTo>
                <a:lnTo>
                  <a:pt x="169" y="209"/>
                </a:lnTo>
                <a:lnTo>
                  <a:pt x="169" y="213"/>
                </a:lnTo>
                <a:lnTo>
                  <a:pt x="167" y="213"/>
                </a:lnTo>
                <a:lnTo>
                  <a:pt x="165" y="215"/>
                </a:lnTo>
                <a:lnTo>
                  <a:pt x="165" y="213"/>
                </a:lnTo>
                <a:lnTo>
                  <a:pt x="164" y="213"/>
                </a:lnTo>
                <a:lnTo>
                  <a:pt x="165" y="209"/>
                </a:lnTo>
                <a:lnTo>
                  <a:pt x="165" y="208"/>
                </a:lnTo>
                <a:lnTo>
                  <a:pt x="165" y="206"/>
                </a:lnTo>
                <a:lnTo>
                  <a:pt x="165" y="204"/>
                </a:lnTo>
                <a:lnTo>
                  <a:pt x="165" y="202"/>
                </a:lnTo>
                <a:lnTo>
                  <a:pt x="164" y="200"/>
                </a:lnTo>
                <a:lnTo>
                  <a:pt x="164" y="198"/>
                </a:lnTo>
                <a:lnTo>
                  <a:pt x="164" y="196"/>
                </a:lnTo>
                <a:lnTo>
                  <a:pt x="164" y="194"/>
                </a:lnTo>
                <a:lnTo>
                  <a:pt x="162" y="192"/>
                </a:lnTo>
                <a:lnTo>
                  <a:pt x="160" y="192"/>
                </a:lnTo>
                <a:lnTo>
                  <a:pt x="160" y="190"/>
                </a:lnTo>
                <a:lnTo>
                  <a:pt x="158" y="190"/>
                </a:lnTo>
                <a:lnTo>
                  <a:pt x="156" y="190"/>
                </a:lnTo>
                <a:lnTo>
                  <a:pt x="154" y="190"/>
                </a:lnTo>
                <a:lnTo>
                  <a:pt x="152" y="190"/>
                </a:lnTo>
                <a:lnTo>
                  <a:pt x="150" y="190"/>
                </a:lnTo>
                <a:lnTo>
                  <a:pt x="148" y="190"/>
                </a:lnTo>
                <a:lnTo>
                  <a:pt x="148" y="188"/>
                </a:lnTo>
                <a:lnTo>
                  <a:pt x="146" y="188"/>
                </a:lnTo>
                <a:lnTo>
                  <a:pt x="144" y="188"/>
                </a:lnTo>
                <a:lnTo>
                  <a:pt x="142" y="188"/>
                </a:lnTo>
                <a:lnTo>
                  <a:pt x="140" y="188"/>
                </a:lnTo>
                <a:lnTo>
                  <a:pt x="139" y="188"/>
                </a:lnTo>
                <a:lnTo>
                  <a:pt x="139" y="190"/>
                </a:lnTo>
                <a:lnTo>
                  <a:pt x="137" y="192"/>
                </a:lnTo>
                <a:lnTo>
                  <a:pt x="139" y="192"/>
                </a:lnTo>
                <a:lnTo>
                  <a:pt x="139" y="194"/>
                </a:lnTo>
                <a:lnTo>
                  <a:pt x="140" y="196"/>
                </a:lnTo>
                <a:lnTo>
                  <a:pt x="140" y="198"/>
                </a:lnTo>
                <a:lnTo>
                  <a:pt x="140" y="200"/>
                </a:lnTo>
                <a:lnTo>
                  <a:pt x="140" y="202"/>
                </a:lnTo>
                <a:lnTo>
                  <a:pt x="137" y="202"/>
                </a:lnTo>
                <a:lnTo>
                  <a:pt x="135" y="202"/>
                </a:lnTo>
                <a:lnTo>
                  <a:pt x="133" y="202"/>
                </a:lnTo>
                <a:lnTo>
                  <a:pt x="131" y="202"/>
                </a:lnTo>
                <a:lnTo>
                  <a:pt x="129" y="202"/>
                </a:lnTo>
                <a:lnTo>
                  <a:pt x="127" y="202"/>
                </a:lnTo>
                <a:lnTo>
                  <a:pt x="125" y="200"/>
                </a:lnTo>
                <a:lnTo>
                  <a:pt x="123" y="200"/>
                </a:lnTo>
                <a:lnTo>
                  <a:pt x="121" y="202"/>
                </a:lnTo>
                <a:lnTo>
                  <a:pt x="119" y="202"/>
                </a:lnTo>
                <a:lnTo>
                  <a:pt x="117" y="202"/>
                </a:lnTo>
                <a:lnTo>
                  <a:pt x="115" y="204"/>
                </a:lnTo>
                <a:lnTo>
                  <a:pt x="114" y="204"/>
                </a:lnTo>
                <a:lnTo>
                  <a:pt x="112" y="204"/>
                </a:lnTo>
                <a:lnTo>
                  <a:pt x="110" y="206"/>
                </a:lnTo>
                <a:lnTo>
                  <a:pt x="108" y="206"/>
                </a:lnTo>
                <a:lnTo>
                  <a:pt x="108" y="208"/>
                </a:lnTo>
                <a:lnTo>
                  <a:pt x="106" y="209"/>
                </a:lnTo>
                <a:lnTo>
                  <a:pt x="104" y="209"/>
                </a:lnTo>
                <a:lnTo>
                  <a:pt x="104" y="211"/>
                </a:lnTo>
                <a:lnTo>
                  <a:pt x="102" y="211"/>
                </a:lnTo>
                <a:lnTo>
                  <a:pt x="100" y="211"/>
                </a:lnTo>
                <a:lnTo>
                  <a:pt x="98" y="209"/>
                </a:lnTo>
                <a:lnTo>
                  <a:pt x="96" y="208"/>
                </a:lnTo>
                <a:lnTo>
                  <a:pt x="96" y="206"/>
                </a:lnTo>
                <a:lnTo>
                  <a:pt x="96" y="204"/>
                </a:lnTo>
                <a:lnTo>
                  <a:pt x="96" y="202"/>
                </a:lnTo>
                <a:lnTo>
                  <a:pt x="96" y="200"/>
                </a:lnTo>
                <a:lnTo>
                  <a:pt x="94" y="200"/>
                </a:lnTo>
                <a:lnTo>
                  <a:pt x="94" y="198"/>
                </a:lnTo>
                <a:lnTo>
                  <a:pt x="92" y="198"/>
                </a:lnTo>
                <a:lnTo>
                  <a:pt x="92" y="196"/>
                </a:lnTo>
                <a:lnTo>
                  <a:pt x="89" y="196"/>
                </a:lnTo>
                <a:lnTo>
                  <a:pt x="87" y="196"/>
                </a:lnTo>
                <a:lnTo>
                  <a:pt x="87" y="198"/>
                </a:lnTo>
                <a:lnTo>
                  <a:pt x="85" y="198"/>
                </a:lnTo>
                <a:lnTo>
                  <a:pt x="81" y="200"/>
                </a:lnTo>
                <a:lnTo>
                  <a:pt x="77" y="200"/>
                </a:lnTo>
                <a:lnTo>
                  <a:pt x="77" y="202"/>
                </a:lnTo>
                <a:lnTo>
                  <a:pt x="75" y="202"/>
                </a:lnTo>
                <a:lnTo>
                  <a:pt x="73" y="204"/>
                </a:lnTo>
                <a:lnTo>
                  <a:pt x="69" y="206"/>
                </a:lnTo>
                <a:lnTo>
                  <a:pt x="67" y="206"/>
                </a:lnTo>
                <a:lnTo>
                  <a:pt x="67" y="208"/>
                </a:lnTo>
                <a:lnTo>
                  <a:pt x="67" y="209"/>
                </a:lnTo>
                <a:lnTo>
                  <a:pt x="66" y="209"/>
                </a:lnTo>
                <a:lnTo>
                  <a:pt x="64" y="213"/>
                </a:lnTo>
                <a:lnTo>
                  <a:pt x="62" y="213"/>
                </a:lnTo>
                <a:lnTo>
                  <a:pt x="62" y="215"/>
                </a:lnTo>
                <a:lnTo>
                  <a:pt x="58" y="217"/>
                </a:lnTo>
                <a:lnTo>
                  <a:pt x="52" y="219"/>
                </a:lnTo>
                <a:lnTo>
                  <a:pt x="50" y="223"/>
                </a:lnTo>
                <a:lnTo>
                  <a:pt x="48" y="223"/>
                </a:lnTo>
                <a:lnTo>
                  <a:pt x="48" y="225"/>
                </a:lnTo>
                <a:lnTo>
                  <a:pt x="46" y="227"/>
                </a:lnTo>
                <a:lnTo>
                  <a:pt x="44" y="229"/>
                </a:lnTo>
                <a:lnTo>
                  <a:pt x="42" y="229"/>
                </a:lnTo>
                <a:lnTo>
                  <a:pt x="39" y="231"/>
                </a:lnTo>
                <a:lnTo>
                  <a:pt x="37" y="233"/>
                </a:lnTo>
                <a:lnTo>
                  <a:pt x="37" y="234"/>
                </a:lnTo>
                <a:lnTo>
                  <a:pt x="37" y="236"/>
                </a:lnTo>
                <a:lnTo>
                  <a:pt x="37" y="238"/>
                </a:lnTo>
                <a:lnTo>
                  <a:pt x="35" y="238"/>
                </a:lnTo>
                <a:lnTo>
                  <a:pt x="31" y="238"/>
                </a:lnTo>
                <a:lnTo>
                  <a:pt x="31" y="240"/>
                </a:lnTo>
                <a:lnTo>
                  <a:pt x="29" y="244"/>
                </a:lnTo>
                <a:lnTo>
                  <a:pt x="25" y="246"/>
                </a:lnTo>
                <a:lnTo>
                  <a:pt x="23" y="246"/>
                </a:lnTo>
                <a:lnTo>
                  <a:pt x="19" y="246"/>
                </a:lnTo>
                <a:lnTo>
                  <a:pt x="17" y="246"/>
                </a:lnTo>
                <a:lnTo>
                  <a:pt x="17" y="244"/>
                </a:lnTo>
                <a:lnTo>
                  <a:pt x="16" y="242"/>
                </a:lnTo>
                <a:lnTo>
                  <a:pt x="16" y="240"/>
                </a:lnTo>
                <a:lnTo>
                  <a:pt x="16" y="238"/>
                </a:lnTo>
                <a:lnTo>
                  <a:pt x="16" y="236"/>
                </a:lnTo>
                <a:lnTo>
                  <a:pt x="16" y="234"/>
                </a:lnTo>
                <a:lnTo>
                  <a:pt x="14" y="233"/>
                </a:lnTo>
                <a:lnTo>
                  <a:pt x="14" y="231"/>
                </a:lnTo>
                <a:lnTo>
                  <a:pt x="12" y="231"/>
                </a:lnTo>
                <a:lnTo>
                  <a:pt x="10" y="229"/>
                </a:lnTo>
                <a:lnTo>
                  <a:pt x="8" y="229"/>
                </a:lnTo>
                <a:lnTo>
                  <a:pt x="6" y="231"/>
                </a:lnTo>
                <a:lnTo>
                  <a:pt x="4" y="231"/>
                </a:lnTo>
                <a:lnTo>
                  <a:pt x="4" y="229"/>
                </a:lnTo>
                <a:lnTo>
                  <a:pt x="2" y="227"/>
                </a:lnTo>
                <a:lnTo>
                  <a:pt x="2" y="225"/>
                </a:lnTo>
                <a:lnTo>
                  <a:pt x="0" y="217"/>
                </a:lnTo>
                <a:lnTo>
                  <a:pt x="2" y="215"/>
                </a:lnTo>
                <a:lnTo>
                  <a:pt x="2" y="213"/>
                </a:lnTo>
                <a:lnTo>
                  <a:pt x="2" y="211"/>
                </a:lnTo>
                <a:lnTo>
                  <a:pt x="4" y="211"/>
                </a:lnTo>
                <a:lnTo>
                  <a:pt x="6" y="211"/>
                </a:lnTo>
                <a:lnTo>
                  <a:pt x="6" y="209"/>
                </a:lnTo>
                <a:lnTo>
                  <a:pt x="8" y="209"/>
                </a:lnTo>
                <a:lnTo>
                  <a:pt x="8" y="208"/>
                </a:lnTo>
                <a:lnTo>
                  <a:pt x="10" y="206"/>
                </a:lnTo>
                <a:lnTo>
                  <a:pt x="10" y="204"/>
                </a:lnTo>
                <a:lnTo>
                  <a:pt x="10" y="200"/>
                </a:lnTo>
                <a:lnTo>
                  <a:pt x="6" y="200"/>
                </a:lnTo>
                <a:lnTo>
                  <a:pt x="6" y="198"/>
                </a:lnTo>
                <a:lnTo>
                  <a:pt x="6" y="196"/>
                </a:lnTo>
                <a:lnTo>
                  <a:pt x="8" y="194"/>
                </a:lnTo>
                <a:lnTo>
                  <a:pt x="8" y="192"/>
                </a:lnTo>
                <a:lnTo>
                  <a:pt x="8" y="190"/>
                </a:lnTo>
                <a:lnTo>
                  <a:pt x="10" y="188"/>
                </a:lnTo>
                <a:lnTo>
                  <a:pt x="10" y="186"/>
                </a:lnTo>
                <a:lnTo>
                  <a:pt x="12" y="186"/>
                </a:lnTo>
                <a:lnTo>
                  <a:pt x="12" y="185"/>
                </a:lnTo>
                <a:lnTo>
                  <a:pt x="12" y="183"/>
                </a:lnTo>
                <a:lnTo>
                  <a:pt x="10" y="183"/>
                </a:lnTo>
                <a:lnTo>
                  <a:pt x="8" y="181"/>
                </a:lnTo>
                <a:lnTo>
                  <a:pt x="6" y="179"/>
                </a:lnTo>
                <a:lnTo>
                  <a:pt x="4" y="177"/>
                </a:lnTo>
                <a:lnTo>
                  <a:pt x="2" y="177"/>
                </a:lnTo>
                <a:lnTo>
                  <a:pt x="2" y="175"/>
                </a:lnTo>
                <a:lnTo>
                  <a:pt x="2" y="173"/>
                </a:lnTo>
                <a:lnTo>
                  <a:pt x="4" y="173"/>
                </a:lnTo>
                <a:lnTo>
                  <a:pt x="4" y="171"/>
                </a:lnTo>
                <a:lnTo>
                  <a:pt x="6" y="169"/>
                </a:lnTo>
                <a:lnTo>
                  <a:pt x="6" y="167"/>
                </a:lnTo>
                <a:lnTo>
                  <a:pt x="6" y="165"/>
                </a:lnTo>
                <a:lnTo>
                  <a:pt x="6" y="163"/>
                </a:lnTo>
                <a:lnTo>
                  <a:pt x="4" y="163"/>
                </a:lnTo>
                <a:lnTo>
                  <a:pt x="4" y="161"/>
                </a:lnTo>
                <a:lnTo>
                  <a:pt x="4" y="160"/>
                </a:lnTo>
                <a:lnTo>
                  <a:pt x="6" y="158"/>
                </a:lnTo>
                <a:lnTo>
                  <a:pt x="6" y="156"/>
                </a:lnTo>
                <a:lnTo>
                  <a:pt x="6" y="154"/>
                </a:lnTo>
                <a:lnTo>
                  <a:pt x="6" y="152"/>
                </a:lnTo>
                <a:lnTo>
                  <a:pt x="8" y="152"/>
                </a:lnTo>
                <a:lnTo>
                  <a:pt x="10" y="152"/>
                </a:lnTo>
                <a:lnTo>
                  <a:pt x="10" y="150"/>
                </a:lnTo>
                <a:lnTo>
                  <a:pt x="10" y="148"/>
                </a:lnTo>
                <a:lnTo>
                  <a:pt x="8" y="148"/>
                </a:lnTo>
                <a:lnTo>
                  <a:pt x="8" y="146"/>
                </a:lnTo>
                <a:lnTo>
                  <a:pt x="12" y="144"/>
                </a:lnTo>
                <a:lnTo>
                  <a:pt x="14" y="144"/>
                </a:lnTo>
                <a:lnTo>
                  <a:pt x="16" y="144"/>
                </a:lnTo>
                <a:lnTo>
                  <a:pt x="16" y="142"/>
                </a:lnTo>
                <a:lnTo>
                  <a:pt x="17" y="142"/>
                </a:lnTo>
                <a:lnTo>
                  <a:pt x="17" y="140"/>
                </a:lnTo>
                <a:close/>
              </a:path>
            </a:pathLst>
          </a:custGeom>
          <a:solidFill>
            <a:srgbClr val="BFE1B9"/>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04" name="Freeform 16">
            <a:extLst>
              <a:ext uri="{FF2B5EF4-FFF2-40B4-BE49-F238E27FC236}">
                <a16:creationId xmlns:a16="http://schemas.microsoft.com/office/drawing/2014/main" id="{C4F94F6A-3CA5-2964-37DF-52520DD6E46A}"/>
              </a:ext>
            </a:extLst>
          </p:cNvPr>
          <p:cNvSpPr>
            <a:spLocks/>
          </p:cNvSpPr>
          <p:nvPr/>
        </p:nvSpPr>
        <p:spPr bwMode="auto">
          <a:xfrm>
            <a:off x="3514419" y="1481717"/>
            <a:ext cx="1329177" cy="1641225"/>
          </a:xfrm>
          <a:custGeom>
            <a:avLst/>
            <a:gdLst>
              <a:gd name="T0" fmla="*/ 183 w 558"/>
              <a:gd name="T1" fmla="*/ 12 h 689"/>
              <a:gd name="T2" fmla="*/ 231 w 558"/>
              <a:gd name="T3" fmla="*/ 35 h 689"/>
              <a:gd name="T4" fmla="*/ 264 w 558"/>
              <a:gd name="T5" fmla="*/ 27 h 689"/>
              <a:gd name="T6" fmla="*/ 252 w 558"/>
              <a:gd name="T7" fmla="*/ 58 h 689"/>
              <a:gd name="T8" fmla="*/ 275 w 558"/>
              <a:gd name="T9" fmla="*/ 88 h 689"/>
              <a:gd name="T10" fmla="*/ 281 w 558"/>
              <a:gd name="T11" fmla="*/ 121 h 689"/>
              <a:gd name="T12" fmla="*/ 300 w 558"/>
              <a:gd name="T13" fmla="*/ 161 h 689"/>
              <a:gd name="T14" fmla="*/ 271 w 558"/>
              <a:gd name="T15" fmla="*/ 209 h 689"/>
              <a:gd name="T16" fmla="*/ 242 w 558"/>
              <a:gd name="T17" fmla="*/ 190 h 689"/>
              <a:gd name="T18" fmla="*/ 227 w 558"/>
              <a:gd name="T19" fmla="*/ 242 h 689"/>
              <a:gd name="T20" fmla="*/ 229 w 558"/>
              <a:gd name="T21" fmla="*/ 305 h 689"/>
              <a:gd name="T22" fmla="*/ 196 w 558"/>
              <a:gd name="T23" fmla="*/ 348 h 689"/>
              <a:gd name="T24" fmla="*/ 239 w 558"/>
              <a:gd name="T25" fmla="*/ 352 h 689"/>
              <a:gd name="T26" fmla="*/ 273 w 558"/>
              <a:gd name="T27" fmla="*/ 348 h 689"/>
              <a:gd name="T28" fmla="*/ 298 w 558"/>
              <a:gd name="T29" fmla="*/ 338 h 689"/>
              <a:gd name="T30" fmla="*/ 327 w 558"/>
              <a:gd name="T31" fmla="*/ 334 h 689"/>
              <a:gd name="T32" fmla="*/ 354 w 558"/>
              <a:gd name="T33" fmla="*/ 338 h 689"/>
              <a:gd name="T34" fmla="*/ 373 w 558"/>
              <a:gd name="T35" fmla="*/ 330 h 689"/>
              <a:gd name="T36" fmla="*/ 400 w 558"/>
              <a:gd name="T37" fmla="*/ 332 h 689"/>
              <a:gd name="T38" fmla="*/ 425 w 558"/>
              <a:gd name="T39" fmla="*/ 342 h 689"/>
              <a:gd name="T40" fmla="*/ 452 w 558"/>
              <a:gd name="T41" fmla="*/ 348 h 689"/>
              <a:gd name="T42" fmla="*/ 483 w 558"/>
              <a:gd name="T43" fmla="*/ 348 h 689"/>
              <a:gd name="T44" fmla="*/ 515 w 558"/>
              <a:gd name="T45" fmla="*/ 355 h 689"/>
              <a:gd name="T46" fmla="*/ 558 w 558"/>
              <a:gd name="T47" fmla="*/ 423 h 689"/>
              <a:gd name="T48" fmla="*/ 540 w 558"/>
              <a:gd name="T49" fmla="*/ 440 h 689"/>
              <a:gd name="T50" fmla="*/ 523 w 558"/>
              <a:gd name="T51" fmla="*/ 482 h 689"/>
              <a:gd name="T52" fmla="*/ 479 w 558"/>
              <a:gd name="T53" fmla="*/ 499 h 689"/>
              <a:gd name="T54" fmla="*/ 431 w 558"/>
              <a:gd name="T55" fmla="*/ 505 h 689"/>
              <a:gd name="T56" fmla="*/ 425 w 558"/>
              <a:gd name="T57" fmla="*/ 465 h 689"/>
              <a:gd name="T58" fmla="*/ 404 w 558"/>
              <a:gd name="T59" fmla="*/ 430 h 689"/>
              <a:gd name="T60" fmla="*/ 381 w 558"/>
              <a:gd name="T61" fmla="*/ 421 h 689"/>
              <a:gd name="T62" fmla="*/ 375 w 558"/>
              <a:gd name="T63" fmla="*/ 434 h 689"/>
              <a:gd name="T64" fmla="*/ 354 w 558"/>
              <a:gd name="T65" fmla="*/ 419 h 689"/>
              <a:gd name="T66" fmla="*/ 344 w 558"/>
              <a:gd name="T67" fmla="*/ 448 h 689"/>
              <a:gd name="T68" fmla="*/ 337 w 558"/>
              <a:gd name="T69" fmla="*/ 438 h 689"/>
              <a:gd name="T70" fmla="*/ 325 w 558"/>
              <a:gd name="T71" fmla="*/ 426 h 689"/>
              <a:gd name="T72" fmla="*/ 304 w 558"/>
              <a:gd name="T73" fmla="*/ 415 h 689"/>
              <a:gd name="T74" fmla="*/ 277 w 558"/>
              <a:gd name="T75" fmla="*/ 436 h 689"/>
              <a:gd name="T76" fmla="*/ 281 w 558"/>
              <a:gd name="T77" fmla="*/ 469 h 689"/>
              <a:gd name="T78" fmla="*/ 323 w 558"/>
              <a:gd name="T79" fmla="*/ 478 h 689"/>
              <a:gd name="T80" fmla="*/ 340 w 558"/>
              <a:gd name="T81" fmla="*/ 517 h 689"/>
              <a:gd name="T82" fmla="*/ 346 w 558"/>
              <a:gd name="T83" fmla="*/ 549 h 689"/>
              <a:gd name="T84" fmla="*/ 321 w 558"/>
              <a:gd name="T85" fmla="*/ 559 h 689"/>
              <a:gd name="T86" fmla="*/ 294 w 558"/>
              <a:gd name="T87" fmla="*/ 561 h 689"/>
              <a:gd name="T88" fmla="*/ 289 w 558"/>
              <a:gd name="T89" fmla="*/ 592 h 689"/>
              <a:gd name="T90" fmla="*/ 289 w 558"/>
              <a:gd name="T91" fmla="*/ 647 h 689"/>
              <a:gd name="T92" fmla="*/ 258 w 558"/>
              <a:gd name="T93" fmla="*/ 670 h 689"/>
              <a:gd name="T94" fmla="*/ 225 w 558"/>
              <a:gd name="T95" fmla="*/ 689 h 689"/>
              <a:gd name="T96" fmla="*/ 216 w 558"/>
              <a:gd name="T97" fmla="*/ 622 h 689"/>
              <a:gd name="T98" fmla="*/ 264 w 558"/>
              <a:gd name="T99" fmla="*/ 553 h 689"/>
              <a:gd name="T100" fmla="*/ 248 w 558"/>
              <a:gd name="T101" fmla="*/ 511 h 689"/>
              <a:gd name="T102" fmla="*/ 196 w 558"/>
              <a:gd name="T103" fmla="*/ 519 h 689"/>
              <a:gd name="T104" fmla="*/ 162 w 558"/>
              <a:gd name="T105" fmla="*/ 494 h 689"/>
              <a:gd name="T106" fmla="*/ 56 w 558"/>
              <a:gd name="T107" fmla="*/ 469 h 689"/>
              <a:gd name="T108" fmla="*/ 31 w 558"/>
              <a:gd name="T109" fmla="*/ 340 h 689"/>
              <a:gd name="T110" fmla="*/ 27 w 558"/>
              <a:gd name="T111" fmla="*/ 300 h 689"/>
              <a:gd name="T112" fmla="*/ 31 w 558"/>
              <a:gd name="T113" fmla="*/ 256 h 689"/>
              <a:gd name="T114" fmla="*/ 37 w 558"/>
              <a:gd name="T115" fmla="*/ 211 h 689"/>
              <a:gd name="T116" fmla="*/ 39 w 558"/>
              <a:gd name="T117" fmla="*/ 160 h 689"/>
              <a:gd name="T118" fmla="*/ 94 w 558"/>
              <a:gd name="T119" fmla="*/ 117 h 689"/>
              <a:gd name="T120" fmla="*/ 125 w 558"/>
              <a:gd name="T121" fmla="*/ 73 h 689"/>
              <a:gd name="T122" fmla="*/ 141 w 558"/>
              <a:gd name="T123" fmla="*/ 23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8" h="689">
                <a:moveTo>
                  <a:pt x="141" y="6"/>
                </a:moveTo>
                <a:lnTo>
                  <a:pt x="141" y="4"/>
                </a:lnTo>
                <a:lnTo>
                  <a:pt x="146" y="4"/>
                </a:lnTo>
                <a:lnTo>
                  <a:pt x="150" y="4"/>
                </a:lnTo>
                <a:lnTo>
                  <a:pt x="154" y="2"/>
                </a:lnTo>
                <a:lnTo>
                  <a:pt x="156" y="0"/>
                </a:lnTo>
                <a:lnTo>
                  <a:pt x="160" y="0"/>
                </a:lnTo>
                <a:lnTo>
                  <a:pt x="166" y="2"/>
                </a:lnTo>
                <a:lnTo>
                  <a:pt x="168" y="4"/>
                </a:lnTo>
                <a:lnTo>
                  <a:pt x="169" y="6"/>
                </a:lnTo>
                <a:lnTo>
                  <a:pt x="173" y="10"/>
                </a:lnTo>
                <a:lnTo>
                  <a:pt x="175" y="10"/>
                </a:lnTo>
                <a:lnTo>
                  <a:pt x="179" y="10"/>
                </a:lnTo>
                <a:lnTo>
                  <a:pt x="183" y="12"/>
                </a:lnTo>
                <a:lnTo>
                  <a:pt x="185" y="14"/>
                </a:lnTo>
                <a:lnTo>
                  <a:pt x="187" y="16"/>
                </a:lnTo>
                <a:lnTo>
                  <a:pt x="187" y="19"/>
                </a:lnTo>
                <a:lnTo>
                  <a:pt x="191" y="21"/>
                </a:lnTo>
                <a:lnTo>
                  <a:pt x="192" y="21"/>
                </a:lnTo>
                <a:lnTo>
                  <a:pt x="196" y="23"/>
                </a:lnTo>
                <a:lnTo>
                  <a:pt x="202" y="23"/>
                </a:lnTo>
                <a:lnTo>
                  <a:pt x="208" y="25"/>
                </a:lnTo>
                <a:lnTo>
                  <a:pt x="212" y="27"/>
                </a:lnTo>
                <a:lnTo>
                  <a:pt x="219" y="29"/>
                </a:lnTo>
                <a:lnTo>
                  <a:pt x="225" y="29"/>
                </a:lnTo>
                <a:lnTo>
                  <a:pt x="229" y="31"/>
                </a:lnTo>
                <a:lnTo>
                  <a:pt x="231" y="33"/>
                </a:lnTo>
                <a:lnTo>
                  <a:pt x="231" y="35"/>
                </a:lnTo>
                <a:lnTo>
                  <a:pt x="235" y="37"/>
                </a:lnTo>
                <a:lnTo>
                  <a:pt x="237" y="37"/>
                </a:lnTo>
                <a:lnTo>
                  <a:pt x="241" y="39"/>
                </a:lnTo>
                <a:lnTo>
                  <a:pt x="244" y="39"/>
                </a:lnTo>
                <a:lnTo>
                  <a:pt x="248" y="39"/>
                </a:lnTo>
                <a:lnTo>
                  <a:pt x="250" y="33"/>
                </a:lnTo>
                <a:lnTo>
                  <a:pt x="252" y="27"/>
                </a:lnTo>
                <a:lnTo>
                  <a:pt x="254" y="25"/>
                </a:lnTo>
                <a:lnTo>
                  <a:pt x="256" y="23"/>
                </a:lnTo>
                <a:lnTo>
                  <a:pt x="260" y="21"/>
                </a:lnTo>
                <a:lnTo>
                  <a:pt x="262" y="21"/>
                </a:lnTo>
                <a:lnTo>
                  <a:pt x="264" y="23"/>
                </a:lnTo>
                <a:lnTo>
                  <a:pt x="265" y="25"/>
                </a:lnTo>
                <a:lnTo>
                  <a:pt x="264" y="27"/>
                </a:lnTo>
                <a:lnTo>
                  <a:pt x="264" y="31"/>
                </a:lnTo>
                <a:lnTo>
                  <a:pt x="264" y="33"/>
                </a:lnTo>
                <a:lnTo>
                  <a:pt x="262" y="35"/>
                </a:lnTo>
                <a:lnTo>
                  <a:pt x="262" y="37"/>
                </a:lnTo>
                <a:lnTo>
                  <a:pt x="260" y="39"/>
                </a:lnTo>
                <a:lnTo>
                  <a:pt x="260" y="40"/>
                </a:lnTo>
                <a:lnTo>
                  <a:pt x="260" y="44"/>
                </a:lnTo>
                <a:lnTo>
                  <a:pt x="260" y="48"/>
                </a:lnTo>
                <a:lnTo>
                  <a:pt x="258" y="50"/>
                </a:lnTo>
                <a:lnTo>
                  <a:pt x="256" y="52"/>
                </a:lnTo>
                <a:lnTo>
                  <a:pt x="256" y="54"/>
                </a:lnTo>
                <a:lnTo>
                  <a:pt x="254" y="54"/>
                </a:lnTo>
                <a:lnTo>
                  <a:pt x="254" y="56"/>
                </a:lnTo>
                <a:lnTo>
                  <a:pt x="252" y="58"/>
                </a:lnTo>
                <a:lnTo>
                  <a:pt x="250" y="58"/>
                </a:lnTo>
                <a:lnTo>
                  <a:pt x="250" y="60"/>
                </a:lnTo>
                <a:lnTo>
                  <a:pt x="250" y="64"/>
                </a:lnTo>
                <a:lnTo>
                  <a:pt x="252" y="65"/>
                </a:lnTo>
                <a:lnTo>
                  <a:pt x="254" y="67"/>
                </a:lnTo>
                <a:lnTo>
                  <a:pt x="254" y="69"/>
                </a:lnTo>
                <a:lnTo>
                  <a:pt x="258" y="73"/>
                </a:lnTo>
                <a:lnTo>
                  <a:pt x="260" y="77"/>
                </a:lnTo>
                <a:lnTo>
                  <a:pt x="264" y="81"/>
                </a:lnTo>
                <a:lnTo>
                  <a:pt x="265" y="83"/>
                </a:lnTo>
                <a:lnTo>
                  <a:pt x="267" y="87"/>
                </a:lnTo>
                <a:lnTo>
                  <a:pt x="269" y="87"/>
                </a:lnTo>
                <a:lnTo>
                  <a:pt x="271" y="88"/>
                </a:lnTo>
                <a:lnTo>
                  <a:pt x="275" y="88"/>
                </a:lnTo>
                <a:lnTo>
                  <a:pt x="277" y="90"/>
                </a:lnTo>
                <a:lnTo>
                  <a:pt x="279" y="90"/>
                </a:lnTo>
                <a:lnTo>
                  <a:pt x="281" y="92"/>
                </a:lnTo>
                <a:lnTo>
                  <a:pt x="283" y="94"/>
                </a:lnTo>
                <a:lnTo>
                  <a:pt x="283" y="96"/>
                </a:lnTo>
                <a:lnTo>
                  <a:pt x="285" y="98"/>
                </a:lnTo>
                <a:lnTo>
                  <a:pt x="285" y="100"/>
                </a:lnTo>
                <a:lnTo>
                  <a:pt x="285" y="102"/>
                </a:lnTo>
                <a:lnTo>
                  <a:pt x="287" y="106"/>
                </a:lnTo>
                <a:lnTo>
                  <a:pt x="289" y="108"/>
                </a:lnTo>
                <a:lnTo>
                  <a:pt x="289" y="112"/>
                </a:lnTo>
                <a:lnTo>
                  <a:pt x="287" y="113"/>
                </a:lnTo>
                <a:lnTo>
                  <a:pt x="283" y="117"/>
                </a:lnTo>
                <a:lnTo>
                  <a:pt x="281" y="121"/>
                </a:lnTo>
                <a:lnTo>
                  <a:pt x="279" y="125"/>
                </a:lnTo>
                <a:lnTo>
                  <a:pt x="279" y="127"/>
                </a:lnTo>
                <a:lnTo>
                  <a:pt x="279" y="131"/>
                </a:lnTo>
                <a:lnTo>
                  <a:pt x="279" y="133"/>
                </a:lnTo>
                <a:lnTo>
                  <a:pt x="281" y="138"/>
                </a:lnTo>
                <a:lnTo>
                  <a:pt x="283" y="142"/>
                </a:lnTo>
                <a:lnTo>
                  <a:pt x="285" y="146"/>
                </a:lnTo>
                <a:lnTo>
                  <a:pt x="289" y="150"/>
                </a:lnTo>
                <a:lnTo>
                  <a:pt x="290" y="152"/>
                </a:lnTo>
                <a:lnTo>
                  <a:pt x="294" y="154"/>
                </a:lnTo>
                <a:lnTo>
                  <a:pt x="296" y="158"/>
                </a:lnTo>
                <a:lnTo>
                  <a:pt x="298" y="158"/>
                </a:lnTo>
                <a:lnTo>
                  <a:pt x="300" y="160"/>
                </a:lnTo>
                <a:lnTo>
                  <a:pt x="300" y="161"/>
                </a:lnTo>
                <a:lnTo>
                  <a:pt x="300" y="165"/>
                </a:lnTo>
                <a:lnTo>
                  <a:pt x="298" y="169"/>
                </a:lnTo>
                <a:lnTo>
                  <a:pt x="296" y="173"/>
                </a:lnTo>
                <a:lnTo>
                  <a:pt x="292" y="177"/>
                </a:lnTo>
                <a:lnTo>
                  <a:pt x="290" y="179"/>
                </a:lnTo>
                <a:lnTo>
                  <a:pt x="287" y="181"/>
                </a:lnTo>
                <a:lnTo>
                  <a:pt x="283" y="183"/>
                </a:lnTo>
                <a:lnTo>
                  <a:pt x="281" y="186"/>
                </a:lnTo>
                <a:lnTo>
                  <a:pt x="281" y="190"/>
                </a:lnTo>
                <a:lnTo>
                  <a:pt x="281" y="194"/>
                </a:lnTo>
                <a:lnTo>
                  <a:pt x="281" y="200"/>
                </a:lnTo>
                <a:lnTo>
                  <a:pt x="279" y="206"/>
                </a:lnTo>
                <a:lnTo>
                  <a:pt x="275" y="209"/>
                </a:lnTo>
                <a:lnTo>
                  <a:pt x="271" y="209"/>
                </a:lnTo>
                <a:lnTo>
                  <a:pt x="267" y="208"/>
                </a:lnTo>
                <a:lnTo>
                  <a:pt x="267" y="202"/>
                </a:lnTo>
                <a:lnTo>
                  <a:pt x="267" y="198"/>
                </a:lnTo>
                <a:lnTo>
                  <a:pt x="265" y="192"/>
                </a:lnTo>
                <a:lnTo>
                  <a:pt x="265" y="188"/>
                </a:lnTo>
                <a:lnTo>
                  <a:pt x="262" y="186"/>
                </a:lnTo>
                <a:lnTo>
                  <a:pt x="260" y="186"/>
                </a:lnTo>
                <a:lnTo>
                  <a:pt x="258" y="183"/>
                </a:lnTo>
                <a:lnTo>
                  <a:pt x="256" y="181"/>
                </a:lnTo>
                <a:lnTo>
                  <a:pt x="250" y="181"/>
                </a:lnTo>
                <a:lnTo>
                  <a:pt x="246" y="181"/>
                </a:lnTo>
                <a:lnTo>
                  <a:pt x="244" y="183"/>
                </a:lnTo>
                <a:lnTo>
                  <a:pt x="244" y="184"/>
                </a:lnTo>
                <a:lnTo>
                  <a:pt x="242" y="190"/>
                </a:lnTo>
                <a:lnTo>
                  <a:pt x="242" y="194"/>
                </a:lnTo>
                <a:lnTo>
                  <a:pt x="242" y="198"/>
                </a:lnTo>
                <a:lnTo>
                  <a:pt x="242" y="200"/>
                </a:lnTo>
                <a:lnTo>
                  <a:pt x="241" y="204"/>
                </a:lnTo>
                <a:lnTo>
                  <a:pt x="235" y="208"/>
                </a:lnTo>
                <a:lnTo>
                  <a:pt x="233" y="208"/>
                </a:lnTo>
                <a:lnTo>
                  <a:pt x="227" y="211"/>
                </a:lnTo>
                <a:lnTo>
                  <a:pt x="227" y="213"/>
                </a:lnTo>
                <a:lnTo>
                  <a:pt x="225" y="215"/>
                </a:lnTo>
                <a:lnTo>
                  <a:pt x="223" y="221"/>
                </a:lnTo>
                <a:lnTo>
                  <a:pt x="223" y="225"/>
                </a:lnTo>
                <a:lnTo>
                  <a:pt x="225" y="231"/>
                </a:lnTo>
                <a:lnTo>
                  <a:pt x="225" y="234"/>
                </a:lnTo>
                <a:lnTo>
                  <a:pt x="227" y="242"/>
                </a:lnTo>
                <a:lnTo>
                  <a:pt x="229" y="246"/>
                </a:lnTo>
                <a:lnTo>
                  <a:pt x="229" y="250"/>
                </a:lnTo>
                <a:lnTo>
                  <a:pt x="231" y="254"/>
                </a:lnTo>
                <a:lnTo>
                  <a:pt x="231" y="256"/>
                </a:lnTo>
                <a:lnTo>
                  <a:pt x="231" y="259"/>
                </a:lnTo>
                <a:lnTo>
                  <a:pt x="231" y="265"/>
                </a:lnTo>
                <a:lnTo>
                  <a:pt x="231" y="271"/>
                </a:lnTo>
                <a:lnTo>
                  <a:pt x="231" y="273"/>
                </a:lnTo>
                <a:lnTo>
                  <a:pt x="233" y="279"/>
                </a:lnTo>
                <a:lnTo>
                  <a:pt x="233" y="282"/>
                </a:lnTo>
                <a:lnTo>
                  <a:pt x="233" y="286"/>
                </a:lnTo>
                <a:lnTo>
                  <a:pt x="233" y="292"/>
                </a:lnTo>
                <a:lnTo>
                  <a:pt x="231" y="300"/>
                </a:lnTo>
                <a:lnTo>
                  <a:pt x="229" y="305"/>
                </a:lnTo>
                <a:lnTo>
                  <a:pt x="227" y="307"/>
                </a:lnTo>
                <a:lnTo>
                  <a:pt x="227" y="317"/>
                </a:lnTo>
                <a:lnTo>
                  <a:pt x="227" y="321"/>
                </a:lnTo>
                <a:lnTo>
                  <a:pt x="225" y="323"/>
                </a:lnTo>
                <a:lnTo>
                  <a:pt x="223" y="327"/>
                </a:lnTo>
                <a:lnTo>
                  <a:pt x="219" y="328"/>
                </a:lnTo>
                <a:lnTo>
                  <a:pt x="217" y="330"/>
                </a:lnTo>
                <a:lnTo>
                  <a:pt x="214" y="332"/>
                </a:lnTo>
                <a:lnTo>
                  <a:pt x="210" y="334"/>
                </a:lnTo>
                <a:lnTo>
                  <a:pt x="204" y="338"/>
                </a:lnTo>
                <a:lnTo>
                  <a:pt x="202" y="342"/>
                </a:lnTo>
                <a:lnTo>
                  <a:pt x="198" y="344"/>
                </a:lnTo>
                <a:lnTo>
                  <a:pt x="196" y="346"/>
                </a:lnTo>
                <a:lnTo>
                  <a:pt x="196" y="348"/>
                </a:lnTo>
                <a:lnTo>
                  <a:pt x="198" y="350"/>
                </a:lnTo>
                <a:lnTo>
                  <a:pt x="200" y="353"/>
                </a:lnTo>
                <a:lnTo>
                  <a:pt x="204" y="359"/>
                </a:lnTo>
                <a:lnTo>
                  <a:pt x="208" y="361"/>
                </a:lnTo>
                <a:lnTo>
                  <a:pt x="212" y="367"/>
                </a:lnTo>
                <a:lnTo>
                  <a:pt x="216" y="369"/>
                </a:lnTo>
                <a:lnTo>
                  <a:pt x="219" y="369"/>
                </a:lnTo>
                <a:lnTo>
                  <a:pt x="223" y="365"/>
                </a:lnTo>
                <a:lnTo>
                  <a:pt x="225" y="363"/>
                </a:lnTo>
                <a:lnTo>
                  <a:pt x="229" y="361"/>
                </a:lnTo>
                <a:lnTo>
                  <a:pt x="229" y="357"/>
                </a:lnTo>
                <a:lnTo>
                  <a:pt x="233" y="355"/>
                </a:lnTo>
                <a:lnTo>
                  <a:pt x="237" y="352"/>
                </a:lnTo>
                <a:lnTo>
                  <a:pt x="239" y="352"/>
                </a:lnTo>
                <a:lnTo>
                  <a:pt x="242" y="353"/>
                </a:lnTo>
                <a:lnTo>
                  <a:pt x="244" y="353"/>
                </a:lnTo>
                <a:lnTo>
                  <a:pt x="246" y="352"/>
                </a:lnTo>
                <a:lnTo>
                  <a:pt x="246" y="350"/>
                </a:lnTo>
                <a:lnTo>
                  <a:pt x="250" y="350"/>
                </a:lnTo>
                <a:lnTo>
                  <a:pt x="254" y="350"/>
                </a:lnTo>
                <a:lnTo>
                  <a:pt x="256" y="352"/>
                </a:lnTo>
                <a:lnTo>
                  <a:pt x="258" y="352"/>
                </a:lnTo>
                <a:lnTo>
                  <a:pt x="260" y="352"/>
                </a:lnTo>
                <a:lnTo>
                  <a:pt x="264" y="352"/>
                </a:lnTo>
                <a:lnTo>
                  <a:pt x="265" y="350"/>
                </a:lnTo>
                <a:lnTo>
                  <a:pt x="269" y="348"/>
                </a:lnTo>
                <a:lnTo>
                  <a:pt x="271" y="348"/>
                </a:lnTo>
                <a:lnTo>
                  <a:pt x="273" y="348"/>
                </a:lnTo>
                <a:lnTo>
                  <a:pt x="275" y="348"/>
                </a:lnTo>
                <a:lnTo>
                  <a:pt x="277" y="346"/>
                </a:lnTo>
                <a:lnTo>
                  <a:pt x="279" y="344"/>
                </a:lnTo>
                <a:lnTo>
                  <a:pt x="281" y="344"/>
                </a:lnTo>
                <a:lnTo>
                  <a:pt x="281" y="342"/>
                </a:lnTo>
                <a:lnTo>
                  <a:pt x="281" y="340"/>
                </a:lnTo>
                <a:lnTo>
                  <a:pt x="283" y="340"/>
                </a:lnTo>
                <a:lnTo>
                  <a:pt x="283" y="338"/>
                </a:lnTo>
                <a:lnTo>
                  <a:pt x="285" y="336"/>
                </a:lnTo>
                <a:lnTo>
                  <a:pt x="287" y="338"/>
                </a:lnTo>
                <a:lnTo>
                  <a:pt x="290" y="338"/>
                </a:lnTo>
                <a:lnTo>
                  <a:pt x="292" y="340"/>
                </a:lnTo>
                <a:lnTo>
                  <a:pt x="296" y="340"/>
                </a:lnTo>
                <a:lnTo>
                  <a:pt x="298" y="338"/>
                </a:lnTo>
                <a:lnTo>
                  <a:pt x="300" y="338"/>
                </a:lnTo>
                <a:lnTo>
                  <a:pt x="300" y="336"/>
                </a:lnTo>
                <a:lnTo>
                  <a:pt x="304" y="338"/>
                </a:lnTo>
                <a:lnTo>
                  <a:pt x="306" y="340"/>
                </a:lnTo>
                <a:lnTo>
                  <a:pt x="308" y="340"/>
                </a:lnTo>
                <a:lnTo>
                  <a:pt x="310" y="338"/>
                </a:lnTo>
                <a:lnTo>
                  <a:pt x="312" y="338"/>
                </a:lnTo>
                <a:lnTo>
                  <a:pt x="314" y="338"/>
                </a:lnTo>
                <a:lnTo>
                  <a:pt x="315" y="338"/>
                </a:lnTo>
                <a:lnTo>
                  <a:pt x="315" y="336"/>
                </a:lnTo>
                <a:lnTo>
                  <a:pt x="319" y="336"/>
                </a:lnTo>
                <a:lnTo>
                  <a:pt x="321" y="334"/>
                </a:lnTo>
                <a:lnTo>
                  <a:pt x="323" y="334"/>
                </a:lnTo>
                <a:lnTo>
                  <a:pt x="327" y="334"/>
                </a:lnTo>
                <a:lnTo>
                  <a:pt x="329" y="334"/>
                </a:lnTo>
                <a:lnTo>
                  <a:pt x="331" y="336"/>
                </a:lnTo>
                <a:lnTo>
                  <a:pt x="333" y="338"/>
                </a:lnTo>
                <a:lnTo>
                  <a:pt x="333" y="340"/>
                </a:lnTo>
                <a:lnTo>
                  <a:pt x="335" y="340"/>
                </a:lnTo>
                <a:lnTo>
                  <a:pt x="337" y="340"/>
                </a:lnTo>
                <a:lnTo>
                  <a:pt x="338" y="340"/>
                </a:lnTo>
                <a:lnTo>
                  <a:pt x="340" y="342"/>
                </a:lnTo>
                <a:lnTo>
                  <a:pt x="342" y="342"/>
                </a:lnTo>
                <a:lnTo>
                  <a:pt x="342" y="340"/>
                </a:lnTo>
                <a:lnTo>
                  <a:pt x="344" y="338"/>
                </a:lnTo>
                <a:lnTo>
                  <a:pt x="348" y="338"/>
                </a:lnTo>
                <a:lnTo>
                  <a:pt x="350" y="336"/>
                </a:lnTo>
                <a:lnTo>
                  <a:pt x="354" y="338"/>
                </a:lnTo>
                <a:lnTo>
                  <a:pt x="358" y="338"/>
                </a:lnTo>
                <a:lnTo>
                  <a:pt x="362" y="336"/>
                </a:lnTo>
                <a:lnTo>
                  <a:pt x="363" y="334"/>
                </a:lnTo>
                <a:lnTo>
                  <a:pt x="365" y="334"/>
                </a:lnTo>
                <a:lnTo>
                  <a:pt x="367" y="332"/>
                </a:lnTo>
                <a:lnTo>
                  <a:pt x="367" y="330"/>
                </a:lnTo>
                <a:lnTo>
                  <a:pt x="365" y="328"/>
                </a:lnTo>
                <a:lnTo>
                  <a:pt x="363" y="327"/>
                </a:lnTo>
                <a:lnTo>
                  <a:pt x="365" y="327"/>
                </a:lnTo>
                <a:lnTo>
                  <a:pt x="365" y="325"/>
                </a:lnTo>
                <a:lnTo>
                  <a:pt x="367" y="325"/>
                </a:lnTo>
                <a:lnTo>
                  <a:pt x="371" y="327"/>
                </a:lnTo>
                <a:lnTo>
                  <a:pt x="373" y="328"/>
                </a:lnTo>
                <a:lnTo>
                  <a:pt x="373" y="330"/>
                </a:lnTo>
                <a:lnTo>
                  <a:pt x="377" y="330"/>
                </a:lnTo>
                <a:lnTo>
                  <a:pt x="379" y="330"/>
                </a:lnTo>
                <a:lnTo>
                  <a:pt x="379" y="328"/>
                </a:lnTo>
                <a:lnTo>
                  <a:pt x="385" y="328"/>
                </a:lnTo>
                <a:lnTo>
                  <a:pt x="388" y="328"/>
                </a:lnTo>
                <a:lnTo>
                  <a:pt x="390" y="327"/>
                </a:lnTo>
                <a:lnTo>
                  <a:pt x="392" y="325"/>
                </a:lnTo>
                <a:lnTo>
                  <a:pt x="394" y="325"/>
                </a:lnTo>
                <a:lnTo>
                  <a:pt x="396" y="325"/>
                </a:lnTo>
                <a:lnTo>
                  <a:pt x="396" y="327"/>
                </a:lnTo>
                <a:lnTo>
                  <a:pt x="396" y="328"/>
                </a:lnTo>
                <a:lnTo>
                  <a:pt x="398" y="328"/>
                </a:lnTo>
                <a:lnTo>
                  <a:pt x="398" y="330"/>
                </a:lnTo>
                <a:lnTo>
                  <a:pt x="400" y="332"/>
                </a:lnTo>
                <a:lnTo>
                  <a:pt x="400" y="334"/>
                </a:lnTo>
                <a:lnTo>
                  <a:pt x="402" y="336"/>
                </a:lnTo>
                <a:lnTo>
                  <a:pt x="404" y="338"/>
                </a:lnTo>
                <a:lnTo>
                  <a:pt x="404" y="340"/>
                </a:lnTo>
                <a:lnTo>
                  <a:pt x="406" y="342"/>
                </a:lnTo>
                <a:lnTo>
                  <a:pt x="408" y="340"/>
                </a:lnTo>
                <a:lnTo>
                  <a:pt x="410" y="342"/>
                </a:lnTo>
                <a:lnTo>
                  <a:pt x="412" y="342"/>
                </a:lnTo>
                <a:lnTo>
                  <a:pt x="413" y="342"/>
                </a:lnTo>
                <a:lnTo>
                  <a:pt x="415" y="342"/>
                </a:lnTo>
                <a:lnTo>
                  <a:pt x="417" y="342"/>
                </a:lnTo>
                <a:lnTo>
                  <a:pt x="421" y="342"/>
                </a:lnTo>
                <a:lnTo>
                  <a:pt x="423" y="342"/>
                </a:lnTo>
                <a:lnTo>
                  <a:pt x="425" y="342"/>
                </a:lnTo>
                <a:lnTo>
                  <a:pt x="427" y="344"/>
                </a:lnTo>
                <a:lnTo>
                  <a:pt x="427" y="348"/>
                </a:lnTo>
                <a:lnTo>
                  <a:pt x="429" y="350"/>
                </a:lnTo>
                <a:lnTo>
                  <a:pt x="431" y="350"/>
                </a:lnTo>
                <a:lnTo>
                  <a:pt x="433" y="350"/>
                </a:lnTo>
                <a:lnTo>
                  <a:pt x="435" y="350"/>
                </a:lnTo>
                <a:lnTo>
                  <a:pt x="438" y="350"/>
                </a:lnTo>
                <a:lnTo>
                  <a:pt x="440" y="350"/>
                </a:lnTo>
                <a:lnTo>
                  <a:pt x="442" y="352"/>
                </a:lnTo>
                <a:lnTo>
                  <a:pt x="446" y="350"/>
                </a:lnTo>
                <a:lnTo>
                  <a:pt x="448" y="350"/>
                </a:lnTo>
                <a:lnTo>
                  <a:pt x="450" y="348"/>
                </a:lnTo>
                <a:lnTo>
                  <a:pt x="450" y="346"/>
                </a:lnTo>
                <a:lnTo>
                  <a:pt x="452" y="348"/>
                </a:lnTo>
                <a:lnTo>
                  <a:pt x="454" y="348"/>
                </a:lnTo>
                <a:lnTo>
                  <a:pt x="456" y="348"/>
                </a:lnTo>
                <a:lnTo>
                  <a:pt x="458" y="350"/>
                </a:lnTo>
                <a:lnTo>
                  <a:pt x="460" y="350"/>
                </a:lnTo>
                <a:lnTo>
                  <a:pt x="461" y="350"/>
                </a:lnTo>
                <a:lnTo>
                  <a:pt x="463" y="350"/>
                </a:lnTo>
                <a:lnTo>
                  <a:pt x="467" y="352"/>
                </a:lnTo>
                <a:lnTo>
                  <a:pt x="469" y="352"/>
                </a:lnTo>
                <a:lnTo>
                  <a:pt x="473" y="350"/>
                </a:lnTo>
                <a:lnTo>
                  <a:pt x="475" y="352"/>
                </a:lnTo>
                <a:lnTo>
                  <a:pt x="477" y="352"/>
                </a:lnTo>
                <a:lnTo>
                  <a:pt x="479" y="350"/>
                </a:lnTo>
                <a:lnTo>
                  <a:pt x="481" y="350"/>
                </a:lnTo>
                <a:lnTo>
                  <a:pt x="483" y="348"/>
                </a:lnTo>
                <a:lnTo>
                  <a:pt x="485" y="348"/>
                </a:lnTo>
                <a:lnTo>
                  <a:pt x="485" y="346"/>
                </a:lnTo>
                <a:lnTo>
                  <a:pt x="486" y="346"/>
                </a:lnTo>
                <a:lnTo>
                  <a:pt x="488" y="344"/>
                </a:lnTo>
                <a:lnTo>
                  <a:pt x="488" y="346"/>
                </a:lnTo>
                <a:lnTo>
                  <a:pt x="490" y="348"/>
                </a:lnTo>
                <a:lnTo>
                  <a:pt x="494" y="348"/>
                </a:lnTo>
                <a:lnTo>
                  <a:pt x="494" y="346"/>
                </a:lnTo>
                <a:lnTo>
                  <a:pt x="496" y="344"/>
                </a:lnTo>
                <a:lnTo>
                  <a:pt x="500" y="348"/>
                </a:lnTo>
                <a:lnTo>
                  <a:pt x="504" y="352"/>
                </a:lnTo>
                <a:lnTo>
                  <a:pt x="508" y="353"/>
                </a:lnTo>
                <a:lnTo>
                  <a:pt x="509" y="353"/>
                </a:lnTo>
                <a:lnTo>
                  <a:pt x="515" y="355"/>
                </a:lnTo>
                <a:lnTo>
                  <a:pt x="519" y="361"/>
                </a:lnTo>
                <a:lnTo>
                  <a:pt x="521" y="365"/>
                </a:lnTo>
                <a:lnTo>
                  <a:pt x="527" y="371"/>
                </a:lnTo>
                <a:lnTo>
                  <a:pt x="529" y="375"/>
                </a:lnTo>
                <a:lnTo>
                  <a:pt x="533" y="378"/>
                </a:lnTo>
                <a:lnTo>
                  <a:pt x="536" y="382"/>
                </a:lnTo>
                <a:lnTo>
                  <a:pt x="542" y="386"/>
                </a:lnTo>
                <a:lnTo>
                  <a:pt x="548" y="388"/>
                </a:lnTo>
                <a:lnTo>
                  <a:pt x="552" y="392"/>
                </a:lnTo>
                <a:lnTo>
                  <a:pt x="554" y="398"/>
                </a:lnTo>
                <a:lnTo>
                  <a:pt x="556" y="403"/>
                </a:lnTo>
                <a:lnTo>
                  <a:pt x="558" y="409"/>
                </a:lnTo>
                <a:lnTo>
                  <a:pt x="558" y="415"/>
                </a:lnTo>
                <a:lnTo>
                  <a:pt x="558" y="423"/>
                </a:lnTo>
                <a:lnTo>
                  <a:pt x="554" y="424"/>
                </a:lnTo>
                <a:lnTo>
                  <a:pt x="550" y="426"/>
                </a:lnTo>
                <a:lnTo>
                  <a:pt x="544" y="426"/>
                </a:lnTo>
                <a:lnTo>
                  <a:pt x="542" y="424"/>
                </a:lnTo>
                <a:lnTo>
                  <a:pt x="538" y="424"/>
                </a:lnTo>
                <a:lnTo>
                  <a:pt x="536" y="424"/>
                </a:lnTo>
                <a:lnTo>
                  <a:pt x="533" y="424"/>
                </a:lnTo>
                <a:lnTo>
                  <a:pt x="533" y="426"/>
                </a:lnTo>
                <a:lnTo>
                  <a:pt x="533" y="428"/>
                </a:lnTo>
                <a:lnTo>
                  <a:pt x="536" y="430"/>
                </a:lnTo>
                <a:lnTo>
                  <a:pt x="536" y="432"/>
                </a:lnTo>
                <a:lnTo>
                  <a:pt x="538" y="432"/>
                </a:lnTo>
                <a:lnTo>
                  <a:pt x="538" y="436"/>
                </a:lnTo>
                <a:lnTo>
                  <a:pt x="540" y="440"/>
                </a:lnTo>
                <a:lnTo>
                  <a:pt x="538" y="442"/>
                </a:lnTo>
                <a:lnTo>
                  <a:pt x="536" y="446"/>
                </a:lnTo>
                <a:lnTo>
                  <a:pt x="534" y="449"/>
                </a:lnTo>
                <a:lnTo>
                  <a:pt x="534" y="451"/>
                </a:lnTo>
                <a:lnTo>
                  <a:pt x="536" y="463"/>
                </a:lnTo>
                <a:lnTo>
                  <a:pt x="536" y="467"/>
                </a:lnTo>
                <a:lnTo>
                  <a:pt x="538" y="471"/>
                </a:lnTo>
                <a:lnTo>
                  <a:pt x="536" y="472"/>
                </a:lnTo>
                <a:lnTo>
                  <a:pt x="534" y="474"/>
                </a:lnTo>
                <a:lnTo>
                  <a:pt x="533" y="476"/>
                </a:lnTo>
                <a:lnTo>
                  <a:pt x="531" y="478"/>
                </a:lnTo>
                <a:lnTo>
                  <a:pt x="529" y="480"/>
                </a:lnTo>
                <a:lnTo>
                  <a:pt x="527" y="482"/>
                </a:lnTo>
                <a:lnTo>
                  <a:pt x="523" y="482"/>
                </a:lnTo>
                <a:lnTo>
                  <a:pt x="519" y="482"/>
                </a:lnTo>
                <a:lnTo>
                  <a:pt x="517" y="484"/>
                </a:lnTo>
                <a:lnTo>
                  <a:pt x="513" y="484"/>
                </a:lnTo>
                <a:lnTo>
                  <a:pt x="509" y="484"/>
                </a:lnTo>
                <a:lnTo>
                  <a:pt x="508" y="484"/>
                </a:lnTo>
                <a:lnTo>
                  <a:pt x="504" y="486"/>
                </a:lnTo>
                <a:lnTo>
                  <a:pt x="502" y="486"/>
                </a:lnTo>
                <a:lnTo>
                  <a:pt x="498" y="488"/>
                </a:lnTo>
                <a:lnTo>
                  <a:pt x="496" y="490"/>
                </a:lnTo>
                <a:lnTo>
                  <a:pt x="492" y="492"/>
                </a:lnTo>
                <a:lnTo>
                  <a:pt x="490" y="496"/>
                </a:lnTo>
                <a:lnTo>
                  <a:pt x="486" y="497"/>
                </a:lnTo>
                <a:lnTo>
                  <a:pt x="483" y="497"/>
                </a:lnTo>
                <a:lnTo>
                  <a:pt x="479" y="499"/>
                </a:lnTo>
                <a:lnTo>
                  <a:pt x="477" y="501"/>
                </a:lnTo>
                <a:lnTo>
                  <a:pt x="473" y="501"/>
                </a:lnTo>
                <a:lnTo>
                  <a:pt x="471" y="503"/>
                </a:lnTo>
                <a:lnTo>
                  <a:pt x="467" y="503"/>
                </a:lnTo>
                <a:lnTo>
                  <a:pt x="463" y="503"/>
                </a:lnTo>
                <a:lnTo>
                  <a:pt x="461" y="503"/>
                </a:lnTo>
                <a:lnTo>
                  <a:pt x="458" y="503"/>
                </a:lnTo>
                <a:lnTo>
                  <a:pt x="454" y="503"/>
                </a:lnTo>
                <a:lnTo>
                  <a:pt x="452" y="503"/>
                </a:lnTo>
                <a:lnTo>
                  <a:pt x="444" y="505"/>
                </a:lnTo>
                <a:lnTo>
                  <a:pt x="442" y="503"/>
                </a:lnTo>
                <a:lnTo>
                  <a:pt x="440" y="503"/>
                </a:lnTo>
                <a:lnTo>
                  <a:pt x="436" y="505"/>
                </a:lnTo>
                <a:lnTo>
                  <a:pt x="431" y="505"/>
                </a:lnTo>
                <a:lnTo>
                  <a:pt x="429" y="505"/>
                </a:lnTo>
                <a:lnTo>
                  <a:pt x="427" y="505"/>
                </a:lnTo>
                <a:lnTo>
                  <a:pt x="425" y="501"/>
                </a:lnTo>
                <a:lnTo>
                  <a:pt x="425" y="499"/>
                </a:lnTo>
                <a:lnTo>
                  <a:pt x="425" y="496"/>
                </a:lnTo>
                <a:lnTo>
                  <a:pt x="423" y="494"/>
                </a:lnTo>
                <a:lnTo>
                  <a:pt x="423" y="492"/>
                </a:lnTo>
                <a:lnTo>
                  <a:pt x="421" y="488"/>
                </a:lnTo>
                <a:lnTo>
                  <a:pt x="421" y="482"/>
                </a:lnTo>
                <a:lnTo>
                  <a:pt x="423" y="478"/>
                </a:lnTo>
                <a:lnTo>
                  <a:pt x="425" y="474"/>
                </a:lnTo>
                <a:lnTo>
                  <a:pt x="425" y="472"/>
                </a:lnTo>
                <a:lnTo>
                  <a:pt x="425" y="469"/>
                </a:lnTo>
                <a:lnTo>
                  <a:pt x="425" y="465"/>
                </a:lnTo>
                <a:lnTo>
                  <a:pt x="423" y="463"/>
                </a:lnTo>
                <a:lnTo>
                  <a:pt x="421" y="461"/>
                </a:lnTo>
                <a:lnTo>
                  <a:pt x="421" y="459"/>
                </a:lnTo>
                <a:lnTo>
                  <a:pt x="417" y="459"/>
                </a:lnTo>
                <a:lnTo>
                  <a:pt x="413" y="457"/>
                </a:lnTo>
                <a:lnTo>
                  <a:pt x="412" y="455"/>
                </a:lnTo>
                <a:lnTo>
                  <a:pt x="410" y="453"/>
                </a:lnTo>
                <a:lnTo>
                  <a:pt x="410" y="451"/>
                </a:lnTo>
                <a:lnTo>
                  <a:pt x="406" y="446"/>
                </a:lnTo>
                <a:lnTo>
                  <a:pt x="406" y="442"/>
                </a:lnTo>
                <a:lnTo>
                  <a:pt x="406" y="440"/>
                </a:lnTo>
                <a:lnTo>
                  <a:pt x="406" y="436"/>
                </a:lnTo>
                <a:lnTo>
                  <a:pt x="406" y="430"/>
                </a:lnTo>
                <a:lnTo>
                  <a:pt x="404" y="430"/>
                </a:lnTo>
                <a:lnTo>
                  <a:pt x="404" y="426"/>
                </a:lnTo>
                <a:lnTo>
                  <a:pt x="402" y="424"/>
                </a:lnTo>
                <a:lnTo>
                  <a:pt x="402" y="423"/>
                </a:lnTo>
                <a:lnTo>
                  <a:pt x="402" y="421"/>
                </a:lnTo>
                <a:lnTo>
                  <a:pt x="402" y="419"/>
                </a:lnTo>
                <a:lnTo>
                  <a:pt x="400" y="417"/>
                </a:lnTo>
                <a:lnTo>
                  <a:pt x="398" y="415"/>
                </a:lnTo>
                <a:lnTo>
                  <a:pt x="394" y="415"/>
                </a:lnTo>
                <a:lnTo>
                  <a:pt x="392" y="415"/>
                </a:lnTo>
                <a:lnTo>
                  <a:pt x="388" y="417"/>
                </a:lnTo>
                <a:lnTo>
                  <a:pt x="387" y="417"/>
                </a:lnTo>
                <a:lnTo>
                  <a:pt x="385" y="419"/>
                </a:lnTo>
                <a:lnTo>
                  <a:pt x="383" y="421"/>
                </a:lnTo>
                <a:lnTo>
                  <a:pt x="381" y="421"/>
                </a:lnTo>
                <a:lnTo>
                  <a:pt x="379" y="423"/>
                </a:lnTo>
                <a:lnTo>
                  <a:pt x="377" y="424"/>
                </a:lnTo>
                <a:lnTo>
                  <a:pt x="377" y="428"/>
                </a:lnTo>
                <a:lnTo>
                  <a:pt x="379" y="432"/>
                </a:lnTo>
                <a:lnTo>
                  <a:pt x="381" y="432"/>
                </a:lnTo>
                <a:lnTo>
                  <a:pt x="381" y="434"/>
                </a:lnTo>
                <a:lnTo>
                  <a:pt x="381" y="436"/>
                </a:lnTo>
                <a:lnTo>
                  <a:pt x="381" y="438"/>
                </a:lnTo>
                <a:lnTo>
                  <a:pt x="379" y="440"/>
                </a:lnTo>
                <a:lnTo>
                  <a:pt x="377" y="440"/>
                </a:lnTo>
                <a:lnTo>
                  <a:pt x="377" y="438"/>
                </a:lnTo>
                <a:lnTo>
                  <a:pt x="375" y="438"/>
                </a:lnTo>
                <a:lnTo>
                  <a:pt x="375" y="436"/>
                </a:lnTo>
                <a:lnTo>
                  <a:pt x="375" y="434"/>
                </a:lnTo>
                <a:lnTo>
                  <a:pt x="375" y="432"/>
                </a:lnTo>
                <a:lnTo>
                  <a:pt x="375" y="430"/>
                </a:lnTo>
                <a:lnTo>
                  <a:pt x="375" y="428"/>
                </a:lnTo>
                <a:lnTo>
                  <a:pt x="373" y="424"/>
                </a:lnTo>
                <a:lnTo>
                  <a:pt x="371" y="423"/>
                </a:lnTo>
                <a:lnTo>
                  <a:pt x="369" y="423"/>
                </a:lnTo>
                <a:lnTo>
                  <a:pt x="367" y="421"/>
                </a:lnTo>
                <a:lnTo>
                  <a:pt x="365" y="421"/>
                </a:lnTo>
                <a:lnTo>
                  <a:pt x="363" y="421"/>
                </a:lnTo>
                <a:lnTo>
                  <a:pt x="362" y="421"/>
                </a:lnTo>
                <a:lnTo>
                  <a:pt x="360" y="419"/>
                </a:lnTo>
                <a:lnTo>
                  <a:pt x="358" y="419"/>
                </a:lnTo>
                <a:lnTo>
                  <a:pt x="356" y="419"/>
                </a:lnTo>
                <a:lnTo>
                  <a:pt x="354" y="419"/>
                </a:lnTo>
                <a:lnTo>
                  <a:pt x="352" y="419"/>
                </a:lnTo>
                <a:lnTo>
                  <a:pt x="350" y="421"/>
                </a:lnTo>
                <a:lnTo>
                  <a:pt x="350" y="423"/>
                </a:lnTo>
                <a:lnTo>
                  <a:pt x="350" y="424"/>
                </a:lnTo>
                <a:lnTo>
                  <a:pt x="352" y="424"/>
                </a:lnTo>
                <a:lnTo>
                  <a:pt x="352" y="426"/>
                </a:lnTo>
                <a:lnTo>
                  <a:pt x="352" y="430"/>
                </a:lnTo>
                <a:lnTo>
                  <a:pt x="350" y="434"/>
                </a:lnTo>
                <a:lnTo>
                  <a:pt x="348" y="436"/>
                </a:lnTo>
                <a:lnTo>
                  <a:pt x="348" y="438"/>
                </a:lnTo>
                <a:lnTo>
                  <a:pt x="346" y="440"/>
                </a:lnTo>
                <a:lnTo>
                  <a:pt x="344" y="444"/>
                </a:lnTo>
                <a:lnTo>
                  <a:pt x="344" y="446"/>
                </a:lnTo>
                <a:lnTo>
                  <a:pt x="344" y="448"/>
                </a:lnTo>
                <a:lnTo>
                  <a:pt x="342" y="449"/>
                </a:lnTo>
                <a:lnTo>
                  <a:pt x="340" y="451"/>
                </a:lnTo>
                <a:lnTo>
                  <a:pt x="338" y="449"/>
                </a:lnTo>
                <a:lnTo>
                  <a:pt x="338" y="448"/>
                </a:lnTo>
                <a:lnTo>
                  <a:pt x="338" y="446"/>
                </a:lnTo>
                <a:lnTo>
                  <a:pt x="340" y="446"/>
                </a:lnTo>
                <a:lnTo>
                  <a:pt x="340" y="444"/>
                </a:lnTo>
                <a:lnTo>
                  <a:pt x="342" y="442"/>
                </a:lnTo>
                <a:lnTo>
                  <a:pt x="342" y="440"/>
                </a:lnTo>
                <a:lnTo>
                  <a:pt x="342" y="438"/>
                </a:lnTo>
                <a:lnTo>
                  <a:pt x="340" y="436"/>
                </a:lnTo>
                <a:lnTo>
                  <a:pt x="338" y="436"/>
                </a:lnTo>
                <a:lnTo>
                  <a:pt x="337" y="436"/>
                </a:lnTo>
                <a:lnTo>
                  <a:pt x="337" y="438"/>
                </a:lnTo>
                <a:lnTo>
                  <a:pt x="335" y="438"/>
                </a:lnTo>
                <a:lnTo>
                  <a:pt x="335" y="440"/>
                </a:lnTo>
                <a:lnTo>
                  <a:pt x="333" y="442"/>
                </a:lnTo>
                <a:lnTo>
                  <a:pt x="331" y="440"/>
                </a:lnTo>
                <a:lnTo>
                  <a:pt x="329" y="440"/>
                </a:lnTo>
                <a:lnTo>
                  <a:pt x="329" y="438"/>
                </a:lnTo>
                <a:lnTo>
                  <a:pt x="331" y="438"/>
                </a:lnTo>
                <a:lnTo>
                  <a:pt x="331" y="436"/>
                </a:lnTo>
                <a:lnTo>
                  <a:pt x="331" y="434"/>
                </a:lnTo>
                <a:lnTo>
                  <a:pt x="329" y="434"/>
                </a:lnTo>
                <a:lnTo>
                  <a:pt x="327" y="434"/>
                </a:lnTo>
                <a:lnTo>
                  <a:pt x="325" y="432"/>
                </a:lnTo>
                <a:lnTo>
                  <a:pt x="325" y="430"/>
                </a:lnTo>
                <a:lnTo>
                  <a:pt x="325" y="426"/>
                </a:lnTo>
                <a:lnTo>
                  <a:pt x="323" y="424"/>
                </a:lnTo>
                <a:lnTo>
                  <a:pt x="323" y="423"/>
                </a:lnTo>
                <a:lnTo>
                  <a:pt x="323" y="421"/>
                </a:lnTo>
                <a:lnTo>
                  <a:pt x="321" y="419"/>
                </a:lnTo>
                <a:lnTo>
                  <a:pt x="321" y="417"/>
                </a:lnTo>
                <a:lnTo>
                  <a:pt x="319" y="415"/>
                </a:lnTo>
                <a:lnTo>
                  <a:pt x="317" y="415"/>
                </a:lnTo>
                <a:lnTo>
                  <a:pt x="317" y="417"/>
                </a:lnTo>
                <a:lnTo>
                  <a:pt x="315" y="419"/>
                </a:lnTo>
                <a:lnTo>
                  <a:pt x="314" y="419"/>
                </a:lnTo>
                <a:lnTo>
                  <a:pt x="312" y="417"/>
                </a:lnTo>
                <a:lnTo>
                  <a:pt x="310" y="415"/>
                </a:lnTo>
                <a:lnTo>
                  <a:pt x="308" y="415"/>
                </a:lnTo>
                <a:lnTo>
                  <a:pt x="304" y="415"/>
                </a:lnTo>
                <a:lnTo>
                  <a:pt x="302" y="417"/>
                </a:lnTo>
                <a:lnTo>
                  <a:pt x="300" y="419"/>
                </a:lnTo>
                <a:lnTo>
                  <a:pt x="298" y="419"/>
                </a:lnTo>
                <a:lnTo>
                  <a:pt x="294" y="421"/>
                </a:lnTo>
                <a:lnTo>
                  <a:pt x="292" y="423"/>
                </a:lnTo>
                <a:lnTo>
                  <a:pt x="290" y="423"/>
                </a:lnTo>
                <a:lnTo>
                  <a:pt x="289" y="424"/>
                </a:lnTo>
                <a:lnTo>
                  <a:pt x="287" y="426"/>
                </a:lnTo>
                <a:lnTo>
                  <a:pt x="281" y="428"/>
                </a:lnTo>
                <a:lnTo>
                  <a:pt x="277" y="428"/>
                </a:lnTo>
                <a:lnTo>
                  <a:pt x="277" y="430"/>
                </a:lnTo>
                <a:lnTo>
                  <a:pt x="277" y="432"/>
                </a:lnTo>
                <a:lnTo>
                  <a:pt x="277" y="434"/>
                </a:lnTo>
                <a:lnTo>
                  <a:pt x="277" y="436"/>
                </a:lnTo>
                <a:lnTo>
                  <a:pt x="275" y="436"/>
                </a:lnTo>
                <a:lnTo>
                  <a:pt x="275" y="440"/>
                </a:lnTo>
                <a:lnTo>
                  <a:pt x="271" y="442"/>
                </a:lnTo>
                <a:lnTo>
                  <a:pt x="264" y="446"/>
                </a:lnTo>
                <a:lnTo>
                  <a:pt x="262" y="448"/>
                </a:lnTo>
                <a:lnTo>
                  <a:pt x="264" y="451"/>
                </a:lnTo>
                <a:lnTo>
                  <a:pt x="264" y="453"/>
                </a:lnTo>
                <a:lnTo>
                  <a:pt x="265" y="457"/>
                </a:lnTo>
                <a:lnTo>
                  <a:pt x="267" y="457"/>
                </a:lnTo>
                <a:lnTo>
                  <a:pt x="273" y="463"/>
                </a:lnTo>
                <a:lnTo>
                  <a:pt x="275" y="465"/>
                </a:lnTo>
                <a:lnTo>
                  <a:pt x="277" y="467"/>
                </a:lnTo>
                <a:lnTo>
                  <a:pt x="281" y="467"/>
                </a:lnTo>
                <a:lnTo>
                  <a:pt x="281" y="469"/>
                </a:lnTo>
                <a:lnTo>
                  <a:pt x="283" y="471"/>
                </a:lnTo>
                <a:lnTo>
                  <a:pt x="285" y="471"/>
                </a:lnTo>
                <a:lnTo>
                  <a:pt x="289" y="471"/>
                </a:lnTo>
                <a:lnTo>
                  <a:pt x="292" y="471"/>
                </a:lnTo>
                <a:lnTo>
                  <a:pt x="296" y="472"/>
                </a:lnTo>
                <a:lnTo>
                  <a:pt x="298" y="472"/>
                </a:lnTo>
                <a:lnTo>
                  <a:pt x="298" y="474"/>
                </a:lnTo>
                <a:lnTo>
                  <a:pt x="302" y="476"/>
                </a:lnTo>
                <a:lnTo>
                  <a:pt x="306" y="476"/>
                </a:lnTo>
                <a:lnTo>
                  <a:pt x="308" y="478"/>
                </a:lnTo>
                <a:lnTo>
                  <a:pt x="314" y="478"/>
                </a:lnTo>
                <a:lnTo>
                  <a:pt x="317" y="478"/>
                </a:lnTo>
                <a:lnTo>
                  <a:pt x="319" y="478"/>
                </a:lnTo>
                <a:lnTo>
                  <a:pt x="323" y="478"/>
                </a:lnTo>
                <a:lnTo>
                  <a:pt x="327" y="480"/>
                </a:lnTo>
                <a:lnTo>
                  <a:pt x="327" y="482"/>
                </a:lnTo>
                <a:lnTo>
                  <a:pt x="327" y="484"/>
                </a:lnTo>
                <a:lnTo>
                  <a:pt x="331" y="484"/>
                </a:lnTo>
                <a:lnTo>
                  <a:pt x="333" y="484"/>
                </a:lnTo>
                <a:lnTo>
                  <a:pt x="335" y="484"/>
                </a:lnTo>
                <a:lnTo>
                  <a:pt x="337" y="484"/>
                </a:lnTo>
                <a:lnTo>
                  <a:pt x="338" y="486"/>
                </a:lnTo>
                <a:lnTo>
                  <a:pt x="342" y="494"/>
                </a:lnTo>
                <a:lnTo>
                  <a:pt x="342" y="497"/>
                </a:lnTo>
                <a:lnTo>
                  <a:pt x="346" y="507"/>
                </a:lnTo>
                <a:lnTo>
                  <a:pt x="346" y="511"/>
                </a:lnTo>
                <a:lnTo>
                  <a:pt x="344" y="515"/>
                </a:lnTo>
                <a:lnTo>
                  <a:pt x="340" y="517"/>
                </a:lnTo>
                <a:lnTo>
                  <a:pt x="337" y="519"/>
                </a:lnTo>
                <a:lnTo>
                  <a:pt x="335" y="521"/>
                </a:lnTo>
                <a:lnTo>
                  <a:pt x="335" y="524"/>
                </a:lnTo>
                <a:lnTo>
                  <a:pt x="335" y="526"/>
                </a:lnTo>
                <a:lnTo>
                  <a:pt x="337" y="532"/>
                </a:lnTo>
                <a:lnTo>
                  <a:pt x="338" y="534"/>
                </a:lnTo>
                <a:lnTo>
                  <a:pt x="340" y="536"/>
                </a:lnTo>
                <a:lnTo>
                  <a:pt x="346" y="536"/>
                </a:lnTo>
                <a:lnTo>
                  <a:pt x="350" y="538"/>
                </a:lnTo>
                <a:lnTo>
                  <a:pt x="352" y="540"/>
                </a:lnTo>
                <a:lnTo>
                  <a:pt x="352" y="544"/>
                </a:lnTo>
                <a:lnTo>
                  <a:pt x="350" y="545"/>
                </a:lnTo>
                <a:lnTo>
                  <a:pt x="350" y="547"/>
                </a:lnTo>
                <a:lnTo>
                  <a:pt x="346" y="549"/>
                </a:lnTo>
                <a:lnTo>
                  <a:pt x="344" y="551"/>
                </a:lnTo>
                <a:lnTo>
                  <a:pt x="342" y="551"/>
                </a:lnTo>
                <a:lnTo>
                  <a:pt x="340" y="553"/>
                </a:lnTo>
                <a:lnTo>
                  <a:pt x="338" y="553"/>
                </a:lnTo>
                <a:lnTo>
                  <a:pt x="337" y="553"/>
                </a:lnTo>
                <a:lnTo>
                  <a:pt x="335" y="551"/>
                </a:lnTo>
                <a:lnTo>
                  <a:pt x="333" y="551"/>
                </a:lnTo>
                <a:lnTo>
                  <a:pt x="331" y="553"/>
                </a:lnTo>
                <a:lnTo>
                  <a:pt x="331" y="557"/>
                </a:lnTo>
                <a:lnTo>
                  <a:pt x="327" y="557"/>
                </a:lnTo>
                <a:lnTo>
                  <a:pt x="325" y="557"/>
                </a:lnTo>
                <a:lnTo>
                  <a:pt x="323" y="557"/>
                </a:lnTo>
                <a:lnTo>
                  <a:pt x="323" y="559"/>
                </a:lnTo>
                <a:lnTo>
                  <a:pt x="321" y="559"/>
                </a:lnTo>
                <a:lnTo>
                  <a:pt x="319" y="561"/>
                </a:lnTo>
                <a:lnTo>
                  <a:pt x="317" y="561"/>
                </a:lnTo>
                <a:lnTo>
                  <a:pt x="317" y="563"/>
                </a:lnTo>
                <a:lnTo>
                  <a:pt x="315" y="565"/>
                </a:lnTo>
                <a:lnTo>
                  <a:pt x="314" y="565"/>
                </a:lnTo>
                <a:lnTo>
                  <a:pt x="312" y="563"/>
                </a:lnTo>
                <a:lnTo>
                  <a:pt x="310" y="565"/>
                </a:lnTo>
                <a:lnTo>
                  <a:pt x="308" y="565"/>
                </a:lnTo>
                <a:lnTo>
                  <a:pt x="306" y="563"/>
                </a:lnTo>
                <a:lnTo>
                  <a:pt x="304" y="561"/>
                </a:lnTo>
                <a:lnTo>
                  <a:pt x="302" y="561"/>
                </a:lnTo>
                <a:lnTo>
                  <a:pt x="300" y="561"/>
                </a:lnTo>
                <a:lnTo>
                  <a:pt x="298" y="559"/>
                </a:lnTo>
                <a:lnTo>
                  <a:pt x="294" y="561"/>
                </a:lnTo>
                <a:lnTo>
                  <a:pt x="292" y="561"/>
                </a:lnTo>
                <a:lnTo>
                  <a:pt x="290" y="561"/>
                </a:lnTo>
                <a:lnTo>
                  <a:pt x="289" y="561"/>
                </a:lnTo>
                <a:lnTo>
                  <a:pt x="287" y="561"/>
                </a:lnTo>
                <a:lnTo>
                  <a:pt x="287" y="563"/>
                </a:lnTo>
                <a:lnTo>
                  <a:pt x="289" y="567"/>
                </a:lnTo>
                <a:lnTo>
                  <a:pt x="287" y="570"/>
                </a:lnTo>
                <a:lnTo>
                  <a:pt x="285" y="572"/>
                </a:lnTo>
                <a:lnTo>
                  <a:pt x="283" y="576"/>
                </a:lnTo>
                <a:lnTo>
                  <a:pt x="285" y="580"/>
                </a:lnTo>
                <a:lnTo>
                  <a:pt x="289" y="582"/>
                </a:lnTo>
                <a:lnTo>
                  <a:pt x="290" y="584"/>
                </a:lnTo>
                <a:lnTo>
                  <a:pt x="290" y="590"/>
                </a:lnTo>
                <a:lnTo>
                  <a:pt x="289" y="592"/>
                </a:lnTo>
                <a:lnTo>
                  <a:pt x="289" y="597"/>
                </a:lnTo>
                <a:lnTo>
                  <a:pt x="289" y="599"/>
                </a:lnTo>
                <a:lnTo>
                  <a:pt x="289" y="603"/>
                </a:lnTo>
                <a:lnTo>
                  <a:pt x="290" y="605"/>
                </a:lnTo>
                <a:lnTo>
                  <a:pt x="292" y="607"/>
                </a:lnTo>
                <a:lnTo>
                  <a:pt x="294" y="609"/>
                </a:lnTo>
                <a:lnTo>
                  <a:pt x="296" y="613"/>
                </a:lnTo>
                <a:lnTo>
                  <a:pt x="296" y="617"/>
                </a:lnTo>
                <a:lnTo>
                  <a:pt x="294" y="622"/>
                </a:lnTo>
                <a:lnTo>
                  <a:pt x="294" y="630"/>
                </a:lnTo>
                <a:lnTo>
                  <a:pt x="292" y="634"/>
                </a:lnTo>
                <a:lnTo>
                  <a:pt x="292" y="641"/>
                </a:lnTo>
                <a:lnTo>
                  <a:pt x="290" y="645"/>
                </a:lnTo>
                <a:lnTo>
                  <a:pt x="289" y="647"/>
                </a:lnTo>
                <a:lnTo>
                  <a:pt x="285" y="649"/>
                </a:lnTo>
                <a:lnTo>
                  <a:pt x="279" y="649"/>
                </a:lnTo>
                <a:lnTo>
                  <a:pt x="273" y="647"/>
                </a:lnTo>
                <a:lnTo>
                  <a:pt x="269" y="645"/>
                </a:lnTo>
                <a:lnTo>
                  <a:pt x="265" y="647"/>
                </a:lnTo>
                <a:lnTo>
                  <a:pt x="264" y="647"/>
                </a:lnTo>
                <a:lnTo>
                  <a:pt x="264" y="649"/>
                </a:lnTo>
                <a:lnTo>
                  <a:pt x="264" y="655"/>
                </a:lnTo>
                <a:lnTo>
                  <a:pt x="264" y="659"/>
                </a:lnTo>
                <a:lnTo>
                  <a:pt x="262" y="661"/>
                </a:lnTo>
                <a:lnTo>
                  <a:pt x="258" y="665"/>
                </a:lnTo>
                <a:lnTo>
                  <a:pt x="256" y="665"/>
                </a:lnTo>
                <a:lnTo>
                  <a:pt x="256" y="668"/>
                </a:lnTo>
                <a:lnTo>
                  <a:pt x="258" y="670"/>
                </a:lnTo>
                <a:lnTo>
                  <a:pt x="262" y="674"/>
                </a:lnTo>
                <a:lnTo>
                  <a:pt x="264" y="676"/>
                </a:lnTo>
                <a:lnTo>
                  <a:pt x="265" y="678"/>
                </a:lnTo>
                <a:lnTo>
                  <a:pt x="265" y="680"/>
                </a:lnTo>
                <a:lnTo>
                  <a:pt x="265" y="686"/>
                </a:lnTo>
                <a:lnTo>
                  <a:pt x="264" y="688"/>
                </a:lnTo>
                <a:lnTo>
                  <a:pt x="260" y="689"/>
                </a:lnTo>
                <a:lnTo>
                  <a:pt x="256" y="689"/>
                </a:lnTo>
                <a:lnTo>
                  <a:pt x="250" y="688"/>
                </a:lnTo>
                <a:lnTo>
                  <a:pt x="248" y="686"/>
                </a:lnTo>
                <a:lnTo>
                  <a:pt x="242" y="684"/>
                </a:lnTo>
                <a:lnTo>
                  <a:pt x="237" y="686"/>
                </a:lnTo>
                <a:lnTo>
                  <a:pt x="227" y="688"/>
                </a:lnTo>
                <a:lnTo>
                  <a:pt x="225" y="689"/>
                </a:lnTo>
                <a:lnTo>
                  <a:pt x="225" y="684"/>
                </a:lnTo>
                <a:lnTo>
                  <a:pt x="231" y="672"/>
                </a:lnTo>
                <a:lnTo>
                  <a:pt x="235" y="665"/>
                </a:lnTo>
                <a:lnTo>
                  <a:pt x="235" y="661"/>
                </a:lnTo>
                <a:lnTo>
                  <a:pt x="233" y="661"/>
                </a:lnTo>
                <a:lnTo>
                  <a:pt x="233" y="659"/>
                </a:lnTo>
                <a:lnTo>
                  <a:pt x="233" y="655"/>
                </a:lnTo>
                <a:lnTo>
                  <a:pt x="229" y="651"/>
                </a:lnTo>
                <a:lnTo>
                  <a:pt x="223" y="649"/>
                </a:lnTo>
                <a:lnTo>
                  <a:pt x="217" y="645"/>
                </a:lnTo>
                <a:lnTo>
                  <a:pt x="216" y="641"/>
                </a:lnTo>
                <a:lnTo>
                  <a:pt x="216" y="640"/>
                </a:lnTo>
                <a:lnTo>
                  <a:pt x="216" y="634"/>
                </a:lnTo>
                <a:lnTo>
                  <a:pt x="216" y="622"/>
                </a:lnTo>
                <a:lnTo>
                  <a:pt x="216" y="611"/>
                </a:lnTo>
                <a:lnTo>
                  <a:pt x="219" y="601"/>
                </a:lnTo>
                <a:lnTo>
                  <a:pt x="221" y="597"/>
                </a:lnTo>
                <a:lnTo>
                  <a:pt x="225" y="595"/>
                </a:lnTo>
                <a:lnTo>
                  <a:pt x="229" y="593"/>
                </a:lnTo>
                <a:lnTo>
                  <a:pt x="239" y="592"/>
                </a:lnTo>
                <a:lnTo>
                  <a:pt x="242" y="588"/>
                </a:lnTo>
                <a:lnTo>
                  <a:pt x="246" y="584"/>
                </a:lnTo>
                <a:lnTo>
                  <a:pt x="254" y="578"/>
                </a:lnTo>
                <a:lnTo>
                  <a:pt x="260" y="574"/>
                </a:lnTo>
                <a:lnTo>
                  <a:pt x="262" y="569"/>
                </a:lnTo>
                <a:lnTo>
                  <a:pt x="264" y="563"/>
                </a:lnTo>
                <a:lnTo>
                  <a:pt x="264" y="561"/>
                </a:lnTo>
                <a:lnTo>
                  <a:pt x="264" y="553"/>
                </a:lnTo>
                <a:lnTo>
                  <a:pt x="265" y="545"/>
                </a:lnTo>
                <a:lnTo>
                  <a:pt x="267" y="536"/>
                </a:lnTo>
                <a:lnTo>
                  <a:pt x="271" y="528"/>
                </a:lnTo>
                <a:lnTo>
                  <a:pt x="271" y="524"/>
                </a:lnTo>
                <a:lnTo>
                  <a:pt x="269" y="519"/>
                </a:lnTo>
                <a:lnTo>
                  <a:pt x="265" y="515"/>
                </a:lnTo>
                <a:lnTo>
                  <a:pt x="264" y="513"/>
                </a:lnTo>
                <a:lnTo>
                  <a:pt x="262" y="511"/>
                </a:lnTo>
                <a:lnTo>
                  <a:pt x="260" y="507"/>
                </a:lnTo>
                <a:lnTo>
                  <a:pt x="260" y="505"/>
                </a:lnTo>
                <a:lnTo>
                  <a:pt x="256" y="505"/>
                </a:lnTo>
                <a:lnTo>
                  <a:pt x="254" y="505"/>
                </a:lnTo>
                <a:lnTo>
                  <a:pt x="250" y="509"/>
                </a:lnTo>
                <a:lnTo>
                  <a:pt x="248" y="511"/>
                </a:lnTo>
                <a:lnTo>
                  <a:pt x="248" y="513"/>
                </a:lnTo>
                <a:lnTo>
                  <a:pt x="246" y="515"/>
                </a:lnTo>
                <a:lnTo>
                  <a:pt x="241" y="515"/>
                </a:lnTo>
                <a:lnTo>
                  <a:pt x="239" y="517"/>
                </a:lnTo>
                <a:lnTo>
                  <a:pt x="235" y="517"/>
                </a:lnTo>
                <a:lnTo>
                  <a:pt x="231" y="515"/>
                </a:lnTo>
                <a:lnTo>
                  <a:pt x="227" y="513"/>
                </a:lnTo>
                <a:lnTo>
                  <a:pt x="225" y="515"/>
                </a:lnTo>
                <a:lnTo>
                  <a:pt x="217" y="515"/>
                </a:lnTo>
                <a:lnTo>
                  <a:pt x="214" y="517"/>
                </a:lnTo>
                <a:lnTo>
                  <a:pt x="212" y="517"/>
                </a:lnTo>
                <a:lnTo>
                  <a:pt x="206" y="519"/>
                </a:lnTo>
                <a:lnTo>
                  <a:pt x="202" y="519"/>
                </a:lnTo>
                <a:lnTo>
                  <a:pt x="196" y="519"/>
                </a:lnTo>
                <a:lnTo>
                  <a:pt x="192" y="517"/>
                </a:lnTo>
                <a:lnTo>
                  <a:pt x="191" y="517"/>
                </a:lnTo>
                <a:lnTo>
                  <a:pt x="187" y="515"/>
                </a:lnTo>
                <a:lnTo>
                  <a:pt x="185" y="515"/>
                </a:lnTo>
                <a:lnTo>
                  <a:pt x="179" y="515"/>
                </a:lnTo>
                <a:lnTo>
                  <a:pt x="177" y="513"/>
                </a:lnTo>
                <a:lnTo>
                  <a:pt x="173" y="511"/>
                </a:lnTo>
                <a:lnTo>
                  <a:pt x="171" y="509"/>
                </a:lnTo>
                <a:lnTo>
                  <a:pt x="171" y="505"/>
                </a:lnTo>
                <a:lnTo>
                  <a:pt x="173" y="499"/>
                </a:lnTo>
                <a:lnTo>
                  <a:pt x="171" y="499"/>
                </a:lnTo>
                <a:lnTo>
                  <a:pt x="168" y="499"/>
                </a:lnTo>
                <a:lnTo>
                  <a:pt x="166" y="499"/>
                </a:lnTo>
                <a:lnTo>
                  <a:pt x="162" y="494"/>
                </a:lnTo>
                <a:lnTo>
                  <a:pt x="160" y="492"/>
                </a:lnTo>
                <a:lnTo>
                  <a:pt x="156" y="490"/>
                </a:lnTo>
                <a:lnTo>
                  <a:pt x="150" y="488"/>
                </a:lnTo>
                <a:lnTo>
                  <a:pt x="146" y="490"/>
                </a:lnTo>
                <a:lnTo>
                  <a:pt x="139" y="490"/>
                </a:lnTo>
                <a:lnTo>
                  <a:pt x="131" y="490"/>
                </a:lnTo>
                <a:lnTo>
                  <a:pt x="125" y="492"/>
                </a:lnTo>
                <a:lnTo>
                  <a:pt x="108" y="492"/>
                </a:lnTo>
                <a:lnTo>
                  <a:pt x="96" y="488"/>
                </a:lnTo>
                <a:lnTo>
                  <a:pt x="87" y="484"/>
                </a:lnTo>
                <a:lnTo>
                  <a:pt x="73" y="476"/>
                </a:lnTo>
                <a:lnTo>
                  <a:pt x="70" y="474"/>
                </a:lnTo>
                <a:lnTo>
                  <a:pt x="66" y="471"/>
                </a:lnTo>
                <a:lnTo>
                  <a:pt x="56" y="469"/>
                </a:lnTo>
                <a:lnTo>
                  <a:pt x="48" y="469"/>
                </a:lnTo>
                <a:lnTo>
                  <a:pt x="48" y="467"/>
                </a:lnTo>
                <a:lnTo>
                  <a:pt x="43" y="465"/>
                </a:lnTo>
                <a:lnTo>
                  <a:pt x="10" y="442"/>
                </a:lnTo>
                <a:lnTo>
                  <a:pt x="0" y="430"/>
                </a:lnTo>
                <a:lnTo>
                  <a:pt x="4" y="411"/>
                </a:lnTo>
                <a:lnTo>
                  <a:pt x="10" y="382"/>
                </a:lnTo>
                <a:lnTo>
                  <a:pt x="16" y="361"/>
                </a:lnTo>
                <a:lnTo>
                  <a:pt x="21" y="348"/>
                </a:lnTo>
                <a:lnTo>
                  <a:pt x="23" y="346"/>
                </a:lnTo>
                <a:lnTo>
                  <a:pt x="23" y="344"/>
                </a:lnTo>
                <a:lnTo>
                  <a:pt x="25" y="344"/>
                </a:lnTo>
                <a:lnTo>
                  <a:pt x="27" y="342"/>
                </a:lnTo>
                <a:lnTo>
                  <a:pt x="31" y="340"/>
                </a:lnTo>
                <a:lnTo>
                  <a:pt x="35" y="336"/>
                </a:lnTo>
                <a:lnTo>
                  <a:pt x="39" y="334"/>
                </a:lnTo>
                <a:lnTo>
                  <a:pt x="43" y="332"/>
                </a:lnTo>
                <a:lnTo>
                  <a:pt x="41" y="328"/>
                </a:lnTo>
                <a:lnTo>
                  <a:pt x="39" y="325"/>
                </a:lnTo>
                <a:lnTo>
                  <a:pt x="39" y="321"/>
                </a:lnTo>
                <a:lnTo>
                  <a:pt x="37" y="319"/>
                </a:lnTo>
                <a:lnTo>
                  <a:pt x="33" y="317"/>
                </a:lnTo>
                <a:lnTo>
                  <a:pt x="29" y="315"/>
                </a:lnTo>
                <a:lnTo>
                  <a:pt x="29" y="311"/>
                </a:lnTo>
                <a:lnTo>
                  <a:pt x="29" y="307"/>
                </a:lnTo>
                <a:lnTo>
                  <a:pt x="27" y="305"/>
                </a:lnTo>
                <a:lnTo>
                  <a:pt x="27" y="304"/>
                </a:lnTo>
                <a:lnTo>
                  <a:pt x="27" y="300"/>
                </a:lnTo>
                <a:lnTo>
                  <a:pt x="27" y="296"/>
                </a:lnTo>
                <a:lnTo>
                  <a:pt x="25" y="296"/>
                </a:lnTo>
                <a:lnTo>
                  <a:pt x="29" y="292"/>
                </a:lnTo>
                <a:lnTo>
                  <a:pt x="33" y="288"/>
                </a:lnTo>
                <a:lnTo>
                  <a:pt x="37" y="284"/>
                </a:lnTo>
                <a:lnTo>
                  <a:pt x="39" y="282"/>
                </a:lnTo>
                <a:lnTo>
                  <a:pt x="39" y="279"/>
                </a:lnTo>
                <a:lnTo>
                  <a:pt x="39" y="277"/>
                </a:lnTo>
                <a:lnTo>
                  <a:pt x="39" y="275"/>
                </a:lnTo>
                <a:lnTo>
                  <a:pt x="37" y="271"/>
                </a:lnTo>
                <a:lnTo>
                  <a:pt x="35" y="267"/>
                </a:lnTo>
                <a:lnTo>
                  <a:pt x="33" y="263"/>
                </a:lnTo>
                <a:lnTo>
                  <a:pt x="33" y="259"/>
                </a:lnTo>
                <a:lnTo>
                  <a:pt x="31" y="256"/>
                </a:lnTo>
                <a:lnTo>
                  <a:pt x="31" y="254"/>
                </a:lnTo>
                <a:lnTo>
                  <a:pt x="31" y="250"/>
                </a:lnTo>
                <a:lnTo>
                  <a:pt x="31" y="246"/>
                </a:lnTo>
                <a:lnTo>
                  <a:pt x="33" y="242"/>
                </a:lnTo>
                <a:lnTo>
                  <a:pt x="33" y="238"/>
                </a:lnTo>
                <a:lnTo>
                  <a:pt x="33" y="234"/>
                </a:lnTo>
                <a:lnTo>
                  <a:pt x="35" y="232"/>
                </a:lnTo>
                <a:lnTo>
                  <a:pt x="35" y="231"/>
                </a:lnTo>
                <a:lnTo>
                  <a:pt x="37" y="227"/>
                </a:lnTo>
                <a:lnTo>
                  <a:pt x="37" y="223"/>
                </a:lnTo>
                <a:lnTo>
                  <a:pt x="37" y="221"/>
                </a:lnTo>
                <a:lnTo>
                  <a:pt x="37" y="217"/>
                </a:lnTo>
                <a:lnTo>
                  <a:pt x="37" y="215"/>
                </a:lnTo>
                <a:lnTo>
                  <a:pt x="37" y="211"/>
                </a:lnTo>
                <a:lnTo>
                  <a:pt x="37" y="208"/>
                </a:lnTo>
                <a:lnTo>
                  <a:pt x="37" y="204"/>
                </a:lnTo>
                <a:lnTo>
                  <a:pt x="37" y="200"/>
                </a:lnTo>
                <a:lnTo>
                  <a:pt x="37" y="196"/>
                </a:lnTo>
                <a:lnTo>
                  <a:pt x="37" y="192"/>
                </a:lnTo>
                <a:lnTo>
                  <a:pt x="37" y="188"/>
                </a:lnTo>
                <a:lnTo>
                  <a:pt x="37" y="184"/>
                </a:lnTo>
                <a:lnTo>
                  <a:pt x="35" y="181"/>
                </a:lnTo>
                <a:lnTo>
                  <a:pt x="35" y="177"/>
                </a:lnTo>
                <a:lnTo>
                  <a:pt x="35" y="173"/>
                </a:lnTo>
                <a:lnTo>
                  <a:pt x="35" y="169"/>
                </a:lnTo>
                <a:lnTo>
                  <a:pt x="35" y="165"/>
                </a:lnTo>
                <a:lnTo>
                  <a:pt x="35" y="161"/>
                </a:lnTo>
                <a:lnTo>
                  <a:pt x="39" y="160"/>
                </a:lnTo>
                <a:lnTo>
                  <a:pt x="43" y="156"/>
                </a:lnTo>
                <a:lnTo>
                  <a:pt x="46" y="154"/>
                </a:lnTo>
                <a:lnTo>
                  <a:pt x="50" y="150"/>
                </a:lnTo>
                <a:lnTo>
                  <a:pt x="54" y="148"/>
                </a:lnTo>
                <a:lnTo>
                  <a:pt x="60" y="144"/>
                </a:lnTo>
                <a:lnTo>
                  <a:pt x="64" y="142"/>
                </a:lnTo>
                <a:lnTo>
                  <a:pt x="68" y="138"/>
                </a:lnTo>
                <a:lnTo>
                  <a:pt x="71" y="135"/>
                </a:lnTo>
                <a:lnTo>
                  <a:pt x="75" y="133"/>
                </a:lnTo>
                <a:lnTo>
                  <a:pt x="79" y="129"/>
                </a:lnTo>
                <a:lnTo>
                  <a:pt x="83" y="127"/>
                </a:lnTo>
                <a:lnTo>
                  <a:pt x="87" y="123"/>
                </a:lnTo>
                <a:lnTo>
                  <a:pt x="91" y="121"/>
                </a:lnTo>
                <a:lnTo>
                  <a:pt x="94" y="117"/>
                </a:lnTo>
                <a:lnTo>
                  <a:pt x="98" y="115"/>
                </a:lnTo>
                <a:lnTo>
                  <a:pt x="100" y="113"/>
                </a:lnTo>
                <a:lnTo>
                  <a:pt x="102" y="110"/>
                </a:lnTo>
                <a:lnTo>
                  <a:pt x="104" y="108"/>
                </a:lnTo>
                <a:lnTo>
                  <a:pt x="106" y="104"/>
                </a:lnTo>
                <a:lnTo>
                  <a:pt x="108" y="100"/>
                </a:lnTo>
                <a:lnTo>
                  <a:pt x="110" y="98"/>
                </a:lnTo>
                <a:lnTo>
                  <a:pt x="110" y="96"/>
                </a:lnTo>
                <a:lnTo>
                  <a:pt x="114" y="92"/>
                </a:lnTo>
                <a:lnTo>
                  <a:pt x="116" y="88"/>
                </a:lnTo>
                <a:lnTo>
                  <a:pt x="118" y="85"/>
                </a:lnTo>
                <a:lnTo>
                  <a:pt x="119" y="81"/>
                </a:lnTo>
                <a:lnTo>
                  <a:pt x="121" y="77"/>
                </a:lnTo>
                <a:lnTo>
                  <a:pt x="125" y="73"/>
                </a:lnTo>
                <a:lnTo>
                  <a:pt x="127" y="69"/>
                </a:lnTo>
                <a:lnTo>
                  <a:pt x="129" y="65"/>
                </a:lnTo>
                <a:lnTo>
                  <a:pt x="131" y="64"/>
                </a:lnTo>
                <a:lnTo>
                  <a:pt x="133" y="60"/>
                </a:lnTo>
                <a:lnTo>
                  <a:pt x="133" y="56"/>
                </a:lnTo>
                <a:lnTo>
                  <a:pt x="135" y="52"/>
                </a:lnTo>
                <a:lnTo>
                  <a:pt x="135" y="48"/>
                </a:lnTo>
                <a:lnTo>
                  <a:pt x="135" y="44"/>
                </a:lnTo>
                <a:lnTo>
                  <a:pt x="137" y="40"/>
                </a:lnTo>
                <a:lnTo>
                  <a:pt x="137" y="39"/>
                </a:lnTo>
                <a:lnTo>
                  <a:pt x="137" y="35"/>
                </a:lnTo>
                <a:lnTo>
                  <a:pt x="139" y="31"/>
                </a:lnTo>
                <a:lnTo>
                  <a:pt x="139" y="27"/>
                </a:lnTo>
                <a:lnTo>
                  <a:pt x="141" y="23"/>
                </a:lnTo>
                <a:lnTo>
                  <a:pt x="141" y="21"/>
                </a:lnTo>
                <a:lnTo>
                  <a:pt x="141" y="17"/>
                </a:lnTo>
                <a:lnTo>
                  <a:pt x="141" y="14"/>
                </a:lnTo>
                <a:lnTo>
                  <a:pt x="141" y="10"/>
                </a:lnTo>
                <a:lnTo>
                  <a:pt x="141" y="6"/>
                </a:lnTo>
                <a:close/>
              </a:path>
            </a:pathLst>
          </a:custGeom>
          <a:solidFill>
            <a:srgbClr val="478F3C"/>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05" name="Freeform 17">
            <a:extLst>
              <a:ext uri="{FF2B5EF4-FFF2-40B4-BE49-F238E27FC236}">
                <a16:creationId xmlns:a16="http://schemas.microsoft.com/office/drawing/2014/main" id="{377444B5-5E07-948A-1DB7-CCB09C7D23FC}"/>
              </a:ext>
            </a:extLst>
          </p:cNvPr>
          <p:cNvSpPr>
            <a:spLocks/>
          </p:cNvSpPr>
          <p:nvPr/>
        </p:nvSpPr>
        <p:spPr bwMode="auto">
          <a:xfrm>
            <a:off x="3557295" y="2470263"/>
            <a:ext cx="1981856" cy="1655518"/>
          </a:xfrm>
          <a:custGeom>
            <a:avLst/>
            <a:gdLst>
              <a:gd name="T0" fmla="*/ 271 w 832"/>
              <a:gd name="T1" fmla="*/ 9 h 695"/>
              <a:gd name="T2" fmla="*/ 305 w 832"/>
              <a:gd name="T3" fmla="*/ 9 h 695"/>
              <a:gd name="T4" fmla="*/ 324 w 832"/>
              <a:gd name="T5" fmla="*/ 25 h 695"/>
              <a:gd name="T6" fmla="*/ 332 w 832"/>
              <a:gd name="T7" fmla="*/ 8 h 695"/>
              <a:gd name="T8" fmla="*/ 359 w 832"/>
              <a:gd name="T9" fmla="*/ 23 h 695"/>
              <a:gd name="T10" fmla="*/ 384 w 832"/>
              <a:gd name="T11" fmla="*/ 4 h 695"/>
              <a:gd name="T12" fmla="*/ 407 w 832"/>
              <a:gd name="T13" fmla="*/ 54 h 695"/>
              <a:gd name="T14" fmla="*/ 440 w 832"/>
              <a:gd name="T15" fmla="*/ 88 h 695"/>
              <a:gd name="T16" fmla="*/ 501 w 832"/>
              <a:gd name="T17" fmla="*/ 67 h 695"/>
              <a:gd name="T18" fmla="*/ 538 w 832"/>
              <a:gd name="T19" fmla="*/ 67 h 695"/>
              <a:gd name="T20" fmla="*/ 564 w 832"/>
              <a:gd name="T21" fmla="*/ 107 h 695"/>
              <a:gd name="T22" fmla="*/ 553 w 832"/>
              <a:gd name="T23" fmla="*/ 132 h 695"/>
              <a:gd name="T24" fmla="*/ 555 w 832"/>
              <a:gd name="T25" fmla="*/ 163 h 695"/>
              <a:gd name="T26" fmla="*/ 553 w 832"/>
              <a:gd name="T27" fmla="*/ 200 h 695"/>
              <a:gd name="T28" fmla="*/ 584 w 832"/>
              <a:gd name="T29" fmla="*/ 207 h 695"/>
              <a:gd name="T30" fmla="*/ 616 w 832"/>
              <a:gd name="T31" fmla="*/ 175 h 695"/>
              <a:gd name="T32" fmla="*/ 647 w 832"/>
              <a:gd name="T33" fmla="*/ 180 h 695"/>
              <a:gd name="T34" fmla="*/ 682 w 832"/>
              <a:gd name="T35" fmla="*/ 171 h 695"/>
              <a:gd name="T36" fmla="*/ 703 w 832"/>
              <a:gd name="T37" fmla="*/ 159 h 695"/>
              <a:gd name="T38" fmla="*/ 718 w 832"/>
              <a:gd name="T39" fmla="*/ 178 h 695"/>
              <a:gd name="T40" fmla="*/ 732 w 832"/>
              <a:gd name="T41" fmla="*/ 211 h 695"/>
              <a:gd name="T42" fmla="*/ 753 w 832"/>
              <a:gd name="T43" fmla="*/ 238 h 695"/>
              <a:gd name="T44" fmla="*/ 728 w 832"/>
              <a:gd name="T45" fmla="*/ 257 h 695"/>
              <a:gd name="T46" fmla="*/ 766 w 832"/>
              <a:gd name="T47" fmla="*/ 292 h 695"/>
              <a:gd name="T48" fmla="*/ 805 w 832"/>
              <a:gd name="T49" fmla="*/ 292 h 695"/>
              <a:gd name="T50" fmla="*/ 812 w 832"/>
              <a:gd name="T51" fmla="*/ 330 h 695"/>
              <a:gd name="T52" fmla="*/ 801 w 832"/>
              <a:gd name="T53" fmla="*/ 357 h 695"/>
              <a:gd name="T54" fmla="*/ 818 w 832"/>
              <a:gd name="T55" fmla="*/ 386 h 695"/>
              <a:gd name="T56" fmla="*/ 795 w 832"/>
              <a:gd name="T57" fmla="*/ 413 h 695"/>
              <a:gd name="T58" fmla="*/ 807 w 832"/>
              <a:gd name="T59" fmla="*/ 432 h 695"/>
              <a:gd name="T60" fmla="*/ 830 w 832"/>
              <a:gd name="T61" fmla="*/ 438 h 695"/>
              <a:gd name="T62" fmla="*/ 711 w 832"/>
              <a:gd name="T63" fmla="*/ 651 h 695"/>
              <a:gd name="T64" fmla="*/ 687 w 832"/>
              <a:gd name="T65" fmla="*/ 674 h 695"/>
              <a:gd name="T66" fmla="*/ 657 w 832"/>
              <a:gd name="T67" fmla="*/ 664 h 695"/>
              <a:gd name="T68" fmla="*/ 611 w 832"/>
              <a:gd name="T69" fmla="*/ 591 h 695"/>
              <a:gd name="T70" fmla="*/ 524 w 832"/>
              <a:gd name="T71" fmla="*/ 572 h 695"/>
              <a:gd name="T72" fmla="*/ 436 w 832"/>
              <a:gd name="T73" fmla="*/ 541 h 695"/>
              <a:gd name="T74" fmla="*/ 382 w 832"/>
              <a:gd name="T75" fmla="*/ 518 h 695"/>
              <a:gd name="T76" fmla="*/ 309 w 832"/>
              <a:gd name="T77" fmla="*/ 472 h 695"/>
              <a:gd name="T78" fmla="*/ 259 w 832"/>
              <a:gd name="T79" fmla="*/ 484 h 695"/>
              <a:gd name="T80" fmla="*/ 125 w 832"/>
              <a:gd name="T81" fmla="*/ 328 h 695"/>
              <a:gd name="T82" fmla="*/ 90 w 832"/>
              <a:gd name="T83" fmla="*/ 321 h 695"/>
              <a:gd name="T84" fmla="*/ 78 w 832"/>
              <a:gd name="T85" fmla="*/ 303 h 695"/>
              <a:gd name="T86" fmla="*/ 46 w 832"/>
              <a:gd name="T87" fmla="*/ 286 h 695"/>
              <a:gd name="T88" fmla="*/ 28 w 832"/>
              <a:gd name="T89" fmla="*/ 274 h 695"/>
              <a:gd name="T90" fmla="*/ 9 w 832"/>
              <a:gd name="T91" fmla="*/ 221 h 695"/>
              <a:gd name="T92" fmla="*/ 36 w 832"/>
              <a:gd name="T93" fmla="*/ 205 h 695"/>
              <a:gd name="T94" fmla="*/ 52 w 832"/>
              <a:gd name="T95" fmla="*/ 188 h 695"/>
              <a:gd name="T96" fmla="*/ 57 w 832"/>
              <a:gd name="T97" fmla="*/ 144 h 695"/>
              <a:gd name="T98" fmla="*/ 36 w 832"/>
              <a:gd name="T99" fmla="*/ 125 h 695"/>
              <a:gd name="T100" fmla="*/ 30 w 832"/>
              <a:gd name="T101" fmla="*/ 75 h 695"/>
              <a:gd name="T102" fmla="*/ 150 w 832"/>
              <a:gd name="T103" fmla="*/ 84 h 695"/>
              <a:gd name="T104" fmla="*/ 213 w 832"/>
              <a:gd name="T105" fmla="*/ 100 h 695"/>
              <a:gd name="T106" fmla="*/ 246 w 832"/>
              <a:gd name="T107" fmla="*/ 138 h 695"/>
              <a:gd name="T108" fmla="*/ 211 w 832"/>
              <a:gd name="T109" fmla="*/ 236 h 695"/>
              <a:gd name="T110" fmla="*/ 246 w 832"/>
              <a:gd name="T111" fmla="*/ 261 h 695"/>
              <a:gd name="T112" fmla="*/ 276 w 832"/>
              <a:gd name="T113" fmla="*/ 215 h 695"/>
              <a:gd name="T114" fmla="*/ 269 w 832"/>
              <a:gd name="T115" fmla="*/ 146 h 695"/>
              <a:gd name="T116" fmla="*/ 305 w 832"/>
              <a:gd name="T117" fmla="*/ 142 h 695"/>
              <a:gd name="T118" fmla="*/ 320 w 832"/>
              <a:gd name="T119" fmla="*/ 119 h 695"/>
              <a:gd name="T120" fmla="*/ 305 w 832"/>
              <a:gd name="T121" fmla="*/ 63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2" h="695">
                <a:moveTo>
                  <a:pt x="259" y="52"/>
                </a:moveTo>
                <a:lnTo>
                  <a:pt x="257" y="50"/>
                </a:lnTo>
                <a:lnTo>
                  <a:pt x="255" y="48"/>
                </a:lnTo>
                <a:lnTo>
                  <a:pt x="249" y="42"/>
                </a:lnTo>
                <a:lnTo>
                  <a:pt x="247" y="42"/>
                </a:lnTo>
                <a:lnTo>
                  <a:pt x="246" y="38"/>
                </a:lnTo>
                <a:lnTo>
                  <a:pt x="246" y="36"/>
                </a:lnTo>
                <a:lnTo>
                  <a:pt x="244" y="33"/>
                </a:lnTo>
                <a:lnTo>
                  <a:pt x="246" y="31"/>
                </a:lnTo>
                <a:lnTo>
                  <a:pt x="253" y="27"/>
                </a:lnTo>
                <a:lnTo>
                  <a:pt x="257" y="25"/>
                </a:lnTo>
                <a:lnTo>
                  <a:pt x="257" y="21"/>
                </a:lnTo>
                <a:lnTo>
                  <a:pt x="259" y="21"/>
                </a:lnTo>
                <a:lnTo>
                  <a:pt x="259" y="19"/>
                </a:lnTo>
                <a:lnTo>
                  <a:pt x="259" y="17"/>
                </a:lnTo>
                <a:lnTo>
                  <a:pt x="259" y="15"/>
                </a:lnTo>
                <a:lnTo>
                  <a:pt x="259" y="13"/>
                </a:lnTo>
                <a:lnTo>
                  <a:pt x="263" y="13"/>
                </a:lnTo>
                <a:lnTo>
                  <a:pt x="269" y="11"/>
                </a:lnTo>
                <a:lnTo>
                  <a:pt x="271" y="9"/>
                </a:lnTo>
                <a:lnTo>
                  <a:pt x="272" y="8"/>
                </a:lnTo>
                <a:lnTo>
                  <a:pt x="274" y="8"/>
                </a:lnTo>
                <a:lnTo>
                  <a:pt x="276" y="6"/>
                </a:lnTo>
                <a:lnTo>
                  <a:pt x="280" y="4"/>
                </a:lnTo>
                <a:lnTo>
                  <a:pt x="282" y="4"/>
                </a:lnTo>
                <a:lnTo>
                  <a:pt x="284" y="2"/>
                </a:lnTo>
                <a:lnTo>
                  <a:pt x="286" y="0"/>
                </a:lnTo>
                <a:lnTo>
                  <a:pt x="290" y="0"/>
                </a:lnTo>
                <a:lnTo>
                  <a:pt x="292" y="0"/>
                </a:lnTo>
                <a:lnTo>
                  <a:pt x="294" y="2"/>
                </a:lnTo>
                <a:lnTo>
                  <a:pt x="296" y="4"/>
                </a:lnTo>
                <a:lnTo>
                  <a:pt x="297" y="4"/>
                </a:lnTo>
                <a:lnTo>
                  <a:pt x="299" y="2"/>
                </a:lnTo>
                <a:lnTo>
                  <a:pt x="299" y="0"/>
                </a:lnTo>
                <a:lnTo>
                  <a:pt x="301" y="0"/>
                </a:lnTo>
                <a:lnTo>
                  <a:pt x="303" y="2"/>
                </a:lnTo>
                <a:lnTo>
                  <a:pt x="303" y="4"/>
                </a:lnTo>
                <a:lnTo>
                  <a:pt x="305" y="6"/>
                </a:lnTo>
                <a:lnTo>
                  <a:pt x="305" y="8"/>
                </a:lnTo>
                <a:lnTo>
                  <a:pt x="305" y="9"/>
                </a:lnTo>
                <a:lnTo>
                  <a:pt x="307" y="11"/>
                </a:lnTo>
                <a:lnTo>
                  <a:pt x="307" y="15"/>
                </a:lnTo>
                <a:lnTo>
                  <a:pt x="307" y="17"/>
                </a:lnTo>
                <a:lnTo>
                  <a:pt x="309" y="19"/>
                </a:lnTo>
                <a:lnTo>
                  <a:pt x="311" y="19"/>
                </a:lnTo>
                <a:lnTo>
                  <a:pt x="313" y="19"/>
                </a:lnTo>
                <a:lnTo>
                  <a:pt x="313" y="21"/>
                </a:lnTo>
                <a:lnTo>
                  <a:pt x="313" y="23"/>
                </a:lnTo>
                <a:lnTo>
                  <a:pt x="311" y="23"/>
                </a:lnTo>
                <a:lnTo>
                  <a:pt x="311" y="25"/>
                </a:lnTo>
                <a:lnTo>
                  <a:pt x="313" y="25"/>
                </a:lnTo>
                <a:lnTo>
                  <a:pt x="315" y="27"/>
                </a:lnTo>
                <a:lnTo>
                  <a:pt x="317" y="25"/>
                </a:lnTo>
                <a:lnTo>
                  <a:pt x="317" y="23"/>
                </a:lnTo>
                <a:lnTo>
                  <a:pt x="319" y="23"/>
                </a:lnTo>
                <a:lnTo>
                  <a:pt x="319" y="21"/>
                </a:lnTo>
                <a:lnTo>
                  <a:pt x="320" y="21"/>
                </a:lnTo>
                <a:lnTo>
                  <a:pt x="322" y="21"/>
                </a:lnTo>
                <a:lnTo>
                  <a:pt x="324" y="23"/>
                </a:lnTo>
                <a:lnTo>
                  <a:pt x="324" y="25"/>
                </a:lnTo>
                <a:lnTo>
                  <a:pt x="324" y="27"/>
                </a:lnTo>
                <a:lnTo>
                  <a:pt x="322" y="29"/>
                </a:lnTo>
                <a:lnTo>
                  <a:pt x="322" y="31"/>
                </a:lnTo>
                <a:lnTo>
                  <a:pt x="320" y="31"/>
                </a:lnTo>
                <a:lnTo>
                  <a:pt x="320" y="33"/>
                </a:lnTo>
                <a:lnTo>
                  <a:pt x="320" y="34"/>
                </a:lnTo>
                <a:lnTo>
                  <a:pt x="322" y="36"/>
                </a:lnTo>
                <a:lnTo>
                  <a:pt x="324" y="34"/>
                </a:lnTo>
                <a:lnTo>
                  <a:pt x="326" y="33"/>
                </a:lnTo>
                <a:lnTo>
                  <a:pt x="326" y="31"/>
                </a:lnTo>
                <a:lnTo>
                  <a:pt x="326" y="29"/>
                </a:lnTo>
                <a:lnTo>
                  <a:pt x="328" y="25"/>
                </a:lnTo>
                <a:lnTo>
                  <a:pt x="330" y="23"/>
                </a:lnTo>
                <a:lnTo>
                  <a:pt x="330" y="21"/>
                </a:lnTo>
                <a:lnTo>
                  <a:pt x="332" y="19"/>
                </a:lnTo>
                <a:lnTo>
                  <a:pt x="334" y="15"/>
                </a:lnTo>
                <a:lnTo>
                  <a:pt x="334" y="11"/>
                </a:lnTo>
                <a:lnTo>
                  <a:pt x="334" y="9"/>
                </a:lnTo>
                <a:lnTo>
                  <a:pt x="332" y="9"/>
                </a:lnTo>
                <a:lnTo>
                  <a:pt x="332" y="8"/>
                </a:lnTo>
                <a:lnTo>
                  <a:pt x="332" y="6"/>
                </a:lnTo>
                <a:lnTo>
                  <a:pt x="334" y="4"/>
                </a:lnTo>
                <a:lnTo>
                  <a:pt x="336" y="4"/>
                </a:lnTo>
                <a:lnTo>
                  <a:pt x="338" y="4"/>
                </a:lnTo>
                <a:lnTo>
                  <a:pt x="340" y="4"/>
                </a:lnTo>
                <a:lnTo>
                  <a:pt x="342" y="4"/>
                </a:lnTo>
                <a:lnTo>
                  <a:pt x="344" y="6"/>
                </a:lnTo>
                <a:lnTo>
                  <a:pt x="345" y="6"/>
                </a:lnTo>
                <a:lnTo>
                  <a:pt x="347" y="6"/>
                </a:lnTo>
                <a:lnTo>
                  <a:pt x="349" y="6"/>
                </a:lnTo>
                <a:lnTo>
                  <a:pt x="351" y="8"/>
                </a:lnTo>
                <a:lnTo>
                  <a:pt x="353" y="8"/>
                </a:lnTo>
                <a:lnTo>
                  <a:pt x="355" y="9"/>
                </a:lnTo>
                <a:lnTo>
                  <a:pt x="357" y="13"/>
                </a:lnTo>
                <a:lnTo>
                  <a:pt x="357" y="15"/>
                </a:lnTo>
                <a:lnTo>
                  <a:pt x="357" y="17"/>
                </a:lnTo>
                <a:lnTo>
                  <a:pt x="357" y="19"/>
                </a:lnTo>
                <a:lnTo>
                  <a:pt x="357" y="21"/>
                </a:lnTo>
                <a:lnTo>
                  <a:pt x="357" y="23"/>
                </a:lnTo>
                <a:lnTo>
                  <a:pt x="359" y="23"/>
                </a:lnTo>
                <a:lnTo>
                  <a:pt x="359" y="25"/>
                </a:lnTo>
                <a:lnTo>
                  <a:pt x="361" y="25"/>
                </a:lnTo>
                <a:lnTo>
                  <a:pt x="363" y="23"/>
                </a:lnTo>
                <a:lnTo>
                  <a:pt x="363" y="21"/>
                </a:lnTo>
                <a:lnTo>
                  <a:pt x="363" y="19"/>
                </a:lnTo>
                <a:lnTo>
                  <a:pt x="363" y="17"/>
                </a:lnTo>
                <a:lnTo>
                  <a:pt x="361" y="17"/>
                </a:lnTo>
                <a:lnTo>
                  <a:pt x="359" y="13"/>
                </a:lnTo>
                <a:lnTo>
                  <a:pt x="359" y="9"/>
                </a:lnTo>
                <a:lnTo>
                  <a:pt x="361" y="8"/>
                </a:lnTo>
                <a:lnTo>
                  <a:pt x="363" y="6"/>
                </a:lnTo>
                <a:lnTo>
                  <a:pt x="365" y="6"/>
                </a:lnTo>
                <a:lnTo>
                  <a:pt x="367" y="4"/>
                </a:lnTo>
                <a:lnTo>
                  <a:pt x="369" y="2"/>
                </a:lnTo>
                <a:lnTo>
                  <a:pt x="370" y="2"/>
                </a:lnTo>
                <a:lnTo>
                  <a:pt x="374" y="0"/>
                </a:lnTo>
                <a:lnTo>
                  <a:pt x="376" y="0"/>
                </a:lnTo>
                <a:lnTo>
                  <a:pt x="380" y="0"/>
                </a:lnTo>
                <a:lnTo>
                  <a:pt x="382" y="2"/>
                </a:lnTo>
                <a:lnTo>
                  <a:pt x="384" y="4"/>
                </a:lnTo>
                <a:lnTo>
                  <a:pt x="384" y="6"/>
                </a:lnTo>
                <a:lnTo>
                  <a:pt x="384" y="8"/>
                </a:lnTo>
                <a:lnTo>
                  <a:pt x="384" y="9"/>
                </a:lnTo>
                <a:lnTo>
                  <a:pt x="386" y="11"/>
                </a:lnTo>
                <a:lnTo>
                  <a:pt x="386" y="15"/>
                </a:lnTo>
                <a:lnTo>
                  <a:pt x="388" y="15"/>
                </a:lnTo>
                <a:lnTo>
                  <a:pt x="388" y="21"/>
                </a:lnTo>
                <a:lnTo>
                  <a:pt x="388" y="25"/>
                </a:lnTo>
                <a:lnTo>
                  <a:pt x="388" y="27"/>
                </a:lnTo>
                <a:lnTo>
                  <a:pt x="388" y="31"/>
                </a:lnTo>
                <a:lnTo>
                  <a:pt x="392" y="36"/>
                </a:lnTo>
                <a:lnTo>
                  <a:pt x="392" y="38"/>
                </a:lnTo>
                <a:lnTo>
                  <a:pt x="394" y="40"/>
                </a:lnTo>
                <a:lnTo>
                  <a:pt x="395" y="42"/>
                </a:lnTo>
                <a:lnTo>
                  <a:pt x="399" y="44"/>
                </a:lnTo>
                <a:lnTo>
                  <a:pt x="403" y="44"/>
                </a:lnTo>
                <a:lnTo>
                  <a:pt x="403" y="46"/>
                </a:lnTo>
                <a:lnTo>
                  <a:pt x="405" y="48"/>
                </a:lnTo>
                <a:lnTo>
                  <a:pt x="407" y="50"/>
                </a:lnTo>
                <a:lnTo>
                  <a:pt x="407" y="54"/>
                </a:lnTo>
                <a:lnTo>
                  <a:pt x="407" y="57"/>
                </a:lnTo>
                <a:lnTo>
                  <a:pt x="407" y="59"/>
                </a:lnTo>
                <a:lnTo>
                  <a:pt x="405" y="63"/>
                </a:lnTo>
                <a:lnTo>
                  <a:pt x="403" y="67"/>
                </a:lnTo>
                <a:lnTo>
                  <a:pt x="403" y="73"/>
                </a:lnTo>
                <a:lnTo>
                  <a:pt x="405" y="77"/>
                </a:lnTo>
                <a:lnTo>
                  <a:pt x="405" y="79"/>
                </a:lnTo>
                <a:lnTo>
                  <a:pt x="407" y="81"/>
                </a:lnTo>
                <a:lnTo>
                  <a:pt x="407" y="84"/>
                </a:lnTo>
                <a:lnTo>
                  <a:pt x="407" y="86"/>
                </a:lnTo>
                <a:lnTo>
                  <a:pt x="409" y="90"/>
                </a:lnTo>
                <a:lnTo>
                  <a:pt x="411" y="90"/>
                </a:lnTo>
                <a:lnTo>
                  <a:pt x="413" y="90"/>
                </a:lnTo>
                <a:lnTo>
                  <a:pt x="418" y="90"/>
                </a:lnTo>
                <a:lnTo>
                  <a:pt x="422" y="88"/>
                </a:lnTo>
                <a:lnTo>
                  <a:pt x="424" y="88"/>
                </a:lnTo>
                <a:lnTo>
                  <a:pt x="426" y="90"/>
                </a:lnTo>
                <a:lnTo>
                  <a:pt x="434" y="88"/>
                </a:lnTo>
                <a:lnTo>
                  <a:pt x="436" y="88"/>
                </a:lnTo>
                <a:lnTo>
                  <a:pt x="440" y="88"/>
                </a:lnTo>
                <a:lnTo>
                  <a:pt x="443" y="88"/>
                </a:lnTo>
                <a:lnTo>
                  <a:pt x="445" y="88"/>
                </a:lnTo>
                <a:lnTo>
                  <a:pt x="449" y="88"/>
                </a:lnTo>
                <a:lnTo>
                  <a:pt x="453" y="88"/>
                </a:lnTo>
                <a:lnTo>
                  <a:pt x="455" y="86"/>
                </a:lnTo>
                <a:lnTo>
                  <a:pt x="459" y="86"/>
                </a:lnTo>
                <a:lnTo>
                  <a:pt x="461" y="84"/>
                </a:lnTo>
                <a:lnTo>
                  <a:pt x="465" y="82"/>
                </a:lnTo>
                <a:lnTo>
                  <a:pt x="468" y="82"/>
                </a:lnTo>
                <a:lnTo>
                  <a:pt x="472" y="81"/>
                </a:lnTo>
                <a:lnTo>
                  <a:pt x="474" y="77"/>
                </a:lnTo>
                <a:lnTo>
                  <a:pt x="478" y="75"/>
                </a:lnTo>
                <a:lnTo>
                  <a:pt x="480" y="73"/>
                </a:lnTo>
                <a:lnTo>
                  <a:pt x="484" y="71"/>
                </a:lnTo>
                <a:lnTo>
                  <a:pt x="486" y="71"/>
                </a:lnTo>
                <a:lnTo>
                  <a:pt x="490" y="69"/>
                </a:lnTo>
                <a:lnTo>
                  <a:pt x="491" y="69"/>
                </a:lnTo>
                <a:lnTo>
                  <a:pt x="495" y="69"/>
                </a:lnTo>
                <a:lnTo>
                  <a:pt x="499" y="69"/>
                </a:lnTo>
                <a:lnTo>
                  <a:pt x="501" y="67"/>
                </a:lnTo>
                <a:lnTo>
                  <a:pt x="505" y="67"/>
                </a:lnTo>
                <a:lnTo>
                  <a:pt x="509" y="67"/>
                </a:lnTo>
                <a:lnTo>
                  <a:pt x="511" y="65"/>
                </a:lnTo>
                <a:lnTo>
                  <a:pt x="513" y="63"/>
                </a:lnTo>
                <a:lnTo>
                  <a:pt x="515" y="61"/>
                </a:lnTo>
                <a:lnTo>
                  <a:pt x="516" y="59"/>
                </a:lnTo>
                <a:lnTo>
                  <a:pt x="518" y="57"/>
                </a:lnTo>
                <a:lnTo>
                  <a:pt x="520" y="56"/>
                </a:lnTo>
                <a:lnTo>
                  <a:pt x="520" y="54"/>
                </a:lnTo>
                <a:lnTo>
                  <a:pt x="522" y="52"/>
                </a:lnTo>
                <a:lnTo>
                  <a:pt x="526" y="50"/>
                </a:lnTo>
                <a:lnTo>
                  <a:pt x="528" y="50"/>
                </a:lnTo>
                <a:lnTo>
                  <a:pt x="530" y="50"/>
                </a:lnTo>
                <a:lnTo>
                  <a:pt x="532" y="50"/>
                </a:lnTo>
                <a:lnTo>
                  <a:pt x="534" y="54"/>
                </a:lnTo>
                <a:lnTo>
                  <a:pt x="534" y="56"/>
                </a:lnTo>
                <a:lnTo>
                  <a:pt x="534" y="59"/>
                </a:lnTo>
                <a:lnTo>
                  <a:pt x="536" y="63"/>
                </a:lnTo>
                <a:lnTo>
                  <a:pt x="536" y="65"/>
                </a:lnTo>
                <a:lnTo>
                  <a:pt x="538" y="67"/>
                </a:lnTo>
                <a:lnTo>
                  <a:pt x="540" y="69"/>
                </a:lnTo>
                <a:lnTo>
                  <a:pt x="540" y="71"/>
                </a:lnTo>
                <a:lnTo>
                  <a:pt x="543" y="75"/>
                </a:lnTo>
                <a:lnTo>
                  <a:pt x="545" y="75"/>
                </a:lnTo>
                <a:lnTo>
                  <a:pt x="549" y="79"/>
                </a:lnTo>
                <a:lnTo>
                  <a:pt x="551" y="79"/>
                </a:lnTo>
                <a:lnTo>
                  <a:pt x="553" y="81"/>
                </a:lnTo>
                <a:lnTo>
                  <a:pt x="555" y="82"/>
                </a:lnTo>
                <a:lnTo>
                  <a:pt x="557" y="86"/>
                </a:lnTo>
                <a:lnTo>
                  <a:pt x="559" y="86"/>
                </a:lnTo>
                <a:lnTo>
                  <a:pt x="559" y="88"/>
                </a:lnTo>
                <a:lnTo>
                  <a:pt x="561" y="90"/>
                </a:lnTo>
                <a:lnTo>
                  <a:pt x="561" y="92"/>
                </a:lnTo>
                <a:lnTo>
                  <a:pt x="561" y="94"/>
                </a:lnTo>
                <a:lnTo>
                  <a:pt x="563" y="96"/>
                </a:lnTo>
                <a:lnTo>
                  <a:pt x="563" y="98"/>
                </a:lnTo>
                <a:lnTo>
                  <a:pt x="564" y="100"/>
                </a:lnTo>
                <a:lnTo>
                  <a:pt x="564" y="102"/>
                </a:lnTo>
                <a:lnTo>
                  <a:pt x="564" y="106"/>
                </a:lnTo>
                <a:lnTo>
                  <a:pt x="564" y="107"/>
                </a:lnTo>
                <a:lnTo>
                  <a:pt x="564" y="109"/>
                </a:lnTo>
                <a:lnTo>
                  <a:pt x="564" y="111"/>
                </a:lnTo>
                <a:lnTo>
                  <a:pt x="563" y="111"/>
                </a:lnTo>
                <a:lnTo>
                  <a:pt x="563" y="113"/>
                </a:lnTo>
                <a:lnTo>
                  <a:pt x="561" y="113"/>
                </a:lnTo>
                <a:lnTo>
                  <a:pt x="559" y="113"/>
                </a:lnTo>
                <a:lnTo>
                  <a:pt x="555" y="115"/>
                </a:lnTo>
                <a:lnTo>
                  <a:pt x="555" y="117"/>
                </a:lnTo>
                <a:lnTo>
                  <a:pt x="557" y="117"/>
                </a:lnTo>
                <a:lnTo>
                  <a:pt x="557" y="119"/>
                </a:lnTo>
                <a:lnTo>
                  <a:pt x="557" y="121"/>
                </a:lnTo>
                <a:lnTo>
                  <a:pt x="555" y="121"/>
                </a:lnTo>
                <a:lnTo>
                  <a:pt x="553" y="121"/>
                </a:lnTo>
                <a:lnTo>
                  <a:pt x="553" y="123"/>
                </a:lnTo>
                <a:lnTo>
                  <a:pt x="553" y="125"/>
                </a:lnTo>
                <a:lnTo>
                  <a:pt x="553" y="127"/>
                </a:lnTo>
                <a:lnTo>
                  <a:pt x="551" y="129"/>
                </a:lnTo>
                <a:lnTo>
                  <a:pt x="551" y="130"/>
                </a:lnTo>
                <a:lnTo>
                  <a:pt x="551" y="132"/>
                </a:lnTo>
                <a:lnTo>
                  <a:pt x="553" y="132"/>
                </a:lnTo>
                <a:lnTo>
                  <a:pt x="553" y="134"/>
                </a:lnTo>
                <a:lnTo>
                  <a:pt x="553" y="136"/>
                </a:lnTo>
                <a:lnTo>
                  <a:pt x="553" y="138"/>
                </a:lnTo>
                <a:lnTo>
                  <a:pt x="551" y="140"/>
                </a:lnTo>
                <a:lnTo>
                  <a:pt x="551" y="142"/>
                </a:lnTo>
                <a:lnTo>
                  <a:pt x="549" y="142"/>
                </a:lnTo>
                <a:lnTo>
                  <a:pt x="549" y="144"/>
                </a:lnTo>
                <a:lnTo>
                  <a:pt x="549" y="146"/>
                </a:lnTo>
                <a:lnTo>
                  <a:pt x="551" y="146"/>
                </a:lnTo>
                <a:lnTo>
                  <a:pt x="553" y="148"/>
                </a:lnTo>
                <a:lnTo>
                  <a:pt x="555" y="150"/>
                </a:lnTo>
                <a:lnTo>
                  <a:pt x="557" y="152"/>
                </a:lnTo>
                <a:lnTo>
                  <a:pt x="559" y="152"/>
                </a:lnTo>
                <a:lnTo>
                  <a:pt x="559" y="154"/>
                </a:lnTo>
                <a:lnTo>
                  <a:pt x="559" y="155"/>
                </a:lnTo>
                <a:lnTo>
                  <a:pt x="557" y="155"/>
                </a:lnTo>
                <a:lnTo>
                  <a:pt x="557" y="157"/>
                </a:lnTo>
                <a:lnTo>
                  <a:pt x="555" y="159"/>
                </a:lnTo>
                <a:lnTo>
                  <a:pt x="555" y="161"/>
                </a:lnTo>
                <a:lnTo>
                  <a:pt x="555" y="163"/>
                </a:lnTo>
                <a:lnTo>
                  <a:pt x="553" y="165"/>
                </a:lnTo>
                <a:lnTo>
                  <a:pt x="553" y="167"/>
                </a:lnTo>
                <a:lnTo>
                  <a:pt x="553" y="169"/>
                </a:lnTo>
                <a:lnTo>
                  <a:pt x="557" y="169"/>
                </a:lnTo>
                <a:lnTo>
                  <a:pt x="557" y="173"/>
                </a:lnTo>
                <a:lnTo>
                  <a:pt x="557" y="175"/>
                </a:lnTo>
                <a:lnTo>
                  <a:pt x="555" y="177"/>
                </a:lnTo>
                <a:lnTo>
                  <a:pt x="555" y="178"/>
                </a:lnTo>
                <a:lnTo>
                  <a:pt x="553" y="178"/>
                </a:lnTo>
                <a:lnTo>
                  <a:pt x="553" y="180"/>
                </a:lnTo>
                <a:lnTo>
                  <a:pt x="551" y="180"/>
                </a:lnTo>
                <a:lnTo>
                  <a:pt x="549" y="180"/>
                </a:lnTo>
                <a:lnTo>
                  <a:pt x="549" y="182"/>
                </a:lnTo>
                <a:lnTo>
                  <a:pt x="549" y="184"/>
                </a:lnTo>
                <a:lnTo>
                  <a:pt x="547" y="186"/>
                </a:lnTo>
                <a:lnTo>
                  <a:pt x="549" y="194"/>
                </a:lnTo>
                <a:lnTo>
                  <a:pt x="549" y="196"/>
                </a:lnTo>
                <a:lnTo>
                  <a:pt x="551" y="198"/>
                </a:lnTo>
                <a:lnTo>
                  <a:pt x="551" y="200"/>
                </a:lnTo>
                <a:lnTo>
                  <a:pt x="553" y="200"/>
                </a:lnTo>
                <a:lnTo>
                  <a:pt x="555" y="198"/>
                </a:lnTo>
                <a:lnTo>
                  <a:pt x="557" y="198"/>
                </a:lnTo>
                <a:lnTo>
                  <a:pt x="559" y="200"/>
                </a:lnTo>
                <a:lnTo>
                  <a:pt x="561" y="200"/>
                </a:lnTo>
                <a:lnTo>
                  <a:pt x="561" y="202"/>
                </a:lnTo>
                <a:lnTo>
                  <a:pt x="563" y="203"/>
                </a:lnTo>
                <a:lnTo>
                  <a:pt x="563" y="205"/>
                </a:lnTo>
                <a:lnTo>
                  <a:pt x="563" y="207"/>
                </a:lnTo>
                <a:lnTo>
                  <a:pt x="563" y="209"/>
                </a:lnTo>
                <a:lnTo>
                  <a:pt x="563" y="211"/>
                </a:lnTo>
                <a:lnTo>
                  <a:pt x="564" y="213"/>
                </a:lnTo>
                <a:lnTo>
                  <a:pt x="564" y="215"/>
                </a:lnTo>
                <a:lnTo>
                  <a:pt x="566" y="215"/>
                </a:lnTo>
                <a:lnTo>
                  <a:pt x="570" y="215"/>
                </a:lnTo>
                <a:lnTo>
                  <a:pt x="572" y="215"/>
                </a:lnTo>
                <a:lnTo>
                  <a:pt x="576" y="213"/>
                </a:lnTo>
                <a:lnTo>
                  <a:pt x="578" y="209"/>
                </a:lnTo>
                <a:lnTo>
                  <a:pt x="578" y="207"/>
                </a:lnTo>
                <a:lnTo>
                  <a:pt x="582" y="207"/>
                </a:lnTo>
                <a:lnTo>
                  <a:pt x="584" y="207"/>
                </a:lnTo>
                <a:lnTo>
                  <a:pt x="584" y="205"/>
                </a:lnTo>
                <a:lnTo>
                  <a:pt x="584" y="203"/>
                </a:lnTo>
                <a:lnTo>
                  <a:pt x="584" y="202"/>
                </a:lnTo>
                <a:lnTo>
                  <a:pt x="586" y="200"/>
                </a:lnTo>
                <a:lnTo>
                  <a:pt x="589" y="198"/>
                </a:lnTo>
                <a:lnTo>
                  <a:pt x="591" y="198"/>
                </a:lnTo>
                <a:lnTo>
                  <a:pt x="593" y="196"/>
                </a:lnTo>
                <a:lnTo>
                  <a:pt x="595" y="194"/>
                </a:lnTo>
                <a:lnTo>
                  <a:pt x="595" y="192"/>
                </a:lnTo>
                <a:lnTo>
                  <a:pt x="597" y="192"/>
                </a:lnTo>
                <a:lnTo>
                  <a:pt x="599" y="188"/>
                </a:lnTo>
                <a:lnTo>
                  <a:pt x="605" y="186"/>
                </a:lnTo>
                <a:lnTo>
                  <a:pt x="609" y="184"/>
                </a:lnTo>
                <a:lnTo>
                  <a:pt x="609" y="182"/>
                </a:lnTo>
                <a:lnTo>
                  <a:pt x="611" y="182"/>
                </a:lnTo>
                <a:lnTo>
                  <a:pt x="613" y="178"/>
                </a:lnTo>
                <a:lnTo>
                  <a:pt x="614" y="178"/>
                </a:lnTo>
                <a:lnTo>
                  <a:pt x="614" y="177"/>
                </a:lnTo>
                <a:lnTo>
                  <a:pt x="614" y="175"/>
                </a:lnTo>
                <a:lnTo>
                  <a:pt x="616" y="175"/>
                </a:lnTo>
                <a:lnTo>
                  <a:pt x="620" y="173"/>
                </a:lnTo>
                <a:lnTo>
                  <a:pt x="622" y="171"/>
                </a:lnTo>
                <a:lnTo>
                  <a:pt x="624" y="171"/>
                </a:lnTo>
                <a:lnTo>
                  <a:pt x="624" y="169"/>
                </a:lnTo>
                <a:lnTo>
                  <a:pt x="628" y="169"/>
                </a:lnTo>
                <a:lnTo>
                  <a:pt x="632" y="167"/>
                </a:lnTo>
                <a:lnTo>
                  <a:pt x="634" y="167"/>
                </a:lnTo>
                <a:lnTo>
                  <a:pt x="634" y="165"/>
                </a:lnTo>
                <a:lnTo>
                  <a:pt x="636" y="165"/>
                </a:lnTo>
                <a:lnTo>
                  <a:pt x="639" y="165"/>
                </a:lnTo>
                <a:lnTo>
                  <a:pt x="639" y="167"/>
                </a:lnTo>
                <a:lnTo>
                  <a:pt x="641" y="167"/>
                </a:lnTo>
                <a:lnTo>
                  <a:pt x="641" y="169"/>
                </a:lnTo>
                <a:lnTo>
                  <a:pt x="643" y="169"/>
                </a:lnTo>
                <a:lnTo>
                  <a:pt x="643" y="171"/>
                </a:lnTo>
                <a:lnTo>
                  <a:pt x="643" y="173"/>
                </a:lnTo>
                <a:lnTo>
                  <a:pt x="643" y="175"/>
                </a:lnTo>
                <a:lnTo>
                  <a:pt x="643" y="177"/>
                </a:lnTo>
                <a:lnTo>
                  <a:pt x="645" y="178"/>
                </a:lnTo>
                <a:lnTo>
                  <a:pt x="647" y="180"/>
                </a:lnTo>
                <a:lnTo>
                  <a:pt x="649" y="180"/>
                </a:lnTo>
                <a:lnTo>
                  <a:pt x="651" y="180"/>
                </a:lnTo>
                <a:lnTo>
                  <a:pt x="651" y="178"/>
                </a:lnTo>
                <a:lnTo>
                  <a:pt x="653" y="178"/>
                </a:lnTo>
                <a:lnTo>
                  <a:pt x="655" y="177"/>
                </a:lnTo>
                <a:lnTo>
                  <a:pt x="655" y="175"/>
                </a:lnTo>
                <a:lnTo>
                  <a:pt x="657" y="175"/>
                </a:lnTo>
                <a:lnTo>
                  <a:pt x="659" y="173"/>
                </a:lnTo>
                <a:lnTo>
                  <a:pt x="661" y="173"/>
                </a:lnTo>
                <a:lnTo>
                  <a:pt x="662" y="173"/>
                </a:lnTo>
                <a:lnTo>
                  <a:pt x="664" y="171"/>
                </a:lnTo>
                <a:lnTo>
                  <a:pt x="666" y="171"/>
                </a:lnTo>
                <a:lnTo>
                  <a:pt x="668" y="171"/>
                </a:lnTo>
                <a:lnTo>
                  <a:pt x="670" y="169"/>
                </a:lnTo>
                <a:lnTo>
                  <a:pt x="672" y="169"/>
                </a:lnTo>
                <a:lnTo>
                  <a:pt x="674" y="171"/>
                </a:lnTo>
                <a:lnTo>
                  <a:pt x="676" y="171"/>
                </a:lnTo>
                <a:lnTo>
                  <a:pt x="678" y="171"/>
                </a:lnTo>
                <a:lnTo>
                  <a:pt x="680" y="171"/>
                </a:lnTo>
                <a:lnTo>
                  <a:pt x="682" y="171"/>
                </a:lnTo>
                <a:lnTo>
                  <a:pt x="684" y="171"/>
                </a:lnTo>
                <a:lnTo>
                  <a:pt x="687" y="171"/>
                </a:lnTo>
                <a:lnTo>
                  <a:pt x="687" y="169"/>
                </a:lnTo>
                <a:lnTo>
                  <a:pt x="687" y="167"/>
                </a:lnTo>
                <a:lnTo>
                  <a:pt x="687" y="165"/>
                </a:lnTo>
                <a:lnTo>
                  <a:pt x="686" y="163"/>
                </a:lnTo>
                <a:lnTo>
                  <a:pt x="686" y="161"/>
                </a:lnTo>
                <a:lnTo>
                  <a:pt x="684" y="161"/>
                </a:lnTo>
                <a:lnTo>
                  <a:pt x="686" y="159"/>
                </a:lnTo>
                <a:lnTo>
                  <a:pt x="686" y="157"/>
                </a:lnTo>
                <a:lnTo>
                  <a:pt x="687" y="157"/>
                </a:lnTo>
                <a:lnTo>
                  <a:pt x="689" y="157"/>
                </a:lnTo>
                <a:lnTo>
                  <a:pt x="691" y="157"/>
                </a:lnTo>
                <a:lnTo>
                  <a:pt x="693" y="157"/>
                </a:lnTo>
                <a:lnTo>
                  <a:pt x="695" y="157"/>
                </a:lnTo>
                <a:lnTo>
                  <a:pt x="695" y="159"/>
                </a:lnTo>
                <a:lnTo>
                  <a:pt x="697" y="159"/>
                </a:lnTo>
                <a:lnTo>
                  <a:pt x="699" y="159"/>
                </a:lnTo>
                <a:lnTo>
                  <a:pt x="701" y="159"/>
                </a:lnTo>
                <a:lnTo>
                  <a:pt x="703" y="159"/>
                </a:lnTo>
                <a:lnTo>
                  <a:pt x="705" y="159"/>
                </a:lnTo>
                <a:lnTo>
                  <a:pt x="707" y="159"/>
                </a:lnTo>
                <a:lnTo>
                  <a:pt x="707" y="161"/>
                </a:lnTo>
                <a:lnTo>
                  <a:pt x="709" y="161"/>
                </a:lnTo>
                <a:lnTo>
                  <a:pt x="711" y="163"/>
                </a:lnTo>
                <a:lnTo>
                  <a:pt x="711" y="165"/>
                </a:lnTo>
                <a:lnTo>
                  <a:pt x="711" y="167"/>
                </a:lnTo>
                <a:lnTo>
                  <a:pt x="711" y="169"/>
                </a:lnTo>
                <a:lnTo>
                  <a:pt x="712" y="171"/>
                </a:lnTo>
                <a:lnTo>
                  <a:pt x="712" y="173"/>
                </a:lnTo>
                <a:lnTo>
                  <a:pt x="712" y="175"/>
                </a:lnTo>
                <a:lnTo>
                  <a:pt x="712" y="177"/>
                </a:lnTo>
                <a:lnTo>
                  <a:pt x="712" y="178"/>
                </a:lnTo>
                <a:lnTo>
                  <a:pt x="711" y="182"/>
                </a:lnTo>
                <a:lnTo>
                  <a:pt x="712" y="182"/>
                </a:lnTo>
                <a:lnTo>
                  <a:pt x="712" y="184"/>
                </a:lnTo>
                <a:lnTo>
                  <a:pt x="714" y="182"/>
                </a:lnTo>
                <a:lnTo>
                  <a:pt x="716" y="182"/>
                </a:lnTo>
                <a:lnTo>
                  <a:pt x="716" y="178"/>
                </a:lnTo>
                <a:lnTo>
                  <a:pt x="718" y="178"/>
                </a:lnTo>
                <a:lnTo>
                  <a:pt x="720" y="178"/>
                </a:lnTo>
                <a:lnTo>
                  <a:pt x="722" y="178"/>
                </a:lnTo>
                <a:lnTo>
                  <a:pt x="722" y="180"/>
                </a:lnTo>
                <a:lnTo>
                  <a:pt x="724" y="180"/>
                </a:lnTo>
                <a:lnTo>
                  <a:pt x="726" y="180"/>
                </a:lnTo>
                <a:lnTo>
                  <a:pt x="728" y="182"/>
                </a:lnTo>
                <a:lnTo>
                  <a:pt x="730" y="182"/>
                </a:lnTo>
                <a:lnTo>
                  <a:pt x="730" y="184"/>
                </a:lnTo>
                <a:lnTo>
                  <a:pt x="732" y="186"/>
                </a:lnTo>
                <a:lnTo>
                  <a:pt x="732" y="188"/>
                </a:lnTo>
                <a:lnTo>
                  <a:pt x="734" y="190"/>
                </a:lnTo>
                <a:lnTo>
                  <a:pt x="735" y="192"/>
                </a:lnTo>
                <a:lnTo>
                  <a:pt x="737" y="194"/>
                </a:lnTo>
                <a:lnTo>
                  <a:pt x="737" y="198"/>
                </a:lnTo>
                <a:lnTo>
                  <a:pt x="735" y="200"/>
                </a:lnTo>
                <a:lnTo>
                  <a:pt x="735" y="202"/>
                </a:lnTo>
                <a:lnTo>
                  <a:pt x="734" y="203"/>
                </a:lnTo>
                <a:lnTo>
                  <a:pt x="734" y="205"/>
                </a:lnTo>
                <a:lnTo>
                  <a:pt x="732" y="207"/>
                </a:lnTo>
                <a:lnTo>
                  <a:pt x="732" y="211"/>
                </a:lnTo>
                <a:lnTo>
                  <a:pt x="730" y="215"/>
                </a:lnTo>
                <a:lnTo>
                  <a:pt x="730" y="217"/>
                </a:lnTo>
                <a:lnTo>
                  <a:pt x="732" y="219"/>
                </a:lnTo>
                <a:lnTo>
                  <a:pt x="734" y="221"/>
                </a:lnTo>
                <a:lnTo>
                  <a:pt x="735" y="221"/>
                </a:lnTo>
                <a:lnTo>
                  <a:pt x="739" y="221"/>
                </a:lnTo>
                <a:lnTo>
                  <a:pt x="741" y="219"/>
                </a:lnTo>
                <a:lnTo>
                  <a:pt x="743" y="221"/>
                </a:lnTo>
                <a:lnTo>
                  <a:pt x="745" y="221"/>
                </a:lnTo>
                <a:lnTo>
                  <a:pt x="747" y="221"/>
                </a:lnTo>
                <a:lnTo>
                  <a:pt x="749" y="221"/>
                </a:lnTo>
                <a:lnTo>
                  <a:pt x="751" y="223"/>
                </a:lnTo>
                <a:lnTo>
                  <a:pt x="753" y="223"/>
                </a:lnTo>
                <a:lnTo>
                  <a:pt x="755" y="225"/>
                </a:lnTo>
                <a:lnTo>
                  <a:pt x="757" y="228"/>
                </a:lnTo>
                <a:lnTo>
                  <a:pt x="759" y="230"/>
                </a:lnTo>
                <a:lnTo>
                  <a:pt x="759" y="234"/>
                </a:lnTo>
                <a:lnTo>
                  <a:pt x="757" y="236"/>
                </a:lnTo>
                <a:lnTo>
                  <a:pt x="755" y="236"/>
                </a:lnTo>
                <a:lnTo>
                  <a:pt x="753" y="238"/>
                </a:lnTo>
                <a:lnTo>
                  <a:pt x="751" y="240"/>
                </a:lnTo>
                <a:lnTo>
                  <a:pt x="751" y="242"/>
                </a:lnTo>
                <a:lnTo>
                  <a:pt x="749" y="244"/>
                </a:lnTo>
                <a:lnTo>
                  <a:pt x="749" y="246"/>
                </a:lnTo>
                <a:lnTo>
                  <a:pt x="747" y="246"/>
                </a:lnTo>
                <a:lnTo>
                  <a:pt x="745" y="246"/>
                </a:lnTo>
                <a:lnTo>
                  <a:pt x="745" y="248"/>
                </a:lnTo>
                <a:lnTo>
                  <a:pt x="743" y="248"/>
                </a:lnTo>
                <a:lnTo>
                  <a:pt x="743" y="246"/>
                </a:lnTo>
                <a:lnTo>
                  <a:pt x="743" y="248"/>
                </a:lnTo>
                <a:lnTo>
                  <a:pt x="741" y="248"/>
                </a:lnTo>
                <a:lnTo>
                  <a:pt x="739" y="251"/>
                </a:lnTo>
                <a:lnTo>
                  <a:pt x="739" y="253"/>
                </a:lnTo>
                <a:lnTo>
                  <a:pt x="737" y="255"/>
                </a:lnTo>
                <a:lnTo>
                  <a:pt x="737" y="257"/>
                </a:lnTo>
                <a:lnTo>
                  <a:pt x="735" y="259"/>
                </a:lnTo>
                <a:lnTo>
                  <a:pt x="734" y="259"/>
                </a:lnTo>
                <a:lnTo>
                  <a:pt x="732" y="259"/>
                </a:lnTo>
                <a:lnTo>
                  <a:pt x="730" y="257"/>
                </a:lnTo>
                <a:lnTo>
                  <a:pt x="728" y="257"/>
                </a:lnTo>
                <a:lnTo>
                  <a:pt x="728" y="259"/>
                </a:lnTo>
                <a:lnTo>
                  <a:pt x="726" y="261"/>
                </a:lnTo>
                <a:lnTo>
                  <a:pt x="726" y="263"/>
                </a:lnTo>
                <a:lnTo>
                  <a:pt x="724" y="265"/>
                </a:lnTo>
                <a:lnTo>
                  <a:pt x="722" y="265"/>
                </a:lnTo>
                <a:lnTo>
                  <a:pt x="722" y="267"/>
                </a:lnTo>
                <a:lnTo>
                  <a:pt x="722" y="273"/>
                </a:lnTo>
                <a:lnTo>
                  <a:pt x="724" y="278"/>
                </a:lnTo>
                <a:lnTo>
                  <a:pt x="726" y="282"/>
                </a:lnTo>
                <a:lnTo>
                  <a:pt x="728" y="282"/>
                </a:lnTo>
                <a:lnTo>
                  <a:pt x="732" y="284"/>
                </a:lnTo>
                <a:lnTo>
                  <a:pt x="734" y="286"/>
                </a:lnTo>
                <a:lnTo>
                  <a:pt x="737" y="288"/>
                </a:lnTo>
                <a:lnTo>
                  <a:pt x="739" y="290"/>
                </a:lnTo>
                <a:lnTo>
                  <a:pt x="743" y="290"/>
                </a:lnTo>
                <a:lnTo>
                  <a:pt x="749" y="290"/>
                </a:lnTo>
                <a:lnTo>
                  <a:pt x="751" y="290"/>
                </a:lnTo>
                <a:lnTo>
                  <a:pt x="755" y="290"/>
                </a:lnTo>
                <a:lnTo>
                  <a:pt x="760" y="290"/>
                </a:lnTo>
                <a:lnTo>
                  <a:pt x="766" y="292"/>
                </a:lnTo>
                <a:lnTo>
                  <a:pt x="768" y="292"/>
                </a:lnTo>
                <a:lnTo>
                  <a:pt x="770" y="292"/>
                </a:lnTo>
                <a:lnTo>
                  <a:pt x="770" y="294"/>
                </a:lnTo>
                <a:lnTo>
                  <a:pt x="772" y="294"/>
                </a:lnTo>
                <a:lnTo>
                  <a:pt x="774" y="292"/>
                </a:lnTo>
                <a:lnTo>
                  <a:pt x="778" y="292"/>
                </a:lnTo>
                <a:lnTo>
                  <a:pt x="780" y="292"/>
                </a:lnTo>
                <a:lnTo>
                  <a:pt x="782" y="292"/>
                </a:lnTo>
                <a:lnTo>
                  <a:pt x="784" y="292"/>
                </a:lnTo>
                <a:lnTo>
                  <a:pt x="785" y="294"/>
                </a:lnTo>
                <a:lnTo>
                  <a:pt x="787" y="294"/>
                </a:lnTo>
                <a:lnTo>
                  <a:pt x="789" y="292"/>
                </a:lnTo>
                <a:lnTo>
                  <a:pt x="791" y="292"/>
                </a:lnTo>
                <a:lnTo>
                  <a:pt x="793" y="290"/>
                </a:lnTo>
                <a:lnTo>
                  <a:pt x="795" y="292"/>
                </a:lnTo>
                <a:lnTo>
                  <a:pt x="797" y="290"/>
                </a:lnTo>
                <a:lnTo>
                  <a:pt x="799" y="290"/>
                </a:lnTo>
                <a:lnTo>
                  <a:pt x="803" y="290"/>
                </a:lnTo>
                <a:lnTo>
                  <a:pt x="803" y="292"/>
                </a:lnTo>
                <a:lnTo>
                  <a:pt x="805" y="292"/>
                </a:lnTo>
                <a:lnTo>
                  <a:pt x="807" y="294"/>
                </a:lnTo>
                <a:lnTo>
                  <a:pt x="808" y="296"/>
                </a:lnTo>
                <a:lnTo>
                  <a:pt x="808" y="298"/>
                </a:lnTo>
                <a:lnTo>
                  <a:pt x="808" y="299"/>
                </a:lnTo>
                <a:lnTo>
                  <a:pt x="808" y="301"/>
                </a:lnTo>
                <a:lnTo>
                  <a:pt x="808" y="303"/>
                </a:lnTo>
                <a:lnTo>
                  <a:pt x="808" y="305"/>
                </a:lnTo>
                <a:lnTo>
                  <a:pt x="808" y="307"/>
                </a:lnTo>
                <a:lnTo>
                  <a:pt x="808" y="309"/>
                </a:lnTo>
                <a:lnTo>
                  <a:pt x="810" y="309"/>
                </a:lnTo>
                <a:lnTo>
                  <a:pt x="808" y="311"/>
                </a:lnTo>
                <a:lnTo>
                  <a:pt x="808" y="313"/>
                </a:lnTo>
                <a:lnTo>
                  <a:pt x="810" y="315"/>
                </a:lnTo>
                <a:lnTo>
                  <a:pt x="810" y="317"/>
                </a:lnTo>
                <a:lnTo>
                  <a:pt x="810" y="319"/>
                </a:lnTo>
                <a:lnTo>
                  <a:pt x="812" y="321"/>
                </a:lnTo>
                <a:lnTo>
                  <a:pt x="812" y="324"/>
                </a:lnTo>
                <a:lnTo>
                  <a:pt x="812" y="326"/>
                </a:lnTo>
                <a:lnTo>
                  <a:pt x="812" y="328"/>
                </a:lnTo>
                <a:lnTo>
                  <a:pt x="812" y="330"/>
                </a:lnTo>
                <a:lnTo>
                  <a:pt x="812" y="332"/>
                </a:lnTo>
                <a:lnTo>
                  <a:pt x="810" y="332"/>
                </a:lnTo>
                <a:lnTo>
                  <a:pt x="810" y="334"/>
                </a:lnTo>
                <a:lnTo>
                  <a:pt x="810" y="336"/>
                </a:lnTo>
                <a:lnTo>
                  <a:pt x="810" y="338"/>
                </a:lnTo>
                <a:lnTo>
                  <a:pt x="810" y="340"/>
                </a:lnTo>
                <a:lnTo>
                  <a:pt x="810" y="344"/>
                </a:lnTo>
                <a:lnTo>
                  <a:pt x="808" y="346"/>
                </a:lnTo>
                <a:lnTo>
                  <a:pt x="807" y="346"/>
                </a:lnTo>
                <a:lnTo>
                  <a:pt x="805" y="346"/>
                </a:lnTo>
                <a:lnTo>
                  <a:pt x="803" y="346"/>
                </a:lnTo>
                <a:lnTo>
                  <a:pt x="803" y="344"/>
                </a:lnTo>
                <a:lnTo>
                  <a:pt x="797" y="346"/>
                </a:lnTo>
                <a:lnTo>
                  <a:pt x="795" y="346"/>
                </a:lnTo>
                <a:lnTo>
                  <a:pt x="793" y="347"/>
                </a:lnTo>
                <a:lnTo>
                  <a:pt x="793" y="349"/>
                </a:lnTo>
                <a:lnTo>
                  <a:pt x="791" y="351"/>
                </a:lnTo>
                <a:lnTo>
                  <a:pt x="793" y="353"/>
                </a:lnTo>
                <a:lnTo>
                  <a:pt x="797" y="355"/>
                </a:lnTo>
                <a:lnTo>
                  <a:pt x="801" y="357"/>
                </a:lnTo>
                <a:lnTo>
                  <a:pt x="807" y="357"/>
                </a:lnTo>
                <a:lnTo>
                  <a:pt x="808" y="359"/>
                </a:lnTo>
                <a:lnTo>
                  <a:pt x="808" y="361"/>
                </a:lnTo>
                <a:lnTo>
                  <a:pt x="810" y="363"/>
                </a:lnTo>
                <a:lnTo>
                  <a:pt x="810" y="365"/>
                </a:lnTo>
                <a:lnTo>
                  <a:pt x="808" y="365"/>
                </a:lnTo>
                <a:lnTo>
                  <a:pt x="808" y="367"/>
                </a:lnTo>
                <a:lnTo>
                  <a:pt x="808" y="369"/>
                </a:lnTo>
                <a:lnTo>
                  <a:pt x="810" y="369"/>
                </a:lnTo>
                <a:lnTo>
                  <a:pt x="812" y="369"/>
                </a:lnTo>
                <a:lnTo>
                  <a:pt x="812" y="370"/>
                </a:lnTo>
                <a:lnTo>
                  <a:pt x="814" y="370"/>
                </a:lnTo>
                <a:lnTo>
                  <a:pt x="816" y="372"/>
                </a:lnTo>
                <a:lnTo>
                  <a:pt x="818" y="374"/>
                </a:lnTo>
                <a:lnTo>
                  <a:pt x="818" y="376"/>
                </a:lnTo>
                <a:lnTo>
                  <a:pt x="822" y="380"/>
                </a:lnTo>
                <a:lnTo>
                  <a:pt x="824" y="382"/>
                </a:lnTo>
                <a:lnTo>
                  <a:pt x="822" y="384"/>
                </a:lnTo>
                <a:lnTo>
                  <a:pt x="820" y="386"/>
                </a:lnTo>
                <a:lnTo>
                  <a:pt x="818" y="386"/>
                </a:lnTo>
                <a:lnTo>
                  <a:pt x="816" y="388"/>
                </a:lnTo>
                <a:lnTo>
                  <a:pt x="814" y="388"/>
                </a:lnTo>
                <a:lnTo>
                  <a:pt x="810" y="390"/>
                </a:lnTo>
                <a:lnTo>
                  <a:pt x="810" y="392"/>
                </a:lnTo>
                <a:lnTo>
                  <a:pt x="810" y="395"/>
                </a:lnTo>
                <a:lnTo>
                  <a:pt x="808" y="397"/>
                </a:lnTo>
                <a:lnTo>
                  <a:pt x="807" y="399"/>
                </a:lnTo>
                <a:lnTo>
                  <a:pt x="805" y="401"/>
                </a:lnTo>
                <a:lnTo>
                  <a:pt x="805" y="403"/>
                </a:lnTo>
                <a:lnTo>
                  <a:pt x="803" y="403"/>
                </a:lnTo>
                <a:lnTo>
                  <a:pt x="801" y="403"/>
                </a:lnTo>
                <a:lnTo>
                  <a:pt x="799" y="405"/>
                </a:lnTo>
                <a:lnTo>
                  <a:pt x="799" y="407"/>
                </a:lnTo>
                <a:lnTo>
                  <a:pt x="797" y="409"/>
                </a:lnTo>
                <a:lnTo>
                  <a:pt x="795" y="409"/>
                </a:lnTo>
                <a:lnTo>
                  <a:pt x="795" y="407"/>
                </a:lnTo>
                <a:lnTo>
                  <a:pt x="793" y="409"/>
                </a:lnTo>
                <a:lnTo>
                  <a:pt x="793" y="411"/>
                </a:lnTo>
                <a:lnTo>
                  <a:pt x="793" y="413"/>
                </a:lnTo>
                <a:lnTo>
                  <a:pt x="795" y="413"/>
                </a:lnTo>
                <a:lnTo>
                  <a:pt x="795" y="415"/>
                </a:lnTo>
                <a:lnTo>
                  <a:pt x="797" y="417"/>
                </a:lnTo>
                <a:lnTo>
                  <a:pt x="795" y="418"/>
                </a:lnTo>
                <a:lnTo>
                  <a:pt x="795" y="420"/>
                </a:lnTo>
                <a:lnTo>
                  <a:pt x="797" y="420"/>
                </a:lnTo>
                <a:lnTo>
                  <a:pt x="799" y="422"/>
                </a:lnTo>
                <a:lnTo>
                  <a:pt x="801" y="422"/>
                </a:lnTo>
                <a:lnTo>
                  <a:pt x="803" y="420"/>
                </a:lnTo>
                <a:lnTo>
                  <a:pt x="805" y="420"/>
                </a:lnTo>
                <a:lnTo>
                  <a:pt x="805" y="422"/>
                </a:lnTo>
                <a:lnTo>
                  <a:pt x="807" y="420"/>
                </a:lnTo>
                <a:lnTo>
                  <a:pt x="807" y="422"/>
                </a:lnTo>
                <a:lnTo>
                  <a:pt x="808" y="422"/>
                </a:lnTo>
                <a:lnTo>
                  <a:pt x="808" y="424"/>
                </a:lnTo>
                <a:lnTo>
                  <a:pt x="810" y="424"/>
                </a:lnTo>
                <a:lnTo>
                  <a:pt x="810" y="428"/>
                </a:lnTo>
                <a:lnTo>
                  <a:pt x="808" y="428"/>
                </a:lnTo>
                <a:lnTo>
                  <a:pt x="808" y="430"/>
                </a:lnTo>
                <a:lnTo>
                  <a:pt x="807" y="430"/>
                </a:lnTo>
                <a:lnTo>
                  <a:pt x="807" y="432"/>
                </a:lnTo>
                <a:lnTo>
                  <a:pt x="805" y="434"/>
                </a:lnTo>
                <a:lnTo>
                  <a:pt x="803" y="434"/>
                </a:lnTo>
                <a:lnTo>
                  <a:pt x="803" y="436"/>
                </a:lnTo>
                <a:lnTo>
                  <a:pt x="803" y="438"/>
                </a:lnTo>
                <a:lnTo>
                  <a:pt x="803" y="440"/>
                </a:lnTo>
                <a:lnTo>
                  <a:pt x="805" y="440"/>
                </a:lnTo>
                <a:lnTo>
                  <a:pt x="805" y="442"/>
                </a:lnTo>
                <a:lnTo>
                  <a:pt x="807" y="442"/>
                </a:lnTo>
                <a:lnTo>
                  <a:pt x="808" y="442"/>
                </a:lnTo>
                <a:lnTo>
                  <a:pt x="808" y="440"/>
                </a:lnTo>
                <a:lnTo>
                  <a:pt x="810" y="440"/>
                </a:lnTo>
                <a:lnTo>
                  <a:pt x="812" y="440"/>
                </a:lnTo>
                <a:lnTo>
                  <a:pt x="814" y="438"/>
                </a:lnTo>
                <a:lnTo>
                  <a:pt x="816" y="438"/>
                </a:lnTo>
                <a:lnTo>
                  <a:pt x="818" y="438"/>
                </a:lnTo>
                <a:lnTo>
                  <a:pt x="820" y="438"/>
                </a:lnTo>
                <a:lnTo>
                  <a:pt x="822" y="438"/>
                </a:lnTo>
                <a:lnTo>
                  <a:pt x="824" y="438"/>
                </a:lnTo>
                <a:lnTo>
                  <a:pt x="826" y="438"/>
                </a:lnTo>
                <a:lnTo>
                  <a:pt x="830" y="438"/>
                </a:lnTo>
                <a:lnTo>
                  <a:pt x="832" y="442"/>
                </a:lnTo>
                <a:lnTo>
                  <a:pt x="801" y="484"/>
                </a:lnTo>
                <a:lnTo>
                  <a:pt x="799" y="488"/>
                </a:lnTo>
                <a:lnTo>
                  <a:pt x="795" y="493"/>
                </a:lnTo>
                <a:lnTo>
                  <a:pt x="784" y="484"/>
                </a:lnTo>
                <a:lnTo>
                  <a:pt x="753" y="461"/>
                </a:lnTo>
                <a:lnTo>
                  <a:pt x="751" y="459"/>
                </a:lnTo>
                <a:lnTo>
                  <a:pt x="701" y="459"/>
                </a:lnTo>
                <a:lnTo>
                  <a:pt x="701" y="484"/>
                </a:lnTo>
                <a:lnTo>
                  <a:pt x="701" y="518"/>
                </a:lnTo>
                <a:lnTo>
                  <a:pt x="699" y="635"/>
                </a:lnTo>
                <a:lnTo>
                  <a:pt x="709" y="635"/>
                </a:lnTo>
                <a:lnTo>
                  <a:pt x="709" y="637"/>
                </a:lnTo>
                <a:lnTo>
                  <a:pt x="709" y="641"/>
                </a:lnTo>
                <a:lnTo>
                  <a:pt x="711" y="643"/>
                </a:lnTo>
                <a:lnTo>
                  <a:pt x="711" y="645"/>
                </a:lnTo>
                <a:lnTo>
                  <a:pt x="709" y="647"/>
                </a:lnTo>
                <a:lnTo>
                  <a:pt x="711" y="649"/>
                </a:lnTo>
                <a:lnTo>
                  <a:pt x="712" y="649"/>
                </a:lnTo>
                <a:lnTo>
                  <a:pt x="711" y="651"/>
                </a:lnTo>
                <a:lnTo>
                  <a:pt x="709" y="653"/>
                </a:lnTo>
                <a:lnTo>
                  <a:pt x="709" y="655"/>
                </a:lnTo>
                <a:lnTo>
                  <a:pt x="707" y="658"/>
                </a:lnTo>
                <a:lnTo>
                  <a:pt x="705" y="660"/>
                </a:lnTo>
                <a:lnTo>
                  <a:pt x="703" y="662"/>
                </a:lnTo>
                <a:lnTo>
                  <a:pt x="701" y="664"/>
                </a:lnTo>
                <a:lnTo>
                  <a:pt x="699" y="662"/>
                </a:lnTo>
                <a:lnTo>
                  <a:pt x="697" y="662"/>
                </a:lnTo>
                <a:lnTo>
                  <a:pt x="697" y="664"/>
                </a:lnTo>
                <a:lnTo>
                  <a:pt x="697" y="666"/>
                </a:lnTo>
                <a:lnTo>
                  <a:pt x="697" y="668"/>
                </a:lnTo>
                <a:lnTo>
                  <a:pt x="695" y="668"/>
                </a:lnTo>
                <a:lnTo>
                  <a:pt x="693" y="668"/>
                </a:lnTo>
                <a:lnTo>
                  <a:pt x="693" y="670"/>
                </a:lnTo>
                <a:lnTo>
                  <a:pt x="695" y="672"/>
                </a:lnTo>
                <a:lnTo>
                  <a:pt x="695" y="674"/>
                </a:lnTo>
                <a:lnTo>
                  <a:pt x="695" y="676"/>
                </a:lnTo>
                <a:lnTo>
                  <a:pt x="693" y="678"/>
                </a:lnTo>
                <a:lnTo>
                  <a:pt x="691" y="678"/>
                </a:lnTo>
                <a:lnTo>
                  <a:pt x="687" y="674"/>
                </a:lnTo>
                <a:lnTo>
                  <a:pt x="686" y="676"/>
                </a:lnTo>
                <a:lnTo>
                  <a:pt x="686" y="680"/>
                </a:lnTo>
                <a:lnTo>
                  <a:pt x="687" y="682"/>
                </a:lnTo>
                <a:lnTo>
                  <a:pt x="686" y="682"/>
                </a:lnTo>
                <a:lnTo>
                  <a:pt x="686" y="685"/>
                </a:lnTo>
                <a:lnTo>
                  <a:pt x="684" y="691"/>
                </a:lnTo>
                <a:lnTo>
                  <a:pt x="682" y="695"/>
                </a:lnTo>
                <a:lnTo>
                  <a:pt x="680" y="695"/>
                </a:lnTo>
                <a:lnTo>
                  <a:pt x="680" y="691"/>
                </a:lnTo>
                <a:lnTo>
                  <a:pt x="678" y="689"/>
                </a:lnTo>
                <a:lnTo>
                  <a:pt x="676" y="687"/>
                </a:lnTo>
                <a:lnTo>
                  <a:pt x="674" y="685"/>
                </a:lnTo>
                <a:lnTo>
                  <a:pt x="672" y="683"/>
                </a:lnTo>
                <a:lnTo>
                  <a:pt x="668" y="680"/>
                </a:lnTo>
                <a:lnTo>
                  <a:pt x="666" y="676"/>
                </a:lnTo>
                <a:lnTo>
                  <a:pt x="666" y="672"/>
                </a:lnTo>
                <a:lnTo>
                  <a:pt x="662" y="670"/>
                </a:lnTo>
                <a:lnTo>
                  <a:pt x="661" y="666"/>
                </a:lnTo>
                <a:lnTo>
                  <a:pt x="659" y="664"/>
                </a:lnTo>
                <a:lnTo>
                  <a:pt x="657" y="664"/>
                </a:lnTo>
                <a:lnTo>
                  <a:pt x="655" y="664"/>
                </a:lnTo>
                <a:lnTo>
                  <a:pt x="653" y="660"/>
                </a:lnTo>
                <a:lnTo>
                  <a:pt x="651" y="658"/>
                </a:lnTo>
                <a:lnTo>
                  <a:pt x="649" y="655"/>
                </a:lnTo>
                <a:lnTo>
                  <a:pt x="643" y="653"/>
                </a:lnTo>
                <a:lnTo>
                  <a:pt x="641" y="649"/>
                </a:lnTo>
                <a:lnTo>
                  <a:pt x="639" y="645"/>
                </a:lnTo>
                <a:lnTo>
                  <a:pt x="634" y="643"/>
                </a:lnTo>
                <a:lnTo>
                  <a:pt x="628" y="637"/>
                </a:lnTo>
                <a:lnTo>
                  <a:pt x="626" y="635"/>
                </a:lnTo>
                <a:lnTo>
                  <a:pt x="624" y="628"/>
                </a:lnTo>
                <a:lnTo>
                  <a:pt x="622" y="622"/>
                </a:lnTo>
                <a:lnTo>
                  <a:pt x="622" y="616"/>
                </a:lnTo>
                <a:lnTo>
                  <a:pt x="618" y="609"/>
                </a:lnTo>
                <a:lnTo>
                  <a:pt x="618" y="605"/>
                </a:lnTo>
                <a:lnTo>
                  <a:pt x="616" y="603"/>
                </a:lnTo>
                <a:lnTo>
                  <a:pt x="616" y="599"/>
                </a:lnTo>
                <a:lnTo>
                  <a:pt x="613" y="595"/>
                </a:lnTo>
                <a:lnTo>
                  <a:pt x="613" y="593"/>
                </a:lnTo>
                <a:lnTo>
                  <a:pt x="611" y="591"/>
                </a:lnTo>
                <a:lnTo>
                  <a:pt x="607" y="586"/>
                </a:lnTo>
                <a:lnTo>
                  <a:pt x="603" y="584"/>
                </a:lnTo>
                <a:lnTo>
                  <a:pt x="599" y="580"/>
                </a:lnTo>
                <a:lnTo>
                  <a:pt x="595" y="576"/>
                </a:lnTo>
                <a:lnTo>
                  <a:pt x="588" y="574"/>
                </a:lnTo>
                <a:lnTo>
                  <a:pt x="582" y="574"/>
                </a:lnTo>
                <a:lnTo>
                  <a:pt x="578" y="576"/>
                </a:lnTo>
                <a:lnTo>
                  <a:pt x="574" y="576"/>
                </a:lnTo>
                <a:lnTo>
                  <a:pt x="572" y="576"/>
                </a:lnTo>
                <a:lnTo>
                  <a:pt x="568" y="576"/>
                </a:lnTo>
                <a:lnTo>
                  <a:pt x="566" y="578"/>
                </a:lnTo>
                <a:lnTo>
                  <a:pt x="561" y="578"/>
                </a:lnTo>
                <a:lnTo>
                  <a:pt x="561" y="576"/>
                </a:lnTo>
                <a:lnTo>
                  <a:pt x="557" y="572"/>
                </a:lnTo>
                <a:lnTo>
                  <a:pt x="553" y="570"/>
                </a:lnTo>
                <a:lnTo>
                  <a:pt x="547" y="570"/>
                </a:lnTo>
                <a:lnTo>
                  <a:pt x="541" y="570"/>
                </a:lnTo>
                <a:lnTo>
                  <a:pt x="536" y="570"/>
                </a:lnTo>
                <a:lnTo>
                  <a:pt x="528" y="572"/>
                </a:lnTo>
                <a:lnTo>
                  <a:pt x="524" y="572"/>
                </a:lnTo>
                <a:lnTo>
                  <a:pt x="522" y="570"/>
                </a:lnTo>
                <a:lnTo>
                  <a:pt x="516" y="572"/>
                </a:lnTo>
                <a:lnTo>
                  <a:pt x="513" y="574"/>
                </a:lnTo>
                <a:lnTo>
                  <a:pt x="507" y="572"/>
                </a:lnTo>
                <a:lnTo>
                  <a:pt x="503" y="572"/>
                </a:lnTo>
                <a:lnTo>
                  <a:pt x="499" y="572"/>
                </a:lnTo>
                <a:lnTo>
                  <a:pt x="490" y="574"/>
                </a:lnTo>
                <a:lnTo>
                  <a:pt x="484" y="574"/>
                </a:lnTo>
                <a:lnTo>
                  <a:pt x="480" y="572"/>
                </a:lnTo>
                <a:lnTo>
                  <a:pt x="476" y="566"/>
                </a:lnTo>
                <a:lnTo>
                  <a:pt x="472" y="561"/>
                </a:lnTo>
                <a:lnTo>
                  <a:pt x="468" y="557"/>
                </a:lnTo>
                <a:lnTo>
                  <a:pt x="467" y="555"/>
                </a:lnTo>
                <a:lnTo>
                  <a:pt x="461" y="555"/>
                </a:lnTo>
                <a:lnTo>
                  <a:pt x="455" y="555"/>
                </a:lnTo>
                <a:lnTo>
                  <a:pt x="451" y="553"/>
                </a:lnTo>
                <a:lnTo>
                  <a:pt x="445" y="549"/>
                </a:lnTo>
                <a:lnTo>
                  <a:pt x="442" y="545"/>
                </a:lnTo>
                <a:lnTo>
                  <a:pt x="442" y="543"/>
                </a:lnTo>
                <a:lnTo>
                  <a:pt x="436" y="541"/>
                </a:lnTo>
                <a:lnTo>
                  <a:pt x="434" y="539"/>
                </a:lnTo>
                <a:lnTo>
                  <a:pt x="428" y="536"/>
                </a:lnTo>
                <a:lnTo>
                  <a:pt x="428" y="532"/>
                </a:lnTo>
                <a:lnTo>
                  <a:pt x="424" y="530"/>
                </a:lnTo>
                <a:lnTo>
                  <a:pt x="422" y="530"/>
                </a:lnTo>
                <a:lnTo>
                  <a:pt x="418" y="530"/>
                </a:lnTo>
                <a:lnTo>
                  <a:pt x="417" y="530"/>
                </a:lnTo>
                <a:lnTo>
                  <a:pt x="415" y="528"/>
                </a:lnTo>
                <a:lnTo>
                  <a:pt x="413" y="528"/>
                </a:lnTo>
                <a:lnTo>
                  <a:pt x="411" y="526"/>
                </a:lnTo>
                <a:lnTo>
                  <a:pt x="411" y="524"/>
                </a:lnTo>
                <a:lnTo>
                  <a:pt x="407" y="524"/>
                </a:lnTo>
                <a:lnTo>
                  <a:pt x="405" y="522"/>
                </a:lnTo>
                <a:lnTo>
                  <a:pt x="403" y="522"/>
                </a:lnTo>
                <a:lnTo>
                  <a:pt x="399" y="522"/>
                </a:lnTo>
                <a:lnTo>
                  <a:pt x="395" y="520"/>
                </a:lnTo>
                <a:lnTo>
                  <a:pt x="392" y="520"/>
                </a:lnTo>
                <a:lnTo>
                  <a:pt x="392" y="518"/>
                </a:lnTo>
                <a:lnTo>
                  <a:pt x="386" y="518"/>
                </a:lnTo>
                <a:lnTo>
                  <a:pt x="382" y="518"/>
                </a:lnTo>
                <a:lnTo>
                  <a:pt x="380" y="518"/>
                </a:lnTo>
                <a:lnTo>
                  <a:pt x="378" y="516"/>
                </a:lnTo>
                <a:lnTo>
                  <a:pt x="374" y="516"/>
                </a:lnTo>
                <a:lnTo>
                  <a:pt x="372" y="514"/>
                </a:lnTo>
                <a:lnTo>
                  <a:pt x="370" y="514"/>
                </a:lnTo>
                <a:lnTo>
                  <a:pt x="367" y="514"/>
                </a:lnTo>
                <a:lnTo>
                  <a:pt x="363" y="513"/>
                </a:lnTo>
                <a:lnTo>
                  <a:pt x="359" y="511"/>
                </a:lnTo>
                <a:lnTo>
                  <a:pt x="355" y="509"/>
                </a:lnTo>
                <a:lnTo>
                  <a:pt x="353" y="505"/>
                </a:lnTo>
                <a:lnTo>
                  <a:pt x="347" y="499"/>
                </a:lnTo>
                <a:lnTo>
                  <a:pt x="345" y="493"/>
                </a:lnTo>
                <a:lnTo>
                  <a:pt x="340" y="490"/>
                </a:lnTo>
                <a:lnTo>
                  <a:pt x="334" y="488"/>
                </a:lnTo>
                <a:lnTo>
                  <a:pt x="328" y="484"/>
                </a:lnTo>
                <a:lnTo>
                  <a:pt x="324" y="482"/>
                </a:lnTo>
                <a:lnTo>
                  <a:pt x="320" y="476"/>
                </a:lnTo>
                <a:lnTo>
                  <a:pt x="317" y="474"/>
                </a:lnTo>
                <a:lnTo>
                  <a:pt x="315" y="472"/>
                </a:lnTo>
                <a:lnTo>
                  <a:pt x="309" y="472"/>
                </a:lnTo>
                <a:lnTo>
                  <a:pt x="303" y="474"/>
                </a:lnTo>
                <a:lnTo>
                  <a:pt x="301" y="476"/>
                </a:lnTo>
                <a:lnTo>
                  <a:pt x="297" y="478"/>
                </a:lnTo>
                <a:lnTo>
                  <a:pt x="294" y="478"/>
                </a:lnTo>
                <a:lnTo>
                  <a:pt x="292" y="480"/>
                </a:lnTo>
                <a:lnTo>
                  <a:pt x="288" y="480"/>
                </a:lnTo>
                <a:lnTo>
                  <a:pt x="286" y="480"/>
                </a:lnTo>
                <a:lnTo>
                  <a:pt x="284" y="482"/>
                </a:lnTo>
                <a:lnTo>
                  <a:pt x="284" y="484"/>
                </a:lnTo>
                <a:lnTo>
                  <a:pt x="282" y="484"/>
                </a:lnTo>
                <a:lnTo>
                  <a:pt x="280" y="484"/>
                </a:lnTo>
                <a:lnTo>
                  <a:pt x="278" y="486"/>
                </a:lnTo>
                <a:lnTo>
                  <a:pt x="276" y="486"/>
                </a:lnTo>
                <a:lnTo>
                  <a:pt x="272" y="488"/>
                </a:lnTo>
                <a:lnTo>
                  <a:pt x="271" y="488"/>
                </a:lnTo>
                <a:lnTo>
                  <a:pt x="269" y="488"/>
                </a:lnTo>
                <a:lnTo>
                  <a:pt x="267" y="488"/>
                </a:lnTo>
                <a:lnTo>
                  <a:pt x="263" y="488"/>
                </a:lnTo>
                <a:lnTo>
                  <a:pt x="261" y="486"/>
                </a:lnTo>
                <a:lnTo>
                  <a:pt x="259" y="484"/>
                </a:lnTo>
                <a:lnTo>
                  <a:pt x="255" y="478"/>
                </a:lnTo>
                <a:lnTo>
                  <a:pt x="255" y="474"/>
                </a:lnTo>
                <a:lnTo>
                  <a:pt x="257" y="468"/>
                </a:lnTo>
                <a:lnTo>
                  <a:pt x="257" y="463"/>
                </a:lnTo>
                <a:lnTo>
                  <a:pt x="253" y="459"/>
                </a:lnTo>
                <a:lnTo>
                  <a:pt x="247" y="457"/>
                </a:lnTo>
                <a:lnTo>
                  <a:pt x="242" y="453"/>
                </a:lnTo>
                <a:lnTo>
                  <a:pt x="232" y="449"/>
                </a:lnTo>
                <a:lnTo>
                  <a:pt x="226" y="445"/>
                </a:lnTo>
                <a:lnTo>
                  <a:pt x="224" y="438"/>
                </a:lnTo>
                <a:lnTo>
                  <a:pt x="219" y="432"/>
                </a:lnTo>
                <a:lnTo>
                  <a:pt x="201" y="420"/>
                </a:lnTo>
                <a:lnTo>
                  <a:pt x="188" y="407"/>
                </a:lnTo>
                <a:lnTo>
                  <a:pt x="176" y="395"/>
                </a:lnTo>
                <a:lnTo>
                  <a:pt x="169" y="390"/>
                </a:lnTo>
                <a:lnTo>
                  <a:pt x="153" y="367"/>
                </a:lnTo>
                <a:lnTo>
                  <a:pt x="138" y="347"/>
                </a:lnTo>
                <a:lnTo>
                  <a:pt x="136" y="347"/>
                </a:lnTo>
                <a:lnTo>
                  <a:pt x="128" y="338"/>
                </a:lnTo>
                <a:lnTo>
                  <a:pt x="125" y="328"/>
                </a:lnTo>
                <a:lnTo>
                  <a:pt x="123" y="330"/>
                </a:lnTo>
                <a:lnTo>
                  <a:pt x="121" y="332"/>
                </a:lnTo>
                <a:lnTo>
                  <a:pt x="119" y="330"/>
                </a:lnTo>
                <a:lnTo>
                  <a:pt x="119" y="326"/>
                </a:lnTo>
                <a:lnTo>
                  <a:pt x="117" y="324"/>
                </a:lnTo>
                <a:lnTo>
                  <a:pt x="113" y="326"/>
                </a:lnTo>
                <a:lnTo>
                  <a:pt x="113" y="328"/>
                </a:lnTo>
                <a:lnTo>
                  <a:pt x="109" y="332"/>
                </a:lnTo>
                <a:lnTo>
                  <a:pt x="109" y="330"/>
                </a:lnTo>
                <a:lnTo>
                  <a:pt x="107" y="330"/>
                </a:lnTo>
                <a:lnTo>
                  <a:pt x="105" y="330"/>
                </a:lnTo>
                <a:lnTo>
                  <a:pt x="103" y="328"/>
                </a:lnTo>
                <a:lnTo>
                  <a:pt x="100" y="328"/>
                </a:lnTo>
                <a:lnTo>
                  <a:pt x="98" y="330"/>
                </a:lnTo>
                <a:lnTo>
                  <a:pt x="96" y="330"/>
                </a:lnTo>
                <a:lnTo>
                  <a:pt x="96" y="328"/>
                </a:lnTo>
                <a:lnTo>
                  <a:pt x="94" y="324"/>
                </a:lnTo>
                <a:lnTo>
                  <a:pt x="94" y="321"/>
                </a:lnTo>
                <a:lnTo>
                  <a:pt x="92" y="319"/>
                </a:lnTo>
                <a:lnTo>
                  <a:pt x="90" y="321"/>
                </a:lnTo>
                <a:lnTo>
                  <a:pt x="88" y="322"/>
                </a:lnTo>
                <a:lnTo>
                  <a:pt x="88" y="321"/>
                </a:lnTo>
                <a:lnTo>
                  <a:pt x="88" y="319"/>
                </a:lnTo>
                <a:lnTo>
                  <a:pt x="84" y="321"/>
                </a:lnTo>
                <a:lnTo>
                  <a:pt x="84" y="319"/>
                </a:lnTo>
                <a:lnTo>
                  <a:pt x="82" y="319"/>
                </a:lnTo>
                <a:lnTo>
                  <a:pt x="80" y="319"/>
                </a:lnTo>
                <a:lnTo>
                  <a:pt x="78" y="317"/>
                </a:lnTo>
                <a:lnTo>
                  <a:pt x="78" y="315"/>
                </a:lnTo>
                <a:lnTo>
                  <a:pt x="78" y="313"/>
                </a:lnTo>
                <a:lnTo>
                  <a:pt x="82" y="313"/>
                </a:lnTo>
                <a:lnTo>
                  <a:pt x="84" y="313"/>
                </a:lnTo>
                <a:lnTo>
                  <a:pt x="84" y="311"/>
                </a:lnTo>
                <a:lnTo>
                  <a:pt x="86" y="311"/>
                </a:lnTo>
                <a:lnTo>
                  <a:pt x="84" y="309"/>
                </a:lnTo>
                <a:lnTo>
                  <a:pt x="82" y="307"/>
                </a:lnTo>
                <a:lnTo>
                  <a:pt x="80" y="307"/>
                </a:lnTo>
                <a:lnTo>
                  <a:pt x="78" y="307"/>
                </a:lnTo>
                <a:lnTo>
                  <a:pt x="78" y="305"/>
                </a:lnTo>
                <a:lnTo>
                  <a:pt x="78" y="303"/>
                </a:lnTo>
                <a:lnTo>
                  <a:pt x="82" y="303"/>
                </a:lnTo>
                <a:lnTo>
                  <a:pt x="80" y="301"/>
                </a:lnTo>
                <a:lnTo>
                  <a:pt x="78" y="299"/>
                </a:lnTo>
                <a:lnTo>
                  <a:pt x="75" y="299"/>
                </a:lnTo>
                <a:lnTo>
                  <a:pt x="73" y="301"/>
                </a:lnTo>
                <a:lnTo>
                  <a:pt x="67" y="301"/>
                </a:lnTo>
                <a:lnTo>
                  <a:pt x="67" y="298"/>
                </a:lnTo>
                <a:lnTo>
                  <a:pt x="69" y="296"/>
                </a:lnTo>
                <a:lnTo>
                  <a:pt x="71" y="296"/>
                </a:lnTo>
                <a:lnTo>
                  <a:pt x="69" y="292"/>
                </a:lnTo>
                <a:lnTo>
                  <a:pt x="67" y="292"/>
                </a:lnTo>
                <a:lnTo>
                  <a:pt x="63" y="290"/>
                </a:lnTo>
                <a:lnTo>
                  <a:pt x="63" y="288"/>
                </a:lnTo>
                <a:lnTo>
                  <a:pt x="59" y="288"/>
                </a:lnTo>
                <a:lnTo>
                  <a:pt x="55" y="288"/>
                </a:lnTo>
                <a:lnTo>
                  <a:pt x="53" y="288"/>
                </a:lnTo>
                <a:lnTo>
                  <a:pt x="52" y="284"/>
                </a:lnTo>
                <a:lnTo>
                  <a:pt x="48" y="284"/>
                </a:lnTo>
                <a:lnTo>
                  <a:pt x="48" y="286"/>
                </a:lnTo>
                <a:lnTo>
                  <a:pt x="46" y="286"/>
                </a:lnTo>
                <a:lnTo>
                  <a:pt x="44" y="288"/>
                </a:lnTo>
                <a:lnTo>
                  <a:pt x="46" y="290"/>
                </a:lnTo>
                <a:lnTo>
                  <a:pt x="46" y="292"/>
                </a:lnTo>
                <a:lnTo>
                  <a:pt x="44" y="292"/>
                </a:lnTo>
                <a:lnTo>
                  <a:pt x="42" y="292"/>
                </a:lnTo>
                <a:lnTo>
                  <a:pt x="42" y="290"/>
                </a:lnTo>
                <a:lnTo>
                  <a:pt x="42" y="288"/>
                </a:lnTo>
                <a:lnTo>
                  <a:pt x="40" y="288"/>
                </a:lnTo>
                <a:lnTo>
                  <a:pt x="40" y="286"/>
                </a:lnTo>
                <a:lnTo>
                  <a:pt x="38" y="286"/>
                </a:lnTo>
                <a:lnTo>
                  <a:pt x="38" y="284"/>
                </a:lnTo>
                <a:lnTo>
                  <a:pt x="36" y="282"/>
                </a:lnTo>
                <a:lnTo>
                  <a:pt x="36" y="280"/>
                </a:lnTo>
                <a:lnTo>
                  <a:pt x="34" y="280"/>
                </a:lnTo>
                <a:lnTo>
                  <a:pt x="34" y="282"/>
                </a:lnTo>
                <a:lnTo>
                  <a:pt x="34" y="284"/>
                </a:lnTo>
                <a:lnTo>
                  <a:pt x="32" y="284"/>
                </a:lnTo>
                <a:lnTo>
                  <a:pt x="30" y="280"/>
                </a:lnTo>
                <a:lnTo>
                  <a:pt x="30" y="276"/>
                </a:lnTo>
                <a:lnTo>
                  <a:pt x="28" y="274"/>
                </a:lnTo>
                <a:lnTo>
                  <a:pt x="28" y="271"/>
                </a:lnTo>
                <a:lnTo>
                  <a:pt x="28" y="269"/>
                </a:lnTo>
                <a:lnTo>
                  <a:pt x="27" y="265"/>
                </a:lnTo>
                <a:lnTo>
                  <a:pt x="25" y="263"/>
                </a:lnTo>
                <a:lnTo>
                  <a:pt x="23" y="261"/>
                </a:lnTo>
                <a:lnTo>
                  <a:pt x="23" y="259"/>
                </a:lnTo>
                <a:lnTo>
                  <a:pt x="21" y="259"/>
                </a:lnTo>
                <a:lnTo>
                  <a:pt x="19" y="257"/>
                </a:lnTo>
                <a:lnTo>
                  <a:pt x="17" y="257"/>
                </a:lnTo>
                <a:lnTo>
                  <a:pt x="15" y="255"/>
                </a:lnTo>
                <a:lnTo>
                  <a:pt x="11" y="251"/>
                </a:lnTo>
                <a:lnTo>
                  <a:pt x="7" y="248"/>
                </a:lnTo>
                <a:lnTo>
                  <a:pt x="5" y="244"/>
                </a:lnTo>
                <a:lnTo>
                  <a:pt x="2" y="240"/>
                </a:lnTo>
                <a:lnTo>
                  <a:pt x="0" y="240"/>
                </a:lnTo>
                <a:lnTo>
                  <a:pt x="2" y="236"/>
                </a:lnTo>
                <a:lnTo>
                  <a:pt x="3" y="232"/>
                </a:lnTo>
                <a:lnTo>
                  <a:pt x="5" y="228"/>
                </a:lnTo>
                <a:lnTo>
                  <a:pt x="7" y="225"/>
                </a:lnTo>
                <a:lnTo>
                  <a:pt x="9" y="221"/>
                </a:lnTo>
                <a:lnTo>
                  <a:pt x="9" y="219"/>
                </a:lnTo>
                <a:lnTo>
                  <a:pt x="11" y="219"/>
                </a:lnTo>
                <a:lnTo>
                  <a:pt x="13" y="219"/>
                </a:lnTo>
                <a:lnTo>
                  <a:pt x="13" y="217"/>
                </a:lnTo>
                <a:lnTo>
                  <a:pt x="13" y="215"/>
                </a:lnTo>
                <a:lnTo>
                  <a:pt x="13" y="213"/>
                </a:lnTo>
                <a:lnTo>
                  <a:pt x="13" y="211"/>
                </a:lnTo>
                <a:lnTo>
                  <a:pt x="13" y="209"/>
                </a:lnTo>
                <a:lnTo>
                  <a:pt x="15" y="207"/>
                </a:lnTo>
                <a:lnTo>
                  <a:pt x="17" y="207"/>
                </a:lnTo>
                <a:lnTo>
                  <a:pt x="19" y="205"/>
                </a:lnTo>
                <a:lnTo>
                  <a:pt x="21" y="203"/>
                </a:lnTo>
                <a:lnTo>
                  <a:pt x="23" y="202"/>
                </a:lnTo>
                <a:lnTo>
                  <a:pt x="25" y="202"/>
                </a:lnTo>
                <a:lnTo>
                  <a:pt x="27" y="202"/>
                </a:lnTo>
                <a:lnTo>
                  <a:pt x="28" y="202"/>
                </a:lnTo>
                <a:lnTo>
                  <a:pt x="30" y="203"/>
                </a:lnTo>
                <a:lnTo>
                  <a:pt x="32" y="203"/>
                </a:lnTo>
                <a:lnTo>
                  <a:pt x="34" y="205"/>
                </a:lnTo>
                <a:lnTo>
                  <a:pt x="36" y="205"/>
                </a:lnTo>
                <a:lnTo>
                  <a:pt x="36" y="207"/>
                </a:lnTo>
                <a:lnTo>
                  <a:pt x="38" y="207"/>
                </a:lnTo>
                <a:lnTo>
                  <a:pt x="40" y="209"/>
                </a:lnTo>
                <a:lnTo>
                  <a:pt x="42" y="209"/>
                </a:lnTo>
                <a:lnTo>
                  <a:pt x="44" y="211"/>
                </a:lnTo>
                <a:lnTo>
                  <a:pt x="46" y="211"/>
                </a:lnTo>
                <a:lnTo>
                  <a:pt x="48" y="211"/>
                </a:lnTo>
                <a:lnTo>
                  <a:pt x="48" y="209"/>
                </a:lnTo>
                <a:lnTo>
                  <a:pt x="48" y="207"/>
                </a:lnTo>
                <a:lnTo>
                  <a:pt x="50" y="205"/>
                </a:lnTo>
                <a:lnTo>
                  <a:pt x="50" y="203"/>
                </a:lnTo>
                <a:lnTo>
                  <a:pt x="50" y="202"/>
                </a:lnTo>
                <a:lnTo>
                  <a:pt x="52" y="202"/>
                </a:lnTo>
                <a:lnTo>
                  <a:pt x="52" y="200"/>
                </a:lnTo>
                <a:lnTo>
                  <a:pt x="52" y="198"/>
                </a:lnTo>
                <a:lnTo>
                  <a:pt x="52" y="196"/>
                </a:lnTo>
                <a:lnTo>
                  <a:pt x="52" y="194"/>
                </a:lnTo>
                <a:lnTo>
                  <a:pt x="52" y="192"/>
                </a:lnTo>
                <a:lnTo>
                  <a:pt x="52" y="190"/>
                </a:lnTo>
                <a:lnTo>
                  <a:pt x="52" y="188"/>
                </a:lnTo>
                <a:lnTo>
                  <a:pt x="52" y="186"/>
                </a:lnTo>
                <a:lnTo>
                  <a:pt x="53" y="186"/>
                </a:lnTo>
                <a:lnTo>
                  <a:pt x="53" y="184"/>
                </a:lnTo>
                <a:lnTo>
                  <a:pt x="55" y="182"/>
                </a:lnTo>
                <a:lnTo>
                  <a:pt x="55" y="180"/>
                </a:lnTo>
                <a:lnTo>
                  <a:pt x="55" y="178"/>
                </a:lnTo>
                <a:lnTo>
                  <a:pt x="57" y="177"/>
                </a:lnTo>
                <a:lnTo>
                  <a:pt x="57" y="175"/>
                </a:lnTo>
                <a:lnTo>
                  <a:pt x="59" y="175"/>
                </a:lnTo>
                <a:lnTo>
                  <a:pt x="59" y="173"/>
                </a:lnTo>
                <a:lnTo>
                  <a:pt x="61" y="171"/>
                </a:lnTo>
                <a:lnTo>
                  <a:pt x="59" y="167"/>
                </a:lnTo>
                <a:lnTo>
                  <a:pt x="59" y="163"/>
                </a:lnTo>
                <a:lnTo>
                  <a:pt x="59" y="159"/>
                </a:lnTo>
                <a:lnTo>
                  <a:pt x="59" y="155"/>
                </a:lnTo>
                <a:lnTo>
                  <a:pt x="59" y="152"/>
                </a:lnTo>
                <a:lnTo>
                  <a:pt x="59" y="148"/>
                </a:lnTo>
                <a:lnTo>
                  <a:pt x="59" y="146"/>
                </a:lnTo>
                <a:lnTo>
                  <a:pt x="57" y="146"/>
                </a:lnTo>
                <a:lnTo>
                  <a:pt x="57" y="144"/>
                </a:lnTo>
                <a:lnTo>
                  <a:pt x="55" y="144"/>
                </a:lnTo>
                <a:lnTo>
                  <a:pt x="53" y="144"/>
                </a:lnTo>
                <a:lnTo>
                  <a:pt x="53" y="142"/>
                </a:lnTo>
                <a:lnTo>
                  <a:pt x="52" y="142"/>
                </a:lnTo>
                <a:lnTo>
                  <a:pt x="50" y="142"/>
                </a:lnTo>
                <a:lnTo>
                  <a:pt x="48" y="142"/>
                </a:lnTo>
                <a:lnTo>
                  <a:pt x="48" y="140"/>
                </a:lnTo>
                <a:lnTo>
                  <a:pt x="46" y="140"/>
                </a:lnTo>
                <a:lnTo>
                  <a:pt x="46" y="138"/>
                </a:lnTo>
                <a:lnTo>
                  <a:pt x="46" y="136"/>
                </a:lnTo>
                <a:lnTo>
                  <a:pt x="46" y="134"/>
                </a:lnTo>
                <a:lnTo>
                  <a:pt x="44" y="132"/>
                </a:lnTo>
                <a:lnTo>
                  <a:pt x="44" y="130"/>
                </a:lnTo>
                <a:lnTo>
                  <a:pt x="44" y="129"/>
                </a:lnTo>
                <a:lnTo>
                  <a:pt x="42" y="129"/>
                </a:lnTo>
                <a:lnTo>
                  <a:pt x="42" y="127"/>
                </a:lnTo>
                <a:lnTo>
                  <a:pt x="40" y="127"/>
                </a:lnTo>
                <a:lnTo>
                  <a:pt x="38" y="127"/>
                </a:lnTo>
                <a:lnTo>
                  <a:pt x="38" y="125"/>
                </a:lnTo>
                <a:lnTo>
                  <a:pt x="36" y="125"/>
                </a:lnTo>
                <a:lnTo>
                  <a:pt x="36" y="123"/>
                </a:lnTo>
                <a:lnTo>
                  <a:pt x="36" y="121"/>
                </a:lnTo>
                <a:lnTo>
                  <a:pt x="36" y="119"/>
                </a:lnTo>
                <a:lnTo>
                  <a:pt x="36" y="117"/>
                </a:lnTo>
                <a:lnTo>
                  <a:pt x="38" y="117"/>
                </a:lnTo>
                <a:lnTo>
                  <a:pt x="38" y="115"/>
                </a:lnTo>
                <a:lnTo>
                  <a:pt x="40" y="113"/>
                </a:lnTo>
                <a:lnTo>
                  <a:pt x="40" y="111"/>
                </a:lnTo>
                <a:lnTo>
                  <a:pt x="42" y="107"/>
                </a:lnTo>
                <a:lnTo>
                  <a:pt x="42" y="104"/>
                </a:lnTo>
                <a:lnTo>
                  <a:pt x="42" y="100"/>
                </a:lnTo>
                <a:lnTo>
                  <a:pt x="40" y="96"/>
                </a:lnTo>
                <a:lnTo>
                  <a:pt x="40" y="92"/>
                </a:lnTo>
                <a:lnTo>
                  <a:pt x="40" y="88"/>
                </a:lnTo>
                <a:lnTo>
                  <a:pt x="38" y="84"/>
                </a:lnTo>
                <a:lnTo>
                  <a:pt x="38" y="81"/>
                </a:lnTo>
                <a:lnTo>
                  <a:pt x="36" y="79"/>
                </a:lnTo>
                <a:lnTo>
                  <a:pt x="34" y="77"/>
                </a:lnTo>
                <a:lnTo>
                  <a:pt x="34" y="75"/>
                </a:lnTo>
                <a:lnTo>
                  <a:pt x="30" y="75"/>
                </a:lnTo>
                <a:lnTo>
                  <a:pt x="30" y="69"/>
                </a:lnTo>
                <a:lnTo>
                  <a:pt x="30" y="63"/>
                </a:lnTo>
                <a:lnTo>
                  <a:pt x="30" y="54"/>
                </a:lnTo>
                <a:lnTo>
                  <a:pt x="38" y="54"/>
                </a:lnTo>
                <a:lnTo>
                  <a:pt x="48" y="56"/>
                </a:lnTo>
                <a:lnTo>
                  <a:pt x="52" y="59"/>
                </a:lnTo>
                <a:lnTo>
                  <a:pt x="55" y="61"/>
                </a:lnTo>
                <a:lnTo>
                  <a:pt x="69" y="69"/>
                </a:lnTo>
                <a:lnTo>
                  <a:pt x="78" y="73"/>
                </a:lnTo>
                <a:lnTo>
                  <a:pt x="90" y="77"/>
                </a:lnTo>
                <a:lnTo>
                  <a:pt x="107" y="77"/>
                </a:lnTo>
                <a:lnTo>
                  <a:pt x="113" y="75"/>
                </a:lnTo>
                <a:lnTo>
                  <a:pt x="121" y="75"/>
                </a:lnTo>
                <a:lnTo>
                  <a:pt x="128" y="75"/>
                </a:lnTo>
                <a:lnTo>
                  <a:pt x="132" y="73"/>
                </a:lnTo>
                <a:lnTo>
                  <a:pt x="138" y="75"/>
                </a:lnTo>
                <a:lnTo>
                  <a:pt x="142" y="77"/>
                </a:lnTo>
                <a:lnTo>
                  <a:pt x="144" y="79"/>
                </a:lnTo>
                <a:lnTo>
                  <a:pt x="148" y="84"/>
                </a:lnTo>
                <a:lnTo>
                  <a:pt x="150" y="84"/>
                </a:lnTo>
                <a:lnTo>
                  <a:pt x="153" y="84"/>
                </a:lnTo>
                <a:lnTo>
                  <a:pt x="155" y="84"/>
                </a:lnTo>
                <a:lnTo>
                  <a:pt x="153" y="90"/>
                </a:lnTo>
                <a:lnTo>
                  <a:pt x="153" y="94"/>
                </a:lnTo>
                <a:lnTo>
                  <a:pt x="155" y="96"/>
                </a:lnTo>
                <a:lnTo>
                  <a:pt x="159" y="98"/>
                </a:lnTo>
                <a:lnTo>
                  <a:pt x="161" y="100"/>
                </a:lnTo>
                <a:lnTo>
                  <a:pt x="167" y="100"/>
                </a:lnTo>
                <a:lnTo>
                  <a:pt x="169" y="100"/>
                </a:lnTo>
                <a:lnTo>
                  <a:pt x="173" y="102"/>
                </a:lnTo>
                <a:lnTo>
                  <a:pt x="174" y="102"/>
                </a:lnTo>
                <a:lnTo>
                  <a:pt x="178" y="104"/>
                </a:lnTo>
                <a:lnTo>
                  <a:pt x="184" y="104"/>
                </a:lnTo>
                <a:lnTo>
                  <a:pt x="188" y="104"/>
                </a:lnTo>
                <a:lnTo>
                  <a:pt x="194" y="102"/>
                </a:lnTo>
                <a:lnTo>
                  <a:pt x="196" y="102"/>
                </a:lnTo>
                <a:lnTo>
                  <a:pt x="199" y="100"/>
                </a:lnTo>
                <a:lnTo>
                  <a:pt x="207" y="100"/>
                </a:lnTo>
                <a:lnTo>
                  <a:pt x="209" y="98"/>
                </a:lnTo>
                <a:lnTo>
                  <a:pt x="213" y="100"/>
                </a:lnTo>
                <a:lnTo>
                  <a:pt x="217" y="102"/>
                </a:lnTo>
                <a:lnTo>
                  <a:pt x="221" y="102"/>
                </a:lnTo>
                <a:lnTo>
                  <a:pt x="223" y="100"/>
                </a:lnTo>
                <a:lnTo>
                  <a:pt x="228" y="100"/>
                </a:lnTo>
                <a:lnTo>
                  <a:pt x="230" y="98"/>
                </a:lnTo>
                <a:lnTo>
                  <a:pt x="230" y="96"/>
                </a:lnTo>
                <a:lnTo>
                  <a:pt x="232" y="94"/>
                </a:lnTo>
                <a:lnTo>
                  <a:pt x="236" y="90"/>
                </a:lnTo>
                <a:lnTo>
                  <a:pt x="238" y="90"/>
                </a:lnTo>
                <a:lnTo>
                  <a:pt x="242" y="90"/>
                </a:lnTo>
                <a:lnTo>
                  <a:pt x="242" y="92"/>
                </a:lnTo>
                <a:lnTo>
                  <a:pt x="244" y="96"/>
                </a:lnTo>
                <a:lnTo>
                  <a:pt x="246" y="98"/>
                </a:lnTo>
                <a:lnTo>
                  <a:pt x="247" y="100"/>
                </a:lnTo>
                <a:lnTo>
                  <a:pt x="251" y="104"/>
                </a:lnTo>
                <a:lnTo>
                  <a:pt x="253" y="109"/>
                </a:lnTo>
                <a:lnTo>
                  <a:pt x="253" y="113"/>
                </a:lnTo>
                <a:lnTo>
                  <a:pt x="249" y="121"/>
                </a:lnTo>
                <a:lnTo>
                  <a:pt x="247" y="130"/>
                </a:lnTo>
                <a:lnTo>
                  <a:pt x="246" y="138"/>
                </a:lnTo>
                <a:lnTo>
                  <a:pt x="246" y="146"/>
                </a:lnTo>
                <a:lnTo>
                  <a:pt x="246" y="148"/>
                </a:lnTo>
                <a:lnTo>
                  <a:pt x="244" y="154"/>
                </a:lnTo>
                <a:lnTo>
                  <a:pt x="242" y="159"/>
                </a:lnTo>
                <a:lnTo>
                  <a:pt x="236" y="163"/>
                </a:lnTo>
                <a:lnTo>
                  <a:pt x="228" y="169"/>
                </a:lnTo>
                <a:lnTo>
                  <a:pt x="224" y="173"/>
                </a:lnTo>
                <a:lnTo>
                  <a:pt x="221" y="177"/>
                </a:lnTo>
                <a:lnTo>
                  <a:pt x="211" y="178"/>
                </a:lnTo>
                <a:lnTo>
                  <a:pt x="207" y="180"/>
                </a:lnTo>
                <a:lnTo>
                  <a:pt x="203" y="182"/>
                </a:lnTo>
                <a:lnTo>
                  <a:pt x="201" y="186"/>
                </a:lnTo>
                <a:lnTo>
                  <a:pt x="198" y="196"/>
                </a:lnTo>
                <a:lnTo>
                  <a:pt x="198" y="207"/>
                </a:lnTo>
                <a:lnTo>
                  <a:pt x="198" y="219"/>
                </a:lnTo>
                <a:lnTo>
                  <a:pt x="198" y="225"/>
                </a:lnTo>
                <a:lnTo>
                  <a:pt x="198" y="226"/>
                </a:lnTo>
                <a:lnTo>
                  <a:pt x="199" y="230"/>
                </a:lnTo>
                <a:lnTo>
                  <a:pt x="205" y="234"/>
                </a:lnTo>
                <a:lnTo>
                  <a:pt x="211" y="236"/>
                </a:lnTo>
                <a:lnTo>
                  <a:pt x="215" y="240"/>
                </a:lnTo>
                <a:lnTo>
                  <a:pt x="215" y="244"/>
                </a:lnTo>
                <a:lnTo>
                  <a:pt x="215" y="246"/>
                </a:lnTo>
                <a:lnTo>
                  <a:pt x="217" y="246"/>
                </a:lnTo>
                <a:lnTo>
                  <a:pt x="217" y="250"/>
                </a:lnTo>
                <a:lnTo>
                  <a:pt x="213" y="257"/>
                </a:lnTo>
                <a:lnTo>
                  <a:pt x="207" y="269"/>
                </a:lnTo>
                <a:lnTo>
                  <a:pt x="207" y="274"/>
                </a:lnTo>
                <a:lnTo>
                  <a:pt x="209" y="273"/>
                </a:lnTo>
                <a:lnTo>
                  <a:pt x="219" y="271"/>
                </a:lnTo>
                <a:lnTo>
                  <a:pt x="224" y="269"/>
                </a:lnTo>
                <a:lnTo>
                  <a:pt x="230" y="271"/>
                </a:lnTo>
                <a:lnTo>
                  <a:pt x="232" y="273"/>
                </a:lnTo>
                <a:lnTo>
                  <a:pt x="238" y="274"/>
                </a:lnTo>
                <a:lnTo>
                  <a:pt x="242" y="274"/>
                </a:lnTo>
                <a:lnTo>
                  <a:pt x="246" y="273"/>
                </a:lnTo>
                <a:lnTo>
                  <a:pt x="247" y="271"/>
                </a:lnTo>
                <a:lnTo>
                  <a:pt x="247" y="265"/>
                </a:lnTo>
                <a:lnTo>
                  <a:pt x="247" y="263"/>
                </a:lnTo>
                <a:lnTo>
                  <a:pt x="246" y="261"/>
                </a:lnTo>
                <a:lnTo>
                  <a:pt x="244" y="259"/>
                </a:lnTo>
                <a:lnTo>
                  <a:pt x="240" y="255"/>
                </a:lnTo>
                <a:lnTo>
                  <a:pt x="238" y="253"/>
                </a:lnTo>
                <a:lnTo>
                  <a:pt x="238" y="250"/>
                </a:lnTo>
                <a:lnTo>
                  <a:pt x="240" y="250"/>
                </a:lnTo>
                <a:lnTo>
                  <a:pt x="244" y="246"/>
                </a:lnTo>
                <a:lnTo>
                  <a:pt x="246" y="244"/>
                </a:lnTo>
                <a:lnTo>
                  <a:pt x="246" y="240"/>
                </a:lnTo>
                <a:lnTo>
                  <a:pt x="246" y="234"/>
                </a:lnTo>
                <a:lnTo>
                  <a:pt x="246" y="232"/>
                </a:lnTo>
                <a:lnTo>
                  <a:pt x="247" y="232"/>
                </a:lnTo>
                <a:lnTo>
                  <a:pt x="251" y="230"/>
                </a:lnTo>
                <a:lnTo>
                  <a:pt x="255" y="232"/>
                </a:lnTo>
                <a:lnTo>
                  <a:pt x="261" y="234"/>
                </a:lnTo>
                <a:lnTo>
                  <a:pt x="267" y="234"/>
                </a:lnTo>
                <a:lnTo>
                  <a:pt x="271" y="232"/>
                </a:lnTo>
                <a:lnTo>
                  <a:pt x="272" y="230"/>
                </a:lnTo>
                <a:lnTo>
                  <a:pt x="274" y="226"/>
                </a:lnTo>
                <a:lnTo>
                  <a:pt x="274" y="219"/>
                </a:lnTo>
                <a:lnTo>
                  <a:pt x="276" y="215"/>
                </a:lnTo>
                <a:lnTo>
                  <a:pt x="276" y="207"/>
                </a:lnTo>
                <a:lnTo>
                  <a:pt x="278" y="202"/>
                </a:lnTo>
                <a:lnTo>
                  <a:pt x="278" y="198"/>
                </a:lnTo>
                <a:lnTo>
                  <a:pt x="276" y="194"/>
                </a:lnTo>
                <a:lnTo>
                  <a:pt x="274" y="192"/>
                </a:lnTo>
                <a:lnTo>
                  <a:pt x="272" y="190"/>
                </a:lnTo>
                <a:lnTo>
                  <a:pt x="271" y="188"/>
                </a:lnTo>
                <a:lnTo>
                  <a:pt x="271" y="184"/>
                </a:lnTo>
                <a:lnTo>
                  <a:pt x="271" y="182"/>
                </a:lnTo>
                <a:lnTo>
                  <a:pt x="271" y="177"/>
                </a:lnTo>
                <a:lnTo>
                  <a:pt x="272" y="175"/>
                </a:lnTo>
                <a:lnTo>
                  <a:pt x="272" y="169"/>
                </a:lnTo>
                <a:lnTo>
                  <a:pt x="271" y="167"/>
                </a:lnTo>
                <a:lnTo>
                  <a:pt x="267" y="165"/>
                </a:lnTo>
                <a:lnTo>
                  <a:pt x="265" y="161"/>
                </a:lnTo>
                <a:lnTo>
                  <a:pt x="267" y="157"/>
                </a:lnTo>
                <a:lnTo>
                  <a:pt x="269" y="155"/>
                </a:lnTo>
                <a:lnTo>
                  <a:pt x="271" y="152"/>
                </a:lnTo>
                <a:lnTo>
                  <a:pt x="269" y="148"/>
                </a:lnTo>
                <a:lnTo>
                  <a:pt x="269" y="146"/>
                </a:lnTo>
                <a:lnTo>
                  <a:pt x="271" y="146"/>
                </a:lnTo>
                <a:lnTo>
                  <a:pt x="272" y="146"/>
                </a:lnTo>
                <a:lnTo>
                  <a:pt x="274" y="146"/>
                </a:lnTo>
                <a:lnTo>
                  <a:pt x="276" y="146"/>
                </a:lnTo>
                <a:lnTo>
                  <a:pt x="280" y="144"/>
                </a:lnTo>
                <a:lnTo>
                  <a:pt x="282" y="146"/>
                </a:lnTo>
                <a:lnTo>
                  <a:pt x="284" y="146"/>
                </a:lnTo>
                <a:lnTo>
                  <a:pt x="286" y="146"/>
                </a:lnTo>
                <a:lnTo>
                  <a:pt x="288" y="148"/>
                </a:lnTo>
                <a:lnTo>
                  <a:pt x="290" y="150"/>
                </a:lnTo>
                <a:lnTo>
                  <a:pt x="292" y="150"/>
                </a:lnTo>
                <a:lnTo>
                  <a:pt x="294" y="148"/>
                </a:lnTo>
                <a:lnTo>
                  <a:pt x="296" y="150"/>
                </a:lnTo>
                <a:lnTo>
                  <a:pt x="297" y="150"/>
                </a:lnTo>
                <a:lnTo>
                  <a:pt x="299" y="148"/>
                </a:lnTo>
                <a:lnTo>
                  <a:pt x="299" y="146"/>
                </a:lnTo>
                <a:lnTo>
                  <a:pt x="301" y="146"/>
                </a:lnTo>
                <a:lnTo>
                  <a:pt x="303" y="144"/>
                </a:lnTo>
                <a:lnTo>
                  <a:pt x="305" y="144"/>
                </a:lnTo>
                <a:lnTo>
                  <a:pt x="305" y="142"/>
                </a:lnTo>
                <a:lnTo>
                  <a:pt x="307" y="142"/>
                </a:lnTo>
                <a:lnTo>
                  <a:pt x="309" y="142"/>
                </a:lnTo>
                <a:lnTo>
                  <a:pt x="313" y="142"/>
                </a:lnTo>
                <a:lnTo>
                  <a:pt x="313" y="138"/>
                </a:lnTo>
                <a:lnTo>
                  <a:pt x="315" y="136"/>
                </a:lnTo>
                <a:lnTo>
                  <a:pt x="317" y="136"/>
                </a:lnTo>
                <a:lnTo>
                  <a:pt x="319" y="138"/>
                </a:lnTo>
                <a:lnTo>
                  <a:pt x="320" y="138"/>
                </a:lnTo>
                <a:lnTo>
                  <a:pt x="322" y="138"/>
                </a:lnTo>
                <a:lnTo>
                  <a:pt x="324" y="136"/>
                </a:lnTo>
                <a:lnTo>
                  <a:pt x="326" y="136"/>
                </a:lnTo>
                <a:lnTo>
                  <a:pt x="328" y="134"/>
                </a:lnTo>
                <a:lnTo>
                  <a:pt x="332" y="132"/>
                </a:lnTo>
                <a:lnTo>
                  <a:pt x="332" y="130"/>
                </a:lnTo>
                <a:lnTo>
                  <a:pt x="334" y="129"/>
                </a:lnTo>
                <a:lnTo>
                  <a:pt x="334" y="125"/>
                </a:lnTo>
                <a:lnTo>
                  <a:pt x="332" y="123"/>
                </a:lnTo>
                <a:lnTo>
                  <a:pt x="328" y="121"/>
                </a:lnTo>
                <a:lnTo>
                  <a:pt x="322" y="121"/>
                </a:lnTo>
                <a:lnTo>
                  <a:pt x="320" y="119"/>
                </a:lnTo>
                <a:lnTo>
                  <a:pt x="319" y="117"/>
                </a:lnTo>
                <a:lnTo>
                  <a:pt x="317" y="111"/>
                </a:lnTo>
                <a:lnTo>
                  <a:pt x="317" y="109"/>
                </a:lnTo>
                <a:lnTo>
                  <a:pt x="317" y="106"/>
                </a:lnTo>
                <a:lnTo>
                  <a:pt x="319" y="104"/>
                </a:lnTo>
                <a:lnTo>
                  <a:pt x="322" y="102"/>
                </a:lnTo>
                <a:lnTo>
                  <a:pt x="326" y="100"/>
                </a:lnTo>
                <a:lnTo>
                  <a:pt x="328" y="96"/>
                </a:lnTo>
                <a:lnTo>
                  <a:pt x="328" y="92"/>
                </a:lnTo>
                <a:lnTo>
                  <a:pt x="324" y="82"/>
                </a:lnTo>
                <a:lnTo>
                  <a:pt x="324" y="79"/>
                </a:lnTo>
                <a:lnTo>
                  <a:pt x="320" y="71"/>
                </a:lnTo>
                <a:lnTo>
                  <a:pt x="319" y="69"/>
                </a:lnTo>
                <a:lnTo>
                  <a:pt x="317" y="69"/>
                </a:lnTo>
                <a:lnTo>
                  <a:pt x="315" y="69"/>
                </a:lnTo>
                <a:lnTo>
                  <a:pt x="313" y="69"/>
                </a:lnTo>
                <a:lnTo>
                  <a:pt x="309" y="69"/>
                </a:lnTo>
                <a:lnTo>
                  <a:pt x="309" y="67"/>
                </a:lnTo>
                <a:lnTo>
                  <a:pt x="309" y="65"/>
                </a:lnTo>
                <a:lnTo>
                  <a:pt x="305" y="63"/>
                </a:lnTo>
                <a:lnTo>
                  <a:pt x="301" y="63"/>
                </a:lnTo>
                <a:lnTo>
                  <a:pt x="299" y="63"/>
                </a:lnTo>
                <a:lnTo>
                  <a:pt x="296" y="63"/>
                </a:lnTo>
                <a:lnTo>
                  <a:pt x="290" y="63"/>
                </a:lnTo>
                <a:lnTo>
                  <a:pt x="288" y="61"/>
                </a:lnTo>
                <a:lnTo>
                  <a:pt x="284" y="61"/>
                </a:lnTo>
                <a:lnTo>
                  <a:pt x="280" y="59"/>
                </a:lnTo>
                <a:lnTo>
                  <a:pt x="280" y="57"/>
                </a:lnTo>
                <a:lnTo>
                  <a:pt x="278" y="57"/>
                </a:lnTo>
                <a:lnTo>
                  <a:pt x="274" y="56"/>
                </a:lnTo>
                <a:lnTo>
                  <a:pt x="271" y="56"/>
                </a:lnTo>
                <a:lnTo>
                  <a:pt x="267" y="56"/>
                </a:lnTo>
                <a:lnTo>
                  <a:pt x="265" y="56"/>
                </a:lnTo>
                <a:lnTo>
                  <a:pt x="263" y="54"/>
                </a:lnTo>
                <a:lnTo>
                  <a:pt x="263" y="52"/>
                </a:lnTo>
                <a:lnTo>
                  <a:pt x="259" y="52"/>
                </a:lnTo>
                <a:close/>
              </a:path>
            </a:pathLst>
          </a:custGeom>
          <a:solidFill>
            <a:srgbClr val="7BC36F"/>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06" name="Freeform 18">
            <a:extLst>
              <a:ext uri="{FF2B5EF4-FFF2-40B4-BE49-F238E27FC236}">
                <a16:creationId xmlns:a16="http://schemas.microsoft.com/office/drawing/2014/main" id="{EB1C583D-E1AB-9288-C18F-6C64F5B09F6E}"/>
              </a:ext>
            </a:extLst>
          </p:cNvPr>
          <p:cNvSpPr>
            <a:spLocks/>
          </p:cNvSpPr>
          <p:nvPr/>
        </p:nvSpPr>
        <p:spPr bwMode="auto">
          <a:xfrm>
            <a:off x="5222340" y="3475484"/>
            <a:ext cx="493082" cy="507374"/>
          </a:xfrm>
          <a:custGeom>
            <a:avLst/>
            <a:gdLst>
              <a:gd name="T0" fmla="*/ 2 w 207"/>
              <a:gd name="T1" fmla="*/ 62 h 213"/>
              <a:gd name="T2" fmla="*/ 2 w 207"/>
              <a:gd name="T3" fmla="*/ 37 h 213"/>
              <a:gd name="T4" fmla="*/ 52 w 207"/>
              <a:gd name="T5" fmla="*/ 37 h 213"/>
              <a:gd name="T6" fmla="*/ 54 w 207"/>
              <a:gd name="T7" fmla="*/ 39 h 213"/>
              <a:gd name="T8" fmla="*/ 85 w 207"/>
              <a:gd name="T9" fmla="*/ 62 h 213"/>
              <a:gd name="T10" fmla="*/ 96 w 207"/>
              <a:gd name="T11" fmla="*/ 71 h 213"/>
              <a:gd name="T12" fmla="*/ 100 w 207"/>
              <a:gd name="T13" fmla="*/ 66 h 213"/>
              <a:gd name="T14" fmla="*/ 102 w 207"/>
              <a:gd name="T15" fmla="*/ 62 h 213"/>
              <a:gd name="T16" fmla="*/ 133 w 207"/>
              <a:gd name="T17" fmla="*/ 20 h 213"/>
              <a:gd name="T18" fmla="*/ 134 w 207"/>
              <a:gd name="T19" fmla="*/ 18 h 213"/>
              <a:gd name="T20" fmla="*/ 134 w 207"/>
              <a:gd name="T21" fmla="*/ 18 h 213"/>
              <a:gd name="T22" fmla="*/ 138 w 207"/>
              <a:gd name="T23" fmla="*/ 16 h 213"/>
              <a:gd name="T24" fmla="*/ 146 w 207"/>
              <a:gd name="T25" fmla="*/ 14 h 213"/>
              <a:gd name="T26" fmla="*/ 150 w 207"/>
              <a:gd name="T27" fmla="*/ 16 h 213"/>
              <a:gd name="T28" fmla="*/ 152 w 207"/>
              <a:gd name="T29" fmla="*/ 14 h 213"/>
              <a:gd name="T30" fmla="*/ 156 w 207"/>
              <a:gd name="T31" fmla="*/ 16 h 213"/>
              <a:gd name="T32" fmla="*/ 159 w 207"/>
              <a:gd name="T33" fmla="*/ 16 h 213"/>
              <a:gd name="T34" fmla="*/ 177 w 207"/>
              <a:gd name="T35" fmla="*/ 0 h 213"/>
              <a:gd name="T36" fmla="*/ 194 w 207"/>
              <a:gd name="T37" fmla="*/ 6 h 213"/>
              <a:gd name="T38" fmla="*/ 206 w 207"/>
              <a:gd name="T39" fmla="*/ 20 h 213"/>
              <a:gd name="T40" fmla="*/ 207 w 207"/>
              <a:gd name="T41" fmla="*/ 23 h 213"/>
              <a:gd name="T42" fmla="*/ 194 w 207"/>
              <a:gd name="T43" fmla="*/ 29 h 213"/>
              <a:gd name="T44" fmla="*/ 181 w 207"/>
              <a:gd name="T45" fmla="*/ 60 h 213"/>
              <a:gd name="T46" fmla="*/ 177 w 207"/>
              <a:gd name="T47" fmla="*/ 68 h 213"/>
              <a:gd name="T48" fmla="*/ 177 w 207"/>
              <a:gd name="T49" fmla="*/ 112 h 213"/>
              <a:gd name="T50" fmla="*/ 179 w 207"/>
              <a:gd name="T51" fmla="*/ 127 h 213"/>
              <a:gd name="T52" fmla="*/ 177 w 207"/>
              <a:gd name="T53" fmla="*/ 131 h 213"/>
              <a:gd name="T54" fmla="*/ 171 w 207"/>
              <a:gd name="T55" fmla="*/ 142 h 213"/>
              <a:gd name="T56" fmla="*/ 167 w 207"/>
              <a:gd name="T57" fmla="*/ 152 h 213"/>
              <a:gd name="T58" fmla="*/ 158 w 207"/>
              <a:gd name="T59" fmla="*/ 167 h 213"/>
              <a:gd name="T60" fmla="*/ 156 w 207"/>
              <a:gd name="T61" fmla="*/ 171 h 213"/>
              <a:gd name="T62" fmla="*/ 156 w 207"/>
              <a:gd name="T63" fmla="*/ 171 h 213"/>
              <a:gd name="T64" fmla="*/ 152 w 207"/>
              <a:gd name="T65" fmla="*/ 175 h 213"/>
              <a:gd name="T66" fmla="*/ 152 w 207"/>
              <a:gd name="T67" fmla="*/ 175 h 213"/>
              <a:gd name="T68" fmla="*/ 144 w 207"/>
              <a:gd name="T69" fmla="*/ 185 h 213"/>
              <a:gd name="T70" fmla="*/ 140 w 207"/>
              <a:gd name="T71" fmla="*/ 188 h 213"/>
              <a:gd name="T72" fmla="*/ 133 w 207"/>
              <a:gd name="T73" fmla="*/ 194 h 213"/>
              <a:gd name="T74" fmla="*/ 129 w 207"/>
              <a:gd name="T75" fmla="*/ 198 h 213"/>
              <a:gd name="T76" fmla="*/ 123 w 207"/>
              <a:gd name="T77" fmla="*/ 202 h 213"/>
              <a:gd name="T78" fmla="*/ 117 w 207"/>
              <a:gd name="T79" fmla="*/ 204 h 213"/>
              <a:gd name="T80" fmla="*/ 108 w 207"/>
              <a:gd name="T81" fmla="*/ 206 h 213"/>
              <a:gd name="T82" fmla="*/ 94 w 207"/>
              <a:gd name="T83" fmla="*/ 208 h 213"/>
              <a:gd name="T84" fmla="*/ 85 w 207"/>
              <a:gd name="T85" fmla="*/ 210 h 213"/>
              <a:gd name="T86" fmla="*/ 73 w 207"/>
              <a:gd name="T87" fmla="*/ 212 h 213"/>
              <a:gd name="T88" fmla="*/ 67 w 207"/>
              <a:gd name="T89" fmla="*/ 212 h 213"/>
              <a:gd name="T90" fmla="*/ 61 w 207"/>
              <a:gd name="T91" fmla="*/ 213 h 213"/>
              <a:gd name="T92" fmla="*/ 54 w 207"/>
              <a:gd name="T93" fmla="*/ 213 h 213"/>
              <a:gd name="T94" fmla="*/ 46 w 207"/>
              <a:gd name="T95" fmla="*/ 213 h 213"/>
              <a:gd name="T96" fmla="*/ 44 w 207"/>
              <a:gd name="T97" fmla="*/ 213 h 213"/>
              <a:gd name="T98" fmla="*/ 10 w 207"/>
              <a:gd name="T99" fmla="*/ 213 h 213"/>
              <a:gd name="T100" fmla="*/ 0 w 207"/>
              <a:gd name="T101" fmla="*/ 213 h 213"/>
              <a:gd name="T102" fmla="*/ 2 w 207"/>
              <a:gd name="T103" fmla="*/ 96 h 213"/>
              <a:gd name="T104" fmla="*/ 2 w 207"/>
              <a:gd name="T105" fmla="*/ 6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7" h="213">
                <a:moveTo>
                  <a:pt x="2" y="62"/>
                </a:moveTo>
                <a:lnTo>
                  <a:pt x="2" y="37"/>
                </a:lnTo>
                <a:lnTo>
                  <a:pt x="52" y="37"/>
                </a:lnTo>
                <a:lnTo>
                  <a:pt x="54" y="39"/>
                </a:lnTo>
                <a:lnTo>
                  <a:pt x="85" y="62"/>
                </a:lnTo>
                <a:lnTo>
                  <a:pt x="96" y="71"/>
                </a:lnTo>
                <a:lnTo>
                  <a:pt x="100" y="66"/>
                </a:lnTo>
                <a:lnTo>
                  <a:pt x="102" y="62"/>
                </a:lnTo>
                <a:lnTo>
                  <a:pt x="133" y="20"/>
                </a:lnTo>
                <a:lnTo>
                  <a:pt x="134" y="18"/>
                </a:lnTo>
                <a:lnTo>
                  <a:pt x="134" y="18"/>
                </a:lnTo>
                <a:lnTo>
                  <a:pt x="138" y="16"/>
                </a:lnTo>
                <a:lnTo>
                  <a:pt x="146" y="14"/>
                </a:lnTo>
                <a:lnTo>
                  <a:pt x="150" y="16"/>
                </a:lnTo>
                <a:lnTo>
                  <a:pt x="152" y="14"/>
                </a:lnTo>
                <a:lnTo>
                  <a:pt x="156" y="16"/>
                </a:lnTo>
                <a:lnTo>
                  <a:pt x="159" y="16"/>
                </a:lnTo>
                <a:lnTo>
                  <a:pt x="177" y="0"/>
                </a:lnTo>
                <a:lnTo>
                  <a:pt x="194" y="6"/>
                </a:lnTo>
                <a:lnTo>
                  <a:pt x="206" y="20"/>
                </a:lnTo>
                <a:lnTo>
                  <a:pt x="207" y="23"/>
                </a:lnTo>
                <a:lnTo>
                  <a:pt x="194" y="29"/>
                </a:lnTo>
                <a:lnTo>
                  <a:pt x="181" y="60"/>
                </a:lnTo>
                <a:lnTo>
                  <a:pt x="177" y="68"/>
                </a:lnTo>
                <a:lnTo>
                  <a:pt x="177" y="112"/>
                </a:lnTo>
                <a:lnTo>
                  <a:pt x="179" y="127"/>
                </a:lnTo>
                <a:lnTo>
                  <a:pt x="177" y="131"/>
                </a:lnTo>
                <a:lnTo>
                  <a:pt x="171" y="142"/>
                </a:lnTo>
                <a:lnTo>
                  <a:pt x="167" y="152"/>
                </a:lnTo>
                <a:lnTo>
                  <a:pt x="158" y="167"/>
                </a:lnTo>
                <a:lnTo>
                  <a:pt x="156" y="171"/>
                </a:lnTo>
                <a:lnTo>
                  <a:pt x="156" y="171"/>
                </a:lnTo>
                <a:lnTo>
                  <a:pt x="152" y="175"/>
                </a:lnTo>
                <a:lnTo>
                  <a:pt x="152" y="175"/>
                </a:lnTo>
                <a:lnTo>
                  <a:pt x="144" y="185"/>
                </a:lnTo>
                <a:lnTo>
                  <a:pt x="140" y="188"/>
                </a:lnTo>
                <a:lnTo>
                  <a:pt x="133" y="194"/>
                </a:lnTo>
                <a:lnTo>
                  <a:pt x="129" y="198"/>
                </a:lnTo>
                <a:lnTo>
                  <a:pt x="123" y="202"/>
                </a:lnTo>
                <a:lnTo>
                  <a:pt x="117" y="204"/>
                </a:lnTo>
                <a:lnTo>
                  <a:pt x="108" y="206"/>
                </a:lnTo>
                <a:lnTo>
                  <a:pt x="94" y="208"/>
                </a:lnTo>
                <a:lnTo>
                  <a:pt x="85" y="210"/>
                </a:lnTo>
                <a:lnTo>
                  <a:pt x="73" y="212"/>
                </a:lnTo>
                <a:lnTo>
                  <a:pt x="67" y="212"/>
                </a:lnTo>
                <a:lnTo>
                  <a:pt x="61" y="213"/>
                </a:lnTo>
                <a:lnTo>
                  <a:pt x="54" y="213"/>
                </a:lnTo>
                <a:lnTo>
                  <a:pt x="46" y="213"/>
                </a:lnTo>
                <a:lnTo>
                  <a:pt x="44" y="213"/>
                </a:lnTo>
                <a:lnTo>
                  <a:pt x="10" y="213"/>
                </a:lnTo>
                <a:lnTo>
                  <a:pt x="0" y="213"/>
                </a:lnTo>
                <a:lnTo>
                  <a:pt x="2" y="96"/>
                </a:lnTo>
                <a:lnTo>
                  <a:pt x="2" y="62"/>
                </a:lnTo>
                <a:close/>
              </a:path>
            </a:pathLst>
          </a:custGeom>
          <a:solidFill>
            <a:srgbClr val="7BC36F"/>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07" name="Freeform 19">
            <a:extLst>
              <a:ext uri="{FF2B5EF4-FFF2-40B4-BE49-F238E27FC236}">
                <a16:creationId xmlns:a16="http://schemas.microsoft.com/office/drawing/2014/main" id="{D794596A-2062-BD5B-C748-614FD873C773}"/>
              </a:ext>
            </a:extLst>
          </p:cNvPr>
          <p:cNvSpPr>
            <a:spLocks/>
          </p:cNvSpPr>
          <p:nvPr/>
        </p:nvSpPr>
        <p:spPr bwMode="auto">
          <a:xfrm>
            <a:off x="5305711" y="3489776"/>
            <a:ext cx="1395874" cy="855152"/>
          </a:xfrm>
          <a:custGeom>
            <a:avLst/>
            <a:gdLst>
              <a:gd name="T0" fmla="*/ 286 w 586"/>
              <a:gd name="T1" fmla="*/ 346 h 359"/>
              <a:gd name="T2" fmla="*/ 230 w 586"/>
              <a:gd name="T3" fmla="*/ 325 h 359"/>
              <a:gd name="T4" fmla="*/ 174 w 586"/>
              <a:gd name="T5" fmla="*/ 305 h 359"/>
              <a:gd name="T6" fmla="*/ 107 w 586"/>
              <a:gd name="T7" fmla="*/ 298 h 359"/>
              <a:gd name="T8" fmla="*/ 9 w 586"/>
              <a:gd name="T9" fmla="*/ 332 h 359"/>
              <a:gd name="T10" fmla="*/ 9 w 586"/>
              <a:gd name="T11" fmla="*/ 307 h 359"/>
              <a:gd name="T12" fmla="*/ 11 w 586"/>
              <a:gd name="T13" fmla="*/ 265 h 359"/>
              <a:gd name="T14" fmla="*/ 0 w 586"/>
              <a:gd name="T15" fmla="*/ 238 h 359"/>
              <a:gd name="T16" fmla="*/ 38 w 586"/>
              <a:gd name="T17" fmla="*/ 206 h 359"/>
              <a:gd name="T18" fmla="*/ 117 w 586"/>
              <a:gd name="T19" fmla="*/ 169 h 359"/>
              <a:gd name="T20" fmla="*/ 159 w 586"/>
              <a:gd name="T21" fmla="*/ 23 h 359"/>
              <a:gd name="T22" fmla="*/ 190 w 586"/>
              <a:gd name="T23" fmla="*/ 31 h 359"/>
              <a:gd name="T24" fmla="*/ 201 w 586"/>
              <a:gd name="T25" fmla="*/ 19 h 359"/>
              <a:gd name="T26" fmla="*/ 226 w 586"/>
              <a:gd name="T27" fmla="*/ 8 h 359"/>
              <a:gd name="T28" fmla="*/ 236 w 586"/>
              <a:gd name="T29" fmla="*/ 25 h 359"/>
              <a:gd name="T30" fmla="*/ 249 w 586"/>
              <a:gd name="T31" fmla="*/ 38 h 359"/>
              <a:gd name="T32" fmla="*/ 253 w 586"/>
              <a:gd name="T33" fmla="*/ 62 h 359"/>
              <a:gd name="T34" fmla="*/ 265 w 586"/>
              <a:gd name="T35" fmla="*/ 77 h 359"/>
              <a:gd name="T36" fmla="*/ 284 w 586"/>
              <a:gd name="T37" fmla="*/ 60 h 359"/>
              <a:gd name="T38" fmla="*/ 294 w 586"/>
              <a:gd name="T39" fmla="*/ 46 h 359"/>
              <a:gd name="T40" fmla="*/ 318 w 586"/>
              <a:gd name="T41" fmla="*/ 54 h 359"/>
              <a:gd name="T42" fmla="*/ 332 w 586"/>
              <a:gd name="T43" fmla="*/ 67 h 359"/>
              <a:gd name="T44" fmla="*/ 340 w 586"/>
              <a:gd name="T45" fmla="*/ 86 h 359"/>
              <a:gd name="T46" fmla="*/ 355 w 586"/>
              <a:gd name="T47" fmla="*/ 81 h 359"/>
              <a:gd name="T48" fmla="*/ 367 w 586"/>
              <a:gd name="T49" fmla="*/ 65 h 359"/>
              <a:gd name="T50" fmla="*/ 374 w 586"/>
              <a:gd name="T51" fmla="*/ 48 h 359"/>
              <a:gd name="T52" fmla="*/ 390 w 586"/>
              <a:gd name="T53" fmla="*/ 50 h 359"/>
              <a:gd name="T54" fmla="*/ 399 w 586"/>
              <a:gd name="T55" fmla="*/ 62 h 359"/>
              <a:gd name="T56" fmla="*/ 405 w 586"/>
              <a:gd name="T57" fmla="*/ 73 h 359"/>
              <a:gd name="T58" fmla="*/ 411 w 586"/>
              <a:gd name="T59" fmla="*/ 83 h 359"/>
              <a:gd name="T60" fmla="*/ 434 w 586"/>
              <a:gd name="T61" fmla="*/ 86 h 359"/>
              <a:gd name="T62" fmla="*/ 453 w 586"/>
              <a:gd name="T63" fmla="*/ 85 h 359"/>
              <a:gd name="T64" fmla="*/ 465 w 586"/>
              <a:gd name="T65" fmla="*/ 96 h 359"/>
              <a:gd name="T66" fmla="*/ 457 w 586"/>
              <a:gd name="T67" fmla="*/ 111 h 359"/>
              <a:gd name="T68" fmla="*/ 443 w 586"/>
              <a:gd name="T69" fmla="*/ 121 h 359"/>
              <a:gd name="T70" fmla="*/ 434 w 586"/>
              <a:gd name="T71" fmla="*/ 136 h 359"/>
              <a:gd name="T72" fmla="*/ 428 w 586"/>
              <a:gd name="T73" fmla="*/ 148 h 359"/>
              <a:gd name="T74" fmla="*/ 438 w 586"/>
              <a:gd name="T75" fmla="*/ 161 h 359"/>
              <a:gd name="T76" fmla="*/ 445 w 586"/>
              <a:gd name="T77" fmla="*/ 181 h 359"/>
              <a:gd name="T78" fmla="*/ 451 w 586"/>
              <a:gd name="T79" fmla="*/ 196 h 359"/>
              <a:gd name="T80" fmla="*/ 465 w 586"/>
              <a:gd name="T81" fmla="*/ 200 h 359"/>
              <a:gd name="T82" fmla="*/ 470 w 586"/>
              <a:gd name="T83" fmla="*/ 211 h 359"/>
              <a:gd name="T84" fmla="*/ 484 w 586"/>
              <a:gd name="T85" fmla="*/ 209 h 359"/>
              <a:gd name="T86" fmla="*/ 507 w 586"/>
              <a:gd name="T87" fmla="*/ 207 h 359"/>
              <a:gd name="T88" fmla="*/ 528 w 586"/>
              <a:gd name="T89" fmla="*/ 202 h 359"/>
              <a:gd name="T90" fmla="*/ 547 w 586"/>
              <a:gd name="T91" fmla="*/ 209 h 359"/>
              <a:gd name="T92" fmla="*/ 566 w 586"/>
              <a:gd name="T93" fmla="*/ 217 h 359"/>
              <a:gd name="T94" fmla="*/ 582 w 586"/>
              <a:gd name="T95" fmla="*/ 223 h 359"/>
              <a:gd name="T96" fmla="*/ 584 w 586"/>
              <a:gd name="T97" fmla="*/ 244 h 359"/>
              <a:gd name="T98" fmla="*/ 562 w 586"/>
              <a:gd name="T99" fmla="*/ 242 h 359"/>
              <a:gd name="T100" fmla="*/ 541 w 586"/>
              <a:gd name="T101" fmla="*/ 234 h 359"/>
              <a:gd name="T102" fmla="*/ 526 w 586"/>
              <a:gd name="T103" fmla="*/ 242 h 359"/>
              <a:gd name="T104" fmla="*/ 526 w 586"/>
              <a:gd name="T105" fmla="*/ 257 h 359"/>
              <a:gd name="T106" fmla="*/ 539 w 586"/>
              <a:gd name="T107" fmla="*/ 271 h 359"/>
              <a:gd name="T108" fmla="*/ 541 w 586"/>
              <a:gd name="T109" fmla="*/ 294 h 359"/>
              <a:gd name="T110" fmla="*/ 522 w 586"/>
              <a:gd name="T111" fmla="*/ 311 h 359"/>
              <a:gd name="T112" fmla="*/ 488 w 586"/>
              <a:gd name="T113" fmla="*/ 327 h 359"/>
              <a:gd name="T114" fmla="*/ 463 w 586"/>
              <a:gd name="T115" fmla="*/ 290 h 359"/>
              <a:gd name="T116" fmla="*/ 361 w 586"/>
              <a:gd name="T117" fmla="*/ 279 h 359"/>
              <a:gd name="T118" fmla="*/ 311 w 586"/>
              <a:gd name="T119" fmla="*/ 303 h 359"/>
              <a:gd name="T120" fmla="*/ 317 w 586"/>
              <a:gd name="T121" fmla="*/ 35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6" h="359">
                <a:moveTo>
                  <a:pt x="322" y="357"/>
                </a:moveTo>
                <a:lnTo>
                  <a:pt x="320" y="359"/>
                </a:lnTo>
                <a:lnTo>
                  <a:pt x="315" y="359"/>
                </a:lnTo>
                <a:lnTo>
                  <a:pt x="313" y="357"/>
                </a:lnTo>
                <a:lnTo>
                  <a:pt x="311" y="357"/>
                </a:lnTo>
                <a:lnTo>
                  <a:pt x="307" y="355"/>
                </a:lnTo>
                <a:lnTo>
                  <a:pt x="303" y="353"/>
                </a:lnTo>
                <a:lnTo>
                  <a:pt x="297" y="351"/>
                </a:lnTo>
                <a:lnTo>
                  <a:pt x="292" y="348"/>
                </a:lnTo>
                <a:lnTo>
                  <a:pt x="286" y="346"/>
                </a:lnTo>
                <a:lnTo>
                  <a:pt x="278" y="344"/>
                </a:lnTo>
                <a:lnTo>
                  <a:pt x="272" y="340"/>
                </a:lnTo>
                <a:lnTo>
                  <a:pt x="270" y="340"/>
                </a:lnTo>
                <a:lnTo>
                  <a:pt x="267" y="338"/>
                </a:lnTo>
                <a:lnTo>
                  <a:pt x="263" y="338"/>
                </a:lnTo>
                <a:lnTo>
                  <a:pt x="257" y="338"/>
                </a:lnTo>
                <a:lnTo>
                  <a:pt x="251" y="336"/>
                </a:lnTo>
                <a:lnTo>
                  <a:pt x="247" y="334"/>
                </a:lnTo>
                <a:lnTo>
                  <a:pt x="240" y="330"/>
                </a:lnTo>
                <a:lnTo>
                  <a:pt x="230" y="325"/>
                </a:lnTo>
                <a:lnTo>
                  <a:pt x="226" y="321"/>
                </a:lnTo>
                <a:lnTo>
                  <a:pt x="217" y="317"/>
                </a:lnTo>
                <a:lnTo>
                  <a:pt x="211" y="315"/>
                </a:lnTo>
                <a:lnTo>
                  <a:pt x="205" y="311"/>
                </a:lnTo>
                <a:lnTo>
                  <a:pt x="203" y="311"/>
                </a:lnTo>
                <a:lnTo>
                  <a:pt x="196" y="311"/>
                </a:lnTo>
                <a:lnTo>
                  <a:pt x="190" y="309"/>
                </a:lnTo>
                <a:lnTo>
                  <a:pt x="184" y="307"/>
                </a:lnTo>
                <a:lnTo>
                  <a:pt x="178" y="307"/>
                </a:lnTo>
                <a:lnTo>
                  <a:pt x="174" y="305"/>
                </a:lnTo>
                <a:lnTo>
                  <a:pt x="165" y="305"/>
                </a:lnTo>
                <a:lnTo>
                  <a:pt x="161" y="305"/>
                </a:lnTo>
                <a:lnTo>
                  <a:pt x="161" y="303"/>
                </a:lnTo>
                <a:lnTo>
                  <a:pt x="159" y="303"/>
                </a:lnTo>
                <a:lnTo>
                  <a:pt x="149" y="302"/>
                </a:lnTo>
                <a:lnTo>
                  <a:pt x="140" y="300"/>
                </a:lnTo>
                <a:lnTo>
                  <a:pt x="132" y="298"/>
                </a:lnTo>
                <a:lnTo>
                  <a:pt x="123" y="298"/>
                </a:lnTo>
                <a:lnTo>
                  <a:pt x="111" y="298"/>
                </a:lnTo>
                <a:lnTo>
                  <a:pt x="107" y="298"/>
                </a:lnTo>
                <a:lnTo>
                  <a:pt x="101" y="298"/>
                </a:lnTo>
                <a:lnTo>
                  <a:pt x="99" y="298"/>
                </a:lnTo>
                <a:lnTo>
                  <a:pt x="80" y="302"/>
                </a:lnTo>
                <a:lnTo>
                  <a:pt x="69" y="303"/>
                </a:lnTo>
                <a:lnTo>
                  <a:pt x="55" y="309"/>
                </a:lnTo>
                <a:lnTo>
                  <a:pt x="38" y="317"/>
                </a:lnTo>
                <a:lnTo>
                  <a:pt x="28" y="321"/>
                </a:lnTo>
                <a:lnTo>
                  <a:pt x="21" y="325"/>
                </a:lnTo>
                <a:lnTo>
                  <a:pt x="15" y="328"/>
                </a:lnTo>
                <a:lnTo>
                  <a:pt x="9" y="332"/>
                </a:lnTo>
                <a:lnTo>
                  <a:pt x="5" y="334"/>
                </a:lnTo>
                <a:lnTo>
                  <a:pt x="5" y="332"/>
                </a:lnTo>
                <a:lnTo>
                  <a:pt x="3" y="330"/>
                </a:lnTo>
                <a:lnTo>
                  <a:pt x="3" y="328"/>
                </a:lnTo>
                <a:lnTo>
                  <a:pt x="3" y="325"/>
                </a:lnTo>
                <a:lnTo>
                  <a:pt x="3" y="323"/>
                </a:lnTo>
                <a:lnTo>
                  <a:pt x="5" y="321"/>
                </a:lnTo>
                <a:lnTo>
                  <a:pt x="5" y="317"/>
                </a:lnTo>
                <a:lnTo>
                  <a:pt x="9" y="311"/>
                </a:lnTo>
                <a:lnTo>
                  <a:pt x="9" y="307"/>
                </a:lnTo>
                <a:lnTo>
                  <a:pt x="7" y="303"/>
                </a:lnTo>
                <a:lnTo>
                  <a:pt x="7" y="302"/>
                </a:lnTo>
                <a:lnTo>
                  <a:pt x="7" y="296"/>
                </a:lnTo>
                <a:lnTo>
                  <a:pt x="11" y="290"/>
                </a:lnTo>
                <a:lnTo>
                  <a:pt x="11" y="288"/>
                </a:lnTo>
                <a:lnTo>
                  <a:pt x="9" y="282"/>
                </a:lnTo>
                <a:lnTo>
                  <a:pt x="13" y="275"/>
                </a:lnTo>
                <a:lnTo>
                  <a:pt x="13" y="271"/>
                </a:lnTo>
                <a:lnTo>
                  <a:pt x="13" y="267"/>
                </a:lnTo>
                <a:lnTo>
                  <a:pt x="11" y="265"/>
                </a:lnTo>
                <a:lnTo>
                  <a:pt x="9" y="261"/>
                </a:lnTo>
                <a:lnTo>
                  <a:pt x="7" y="259"/>
                </a:lnTo>
                <a:lnTo>
                  <a:pt x="7" y="254"/>
                </a:lnTo>
                <a:lnTo>
                  <a:pt x="5" y="250"/>
                </a:lnTo>
                <a:lnTo>
                  <a:pt x="3" y="248"/>
                </a:lnTo>
                <a:lnTo>
                  <a:pt x="3" y="246"/>
                </a:lnTo>
                <a:lnTo>
                  <a:pt x="0" y="244"/>
                </a:lnTo>
                <a:lnTo>
                  <a:pt x="0" y="242"/>
                </a:lnTo>
                <a:lnTo>
                  <a:pt x="0" y="240"/>
                </a:lnTo>
                <a:lnTo>
                  <a:pt x="0" y="238"/>
                </a:lnTo>
                <a:lnTo>
                  <a:pt x="1" y="232"/>
                </a:lnTo>
                <a:lnTo>
                  <a:pt x="3" y="229"/>
                </a:lnTo>
                <a:lnTo>
                  <a:pt x="3" y="227"/>
                </a:lnTo>
                <a:lnTo>
                  <a:pt x="7" y="223"/>
                </a:lnTo>
                <a:lnTo>
                  <a:pt x="9" y="207"/>
                </a:lnTo>
                <a:lnTo>
                  <a:pt x="11" y="207"/>
                </a:lnTo>
                <a:lnTo>
                  <a:pt x="19" y="207"/>
                </a:lnTo>
                <a:lnTo>
                  <a:pt x="26" y="207"/>
                </a:lnTo>
                <a:lnTo>
                  <a:pt x="32" y="206"/>
                </a:lnTo>
                <a:lnTo>
                  <a:pt x="38" y="206"/>
                </a:lnTo>
                <a:lnTo>
                  <a:pt x="50" y="204"/>
                </a:lnTo>
                <a:lnTo>
                  <a:pt x="59" y="202"/>
                </a:lnTo>
                <a:lnTo>
                  <a:pt x="73" y="200"/>
                </a:lnTo>
                <a:lnTo>
                  <a:pt x="82" y="198"/>
                </a:lnTo>
                <a:lnTo>
                  <a:pt x="88" y="196"/>
                </a:lnTo>
                <a:lnTo>
                  <a:pt x="94" y="192"/>
                </a:lnTo>
                <a:lnTo>
                  <a:pt x="98" y="188"/>
                </a:lnTo>
                <a:lnTo>
                  <a:pt x="105" y="182"/>
                </a:lnTo>
                <a:lnTo>
                  <a:pt x="109" y="179"/>
                </a:lnTo>
                <a:lnTo>
                  <a:pt x="117" y="169"/>
                </a:lnTo>
                <a:lnTo>
                  <a:pt x="121" y="165"/>
                </a:lnTo>
                <a:lnTo>
                  <a:pt x="123" y="161"/>
                </a:lnTo>
                <a:lnTo>
                  <a:pt x="132" y="146"/>
                </a:lnTo>
                <a:lnTo>
                  <a:pt x="136" y="136"/>
                </a:lnTo>
                <a:lnTo>
                  <a:pt x="142" y="125"/>
                </a:lnTo>
                <a:lnTo>
                  <a:pt x="144" y="121"/>
                </a:lnTo>
                <a:lnTo>
                  <a:pt x="142" y="106"/>
                </a:lnTo>
                <a:lnTo>
                  <a:pt x="142" y="62"/>
                </a:lnTo>
                <a:lnTo>
                  <a:pt x="146" y="54"/>
                </a:lnTo>
                <a:lnTo>
                  <a:pt x="159" y="23"/>
                </a:lnTo>
                <a:lnTo>
                  <a:pt x="172" y="17"/>
                </a:lnTo>
                <a:lnTo>
                  <a:pt x="176" y="19"/>
                </a:lnTo>
                <a:lnTo>
                  <a:pt x="178" y="21"/>
                </a:lnTo>
                <a:lnTo>
                  <a:pt x="178" y="23"/>
                </a:lnTo>
                <a:lnTo>
                  <a:pt x="180" y="25"/>
                </a:lnTo>
                <a:lnTo>
                  <a:pt x="182" y="25"/>
                </a:lnTo>
                <a:lnTo>
                  <a:pt x="186" y="27"/>
                </a:lnTo>
                <a:lnTo>
                  <a:pt x="186" y="29"/>
                </a:lnTo>
                <a:lnTo>
                  <a:pt x="188" y="31"/>
                </a:lnTo>
                <a:lnTo>
                  <a:pt x="190" y="31"/>
                </a:lnTo>
                <a:lnTo>
                  <a:pt x="192" y="31"/>
                </a:lnTo>
                <a:lnTo>
                  <a:pt x="194" y="31"/>
                </a:lnTo>
                <a:lnTo>
                  <a:pt x="194" y="29"/>
                </a:lnTo>
                <a:lnTo>
                  <a:pt x="196" y="27"/>
                </a:lnTo>
                <a:lnTo>
                  <a:pt x="196" y="25"/>
                </a:lnTo>
                <a:lnTo>
                  <a:pt x="197" y="23"/>
                </a:lnTo>
                <a:lnTo>
                  <a:pt x="197" y="21"/>
                </a:lnTo>
                <a:lnTo>
                  <a:pt x="199" y="21"/>
                </a:lnTo>
                <a:lnTo>
                  <a:pt x="199" y="19"/>
                </a:lnTo>
                <a:lnTo>
                  <a:pt x="201" y="19"/>
                </a:lnTo>
                <a:lnTo>
                  <a:pt x="201" y="15"/>
                </a:lnTo>
                <a:lnTo>
                  <a:pt x="205" y="12"/>
                </a:lnTo>
                <a:lnTo>
                  <a:pt x="205" y="10"/>
                </a:lnTo>
                <a:lnTo>
                  <a:pt x="207" y="8"/>
                </a:lnTo>
                <a:lnTo>
                  <a:pt x="209" y="4"/>
                </a:lnTo>
                <a:lnTo>
                  <a:pt x="211" y="4"/>
                </a:lnTo>
                <a:lnTo>
                  <a:pt x="213" y="2"/>
                </a:lnTo>
                <a:lnTo>
                  <a:pt x="215" y="0"/>
                </a:lnTo>
                <a:lnTo>
                  <a:pt x="219" y="2"/>
                </a:lnTo>
                <a:lnTo>
                  <a:pt x="226" y="8"/>
                </a:lnTo>
                <a:lnTo>
                  <a:pt x="228" y="10"/>
                </a:lnTo>
                <a:lnTo>
                  <a:pt x="230" y="12"/>
                </a:lnTo>
                <a:lnTo>
                  <a:pt x="232" y="12"/>
                </a:lnTo>
                <a:lnTo>
                  <a:pt x="232" y="15"/>
                </a:lnTo>
                <a:lnTo>
                  <a:pt x="230" y="17"/>
                </a:lnTo>
                <a:lnTo>
                  <a:pt x="230" y="19"/>
                </a:lnTo>
                <a:lnTo>
                  <a:pt x="230" y="21"/>
                </a:lnTo>
                <a:lnTo>
                  <a:pt x="232" y="23"/>
                </a:lnTo>
                <a:lnTo>
                  <a:pt x="234" y="25"/>
                </a:lnTo>
                <a:lnTo>
                  <a:pt x="236" y="25"/>
                </a:lnTo>
                <a:lnTo>
                  <a:pt x="238" y="25"/>
                </a:lnTo>
                <a:lnTo>
                  <a:pt x="238" y="27"/>
                </a:lnTo>
                <a:lnTo>
                  <a:pt x="240" y="29"/>
                </a:lnTo>
                <a:lnTo>
                  <a:pt x="242" y="29"/>
                </a:lnTo>
                <a:lnTo>
                  <a:pt x="244" y="29"/>
                </a:lnTo>
                <a:lnTo>
                  <a:pt x="245" y="31"/>
                </a:lnTo>
                <a:lnTo>
                  <a:pt x="247" y="33"/>
                </a:lnTo>
                <a:lnTo>
                  <a:pt x="247" y="35"/>
                </a:lnTo>
                <a:lnTo>
                  <a:pt x="249" y="37"/>
                </a:lnTo>
                <a:lnTo>
                  <a:pt x="249" y="38"/>
                </a:lnTo>
                <a:lnTo>
                  <a:pt x="251" y="40"/>
                </a:lnTo>
                <a:lnTo>
                  <a:pt x="251" y="42"/>
                </a:lnTo>
                <a:lnTo>
                  <a:pt x="253" y="42"/>
                </a:lnTo>
                <a:lnTo>
                  <a:pt x="253" y="46"/>
                </a:lnTo>
                <a:lnTo>
                  <a:pt x="253" y="50"/>
                </a:lnTo>
                <a:lnTo>
                  <a:pt x="253" y="52"/>
                </a:lnTo>
                <a:lnTo>
                  <a:pt x="253" y="54"/>
                </a:lnTo>
                <a:lnTo>
                  <a:pt x="253" y="56"/>
                </a:lnTo>
                <a:lnTo>
                  <a:pt x="253" y="58"/>
                </a:lnTo>
                <a:lnTo>
                  <a:pt x="253" y="62"/>
                </a:lnTo>
                <a:lnTo>
                  <a:pt x="253" y="63"/>
                </a:lnTo>
                <a:lnTo>
                  <a:pt x="253" y="69"/>
                </a:lnTo>
                <a:lnTo>
                  <a:pt x="253" y="71"/>
                </a:lnTo>
                <a:lnTo>
                  <a:pt x="253" y="73"/>
                </a:lnTo>
                <a:lnTo>
                  <a:pt x="253" y="75"/>
                </a:lnTo>
                <a:lnTo>
                  <a:pt x="255" y="77"/>
                </a:lnTo>
                <a:lnTo>
                  <a:pt x="259" y="79"/>
                </a:lnTo>
                <a:lnTo>
                  <a:pt x="261" y="79"/>
                </a:lnTo>
                <a:lnTo>
                  <a:pt x="263" y="77"/>
                </a:lnTo>
                <a:lnTo>
                  <a:pt x="265" y="77"/>
                </a:lnTo>
                <a:lnTo>
                  <a:pt x="265" y="75"/>
                </a:lnTo>
                <a:lnTo>
                  <a:pt x="267" y="75"/>
                </a:lnTo>
                <a:lnTo>
                  <a:pt x="270" y="71"/>
                </a:lnTo>
                <a:lnTo>
                  <a:pt x="272" y="69"/>
                </a:lnTo>
                <a:lnTo>
                  <a:pt x="276" y="67"/>
                </a:lnTo>
                <a:lnTo>
                  <a:pt x="276" y="65"/>
                </a:lnTo>
                <a:lnTo>
                  <a:pt x="278" y="63"/>
                </a:lnTo>
                <a:lnTo>
                  <a:pt x="280" y="62"/>
                </a:lnTo>
                <a:lnTo>
                  <a:pt x="282" y="60"/>
                </a:lnTo>
                <a:lnTo>
                  <a:pt x="284" y="60"/>
                </a:lnTo>
                <a:lnTo>
                  <a:pt x="284" y="58"/>
                </a:lnTo>
                <a:lnTo>
                  <a:pt x="284" y="56"/>
                </a:lnTo>
                <a:lnTo>
                  <a:pt x="286" y="54"/>
                </a:lnTo>
                <a:lnTo>
                  <a:pt x="288" y="52"/>
                </a:lnTo>
                <a:lnTo>
                  <a:pt x="288" y="50"/>
                </a:lnTo>
                <a:lnTo>
                  <a:pt x="286" y="50"/>
                </a:lnTo>
                <a:lnTo>
                  <a:pt x="286" y="48"/>
                </a:lnTo>
                <a:lnTo>
                  <a:pt x="290" y="46"/>
                </a:lnTo>
                <a:lnTo>
                  <a:pt x="292" y="46"/>
                </a:lnTo>
                <a:lnTo>
                  <a:pt x="294" y="46"/>
                </a:lnTo>
                <a:lnTo>
                  <a:pt x="297" y="46"/>
                </a:lnTo>
                <a:lnTo>
                  <a:pt x="299" y="48"/>
                </a:lnTo>
                <a:lnTo>
                  <a:pt x="301" y="48"/>
                </a:lnTo>
                <a:lnTo>
                  <a:pt x="303" y="50"/>
                </a:lnTo>
                <a:lnTo>
                  <a:pt x="305" y="50"/>
                </a:lnTo>
                <a:lnTo>
                  <a:pt x="307" y="50"/>
                </a:lnTo>
                <a:lnTo>
                  <a:pt x="309" y="50"/>
                </a:lnTo>
                <a:lnTo>
                  <a:pt x="315" y="50"/>
                </a:lnTo>
                <a:lnTo>
                  <a:pt x="317" y="52"/>
                </a:lnTo>
                <a:lnTo>
                  <a:pt x="318" y="54"/>
                </a:lnTo>
                <a:lnTo>
                  <a:pt x="318" y="56"/>
                </a:lnTo>
                <a:lnTo>
                  <a:pt x="322" y="58"/>
                </a:lnTo>
                <a:lnTo>
                  <a:pt x="322" y="60"/>
                </a:lnTo>
                <a:lnTo>
                  <a:pt x="324" y="60"/>
                </a:lnTo>
                <a:lnTo>
                  <a:pt x="326" y="62"/>
                </a:lnTo>
                <a:lnTo>
                  <a:pt x="326" y="63"/>
                </a:lnTo>
                <a:lnTo>
                  <a:pt x="328" y="63"/>
                </a:lnTo>
                <a:lnTo>
                  <a:pt x="328" y="65"/>
                </a:lnTo>
                <a:lnTo>
                  <a:pt x="330" y="67"/>
                </a:lnTo>
                <a:lnTo>
                  <a:pt x="332" y="67"/>
                </a:lnTo>
                <a:lnTo>
                  <a:pt x="332" y="69"/>
                </a:lnTo>
                <a:lnTo>
                  <a:pt x="334" y="71"/>
                </a:lnTo>
                <a:lnTo>
                  <a:pt x="334" y="73"/>
                </a:lnTo>
                <a:lnTo>
                  <a:pt x="336" y="73"/>
                </a:lnTo>
                <a:lnTo>
                  <a:pt x="336" y="75"/>
                </a:lnTo>
                <a:lnTo>
                  <a:pt x="336" y="77"/>
                </a:lnTo>
                <a:lnTo>
                  <a:pt x="336" y="79"/>
                </a:lnTo>
                <a:lnTo>
                  <a:pt x="338" y="81"/>
                </a:lnTo>
                <a:lnTo>
                  <a:pt x="340" y="85"/>
                </a:lnTo>
                <a:lnTo>
                  <a:pt x="340" y="86"/>
                </a:lnTo>
                <a:lnTo>
                  <a:pt x="342" y="88"/>
                </a:lnTo>
                <a:lnTo>
                  <a:pt x="343" y="88"/>
                </a:lnTo>
                <a:lnTo>
                  <a:pt x="345" y="88"/>
                </a:lnTo>
                <a:lnTo>
                  <a:pt x="347" y="88"/>
                </a:lnTo>
                <a:lnTo>
                  <a:pt x="349" y="86"/>
                </a:lnTo>
                <a:lnTo>
                  <a:pt x="351" y="86"/>
                </a:lnTo>
                <a:lnTo>
                  <a:pt x="353" y="85"/>
                </a:lnTo>
                <a:lnTo>
                  <a:pt x="353" y="83"/>
                </a:lnTo>
                <a:lnTo>
                  <a:pt x="353" y="81"/>
                </a:lnTo>
                <a:lnTo>
                  <a:pt x="355" y="81"/>
                </a:lnTo>
                <a:lnTo>
                  <a:pt x="355" y="79"/>
                </a:lnTo>
                <a:lnTo>
                  <a:pt x="355" y="77"/>
                </a:lnTo>
                <a:lnTo>
                  <a:pt x="357" y="75"/>
                </a:lnTo>
                <a:lnTo>
                  <a:pt x="357" y="73"/>
                </a:lnTo>
                <a:lnTo>
                  <a:pt x="359" y="73"/>
                </a:lnTo>
                <a:lnTo>
                  <a:pt x="359" y="71"/>
                </a:lnTo>
                <a:lnTo>
                  <a:pt x="361" y="69"/>
                </a:lnTo>
                <a:lnTo>
                  <a:pt x="363" y="67"/>
                </a:lnTo>
                <a:lnTo>
                  <a:pt x="365" y="67"/>
                </a:lnTo>
                <a:lnTo>
                  <a:pt x="367" y="65"/>
                </a:lnTo>
                <a:lnTo>
                  <a:pt x="367" y="63"/>
                </a:lnTo>
                <a:lnTo>
                  <a:pt x="368" y="63"/>
                </a:lnTo>
                <a:lnTo>
                  <a:pt x="368" y="62"/>
                </a:lnTo>
                <a:lnTo>
                  <a:pt x="368" y="60"/>
                </a:lnTo>
                <a:lnTo>
                  <a:pt x="370" y="58"/>
                </a:lnTo>
                <a:lnTo>
                  <a:pt x="372" y="56"/>
                </a:lnTo>
                <a:lnTo>
                  <a:pt x="372" y="54"/>
                </a:lnTo>
                <a:lnTo>
                  <a:pt x="372" y="52"/>
                </a:lnTo>
                <a:lnTo>
                  <a:pt x="374" y="50"/>
                </a:lnTo>
                <a:lnTo>
                  <a:pt x="374" y="48"/>
                </a:lnTo>
                <a:lnTo>
                  <a:pt x="374" y="46"/>
                </a:lnTo>
                <a:lnTo>
                  <a:pt x="374" y="44"/>
                </a:lnTo>
                <a:lnTo>
                  <a:pt x="376" y="46"/>
                </a:lnTo>
                <a:lnTo>
                  <a:pt x="378" y="48"/>
                </a:lnTo>
                <a:lnTo>
                  <a:pt x="380" y="48"/>
                </a:lnTo>
                <a:lnTo>
                  <a:pt x="382" y="48"/>
                </a:lnTo>
                <a:lnTo>
                  <a:pt x="384" y="48"/>
                </a:lnTo>
                <a:lnTo>
                  <a:pt x="386" y="48"/>
                </a:lnTo>
                <a:lnTo>
                  <a:pt x="388" y="48"/>
                </a:lnTo>
                <a:lnTo>
                  <a:pt x="390" y="50"/>
                </a:lnTo>
                <a:lnTo>
                  <a:pt x="392" y="50"/>
                </a:lnTo>
                <a:lnTo>
                  <a:pt x="393" y="50"/>
                </a:lnTo>
                <a:lnTo>
                  <a:pt x="395" y="50"/>
                </a:lnTo>
                <a:lnTo>
                  <a:pt x="395" y="52"/>
                </a:lnTo>
                <a:lnTo>
                  <a:pt x="397" y="52"/>
                </a:lnTo>
                <a:lnTo>
                  <a:pt x="399" y="54"/>
                </a:lnTo>
                <a:lnTo>
                  <a:pt x="399" y="56"/>
                </a:lnTo>
                <a:lnTo>
                  <a:pt x="399" y="58"/>
                </a:lnTo>
                <a:lnTo>
                  <a:pt x="399" y="60"/>
                </a:lnTo>
                <a:lnTo>
                  <a:pt x="399" y="62"/>
                </a:lnTo>
                <a:lnTo>
                  <a:pt x="397" y="63"/>
                </a:lnTo>
                <a:lnTo>
                  <a:pt x="397" y="65"/>
                </a:lnTo>
                <a:lnTo>
                  <a:pt x="397" y="67"/>
                </a:lnTo>
                <a:lnTo>
                  <a:pt x="399" y="67"/>
                </a:lnTo>
                <a:lnTo>
                  <a:pt x="399" y="69"/>
                </a:lnTo>
                <a:lnTo>
                  <a:pt x="401" y="69"/>
                </a:lnTo>
                <a:lnTo>
                  <a:pt x="401" y="71"/>
                </a:lnTo>
                <a:lnTo>
                  <a:pt x="403" y="71"/>
                </a:lnTo>
                <a:lnTo>
                  <a:pt x="405" y="71"/>
                </a:lnTo>
                <a:lnTo>
                  <a:pt x="405" y="73"/>
                </a:lnTo>
                <a:lnTo>
                  <a:pt x="407" y="73"/>
                </a:lnTo>
                <a:lnTo>
                  <a:pt x="405" y="75"/>
                </a:lnTo>
                <a:lnTo>
                  <a:pt x="405" y="77"/>
                </a:lnTo>
                <a:lnTo>
                  <a:pt x="403" y="79"/>
                </a:lnTo>
                <a:lnTo>
                  <a:pt x="403" y="81"/>
                </a:lnTo>
                <a:lnTo>
                  <a:pt x="405" y="81"/>
                </a:lnTo>
                <a:lnTo>
                  <a:pt x="405" y="83"/>
                </a:lnTo>
                <a:lnTo>
                  <a:pt x="407" y="83"/>
                </a:lnTo>
                <a:lnTo>
                  <a:pt x="409" y="83"/>
                </a:lnTo>
                <a:lnTo>
                  <a:pt x="411" y="83"/>
                </a:lnTo>
                <a:lnTo>
                  <a:pt x="415" y="83"/>
                </a:lnTo>
                <a:lnTo>
                  <a:pt x="416" y="83"/>
                </a:lnTo>
                <a:lnTo>
                  <a:pt x="420" y="83"/>
                </a:lnTo>
                <a:lnTo>
                  <a:pt x="422" y="85"/>
                </a:lnTo>
                <a:lnTo>
                  <a:pt x="424" y="85"/>
                </a:lnTo>
                <a:lnTo>
                  <a:pt x="426" y="85"/>
                </a:lnTo>
                <a:lnTo>
                  <a:pt x="428" y="85"/>
                </a:lnTo>
                <a:lnTo>
                  <a:pt x="430" y="85"/>
                </a:lnTo>
                <a:lnTo>
                  <a:pt x="432" y="85"/>
                </a:lnTo>
                <a:lnTo>
                  <a:pt x="434" y="86"/>
                </a:lnTo>
                <a:lnTo>
                  <a:pt x="438" y="86"/>
                </a:lnTo>
                <a:lnTo>
                  <a:pt x="440" y="86"/>
                </a:lnTo>
                <a:lnTo>
                  <a:pt x="441" y="86"/>
                </a:lnTo>
                <a:lnTo>
                  <a:pt x="443" y="86"/>
                </a:lnTo>
                <a:lnTo>
                  <a:pt x="445" y="86"/>
                </a:lnTo>
                <a:lnTo>
                  <a:pt x="445" y="85"/>
                </a:lnTo>
                <a:lnTo>
                  <a:pt x="447" y="85"/>
                </a:lnTo>
                <a:lnTo>
                  <a:pt x="449" y="85"/>
                </a:lnTo>
                <a:lnTo>
                  <a:pt x="451" y="85"/>
                </a:lnTo>
                <a:lnTo>
                  <a:pt x="453" y="85"/>
                </a:lnTo>
                <a:lnTo>
                  <a:pt x="455" y="85"/>
                </a:lnTo>
                <a:lnTo>
                  <a:pt x="457" y="85"/>
                </a:lnTo>
                <a:lnTo>
                  <a:pt x="459" y="83"/>
                </a:lnTo>
                <a:lnTo>
                  <a:pt x="461" y="85"/>
                </a:lnTo>
                <a:lnTo>
                  <a:pt x="463" y="85"/>
                </a:lnTo>
                <a:lnTo>
                  <a:pt x="465" y="88"/>
                </a:lnTo>
                <a:lnTo>
                  <a:pt x="465" y="90"/>
                </a:lnTo>
                <a:lnTo>
                  <a:pt x="465" y="92"/>
                </a:lnTo>
                <a:lnTo>
                  <a:pt x="465" y="94"/>
                </a:lnTo>
                <a:lnTo>
                  <a:pt x="465" y="96"/>
                </a:lnTo>
                <a:lnTo>
                  <a:pt x="465" y="98"/>
                </a:lnTo>
                <a:lnTo>
                  <a:pt x="466" y="100"/>
                </a:lnTo>
                <a:lnTo>
                  <a:pt x="466" y="102"/>
                </a:lnTo>
                <a:lnTo>
                  <a:pt x="465" y="102"/>
                </a:lnTo>
                <a:lnTo>
                  <a:pt x="463" y="102"/>
                </a:lnTo>
                <a:lnTo>
                  <a:pt x="461" y="104"/>
                </a:lnTo>
                <a:lnTo>
                  <a:pt x="461" y="106"/>
                </a:lnTo>
                <a:lnTo>
                  <a:pt x="459" y="108"/>
                </a:lnTo>
                <a:lnTo>
                  <a:pt x="459" y="110"/>
                </a:lnTo>
                <a:lnTo>
                  <a:pt x="457" y="111"/>
                </a:lnTo>
                <a:lnTo>
                  <a:pt x="457" y="115"/>
                </a:lnTo>
                <a:lnTo>
                  <a:pt x="455" y="115"/>
                </a:lnTo>
                <a:lnTo>
                  <a:pt x="455" y="117"/>
                </a:lnTo>
                <a:lnTo>
                  <a:pt x="455" y="119"/>
                </a:lnTo>
                <a:lnTo>
                  <a:pt x="453" y="119"/>
                </a:lnTo>
                <a:lnTo>
                  <a:pt x="453" y="121"/>
                </a:lnTo>
                <a:lnTo>
                  <a:pt x="451" y="121"/>
                </a:lnTo>
                <a:lnTo>
                  <a:pt x="449" y="121"/>
                </a:lnTo>
                <a:lnTo>
                  <a:pt x="447" y="121"/>
                </a:lnTo>
                <a:lnTo>
                  <a:pt x="443" y="121"/>
                </a:lnTo>
                <a:lnTo>
                  <a:pt x="441" y="123"/>
                </a:lnTo>
                <a:lnTo>
                  <a:pt x="440" y="123"/>
                </a:lnTo>
                <a:lnTo>
                  <a:pt x="440" y="125"/>
                </a:lnTo>
                <a:lnTo>
                  <a:pt x="440" y="127"/>
                </a:lnTo>
                <a:lnTo>
                  <a:pt x="440" y="129"/>
                </a:lnTo>
                <a:lnTo>
                  <a:pt x="440" y="131"/>
                </a:lnTo>
                <a:lnTo>
                  <a:pt x="438" y="133"/>
                </a:lnTo>
                <a:lnTo>
                  <a:pt x="436" y="134"/>
                </a:lnTo>
                <a:lnTo>
                  <a:pt x="436" y="136"/>
                </a:lnTo>
                <a:lnTo>
                  <a:pt x="434" y="136"/>
                </a:lnTo>
                <a:lnTo>
                  <a:pt x="432" y="136"/>
                </a:lnTo>
                <a:lnTo>
                  <a:pt x="430" y="136"/>
                </a:lnTo>
                <a:lnTo>
                  <a:pt x="428" y="138"/>
                </a:lnTo>
                <a:lnTo>
                  <a:pt x="428" y="140"/>
                </a:lnTo>
                <a:lnTo>
                  <a:pt x="430" y="142"/>
                </a:lnTo>
                <a:lnTo>
                  <a:pt x="428" y="142"/>
                </a:lnTo>
                <a:lnTo>
                  <a:pt x="428" y="144"/>
                </a:lnTo>
                <a:lnTo>
                  <a:pt x="426" y="146"/>
                </a:lnTo>
                <a:lnTo>
                  <a:pt x="426" y="148"/>
                </a:lnTo>
                <a:lnTo>
                  <a:pt x="428" y="148"/>
                </a:lnTo>
                <a:lnTo>
                  <a:pt x="428" y="150"/>
                </a:lnTo>
                <a:lnTo>
                  <a:pt x="430" y="152"/>
                </a:lnTo>
                <a:lnTo>
                  <a:pt x="430" y="154"/>
                </a:lnTo>
                <a:lnTo>
                  <a:pt x="430" y="156"/>
                </a:lnTo>
                <a:lnTo>
                  <a:pt x="432" y="158"/>
                </a:lnTo>
                <a:lnTo>
                  <a:pt x="432" y="159"/>
                </a:lnTo>
                <a:lnTo>
                  <a:pt x="434" y="159"/>
                </a:lnTo>
                <a:lnTo>
                  <a:pt x="434" y="161"/>
                </a:lnTo>
                <a:lnTo>
                  <a:pt x="436" y="161"/>
                </a:lnTo>
                <a:lnTo>
                  <a:pt x="438" y="161"/>
                </a:lnTo>
                <a:lnTo>
                  <a:pt x="438" y="163"/>
                </a:lnTo>
                <a:lnTo>
                  <a:pt x="438" y="165"/>
                </a:lnTo>
                <a:lnTo>
                  <a:pt x="438" y="167"/>
                </a:lnTo>
                <a:lnTo>
                  <a:pt x="440" y="169"/>
                </a:lnTo>
                <a:lnTo>
                  <a:pt x="440" y="173"/>
                </a:lnTo>
                <a:lnTo>
                  <a:pt x="441" y="175"/>
                </a:lnTo>
                <a:lnTo>
                  <a:pt x="443" y="175"/>
                </a:lnTo>
                <a:lnTo>
                  <a:pt x="445" y="175"/>
                </a:lnTo>
                <a:lnTo>
                  <a:pt x="445" y="177"/>
                </a:lnTo>
                <a:lnTo>
                  <a:pt x="445" y="181"/>
                </a:lnTo>
                <a:lnTo>
                  <a:pt x="445" y="182"/>
                </a:lnTo>
                <a:lnTo>
                  <a:pt x="447" y="184"/>
                </a:lnTo>
                <a:lnTo>
                  <a:pt x="447" y="186"/>
                </a:lnTo>
                <a:lnTo>
                  <a:pt x="445" y="188"/>
                </a:lnTo>
                <a:lnTo>
                  <a:pt x="443" y="190"/>
                </a:lnTo>
                <a:lnTo>
                  <a:pt x="445" y="190"/>
                </a:lnTo>
                <a:lnTo>
                  <a:pt x="445" y="192"/>
                </a:lnTo>
                <a:lnTo>
                  <a:pt x="447" y="194"/>
                </a:lnTo>
                <a:lnTo>
                  <a:pt x="449" y="194"/>
                </a:lnTo>
                <a:lnTo>
                  <a:pt x="451" y="196"/>
                </a:lnTo>
                <a:lnTo>
                  <a:pt x="453" y="196"/>
                </a:lnTo>
                <a:lnTo>
                  <a:pt x="455" y="196"/>
                </a:lnTo>
                <a:lnTo>
                  <a:pt x="457" y="196"/>
                </a:lnTo>
                <a:lnTo>
                  <a:pt x="459" y="196"/>
                </a:lnTo>
                <a:lnTo>
                  <a:pt x="459" y="194"/>
                </a:lnTo>
                <a:lnTo>
                  <a:pt x="461" y="194"/>
                </a:lnTo>
                <a:lnTo>
                  <a:pt x="463" y="196"/>
                </a:lnTo>
                <a:lnTo>
                  <a:pt x="463" y="198"/>
                </a:lnTo>
                <a:lnTo>
                  <a:pt x="463" y="200"/>
                </a:lnTo>
                <a:lnTo>
                  <a:pt x="465" y="200"/>
                </a:lnTo>
                <a:lnTo>
                  <a:pt x="465" y="202"/>
                </a:lnTo>
                <a:lnTo>
                  <a:pt x="466" y="202"/>
                </a:lnTo>
                <a:lnTo>
                  <a:pt x="468" y="202"/>
                </a:lnTo>
                <a:lnTo>
                  <a:pt x="470" y="204"/>
                </a:lnTo>
                <a:lnTo>
                  <a:pt x="472" y="204"/>
                </a:lnTo>
                <a:lnTo>
                  <a:pt x="472" y="206"/>
                </a:lnTo>
                <a:lnTo>
                  <a:pt x="472" y="207"/>
                </a:lnTo>
                <a:lnTo>
                  <a:pt x="472" y="209"/>
                </a:lnTo>
                <a:lnTo>
                  <a:pt x="470" y="209"/>
                </a:lnTo>
                <a:lnTo>
                  <a:pt x="470" y="211"/>
                </a:lnTo>
                <a:lnTo>
                  <a:pt x="472" y="211"/>
                </a:lnTo>
                <a:lnTo>
                  <a:pt x="474" y="211"/>
                </a:lnTo>
                <a:lnTo>
                  <a:pt x="476" y="211"/>
                </a:lnTo>
                <a:lnTo>
                  <a:pt x="476" y="213"/>
                </a:lnTo>
                <a:lnTo>
                  <a:pt x="478" y="213"/>
                </a:lnTo>
                <a:lnTo>
                  <a:pt x="480" y="213"/>
                </a:lnTo>
                <a:lnTo>
                  <a:pt x="480" y="211"/>
                </a:lnTo>
                <a:lnTo>
                  <a:pt x="482" y="211"/>
                </a:lnTo>
                <a:lnTo>
                  <a:pt x="482" y="209"/>
                </a:lnTo>
                <a:lnTo>
                  <a:pt x="484" y="209"/>
                </a:lnTo>
                <a:lnTo>
                  <a:pt x="484" y="207"/>
                </a:lnTo>
                <a:lnTo>
                  <a:pt x="488" y="206"/>
                </a:lnTo>
                <a:lnTo>
                  <a:pt x="489" y="206"/>
                </a:lnTo>
                <a:lnTo>
                  <a:pt x="493" y="207"/>
                </a:lnTo>
                <a:lnTo>
                  <a:pt x="495" y="207"/>
                </a:lnTo>
                <a:lnTo>
                  <a:pt x="497" y="207"/>
                </a:lnTo>
                <a:lnTo>
                  <a:pt x="501" y="207"/>
                </a:lnTo>
                <a:lnTo>
                  <a:pt x="503" y="207"/>
                </a:lnTo>
                <a:lnTo>
                  <a:pt x="505" y="207"/>
                </a:lnTo>
                <a:lnTo>
                  <a:pt x="507" y="207"/>
                </a:lnTo>
                <a:lnTo>
                  <a:pt x="509" y="206"/>
                </a:lnTo>
                <a:lnTo>
                  <a:pt x="513" y="207"/>
                </a:lnTo>
                <a:lnTo>
                  <a:pt x="514" y="206"/>
                </a:lnTo>
                <a:lnTo>
                  <a:pt x="516" y="206"/>
                </a:lnTo>
                <a:lnTo>
                  <a:pt x="518" y="206"/>
                </a:lnTo>
                <a:lnTo>
                  <a:pt x="520" y="206"/>
                </a:lnTo>
                <a:lnTo>
                  <a:pt x="522" y="204"/>
                </a:lnTo>
                <a:lnTo>
                  <a:pt x="524" y="204"/>
                </a:lnTo>
                <a:lnTo>
                  <a:pt x="526" y="202"/>
                </a:lnTo>
                <a:lnTo>
                  <a:pt x="528" y="202"/>
                </a:lnTo>
                <a:lnTo>
                  <a:pt x="530" y="202"/>
                </a:lnTo>
                <a:lnTo>
                  <a:pt x="532" y="204"/>
                </a:lnTo>
                <a:lnTo>
                  <a:pt x="534" y="204"/>
                </a:lnTo>
                <a:lnTo>
                  <a:pt x="536" y="204"/>
                </a:lnTo>
                <a:lnTo>
                  <a:pt x="536" y="206"/>
                </a:lnTo>
                <a:lnTo>
                  <a:pt x="539" y="206"/>
                </a:lnTo>
                <a:lnTo>
                  <a:pt x="541" y="207"/>
                </a:lnTo>
                <a:lnTo>
                  <a:pt x="543" y="209"/>
                </a:lnTo>
                <a:lnTo>
                  <a:pt x="545" y="209"/>
                </a:lnTo>
                <a:lnTo>
                  <a:pt x="547" y="209"/>
                </a:lnTo>
                <a:lnTo>
                  <a:pt x="549" y="211"/>
                </a:lnTo>
                <a:lnTo>
                  <a:pt x="551" y="213"/>
                </a:lnTo>
                <a:lnTo>
                  <a:pt x="553" y="213"/>
                </a:lnTo>
                <a:lnTo>
                  <a:pt x="555" y="215"/>
                </a:lnTo>
                <a:lnTo>
                  <a:pt x="557" y="215"/>
                </a:lnTo>
                <a:lnTo>
                  <a:pt x="559" y="215"/>
                </a:lnTo>
                <a:lnTo>
                  <a:pt x="561" y="217"/>
                </a:lnTo>
                <a:lnTo>
                  <a:pt x="562" y="217"/>
                </a:lnTo>
                <a:lnTo>
                  <a:pt x="564" y="217"/>
                </a:lnTo>
                <a:lnTo>
                  <a:pt x="566" y="217"/>
                </a:lnTo>
                <a:lnTo>
                  <a:pt x="568" y="217"/>
                </a:lnTo>
                <a:lnTo>
                  <a:pt x="568" y="219"/>
                </a:lnTo>
                <a:lnTo>
                  <a:pt x="570" y="219"/>
                </a:lnTo>
                <a:lnTo>
                  <a:pt x="572" y="219"/>
                </a:lnTo>
                <a:lnTo>
                  <a:pt x="572" y="221"/>
                </a:lnTo>
                <a:lnTo>
                  <a:pt x="574" y="221"/>
                </a:lnTo>
                <a:lnTo>
                  <a:pt x="576" y="221"/>
                </a:lnTo>
                <a:lnTo>
                  <a:pt x="578" y="221"/>
                </a:lnTo>
                <a:lnTo>
                  <a:pt x="580" y="221"/>
                </a:lnTo>
                <a:lnTo>
                  <a:pt x="582" y="223"/>
                </a:lnTo>
                <a:lnTo>
                  <a:pt x="584" y="223"/>
                </a:lnTo>
                <a:lnTo>
                  <a:pt x="586" y="223"/>
                </a:lnTo>
                <a:lnTo>
                  <a:pt x="586" y="225"/>
                </a:lnTo>
                <a:lnTo>
                  <a:pt x="584" y="229"/>
                </a:lnTo>
                <a:lnTo>
                  <a:pt x="584" y="230"/>
                </a:lnTo>
                <a:lnTo>
                  <a:pt x="584" y="232"/>
                </a:lnTo>
                <a:lnTo>
                  <a:pt x="584" y="236"/>
                </a:lnTo>
                <a:lnTo>
                  <a:pt x="584" y="238"/>
                </a:lnTo>
                <a:lnTo>
                  <a:pt x="586" y="242"/>
                </a:lnTo>
                <a:lnTo>
                  <a:pt x="584" y="244"/>
                </a:lnTo>
                <a:lnTo>
                  <a:pt x="582" y="244"/>
                </a:lnTo>
                <a:lnTo>
                  <a:pt x="580" y="242"/>
                </a:lnTo>
                <a:lnTo>
                  <a:pt x="578" y="242"/>
                </a:lnTo>
                <a:lnTo>
                  <a:pt x="574" y="242"/>
                </a:lnTo>
                <a:lnTo>
                  <a:pt x="572" y="242"/>
                </a:lnTo>
                <a:lnTo>
                  <a:pt x="570" y="240"/>
                </a:lnTo>
                <a:lnTo>
                  <a:pt x="568" y="242"/>
                </a:lnTo>
                <a:lnTo>
                  <a:pt x="566" y="242"/>
                </a:lnTo>
                <a:lnTo>
                  <a:pt x="564" y="242"/>
                </a:lnTo>
                <a:lnTo>
                  <a:pt x="562" y="242"/>
                </a:lnTo>
                <a:lnTo>
                  <a:pt x="561" y="240"/>
                </a:lnTo>
                <a:lnTo>
                  <a:pt x="559" y="242"/>
                </a:lnTo>
                <a:lnTo>
                  <a:pt x="557" y="242"/>
                </a:lnTo>
                <a:lnTo>
                  <a:pt x="555" y="240"/>
                </a:lnTo>
                <a:lnTo>
                  <a:pt x="553" y="240"/>
                </a:lnTo>
                <a:lnTo>
                  <a:pt x="551" y="240"/>
                </a:lnTo>
                <a:lnTo>
                  <a:pt x="549" y="238"/>
                </a:lnTo>
                <a:lnTo>
                  <a:pt x="547" y="236"/>
                </a:lnTo>
                <a:lnTo>
                  <a:pt x="543" y="236"/>
                </a:lnTo>
                <a:lnTo>
                  <a:pt x="541" y="234"/>
                </a:lnTo>
                <a:lnTo>
                  <a:pt x="539" y="234"/>
                </a:lnTo>
                <a:lnTo>
                  <a:pt x="538" y="232"/>
                </a:lnTo>
                <a:lnTo>
                  <a:pt x="536" y="230"/>
                </a:lnTo>
                <a:lnTo>
                  <a:pt x="534" y="230"/>
                </a:lnTo>
                <a:lnTo>
                  <a:pt x="532" y="230"/>
                </a:lnTo>
                <a:lnTo>
                  <a:pt x="530" y="232"/>
                </a:lnTo>
                <a:lnTo>
                  <a:pt x="528" y="234"/>
                </a:lnTo>
                <a:lnTo>
                  <a:pt x="528" y="236"/>
                </a:lnTo>
                <a:lnTo>
                  <a:pt x="528" y="238"/>
                </a:lnTo>
                <a:lnTo>
                  <a:pt x="526" y="242"/>
                </a:lnTo>
                <a:lnTo>
                  <a:pt x="526" y="244"/>
                </a:lnTo>
                <a:lnTo>
                  <a:pt x="524" y="246"/>
                </a:lnTo>
                <a:lnTo>
                  <a:pt x="524" y="248"/>
                </a:lnTo>
                <a:lnTo>
                  <a:pt x="522" y="248"/>
                </a:lnTo>
                <a:lnTo>
                  <a:pt x="520" y="250"/>
                </a:lnTo>
                <a:lnTo>
                  <a:pt x="520" y="252"/>
                </a:lnTo>
                <a:lnTo>
                  <a:pt x="520" y="254"/>
                </a:lnTo>
                <a:lnTo>
                  <a:pt x="522" y="255"/>
                </a:lnTo>
                <a:lnTo>
                  <a:pt x="524" y="257"/>
                </a:lnTo>
                <a:lnTo>
                  <a:pt x="526" y="257"/>
                </a:lnTo>
                <a:lnTo>
                  <a:pt x="528" y="259"/>
                </a:lnTo>
                <a:lnTo>
                  <a:pt x="530" y="259"/>
                </a:lnTo>
                <a:lnTo>
                  <a:pt x="532" y="261"/>
                </a:lnTo>
                <a:lnTo>
                  <a:pt x="534" y="261"/>
                </a:lnTo>
                <a:lnTo>
                  <a:pt x="534" y="263"/>
                </a:lnTo>
                <a:lnTo>
                  <a:pt x="536" y="263"/>
                </a:lnTo>
                <a:lnTo>
                  <a:pt x="538" y="265"/>
                </a:lnTo>
                <a:lnTo>
                  <a:pt x="538" y="267"/>
                </a:lnTo>
                <a:lnTo>
                  <a:pt x="539" y="269"/>
                </a:lnTo>
                <a:lnTo>
                  <a:pt x="539" y="271"/>
                </a:lnTo>
                <a:lnTo>
                  <a:pt x="538" y="273"/>
                </a:lnTo>
                <a:lnTo>
                  <a:pt x="536" y="273"/>
                </a:lnTo>
                <a:lnTo>
                  <a:pt x="534" y="275"/>
                </a:lnTo>
                <a:lnTo>
                  <a:pt x="536" y="279"/>
                </a:lnTo>
                <a:lnTo>
                  <a:pt x="536" y="282"/>
                </a:lnTo>
                <a:lnTo>
                  <a:pt x="536" y="286"/>
                </a:lnTo>
                <a:lnTo>
                  <a:pt x="538" y="288"/>
                </a:lnTo>
                <a:lnTo>
                  <a:pt x="538" y="290"/>
                </a:lnTo>
                <a:lnTo>
                  <a:pt x="539" y="292"/>
                </a:lnTo>
                <a:lnTo>
                  <a:pt x="541" y="294"/>
                </a:lnTo>
                <a:lnTo>
                  <a:pt x="538" y="298"/>
                </a:lnTo>
                <a:lnTo>
                  <a:pt x="536" y="300"/>
                </a:lnTo>
                <a:lnTo>
                  <a:pt x="534" y="300"/>
                </a:lnTo>
                <a:lnTo>
                  <a:pt x="532" y="302"/>
                </a:lnTo>
                <a:lnTo>
                  <a:pt x="530" y="303"/>
                </a:lnTo>
                <a:lnTo>
                  <a:pt x="528" y="305"/>
                </a:lnTo>
                <a:lnTo>
                  <a:pt x="526" y="305"/>
                </a:lnTo>
                <a:lnTo>
                  <a:pt x="526" y="307"/>
                </a:lnTo>
                <a:lnTo>
                  <a:pt x="524" y="309"/>
                </a:lnTo>
                <a:lnTo>
                  <a:pt x="522" y="311"/>
                </a:lnTo>
                <a:lnTo>
                  <a:pt x="520" y="313"/>
                </a:lnTo>
                <a:lnTo>
                  <a:pt x="518" y="313"/>
                </a:lnTo>
                <a:lnTo>
                  <a:pt x="516" y="315"/>
                </a:lnTo>
                <a:lnTo>
                  <a:pt x="511" y="317"/>
                </a:lnTo>
                <a:lnTo>
                  <a:pt x="505" y="319"/>
                </a:lnTo>
                <a:lnTo>
                  <a:pt x="497" y="323"/>
                </a:lnTo>
                <a:lnTo>
                  <a:pt x="495" y="325"/>
                </a:lnTo>
                <a:lnTo>
                  <a:pt x="491" y="327"/>
                </a:lnTo>
                <a:lnTo>
                  <a:pt x="489" y="328"/>
                </a:lnTo>
                <a:lnTo>
                  <a:pt x="488" y="327"/>
                </a:lnTo>
                <a:lnTo>
                  <a:pt x="486" y="321"/>
                </a:lnTo>
                <a:lnTo>
                  <a:pt x="482" y="315"/>
                </a:lnTo>
                <a:lnTo>
                  <a:pt x="478" y="309"/>
                </a:lnTo>
                <a:lnTo>
                  <a:pt x="474" y="305"/>
                </a:lnTo>
                <a:lnTo>
                  <a:pt x="472" y="302"/>
                </a:lnTo>
                <a:lnTo>
                  <a:pt x="470" y="300"/>
                </a:lnTo>
                <a:lnTo>
                  <a:pt x="468" y="298"/>
                </a:lnTo>
                <a:lnTo>
                  <a:pt x="465" y="292"/>
                </a:lnTo>
                <a:lnTo>
                  <a:pt x="463" y="292"/>
                </a:lnTo>
                <a:lnTo>
                  <a:pt x="463" y="290"/>
                </a:lnTo>
                <a:lnTo>
                  <a:pt x="461" y="292"/>
                </a:lnTo>
                <a:lnTo>
                  <a:pt x="455" y="294"/>
                </a:lnTo>
                <a:lnTo>
                  <a:pt x="443" y="296"/>
                </a:lnTo>
                <a:lnTo>
                  <a:pt x="430" y="296"/>
                </a:lnTo>
                <a:lnTo>
                  <a:pt x="415" y="294"/>
                </a:lnTo>
                <a:lnTo>
                  <a:pt x="411" y="292"/>
                </a:lnTo>
                <a:lnTo>
                  <a:pt x="401" y="292"/>
                </a:lnTo>
                <a:lnTo>
                  <a:pt x="384" y="286"/>
                </a:lnTo>
                <a:lnTo>
                  <a:pt x="370" y="282"/>
                </a:lnTo>
                <a:lnTo>
                  <a:pt x="361" y="279"/>
                </a:lnTo>
                <a:lnTo>
                  <a:pt x="353" y="277"/>
                </a:lnTo>
                <a:lnTo>
                  <a:pt x="345" y="273"/>
                </a:lnTo>
                <a:lnTo>
                  <a:pt x="343" y="273"/>
                </a:lnTo>
                <a:lnTo>
                  <a:pt x="342" y="273"/>
                </a:lnTo>
                <a:lnTo>
                  <a:pt x="338" y="275"/>
                </a:lnTo>
                <a:lnTo>
                  <a:pt x="334" y="277"/>
                </a:lnTo>
                <a:lnTo>
                  <a:pt x="324" y="282"/>
                </a:lnTo>
                <a:lnTo>
                  <a:pt x="317" y="290"/>
                </a:lnTo>
                <a:lnTo>
                  <a:pt x="313" y="298"/>
                </a:lnTo>
                <a:lnTo>
                  <a:pt x="311" y="303"/>
                </a:lnTo>
                <a:lnTo>
                  <a:pt x="311" y="311"/>
                </a:lnTo>
                <a:lnTo>
                  <a:pt x="311" y="317"/>
                </a:lnTo>
                <a:lnTo>
                  <a:pt x="311" y="319"/>
                </a:lnTo>
                <a:lnTo>
                  <a:pt x="315" y="327"/>
                </a:lnTo>
                <a:lnTo>
                  <a:pt x="318" y="334"/>
                </a:lnTo>
                <a:lnTo>
                  <a:pt x="320" y="338"/>
                </a:lnTo>
                <a:lnTo>
                  <a:pt x="320" y="344"/>
                </a:lnTo>
                <a:lnTo>
                  <a:pt x="318" y="346"/>
                </a:lnTo>
                <a:lnTo>
                  <a:pt x="317" y="348"/>
                </a:lnTo>
                <a:lnTo>
                  <a:pt x="317" y="350"/>
                </a:lnTo>
                <a:lnTo>
                  <a:pt x="318" y="351"/>
                </a:lnTo>
                <a:lnTo>
                  <a:pt x="320" y="353"/>
                </a:lnTo>
                <a:lnTo>
                  <a:pt x="322" y="357"/>
                </a:lnTo>
                <a:close/>
              </a:path>
            </a:pathLst>
          </a:custGeom>
          <a:solidFill>
            <a:srgbClr val="BFE1B9"/>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08" name="Freeform 20">
            <a:extLst>
              <a:ext uri="{FF2B5EF4-FFF2-40B4-BE49-F238E27FC236}">
                <a16:creationId xmlns:a16="http://schemas.microsoft.com/office/drawing/2014/main" id="{BDB2ED2E-0192-7F7C-83B0-956D39F624E9}"/>
              </a:ext>
            </a:extLst>
          </p:cNvPr>
          <p:cNvSpPr>
            <a:spLocks/>
          </p:cNvSpPr>
          <p:nvPr/>
        </p:nvSpPr>
        <p:spPr bwMode="auto">
          <a:xfrm>
            <a:off x="6146571" y="2977638"/>
            <a:ext cx="1083827" cy="1052861"/>
          </a:xfrm>
          <a:custGeom>
            <a:avLst/>
            <a:gdLst>
              <a:gd name="T0" fmla="*/ 211 w 455"/>
              <a:gd name="T1" fmla="*/ 432 h 442"/>
              <a:gd name="T2" fmla="*/ 183 w 455"/>
              <a:gd name="T3" fmla="*/ 421 h 442"/>
              <a:gd name="T4" fmla="*/ 156 w 455"/>
              <a:gd name="T5" fmla="*/ 421 h 442"/>
              <a:gd name="T6" fmla="*/ 127 w 455"/>
              <a:gd name="T7" fmla="*/ 426 h 442"/>
              <a:gd name="T8" fmla="*/ 115 w 455"/>
              <a:gd name="T9" fmla="*/ 417 h 442"/>
              <a:gd name="T10" fmla="*/ 96 w 455"/>
              <a:gd name="T11" fmla="*/ 409 h 442"/>
              <a:gd name="T12" fmla="*/ 87 w 455"/>
              <a:gd name="T13" fmla="*/ 388 h 442"/>
              <a:gd name="T14" fmla="*/ 75 w 455"/>
              <a:gd name="T15" fmla="*/ 365 h 442"/>
              <a:gd name="T16" fmla="*/ 85 w 455"/>
              <a:gd name="T17" fmla="*/ 348 h 442"/>
              <a:gd name="T18" fmla="*/ 102 w 455"/>
              <a:gd name="T19" fmla="*/ 332 h 442"/>
              <a:gd name="T20" fmla="*/ 112 w 455"/>
              <a:gd name="T21" fmla="*/ 309 h 442"/>
              <a:gd name="T22" fmla="*/ 92 w 455"/>
              <a:gd name="T23" fmla="*/ 301 h 442"/>
              <a:gd name="T24" fmla="*/ 62 w 455"/>
              <a:gd name="T25" fmla="*/ 298 h 442"/>
              <a:gd name="T26" fmla="*/ 48 w 455"/>
              <a:gd name="T27" fmla="*/ 286 h 442"/>
              <a:gd name="T28" fmla="*/ 42 w 455"/>
              <a:gd name="T29" fmla="*/ 265 h 442"/>
              <a:gd name="T30" fmla="*/ 21 w 455"/>
              <a:gd name="T31" fmla="*/ 255 h 442"/>
              <a:gd name="T32" fmla="*/ 29 w 455"/>
              <a:gd name="T33" fmla="*/ 236 h 442"/>
              <a:gd name="T34" fmla="*/ 19 w 455"/>
              <a:gd name="T35" fmla="*/ 219 h 442"/>
              <a:gd name="T36" fmla="*/ 2 w 455"/>
              <a:gd name="T37" fmla="*/ 194 h 442"/>
              <a:gd name="T38" fmla="*/ 0 w 455"/>
              <a:gd name="T39" fmla="*/ 165 h 442"/>
              <a:gd name="T40" fmla="*/ 10 w 455"/>
              <a:gd name="T41" fmla="*/ 142 h 442"/>
              <a:gd name="T42" fmla="*/ 15 w 455"/>
              <a:gd name="T43" fmla="*/ 119 h 442"/>
              <a:gd name="T44" fmla="*/ 12 w 455"/>
              <a:gd name="T45" fmla="*/ 94 h 442"/>
              <a:gd name="T46" fmla="*/ 23 w 455"/>
              <a:gd name="T47" fmla="*/ 75 h 442"/>
              <a:gd name="T48" fmla="*/ 19 w 455"/>
              <a:gd name="T49" fmla="*/ 50 h 442"/>
              <a:gd name="T50" fmla="*/ 35 w 455"/>
              <a:gd name="T51" fmla="*/ 29 h 442"/>
              <a:gd name="T52" fmla="*/ 46 w 455"/>
              <a:gd name="T53" fmla="*/ 10 h 442"/>
              <a:gd name="T54" fmla="*/ 58 w 455"/>
              <a:gd name="T55" fmla="*/ 2 h 442"/>
              <a:gd name="T56" fmla="*/ 85 w 455"/>
              <a:gd name="T57" fmla="*/ 15 h 442"/>
              <a:gd name="T58" fmla="*/ 87 w 455"/>
              <a:gd name="T59" fmla="*/ 42 h 442"/>
              <a:gd name="T60" fmla="*/ 90 w 455"/>
              <a:gd name="T61" fmla="*/ 65 h 442"/>
              <a:gd name="T62" fmla="*/ 98 w 455"/>
              <a:gd name="T63" fmla="*/ 83 h 442"/>
              <a:gd name="T64" fmla="*/ 123 w 455"/>
              <a:gd name="T65" fmla="*/ 79 h 442"/>
              <a:gd name="T66" fmla="*/ 152 w 455"/>
              <a:gd name="T67" fmla="*/ 83 h 442"/>
              <a:gd name="T68" fmla="*/ 160 w 455"/>
              <a:gd name="T69" fmla="*/ 109 h 442"/>
              <a:gd name="T70" fmla="*/ 146 w 455"/>
              <a:gd name="T71" fmla="*/ 131 h 442"/>
              <a:gd name="T72" fmla="*/ 135 w 455"/>
              <a:gd name="T73" fmla="*/ 144 h 442"/>
              <a:gd name="T74" fmla="*/ 160 w 455"/>
              <a:gd name="T75" fmla="*/ 157 h 442"/>
              <a:gd name="T76" fmla="*/ 169 w 455"/>
              <a:gd name="T77" fmla="*/ 177 h 442"/>
              <a:gd name="T78" fmla="*/ 185 w 455"/>
              <a:gd name="T79" fmla="*/ 194 h 442"/>
              <a:gd name="T80" fmla="*/ 208 w 455"/>
              <a:gd name="T81" fmla="*/ 186 h 442"/>
              <a:gd name="T82" fmla="*/ 234 w 455"/>
              <a:gd name="T83" fmla="*/ 190 h 442"/>
              <a:gd name="T84" fmla="*/ 267 w 455"/>
              <a:gd name="T85" fmla="*/ 182 h 442"/>
              <a:gd name="T86" fmla="*/ 311 w 455"/>
              <a:gd name="T87" fmla="*/ 159 h 442"/>
              <a:gd name="T88" fmla="*/ 327 w 455"/>
              <a:gd name="T89" fmla="*/ 138 h 442"/>
              <a:gd name="T90" fmla="*/ 350 w 455"/>
              <a:gd name="T91" fmla="*/ 161 h 442"/>
              <a:gd name="T92" fmla="*/ 377 w 455"/>
              <a:gd name="T93" fmla="*/ 159 h 442"/>
              <a:gd name="T94" fmla="*/ 407 w 455"/>
              <a:gd name="T95" fmla="*/ 177 h 442"/>
              <a:gd name="T96" fmla="*/ 427 w 455"/>
              <a:gd name="T97" fmla="*/ 192 h 442"/>
              <a:gd name="T98" fmla="*/ 442 w 455"/>
              <a:gd name="T99" fmla="*/ 211 h 442"/>
              <a:gd name="T100" fmla="*/ 442 w 455"/>
              <a:gd name="T101" fmla="*/ 236 h 442"/>
              <a:gd name="T102" fmla="*/ 448 w 455"/>
              <a:gd name="T103" fmla="*/ 263 h 442"/>
              <a:gd name="T104" fmla="*/ 453 w 455"/>
              <a:gd name="T105" fmla="*/ 286 h 442"/>
              <a:gd name="T106" fmla="*/ 442 w 455"/>
              <a:gd name="T107" fmla="*/ 309 h 442"/>
              <a:gd name="T108" fmla="*/ 413 w 455"/>
              <a:gd name="T109" fmla="*/ 315 h 442"/>
              <a:gd name="T110" fmla="*/ 392 w 455"/>
              <a:gd name="T111" fmla="*/ 328 h 442"/>
              <a:gd name="T112" fmla="*/ 367 w 455"/>
              <a:gd name="T113" fmla="*/ 349 h 442"/>
              <a:gd name="T114" fmla="*/ 346 w 455"/>
              <a:gd name="T115" fmla="*/ 371 h 442"/>
              <a:gd name="T116" fmla="*/ 325 w 455"/>
              <a:gd name="T117" fmla="*/ 396 h 442"/>
              <a:gd name="T118" fmla="*/ 304 w 455"/>
              <a:gd name="T119" fmla="*/ 413 h 442"/>
              <a:gd name="T120" fmla="*/ 275 w 455"/>
              <a:gd name="T121" fmla="*/ 436 h 442"/>
              <a:gd name="T122" fmla="*/ 248 w 455"/>
              <a:gd name="T123" fmla="*/ 44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55" h="442">
                <a:moveTo>
                  <a:pt x="233" y="438"/>
                </a:moveTo>
                <a:lnTo>
                  <a:pt x="231" y="438"/>
                </a:lnTo>
                <a:lnTo>
                  <a:pt x="229" y="438"/>
                </a:lnTo>
                <a:lnTo>
                  <a:pt x="227" y="436"/>
                </a:lnTo>
                <a:lnTo>
                  <a:pt x="225" y="436"/>
                </a:lnTo>
                <a:lnTo>
                  <a:pt x="223" y="436"/>
                </a:lnTo>
                <a:lnTo>
                  <a:pt x="221" y="436"/>
                </a:lnTo>
                <a:lnTo>
                  <a:pt x="219" y="436"/>
                </a:lnTo>
                <a:lnTo>
                  <a:pt x="219" y="434"/>
                </a:lnTo>
                <a:lnTo>
                  <a:pt x="217" y="434"/>
                </a:lnTo>
                <a:lnTo>
                  <a:pt x="215" y="434"/>
                </a:lnTo>
                <a:lnTo>
                  <a:pt x="215" y="432"/>
                </a:lnTo>
                <a:lnTo>
                  <a:pt x="213" y="432"/>
                </a:lnTo>
                <a:lnTo>
                  <a:pt x="211" y="432"/>
                </a:lnTo>
                <a:lnTo>
                  <a:pt x="209" y="432"/>
                </a:lnTo>
                <a:lnTo>
                  <a:pt x="208" y="432"/>
                </a:lnTo>
                <a:lnTo>
                  <a:pt x="206" y="430"/>
                </a:lnTo>
                <a:lnTo>
                  <a:pt x="204" y="430"/>
                </a:lnTo>
                <a:lnTo>
                  <a:pt x="202" y="430"/>
                </a:lnTo>
                <a:lnTo>
                  <a:pt x="200" y="428"/>
                </a:lnTo>
                <a:lnTo>
                  <a:pt x="198" y="428"/>
                </a:lnTo>
                <a:lnTo>
                  <a:pt x="196" y="426"/>
                </a:lnTo>
                <a:lnTo>
                  <a:pt x="194" y="424"/>
                </a:lnTo>
                <a:lnTo>
                  <a:pt x="192" y="424"/>
                </a:lnTo>
                <a:lnTo>
                  <a:pt x="190" y="424"/>
                </a:lnTo>
                <a:lnTo>
                  <a:pt x="188" y="422"/>
                </a:lnTo>
                <a:lnTo>
                  <a:pt x="186" y="421"/>
                </a:lnTo>
                <a:lnTo>
                  <a:pt x="183" y="421"/>
                </a:lnTo>
                <a:lnTo>
                  <a:pt x="183" y="419"/>
                </a:lnTo>
                <a:lnTo>
                  <a:pt x="181" y="419"/>
                </a:lnTo>
                <a:lnTo>
                  <a:pt x="179" y="419"/>
                </a:lnTo>
                <a:lnTo>
                  <a:pt x="177" y="417"/>
                </a:lnTo>
                <a:lnTo>
                  <a:pt x="175" y="417"/>
                </a:lnTo>
                <a:lnTo>
                  <a:pt x="173" y="417"/>
                </a:lnTo>
                <a:lnTo>
                  <a:pt x="171" y="419"/>
                </a:lnTo>
                <a:lnTo>
                  <a:pt x="169" y="419"/>
                </a:lnTo>
                <a:lnTo>
                  <a:pt x="167" y="421"/>
                </a:lnTo>
                <a:lnTo>
                  <a:pt x="165" y="421"/>
                </a:lnTo>
                <a:lnTo>
                  <a:pt x="163" y="421"/>
                </a:lnTo>
                <a:lnTo>
                  <a:pt x="161" y="421"/>
                </a:lnTo>
                <a:lnTo>
                  <a:pt x="160" y="422"/>
                </a:lnTo>
                <a:lnTo>
                  <a:pt x="156" y="421"/>
                </a:lnTo>
                <a:lnTo>
                  <a:pt x="154" y="422"/>
                </a:lnTo>
                <a:lnTo>
                  <a:pt x="152" y="422"/>
                </a:lnTo>
                <a:lnTo>
                  <a:pt x="150" y="422"/>
                </a:lnTo>
                <a:lnTo>
                  <a:pt x="148" y="422"/>
                </a:lnTo>
                <a:lnTo>
                  <a:pt x="144" y="422"/>
                </a:lnTo>
                <a:lnTo>
                  <a:pt x="142" y="422"/>
                </a:lnTo>
                <a:lnTo>
                  <a:pt x="140" y="422"/>
                </a:lnTo>
                <a:lnTo>
                  <a:pt x="136" y="421"/>
                </a:lnTo>
                <a:lnTo>
                  <a:pt x="135" y="421"/>
                </a:lnTo>
                <a:lnTo>
                  <a:pt x="131" y="422"/>
                </a:lnTo>
                <a:lnTo>
                  <a:pt x="131" y="424"/>
                </a:lnTo>
                <a:lnTo>
                  <a:pt x="129" y="424"/>
                </a:lnTo>
                <a:lnTo>
                  <a:pt x="129" y="426"/>
                </a:lnTo>
                <a:lnTo>
                  <a:pt x="127" y="426"/>
                </a:lnTo>
                <a:lnTo>
                  <a:pt x="127" y="428"/>
                </a:lnTo>
                <a:lnTo>
                  <a:pt x="125" y="428"/>
                </a:lnTo>
                <a:lnTo>
                  <a:pt x="123" y="428"/>
                </a:lnTo>
                <a:lnTo>
                  <a:pt x="123" y="426"/>
                </a:lnTo>
                <a:lnTo>
                  <a:pt x="121" y="426"/>
                </a:lnTo>
                <a:lnTo>
                  <a:pt x="119" y="426"/>
                </a:lnTo>
                <a:lnTo>
                  <a:pt x="117" y="426"/>
                </a:lnTo>
                <a:lnTo>
                  <a:pt x="117" y="424"/>
                </a:lnTo>
                <a:lnTo>
                  <a:pt x="119" y="424"/>
                </a:lnTo>
                <a:lnTo>
                  <a:pt x="119" y="422"/>
                </a:lnTo>
                <a:lnTo>
                  <a:pt x="119" y="421"/>
                </a:lnTo>
                <a:lnTo>
                  <a:pt x="119" y="419"/>
                </a:lnTo>
                <a:lnTo>
                  <a:pt x="117" y="419"/>
                </a:lnTo>
                <a:lnTo>
                  <a:pt x="115" y="417"/>
                </a:lnTo>
                <a:lnTo>
                  <a:pt x="113" y="417"/>
                </a:lnTo>
                <a:lnTo>
                  <a:pt x="112" y="417"/>
                </a:lnTo>
                <a:lnTo>
                  <a:pt x="112" y="415"/>
                </a:lnTo>
                <a:lnTo>
                  <a:pt x="110" y="415"/>
                </a:lnTo>
                <a:lnTo>
                  <a:pt x="110" y="413"/>
                </a:lnTo>
                <a:lnTo>
                  <a:pt x="110" y="411"/>
                </a:lnTo>
                <a:lnTo>
                  <a:pt x="108" y="409"/>
                </a:lnTo>
                <a:lnTo>
                  <a:pt x="106" y="409"/>
                </a:lnTo>
                <a:lnTo>
                  <a:pt x="106" y="411"/>
                </a:lnTo>
                <a:lnTo>
                  <a:pt x="104" y="411"/>
                </a:lnTo>
                <a:lnTo>
                  <a:pt x="102" y="411"/>
                </a:lnTo>
                <a:lnTo>
                  <a:pt x="100" y="411"/>
                </a:lnTo>
                <a:lnTo>
                  <a:pt x="98" y="411"/>
                </a:lnTo>
                <a:lnTo>
                  <a:pt x="96" y="409"/>
                </a:lnTo>
                <a:lnTo>
                  <a:pt x="94" y="409"/>
                </a:lnTo>
                <a:lnTo>
                  <a:pt x="92" y="407"/>
                </a:lnTo>
                <a:lnTo>
                  <a:pt x="92" y="405"/>
                </a:lnTo>
                <a:lnTo>
                  <a:pt x="90" y="405"/>
                </a:lnTo>
                <a:lnTo>
                  <a:pt x="92" y="403"/>
                </a:lnTo>
                <a:lnTo>
                  <a:pt x="94" y="401"/>
                </a:lnTo>
                <a:lnTo>
                  <a:pt x="94" y="399"/>
                </a:lnTo>
                <a:lnTo>
                  <a:pt x="92" y="397"/>
                </a:lnTo>
                <a:lnTo>
                  <a:pt x="92" y="396"/>
                </a:lnTo>
                <a:lnTo>
                  <a:pt x="92" y="392"/>
                </a:lnTo>
                <a:lnTo>
                  <a:pt x="92" y="390"/>
                </a:lnTo>
                <a:lnTo>
                  <a:pt x="90" y="390"/>
                </a:lnTo>
                <a:lnTo>
                  <a:pt x="88" y="390"/>
                </a:lnTo>
                <a:lnTo>
                  <a:pt x="87" y="388"/>
                </a:lnTo>
                <a:lnTo>
                  <a:pt x="87" y="384"/>
                </a:lnTo>
                <a:lnTo>
                  <a:pt x="85" y="382"/>
                </a:lnTo>
                <a:lnTo>
                  <a:pt x="85" y="380"/>
                </a:lnTo>
                <a:lnTo>
                  <a:pt x="85" y="378"/>
                </a:lnTo>
                <a:lnTo>
                  <a:pt x="85" y="376"/>
                </a:lnTo>
                <a:lnTo>
                  <a:pt x="83" y="376"/>
                </a:lnTo>
                <a:lnTo>
                  <a:pt x="81" y="376"/>
                </a:lnTo>
                <a:lnTo>
                  <a:pt x="81" y="374"/>
                </a:lnTo>
                <a:lnTo>
                  <a:pt x="79" y="374"/>
                </a:lnTo>
                <a:lnTo>
                  <a:pt x="79" y="373"/>
                </a:lnTo>
                <a:lnTo>
                  <a:pt x="77" y="371"/>
                </a:lnTo>
                <a:lnTo>
                  <a:pt x="77" y="369"/>
                </a:lnTo>
                <a:lnTo>
                  <a:pt x="77" y="367"/>
                </a:lnTo>
                <a:lnTo>
                  <a:pt x="75" y="365"/>
                </a:lnTo>
                <a:lnTo>
                  <a:pt x="75" y="363"/>
                </a:lnTo>
                <a:lnTo>
                  <a:pt x="73" y="363"/>
                </a:lnTo>
                <a:lnTo>
                  <a:pt x="73" y="361"/>
                </a:lnTo>
                <a:lnTo>
                  <a:pt x="75" y="359"/>
                </a:lnTo>
                <a:lnTo>
                  <a:pt x="75" y="357"/>
                </a:lnTo>
                <a:lnTo>
                  <a:pt x="77" y="357"/>
                </a:lnTo>
                <a:lnTo>
                  <a:pt x="75" y="355"/>
                </a:lnTo>
                <a:lnTo>
                  <a:pt x="75" y="353"/>
                </a:lnTo>
                <a:lnTo>
                  <a:pt x="77" y="351"/>
                </a:lnTo>
                <a:lnTo>
                  <a:pt x="79" y="351"/>
                </a:lnTo>
                <a:lnTo>
                  <a:pt x="81" y="351"/>
                </a:lnTo>
                <a:lnTo>
                  <a:pt x="83" y="351"/>
                </a:lnTo>
                <a:lnTo>
                  <a:pt x="83" y="349"/>
                </a:lnTo>
                <a:lnTo>
                  <a:pt x="85" y="348"/>
                </a:lnTo>
                <a:lnTo>
                  <a:pt x="87" y="346"/>
                </a:lnTo>
                <a:lnTo>
                  <a:pt x="87" y="344"/>
                </a:lnTo>
                <a:lnTo>
                  <a:pt x="87" y="342"/>
                </a:lnTo>
                <a:lnTo>
                  <a:pt x="87" y="340"/>
                </a:lnTo>
                <a:lnTo>
                  <a:pt x="87" y="338"/>
                </a:lnTo>
                <a:lnTo>
                  <a:pt x="88" y="338"/>
                </a:lnTo>
                <a:lnTo>
                  <a:pt x="90" y="336"/>
                </a:lnTo>
                <a:lnTo>
                  <a:pt x="94" y="336"/>
                </a:lnTo>
                <a:lnTo>
                  <a:pt x="96" y="336"/>
                </a:lnTo>
                <a:lnTo>
                  <a:pt x="98" y="336"/>
                </a:lnTo>
                <a:lnTo>
                  <a:pt x="100" y="336"/>
                </a:lnTo>
                <a:lnTo>
                  <a:pt x="100" y="334"/>
                </a:lnTo>
                <a:lnTo>
                  <a:pt x="102" y="334"/>
                </a:lnTo>
                <a:lnTo>
                  <a:pt x="102" y="332"/>
                </a:lnTo>
                <a:lnTo>
                  <a:pt x="102" y="330"/>
                </a:lnTo>
                <a:lnTo>
                  <a:pt x="104" y="330"/>
                </a:lnTo>
                <a:lnTo>
                  <a:pt x="104" y="326"/>
                </a:lnTo>
                <a:lnTo>
                  <a:pt x="106" y="325"/>
                </a:lnTo>
                <a:lnTo>
                  <a:pt x="106" y="323"/>
                </a:lnTo>
                <a:lnTo>
                  <a:pt x="108" y="321"/>
                </a:lnTo>
                <a:lnTo>
                  <a:pt x="108" y="319"/>
                </a:lnTo>
                <a:lnTo>
                  <a:pt x="110" y="317"/>
                </a:lnTo>
                <a:lnTo>
                  <a:pt x="112" y="317"/>
                </a:lnTo>
                <a:lnTo>
                  <a:pt x="113" y="317"/>
                </a:lnTo>
                <a:lnTo>
                  <a:pt x="113" y="315"/>
                </a:lnTo>
                <a:lnTo>
                  <a:pt x="112" y="313"/>
                </a:lnTo>
                <a:lnTo>
                  <a:pt x="112" y="311"/>
                </a:lnTo>
                <a:lnTo>
                  <a:pt x="112" y="309"/>
                </a:lnTo>
                <a:lnTo>
                  <a:pt x="112" y="307"/>
                </a:lnTo>
                <a:lnTo>
                  <a:pt x="112" y="305"/>
                </a:lnTo>
                <a:lnTo>
                  <a:pt x="112" y="303"/>
                </a:lnTo>
                <a:lnTo>
                  <a:pt x="110" y="300"/>
                </a:lnTo>
                <a:lnTo>
                  <a:pt x="108" y="300"/>
                </a:lnTo>
                <a:lnTo>
                  <a:pt x="106" y="298"/>
                </a:lnTo>
                <a:lnTo>
                  <a:pt x="104" y="300"/>
                </a:lnTo>
                <a:lnTo>
                  <a:pt x="102" y="300"/>
                </a:lnTo>
                <a:lnTo>
                  <a:pt x="100" y="300"/>
                </a:lnTo>
                <a:lnTo>
                  <a:pt x="98" y="300"/>
                </a:lnTo>
                <a:lnTo>
                  <a:pt x="96" y="300"/>
                </a:lnTo>
                <a:lnTo>
                  <a:pt x="94" y="300"/>
                </a:lnTo>
                <a:lnTo>
                  <a:pt x="92" y="300"/>
                </a:lnTo>
                <a:lnTo>
                  <a:pt x="92" y="301"/>
                </a:lnTo>
                <a:lnTo>
                  <a:pt x="90" y="301"/>
                </a:lnTo>
                <a:lnTo>
                  <a:pt x="88" y="301"/>
                </a:lnTo>
                <a:lnTo>
                  <a:pt x="87" y="301"/>
                </a:lnTo>
                <a:lnTo>
                  <a:pt x="85" y="301"/>
                </a:lnTo>
                <a:lnTo>
                  <a:pt x="81" y="301"/>
                </a:lnTo>
                <a:lnTo>
                  <a:pt x="79" y="300"/>
                </a:lnTo>
                <a:lnTo>
                  <a:pt x="77" y="300"/>
                </a:lnTo>
                <a:lnTo>
                  <a:pt x="75" y="300"/>
                </a:lnTo>
                <a:lnTo>
                  <a:pt x="73" y="300"/>
                </a:lnTo>
                <a:lnTo>
                  <a:pt x="71" y="300"/>
                </a:lnTo>
                <a:lnTo>
                  <a:pt x="69" y="300"/>
                </a:lnTo>
                <a:lnTo>
                  <a:pt x="67" y="298"/>
                </a:lnTo>
                <a:lnTo>
                  <a:pt x="63" y="298"/>
                </a:lnTo>
                <a:lnTo>
                  <a:pt x="62" y="298"/>
                </a:lnTo>
                <a:lnTo>
                  <a:pt x="58" y="298"/>
                </a:lnTo>
                <a:lnTo>
                  <a:pt x="56" y="298"/>
                </a:lnTo>
                <a:lnTo>
                  <a:pt x="54" y="298"/>
                </a:lnTo>
                <a:lnTo>
                  <a:pt x="52" y="298"/>
                </a:lnTo>
                <a:lnTo>
                  <a:pt x="52" y="296"/>
                </a:lnTo>
                <a:lnTo>
                  <a:pt x="50" y="296"/>
                </a:lnTo>
                <a:lnTo>
                  <a:pt x="50" y="294"/>
                </a:lnTo>
                <a:lnTo>
                  <a:pt x="52" y="292"/>
                </a:lnTo>
                <a:lnTo>
                  <a:pt x="52" y="290"/>
                </a:lnTo>
                <a:lnTo>
                  <a:pt x="54" y="288"/>
                </a:lnTo>
                <a:lnTo>
                  <a:pt x="52" y="288"/>
                </a:lnTo>
                <a:lnTo>
                  <a:pt x="52" y="286"/>
                </a:lnTo>
                <a:lnTo>
                  <a:pt x="50" y="286"/>
                </a:lnTo>
                <a:lnTo>
                  <a:pt x="48" y="286"/>
                </a:lnTo>
                <a:lnTo>
                  <a:pt x="48" y="284"/>
                </a:lnTo>
                <a:lnTo>
                  <a:pt x="46" y="284"/>
                </a:lnTo>
                <a:lnTo>
                  <a:pt x="46" y="282"/>
                </a:lnTo>
                <a:lnTo>
                  <a:pt x="44" y="282"/>
                </a:lnTo>
                <a:lnTo>
                  <a:pt x="44" y="280"/>
                </a:lnTo>
                <a:lnTo>
                  <a:pt x="44" y="278"/>
                </a:lnTo>
                <a:lnTo>
                  <a:pt x="46" y="277"/>
                </a:lnTo>
                <a:lnTo>
                  <a:pt x="46" y="275"/>
                </a:lnTo>
                <a:lnTo>
                  <a:pt x="46" y="273"/>
                </a:lnTo>
                <a:lnTo>
                  <a:pt x="46" y="271"/>
                </a:lnTo>
                <a:lnTo>
                  <a:pt x="46" y="269"/>
                </a:lnTo>
                <a:lnTo>
                  <a:pt x="44" y="267"/>
                </a:lnTo>
                <a:lnTo>
                  <a:pt x="42" y="267"/>
                </a:lnTo>
                <a:lnTo>
                  <a:pt x="42" y="265"/>
                </a:lnTo>
                <a:lnTo>
                  <a:pt x="40" y="265"/>
                </a:lnTo>
                <a:lnTo>
                  <a:pt x="39" y="265"/>
                </a:lnTo>
                <a:lnTo>
                  <a:pt x="37" y="265"/>
                </a:lnTo>
                <a:lnTo>
                  <a:pt x="35" y="263"/>
                </a:lnTo>
                <a:lnTo>
                  <a:pt x="33" y="263"/>
                </a:lnTo>
                <a:lnTo>
                  <a:pt x="31" y="263"/>
                </a:lnTo>
                <a:lnTo>
                  <a:pt x="29" y="263"/>
                </a:lnTo>
                <a:lnTo>
                  <a:pt x="27" y="263"/>
                </a:lnTo>
                <a:lnTo>
                  <a:pt x="25" y="263"/>
                </a:lnTo>
                <a:lnTo>
                  <a:pt x="23" y="261"/>
                </a:lnTo>
                <a:lnTo>
                  <a:pt x="21" y="259"/>
                </a:lnTo>
                <a:lnTo>
                  <a:pt x="21" y="257"/>
                </a:lnTo>
                <a:lnTo>
                  <a:pt x="23" y="255"/>
                </a:lnTo>
                <a:lnTo>
                  <a:pt x="21" y="255"/>
                </a:lnTo>
                <a:lnTo>
                  <a:pt x="21" y="253"/>
                </a:lnTo>
                <a:lnTo>
                  <a:pt x="19" y="253"/>
                </a:lnTo>
                <a:lnTo>
                  <a:pt x="17" y="252"/>
                </a:lnTo>
                <a:lnTo>
                  <a:pt x="17" y="250"/>
                </a:lnTo>
                <a:lnTo>
                  <a:pt x="19" y="248"/>
                </a:lnTo>
                <a:lnTo>
                  <a:pt x="19" y="246"/>
                </a:lnTo>
                <a:lnTo>
                  <a:pt x="21" y="246"/>
                </a:lnTo>
                <a:lnTo>
                  <a:pt x="23" y="246"/>
                </a:lnTo>
                <a:lnTo>
                  <a:pt x="25" y="246"/>
                </a:lnTo>
                <a:lnTo>
                  <a:pt x="27" y="244"/>
                </a:lnTo>
                <a:lnTo>
                  <a:pt x="27" y="242"/>
                </a:lnTo>
                <a:lnTo>
                  <a:pt x="29" y="240"/>
                </a:lnTo>
                <a:lnTo>
                  <a:pt x="29" y="238"/>
                </a:lnTo>
                <a:lnTo>
                  <a:pt x="29" y="236"/>
                </a:lnTo>
                <a:lnTo>
                  <a:pt x="31" y="234"/>
                </a:lnTo>
                <a:lnTo>
                  <a:pt x="31" y="232"/>
                </a:lnTo>
                <a:lnTo>
                  <a:pt x="29" y="230"/>
                </a:lnTo>
                <a:lnTo>
                  <a:pt x="29" y="227"/>
                </a:lnTo>
                <a:lnTo>
                  <a:pt x="31" y="225"/>
                </a:lnTo>
                <a:lnTo>
                  <a:pt x="31" y="223"/>
                </a:lnTo>
                <a:lnTo>
                  <a:pt x="31" y="221"/>
                </a:lnTo>
                <a:lnTo>
                  <a:pt x="29" y="221"/>
                </a:lnTo>
                <a:lnTo>
                  <a:pt x="29" y="219"/>
                </a:lnTo>
                <a:lnTo>
                  <a:pt x="27" y="219"/>
                </a:lnTo>
                <a:lnTo>
                  <a:pt x="25" y="217"/>
                </a:lnTo>
                <a:lnTo>
                  <a:pt x="23" y="219"/>
                </a:lnTo>
                <a:lnTo>
                  <a:pt x="21" y="219"/>
                </a:lnTo>
                <a:lnTo>
                  <a:pt x="19" y="219"/>
                </a:lnTo>
                <a:lnTo>
                  <a:pt x="19" y="217"/>
                </a:lnTo>
                <a:lnTo>
                  <a:pt x="17" y="215"/>
                </a:lnTo>
                <a:lnTo>
                  <a:pt x="15" y="213"/>
                </a:lnTo>
                <a:lnTo>
                  <a:pt x="15" y="211"/>
                </a:lnTo>
                <a:lnTo>
                  <a:pt x="14" y="209"/>
                </a:lnTo>
                <a:lnTo>
                  <a:pt x="12" y="207"/>
                </a:lnTo>
                <a:lnTo>
                  <a:pt x="12" y="204"/>
                </a:lnTo>
                <a:lnTo>
                  <a:pt x="10" y="202"/>
                </a:lnTo>
                <a:lnTo>
                  <a:pt x="10" y="200"/>
                </a:lnTo>
                <a:lnTo>
                  <a:pt x="8" y="200"/>
                </a:lnTo>
                <a:lnTo>
                  <a:pt x="6" y="200"/>
                </a:lnTo>
                <a:lnTo>
                  <a:pt x="6" y="198"/>
                </a:lnTo>
                <a:lnTo>
                  <a:pt x="4" y="196"/>
                </a:lnTo>
                <a:lnTo>
                  <a:pt x="2" y="194"/>
                </a:lnTo>
                <a:lnTo>
                  <a:pt x="2" y="192"/>
                </a:lnTo>
                <a:lnTo>
                  <a:pt x="2" y="190"/>
                </a:lnTo>
                <a:lnTo>
                  <a:pt x="0" y="190"/>
                </a:lnTo>
                <a:lnTo>
                  <a:pt x="0" y="188"/>
                </a:lnTo>
                <a:lnTo>
                  <a:pt x="0" y="186"/>
                </a:lnTo>
                <a:lnTo>
                  <a:pt x="0" y="184"/>
                </a:lnTo>
                <a:lnTo>
                  <a:pt x="0" y="181"/>
                </a:lnTo>
                <a:lnTo>
                  <a:pt x="0" y="177"/>
                </a:lnTo>
                <a:lnTo>
                  <a:pt x="2" y="175"/>
                </a:lnTo>
                <a:lnTo>
                  <a:pt x="2" y="173"/>
                </a:lnTo>
                <a:lnTo>
                  <a:pt x="2" y="171"/>
                </a:lnTo>
                <a:lnTo>
                  <a:pt x="2" y="169"/>
                </a:lnTo>
                <a:lnTo>
                  <a:pt x="2" y="167"/>
                </a:lnTo>
                <a:lnTo>
                  <a:pt x="0" y="165"/>
                </a:lnTo>
                <a:lnTo>
                  <a:pt x="0" y="161"/>
                </a:lnTo>
                <a:lnTo>
                  <a:pt x="0" y="159"/>
                </a:lnTo>
                <a:lnTo>
                  <a:pt x="2" y="157"/>
                </a:lnTo>
                <a:lnTo>
                  <a:pt x="4" y="157"/>
                </a:lnTo>
                <a:lnTo>
                  <a:pt x="6" y="159"/>
                </a:lnTo>
                <a:lnTo>
                  <a:pt x="8" y="157"/>
                </a:lnTo>
                <a:lnTo>
                  <a:pt x="8" y="156"/>
                </a:lnTo>
                <a:lnTo>
                  <a:pt x="10" y="154"/>
                </a:lnTo>
                <a:lnTo>
                  <a:pt x="10" y="152"/>
                </a:lnTo>
                <a:lnTo>
                  <a:pt x="8" y="150"/>
                </a:lnTo>
                <a:lnTo>
                  <a:pt x="8" y="146"/>
                </a:lnTo>
                <a:lnTo>
                  <a:pt x="8" y="144"/>
                </a:lnTo>
                <a:lnTo>
                  <a:pt x="10" y="144"/>
                </a:lnTo>
                <a:lnTo>
                  <a:pt x="10" y="142"/>
                </a:lnTo>
                <a:lnTo>
                  <a:pt x="12" y="142"/>
                </a:lnTo>
                <a:lnTo>
                  <a:pt x="14" y="142"/>
                </a:lnTo>
                <a:lnTo>
                  <a:pt x="14" y="140"/>
                </a:lnTo>
                <a:lnTo>
                  <a:pt x="15" y="140"/>
                </a:lnTo>
                <a:lnTo>
                  <a:pt x="15" y="138"/>
                </a:lnTo>
                <a:lnTo>
                  <a:pt x="15" y="136"/>
                </a:lnTo>
                <a:lnTo>
                  <a:pt x="15" y="134"/>
                </a:lnTo>
                <a:lnTo>
                  <a:pt x="15" y="133"/>
                </a:lnTo>
                <a:lnTo>
                  <a:pt x="15" y="131"/>
                </a:lnTo>
                <a:lnTo>
                  <a:pt x="15" y="129"/>
                </a:lnTo>
                <a:lnTo>
                  <a:pt x="15" y="127"/>
                </a:lnTo>
                <a:lnTo>
                  <a:pt x="15" y="125"/>
                </a:lnTo>
                <a:lnTo>
                  <a:pt x="15" y="123"/>
                </a:lnTo>
                <a:lnTo>
                  <a:pt x="15" y="119"/>
                </a:lnTo>
                <a:lnTo>
                  <a:pt x="15" y="117"/>
                </a:lnTo>
                <a:lnTo>
                  <a:pt x="15" y="115"/>
                </a:lnTo>
                <a:lnTo>
                  <a:pt x="14" y="113"/>
                </a:lnTo>
                <a:lnTo>
                  <a:pt x="14" y="111"/>
                </a:lnTo>
                <a:lnTo>
                  <a:pt x="14" y="109"/>
                </a:lnTo>
                <a:lnTo>
                  <a:pt x="15" y="108"/>
                </a:lnTo>
                <a:lnTo>
                  <a:pt x="15" y="106"/>
                </a:lnTo>
                <a:lnTo>
                  <a:pt x="17" y="104"/>
                </a:lnTo>
                <a:lnTo>
                  <a:pt x="17" y="102"/>
                </a:lnTo>
                <a:lnTo>
                  <a:pt x="15" y="100"/>
                </a:lnTo>
                <a:lnTo>
                  <a:pt x="14" y="98"/>
                </a:lnTo>
                <a:lnTo>
                  <a:pt x="14" y="96"/>
                </a:lnTo>
                <a:lnTo>
                  <a:pt x="12" y="96"/>
                </a:lnTo>
                <a:lnTo>
                  <a:pt x="12" y="94"/>
                </a:lnTo>
                <a:lnTo>
                  <a:pt x="14" y="92"/>
                </a:lnTo>
                <a:lnTo>
                  <a:pt x="15" y="90"/>
                </a:lnTo>
                <a:lnTo>
                  <a:pt x="17" y="90"/>
                </a:lnTo>
                <a:lnTo>
                  <a:pt x="19" y="90"/>
                </a:lnTo>
                <a:lnTo>
                  <a:pt x="21" y="90"/>
                </a:lnTo>
                <a:lnTo>
                  <a:pt x="23" y="90"/>
                </a:lnTo>
                <a:lnTo>
                  <a:pt x="25" y="88"/>
                </a:lnTo>
                <a:lnTo>
                  <a:pt x="27" y="88"/>
                </a:lnTo>
                <a:lnTo>
                  <a:pt x="27" y="85"/>
                </a:lnTo>
                <a:lnTo>
                  <a:pt x="27" y="83"/>
                </a:lnTo>
                <a:lnTo>
                  <a:pt x="25" y="81"/>
                </a:lnTo>
                <a:lnTo>
                  <a:pt x="25" y="79"/>
                </a:lnTo>
                <a:lnTo>
                  <a:pt x="25" y="77"/>
                </a:lnTo>
                <a:lnTo>
                  <a:pt x="23" y="75"/>
                </a:lnTo>
                <a:lnTo>
                  <a:pt x="23" y="73"/>
                </a:lnTo>
                <a:lnTo>
                  <a:pt x="21" y="71"/>
                </a:lnTo>
                <a:lnTo>
                  <a:pt x="21" y="69"/>
                </a:lnTo>
                <a:lnTo>
                  <a:pt x="19" y="69"/>
                </a:lnTo>
                <a:lnTo>
                  <a:pt x="19" y="67"/>
                </a:lnTo>
                <a:lnTo>
                  <a:pt x="19" y="65"/>
                </a:lnTo>
                <a:lnTo>
                  <a:pt x="17" y="65"/>
                </a:lnTo>
                <a:lnTo>
                  <a:pt x="15" y="63"/>
                </a:lnTo>
                <a:lnTo>
                  <a:pt x="15" y="61"/>
                </a:lnTo>
                <a:lnTo>
                  <a:pt x="15" y="60"/>
                </a:lnTo>
                <a:lnTo>
                  <a:pt x="15" y="56"/>
                </a:lnTo>
                <a:lnTo>
                  <a:pt x="17" y="54"/>
                </a:lnTo>
                <a:lnTo>
                  <a:pt x="19" y="52"/>
                </a:lnTo>
                <a:lnTo>
                  <a:pt x="19" y="50"/>
                </a:lnTo>
                <a:lnTo>
                  <a:pt x="19" y="46"/>
                </a:lnTo>
                <a:lnTo>
                  <a:pt x="19" y="44"/>
                </a:lnTo>
                <a:lnTo>
                  <a:pt x="19" y="42"/>
                </a:lnTo>
                <a:lnTo>
                  <a:pt x="21" y="42"/>
                </a:lnTo>
                <a:lnTo>
                  <a:pt x="21" y="40"/>
                </a:lnTo>
                <a:lnTo>
                  <a:pt x="23" y="38"/>
                </a:lnTo>
                <a:lnTo>
                  <a:pt x="25" y="37"/>
                </a:lnTo>
                <a:lnTo>
                  <a:pt x="27" y="35"/>
                </a:lnTo>
                <a:lnTo>
                  <a:pt x="29" y="33"/>
                </a:lnTo>
                <a:lnTo>
                  <a:pt x="31" y="33"/>
                </a:lnTo>
                <a:lnTo>
                  <a:pt x="31" y="31"/>
                </a:lnTo>
                <a:lnTo>
                  <a:pt x="33" y="31"/>
                </a:lnTo>
                <a:lnTo>
                  <a:pt x="33" y="29"/>
                </a:lnTo>
                <a:lnTo>
                  <a:pt x="35" y="29"/>
                </a:lnTo>
                <a:lnTo>
                  <a:pt x="37" y="27"/>
                </a:lnTo>
                <a:lnTo>
                  <a:pt x="39" y="27"/>
                </a:lnTo>
                <a:lnTo>
                  <a:pt x="40" y="25"/>
                </a:lnTo>
                <a:lnTo>
                  <a:pt x="42" y="23"/>
                </a:lnTo>
                <a:lnTo>
                  <a:pt x="44" y="23"/>
                </a:lnTo>
                <a:lnTo>
                  <a:pt x="44" y="21"/>
                </a:lnTo>
                <a:lnTo>
                  <a:pt x="46" y="21"/>
                </a:lnTo>
                <a:lnTo>
                  <a:pt x="46" y="19"/>
                </a:lnTo>
                <a:lnTo>
                  <a:pt x="46" y="17"/>
                </a:lnTo>
                <a:lnTo>
                  <a:pt x="46" y="15"/>
                </a:lnTo>
                <a:lnTo>
                  <a:pt x="46" y="13"/>
                </a:lnTo>
                <a:lnTo>
                  <a:pt x="44" y="13"/>
                </a:lnTo>
                <a:lnTo>
                  <a:pt x="46" y="12"/>
                </a:lnTo>
                <a:lnTo>
                  <a:pt x="46" y="10"/>
                </a:lnTo>
                <a:lnTo>
                  <a:pt x="46" y="8"/>
                </a:lnTo>
                <a:lnTo>
                  <a:pt x="48" y="8"/>
                </a:lnTo>
                <a:lnTo>
                  <a:pt x="48" y="6"/>
                </a:lnTo>
                <a:lnTo>
                  <a:pt x="48" y="4"/>
                </a:lnTo>
                <a:lnTo>
                  <a:pt x="48" y="2"/>
                </a:lnTo>
                <a:lnTo>
                  <a:pt x="46" y="2"/>
                </a:lnTo>
                <a:lnTo>
                  <a:pt x="46" y="0"/>
                </a:lnTo>
                <a:lnTo>
                  <a:pt x="48" y="0"/>
                </a:lnTo>
                <a:lnTo>
                  <a:pt x="50" y="0"/>
                </a:lnTo>
                <a:lnTo>
                  <a:pt x="50" y="2"/>
                </a:lnTo>
                <a:lnTo>
                  <a:pt x="52" y="2"/>
                </a:lnTo>
                <a:lnTo>
                  <a:pt x="54" y="2"/>
                </a:lnTo>
                <a:lnTo>
                  <a:pt x="56" y="2"/>
                </a:lnTo>
                <a:lnTo>
                  <a:pt x="58" y="2"/>
                </a:lnTo>
                <a:lnTo>
                  <a:pt x="60" y="2"/>
                </a:lnTo>
                <a:lnTo>
                  <a:pt x="60" y="4"/>
                </a:lnTo>
                <a:lnTo>
                  <a:pt x="63" y="6"/>
                </a:lnTo>
                <a:lnTo>
                  <a:pt x="65" y="6"/>
                </a:lnTo>
                <a:lnTo>
                  <a:pt x="69" y="8"/>
                </a:lnTo>
                <a:lnTo>
                  <a:pt x="73" y="8"/>
                </a:lnTo>
                <a:lnTo>
                  <a:pt x="75" y="8"/>
                </a:lnTo>
                <a:lnTo>
                  <a:pt x="77" y="8"/>
                </a:lnTo>
                <a:lnTo>
                  <a:pt x="79" y="10"/>
                </a:lnTo>
                <a:lnTo>
                  <a:pt x="81" y="10"/>
                </a:lnTo>
                <a:lnTo>
                  <a:pt x="83" y="10"/>
                </a:lnTo>
                <a:lnTo>
                  <a:pt x="83" y="12"/>
                </a:lnTo>
                <a:lnTo>
                  <a:pt x="85" y="13"/>
                </a:lnTo>
                <a:lnTo>
                  <a:pt x="85" y="15"/>
                </a:lnTo>
                <a:lnTo>
                  <a:pt x="87" y="17"/>
                </a:lnTo>
                <a:lnTo>
                  <a:pt x="87" y="19"/>
                </a:lnTo>
                <a:lnTo>
                  <a:pt x="87" y="21"/>
                </a:lnTo>
                <a:lnTo>
                  <a:pt x="87" y="23"/>
                </a:lnTo>
                <a:lnTo>
                  <a:pt x="85" y="25"/>
                </a:lnTo>
                <a:lnTo>
                  <a:pt x="83" y="27"/>
                </a:lnTo>
                <a:lnTo>
                  <a:pt x="83" y="29"/>
                </a:lnTo>
                <a:lnTo>
                  <a:pt x="83" y="31"/>
                </a:lnTo>
                <a:lnTo>
                  <a:pt x="83" y="33"/>
                </a:lnTo>
                <a:lnTo>
                  <a:pt x="81" y="37"/>
                </a:lnTo>
                <a:lnTo>
                  <a:pt x="81" y="38"/>
                </a:lnTo>
                <a:lnTo>
                  <a:pt x="83" y="40"/>
                </a:lnTo>
                <a:lnTo>
                  <a:pt x="85" y="40"/>
                </a:lnTo>
                <a:lnTo>
                  <a:pt x="87" y="42"/>
                </a:lnTo>
                <a:lnTo>
                  <a:pt x="88" y="42"/>
                </a:lnTo>
                <a:lnTo>
                  <a:pt x="88" y="44"/>
                </a:lnTo>
                <a:lnTo>
                  <a:pt x="90" y="44"/>
                </a:lnTo>
                <a:lnTo>
                  <a:pt x="92" y="46"/>
                </a:lnTo>
                <a:lnTo>
                  <a:pt x="92" y="48"/>
                </a:lnTo>
                <a:lnTo>
                  <a:pt x="92" y="50"/>
                </a:lnTo>
                <a:lnTo>
                  <a:pt x="90" y="52"/>
                </a:lnTo>
                <a:lnTo>
                  <a:pt x="90" y="54"/>
                </a:lnTo>
                <a:lnTo>
                  <a:pt x="90" y="56"/>
                </a:lnTo>
                <a:lnTo>
                  <a:pt x="90" y="58"/>
                </a:lnTo>
                <a:lnTo>
                  <a:pt x="90" y="60"/>
                </a:lnTo>
                <a:lnTo>
                  <a:pt x="90" y="61"/>
                </a:lnTo>
                <a:lnTo>
                  <a:pt x="90" y="63"/>
                </a:lnTo>
                <a:lnTo>
                  <a:pt x="90" y="65"/>
                </a:lnTo>
                <a:lnTo>
                  <a:pt x="88" y="67"/>
                </a:lnTo>
                <a:lnTo>
                  <a:pt x="88" y="69"/>
                </a:lnTo>
                <a:lnTo>
                  <a:pt x="88" y="71"/>
                </a:lnTo>
                <a:lnTo>
                  <a:pt x="88" y="73"/>
                </a:lnTo>
                <a:lnTo>
                  <a:pt x="88" y="75"/>
                </a:lnTo>
                <a:lnTo>
                  <a:pt x="88" y="77"/>
                </a:lnTo>
                <a:lnTo>
                  <a:pt x="88" y="79"/>
                </a:lnTo>
                <a:lnTo>
                  <a:pt x="87" y="79"/>
                </a:lnTo>
                <a:lnTo>
                  <a:pt x="87" y="81"/>
                </a:lnTo>
                <a:lnTo>
                  <a:pt x="90" y="83"/>
                </a:lnTo>
                <a:lnTo>
                  <a:pt x="92" y="83"/>
                </a:lnTo>
                <a:lnTo>
                  <a:pt x="94" y="85"/>
                </a:lnTo>
                <a:lnTo>
                  <a:pt x="96" y="85"/>
                </a:lnTo>
                <a:lnTo>
                  <a:pt x="98" y="83"/>
                </a:lnTo>
                <a:lnTo>
                  <a:pt x="100" y="83"/>
                </a:lnTo>
                <a:lnTo>
                  <a:pt x="102" y="83"/>
                </a:lnTo>
                <a:lnTo>
                  <a:pt x="104" y="83"/>
                </a:lnTo>
                <a:lnTo>
                  <a:pt x="106" y="83"/>
                </a:lnTo>
                <a:lnTo>
                  <a:pt x="108" y="83"/>
                </a:lnTo>
                <a:lnTo>
                  <a:pt x="110" y="83"/>
                </a:lnTo>
                <a:lnTo>
                  <a:pt x="112" y="83"/>
                </a:lnTo>
                <a:lnTo>
                  <a:pt x="112" y="81"/>
                </a:lnTo>
                <a:lnTo>
                  <a:pt x="113" y="81"/>
                </a:lnTo>
                <a:lnTo>
                  <a:pt x="115" y="81"/>
                </a:lnTo>
                <a:lnTo>
                  <a:pt x="117" y="81"/>
                </a:lnTo>
                <a:lnTo>
                  <a:pt x="119" y="79"/>
                </a:lnTo>
                <a:lnTo>
                  <a:pt x="121" y="79"/>
                </a:lnTo>
                <a:lnTo>
                  <a:pt x="123" y="79"/>
                </a:lnTo>
                <a:lnTo>
                  <a:pt x="125" y="77"/>
                </a:lnTo>
                <a:lnTo>
                  <a:pt x="127" y="77"/>
                </a:lnTo>
                <a:lnTo>
                  <a:pt x="129" y="77"/>
                </a:lnTo>
                <a:lnTo>
                  <a:pt x="131" y="77"/>
                </a:lnTo>
                <a:lnTo>
                  <a:pt x="133" y="77"/>
                </a:lnTo>
                <a:lnTo>
                  <a:pt x="135" y="77"/>
                </a:lnTo>
                <a:lnTo>
                  <a:pt x="138" y="75"/>
                </a:lnTo>
                <a:lnTo>
                  <a:pt x="140" y="75"/>
                </a:lnTo>
                <a:lnTo>
                  <a:pt x="142" y="77"/>
                </a:lnTo>
                <a:lnTo>
                  <a:pt x="144" y="77"/>
                </a:lnTo>
                <a:lnTo>
                  <a:pt x="146" y="77"/>
                </a:lnTo>
                <a:lnTo>
                  <a:pt x="150" y="79"/>
                </a:lnTo>
                <a:lnTo>
                  <a:pt x="152" y="81"/>
                </a:lnTo>
                <a:lnTo>
                  <a:pt x="152" y="83"/>
                </a:lnTo>
                <a:lnTo>
                  <a:pt x="154" y="85"/>
                </a:lnTo>
                <a:lnTo>
                  <a:pt x="154" y="86"/>
                </a:lnTo>
                <a:lnTo>
                  <a:pt x="154" y="88"/>
                </a:lnTo>
                <a:lnTo>
                  <a:pt x="154" y="90"/>
                </a:lnTo>
                <a:lnTo>
                  <a:pt x="156" y="92"/>
                </a:lnTo>
                <a:lnTo>
                  <a:pt x="156" y="94"/>
                </a:lnTo>
                <a:lnTo>
                  <a:pt x="158" y="96"/>
                </a:lnTo>
                <a:lnTo>
                  <a:pt x="158" y="98"/>
                </a:lnTo>
                <a:lnTo>
                  <a:pt x="158" y="100"/>
                </a:lnTo>
                <a:lnTo>
                  <a:pt x="160" y="102"/>
                </a:lnTo>
                <a:lnTo>
                  <a:pt x="160" y="104"/>
                </a:lnTo>
                <a:lnTo>
                  <a:pt x="160" y="106"/>
                </a:lnTo>
                <a:lnTo>
                  <a:pt x="160" y="108"/>
                </a:lnTo>
                <a:lnTo>
                  <a:pt x="160" y="109"/>
                </a:lnTo>
                <a:lnTo>
                  <a:pt x="160" y="111"/>
                </a:lnTo>
                <a:lnTo>
                  <a:pt x="160" y="113"/>
                </a:lnTo>
                <a:lnTo>
                  <a:pt x="158" y="113"/>
                </a:lnTo>
                <a:lnTo>
                  <a:pt x="158" y="115"/>
                </a:lnTo>
                <a:lnTo>
                  <a:pt x="158" y="117"/>
                </a:lnTo>
                <a:lnTo>
                  <a:pt x="156" y="119"/>
                </a:lnTo>
                <a:lnTo>
                  <a:pt x="156" y="121"/>
                </a:lnTo>
                <a:lnTo>
                  <a:pt x="156" y="123"/>
                </a:lnTo>
                <a:lnTo>
                  <a:pt x="154" y="125"/>
                </a:lnTo>
                <a:lnTo>
                  <a:pt x="152" y="127"/>
                </a:lnTo>
                <a:lnTo>
                  <a:pt x="152" y="129"/>
                </a:lnTo>
                <a:lnTo>
                  <a:pt x="150" y="129"/>
                </a:lnTo>
                <a:lnTo>
                  <a:pt x="148" y="131"/>
                </a:lnTo>
                <a:lnTo>
                  <a:pt x="146" y="131"/>
                </a:lnTo>
                <a:lnTo>
                  <a:pt x="146" y="133"/>
                </a:lnTo>
                <a:lnTo>
                  <a:pt x="144" y="133"/>
                </a:lnTo>
                <a:lnTo>
                  <a:pt x="142" y="134"/>
                </a:lnTo>
                <a:lnTo>
                  <a:pt x="140" y="134"/>
                </a:lnTo>
                <a:lnTo>
                  <a:pt x="138" y="136"/>
                </a:lnTo>
                <a:lnTo>
                  <a:pt x="136" y="136"/>
                </a:lnTo>
                <a:lnTo>
                  <a:pt x="135" y="138"/>
                </a:lnTo>
                <a:lnTo>
                  <a:pt x="133" y="138"/>
                </a:lnTo>
                <a:lnTo>
                  <a:pt x="131" y="138"/>
                </a:lnTo>
                <a:lnTo>
                  <a:pt x="131" y="140"/>
                </a:lnTo>
                <a:lnTo>
                  <a:pt x="129" y="140"/>
                </a:lnTo>
                <a:lnTo>
                  <a:pt x="131" y="142"/>
                </a:lnTo>
                <a:lnTo>
                  <a:pt x="133" y="144"/>
                </a:lnTo>
                <a:lnTo>
                  <a:pt x="135" y="144"/>
                </a:lnTo>
                <a:lnTo>
                  <a:pt x="136" y="146"/>
                </a:lnTo>
                <a:lnTo>
                  <a:pt x="138" y="148"/>
                </a:lnTo>
                <a:lnTo>
                  <a:pt x="140" y="150"/>
                </a:lnTo>
                <a:lnTo>
                  <a:pt x="142" y="152"/>
                </a:lnTo>
                <a:lnTo>
                  <a:pt x="148" y="154"/>
                </a:lnTo>
                <a:lnTo>
                  <a:pt x="150" y="152"/>
                </a:lnTo>
                <a:lnTo>
                  <a:pt x="152" y="152"/>
                </a:lnTo>
                <a:lnTo>
                  <a:pt x="154" y="150"/>
                </a:lnTo>
                <a:lnTo>
                  <a:pt x="156" y="148"/>
                </a:lnTo>
                <a:lnTo>
                  <a:pt x="158" y="150"/>
                </a:lnTo>
                <a:lnTo>
                  <a:pt x="160" y="152"/>
                </a:lnTo>
                <a:lnTo>
                  <a:pt x="160" y="154"/>
                </a:lnTo>
                <a:lnTo>
                  <a:pt x="160" y="156"/>
                </a:lnTo>
                <a:lnTo>
                  <a:pt x="160" y="157"/>
                </a:lnTo>
                <a:lnTo>
                  <a:pt x="161" y="157"/>
                </a:lnTo>
                <a:lnTo>
                  <a:pt x="160" y="159"/>
                </a:lnTo>
                <a:lnTo>
                  <a:pt x="160" y="161"/>
                </a:lnTo>
                <a:lnTo>
                  <a:pt x="160" y="163"/>
                </a:lnTo>
                <a:lnTo>
                  <a:pt x="160" y="165"/>
                </a:lnTo>
                <a:lnTo>
                  <a:pt x="160" y="167"/>
                </a:lnTo>
                <a:lnTo>
                  <a:pt x="161" y="167"/>
                </a:lnTo>
                <a:lnTo>
                  <a:pt x="163" y="169"/>
                </a:lnTo>
                <a:lnTo>
                  <a:pt x="165" y="169"/>
                </a:lnTo>
                <a:lnTo>
                  <a:pt x="167" y="169"/>
                </a:lnTo>
                <a:lnTo>
                  <a:pt x="167" y="171"/>
                </a:lnTo>
                <a:lnTo>
                  <a:pt x="167" y="173"/>
                </a:lnTo>
                <a:lnTo>
                  <a:pt x="169" y="175"/>
                </a:lnTo>
                <a:lnTo>
                  <a:pt x="169" y="177"/>
                </a:lnTo>
                <a:lnTo>
                  <a:pt x="169" y="179"/>
                </a:lnTo>
                <a:lnTo>
                  <a:pt x="171" y="179"/>
                </a:lnTo>
                <a:lnTo>
                  <a:pt x="173" y="179"/>
                </a:lnTo>
                <a:lnTo>
                  <a:pt x="173" y="181"/>
                </a:lnTo>
                <a:lnTo>
                  <a:pt x="175" y="179"/>
                </a:lnTo>
                <a:lnTo>
                  <a:pt x="175" y="181"/>
                </a:lnTo>
                <a:lnTo>
                  <a:pt x="177" y="181"/>
                </a:lnTo>
                <a:lnTo>
                  <a:pt x="177" y="182"/>
                </a:lnTo>
                <a:lnTo>
                  <a:pt x="183" y="184"/>
                </a:lnTo>
                <a:lnTo>
                  <a:pt x="185" y="186"/>
                </a:lnTo>
                <a:lnTo>
                  <a:pt x="185" y="188"/>
                </a:lnTo>
                <a:lnTo>
                  <a:pt x="185" y="190"/>
                </a:lnTo>
                <a:lnTo>
                  <a:pt x="185" y="192"/>
                </a:lnTo>
                <a:lnTo>
                  <a:pt x="185" y="194"/>
                </a:lnTo>
                <a:lnTo>
                  <a:pt x="186" y="194"/>
                </a:lnTo>
                <a:lnTo>
                  <a:pt x="188" y="194"/>
                </a:lnTo>
                <a:lnTo>
                  <a:pt x="190" y="196"/>
                </a:lnTo>
                <a:lnTo>
                  <a:pt x="192" y="196"/>
                </a:lnTo>
                <a:lnTo>
                  <a:pt x="194" y="196"/>
                </a:lnTo>
                <a:lnTo>
                  <a:pt x="196" y="196"/>
                </a:lnTo>
                <a:lnTo>
                  <a:pt x="198" y="196"/>
                </a:lnTo>
                <a:lnTo>
                  <a:pt x="200" y="194"/>
                </a:lnTo>
                <a:lnTo>
                  <a:pt x="202" y="194"/>
                </a:lnTo>
                <a:lnTo>
                  <a:pt x="202" y="192"/>
                </a:lnTo>
                <a:lnTo>
                  <a:pt x="202" y="190"/>
                </a:lnTo>
                <a:lnTo>
                  <a:pt x="204" y="188"/>
                </a:lnTo>
                <a:lnTo>
                  <a:pt x="206" y="188"/>
                </a:lnTo>
                <a:lnTo>
                  <a:pt x="208" y="186"/>
                </a:lnTo>
                <a:lnTo>
                  <a:pt x="209" y="186"/>
                </a:lnTo>
                <a:lnTo>
                  <a:pt x="211" y="188"/>
                </a:lnTo>
                <a:lnTo>
                  <a:pt x="211" y="190"/>
                </a:lnTo>
                <a:lnTo>
                  <a:pt x="213" y="192"/>
                </a:lnTo>
                <a:lnTo>
                  <a:pt x="215" y="194"/>
                </a:lnTo>
                <a:lnTo>
                  <a:pt x="217" y="194"/>
                </a:lnTo>
                <a:lnTo>
                  <a:pt x="219" y="194"/>
                </a:lnTo>
                <a:lnTo>
                  <a:pt x="223" y="194"/>
                </a:lnTo>
                <a:lnTo>
                  <a:pt x="225" y="192"/>
                </a:lnTo>
                <a:lnTo>
                  <a:pt x="227" y="192"/>
                </a:lnTo>
                <a:lnTo>
                  <a:pt x="229" y="192"/>
                </a:lnTo>
                <a:lnTo>
                  <a:pt x="231" y="192"/>
                </a:lnTo>
                <a:lnTo>
                  <a:pt x="233" y="192"/>
                </a:lnTo>
                <a:lnTo>
                  <a:pt x="234" y="190"/>
                </a:lnTo>
                <a:lnTo>
                  <a:pt x="238" y="190"/>
                </a:lnTo>
                <a:lnTo>
                  <a:pt x="240" y="190"/>
                </a:lnTo>
                <a:lnTo>
                  <a:pt x="240" y="192"/>
                </a:lnTo>
                <a:lnTo>
                  <a:pt x="242" y="192"/>
                </a:lnTo>
                <a:lnTo>
                  <a:pt x="246" y="190"/>
                </a:lnTo>
                <a:lnTo>
                  <a:pt x="248" y="190"/>
                </a:lnTo>
                <a:lnTo>
                  <a:pt x="250" y="190"/>
                </a:lnTo>
                <a:lnTo>
                  <a:pt x="252" y="188"/>
                </a:lnTo>
                <a:lnTo>
                  <a:pt x="258" y="188"/>
                </a:lnTo>
                <a:lnTo>
                  <a:pt x="259" y="188"/>
                </a:lnTo>
                <a:lnTo>
                  <a:pt x="259" y="186"/>
                </a:lnTo>
                <a:lnTo>
                  <a:pt x="261" y="186"/>
                </a:lnTo>
                <a:lnTo>
                  <a:pt x="267" y="184"/>
                </a:lnTo>
                <a:lnTo>
                  <a:pt x="267" y="182"/>
                </a:lnTo>
                <a:lnTo>
                  <a:pt x="271" y="181"/>
                </a:lnTo>
                <a:lnTo>
                  <a:pt x="273" y="177"/>
                </a:lnTo>
                <a:lnTo>
                  <a:pt x="275" y="175"/>
                </a:lnTo>
                <a:lnTo>
                  <a:pt x="281" y="173"/>
                </a:lnTo>
                <a:lnTo>
                  <a:pt x="283" y="173"/>
                </a:lnTo>
                <a:lnTo>
                  <a:pt x="290" y="171"/>
                </a:lnTo>
                <a:lnTo>
                  <a:pt x="294" y="171"/>
                </a:lnTo>
                <a:lnTo>
                  <a:pt x="296" y="171"/>
                </a:lnTo>
                <a:lnTo>
                  <a:pt x="302" y="171"/>
                </a:lnTo>
                <a:lnTo>
                  <a:pt x="307" y="171"/>
                </a:lnTo>
                <a:lnTo>
                  <a:pt x="311" y="169"/>
                </a:lnTo>
                <a:lnTo>
                  <a:pt x="313" y="165"/>
                </a:lnTo>
                <a:lnTo>
                  <a:pt x="313" y="163"/>
                </a:lnTo>
                <a:lnTo>
                  <a:pt x="311" y="159"/>
                </a:lnTo>
                <a:lnTo>
                  <a:pt x="309" y="154"/>
                </a:lnTo>
                <a:lnTo>
                  <a:pt x="309" y="150"/>
                </a:lnTo>
                <a:lnTo>
                  <a:pt x="307" y="146"/>
                </a:lnTo>
                <a:lnTo>
                  <a:pt x="307" y="142"/>
                </a:lnTo>
                <a:lnTo>
                  <a:pt x="307" y="140"/>
                </a:lnTo>
                <a:lnTo>
                  <a:pt x="307" y="136"/>
                </a:lnTo>
                <a:lnTo>
                  <a:pt x="311" y="136"/>
                </a:lnTo>
                <a:lnTo>
                  <a:pt x="313" y="136"/>
                </a:lnTo>
                <a:lnTo>
                  <a:pt x="315" y="136"/>
                </a:lnTo>
                <a:lnTo>
                  <a:pt x="317" y="136"/>
                </a:lnTo>
                <a:lnTo>
                  <a:pt x="319" y="136"/>
                </a:lnTo>
                <a:lnTo>
                  <a:pt x="321" y="136"/>
                </a:lnTo>
                <a:lnTo>
                  <a:pt x="325" y="138"/>
                </a:lnTo>
                <a:lnTo>
                  <a:pt x="327" y="138"/>
                </a:lnTo>
                <a:lnTo>
                  <a:pt x="329" y="138"/>
                </a:lnTo>
                <a:lnTo>
                  <a:pt x="329" y="140"/>
                </a:lnTo>
                <a:lnTo>
                  <a:pt x="332" y="140"/>
                </a:lnTo>
                <a:lnTo>
                  <a:pt x="334" y="142"/>
                </a:lnTo>
                <a:lnTo>
                  <a:pt x="336" y="142"/>
                </a:lnTo>
                <a:lnTo>
                  <a:pt x="340" y="144"/>
                </a:lnTo>
                <a:lnTo>
                  <a:pt x="342" y="146"/>
                </a:lnTo>
                <a:lnTo>
                  <a:pt x="344" y="146"/>
                </a:lnTo>
                <a:lnTo>
                  <a:pt x="346" y="150"/>
                </a:lnTo>
                <a:lnTo>
                  <a:pt x="346" y="152"/>
                </a:lnTo>
                <a:lnTo>
                  <a:pt x="348" y="154"/>
                </a:lnTo>
                <a:lnTo>
                  <a:pt x="348" y="157"/>
                </a:lnTo>
                <a:lnTo>
                  <a:pt x="350" y="159"/>
                </a:lnTo>
                <a:lnTo>
                  <a:pt x="350" y="161"/>
                </a:lnTo>
                <a:lnTo>
                  <a:pt x="352" y="163"/>
                </a:lnTo>
                <a:lnTo>
                  <a:pt x="354" y="161"/>
                </a:lnTo>
                <a:lnTo>
                  <a:pt x="356" y="161"/>
                </a:lnTo>
                <a:lnTo>
                  <a:pt x="357" y="161"/>
                </a:lnTo>
                <a:lnTo>
                  <a:pt x="359" y="161"/>
                </a:lnTo>
                <a:lnTo>
                  <a:pt x="361" y="159"/>
                </a:lnTo>
                <a:lnTo>
                  <a:pt x="363" y="161"/>
                </a:lnTo>
                <a:lnTo>
                  <a:pt x="365" y="159"/>
                </a:lnTo>
                <a:lnTo>
                  <a:pt x="367" y="159"/>
                </a:lnTo>
                <a:lnTo>
                  <a:pt x="369" y="159"/>
                </a:lnTo>
                <a:lnTo>
                  <a:pt x="371" y="159"/>
                </a:lnTo>
                <a:lnTo>
                  <a:pt x="373" y="159"/>
                </a:lnTo>
                <a:lnTo>
                  <a:pt x="375" y="159"/>
                </a:lnTo>
                <a:lnTo>
                  <a:pt x="377" y="159"/>
                </a:lnTo>
                <a:lnTo>
                  <a:pt x="379" y="161"/>
                </a:lnTo>
                <a:lnTo>
                  <a:pt x="380" y="161"/>
                </a:lnTo>
                <a:lnTo>
                  <a:pt x="384" y="163"/>
                </a:lnTo>
                <a:lnTo>
                  <a:pt x="386" y="165"/>
                </a:lnTo>
                <a:lnTo>
                  <a:pt x="390" y="167"/>
                </a:lnTo>
                <a:lnTo>
                  <a:pt x="390" y="169"/>
                </a:lnTo>
                <a:lnTo>
                  <a:pt x="392" y="169"/>
                </a:lnTo>
                <a:lnTo>
                  <a:pt x="394" y="171"/>
                </a:lnTo>
                <a:lnTo>
                  <a:pt x="396" y="173"/>
                </a:lnTo>
                <a:lnTo>
                  <a:pt x="400" y="173"/>
                </a:lnTo>
                <a:lnTo>
                  <a:pt x="402" y="175"/>
                </a:lnTo>
                <a:lnTo>
                  <a:pt x="404" y="175"/>
                </a:lnTo>
                <a:lnTo>
                  <a:pt x="405" y="177"/>
                </a:lnTo>
                <a:lnTo>
                  <a:pt x="407" y="177"/>
                </a:lnTo>
                <a:lnTo>
                  <a:pt x="409" y="177"/>
                </a:lnTo>
                <a:lnTo>
                  <a:pt x="411" y="179"/>
                </a:lnTo>
                <a:lnTo>
                  <a:pt x="413" y="179"/>
                </a:lnTo>
                <a:lnTo>
                  <a:pt x="415" y="181"/>
                </a:lnTo>
                <a:lnTo>
                  <a:pt x="417" y="182"/>
                </a:lnTo>
                <a:lnTo>
                  <a:pt x="419" y="182"/>
                </a:lnTo>
                <a:lnTo>
                  <a:pt x="421" y="182"/>
                </a:lnTo>
                <a:lnTo>
                  <a:pt x="423" y="184"/>
                </a:lnTo>
                <a:lnTo>
                  <a:pt x="423" y="186"/>
                </a:lnTo>
                <a:lnTo>
                  <a:pt x="423" y="188"/>
                </a:lnTo>
                <a:lnTo>
                  <a:pt x="425" y="188"/>
                </a:lnTo>
                <a:lnTo>
                  <a:pt x="425" y="190"/>
                </a:lnTo>
                <a:lnTo>
                  <a:pt x="427" y="190"/>
                </a:lnTo>
                <a:lnTo>
                  <a:pt x="427" y="192"/>
                </a:lnTo>
                <a:lnTo>
                  <a:pt x="429" y="192"/>
                </a:lnTo>
                <a:lnTo>
                  <a:pt x="429" y="194"/>
                </a:lnTo>
                <a:lnTo>
                  <a:pt x="430" y="196"/>
                </a:lnTo>
                <a:lnTo>
                  <a:pt x="432" y="198"/>
                </a:lnTo>
                <a:lnTo>
                  <a:pt x="434" y="200"/>
                </a:lnTo>
                <a:lnTo>
                  <a:pt x="436" y="202"/>
                </a:lnTo>
                <a:lnTo>
                  <a:pt x="438" y="202"/>
                </a:lnTo>
                <a:lnTo>
                  <a:pt x="438" y="204"/>
                </a:lnTo>
                <a:lnTo>
                  <a:pt x="440" y="204"/>
                </a:lnTo>
                <a:lnTo>
                  <a:pt x="440" y="205"/>
                </a:lnTo>
                <a:lnTo>
                  <a:pt x="440" y="207"/>
                </a:lnTo>
                <a:lnTo>
                  <a:pt x="442" y="207"/>
                </a:lnTo>
                <a:lnTo>
                  <a:pt x="442" y="209"/>
                </a:lnTo>
                <a:lnTo>
                  <a:pt x="442" y="211"/>
                </a:lnTo>
                <a:lnTo>
                  <a:pt x="442" y="213"/>
                </a:lnTo>
                <a:lnTo>
                  <a:pt x="442" y="215"/>
                </a:lnTo>
                <a:lnTo>
                  <a:pt x="440" y="217"/>
                </a:lnTo>
                <a:lnTo>
                  <a:pt x="438" y="219"/>
                </a:lnTo>
                <a:lnTo>
                  <a:pt x="438" y="221"/>
                </a:lnTo>
                <a:lnTo>
                  <a:pt x="438" y="223"/>
                </a:lnTo>
                <a:lnTo>
                  <a:pt x="438" y="225"/>
                </a:lnTo>
                <a:lnTo>
                  <a:pt x="438" y="227"/>
                </a:lnTo>
                <a:lnTo>
                  <a:pt x="438" y="229"/>
                </a:lnTo>
                <a:lnTo>
                  <a:pt x="440" y="229"/>
                </a:lnTo>
                <a:lnTo>
                  <a:pt x="440" y="230"/>
                </a:lnTo>
                <a:lnTo>
                  <a:pt x="442" y="232"/>
                </a:lnTo>
                <a:lnTo>
                  <a:pt x="442" y="234"/>
                </a:lnTo>
                <a:lnTo>
                  <a:pt x="442" y="236"/>
                </a:lnTo>
                <a:lnTo>
                  <a:pt x="442" y="238"/>
                </a:lnTo>
                <a:lnTo>
                  <a:pt x="442" y="240"/>
                </a:lnTo>
                <a:lnTo>
                  <a:pt x="442" y="242"/>
                </a:lnTo>
                <a:lnTo>
                  <a:pt x="442" y="244"/>
                </a:lnTo>
                <a:lnTo>
                  <a:pt x="442" y="246"/>
                </a:lnTo>
                <a:lnTo>
                  <a:pt x="442" y="250"/>
                </a:lnTo>
                <a:lnTo>
                  <a:pt x="442" y="252"/>
                </a:lnTo>
                <a:lnTo>
                  <a:pt x="444" y="252"/>
                </a:lnTo>
                <a:lnTo>
                  <a:pt x="444" y="253"/>
                </a:lnTo>
                <a:lnTo>
                  <a:pt x="446" y="255"/>
                </a:lnTo>
                <a:lnTo>
                  <a:pt x="446" y="257"/>
                </a:lnTo>
                <a:lnTo>
                  <a:pt x="446" y="259"/>
                </a:lnTo>
                <a:lnTo>
                  <a:pt x="446" y="261"/>
                </a:lnTo>
                <a:lnTo>
                  <a:pt x="448" y="263"/>
                </a:lnTo>
                <a:lnTo>
                  <a:pt x="450" y="265"/>
                </a:lnTo>
                <a:lnTo>
                  <a:pt x="448" y="267"/>
                </a:lnTo>
                <a:lnTo>
                  <a:pt x="450" y="267"/>
                </a:lnTo>
                <a:lnTo>
                  <a:pt x="450" y="269"/>
                </a:lnTo>
                <a:lnTo>
                  <a:pt x="450" y="271"/>
                </a:lnTo>
                <a:lnTo>
                  <a:pt x="450" y="273"/>
                </a:lnTo>
                <a:lnTo>
                  <a:pt x="452" y="275"/>
                </a:lnTo>
                <a:lnTo>
                  <a:pt x="453" y="275"/>
                </a:lnTo>
                <a:lnTo>
                  <a:pt x="453" y="277"/>
                </a:lnTo>
                <a:lnTo>
                  <a:pt x="453" y="278"/>
                </a:lnTo>
                <a:lnTo>
                  <a:pt x="453" y="280"/>
                </a:lnTo>
                <a:lnTo>
                  <a:pt x="452" y="282"/>
                </a:lnTo>
                <a:lnTo>
                  <a:pt x="452" y="284"/>
                </a:lnTo>
                <a:lnTo>
                  <a:pt x="453" y="286"/>
                </a:lnTo>
                <a:lnTo>
                  <a:pt x="455" y="286"/>
                </a:lnTo>
                <a:lnTo>
                  <a:pt x="455" y="288"/>
                </a:lnTo>
                <a:lnTo>
                  <a:pt x="453" y="292"/>
                </a:lnTo>
                <a:lnTo>
                  <a:pt x="453" y="294"/>
                </a:lnTo>
                <a:lnTo>
                  <a:pt x="453" y="296"/>
                </a:lnTo>
                <a:lnTo>
                  <a:pt x="453" y="298"/>
                </a:lnTo>
                <a:lnTo>
                  <a:pt x="452" y="300"/>
                </a:lnTo>
                <a:lnTo>
                  <a:pt x="452" y="301"/>
                </a:lnTo>
                <a:lnTo>
                  <a:pt x="450" y="303"/>
                </a:lnTo>
                <a:lnTo>
                  <a:pt x="448" y="305"/>
                </a:lnTo>
                <a:lnTo>
                  <a:pt x="448" y="307"/>
                </a:lnTo>
                <a:lnTo>
                  <a:pt x="446" y="309"/>
                </a:lnTo>
                <a:lnTo>
                  <a:pt x="444" y="309"/>
                </a:lnTo>
                <a:lnTo>
                  <a:pt x="442" y="309"/>
                </a:lnTo>
                <a:lnTo>
                  <a:pt x="440" y="311"/>
                </a:lnTo>
                <a:lnTo>
                  <a:pt x="438" y="311"/>
                </a:lnTo>
                <a:lnTo>
                  <a:pt x="436" y="311"/>
                </a:lnTo>
                <a:lnTo>
                  <a:pt x="434" y="311"/>
                </a:lnTo>
                <a:lnTo>
                  <a:pt x="432" y="311"/>
                </a:lnTo>
                <a:lnTo>
                  <a:pt x="430" y="311"/>
                </a:lnTo>
                <a:lnTo>
                  <a:pt x="429" y="311"/>
                </a:lnTo>
                <a:lnTo>
                  <a:pt x="427" y="311"/>
                </a:lnTo>
                <a:lnTo>
                  <a:pt x="425" y="311"/>
                </a:lnTo>
                <a:lnTo>
                  <a:pt x="423" y="311"/>
                </a:lnTo>
                <a:lnTo>
                  <a:pt x="419" y="313"/>
                </a:lnTo>
                <a:lnTo>
                  <a:pt x="417" y="313"/>
                </a:lnTo>
                <a:lnTo>
                  <a:pt x="413" y="313"/>
                </a:lnTo>
                <a:lnTo>
                  <a:pt x="413" y="315"/>
                </a:lnTo>
                <a:lnTo>
                  <a:pt x="411" y="315"/>
                </a:lnTo>
                <a:lnTo>
                  <a:pt x="409" y="315"/>
                </a:lnTo>
                <a:lnTo>
                  <a:pt x="407" y="317"/>
                </a:lnTo>
                <a:lnTo>
                  <a:pt x="404" y="319"/>
                </a:lnTo>
                <a:lnTo>
                  <a:pt x="404" y="321"/>
                </a:lnTo>
                <a:lnTo>
                  <a:pt x="402" y="321"/>
                </a:lnTo>
                <a:lnTo>
                  <a:pt x="400" y="323"/>
                </a:lnTo>
                <a:lnTo>
                  <a:pt x="398" y="323"/>
                </a:lnTo>
                <a:lnTo>
                  <a:pt x="398" y="325"/>
                </a:lnTo>
                <a:lnTo>
                  <a:pt x="396" y="325"/>
                </a:lnTo>
                <a:lnTo>
                  <a:pt x="396" y="326"/>
                </a:lnTo>
                <a:lnTo>
                  <a:pt x="394" y="326"/>
                </a:lnTo>
                <a:lnTo>
                  <a:pt x="394" y="328"/>
                </a:lnTo>
                <a:lnTo>
                  <a:pt x="392" y="328"/>
                </a:lnTo>
                <a:lnTo>
                  <a:pt x="390" y="330"/>
                </a:lnTo>
                <a:lnTo>
                  <a:pt x="388" y="332"/>
                </a:lnTo>
                <a:lnTo>
                  <a:pt x="388" y="334"/>
                </a:lnTo>
                <a:lnTo>
                  <a:pt x="386" y="336"/>
                </a:lnTo>
                <a:lnTo>
                  <a:pt x="382" y="338"/>
                </a:lnTo>
                <a:lnTo>
                  <a:pt x="380" y="340"/>
                </a:lnTo>
                <a:lnTo>
                  <a:pt x="379" y="340"/>
                </a:lnTo>
                <a:lnTo>
                  <a:pt x="379" y="342"/>
                </a:lnTo>
                <a:lnTo>
                  <a:pt x="375" y="342"/>
                </a:lnTo>
                <a:lnTo>
                  <a:pt x="373" y="344"/>
                </a:lnTo>
                <a:lnTo>
                  <a:pt x="371" y="346"/>
                </a:lnTo>
                <a:lnTo>
                  <a:pt x="369" y="346"/>
                </a:lnTo>
                <a:lnTo>
                  <a:pt x="369" y="348"/>
                </a:lnTo>
                <a:lnTo>
                  <a:pt x="367" y="349"/>
                </a:lnTo>
                <a:lnTo>
                  <a:pt x="365" y="351"/>
                </a:lnTo>
                <a:lnTo>
                  <a:pt x="363" y="351"/>
                </a:lnTo>
                <a:lnTo>
                  <a:pt x="361" y="353"/>
                </a:lnTo>
                <a:lnTo>
                  <a:pt x="361" y="355"/>
                </a:lnTo>
                <a:lnTo>
                  <a:pt x="359" y="355"/>
                </a:lnTo>
                <a:lnTo>
                  <a:pt x="357" y="357"/>
                </a:lnTo>
                <a:lnTo>
                  <a:pt x="356" y="359"/>
                </a:lnTo>
                <a:lnTo>
                  <a:pt x="356" y="361"/>
                </a:lnTo>
                <a:lnTo>
                  <a:pt x="356" y="363"/>
                </a:lnTo>
                <a:lnTo>
                  <a:pt x="354" y="363"/>
                </a:lnTo>
                <a:lnTo>
                  <a:pt x="352" y="365"/>
                </a:lnTo>
                <a:lnTo>
                  <a:pt x="350" y="367"/>
                </a:lnTo>
                <a:lnTo>
                  <a:pt x="348" y="369"/>
                </a:lnTo>
                <a:lnTo>
                  <a:pt x="346" y="371"/>
                </a:lnTo>
                <a:lnTo>
                  <a:pt x="344" y="373"/>
                </a:lnTo>
                <a:lnTo>
                  <a:pt x="344" y="374"/>
                </a:lnTo>
                <a:lnTo>
                  <a:pt x="342" y="374"/>
                </a:lnTo>
                <a:lnTo>
                  <a:pt x="340" y="376"/>
                </a:lnTo>
                <a:lnTo>
                  <a:pt x="338" y="378"/>
                </a:lnTo>
                <a:lnTo>
                  <a:pt x="338" y="380"/>
                </a:lnTo>
                <a:lnTo>
                  <a:pt x="336" y="382"/>
                </a:lnTo>
                <a:lnTo>
                  <a:pt x="334" y="382"/>
                </a:lnTo>
                <a:lnTo>
                  <a:pt x="334" y="384"/>
                </a:lnTo>
                <a:lnTo>
                  <a:pt x="332" y="386"/>
                </a:lnTo>
                <a:lnTo>
                  <a:pt x="331" y="388"/>
                </a:lnTo>
                <a:lnTo>
                  <a:pt x="329" y="390"/>
                </a:lnTo>
                <a:lnTo>
                  <a:pt x="327" y="394"/>
                </a:lnTo>
                <a:lnTo>
                  <a:pt x="325" y="396"/>
                </a:lnTo>
                <a:lnTo>
                  <a:pt x="323" y="397"/>
                </a:lnTo>
                <a:lnTo>
                  <a:pt x="321" y="397"/>
                </a:lnTo>
                <a:lnTo>
                  <a:pt x="321" y="399"/>
                </a:lnTo>
                <a:lnTo>
                  <a:pt x="319" y="401"/>
                </a:lnTo>
                <a:lnTo>
                  <a:pt x="317" y="401"/>
                </a:lnTo>
                <a:lnTo>
                  <a:pt x="315" y="403"/>
                </a:lnTo>
                <a:lnTo>
                  <a:pt x="315" y="405"/>
                </a:lnTo>
                <a:lnTo>
                  <a:pt x="313" y="405"/>
                </a:lnTo>
                <a:lnTo>
                  <a:pt x="311" y="407"/>
                </a:lnTo>
                <a:lnTo>
                  <a:pt x="309" y="409"/>
                </a:lnTo>
                <a:lnTo>
                  <a:pt x="307" y="411"/>
                </a:lnTo>
                <a:lnTo>
                  <a:pt x="306" y="411"/>
                </a:lnTo>
                <a:lnTo>
                  <a:pt x="306" y="413"/>
                </a:lnTo>
                <a:lnTo>
                  <a:pt x="304" y="413"/>
                </a:lnTo>
                <a:lnTo>
                  <a:pt x="304" y="415"/>
                </a:lnTo>
                <a:lnTo>
                  <a:pt x="300" y="417"/>
                </a:lnTo>
                <a:lnTo>
                  <a:pt x="298" y="419"/>
                </a:lnTo>
                <a:lnTo>
                  <a:pt x="296" y="419"/>
                </a:lnTo>
                <a:lnTo>
                  <a:pt x="296" y="421"/>
                </a:lnTo>
                <a:lnTo>
                  <a:pt x="294" y="422"/>
                </a:lnTo>
                <a:lnTo>
                  <a:pt x="292" y="424"/>
                </a:lnTo>
                <a:lnTo>
                  <a:pt x="288" y="426"/>
                </a:lnTo>
                <a:lnTo>
                  <a:pt x="286" y="428"/>
                </a:lnTo>
                <a:lnTo>
                  <a:pt x="284" y="430"/>
                </a:lnTo>
                <a:lnTo>
                  <a:pt x="281" y="432"/>
                </a:lnTo>
                <a:lnTo>
                  <a:pt x="279" y="432"/>
                </a:lnTo>
                <a:lnTo>
                  <a:pt x="277" y="434"/>
                </a:lnTo>
                <a:lnTo>
                  <a:pt x="275" y="436"/>
                </a:lnTo>
                <a:lnTo>
                  <a:pt x="273" y="436"/>
                </a:lnTo>
                <a:lnTo>
                  <a:pt x="273" y="438"/>
                </a:lnTo>
                <a:lnTo>
                  <a:pt x="271" y="438"/>
                </a:lnTo>
                <a:lnTo>
                  <a:pt x="267" y="440"/>
                </a:lnTo>
                <a:lnTo>
                  <a:pt x="265" y="440"/>
                </a:lnTo>
                <a:lnTo>
                  <a:pt x="263" y="442"/>
                </a:lnTo>
                <a:lnTo>
                  <a:pt x="261" y="442"/>
                </a:lnTo>
                <a:lnTo>
                  <a:pt x="258" y="442"/>
                </a:lnTo>
                <a:lnTo>
                  <a:pt x="256" y="442"/>
                </a:lnTo>
                <a:lnTo>
                  <a:pt x="254" y="442"/>
                </a:lnTo>
                <a:lnTo>
                  <a:pt x="252" y="442"/>
                </a:lnTo>
                <a:lnTo>
                  <a:pt x="250" y="442"/>
                </a:lnTo>
                <a:lnTo>
                  <a:pt x="248" y="442"/>
                </a:lnTo>
                <a:lnTo>
                  <a:pt x="248" y="440"/>
                </a:lnTo>
                <a:lnTo>
                  <a:pt x="246" y="440"/>
                </a:lnTo>
                <a:lnTo>
                  <a:pt x="242" y="440"/>
                </a:lnTo>
                <a:lnTo>
                  <a:pt x="240" y="440"/>
                </a:lnTo>
                <a:lnTo>
                  <a:pt x="240" y="438"/>
                </a:lnTo>
                <a:lnTo>
                  <a:pt x="238" y="438"/>
                </a:lnTo>
                <a:lnTo>
                  <a:pt x="236" y="438"/>
                </a:lnTo>
                <a:lnTo>
                  <a:pt x="234" y="438"/>
                </a:lnTo>
                <a:lnTo>
                  <a:pt x="233" y="438"/>
                </a:lnTo>
                <a:close/>
              </a:path>
            </a:pathLst>
          </a:custGeom>
          <a:solidFill>
            <a:srgbClr val="7BC36F"/>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09" name="Freeform 21">
            <a:extLst>
              <a:ext uri="{FF2B5EF4-FFF2-40B4-BE49-F238E27FC236}">
                <a16:creationId xmlns:a16="http://schemas.microsoft.com/office/drawing/2014/main" id="{0D96154A-149F-E848-D596-D3B854C19BB7}"/>
              </a:ext>
            </a:extLst>
          </p:cNvPr>
          <p:cNvSpPr>
            <a:spLocks/>
          </p:cNvSpPr>
          <p:nvPr/>
        </p:nvSpPr>
        <p:spPr bwMode="auto">
          <a:xfrm>
            <a:off x="6434798" y="3380202"/>
            <a:ext cx="1450661" cy="1624551"/>
          </a:xfrm>
          <a:custGeom>
            <a:avLst/>
            <a:gdLst>
              <a:gd name="T0" fmla="*/ 407 w 609"/>
              <a:gd name="T1" fmla="*/ 12 h 682"/>
              <a:gd name="T2" fmla="*/ 446 w 609"/>
              <a:gd name="T3" fmla="*/ 15 h 682"/>
              <a:gd name="T4" fmla="*/ 484 w 609"/>
              <a:gd name="T5" fmla="*/ 15 h 682"/>
              <a:gd name="T6" fmla="*/ 513 w 609"/>
              <a:gd name="T7" fmla="*/ 27 h 682"/>
              <a:gd name="T8" fmla="*/ 532 w 609"/>
              <a:gd name="T9" fmla="*/ 52 h 682"/>
              <a:gd name="T10" fmla="*/ 555 w 609"/>
              <a:gd name="T11" fmla="*/ 71 h 682"/>
              <a:gd name="T12" fmla="*/ 565 w 609"/>
              <a:gd name="T13" fmla="*/ 104 h 682"/>
              <a:gd name="T14" fmla="*/ 580 w 609"/>
              <a:gd name="T15" fmla="*/ 129 h 682"/>
              <a:gd name="T16" fmla="*/ 609 w 609"/>
              <a:gd name="T17" fmla="*/ 152 h 682"/>
              <a:gd name="T18" fmla="*/ 586 w 609"/>
              <a:gd name="T19" fmla="*/ 209 h 682"/>
              <a:gd name="T20" fmla="*/ 576 w 609"/>
              <a:gd name="T21" fmla="*/ 248 h 682"/>
              <a:gd name="T22" fmla="*/ 552 w 609"/>
              <a:gd name="T23" fmla="*/ 265 h 682"/>
              <a:gd name="T24" fmla="*/ 530 w 609"/>
              <a:gd name="T25" fmla="*/ 301 h 682"/>
              <a:gd name="T26" fmla="*/ 502 w 609"/>
              <a:gd name="T27" fmla="*/ 330 h 682"/>
              <a:gd name="T28" fmla="*/ 490 w 609"/>
              <a:gd name="T29" fmla="*/ 351 h 682"/>
              <a:gd name="T30" fmla="*/ 509 w 609"/>
              <a:gd name="T31" fmla="*/ 386 h 682"/>
              <a:gd name="T32" fmla="*/ 528 w 609"/>
              <a:gd name="T33" fmla="*/ 382 h 682"/>
              <a:gd name="T34" fmla="*/ 555 w 609"/>
              <a:gd name="T35" fmla="*/ 384 h 682"/>
              <a:gd name="T36" fmla="*/ 580 w 609"/>
              <a:gd name="T37" fmla="*/ 422 h 682"/>
              <a:gd name="T38" fmla="*/ 584 w 609"/>
              <a:gd name="T39" fmla="*/ 469 h 682"/>
              <a:gd name="T40" fmla="*/ 598 w 609"/>
              <a:gd name="T41" fmla="*/ 522 h 682"/>
              <a:gd name="T42" fmla="*/ 575 w 609"/>
              <a:gd name="T43" fmla="*/ 559 h 682"/>
              <a:gd name="T44" fmla="*/ 538 w 609"/>
              <a:gd name="T45" fmla="*/ 593 h 682"/>
              <a:gd name="T46" fmla="*/ 538 w 609"/>
              <a:gd name="T47" fmla="*/ 630 h 682"/>
              <a:gd name="T48" fmla="*/ 523 w 609"/>
              <a:gd name="T49" fmla="*/ 657 h 682"/>
              <a:gd name="T50" fmla="*/ 503 w 609"/>
              <a:gd name="T51" fmla="*/ 672 h 682"/>
              <a:gd name="T52" fmla="*/ 463 w 609"/>
              <a:gd name="T53" fmla="*/ 674 h 682"/>
              <a:gd name="T54" fmla="*/ 444 w 609"/>
              <a:gd name="T55" fmla="*/ 680 h 682"/>
              <a:gd name="T56" fmla="*/ 417 w 609"/>
              <a:gd name="T57" fmla="*/ 637 h 682"/>
              <a:gd name="T58" fmla="*/ 371 w 609"/>
              <a:gd name="T59" fmla="*/ 582 h 682"/>
              <a:gd name="T60" fmla="*/ 342 w 609"/>
              <a:gd name="T61" fmla="*/ 566 h 682"/>
              <a:gd name="T62" fmla="*/ 323 w 609"/>
              <a:gd name="T63" fmla="*/ 540 h 682"/>
              <a:gd name="T64" fmla="*/ 315 w 609"/>
              <a:gd name="T65" fmla="*/ 570 h 682"/>
              <a:gd name="T66" fmla="*/ 296 w 609"/>
              <a:gd name="T67" fmla="*/ 589 h 682"/>
              <a:gd name="T68" fmla="*/ 233 w 609"/>
              <a:gd name="T69" fmla="*/ 568 h 682"/>
              <a:gd name="T70" fmla="*/ 192 w 609"/>
              <a:gd name="T71" fmla="*/ 595 h 682"/>
              <a:gd name="T72" fmla="*/ 144 w 609"/>
              <a:gd name="T73" fmla="*/ 626 h 682"/>
              <a:gd name="T74" fmla="*/ 137 w 609"/>
              <a:gd name="T75" fmla="*/ 655 h 682"/>
              <a:gd name="T76" fmla="*/ 123 w 609"/>
              <a:gd name="T77" fmla="*/ 678 h 682"/>
              <a:gd name="T78" fmla="*/ 117 w 609"/>
              <a:gd name="T79" fmla="*/ 595 h 682"/>
              <a:gd name="T80" fmla="*/ 169 w 609"/>
              <a:gd name="T81" fmla="*/ 461 h 682"/>
              <a:gd name="T82" fmla="*/ 58 w 609"/>
              <a:gd name="T83" fmla="*/ 388 h 682"/>
              <a:gd name="T84" fmla="*/ 15 w 609"/>
              <a:gd name="T85" fmla="*/ 376 h 682"/>
              <a:gd name="T86" fmla="*/ 58 w 609"/>
              <a:gd name="T87" fmla="*/ 348 h 682"/>
              <a:gd name="T88" fmla="*/ 64 w 609"/>
              <a:gd name="T89" fmla="*/ 313 h 682"/>
              <a:gd name="T90" fmla="*/ 50 w 609"/>
              <a:gd name="T91" fmla="*/ 292 h 682"/>
              <a:gd name="T92" fmla="*/ 77 w 609"/>
              <a:gd name="T93" fmla="*/ 286 h 682"/>
              <a:gd name="T94" fmla="*/ 110 w 609"/>
              <a:gd name="T95" fmla="*/ 290 h 682"/>
              <a:gd name="T96" fmla="*/ 127 w 609"/>
              <a:gd name="T97" fmla="*/ 271 h 682"/>
              <a:gd name="T98" fmla="*/ 158 w 609"/>
              <a:gd name="T99" fmla="*/ 263 h 682"/>
              <a:gd name="T100" fmla="*/ 188 w 609"/>
              <a:gd name="T101" fmla="*/ 240 h 682"/>
              <a:gd name="T102" fmla="*/ 213 w 609"/>
              <a:gd name="T103" fmla="*/ 213 h 682"/>
              <a:gd name="T104" fmla="*/ 236 w 609"/>
              <a:gd name="T105" fmla="*/ 188 h 682"/>
              <a:gd name="T106" fmla="*/ 265 w 609"/>
              <a:gd name="T107" fmla="*/ 167 h 682"/>
              <a:gd name="T108" fmla="*/ 288 w 609"/>
              <a:gd name="T109" fmla="*/ 146 h 682"/>
              <a:gd name="T110" fmla="*/ 321 w 609"/>
              <a:gd name="T111" fmla="*/ 140 h 682"/>
              <a:gd name="T112" fmla="*/ 331 w 609"/>
              <a:gd name="T113" fmla="*/ 113 h 682"/>
              <a:gd name="T114" fmla="*/ 325 w 609"/>
              <a:gd name="T115" fmla="*/ 86 h 682"/>
              <a:gd name="T116" fmla="*/ 317 w 609"/>
              <a:gd name="T117" fmla="*/ 58 h 682"/>
              <a:gd name="T118" fmla="*/ 315 w 609"/>
              <a:gd name="T119" fmla="*/ 33 h 682"/>
              <a:gd name="T120" fmla="*/ 327 w 609"/>
              <a:gd name="T121" fmla="*/ 12 h 682"/>
              <a:gd name="T122" fmla="*/ 357 w 609"/>
              <a:gd name="T123" fmla="*/ 1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9" h="682">
                <a:moveTo>
                  <a:pt x="377" y="0"/>
                </a:moveTo>
                <a:lnTo>
                  <a:pt x="379" y="0"/>
                </a:lnTo>
                <a:lnTo>
                  <a:pt x="381" y="0"/>
                </a:lnTo>
                <a:lnTo>
                  <a:pt x="382" y="0"/>
                </a:lnTo>
                <a:lnTo>
                  <a:pt x="384" y="2"/>
                </a:lnTo>
                <a:lnTo>
                  <a:pt x="386" y="0"/>
                </a:lnTo>
                <a:lnTo>
                  <a:pt x="388" y="2"/>
                </a:lnTo>
                <a:lnTo>
                  <a:pt x="390" y="2"/>
                </a:lnTo>
                <a:lnTo>
                  <a:pt x="392" y="2"/>
                </a:lnTo>
                <a:lnTo>
                  <a:pt x="394" y="4"/>
                </a:lnTo>
                <a:lnTo>
                  <a:pt x="396" y="4"/>
                </a:lnTo>
                <a:lnTo>
                  <a:pt x="398" y="4"/>
                </a:lnTo>
                <a:lnTo>
                  <a:pt x="400" y="6"/>
                </a:lnTo>
                <a:lnTo>
                  <a:pt x="407" y="6"/>
                </a:lnTo>
                <a:lnTo>
                  <a:pt x="407" y="10"/>
                </a:lnTo>
                <a:lnTo>
                  <a:pt x="407" y="12"/>
                </a:lnTo>
                <a:lnTo>
                  <a:pt x="409" y="12"/>
                </a:lnTo>
                <a:lnTo>
                  <a:pt x="411" y="13"/>
                </a:lnTo>
                <a:lnTo>
                  <a:pt x="415" y="15"/>
                </a:lnTo>
                <a:lnTo>
                  <a:pt x="417" y="15"/>
                </a:lnTo>
                <a:lnTo>
                  <a:pt x="419" y="15"/>
                </a:lnTo>
                <a:lnTo>
                  <a:pt x="421" y="15"/>
                </a:lnTo>
                <a:lnTo>
                  <a:pt x="427" y="15"/>
                </a:lnTo>
                <a:lnTo>
                  <a:pt x="429" y="15"/>
                </a:lnTo>
                <a:lnTo>
                  <a:pt x="430" y="15"/>
                </a:lnTo>
                <a:lnTo>
                  <a:pt x="432" y="15"/>
                </a:lnTo>
                <a:lnTo>
                  <a:pt x="434" y="15"/>
                </a:lnTo>
                <a:lnTo>
                  <a:pt x="436" y="15"/>
                </a:lnTo>
                <a:lnTo>
                  <a:pt x="438" y="15"/>
                </a:lnTo>
                <a:lnTo>
                  <a:pt x="440" y="15"/>
                </a:lnTo>
                <a:lnTo>
                  <a:pt x="444" y="15"/>
                </a:lnTo>
                <a:lnTo>
                  <a:pt x="446" y="15"/>
                </a:lnTo>
                <a:lnTo>
                  <a:pt x="448" y="15"/>
                </a:lnTo>
                <a:lnTo>
                  <a:pt x="450" y="15"/>
                </a:lnTo>
                <a:lnTo>
                  <a:pt x="452" y="13"/>
                </a:lnTo>
                <a:lnTo>
                  <a:pt x="454" y="13"/>
                </a:lnTo>
                <a:lnTo>
                  <a:pt x="455" y="13"/>
                </a:lnTo>
                <a:lnTo>
                  <a:pt x="459" y="12"/>
                </a:lnTo>
                <a:lnTo>
                  <a:pt x="461" y="12"/>
                </a:lnTo>
                <a:lnTo>
                  <a:pt x="465" y="13"/>
                </a:lnTo>
                <a:lnTo>
                  <a:pt x="469" y="13"/>
                </a:lnTo>
                <a:lnTo>
                  <a:pt x="471" y="15"/>
                </a:lnTo>
                <a:lnTo>
                  <a:pt x="473" y="15"/>
                </a:lnTo>
                <a:lnTo>
                  <a:pt x="477" y="15"/>
                </a:lnTo>
                <a:lnTo>
                  <a:pt x="479" y="15"/>
                </a:lnTo>
                <a:lnTo>
                  <a:pt x="480" y="15"/>
                </a:lnTo>
                <a:lnTo>
                  <a:pt x="482" y="15"/>
                </a:lnTo>
                <a:lnTo>
                  <a:pt x="484" y="15"/>
                </a:lnTo>
                <a:lnTo>
                  <a:pt x="486" y="15"/>
                </a:lnTo>
                <a:lnTo>
                  <a:pt x="488" y="15"/>
                </a:lnTo>
                <a:lnTo>
                  <a:pt x="490" y="15"/>
                </a:lnTo>
                <a:lnTo>
                  <a:pt x="494" y="15"/>
                </a:lnTo>
                <a:lnTo>
                  <a:pt x="496" y="15"/>
                </a:lnTo>
                <a:lnTo>
                  <a:pt x="498" y="15"/>
                </a:lnTo>
                <a:lnTo>
                  <a:pt x="502" y="17"/>
                </a:lnTo>
                <a:lnTo>
                  <a:pt x="503" y="15"/>
                </a:lnTo>
                <a:lnTo>
                  <a:pt x="505" y="15"/>
                </a:lnTo>
                <a:lnTo>
                  <a:pt x="507" y="15"/>
                </a:lnTo>
                <a:lnTo>
                  <a:pt x="507" y="17"/>
                </a:lnTo>
                <a:lnTo>
                  <a:pt x="509" y="19"/>
                </a:lnTo>
                <a:lnTo>
                  <a:pt x="509" y="21"/>
                </a:lnTo>
                <a:lnTo>
                  <a:pt x="511" y="25"/>
                </a:lnTo>
                <a:lnTo>
                  <a:pt x="511" y="27"/>
                </a:lnTo>
                <a:lnTo>
                  <a:pt x="513" y="27"/>
                </a:lnTo>
                <a:lnTo>
                  <a:pt x="515" y="29"/>
                </a:lnTo>
                <a:lnTo>
                  <a:pt x="515" y="31"/>
                </a:lnTo>
                <a:lnTo>
                  <a:pt x="517" y="35"/>
                </a:lnTo>
                <a:lnTo>
                  <a:pt x="519" y="35"/>
                </a:lnTo>
                <a:lnTo>
                  <a:pt x="519" y="36"/>
                </a:lnTo>
                <a:lnTo>
                  <a:pt x="521" y="36"/>
                </a:lnTo>
                <a:lnTo>
                  <a:pt x="521" y="38"/>
                </a:lnTo>
                <a:lnTo>
                  <a:pt x="523" y="40"/>
                </a:lnTo>
                <a:lnTo>
                  <a:pt x="525" y="42"/>
                </a:lnTo>
                <a:lnTo>
                  <a:pt x="525" y="44"/>
                </a:lnTo>
                <a:lnTo>
                  <a:pt x="527" y="44"/>
                </a:lnTo>
                <a:lnTo>
                  <a:pt x="527" y="46"/>
                </a:lnTo>
                <a:lnTo>
                  <a:pt x="528" y="48"/>
                </a:lnTo>
                <a:lnTo>
                  <a:pt x="530" y="48"/>
                </a:lnTo>
                <a:lnTo>
                  <a:pt x="530" y="50"/>
                </a:lnTo>
                <a:lnTo>
                  <a:pt x="532" y="52"/>
                </a:lnTo>
                <a:lnTo>
                  <a:pt x="534" y="52"/>
                </a:lnTo>
                <a:lnTo>
                  <a:pt x="536" y="52"/>
                </a:lnTo>
                <a:lnTo>
                  <a:pt x="538" y="52"/>
                </a:lnTo>
                <a:lnTo>
                  <a:pt x="540" y="52"/>
                </a:lnTo>
                <a:lnTo>
                  <a:pt x="542" y="52"/>
                </a:lnTo>
                <a:lnTo>
                  <a:pt x="544" y="54"/>
                </a:lnTo>
                <a:lnTo>
                  <a:pt x="544" y="56"/>
                </a:lnTo>
                <a:lnTo>
                  <a:pt x="546" y="60"/>
                </a:lnTo>
                <a:lnTo>
                  <a:pt x="548" y="60"/>
                </a:lnTo>
                <a:lnTo>
                  <a:pt x="548" y="61"/>
                </a:lnTo>
                <a:lnTo>
                  <a:pt x="550" y="63"/>
                </a:lnTo>
                <a:lnTo>
                  <a:pt x="552" y="65"/>
                </a:lnTo>
                <a:lnTo>
                  <a:pt x="552" y="67"/>
                </a:lnTo>
                <a:lnTo>
                  <a:pt x="553" y="69"/>
                </a:lnTo>
                <a:lnTo>
                  <a:pt x="553" y="71"/>
                </a:lnTo>
                <a:lnTo>
                  <a:pt x="555" y="71"/>
                </a:lnTo>
                <a:lnTo>
                  <a:pt x="555" y="73"/>
                </a:lnTo>
                <a:lnTo>
                  <a:pt x="557" y="75"/>
                </a:lnTo>
                <a:lnTo>
                  <a:pt x="557" y="77"/>
                </a:lnTo>
                <a:lnTo>
                  <a:pt x="559" y="81"/>
                </a:lnTo>
                <a:lnTo>
                  <a:pt x="561" y="83"/>
                </a:lnTo>
                <a:lnTo>
                  <a:pt x="561" y="84"/>
                </a:lnTo>
                <a:lnTo>
                  <a:pt x="563" y="84"/>
                </a:lnTo>
                <a:lnTo>
                  <a:pt x="563" y="86"/>
                </a:lnTo>
                <a:lnTo>
                  <a:pt x="565" y="88"/>
                </a:lnTo>
                <a:lnTo>
                  <a:pt x="565" y="90"/>
                </a:lnTo>
                <a:lnTo>
                  <a:pt x="565" y="92"/>
                </a:lnTo>
                <a:lnTo>
                  <a:pt x="565" y="94"/>
                </a:lnTo>
                <a:lnTo>
                  <a:pt x="565" y="96"/>
                </a:lnTo>
                <a:lnTo>
                  <a:pt x="567" y="100"/>
                </a:lnTo>
                <a:lnTo>
                  <a:pt x="565" y="102"/>
                </a:lnTo>
                <a:lnTo>
                  <a:pt x="565" y="104"/>
                </a:lnTo>
                <a:lnTo>
                  <a:pt x="565" y="106"/>
                </a:lnTo>
                <a:lnTo>
                  <a:pt x="565" y="108"/>
                </a:lnTo>
                <a:lnTo>
                  <a:pt x="565" y="109"/>
                </a:lnTo>
                <a:lnTo>
                  <a:pt x="565" y="111"/>
                </a:lnTo>
                <a:lnTo>
                  <a:pt x="565" y="113"/>
                </a:lnTo>
                <a:lnTo>
                  <a:pt x="565" y="115"/>
                </a:lnTo>
                <a:lnTo>
                  <a:pt x="567" y="117"/>
                </a:lnTo>
                <a:lnTo>
                  <a:pt x="567" y="119"/>
                </a:lnTo>
                <a:lnTo>
                  <a:pt x="569" y="121"/>
                </a:lnTo>
                <a:lnTo>
                  <a:pt x="571" y="121"/>
                </a:lnTo>
                <a:lnTo>
                  <a:pt x="573" y="121"/>
                </a:lnTo>
                <a:lnTo>
                  <a:pt x="573" y="123"/>
                </a:lnTo>
                <a:lnTo>
                  <a:pt x="575" y="125"/>
                </a:lnTo>
                <a:lnTo>
                  <a:pt x="576" y="125"/>
                </a:lnTo>
                <a:lnTo>
                  <a:pt x="578" y="127"/>
                </a:lnTo>
                <a:lnTo>
                  <a:pt x="580" y="129"/>
                </a:lnTo>
                <a:lnTo>
                  <a:pt x="582" y="129"/>
                </a:lnTo>
                <a:lnTo>
                  <a:pt x="584" y="131"/>
                </a:lnTo>
                <a:lnTo>
                  <a:pt x="586" y="131"/>
                </a:lnTo>
                <a:lnTo>
                  <a:pt x="588" y="131"/>
                </a:lnTo>
                <a:lnTo>
                  <a:pt x="588" y="132"/>
                </a:lnTo>
                <a:lnTo>
                  <a:pt x="592" y="132"/>
                </a:lnTo>
                <a:lnTo>
                  <a:pt x="594" y="134"/>
                </a:lnTo>
                <a:lnTo>
                  <a:pt x="598" y="134"/>
                </a:lnTo>
                <a:lnTo>
                  <a:pt x="600" y="134"/>
                </a:lnTo>
                <a:lnTo>
                  <a:pt x="601" y="136"/>
                </a:lnTo>
                <a:lnTo>
                  <a:pt x="603" y="140"/>
                </a:lnTo>
                <a:lnTo>
                  <a:pt x="605" y="142"/>
                </a:lnTo>
                <a:lnTo>
                  <a:pt x="605" y="144"/>
                </a:lnTo>
                <a:lnTo>
                  <a:pt x="607" y="148"/>
                </a:lnTo>
                <a:lnTo>
                  <a:pt x="609" y="150"/>
                </a:lnTo>
                <a:lnTo>
                  <a:pt x="609" y="152"/>
                </a:lnTo>
                <a:lnTo>
                  <a:pt x="609" y="154"/>
                </a:lnTo>
                <a:lnTo>
                  <a:pt x="609" y="157"/>
                </a:lnTo>
                <a:lnTo>
                  <a:pt x="609" y="159"/>
                </a:lnTo>
                <a:lnTo>
                  <a:pt x="609" y="161"/>
                </a:lnTo>
                <a:lnTo>
                  <a:pt x="609" y="163"/>
                </a:lnTo>
                <a:lnTo>
                  <a:pt x="609" y="167"/>
                </a:lnTo>
                <a:lnTo>
                  <a:pt x="607" y="169"/>
                </a:lnTo>
                <a:lnTo>
                  <a:pt x="603" y="175"/>
                </a:lnTo>
                <a:lnTo>
                  <a:pt x="603" y="177"/>
                </a:lnTo>
                <a:lnTo>
                  <a:pt x="601" y="179"/>
                </a:lnTo>
                <a:lnTo>
                  <a:pt x="594" y="192"/>
                </a:lnTo>
                <a:lnTo>
                  <a:pt x="594" y="196"/>
                </a:lnTo>
                <a:lnTo>
                  <a:pt x="592" y="200"/>
                </a:lnTo>
                <a:lnTo>
                  <a:pt x="590" y="204"/>
                </a:lnTo>
                <a:lnTo>
                  <a:pt x="590" y="205"/>
                </a:lnTo>
                <a:lnTo>
                  <a:pt x="586" y="209"/>
                </a:lnTo>
                <a:lnTo>
                  <a:pt x="586" y="211"/>
                </a:lnTo>
                <a:lnTo>
                  <a:pt x="584" y="213"/>
                </a:lnTo>
                <a:lnTo>
                  <a:pt x="584" y="217"/>
                </a:lnTo>
                <a:lnTo>
                  <a:pt x="582" y="219"/>
                </a:lnTo>
                <a:lnTo>
                  <a:pt x="582" y="221"/>
                </a:lnTo>
                <a:lnTo>
                  <a:pt x="582" y="223"/>
                </a:lnTo>
                <a:lnTo>
                  <a:pt x="584" y="227"/>
                </a:lnTo>
                <a:lnTo>
                  <a:pt x="584" y="228"/>
                </a:lnTo>
                <a:lnTo>
                  <a:pt x="586" y="230"/>
                </a:lnTo>
                <a:lnTo>
                  <a:pt x="586" y="234"/>
                </a:lnTo>
                <a:lnTo>
                  <a:pt x="586" y="238"/>
                </a:lnTo>
                <a:lnTo>
                  <a:pt x="584" y="240"/>
                </a:lnTo>
                <a:lnTo>
                  <a:pt x="582" y="242"/>
                </a:lnTo>
                <a:lnTo>
                  <a:pt x="580" y="244"/>
                </a:lnTo>
                <a:lnTo>
                  <a:pt x="578" y="246"/>
                </a:lnTo>
                <a:lnTo>
                  <a:pt x="576" y="248"/>
                </a:lnTo>
                <a:lnTo>
                  <a:pt x="573" y="250"/>
                </a:lnTo>
                <a:lnTo>
                  <a:pt x="573" y="252"/>
                </a:lnTo>
                <a:lnTo>
                  <a:pt x="571" y="252"/>
                </a:lnTo>
                <a:lnTo>
                  <a:pt x="569" y="252"/>
                </a:lnTo>
                <a:lnTo>
                  <a:pt x="567" y="252"/>
                </a:lnTo>
                <a:lnTo>
                  <a:pt x="565" y="253"/>
                </a:lnTo>
                <a:lnTo>
                  <a:pt x="563" y="253"/>
                </a:lnTo>
                <a:lnTo>
                  <a:pt x="561" y="255"/>
                </a:lnTo>
                <a:lnTo>
                  <a:pt x="559" y="255"/>
                </a:lnTo>
                <a:lnTo>
                  <a:pt x="559" y="257"/>
                </a:lnTo>
                <a:lnTo>
                  <a:pt x="557" y="259"/>
                </a:lnTo>
                <a:lnTo>
                  <a:pt x="555" y="259"/>
                </a:lnTo>
                <a:lnTo>
                  <a:pt x="555" y="261"/>
                </a:lnTo>
                <a:lnTo>
                  <a:pt x="553" y="263"/>
                </a:lnTo>
                <a:lnTo>
                  <a:pt x="553" y="265"/>
                </a:lnTo>
                <a:lnTo>
                  <a:pt x="552" y="265"/>
                </a:lnTo>
                <a:lnTo>
                  <a:pt x="552" y="267"/>
                </a:lnTo>
                <a:lnTo>
                  <a:pt x="550" y="269"/>
                </a:lnTo>
                <a:lnTo>
                  <a:pt x="548" y="271"/>
                </a:lnTo>
                <a:lnTo>
                  <a:pt x="548" y="273"/>
                </a:lnTo>
                <a:lnTo>
                  <a:pt x="544" y="276"/>
                </a:lnTo>
                <a:lnTo>
                  <a:pt x="544" y="278"/>
                </a:lnTo>
                <a:lnTo>
                  <a:pt x="542" y="278"/>
                </a:lnTo>
                <a:lnTo>
                  <a:pt x="542" y="280"/>
                </a:lnTo>
                <a:lnTo>
                  <a:pt x="540" y="284"/>
                </a:lnTo>
                <a:lnTo>
                  <a:pt x="540" y="286"/>
                </a:lnTo>
                <a:lnTo>
                  <a:pt x="538" y="288"/>
                </a:lnTo>
                <a:lnTo>
                  <a:pt x="536" y="292"/>
                </a:lnTo>
                <a:lnTo>
                  <a:pt x="534" y="294"/>
                </a:lnTo>
                <a:lnTo>
                  <a:pt x="534" y="298"/>
                </a:lnTo>
                <a:lnTo>
                  <a:pt x="532" y="300"/>
                </a:lnTo>
                <a:lnTo>
                  <a:pt x="530" y="301"/>
                </a:lnTo>
                <a:lnTo>
                  <a:pt x="528" y="305"/>
                </a:lnTo>
                <a:lnTo>
                  <a:pt x="527" y="307"/>
                </a:lnTo>
                <a:lnTo>
                  <a:pt x="525" y="309"/>
                </a:lnTo>
                <a:lnTo>
                  <a:pt x="523" y="311"/>
                </a:lnTo>
                <a:lnTo>
                  <a:pt x="521" y="313"/>
                </a:lnTo>
                <a:lnTo>
                  <a:pt x="519" y="315"/>
                </a:lnTo>
                <a:lnTo>
                  <a:pt x="517" y="317"/>
                </a:lnTo>
                <a:lnTo>
                  <a:pt x="515" y="319"/>
                </a:lnTo>
                <a:lnTo>
                  <a:pt x="513" y="319"/>
                </a:lnTo>
                <a:lnTo>
                  <a:pt x="513" y="321"/>
                </a:lnTo>
                <a:lnTo>
                  <a:pt x="511" y="323"/>
                </a:lnTo>
                <a:lnTo>
                  <a:pt x="509" y="325"/>
                </a:lnTo>
                <a:lnTo>
                  <a:pt x="507" y="325"/>
                </a:lnTo>
                <a:lnTo>
                  <a:pt x="505" y="326"/>
                </a:lnTo>
                <a:lnTo>
                  <a:pt x="503" y="328"/>
                </a:lnTo>
                <a:lnTo>
                  <a:pt x="502" y="330"/>
                </a:lnTo>
                <a:lnTo>
                  <a:pt x="500" y="332"/>
                </a:lnTo>
                <a:lnTo>
                  <a:pt x="498" y="334"/>
                </a:lnTo>
                <a:lnTo>
                  <a:pt x="496" y="334"/>
                </a:lnTo>
                <a:lnTo>
                  <a:pt x="496" y="336"/>
                </a:lnTo>
                <a:lnTo>
                  <a:pt x="494" y="336"/>
                </a:lnTo>
                <a:lnTo>
                  <a:pt x="494" y="338"/>
                </a:lnTo>
                <a:lnTo>
                  <a:pt x="492" y="340"/>
                </a:lnTo>
                <a:lnTo>
                  <a:pt x="490" y="342"/>
                </a:lnTo>
                <a:lnTo>
                  <a:pt x="490" y="344"/>
                </a:lnTo>
                <a:lnTo>
                  <a:pt x="488" y="344"/>
                </a:lnTo>
                <a:lnTo>
                  <a:pt x="488" y="346"/>
                </a:lnTo>
                <a:lnTo>
                  <a:pt x="490" y="346"/>
                </a:lnTo>
                <a:lnTo>
                  <a:pt x="490" y="348"/>
                </a:lnTo>
                <a:lnTo>
                  <a:pt x="488" y="348"/>
                </a:lnTo>
                <a:lnTo>
                  <a:pt x="488" y="349"/>
                </a:lnTo>
                <a:lnTo>
                  <a:pt x="490" y="351"/>
                </a:lnTo>
                <a:lnTo>
                  <a:pt x="490" y="353"/>
                </a:lnTo>
                <a:lnTo>
                  <a:pt x="490" y="355"/>
                </a:lnTo>
                <a:lnTo>
                  <a:pt x="492" y="357"/>
                </a:lnTo>
                <a:lnTo>
                  <a:pt x="492" y="359"/>
                </a:lnTo>
                <a:lnTo>
                  <a:pt x="494" y="361"/>
                </a:lnTo>
                <a:lnTo>
                  <a:pt x="496" y="365"/>
                </a:lnTo>
                <a:lnTo>
                  <a:pt x="498" y="367"/>
                </a:lnTo>
                <a:lnTo>
                  <a:pt x="500" y="371"/>
                </a:lnTo>
                <a:lnTo>
                  <a:pt x="502" y="373"/>
                </a:lnTo>
                <a:lnTo>
                  <a:pt x="502" y="374"/>
                </a:lnTo>
                <a:lnTo>
                  <a:pt x="502" y="376"/>
                </a:lnTo>
                <a:lnTo>
                  <a:pt x="505" y="378"/>
                </a:lnTo>
                <a:lnTo>
                  <a:pt x="505" y="380"/>
                </a:lnTo>
                <a:lnTo>
                  <a:pt x="507" y="382"/>
                </a:lnTo>
                <a:lnTo>
                  <a:pt x="507" y="384"/>
                </a:lnTo>
                <a:lnTo>
                  <a:pt x="509" y="386"/>
                </a:lnTo>
                <a:lnTo>
                  <a:pt x="511" y="388"/>
                </a:lnTo>
                <a:lnTo>
                  <a:pt x="513" y="390"/>
                </a:lnTo>
                <a:lnTo>
                  <a:pt x="515" y="392"/>
                </a:lnTo>
                <a:lnTo>
                  <a:pt x="515" y="394"/>
                </a:lnTo>
                <a:lnTo>
                  <a:pt x="517" y="394"/>
                </a:lnTo>
                <a:lnTo>
                  <a:pt x="517" y="396"/>
                </a:lnTo>
                <a:lnTo>
                  <a:pt x="519" y="397"/>
                </a:lnTo>
                <a:lnTo>
                  <a:pt x="521" y="397"/>
                </a:lnTo>
                <a:lnTo>
                  <a:pt x="523" y="397"/>
                </a:lnTo>
                <a:lnTo>
                  <a:pt x="523" y="396"/>
                </a:lnTo>
                <a:lnTo>
                  <a:pt x="525" y="394"/>
                </a:lnTo>
                <a:lnTo>
                  <a:pt x="525" y="392"/>
                </a:lnTo>
                <a:lnTo>
                  <a:pt x="527" y="388"/>
                </a:lnTo>
                <a:lnTo>
                  <a:pt x="528" y="386"/>
                </a:lnTo>
                <a:lnTo>
                  <a:pt x="528" y="384"/>
                </a:lnTo>
                <a:lnTo>
                  <a:pt x="528" y="382"/>
                </a:lnTo>
                <a:lnTo>
                  <a:pt x="530" y="382"/>
                </a:lnTo>
                <a:lnTo>
                  <a:pt x="530" y="380"/>
                </a:lnTo>
                <a:lnTo>
                  <a:pt x="530" y="378"/>
                </a:lnTo>
                <a:lnTo>
                  <a:pt x="530" y="376"/>
                </a:lnTo>
                <a:lnTo>
                  <a:pt x="532" y="376"/>
                </a:lnTo>
                <a:lnTo>
                  <a:pt x="532" y="374"/>
                </a:lnTo>
                <a:lnTo>
                  <a:pt x="534" y="374"/>
                </a:lnTo>
                <a:lnTo>
                  <a:pt x="536" y="374"/>
                </a:lnTo>
                <a:lnTo>
                  <a:pt x="538" y="374"/>
                </a:lnTo>
                <a:lnTo>
                  <a:pt x="542" y="376"/>
                </a:lnTo>
                <a:lnTo>
                  <a:pt x="544" y="376"/>
                </a:lnTo>
                <a:lnTo>
                  <a:pt x="546" y="378"/>
                </a:lnTo>
                <a:lnTo>
                  <a:pt x="550" y="378"/>
                </a:lnTo>
                <a:lnTo>
                  <a:pt x="552" y="380"/>
                </a:lnTo>
                <a:lnTo>
                  <a:pt x="553" y="382"/>
                </a:lnTo>
                <a:lnTo>
                  <a:pt x="555" y="384"/>
                </a:lnTo>
                <a:lnTo>
                  <a:pt x="555" y="386"/>
                </a:lnTo>
                <a:lnTo>
                  <a:pt x="559" y="392"/>
                </a:lnTo>
                <a:lnTo>
                  <a:pt x="561" y="394"/>
                </a:lnTo>
                <a:lnTo>
                  <a:pt x="561" y="396"/>
                </a:lnTo>
                <a:lnTo>
                  <a:pt x="561" y="397"/>
                </a:lnTo>
                <a:lnTo>
                  <a:pt x="563" y="397"/>
                </a:lnTo>
                <a:lnTo>
                  <a:pt x="567" y="401"/>
                </a:lnTo>
                <a:lnTo>
                  <a:pt x="569" y="401"/>
                </a:lnTo>
                <a:lnTo>
                  <a:pt x="569" y="403"/>
                </a:lnTo>
                <a:lnTo>
                  <a:pt x="573" y="407"/>
                </a:lnTo>
                <a:lnTo>
                  <a:pt x="575" y="407"/>
                </a:lnTo>
                <a:lnTo>
                  <a:pt x="576" y="409"/>
                </a:lnTo>
                <a:lnTo>
                  <a:pt x="576" y="413"/>
                </a:lnTo>
                <a:lnTo>
                  <a:pt x="578" y="413"/>
                </a:lnTo>
                <a:lnTo>
                  <a:pt x="580" y="421"/>
                </a:lnTo>
                <a:lnTo>
                  <a:pt x="580" y="422"/>
                </a:lnTo>
                <a:lnTo>
                  <a:pt x="580" y="426"/>
                </a:lnTo>
                <a:lnTo>
                  <a:pt x="582" y="430"/>
                </a:lnTo>
                <a:lnTo>
                  <a:pt x="580" y="434"/>
                </a:lnTo>
                <a:lnTo>
                  <a:pt x="580" y="438"/>
                </a:lnTo>
                <a:lnTo>
                  <a:pt x="580" y="440"/>
                </a:lnTo>
                <a:lnTo>
                  <a:pt x="580" y="442"/>
                </a:lnTo>
                <a:lnTo>
                  <a:pt x="580" y="444"/>
                </a:lnTo>
                <a:lnTo>
                  <a:pt x="580" y="445"/>
                </a:lnTo>
                <a:lnTo>
                  <a:pt x="580" y="447"/>
                </a:lnTo>
                <a:lnTo>
                  <a:pt x="580" y="449"/>
                </a:lnTo>
                <a:lnTo>
                  <a:pt x="578" y="453"/>
                </a:lnTo>
                <a:lnTo>
                  <a:pt x="580" y="457"/>
                </a:lnTo>
                <a:lnTo>
                  <a:pt x="580" y="459"/>
                </a:lnTo>
                <a:lnTo>
                  <a:pt x="580" y="465"/>
                </a:lnTo>
                <a:lnTo>
                  <a:pt x="582" y="467"/>
                </a:lnTo>
                <a:lnTo>
                  <a:pt x="584" y="469"/>
                </a:lnTo>
                <a:lnTo>
                  <a:pt x="586" y="470"/>
                </a:lnTo>
                <a:lnTo>
                  <a:pt x="586" y="472"/>
                </a:lnTo>
                <a:lnTo>
                  <a:pt x="588" y="474"/>
                </a:lnTo>
                <a:lnTo>
                  <a:pt x="590" y="476"/>
                </a:lnTo>
                <a:lnTo>
                  <a:pt x="592" y="476"/>
                </a:lnTo>
                <a:lnTo>
                  <a:pt x="592" y="478"/>
                </a:lnTo>
                <a:lnTo>
                  <a:pt x="594" y="480"/>
                </a:lnTo>
                <a:lnTo>
                  <a:pt x="598" y="486"/>
                </a:lnTo>
                <a:lnTo>
                  <a:pt x="598" y="488"/>
                </a:lnTo>
                <a:lnTo>
                  <a:pt x="605" y="499"/>
                </a:lnTo>
                <a:lnTo>
                  <a:pt x="605" y="501"/>
                </a:lnTo>
                <a:lnTo>
                  <a:pt x="596" y="515"/>
                </a:lnTo>
                <a:lnTo>
                  <a:pt x="592" y="517"/>
                </a:lnTo>
                <a:lnTo>
                  <a:pt x="590" y="520"/>
                </a:lnTo>
                <a:lnTo>
                  <a:pt x="598" y="520"/>
                </a:lnTo>
                <a:lnTo>
                  <a:pt x="598" y="522"/>
                </a:lnTo>
                <a:lnTo>
                  <a:pt x="596" y="524"/>
                </a:lnTo>
                <a:lnTo>
                  <a:pt x="596" y="528"/>
                </a:lnTo>
                <a:lnTo>
                  <a:pt x="596" y="532"/>
                </a:lnTo>
                <a:lnTo>
                  <a:pt x="598" y="536"/>
                </a:lnTo>
                <a:lnTo>
                  <a:pt x="598" y="538"/>
                </a:lnTo>
                <a:lnTo>
                  <a:pt x="600" y="543"/>
                </a:lnTo>
                <a:lnTo>
                  <a:pt x="603" y="547"/>
                </a:lnTo>
                <a:lnTo>
                  <a:pt x="603" y="553"/>
                </a:lnTo>
                <a:lnTo>
                  <a:pt x="598" y="551"/>
                </a:lnTo>
                <a:lnTo>
                  <a:pt x="596" y="553"/>
                </a:lnTo>
                <a:lnTo>
                  <a:pt x="594" y="555"/>
                </a:lnTo>
                <a:lnTo>
                  <a:pt x="590" y="553"/>
                </a:lnTo>
                <a:lnTo>
                  <a:pt x="588" y="553"/>
                </a:lnTo>
                <a:lnTo>
                  <a:pt x="584" y="561"/>
                </a:lnTo>
                <a:lnTo>
                  <a:pt x="580" y="561"/>
                </a:lnTo>
                <a:lnTo>
                  <a:pt x="575" y="559"/>
                </a:lnTo>
                <a:lnTo>
                  <a:pt x="569" y="559"/>
                </a:lnTo>
                <a:lnTo>
                  <a:pt x="567" y="559"/>
                </a:lnTo>
                <a:lnTo>
                  <a:pt x="569" y="565"/>
                </a:lnTo>
                <a:lnTo>
                  <a:pt x="567" y="565"/>
                </a:lnTo>
                <a:lnTo>
                  <a:pt x="561" y="566"/>
                </a:lnTo>
                <a:lnTo>
                  <a:pt x="559" y="570"/>
                </a:lnTo>
                <a:lnTo>
                  <a:pt x="557" y="572"/>
                </a:lnTo>
                <a:lnTo>
                  <a:pt x="557" y="574"/>
                </a:lnTo>
                <a:lnTo>
                  <a:pt x="552" y="574"/>
                </a:lnTo>
                <a:lnTo>
                  <a:pt x="548" y="578"/>
                </a:lnTo>
                <a:lnTo>
                  <a:pt x="550" y="582"/>
                </a:lnTo>
                <a:lnTo>
                  <a:pt x="546" y="586"/>
                </a:lnTo>
                <a:lnTo>
                  <a:pt x="546" y="589"/>
                </a:lnTo>
                <a:lnTo>
                  <a:pt x="544" y="591"/>
                </a:lnTo>
                <a:lnTo>
                  <a:pt x="542" y="591"/>
                </a:lnTo>
                <a:lnTo>
                  <a:pt x="538" y="593"/>
                </a:lnTo>
                <a:lnTo>
                  <a:pt x="536" y="597"/>
                </a:lnTo>
                <a:lnTo>
                  <a:pt x="536" y="599"/>
                </a:lnTo>
                <a:lnTo>
                  <a:pt x="534" y="601"/>
                </a:lnTo>
                <a:lnTo>
                  <a:pt x="534" y="605"/>
                </a:lnTo>
                <a:lnTo>
                  <a:pt x="540" y="605"/>
                </a:lnTo>
                <a:lnTo>
                  <a:pt x="540" y="613"/>
                </a:lnTo>
                <a:lnTo>
                  <a:pt x="542" y="613"/>
                </a:lnTo>
                <a:lnTo>
                  <a:pt x="542" y="616"/>
                </a:lnTo>
                <a:lnTo>
                  <a:pt x="540" y="616"/>
                </a:lnTo>
                <a:lnTo>
                  <a:pt x="538" y="618"/>
                </a:lnTo>
                <a:lnTo>
                  <a:pt x="536" y="622"/>
                </a:lnTo>
                <a:lnTo>
                  <a:pt x="538" y="622"/>
                </a:lnTo>
                <a:lnTo>
                  <a:pt x="538" y="624"/>
                </a:lnTo>
                <a:lnTo>
                  <a:pt x="540" y="624"/>
                </a:lnTo>
                <a:lnTo>
                  <a:pt x="540" y="630"/>
                </a:lnTo>
                <a:lnTo>
                  <a:pt x="538" y="630"/>
                </a:lnTo>
                <a:lnTo>
                  <a:pt x="538" y="632"/>
                </a:lnTo>
                <a:lnTo>
                  <a:pt x="534" y="632"/>
                </a:lnTo>
                <a:lnTo>
                  <a:pt x="534" y="634"/>
                </a:lnTo>
                <a:lnTo>
                  <a:pt x="532" y="637"/>
                </a:lnTo>
                <a:lnTo>
                  <a:pt x="532" y="639"/>
                </a:lnTo>
                <a:lnTo>
                  <a:pt x="534" y="641"/>
                </a:lnTo>
                <a:lnTo>
                  <a:pt x="532" y="641"/>
                </a:lnTo>
                <a:lnTo>
                  <a:pt x="532" y="643"/>
                </a:lnTo>
                <a:lnTo>
                  <a:pt x="534" y="643"/>
                </a:lnTo>
                <a:lnTo>
                  <a:pt x="532" y="645"/>
                </a:lnTo>
                <a:lnTo>
                  <a:pt x="530" y="645"/>
                </a:lnTo>
                <a:lnTo>
                  <a:pt x="528" y="647"/>
                </a:lnTo>
                <a:lnTo>
                  <a:pt x="528" y="651"/>
                </a:lnTo>
                <a:lnTo>
                  <a:pt x="527" y="655"/>
                </a:lnTo>
                <a:lnTo>
                  <a:pt x="525" y="657"/>
                </a:lnTo>
                <a:lnTo>
                  <a:pt x="523" y="657"/>
                </a:lnTo>
                <a:lnTo>
                  <a:pt x="521" y="659"/>
                </a:lnTo>
                <a:lnTo>
                  <a:pt x="519" y="659"/>
                </a:lnTo>
                <a:lnTo>
                  <a:pt x="519" y="661"/>
                </a:lnTo>
                <a:lnTo>
                  <a:pt x="517" y="659"/>
                </a:lnTo>
                <a:lnTo>
                  <a:pt x="515" y="659"/>
                </a:lnTo>
                <a:lnTo>
                  <a:pt x="513" y="657"/>
                </a:lnTo>
                <a:lnTo>
                  <a:pt x="511" y="659"/>
                </a:lnTo>
                <a:lnTo>
                  <a:pt x="509" y="659"/>
                </a:lnTo>
                <a:lnTo>
                  <a:pt x="505" y="659"/>
                </a:lnTo>
                <a:lnTo>
                  <a:pt x="503" y="662"/>
                </a:lnTo>
                <a:lnTo>
                  <a:pt x="505" y="662"/>
                </a:lnTo>
                <a:lnTo>
                  <a:pt x="505" y="668"/>
                </a:lnTo>
                <a:lnTo>
                  <a:pt x="507" y="668"/>
                </a:lnTo>
                <a:lnTo>
                  <a:pt x="507" y="670"/>
                </a:lnTo>
                <a:lnTo>
                  <a:pt x="505" y="672"/>
                </a:lnTo>
                <a:lnTo>
                  <a:pt x="503" y="672"/>
                </a:lnTo>
                <a:lnTo>
                  <a:pt x="505" y="674"/>
                </a:lnTo>
                <a:lnTo>
                  <a:pt x="502" y="674"/>
                </a:lnTo>
                <a:lnTo>
                  <a:pt x="496" y="674"/>
                </a:lnTo>
                <a:lnTo>
                  <a:pt x="496" y="676"/>
                </a:lnTo>
                <a:lnTo>
                  <a:pt x="492" y="676"/>
                </a:lnTo>
                <a:lnTo>
                  <a:pt x="490" y="676"/>
                </a:lnTo>
                <a:lnTo>
                  <a:pt x="488" y="678"/>
                </a:lnTo>
                <a:lnTo>
                  <a:pt x="490" y="680"/>
                </a:lnTo>
                <a:lnTo>
                  <a:pt x="488" y="680"/>
                </a:lnTo>
                <a:lnTo>
                  <a:pt x="480" y="680"/>
                </a:lnTo>
                <a:lnTo>
                  <a:pt x="479" y="674"/>
                </a:lnTo>
                <a:lnTo>
                  <a:pt x="473" y="672"/>
                </a:lnTo>
                <a:lnTo>
                  <a:pt x="467" y="676"/>
                </a:lnTo>
                <a:lnTo>
                  <a:pt x="465" y="676"/>
                </a:lnTo>
                <a:lnTo>
                  <a:pt x="465" y="674"/>
                </a:lnTo>
                <a:lnTo>
                  <a:pt x="463" y="674"/>
                </a:lnTo>
                <a:lnTo>
                  <a:pt x="461" y="674"/>
                </a:lnTo>
                <a:lnTo>
                  <a:pt x="461" y="672"/>
                </a:lnTo>
                <a:lnTo>
                  <a:pt x="459" y="672"/>
                </a:lnTo>
                <a:lnTo>
                  <a:pt x="459" y="674"/>
                </a:lnTo>
                <a:lnTo>
                  <a:pt x="455" y="672"/>
                </a:lnTo>
                <a:lnTo>
                  <a:pt x="455" y="674"/>
                </a:lnTo>
                <a:lnTo>
                  <a:pt x="455" y="676"/>
                </a:lnTo>
                <a:lnTo>
                  <a:pt x="455" y="678"/>
                </a:lnTo>
                <a:lnTo>
                  <a:pt x="454" y="678"/>
                </a:lnTo>
                <a:lnTo>
                  <a:pt x="454" y="680"/>
                </a:lnTo>
                <a:lnTo>
                  <a:pt x="452" y="680"/>
                </a:lnTo>
                <a:lnTo>
                  <a:pt x="450" y="680"/>
                </a:lnTo>
                <a:lnTo>
                  <a:pt x="450" y="682"/>
                </a:lnTo>
                <a:lnTo>
                  <a:pt x="448" y="680"/>
                </a:lnTo>
                <a:lnTo>
                  <a:pt x="446" y="680"/>
                </a:lnTo>
                <a:lnTo>
                  <a:pt x="444" y="680"/>
                </a:lnTo>
                <a:lnTo>
                  <a:pt x="442" y="678"/>
                </a:lnTo>
                <a:lnTo>
                  <a:pt x="442" y="674"/>
                </a:lnTo>
                <a:lnTo>
                  <a:pt x="440" y="676"/>
                </a:lnTo>
                <a:lnTo>
                  <a:pt x="438" y="678"/>
                </a:lnTo>
                <a:lnTo>
                  <a:pt x="436" y="678"/>
                </a:lnTo>
                <a:lnTo>
                  <a:pt x="434" y="676"/>
                </a:lnTo>
                <a:lnTo>
                  <a:pt x="432" y="676"/>
                </a:lnTo>
                <a:lnTo>
                  <a:pt x="434" y="672"/>
                </a:lnTo>
                <a:lnTo>
                  <a:pt x="432" y="664"/>
                </a:lnTo>
                <a:lnTo>
                  <a:pt x="434" y="662"/>
                </a:lnTo>
                <a:lnTo>
                  <a:pt x="432" y="653"/>
                </a:lnTo>
                <a:lnTo>
                  <a:pt x="434" y="641"/>
                </a:lnTo>
                <a:lnTo>
                  <a:pt x="427" y="634"/>
                </a:lnTo>
                <a:lnTo>
                  <a:pt x="425" y="636"/>
                </a:lnTo>
                <a:lnTo>
                  <a:pt x="419" y="634"/>
                </a:lnTo>
                <a:lnTo>
                  <a:pt x="417" y="637"/>
                </a:lnTo>
                <a:lnTo>
                  <a:pt x="411" y="639"/>
                </a:lnTo>
                <a:lnTo>
                  <a:pt x="402" y="639"/>
                </a:lnTo>
                <a:lnTo>
                  <a:pt x="394" y="636"/>
                </a:lnTo>
                <a:lnTo>
                  <a:pt x="394" y="628"/>
                </a:lnTo>
                <a:lnTo>
                  <a:pt x="394" y="624"/>
                </a:lnTo>
                <a:lnTo>
                  <a:pt x="392" y="622"/>
                </a:lnTo>
                <a:lnTo>
                  <a:pt x="390" y="624"/>
                </a:lnTo>
                <a:lnTo>
                  <a:pt x="388" y="620"/>
                </a:lnTo>
                <a:lnTo>
                  <a:pt x="386" y="616"/>
                </a:lnTo>
                <a:lnTo>
                  <a:pt x="381" y="613"/>
                </a:lnTo>
                <a:lnTo>
                  <a:pt x="377" y="613"/>
                </a:lnTo>
                <a:lnTo>
                  <a:pt x="373" y="607"/>
                </a:lnTo>
                <a:lnTo>
                  <a:pt x="373" y="603"/>
                </a:lnTo>
                <a:lnTo>
                  <a:pt x="379" y="588"/>
                </a:lnTo>
                <a:lnTo>
                  <a:pt x="379" y="586"/>
                </a:lnTo>
                <a:lnTo>
                  <a:pt x="371" y="582"/>
                </a:lnTo>
                <a:lnTo>
                  <a:pt x="369" y="580"/>
                </a:lnTo>
                <a:lnTo>
                  <a:pt x="367" y="580"/>
                </a:lnTo>
                <a:lnTo>
                  <a:pt x="365" y="578"/>
                </a:lnTo>
                <a:lnTo>
                  <a:pt x="363" y="580"/>
                </a:lnTo>
                <a:lnTo>
                  <a:pt x="361" y="582"/>
                </a:lnTo>
                <a:lnTo>
                  <a:pt x="359" y="580"/>
                </a:lnTo>
                <a:lnTo>
                  <a:pt x="357" y="578"/>
                </a:lnTo>
                <a:lnTo>
                  <a:pt x="357" y="576"/>
                </a:lnTo>
                <a:lnTo>
                  <a:pt x="356" y="574"/>
                </a:lnTo>
                <a:lnTo>
                  <a:pt x="354" y="574"/>
                </a:lnTo>
                <a:lnTo>
                  <a:pt x="352" y="574"/>
                </a:lnTo>
                <a:lnTo>
                  <a:pt x="350" y="572"/>
                </a:lnTo>
                <a:lnTo>
                  <a:pt x="348" y="568"/>
                </a:lnTo>
                <a:lnTo>
                  <a:pt x="344" y="568"/>
                </a:lnTo>
                <a:lnTo>
                  <a:pt x="344" y="566"/>
                </a:lnTo>
                <a:lnTo>
                  <a:pt x="342" y="566"/>
                </a:lnTo>
                <a:lnTo>
                  <a:pt x="342" y="563"/>
                </a:lnTo>
                <a:lnTo>
                  <a:pt x="338" y="561"/>
                </a:lnTo>
                <a:lnTo>
                  <a:pt x="336" y="563"/>
                </a:lnTo>
                <a:lnTo>
                  <a:pt x="332" y="561"/>
                </a:lnTo>
                <a:lnTo>
                  <a:pt x="331" y="561"/>
                </a:lnTo>
                <a:lnTo>
                  <a:pt x="329" y="561"/>
                </a:lnTo>
                <a:lnTo>
                  <a:pt x="327" y="559"/>
                </a:lnTo>
                <a:lnTo>
                  <a:pt x="327" y="557"/>
                </a:lnTo>
                <a:lnTo>
                  <a:pt x="325" y="555"/>
                </a:lnTo>
                <a:lnTo>
                  <a:pt x="325" y="553"/>
                </a:lnTo>
                <a:lnTo>
                  <a:pt x="327" y="551"/>
                </a:lnTo>
                <a:lnTo>
                  <a:pt x="327" y="549"/>
                </a:lnTo>
                <a:lnTo>
                  <a:pt x="325" y="545"/>
                </a:lnTo>
                <a:lnTo>
                  <a:pt x="325" y="543"/>
                </a:lnTo>
                <a:lnTo>
                  <a:pt x="325" y="541"/>
                </a:lnTo>
                <a:lnTo>
                  <a:pt x="323" y="540"/>
                </a:lnTo>
                <a:lnTo>
                  <a:pt x="321" y="540"/>
                </a:lnTo>
                <a:lnTo>
                  <a:pt x="321" y="538"/>
                </a:lnTo>
                <a:lnTo>
                  <a:pt x="319" y="536"/>
                </a:lnTo>
                <a:lnTo>
                  <a:pt x="319" y="538"/>
                </a:lnTo>
                <a:lnTo>
                  <a:pt x="317" y="541"/>
                </a:lnTo>
                <a:lnTo>
                  <a:pt x="317" y="545"/>
                </a:lnTo>
                <a:lnTo>
                  <a:pt x="317" y="547"/>
                </a:lnTo>
                <a:lnTo>
                  <a:pt x="317" y="551"/>
                </a:lnTo>
                <a:lnTo>
                  <a:pt x="317" y="553"/>
                </a:lnTo>
                <a:lnTo>
                  <a:pt x="317" y="555"/>
                </a:lnTo>
                <a:lnTo>
                  <a:pt x="317" y="557"/>
                </a:lnTo>
                <a:lnTo>
                  <a:pt x="317" y="559"/>
                </a:lnTo>
                <a:lnTo>
                  <a:pt x="315" y="561"/>
                </a:lnTo>
                <a:lnTo>
                  <a:pt x="317" y="565"/>
                </a:lnTo>
                <a:lnTo>
                  <a:pt x="315" y="568"/>
                </a:lnTo>
                <a:lnTo>
                  <a:pt x="315" y="570"/>
                </a:lnTo>
                <a:lnTo>
                  <a:pt x="315" y="574"/>
                </a:lnTo>
                <a:lnTo>
                  <a:pt x="315" y="576"/>
                </a:lnTo>
                <a:lnTo>
                  <a:pt x="315" y="578"/>
                </a:lnTo>
                <a:lnTo>
                  <a:pt x="313" y="578"/>
                </a:lnTo>
                <a:lnTo>
                  <a:pt x="313" y="580"/>
                </a:lnTo>
                <a:lnTo>
                  <a:pt x="311" y="584"/>
                </a:lnTo>
                <a:lnTo>
                  <a:pt x="313" y="584"/>
                </a:lnTo>
                <a:lnTo>
                  <a:pt x="311" y="586"/>
                </a:lnTo>
                <a:lnTo>
                  <a:pt x="309" y="588"/>
                </a:lnTo>
                <a:lnTo>
                  <a:pt x="308" y="588"/>
                </a:lnTo>
                <a:lnTo>
                  <a:pt x="302" y="589"/>
                </a:lnTo>
                <a:lnTo>
                  <a:pt x="302" y="591"/>
                </a:lnTo>
                <a:lnTo>
                  <a:pt x="302" y="593"/>
                </a:lnTo>
                <a:lnTo>
                  <a:pt x="300" y="593"/>
                </a:lnTo>
                <a:lnTo>
                  <a:pt x="298" y="593"/>
                </a:lnTo>
                <a:lnTo>
                  <a:pt x="296" y="589"/>
                </a:lnTo>
                <a:lnTo>
                  <a:pt x="284" y="591"/>
                </a:lnTo>
                <a:lnTo>
                  <a:pt x="261" y="593"/>
                </a:lnTo>
                <a:lnTo>
                  <a:pt x="242" y="595"/>
                </a:lnTo>
                <a:lnTo>
                  <a:pt x="236" y="589"/>
                </a:lnTo>
                <a:lnTo>
                  <a:pt x="233" y="584"/>
                </a:lnTo>
                <a:lnTo>
                  <a:pt x="233" y="582"/>
                </a:lnTo>
                <a:lnTo>
                  <a:pt x="235" y="580"/>
                </a:lnTo>
                <a:lnTo>
                  <a:pt x="235" y="578"/>
                </a:lnTo>
                <a:lnTo>
                  <a:pt x="233" y="578"/>
                </a:lnTo>
                <a:lnTo>
                  <a:pt x="233" y="576"/>
                </a:lnTo>
                <a:lnTo>
                  <a:pt x="233" y="574"/>
                </a:lnTo>
                <a:lnTo>
                  <a:pt x="231" y="574"/>
                </a:lnTo>
                <a:lnTo>
                  <a:pt x="233" y="572"/>
                </a:lnTo>
                <a:lnTo>
                  <a:pt x="231" y="572"/>
                </a:lnTo>
                <a:lnTo>
                  <a:pt x="231" y="570"/>
                </a:lnTo>
                <a:lnTo>
                  <a:pt x="233" y="568"/>
                </a:lnTo>
                <a:lnTo>
                  <a:pt x="231" y="568"/>
                </a:lnTo>
                <a:lnTo>
                  <a:pt x="229" y="566"/>
                </a:lnTo>
                <a:lnTo>
                  <a:pt x="229" y="565"/>
                </a:lnTo>
                <a:lnTo>
                  <a:pt x="227" y="563"/>
                </a:lnTo>
                <a:lnTo>
                  <a:pt x="227" y="565"/>
                </a:lnTo>
                <a:lnTo>
                  <a:pt x="225" y="565"/>
                </a:lnTo>
                <a:lnTo>
                  <a:pt x="221" y="568"/>
                </a:lnTo>
                <a:lnTo>
                  <a:pt x="215" y="576"/>
                </a:lnTo>
                <a:lnTo>
                  <a:pt x="211" y="578"/>
                </a:lnTo>
                <a:lnTo>
                  <a:pt x="208" y="580"/>
                </a:lnTo>
                <a:lnTo>
                  <a:pt x="206" y="584"/>
                </a:lnTo>
                <a:lnTo>
                  <a:pt x="204" y="586"/>
                </a:lnTo>
                <a:lnTo>
                  <a:pt x="198" y="589"/>
                </a:lnTo>
                <a:lnTo>
                  <a:pt x="196" y="593"/>
                </a:lnTo>
                <a:lnTo>
                  <a:pt x="194" y="593"/>
                </a:lnTo>
                <a:lnTo>
                  <a:pt x="192" y="595"/>
                </a:lnTo>
                <a:lnTo>
                  <a:pt x="186" y="599"/>
                </a:lnTo>
                <a:lnTo>
                  <a:pt x="179" y="607"/>
                </a:lnTo>
                <a:lnTo>
                  <a:pt x="173" y="614"/>
                </a:lnTo>
                <a:lnTo>
                  <a:pt x="163" y="620"/>
                </a:lnTo>
                <a:lnTo>
                  <a:pt x="162" y="620"/>
                </a:lnTo>
                <a:lnTo>
                  <a:pt x="160" y="620"/>
                </a:lnTo>
                <a:lnTo>
                  <a:pt x="156" y="618"/>
                </a:lnTo>
                <a:lnTo>
                  <a:pt x="154" y="620"/>
                </a:lnTo>
                <a:lnTo>
                  <a:pt x="152" y="618"/>
                </a:lnTo>
                <a:lnTo>
                  <a:pt x="150" y="618"/>
                </a:lnTo>
                <a:lnTo>
                  <a:pt x="148" y="618"/>
                </a:lnTo>
                <a:lnTo>
                  <a:pt x="146" y="616"/>
                </a:lnTo>
                <a:lnTo>
                  <a:pt x="144" y="620"/>
                </a:lnTo>
                <a:lnTo>
                  <a:pt x="144" y="622"/>
                </a:lnTo>
                <a:lnTo>
                  <a:pt x="142" y="624"/>
                </a:lnTo>
                <a:lnTo>
                  <a:pt x="144" y="626"/>
                </a:lnTo>
                <a:lnTo>
                  <a:pt x="142" y="630"/>
                </a:lnTo>
                <a:lnTo>
                  <a:pt x="142" y="632"/>
                </a:lnTo>
                <a:lnTo>
                  <a:pt x="142" y="634"/>
                </a:lnTo>
                <a:lnTo>
                  <a:pt x="142" y="636"/>
                </a:lnTo>
                <a:lnTo>
                  <a:pt x="142" y="637"/>
                </a:lnTo>
                <a:lnTo>
                  <a:pt x="140" y="637"/>
                </a:lnTo>
                <a:lnTo>
                  <a:pt x="142" y="639"/>
                </a:lnTo>
                <a:lnTo>
                  <a:pt x="142" y="641"/>
                </a:lnTo>
                <a:lnTo>
                  <a:pt x="140" y="641"/>
                </a:lnTo>
                <a:lnTo>
                  <a:pt x="140" y="643"/>
                </a:lnTo>
                <a:lnTo>
                  <a:pt x="140" y="645"/>
                </a:lnTo>
                <a:lnTo>
                  <a:pt x="140" y="647"/>
                </a:lnTo>
                <a:lnTo>
                  <a:pt x="138" y="649"/>
                </a:lnTo>
                <a:lnTo>
                  <a:pt x="138" y="651"/>
                </a:lnTo>
                <a:lnTo>
                  <a:pt x="137" y="653"/>
                </a:lnTo>
                <a:lnTo>
                  <a:pt x="137" y="655"/>
                </a:lnTo>
                <a:lnTo>
                  <a:pt x="137" y="657"/>
                </a:lnTo>
                <a:lnTo>
                  <a:pt x="135" y="659"/>
                </a:lnTo>
                <a:lnTo>
                  <a:pt x="135" y="661"/>
                </a:lnTo>
                <a:lnTo>
                  <a:pt x="135" y="662"/>
                </a:lnTo>
                <a:lnTo>
                  <a:pt x="135" y="664"/>
                </a:lnTo>
                <a:lnTo>
                  <a:pt x="133" y="666"/>
                </a:lnTo>
                <a:lnTo>
                  <a:pt x="133" y="668"/>
                </a:lnTo>
                <a:lnTo>
                  <a:pt x="133" y="670"/>
                </a:lnTo>
                <a:lnTo>
                  <a:pt x="131" y="672"/>
                </a:lnTo>
                <a:lnTo>
                  <a:pt x="131" y="674"/>
                </a:lnTo>
                <a:lnTo>
                  <a:pt x="131" y="676"/>
                </a:lnTo>
                <a:lnTo>
                  <a:pt x="131" y="678"/>
                </a:lnTo>
                <a:lnTo>
                  <a:pt x="129" y="680"/>
                </a:lnTo>
                <a:lnTo>
                  <a:pt x="127" y="678"/>
                </a:lnTo>
                <a:lnTo>
                  <a:pt x="125" y="678"/>
                </a:lnTo>
                <a:lnTo>
                  <a:pt x="123" y="678"/>
                </a:lnTo>
                <a:lnTo>
                  <a:pt x="121" y="678"/>
                </a:lnTo>
                <a:lnTo>
                  <a:pt x="119" y="676"/>
                </a:lnTo>
                <a:lnTo>
                  <a:pt x="117" y="674"/>
                </a:lnTo>
                <a:lnTo>
                  <a:pt x="117" y="676"/>
                </a:lnTo>
                <a:lnTo>
                  <a:pt x="115" y="676"/>
                </a:lnTo>
                <a:lnTo>
                  <a:pt x="113" y="676"/>
                </a:lnTo>
                <a:lnTo>
                  <a:pt x="110" y="676"/>
                </a:lnTo>
                <a:lnTo>
                  <a:pt x="108" y="674"/>
                </a:lnTo>
                <a:lnTo>
                  <a:pt x="110" y="666"/>
                </a:lnTo>
                <a:lnTo>
                  <a:pt x="113" y="645"/>
                </a:lnTo>
                <a:lnTo>
                  <a:pt x="115" y="634"/>
                </a:lnTo>
                <a:lnTo>
                  <a:pt x="117" y="630"/>
                </a:lnTo>
                <a:lnTo>
                  <a:pt x="117" y="616"/>
                </a:lnTo>
                <a:lnTo>
                  <a:pt x="115" y="607"/>
                </a:lnTo>
                <a:lnTo>
                  <a:pt x="115" y="601"/>
                </a:lnTo>
                <a:lnTo>
                  <a:pt x="117" y="595"/>
                </a:lnTo>
                <a:lnTo>
                  <a:pt x="121" y="586"/>
                </a:lnTo>
                <a:lnTo>
                  <a:pt x="127" y="574"/>
                </a:lnTo>
                <a:lnTo>
                  <a:pt x="129" y="570"/>
                </a:lnTo>
                <a:lnTo>
                  <a:pt x="137" y="555"/>
                </a:lnTo>
                <a:lnTo>
                  <a:pt x="142" y="549"/>
                </a:lnTo>
                <a:lnTo>
                  <a:pt x="156" y="534"/>
                </a:lnTo>
                <a:lnTo>
                  <a:pt x="158" y="528"/>
                </a:lnTo>
                <a:lnTo>
                  <a:pt x="158" y="524"/>
                </a:lnTo>
                <a:lnTo>
                  <a:pt x="158" y="520"/>
                </a:lnTo>
                <a:lnTo>
                  <a:pt x="156" y="517"/>
                </a:lnTo>
                <a:lnTo>
                  <a:pt x="160" y="511"/>
                </a:lnTo>
                <a:lnTo>
                  <a:pt x="163" y="501"/>
                </a:lnTo>
                <a:lnTo>
                  <a:pt x="165" y="493"/>
                </a:lnTo>
                <a:lnTo>
                  <a:pt x="169" y="482"/>
                </a:lnTo>
                <a:lnTo>
                  <a:pt x="169" y="470"/>
                </a:lnTo>
                <a:lnTo>
                  <a:pt x="169" y="461"/>
                </a:lnTo>
                <a:lnTo>
                  <a:pt x="165" y="453"/>
                </a:lnTo>
                <a:lnTo>
                  <a:pt x="160" y="447"/>
                </a:lnTo>
                <a:lnTo>
                  <a:pt x="160" y="445"/>
                </a:lnTo>
                <a:lnTo>
                  <a:pt x="156" y="442"/>
                </a:lnTo>
                <a:lnTo>
                  <a:pt x="154" y="442"/>
                </a:lnTo>
                <a:lnTo>
                  <a:pt x="152" y="440"/>
                </a:lnTo>
                <a:lnTo>
                  <a:pt x="150" y="438"/>
                </a:lnTo>
                <a:lnTo>
                  <a:pt x="138" y="428"/>
                </a:lnTo>
                <a:lnTo>
                  <a:pt x="129" y="417"/>
                </a:lnTo>
                <a:lnTo>
                  <a:pt x="121" y="405"/>
                </a:lnTo>
                <a:lnTo>
                  <a:pt x="115" y="397"/>
                </a:lnTo>
                <a:lnTo>
                  <a:pt x="108" y="392"/>
                </a:lnTo>
                <a:lnTo>
                  <a:pt x="98" y="388"/>
                </a:lnTo>
                <a:lnTo>
                  <a:pt x="85" y="388"/>
                </a:lnTo>
                <a:lnTo>
                  <a:pt x="60" y="388"/>
                </a:lnTo>
                <a:lnTo>
                  <a:pt x="58" y="388"/>
                </a:lnTo>
                <a:lnTo>
                  <a:pt x="44" y="390"/>
                </a:lnTo>
                <a:lnTo>
                  <a:pt x="35" y="392"/>
                </a:lnTo>
                <a:lnTo>
                  <a:pt x="25" y="394"/>
                </a:lnTo>
                <a:lnTo>
                  <a:pt x="17" y="396"/>
                </a:lnTo>
                <a:lnTo>
                  <a:pt x="10" y="397"/>
                </a:lnTo>
                <a:lnTo>
                  <a:pt x="4" y="399"/>
                </a:lnTo>
                <a:lnTo>
                  <a:pt x="2" y="399"/>
                </a:lnTo>
                <a:lnTo>
                  <a:pt x="0" y="396"/>
                </a:lnTo>
                <a:lnTo>
                  <a:pt x="2" y="392"/>
                </a:lnTo>
                <a:lnTo>
                  <a:pt x="6" y="386"/>
                </a:lnTo>
                <a:lnTo>
                  <a:pt x="8" y="384"/>
                </a:lnTo>
                <a:lnTo>
                  <a:pt x="12" y="382"/>
                </a:lnTo>
                <a:lnTo>
                  <a:pt x="14" y="380"/>
                </a:lnTo>
                <a:lnTo>
                  <a:pt x="14" y="378"/>
                </a:lnTo>
                <a:lnTo>
                  <a:pt x="15" y="378"/>
                </a:lnTo>
                <a:lnTo>
                  <a:pt x="15" y="376"/>
                </a:lnTo>
                <a:lnTo>
                  <a:pt x="15" y="374"/>
                </a:lnTo>
                <a:lnTo>
                  <a:pt x="17" y="373"/>
                </a:lnTo>
                <a:lnTo>
                  <a:pt x="21" y="371"/>
                </a:lnTo>
                <a:lnTo>
                  <a:pt x="23" y="369"/>
                </a:lnTo>
                <a:lnTo>
                  <a:pt x="31" y="365"/>
                </a:lnTo>
                <a:lnTo>
                  <a:pt x="37" y="363"/>
                </a:lnTo>
                <a:lnTo>
                  <a:pt x="42" y="361"/>
                </a:lnTo>
                <a:lnTo>
                  <a:pt x="44" y="359"/>
                </a:lnTo>
                <a:lnTo>
                  <a:pt x="46" y="359"/>
                </a:lnTo>
                <a:lnTo>
                  <a:pt x="48" y="357"/>
                </a:lnTo>
                <a:lnTo>
                  <a:pt x="50" y="355"/>
                </a:lnTo>
                <a:lnTo>
                  <a:pt x="52" y="353"/>
                </a:lnTo>
                <a:lnTo>
                  <a:pt x="52" y="351"/>
                </a:lnTo>
                <a:lnTo>
                  <a:pt x="54" y="351"/>
                </a:lnTo>
                <a:lnTo>
                  <a:pt x="56" y="349"/>
                </a:lnTo>
                <a:lnTo>
                  <a:pt x="58" y="348"/>
                </a:lnTo>
                <a:lnTo>
                  <a:pt x="60" y="346"/>
                </a:lnTo>
                <a:lnTo>
                  <a:pt x="62" y="346"/>
                </a:lnTo>
                <a:lnTo>
                  <a:pt x="64" y="344"/>
                </a:lnTo>
                <a:lnTo>
                  <a:pt x="67" y="340"/>
                </a:lnTo>
                <a:lnTo>
                  <a:pt x="65" y="338"/>
                </a:lnTo>
                <a:lnTo>
                  <a:pt x="64" y="336"/>
                </a:lnTo>
                <a:lnTo>
                  <a:pt x="64" y="334"/>
                </a:lnTo>
                <a:lnTo>
                  <a:pt x="62" y="332"/>
                </a:lnTo>
                <a:lnTo>
                  <a:pt x="62" y="328"/>
                </a:lnTo>
                <a:lnTo>
                  <a:pt x="62" y="325"/>
                </a:lnTo>
                <a:lnTo>
                  <a:pt x="60" y="321"/>
                </a:lnTo>
                <a:lnTo>
                  <a:pt x="62" y="319"/>
                </a:lnTo>
                <a:lnTo>
                  <a:pt x="64" y="319"/>
                </a:lnTo>
                <a:lnTo>
                  <a:pt x="65" y="317"/>
                </a:lnTo>
                <a:lnTo>
                  <a:pt x="65" y="315"/>
                </a:lnTo>
                <a:lnTo>
                  <a:pt x="64" y="313"/>
                </a:lnTo>
                <a:lnTo>
                  <a:pt x="64" y="311"/>
                </a:lnTo>
                <a:lnTo>
                  <a:pt x="62" y="309"/>
                </a:lnTo>
                <a:lnTo>
                  <a:pt x="60" y="309"/>
                </a:lnTo>
                <a:lnTo>
                  <a:pt x="60" y="307"/>
                </a:lnTo>
                <a:lnTo>
                  <a:pt x="58" y="307"/>
                </a:lnTo>
                <a:lnTo>
                  <a:pt x="56" y="305"/>
                </a:lnTo>
                <a:lnTo>
                  <a:pt x="54" y="305"/>
                </a:lnTo>
                <a:lnTo>
                  <a:pt x="52" y="303"/>
                </a:lnTo>
                <a:lnTo>
                  <a:pt x="50" y="303"/>
                </a:lnTo>
                <a:lnTo>
                  <a:pt x="48" y="301"/>
                </a:lnTo>
                <a:lnTo>
                  <a:pt x="46" y="300"/>
                </a:lnTo>
                <a:lnTo>
                  <a:pt x="46" y="298"/>
                </a:lnTo>
                <a:lnTo>
                  <a:pt x="46" y="296"/>
                </a:lnTo>
                <a:lnTo>
                  <a:pt x="48" y="294"/>
                </a:lnTo>
                <a:lnTo>
                  <a:pt x="50" y="294"/>
                </a:lnTo>
                <a:lnTo>
                  <a:pt x="50" y="292"/>
                </a:lnTo>
                <a:lnTo>
                  <a:pt x="52" y="290"/>
                </a:lnTo>
                <a:lnTo>
                  <a:pt x="52" y="288"/>
                </a:lnTo>
                <a:lnTo>
                  <a:pt x="54" y="284"/>
                </a:lnTo>
                <a:lnTo>
                  <a:pt x="54" y="282"/>
                </a:lnTo>
                <a:lnTo>
                  <a:pt x="54" y="280"/>
                </a:lnTo>
                <a:lnTo>
                  <a:pt x="56" y="278"/>
                </a:lnTo>
                <a:lnTo>
                  <a:pt x="58" y="276"/>
                </a:lnTo>
                <a:lnTo>
                  <a:pt x="60" y="276"/>
                </a:lnTo>
                <a:lnTo>
                  <a:pt x="62" y="276"/>
                </a:lnTo>
                <a:lnTo>
                  <a:pt x="64" y="278"/>
                </a:lnTo>
                <a:lnTo>
                  <a:pt x="65" y="280"/>
                </a:lnTo>
                <a:lnTo>
                  <a:pt x="67" y="280"/>
                </a:lnTo>
                <a:lnTo>
                  <a:pt x="69" y="282"/>
                </a:lnTo>
                <a:lnTo>
                  <a:pt x="73" y="282"/>
                </a:lnTo>
                <a:lnTo>
                  <a:pt x="75" y="284"/>
                </a:lnTo>
                <a:lnTo>
                  <a:pt x="77" y="286"/>
                </a:lnTo>
                <a:lnTo>
                  <a:pt x="79" y="286"/>
                </a:lnTo>
                <a:lnTo>
                  <a:pt x="81" y="286"/>
                </a:lnTo>
                <a:lnTo>
                  <a:pt x="83" y="288"/>
                </a:lnTo>
                <a:lnTo>
                  <a:pt x="85" y="288"/>
                </a:lnTo>
                <a:lnTo>
                  <a:pt x="87" y="286"/>
                </a:lnTo>
                <a:lnTo>
                  <a:pt x="88" y="288"/>
                </a:lnTo>
                <a:lnTo>
                  <a:pt x="90" y="288"/>
                </a:lnTo>
                <a:lnTo>
                  <a:pt x="92" y="288"/>
                </a:lnTo>
                <a:lnTo>
                  <a:pt x="94" y="288"/>
                </a:lnTo>
                <a:lnTo>
                  <a:pt x="96" y="286"/>
                </a:lnTo>
                <a:lnTo>
                  <a:pt x="98" y="288"/>
                </a:lnTo>
                <a:lnTo>
                  <a:pt x="100" y="288"/>
                </a:lnTo>
                <a:lnTo>
                  <a:pt x="104" y="288"/>
                </a:lnTo>
                <a:lnTo>
                  <a:pt x="106" y="288"/>
                </a:lnTo>
                <a:lnTo>
                  <a:pt x="108" y="290"/>
                </a:lnTo>
                <a:lnTo>
                  <a:pt x="110" y="290"/>
                </a:lnTo>
                <a:lnTo>
                  <a:pt x="112" y="288"/>
                </a:lnTo>
                <a:lnTo>
                  <a:pt x="110" y="284"/>
                </a:lnTo>
                <a:lnTo>
                  <a:pt x="110" y="282"/>
                </a:lnTo>
                <a:lnTo>
                  <a:pt x="110" y="278"/>
                </a:lnTo>
                <a:lnTo>
                  <a:pt x="110" y="276"/>
                </a:lnTo>
                <a:lnTo>
                  <a:pt x="110" y="275"/>
                </a:lnTo>
                <a:lnTo>
                  <a:pt x="112" y="271"/>
                </a:lnTo>
                <a:lnTo>
                  <a:pt x="112" y="269"/>
                </a:lnTo>
                <a:lnTo>
                  <a:pt x="113" y="269"/>
                </a:lnTo>
                <a:lnTo>
                  <a:pt x="115" y="269"/>
                </a:lnTo>
                <a:lnTo>
                  <a:pt x="117" y="269"/>
                </a:lnTo>
                <a:lnTo>
                  <a:pt x="119" y="269"/>
                </a:lnTo>
                <a:lnTo>
                  <a:pt x="119" y="271"/>
                </a:lnTo>
                <a:lnTo>
                  <a:pt x="121" y="271"/>
                </a:lnTo>
                <a:lnTo>
                  <a:pt x="125" y="271"/>
                </a:lnTo>
                <a:lnTo>
                  <a:pt x="127" y="271"/>
                </a:lnTo>
                <a:lnTo>
                  <a:pt x="127" y="273"/>
                </a:lnTo>
                <a:lnTo>
                  <a:pt x="129" y="273"/>
                </a:lnTo>
                <a:lnTo>
                  <a:pt x="131" y="273"/>
                </a:lnTo>
                <a:lnTo>
                  <a:pt x="133" y="273"/>
                </a:lnTo>
                <a:lnTo>
                  <a:pt x="135" y="273"/>
                </a:lnTo>
                <a:lnTo>
                  <a:pt x="137" y="273"/>
                </a:lnTo>
                <a:lnTo>
                  <a:pt x="140" y="273"/>
                </a:lnTo>
                <a:lnTo>
                  <a:pt x="142" y="273"/>
                </a:lnTo>
                <a:lnTo>
                  <a:pt x="144" y="271"/>
                </a:lnTo>
                <a:lnTo>
                  <a:pt x="146" y="271"/>
                </a:lnTo>
                <a:lnTo>
                  <a:pt x="150" y="269"/>
                </a:lnTo>
                <a:lnTo>
                  <a:pt x="152" y="269"/>
                </a:lnTo>
                <a:lnTo>
                  <a:pt x="152" y="267"/>
                </a:lnTo>
                <a:lnTo>
                  <a:pt x="154" y="267"/>
                </a:lnTo>
                <a:lnTo>
                  <a:pt x="156" y="265"/>
                </a:lnTo>
                <a:lnTo>
                  <a:pt x="158" y="263"/>
                </a:lnTo>
                <a:lnTo>
                  <a:pt x="160" y="263"/>
                </a:lnTo>
                <a:lnTo>
                  <a:pt x="163" y="261"/>
                </a:lnTo>
                <a:lnTo>
                  <a:pt x="165" y="259"/>
                </a:lnTo>
                <a:lnTo>
                  <a:pt x="167" y="257"/>
                </a:lnTo>
                <a:lnTo>
                  <a:pt x="171" y="255"/>
                </a:lnTo>
                <a:lnTo>
                  <a:pt x="173" y="253"/>
                </a:lnTo>
                <a:lnTo>
                  <a:pt x="175" y="252"/>
                </a:lnTo>
                <a:lnTo>
                  <a:pt x="175" y="250"/>
                </a:lnTo>
                <a:lnTo>
                  <a:pt x="177" y="250"/>
                </a:lnTo>
                <a:lnTo>
                  <a:pt x="179" y="248"/>
                </a:lnTo>
                <a:lnTo>
                  <a:pt x="183" y="246"/>
                </a:lnTo>
                <a:lnTo>
                  <a:pt x="183" y="244"/>
                </a:lnTo>
                <a:lnTo>
                  <a:pt x="185" y="244"/>
                </a:lnTo>
                <a:lnTo>
                  <a:pt x="185" y="242"/>
                </a:lnTo>
                <a:lnTo>
                  <a:pt x="186" y="242"/>
                </a:lnTo>
                <a:lnTo>
                  <a:pt x="188" y="240"/>
                </a:lnTo>
                <a:lnTo>
                  <a:pt x="190" y="238"/>
                </a:lnTo>
                <a:lnTo>
                  <a:pt x="192" y="236"/>
                </a:lnTo>
                <a:lnTo>
                  <a:pt x="194" y="236"/>
                </a:lnTo>
                <a:lnTo>
                  <a:pt x="194" y="234"/>
                </a:lnTo>
                <a:lnTo>
                  <a:pt x="196" y="232"/>
                </a:lnTo>
                <a:lnTo>
                  <a:pt x="198" y="232"/>
                </a:lnTo>
                <a:lnTo>
                  <a:pt x="200" y="230"/>
                </a:lnTo>
                <a:lnTo>
                  <a:pt x="200" y="228"/>
                </a:lnTo>
                <a:lnTo>
                  <a:pt x="202" y="228"/>
                </a:lnTo>
                <a:lnTo>
                  <a:pt x="204" y="227"/>
                </a:lnTo>
                <a:lnTo>
                  <a:pt x="206" y="225"/>
                </a:lnTo>
                <a:lnTo>
                  <a:pt x="208" y="221"/>
                </a:lnTo>
                <a:lnTo>
                  <a:pt x="210" y="219"/>
                </a:lnTo>
                <a:lnTo>
                  <a:pt x="211" y="217"/>
                </a:lnTo>
                <a:lnTo>
                  <a:pt x="213" y="215"/>
                </a:lnTo>
                <a:lnTo>
                  <a:pt x="213" y="213"/>
                </a:lnTo>
                <a:lnTo>
                  <a:pt x="215" y="213"/>
                </a:lnTo>
                <a:lnTo>
                  <a:pt x="217" y="211"/>
                </a:lnTo>
                <a:lnTo>
                  <a:pt x="217" y="209"/>
                </a:lnTo>
                <a:lnTo>
                  <a:pt x="219" y="207"/>
                </a:lnTo>
                <a:lnTo>
                  <a:pt x="221" y="205"/>
                </a:lnTo>
                <a:lnTo>
                  <a:pt x="223" y="205"/>
                </a:lnTo>
                <a:lnTo>
                  <a:pt x="223" y="204"/>
                </a:lnTo>
                <a:lnTo>
                  <a:pt x="225" y="202"/>
                </a:lnTo>
                <a:lnTo>
                  <a:pt x="227" y="200"/>
                </a:lnTo>
                <a:lnTo>
                  <a:pt x="229" y="198"/>
                </a:lnTo>
                <a:lnTo>
                  <a:pt x="231" y="196"/>
                </a:lnTo>
                <a:lnTo>
                  <a:pt x="233" y="194"/>
                </a:lnTo>
                <a:lnTo>
                  <a:pt x="235" y="194"/>
                </a:lnTo>
                <a:lnTo>
                  <a:pt x="235" y="192"/>
                </a:lnTo>
                <a:lnTo>
                  <a:pt x="235" y="190"/>
                </a:lnTo>
                <a:lnTo>
                  <a:pt x="236" y="188"/>
                </a:lnTo>
                <a:lnTo>
                  <a:pt x="238" y="186"/>
                </a:lnTo>
                <a:lnTo>
                  <a:pt x="240" y="186"/>
                </a:lnTo>
                <a:lnTo>
                  <a:pt x="240" y="184"/>
                </a:lnTo>
                <a:lnTo>
                  <a:pt x="242" y="182"/>
                </a:lnTo>
                <a:lnTo>
                  <a:pt x="244" y="182"/>
                </a:lnTo>
                <a:lnTo>
                  <a:pt x="246" y="180"/>
                </a:lnTo>
                <a:lnTo>
                  <a:pt x="248" y="179"/>
                </a:lnTo>
                <a:lnTo>
                  <a:pt x="248" y="177"/>
                </a:lnTo>
                <a:lnTo>
                  <a:pt x="250" y="177"/>
                </a:lnTo>
                <a:lnTo>
                  <a:pt x="252" y="175"/>
                </a:lnTo>
                <a:lnTo>
                  <a:pt x="254" y="173"/>
                </a:lnTo>
                <a:lnTo>
                  <a:pt x="258" y="173"/>
                </a:lnTo>
                <a:lnTo>
                  <a:pt x="258" y="171"/>
                </a:lnTo>
                <a:lnTo>
                  <a:pt x="259" y="171"/>
                </a:lnTo>
                <a:lnTo>
                  <a:pt x="261" y="169"/>
                </a:lnTo>
                <a:lnTo>
                  <a:pt x="265" y="167"/>
                </a:lnTo>
                <a:lnTo>
                  <a:pt x="267" y="165"/>
                </a:lnTo>
                <a:lnTo>
                  <a:pt x="267" y="163"/>
                </a:lnTo>
                <a:lnTo>
                  <a:pt x="269" y="161"/>
                </a:lnTo>
                <a:lnTo>
                  <a:pt x="271" y="159"/>
                </a:lnTo>
                <a:lnTo>
                  <a:pt x="273" y="159"/>
                </a:lnTo>
                <a:lnTo>
                  <a:pt x="273" y="157"/>
                </a:lnTo>
                <a:lnTo>
                  <a:pt x="275" y="157"/>
                </a:lnTo>
                <a:lnTo>
                  <a:pt x="275" y="156"/>
                </a:lnTo>
                <a:lnTo>
                  <a:pt x="277" y="156"/>
                </a:lnTo>
                <a:lnTo>
                  <a:pt x="277" y="154"/>
                </a:lnTo>
                <a:lnTo>
                  <a:pt x="279" y="154"/>
                </a:lnTo>
                <a:lnTo>
                  <a:pt x="281" y="152"/>
                </a:lnTo>
                <a:lnTo>
                  <a:pt x="283" y="152"/>
                </a:lnTo>
                <a:lnTo>
                  <a:pt x="283" y="150"/>
                </a:lnTo>
                <a:lnTo>
                  <a:pt x="286" y="148"/>
                </a:lnTo>
                <a:lnTo>
                  <a:pt x="288" y="146"/>
                </a:lnTo>
                <a:lnTo>
                  <a:pt x="290" y="146"/>
                </a:lnTo>
                <a:lnTo>
                  <a:pt x="292" y="146"/>
                </a:lnTo>
                <a:lnTo>
                  <a:pt x="292" y="144"/>
                </a:lnTo>
                <a:lnTo>
                  <a:pt x="296" y="144"/>
                </a:lnTo>
                <a:lnTo>
                  <a:pt x="298" y="144"/>
                </a:lnTo>
                <a:lnTo>
                  <a:pt x="302" y="142"/>
                </a:lnTo>
                <a:lnTo>
                  <a:pt x="304" y="142"/>
                </a:lnTo>
                <a:lnTo>
                  <a:pt x="306" y="142"/>
                </a:lnTo>
                <a:lnTo>
                  <a:pt x="308" y="142"/>
                </a:lnTo>
                <a:lnTo>
                  <a:pt x="309" y="142"/>
                </a:lnTo>
                <a:lnTo>
                  <a:pt x="311" y="142"/>
                </a:lnTo>
                <a:lnTo>
                  <a:pt x="313" y="142"/>
                </a:lnTo>
                <a:lnTo>
                  <a:pt x="315" y="142"/>
                </a:lnTo>
                <a:lnTo>
                  <a:pt x="317" y="142"/>
                </a:lnTo>
                <a:lnTo>
                  <a:pt x="319" y="142"/>
                </a:lnTo>
                <a:lnTo>
                  <a:pt x="321" y="140"/>
                </a:lnTo>
                <a:lnTo>
                  <a:pt x="323" y="140"/>
                </a:lnTo>
                <a:lnTo>
                  <a:pt x="325" y="140"/>
                </a:lnTo>
                <a:lnTo>
                  <a:pt x="327" y="138"/>
                </a:lnTo>
                <a:lnTo>
                  <a:pt x="327" y="136"/>
                </a:lnTo>
                <a:lnTo>
                  <a:pt x="329" y="134"/>
                </a:lnTo>
                <a:lnTo>
                  <a:pt x="331" y="132"/>
                </a:lnTo>
                <a:lnTo>
                  <a:pt x="331" y="131"/>
                </a:lnTo>
                <a:lnTo>
                  <a:pt x="332" y="129"/>
                </a:lnTo>
                <a:lnTo>
                  <a:pt x="332" y="127"/>
                </a:lnTo>
                <a:lnTo>
                  <a:pt x="332" y="125"/>
                </a:lnTo>
                <a:lnTo>
                  <a:pt x="332" y="123"/>
                </a:lnTo>
                <a:lnTo>
                  <a:pt x="334" y="119"/>
                </a:lnTo>
                <a:lnTo>
                  <a:pt x="334" y="117"/>
                </a:lnTo>
                <a:lnTo>
                  <a:pt x="332" y="117"/>
                </a:lnTo>
                <a:lnTo>
                  <a:pt x="331" y="115"/>
                </a:lnTo>
                <a:lnTo>
                  <a:pt x="331" y="113"/>
                </a:lnTo>
                <a:lnTo>
                  <a:pt x="332" y="111"/>
                </a:lnTo>
                <a:lnTo>
                  <a:pt x="332" y="109"/>
                </a:lnTo>
                <a:lnTo>
                  <a:pt x="332" y="108"/>
                </a:lnTo>
                <a:lnTo>
                  <a:pt x="332" y="106"/>
                </a:lnTo>
                <a:lnTo>
                  <a:pt x="331" y="106"/>
                </a:lnTo>
                <a:lnTo>
                  <a:pt x="329" y="104"/>
                </a:lnTo>
                <a:lnTo>
                  <a:pt x="329" y="102"/>
                </a:lnTo>
                <a:lnTo>
                  <a:pt x="329" y="100"/>
                </a:lnTo>
                <a:lnTo>
                  <a:pt x="329" y="98"/>
                </a:lnTo>
                <a:lnTo>
                  <a:pt x="327" y="98"/>
                </a:lnTo>
                <a:lnTo>
                  <a:pt x="329" y="96"/>
                </a:lnTo>
                <a:lnTo>
                  <a:pt x="327" y="94"/>
                </a:lnTo>
                <a:lnTo>
                  <a:pt x="325" y="92"/>
                </a:lnTo>
                <a:lnTo>
                  <a:pt x="325" y="90"/>
                </a:lnTo>
                <a:lnTo>
                  <a:pt x="325" y="88"/>
                </a:lnTo>
                <a:lnTo>
                  <a:pt x="325" y="86"/>
                </a:lnTo>
                <a:lnTo>
                  <a:pt x="323" y="84"/>
                </a:lnTo>
                <a:lnTo>
                  <a:pt x="323" y="83"/>
                </a:lnTo>
                <a:lnTo>
                  <a:pt x="321" y="83"/>
                </a:lnTo>
                <a:lnTo>
                  <a:pt x="321" y="81"/>
                </a:lnTo>
                <a:lnTo>
                  <a:pt x="321" y="77"/>
                </a:lnTo>
                <a:lnTo>
                  <a:pt x="321" y="75"/>
                </a:lnTo>
                <a:lnTo>
                  <a:pt x="321" y="73"/>
                </a:lnTo>
                <a:lnTo>
                  <a:pt x="321" y="71"/>
                </a:lnTo>
                <a:lnTo>
                  <a:pt x="321" y="69"/>
                </a:lnTo>
                <a:lnTo>
                  <a:pt x="321" y="67"/>
                </a:lnTo>
                <a:lnTo>
                  <a:pt x="321" y="65"/>
                </a:lnTo>
                <a:lnTo>
                  <a:pt x="321" y="63"/>
                </a:lnTo>
                <a:lnTo>
                  <a:pt x="319" y="61"/>
                </a:lnTo>
                <a:lnTo>
                  <a:pt x="319" y="60"/>
                </a:lnTo>
                <a:lnTo>
                  <a:pt x="317" y="60"/>
                </a:lnTo>
                <a:lnTo>
                  <a:pt x="317" y="58"/>
                </a:lnTo>
                <a:lnTo>
                  <a:pt x="317" y="56"/>
                </a:lnTo>
                <a:lnTo>
                  <a:pt x="317" y="54"/>
                </a:lnTo>
                <a:lnTo>
                  <a:pt x="317" y="52"/>
                </a:lnTo>
                <a:lnTo>
                  <a:pt x="317" y="50"/>
                </a:lnTo>
                <a:lnTo>
                  <a:pt x="319" y="48"/>
                </a:lnTo>
                <a:lnTo>
                  <a:pt x="321" y="46"/>
                </a:lnTo>
                <a:lnTo>
                  <a:pt x="321" y="44"/>
                </a:lnTo>
                <a:lnTo>
                  <a:pt x="321" y="42"/>
                </a:lnTo>
                <a:lnTo>
                  <a:pt x="321" y="40"/>
                </a:lnTo>
                <a:lnTo>
                  <a:pt x="321" y="38"/>
                </a:lnTo>
                <a:lnTo>
                  <a:pt x="319" y="38"/>
                </a:lnTo>
                <a:lnTo>
                  <a:pt x="319" y="36"/>
                </a:lnTo>
                <a:lnTo>
                  <a:pt x="319" y="35"/>
                </a:lnTo>
                <a:lnTo>
                  <a:pt x="317" y="35"/>
                </a:lnTo>
                <a:lnTo>
                  <a:pt x="317" y="33"/>
                </a:lnTo>
                <a:lnTo>
                  <a:pt x="315" y="33"/>
                </a:lnTo>
                <a:lnTo>
                  <a:pt x="313" y="31"/>
                </a:lnTo>
                <a:lnTo>
                  <a:pt x="311" y="29"/>
                </a:lnTo>
                <a:lnTo>
                  <a:pt x="309" y="27"/>
                </a:lnTo>
                <a:lnTo>
                  <a:pt x="308" y="25"/>
                </a:lnTo>
                <a:lnTo>
                  <a:pt x="308" y="23"/>
                </a:lnTo>
                <a:lnTo>
                  <a:pt x="309" y="21"/>
                </a:lnTo>
                <a:lnTo>
                  <a:pt x="311" y="21"/>
                </a:lnTo>
                <a:lnTo>
                  <a:pt x="313" y="19"/>
                </a:lnTo>
                <a:lnTo>
                  <a:pt x="313" y="17"/>
                </a:lnTo>
                <a:lnTo>
                  <a:pt x="315" y="17"/>
                </a:lnTo>
                <a:lnTo>
                  <a:pt x="317" y="15"/>
                </a:lnTo>
                <a:lnTo>
                  <a:pt x="319" y="15"/>
                </a:lnTo>
                <a:lnTo>
                  <a:pt x="319" y="13"/>
                </a:lnTo>
                <a:lnTo>
                  <a:pt x="321" y="13"/>
                </a:lnTo>
                <a:lnTo>
                  <a:pt x="323" y="12"/>
                </a:lnTo>
                <a:lnTo>
                  <a:pt x="327" y="12"/>
                </a:lnTo>
                <a:lnTo>
                  <a:pt x="327" y="13"/>
                </a:lnTo>
                <a:lnTo>
                  <a:pt x="329" y="13"/>
                </a:lnTo>
                <a:lnTo>
                  <a:pt x="331" y="13"/>
                </a:lnTo>
                <a:lnTo>
                  <a:pt x="332" y="15"/>
                </a:lnTo>
                <a:lnTo>
                  <a:pt x="334" y="15"/>
                </a:lnTo>
                <a:lnTo>
                  <a:pt x="336" y="15"/>
                </a:lnTo>
                <a:lnTo>
                  <a:pt x="338" y="17"/>
                </a:lnTo>
                <a:lnTo>
                  <a:pt x="340" y="17"/>
                </a:lnTo>
                <a:lnTo>
                  <a:pt x="342" y="17"/>
                </a:lnTo>
                <a:lnTo>
                  <a:pt x="344" y="17"/>
                </a:lnTo>
                <a:lnTo>
                  <a:pt x="348" y="15"/>
                </a:lnTo>
                <a:lnTo>
                  <a:pt x="350" y="13"/>
                </a:lnTo>
                <a:lnTo>
                  <a:pt x="352" y="13"/>
                </a:lnTo>
                <a:lnTo>
                  <a:pt x="354" y="12"/>
                </a:lnTo>
                <a:lnTo>
                  <a:pt x="356" y="10"/>
                </a:lnTo>
                <a:lnTo>
                  <a:pt x="357" y="10"/>
                </a:lnTo>
                <a:lnTo>
                  <a:pt x="357" y="8"/>
                </a:lnTo>
                <a:lnTo>
                  <a:pt x="359" y="8"/>
                </a:lnTo>
                <a:lnTo>
                  <a:pt x="359" y="6"/>
                </a:lnTo>
                <a:lnTo>
                  <a:pt x="361" y="6"/>
                </a:lnTo>
                <a:lnTo>
                  <a:pt x="363" y="4"/>
                </a:lnTo>
                <a:lnTo>
                  <a:pt x="365" y="2"/>
                </a:lnTo>
                <a:lnTo>
                  <a:pt x="367" y="2"/>
                </a:lnTo>
                <a:lnTo>
                  <a:pt x="369" y="2"/>
                </a:lnTo>
                <a:lnTo>
                  <a:pt x="371" y="2"/>
                </a:lnTo>
                <a:lnTo>
                  <a:pt x="373" y="0"/>
                </a:lnTo>
                <a:lnTo>
                  <a:pt x="375" y="0"/>
                </a:lnTo>
                <a:lnTo>
                  <a:pt x="377" y="0"/>
                </a:lnTo>
                <a:close/>
              </a:path>
            </a:pathLst>
          </a:custGeom>
          <a:solidFill>
            <a:srgbClr val="BFE1B9"/>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10" name="Freeform 22">
            <a:extLst>
              <a:ext uri="{FF2B5EF4-FFF2-40B4-BE49-F238E27FC236}">
                <a16:creationId xmlns:a16="http://schemas.microsoft.com/office/drawing/2014/main" id="{0EA92E2E-1E62-8C77-5D50-250E6DBF26C9}"/>
              </a:ext>
            </a:extLst>
          </p:cNvPr>
          <p:cNvSpPr>
            <a:spLocks/>
          </p:cNvSpPr>
          <p:nvPr/>
        </p:nvSpPr>
        <p:spPr bwMode="auto">
          <a:xfrm>
            <a:off x="5610612" y="4140073"/>
            <a:ext cx="1226750" cy="890883"/>
          </a:xfrm>
          <a:custGeom>
            <a:avLst/>
            <a:gdLst>
              <a:gd name="T0" fmla="*/ 413 w 515"/>
              <a:gd name="T1" fmla="*/ 343 h 374"/>
              <a:gd name="T2" fmla="*/ 404 w 515"/>
              <a:gd name="T3" fmla="*/ 336 h 374"/>
              <a:gd name="T4" fmla="*/ 392 w 515"/>
              <a:gd name="T5" fmla="*/ 322 h 374"/>
              <a:gd name="T6" fmla="*/ 381 w 515"/>
              <a:gd name="T7" fmla="*/ 315 h 374"/>
              <a:gd name="T8" fmla="*/ 360 w 515"/>
              <a:gd name="T9" fmla="*/ 320 h 374"/>
              <a:gd name="T10" fmla="*/ 344 w 515"/>
              <a:gd name="T11" fmla="*/ 326 h 374"/>
              <a:gd name="T12" fmla="*/ 329 w 515"/>
              <a:gd name="T13" fmla="*/ 330 h 374"/>
              <a:gd name="T14" fmla="*/ 315 w 515"/>
              <a:gd name="T15" fmla="*/ 320 h 374"/>
              <a:gd name="T16" fmla="*/ 321 w 515"/>
              <a:gd name="T17" fmla="*/ 305 h 374"/>
              <a:gd name="T18" fmla="*/ 312 w 515"/>
              <a:gd name="T19" fmla="*/ 295 h 374"/>
              <a:gd name="T20" fmla="*/ 298 w 515"/>
              <a:gd name="T21" fmla="*/ 288 h 374"/>
              <a:gd name="T22" fmla="*/ 285 w 515"/>
              <a:gd name="T23" fmla="*/ 280 h 374"/>
              <a:gd name="T24" fmla="*/ 269 w 515"/>
              <a:gd name="T25" fmla="*/ 276 h 374"/>
              <a:gd name="T26" fmla="*/ 254 w 515"/>
              <a:gd name="T27" fmla="*/ 278 h 374"/>
              <a:gd name="T28" fmla="*/ 239 w 515"/>
              <a:gd name="T29" fmla="*/ 284 h 374"/>
              <a:gd name="T30" fmla="*/ 242 w 515"/>
              <a:gd name="T31" fmla="*/ 290 h 374"/>
              <a:gd name="T32" fmla="*/ 237 w 515"/>
              <a:gd name="T33" fmla="*/ 301 h 374"/>
              <a:gd name="T34" fmla="*/ 219 w 515"/>
              <a:gd name="T35" fmla="*/ 305 h 374"/>
              <a:gd name="T36" fmla="*/ 202 w 515"/>
              <a:gd name="T37" fmla="*/ 307 h 374"/>
              <a:gd name="T38" fmla="*/ 190 w 515"/>
              <a:gd name="T39" fmla="*/ 309 h 374"/>
              <a:gd name="T40" fmla="*/ 183 w 515"/>
              <a:gd name="T41" fmla="*/ 318 h 374"/>
              <a:gd name="T42" fmla="*/ 167 w 515"/>
              <a:gd name="T43" fmla="*/ 322 h 374"/>
              <a:gd name="T44" fmla="*/ 160 w 515"/>
              <a:gd name="T45" fmla="*/ 311 h 374"/>
              <a:gd name="T46" fmla="*/ 154 w 515"/>
              <a:gd name="T47" fmla="*/ 297 h 374"/>
              <a:gd name="T48" fmla="*/ 137 w 515"/>
              <a:gd name="T49" fmla="*/ 307 h 374"/>
              <a:gd name="T50" fmla="*/ 123 w 515"/>
              <a:gd name="T51" fmla="*/ 317 h 374"/>
              <a:gd name="T52" fmla="*/ 102 w 515"/>
              <a:gd name="T53" fmla="*/ 317 h 374"/>
              <a:gd name="T54" fmla="*/ 98 w 515"/>
              <a:gd name="T55" fmla="*/ 343 h 374"/>
              <a:gd name="T56" fmla="*/ 79 w 515"/>
              <a:gd name="T57" fmla="*/ 351 h 374"/>
              <a:gd name="T58" fmla="*/ 68 w 515"/>
              <a:gd name="T59" fmla="*/ 332 h 374"/>
              <a:gd name="T60" fmla="*/ 71 w 515"/>
              <a:gd name="T61" fmla="*/ 309 h 374"/>
              <a:gd name="T62" fmla="*/ 79 w 515"/>
              <a:gd name="T63" fmla="*/ 295 h 374"/>
              <a:gd name="T64" fmla="*/ 68 w 515"/>
              <a:gd name="T65" fmla="*/ 278 h 374"/>
              <a:gd name="T66" fmla="*/ 37 w 515"/>
              <a:gd name="T67" fmla="*/ 286 h 374"/>
              <a:gd name="T68" fmla="*/ 8 w 515"/>
              <a:gd name="T69" fmla="*/ 263 h 374"/>
              <a:gd name="T70" fmla="*/ 12 w 515"/>
              <a:gd name="T71" fmla="*/ 247 h 374"/>
              <a:gd name="T72" fmla="*/ 16 w 515"/>
              <a:gd name="T73" fmla="*/ 238 h 374"/>
              <a:gd name="T74" fmla="*/ 29 w 515"/>
              <a:gd name="T75" fmla="*/ 221 h 374"/>
              <a:gd name="T76" fmla="*/ 54 w 515"/>
              <a:gd name="T77" fmla="*/ 209 h 374"/>
              <a:gd name="T78" fmla="*/ 69 w 515"/>
              <a:gd name="T79" fmla="*/ 174 h 374"/>
              <a:gd name="T80" fmla="*/ 60 w 515"/>
              <a:gd name="T81" fmla="*/ 163 h 374"/>
              <a:gd name="T82" fmla="*/ 50 w 515"/>
              <a:gd name="T83" fmla="*/ 134 h 374"/>
              <a:gd name="T84" fmla="*/ 48 w 515"/>
              <a:gd name="T85" fmla="*/ 84 h 374"/>
              <a:gd name="T86" fmla="*/ 46 w 515"/>
              <a:gd name="T87" fmla="*/ 32 h 374"/>
              <a:gd name="T88" fmla="*/ 98 w 515"/>
              <a:gd name="T89" fmla="*/ 48 h 374"/>
              <a:gd name="T90" fmla="*/ 144 w 515"/>
              <a:gd name="T91" fmla="*/ 67 h 374"/>
              <a:gd name="T92" fmla="*/ 187 w 515"/>
              <a:gd name="T93" fmla="*/ 86 h 374"/>
              <a:gd name="T94" fmla="*/ 192 w 515"/>
              <a:gd name="T95" fmla="*/ 65 h 374"/>
              <a:gd name="T96" fmla="*/ 196 w 515"/>
              <a:gd name="T97" fmla="*/ 9 h 374"/>
              <a:gd name="T98" fmla="*/ 256 w 515"/>
              <a:gd name="T99" fmla="*/ 13 h 374"/>
              <a:gd name="T100" fmla="*/ 335 w 515"/>
              <a:gd name="T101" fmla="*/ 19 h 374"/>
              <a:gd name="T102" fmla="*/ 360 w 515"/>
              <a:gd name="T103" fmla="*/ 54 h 374"/>
              <a:gd name="T104" fmla="*/ 348 w 515"/>
              <a:gd name="T105" fmla="*/ 73 h 374"/>
              <a:gd name="T106" fmla="*/ 404 w 515"/>
              <a:gd name="T107" fmla="*/ 69 h 374"/>
              <a:gd name="T108" fmla="*/ 496 w 515"/>
              <a:gd name="T109" fmla="*/ 119 h 374"/>
              <a:gd name="T110" fmla="*/ 515 w 515"/>
              <a:gd name="T111" fmla="*/ 163 h 374"/>
              <a:gd name="T112" fmla="*/ 488 w 515"/>
              <a:gd name="T113" fmla="*/ 230 h 374"/>
              <a:gd name="T114" fmla="*/ 463 w 515"/>
              <a:gd name="T115" fmla="*/ 311 h 374"/>
              <a:gd name="T116" fmla="*/ 450 w 515"/>
              <a:gd name="T117" fmla="*/ 363 h 374"/>
              <a:gd name="T118" fmla="*/ 425 w 515"/>
              <a:gd name="T119" fmla="*/ 363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5" h="374">
                <a:moveTo>
                  <a:pt x="423" y="355"/>
                </a:moveTo>
                <a:lnTo>
                  <a:pt x="421" y="355"/>
                </a:lnTo>
                <a:lnTo>
                  <a:pt x="419" y="353"/>
                </a:lnTo>
                <a:lnTo>
                  <a:pt x="419" y="351"/>
                </a:lnTo>
                <a:lnTo>
                  <a:pt x="417" y="351"/>
                </a:lnTo>
                <a:lnTo>
                  <a:pt x="417" y="349"/>
                </a:lnTo>
                <a:lnTo>
                  <a:pt x="415" y="347"/>
                </a:lnTo>
                <a:lnTo>
                  <a:pt x="413" y="345"/>
                </a:lnTo>
                <a:lnTo>
                  <a:pt x="413" y="343"/>
                </a:lnTo>
                <a:lnTo>
                  <a:pt x="411" y="343"/>
                </a:lnTo>
                <a:lnTo>
                  <a:pt x="411" y="342"/>
                </a:lnTo>
                <a:lnTo>
                  <a:pt x="410" y="342"/>
                </a:lnTo>
                <a:lnTo>
                  <a:pt x="410" y="340"/>
                </a:lnTo>
                <a:lnTo>
                  <a:pt x="408" y="340"/>
                </a:lnTo>
                <a:lnTo>
                  <a:pt x="408" y="338"/>
                </a:lnTo>
                <a:lnTo>
                  <a:pt x="406" y="338"/>
                </a:lnTo>
                <a:lnTo>
                  <a:pt x="406" y="336"/>
                </a:lnTo>
                <a:lnTo>
                  <a:pt x="404" y="336"/>
                </a:lnTo>
                <a:lnTo>
                  <a:pt x="404" y="334"/>
                </a:lnTo>
                <a:lnTo>
                  <a:pt x="402" y="334"/>
                </a:lnTo>
                <a:lnTo>
                  <a:pt x="400" y="332"/>
                </a:lnTo>
                <a:lnTo>
                  <a:pt x="400" y="330"/>
                </a:lnTo>
                <a:lnTo>
                  <a:pt x="398" y="330"/>
                </a:lnTo>
                <a:lnTo>
                  <a:pt x="398" y="328"/>
                </a:lnTo>
                <a:lnTo>
                  <a:pt x="396" y="326"/>
                </a:lnTo>
                <a:lnTo>
                  <a:pt x="394" y="324"/>
                </a:lnTo>
                <a:lnTo>
                  <a:pt x="392" y="322"/>
                </a:lnTo>
                <a:lnTo>
                  <a:pt x="392" y="320"/>
                </a:lnTo>
                <a:lnTo>
                  <a:pt x="390" y="318"/>
                </a:lnTo>
                <a:lnTo>
                  <a:pt x="390" y="317"/>
                </a:lnTo>
                <a:lnTo>
                  <a:pt x="388" y="315"/>
                </a:lnTo>
                <a:lnTo>
                  <a:pt x="386" y="315"/>
                </a:lnTo>
                <a:lnTo>
                  <a:pt x="385" y="313"/>
                </a:lnTo>
                <a:lnTo>
                  <a:pt x="385" y="315"/>
                </a:lnTo>
                <a:lnTo>
                  <a:pt x="383" y="315"/>
                </a:lnTo>
                <a:lnTo>
                  <a:pt x="381" y="315"/>
                </a:lnTo>
                <a:lnTo>
                  <a:pt x="377" y="315"/>
                </a:lnTo>
                <a:lnTo>
                  <a:pt x="373" y="315"/>
                </a:lnTo>
                <a:lnTo>
                  <a:pt x="371" y="317"/>
                </a:lnTo>
                <a:lnTo>
                  <a:pt x="369" y="317"/>
                </a:lnTo>
                <a:lnTo>
                  <a:pt x="367" y="318"/>
                </a:lnTo>
                <a:lnTo>
                  <a:pt x="365" y="318"/>
                </a:lnTo>
                <a:lnTo>
                  <a:pt x="363" y="320"/>
                </a:lnTo>
                <a:lnTo>
                  <a:pt x="361" y="320"/>
                </a:lnTo>
                <a:lnTo>
                  <a:pt x="360" y="320"/>
                </a:lnTo>
                <a:lnTo>
                  <a:pt x="358" y="320"/>
                </a:lnTo>
                <a:lnTo>
                  <a:pt x="356" y="322"/>
                </a:lnTo>
                <a:lnTo>
                  <a:pt x="354" y="322"/>
                </a:lnTo>
                <a:lnTo>
                  <a:pt x="352" y="322"/>
                </a:lnTo>
                <a:lnTo>
                  <a:pt x="350" y="324"/>
                </a:lnTo>
                <a:lnTo>
                  <a:pt x="348" y="324"/>
                </a:lnTo>
                <a:lnTo>
                  <a:pt x="348" y="326"/>
                </a:lnTo>
                <a:lnTo>
                  <a:pt x="346" y="326"/>
                </a:lnTo>
                <a:lnTo>
                  <a:pt x="344" y="326"/>
                </a:lnTo>
                <a:lnTo>
                  <a:pt x="344" y="328"/>
                </a:lnTo>
                <a:lnTo>
                  <a:pt x="342" y="328"/>
                </a:lnTo>
                <a:lnTo>
                  <a:pt x="340" y="328"/>
                </a:lnTo>
                <a:lnTo>
                  <a:pt x="340" y="330"/>
                </a:lnTo>
                <a:lnTo>
                  <a:pt x="338" y="330"/>
                </a:lnTo>
                <a:lnTo>
                  <a:pt x="337" y="330"/>
                </a:lnTo>
                <a:lnTo>
                  <a:pt x="335" y="330"/>
                </a:lnTo>
                <a:lnTo>
                  <a:pt x="333" y="330"/>
                </a:lnTo>
                <a:lnTo>
                  <a:pt x="329" y="330"/>
                </a:lnTo>
                <a:lnTo>
                  <a:pt x="327" y="330"/>
                </a:lnTo>
                <a:lnTo>
                  <a:pt x="327" y="328"/>
                </a:lnTo>
                <a:lnTo>
                  <a:pt x="325" y="326"/>
                </a:lnTo>
                <a:lnTo>
                  <a:pt x="325" y="324"/>
                </a:lnTo>
                <a:lnTo>
                  <a:pt x="323" y="324"/>
                </a:lnTo>
                <a:lnTo>
                  <a:pt x="321" y="322"/>
                </a:lnTo>
                <a:lnTo>
                  <a:pt x="319" y="320"/>
                </a:lnTo>
                <a:lnTo>
                  <a:pt x="317" y="320"/>
                </a:lnTo>
                <a:lnTo>
                  <a:pt x="315" y="320"/>
                </a:lnTo>
                <a:lnTo>
                  <a:pt x="315" y="318"/>
                </a:lnTo>
                <a:lnTo>
                  <a:pt x="315" y="317"/>
                </a:lnTo>
                <a:lnTo>
                  <a:pt x="317" y="317"/>
                </a:lnTo>
                <a:lnTo>
                  <a:pt x="317" y="315"/>
                </a:lnTo>
                <a:lnTo>
                  <a:pt x="317" y="313"/>
                </a:lnTo>
                <a:lnTo>
                  <a:pt x="319" y="311"/>
                </a:lnTo>
                <a:lnTo>
                  <a:pt x="319" y="309"/>
                </a:lnTo>
                <a:lnTo>
                  <a:pt x="321" y="307"/>
                </a:lnTo>
                <a:lnTo>
                  <a:pt x="321" y="305"/>
                </a:lnTo>
                <a:lnTo>
                  <a:pt x="319" y="303"/>
                </a:lnTo>
                <a:lnTo>
                  <a:pt x="319" y="301"/>
                </a:lnTo>
                <a:lnTo>
                  <a:pt x="317" y="301"/>
                </a:lnTo>
                <a:lnTo>
                  <a:pt x="317" y="299"/>
                </a:lnTo>
                <a:lnTo>
                  <a:pt x="315" y="299"/>
                </a:lnTo>
                <a:lnTo>
                  <a:pt x="315" y="297"/>
                </a:lnTo>
                <a:lnTo>
                  <a:pt x="313" y="297"/>
                </a:lnTo>
                <a:lnTo>
                  <a:pt x="313" y="295"/>
                </a:lnTo>
                <a:lnTo>
                  <a:pt x="312" y="295"/>
                </a:lnTo>
                <a:lnTo>
                  <a:pt x="310" y="295"/>
                </a:lnTo>
                <a:lnTo>
                  <a:pt x="310" y="294"/>
                </a:lnTo>
                <a:lnTo>
                  <a:pt x="308" y="294"/>
                </a:lnTo>
                <a:lnTo>
                  <a:pt x="306" y="292"/>
                </a:lnTo>
                <a:lnTo>
                  <a:pt x="304" y="290"/>
                </a:lnTo>
                <a:lnTo>
                  <a:pt x="302" y="290"/>
                </a:lnTo>
                <a:lnTo>
                  <a:pt x="300" y="290"/>
                </a:lnTo>
                <a:lnTo>
                  <a:pt x="300" y="288"/>
                </a:lnTo>
                <a:lnTo>
                  <a:pt x="298" y="288"/>
                </a:lnTo>
                <a:lnTo>
                  <a:pt x="296" y="286"/>
                </a:lnTo>
                <a:lnTo>
                  <a:pt x="294" y="286"/>
                </a:lnTo>
                <a:lnTo>
                  <a:pt x="294" y="284"/>
                </a:lnTo>
                <a:lnTo>
                  <a:pt x="292" y="284"/>
                </a:lnTo>
                <a:lnTo>
                  <a:pt x="290" y="284"/>
                </a:lnTo>
                <a:lnTo>
                  <a:pt x="288" y="282"/>
                </a:lnTo>
                <a:lnTo>
                  <a:pt x="287" y="282"/>
                </a:lnTo>
                <a:lnTo>
                  <a:pt x="285" y="282"/>
                </a:lnTo>
                <a:lnTo>
                  <a:pt x="285" y="280"/>
                </a:lnTo>
                <a:lnTo>
                  <a:pt x="283" y="280"/>
                </a:lnTo>
                <a:lnTo>
                  <a:pt x="281" y="280"/>
                </a:lnTo>
                <a:lnTo>
                  <a:pt x="279" y="280"/>
                </a:lnTo>
                <a:lnTo>
                  <a:pt x="279" y="278"/>
                </a:lnTo>
                <a:lnTo>
                  <a:pt x="277" y="278"/>
                </a:lnTo>
                <a:lnTo>
                  <a:pt x="275" y="278"/>
                </a:lnTo>
                <a:lnTo>
                  <a:pt x="273" y="278"/>
                </a:lnTo>
                <a:lnTo>
                  <a:pt x="271" y="276"/>
                </a:lnTo>
                <a:lnTo>
                  <a:pt x="269" y="276"/>
                </a:lnTo>
                <a:lnTo>
                  <a:pt x="267" y="276"/>
                </a:lnTo>
                <a:lnTo>
                  <a:pt x="265" y="276"/>
                </a:lnTo>
                <a:lnTo>
                  <a:pt x="264" y="276"/>
                </a:lnTo>
                <a:lnTo>
                  <a:pt x="262" y="276"/>
                </a:lnTo>
                <a:lnTo>
                  <a:pt x="260" y="276"/>
                </a:lnTo>
                <a:lnTo>
                  <a:pt x="258" y="276"/>
                </a:lnTo>
                <a:lnTo>
                  <a:pt x="256" y="276"/>
                </a:lnTo>
                <a:lnTo>
                  <a:pt x="254" y="276"/>
                </a:lnTo>
                <a:lnTo>
                  <a:pt x="254" y="278"/>
                </a:lnTo>
                <a:lnTo>
                  <a:pt x="252" y="280"/>
                </a:lnTo>
                <a:lnTo>
                  <a:pt x="250" y="280"/>
                </a:lnTo>
                <a:lnTo>
                  <a:pt x="250" y="282"/>
                </a:lnTo>
                <a:lnTo>
                  <a:pt x="248" y="282"/>
                </a:lnTo>
                <a:lnTo>
                  <a:pt x="246" y="282"/>
                </a:lnTo>
                <a:lnTo>
                  <a:pt x="244" y="282"/>
                </a:lnTo>
                <a:lnTo>
                  <a:pt x="242" y="282"/>
                </a:lnTo>
                <a:lnTo>
                  <a:pt x="240" y="282"/>
                </a:lnTo>
                <a:lnTo>
                  <a:pt x="239" y="284"/>
                </a:lnTo>
                <a:lnTo>
                  <a:pt x="237" y="284"/>
                </a:lnTo>
                <a:lnTo>
                  <a:pt x="235" y="284"/>
                </a:lnTo>
                <a:lnTo>
                  <a:pt x="235" y="286"/>
                </a:lnTo>
                <a:lnTo>
                  <a:pt x="237" y="286"/>
                </a:lnTo>
                <a:lnTo>
                  <a:pt x="237" y="288"/>
                </a:lnTo>
                <a:lnTo>
                  <a:pt x="239" y="288"/>
                </a:lnTo>
                <a:lnTo>
                  <a:pt x="239" y="290"/>
                </a:lnTo>
                <a:lnTo>
                  <a:pt x="240" y="290"/>
                </a:lnTo>
                <a:lnTo>
                  <a:pt x="242" y="290"/>
                </a:lnTo>
                <a:lnTo>
                  <a:pt x="242" y="292"/>
                </a:lnTo>
                <a:lnTo>
                  <a:pt x="244" y="292"/>
                </a:lnTo>
                <a:lnTo>
                  <a:pt x="242" y="294"/>
                </a:lnTo>
                <a:lnTo>
                  <a:pt x="242" y="295"/>
                </a:lnTo>
                <a:lnTo>
                  <a:pt x="242" y="297"/>
                </a:lnTo>
                <a:lnTo>
                  <a:pt x="240" y="299"/>
                </a:lnTo>
                <a:lnTo>
                  <a:pt x="239" y="299"/>
                </a:lnTo>
                <a:lnTo>
                  <a:pt x="239" y="301"/>
                </a:lnTo>
                <a:lnTo>
                  <a:pt x="237" y="301"/>
                </a:lnTo>
                <a:lnTo>
                  <a:pt x="235" y="301"/>
                </a:lnTo>
                <a:lnTo>
                  <a:pt x="233" y="303"/>
                </a:lnTo>
                <a:lnTo>
                  <a:pt x="231" y="303"/>
                </a:lnTo>
                <a:lnTo>
                  <a:pt x="229" y="303"/>
                </a:lnTo>
                <a:lnTo>
                  <a:pt x="229" y="305"/>
                </a:lnTo>
                <a:lnTo>
                  <a:pt x="227" y="305"/>
                </a:lnTo>
                <a:lnTo>
                  <a:pt x="225" y="305"/>
                </a:lnTo>
                <a:lnTo>
                  <a:pt x="223" y="305"/>
                </a:lnTo>
                <a:lnTo>
                  <a:pt x="219" y="305"/>
                </a:lnTo>
                <a:lnTo>
                  <a:pt x="217" y="305"/>
                </a:lnTo>
                <a:lnTo>
                  <a:pt x="215" y="305"/>
                </a:lnTo>
                <a:lnTo>
                  <a:pt x="214" y="305"/>
                </a:lnTo>
                <a:lnTo>
                  <a:pt x="212" y="307"/>
                </a:lnTo>
                <a:lnTo>
                  <a:pt x="210" y="307"/>
                </a:lnTo>
                <a:lnTo>
                  <a:pt x="208" y="307"/>
                </a:lnTo>
                <a:lnTo>
                  <a:pt x="206" y="309"/>
                </a:lnTo>
                <a:lnTo>
                  <a:pt x="204" y="309"/>
                </a:lnTo>
                <a:lnTo>
                  <a:pt x="202" y="307"/>
                </a:lnTo>
                <a:lnTo>
                  <a:pt x="200" y="307"/>
                </a:lnTo>
                <a:lnTo>
                  <a:pt x="200" y="305"/>
                </a:lnTo>
                <a:lnTo>
                  <a:pt x="198" y="305"/>
                </a:lnTo>
                <a:lnTo>
                  <a:pt x="196" y="305"/>
                </a:lnTo>
                <a:lnTo>
                  <a:pt x="194" y="305"/>
                </a:lnTo>
                <a:lnTo>
                  <a:pt x="194" y="307"/>
                </a:lnTo>
                <a:lnTo>
                  <a:pt x="192" y="307"/>
                </a:lnTo>
                <a:lnTo>
                  <a:pt x="190" y="307"/>
                </a:lnTo>
                <a:lnTo>
                  <a:pt x="190" y="309"/>
                </a:lnTo>
                <a:lnTo>
                  <a:pt x="189" y="309"/>
                </a:lnTo>
                <a:lnTo>
                  <a:pt x="189" y="311"/>
                </a:lnTo>
                <a:lnTo>
                  <a:pt x="189" y="313"/>
                </a:lnTo>
                <a:lnTo>
                  <a:pt x="187" y="313"/>
                </a:lnTo>
                <a:lnTo>
                  <a:pt x="187" y="315"/>
                </a:lnTo>
                <a:lnTo>
                  <a:pt x="187" y="317"/>
                </a:lnTo>
                <a:lnTo>
                  <a:pt x="185" y="317"/>
                </a:lnTo>
                <a:lnTo>
                  <a:pt x="185" y="318"/>
                </a:lnTo>
                <a:lnTo>
                  <a:pt x="183" y="318"/>
                </a:lnTo>
                <a:lnTo>
                  <a:pt x="183" y="320"/>
                </a:lnTo>
                <a:lnTo>
                  <a:pt x="181" y="320"/>
                </a:lnTo>
                <a:lnTo>
                  <a:pt x="179" y="320"/>
                </a:lnTo>
                <a:lnTo>
                  <a:pt x="177" y="322"/>
                </a:lnTo>
                <a:lnTo>
                  <a:pt x="175" y="322"/>
                </a:lnTo>
                <a:lnTo>
                  <a:pt x="173" y="322"/>
                </a:lnTo>
                <a:lnTo>
                  <a:pt x="171" y="322"/>
                </a:lnTo>
                <a:lnTo>
                  <a:pt x="169" y="322"/>
                </a:lnTo>
                <a:lnTo>
                  <a:pt x="167" y="322"/>
                </a:lnTo>
                <a:lnTo>
                  <a:pt x="166" y="320"/>
                </a:lnTo>
                <a:lnTo>
                  <a:pt x="164" y="318"/>
                </a:lnTo>
                <a:lnTo>
                  <a:pt x="166" y="317"/>
                </a:lnTo>
                <a:lnTo>
                  <a:pt x="166" y="315"/>
                </a:lnTo>
                <a:lnTo>
                  <a:pt x="164" y="315"/>
                </a:lnTo>
                <a:lnTo>
                  <a:pt x="162" y="313"/>
                </a:lnTo>
                <a:lnTo>
                  <a:pt x="160" y="311"/>
                </a:lnTo>
                <a:lnTo>
                  <a:pt x="158" y="311"/>
                </a:lnTo>
                <a:lnTo>
                  <a:pt x="160" y="311"/>
                </a:lnTo>
                <a:lnTo>
                  <a:pt x="162" y="311"/>
                </a:lnTo>
                <a:lnTo>
                  <a:pt x="162" y="309"/>
                </a:lnTo>
                <a:lnTo>
                  <a:pt x="160" y="307"/>
                </a:lnTo>
                <a:lnTo>
                  <a:pt x="160" y="303"/>
                </a:lnTo>
                <a:lnTo>
                  <a:pt x="158" y="303"/>
                </a:lnTo>
                <a:lnTo>
                  <a:pt x="158" y="301"/>
                </a:lnTo>
                <a:lnTo>
                  <a:pt x="156" y="299"/>
                </a:lnTo>
                <a:lnTo>
                  <a:pt x="156" y="297"/>
                </a:lnTo>
                <a:lnTo>
                  <a:pt x="154" y="297"/>
                </a:lnTo>
                <a:lnTo>
                  <a:pt x="152" y="299"/>
                </a:lnTo>
                <a:lnTo>
                  <a:pt x="152" y="301"/>
                </a:lnTo>
                <a:lnTo>
                  <a:pt x="150" y="301"/>
                </a:lnTo>
                <a:lnTo>
                  <a:pt x="146" y="301"/>
                </a:lnTo>
                <a:lnTo>
                  <a:pt x="144" y="301"/>
                </a:lnTo>
                <a:lnTo>
                  <a:pt x="141" y="303"/>
                </a:lnTo>
                <a:lnTo>
                  <a:pt x="139" y="303"/>
                </a:lnTo>
                <a:lnTo>
                  <a:pt x="139" y="305"/>
                </a:lnTo>
                <a:lnTo>
                  <a:pt x="137" y="307"/>
                </a:lnTo>
                <a:lnTo>
                  <a:pt x="137" y="309"/>
                </a:lnTo>
                <a:lnTo>
                  <a:pt x="135" y="309"/>
                </a:lnTo>
                <a:lnTo>
                  <a:pt x="135" y="311"/>
                </a:lnTo>
                <a:lnTo>
                  <a:pt x="135" y="313"/>
                </a:lnTo>
                <a:lnTo>
                  <a:pt x="133" y="315"/>
                </a:lnTo>
                <a:lnTo>
                  <a:pt x="131" y="317"/>
                </a:lnTo>
                <a:lnTo>
                  <a:pt x="127" y="317"/>
                </a:lnTo>
                <a:lnTo>
                  <a:pt x="125" y="317"/>
                </a:lnTo>
                <a:lnTo>
                  <a:pt x="123" y="317"/>
                </a:lnTo>
                <a:lnTo>
                  <a:pt x="121" y="315"/>
                </a:lnTo>
                <a:lnTo>
                  <a:pt x="119" y="315"/>
                </a:lnTo>
                <a:lnTo>
                  <a:pt x="117" y="317"/>
                </a:lnTo>
                <a:lnTo>
                  <a:pt x="114" y="317"/>
                </a:lnTo>
                <a:lnTo>
                  <a:pt x="112" y="315"/>
                </a:lnTo>
                <a:lnTo>
                  <a:pt x="110" y="315"/>
                </a:lnTo>
                <a:lnTo>
                  <a:pt x="106" y="315"/>
                </a:lnTo>
                <a:lnTo>
                  <a:pt x="104" y="317"/>
                </a:lnTo>
                <a:lnTo>
                  <a:pt x="102" y="317"/>
                </a:lnTo>
                <a:lnTo>
                  <a:pt x="100" y="320"/>
                </a:lnTo>
                <a:lnTo>
                  <a:pt x="100" y="324"/>
                </a:lnTo>
                <a:lnTo>
                  <a:pt x="100" y="326"/>
                </a:lnTo>
                <a:lnTo>
                  <a:pt x="100" y="330"/>
                </a:lnTo>
                <a:lnTo>
                  <a:pt x="100" y="332"/>
                </a:lnTo>
                <a:lnTo>
                  <a:pt x="100" y="336"/>
                </a:lnTo>
                <a:lnTo>
                  <a:pt x="100" y="338"/>
                </a:lnTo>
                <a:lnTo>
                  <a:pt x="100" y="340"/>
                </a:lnTo>
                <a:lnTo>
                  <a:pt x="98" y="343"/>
                </a:lnTo>
                <a:lnTo>
                  <a:pt x="96" y="347"/>
                </a:lnTo>
                <a:lnTo>
                  <a:pt x="96" y="349"/>
                </a:lnTo>
                <a:lnTo>
                  <a:pt x="94" y="353"/>
                </a:lnTo>
                <a:lnTo>
                  <a:pt x="93" y="355"/>
                </a:lnTo>
                <a:lnTo>
                  <a:pt x="89" y="355"/>
                </a:lnTo>
                <a:lnTo>
                  <a:pt x="87" y="355"/>
                </a:lnTo>
                <a:lnTo>
                  <a:pt x="83" y="353"/>
                </a:lnTo>
                <a:lnTo>
                  <a:pt x="81" y="351"/>
                </a:lnTo>
                <a:lnTo>
                  <a:pt x="79" y="351"/>
                </a:lnTo>
                <a:lnTo>
                  <a:pt x="77" y="349"/>
                </a:lnTo>
                <a:lnTo>
                  <a:pt x="75" y="347"/>
                </a:lnTo>
                <a:lnTo>
                  <a:pt x="71" y="343"/>
                </a:lnTo>
                <a:lnTo>
                  <a:pt x="69" y="340"/>
                </a:lnTo>
                <a:lnTo>
                  <a:pt x="69" y="338"/>
                </a:lnTo>
                <a:lnTo>
                  <a:pt x="68" y="338"/>
                </a:lnTo>
                <a:lnTo>
                  <a:pt x="68" y="336"/>
                </a:lnTo>
                <a:lnTo>
                  <a:pt x="68" y="334"/>
                </a:lnTo>
                <a:lnTo>
                  <a:pt x="68" y="332"/>
                </a:lnTo>
                <a:lnTo>
                  <a:pt x="64" y="332"/>
                </a:lnTo>
                <a:lnTo>
                  <a:pt x="62" y="332"/>
                </a:lnTo>
                <a:lnTo>
                  <a:pt x="62" y="330"/>
                </a:lnTo>
                <a:lnTo>
                  <a:pt x="64" y="328"/>
                </a:lnTo>
                <a:lnTo>
                  <a:pt x="64" y="324"/>
                </a:lnTo>
                <a:lnTo>
                  <a:pt x="66" y="320"/>
                </a:lnTo>
                <a:lnTo>
                  <a:pt x="69" y="315"/>
                </a:lnTo>
                <a:lnTo>
                  <a:pt x="69" y="313"/>
                </a:lnTo>
                <a:lnTo>
                  <a:pt x="71" y="309"/>
                </a:lnTo>
                <a:lnTo>
                  <a:pt x="75" y="307"/>
                </a:lnTo>
                <a:lnTo>
                  <a:pt x="77" y="305"/>
                </a:lnTo>
                <a:lnTo>
                  <a:pt x="79" y="303"/>
                </a:lnTo>
                <a:lnTo>
                  <a:pt x="81" y="301"/>
                </a:lnTo>
                <a:lnTo>
                  <a:pt x="83" y="301"/>
                </a:lnTo>
                <a:lnTo>
                  <a:pt x="81" y="299"/>
                </a:lnTo>
                <a:lnTo>
                  <a:pt x="79" y="299"/>
                </a:lnTo>
                <a:lnTo>
                  <a:pt x="79" y="297"/>
                </a:lnTo>
                <a:lnTo>
                  <a:pt x="79" y="295"/>
                </a:lnTo>
                <a:lnTo>
                  <a:pt x="79" y="292"/>
                </a:lnTo>
                <a:lnTo>
                  <a:pt x="79" y="288"/>
                </a:lnTo>
                <a:lnTo>
                  <a:pt x="79" y="284"/>
                </a:lnTo>
                <a:lnTo>
                  <a:pt x="77" y="284"/>
                </a:lnTo>
                <a:lnTo>
                  <a:pt x="77" y="282"/>
                </a:lnTo>
                <a:lnTo>
                  <a:pt x="75" y="282"/>
                </a:lnTo>
                <a:lnTo>
                  <a:pt x="73" y="278"/>
                </a:lnTo>
                <a:lnTo>
                  <a:pt x="71" y="278"/>
                </a:lnTo>
                <a:lnTo>
                  <a:pt x="68" y="278"/>
                </a:lnTo>
                <a:lnTo>
                  <a:pt x="64" y="280"/>
                </a:lnTo>
                <a:lnTo>
                  <a:pt x="60" y="280"/>
                </a:lnTo>
                <a:lnTo>
                  <a:pt x="56" y="280"/>
                </a:lnTo>
                <a:lnTo>
                  <a:pt x="54" y="280"/>
                </a:lnTo>
                <a:lnTo>
                  <a:pt x="52" y="278"/>
                </a:lnTo>
                <a:lnTo>
                  <a:pt x="48" y="280"/>
                </a:lnTo>
                <a:lnTo>
                  <a:pt x="44" y="282"/>
                </a:lnTo>
                <a:lnTo>
                  <a:pt x="43" y="282"/>
                </a:lnTo>
                <a:lnTo>
                  <a:pt x="37" y="286"/>
                </a:lnTo>
                <a:lnTo>
                  <a:pt x="33" y="284"/>
                </a:lnTo>
                <a:lnTo>
                  <a:pt x="29" y="282"/>
                </a:lnTo>
                <a:lnTo>
                  <a:pt x="25" y="278"/>
                </a:lnTo>
                <a:lnTo>
                  <a:pt x="23" y="274"/>
                </a:lnTo>
                <a:lnTo>
                  <a:pt x="21" y="270"/>
                </a:lnTo>
                <a:lnTo>
                  <a:pt x="16" y="269"/>
                </a:lnTo>
                <a:lnTo>
                  <a:pt x="12" y="267"/>
                </a:lnTo>
                <a:lnTo>
                  <a:pt x="10" y="267"/>
                </a:lnTo>
                <a:lnTo>
                  <a:pt x="8" y="263"/>
                </a:lnTo>
                <a:lnTo>
                  <a:pt x="8" y="259"/>
                </a:lnTo>
                <a:lnTo>
                  <a:pt x="6" y="257"/>
                </a:lnTo>
                <a:lnTo>
                  <a:pt x="4" y="255"/>
                </a:lnTo>
                <a:lnTo>
                  <a:pt x="4" y="253"/>
                </a:lnTo>
                <a:lnTo>
                  <a:pt x="4" y="251"/>
                </a:lnTo>
                <a:lnTo>
                  <a:pt x="2" y="249"/>
                </a:lnTo>
                <a:lnTo>
                  <a:pt x="0" y="246"/>
                </a:lnTo>
                <a:lnTo>
                  <a:pt x="4" y="244"/>
                </a:lnTo>
                <a:lnTo>
                  <a:pt x="12" y="247"/>
                </a:lnTo>
                <a:lnTo>
                  <a:pt x="14" y="249"/>
                </a:lnTo>
                <a:lnTo>
                  <a:pt x="16" y="249"/>
                </a:lnTo>
                <a:lnTo>
                  <a:pt x="18" y="249"/>
                </a:lnTo>
                <a:lnTo>
                  <a:pt x="18" y="247"/>
                </a:lnTo>
                <a:lnTo>
                  <a:pt x="18" y="246"/>
                </a:lnTo>
                <a:lnTo>
                  <a:pt x="18" y="244"/>
                </a:lnTo>
                <a:lnTo>
                  <a:pt x="18" y="242"/>
                </a:lnTo>
                <a:lnTo>
                  <a:pt x="16" y="240"/>
                </a:lnTo>
                <a:lnTo>
                  <a:pt x="16" y="238"/>
                </a:lnTo>
                <a:lnTo>
                  <a:pt x="16" y="236"/>
                </a:lnTo>
                <a:lnTo>
                  <a:pt x="16" y="234"/>
                </a:lnTo>
                <a:lnTo>
                  <a:pt x="18" y="230"/>
                </a:lnTo>
                <a:lnTo>
                  <a:pt x="20" y="230"/>
                </a:lnTo>
                <a:lnTo>
                  <a:pt x="21" y="228"/>
                </a:lnTo>
                <a:lnTo>
                  <a:pt x="23" y="226"/>
                </a:lnTo>
                <a:lnTo>
                  <a:pt x="23" y="224"/>
                </a:lnTo>
                <a:lnTo>
                  <a:pt x="25" y="222"/>
                </a:lnTo>
                <a:lnTo>
                  <a:pt x="29" y="221"/>
                </a:lnTo>
                <a:lnTo>
                  <a:pt x="33" y="219"/>
                </a:lnTo>
                <a:lnTo>
                  <a:pt x="37" y="217"/>
                </a:lnTo>
                <a:lnTo>
                  <a:pt x="39" y="217"/>
                </a:lnTo>
                <a:lnTo>
                  <a:pt x="41" y="217"/>
                </a:lnTo>
                <a:lnTo>
                  <a:pt x="43" y="217"/>
                </a:lnTo>
                <a:lnTo>
                  <a:pt x="44" y="215"/>
                </a:lnTo>
                <a:lnTo>
                  <a:pt x="46" y="213"/>
                </a:lnTo>
                <a:lnTo>
                  <a:pt x="54" y="211"/>
                </a:lnTo>
                <a:lnTo>
                  <a:pt x="54" y="209"/>
                </a:lnTo>
                <a:lnTo>
                  <a:pt x="56" y="207"/>
                </a:lnTo>
                <a:lnTo>
                  <a:pt x="58" y="205"/>
                </a:lnTo>
                <a:lnTo>
                  <a:pt x="58" y="203"/>
                </a:lnTo>
                <a:lnTo>
                  <a:pt x="60" y="201"/>
                </a:lnTo>
                <a:lnTo>
                  <a:pt x="62" y="198"/>
                </a:lnTo>
                <a:lnTo>
                  <a:pt x="64" y="190"/>
                </a:lnTo>
                <a:lnTo>
                  <a:pt x="66" y="186"/>
                </a:lnTo>
                <a:lnTo>
                  <a:pt x="68" y="180"/>
                </a:lnTo>
                <a:lnTo>
                  <a:pt x="69" y="174"/>
                </a:lnTo>
                <a:lnTo>
                  <a:pt x="71" y="171"/>
                </a:lnTo>
                <a:lnTo>
                  <a:pt x="73" y="169"/>
                </a:lnTo>
                <a:lnTo>
                  <a:pt x="73" y="167"/>
                </a:lnTo>
                <a:lnTo>
                  <a:pt x="73" y="165"/>
                </a:lnTo>
                <a:lnTo>
                  <a:pt x="73" y="163"/>
                </a:lnTo>
                <a:lnTo>
                  <a:pt x="69" y="161"/>
                </a:lnTo>
                <a:lnTo>
                  <a:pt x="68" y="161"/>
                </a:lnTo>
                <a:lnTo>
                  <a:pt x="62" y="163"/>
                </a:lnTo>
                <a:lnTo>
                  <a:pt x="60" y="163"/>
                </a:lnTo>
                <a:lnTo>
                  <a:pt x="58" y="163"/>
                </a:lnTo>
                <a:lnTo>
                  <a:pt x="54" y="161"/>
                </a:lnTo>
                <a:lnTo>
                  <a:pt x="52" y="159"/>
                </a:lnTo>
                <a:lnTo>
                  <a:pt x="50" y="153"/>
                </a:lnTo>
                <a:lnTo>
                  <a:pt x="50" y="148"/>
                </a:lnTo>
                <a:lnTo>
                  <a:pt x="50" y="146"/>
                </a:lnTo>
                <a:lnTo>
                  <a:pt x="50" y="142"/>
                </a:lnTo>
                <a:lnTo>
                  <a:pt x="50" y="138"/>
                </a:lnTo>
                <a:lnTo>
                  <a:pt x="50" y="134"/>
                </a:lnTo>
                <a:lnTo>
                  <a:pt x="50" y="130"/>
                </a:lnTo>
                <a:lnTo>
                  <a:pt x="48" y="123"/>
                </a:lnTo>
                <a:lnTo>
                  <a:pt x="50" y="117"/>
                </a:lnTo>
                <a:lnTo>
                  <a:pt x="50" y="111"/>
                </a:lnTo>
                <a:lnTo>
                  <a:pt x="50" y="109"/>
                </a:lnTo>
                <a:lnTo>
                  <a:pt x="50" y="105"/>
                </a:lnTo>
                <a:lnTo>
                  <a:pt x="50" y="98"/>
                </a:lnTo>
                <a:lnTo>
                  <a:pt x="50" y="90"/>
                </a:lnTo>
                <a:lnTo>
                  <a:pt x="48" y="84"/>
                </a:lnTo>
                <a:lnTo>
                  <a:pt x="44" y="80"/>
                </a:lnTo>
                <a:lnTo>
                  <a:pt x="37" y="69"/>
                </a:lnTo>
                <a:lnTo>
                  <a:pt x="31" y="59"/>
                </a:lnTo>
                <a:lnTo>
                  <a:pt x="29" y="55"/>
                </a:lnTo>
                <a:lnTo>
                  <a:pt x="31" y="50"/>
                </a:lnTo>
                <a:lnTo>
                  <a:pt x="31" y="38"/>
                </a:lnTo>
                <a:lnTo>
                  <a:pt x="33" y="32"/>
                </a:lnTo>
                <a:lnTo>
                  <a:pt x="37" y="32"/>
                </a:lnTo>
                <a:lnTo>
                  <a:pt x="46" y="32"/>
                </a:lnTo>
                <a:lnTo>
                  <a:pt x="50" y="34"/>
                </a:lnTo>
                <a:lnTo>
                  <a:pt x="56" y="34"/>
                </a:lnTo>
                <a:lnTo>
                  <a:pt x="62" y="36"/>
                </a:lnTo>
                <a:lnTo>
                  <a:pt x="68" y="38"/>
                </a:lnTo>
                <a:lnTo>
                  <a:pt x="75" y="38"/>
                </a:lnTo>
                <a:lnTo>
                  <a:pt x="77" y="38"/>
                </a:lnTo>
                <a:lnTo>
                  <a:pt x="83" y="42"/>
                </a:lnTo>
                <a:lnTo>
                  <a:pt x="89" y="44"/>
                </a:lnTo>
                <a:lnTo>
                  <a:pt x="98" y="48"/>
                </a:lnTo>
                <a:lnTo>
                  <a:pt x="102" y="52"/>
                </a:lnTo>
                <a:lnTo>
                  <a:pt x="112" y="57"/>
                </a:lnTo>
                <a:lnTo>
                  <a:pt x="119" y="61"/>
                </a:lnTo>
                <a:lnTo>
                  <a:pt x="123" y="63"/>
                </a:lnTo>
                <a:lnTo>
                  <a:pt x="129" y="65"/>
                </a:lnTo>
                <a:lnTo>
                  <a:pt x="135" y="65"/>
                </a:lnTo>
                <a:lnTo>
                  <a:pt x="139" y="65"/>
                </a:lnTo>
                <a:lnTo>
                  <a:pt x="142" y="67"/>
                </a:lnTo>
                <a:lnTo>
                  <a:pt x="144" y="67"/>
                </a:lnTo>
                <a:lnTo>
                  <a:pt x="150" y="71"/>
                </a:lnTo>
                <a:lnTo>
                  <a:pt x="158" y="73"/>
                </a:lnTo>
                <a:lnTo>
                  <a:pt x="164" y="75"/>
                </a:lnTo>
                <a:lnTo>
                  <a:pt x="169" y="78"/>
                </a:lnTo>
                <a:lnTo>
                  <a:pt x="175" y="80"/>
                </a:lnTo>
                <a:lnTo>
                  <a:pt x="179" y="82"/>
                </a:lnTo>
                <a:lnTo>
                  <a:pt x="183" y="84"/>
                </a:lnTo>
                <a:lnTo>
                  <a:pt x="185" y="84"/>
                </a:lnTo>
                <a:lnTo>
                  <a:pt x="187" y="86"/>
                </a:lnTo>
                <a:lnTo>
                  <a:pt x="192" y="86"/>
                </a:lnTo>
                <a:lnTo>
                  <a:pt x="194" y="84"/>
                </a:lnTo>
                <a:lnTo>
                  <a:pt x="192" y="80"/>
                </a:lnTo>
                <a:lnTo>
                  <a:pt x="190" y="78"/>
                </a:lnTo>
                <a:lnTo>
                  <a:pt x="189" y="77"/>
                </a:lnTo>
                <a:lnTo>
                  <a:pt x="189" y="75"/>
                </a:lnTo>
                <a:lnTo>
                  <a:pt x="190" y="73"/>
                </a:lnTo>
                <a:lnTo>
                  <a:pt x="192" y="71"/>
                </a:lnTo>
                <a:lnTo>
                  <a:pt x="192" y="65"/>
                </a:lnTo>
                <a:lnTo>
                  <a:pt x="190" y="61"/>
                </a:lnTo>
                <a:lnTo>
                  <a:pt x="187" y="54"/>
                </a:lnTo>
                <a:lnTo>
                  <a:pt x="183" y="46"/>
                </a:lnTo>
                <a:lnTo>
                  <a:pt x="183" y="44"/>
                </a:lnTo>
                <a:lnTo>
                  <a:pt x="183" y="38"/>
                </a:lnTo>
                <a:lnTo>
                  <a:pt x="183" y="30"/>
                </a:lnTo>
                <a:lnTo>
                  <a:pt x="185" y="25"/>
                </a:lnTo>
                <a:lnTo>
                  <a:pt x="189" y="17"/>
                </a:lnTo>
                <a:lnTo>
                  <a:pt x="196" y="9"/>
                </a:lnTo>
                <a:lnTo>
                  <a:pt x="206" y="4"/>
                </a:lnTo>
                <a:lnTo>
                  <a:pt x="210" y="2"/>
                </a:lnTo>
                <a:lnTo>
                  <a:pt x="214" y="0"/>
                </a:lnTo>
                <a:lnTo>
                  <a:pt x="215" y="0"/>
                </a:lnTo>
                <a:lnTo>
                  <a:pt x="217" y="0"/>
                </a:lnTo>
                <a:lnTo>
                  <a:pt x="225" y="4"/>
                </a:lnTo>
                <a:lnTo>
                  <a:pt x="233" y="6"/>
                </a:lnTo>
                <a:lnTo>
                  <a:pt x="242" y="9"/>
                </a:lnTo>
                <a:lnTo>
                  <a:pt x="256" y="13"/>
                </a:lnTo>
                <a:lnTo>
                  <a:pt x="273" y="19"/>
                </a:lnTo>
                <a:lnTo>
                  <a:pt x="283" y="19"/>
                </a:lnTo>
                <a:lnTo>
                  <a:pt x="287" y="21"/>
                </a:lnTo>
                <a:lnTo>
                  <a:pt x="302" y="23"/>
                </a:lnTo>
                <a:lnTo>
                  <a:pt x="315" y="23"/>
                </a:lnTo>
                <a:lnTo>
                  <a:pt x="327" y="21"/>
                </a:lnTo>
                <a:lnTo>
                  <a:pt x="333" y="19"/>
                </a:lnTo>
                <a:lnTo>
                  <a:pt x="335" y="17"/>
                </a:lnTo>
                <a:lnTo>
                  <a:pt x="335" y="19"/>
                </a:lnTo>
                <a:lnTo>
                  <a:pt x="337" y="19"/>
                </a:lnTo>
                <a:lnTo>
                  <a:pt x="340" y="25"/>
                </a:lnTo>
                <a:lnTo>
                  <a:pt x="342" y="27"/>
                </a:lnTo>
                <a:lnTo>
                  <a:pt x="344" y="29"/>
                </a:lnTo>
                <a:lnTo>
                  <a:pt x="346" y="32"/>
                </a:lnTo>
                <a:lnTo>
                  <a:pt x="350" y="36"/>
                </a:lnTo>
                <a:lnTo>
                  <a:pt x="354" y="42"/>
                </a:lnTo>
                <a:lnTo>
                  <a:pt x="358" y="48"/>
                </a:lnTo>
                <a:lnTo>
                  <a:pt x="360" y="54"/>
                </a:lnTo>
                <a:lnTo>
                  <a:pt x="361" y="55"/>
                </a:lnTo>
                <a:lnTo>
                  <a:pt x="361" y="57"/>
                </a:lnTo>
                <a:lnTo>
                  <a:pt x="361" y="59"/>
                </a:lnTo>
                <a:lnTo>
                  <a:pt x="360" y="59"/>
                </a:lnTo>
                <a:lnTo>
                  <a:pt x="360" y="61"/>
                </a:lnTo>
                <a:lnTo>
                  <a:pt x="358" y="63"/>
                </a:lnTo>
                <a:lnTo>
                  <a:pt x="354" y="65"/>
                </a:lnTo>
                <a:lnTo>
                  <a:pt x="352" y="67"/>
                </a:lnTo>
                <a:lnTo>
                  <a:pt x="348" y="73"/>
                </a:lnTo>
                <a:lnTo>
                  <a:pt x="346" y="77"/>
                </a:lnTo>
                <a:lnTo>
                  <a:pt x="348" y="80"/>
                </a:lnTo>
                <a:lnTo>
                  <a:pt x="350" y="80"/>
                </a:lnTo>
                <a:lnTo>
                  <a:pt x="356" y="78"/>
                </a:lnTo>
                <a:lnTo>
                  <a:pt x="363" y="77"/>
                </a:lnTo>
                <a:lnTo>
                  <a:pt x="371" y="75"/>
                </a:lnTo>
                <a:lnTo>
                  <a:pt x="381" y="73"/>
                </a:lnTo>
                <a:lnTo>
                  <a:pt x="390" y="71"/>
                </a:lnTo>
                <a:lnTo>
                  <a:pt x="404" y="69"/>
                </a:lnTo>
                <a:lnTo>
                  <a:pt x="406" y="69"/>
                </a:lnTo>
                <a:lnTo>
                  <a:pt x="431" y="69"/>
                </a:lnTo>
                <a:lnTo>
                  <a:pt x="444" y="69"/>
                </a:lnTo>
                <a:lnTo>
                  <a:pt x="454" y="73"/>
                </a:lnTo>
                <a:lnTo>
                  <a:pt x="461" y="78"/>
                </a:lnTo>
                <a:lnTo>
                  <a:pt x="467" y="86"/>
                </a:lnTo>
                <a:lnTo>
                  <a:pt x="475" y="98"/>
                </a:lnTo>
                <a:lnTo>
                  <a:pt x="484" y="109"/>
                </a:lnTo>
                <a:lnTo>
                  <a:pt x="496" y="119"/>
                </a:lnTo>
                <a:lnTo>
                  <a:pt x="498" y="121"/>
                </a:lnTo>
                <a:lnTo>
                  <a:pt x="500" y="123"/>
                </a:lnTo>
                <a:lnTo>
                  <a:pt x="502" y="123"/>
                </a:lnTo>
                <a:lnTo>
                  <a:pt x="506" y="126"/>
                </a:lnTo>
                <a:lnTo>
                  <a:pt x="506" y="128"/>
                </a:lnTo>
                <a:lnTo>
                  <a:pt x="511" y="134"/>
                </a:lnTo>
                <a:lnTo>
                  <a:pt x="515" y="142"/>
                </a:lnTo>
                <a:lnTo>
                  <a:pt x="515" y="151"/>
                </a:lnTo>
                <a:lnTo>
                  <a:pt x="515" y="163"/>
                </a:lnTo>
                <a:lnTo>
                  <a:pt x="511" y="174"/>
                </a:lnTo>
                <a:lnTo>
                  <a:pt x="509" y="182"/>
                </a:lnTo>
                <a:lnTo>
                  <a:pt x="506" y="192"/>
                </a:lnTo>
                <a:lnTo>
                  <a:pt x="502" y="198"/>
                </a:lnTo>
                <a:lnTo>
                  <a:pt x="504" y="201"/>
                </a:lnTo>
                <a:lnTo>
                  <a:pt x="504" y="205"/>
                </a:lnTo>
                <a:lnTo>
                  <a:pt x="504" y="209"/>
                </a:lnTo>
                <a:lnTo>
                  <a:pt x="502" y="215"/>
                </a:lnTo>
                <a:lnTo>
                  <a:pt x="488" y="230"/>
                </a:lnTo>
                <a:lnTo>
                  <a:pt x="483" y="236"/>
                </a:lnTo>
                <a:lnTo>
                  <a:pt x="475" y="251"/>
                </a:lnTo>
                <a:lnTo>
                  <a:pt x="473" y="255"/>
                </a:lnTo>
                <a:lnTo>
                  <a:pt x="467" y="267"/>
                </a:lnTo>
                <a:lnTo>
                  <a:pt x="463" y="276"/>
                </a:lnTo>
                <a:lnTo>
                  <a:pt x="461" y="282"/>
                </a:lnTo>
                <a:lnTo>
                  <a:pt x="461" y="288"/>
                </a:lnTo>
                <a:lnTo>
                  <a:pt x="463" y="297"/>
                </a:lnTo>
                <a:lnTo>
                  <a:pt x="463" y="311"/>
                </a:lnTo>
                <a:lnTo>
                  <a:pt x="461" y="315"/>
                </a:lnTo>
                <a:lnTo>
                  <a:pt x="459" y="326"/>
                </a:lnTo>
                <a:lnTo>
                  <a:pt x="456" y="347"/>
                </a:lnTo>
                <a:lnTo>
                  <a:pt x="454" y="355"/>
                </a:lnTo>
                <a:lnTo>
                  <a:pt x="452" y="355"/>
                </a:lnTo>
                <a:lnTo>
                  <a:pt x="452" y="357"/>
                </a:lnTo>
                <a:lnTo>
                  <a:pt x="452" y="359"/>
                </a:lnTo>
                <a:lnTo>
                  <a:pt x="450" y="361"/>
                </a:lnTo>
                <a:lnTo>
                  <a:pt x="450" y="363"/>
                </a:lnTo>
                <a:lnTo>
                  <a:pt x="450" y="365"/>
                </a:lnTo>
                <a:lnTo>
                  <a:pt x="450" y="366"/>
                </a:lnTo>
                <a:lnTo>
                  <a:pt x="436" y="374"/>
                </a:lnTo>
                <a:lnTo>
                  <a:pt x="434" y="374"/>
                </a:lnTo>
                <a:lnTo>
                  <a:pt x="433" y="374"/>
                </a:lnTo>
                <a:lnTo>
                  <a:pt x="425" y="372"/>
                </a:lnTo>
                <a:lnTo>
                  <a:pt x="423" y="372"/>
                </a:lnTo>
                <a:lnTo>
                  <a:pt x="425" y="365"/>
                </a:lnTo>
                <a:lnTo>
                  <a:pt x="425" y="363"/>
                </a:lnTo>
                <a:lnTo>
                  <a:pt x="425" y="361"/>
                </a:lnTo>
                <a:lnTo>
                  <a:pt x="425" y="359"/>
                </a:lnTo>
                <a:lnTo>
                  <a:pt x="425" y="357"/>
                </a:lnTo>
                <a:lnTo>
                  <a:pt x="423" y="355"/>
                </a:lnTo>
                <a:close/>
              </a:path>
            </a:pathLst>
          </a:custGeom>
          <a:solidFill>
            <a:srgbClr val="BFE1B9"/>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11" name="Freeform 23">
            <a:extLst>
              <a:ext uri="{FF2B5EF4-FFF2-40B4-BE49-F238E27FC236}">
                <a16:creationId xmlns:a16="http://schemas.microsoft.com/office/drawing/2014/main" id="{49C73F6F-F375-C489-AF34-AE26F02F9D73}"/>
              </a:ext>
            </a:extLst>
          </p:cNvPr>
          <p:cNvSpPr>
            <a:spLocks/>
          </p:cNvSpPr>
          <p:nvPr/>
        </p:nvSpPr>
        <p:spPr bwMode="auto">
          <a:xfrm>
            <a:off x="4462470" y="3837554"/>
            <a:ext cx="1322031" cy="1148143"/>
          </a:xfrm>
          <a:custGeom>
            <a:avLst/>
            <a:gdLst>
              <a:gd name="T0" fmla="*/ 284 w 555"/>
              <a:gd name="T1" fmla="*/ 426 h 482"/>
              <a:gd name="T2" fmla="*/ 298 w 555"/>
              <a:gd name="T3" fmla="*/ 386 h 482"/>
              <a:gd name="T4" fmla="*/ 302 w 555"/>
              <a:gd name="T5" fmla="*/ 342 h 482"/>
              <a:gd name="T6" fmla="*/ 265 w 555"/>
              <a:gd name="T7" fmla="*/ 321 h 482"/>
              <a:gd name="T8" fmla="*/ 258 w 555"/>
              <a:gd name="T9" fmla="*/ 307 h 482"/>
              <a:gd name="T10" fmla="*/ 244 w 555"/>
              <a:gd name="T11" fmla="*/ 300 h 482"/>
              <a:gd name="T12" fmla="*/ 229 w 555"/>
              <a:gd name="T13" fmla="*/ 292 h 482"/>
              <a:gd name="T14" fmla="*/ 204 w 555"/>
              <a:gd name="T15" fmla="*/ 277 h 482"/>
              <a:gd name="T16" fmla="*/ 186 w 555"/>
              <a:gd name="T17" fmla="*/ 284 h 482"/>
              <a:gd name="T18" fmla="*/ 173 w 555"/>
              <a:gd name="T19" fmla="*/ 277 h 482"/>
              <a:gd name="T20" fmla="*/ 184 w 555"/>
              <a:gd name="T21" fmla="*/ 263 h 482"/>
              <a:gd name="T22" fmla="*/ 175 w 555"/>
              <a:gd name="T23" fmla="*/ 252 h 482"/>
              <a:gd name="T24" fmla="*/ 150 w 555"/>
              <a:gd name="T25" fmla="*/ 265 h 482"/>
              <a:gd name="T26" fmla="*/ 142 w 555"/>
              <a:gd name="T27" fmla="*/ 248 h 482"/>
              <a:gd name="T28" fmla="*/ 133 w 555"/>
              <a:gd name="T29" fmla="*/ 227 h 482"/>
              <a:gd name="T30" fmla="*/ 123 w 555"/>
              <a:gd name="T31" fmla="*/ 219 h 482"/>
              <a:gd name="T32" fmla="*/ 106 w 555"/>
              <a:gd name="T33" fmla="*/ 219 h 482"/>
              <a:gd name="T34" fmla="*/ 75 w 555"/>
              <a:gd name="T35" fmla="*/ 200 h 482"/>
              <a:gd name="T36" fmla="*/ 62 w 555"/>
              <a:gd name="T37" fmla="*/ 171 h 482"/>
              <a:gd name="T38" fmla="*/ 77 w 555"/>
              <a:gd name="T39" fmla="*/ 161 h 482"/>
              <a:gd name="T40" fmla="*/ 73 w 555"/>
              <a:gd name="T41" fmla="*/ 146 h 482"/>
              <a:gd name="T42" fmla="*/ 44 w 555"/>
              <a:gd name="T43" fmla="*/ 156 h 482"/>
              <a:gd name="T44" fmla="*/ 40 w 555"/>
              <a:gd name="T45" fmla="*/ 138 h 482"/>
              <a:gd name="T46" fmla="*/ 46 w 555"/>
              <a:gd name="T47" fmla="*/ 115 h 482"/>
              <a:gd name="T48" fmla="*/ 23 w 555"/>
              <a:gd name="T49" fmla="*/ 108 h 482"/>
              <a:gd name="T50" fmla="*/ 8 w 555"/>
              <a:gd name="T51" fmla="*/ 102 h 482"/>
              <a:gd name="T52" fmla="*/ 6 w 555"/>
              <a:gd name="T53" fmla="*/ 79 h 482"/>
              <a:gd name="T54" fmla="*/ 37 w 555"/>
              <a:gd name="T55" fmla="*/ 48 h 482"/>
              <a:gd name="T56" fmla="*/ 71 w 555"/>
              <a:gd name="T57" fmla="*/ 61 h 482"/>
              <a:gd name="T58" fmla="*/ 111 w 555"/>
              <a:gd name="T59" fmla="*/ 69 h 482"/>
              <a:gd name="T60" fmla="*/ 152 w 555"/>
              <a:gd name="T61" fmla="*/ 75 h 482"/>
              <a:gd name="T62" fmla="*/ 175 w 555"/>
              <a:gd name="T63" fmla="*/ 50 h 482"/>
              <a:gd name="T64" fmla="*/ 198 w 555"/>
              <a:gd name="T65" fmla="*/ 2 h 482"/>
              <a:gd name="T66" fmla="*/ 236 w 555"/>
              <a:gd name="T67" fmla="*/ 29 h 482"/>
              <a:gd name="T68" fmla="*/ 263 w 555"/>
              <a:gd name="T69" fmla="*/ 79 h 482"/>
              <a:gd name="T70" fmla="*/ 288 w 555"/>
              <a:gd name="T71" fmla="*/ 106 h 482"/>
              <a:gd name="T72" fmla="*/ 307 w 555"/>
              <a:gd name="T73" fmla="*/ 108 h 482"/>
              <a:gd name="T74" fmla="*/ 315 w 555"/>
              <a:gd name="T75" fmla="*/ 94 h 482"/>
              <a:gd name="T76" fmla="*/ 329 w 555"/>
              <a:gd name="T77" fmla="*/ 79 h 482"/>
              <a:gd name="T78" fmla="*/ 361 w 555"/>
              <a:gd name="T79" fmla="*/ 77 h 482"/>
              <a:gd name="T80" fmla="*/ 361 w 555"/>
              <a:gd name="T81" fmla="*/ 108 h 482"/>
              <a:gd name="T82" fmla="*/ 361 w 555"/>
              <a:gd name="T83" fmla="*/ 156 h 482"/>
              <a:gd name="T84" fmla="*/ 359 w 555"/>
              <a:gd name="T85" fmla="*/ 188 h 482"/>
              <a:gd name="T86" fmla="*/ 461 w 555"/>
              <a:gd name="T87" fmla="*/ 152 h 482"/>
              <a:gd name="T88" fmla="*/ 511 w 555"/>
              <a:gd name="T89" fmla="*/ 182 h 482"/>
              <a:gd name="T90" fmla="*/ 530 w 555"/>
              <a:gd name="T91" fmla="*/ 250 h 482"/>
              <a:gd name="T92" fmla="*/ 542 w 555"/>
              <a:gd name="T93" fmla="*/ 290 h 482"/>
              <a:gd name="T94" fmla="*/ 548 w 555"/>
              <a:gd name="T95" fmla="*/ 313 h 482"/>
              <a:gd name="T96" fmla="*/ 525 w 555"/>
              <a:gd name="T97" fmla="*/ 344 h 482"/>
              <a:gd name="T98" fmla="*/ 500 w 555"/>
              <a:gd name="T99" fmla="*/ 357 h 482"/>
              <a:gd name="T100" fmla="*/ 496 w 555"/>
              <a:gd name="T101" fmla="*/ 376 h 482"/>
              <a:gd name="T102" fmla="*/ 461 w 555"/>
              <a:gd name="T103" fmla="*/ 361 h 482"/>
              <a:gd name="T104" fmla="*/ 423 w 555"/>
              <a:gd name="T105" fmla="*/ 384 h 482"/>
              <a:gd name="T106" fmla="*/ 404 w 555"/>
              <a:gd name="T107" fmla="*/ 405 h 482"/>
              <a:gd name="T108" fmla="*/ 380 w 555"/>
              <a:gd name="T109" fmla="*/ 424 h 482"/>
              <a:gd name="T110" fmla="*/ 365 w 555"/>
              <a:gd name="T111" fmla="*/ 419 h 482"/>
              <a:gd name="T112" fmla="*/ 352 w 555"/>
              <a:gd name="T113" fmla="*/ 426 h 482"/>
              <a:gd name="T114" fmla="*/ 327 w 555"/>
              <a:gd name="T115" fmla="*/ 442 h 482"/>
              <a:gd name="T116" fmla="*/ 315 w 555"/>
              <a:gd name="T117" fmla="*/ 474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5" h="482">
                <a:moveTo>
                  <a:pt x="294" y="472"/>
                </a:moveTo>
                <a:lnTo>
                  <a:pt x="292" y="465"/>
                </a:lnTo>
                <a:lnTo>
                  <a:pt x="292" y="459"/>
                </a:lnTo>
                <a:lnTo>
                  <a:pt x="286" y="451"/>
                </a:lnTo>
                <a:lnTo>
                  <a:pt x="284" y="444"/>
                </a:lnTo>
                <a:lnTo>
                  <a:pt x="284" y="440"/>
                </a:lnTo>
                <a:lnTo>
                  <a:pt x="286" y="438"/>
                </a:lnTo>
                <a:lnTo>
                  <a:pt x="286" y="434"/>
                </a:lnTo>
                <a:lnTo>
                  <a:pt x="286" y="430"/>
                </a:lnTo>
                <a:lnTo>
                  <a:pt x="286" y="428"/>
                </a:lnTo>
                <a:lnTo>
                  <a:pt x="284" y="426"/>
                </a:lnTo>
                <a:lnTo>
                  <a:pt x="284" y="424"/>
                </a:lnTo>
                <a:lnTo>
                  <a:pt x="284" y="422"/>
                </a:lnTo>
                <a:lnTo>
                  <a:pt x="282" y="421"/>
                </a:lnTo>
                <a:lnTo>
                  <a:pt x="282" y="419"/>
                </a:lnTo>
                <a:lnTo>
                  <a:pt x="282" y="417"/>
                </a:lnTo>
                <a:lnTo>
                  <a:pt x="284" y="415"/>
                </a:lnTo>
                <a:lnTo>
                  <a:pt x="286" y="409"/>
                </a:lnTo>
                <a:lnTo>
                  <a:pt x="290" y="405"/>
                </a:lnTo>
                <a:lnTo>
                  <a:pt x="292" y="399"/>
                </a:lnTo>
                <a:lnTo>
                  <a:pt x="296" y="394"/>
                </a:lnTo>
                <a:lnTo>
                  <a:pt x="298" y="386"/>
                </a:lnTo>
                <a:lnTo>
                  <a:pt x="296" y="382"/>
                </a:lnTo>
                <a:lnTo>
                  <a:pt x="296" y="378"/>
                </a:lnTo>
                <a:lnTo>
                  <a:pt x="296" y="373"/>
                </a:lnTo>
                <a:lnTo>
                  <a:pt x="298" y="369"/>
                </a:lnTo>
                <a:lnTo>
                  <a:pt x="300" y="365"/>
                </a:lnTo>
                <a:lnTo>
                  <a:pt x="304" y="357"/>
                </a:lnTo>
                <a:lnTo>
                  <a:pt x="306" y="353"/>
                </a:lnTo>
                <a:lnTo>
                  <a:pt x="306" y="349"/>
                </a:lnTo>
                <a:lnTo>
                  <a:pt x="304" y="348"/>
                </a:lnTo>
                <a:lnTo>
                  <a:pt x="304" y="346"/>
                </a:lnTo>
                <a:lnTo>
                  <a:pt x="302" y="342"/>
                </a:lnTo>
                <a:lnTo>
                  <a:pt x="302" y="336"/>
                </a:lnTo>
                <a:lnTo>
                  <a:pt x="300" y="332"/>
                </a:lnTo>
                <a:lnTo>
                  <a:pt x="298" y="330"/>
                </a:lnTo>
                <a:lnTo>
                  <a:pt x="296" y="328"/>
                </a:lnTo>
                <a:lnTo>
                  <a:pt x="294" y="326"/>
                </a:lnTo>
                <a:lnTo>
                  <a:pt x="288" y="315"/>
                </a:lnTo>
                <a:lnTo>
                  <a:pt x="286" y="317"/>
                </a:lnTo>
                <a:lnTo>
                  <a:pt x="273" y="321"/>
                </a:lnTo>
                <a:lnTo>
                  <a:pt x="271" y="321"/>
                </a:lnTo>
                <a:lnTo>
                  <a:pt x="267" y="321"/>
                </a:lnTo>
                <a:lnTo>
                  <a:pt x="265" y="321"/>
                </a:lnTo>
                <a:lnTo>
                  <a:pt x="263" y="321"/>
                </a:lnTo>
                <a:lnTo>
                  <a:pt x="261" y="321"/>
                </a:lnTo>
                <a:lnTo>
                  <a:pt x="259" y="321"/>
                </a:lnTo>
                <a:lnTo>
                  <a:pt x="259" y="319"/>
                </a:lnTo>
                <a:lnTo>
                  <a:pt x="259" y="317"/>
                </a:lnTo>
                <a:lnTo>
                  <a:pt x="258" y="317"/>
                </a:lnTo>
                <a:lnTo>
                  <a:pt x="258" y="315"/>
                </a:lnTo>
                <a:lnTo>
                  <a:pt x="258" y="313"/>
                </a:lnTo>
                <a:lnTo>
                  <a:pt x="258" y="311"/>
                </a:lnTo>
                <a:lnTo>
                  <a:pt x="258" y="309"/>
                </a:lnTo>
                <a:lnTo>
                  <a:pt x="258" y="307"/>
                </a:lnTo>
                <a:lnTo>
                  <a:pt x="256" y="307"/>
                </a:lnTo>
                <a:lnTo>
                  <a:pt x="256" y="305"/>
                </a:lnTo>
                <a:lnTo>
                  <a:pt x="254" y="303"/>
                </a:lnTo>
                <a:lnTo>
                  <a:pt x="252" y="301"/>
                </a:lnTo>
                <a:lnTo>
                  <a:pt x="252" y="300"/>
                </a:lnTo>
                <a:lnTo>
                  <a:pt x="250" y="300"/>
                </a:lnTo>
                <a:lnTo>
                  <a:pt x="250" y="301"/>
                </a:lnTo>
                <a:lnTo>
                  <a:pt x="248" y="301"/>
                </a:lnTo>
                <a:lnTo>
                  <a:pt x="246" y="301"/>
                </a:lnTo>
                <a:lnTo>
                  <a:pt x="244" y="301"/>
                </a:lnTo>
                <a:lnTo>
                  <a:pt x="244" y="300"/>
                </a:lnTo>
                <a:lnTo>
                  <a:pt x="244" y="298"/>
                </a:lnTo>
                <a:lnTo>
                  <a:pt x="242" y="298"/>
                </a:lnTo>
                <a:lnTo>
                  <a:pt x="242" y="296"/>
                </a:lnTo>
                <a:lnTo>
                  <a:pt x="240" y="296"/>
                </a:lnTo>
                <a:lnTo>
                  <a:pt x="242" y="294"/>
                </a:lnTo>
                <a:lnTo>
                  <a:pt x="242" y="292"/>
                </a:lnTo>
                <a:lnTo>
                  <a:pt x="242" y="290"/>
                </a:lnTo>
                <a:lnTo>
                  <a:pt x="240" y="288"/>
                </a:lnTo>
                <a:lnTo>
                  <a:pt x="231" y="294"/>
                </a:lnTo>
                <a:lnTo>
                  <a:pt x="231" y="292"/>
                </a:lnTo>
                <a:lnTo>
                  <a:pt x="229" y="292"/>
                </a:lnTo>
                <a:lnTo>
                  <a:pt x="229" y="290"/>
                </a:lnTo>
                <a:lnTo>
                  <a:pt x="227" y="290"/>
                </a:lnTo>
                <a:lnTo>
                  <a:pt x="213" y="271"/>
                </a:lnTo>
                <a:lnTo>
                  <a:pt x="211" y="271"/>
                </a:lnTo>
                <a:lnTo>
                  <a:pt x="209" y="271"/>
                </a:lnTo>
                <a:lnTo>
                  <a:pt x="209" y="273"/>
                </a:lnTo>
                <a:lnTo>
                  <a:pt x="208" y="273"/>
                </a:lnTo>
                <a:lnTo>
                  <a:pt x="208" y="275"/>
                </a:lnTo>
                <a:lnTo>
                  <a:pt x="206" y="275"/>
                </a:lnTo>
                <a:lnTo>
                  <a:pt x="204" y="275"/>
                </a:lnTo>
                <a:lnTo>
                  <a:pt x="204" y="277"/>
                </a:lnTo>
                <a:lnTo>
                  <a:pt x="202" y="277"/>
                </a:lnTo>
                <a:lnTo>
                  <a:pt x="200" y="277"/>
                </a:lnTo>
                <a:lnTo>
                  <a:pt x="198" y="277"/>
                </a:lnTo>
                <a:lnTo>
                  <a:pt x="198" y="278"/>
                </a:lnTo>
                <a:lnTo>
                  <a:pt x="196" y="280"/>
                </a:lnTo>
                <a:lnTo>
                  <a:pt x="194" y="282"/>
                </a:lnTo>
                <a:lnTo>
                  <a:pt x="192" y="282"/>
                </a:lnTo>
                <a:lnTo>
                  <a:pt x="190" y="284"/>
                </a:lnTo>
                <a:lnTo>
                  <a:pt x="190" y="286"/>
                </a:lnTo>
                <a:lnTo>
                  <a:pt x="188" y="286"/>
                </a:lnTo>
                <a:lnTo>
                  <a:pt x="186" y="284"/>
                </a:lnTo>
                <a:lnTo>
                  <a:pt x="186" y="282"/>
                </a:lnTo>
                <a:lnTo>
                  <a:pt x="184" y="282"/>
                </a:lnTo>
                <a:lnTo>
                  <a:pt x="183" y="282"/>
                </a:lnTo>
                <a:lnTo>
                  <a:pt x="181" y="282"/>
                </a:lnTo>
                <a:lnTo>
                  <a:pt x="179" y="282"/>
                </a:lnTo>
                <a:lnTo>
                  <a:pt x="177" y="282"/>
                </a:lnTo>
                <a:lnTo>
                  <a:pt x="175" y="282"/>
                </a:lnTo>
                <a:lnTo>
                  <a:pt x="173" y="282"/>
                </a:lnTo>
                <a:lnTo>
                  <a:pt x="173" y="280"/>
                </a:lnTo>
                <a:lnTo>
                  <a:pt x="173" y="278"/>
                </a:lnTo>
                <a:lnTo>
                  <a:pt x="173" y="277"/>
                </a:lnTo>
                <a:lnTo>
                  <a:pt x="173" y="275"/>
                </a:lnTo>
                <a:lnTo>
                  <a:pt x="173" y="273"/>
                </a:lnTo>
                <a:lnTo>
                  <a:pt x="173" y="271"/>
                </a:lnTo>
                <a:lnTo>
                  <a:pt x="175" y="271"/>
                </a:lnTo>
                <a:lnTo>
                  <a:pt x="177" y="271"/>
                </a:lnTo>
                <a:lnTo>
                  <a:pt x="177" y="269"/>
                </a:lnTo>
                <a:lnTo>
                  <a:pt x="179" y="269"/>
                </a:lnTo>
                <a:lnTo>
                  <a:pt x="181" y="267"/>
                </a:lnTo>
                <a:lnTo>
                  <a:pt x="183" y="265"/>
                </a:lnTo>
                <a:lnTo>
                  <a:pt x="184" y="265"/>
                </a:lnTo>
                <a:lnTo>
                  <a:pt x="184" y="263"/>
                </a:lnTo>
                <a:lnTo>
                  <a:pt x="184" y="261"/>
                </a:lnTo>
                <a:lnTo>
                  <a:pt x="184" y="259"/>
                </a:lnTo>
                <a:lnTo>
                  <a:pt x="183" y="259"/>
                </a:lnTo>
                <a:lnTo>
                  <a:pt x="181" y="259"/>
                </a:lnTo>
                <a:lnTo>
                  <a:pt x="179" y="259"/>
                </a:lnTo>
                <a:lnTo>
                  <a:pt x="177" y="259"/>
                </a:lnTo>
                <a:lnTo>
                  <a:pt x="177" y="257"/>
                </a:lnTo>
                <a:lnTo>
                  <a:pt x="177" y="255"/>
                </a:lnTo>
                <a:lnTo>
                  <a:pt x="177" y="253"/>
                </a:lnTo>
                <a:lnTo>
                  <a:pt x="175" y="253"/>
                </a:lnTo>
                <a:lnTo>
                  <a:pt x="175" y="252"/>
                </a:lnTo>
                <a:lnTo>
                  <a:pt x="171" y="252"/>
                </a:lnTo>
                <a:lnTo>
                  <a:pt x="160" y="253"/>
                </a:lnTo>
                <a:lnTo>
                  <a:pt x="158" y="253"/>
                </a:lnTo>
                <a:lnTo>
                  <a:pt x="158" y="255"/>
                </a:lnTo>
                <a:lnTo>
                  <a:pt x="156" y="255"/>
                </a:lnTo>
                <a:lnTo>
                  <a:pt x="156" y="257"/>
                </a:lnTo>
                <a:lnTo>
                  <a:pt x="154" y="257"/>
                </a:lnTo>
                <a:lnTo>
                  <a:pt x="154" y="259"/>
                </a:lnTo>
                <a:lnTo>
                  <a:pt x="154" y="261"/>
                </a:lnTo>
                <a:lnTo>
                  <a:pt x="152" y="263"/>
                </a:lnTo>
                <a:lnTo>
                  <a:pt x="150" y="265"/>
                </a:lnTo>
                <a:lnTo>
                  <a:pt x="150" y="263"/>
                </a:lnTo>
                <a:lnTo>
                  <a:pt x="148" y="261"/>
                </a:lnTo>
                <a:lnTo>
                  <a:pt x="148" y="259"/>
                </a:lnTo>
                <a:lnTo>
                  <a:pt x="148" y="257"/>
                </a:lnTo>
                <a:lnTo>
                  <a:pt x="146" y="255"/>
                </a:lnTo>
                <a:lnTo>
                  <a:pt x="146" y="253"/>
                </a:lnTo>
                <a:lnTo>
                  <a:pt x="144" y="253"/>
                </a:lnTo>
                <a:lnTo>
                  <a:pt x="144" y="252"/>
                </a:lnTo>
                <a:lnTo>
                  <a:pt x="144" y="250"/>
                </a:lnTo>
                <a:lnTo>
                  <a:pt x="142" y="250"/>
                </a:lnTo>
                <a:lnTo>
                  <a:pt x="142" y="248"/>
                </a:lnTo>
                <a:lnTo>
                  <a:pt x="140" y="246"/>
                </a:lnTo>
                <a:lnTo>
                  <a:pt x="138" y="244"/>
                </a:lnTo>
                <a:lnTo>
                  <a:pt x="136" y="242"/>
                </a:lnTo>
                <a:lnTo>
                  <a:pt x="136" y="240"/>
                </a:lnTo>
                <a:lnTo>
                  <a:pt x="136" y="238"/>
                </a:lnTo>
                <a:lnTo>
                  <a:pt x="135" y="238"/>
                </a:lnTo>
                <a:lnTo>
                  <a:pt x="135" y="236"/>
                </a:lnTo>
                <a:lnTo>
                  <a:pt x="135" y="234"/>
                </a:lnTo>
                <a:lnTo>
                  <a:pt x="135" y="232"/>
                </a:lnTo>
                <a:lnTo>
                  <a:pt x="133" y="229"/>
                </a:lnTo>
                <a:lnTo>
                  <a:pt x="133" y="227"/>
                </a:lnTo>
                <a:lnTo>
                  <a:pt x="133" y="225"/>
                </a:lnTo>
                <a:lnTo>
                  <a:pt x="131" y="223"/>
                </a:lnTo>
                <a:lnTo>
                  <a:pt x="133" y="223"/>
                </a:lnTo>
                <a:lnTo>
                  <a:pt x="133" y="221"/>
                </a:lnTo>
                <a:lnTo>
                  <a:pt x="133" y="219"/>
                </a:lnTo>
                <a:lnTo>
                  <a:pt x="133" y="217"/>
                </a:lnTo>
                <a:lnTo>
                  <a:pt x="131" y="217"/>
                </a:lnTo>
                <a:lnTo>
                  <a:pt x="129" y="217"/>
                </a:lnTo>
                <a:lnTo>
                  <a:pt x="127" y="217"/>
                </a:lnTo>
                <a:lnTo>
                  <a:pt x="125" y="217"/>
                </a:lnTo>
                <a:lnTo>
                  <a:pt x="123" y="219"/>
                </a:lnTo>
                <a:lnTo>
                  <a:pt x="121" y="219"/>
                </a:lnTo>
                <a:lnTo>
                  <a:pt x="119" y="219"/>
                </a:lnTo>
                <a:lnTo>
                  <a:pt x="117" y="221"/>
                </a:lnTo>
                <a:lnTo>
                  <a:pt x="115" y="221"/>
                </a:lnTo>
                <a:lnTo>
                  <a:pt x="113" y="221"/>
                </a:lnTo>
                <a:lnTo>
                  <a:pt x="111" y="221"/>
                </a:lnTo>
                <a:lnTo>
                  <a:pt x="111" y="219"/>
                </a:lnTo>
                <a:lnTo>
                  <a:pt x="110" y="219"/>
                </a:lnTo>
                <a:lnTo>
                  <a:pt x="110" y="221"/>
                </a:lnTo>
                <a:lnTo>
                  <a:pt x="108" y="221"/>
                </a:lnTo>
                <a:lnTo>
                  <a:pt x="106" y="219"/>
                </a:lnTo>
                <a:lnTo>
                  <a:pt x="100" y="217"/>
                </a:lnTo>
                <a:lnTo>
                  <a:pt x="104" y="209"/>
                </a:lnTo>
                <a:lnTo>
                  <a:pt x="98" y="207"/>
                </a:lnTo>
                <a:lnTo>
                  <a:pt x="96" y="205"/>
                </a:lnTo>
                <a:lnTo>
                  <a:pt x="92" y="204"/>
                </a:lnTo>
                <a:lnTo>
                  <a:pt x="92" y="202"/>
                </a:lnTo>
                <a:lnTo>
                  <a:pt x="90" y="200"/>
                </a:lnTo>
                <a:lnTo>
                  <a:pt x="85" y="198"/>
                </a:lnTo>
                <a:lnTo>
                  <a:pt x="81" y="198"/>
                </a:lnTo>
                <a:lnTo>
                  <a:pt x="77" y="200"/>
                </a:lnTo>
                <a:lnTo>
                  <a:pt x="75" y="200"/>
                </a:lnTo>
                <a:lnTo>
                  <a:pt x="73" y="200"/>
                </a:lnTo>
                <a:lnTo>
                  <a:pt x="71" y="200"/>
                </a:lnTo>
                <a:lnTo>
                  <a:pt x="67" y="198"/>
                </a:lnTo>
                <a:lnTo>
                  <a:pt x="67" y="196"/>
                </a:lnTo>
                <a:lnTo>
                  <a:pt x="63" y="190"/>
                </a:lnTo>
                <a:lnTo>
                  <a:pt x="63" y="188"/>
                </a:lnTo>
                <a:lnTo>
                  <a:pt x="63" y="181"/>
                </a:lnTo>
                <a:lnTo>
                  <a:pt x="62" y="179"/>
                </a:lnTo>
                <a:lnTo>
                  <a:pt x="62" y="175"/>
                </a:lnTo>
                <a:lnTo>
                  <a:pt x="62" y="173"/>
                </a:lnTo>
                <a:lnTo>
                  <a:pt x="62" y="171"/>
                </a:lnTo>
                <a:lnTo>
                  <a:pt x="62" y="169"/>
                </a:lnTo>
                <a:lnTo>
                  <a:pt x="63" y="169"/>
                </a:lnTo>
                <a:lnTo>
                  <a:pt x="67" y="171"/>
                </a:lnTo>
                <a:lnTo>
                  <a:pt x="69" y="171"/>
                </a:lnTo>
                <a:lnTo>
                  <a:pt x="71" y="169"/>
                </a:lnTo>
                <a:lnTo>
                  <a:pt x="71" y="167"/>
                </a:lnTo>
                <a:lnTo>
                  <a:pt x="71" y="165"/>
                </a:lnTo>
                <a:lnTo>
                  <a:pt x="73" y="165"/>
                </a:lnTo>
                <a:lnTo>
                  <a:pt x="73" y="163"/>
                </a:lnTo>
                <a:lnTo>
                  <a:pt x="75" y="161"/>
                </a:lnTo>
                <a:lnTo>
                  <a:pt x="77" y="161"/>
                </a:lnTo>
                <a:lnTo>
                  <a:pt x="77" y="159"/>
                </a:lnTo>
                <a:lnTo>
                  <a:pt x="75" y="157"/>
                </a:lnTo>
                <a:lnTo>
                  <a:pt x="73" y="157"/>
                </a:lnTo>
                <a:lnTo>
                  <a:pt x="73" y="156"/>
                </a:lnTo>
                <a:lnTo>
                  <a:pt x="71" y="154"/>
                </a:lnTo>
                <a:lnTo>
                  <a:pt x="71" y="152"/>
                </a:lnTo>
                <a:lnTo>
                  <a:pt x="69" y="150"/>
                </a:lnTo>
                <a:lnTo>
                  <a:pt x="71" y="148"/>
                </a:lnTo>
                <a:lnTo>
                  <a:pt x="73" y="148"/>
                </a:lnTo>
                <a:lnTo>
                  <a:pt x="75" y="146"/>
                </a:lnTo>
                <a:lnTo>
                  <a:pt x="73" y="146"/>
                </a:lnTo>
                <a:lnTo>
                  <a:pt x="71" y="146"/>
                </a:lnTo>
                <a:lnTo>
                  <a:pt x="69" y="146"/>
                </a:lnTo>
                <a:lnTo>
                  <a:pt x="67" y="146"/>
                </a:lnTo>
                <a:lnTo>
                  <a:pt x="62" y="146"/>
                </a:lnTo>
                <a:lnTo>
                  <a:pt x="56" y="146"/>
                </a:lnTo>
                <a:lnTo>
                  <a:pt x="52" y="150"/>
                </a:lnTo>
                <a:lnTo>
                  <a:pt x="50" y="150"/>
                </a:lnTo>
                <a:lnTo>
                  <a:pt x="50" y="152"/>
                </a:lnTo>
                <a:lnTo>
                  <a:pt x="48" y="154"/>
                </a:lnTo>
                <a:lnTo>
                  <a:pt x="46" y="154"/>
                </a:lnTo>
                <a:lnTo>
                  <a:pt x="44" y="156"/>
                </a:lnTo>
                <a:lnTo>
                  <a:pt x="42" y="157"/>
                </a:lnTo>
                <a:lnTo>
                  <a:pt x="40" y="157"/>
                </a:lnTo>
                <a:lnTo>
                  <a:pt x="40" y="156"/>
                </a:lnTo>
                <a:lnTo>
                  <a:pt x="40" y="154"/>
                </a:lnTo>
                <a:lnTo>
                  <a:pt x="40" y="152"/>
                </a:lnTo>
                <a:lnTo>
                  <a:pt x="42" y="148"/>
                </a:lnTo>
                <a:lnTo>
                  <a:pt x="42" y="144"/>
                </a:lnTo>
                <a:lnTo>
                  <a:pt x="42" y="142"/>
                </a:lnTo>
                <a:lnTo>
                  <a:pt x="42" y="140"/>
                </a:lnTo>
                <a:lnTo>
                  <a:pt x="42" y="138"/>
                </a:lnTo>
                <a:lnTo>
                  <a:pt x="40" y="138"/>
                </a:lnTo>
                <a:lnTo>
                  <a:pt x="38" y="138"/>
                </a:lnTo>
                <a:lnTo>
                  <a:pt x="38" y="136"/>
                </a:lnTo>
                <a:lnTo>
                  <a:pt x="40" y="134"/>
                </a:lnTo>
                <a:lnTo>
                  <a:pt x="44" y="133"/>
                </a:lnTo>
                <a:lnTo>
                  <a:pt x="44" y="131"/>
                </a:lnTo>
                <a:lnTo>
                  <a:pt x="46" y="129"/>
                </a:lnTo>
                <a:lnTo>
                  <a:pt x="48" y="127"/>
                </a:lnTo>
                <a:lnTo>
                  <a:pt x="48" y="123"/>
                </a:lnTo>
                <a:lnTo>
                  <a:pt x="48" y="119"/>
                </a:lnTo>
                <a:lnTo>
                  <a:pt x="48" y="117"/>
                </a:lnTo>
                <a:lnTo>
                  <a:pt x="46" y="115"/>
                </a:lnTo>
                <a:lnTo>
                  <a:pt x="44" y="115"/>
                </a:lnTo>
                <a:lnTo>
                  <a:pt x="42" y="115"/>
                </a:lnTo>
                <a:lnTo>
                  <a:pt x="38" y="115"/>
                </a:lnTo>
                <a:lnTo>
                  <a:pt x="35" y="117"/>
                </a:lnTo>
                <a:lnTo>
                  <a:pt x="33" y="117"/>
                </a:lnTo>
                <a:lnTo>
                  <a:pt x="31" y="117"/>
                </a:lnTo>
                <a:lnTo>
                  <a:pt x="27" y="113"/>
                </a:lnTo>
                <a:lnTo>
                  <a:pt x="25" y="113"/>
                </a:lnTo>
                <a:lnTo>
                  <a:pt x="23" y="111"/>
                </a:lnTo>
                <a:lnTo>
                  <a:pt x="21" y="109"/>
                </a:lnTo>
                <a:lnTo>
                  <a:pt x="23" y="108"/>
                </a:lnTo>
                <a:lnTo>
                  <a:pt x="23" y="104"/>
                </a:lnTo>
                <a:lnTo>
                  <a:pt x="21" y="104"/>
                </a:lnTo>
                <a:lnTo>
                  <a:pt x="23" y="102"/>
                </a:lnTo>
                <a:lnTo>
                  <a:pt x="21" y="100"/>
                </a:lnTo>
                <a:lnTo>
                  <a:pt x="19" y="98"/>
                </a:lnTo>
                <a:lnTo>
                  <a:pt x="17" y="98"/>
                </a:lnTo>
                <a:lnTo>
                  <a:pt x="15" y="100"/>
                </a:lnTo>
                <a:lnTo>
                  <a:pt x="14" y="102"/>
                </a:lnTo>
                <a:lnTo>
                  <a:pt x="12" y="102"/>
                </a:lnTo>
                <a:lnTo>
                  <a:pt x="10" y="102"/>
                </a:lnTo>
                <a:lnTo>
                  <a:pt x="8" y="102"/>
                </a:lnTo>
                <a:lnTo>
                  <a:pt x="8" y="100"/>
                </a:lnTo>
                <a:lnTo>
                  <a:pt x="8" y="96"/>
                </a:lnTo>
                <a:lnTo>
                  <a:pt x="8" y="94"/>
                </a:lnTo>
                <a:lnTo>
                  <a:pt x="6" y="92"/>
                </a:lnTo>
                <a:lnTo>
                  <a:pt x="4" y="90"/>
                </a:lnTo>
                <a:lnTo>
                  <a:pt x="2" y="90"/>
                </a:lnTo>
                <a:lnTo>
                  <a:pt x="2" y="88"/>
                </a:lnTo>
                <a:lnTo>
                  <a:pt x="0" y="88"/>
                </a:lnTo>
                <a:lnTo>
                  <a:pt x="0" y="86"/>
                </a:lnTo>
                <a:lnTo>
                  <a:pt x="2" y="84"/>
                </a:lnTo>
                <a:lnTo>
                  <a:pt x="6" y="79"/>
                </a:lnTo>
                <a:lnTo>
                  <a:pt x="10" y="75"/>
                </a:lnTo>
                <a:lnTo>
                  <a:pt x="12" y="73"/>
                </a:lnTo>
                <a:lnTo>
                  <a:pt x="14" y="69"/>
                </a:lnTo>
                <a:lnTo>
                  <a:pt x="17" y="65"/>
                </a:lnTo>
                <a:lnTo>
                  <a:pt x="21" y="63"/>
                </a:lnTo>
                <a:lnTo>
                  <a:pt x="25" y="60"/>
                </a:lnTo>
                <a:lnTo>
                  <a:pt x="27" y="58"/>
                </a:lnTo>
                <a:lnTo>
                  <a:pt x="29" y="56"/>
                </a:lnTo>
                <a:lnTo>
                  <a:pt x="33" y="54"/>
                </a:lnTo>
                <a:lnTo>
                  <a:pt x="35" y="52"/>
                </a:lnTo>
                <a:lnTo>
                  <a:pt x="37" y="48"/>
                </a:lnTo>
                <a:lnTo>
                  <a:pt x="38" y="46"/>
                </a:lnTo>
                <a:lnTo>
                  <a:pt x="40" y="44"/>
                </a:lnTo>
                <a:lnTo>
                  <a:pt x="42" y="44"/>
                </a:lnTo>
                <a:lnTo>
                  <a:pt x="44" y="44"/>
                </a:lnTo>
                <a:lnTo>
                  <a:pt x="46" y="46"/>
                </a:lnTo>
                <a:lnTo>
                  <a:pt x="50" y="48"/>
                </a:lnTo>
                <a:lnTo>
                  <a:pt x="52" y="50"/>
                </a:lnTo>
                <a:lnTo>
                  <a:pt x="56" y="52"/>
                </a:lnTo>
                <a:lnTo>
                  <a:pt x="60" y="54"/>
                </a:lnTo>
                <a:lnTo>
                  <a:pt x="62" y="56"/>
                </a:lnTo>
                <a:lnTo>
                  <a:pt x="71" y="61"/>
                </a:lnTo>
                <a:lnTo>
                  <a:pt x="73" y="61"/>
                </a:lnTo>
                <a:lnTo>
                  <a:pt x="81" y="63"/>
                </a:lnTo>
                <a:lnTo>
                  <a:pt x="85" y="63"/>
                </a:lnTo>
                <a:lnTo>
                  <a:pt x="87" y="65"/>
                </a:lnTo>
                <a:lnTo>
                  <a:pt x="94" y="65"/>
                </a:lnTo>
                <a:lnTo>
                  <a:pt x="98" y="67"/>
                </a:lnTo>
                <a:lnTo>
                  <a:pt x="102" y="69"/>
                </a:lnTo>
                <a:lnTo>
                  <a:pt x="104" y="69"/>
                </a:lnTo>
                <a:lnTo>
                  <a:pt x="106" y="69"/>
                </a:lnTo>
                <a:lnTo>
                  <a:pt x="110" y="69"/>
                </a:lnTo>
                <a:lnTo>
                  <a:pt x="111" y="69"/>
                </a:lnTo>
                <a:lnTo>
                  <a:pt x="115" y="69"/>
                </a:lnTo>
                <a:lnTo>
                  <a:pt x="119" y="69"/>
                </a:lnTo>
                <a:lnTo>
                  <a:pt x="123" y="69"/>
                </a:lnTo>
                <a:lnTo>
                  <a:pt x="127" y="69"/>
                </a:lnTo>
                <a:lnTo>
                  <a:pt x="129" y="69"/>
                </a:lnTo>
                <a:lnTo>
                  <a:pt x="133" y="71"/>
                </a:lnTo>
                <a:lnTo>
                  <a:pt x="136" y="71"/>
                </a:lnTo>
                <a:lnTo>
                  <a:pt x="138" y="73"/>
                </a:lnTo>
                <a:lnTo>
                  <a:pt x="144" y="73"/>
                </a:lnTo>
                <a:lnTo>
                  <a:pt x="146" y="73"/>
                </a:lnTo>
                <a:lnTo>
                  <a:pt x="152" y="75"/>
                </a:lnTo>
                <a:lnTo>
                  <a:pt x="154" y="75"/>
                </a:lnTo>
                <a:lnTo>
                  <a:pt x="158" y="75"/>
                </a:lnTo>
                <a:lnTo>
                  <a:pt x="161" y="75"/>
                </a:lnTo>
                <a:lnTo>
                  <a:pt x="165" y="75"/>
                </a:lnTo>
                <a:lnTo>
                  <a:pt x="167" y="73"/>
                </a:lnTo>
                <a:lnTo>
                  <a:pt x="169" y="71"/>
                </a:lnTo>
                <a:lnTo>
                  <a:pt x="173" y="67"/>
                </a:lnTo>
                <a:lnTo>
                  <a:pt x="173" y="65"/>
                </a:lnTo>
                <a:lnTo>
                  <a:pt x="173" y="61"/>
                </a:lnTo>
                <a:lnTo>
                  <a:pt x="175" y="56"/>
                </a:lnTo>
                <a:lnTo>
                  <a:pt x="175" y="50"/>
                </a:lnTo>
                <a:lnTo>
                  <a:pt x="175" y="44"/>
                </a:lnTo>
                <a:lnTo>
                  <a:pt x="177" y="40"/>
                </a:lnTo>
                <a:lnTo>
                  <a:pt x="177" y="38"/>
                </a:lnTo>
                <a:lnTo>
                  <a:pt x="179" y="35"/>
                </a:lnTo>
                <a:lnTo>
                  <a:pt x="181" y="31"/>
                </a:lnTo>
                <a:lnTo>
                  <a:pt x="183" y="27"/>
                </a:lnTo>
                <a:lnTo>
                  <a:pt x="184" y="23"/>
                </a:lnTo>
                <a:lnTo>
                  <a:pt x="186" y="17"/>
                </a:lnTo>
                <a:lnTo>
                  <a:pt x="188" y="12"/>
                </a:lnTo>
                <a:lnTo>
                  <a:pt x="194" y="2"/>
                </a:lnTo>
                <a:lnTo>
                  <a:pt x="198" y="2"/>
                </a:lnTo>
                <a:lnTo>
                  <a:pt x="202" y="0"/>
                </a:lnTo>
                <a:lnTo>
                  <a:pt x="208" y="0"/>
                </a:lnTo>
                <a:lnTo>
                  <a:pt x="215" y="2"/>
                </a:lnTo>
                <a:lnTo>
                  <a:pt x="219" y="6"/>
                </a:lnTo>
                <a:lnTo>
                  <a:pt x="223" y="10"/>
                </a:lnTo>
                <a:lnTo>
                  <a:pt x="227" y="12"/>
                </a:lnTo>
                <a:lnTo>
                  <a:pt x="231" y="17"/>
                </a:lnTo>
                <a:lnTo>
                  <a:pt x="233" y="19"/>
                </a:lnTo>
                <a:lnTo>
                  <a:pt x="233" y="21"/>
                </a:lnTo>
                <a:lnTo>
                  <a:pt x="236" y="25"/>
                </a:lnTo>
                <a:lnTo>
                  <a:pt x="236" y="29"/>
                </a:lnTo>
                <a:lnTo>
                  <a:pt x="238" y="31"/>
                </a:lnTo>
                <a:lnTo>
                  <a:pt x="238" y="35"/>
                </a:lnTo>
                <a:lnTo>
                  <a:pt x="242" y="42"/>
                </a:lnTo>
                <a:lnTo>
                  <a:pt x="242" y="48"/>
                </a:lnTo>
                <a:lnTo>
                  <a:pt x="244" y="54"/>
                </a:lnTo>
                <a:lnTo>
                  <a:pt x="246" y="61"/>
                </a:lnTo>
                <a:lnTo>
                  <a:pt x="248" y="63"/>
                </a:lnTo>
                <a:lnTo>
                  <a:pt x="254" y="69"/>
                </a:lnTo>
                <a:lnTo>
                  <a:pt x="259" y="71"/>
                </a:lnTo>
                <a:lnTo>
                  <a:pt x="261" y="75"/>
                </a:lnTo>
                <a:lnTo>
                  <a:pt x="263" y="79"/>
                </a:lnTo>
                <a:lnTo>
                  <a:pt x="269" y="81"/>
                </a:lnTo>
                <a:lnTo>
                  <a:pt x="271" y="84"/>
                </a:lnTo>
                <a:lnTo>
                  <a:pt x="273" y="86"/>
                </a:lnTo>
                <a:lnTo>
                  <a:pt x="275" y="90"/>
                </a:lnTo>
                <a:lnTo>
                  <a:pt x="277" y="90"/>
                </a:lnTo>
                <a:lnTo>
                  <a:pt x="279" y="90"/>
                </a:lnTo>
                <a:lnTo>
                  <a:pt x="281" y="92"/>
                </a:lnTo>
                <a:lnTo>
                  <a:pt x="282" y="96"/>
                </a:lnTo>
                <a:lnTo>
                  <a:pt x="286" y="98"/>
                </a:lnTo>
                <a:lnTo>
                  <a:pt x="286" y="102"/>
                </a:lnTo>
                <a:lnTo>
                  <a:pt x="288" y="106"/>
                </a:lnTo>
                <a:lnTo>
                  <a:pt x="292" y="109"/>
                </a:lnTo>
                <a:lnTo>
                  <a:pt x="294" y="111"/>
                </a:lnTo>
                <a:lnTo>
                  <a:pt x="296" y="113"/>
                </a:lnTo>
                <a:lnTo>
                  <a:pt x="298" y="115"/>
                </a:lnTo>
                <a:lnTo>
                  <a:pt x="300" y="117"/>
                </a:lnTo>
                <a:lnTo>
                  <a:pt x="300" y="121"/>
                </a:lnTo>
                <a:lnTo>
                  <a:pt x="302" y="121"/>
                </a:lnTo>
                <a:lnTo>
                  <a:pt x="304" y="117"/>
                </a:lnTo>
                <a:lnTo>
                  <a:pt x="306" y="111"/>
                </a:lnTo>
                <a:lnTo>
                  <a:pt x="306" y="108"/>
                </a:lnTo>
                <a:lnTo>
                  <a:pt x="307" y="108"/>
                </a:lnTo>
                <a:lnTo>
                  <a:pt x="306" y="106"/>
                </a:lnTo>
                <a:lnTo>
                  <a:pt x="306" y="102"/>
                </a:lnTo>
                <a:lnTo>
                  <a:pt x="307" y="100"/>
                </a:lnTo>
                <a:lnTo>
                  <a:pt x="311" y="104"/>
                </a:lnTo>
                <a:lnTo>
                  <a:pt x="313" y="104"/>
                </a:lnTo>
                <a:lnTo>
                  <a:pt x="315" y="102"/>
                </a:lnTo>
                <a:lnTo>
                  <a:pt x="315" y="100"/>
                </a:lnTo>
                <a:lnTo>
                  <a:pt x="315" y="98"/>
                </a:lnTo>
                <a:lnTo>
                  <a:pt x="313" y="96"/>
                </a:lnTo>
                <a:lnTo>
                  <a:pt x="313" y="94"/>
                </a:lnTo>
                <a:lnTo>
                  <a:pt x="315" y="94"/>
                </a:lnTo>
                <a:lnTo>
                  <a:pt x="317" y="94"/>
                </a:lnTo>
                <a:lnTo>
                  <a:pt x="317" y="92"/>
                </a:lnTo>
                <a:lnTo>
                  <a:pt x="317" y="90"/>
                </a:lnTo>
                <a:lnTo>
                  <a:pt x="317" y="88"/>
                </a:lnTo>
                <a:lnTo>
                  <a:pt x="319" y="88"/>
                </a:lnTo>
                <a:lnTo>
                  <a:pt x="321" y="90"/>
                </a:lnTo>
                <a:lnTo>
                  <a:pt x="323" y="88"/>
                </a:lnTo>
                <a:lnTo>
                  <a:pt x="325" y="86"/>
                </a:lnTo>
                <a:lnTo>
                  <a:pt x="327" y="84"/>
                </a:lnTo>
                <a:lnTo>
                  <a:pt x="329" y="81"/>
                </a:lnTo>
                <a:lnTo>
                  <a:pt x="329" y="79"/>
                </a:lnTo>
                <a:lnTo>
                  <a:pt x="331" y="77"/>
                </a:lnTo>
                <a:lnTo>
                  <a:pt x="332" y="75"/>
                </a:lnTo>
                <a:lnTo>
                  <a:pt x="331" y="75"/>
                </a:lnTo>
                <a:lnTo>
                  <a:pt x="329" y="73"/>
                </a:lnTo>
                <a:lnTo>
                  <a:pt x="331" y="71"/>
                </a:lnTo>
                <a:lnTo>
                  <a:pt x="331" y="69"/>
                </a:lnTo>
                <a:lnTo>
                  <a:pt x="329" y="67"/>
                </a:lnTo>
                <a:lnTo>
                  <a:pt x="329" y="63"/>
                </a:lnTo>
                <a:lnTo>
                  <a:pt x="329" y="61"/>
                </a:lnTo>
                <a:lnTo>
                  <a:pt x="363" y="61"/>
                </a:lnTo>
                <a:lnTo>
                  <a:pt x="361" y="77"/>
                </a:lnTo>
                <a:lnTo>
                  <a:pt x="357" y="81"/>
                </a:lnTo>
                <a:lnTo>
                  <a:pt x="357" y="83"/>
                </a:lnTo>
                <a:lnTo>
                  <a:pt x="355" y="86"/>
                </a:lnTo>
                <a:lnTo>
                  <a:pt x="354" y="92"/>
                </a:lnTo>
                <a:lnTo>
                  <a:pt x="354" y="94"/>
                </a:lnTo>
                <a:lnTo>
                  <a:pt x="354" y="96"/>
                </a:lnTo>
                <a:lnTo>
                  <a:pt x="354" y="98"/>
                </a:lnTo>
                <a:lnTo>
                  <a:pt x="357" y="100"/>
                </a:lnTo>
                <a:lnTo>
                  <a:pt x="357" y="102"/>
                </a:lnTo>
                <a:lnTo>
                  <a:pt x="359" y="104"/>
                </a:lnTo>
                <a:lnTo>
                  <a:pt x="361" y="108"/>
                </a:lnTo>
                <a:lnTo>
                  <a:pt x="361" y="113"/>
                </a:lnTo>
                <a:lnTo>
                  <a:pt x="363" y="115"/>
                </a:lnTo>
                <a:lnTo>
                  <a:pt x="365" y="119"/>
                </a:lnTo>
                <a:lnTo>
                  <a:pt x="367" y="121"/>
                </a:lnTo>
                <a:lnTo>
                  <a:pt x="367" y="125"/>
                </a:lnTo>
                <a:lnTo>
                  <a:pt x="367" y="129"/>
                </a:lnTo>
                <a:lnTo>
                  <a:pt x="363" y="136"/>
                </a:lnTo>
                <a:lnTo>
                  <a:pt x="365" y="142"/>
                </a:lnTo>
                <a:lnTo>
                  <a:pt x="365" y="144"/>
                </a:lnTo>
                <a:lnTo>
                  <a:pt x="361" y="150"/>
                </a:lnTo>
                <a:lnTo>
                  <a:pt x="361" y="156"/>
                </a:lnTo>
                <a:lnTo>
                  <a:pt x="361" y="157"/>
                </a:lnTo>
                <a:lnTo>
                  <a:pt x="363" y="161"/>
                </a:lnTo>
                <a:lnTo>
                  <a:pt x="363" y="165"/>
                </a:lnTo>
                <a:lnTo>
                  <a:pt x="359" y="171"/>
                </a:lnTo>
                <a:lnTo>
                  <a:pt x="359" y="175"/>
                </a:lnTo>
                <a:lnTo>
                  <a:pt x="357" y="177"/>
                </a:lnTo>
                <a:lnTo>
                  <a:pt x="357" y="179"/>
                </a:lnTo>
                <a:lnTo>
                  <a:pt x="357" y="182"/>
                </a:lnTo>
                <a:lnTo>
                  <a:pt x="357" y="184"/>
                </a:lnTo>
                <a:lnTo>
                  <a:pt x="359" y="186"/>
                </a:lnTo>
                <a:lnTo>
                  <a:pt x="359" y="188"/>
                </a:lnTo>
                <a:lnTo>
                  <a:pt x="363" y="186"/>
                </a:lnTo>
                <a:lnTo>
                  <a:pt x="369" y="182"/>
                </a:lnTo>
                <a:lnTo>
                  <a:pt x="375" y="179"/>
                </a:lnTo>
                <a:lnTo>
                  <a:pt x="382" y="175"/>
                </a:lnTo>
                <a:lnTo>
                  <a:pt x="392" y="171"/>
                </a:lnTo>
                <a:lnTo>
                  <a:pt x="409" y="163"/>
                </a:lnTo>
                <a:lnTo>
                  <a:pt x="423" y="157"/>
                </a:lnTo>
                <a:lnTo>
                  <a:pt x="434" y="156"/>
                </a:lnTo>
                <a:lnTo>
                  <a:pt x="453" y="152"/>
                </a:lnTo>
                <a:lnTo>
                  <a:pt x="455" y="152"/>
                </a:lnTo>
                <a:lnTo>
                  <a:pt x="461" y="152"/>
                </a:lnTo>
                <a:lnTo>
                  <a:pt x="465" y="152"/>
                </a:lnTo>
                <a:lnTo>
                  <a:pt x="477" y="152"/>
                </a:lnTo>
                <a:lnTo>
                  <a:pt x="486" y="152"/>
                </a:lnTo>
                <a:lnTo>
                  <a:pt x="494" y="154"/>
                </a:lnTo>
                <a:lnTo>
                  <a:pt x="503" y="156"/>
                </a:lnTo>
                <a:lnTo>
                  <a:pt x="513" y="157"/>
                </a:lnTo>
                <a:lnTo>
                  <a:pt x="515" y="157"/>
                </a:lnTo>
                <a:lnTo>
                  <a:pt x="515" y="159"/>
                </a:lnTo>
                <a:lnTo>
                  <a:pt x="513" y="165"/>
                </a:lnTo>
                <a:lnTo>
                  <a:pt x="513" y="177"/>
                </a:lnTo>
                <a:lnTo>
                  <a:pt x="511" y="182"/>
                </a:lnTo>
                <a:lnTo>
                  <a:pt x="513" y="186"/>
                </a:lnTo>
                <a:lnTo>
                  <a:pt x="519" y="196"/>
                </a:lnTo>
                <a:lnTo>
                  <a:pt x="526" y="207"/>
                </a:lnTo>
                <a:lnTo>
                  <a:pt x="530" y="211"/>
                </a:lnTo>
                <a:lnTo>
                  <a:pt x="532" y="217"/>
                </a:lnTo>
                <a:lnTo>
                  <a:pt x="532" y="225"/>
                </a:lnTo>
                <a:lnTo>
                  <a:pt x="532" y="232"/>
                </a:lnTo>
                <a:lnTo>
                  <a:pt x="532" y="236"/>
                </a:lnTo>
                <a:lnTo>
                  <a:pt x="532" y="238"/>
                </a:lnTo>
                <a:lnTo>
                  <a:pt x="532" y="244"/>
                </a:lnTo>
                <a:lnTo>
                  <a:pt x="530" y="250"/>
                </a:lnTo>
                <a:lnTo>
                  <a:pt x="532" y="257"/>
                </a:lnTo>
                <a:lnTo>
                  <a:pt x="532" y="261"/>
                </a:lnTo>
                <a:lnTo>
                  <a:pt x="532" y="265"/>
                </a:lnTo>
                <a:lnTo>
                  <a:pt x="532" y="269"/>
                </a:lnTo>
                <a:lnTo>
                  <a:pt x="532" y="273"/>
                </a:lnTo>
                <a:lnTo>
                  <a:pt x="532" y="275"/>
                </a:lnTo>
                <a:lnTo>
                  <a:pt x="532" y="280"/>
                </a:lnTo>
                <a:lnTo>
                  <a:pt x="534" y="286"/>
                </a:lnTo>
                <a:lnTo>
                  <a:pt x="536" y="288"/>
                </a:lnTo>
                <a:lnTo>
                  <a:pt x="540" y="290"/>
                </a:lnTo>
                <a:lnTo>
                  <a:pt x="542" y="290"/>
                </a:lnTo>
                <a:lnTo>
                  <a:pt x="544" y="290"/>
                </a:lnTo>
                <a:lnTo>
                  <a:pt x="550" y="288"/>
                </a:lnTo>
                <a:lnTo>
                  <a:pt x="551" y="288"/>
                </a:lnTo>
                <a:lnTo>
                  <a:pt x="555" y="290"/>
                </a:lnTo>
                <a:lnTo>
                  <a:pt x="555" y="292"/>
                </a:lnTo>
                <a:lnTo>
                  <a:pt x="555" y="294"/>
                </a:lnTo>
                <a:lnTo>
                  <a:pt x="555" y="296"/>
                </a:lnTo>
                <a:lnTo>
                  <a:pt x="553" y="298"/>
                </a:lnTo>
                <a:lnTo>
                  <a:pt x="551" y="301"/>
                </a:lnTo>
                <a:lnTo>
                  <a:pt x="550" y="307"/>
                </a:lnTo>
                <a:lnTo>
                  <a:pt x="548" y="313"/>
                </a:lnTo>
                <a:lnTo>
                  <a:pt x="546" y="317"/>
                </a:lnTo>
                <a:lnTo>
                  <a:pt x="544" y="325"/>
                </a:lnTo>
                <a:lnTo>
                  <a:pt x="542" y="328"/>
                </a:lnTo>
                <a:lnTo>
                  <a:pt x="540" y="330"/>
                </a:lnTo>
                <a:lnTo>
                  <a:pt x="540" y="332"/>
                </a:lnTo>
                <a:lnTo>
                  <a:pt x="538" y="334"/>
                </a:lnTo>
                <a:lnTo>
                  <a:pt x="536" y="336"/>
                </a:lnTo>
                <a:lnTo>
                  <a:pt x="536" y="338"/>
                </a:lnTo>
                <a:lnTo>
                  <a:pt x="528" y="340"/>
                </a:lnTo>
                <a:lnTo>
                  <a:pt x="526" y="342"/>
                </a:lnTo>
                <a:lnTo>
                  <a:pt x="525" y="344"/>
                </a:lnTo>
                <a:lnTo>
                  <a:pt x="523" y="344"/>
                </a:lnTo>
                <a:lnTo>
                  <a:pt x="521" y="344"/>
                </a:lnTo>
                <a:lnTo>
                  <a:pt x="519" y="344"/>
                </a:lnTo>
                <a:lnTo>
                  <a:pt x="515" y="346"/>
                </a:lnTo>
                <a:lnTo>
                  <a:pt x="511" y="348"/>
                </a:lnTo>
                <a:lnTo>
                  <a:pt x="507" y="349"/>
                </a:lnTo>
                <a:lnTo>
                  <a:pt x="505" y="351"/>
                </a:lnTo>
                <a:lnTo>
                  <a:pt x="505" y="353"/>
                </a:lnTo>
                <a:lnTo>
                  <a:pt x="503" y="355"/>
                </a:lnTo>
                <a:lnTo>
                  <a:pt x="502" y="357"/>
                </a:lnTo>
                <a:lnTo>
                  <a:pt x="500" y="357"/>
                </a:lnTo>
                <a:lnTo>
                  <a:pt x="498" y="361"/>
                </a:lnTo>
                <a:lnTo>
                  <a:pt x="498" y="363"/>
                </a:lnTo>
                <a:lnTo>
                  <a:pt x="498" y="365"/>
                </a:lnTo>
                <a:lnTo>
                  <a:pt x="498" y="367"/>
                </a:lnTo>
                <a:lnTo>
                  <a:pt x="500" y="369"/>
                </a:lnTo>
                <a:lnTo>
                  <a:pt x="500" y="371"/>
                </a:lnTo>
                <a:lnTo>
                  <a:pt x="500" y="373"/>
                </a:lnTo>
                <a:lnTo>
                  <a:pt x="500" y="374"/>
                </a:lnTo>
                <a:lnTo>
                  <a:pt x="500" y="376"/>
                </a:lnTo>
                <a:lnTo>
                  <a:pt x="498" y="376"/>
                </a:lnTo>
                <a:lnTo>
                  <a:pt x="496" y="376"/>
                </a:lnTo>
                <a:lnTo>
                  <a:pt x="494" y="374"/>
                </a:lnTo>
                <a:lnTo>
                  <a:pt x="486" y="371"/>
                </a:lnTo>
                <a:lnTo>
                  <a:pt x="482" y="373"/>
                </a:lnTo>
                <a:lnTo>
                  <a:pt x="480" y="369"/>
                </a:lnTo>
                <a:lnTo>
                  <a:pt x="477" y="365"/>
                </a:lnTo>
                <a:lnTo>
                  <a:pt x="475" y="363"/>
                </a:lnTo>
                <a:lnTo>
                  <a:pt x="471" y="361"/>
                </a:lnTo>
                <a:lnTo>
                  <a:pt x="469" y="357"/>
                </a:lnTo>
                <a:lnTo>
                  <a:pt x="467" y="357"/>
                </a:lnTo>
                <a:lnTo>
                  <a:pt x="465" y="359"/>
                </a:lnTo>
                <a:lnTo>
                  <a:pt x="461" y="361"/>
                </a:lnTo>
                <a:lnTo>
                  <a:pt x="457" y="361"/>
                </a:lnTo>
                <a:lnTo>
                  <a:pt x="453" y="361"/>
                </a:lnTo>
                <a:lnTo>
                  <a:pt x="452" y="361"/>
                </a:lnTo>
                <a:lnTo>
                  <a:pt x="452" y="365"/>
                </a:lnTo>
                <a:lnTo>
                  <a:pt x="452" y="369"/>
                </a:lnTo>
                <a:lnTo>
                  <a:pt x="448" y="371"/>
                </a:lnTo>
                <a:lnTo>
                  <a:pt x="444" y="373"/>
                </a:lnTo>
                <a:lnTo>
                  <a:pt x="438" y="374"/>
                </a:lnTo>
                <a:lnTo>
                  <a:pt x="434" y="378"/>
                </a:lnTo>
                <a:lnTo>
                  <a:pt x="430" y="380"/>
                </a:lnTo>
                <a:lnTo>
                  <a:pt x="423" y="384"/>
                </a:lnTo>
                <a:lnTo>
                  <a:pt x="419" y="386"/>
                </a:lnTo>
                <a:lnTo>
                  <a:pt x="419" y="390"/>
                </a:lnTo>
                <a:lnTo>
                  <a:pt x="419" y="392"/>
                </a:lnTo>
                <a:lnTo>
                  <a:pt x="421" y="396"/>
                </a:lnTo>
                <a:lnTo>
                  <a:pt x="419" y="397"/>
                </a:lnTo>
                <a:lnTo>
                  <a:pt x="419" y="399"/>
                </a:lnTo>
                <a:lnTo>
                  <a:pt x="415" y="401"/>
                </a:lnTo>
                <a:lnTo>
                  <a:pt x="413" y="401"/>
                </a:lnTo>
                <a:lnTo>
                  <a:pt x="407" y="401"/>
                </a:lnTo>
                <a:lnTo>
                  <a:pt x="405" y="403"/>
                </a:lnTo>
                <a:lnTo>
                  <a:pt x="404" y="405"/>
                </a:lnTo>
                <a:lnTo>
                  <a:pt x="402" y="405"/>
                </a:lnTo>
                <a:lnTo>
                  <a:pt x="400" y="407"/>
                </a:lnTo>
                <a:lnTo>
                  <a:pt x="400" y="409"/>
                </a:lnTo>
                <a:lnTo>
                  <a:pt x="396" y="411"/>
                </a:lnTo>
                <a:lnTo>
                  <a:pt x="394" y="413"/>
                </a:lnTo>
                <a:lnTo>
                  <a:pt x="392" y="415"/>
                </a:lnTo>
                <a:lnTo>
                  <a:pt x="388" y="417"/>
                </a:lnTo>
                <a:lnTo>
                  <a:pt x="388" y="419"/>
                </a:lnTo>
                <a:lnTo>
                  <a:pt x="384" y="424"/>
                </a:lnTo>
                <a:lnTo>
                  <a:pt x="382" y="424"/>
                </a:lnTo>
                <a:lnTo>
                  <a:pt x="380" y="424"/>
                </a:lnTo>
                <a:lnTo>
                  <a:pt x="379" y="426"/>
                </a:lnTo>
                <a:lnTo>
                  <a:pt x="377" y="426"/>
                </a:lnTo>
                <a:lnTo>
                  <a:pt x="373" y="426"/>
                </a:lnTo>
                <a:lnTo>
                  <a:pt x="371" y="426"/>
                </a:lnTo>
                <a:lnTo>
                  <a:pt x="369" y="426"/>
                </a:lnTo>
                <a:lnTo>
                  <a:pt x="365" y="426"/>
                </a:lnTo>
                <a:lnTo>
                  <a:pt x="363" y="426"/>
                </a:lnTo>
                <a:lnTo>
                  <a:pt x="363" y="424"/>
                </a:lnTo>
                <a:lnTo>
                  <a:pt x="365" y="422"/>
                </a:lnTo>
                <a:lnTo>
                  <a:pt x="365" y="421"/>
                </a:lnTo>
                <a:lnTo>
                  <a:pt x="365" y="419"/>
                </a:lnTo>
                <a:lnTo>
                  <a:pt x="365" y="417"/>
                </a:lnTo>
                <a:lnTo>
                  <a:pt x="365" y="413"/>
                </a:lnTo>
                <a:lnTo>
                  <a:pt x="363" y="413"/>
                </a:lnTo>
                <a:lnTo>
                  <a:pt x="359" y="413"/>
                </a:lnTo>
                <a:lnTo>
                  <a:pt x="359" y="415"/>
                </a:lnTo>
                <a:lnTo>
                  <a:pt x="357" y="417"/>
                </a:lnTo>
                <a:lnTo>
                  <a:pt x="357" y="422"/>
                </a:lnTo>
                <a:lnTo>
                  <a:pt x="355" y="426"/>
                </a:lnTo>
                <a:lnTo>
                  <a:pt x="354" y="430"/>
                </a:lnTo>
                <a:lnTo>
                  <a:pt x="352" y="430"/>
                </a:lnTo>
                <a:lnTo>
                  <a:pt x="352" y="426"/>
                </a:lnTo>
                <a:lnTo>
                  <a:pt x="350" y="422"/>
                </a:lnTo>
                <a:lnTo>
                  <a:pt x="348" y="422"/>
                </a:lnTo>
                <a:lnTo>
                  <a:pt x="344" y="424"/>
                </a:lnTo>
                <a:lnTo>
                  <a:pt x="342" y="430"/>
                </a:lnTo>
                <a:lnTo>
                  <a:pt x="340" y="432"/>
                </a:lnTo>
                <a:lnTo>
                  <a:pt x="338" y="434"/>
                </a:lnTo>
                <a:lnTo>
                  <a:pt x="336" y="434"/>
                </a:lnTo>
                <a:lnTo>
                  <a:pt x="334" y="436"/>
                </a:lnTo>
                <a:lnTo>
                  <a:pt x="332" y="438"/>
                </a:lnTo>
                <a:lnTo>
                  <a:pt x="331" y="440"/>
                </a:lnTo>
                <a:lnTo>
                  <a:pt x="327" y="442"/>
                </a:lnTo>
                <a:lnTo>
                  <a:pt x="325" y="445"/>
                </a:lnTo>
                <a:lnTo>
                  <a:pt x="323" y="447"/>
                </a:lnTo>
                <a:lnTo>
                  <a:pt x="323" y="449"/>
                </a:lnTo>
                <a:lnTo>
                  <a:pt x="323" y="451"/>
                </a:lnTo>
                <a:lnTo>
                  <a:pt x="325" y="455"/>
                </a:lnTo>
                <a:lnTo>
                  <a:pt x="325" y="459"/>
                </a:lnTo>
                <a:lnTo>
                  <a:pt x="325" y="463"/>
                </a:lnTo>
                <a:lnTo>
                  <a:pt x="325" y="469"/>
                </a:lnTo>
                <a:lnTo>
                  <a:pt x="325" y="472"/>
                </a:lnTo>
                <a:lnTo>
                  <a:pt x="323" y="472"/>
                </a:lnTo>
                <a:lnTo>
                  <a:pt x="315" y="474"/>
                </a:lnTo>
                <a:lnTo>
                  <a:pt x="311" y="476"/>
                </a:lnTo>
                <a:lnTo>
                  <a:pt x="306" y="478"/>
                </a:lnTo>
                <a:lnTo>
                  <a:pt x="298" y="480"/>
                </a:lnTo>
                <a:lnTo>
                  <a:pt x="294" y="482"/>
                </a:lnTo>
                <a:lnTo>
                  <a:pt x="294" y="478"/>
                </a:lnTo>
                <a:lnTo>
                  <a:pt x="294" y="472"/>
                </a:lnTo>
                <a:close/>
              </a:path>
            </a:pathLst>
          </a:custGeom>
          <a:solidFill>
            <a:srgbClr val="BFE1B9"/>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12" name="Freeform 24">
            <a:extLst>
              <a:ext uri="{FF2B5EF4-FFF2-40B4-BE49-F238E27FC236}">
                <a16:creationId xmlns:a16="http://schemas.microsoft.com/office/drawing/2014/main" id="{57BAA23D-813F-D283-2B48-C3CA3EDD96A5}"/>
              </a:ext>
            </a:extLst>
          </p:cNvPr>
          <p:cNvSpPr>
            <a:spLocks/>
          </p:cNvSpPr>
          <p:nvPr/>
        </p:nvSpPr>
        <p:spPr bwMode="auto">
          <a:xfrm>
            <a:off x="3121382" y="3091976"/>
            <a:ext cx="1803203" cy="1124323"/>
          </a:xfrm>
          <a:custGeom>
            <a:avLst/>
            <a:gdLst>
              <a:gd name="T0" fmla="*/ 121 w 757"/>
              <a:gd name="T1" fmla="*/ 115 h 472"/>
              <a:gd name="T2" fmla="*/ 131 w 757"/>
              <a:gd name="T3" fmla="*/ 96 h 472"/>
              <a:gd name="T4" fmla="*/ 133 w 757"/>
              <a:gd name="T5" fmla="*/ 79 h 472"/>
              <a:gd name="T6" fmla="*/ 165 w 757"/>
              <a:gd name="T7" fmla="*/ 69 h 472"/>
              <a:gd name="T8" fmla="*/ 179 w 757"/>
              <a:gd name="T9" fmla="*/ 63 h 472"/>
              <a:gd name="T10" fmla="*/ 190 w 757"/>
              <a:gd name="T11" fmla="*/ 50 h 472"/>
              <a:gd name="T12" fmla="*/ 192 w 757"/>
              <a:gd name="T13" fmla="*/ 29 h 472"/>
              <a:gd name="T14" fmla="*/ 204 w 757"/>
              <a:gd name="T15" fmla="*/ 15 h 472"/>
              <a:gd name="T16" fmla="*/ 211 w 757"/>
              <a:gd name="T17" fmla="*/ 8 h 472"/>
              <a:gd name="T18" fmla="*/ 221 w 757"/>
              <a:gd name="T19" fmla="*/ 25 h 472"/>
              <a:gd name="T20" fmla="*/ 231 w 757"/>
              <a:gd name="T21" fmla="*/ 23 h 472"/>
              <a:gd name="T22" fmla="*/ 250 w 757"/>
              <a:gd name="T23" fmla="*/ 40 h 472"/>
              <a:gd name="T24" fmla="*/ 269 w 757"/>
              <a:gd name="T25" fmla="*/ 50 h 472"/>
              <a:gd name="T26" fmla="*/ 271 w 757"/>
              <a:gd name="T27" fmla="*/ 60 h 472"/>
              <a:gd name="T28" fmla="*/ 290 w 757"/>
              <a:gd name="T29" fmla="*/ 69 h 472"/>
              <a:gd name="T30" fmla="*/ 319 w 757"/>
              <a:gd name="T31" fmla="*/ 86 h 472"/>
              <a:gd name="T32" fmla="*/ 430 w 757"/>
              <a:gd name="T33" fmla="*/ 196 h 472"/>
              <a:gd name="T34" fmla="*/ 455 w 757"/>
              <a:gd name="T35" fmla="*/ 227 h 472"/>
              <a:gd name="T36" fmla="*/ 484 w 757"/>
              <a:gd name="T37" fmla="*/ 215 h 472"/>
              <a:gd name="T38" fmla="*/ 536 w 757"/>
              <a:gd name="T39" fmla="*/ 244 h 472"/>
              <a:gd name="T40" fmla="*/ 575 w 757"/>
              <a:gd name="T41" fmla="*/ 257 h 472"/>
              <a:gd name="T42" fmla="*/ 601 w 757"/>
              <a:gd name="T43" fmla="*/ 269 h 472"/>
              <a:gd name="T44" fmla="*/ 644 w 757"/>
              <a:gd name="T45" fmla="*/ 294 h 472"/>
              <a:gd name="T46" fmla="*/ 699 w 757"/>
              <a:gd name="T47" fmla="*/ 311 h 472"/>
              <a:gd name="T48" fmla="*/ 751 w 757"/>
              <a:gd name="T49" fmla="*/ 315 h 472"/>
              <a:gd name="T50" fmla="*/ 738 w 757"/>
              <a:gd name="T51" fmla="*/ 363 h 472"/>
              <a:gd name="T52" fmla="*/ 709 w 757"/>
              <a:gd name="T53" fmla="*/ 386 h 472"/>
              <a:gd name="T54" fmla="*/ 669 w 757"/>
              <a:gd name="T55" fmla="*/ 382 h 472"/>
              <a:gd name="T56" fmla="*/ 619 w 757"/>
              <a:gd name="T57" fmla="*/ 365 h 472"/>
              <a:gd name="T58" fmla="*/ 590 w 757"/>
              <a:gd name="T59" fmla="*/ 371 h 472"/>
              <a:gd name="T60" fmla="*/ 565 w 757"/>
              <a:gd name="T61" fmla="*/ 403 h 472"/>
              <a:gd name="T62" fmla="*/ 582 w 757"/>
              <a:gd name="T63" fmla="*/ 411 h 472"/>
              <a:gd name="T64" fmla="*/ 598 w 757"/>
              <a:gd name="T65" fmla="*/ 430 h 472"/>
              <a:gd name="T66" fmla="*/ 603 w 757"/>
              <a:gd name="T67" fmla="*/ 447 h 472"/>
              <a:gd name="T68" fmla="*/ 571 w 757"/>
              <a:gd name="T69" fmla="*/ 461 h 472"/>
              <a:gd name="T70" fmla="*/ 552 w 757"/>
              <a:gd name="T71" fmla="*/ 472 h 472"/>
              <a:gd name="T72" fmla="*/ 528 w 757"/>
              <a:gd name="T73" fmla="*/ 463 h 472"/>
              <a:gd name="T74" fmla="*/ 505 w 757"/>
              <a:gd name="T75" fmla="*/ 467 h 472"/>
              <a:gd name="T76" fmla="*/ 492 w 757"/>
              <a:gd name="T77" fmla="*/ 467 h 472"/>
              <a:gd name="T78" fmla="*/ 477 w 757"/>
              <a:gd name="T79" fmla="*/ 457 h 472"/>
              <a:gd name="T80" fmla="*/ 455 w 757"/>
              <a:gd name="T81" fmla="*/ 463 h 472"/>
              <a:gd name="T82" fmla="*/ 430 w 757"/>
              <a:gd name="T83" fmla="*/ 461 h 472"/>
              <a:gd name="T84" fmla="*/ 413 w 757"/>
              <a:gd name="T85" fmla="*/ 461 h 472"/>
              <a:gd name="T86" fmla="*/ 382 w 757"/>
              <a:gd name="T87" fmla="*/ 449 h 472"/>
              <a:gd name="T88" fmla="*/ 352 w 757"/>
              <a:gd name="T89" fmla="*/ 390 h 472"/>
              <a:gd name="T90" fmla="*/ 348 w 757"/>
              <a:gd name="T91" fmla="*/ 261 h 472"/>
              <a:gd name="T92" fmla="*/ 269 w 757"/>
              <a:gd name="T93" fmla="*/ 240 h 472"/>
              <a:gd name="T94" fmla="*/ 206 w 757"/>
              <a:gd name="T95" fmla="*/ 257 h 472"/>
              <a:gd name="T96" fmla="*/ 85 w 757"/>
              <a:gd name="T97" fmla="*/ 305 h 472"/>
              <a:gd name="T98" fmla="*/ 2 w 757"/>
              <a:gd name="T99" fmla="*/ 346 h 472"/>
              <a:gd name="T100" fmla="*/ 0 w 757"/>
              <a:gd name="T101" fmla="*/ 326 h 472"/>
              <a:gd name="T102" fmla="*/ 2 w 757"/>
              <a:gd name="T103" fmla="*/ 309 h 472"/>
              <a:gd name="T104" fmla="*/ 4 w 757"/>
              <a:gd name="T105" fmla="*/ 292 h 472"/>
              <a:gd name="T106" fmla="*/ 4 w 757"/>
              <a:gd name="T107" fmla="*/ 277 h 472"/>
              <a:gd name="T108" fmla="*/ 10 w 757"/>
              <a:gd name="T109" fmla="*/ 257 h 472"/>
              <a:gd name="T110" fmla="*/ 19 w 757"/>
              <a:gd name="T111" fmla="*/ 244 h 472"/>
              <a:gd name="T112" fmla="*/ 48 w 757"/>
              <a:gd name="T113" fmla="*/ 238 h 472"/>
              <a:gd name="T114" fmla="*/ 79 w 757"/>
              <a:gd name="T115" fmla="*/ 230 h 472"/>
              <a:gd name="T116" fmla="*/ 87 w 757"/>
              <a:gd name="T117" fmla="*/ 209 h 472"/>
              <a:gd name="T118" fmla="*/ 92 w 757"/>
              <a:gd name="T119" fmla="*/ 188 h 472"/>
              <a:gd name="T120" fmla="*/ 89 w 757"/>
              <a:gd name="T121" fmla="*/ 167 h 472"/>
              <a:gd name="T122" fmla="*/ 104 w 757"/>
              <a:gd name="T123" fmla="*/ 14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7" h="472">
                <a:moveTo>
                  <a:pt x="113" y="129"/>
                </a:moveTo>
                <a:lnTo>
                  <a:pt x="113" y="127"/>
                </a:lnTo>
                <a:lnTo>
                  <a:pt x="113" y="125"/>
                </a:lnTo>
                <a:lnTo>
                  <a:pt x="112" y="125"/>
                </a:lnTo>
                <a:lnTo>
                  <a:pt x="112" y="123"/>
                </a:lnTo>
                <a:lnTo>
                  <a:pt x="112" y="121"/>
                </a:lnTo>
                <a:lnTo>
                  <a:pt x="113" y="119"/>
                </a:lnTo>
                <a:lnTo>
                  <a:pt x="113" y="117"/>
                </a:lnTo>
                <a:lnTo>
                  <a:pt x="115" y="117"/>
                </a:lnTo>
                <a:lnTo>
                  <a:pt x="117" y="115"/>
                </a:lnTo>
                <a:lnTo>
                  <a:pt x="119" y="115"/>
                </a:lnTo>
                <a:lnTo>
                  <a:pt x="121" y="115"/>
                </a:lnTo>
                <a:lnTo>
                  <a:pt x="123" y="115"/>
                </a:lnTo>
                <a:lnTo>
                  <a:pt x="125" y="117"/>
                </a:lnTo>
                <a:lnTo>
                  <a:pt x="129" y="113"/>
                </a:lnTo>
                <a:lnTo>
                  <a:pt x="133" y="109"/>
                </a:lnTo>
                <a:lnTo>
                  <a:pt x="137" y="108"/>
                </a:lnTo>
                <a:lnTo>
                  <a:pt x="135" y="106"/>
                </a:lnTo>
                <a:lnTo>
                  <a:pt x="135" y="104"/>
                </a:lnTo>
                <a:lnTo>
                  <a:pt x="133" y="104"/>
                </a:lnTo>
                <a:lnTo>
                  <a:pt x="133" y="102"/>
                </a:lnTo>
                <a:lnTo>
                  <a:pt x="133" y="100"/>
                </a:lnTo>
                <a:lnTo>
                  <a:pt x="131" y="98"/>
                </a:lnTo>
                <a:lnTo>
                  <a:pt x="131" y="96"/>
                </a:lnTo>
                <a:lnTo>
                  <a:pt x="131" y="94"/>
                </a:lnTo>
                <a:lnTo>
                  <a:pt x="129" y="94"/>
                </a:lnTo>
                <a:lnTo>
                  <a:pt x="129" y="92"/>
                </a:lnTo>
                <a:lnTo>
                  <a:pt x="129" y="90"/>
                </a:lnTo>
                <a:lnTo>
                  <a:pt x="129" y="88"/>
                </a:lnTo>
                <a:lnTo>
                  <a:pt x="129" y="86"/>
                </a:lnTo>
                <a:lnTo>
                  <a:pt x="129" y="85"/>
                </a:lnTo>
                <a:lnTo>
                  <a:pt x="131" y="85"/>
                </a:lnTo>
                <a:lnTo>
                  <a:pt x="131" y="83"/>
                </a:lnTo>
                <a:lnTo>
                  <a:pt x="131" y="81"/>
                </a:lnTo>
                <a:lnTo>
                  <a:pt x="133" y="81"/>
                </a:lnTo>
                <a:lnTo>
                  <a:pt x="133" y="79"/>
                </a:lnTo>
                <a:lnTo>
                  <a:pt x="135" y="79"/>
                </a:lnTo>
                <a:lnTo>
                  <a:pt x="135" y="77"/>
                </a:lnTo>
                <a:lnTo>
                  <a:pt x="138" y="77"/>
                </a:lnTo>
                <a:lnTo>
                  <a:pt x="142" y="75"/>
                </a:lnTo>
                <a:lnTo>
                  <a:pt x="146" y="75"/>
                </a:lnTo>
                <a:lnTo>
                  <a:pt x="150" y="73"/>
                </a:lnTo>
                <a:lnTo>
                  <a:pt x="154" y="71"/>
                </a:lnTo>
                <a:lnTo>
                  <a:pt x="158" y="71"/>
                </a:lnTo>
                <a:lnTo>
                  <a:pt x="160" y="69"/>
                </a:lnTo>
                <a:lnTo>
                  <a:pt x="162" y="69"/>
                </a:lnTo>
                <a:lnTo>
                  <a:pt x="163" y="69"/>
                </a:lnTo>
                <a:lnTo>
                  <a:pt x="165" y="69"/>
                </a:lnTo>
                <a:lnTo>
                  <a:pt x="167" y="71"/>
                </a:lnTo>
                <a:lnTo>
                  <a:pt x="169" y="71"/>
                </a:lnTo>
                <a:lnTo>
                  <a:pt x="171" y="71"/>
                </a:lnTo>
                <a:lnTo>
                  <a:pt x="171" y="73"/>
                </a:lnTo>
                <a:lnTo>
                  <a:pt x="171" y="71"/>
                </a:lnTo>
                <a:lnTo>
                  <a:pt x="173" y="71"/>
                </a:lnTo>
                <a:lnTo>
                  <a:pt x="173" y="69"/>
                </a:lnTo>
                <a:lnTo>
                  <a:pt x="175" y="69"/>
                </a:lnTo>
                <a:lnTo>
                  <a:pt x="175" y="67"/>
                </a:lnTo>
                <a:lnTo>
                  <a:pt x="177" y="67"/>
                </a:lnTo>
                <a:lnTo>
                  <a:pt x="177" y="65"/>
                </a:lnTo>
                <a:lnTo>
                  <a:pt x="179" y="63"/>
                </a:lnTo>
                <a:lnTo>
                  <a:pt x="181" y="63"/>
                </a:lnTo>
                <a:lnTo>
                  <a:pt x="181" y="61"/>
                </a:lnTo>
                <a:lnTo>
                  <a:pt x="181" y="60"/>
                </a:lnTo>
                <a:lnTo>
                  <a:pt x="181" y="58"/>
                </a:lnTo>
                <a:lnTo>
                  <a:pt x="183" y="58"/>
                </a:lnTo>
                <a:lnTo>
                  <a:pt x="183" y="56"/>
                </a:lnTo>
                <a:lnTo>
                  <a:pt x="185" y="54"/>
                </a:lnTo>
                <a:lnTo>
                  <a:pt x="186" y="54"/>
                </a:lnTo>
                <a:lnTo>
                  <a:pt x="186" y="52"/>
                </a:lnTo>
                <a:lnTo>
                  <a:pt x="188" y="52"/>
                </a:lnTo>
                <a:lnTo>
                  <a:pt x="188" y="50"/>
                </a:lnTo>
                <a:lnTo>
                  <a:pt x="190" y="50"/>
                </a:lnTo>
                <a:lnTo>
                  <a:pt x="190" y="48"/>
                </a:lnTo>
                <a:lnTo>
                  <a:pt x="190" y="46"/>
                </a:lnTo>
                <a:lnTo>
                  <a:pt x="190" y="44"/>
                </a:lnTo>
                <a:lnTo>
                  <a:pt x="192" y="44"/>
                </a:lnTo>
                <a:lnTo>
                  <a:pt x="192" y="42"/>
                </a:lnTo>
                <a:lnTo>
                  <a:pt x="192" y="40"/>
                </a:lnTo>
                <a:lnTo>
                  <a:pt x="192" y="38"/>
                </a:lnTo>
                <a:lnTo>
                  <a:pt x="192" y="37"/>
                </a:lnTo>
                <a:lnTo>
                  <a:pt x="192" y="35"/>
                </a:lnTo>
                <a:lnTo>
                  <a:pt x="192" y="33"/>
                </a:lnTo>
                <a:lnTo>
                  <a:pt x="192" y="31"/>
                </a:lnTo>
                <a:lnTo>
                  <a:pt x="192" y="29"/>
                </a:lnTo>
                <a:lnTo>
                  <a:pt x="192" y="27"/>
                </a:lnTo>
                <a:lnTo>
                  <a:pt x="192" y="25"/>
                </a:lnTo>
                <a:lnTo>
                  <a:pt x="192" y="23"/>
                </a:lnTo>
                <a:lnTo>
                  <a:pt x="194" y="23"/>
                </a:lnTo>
                <a:lnTo>
                  <a:pt x="194" y="21"/>
                </a:lnTo>
                <a:lnTo>
                  <a:pt x="196" y="19"/>
                </a:lnTo>
                <a:lnTo>
                  <a:pt x="198" y="19"/>
                </a:lnTo>
                <a:lnTo>
                  <a:pt x="200" y="19"/>
                </a:lnTo>
                <a:lnTo>
                  <a:pt x="200" y="17"/>
                </a:lnTo>
                <a:lnTo>
                  <a:pt x="202" y="17"/>
                </a:lnTo>
                <a:lnTo>
                  <a:pt x="204" y="17"/>
                </a:lnTo>
                <a:lnTo>
                  <a:pt x="204" y="15"/>
                </a:lnTo>
                <a:lnTo>
                  <a:pt x="204" y="13"/>
                </a:lnTo>
                <a:lnTo>
                  <a:pt x="206" y="13"/>
                </a:lnTo>
                <a:lnTo>
                  <a:pt x="206" y="12"/>
                </a:lnTo>
                <a:lnTo>
                  <a:pt x="206" y="10"/>
                </a:lnTo>
                <a:lnTo>
                  <a:pt x="206" y="8"/>
                </a:lnTo>
                <a:lnTo>
                  <a:pt x="206" y="6"/>
                </a:lnTo>
                <a:lnTo>
                  <a:pt x="206" y="4"/>
                </a:lnTo>
                <a:lnTo>
                  <a:pt x="206" y="2"/>
                </a:lnTo>
                <a:lnTo>
                  <a:pt x="206" y="0"/>
                </a:lnTo>
                <a:lnTo>
                  <a:pt x="208" y="2"/>
                </a:lnTo>
                <a:lnTo>
                  <a:pt x="210" y="4"/>
                </a:lnTo>
                <a:lnTo>
                  <a:pt x="211" y="8"/>
                </a:lnTo>
                <a:lnTo>
                  <a:pt x="211" y="10"/>
                </a:lnTo>
                <a:lnTo>
                  <a:pt x="211" y="13"/>
                </a:lnTo>
                <a:lnTo>
                  <a:pt x="213" y="15"/>
                </a:lnTo>
                <a:lnTo>
                  <a:pt x="213" y="19"/>
                </a:lnTo>
                <a:lnTo>
                  <a:pt x="215" y="23"/>
                </a:lnTo>
                <a:lnTo>
                  <a:pt x="217" y="23"/>
                </a:lnTo>
                <a:lnTo>
                  <a:pt x="217" y="21"/>
                </a:lnTo>
                <a:lnTo>
                  <a:pt x="217" y="19"/>
                </a:lnTo>
                <a:lnTo>
                  <a:pt x="219" y="19"/>
                </a:lnTo>
                <a:lnTo>
                  <a:pt x="219" y="21"/>
                </a:lnTo>
                <a:lnTo>
                  <a:pt x="221" y="23"/>
                </a:lnTo>
                <a:lnTo>
                  <a:pt x="221" y="25"/>
                </a:lnTo>
                <a:lnTo>
                  <a:pt x="223" y="25"/>
                </a:lnTo>
                <a:lnTo>
                  <a:pt x="223" y="27"/>
                </a:lnTo>
                <a:lnTo>
                  <a:pt x="225" y="27"/>
                </a:lnTo>
                <a:lnTo>
                  <a:pt x="225" y="29"/>
                </a:lnTo>
                <a:lnTo>
                  <a:pt x="225" y="31"/>
                </a:lnTo>
                <a:lnTo>
                  <a:pt x="227" y="31"/>
                </a:lnTo>
                <a:lnTo>
                  <a:pt x="229" y="31"/>
                </a:lnTo>
                <a:lnTo>
                  <a:pt x="229" y="29"/>
                </a:lnTo>
                <a:lnTo>
                  <a:pt x="227" y="27"/>
                </a:lnTo>
                <a:lnTo>
                  <a:pt x="229" y="25"/>
                </a:lnTo>
                <a:lnTo>
                  <a:pt x="231" y="25"/>
                </a:lnTo>
                <a:lnTo>
                  <a:pt x="231" y="23"/>
                </a:lnTo>
                <a:lnTo>
                  <a:pt x="235" y="23"/>
                </a:lnTo>
                <a:lnTo>
                  <a:pt x="236" y="27"/>
                </a:lnTo>
                <a:lnTo>
                  <a:pt x="238" y="27"/>
                </a:lnTo>
                <a:lnTo>
                  <a:pt x="242" y="27"/>
                </a:lnTo>
                <a:lnTo>
                  <a:pt x="246" y="27"/>
                </a:lnTo>
                <a:lnTo>
                  <a:pt x="246" y="29"/>
                </a:lnTo>
                <a:lnTo>
                  <a:pt x="250" y="31"/>
                </a:lnTo>
                <a:lnTo>
                  <a:pt x="252" y="31"/>
                </a:lnTo>
                <a:lnTo>
                  <a:pt x="254" y="35"/>
                </a:lnTo>
                <a:lnTo>
                  <a:pt x="252" y="35"/>
                </a:lnTo>
                <a:lnTo>
                  <a:pt x="250" y="37"/>
                </a:lnTo>
                <a:lnTo>
                  <a:pt x="250" y="40"/>
                </a:lnTo>
                <a:lnTo>
                  <a:pt x="256" y="40"/>
                </a:lnTo>
                <a:lnTo>
                  <a:pt x="258" y="38"/>
                </a:lnTo>
                <a:lnTo>
                  <a:pt x="261" y="38"/>
                </a:lnTo>
                <a:lnTo>
                  <a:pt x="263" y="40"/>
                </a:lnTo>
                <a:lnTo>
                  <a:pt x="265" y="42"/>
                </a:lnTo>
                <a:lnTo>
                  <a:pt x="261" y="42"/>
                </a:lnTo>
                <a:lnTo>
                  <a:pt x="261" y="44"/>
                </a:lnTo>
                <a:lnTo>
                  <a:pt x="261" y="46"/>
                </a:lnTo>
                <a:lnTo>
                  <a:pt x="263" y="46"/>
                </a:lnTo>
                <a:lnTo>
                  <a:pt x="265" y="46"/>
                </a:lnTo>
                <a:lnTo>
                  <a:pt x="267" y="48"/>
                </a:lnTo>
                <a:lnTo>
                  <a:pt x="269" y="50"/>
                </a:lnTo>
                <a:lnTo>
                  <a:pt x="267" y="50"/>
                </a:lnTo>
                <a:lnTo>
                  <a:pt x="267" y="52"/>
                </a:lnTo>
                <a:lnTo>
                  <a:pt x="265" y="52"/>
                </a:lnTo>
                <a:lnTo>
                  <a:pt x="261" y="52"/>
                </a:lnTo>
                <a:lnTo>
                  <a:pt x="261" y="54"/>
                </a:lnTo>
                <a:lnTo>
                  <a:pt x="261" y="56"/>
                </a:lnTo>
                <a:lnTo>
                  <a:pt x="263" y="58"/>
                </a:lnTo>
                <a:lnTo>
                  <a:pt x="265" y="58"/>
                </a:lnTo>
                <a:lnTo>
                  <a:pt x="267" y="58"/>
                </a:lnTo>
                <a:lnTo>
                  <a:pt x="267" y="60"/>
                </a:lnTo>
                <a:lnTo>
                  <a:pt x="271" y="58"/>
                </a:lnTo>
                <a:lnTo>
                  <a:pt x="271" y="60"/>
                </a:lnTo>
                <a:lnTo>
                  <a:pt x="271" y="61"/>
                </a:lnTo>
                <a:lnTo>
                  <a:pt x="273" y="60"/>
                </a:lnTo>
                <a:lnTo>
                  <a:pt x="275" y="58"/>
                </a:lnTo>
                <a:lnTo>
                  <a:pt x="277" y="60"/>
                </a:lnTo>
                <a:lnTo>
                  <a:pt x="277" y="63"/>
                </a:lnTo>
                <a:lnTo>
                  <a:pt x="279" y="67"/>
                </a:lnTo>
                <a:lnTo>
                  <a:pt x="279" y="69"/>
                </a:lnTo>
                <a:lnTo>
                  <a:pt x="281" y="69"/>
                </a:lnTo>
                <a:lnTo>
                  <a:pt x="283" y="67"/>
                </a:lnTo>
                <a:lnTo>
                  <a:pt x="286" y="67"/>
                </a:lnTo>
                <a:lnTo>
                  <a:pt x="288" y="69"/>
                </a:lnTo>
                <a:lnTo>
                  <a:pt x="290" y="69"/>
                </a:lnTo>
                <a:lnTo>
                  <a:pt x="292" y="69"/>
                </a:lnTo>
                <a:lnTo>
                  <a:pt x="292" y="71"/>
                </a:lnTo>
                <a:lnTo>
                  <a:pt x="296" y="67"/>
                </a:lnTo>
                <a:lnTo>
                  <a:pt x="296" y="65"/>
                </a:lnTo>
                <a:lnTo>
                  <a:pt x="300" y="63"/>
                </a:lnTo>
                <a:lnTo>
                  <a:pt x="302" y="65"/>
                </a:lnTo>
                <a:lnTo>
                  <a:pt x="302" y="69"/>
                </a:lnTo>
                <a:lnTo>
                  <a:pt x="304" y="71"/>
                </a:lnTo>
                <a:lnTo>
                  <a:pt x="306" y="69"/>
                </a:lnTo>
                <a:lnTo>
                  <a:pt x="308" y="67"/>
                </a:lnTo>
                <a:lnTo>
                  <a:pt x="311" y="77"/>
                </a:lnTo>
                <a:lnTo>
                  <a:pt x="319" y="86"/>
                </a:lnTo>
                <a:lnTo>
                  <a:pt x="321" y="86"/>
                </a:lnTo>
                <a:lnTo>
                  <a:pt x="336" y="106"/>
                </a:lnTo>
                <a:lnTo>
                  <a:pt x="352" y="129"/>
                </a:lnTo>
                <a:lnTo>
                  <a:pt x="359" y="134"/>
                </a:lnTo>
                <a:lnTo>
                  <a:pt x="371" y="146"/>
                </a:lnTo>
                <a:lnTo>
                  <a:pt x="384" y="159"/>
                </a:lnTo>
                <a:lnTo>
                  <a:pt x="402" y="171"/>
                </a:lnTo>
                <a:lnTo>
                  <a:pt x="407" y="177"/>
                </a:lnTo>
                <a:lnTo>
                  <a:pt x="409" y="184"/>
                </a:lnTo>
                <a:lnTo>
                  <a:pt x="415" y="188"/>
                </a:lnTo>
                <a:lnTo>
                  <a:pt x="425" y="192"/>
                </a:lnTo>
                <a:lnTo>
                  <a:pt x="430" y="196"/>
                </a:lnTo>
                <a:lnTo>
                  <a:pt x="436" y="198"/>
                </a:lnTo>
                <a:lnTo>
                  <a:pt x="440" y="202"/>
                </a:lnTo>
                <a:lnTo>
                  <a:pt x="440" y="207"/>
                </a:lnTo>
                <a:lnTo>
                  <a:pt x="438" y="213"/>
                </a:lnTo>
                <a:lnTo>
                  <a:pt x="438" y="217"/>
                </a:lnTo>
                <a:lnTo>
                  <a:pt x="442" y="223"/>
                </a:lnTo>
                <a:lnTo>
                  <a:pt x="444" y="225"/>
                </a:lnTo>
                <a:lnTo>
                  <a:pt x="446" y="227"/>
                </a:lnTo>
                <a:lnTo>
                  <a:pt x="450" y="227"/>
                </a:lnTo>
                <a:lnTo>
                  <a:pt x="452" y="227"/>
                </a:lnTo>
                <a:lnTo>
                  <a:pt x="454" y="227"/>
                </a:lnTo>
                <a:lnTo>
                  <a:pt x="455" y="227"/>
                </a:lnTo>
                <a:lnTo>
                  <a:pt x="459" y="225"/>
                </a:lnTo>
                <a:lnTo>
                  <a:pt x="461" y="225"/>
                </a:lnTo>
                <a:lnTo>
                  <a:pt x="463" y="223"/>
                </a:lnTo>
                <a:lnTo>
                  <a:pt x="465" y="223"/>
                </a:lnTo>
                <a:lnTo>
                  <a:pt x="467" y="223"/>
                </a:lnTo>
                <a:lnTo>
                  <a:pt x="467" y="221"/>
                </a:lnTo>
                <a:lnTo>
                  <a:pt x="469" y="219"/>
                </a:lnTo>
                <a:lnTo>
                  <a:pt x="471" y="219"/>
                </a:lnTo>
                <a:lnTo>
                  <a:pt x="475" y="219"/>
                </a:lnTo>
                <a:lnTo>
                  <a:pt x="477" y="217"/>
                </a:lnTo>
                <a:lnTo>
                  <a:pt x="480" y="217"/>
                </a:lnTo>
                <a:lnTo>
                  <a:pt x="484" y="215"/>
                </a:lnTo>
                <a:lnTo>
                  <a:pt x="486" y="213"/>
                </a:lnTo>
                <a:lnTo>
                  <a:pt x="492" y="211"/>
                </a:lnTo>
                <a:lnTo>
                  <a:pt x="498" y="211"/>
                </a:lnTo>
                <a:lnTo>
                  <a:pt x="500" y="213"/>
                </a:lnTo>
                <a:lnTo>
                  <a:pt x="503" y="215"/>
                </a:lnTo>
                <a:lnTo>
                  <a:pt x="507" y="221"/>
                </a:lnTo>
                <a:lnTo>
                  <a:pt x="511" y="223"/>
                </a:lnTo>
                <a:lnTo>
                  <a:pt x="517" y="227"/>
                </a:lnTo>
                <a:lnTo>
                  <a:pt x="523" y="229"/>
                </a:lnTo>
                <a:lnTo>
                  <a:pt x="528" y="232"/>
                </a:lnTo>
                <a:lnTo>
                  <a:pt x="530" y="238"/>
                </a:lnTo>
                <a:lnTo>
                  <a:pt x="536" y="244"/>
                </a:lnTo>
                <a:lnTo>
                  <a:pt x="538" y="248"/>
                </a:lnTo>
                <a:lnTo>
                  <a:pt x="542" y="250"/>
                </a:lnTo>
                <a:lnTo>
                  <a:pt x="546" y="252"/>
                </a:lnTo>
                <a:lnTo>
                  <a:pt x="550" y="253"/>
                </a:lnTo>
                <a:lnTo>
                  <a:pt x="553" y="253"/>
                </a:lnTo>
                <a:lnTo>
                  <a:pt x="555" y="253"/>
                </a:lnTo>
                <a:lnTo>
                  <a:pt x="557" y="255"/>
                </a:lnTo>
                <a:lnTo>
                  <a:pt x="561" y="255"/>
                </a:lnTo>
                <a:lnTo>
                  <a:pt x="563" y="257"/>
                </a:lnTo>
                <a:lnTo>
                  <a:pt x="565" y="257"/>
                </a:lnTo>
                <a:lnTo>
                  <a:pt x="569" y="257"/>
                </a:lnTo>
                <a:lnTo>
                  <a:pt x="575" y="257"/>
                </a:lnTo>
                <a:lnTo>
                  <a:pt x="575" y="259"/>
                </a:lnTo>
                <a:lnTo>
                  <a:pt x="578" y="259"/>
                </a:lnTo>
                <a:lnTo>
                  <a:pt x="582" y="261"/>
                </a:lnTo>
                <a:lnTo>
                  <a:pt x="586" y="261"/>
                </a:lnTo>
                <a:lnTo>
                  <a:pt x="588" y="261"/>
                </a:lnTo>
                <a:lnTo>
                  <a:pt x="590" y="263"/>
                </a:lnTo>
                <a:lnTo>
                  <a:pt x="594" y="263"/>
                </a:lnTo>
                <a:lnTo>
                  <a:pt x="594" y="265"/>
                </a:lnTo>
                <a:lnTo>
                  <a:pt x="596" y="267"/>
                </a:lnTo>
                <a:lnTo>
                  <a:pt x="598" y="267"/>
                </a:lnTo>
                <a:lnTo>
                  <a:pt x="600" y="269"/>
                </a:lnTo>
                <a:lnTo>
                  <a:pt x="601" y="269"/>
                </a:lnTo>
                <a:lnTo>
                  <a:pt x="605" y="269"/>
                </a:lnTo>
                <a:lnTo>
                  <a:pt x="607" y="269"/>
                </a:lnTo>
                <a:lnTo>
                  <a:pt x="611" y="271"/>
                </a:lnTo>
                <a:lnTo>
                  <a:pt x="611" y="275"/>
                </a:lnTo>
                <a:lnTo>
                  <a:pt x="617" y="278"/>
                </a:lnTo>
                <a:lnTo>
                  <a:pt x="619" y="280"/>
                </a:lnTo>
                <a:lnTo>
                  <a:pt x="625" y="282"/>
                </a:lnTo>
                <a:lnTo>
                  <a:pt x="625" y="284"/>
                </a:lnTo>
                <a:lnTo>
                  <a:pt x="628" y="288"/>
                </a:lnTo>
                <a:lnTo>
                  <a:pt x="634" y="292"/>
                </a:lnTo>
                <a:lnTo>
                  <a:pt x="638" y="294"/>
                </a:lnTo>
                <a:lnTo>
                  <a:pt x="644" y="294"/>
                </a:lnTo>
                <a:lnTo>
                  <a:pt x="650" y="294"/>
                </a:lnTo>
                <a:lnTo>
                  <a:pt x="651" y="296"/>
                </a:lnTo>
                <a:lnTo>
                  <a:pt x="655" y="300"/>
                </a:lnTo>
                <a:lnTo>
                  <a:pt x="659" y="305"/>
                </a:lnTo>
                <a:lnTo>
                  <a:pt x="663" y="311"/>
                </a:lnTo>
                <a:lnTo>
                  <a:pt x="667" y="313"/>
                </a:lnTo>
                <a:lnTo>
                  <a:pt x="673" y="313"/>
                </a:lnTo>
                <a:lnTo>
                  <a:pt x="682" y="311"/>
                </a:lnTo>
                <a:lnTo>
                  <a:pt x="686" y="311"/>
                </a:lnTo>
                <a:lnTo>
                  <a:pt x="690" y="311"/>
                </a:lnTo>
                <a:lnTo>
                  <a:pt x="696" y="313"/>
                </a:lnTo>
                <a:lnTo>
                  <a:pt x="699" y="311"/>
                </a:lnTo>
                <a:lnTo>
                  <a:pt x="705" y="309"/>
                </a:lnTo>
                <a:lnTo>
                  <a:pt x="707" y="311"/>
                </a:lnTo>
                <a:lnTo>
                  <a:pt x="711" y="311"/>
                </a:lnTo>
                <a:lnTo>
                  <a:pt x="719" y="309"/>
                </a:lnTo>
                <a:lnTo>
                  <a:pt x="724" y="309"/>
                </a:lnTo>
                <a:lnTo>
                  <a:pt x="730" y="309"/>
                </a:lnTo>
                <a:lnTo>
                  <a:pt x="736" y="309"/>
                </a:lnTo>
                <a:lnTo>
                  <a:pt x="740" y="311"/>
                </a:lnTo>
                <a:lnTo>
                  <a:pt x="744" y="315"/>
                </a:lnTo>
                <a:lnTo>
                  <a:pt x="744" y="317"/>
                </a:lnTo>
                <a:lnTo>
                  <a:pt x="749" y="317"/>
                </a:lnTo>
                <a:lnTo>
                  <a:pt x="751" y="315"/>
                </a:lnTo>
                <a:lnTo>
                  <a:pt x="755" y="315"/>
                </a:lnTo>
                <a:lnTo>
                  <a:pt x="757" y="315"/>
                </a:lnTo>
                <a:lnTo>
                  <a:pt x="751" y="325"/>
                </a:lnTo>
                <a:lnTo>
                  <a:pt x="749" y="330"/>
                </a:lnTo>
                <a:lnTo>
                  <a:pt x="747" y="336"/>
                </a:lnTo>
                <a:lnTo>
                  <a:pt x="746" y="340"/>
                </a:lnTo>
                <a:lnTo>
                  <a:pt x="744" y="344"/>
                </a:lnTo>
                <a:lnTo>
                  <a:pt x="742" y="348"/>
                </a:lnTo>
                <a:lnTo>
                  <a:pt x="740" y="351"/>
                </a:lnTo>
                <a:lnTo>
                  <a:pt x="740" y="353"/>
                </a:lnTo>
                <a:lnTo>
                  <a:pt x="738" y="357"/>
                </a:lnTo>
                <a:lnTo>
                  <a:pt x="738" y="363"/>
                </a:lnTo>
                <a:lnTo>
                  <a:pt x="738" y="369"/>
                </a:lnTo>
                <a:lnTo>
                  <a:pt x="736" y="374"/>
                </a:lnTo>
                <a:lnTo>
                  <a:pt x="736" y="378"/>
                </a:lnTo>
                <a:lnTo>
                  <a:pt x="736" y="380"/>
                </a:lnTo>
                <a:lnTo>
                  <a:pt x="732" y="384"/>
                </a:lnTo>
                <a:lnTo>
                  <a:pt x="730" y="386"/>
                </a:lnTo>
                <a:lnTo>
                  <a:pt x="728" y="388"/>
                </a:lnTo>
                <a:lnTo>
                  <a:pt x="724" y="388"/>
                </a:lnTo>
                <a:lnTo>
                  <a:pt x="721" y="388"/>
                </a:lnTo>
                <a:lnTo>
                  <a:pt x="717" y="388"/>
                </a:lnTo>
                <a:lnTo>
                  <a:pt x="715" y="388"/>
                </a:lnTo>
                <a:lnTo>
                  <a:pt x="709" y="386"/>
                </a:lnTo>
                <a:lnTo>
                  <a:pt x="707" y="386"/>
                </a:lnTo>
                <a:lnTo>
                  <a:pt x="701" y="386"/>
                </a:lnTo>
                <a:lnTo>
                  <a:pt x="699" y="384"/>
                </a:lnTo>
                <a:lnTo>
                  <a:pt x="696" y="384"/>
                </a:lnTo>
                <a:lnTo>
                  <a:pt x="692" y="382"/>
                </a:lnTo>
                <a:lnTo>
                  <a:pt x="690" y="382"/>
                </a:lnTo>
                <a:lnTo>
                  <a:pt x="686" y="382"/>
                </a:lnTo>
                <a:lnTo>
                  <a:pt x="682" y="382"/>
                </a:lnTo>
                <a:lnTo>
                  <a:pt x="678" y="382"/>
                </a:lnTo>
                <a:lnTo>
                  <a:pt x="674" y="382"/>
                </a:lnTo>
                <a:lnTo>
                  <a:pt x="673" y="382"/>
                </a:lnTo>
                <a:lnTo>
                  <a:pt x="669" y="382"/>
                </a:lnTo>
                <a:lnTo>
                  <a:pt x="667" y="382"/>
                </a:lnTo>
                <a:lnTo>
                  <a:pt x="665" y="382"/>
                </a:lnTo>
                <a:lnTo>
                  <a:pt x="661" y="380"/>
                </a:lnTo>
                <a:lnTo>
                  <a:pt x="657" y="378"/>
                </a:lnTo>
                <a:lnTo>
                  <a:pt x="650" y="378"/>
                </a:lnTo>
                <a:lnTo>
                  <a:pt x="648" y="376"/>
                </a:lnTo>
                <a:lnTo>
                  <a:pt x="644" y="376"/>
                </a:lnTo>
                <a:lnTo>
                  <a:pt x="636" y="374"/>
                </a:lnTo>
                <a:lnTo>
                  <a:pt x="634" y="374"/>
                </a:lnTo>
                <a:lnTo>
                  <a:pt x="625" y="369"/>
                </a:lnTo>
                <a:lnTo>
                  <a:pt x="623" y="367"/>
                </a:lnTo>
                <a:lnTo>
                  <a:pt x="619" y="365"/>
                </a:lnTo>
                <a:lnTo>
                  <a:pt x="615" y="363"/>
                </a:lnTo>
                <a:lnTo>
                  <a:pt x="613" y="361"/>
                </a:lnTo>
                <a:lnTo>
                  <a:pt x="609" y="359"/>
                </a:lnTo>
                <a:lnTo>
                  <a:pt x="607" y="357"/>
                </a:lnTo>
                <a:lnTo>
                  <a:pt x="605" y="357"/>
                </a:lnTo>
                <a:lnTo>
                  <a:pt x="603" y="357"/>
                </a:lnTo>
                <a:lnTo>
                  <a:pt x="601" y="359"/>
                </a:lnTo>
                <a:lnTo>
                  <a:pt x="600" y="361"/>
                </a:lnTo>
                <a:lnTo>
                  <a:pt x="598" y="365"/>
                </a:lnTo>
                <a:lnTo>
                  <a:pt x="596" y="367"/>
                </a:lnTo>
                <a:lnTo>
                  <a:pt x="592" y="369"/>
                </a:lnTo>
                <a:lnTo>
                  <a:pt x="590" y="371"/>
                </a:lnTo>
                <a:lnTo>
                  <a:pt x="588" y="373"/>
                </a:lnTo>
                <a:lnTo>
                  <a:pt x="584" y="376"/>
                </a:lnTo>
                <a:lnTo>
                  <a:pt x="580" y="378"/>
                </a:lnTo>
                <a:lnTo>
                  <a:pt x="577" y="382"/>
                </a:lnTo>
                <a:lnTo>
                  <a:pt x="575" y="386"/>
                </a:lnTo>
                <a:lnTo>
                  <a:pt x="573" y="388"/>
                </a:lnTo>
                <a:lnTo>
                  <a:pt x="569" y="392"/>
                </a:lnTo>
                <a:lnTo>
                  <a:pt x="565" y="397"/>
                </a:lnTo>
                <a:lnTo>
                  <a:pt x="563" y="399"/>
                </a:lnTo>
                <a:lnTo>
                  <a:pt x="563" y="401"/>
                </a:lnTo>
                <a:lnTo>
                  <a:pt x="565" y="401"/>
                </a:lnTo>
                <a:lnTo>
                  <a:pt x="565" y="403"/>
                </a:lnTo>
                <a:lnTo>
                  <a:pt x="567" y="403"/>
                </a:lnTo>
                <a:lnTo>
                  <a:pt x="569" y="405"/>
                </a:lnTo>
                <a:lnTo>
                  <a:pt x="571" y="407"/>
                </a:lnTo>
                <a:lnTo>
                  <a:pt x="571" y="409"/>
                </a:lnTo>
                <a:lnTo>
                  <a:pt x="571" y="413"/>
                </a:lnTo>
                <a:lnTo>
                  <a:pt x="571" y="415"/>
                </a:lnTo>
                <a:lnTo>
                  <a:pt x="573" y="415"/>
                </a:lnTo>
                <a:lnTo>
                  <a:pt x="575" y="415"/>
                </a:lnTo>
                <a:lnTo>
                  <a:pt x="577" y="415"/>
                </a:lnTo>
                <a:lnTo>
                  <a:pt x="578" y="413"/>
                </a:lnTo>
                <a:lnTo>
                  <a:pt x="580" y="411"/>
                </a:lnTo>
                <a:lnTo>
                  <a:pt x="582" y="411"/>
                </a:lnTo>
                <a:lnTo>
                  <a:pt x="584" y="413"/>
                </a:lnTo>
                <a:lnTo>
                  <a:pt x="586" y="415"/>
                </a:lnTo>
                <a:lnTo>
                  <a:pt x="584" y="417"/>
                </a:lnTo>
                <a:lnTo>
                  <a:pt x="586" y="417"/>
                </a:lnTo>
                <a:lnTo>
                  <a:pt x="586" y="421"/>
                </a:lnTo>
                <a:lnTo>
                  <a:pt x="584" y="422"/>
                </a:lnTo>
                <a:lnTo>
                  <a:pt x="586" y="424"/>
                </a:lnTo>
                <a:lnTo>
                  <a:pt x="588" y="426"/>
                </a:lnTo>
                <a:lnTo>
                  <a:pt x="590" y="426"/>
                </a:lnTo>
                <a:lnTo>
                  <a:pt x="594" y="430"/>
                </a:lnTo>
                <a:lnTo>
                  <a:pt x="596" y="430"/>
                </a:lnTo>
                <a:lnTo>
                  <a:pt x="598" y="430"/>
                </a:lnTo>
                <a:lnTo>
                  <a:pt x="601" y="428"/>
                </a:lnTo>
                <a:lnTo>
                  <a:pt x="605" y="428"/>
                </a:lnTo>
                <a:lnTo>
                  <a:pt x="607" y="428"/>
                </a:lnTo>
                <a:lnTo>
                  <a:pt x="609" y="428"/>
                </a:lnTo>
                <a:lnTo>
                  <a:pt x="611" y="430"/>
                </a:lnTo>
                <a:lnTo>
                  <a:pt x="611" y="432"/>
                </a:lnTo>
                <a:lnTo>
                  <a:pt x="611" y="436"/>
                </a:lnTo>
                <a:lnTo>
                  <a:pt x="611" y="440"/>
                </a:lnTo>
                <a:lnTo>
                  <a:pt x="609" y="442"/>
                </a:lnTo>
                <a:lnTo>
                  <a:pt x="607" y="444"/>
                </a:lnTo>
                <a:lnTo>
                  <a:pt x="607" y="446"/>
                </a:lnTo>
                <a:lnTo>
                  <a:pt x="603" y="447"/>
                </a:lnTo>
                <a:lnTo>
                  <a:pt x="601" y="449"/>
                </a:lnTo>
                <a:lnTo>
                  <a:pt x="601" y="451"/>
                </a:lnTo>
                <a:lnTo>
                  <a:pt x="598" y="451"/>
                </a:lnTo>
                <a:lnTo>
                  <a:pt x="592" y="451"/>
                </a:lnTo>
                <a:lnTo>
                  <a:pt x="586" y="451"/>
                </a:lnTo>
                <a:lnTo>
                  <a:pt x="580" y="451"/>
                </a:lnTo>
                <a:lnTo>
                  <a:pt x="578" y="453"/>
                </a:lnTo>
                <a:lnTo>
                  <a:pt x="575" y="453"/>
                </a:lnTo>
                <a:lnTo>
                  <a:pt x="573" y="455"/>
                </a:lnTo>
                <a:lnTo>
                  <a:pt x="573" y="457"/>
                </a:lnTo>
                <a:lnTo>
                  <a:pt x="571" y="459"/>
                </a:lnTo>
                <a:lnTo>
                  <a:pt x="571" y="461"/>
                </a:lnTo>
                <a:lnTo>
                  <a:pt x="573" y="463"/>
                </a:lnTo>
                <a:lnTo>
                  <a:pt x="573" y="465"/>
                </a:lnTo>
                <a:lnTo>
                  <a:pt x="573" y="467"/>
                </a:lnTo>
                <a:lnTo>
                  <a:pt x="571" y="467"/>
                </a:lnTo>
                <a:lnTo>
                  <a:pt x="571" y="469"/>
                </a:lnTo>
                <a:lnTo>
                  <a:pt x="569" y="470"/>
                </a:lnTo>
                <a:lnTo>
                  <a:pt x="567" y="470"/>
                </a:lnTo>
                <a:lnTo>
                  <a:pt x="565" y="472"/>
                </a:lnTo>
                <a:lnTo>
                  <a:pt x="563" y="472"/>
                </a:lnTo>
                <a:lnTo>
                  <a:pt x="559" y="472"/>
                </a:lnTo>
                <a:lnTo>
                  <a:pt x="555" y="472"/>
                </a:lnTo>
                <a:lnTo>
                  <a:pt x="552" y="472"/>
                </a:lnTo>
                <a:lnTo>
                  <a:pt x="550" y="472"/>
                </a:lnTo>
                <a:lnTo>
                  <a:pt x="550" y="470"/>
                </a:lnTo>
                <a:lnTo>
                  <a:pt x="546" y="470"/>
                </a:lnTo>
                <a:lnTo>
                  <a:pt x="544" y="470"/>
                </a:lnTo>
                <a:lnTo>
                  <a:pt x="542" y="470"/>
                </a:lnTo>
                <a:lnTo>
                  <a:pt x="538" y="470"/>
                </a:lnTo>
                <a:lnTo>
                  <a:pt x="536" y="470"/>
                </a:lnTo>
                <a:lnTo>
                  <a:pt x="534" y="470"/>
                </a:lnTo>
                <a:lnTo>
                  <a:pt x="534" y="469"/>
                </a:lnTo>
                <a:lnTo>
                  <a:pt x="532" y="467"/>
                </a:lnTo>
                <a:lnTo>
                  <a:pt x="528" y="465"/>
                </a:lnTo>
                <a:lnTo>
                  <a:pt x="528" y="463"/>
                </a:lnTo>
                <a:lnTo>
                  <a:pt x="527" y="463"/>
                </a:lnTo>
                <a:lnTo>
                  <a:pt x="525" y="461"/>
                </a:lnTo>
                <a:lnTo>
                  <a:pt x="521" y="461"/>
                </a:lnTo>
                <a:lnTo>
                  <a:pt x="519" y="461"/>
                </a:lnTo>
                <a:lnTo>
                  <a:pt x="519" y="463"/>
                </a:lnTo>
                <a:lnTo>
                  <a:pt x="517" y="465"/>
                </a:lnTo>
                <a:lnTo>
                  <a:pt x="515" y="467"/>
                </a:lnTo>
                <a:lnTo>
                  <a:pt x="513" y="469"/>
                </a:lnTo>
                <a:lnTo>
                  <a:pt x="511" y="469"/>
                </a:lnTo>
                <a:lnTo>
                  <a:pt x="509" y="469"/>
                </a:lnTo>
                <a:lnTo>
                  <a:pt x="507" y="467"/>
                </a:lnTo>
                <a:lnTo>
                  <a:pt x="505" y="467"/>
                </a:lnTo>
                <a:lnTo>
                  <a:pt x="505" y="465"/>
                </a:lnTo>
                <a:lnTo>
                  <a:pt x="505" y="463"/>
                </a:lnTo>
                <a:lnTo>
                  <a:pt x="503" y="461"/>
                </a:lnTo>
                <a:lnTo>
                  <a:pt x="503" y="459"/>
                </a:lnTo>
                <a:lnTo>
                  <a:pt x="502" y="459"/>
                </a:lnTo>
                <a:lnTo>
                  <a:pt x="500" y="459"/>
                </a:lnTo>
                <a:lnTo>
                  <a:pt x="500" y="461"/>
                </a:lnTo>
                <a:lnTo>
                  <a:pt x="498" y="461"/>
                </a:lnTo>
                <a:lnTo>
                  <a:pt x="496" y="463"/>
                </a:lnTo>
                <a:lnTo>
                  <a:pt x="494" y="465"/>
                </a:lnTo>
                <a:lnTo>
                  <a:pt x="494" y="467"/>
                </a:lnTo>
                <a:lnTo>
                  <a:pt x="492" y="467"/>
                </a:lnTo>
                <a:lnTo>
                  <a:pt x="490" y="467"/>
                </a:lnTo>
                <a:lnTo>
                  <a:pt x="490" y="469"/>
                </a:lnTo>
                <a:lnTo>
                  <a:pt x="488" y="470"/>
                </a:lnTo>
                <a:lnTo>
                  <a:pt x="486" y="470"/>
                </a:lnTo>
                <a:lnTo>
                  <a:pt x="486" y="469"/>
                </a:lnTo>
                <a:lnTo>
                  <a:pt x="486" y="467"/>
                </a:lnTo>
                <a:lnTo>
                  <a:pt x="486" y="465"/>
                </a:lnTo>
                <a:lnTo>
                  <a:pt x="484" y="463"/>
                </a:lnTo>
                <a:lnTo>
                  <a:pt x="482" y="463"/>
                </a:lnTo>
                <a:lnTo>
                  <a:pt x="480" y="461"/>
                </a:lnTo>
                <a:lnTo>
                  <a:pt x="480" y="459"/>
                </a:lnTo>
                <a:lnTo>
                  <a:pt x="477" y="457"/>
                </a:lnTo>
                <a:lnTo>
                  <a:pt x="475" y="455"/>
                </a:lnTo>
                <a:lnTo>
                  <a:pt x="471" y="455"/>
                </a:lnTo>
                <a:lnTo>
                  <a:pt x="469" y="455"/>
                </a:lnTo>
                <a:lnTo>
                  <a:pt x="467" y="455"/>
                </a:lnTo>
                <a:lnTo>
                  <a:pt x="463" y="453"/>
                </a:lnTo>
                <a:lnTo>
                  <a:pt x="461" y="453"/>
                </a:lnTo>
                <a:lnTo>
                  <a:pt x="461" y="455"/>
                </a:lnTo>
                <a:lnTo>
                  <a:pt x="461" y="457"/>
                </a:lnTo>
                <a:lnTo>
                  <a:pt x="461" y="459"/>
                </a:lnTo>
                <a:lnTo>
                  <a:pt x="461" y="461"/>
                </a:lnTo>
                <a:lnTo>
                  <a:pt x="459" y="461"/>
                </a:lnTo>
                <a:lnTo>
                  <a:pt x="455" y="463"/>
                </a:lnTo>
                <a:lnTo>
                  <a:pt x="454" y="463"/>
                </a:lnTo>
                <a:lnTo>
                  <a:pt x="452" y="461"/>
                </a:lnTo>
                <a:lnTo>
                  <a:pt x="450" y="461"/>
                </a:lnTo>
                <a:lnTo>
                  <a:pt x="448" y="461"/>
                </a:lnTo>
                <a:lnTo>
                  <a:pt x="446" y="459"/>
                </a:lnTo>
                <a:lnTo>
                  <a:pt x="444" y="459"/>
                </a:lnTo>
                <a:lnTo>
                  <a:pt x="442" y="459"/>
                </a:lnTo>
                <a:lnTo>
                  <a:pt x="440" y="461"/>
                </a:lnTo>
                <a:lnTo>
                  <a:pt x="438" y="461"/>
                </a:lnTo>
                <a:lnTo>
                  <a:pt x="436" y="461"/>
                </a:lnTo>
                <a:lnTo>
                  <a:pt x="432" y="461"/>
                </a:lnTo>
                <a:lnTo>
                  <a:pt x="430" y="461"/>
                </a:lnTo>
                <a:lnTo>
                  <a:pt x="429" y="463"/>
                </a:lnTo>
                <a:lnTo>
                  <a:pt x="429" y="465"/>
                </a:lnTo>
                <a:lnTo>
                  <a:pt x="427" y="463"/>
                </a:lnTo>
                <a:lnTo>
                  <a:pt x="425" y="463"/>
                </a:lnTo>
                <a:lnTo>
                  <a:pt x="423" y="463"/>
                </a:lnTo>
                <a:lnTo>
                  <a:pt x="423" y="465"/>
                </a:lnTo>
                <a:lnTo>
                  <a:pt x="421" y="465"/>
                </a:lnTo>
                <a:lnTo>
                  <a:pt x="419" y="465"/>
                </a:lnTo>
                <a:lnTo>
                  <a:pt x="417" y="463"/>
                </a:lnTo>
                <a:lnTo>
                  <a:pt x="415" y="463"/>
                </a:lnTo>
                <a:lnTo>
                  <a:pt x="413" y="463"/>
                </a:lnTo>
                <a:lnTo>
                  <a:pt x="413" y="461"/>
                </a:lnTo>
                <a:lnTo>
                  <a:pt x="413" y="459"/>
                </a:lnTo>
                <a:lnTo>
                  <a:pt x="411" y="459"/>
                </a:lnTo>
                <a:lnTo>
                  <a:pt x="409" y="459"/>
                </a:lnTo>
                <a:lnTo>
                  <a:pt x="407" y="459"/>
                </a:lnTo>
                <a:lnTo>
                  <a:pt x="406" y="461"/>
                </a:lnTo>
                <a:lnTo>
                  <a:pt x="404" y="461"/>
                </a:lnTo>
                <a:lnTo>
                  <a:pt x="402" y="463"/>
                </a:lnTo>
                <a:lnTo>
                  <a:pt x="400" y="463"/>
                </a:lnTo>
                <a:lnTo>
                  <a:pt x="396" y="461"/>
                </a:lnTo>
                <a:lnTo>
                  <a:pt x="392" y="459"/>
                </a:lnTo>
                <a:lnTo>
                  <a:pt x="384" y="455"/>
                </a:lnTo>
                <a:lnTo>
                  <a:pt x="382" y="449"/>
                </a:lnTo>
                <a:lnTo>
                  <a:pt x="382" y="447"/>
                </a:lnTo>
                <a:lnTo>
                  <a:pt x="382" y="446"/>
                </a:lnTo>
                <a:lnTo>
                  <a:pt x="382" y="442"/>
                </a:lnTo>
                <a:lnTo>
                  <a:pt x="382" y="438"/>
                </a:lnTo>
                <a:lnTo>
                  <a:pt x="382" y="434"/>
                </a:lnTo>
                <a:lnTo>
                  <a:pt x="381" y="430"/>
                </a:lnTo>
                <a:lnTo>
                  <a:pt x="379" y="426"/>
                </a:lnTo>
                <a:lnTo>
                  <a:pt x="375" y="422"/>
                </a:lnTo>
                <a:lnTo>
                  <a:pt x="371" y="419"/>
                </a:lnTo>
                <a:lnTo>
                  <a:pt x="367" y="415"/>
                </a:lnTo>
                <a:lnTo>
                  <a:pt x="361" y="409"/>
                </a:lnTo>
                <a:lnTo>
                  <a:pt x="352" y="390"/>
                </a:lnTo>
                <a:lnTo>
                  <a:pt x="333" y="349"/>
                </a:lnTo>
                <a:lnTo>
                  <a:pt x="321" y="326"/>
                </a:lnTo>
                <a:lnTo>
                  <a:pt x="321" y="325"/>
                </a:lnTo>
                <a:lnTo>
                  <a:pt x="319" y="321"/>
                </a:lnTo>
                <a:lnTo>
                  <a:pt x="319" y="319"/>
                </a:lnTo>
                <a:lnTo>
                  <a:pt x="317" y="311"/>
                </a:lnTo>
                <a:lnTo>
                  <a:pt x="317" y="296"/>
                </a:lnTo>
                <a:lnTo>
                  <a:pt x="323" y="286"/>
                </a:lnTo>
                <a:lnTo>
                  <a:pt x="331" y="278"/>
                </a:lnTo>
                <a:lnTo>
                  <a:pt x="344" y="269"/>
                </a:lnTo>
                <a:lnTo>
                  <a:pt x="348" y="265"/>
                </a:lnTo>
                <a:lnTo>
                  <a:pt x="348" y="261"/>
                </a:lnTo>
                <a:lnTo>
                  <a:pt x="346" y="259"/>
                </a:lnTo>
                <a:lnTo>
                  <a:pt x="346" y="257"/>
                </a:lnTo>
                <a:lnTo>
                  <a:pt x="344" y="257"/>
                </a:lnTo>
                <a:lnTo>
                  <a:pt x="338" y="257"/>
                </a:lnTo>
                <a:lnTo>
                  <a:pt x="334" y="261"/>
                </a:lnTo>
                <a:lnTo>
                  <a:pt x="331" y="263"/>
                </a:lnTo>
                <a:lnTo>
                  <a:pt x="321" y="263"/>
                </a:lnTo>
                <a:lnTo>
                  <a:pt x="304" y="257"/>
                </a:lnTo>
                <a:lnTo>
                  <a:pt x="290" y="253"/>
                </a:lnTo>
                <a:lnTo>
                  <a:pt x="277" y="250"/>
                </a:lnTo>
                <a:lnTo>
                  <a:pt x="273" y="246"/>
                </a:lnTo>
                <a:lnTo>
                  <a:pt x="269" y="240"/>
                </a:lnTo>
                <a:lnTo>
                  <a:pt x="263" y="225"/>
                </a:lnTo>
                <a:lnTo>
                  <a:pt x="258" y="219"/>
                </a:lnTo>
                <a:lnTo>
                  <a:pt x="244" y="215"/>
                </a:lnTo>
                <a:lnTo>
                  <a:pt x="236" y="217"/>
                </a:lnTo>
                <a:lnTo>
                  <a:pt x="233" y="219"/>
                </a:lnTo>
                <a:lnTo>
                  <a:pt x="231" y="221"/>
                </a:lnTo>
                <a:lnTo>
                  <a:pt x="225" y="225"/>
                </a:lnTo>
                <a:lnTo>
                  <a:pt x="221" y="230"/>
                </a:lnTo>
                <a:lnTo>
                  <a:pt x="221" y="238"/>
                </a:lnTo>
                <a:lnTo>
                  <a:pt x="219" y="246"/>
                </a:lnTo>
                <a:lnTo>
                  <a:pt x="213" y="253"/>
                </a:lnTo>
                <a:lnTo>
                  <a:pt x="206" y="257"/>
                </a:lnTo>
                <a:lnTo>
                  <a:pt x="200" y="261"/>
                </a:lnTo>
                <a:lnTo>
                  <a:pt x="188" y="265"/>
                </a:lnTo>
                <a:lnTo>
                  <a:pt x="171" y="273"/>
                </a:lnTo>
                <a:lnTo>
                  <a:pt x="148" y="286"/>
                </a:lnTo>
                <a:lnTo>
                  <a:pt x="140" y="290"/>
                </a:lnTo>
                <a:lnTo>
                  <a:pt x="131" y="294"/>
                </a:lnTo>
                <a:lnTo>
                  <a:pt x="117" y="300"/>
                </a:lnTo>
                <a:lnTo>
                  <a:pt x="108" y="303"/>
                </a:lnTo>
                <a:lnTo>
                  <a:pt x="100" y="301"/>
                </a:lnTo>
                <a:lnTo>
                  <a:pt x="96" y="298"/>
                </a:lnTo>
                <a:lnTo>
                  <a:pt x="92" y="298"/>
                </a:lnTo>
                <a:lnTo>
                  <a:pt x="85" y="305"/>
                </a:lnTo>
                <a:lnTo>
                  <a:pt x="79" y="311"/>
                </a:lnTo>
                <a:lnTo>
                  <a:pt x="67" y="315"/>
                </a:lnTo>
                <a:lnTo>
                  <a:pt x="60" y="319"/>
                </a:lnTo>
                <a:lnTo>
                  <a:pt x="44" y="336"/>
                </a:lnTo>
                <a:lnTo>
                  <a:pt x="39" y="342"/>
                </a:lnTo>
                <a:lnTo>
                  <a:pt x="33" y="342"/>
                </a:lnTo>
                <a:lnTo>
                  <a:pt x="21" y="342"/>
                </a:lnTo>
                <a:lnTo>
                  <a:pt x="14" y="342"/>
                </a:lnTo>
                <a:lnTo>
                  <a:pt x="8" y="346"/>
                </a:lnTo>
                <a:lnTo>
                  <a:pt x="4" y="348"/>
                </a:lnTo>
                <a:lnTo>
                  <a:pt x="4" y="346"/>
                </a:lnTo>
                <a:lnTo>
                  <a:pt x="2" y="346"/>
                </a:lnTo>
                <a:lnTo>
                  <a:pt x="2" y="344"/>
                </a:lnTo>
                <a:lnTo>
                  <a:pt x="2" y="342"/>
                </a:lnTo>
                <a:lnTo>
                  <a:pt x="2" y="340"/>
                </a:lnTo>
                <a:lnTo>
                  <a:pt x="2" y="338"/>
                </a:lnTo>
                <a:lnTo>
                  <a:pt x="2" y="336"/>
                </a:lnTo>
                <a:lnTo>
                  <a:pt x="2" y="334"/>
                </a:lnTo>
                <a:lnTo>
                  <a:pt x="2" y="332"/>
                </a:lnTo>
                <a:lnTo>
                  <a:pt x="0" y="330"/>
                </a:lnTo>
                <a:lnTo>
                  <a:pt x="0" y="328"/>
                </a:lnTo>
                <a:lnTo>
                  <a:pt x="2" y="328"/>
                </a:lnTo>
                <a:lnTo>
                  <a:pt x="2" y="326"/>
                </a:lnTo>
                <a:lnTo>
                  <a:pt x="0" y="326"/>
                </a:lnTo>
                <a:lnTo>
                  <a:pt x="0" y="325"/>
                </a:lnTo>
                <a:lnTo>
                  <a:pt x="0" y="323"/>
                </a:lnTo>
                <a:lnTo>
                  <a:pt x="2" y="323"/>
                </a:lnTo>
                <a:lnTo>
                  <a:pt x="2" y="321"/>
                </a:lnTo>
                <a:lnTo>
                  <a:pt x="4" y="319"/>
                </a:lnTo>
                <a:lnTo>
                  <a:pt x="2" y="319"/>
                </a:lnTo>
                <a:lnTo>
                  <a:pt x="2" y="317"/>
                </a:lnTo>
                <a:lnTo>
                  <a:pt x="0" y="317"/>
                </a:lnTo>
                <a:lnTo>
                  <a:pt x="0" y="315"/>
                </a:lnTo>
                <a:lnTo>
                  <a:pt x="2" y="313"/>
                </a:lnTo>
                <a:lnTo>
                  <a:pt x="2" y="311"/>
                </a:lnTo>
                <a:lnTo>
                  <a:pt x="2" y="309"/>
                </a:lnTo>
                <a:lnTo>
                  <a:pt x="2" y="307"/>
                </a:lnTo>
                <a:lnTo>
                  <a:pt x="0" y="307"/>
                </a:lnTo>
                <a:lnTo>
                  <a:pt x="0" y="305"/>
                </a:lnTo>
                <a:lnTo>
                  <a:pt x="0" y="303"/>
                </a:lnTo>
                <a:lnTo>
                  <a:pt x="0" y="301"/>
                </a:lnTo>
                <a:lnTo>
                  <a:pt x="2" y="300"/>
                </a:lnTo>
                <a:lnTo>
                  <a:pt x="4" y="300"/>
                </a:lnTo>
                <a:lnTo>
                  <a:pt x="6" y="298"/>
                </a:lnTo>
                <a:lnTo>
                  <a:pt x="6" y="296"/>
                </a:lnTo>
                <a:lnTo>
                  <a:pt x="6" y="294"/>
                </a:lnTo>
                <a:lnTo>
                  <a:pt x="4" y="294"/>
                </a:lnTo>
                <a:lnTo>
                  <a:pt x="4" y="292"/>
                </a:lnTo>
                <a:lnTo>
                  <a:pt x="4" y="290"/>
                </a:lnTo>
                <a:lnTo>
                  <a:pt x="6" y="290"/>
                </a:lnTo>
                <a:lnTo>
                  <a:pt x="6" y="288"/>
                </a:lnTo>
                <a:lnTo>
                  <a:pt x="6" y="286"/>
                </a:lnTo>
                <a:lnTo>
                  <a:pt x="6" y="284"/>
                </a:lnTo>
                <a:lnTo>
                  <a:pt x="8" y="284"/>
                </a:lnTo>
                <a:lnTo>
                  <a:pt x="8" y="282"/>
                </a:lnTo>
                <a:lnTo>
                  <a:pt x="8" y="280"/>
                </a:lnTo>
                <a:lnTo>
                  <a:pt x="8" y="278"/>
                </a:lnTo>
                <a:lnTo>
                  <a:pt x="8" y="277"/>
                </a:lnTo>
                <a:lnTo>
                  <a:pt x="6" y="277"/>
                </a:lnTo>
                <a:lnTo>
                  <a:pt x="4" y="277"/>
                </a:lnTo>
                <a:lnTo>
                  <a:pt x="4" y="275"/>
                </a:lnTo>
                <a:lnTo>
                  <a:pt x="6" y="275"/>
                </a:lnTo>
                <a:lnTo>
                  <a:pt x="6" y="273"/>
                </a:lnTo>
                <a:lnTo>
                  <a:pt x="8" y="273"/>
                </a:lnTo>
                <a:lnTo>
                  <a:pt x="8" y="271"/>
                </a:lnTo>
                <a:lnTo>
                  <a:pt x="8" y="269"/>
                </a:lnTo>
                <a:lnTo>
                  <a:pt x="8" y="267"/>
                </a:lnTo>
                <a:lnTo>
                  <a:pt x="8" y="265"/>
                </a:lnTo>
                <a:lnTo>
                  <a:pt x="8" y="263"/>
                </a:lnTo>
                <a:lnTo>
                  <a:pt x="10" y="261"/>
                </a:lnTo>
                <a:lnTo>
                  <a:pt x="10" y="259"/>
                </a:lnTo>
                <a:lnTo>
                  <a:pt x="10" y="257"/>
                </a:lnTo>
                <a:lnTo>
                  <a:pt x="10" y="255"/>
                </a:lnTo>
                <a:lnTo>
                  <a:pt x="10" y="253"/>
                </a:lnTo>
                <a:lnTo>
                  <a:pt x="10" y="252"/>
                </a:lnTo>
                <a:lnTo>
                  <a:pt x="10" y="250"/>
                </a:lnTo>
                <a:lnTo>
                  <a:pt x="10" y="248"/>
                </a:lnTo>
                <a:lnTo>
                  <a:pt x="10" y="246"/>
                </a:lnTo>
                <a:lnTo>
                  <a:pt x="10" y="244"/>
                </a:lnTo>
                <a:lnTo>
                  <a:pt x="12" y="244"/>
                </a:lnTo>
                <a:lnTo>
                  <a:pt x="14" y="244"/>
                </a:lnTo>
                <a:lnTo>
                  <a:pt x="15" y="242"/>
                </a:lnTo>
                <a:lnTo>
                  <a:pt x="17" y="242"/>
                </a:lnTo>
                <a:lnTo>
                  <a:pt x="19" y="244"/>
                </a:lnTo>
                <a:lnTo>
                  <a:pt x="21" y="244"/>
                </a:lnTo>
                <a:lnTo>
                  <a:pt x="23" y="244"/>
                </a:lnTo>
                <a:lnTo>
                  <a:pt x="25" y="244"/>
                </a:lnTo>
                <a:lnTo>
                  <a:pt x="27" y="244"/>
                </a:lnTo>
                <a:lnTo>
                  <a:pt x="29" y="244"/>
                </a:lnTo>
                <a:lnTo>
                  <a:pt x="31" y="244"/>
                </a:lnTo>
                <a:lnTo>
                  <a:pt x="33" y="242"/>
                </a:lnTo>
                <a:lnTo>
                  <a:pt x="35" y="240"/>
                </a:lnTo>
                <a:lnTo>
                  <a:pt x="37" y="240"/>
                </a:lnTo>
                <a:lnTo>
                  <a:pt x="40" y="240"/>
                </a:lnTo>
                <a:lnTo>
                  <a:pt x="44" y="238"/>
                </a:lnTo>
                <a:lnTo>
                  <a:pt x="48" y="238"/>
                </a:lnTo>
                <a:lnTo>
                  <a:pt x="50" y="238"/>
                </a:lnTo>
                <a:lnTo>
                  <a:pt x="54" y="244"/>
                </a:lnTo>
                <a:lnTo>
                  <a:pt x="56" y="242"/>
                </a:lnTo>
                <a:lnTo>
                  <a:pt x="58" y="242"/>
                </a:lnTo>
                <a:lnTo>
                  <a:pt x="62" y="240"/>
                </a:lnTo>
                <a:lnTo>
                  <a:pt x="65" y="240"/>
                </a:lnTo>
                <a:lnTo>
                  <a:pt x="69" y="238"/>
                </a:lnTo>
                <a:lnTo>
                  <a:pt x="73" y="238"/>
                </a:lnTo>
                <a:lnTo>
                  <a:pt x="77" y="236"/>
                </a:lnTo>
                <a:lnTo>
                  <a:pt x="79" y="234"/>
                </a:lnTo>
                <a:lnTo>
                  <a:pt x="79" y="232"/>
                </a:lnTo>
                <a:lnTo>
                  <a:pt x="79" y="230"/>
                </a:lnTo>
                <a:lnTo>
                  <a:pt x="81" y="229"/>
                </a:lnTo>
                <a:lnTo>
                  <a:pt x="81" y="227"/>
                </a:lnTo>
                <a:lnTo>
                  <a:pt x="81" y="225"/>
                </a:lnTo>
                <a:lnTo>
                  <a:pt x="83" y="223"/>
                </a:lnTo>
                <a:lnTo>
                  <a:pt x="83" y="221"/>
                </a:lnTo>
                <a:lnTo>
                  <a:pt x="83" y="219"/>
                </a:lnTo>
                <a:lnTo>
                  <a:pt x="85" y="219"/>
                </a:lnTo>
                <a:lnTo>
                  <a:pt x="85" y="217"/>
                </a:lnTo>
                <a:lnTo>
                  <a:pt x="85" y="215"/>
                </a:lnTo>
                <a:lnTo>
                  <a:pt x="85" y="213"/>
                </a:lnTo>
                <a:lnTo>
                  <a:pt x="87" y="211"/>
                </a:lnTo>
                <a:lnTo>
                  <a:pt x="87" y="209"/>
                </a:lnTo>
                <a:lnTo>
                  <a:pt x="87" y="207"/>
                </a:lnTo>
                <a:lnTo>
                  <a:pt x="87" y="205"/>
                </a:lnTo>
                <a:lnTo>
                  <a:pt x="89" y="204"/>
                </a:lnTo>
                <a:lnTo>
                  <a:pt x="89" y="202"/>
                </a:lnTo>
                <a:lnTo>
                  <a:pt x="90" y="200"/>
                </a:lnTo>
                <a:lnTo>
                  <a:pt x="92" y="200"/>
                </a:lnTo>
                <a:lnTo>
                  <a:pt x="92" y="198"/>
                </a:lnTo>
                <a:lnTo>
                  <a:pt x="94" y="196"/>
                </a:lnTo>
                <a:lnTo>
                  <a:pt x="94" y="194"/>
                </a:lnTo>
                <a:lnTo>
                  <a:pt x="92" y="192"/>
                </a:lnTo>
                <a:lnTo>
                  <a:pt x="92" y="190"/>
                </a:lnTo>
                <a:lnTo>
                  <a:pt x="92" y="188"/>
                </a:lnTo>
                <a:lnTo>
                  <a:pt x="92" y="186"/>
                </a:lnTo>
                <a:lnTo>
                  <a:pt x="92" y="184"/>
                </a:lnTo>
                <a:lnTo>
                  <a:pt x="92" y="182"/>
                </a:lnTo>
                <a:lnTo>
                  <a:pt x="92" y="181"/>
                </a:lnTo>
                <a:lnTo>
                  <a:pt x="92" y="179"/>
                </a:lnTo>
                <a:lnTo>
                  <a:pt x="92" y="177"/>
                </a:lnTo>
                <a:lnTo>
                  <a:pt x="92" y="175"/>
                </a:lnTo>
                <a:lnTo>
                  <a:pt x="92" y="173"/>
                </a:lnTo>
                <a:lnTo>
                  <a:pt x="90" y="171"/>
                </a:lnTo>
                <a:lnTo>
                  <a:pt x="90" y="169"/>
                </a:lnTo>
                <a:lnTo>
                  <a:pt x="90" y="167"/>
                </a:lnTo>
                <a:lnTo>
                  <a:pt x="89" y="167"/>
                </a:lnTo>
                <a:lnTo>
                  <a:pt x="89" y="165"/>
                </a:lnTo>
                <a:lnTo>
                  <a:pt x="89" y="163"/>
                </a:lnTo>
                <a:lnTo>
                  <a:pt x="87" y="163"/>
                </a:lnTo>
                <a:lnTo>
                  <a:pt x="87" y="161"/>
                </a:lnTo>
                <a:lnTo>
                  <a:pt x="87" y="159"/>
                </a:lnTo>
                <a:lnTo>
                  <a:pt x="89" y="156"/>
                </a:lnTo>
                <a:lnTo>
                  <a:pt x="90" y="154"/>
                </a:lnTo>
                <a:lnTo>
                  <a:pt x="94" y="150"/>
                </a:lnTo>
                <a:lnTo>
                  <a:pt x="94" y="148"/>
                </a:lnTo>
                <a:lnTo>
                  <a:pt x="98" y="148"/>
                </a:lnTo>
                <a:lnTo>
                  <a:pt x="102" y="144"/>
                </a:lnTo>
                <a:lnTo>
                  <a:pt x="104" y="140"/>
                </a:lnTo>
                <a:lnTo>
                  <a:pt x="108" y="136"/>
                </a:lnTo>
                <a:lnTo>
                  <a:pt x="110" y="133"/>
                </a:lnTo>
                <a:lnTo>
                  <a:pt x="113" y="129"/>
                </a:lnTo>
                <a:close/>
              </a:path>
            </a:pathLst>
          </a:custGeom>
          <a:solidFill>
            <a:srgbClr val="BFE1B9"/>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 name="Freeform 25">
            <a:extLst>
              <a:ext uri="{FF2B5EF4-FFF2-40B4-BE49-F238E27FC236}">
                <a16:creationId xmlns:a16="http://schemas.microsoft.com/office/drawing/2014/main" id="{26019272-AD5E-1DF2-C9B3-D497C994EF0A}"/>
              </a:ext>
            </a:extLst>
          </p:cNvPr>
          <p:cNvSpPr>
            <a:spLocks/>
          </p:cNvSpPr>
          <p:nvPr/>
        </p:nvSpPr>
        <p:spPr bwMode="auto">
          <a:xfrm>
            <a:off x="3090416" y="3604114"/>
            <a:ext cx="983782" cy="1098120"/>
          </a:xfrm>
          <a:custGeom>
            <a:avLst/>
            <a:gdLst>
              <a:gd name="T0" fmla="*/ 7 w 413"/>
              <a:gd name="T1" fmla="*/ 250 h 461"/>
              <a:gd name="T2" fmla="*/ 9 w 413"/>
              <a:gd name="T3" fmla="*/ 231 h 461"/>
              <a:gd name="T4" fmla="*/ 15 w 413"/>
              <a:gd name="T5" fmla="*/ 213 h 461"/>
              <a:gd name="T6" fmla="*/ 9 w 413"/>
              <a:gd name="T7" fmla="*/ 196 h 461"/>
              <a:gd name="T8" fmla="*/ 7 w 413"/>
              <a:gd name="T9" fmla="*/ 179 h 461"/>
              <a:gd name="T10" fmla="*/ 15 w 413"/>
              <a:gd name="T11" fmla="*/ 159 h 461"/>
              <a:gd name="T12" fmla="*/ 15 w 413"/>
              <a:gd name="T13" fmla="*/ 140 h 461"/>
              <a:gd name="T14" fmla="*/ 57 w 413"/>
              <a:gd name="T15" fmla="*/ 121 h 461"/>
              <a:gd name="T16" fmla="*/ 153 w 413"/>
              <a:gd name="T17" fmla="*/ 75 h 461"/>
              <a:gd name="T18" fmla="*/ 244 w 413"/>
              <a:gd name="T19" fmla="*/ 6 h 461"/>
              <a:gd name="T20" fmla="*/ 334 w 413"/>
              <a:gd name="T21" fmla="*/ 48 h 461"/>
              <a:gd name="T22" fmla="*/ 336 w 413"/>
              <a:gd name="T23" fmla="*/ 71 h 461"/>
              <a:gd name="T24" fmla="*/ 384 w 413"/>
              <a:gd name="T25" fmla="*/ 204 h 461"/>
              <a:gd name="T26" fmla="*/ 405 w 413"/>
              <a:gd name="T27" fmla="*/ 244 h 461"/>
              <a:gd name="T28" fmla="*/ 407 w 413"/>
              <a:gd name="T29" fmla="*/ 265 h 461"/>
              <a:gd name="T30" fmla="*/ 388 w 413"/>
              <a:gd name="T31" fmla="*/ 273 h 461"/>
              <a:gd name="T32" fmla="*/ 374 w 413"/>
              <a:gd name="T33" fmla="*/ 282 h 461"/>
              <a:gd name="T34" fmla="*/ 365 w 413"/>
              <a:gd name="T35" fmla="*/ 280 h 461"/>
              <a:gd name="T36" fmla="*/ 344 w 413"/>
              <a:gd name="T37" fmla="*/ 267 h 461"/>
              <a:gd name="T38" fmla="*/ 330 w 413"/>
              <a:gd name="T39" fmla="*/ 284 h 461"/>
              <a:gd name="T40" fmla="*/ 309 w 413"/>
              <a:gd name="T41" fmla="*/ 290 h 461"/>
              <a:gd name="T42" fmla="*/ 301 w 413"/>
              <a:gd name="T43" fmla="*/ 313 h 461"/>
              <a:gd name="T44" fmla="*/ 305 w 413"/>
              <a:gd name="T45" fmla="*/ 338 h 461"/>
              <a:gd name="T46" fmla="*/ 321 w 413"/>
              <a:gd name="T47" fmla="*/ 357 h 461"/>
              <a:gd name="T48" fmla="*/ 319 w 413"/>
              <a:gd name="T49" fmla="*/ 382 h 461"/>
              <a:gd name="T50" fmla="*/ 317 w 413"/>
              <a:gd name="T51" fmla="*/ 415 h 461"/>
              <a:gd name="T52" fmla="*/ 307 w 413"/>
              <a:gd name="T53" fmla="*/ 432 h 461"/>
              <a:gd name="T54" fmla="*/ 303 w 413"/>
              <a:gd name="T55" fmla="*/ 446 h 461"/>
              <a:gd name="T56" fmla="*/ 288 w 413"/>
              <a:gd name="T57" fmla="*/ 449 h 461"/>
              <a:gd name="T58" fmla="*/ 249 w 413"/>
              <a:gd name="T59" fmla="*/ 459 h 461"/>
              <a:gd name="T60" fmla="*/ 240 w 413"/>
              <a:gd name="T61" fmla="*/ 451 h 461"/>
              <a:gd name="T62" fmla="*/ 238 w 413"/>
              <a:gd name="T63" fmla="*/ 428 h 461"/>
              <a:gd name="T64" fmla="*/ 232 w 413"/>
              <a:gd name="T65" fmla="*/ 413 h 461"/>
              <a:gd name="T66" fmla="*/ 226 w 413"/>
              <a:gd name="T67" fmla="*/ 398 h 461"/>
              <a:gd name="T68" fmla="*/ 224 w 413"/>
              <a:gd name="T69" fmla="*/ 384 h 461"/>
              <a:gd name="T70" fmla="*/ 207 w 413"/>
              <a:gd name="T71" fmla="*/ 380 h 461"/>
              <a:gd name="T72" fmla="*/ 186 w 413"/>
              <a:gd name="T73" fmla="*/ 384 h 461"/>
              <a:gd name="T74" fmla="*/ 173 w 413"/>
              <a:gd name="T75" fmla="*/ 394 h 461"/>
              <a:gd name="T76" fmla="*/ 171 w 413"/>
              <a:gd name="T77" fmla="*/ 376 h 461"/>
              <a:gd name="T78" fmla="*/ 157 w 413"/>
              <a:gd name="T79" fmla="*/ 376 h 461"/>
              <a:gd name="T80" fmla="*/ 151 w 413"/>
              <a:gd name="T81" fmla="*/ 394 h 461"/>
              <a:gd name="T82" fmla="*/ 142 w 413"/>
              <a:gd name="T83" fmla="*/ 407 h 461"/>
              <a:gd name="T84" fmla="*/ 119 w 413"/>
              <a:gd name="T85" fmla="*/ 398 h 461"/>
              <a:gd name="T86" fmla="*/ 100 w 413"/>
              <a:gd name="T87" fmla="*/ 392 h 461"/>
              <a:gd name="T88" fmla="*/ 86 w 413"/>
              <a:gd name="T89" fmla="*/ 376 h 461"/>
              <a:gd name="T90" fmla="*/ 78 w 413"/>
              <a:gd name="T91" fmla="*/ 359 h 461"/>
              <a:gd name="T92" fmla="*/ 65 w 413"/>
              <a:gd name="T93" fmla="*/ 346 h 461"/>
              <a:gd name="T94" fmla="*/ 69 w 413"/>
              <a:gd name="T95" fmla="*/ 332 h 461"/>
              <a:gd name="T96" fmla="*/ 73 w 413"/>
              <a:gd name="T97" fmla="*/ 323 h 461"/>
              <a:gd name="T98" fmla="*/ 75 w 413"/>
              <a:gd name="T99" fmla="*/ 305 h 461"/>
              <a:gd name="T100" fmla="*/ 67 w 413"/>
              <a:gd name="T101" fmla="*/ 290 h 461"/>
              <a:gd name="T102" fmla="*/ 59 w 413"/>
              <a:gd name="T103" fmla="*/ 309 h 461"/>
              <a:gd name="T104" fmla="*/ 50 w 413"/>
              <a:gd name="T105" fmla="*/ 305 h 461"/>
              <a:gd name="T106" fmla="*/ 44 w 413"/>
              <a:gd name="T107" fmla="*/ 288 h 461"/>
              <a:gd name="T108" fmla="*/ 48 w 413"/>
              <a:gd name="T109" fmla="*/ 275 h 461"/>
              <a:gd name="T110" fmla="*/ 30 w 413"/>
              <a:gd name="T111" fmla="*/ 273 h 461"/>
              <a:gd name="T112" fmla="*/ 19 w 413"/>
              <a:gd name="T113" fmla="*/ 279 h 461"/>
              <a:gd name="T114" fmla="*/ 0 w 413"/>
              <a:gd name="T115" fmla="*/ 28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3" h="461">
                <a:moveTo>
                  <a:pt x="5" y="269"/>
                </a:moveTo>
                <a:lnTo>
                  <a:pt x="5" y="267"/>
                </a:lnTo>
                <a:lnTo>
                  <a:pt x="5" y="265"/>
                </a:lnTo>
                <a:lnTo>
                  <a:pt x="5" y="263"/>
                </a:lnTo>
                <a:lnTo>
                  <a:pt x="5" y="261"/>
                </a:lnTo>
                <a:lnTo>
                  <a:pt x="5" y="259"/>
                </a:lnTo>
                <a:lnTo>
                  <a:pt x="5" y="257"/>
                </a:lnTo>
                <a:lnTo>
                  <a:pt x="7" y="255"/>
                </a:lnTo>
                <a:lnTo>
                  <a:pt x="7" y="254"/>
                </a:lnTo>
                <a:lnTo>
                  <a:pt x="7" y="252"/>
                </a:lnTo>
                <a:lnTo>
                  <a:pt x="7" y="250"/>
                </a:lnTo>
                <a:lnTo>
                  <a:pt x="7" y="248"/>
                </a:lnTo>
                <a:lnTo>
                  <a:pt x="7" y="246"/>
                </a:lnTo>
                <a:lnTo>
                  <a:pt x="9" y="246"/>
                </a:lnTo>
                <a:lnTo>
                  <a:pt x="9" y="244"/>
                </a:lnTo>
                <a:lnTo>
                  <a:pt x="9" y="242"/>
                </a:lnTo>
                <a:lnTo>
                  <a:pt x="9" y="240"/>
                </a:lnTo>
                <a:lnTo>
                  <a:pt x="9" y="238"/>
                </a:lnTo>
                <a:lnTo>
                  <a:pt x="9" y="236"/>
                </a:lnTo>
                <a:lnTo>
                  <a:pt x="9" y="234"/>
                </a:lnTo>
                <a:lnTo>
                  <a:pt x="9" y="232"/>
                </a:lnTo>
                <a:lnTo>
                  <a:pt x="9" y="231"/>
                </a:lnTo>
                <a:lnTo>
                  <a:pt x="9" y="229"/>
                </a:lnTo>
                <a:lnTo>
                  <a:pt x="9" y="227"/>
                </a:lnTo>
                <a:lnTo>
                  <a:pt x="11" y="227"/>
                </a:lnTo>
                <a:lnTo>
                  <a:pt x="13" y="225"/>
                </a:lnTo>
                <a:lnTo>
                  <a:pt x="13" y="223"/>
                </a:lnTo>
                <a:lnTo>
                  <a:pt x="13" y="221"/>
                </a:lnTo>
                <a:lnTo>
                  <a:pt x="15" y="221"/>
                </a:lnTo>
                <a:lnTo>
                  <a:pt x="15" y="219"/>
                </a:lnTo>
                <a:lnTo>
                  <a:pt x="15" y="217"/>
                </a:lnTo>
                <a:lnTo>
                  <a:pt x="15" y="215"/>
                </a:lnTo>
                <a:lnTo>
                  <a:pt x="15" y="213"/>
                </a:lnTo>
                <a:lnTo>
                  <a:pt x="15" y="211"/>
                </a:lnTo>
                <a:lnTo>
                  <a:pt x="15" y="209"/>
                </a:lnTo>
                <a:lnTo>
                  <a:pt x="13" y="209"/>
                </a:lnTo>
                <a:lnTo>
                  <a:pt x="13" y="207"/>
                </a:lnTo>
                <a:lnTo>
                  <a:pt x="11" y="206"/>
                </a:lnTo>
                <a:lnTo>
                  <a:pt x="11" y="204"/>
                </a:lnTo>
                <a:lnTo>
                  <a:pt x="9" y="204"/>
                </a:lnTo>
                <a:lnTo>
                  <a:pt x="9" y="202"/>
                </a:lnTo>
                <a:lnTo>
                  <a:pt x="9" y="200"/>
                </a:lnTo>
                <a:lnTo>
                  <a:pt x="9" y="198"/>
                </a:lnTo>
                <a:lnTo>
                  <a:pt x="9" y="196"/>
                </a:lnTo>
                <a:lnTo>
                  <a:pt x="7" y="196"/>
                </a:lnTo>
                <a:lnTo>
                  <a:pt x="7" y="194"/>
                </a:lnTo>
                <a:lnTo>
                  <a:pt x="7" y="192"/>
                </a:lnTo>
                <a:lnTo>
                  <a:pt x="7" y="190"/>
                </a:lnTo>
                <a:lnTo>
                  <a:pt x="5" y="188"/>
                </a:lnTo>
                <a:lnTo>
                  <a:pt x="5" y="186"/>
                </a:lnTo>
                <a:lnTo>
                  <a:pt x="5" y="184"/>
                </a:lnTo>
                <a:lnTo>
                  <a:pt x="5" y="182"/>
                </a:lnTo>
                <a:lnTo>
                  <a:pt x="7" y="182"/>
                </a:lnTo>
                <a:lnTo>
                  <a:pt x="7" y="181"/>
                </a:lnTo>
                <a:lnTo>
                  <a:pt x="7" y="179"/>
                </a:lnTo>
                <a:lnTo>
                  <a:pt x="9" y="177"/>
                </a:lnTo>
                <a:lnTo>
                  <a:pt x="9" y="175"/>
                </a:lnTo>
                <a:lnTo>
                  <a:pt x="9" y="173"/>
                </a:lnTo>
                <a:lnTo>
                  <a:pt x="9" y="171"/>
                </a:lnTo>
                <a:lnTo>
                  <a:pt x="9" y="169"/>
                </a:lnTo>
                <a:lnTo>
                  <a:pt x="9" y="167"/>
                </a:lnTo>
                <a:lnTo>
                  <a:pt x="9" y="165"/>
                </a:lnTo>
                <a:lnTo>
                  <a:pt x="11" y="163"/>
                </a:lnTo>
                <a:lnTo>
                  <a:pt x="13" y="161"/>
                </a:lnTo>
                <a:lnTo>
                  <a:pt x="15" y="161"/>
                </a:lnTo>
                <a:lnTo>
                  <a:pt x="15" y="159"/>
                </a:lnTo>
                <a:lnTo>
                  <a:pt x="15" y="158"/>
                </a:lnTo>
                <a:lnTo>
                  <a:pt x="15" y="156"/>
                </a:lnTo>
                <a:lnTo>
                  <a:pt x="15" y="154"/>
                </a:lnTo>
                <a:lnTo>
                  <a:pt x="17" y="154"/>
                </a:lnTo>
                <a:lnTo>
                  <a:pt x="17" y="152"/>
                </a:lnTo>
                <a:lnTo>
                  <a:pt x="17" y="150"/>
                </a:lnTo>
                <a:lnTo>
                  <a:pt x="17" y="148"/>
                </a:lnTo>
                <a:lnTo>
                  <a:pt x="17" y="146"/>
                </a:lnTo>
                <a:lnTo>
                  <a:pt x="17" y="144"/>
                </a:lnTo>
                <a:lnTo>
                  <a:pt x="15" y="142"/>
                </a:lnTo>
                <a:lnTo>
                  <a:pt x="15" y="140"/>
                </a:lnTo>
                <a:lnTo>
                  <a:pt x="17" y="140"/>
                </a:lnTo>
                <a:lnTo>
                  <a:pt x="17" y="138"/>
                </a:lnTo>
                <a:lnTo>
                  <a:pt x="17" y="136"/>
                </a:lnTo>
                <a:lnTo>
                  <a:pt x="17" y="134"/>
                </a:lnTo>
                <a:lnTo>
                  <a:pt x="17" y="133"/>
                </a:lnTo>
                <a:lnTo>
                  <a:pt x="21" y="131"/>
                </a:lnTo>
                <a:lnTo>
                  <a:pt x="27" y="127"/>
                </a:lnTo>
                <a:lnTo>
                  <a:pt x="34" y="127"/>
                </a:lnTo>
                <a:lnTo>
                  <a:pt x="46" y="127"/>
                </a:lnTo>
                <a:lnTo>
                  <a:pt x="52" y="127"/>
                </a:lnTo>
                <a:lnTo>
                  <a:pt x="57" y="121"/>
                </a:lnTo>
                <a:lnTo>
                  <a:pt x="73" y="104"/>
                </a:lnTo>
                <a:lnTo>
                  <a:pt x="80" y="100"/>
                </a:lnTo>
                <a:lnTo>
                  <a:pt x="92" y="96"/>
                </a:lnTo>
                <a:lnTo>
                  <a:pt x="98" y="90"/>
                </a:lnTo>
                <a:lnTo>
                  <a:pt x="105" y="83"/>
                </a:lnTo>
                <a:lnTo>
                  <a:pt x="109" y="83"/>
                </a:lnTo>
                <a:lnTo>
                  <a:pt x="113" y="86"/>
                </a:lnTo>
                <a:lnTo>
                  <a:pt x="121" y="88"/>
                </a:lnTo>
                <a:lnTo>
                  <a:pt x="130" y="85"/>
                </a:lnTo>
                <a:lnTo>
                  <a:pt x="144" y="79"/>
                </a:lnTo>
                <a:lnTo>
                  <a:pt x="153" y="75"/>
                </a:lnTo>
                <a:lnTo>
                  <a:pt x="161" y="71"/>
                </a:lnTo>
                <a:lnTo>
                  <a:pt x="184" y="58"/>
                </a:lnTo>
                <a:lnTo>
                  <a:pt x="201" y="50"/>
                </a:lnTo>
                <a:lnTo>
                  <a:pt x="213" y="46"/>
                </a:lnTo>
                <a:lnTo>
                  <a:pt x="219" y="42"/>
                </a:lnTo>
                <a:lnTo>
                  <a:pt x="226" y="38"/>
                </a:lnTo>
                <a:lnTo>
                  <a:pt x="232" y="31"/>
                </a:lnTo>
                <a:lnTo>
                  <a:pt x="234" y="23"/>
                </a:lnTo>
                <a:lnTo>
                  <a:pt x="234" y="15"/>
                </a:lnTo>
                <a:lnTo>
                  <a:pt x="238" y="10"/>
                </a:lnTo>
                <a:lnTo>
                  <a:pt x="244" y="6"/>
                </a:lnTo>
                <a:lnTo>
                  <a:pt x="246" y="4"/>
                </a:lnTo>
                <a:lnTo>
                  <a:pt x="249" y="2"/>
                </a:lnTo>
                <a:lnTo>
                  <a:pt x="257" y="0"/>
                </a:lnTo>
                <a:lnTo>
                  <a:pt x="271" y="4"/>
                </a:lnTo>
                <a:lnTo>
                  <a:pt x="276" y="10"/>
                </a:lnTo>
                <a:lnTo>
                  <a:pt x="282" y="25"/>
                </a:lnTo>
                <a:lnTo>
                  <a:pt x="286" y="31"/>
                </a:lnTo>
                <a:lnTo>
                  <a:pt x="290" y="35"/>
                </a:lnTo>
                <a:lnTo>
                  <a:pt x="303" y="38"/>
                </a:lnTo>
                <a:lnTo>
                  <a:pt x="317" y="42"/>
                </a:lnTo>
                <a:lnTo>
                  <a:pt x="334" y="48"/>
                </a:lnTo>
                <a:lnTo>
                  <a:pt x="344" y="48"/>
                </a:lnTo>
                <a:lnTo>
                  <a:pt x="347" y="46"/>
                </a:lnTo>
                <a:lnTo>
                  <a:pt x="351" y="42"/>
                </a:lnTo>
                <a:lnTo>
                  <a:pt x="357" y="42"/>
                </a:lnTo>
                <a:lnTo>
                  <a:pt x="359" y="42"/>
                </a:lnTo>
                <a:lnTo>
                  <a:pt x="359" y="44"/>
                </a:lnTo>
                <a:lnTo>
                  <a:pt x="361" y="46"/>
                </a:lnTo>
                <a:lnTo>
                  <a:pt x="361" y="50"/>
                </a:lnTo>
                <a:lnTo>
                  <a:pt x="357" y="54"/>
                </a:lnTo>
                <a:lnTo>
                  <a:pt x="344" y="63"/>
                </a:lnTo>
                <a:lnTo>
                  <a:pt x="336" y="71"/>
                </a:lnTo>
                <a:lnTo>
                  <a:pt x="330" y="81"/>
                </a:lnTo>
                <a:lnTo>
                  <a:pt x="330" y="96"/>
                </a:lnTo>
                <a:lnTo>
                  <a:pt x="332" y="104"/>
                </a:lnTo>
                <a:lnTo>
                  <a:pt x="332" y="106"/>
                </a:lnTo>
                <a:lnTo>
                  <a:pt x="334" y="110"/>
                </a:lnTo>
                <a:lnTo>
                  <a:pt x="334" y="111"/>
                </a:lnTo>
                <a:lnTo>
                  <a:pt x="346" y="134"/>
                </a:lnTo>
                <a:lnTo>
                  <a:pt x="365" y="175"/>
                </a:lnTo>
                <a:lnTo>
                  <a:pt x="374" y="194"/>
                </a:lnTo>
                <a:lnTo>
                  <a:pt x="380" y="200"/>
                </a:lnTo>
                <a:lnTo>
                  <a:pt x="384" y="204"/>
                </a:lnTo>
                <a:lnTo>
                  <a:pt x="388" y="207"/>
                </a:lnTo>
                <a:lnTo>
                  <a:pt x="392" y="211"/>
                </a:lnTo>
                <a:lnTo>
                  <a:pt x="394" y="215"/>
                </a:lnTo>
                <a:lnTo>
                  <a:pt x="395" y="219"/>
                </a:lnTo>
                <a:lnTo>
                  <a:pt x="395" y="223"/>
                </a:lnTo>
                <a:lnTo>
                  <a:pt x="395" y="227"/>
                </a:lnTo>
                <a:lnTo>
                  <a:pt x="395" y="231"/>
                </a:lnTo>
                <a:lnTo>
                  <a:pt x="395" y="232"/>
                </a:lnTo>
                <a:lnTo>
                  <a:pt x="395" y="234"/>
                </a:lnTo>
                <a:lnTo>
                  <a:pt x="397" y="240"/>
                </a:lnTo>
                <a:lnTo>
                  <a:pt x="405" y="244"/>
                </a:lnTo>
                <a:lnTo>
                  <a:pt x="409" y="246"/>
                </a:lnTo>
                <a:lnTo>
                  <a:pt x="413" y="248"/>
                </a:lnTo>
                <a:lnTo>
                  <a:pt x="411" y="248"/>
                </a:lnTo>
                <a:lnTo>
                  <a:pt x="411" y="250"/>
                </a:lnTo>
                <a:lnTo>
                  <a:pt x="411" y="252"/>
                </a:lnTo>
                <a:lnTo>
                  <a:pt x="411" y="254"/>
                </a:lnTo>
                <a:lnTo>
                  <a:pt x="411" y="255"/>
                </a:lnTo>
                <a:lnTo>
                  <a:pt x="411" y="257"/>
                </a:lnTo>
                <a:lnTo>
                  <a:pt x="411" y="261"/>
                </a:lnTo>
                <a:lnTo>
                  <a:pt x="409" y="263"/>
                </a:lnTo>
                <a:lnTo>
                  <a:pt x="407" y="265"/>
                </a:lnTo>
                <a:lnTo>
                  <a:pt x="407" y="267"/>
                </a:lnTo>
                <a:lnTo>
                  <a:pt x="405" y="269"/>
                </a:lnTo>
                <a:lnTo>
                  <a:pt x="403" y="269"/>
                </a:lnTo>
                <a:lnTo>
                  <a:pt x="401" y="269"/>
                </a:lnTo>
                <a:lnTo>
                  <a:pt x="399" y="269"/>
                </a:lnTo>
                <a:lnTo>
                  <a:pt x="399" y="271"/>
                </a:lnTo>
                <a:lnTo>
                  <a:pt x="397" y="271"/>
                </a:lnTo>
                <a:lnTo>
                  <a:pt x="395" y="273"/>
                </a:lnTo>
                <a:lnTo>
                  <a:pt x="394" y="273"/>
                </a:lnTo>
                <a:lnTo>
                  <a:pt x="390" y="273"/>
                </a:lnTo>
                <a:lnTo>
                  <a:pt x="388" y="273"/>
                </a:lnTo>
                <a:lnTo>
                  <a:pt x="386" y="273"/>
                </a:lnTo>
                <a:lnTo>
                  <a:pt x="384" y="275"/>
                </a:lnTo>
                <a:lnTo>
                  <a:pt x="384" y="279"/>
                </a:lnTo>
                <a:lnTo>
                  <a:pt x="384" y="280"/>
                </a:lnTo>
                <a:lnTo>
                  <a:pt x="384" y="282"/>
                </a:lnTo>
                <a:lnTo>
                  <a:pt x="382" y="282"/>
                </a:lnTo>
                <a:lnTo>
                  <a:pt x="382" y="284"/>
                </a:lnTo>
                <a:lnTo>
                  <a:pt x="380" y="284"/>
                </a:lnTo>
                <a:lnTo>
                  <a:pt x="378" y="282"/>
                </a:lnTo>
                <a:lnTo>
                  <a:pt x="376" y="282"/>
                </a:lnTo>
                <a:lnTo>
                  <a:pt x="374" y="282"/>
                </a:lnTo>
                <a:lnTo>
                  <a:pt x="374" y="284"/>
                </a:lnTo>
                <a:lnTo>
                  <a:pt x="372" y="286"/>
                </a:lnTo>
                <a:lnTo>
                  <a:pt x="372" y="288"/>
                </a:lnTo>
                <a:lnTo>
                  <a:pt x="370" y="290"/>
                </a:lnTo>
                <a:lnTo>
                  <a:pt x="370" y="292"/>
                </a:lnTo>
                <a:lnTo>
                  <a:pt x="369" y="292"/>
                </a:lnTo>
                <a:lnTo>
                  <a:pt x="369" y="290"/>
                </a:lnTo>
                <a:lnTo>
                  <a:pt x="367" y="288"/>
                </a:lnTo>
                <a:lnTo>
                  <a:pt x="367" y="284"/>
                </a:lnTo>
                <a:lnTo>
                  <a:pt x="365" y="282"/>
                </a:lnTo>
                <a:lnTo>
                  <a:pt x="365" y="280"/>
                </a:lnTo>
                <a:lnTo>
                  <a:pt x="361" y="279"/>
                </a:lnTo>
                <a:lnTo>
                  <a:pt x="361" y="277"/>
                </a:lnTo>
                <a:lnTo>
                  <a:pt x="359" y="275"/>
                </a:lnTo>
                <a:lnTo>
                  <a:pt x="357" y="273"/>
                </a:lnTo>
                <a:lnTo>
                  <a:pt x="355" y="271"/>
                </a:lnTo>
                <a:lnTo>
                  <a:pt x="353" y="269"/>
                </a:lnTo>
                <a:lnTo>
                  <a:pt x="351" y="269"/>
                </a:lnTo>
                <a:lnTo>
                  <a:pt x="349" y="267"/>
                </a:lnTo>
                <a:lnTo>
                  <a:pt x="347" y="265"/>
                </a:lnTo>
                <a:lnTo>
                  <a:pt x="346" y="267"/>
                </a:lnTo>
                <a:lnTo>
                  <a:pt x="344" y="267"/>
                </a:lnTo>
                <a:lnTo>
                  <a:pt x="340" y="269"/>
                </a:lnTo>
                <a:lnTo>
                  <a:pt x="340" y="271"/>
                </a:lnTo>
                <a:lnTo>
                  <a:pt x="340" y="273"/>
                </a:lnTo>
                <a:lnTo>
                  <a:pt x="340" y="275"/>
                </a:lnTo>
                <a:lnTo>
                  <a:pt x="338" y="275"/>
                </a:lnTo>
                <a:lnTo>
                  <a:pt x="336" y="277"/>
                </a:lnTo>
                <a:lnTo>
                  <a:pt x="334" y="277"/>
                </a:lnTo>
                <a:lnTo>
                  <a:pt x="332" y="279"/>
                </a:lnTo>
                <a:lnTo>
                  <a:pt x="330" y="279"/>
                </a:lnTo>
                <a:lnTo>
                  <a:pt x="330" y="280"/>
                </a:lnTo>
                <a:lnTo>
                  <a:pt x="330" y="284"/>
                </a:lnTo>
                <a:lnTo>
                  <a:pt x="332" y="286"/>
                </a:lnTo>
                <a:lnTo>
                  <a:pt x="332" y="288"/>
                </a:lnTo>
                <a:lnTo>
                  <a:pt x="330" y="288"/>
                </a:lnTo>
                <a:lnTo>
                  <a:pt x="328" y="290"/>
                </a:lnTo>
                <a:lnTo>
                  <a:pt x="326" y="290"/>
                </a:lnTo>
                <a:lnTo>
                  <a:pt x="324" y="292"/>
                </a:lnTo>
                <a:lnTo>
                  <a:pt x="321" y="292"/>
                </a:lnTo>
                <a:lnTo>
                  <a:pt x="317" y="292"/>
                </a:lnTo>
                <a:lnTo>
                  <a:pt x="313" y="292"/>
                </a:lnTo>
                <a:lnTo>
                  <a:pt x="311" y="292"/>
                </a:lnTo>
                <a:lnTo>
                  <a:pt x="309" y="290"/>
                </a:lnTo>
                <a:lnTo>
                  <a:pt x="307" y="288"/>
                </a:lnTo>
                <a:lnTo>
                  <a:pt x="307" y="290"/>
                </a:lnTo>
                <a:lnTo>
                  <a:pt x="307" y="292"/>
                </a:lnTo>
                <a:lnTo>
                  <a:pt x="305" y="298"/>
                </a:lnTo>
                <a:lnTo>
                  <a:pt x="303" y="302"/>
                </a:lnTo>
                <a:lnTo>
                  <a:pt x="303" y="303"/>
                </a:lnTo>
                <a:lnTo>
                  <a:pt x="303" y="307"/>
                </a:lnTo>
                <a:lnTo>
                  <a:pt x="303" y="309"/>
                </a:lnTo>
                <a:lnTo>
                  <a:pt x="303" y="311"/>
                </a:lnTo>
                <a:lnTo>
                  <a:pt x="303" y="313"/>
                </a:lnTo>
                <a:lnTo>
                  <a:pt x="301" y="313"/>
                </a:lnTo>
                <a:lnTo>
                  <a:pt x="301" y="315"/>
                </a:lnTo>
                <a:lnTo>
                  <a:pt x="303" y="317"/>
                </a:lnTo>
                <a:lnTo>
                  <a:pt x="305" y="319"/>
                </a:lnTo>
                <a:lnTo>
                  <a:pt x="305" y="321"/>
                </a:lnTo>
                <a:lnTo>
                  <a:pt x="305" y="323"/>
                </a:lnTo>
                <a:lnTo>
                  <a:pt x="305" y="328"/>
                </a:lnTo>
                <a:lnTo>
                  <a:pt x="303" y="328"/>
                </a:lnTo>
                <a:lnTo>
                  <a:pt x="301" y="330"/>
                </a:lnTo>
                <a:lnTo>
                  <a:pt x="299" y="330"/>
                </a:lnTo>
                <a:lnTo>
                  <a:pt x="303" y="332"/>
                </a:lnTo>
                <a:lnTo>
                  <a:pt x="305" y="338"/>
                </a:lnTo>
                <a:lnTo>
                  <a:pt x="307" y="340"/>
                </a:lnTo>
                <a:lnTo>
                  <a:pt x="309" y="342"/>
                </a:lnTo>
                <a:lnTo>
                  <a:pt x="313" y="344"/>
                </a:lnTo>
                <a:lnTo>
                  <a:pt x="315" y="344"/>
                </a:lnTo>
                <a:lnTo>
                  <a:pt x="319" y="348"/>
                </a:lnTo>
                <a:lnTo>
                  <a:pt x="319" y="350"/>
                </a:lnTo>
                <a:lnTo>
                  <a:pt x="319" y="351"/>
                </a:lnTo>
                <a:lnTo>
                  <a:pt x="321" y="353"/>
                </a:lnTo>
                <a:lnTo>
                  <a:pt x="322" y="355"/>
                </a:lnTo>
                <a:lnTo>
                  <a:pt x="321" y="355"/>
                </a:lnTo>
                <a:lnTo>
                  <a:pt x="321" y="357"/>
                </a:lnTo>
                <a:lnTo>
                  <a:pt x="322" y="359"/>
                </a:lnTo>
                <a:lnTo>
                  <a:pt x="322" y="361"/>
                </a:lnTo>
                <a:lnTo>
                  <a:pt x="322" y="363"/>
                </a:lnTo>
                <a:lnTo>
                  <a:pt x="324" y="365"/>
                </a:lnTo>
                <a:lnTo>
                  <a:pt x="324" y="367"/>
                </a:lnTo>
                <a:lnTo>
                  <a:pt x="324" y="371"/>
                </a:lnTo>
                <a:lnTo>
                  <a:pt x="322" y="373"/>
                </a:lnTo>
                <a:lnTo>
                  <a:pt x="321" y="376"/>
                </a:lnTo>
                <a:lnTo>
                  <a:pt x="321" y="378"/>
                </a:lnTo>
                <a:lnTo>
                  <a:pt x="321" y="380"/>
                </a:lnTo>
                <a:lnTo>
                  <a:pt x="319" y="382"/>
                </a:lnTo>
                <a:lnTo>
                  <a:pt x="319" y="386"/>
                </a:lnTo>
                <a:lnTo>
                  <a:pt x="317" y="390"/>
                </a:lnTo>
                <a:lnTo>
                  <a:pt x="317" y="394"/>
                </a:lnTo>
                <a:lnTo>
                  <a:pt x="317" y="396"/>
                </a:lnTo>
                <a:lnTo>
                  <a:pt x="317" y="398"/>
                </a:lnTo>
                <a:lnTo>
                  <a:pt x="319" y="401"/>
                </a:lnTo>
                <a:lnTo>
                  <a:pt x="319" y="405"/>
                </a:lnTo>
                <a:lnTo>
                  <a:pt x="317" y="409"/>
                </a:lnTo>
                <a:lnTo>
                  <a:pt x="317" y="411"/>
                </a:lnTo>
                <a:lnTo>
                  <a:pt x="317" y="413"/>
                </a:lnTo>
                <a:lnTo>
                  <a:pt x="317" y="415"/>
                </a:lnTo>
                <a:lnTo>
                  <a:pt x="317" y="417"/>
                </a:lnTo>
                <a:lnTo>
                  <a:pt x="315" y="419"/>
                </a:lnTo>
                <a:lnTo>
                  <a:pt x="315" y="421"/>
                </a:lnTo>
                <a:lnTo>
                  <a:pt x="315" y="423"/>
                </a:lnTo>
                <a:lnTo>
                  <a:pt x="313" y="423"/>
                </a:lnTo>
                <a:lnTo>
                  <a:pt x="311" y="424"/>
                </a:lnTo>
                <a:lnTo>
                  <a:pt x="311" y="426"/>
                </a:lnTo>
                <a:lnTo>
                  <a:pt x="309" y="426"/>
                </a:lnTo>
                <a:lnTo>
                  <a:pt x="309" y="428"/>
                </a:lnTo>
                <a:lnTo>
                  <a:pt x="307" y="430"/>
                </a:lnTo>
                <a:lnTo>
                  <a:pt x="307" y="432"/>
                </a:lnTo>
                <a:lnTo>
                  <a:pt x="307" y="434"/>
                </a:lnTo>
                <a:lnTo>
                  <a:pt x="305" y="434"/>
                </a:lnTo>
                <a:lnTo>
                  <a:pt x="305" y="436"/>
                </a:lnTo>
                <a:lnTo>
                  <a:pt x="305" y="438"/>
                </a:lnTo>
                <a:lnTo>
                  <a:pt x="305" y="440"/>
                </a:lnTo>
                <a:lnTo>
                  <a:pt x="303" y="440"/>
                </a:lnTo>
                <a:lnTo>
                  <a:pt x="303" y="442"/>
                </a:lnTo>
                <a:lnTo>
                  <a:pt x="305" y="444"/>
                </a:lnTo>
                <a:lnTo>
                  <a:pt x="307" y="446"/>
                </a:lnTo>
                <a:lnTo>
                  <a:pt x="305" y="446"/>
                </a:lnTo>
                <a:lnTo>
                  <a:pt x="303" y="446"/>
                </a:lnTo>
                <a:lnTo>
                  <a:pt x="303" y="447"/>
                </a:lnTo>
                <a:lnTo>
                  <a:pt x="305" y="447"/>
                </a:lnTo>
                <a:lnTo>
                  <a:pt x="307" y="447"/>
                </a:lnTo>
                <a:lnTo>
                  <a:pt x="307" y="449"/>
                </a:lnTo>
                <a:lnTo>
                  <a:pt x="303" y="449"/>
                </a:lnTo>
                <a:lnTo>
                  <a:pt x="301" y="447"/>
                </a:lnTo>
                <a:lnTo>
                  <a:pt x="297" y="447"/>
                </a:lnTo>
                <a:lnTo>
                  <a:pt x="294" y="449"/>
                </a:lnTo>
                <a:lnTo>
                  <a:pt x="292" y="451"/>
                </a:lnTo>
                <a:lnTo>
                  <a:pt x="290" y="449"/>
                </a:lnTo>
                <a:lnTo>
                  <a:pt x="288" y="449"/>
                </a:lnTo>
                <a:lnTo>
                  <a:pt x="284" y="453"/>
                </a:lnTo>
                <a:lnTo>
                  <a:pt x="282" y="453"/>
                </a:lnTo>
                <a:lnTo>
                  <a:pt x="280" y="453"/>
                </a:lnTo>
                <a:lnTo>
                  <a:pt x="280" y="457"/>
                </a:lnTo>
                <a:lnTo>
                  <a:pt x="278" y="457"/>
                </a:lnTo>
                <a:lnTo>
                  <a:pt x="278" y="459"/>
                </a:lnTo>
                <a:lnTo>
                  <a:pt x="274" y="459"/>
                </a:lnTo>
                <a:lnTo>
                  <a:pt x="269" y="459"/>
                </a:lnTo>
                <a:lnTo>
                  <a:pt x="265" y="459"/>
                </a:lnTo>
                <a:lnTo>
                  <a:pt x="261" y="459"/>
                </a:lnTo>
                <a:lnTo>
                  <a:pt x="249" y="459"/>
                </a:lnTo>
                <a:lnTo>
                  <a:pt x="248" y="459"/>
                </a:lnTo>
                <a:lnTo>
                  <a:pt x="244" y="461"/>
                </a:lnTo>
                <a:lnTo>
                  <a:pt x="240" y="461"/>
                </a:lnTo>
                <a:lnTo>
                  <a:pt x="236" y="461"/>
                </a:lnTo>
                <a:lnTo>
                  <a:pt x="230" y="461"/>
                </a:lnTo>
                <a:lnTo>
                  <a:pt x="228" y="461"/>
                </a:lnTo>
                <a:lnTo>
                  <a:pt x="228" y="459"/>
                </a:lnTo>
                <a:lnTo>
                  <a:pt x="228" y="457"/>
                </a:lnTo>
                <a:lnTo>
                  <a:pt x="230" y="455"/>
                </a:lnTo>
                <a:lnTo>
                  <a:pt x="234" y="455"/>
                </a:lnTo>
                <a:lnTo>
                  <a:pt x="240" y="451"/>
                </a:lnTo>
                <a:lnTo>
                  <a:pt x="242" y="449"/>
                </a:lnTo>
                <a:lnTo>
                  <a:pt x="244" y="447"/>
                </a:lnTo>
                <a:lnTo>
                  <a:pt x="242" y="446"/>
                </a:lnTo>
                <a:lnTo>
                  <a:pt x="242" y="444"/>
                </a:lnTo>
                <a:lnTo>
                  <a:pt x="242" y="442"/>
                </a:lnTo>
                <a:lnTo>
                  <a:pt x="240" y="440"/>
                </a:lnTo>
                <a:lnTo>
                  <a:pt x="240" y="438"/>
                </a:lnTo>
                <a:lnTo>
                  <a:pt x="240" y="436"/>
                </a:lnTo>
                <a:lnTo>
                  <a:pt x="240" y="434"/>
                </a:lnTo>
                <a:lnTo>
                  <a:pt x="238" y="432"/>
                </a:lnTo>
                <a:lnTo>
                  <a:pt x="238" y="428"/>
                </a:lnTo>
                <a:lnTo>
                  <a:pt x="236" y="428"/>
                </a:lnTo>
                <a:lnTo>
                  <a:pt x="236" y="426"/>
                </a:lnTo>
                <a:lnTo>
                  <a:pt x="236" y="424"/>
                </a:lnTo>
                <a:lnTo>
                  <a:pt x="236" y="423"/>
                </a:lnTo>
                <a:lnTo>
                  <a:pt x="236" y="421"/>
                </a:lnTo>
                <a:lnTo>
                  <a:pt x="236" y="419"/>
                </a:lnTo>
                <a:lnTo>
                  <a:pt x="236" y="417"/>
                </a:lnTo>
                <a:lnTo>
                  <a:pt x="236" y="415"/>
                </a:lnTo>
                <a:lnTo>
                  <a:pt x="236" y="413"/>
                </a:lnTo>
                <a:lnTo>
                  <a:pt x="234" y="413"/>
                </a:lnTo>
                <a:lnTo>
                  <a:pt x="232" y="413"/>
                </a:lnTo>
                <a:lnTo>
                  <a:pt x="230" y="413"/>
                </a:lnTo>
                <a:lnTo>
                  <a:pt x="228" y="413"/>
                </a:lnTo>
                <a:lnTo>
                  <a:pt x="226" y="413"/>
                </a:lnTo>
                <a:lnTo>
                  <a:pt x="226" y="411"/>
                </a:lnTo>
                <a:lnTo>
                  <a:pt x="226" y="409"/>
                </a:lnTo>
                <a:lnTo>
                  <a:pt x="226" y="407"/>
                </a:lnTo>
                <a:lnTo>
                  <a:pt x="226" y="405"/>
                </a:lnTo>
                <a:lnTo>
                  <a:pt x="226" y="403"/>
                </a:lnTo>
                <a:lnTo>
                  <a:pt x="226" y="401"/>
                </a:lnTo>
                <a:lnTo>
                  <a:pt x="226" y="399"/>
                </a:lnTo>
                <a:lnTo>
                  <a:pt x="226" y="398"/>
                </a:lnTo>
                <a:lnTo>
                  <a:pt x="226" y="396"/>
                </a:lnTo>
                <a:lnTo>
                  <a:pt x="226" y="394"/>
                </a:lnTo>
                <a:lnTo>
                  <a:pt x="226" y="392"/>
                </a:lnTo>
                <a:lnTo>
                  <a:pt x="224" y="392"/>
                </a:lnTo>
                <a:lnTo>
                  <a:pt x="224" y="394"/>
                </a:lnTo>
                <a:lnTo>
                  <a:pt x="224" y="392"/>
                </a:lnTo>
                <a:lnTo>
                  <a:pt x="223" y="392"/>
                </a:lnTo>
                <a:lnTo>
                  <a:pt x="224" y="390"/>
                </a:lnTo>
                <a:lnTo>
                  <a:pt x="224" y="388"/>
                </a:lnTo>
                <a:lnTo>
                  <a:pt x="224" y="386"/>
                </a:lnTo>
                <a:lnTo>
                  <a:pt x="224" y="384"/>
                </a:lnTo>
                <a:lnTo>
                  <a:pt x="224" y="382"/>
                </a:lnTo>
                <a:lnTo>
                  <a:pt x="224" y="380"/>
                </a:lnTo>
                <a:lnTo>
                  <a:pt x="223" y="380"/>
                </a:lnTo>
                <a:lnTo>
                  <a:pt x="221" y="380"/>
                </a:lnTo>
                <a:lnTo>
                  <a:pt x="219" y="380"/>
                </a:lnTo>
                <a:lnTo>
                  <a:pt x="217" y="380"/>
                </a:lnTo>
                <a:lnTo>
                  <a:pt x="215" y="380"/>
                </a:lnTo>
                <a:lnTo>
                  <a:pt x="213" y="380"/>
                </a:lnTo>
                <a:lnTo>
                  <a:pt x="211" y="380"/>
                </a:lnTo>
                <a:lnTo>
                  <a:pt x="209" y="380"/>
                </a:lnTo>
                <a:lnTo>
                  <a:pt x="207" y="380"/>
                </a:lnTo>
                <a:lnTo>
                  <a:pt x="205" y="380"/>
                </a:lnTo>
                <a:lnTo>
                  <a:pt x="203" y="380"/>
                </a:lnTo>
                <a:lnTo>
                  <a:pt x="201" y="380"/>
                </a:lnTo>
                <a:lnTo>
                  <a:pt x="199" y="382"/>
                </a:lnTo>
                <a:lnTo>
                  <a:pt x="198" y="382"/>
                </a:lnTo>
                <a:lnTo>
                  <a:pt x="196" y="382"/>
                </a:lnTo>
                <a:lnTo>
                  <a:pt x="194" y="382"/>
                </a:lnTo>
                <a:lnTo>
                  <a:pt x="190" y="382"/>
                </a:lnTo>
                <a:lnTo>
                  <a:pt x="188" y="382"/>
                </a:lnTo>
                <a:lnTo>
                  <a:pt x="186" y="382"/>
                </a:lnTo>
                <a:lnTo>
                  <a:pt x="186" y="384"/>
                </a:lnTo>
                <a:lnTo>
                  <a:pt x="186" y="386"/>
                </a:lnTo>
                <a:lnTo>
                  <a:pt x="184" y="386"/>
                </a:lnTo>
                <a:lnTo>
                  <a:pt x="184" y="388"/>
                </a:lnTo>
                <a:lnTo>
                  <a:pt x="182" y="388"/>
                </a:lnTo>
                <a:lnTo>
                  <a:pt x="182" y="390"/>
                </a:lnTo>
                <a:lnTo>
                  <a:pt x="180" y="390"/>
                </a:lnTo>
                <a:lnTo>
                  <a:pt x="178" y="392"/>
                </a:lnTo>
                <a:lnTo>
                  <a:pt x="176" y="392"/>
                </a:lnTo>
                <a:lnTo>
                  <a:pt x="175" y="392"/>
                </a:lnTo>
                <a:lnTo>
                  <a:pt x="175" y="394"/>
                </a:lnTo>
                <a:lnTo>
                  <a:pt x="173" y="394"/>
                </a:lnTo>
                <a:lnTo>
                  <a:pt x="173" y="392"/>
                </a:lnTo>
                <a:lnTo>
                  <a:pt x="173" y="390"/>
                </a:lnTo>
                <a:lnTo>
                  <a:pt x="175" y="390"/>
                </a:lnTo>
                <a:lnTo>
                  <a:pt x="175" y="388"/>
                </a:lnTo>
                <a:lnTo>
                  <a:pt x="175" y="386"/>
                </a:lnTo>
                <a:lnTo>
                  <a:pt x="175" y="384"/>
                </a:lnTo>
                <a:lnTo>
                  <a:pt x="173" y="384"/>
                </a:lnTo>
                <a:lnTo>
                  <a:pt x="173" y="382"/>
                </a:lnTo>
                <a:lnTo>
                  <a:pt x="171" y="380"/>
                </a:lnTo>
                <a:lnTo>
                  <a:pt x="171" y="378"/>
                </a:lnTo>
                <a:lnTo>
                  <a:pt x="171" y="376"/>
                </a:lnTo>
                <a:lnTo>
                  <a:pt x="171" y="375"/>
                </a:lnTo>
                <a:lnTo>
                  <a:pt x="171" y="373"/>
                </a:lnTo>
                <a:lnTo>
                  <a:pt x="169" y="373"/>
                </a:lnTo>
                <a:lnTo>
                  <a:pt x="169" y="371"/>
                </a:lnTo>
                <a:lnTo>
                  <a:pt x="167" y="371"/>
                </a:lnTo>
                <a:lnTo>
                  <a:pt x="165" y="371"/>
                </a:lnTo>
                <a:lnTo>
                  <a:pt x="163" y="373"/>
                </a:lnTo>
                <a:lnTo>
                  <a:pt x="161" y="375"/>
                </a:lnTo>
                <a:lnTo>
                  <a:pt x="159" y="375"/>
                </a:lnTo>
                <a:lnTo>
                  <a:pt x="159" y="376"/>
                </a:lnTo>
                <a:lnTo>
                  <a:pt x="157" y="376"/>
                </a:lnTo>
                <a:lnTo>
                  <a:pt x="155" y="378"/>
                </a:lnTo>
                <a:lnTo>
                  <a:pt x="157" y="380"/>
                </a:lnTo>
                <a:lnTo>
                  <a:pt x="155" y="382"/>
                </a:lnTo>
                <a:lnTo>
                  <a:pt x="153" y="382"/>
                </a:lnTo>
                <a:lnTo>
                  <a:pt x="153" y="384"/>
                </a:lnTo>
                <a:lnTo>
                  <a:pt x="153" y="386"/>
                </a:lnTo>
                <a:lnTo>
                  <a:pt x="153" y="388"/>
                </a:lnTo>
                <a:lnTo>
                  <a:pt x="153" y="390"/>
                </a:lnTo>
                <a:lnTo>
                  <a:pt x="153" y="392"/>
                </a:lnTo>
                <a:lnTo>
                  <a:pt x="151" y="392"/>
                </a:lnTo>
                <a:lnTo>
                  <a:pt x="151" y="394"/>
                </a:lnTo>
                <a:lnTo>
                  <a:pt x="150" y="394"/>
                </a:lnTo>
                <a:lnTo>
                  <a:pt x="150" y="396"/>
                </a:lnTo>
                <a:lnTo>
                  <a:pt x="148" y="396"/>
                </a:lnTo>
                <a:lnTo>
                  <a:pt x="148" y="398"/>
                </a:lnTo>
                <a:lnTo>
                  <a:pt x="146" y="399"/>
                </a:lnTo>
                <a:lnTo>
                  <a:pt x="146" y="401"/>
                </a:lnTo>
                <a:lnTo>
                  <a:pt x="144" y="401"/>
                </a:lnTo>
                <a:lnTo>
                  <a:pt x="144" y="403"/>
                </a:lnTo>
                <a:lnTo>
                  <a:pt x="142" y="403"/>
                </a:lnTo>
                <a:lnTo>
                  <a:pt x="142" y="405"/>
                </a:lnTo>
                <a:lnTo>
                  <a:pt x="142" y="407"/>
                </a:lnTo>
                <a:lnTo>
                  <a:pt x="140" y="409"/>
                </a:lnTo>
                <a:lnTo>
                  <a:pt x="138" y="409"/>
                </a:lnTo>
                <a:lnTo>
                  <a:pt x="136" y="409"/>
                </a:lnTo>
                <a:lnTo>
                  <a:pt x="134" y="409"/>
                </a:lnTo>
                <a:lnTo>
                  <a:pt x="132" y="407"/>
                </a:lnTo>
                <a:lnTo>
                  <a:pt x="130" y="405"/>
                </a:lnTo>
                <a:lnTo>
                  <a:pt x="130" y="403"/>
                </a:lnTo>
                <a:lnTo>
                  <a:pt x="126" y="399"/>
                </a:lnTo>
                <a:lnTo>
                  <a:pt x="125" y="398"/>
                </a:lnTo>
                <a:lnTo>
                  <a:pt x="121" y="398"/>
                </a:lnTo>
                <a:lnTo>
                  <a:pt x="119" y="398"/>
                </a:lnTo>
                <a:lnTo>
                  <a:pt x="117" y="398"/>
                </a:lnTo>
                <a:lnTo>
                  <a:pt x="115" y="398"/>
                </a:lnTo>
                <a:lnTo>
                  <a:pt x="113" y="398"/>
                </a:lnTo>
                <a:lnTo>
                  <a:pt x="109" y="398"/>
                </a:lnTo>
                <a:lnTo>
                  <a:pt x="107" y="396"/>
                </a:lnTo>
                <a:lnTo>
                  <a:pt x="105" y="396"/>
                </a:lnTo>
                <a:lnTo>
                  <a:pt x="103" y="396"/>
                </a:lnTo>
                <a:lnTo>
                  <a:pt x="103" y="394"/>
                </a:lnTo>
                <a:lnTo>
                  <a:pt x="102" y="394"/>
                </a:lnTo>
                <a:lnTo>
                  <a:pt x="102" y="392"/>
                </a:lnTo>
                <a:lnTo>
                  <a:pt x="100" y="392"/>
                </a:lnTo>
                <a:lnTo>
                  <a:pt x="98" y="390"/>
                </a:lnTo>
                <a:lnTo>
                  <a:pt x="96" y="390"/>
                </a:lnTo>
                <a:lnTo>
                  <a:pt x="94" y="388"/>
                </a:lnTo>
                <a:lnTo>
                  <a:pt x="92" y="386"/>
                </a:lnTo>
                <a:lnTo>
                  <a:pt x="90" y="384"/>
                </a:lnTo>
                <a:lnTo>
                  <a:pt x="90" y="382"/>
                </a:lnTo>
                <a:lnTo>
                  <a:pt x="88" y="382"/>
                </a:lnTo>
                <a:lnTo>
                  <a:pt x="86" y="382"/>
                </a:lnTo>
                <a:lnTo>
                  <a:pt x="86" y="380"/>
                </a:lnTo>
                <a:lnTo>
                  <a:pt x="86" y="378"/>
                </a:lnTo>
                <a:lnTo>
                  <a:pt x="86" y="376"/>
                </a:lnTo>
                <a:lnTo>
                  <a:pt x="84" y="376"/>
                </a:lnTo>
                <a:lnTo>
                  <a:pt x="84" y="375"/>
                </a:lnTo>
                <a:lnTo>
                  <a:pt x="86" y="373"/>
                </a:lnTo>
                <a:lnTo>
                  <a:pt x="86" y="371"/>
                </a:lnTo>
                <a:lnTo>
                  <a:pt x="86" y="369"/>
                </a:lnTo>
                <a:lnTo>
                  <a:pt x="84" y="367"/>
                </a:lnTo>
                <a:lnTo>
                  <a:pt x="84" y="365"/>
                </a:lnTo>
                <a:lnTo>
                  <a:pt x="82" y="363"/>
                </a:lnTo>
                <a:lnTo>
                  <a:pt x="80" y="363"/>
                </a:lnTo>
                <a:lnTo>
                  <a:pt x="78" y="361"/>
                </a:lnTo>
                <a:lnTo>
                  <a:pt x="78" y="359"/>
                </a:lnTo>
                <a:lnTo>
                  <a:pt x="77" y="357"/>
                </a:lnTo>
                <a:lnTo>
                  <a:pt x="75" y="357"/>
                </a:lnTo>
                <a:lnTo>
                  <a:pt x="73" y="357"/>
                </a:lnTo>
                <a:lnTo>
                  <a:pt x="71" y="357"/>
                </a:lnTo>
                <a:lnTo>
                  <a:pt x="71" y="355"/>
                </a:lnTo>
                <a:lnTo>
                  <a:pt x="69" y="355"/>
                </a:lnTo>
                <a:lnTo>
                  <a:pt x="69" y="353"/>
                </a:lnTo>
                <a:lnTo>
                  <a:pt x="67" y="351"/>
                </a:lnTo>
                <a:lnTo>
                  <a:pt x="65" y="350"/>
                </a:lnTo>
                <a:lnTo>
                  <a:pt x="65" y="348"/>
                </a:lnTo>
                <a:lnTo>
                  <a:pt x="65" y="346"/>
                </a:lnTo>
                <a:lnTo>
                  <a:pt x="63" y="346"/>
                </a:lnTo>
                <a:lnTo>
                  <a:pt x="63" y="344"/>
                </a:lnTo>
                <a:lnTo>
                  <a:pt x="63" y="342"/>
                </a:lnTo>
                <a:lnTo>
                  <a:pt x="65" y="342"/>
                </a:lnTo>
                <a:lnTo>
                  <a:pt x="67" y="342"/>
                </a:lnTo>
                <a:lnTo>
                  <a:pt x="67" y="340"/>
                </a:lnTo>
                <a:lnTo>
                  <a:pt x="67" y="338"/>
                </a:lnTo>
                <a:lnTo>
                  <a:pt x="69" y="338"/>
                </a:lnTo>
                <a:lnTo>
                  <a:pt x="69" y="336"/>
                </a:lnTo>
                <a:lnTo>
                  <a:pt x="69" y="334"/>
                </a:lnTo>
                <a:lnTo>
                  <a:pt x="69" y="332"/>
                </a:lnTo>
                <a:lnTo>
                  <a:pt x="71" y="330"/>
                </a:lnTo>
                <a:lnTo>
                  <a:pt x="69" y="330"/>
                </a:lnTo>
                <a:lnTo>
                  <a:pt x="67" y="330"/>
                </a:lnTo>
                <a:lnTo>
                  <a:pt x="69" y="328"/>
                </a:lnTo>
                <a:lnTo>
                  <a:pt x="71" y="328"/>
                </a:lnTo>
                <a:lnTo>
                  <a:pt x="71" y="327"/>
                </a:lnTo>
                <a:lnTo>
                  <a:pt x="69" y="327"/>
                </a:lnTo>
                <a:lnTo>
                  <a:pt x="69" y="325"/>
                </a:lnTo>
                <a:lnTo>
                  <a:pt x="71" y="325"/>
                </a:lnTo>
                <a:lnTo>
                  <a:pt x="73" y="325"/>
                </a:lnTo>
                <a:lnTo>
                  <a:pt x="73" y="323"/>
                </a:lnTo>
                <a:lnTo>
                  <a:pt x="71" y="323"/>
                </a:lnTo>
                <a:lnTo>
                  <a:pt x="71" y="321"/>
                </a:lnTo>
                <a:lnTo>
                  <a:pt x="73" y="321"/>
                </a:lnTo>
                <a:lnTo>
                  <a:pt x="73" y="319"/>
                </a:lnTo>
                <a:lnTo>
                  <a:pt x="73" y="317"/>
                </a:lnTo>
                <a:lnTo>
                  <a:pt x="75" y="315"/>
                </a:lnTo>
                <a:lnTo>
                  <a:pt x="75" y="313"/>
                </a:lnTo>
                <a:lnTo>
                  <a:pt x="75" y="311"/>
                </a:lnTo>
                <a:lnTo>
                  <a:pt x="75" y="309"/>
                </a:lnTo>
                <a:lnTo>
                  <a:pt x="75" y="307"/>
                </a:lnTo>
                <a:lnTo>
                  <a:pt x="75" y="305"/>
                </a:lnTo>
                <a:lnTo>
                  <a:pt x="75" y="303"/>
                </a:lnTo>
                <a:lnTo>
                  <a:pt x="75" y="302"/>
                </a:lnTo>
                <a:lnTo>
                  <a:pt x="73" y="302"/>
                </a:lnTo>
                <a:lnTo>
                  <a:pt x="73" y="300"/>
                </a:lnTo>
                <a:lnTo>
                  <a:pt x="71" y="298"/>
                </a:lnTo>
                <a:lnTo>
                  <a:pt x="71" y="296"/>
                </a:lnTo>
                <a:lnTo>
                  <a:pt x="69" y="296"/>
                </a:lnTo>
                <a:lnTo>
                  <a:pt x="69" y="294"/>
                </a:lnTo>
                <a:lnTo>
                  <a:pt x="69" y="292"/>
                </a:lnTo>
                <a:lnTo>
                  <a:pt x="67" y="292"/>
                </a:lnTo>
                <a:lnTo>
                  <a:pt x="67" y="290"/>
                </a:lnTo>
                <a:lnTo>
                  <a:pt x="65" y="290"/>
                </a:lnTo>
                <a:lnTo>
                  <a:pt x="65" y="292"/>
                </a:lnTo>
                <a:lnTo>
                  <a:pt x="65" y="294"/>
                </a:lnTo>
                <a:lnTo>
                  <a:pt x="65" y="296"/>
                </a:lnTo>
                <a:lnTo>
                  <a:pt x="65" y="298"/>
                </a:lnTo>
                <a:lnTo>
                  <a:pt x="63" y="300"/>
                </a:lnTo>
                <a:lnTo>
                  <a:pt x="63" y="302"/>
                </a:lnTo>
                <a:lnTo>
                  <a:pt x="61" y="303"/>
                </a:lnTo>
                <a:lnTo>
                  <a:pt x="59" y="305"/>
                </a:lnTo>
                <a:lnTo>
                  <a:pt x="59" y="307"/>
                </a:lnTo>
                <a:lnTo>
                  <a:pt x="59" y="309"/>
                </a:lnTo>
                <a:lnTo>
                  <a:pt x="57" y="309"/>
                </a:lnTo>
                <a:lnTo>
                  <a:pt x="57" y="311"/>
                </a:lnTo>
                <a:lnTo>
                  <a:pt x="55" y="311"/>
                </a:lnTo>
                <a:lnTo>
                  <a:pt x="53" y="313"/>
                </a:lnTo>
                <a:lnTo>
                  <a:pt x="52" y="313"/>
                </a:lnTo>
                <a:lnTo>
                  <a:pt x="50" y="313"/>
                </a:lnTo>
                <a:lnTo>
                  <a:pt x="50" y="311"/>
                </a:lnTo>
                <a:lnTo>
                  <a:pt x="52" y="311"/>
                </a:lnTo>
                <a:lnTo>
                  <a:pt x="52" y="309"/>
                </a:lnTo>
                <a:lnTo>
                  <a:pt x="52" y="307"/>
                </a:lnTo>
                <a:lnTo>
                  <a:pt x="50" y="305"/>
                </a:lnTo>
                <a:lnTo>
                  <a:pt x="50" y="303"/>
                </a:lnTo>
                <a:lnTo>
                  <a:pt x="48" y="303"/>
                </a:lnTo>
                <a:lnTo>
                  <a:pt x="46" y="302"/>
                </a:lnTo>
                <a:lnTo>
                  <a:pt x="44" y="302"/>
                </a:lnTo>
                <a:lnTo>
                  <a:pt x="44" y="300"/>
                </a:lnTo>
                <a:lnTo>
                  <a:pt x="44" y="298"/>
                </a:lnTo>
                <a:lnTo>
                  <a:pt x="44" y="296"/>
                </a:lnTo>
                <a:lnTo>
                  <a:pt x="44" y="294"/>
                </a:lnTo>
                <a:lnTo>
                  <a:pt x="44" y="292"/>
                </a:lnTo>
                <a:lnTo>
                  <a:pt x="44" y="290"/>
                </a:lnTo>
                <a:lnTo>
                  <a:pt x="44" y="288"/>
                </a:lnTo>
                <a:lnTo>
                  <a:pt x="44" y="286"/>
                </a:lnTo>
                <a:lnTo>
                  <a:pt x="46" y="284"/>
                </a:lnTo>
                <a:lnTo>
                  <a:pt x="46" y="282"/>
                </a:lnTo>
                <a:lnTo>
                  <a:pt x="46" y="280"/>
                </a:lnTo>
                <a:lnTo>
                  <a:pt x="48" y="280"/>
                </a:lnTo>
                <a:lnTo>
                  <a:pt x="48" y="279"/>
                </a:lnTo>
                <a:lnTo>
                  <a:pt x="50" y="279"/>
                </a:lnTo>
                <a:lnTo>
                  <a:pt x="50" y="277"/>
                </a:lnTo>
                <a:lnTo>
                  <a:pt x="52" y="277"/>
                </a:lnTo>
                <a:lnTo>
                  <a:pt x="50" y="275"/>
                </a:lnTo>
                <a:lnTo>
                  <a:pt x="48" y="275"/>
                </a:lnTo>
                <a:lnTo>
                  <a:pt x="48" y="277"/>
                </a:lnTo>
                <a:lnTo>
                  <a:pt x="46" y="277"/>
                </a:lnTo>
                <a:lnTo>
                  <a:pt x="44" y="277"/>
                </a:lnTo>
                <a:lnTo>
                  <a:pt x="42" y="275"/>
                </a:lnTo>
                <a:lnTo>
                  <a:pt x="40" y="277"/>
                </a:lnTo>
                <a:lnTo>
                  <a:pt x="40" y="275"/>
                </a:lnTo>
                <a:lnTo>
                  <a:pt x="38" y="275"/>
                </a:lnTo>
                <a:lnTo>
                  <a:pt x="36" y="275"/>
                </a:lnTo>
                <a:lnTo>
                  <a:pt x="34" y="275"/>
                </a:lnTo>
                <a:lnTo>
                  <a:pt x="32" y="275"/>
                </a:lnTo>
                <a:lnTo>
                  <a:pt x="30" y="273"/>
                </a:lnTo>
                <a:lnTo>
                  <a:pt x="30" y="271"/>
                </a:lnTo>
                <a:lnTo>
                  <a:pt x="28" y="271"/>
                </a:lnTo>
                <a:lnTo>
                  <a:pt x="27" y="271"/>
                </a:lnTo>
                <a:lnTo>
                  <a:pt x="25" y="271"/>
                </a:lnTo>
                <a:lnTo>
                  <a:pt x="23" y="271"/>
                </a:lnTo>
                <a:lnTo>
                  <a:pt x="21" y="271"/>
                </a:lnTo>
                <a:lnTo>
                  <a:pt x="21" y="273"/>
                </a:lnTo>
                <a:lnTo>
                  <a:pt x="21" y="275"/>
                </a:lnTo>
                <a:lnTo>
                  <a:pt x="19" y="275"/>
                </a:lnTo>
                <a:lnTo>
                  <a:pt x="19" y="277"/>
                </a:lnTo>
                <a:lnTo>
                  <a:pt x="19" y="279"/>
                </a:lnTo>
                <a:lnTo>
                  <a:pt x="19" y="280"/>
                </a:lnTo>
                <a:lnTo>
                  <a:pt x="17" y="280"/>
                </a:lnTo>
                <a:lnTo>
                  <a:pt x="17" y="282"/>
                </a:lnTo>
                <a:lnTo>
                  <a:pt x="15" y="282"/>
                </a:lnTo>
                <a:lnTo>
                  <a:pt x="13" y="282"/>
                </a:lnTo>
                <a:lnTo>
                  <a:pt x="13" y="284"/>
                </a:lnTo>
                <a:lnTo>
                  <a:pt x="11" y="284"/>
                </a:lnTo>
                <a:lnTo>
                  <a:pt x="9" y="286"/>
                </a:lnTo>
                <a:lnTo>
                  <a:pt x="4" y="286"/>
                </a:lnTo>
                <a:lnTo>
                  <a:pt x="2" y="284"/>
                </a:lnTo>
                <a:lnTo>
                  <a:pt x="0" y="282"/>
                </a:lnTo>
                <a:lnTo>
                  <a:pt x="2" y="282"/>
                </a:lnTo>
                <a:lnTo>
                  <a:pt x="2" y="280"/>
                </a:lnTo>
                <a:lnTo>
                  <a:pt x="4" y="279"/>
                </a:lnTo>
                <a:lnTo>
                  <a:pt x="4" y="277"/>
                </a:lnTo>
                <a:lnTo>
                  <a:pt x="5" y="275"/>
                </a:lnTo>
                <a:lnTo>
                  <a:pt x="5" y="273"/>
                </a:lnTo>
                <a:lnTo>
                  <a:pt x="5" y="271"/>
                </a:lnTo>
                <a:lnTo>
                  <a:pt x="5" y="269"/>
                </a:lnTo>
                <a:close/>
              </a:path>
            </a:pathLst>
          </a:custGeom>
          <a:solidFill>
            <a:srgbClr val="7BC36F"/>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 name="Freeform 26">
            <a:extLst>
              <a:ext uri="{FF2B5EF4-FFF2-40B4-BE49-F238E27FC236}">
                <a16:creationId xmlns:a16="http://schemas.microsoft.com/office/drawing/2014/main" id="{7E92B2BC-826F-635D-D0AD-FD4AC0747ACB}"/>
              </a:ext>
            </a:extLst>
          </p:cNvPr>
          <p:cNvSpPr>
            <a:spLocks/>
          </p:cNvSpPr>
          <p:nvPr/>
        </p:nvSpPr>
        <p:spPr bwMode="auto">
          <a:xfrm>
            <a:off x="3802645" y="4171040"/>
            <a:ext cx="521666" cy="581218"/>
          </a:xfrm>
          <a:custGeom>
            <a:avLst/>
            <a:gdLst>
              <a:gd name="T0" fmla="*/ 206 w 219"/>
              <a:gd name="T1" fmla="*/ 156 h 244"/>
              <a:gd name="T2" fmla="*/ 194 w 219"/>
              <a:gd name="T3" fmla="*/ 160 h 244"/>
              <a:gd name="T4" fmla="*/ 179 w 219"/>
              <a:gd name="T5" fmla="*/ 158 h 244"/>
              <a:gd name="T6" fmla="*/ 166 w 219"/>
              <a:gd name="T7" fmla="*/ 160 h 244"/>
              <a:gd name="T8" fmla="*/ 156 w 219"/>
              <a:gd name="T9" fmla="*/ 165 h 244"/>
              <a:gd name="T10" fmla="*/ 154 w 219"/>
              <a:gd name="T11" fmla="*/ 183 h 244"/>
              <a:gd name="T12" fmla="*/ 150 w 219"/>
              <a:gd name="T13" fmla="*/ 194 h 244"/>
              <a:gd name="T14" fmla="*/ 141 w 219"/>
              <a:gd name="T15" fmla="*/ 204 h 244"/>
              <a:gd name="T16" fmla="*/ 137 w 219"/>
              <a:gd name="T17" fmla="*/ 209 h 244"/>
              <a:gd name="T18" fmla="*/ 127 w 219"/>
              <a:gd name="T19" fmla="*/ 215 h 244"/>
              <a:gd name="T20" fmla="*/ 123 w 219"/>
              <a:gd name="T21" fmla="*/ 229 h 244"/>
              <a:gd name="T22" fmla="*/ 108 w 219"/>
              <a:gd name="T23" fmla="*/ 234 h 244"/>
              <a:gd name="T24" fmla="*/ 95 w 219"/>
              <a:gd name="T25" fmla="*/ 242 h 244"/>
              <a:gd name="T26" fmla="*/ 77 w 219"/>
              <a:gd name="T27" fmla="*/ 244 h 244"/>
              <a:gd name="T28" fmla="*/ 71 w 219"/>
              <a:gd name="T29" fmla="*/ 234 h 244"/>
              <a:gd name="T30" fmla="*/ 64 w 219"/>
              <a:gd name="T31" fmla="*/ 225 h 244"/>
              <a:gd name="T32" fmla="*/ 48 w 219"/>
              <a:gd name="T33" fmla="*/ 221 h 244"/>
              <a:gd name="T34" fmla="*/ 39 w 219"/>
              <a:gd name="T35" fmla="*/ 229 h 244"/>
              <a:gd name="T36" fmla="*/ 31 w 219"/>
              <a:gd name="T37" fmla="*/ 225 h 244"/>
              <a:gd name="T38" fmla="*/ 23 w 219"/>
              <a:gd name="T39" fmla="*/ 202 h 244"/>
              <a:gd name="T40" fmla="*/ 6 w 219"/>
              <a:gd name="T41" fmla="*/ 209 h 244"/>
              <a:gd name="T42" fmla="*/ 4 w 219"/>
              <a:gd name="T43" fmla="*/ 202 h 244"/>
              <a:gd name="T44" fmla="*/ 8 w 219"/>
              <a:gd name="T45" fmla="*/ 192 h 244"/>
              <a:gd name="T46" fmla="*/ 16 w 219"/>
              <a:gd name="T47" fmla="*/ 183 h 244"/>
              <a:gd name="T48" fmla="*/ 20 w 219"/>
              <a:gd name="T49" fmla="*/ 167 h 244"/>
              <a:gd name="T50" fmla="*/ 20 w 219"/>
              <a:gd name="T51" fmla="*/ 144 h 244"/>
              <a:gd name="T52" fmla="*/ 25 w 219"/>
              <a:gd name="T53" fmla="*/ 127 h 244"/>
              <a:gd name="T54" fmla="*/ 22 w 219"/>
              <a:gd name="T55" fmla="*/ 115 h 244"/>
              <a:gd name="T56" fmla="*/ 8 w 219"/>
              <a:gd name="T57" fmla="*/ 102 h 244"/>
              <a:gd name="T58" fmla="*/ 6 w 219"/>
              <a:gd name="T59" fmla="*/ 85 h 244"/>
              <a:gd name="T60" fmla="*/ 4 w 219"/>
              <a:gd name="T61" fmla="*/ 73 h 244"/>
              <a:gd name="T62" fmla="*/ 8 w 219"/>
              <a:gd name="T63" fmla="*/ 52 h 244"/>
              <a:gd name="T64" fmla="*/ 25 w 219"/>
              <a:gd name="T65" fmla="*/ 54 h 244"/>
              <a:gd name="T66" fmla="*/ 31 w 219"/>
              <a:gd name="T67" fmla="*/ 42 h 244"/>
              <a:gd name="T68" fmla="*/ 41 w 219"/>
              <a:gd name="T69" fmla="*/ 35 h 244"/>
              <a:gd name="T70" fmla="*/ 52 w 219"/>
              <a:gd name="T71" fmla="*/ 31 h 244"/>
              <a:gd name="T72" fmla="*/ 66 w 219"/>
              <a:gd name="T73" fmla="*/ 42 h 244"/>
              <a:gd name="T74" fmla="*/ 71 w 219"/>
              <a:gd name="T75" fmla="*/ 52 h 244"/>
              <a:gd name="T76" fmla="*/ 81 w 219"/>
              <a:gd name="T77" fmla="*/ 46 h 244"/>
              <a:gd name="T78" fmla="*/ 87 w 219"/>
              <a:gd name="T79" fmla="*/ 35 h 244"/>
              <a:gd name="T80" fmla="*/ 100 w 219"/>
              <a:gd name="T81" fmla="*/ 31 h 244"/>
              <a:gd name="T82" fmla="*/ 112 w 219"/>
              <a:gd name="T83" fmla="*/ 23 h 244"/>
              <a:gd name="T84" fmla="*/ 114 w 219"/>
              <a:gd name="T85" fmla="*/ 10 h 244"/>
              <a:gd name="T86" fmla="*/ 127 w 219"/>
              <a:gd name="T87" fmla="*/ 6 h 244"/>
              <a:gd name="T88" fmla="*/ 137 w 219"/>
              <a:gd name="T89" fmla="*/ 12 h 244"/>
              <a:gd name="T90" fmla="*/ 146 w 219"/>
              <a:gd name="T91" fmla="*/ 8 h 244"/>
              <a:gd name="T92" fmla="*/ 162 w 219"/>
              <a:gd name="T93" fmla="*/ 8 h 244"/>
              <a:gd name="T94" fmla="*/ 175 w 219"/>
              <a:gd name="T95" fmla="*/ 6 h 244"/>
              <a:gd name="T96" fmla="*/ 185 w 219"/>
              <a:gd name="T97" fmla="*/ 2 h 244"/>
              <a:gd name="T98" fmla="*/ 200 w 219"/>
              <a:gd name="T99" fmla="*/ 12 h 244"/>
              <a:gd name="T100" fmla="*/ 206 w 219"/>
              <a:gd name="T101" fmla="*/ 14 h 244"/>
              <a:gd name="T102" fmla="*/ 216 w 219"/>
              <a:gd name="T103" fmla="*/ 6 h 244"/>
              <a:gd name="T104" fmla="*/ 216 w 219"/>
              <a:gd name="T105" fmla="*/ 19 h 244"/>
              <a:gd name="T106" fmla="*/ 208 w 219"/>
              <a:gd name="T107" fmla="*/ 33 h 244"/>
              <a:gd name="T108" fmla="*/ 194 w 219"/>
              <a:gd name="T109" fmla="*/ 46 h 244"/>
              <a:gd name="T110" fmla="*/ 187 w 219"/>
              <a:gd name="T111" fmla="*/ 56 h 244"/>
              <a:gd name="T112" fmla="*/ 187 w 219"/>
              <a:gd name="T113" fmla="*/ 73 h 244"/>
              <a:gd name="T114" fmla="*/ 183 w 219"/>
              <a:gd name="T115" fmla="*/ 89 h 244"/>
              <a:gd name="T116" fmla="*/ 181 w 219"/>
              <a:gd name="T117" fmla="*/ 106 h 244"/>
              <a:gd name="T118" fmla="*/ 191 w 219"/>
              <a:gd name="T119" fmla="*/ 127 h 244"/>
              <a:gd name="T120" fmla="*/ 204 w 219"/>
              <a:gd name="T121" fmla="*/ 14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9" h="244">
                <a:moveTo>
                  <a:pt x="204" y="148"/>
                </a:moveTo>
                <a:lnTo>
                  <a:pt x="206" y="150"/>
                </a:lnTo>
                <a:lnTo>
                  <a:pt x="208" y="150"/>
                </a:lnTo>
                <a:lnTo>
                  <a:pt x="208" y="152"/>
                </a:lnTo>
                <a:lnTo>
                  <a:pt x="208" y="154"/>
                </a:lnTo>
                <a:lnTo>
                  <a:pt x="208" y="156"/>
                </a:lnTo>
                <a:lnTo>
                  <a:pt x="206" y="156"/>
                </a:lnTo>
                <a:lnTo>
                  <a:pt x="206" y="158"/>
                </a:lnTo>
                <a:lnTo>
                  <a:pt x="204" y="158"/>
                </a:lnTo>
                <a:lnTo>
                  <a:pt x="202" y="158"/>
                </a:lnTo>
                <a:lnTo>
                  <a:pt x="200" y="158"/>
                </a:lnTo>
                <a:lnTo>
                  <a:pt x="198" y="158"/>
                </a:lnTo>
                <a:lnTo>
                  <a:pt x="196" y="160"/>
                </a:lnTo>
                <a:lnTo>
                  <a:pt x="194" y="160"/>
                </a:lnTo>
                <a:lnTo>
                  <a:pt x="193" y="160"/>
                </a:lnTo>
                <a:lnTo>
                  <a:pt x="189" y="158"/>
                </a:lnTo>
                <a:lnTo>
                  <a:pt x="187" y="158"/>
                </a:lnTo>
                <a:lnTo>
                  <a:pt x="185" y="158"/>
                </a:lnTo>
                <a:lnTo>
                  <a:pt x="183" y="158"/>
                </a:lnTo>
                <a:lnTo>
                  <a:pt x="181" y="158"/>
                </a:lnTo>
                <a:lnTo>
                  <a:pt x="179" y="158"/>
                </a:lnTo>
                <a:lnTo>
                  <a:pt x="177" y="158"/>
                </a:lnTo>
                <a:lnTo>
                  <a:pt x="175" y="158"/>
                </a:lnTo>
                <a:lnTo>
                  <a:pt x="173" y="158"/>
                </a:lnTo>
                <a:lnTo>
                  <a:pt x="171" y="158"/>
                </a:lnTo>
                <a:lnTo>
                  <a:pt x="168" y="158"/>
                </a:lnTo>
                <a:lnTo>
                  <a:pt x="168" y="160"/>
                </a:lnTo>
                <a:lnTo>
                  <a:pt x="166" y="160"/>
                </a:lnTo>
                <a:lnTo>
                  <a:pt x="164" y="160"/>
                </a:lnTo>
                <a:lnTo>
                  <a:pt x="162" y="160"/>
                </a:lnTo>
                <a:lnTo>
                  <a:pt x="162" y="161"/>
                </a:lnTo>
                <a:lnTo>
                  <a:pt x="158" y="161"/>
                </a:lnTo>
                <a:lnTo>
                  <a:pt x="158" y="163"/>
                </a:lnTo>
                <a:lnTo>
                  <a:pt x="156" y="163"/>
                </a:lnTo>
                <a:lnTo>
                  <a:pt x="156" y="165"/>
                </a:lnTo>
                <a:lnTo>
                  <a:pt x="156" y="167"/>
                </a:lnTo>
                <a:lnTo>
                  <a:pt x="156" y="169"/>
                </a:lnTo>
                <a:lnTo>
                  <a:pt x="156" y="171"/>
                </a:lnTo>
                <a:lnTo>
                  <a:pt x="154" y="173"/>
                </a:lnTo>
                <a:lnTo>
                  <a:pt x="154" y="177"/>
                </a:lnTo>
                <a:lnTo>
                  <a:pt x="154" y="179"/>
                </a:lnTo>
                <a:lnTo>
                  <a:pt x="154" y="183"/>
                </a:lnTo>
                <a:lnTo>
                  <a:pt x="154" y="185"/>
                </a:lnTo>
                <a:lnTo>
                  <a:pt x="152" y="186"/>
                </a:lnTo>
                <a:lnTo>
                  <a:pt x="152" y="188"/>
                </a:lnTo>
                <a:lnTo>
                  <a:pt x="152" y="190"/>
                </a:lnTo>
                <a:lnTo>
                  <a:pt x="152" y="192"/>
                </a:lnTo>
                <a:lnTo>
                  <a:pt x="150" y="192"/>
                </a:lnTo>
                <a:lnTo>
                  <a:pt x="150" y="194"/>
                </a:lnTo>
                <a:lnTo>
                  <a:pt x="148" y="196"/>
                </a:lnTo>
                <a:lnTo>
                  <a:pt x="146" y="198"/>
                </a:lnTo>
                <a:lnTo>
                  <a:pt x="146" y="200"/>
                </a:lnTo>
                <a:lnTo>
                  <a:pt x="144" y="202"/>
                </a:lnTo>
                <a:lnTo>
                  <a:pt x="144" y="204"/>
                </a:lnTo>
                <a:lnTo>
                  <a:pt x="143" y="204"/>
                </a:lnTo>
                <a:lnTo>
                  <a:pt x="141" y="204"/>
                </a:lnTo>
                <a:lnTo>
                  <a:pt x="139" y="204"/>
                </a:lnTo>
                <a:lnTo>
                  <a:pt x="137" y="204"/>
                </a:lnTo>
                <a:lnTo>
                  <a:pt x="135" y="204"/>
                </a:lnTo>
                <a:lnTo>
                  <a:pt x="135" y="206"/>
                </a:lnTo>
                <a:lnTo>
                  <a:pt x="135" y="208"/>
                </a:lnTo>
                <a:lnTo>
                  <a:pt x="137" y="208"/>
                </a:lnTo>
                <a:lnTo>
                  <a:pt x="137" y="209"/>
                </a:lnTo>
                <a:lnTo>
                  <a:pt x="135" y="209"/>
                </a:lnTo>
                <a:lnTo>
                  <a:pt x="135" y="211"/>
                </a:lnTo>
                <a:lnTo>
                  <a:pt x="133" y="211"/>
                </a:lnTo>
                <a:lnTo>
                  <a:pt x="131" y="213"/>
                </a:lnTo>
                <a:lnTo>
                  <a:pt x="129" y="213"/>
                </a:lnTo>
                <a:lnTo>
                  <a:pt x="129" y="215"/>
                </a:lnTo>
                <a:lnTo>
                  <a:pt x="127" y="215"/>
                </a:lnTo>
                <a:lnTo>
                  <a:pt x="125" y="217"/>
                </a:lnTo>
                <a:lnTo>
                  <a:pt x="125" y="219"/>
                </a:lnTo>
                <a:lnTo>
                  <a:pt x="123" y="221"/>
                </a:lnTo>
                <a:lnTo>
                  <a:pt x="123" y="223"/>
                </a:lnTo>
                <a:lnTo>
                  <a:pt x="123" y="225"/>
                </a:lnTo>
                <a:lnTo>
                  <a:pt x="123" y="227"/>
                </a:lnTo>
                <a:lnTo>
                  <a:pt x="123" y="229"/>
                </a:lnTo>
                <a:lnTo>
                  <a:pt x="123" y="231"/>
                </a:lnTo>
                <a:lnTo>
                  <a:pt x="123" y="233"/>
                </a:lnTo>
                <a:lnTo>
                  <a:pt x="121" y="233"/>
                </a:lnTo>
                <a:lnTo>
                  <a:pt x="118" y="234"/>
                </a:lnTo>
                <a:lnTo>
                  <a:pt x="116" y="234"/>
                </a:lnTo>
                <a:lnTo>
                  <a:pt x="112" y="234"/>
                </a:lnTo>
                <a:lnTo>
                  <a:pt x="108" y="234"/>
                </a:lnTo>
                <a:lnTo>
                  <a:pt x="106" y="234"/>
                </a:lnTo>
                <a:lnTo>
                  <a:pt x="104" y="234"/>
                </a:lnTo>
                <a:lnTo>
                  <a:pt x="102" y="234"/>
                </a:lnTo>
                <a:lnTo>
                  <a:pt x="100" y="236"/>
                </a:lnTo>
                <a:lnTo>
                  <a:pt x="96" y="240"/>
                </a:lnTo>
                <a:lnTo>
                  <a:pt x="96" y="242"/>
                </a:lnTo>
                <a:lnTo>
                  <a:pt x="95" y="242"/>
                </a:lnTo>
                <a:lnTo>
                  <a:pt x="91" y="242"/>
                </a:lnTo>
                <a:lnTo>
                  <a:pt x="89" y="240"/>
                </a:lnTo>
                <a:lnTo>
                  <a:pt x="85" y="238"/>
                </a:lnTo>
                <a:lnTo>
                  <a:pt x="81" y="240"/>
                </a:lnTo>
                <a:lnTo>
                  <a:pt x="79" y="240"/>
                </a:lnTo>
                <a:lnTo>
                  <a:pt x="79" y="242"/>
                </a:lnTo>
                <a:lnTo>
                  <a:pt x="77" y="244"/>
                </a:lnTo>
                <a:lnTo>
                  <a:pt x="73" y="244"/>
                </a:lnTo>
                <a:lnTo>
                  <a:pt x="73" y="242"/>
                </a:lnTo>
                <a:lnTo>
                  <a:pt x="71" y="240"/>
                </a:lnTo>
                <a:lnTo>
                  <a:pt x="70" y="240"/>
                </a:lnTo>
                <a:lnTo>
                  <a:pt x="70" y="238"/>
                </a:lnTo>
                <a:lnTo>
                  <a:pt x="70" y="236"/>
                </a:lnTo>
                <a:lnTo>
                  <a:pt x="71" y="234"/>
                </a:lnTo>
                <a:lnTo>
                  <a:pt x="70" y="233"/>
                </a:lnTo>
                <a:lnTo>
                  <a:pt x="70" y="231"/>
                </a:lnTo>
                <a:lnTo>
                  <a:pt x="70" y="229"/>
                </a:lnTo>
                <a:lnTo>
                  <a:pt x="70" y="227"/>
                </a:lnTo>
                <a:lnTo>
                  <a:pt x="68" y="227"/>
                </a:lnTo>
                <a:lnTo>
                  <a:pt x="66" y="225"/>
                </a:lnTo>
                <a:lnTo>
                  <a:pt x="64" y="225"/>
                </a:lnTo>
                <a:lnTo>
                  <a:pt x="62" y="225"/>
                </a:lnTo>
                <a:lnTo>
                  <a:pt x="58" y="223"/>
                </a:lnTo>
                <a:lnTo>
                  <a:pt x="56" y="221"/>
                </a:lnTo>
                <a:lnTo>
                  <a:pt x="54" y="221"/>
                </a:lnTo>
                <a:lnTo>
                  <a:pt x="52" y="219"/>
                </a:lnTo>
                <a:lnTo>
                  <a:pt x="50" y="219"/>
                </a:lnTo>
                <a:lnTo>
                  <a:pt x="48" y="221"/>
                </a:lnTo>
                <a:lnTo>
                  <a:pt x="47" y="221"/>
                </a:lnTo>
                <a:lnTo>
                  <a:pt x="45" y="223"/>
                </a:lnTo>
                <a:lnTo>
                  <a:pt x="43" y="223"/>
                </a:lnTo>
                <a:lnTo>
                  <a:pt x="43" y="225"/>
                </a:lnTo>
                <a:lnTo>
                  <a:pt x="41" y="225"/>
                </a:lnTo>
                <a:lnTo>
                  <a:pt x="41" y="227"/>
                </a:lnTo>
                <a:lnTo>
                  <a:pt x="39" y="229"/>
                </a:lnTo>
                <a:lnTo>
                  <a:pt x="37" y="229"/>
                </a:lnTo>
                <a:lnTo>
                  <a:pt x="35" y="231"/>
                </a:lnTo>
                <a:lnTo>
                  <a:pt x="33" y="231"/>
                </a:lnTo>
                <a:lnTo>
                  <a:pt x="33" y="229"/>
                </a:lnTo>
                <a:lnTo>
                  <a:pt x="31" y="229"/>
                </a:lnTo>
                <a:lnTo>
                  <a:pt x="31" y="227"/>
                </a:lnTo>
                <a:lnTo>
                  <a:pt x="31" y="225"/>
                </a:lnTo>
                <a:lnTo>
                  <a:pt x="29" y="221"/>
                </a:lnTo>
                <a:lnTo>
                  <a:pt x="29" y="215"/>
                </a:lnTo>
                <a:lnTo>
                  <a:pt x="27" y="211"/>
                </a:lnTo>
                <a:lnTo>
                  <a:pt x="27" y="206"/>
                </a:lnTo>
                <a:lnTo>
                  <a:pt x="27" y="204"/>
                </a:lnTo>
                <a:lnTo>
                  <a:pt x="25" y="202"/>
                </a:lnTo>
                <a:lnTo>
                  <a:pt x="23" y="202"/>
                </a:lnTo>
                <a:lnTo>
                  <a:pt x="23" y="204"/>
                </a:lnTo>
                <a:lnTo>
                  <a:pt x="20" y="206"/>
                </a:lnTo>
                <a:lnTo>
                  <a:pt x="14" y="208"/>
                </a:lnTo>
                <a:lnTo>
                  <a:pt x="10" y="209"/>
                </a:lnTo>
                <a:lnTo>
                  <a:pt x="8" y="211"/>
                </a:lnTo>
                <a:lnTo>
                  <a:pt x="8" y="209"/>
                </a:lnTo>
                <a:lnTo>
                  <a:pt x="6" y="209"/>
                </a:lnTo>
                <a:lnTo>
                  <a:pt x="4" y="209"/>
                </a:lnTo>
                <a:lnTo>
                  <a:pt x="4" y="208"/>
                </a:lnTo>
                <a:lnTo>
                  <a:pt x="6" y="208"/>
                </a:lnTo>
                <a:lnTo>
                  <a:pt x="8" y="208"/>
                </a:lnTo>
                <a:lnTo>
                  <a:pt x="6" y="206"/>
                </a:lnTo>
                <a:lnTo>
                  <a:pt x="4" y="204"/>
                </a:lnTo>
                <a:lnTo>
                  <a:pt x="4" y="202"/>
                </a:lnTo>
                <a:lnTo>
                  <a:pt x="6" y="202"/>
                </a:lnTo>
                <a:lnTo>
                  <a:pt x="6" y="200"/>
                </a:lnTo>
                <a:lnTo>
                  <a:pt x="6" y="198"/>
                </a:lnTo>
                <a:lnTo>
                  <a:pt x="6" y="196"/>
                </a:lnTo>
                <a:lnTo>
                  <a:pt x="8" y="196"/>
                </a:lnTo>
                <a:lnTo>
                  <a:pt x="8" y="194"/>
                </a:lnTo>
                <a:lnTo>
                  <a:pt x="8" y="192"/>
                </a:lnTo>
                <a:lnTo>
                  <a:pt x="10" y="190"/>
                </a:lnTo>
                <a:lnTo>
                  <a:pt x="10" y="188"/>
                </a:lnTo>
                <a:lnTo>
                  <a:pt x="12" y="188"/>
                </a:lnTo>
                <a:lnTo>
                  <a:pt x="12" y="186"/>
                </a:lnTo>
                <a:lnTo>
                  <a:pt x="14" y="185"/>
                </a:lnTo>
                <a:lnTo>
                  <a:pt x="16" y="185"/>
                </a:lnTo>
                <a:lnTo>
                  <a:pt x="16" y="183"/>
                </a:lnTo>
                <a:lnTo>
                  <a:pt x="16" y="181"/>
                </a:lnTo>
                <a:lnTo>
                  <a:pt x="18" y="179"/>
                </a:lnTo>
                <a:lnTo>
                  <a:pt x="18" y="177"/>
                </a:lnTo>
                <a:lnTo>
                  <a:pt x="18" y="175"/>
                </a:lnTo>
                <a:lnTo>
                  <a:pt x="18" y="173"/>
                </a:lnTo>
                <a:lnTo>
                  <a:pt x="18" y="171"/>
                </a:lnTo>
                <a:lnTo>
                  <a:pt x="20" y="167"/>
                </a:lnTo>
                <a:lnTo>
                  <a:pt x="20" y="163"/>
                </a:lnTo>
                <a:lnTo>
                  <a:pt x="18" y="160"/>
                </a:lnTo>
                <a:lnTo>
                  <a:pt x="18" y="158"/>
                </a:lnTo>
                <a:lnTo>
                  <a:pt x="18" y="156"/>
                </a:lnTo>
                <a:lnTo>
                  <a:pt x="18" y="152"/>
                </a:lnTo>
                <a:lnTo>
                  <a:pt x="20" y="148"/>
                </a:lnTo>
                <a:lnTo>
                  <a:pt x="20" y="144"/>
                </a:lnTo>
                <a:lnTo>
                  <a:pt x="22" y="142"/>
                </a:lnTo>
                <a:lnTo>
                  <a:pt x="22" y="140"/>
                </a:lnTo>
                <a:lnTo>
                  <a:pt x="22" y="138"/>
                </a:lnTo>
                <a:lnTo>
                  <a:pt x="23" y="135"/>
                </a:lnTo>
                <a:lnTo>
                  <a:pt x="25" y="133"/>
                </a:lnTo>
                <a:lnTo>
                  <a:pt x="25" y="129"/>
                </a:lnTo>
                <a:lnTo>
                  <a:pt x="25" y="127"/>
                </a:lnTo>
                <a:lnTo>
                  <a:pt x="23" y="125"/>
                </a:lnTo>
                <a:lnTo>
                  <a:pt x="23" y="123"/>
                </a:lnTo>
                <a:lnTo>
                  <a:pt x="23" y="121"/>
                </a:lnTo>
                <a:lnTo>
                  <a:pt x="22" y="119"/>
                </a:lnTo>
                <a:lnTo>
                  <a:pt x="22" y="117"/>
                </a:lnTo>
                <a:lnTo>
                  <a:pt x="23" y="117"/>
                </a:lnTo>
                <a:lnTo>
                  <a:pt x="22" y="115"/>
                </a:lnTo>
                <a:lnTo>
                  <a:pt x="20" y="113"/>
                </a:lnTo>
                <a:lnTo>
                  <a:pt x="20" y="112"/>
                </a:lnTo>
                <a:lnTo>
                  <a:pt x="20" y="110"/>
                </a:lnTo>
                <a:lnTo>
                  <a:pt x="16" y="106"/>
                </a:lnTo>
                <a:lnTo>
                  <a:pt x="14" y="106"/>
                </a:lnTo>
                <a:lnTo>
                  <a:pt x="10" y="104"/>
                </a:lnTo>
                <a:lnTo>
                  <a:pt x="8" y="102"/>
                </a:lnTo>
                <a:lnTo>
                  <a:pt x="6" y="100"/>
                </a:lnTo>
                <a:lnTo>
                  <a:pt x="4" y="94"/>
                </a:lnTo>
                <a:lnTo>
                  <a:pt x="0" y="92"/>
                </a:lnTo>
                <a:lnTo>
                  <a:pt x="2" y="92"/>
                </a:lnTo>
                <a:lnTo>
                  <a:pt x="4" y="90"/>
                </a:lnTo>
                <a:lnTo>
                  <a:pt x="6" y="90"/>
                </a:lnTo>
                <a:lnTo>
                  <a:pt x="6" y="85"/>
                </a:lnTo>
                <a:lnTo>
                  <a:pt x="6" y="83"/>
                </a:lnTo>
                <a:lnTo>
                  <a:pt x="6" y="81"/>
                </a:lnTo>
                <a:lnTo>
                  <a:pt x="4" y="79"/>
                </a:lnTo>
                <a:lnTo>
                  <a:pt x="2" y="77"/>
                </a:lnTo>
                <a:lnTo>
                  <a:pt x="2" y="75"/>
                </a:lnTo>
                <a:lnTo>
                  <a:pt x="4" y="75"/>
                </a:lnTo>
                <a:lnTo>
                  <a:pt x="4" y="73"/>
                </a:lnTo>
                <a:lnTo>
                  <a:pt x="4" y="71"/>
                </a:lnTo>
                <a:lnTo>
                  <a:pt x="4" y="69"/>
                </a:lnTo>
                <a:lnTo>
                  <a:pt x="4" y="65"/>
                </a:lnTo>
                <a:lnTo>
                  <a:pt x="4" y="64"/>
                </a:lnTo>
                <a:lnTo>
                  <a:pt x="6" y="60"/>
                </a:lnTo>
                <a:lnTo>
                  <a:pt x="8" y="54"/>
                </a:lnTo>
                <a:lnTo>
                  <a:pt x="8" y="52"/>
                </a:lnTo>
                <a:lnTo>
                  <a:pt x="8" y="50"/>
                </a:lnTo>
                <a:lnTo>
                  <a:pt x="10" y="52"/>
                </a:lnTo>
                <a:lnTo>
                  <a:pt x="12" y="54"/>
                </a:lnTo>
                <a:lnTo>
                  <a:pt x="14" y="54"/>
                </a:lnTo>
                <a:lnTo>
                  <a:pt x="18" y="54"/>
                </a:lnTo>
                <a:lnTo>
                  <a:pt x="22" y="54"/>
                </a:lnTo>
                <a:lnTo>
                  <a:pt x="25" y="54"/>
                </a:lnTo>
                <a:lnTo>
                  <a:pt x="27" y="52"/>
                </a:lnTo>
                <a:lnTo>
                  <a:pt x="29" y="52"/>
                </a:lnTo>
                <a:lnTo>
                  <a:pt x="31" y="50"/>
                </a:lnTo>
                <a:lnTo>
                  <a:pt x="33" y="50"/>
                </a:lnTo>
                <a:lnTo>
                  <a:pt x="33" y="48"/>
                </a:lnTo>
                <a:lnTo>
                  <a:pt x="31" y="46"/>
                </a:lnTo>
                <a:lnTo>
                  <a:pt x="31" y="42"/>
                </a:lnTo>
                <a:lnTo>
                  <a:pt x="31" y="41"/>
                </a:lnTo>
                <a:lnTo>
                  <a:pt x="33" y="41"/>
                </a:lnTo>
                <a:lnTo>
                  <a:pt x="35" y="39"/>
                </a:lnTo>
                <a:lnTo>
                  <a:pt x="37" y="39"/>
                </a:lnTo>
                <a:lnTo>
                  <a:pt x="39" y="37"/>
                </a:lnTo>
                <a:lnTo>
                  <a:pt x="41" y="37"/>
                </a:lnTo>
                <a:lnTo>
                  <a:pt x="41" y="35"/>
                </a:lnTo>
                <a:lnTo>
                  <a:pt x="41" y="33"/>
                </a:lnTo>
                <a:lnTo>
                  <a:pt x="41" y="31"/>
                </a:lnTo>
                <a:lnTo>
                  <a:pt x="45" y="29"/>
                </a:lnTo>
                <a:lnTo>
                  <a:pt x="47" y="29"/>
                </a:lnTo>
                <a:lnTo>
                  <a:pt x="48" y="27"/>
                </a:lnTo>
                <a:lnTo>
                  <a:pt x="50" y="29"/>
                </a:lnTo>
                <a:lnTo>
                  <a:pt x="52" y="31"/>
                </a:lnTo>
                <a:lnTo>
                  <a:pt x="54" y="31"/>
                </a:lnTo>
                <a:lnTo>
                  <a:pt x="56" y="33"/>
                </a:lnTo>
                <a:lnTo>
                  <a:pt x="58" y="35"/>
                </a:lnTo>
                <a:lnTo>
                  <a:pt x="60" y="37"/>
                </a:lnTo>
                <a:lnTo>
                  <a:pt x="62" y="39"/>
                </a:lnTo>
                <a:lnTo>
                  <a:pt x="62" y="41"/>
                </a:lnTo>
                <a:lnTo>
                  <a:pt x="66" y="42"/>
                </a:lnTo>
                <a:lnTo>
                  <a:pt x="66" y="44"/>
                </a:lnTo>
                <a:lnTo>
                  <a:pt x="68" y="46"/>
                </a:lnTo>
                <a:lnTo>
                  <a:pt x="68" y="50"/>
                </a:lnTo>
                <a:lnTo>
                  <a:pt x="70" y="52"/>
                </a:lnTo>
                <a:lnTo>
                  <a:pt x="70" y="54"/>
                </a:lnTo>
                <a:lnTo>
                  <a:pt x="71" y="54"/>
                </a:lnTo>
                <a:lnTo>
                  <a:pt x="71" y="52"/>
                </a:lnTo>
                <a:lnTo>
                  <a:pt x="73" y="50"/>
                </a:lnTo>
                <a:lnTo>
                  <a:pt x="73" y="48"/>
                </a:lnTo>
                <a:lnTo>
                  <a:pt x="75" y="46"/>
                </a:lnTo>
                <a:lnTo>
                  <a:pt x="75" y="44"/>
                </a:lnTo>
                <a:lnTo>
                  <a:pt x="77" y="44"/>
                </a:lnTo>
                <a:lnTo>
                  <a:pt x="79" y="44"/>
                </a:lnTo>
                <a:lnTo>
                  <a:pt x="81" y="46"/>
                </a:lnTo>
                <a:lnTo>
                  <a:pt x="83" y="46"/>
                </a:lnTo>
                <a:lnTo>
                  <a:pt x="83" y="44"/>
                </a:lnTo>
                <a:lnTo>
                  <a:pt x="85" y="44"/>
                </a:lnTo>
                <a:lnTo>
                  <a:pt x="85" y="42"/>
                </a:lnTo>
                <a:lnTo>
                  <a:pt x="85" y="41"/>
                </a:lnTo>
                <a:lnTo>
                  <a:pt x="85" y="37"/>
                </a:lnTo>
                <a:lnTo>
                  <a:pt x="87" y="35"/>
                </a:lnTo>
                <a:lnTo>
                  <a:pt x="89" y="35"/>
                </a:lnTo>
                <a:lnTo>
                  <a:pt x="91" y="35"/>
                </a:lnTo>
                <a:lnTo>
                  <a:pt x="95" y="35"/>
                </a:lnTo>
                <a:lnTo>
                  <a:pt x="96" y="35"/>
                </a:lnTo>
                <a:lnTo>
                  <a:pt x="98" y="33"/>
                </a:lnTo>
                <a:lnTo>
                  <a:pt x="100" y="33"/>
                </a:lnTo>
                <a:lnTo>
                  <a:pt x="100" y="31"/>
                </a:lnTo>
                <a:lnTo>
                  <a:pt x="102" y="31"/>
                </a:lnTo>
                <a:lnTo>
                  <a:pt x="104" y="31"/>
                </a:lnTo>
                <a:lnTo>
                  <a:pt x="106" y="31"/>
                </a:lnTo>
                <a:lnTo>
                  <a:pt x="108" y="29"/>
                </a:lnTo>
                <a:lnTo>
                  <a:pt x="108" y="27"/>
                </a:lnTo>
                <a:lnTo>
                  <a:pt x="110" y="25"/>
                </a:lnTo>
                <a:lnTo>
                  <a:pt x="112" y="23"/>
                </a:lnTo>
                <a:lnTo>
                  <a:pt x="112" y="19"/>
                </a:lnTo>
                <a:lnTo>
                  <a:pt x="112" y="17"/>
                </a:lnTo>
                <a:lnTo>
                  <a:pt x="112" y="16"/>
                </a:lnTo>
                <a:lnTo>
                  <a:pt x="112" y="14"/>
                </a:lnTo>
                <a:lnTo>
                  <a:pt x="112" y="12"/>
                </a:lnTo>
                <a:lnTo>
                  <a:pt x="112" y="10"/>
                </a:lnTo>
                <a:lnTo>
                  <a:pt x="114" y="10"/>
                </a:lnTo>
                <a:lnTo>
                  <a:pt x="116" y="10"/>
                </a:lnTo>
                <a:lnTo>
                  <a:pt x="118" y="8"/>
                </a:lnTo>
                <a:lnTo>
                  <a:pt x="120" y="8"/>
                </a:lnTo>
                <a:lnTo>
                  <a:pt x="121" y="6"/>
                </a:lnTo>
                <a:lnTo>
                  <a:pt x="123" y="6"/>
                </a:lnTo>
                <a:lnTo>
                  <a:pt x="125" y="6"/>
                </a:lnTo>
                <a:lnTo>
                  <a:pt x="127" y="6"/>
                </a:lnTo>
                <a:lnTo>
                  <a:pt x="127" y="8"/>
                </a:lnTo>
                <a:lnTo>
                  <a:pt x="127" y="10"/>
                </a:lnTo>
                <a:lnTo>
                  <a:pt x="129" y="10"/>
                </a:lnTo>
                <a:lnTo>
                  <a:pt x="131" y="10"/>
                </a:lnTo>
                <a:lnTo>
                  <a:pt x="133" y="12"/>
                </a:lnTo>
                <a:lnTo>
                  <a:pt x="135" y="12"/>
                </a:lnTo>
                <a:lnTo>
                  <a:pt x="137" y="12"/>
                </a:lnTo>
                <a:lnTo>
                  <a:pt x="137" y="10"/>
                </a:lnTo>
                <a:lnTo>
                  <a:pt x="139" y="10"/>
                </a:lnTo>
                <a:lnTo>
                  <a:pt x="141" y="10"/>
                </a:lnTo>
                <a:lnTo>
                  <a:pt x="143" y="12"/>
                </a:lnTo>
                <a:lnTo>
                  <a:pt x="143" y="10"/>
                </a:lnTo>
                <a:lnTo>
                  <a:pt x="144" y="8"/>
                </a:lnTo>
                <a:lnTo>
                  <a:pt x="146" y="8"/>
                </a:lnTo>
                <a:lnTo>
                  <a:pt x="150" y="8"/>
                </a:lnTo>
                <a:lnTo>
                  <a:pt x="152" y="8"/>
                </a:lnTo>
                <a:lnTo>
                  <a:pt x="154" y="8"/>
                </a:lnTo>
                <a:lnTo>
                  <a:pt x="156" y="6"/>
                </a:lnTo>
                <a:lnTo>
                  <a:pt x="158" y="6"/>
                </a:lnTo>
                <a:lnTo>
                  <a:pt x="160" y="6"/>
                </a:lnTo>
                <a:lnTo>
                  <a:pt x="162" y="8"/>
                </a:lnTo>
                <a:lnTo>
                  <a:pt x="164" y="8"/>
                </a:lnTo>
                <a:lnTo>
                  <a:pt x="166" y="8"/>
                </a:lnTo>
                <a:lnTo>
                  <a:pt x="168" y="10"/>
                </a:lnTo>
                <a:lnTo>
                  <a:pt x="169" y="10"/>
                </a:lnTo>
                <a:lnTo>
                  <a:pt x="173" y="8"/>
                </a:lnTo>
                <a:lnTo>
                  <a:pt x="175" y="8"/>
                </a:lnTo>
                <a:lnTo>
                  <a:pt x="175" y="6"/>
                </a:lnTo>
                <a:lnTo>
                  <a:pt x="175" y="4"/>
                </a:lnTo>
                <a:lnTo>
                  <a:pt x="175" y="2"/>
                </a:lnTo>
                <a:lnTo>
                  <a:pt x="175" y="0"/>
                </a:lnTo>
                <a:lnTo>
                  <a:pt x="177" y="0"/>
                </a:lnTo>
                <a:lnTo>
                  <a:pt x="181" y="2"/>
                </a:lnTo>
                <a:lnTo>
                  <a:pt x="183" y="2"/>
                </a:lnTo>
                <a:lnTo>
                  <a:pt x="185" y="2"/>
                </a:lnTo>
                <a:lnTo>
                  <a:pt x="189" y="2"/>
                </a:lnTo>
                <a:lnTo>
                  <a:pt x="191" y="4"/>
                </a:lnTo>
                <a:lnTo>
                  <a:pt x="194" y="6"/>
                </a:lnTo>
                <a:lnTo>
                  <a:pt x="194" y="8"/>
                </a:lnTo>
                <a:lnTo>
                  <a:pt x="196" y="10"/>
                </a:lnTo>
                <a:lnTo>
                  <a:pt x="198" y="10"/>
                </a:lnTo>
                <a:lnTo>
                  <a:pt x="200" y="12"/>
                </a:lnTo>
                <a:lnTo>
                  <a:pt x="200" y="14"/>
                </a:lnTo>
                <a:lnTo>
                  <a:pt x="200" y="16"/>
                </a:lnTo>
                <a:lnTo>
                  <a:pt x="200" y="17"/>
                </a:lnTo>
                <a:lnTo>
                  <a:pt x="202" y="17"/>
                </a:lnTo>
                <a:lnTo>
                  <a:pt x="204" y="16"/>
                </a:lnTo>
                <a:lnTo>
                  <a:pt x="204" y="14"/>
                </a:lnTo>
                <a:lnTo>
                  <a:pt x="206" y="14"/>
                </a:lnTo>
                <a:lnTo>
                  <a:pt x="208" y="14"/>
                </a:lnTo>
                <a:lnTo>
                  <a:pt x="208" y="12"/>
                </a:lnTo>
                <a:lnTo>
                  <a:pt x="210" y="10"/>
                </a:lnTo>
                <a:lnTo>
                  <a:pt x="212" y="8"/>
                </a:lnTo>
                <a:lnTo>
                  <a:pt x="214" y="8"/>
                </a:lnTo>
                <a:lnTo>
                  <a:pt x="214" y="6"/>
                </a:lnTo>
                <a:lnTo>
                  <a:pt x="216" y="6"/>
                </a:lnTo>
                <a:lnTo>
                  <a:pt x="217" y="6"/>
                </a:lnTo>
                <a:lnTo>
                  <a:pt x="217" y="8"/>
                </a:lnTo>
                <a:lnTo>
                  <a:pt x="219" y="10"/>
                </a:lnTo>
                <a:lnTo>
                  <a:pt x="219" y="12"/>
                </a:lnTo>
                <a:lnTo>
                  <a:pt x="219" y="14"/>
                </a:lnTo>
                <a:lnTo>
                  <a:pt x="219" y="16"/>
                </a:lnTo>
                <a:lnTo>
                  <a:pt x="216" y="19"/>
                </a:lnTo>
                <a:lnTo>
                  <a:pt x="216" y="21"/>
                </a:lnTo>
                <a:lnTo>
                  <a:pt x="214" y="23"/>
                </a:lnTo>
                <a:lnTo>
                  <a:pt x="214" y="25"/>
                </a:lnTo>
                <a:lnTo>
                  <a:pt x="214" y="27"/>
                </a:lnTo>
                <a:lnTo>
                  <a:pt x="212" y="31"/>
                </a:lnTo>
                <a:lnTo>
                  <a:pt x="210" y="33"/>
                </a:lnTo>
                <a:lnTo>
                  <a:pt x="208" y="33"/>
                </a:lnTo>
                <a:lnTo>
                  <a:pt x="206" y="35"/>
                </a:lnTo>
                <a:lnTo>
                  <a:pt x="206" y="37"/>
                </a:lnTo>
                <a:lnTo>
                  <a:pt x="202" y="39"/>
                </a:lnTo>
                <a:lnTo>
                  <a:pt x="200" y="41"/>
                </a:lnTo>
                <a:lnTo>
                  <a:pt x="196" y="42"/>
                </a:lnTo>
                <a:lnTo>
                  <a:pt x="194" y="44"/>
                </a:lnTo>
                <a:lnTo>
                  <a:pt x="194" y="46"/>
                </a:lnTo>
                <a:lnTo>
                  <a:pt x="193" y="46"/>
                </a:lnTo>
                <a:lnTo>
                  <a:pt x="191" y="48"/>
                </a:lnTo>
                <a:lnTo>
                  <a:pt x="191" y="50"/>
                </a:lnTo>
                <a:lnTo>
                  <a:pt x="191" y="52"/>
                </a:lnTo>
                <a:lnTo>
                  <a:pt x="189" y="52"/>
                </a:lnTo>
                <a:lnTo>
                  <a:pt x="189" y="54"/>
                </a:lnTo>
                <a:lnTo>
                  <a:pt x="187" y="56"/>
                </a:lnTo>
                <a:lnTo>
                  <a:pt x="187" y="58"/>
                </a:lnTo>
                <a:lnTo>
                  <a:pt x="189" y="60"/>
                </a:lnTo>
                <a:lnTo>
                  <a:pt x="189" y="64"/>
                </a:lnTo>
                <a:lnTo>
                  <a:pt x="189" y="65"/>
                </a:lnTo>
                <a:lnTo>
                  <a:pt x="189" y="67"/>
                </a:lnTo>
                <a:lnTo>
                  <a:pt x="189" y="69"/>
                </a:lnTo>
                <a:lnTo>
                  <a:pt x="187" y="73"/>
                </a:lnTo>
                <a:lnTo>
                  <a:pt x="187" y="75"/>
                </a:lnTo>
                <a:lnTo>
                  <a:pt x="187" y="77"/>
                </a:lnTo>
                <a:lnTo>
                  <a:pt x="185" y="79"/>
                </a:lnTo>
                <a:lnTo>
                  <a:pt x="185" y="81"/>
                </a:lnTo>
                <a:lnTo>
                  <a:pt x="183" y="83"/>
                </a:lnTo>
                <a:lnTo>
                  <a:pt x="183" y="85"/>
                </a:lnTo>
                <a:lnTo>
                  <a:pt x="183" y="89"/>
                </a:lnTo>
                <a:lnTo>
                  <a:pt x="181" y="92"/>
                </a:lnTo>
                <a:lnTo>
                  <a:pt x="181" y="94"/>
                </a:lnTo>
                <a:lnTo>
                  <a:pt x="179" y="98"/>
                </a:lnTo>
                <a:lnTo>
                  <a:pt x="179" y="102"/>
                </a:lnTo>
                <a:lnTo>
                  <a:pt x="177" y="104"/>
                </a:lnTo>
                <a:lnTo>
                  <a:pt x="179" y="106"/>
                </a:lnTo>
                <a:lnTo>
                  <a:pt x="181" y="106"/>
                </a:lnTo>
                <a:lnTo>
                  <a:pt x="183" y="108"/>
                </a:lnTo>
                <a:lnTo>
                  <a:pt x="183" y="110"/>
                </a:lnTo>
                <a:lnTo>
                  <a:pt x="187" y="113"/>
                </a:lnTo>
                <a:lnTo>
                  <a:pt x="187" y="117"/>
                </a:lnTo>
                <a:lnTo>
                  <a:pt x="187" y="119"/>
                </a:lnTo>
                <a:lnTo>
                  <a:pt x="189" y="125"/>
                </a:lnTo>
                <a:lnTo>
                  <a:pt x="191" y="127"/>
                </a:lnTo>
                <a:lnTo>
                  <a:pt x="191" y="129"/>
                </a:lnTo>
                <a:lnTo>
                  <a:pt x="194" y="135"/>
                </a:lnTo>
                <a:lnTo>
                  <a:pt x="196" y="140"/>
                </a:lnTo>
                <a:lnTo>
                  <a:pt x="196" y="142"/>
                </a:lnTo>
                <a:lnTo>
                  <a:pt x="200" y="144"/>
                </a:lnTo>
                <a:lnTo>
                  <a:pt x="202" y="146"/>
                </a:lnTo>
                <a:lnTo>
                  <a:pt x="204" y="146"/>
                </a:lnTo>
                <a:lnTo>
                  <a:pt x="204" y="148"/>
                </a:lnTo>
                <a:close/>
              </a:path>
            </a:pathLst>
          </a:custGeom>
          <a:solidFill>
            <a:srgbClr val="7BC36F"/>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15" name="Freeform 27">
            <a:extLst>
              <a:ext uri="{FF2B5EF4-FFF2-40B4-BE49-F238E27FC236}">
                <a16:creationId xmlns:a16="http://schemas.microsoft.com/office/drawing/2014/main" id="{4A7A56C3-AC99-95AA-8B8B-41B7F6DF0FAF}"/>
              </a:ext>
            </a:extLst>
          </p:cNvPr>
          <p:cNvSpPr>
            <a:spLocks/>
          </p:cNvSpPr>
          <p:nvPr/>
        </p:nvSpPr>
        <p:spPr bwMode="auto">
          <a:xfrm>
            <a:off x="4224266" y="4166275"/>
            <a:ext cx="485936" cy="431149"/>
          </a:xfrm>
          <a:custGeom>
            <a:avLst/>
            <a:gdLst>
              <a:gd name="T0" fmla="*/ 50 w 204"/>
              <a:gd name="T1" fmla="*/ 18 h 181"/>
              <a:gd name="T2" fmla="*/ 62 w 204"/>
              <a:gd name="T3" fmla="*/ 10 h 181"/>
              <a:gd name="T4" fmla="*/ 69 w 204"/>
              <a:gd name="T5" fmla="*/ 16 h 181"/>
              <a:gd name="T6" fmla="*/ 81 w 204"/>
              <a:gd name="T7" fmla="*/ 19 h 181"/>
              <a:gd name="T8" fmla="*/ 96 w 204"/>
              <a:gd name="T9" fmla="*/ 21 h 181"/>
              <a:gd name="T10" fmla="*/ 108 w 204"/>
              <a:gd name="T11" fmla="*/ 16 h 181"/>
              <a:gd name="T12" fmla="*/ 108 w 204"/>
              <a:gd name="T13" fmla="*/ 8 h 181"/>
              <a:gd name="T14" fmla="*/ 123 w 204"/>
              <a:gd name="T15" fmla="*/ 0 h 181"/>
              <a:gd name="T16" fmla="*/ 142 w 204"/>
              <a:gd name="T17" fmla="*/ 0 h 181"/>
              <a:gd name="T18" fmla="*/ 140 w 204"/>
              <a:gd name="T19" fmla="*/ 14 h 181"/>
              <a:gd name="T20" fmla="*/ 140 w 204"/>
              <a:gd name="T21" fmla="*/ 19 h 181"/>
              <a:gd name="T22" fmla="*/ 150 w 204"/>
              <a:gd name="T23" fmla="*/ 12 h 181"/>
              <a:gd name="T24" fmla="*/ 167 w 204"/>
              <a:gd name="T25" fmla="*/ 8 h 181"/>
              <a:gd name="T26" fmla="*/ 173 w 204"/>
              <a:gd name="T27" fmla="*/ 10 h 181"/>
              <a:gd name="T28" fmla="*/ 171 w 204"/>
              <a:gd name="T29" fmla="*/ 16 h 181"/>
              <a:gd name="T30" fmla="*/ 175 w 204"/>
              <a:gd name="T31" fmla="*/ 23 h 181"/>
              <a:gd name="T32" fmla="*/ 171 w 204"/>
              <a:gd name="T33" fmla="*/ 31 h 181"/>
              <a:gd name="T34" fmla="*/ 162 w 204"/>
              <a:gd name="T35" fmla="*/ 31 h 181"/>
              <a:gd name="T36" fmla="*/ 163 w 204"/>
              <a:gd name="T37" fmla="*/ 50 h 181"/>
              <a:gd name="T38" fmla="*/ 175 w 204"/>
              <a:gd name="T39" fmla="*/ 62 h 181"/>
              <a:gd name="T40" fmla="*/ 192 w 204"/>
              <a:gd name="T41" fmla="*/ 64 h 181"/>
              <a:gd name="T42" fmla="*/ 198 w 204"/>
              <a:gd name="T43" fmla="*/ 81 h 181"/>
              <a:gd name="T44" fmla="*/ 183 w 204"/>
              <a:gd name="T45" fmla="*/ 92 h 181"/>
              <a:gd name="T46" fmla="*/ 181 w 204"/>
              <a:gd name="T47" fmla="*/ 102 h 181"/>
              <a:gd name="T48" fmla="*/ 173 w 204"/>
              <a:gd name="T49" fmla="*/ 104 h 181"/>
              <a:gd name="T50" fmla="*/ 169 w 204"/>
              <a:gd name="T51" fmla="*/ 112 h 181"/>
              <a:gd name="T52" fmla="*/ 165 w 204"/>
              <a:gd name="T53" fmla="*/ 119 h 181"/>
              <a:gd name="T54" fmla="*/ 163 w 204"/>
              <a:gd name="T55" fmla="*/ 131 h 181"/>
              <a:gd name="T56" fmla="*/ 162 w 204"/>
              <a:gd name="T57" fmla="*/ 142 h 181"/>
              <a:gd name="T58" fmla="*/ 156 w 204"/>
              <a:gd name="T59" fmla="*/ 150 h 181"/>
              <a:gd name="T60" fmla="*/ 150 w 204"/>
              <a:gd name="T61" fmla="*/ 160 h 181"/>
              <a:gd name="T62" fmla="*/ 144 w 204"/>
              <a:gd name="T63" fmla="*/ 169 h 181"/>
              <a:gd name="T64" fmla="*/ 133 w 204"/>
              <a:gd name="T65" fmla="*/ 177 h 181"/>
              <a:gd name="T66" fmla="*/ 127 w 204"/>
              <a:gd name="T67" fmla="*/ 177 h 181"/>
              <a:gd name="T68" fmla="*/ 117 w 204"/>
              <a:gd name="T69" fmla="*/ 179 h 181"/>
              <a:gd name="T70" fmla="*/ 110 w 204"/>
              <a:gd name="T71" fmla="*/ 179 h 181"/>
              <a:gd name="T72" fmla="*/ 108 w 204"/>
              <a:gd name="T73" fmla="*/ 171 h 181"/>
              <a:gd name="T74" fmla="*/ 108 w 204"/>
              <a:gd name="T75" fmla="*/ 163 h 181"/>
              <a:gd name="T76" fmla="*/ 104 w 204"/>
              <a:gd name="T77" fmla="*/ 156 h 181"/>
              <a:gd name="T78" fmla="*/ 102 w 204"/>
              <a:gd name="T79" fmla="*/ 148 h 181"/>
              <a:gd name="T80" fmla="*/ 96 w 204"/>
              <a:gd name="T81" fmla="*/ 146 h 181"/>
              <a:gd name="T82" fmla="*/ 87 w 204"/>
              <a:gd name="T83" fmla="*/ 146 h 181"/>
              <a:gd name="T84" fmla="*/ 77 w 204"/>
              <a:gd name="T85" fmla="*/ 146 h 181"/>
              <a:gd name="T86" fmla="*/ 67 w 204"/>
              <a:gd name="T87" fmla="*/ 146 h 181"/>
              <a:gd name="T88" fmla="*/ 60 w 204"/>
              <a:gd name="T89" fmla="*/ 144 h 181"/>
              <a:gd name="T90" fmla="*/ 52 w 204"/>
              <a:gd name="T91" fmla="*/ 142 h 181"/>
              <a:gd name="T92" fmla="*/ 42 w 204"/>
              <a:gd name="T93" fmla="*/ 142 h 181"/>
              <a:gd name="T94" fmla="*/ 37 w 204"/>
              <a:gd name="T95" fmla="*/ 144 h 181"/>
              <a:gd name="T96" fmla="*/ 33 w 204"/>
              <a:gd name="T97" fmla="*/ 150 h 181"/>
              <a:gd name="T98" fmla="*/ 25 w 204"/>
              <a:gd name="T99" fmla="*/ 148 h 181"/>
              <a:gd name="T100" fmla="*/ 14 w 204"/>
              <a:gd name="T101" fmla="*/ 129 h 181"/>
              <a:gd name="T102" fmla="*/ 6 w 204"/>
              <a:gd name="T103" fmla="*/ 110 h 181"/>
              <a:gd name="T104" fmla="*/ 4 w 204"/>
              <a:gd name="T105" fmla="*/ 96 h 181"/>
              <a:gd name="T106" fmla="*/ 8 w 204"/>
              <a:gd name="T107" fmla="*/ 83 h 181"/>
              <a:gd name="T108" fmla="*/ 12 w 204"/>
              <a:gd name="T109" fmla="*/ 71 h 181"/>
              <a:gd name="T110" fmla="*/ 10 w 204"/>
              <a:gd name="T111" fmla="*/ 58 h 181"/>
              <a:gd name="T112" fmla="*/ 14 w 204"/>
              <a:gd name="T113" fmla="*/ 50 h 181"/>
              <a:gd name="T114" fmla="*/ 19 w 204"/>
              <a:gd name="T115" fmla="*/ 44 h 181"/>
              <a:gd name="T116" fmla="*/ 33 w 204"/>
              <a:gd name="T117" fmla="*/ 35 h 181"/>
              <a:gd name="T118" fmla="*/ 37 w 204"/>
              <a:gd name="T119" fmla="*/ 25 h 181"/>
              <a:gd name="T120" fmla="*/ 44 w 204"/>
              <a:gd name="T121" fmla="*/ 1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4" h="181">
                <a:moveTo>
                  <a:pt x="44" y="16"/>
                </a:moveTo>
                <a:lnTo>
                  <a:pt x="46" y="18"/>
                </a:lnTo>
                <a:lnTo>
                  <a:pt x="46" y="18"/>
                </a:lnTo>
                <a:lnTo>
                  <a:pt x="48" y="18"/>
                </a:lnTo>
                <a:lnTo>
                  <a:pt x="50" y="18"/>
                </a:lnTo>
                <a:lnTo>
                  <a:pt x="50" y="18"/>
                </a:lnTo>
                <a:lnTo>
                  <a:pt x="52" y="16"/>
                </a:lnTo>
                <a:lnTo>
                  <a:pt x="54" y="14"/>
                </a:lnTo>
                <a:lnTo>
                  <a:pt x="56" y="12"/>
                </a:lnTo>
                <a:lnTo>
                  <a:pt x="56" y="10"/>
                </a:lnTo>
                <a:lnTo>
                  <a:pt x="58" y="10"/>
                </a:lnTo>
                <a:lnTo>
                  <a:pt x="62" y="10"/>
                </a:lnTo>
                <a:lnTo>
                  <a:pt x="64" y="12"/>
                </a:lnTo>
                <a:lnTo>
                  <a:pt x="65" y="12"/>
                </a:lnTo>
                <a:lnTo>
                  <a:pt x="65" y="14"/>
                </a:lnTo>
                <a:lnTo>
                  <a:pt x="65" y="14"/>
                </a:lnTo>
                <a:lnTo>
                  <a:pt x="69" y="16"/>
                </a:lnTo>
                <a:lnTo>
                  <a:pt x="69" y="16"/>
                </a:lnTo>
                <a:lnTo>
                  <a:pt x="71" y="18"/>
                </a:lnTo>
                <a:lnTo>
                  <a:pt x="71" y="19"/>
                </a:lnTo>
                <a:lnTo>
                  <a:pt x="73" y="19"/>
                </a:lnTo>
                <a:lnTo>
                  <a:pt x="75" y="19"/>
                </a:lnTo>
                <a:lnTo>
                  <a:pt x="79" y="19"/>
                </a:lnTo>
                <a:lnTo>
                  <a:pt x="81" y="19"/>
                </a:lnTo>
                <a:lnTo>
                  <a:pt x="83" y="19"/>
                </a:lnTo>
                <a:lnTo>
                  <a:pt x="87" y="19"/>
                </a:lnTo>
                <a:lnTo>
                  <a:pt x="87" y="21"/>
                </a:lnTo>
                <a:lnTo>
                  <a:pt x="89" y="21"/>
                </a:lnTo>
                <a:lnTo>
                  <a:pt x="92" y="21"/>
                </a:lnTo>
                <a:lnTo>
                  <a:pt x="96" y="21"/>
                </a:lnTo>
                <a:lnTo>
                  <a:pt x="100" y="21"/>
                </a:lnTo>
                <a:lnTo>
                  <a:pt x="102" y="21"/>
                </a:lnTo>
                <a:lnTo>
                  <a:pt x="104" y="19"/>
                </a:lnTo>
                <a:lnTo>
                  <a:pt x="106" y="19"/>
                </a:lnTo>
                <a:lnTo>
                  <a:pt x="108" y="18"/>
                </a:lnTo>
                <a:lnTo>
                  <a:pt x="108" y="16"/>
                </a:lnTo>
                <a:lnTo>
                  <a:pt x="110" y="16"/>
                </a:lnTo>
                <a:lnTo>
                  <a:pt x="110" y="16"/>
                </a:lnTo>
                <a:lnTo>
                  <a:pt x="110" y="14"/>
                </a:lnTo>
                <a:lnTo>
                  <a:pt x="110" y="12"/>
                </a:lnTo>
                <a:lnTo>
                  <a:pt x="108" y="10"/>
                </a:lnTo>
                <a:lnTo>
                  <a:pt x="108" y="8"/>
                </a:lnTo>
                <a:lnTo>
                  <a:pt x="110" y="6"/>
                </a:lnTo>
                <a:lnTo>
                  <a:pt x="110" y="4"/>
                </a:lnTo>
                <a:lnTo>
                  <a:pt x="112" y="2"/>
                </a:lnTo>
                <a:lnTo>
                  <a:pt x="115" y="2"/>
                </a:lnTo>
                <a:lnTo>
                  <a:pt x="117" y="0"/>
                </a:lnTo>
                <a:lnTo>
                  <a:pt x="123" y="0"/>
                </a:lnTo>
                <a:lnTo>
                  <a:pt x="129" y="0"/>
                </a:lnTo>
                <a:lnTo>
                  <a:pt x="135" y="0"/>
                </a:lnTo>
                <a:lnTo>
                  <a:pt x="138" y="0"/>
                </a:lnTo>
                <a:lnTo>
                  <a:pt x="140" y="0"/>
                </a:lnTo>
                <a:lnTo>
                  <a:pt x="142" y="0"/>
                </a:lnTo>
                <a:lnTo>
                  <a:pt x="142" y="0"/>
                </a:lnTo>
                <a:lnTo>
                  <a:pt x="142" y="2"/>
                </a:lnTo>
                <a:lnTo>
                  <a:pt x="142" y="4"/>
                </a:lnTo>
                <a:lnTo>
                  <a:pt x="142" y="6"/>
                </a:lnTo>
                <a:lnTo>
                  <a:pt x="142" y="6"/>
                </a:lnTo>
                <a:lnTo>
                  <a:pt x="142" y="10"/>
                </a:lnTo>
                <a:lnTo>
                  <a:pt x="140" y="14"/>
                </a:lnTo>
                <a:lnTo>
                  <a:pt x="140" y="16"/>
                </a:lnTo>
                <a:lnTo>
                  <a:pt x="140" y="16"/>
                </a:lnTo>
                <a:lnTo>
                  <a:pt x="140" y="18"/>
                </a:lnTo>
                <a:lnTo>
                  <a:pt x="140" y="18"/>
                </a:lnTo>
                <a:lnTo>
                  <a:pt x="140" y="19"/>
                </a:lnTo>
                <a:lnTo>
                  <a:pt x="140" y="19"/>
                </a:lnTo>
                <a:lnTo>
                  <a:pt x="142" y="19"/>
                </a:lnTo>
                <a:lnTo>
                  <a:pt x="144" y="18"/>
                </a:lnTo>
                <a:lnTo>
                  <a:pt x="146" y="16"/>
                </a:lnTo>
                <a:lnTo>
                  <a:pt x="148" y="16"/>
                </a:lnTo>
                <a:lnTo>
                  <a:pt x="150" y="14"/>
                </a:lnTo>
                <a:lnTo>
                  <a:pt x="150" y="12"/>
                </a:lnTo>
                <a:lnTo>
                  <a:pt x="152" y="12"/>
                </a:lnTo>
                <a:lnTo>
                  <a:pt x="152" y="12"/>
                </a:lnTo>
                <a:lnTo>
                  <a:pt x="156" y="8"/>
                </a:lnTo>
                <a:lnTo>
                  <a:pt x="156" y="8"/>
                </a:lnTo>
                <a:lnTo>
                  <a:pt x="162" y="8"/>
                </a:lnTo>
                <a:lnTo>
                  <a:pt x="167" y="8"/>
                </a:lnTo>
                <a:lnTo>
                  <a:pt x="169" y="8"/>
                </a:lnTo>
                <a:lnTo>
                  <a:pt x="171" y="8"/>
                </a:lnTo>
                <a:lnTo>
                  <a:pt x="171" y="8"/>
                </a:lnTo>
                <a:lnTo>
                  <a:pt x="173" y="8"/>
                </a:lnTo>
                <a:lnTo>
                  <a:pt x="175" y="8"/>
                </a:lnTo>
                <a:lnTo>
                  <a:pt x="173" y="10"/>
                </a:lnTo>
                <a:lnTo>
                  <a:pt x="171" y="10"/>
                </a:lnTo>
                <a:lnTo>
                  <a:pt x="171" y="10"/>
                </a:lnTo>
                <a:lnTo>
                  <a:pt x="169" y="12"/>
                </a:lnTo>
                <a:lnTo>
                  <a:pt x="171" y="14"/>
                </a:lnTo>
                <a:lnTo>
                  <a:pt x="171" y="14"/>
                </a:lnTo>
                <a:lnTo>
                  <a:pt x="171" y="16"/>
                </a:lnTo>
                <a:lnTo>
                  <a:pt x="173" y="18"/>
                </a:lnTo>
                <a:lnTo>
                  <a:pt x="173" y="19"/>
                </a:lnTo>
                <a:lnTo>
                  <a:pt x="175" y="19"/>
                </a:lnTo>
                <a:lnTo>
                  <a:pt x="177" y="21"/>
                </a:lnTo>
                <a:lnTo>
                  <a:pt x="177" y="23"/>
                </a:lnTo>
                <a:lnTo>
                  <a:pt x="175" y="23"/>
                </a:lnTo>
                <a:lnTo>
                  <a:pt x="173" y="25"/>
                </a:lnTo>
                <a:lnTo>
                  <a:pt x="173" y="25"/>
                </a:lnTo>
                <a:lnTo>
                  <a:pt x="173" y="27"/>
                </a:lnTo>
                <a:lnTo>
                  <a:pt x="171" y="27"/>
                </a:lnTo>
                <a:lnTo>
                  <a:pt x="171" y="29"/>
                </a:lnTo>
                <a:lnTo>
                  <a:pt x="171" y="31"/>
                </a:lnTo>
                <a:lnTo>
                  <a:pt x="171" y="31"/>
                </a:lnTo>
                <a:lnTo>
                  <a:pt x="169" y="33"/>
                </a:lnTo>
                <a:lnTo>
                  <a:pt x="167" y="33"/>
                </a:lnTo>
                <a:lnTo>
                  <a:pt x="163" y="31"/>
                </a:lnTo>
                <a:lnTo>
                  <a:pt x="163" y="31"/>
                </a:lnTo>
                <a:lnTo>
                  <a:pt x="162" y="31"/>
                </a:lnTo>
                <a:lnTo>
                  <a:pt x="162" y="33"/>
                </a:lnTo>
                <a:lnTo>
                  <a:pt x="162" y="35"/>
                </a:lnTo>
                <a:lnTo>
                  <a:pt x="162" y="37"/>
                </a:lnTo>
                <a:lnTo>
                  <a:pt x="162" y="41"/>
                </a:lnTo>
                <a:lnTo>
                  <a:pt x="163" y="43"/>
                </a:lnTo>
                <a:lnTo>
                  <a:pt x="163" y="50"/>
                </a:lnTo>
                <a:lnTo>
                  <a:pt x="163" y="52"/>
                </a:lnTo>
                <a:lnTo>
                  <a:pt x="167" y="58"/>
                </a:lnTo>
                <a:lnTo>
                  <a:pt x="167" y="60"/>
                </a:lnTo>
                <a:lnTo>
                  <a:pt x="171" y="62"/>
                </a:lnTo>
                <a:lnTo>
                  <a:pt x="173" y="62"/>
                </a:lnTo>
                <a:lnTo>
                  <a:pt x="175" y="62"/>
                </a:lnTo>
                <a:lnTo>
                  <a:pt x="177" y="62"/>
                </a:lnTo>
                <a:lnTo>
                  <a:pt x="181" y="60"/>
                </a:lnTo>
                <a:lnTo>
                  <a:pt x="185" y="60"/>
                </a:lnTo>
                <a:lnTo>
                  <a:pt x="190" y="62"/>
                </a:lnTo>
                <a:lnTo>
                  <a:pt x="190" y="62"/>
                </a:lnTo>
                <a:lnTo>
                  <a:pt x="192" y="64"/>
                </a:lnTo>
                <a:lnTo>
                  <a:pt x="192" y="66"/>
                </a:lnTo>
                <a:lnTo>
                  <a:pt x="196" y="67"/>
                </a:lnTo>
                <a:lnTo>
                  <a:pt x="198" y="69"/>
                </a:lnTo>
                <a:lnTo>
                  <a:pt x="204" y="71"/>
                </a:lnTo>
                <a:lnTo>
                  <a:pt x="200" y="79"/>
                </a:lnTo>
                <a:lnTo>
                  <a:pt x="198" y="81"/>
                </a:lnTo>
                <a:lnTo>
                  <a:pt x="196" y="83"/>
                </a:lnTo>
                <a:lnTo>
                  <a:pt x="192" y="85"/>
                </a:lnTo>
                <a:lnTo>
                  <a:pt x="188" y="87"/>
                </a:lnTo>
                <a:lnTo>
                  <a:pt x="187" y="89"/>
                </a:lnTo>
                <a:lnTo>
                  <a:pt x="185" y="91"/>
                </a:lnTo>
                <a:lnTo>
                  <a:pt x="183" y="92"/>
                </a:lnTo>
                <a:lnTo>
                  <a:pt x="183" y="94"/>
                </a:lnTo>
                <a:lnTo>
                  <a:pt x="183" y="96"/>
                </a:lnTo>
                <a:lnTo>
                  <a:pt x="181" y="98"/>
                </a:lnTo>
                <a:lnTo>
                  <a:pt x="181" y="100"/>
                </a:lnTo>
                <a:lnTo>
                  <a:pt x="181" y="102"/>
                </a:lnTo>
                <a:lnTo>
                  <a:pt x="181" y="102"/>
                </a:lnTo>
                <a:lnTo>
                  <a:pt x="181" y="104"/>
                </a:lnTo>
                <a:lnTo>
                  <a:pt x="179" y="106"/>
                </a:lnTo>
                <a:lnTo>
                  <a:pt x="177" y="106"/>
                </a:lnTo>
                <a:lnTo>
                  <a:pt x="177" y="106"/>
                </a:lnTo>
                <a:lnTo>
                  <a:pt x="175" y="104"/>
                </a:lnTo>
                <a:lnTo>
                  <a:pt x="173" y="104"/>
                </a:lnTo>
                <a:lnTo>
                  <a:pt x="173" y="106"/>
                </a:lnTo>
                <a:lnTo>
                  <a:pt x="171" y="108"/>
                </a:lnTo>
                <a:lnTo>
                  <a:pt x="171" y="108"/>
                </a:lnTo>
                <a:lnTo>
                  <a:pt x="171" y="108"/>
                </a:lnTo>
                <a:lnTo>
                  <a:pt x="169" y="110"/>
                </a:lnTo>
                <a:lnTo>
                  <a:pt x="169" y="112"/>
                </a:lnTo>
                <a:lnTo>
                  <a:pt x="167" y="112"/>
                </a:lnTo>
                <a:lnTo>
                  <a:pt x="167" y="114"/>
                </a:lnTo>
                <a:lnTo>
                  <a:pt x="167" y="115"/>
                </a:lnTo>
                <a:lnTo>
                  <a:pt x="165" y="115"/>
                </a:lnTo>
                <a:lnTo>
                  <a:pt x="165" y="117"/>
                </a:lnTo>
                <a:lnTo>
                  <a:pt x="165" y="119"/>
                </a:lnTo>
                <a:lnTo>
                  <a:pt x="165" y="121"/>
                </a:lnTo>
                <a:lnTo>
                  <a:pt x="163" y="123"/>
                </a:lnTo>
                <a:lnTo>
                  <a:pt x="163" y="125"/>
                </a:lnTo>
                <a:lnTo>
                  <a:pt x="163" y="127"/>
                </a:lnTo>
                <a:lnTo>
                  <a:pt x="163" y="129"/>
                </a:lnTo>
                <a:lnTo>
                  <a:pt x="163" y="131"/>
                </a:lnTo>
                <a:lnTo>
                  <a:pt x="163" y="133"/>
                </a:lnTo>
                <a:lnTo>
                  <a:pt x="163" y="135"/>
                </a:lnTo>
                <a:lnTo>
                  <a:pt x="163" y="137"/>
                </a:lnTo>
                <a:lnTo>
                  <a:pt x="163" y="137"/>
                </a:lnTo>
                <a:lnTo>
                  <a:pt x="162" y="140"/>
                </a:lnTo>
                <a:lnTo>
                  <a:pt x="162" y="142"/>
                </a:lnTo>
                <a:lnTo>
                  <a:pt x="162" y="144"/>
                </a:lnTo>
                <a:lnTo>
                  <a:pt x="160" y="146"/>
                </a:lnTo>
                <a:lnTo>
                  <a:pt x="160" y="148"/>
                </a:lnTo>
                <a:lnTo>
                  <a:pt x="158" y="148"/>
                </a:lnTo>
                <a:lnTo>
                  <a:pt x="158" y="150"/>
                </a:lnTo>
                <a:lnTo>
                  <a:pt x="156" y="150"/>
                </a:lnTo>
                <a:lnTo>
                  <a:pt x="156" y="152"/>
                </a:lnTo>
                <a:lnTo>
                  <a:pt x="154" y="154"/>
                </a:lnTo>
                <a:lnTo>
                  <a:pt x="154" y="156"/>
                </a:lnTo>
                <a:lnTo>
                  <a:pt x="152" y="158"/>
                </a:lnTo>
                <a:lnTo>
                  <a:pt x="150" y="160"/>
                </a:lnTo>
                <a:lnTo>
                  <a:pt x="150" y="160"/>
                </a:lnTo>
                <a:lnTo>
                  <a:pt x="148" y="162"/>
                </a:lnTo>
                <a:lnTo>
                  <a:pt x="148" y="163"/>
                </a:lnTo>
                <a:lnTo>
                  <a:pt x="146" y="165"/>
                </a:lnTo>
                <a:lnTo>
                  <a:pt x="146" y="165"/>
                </a:lnTo>
                <a:lnTo>
                  <a:pt x="144" y="167"/>
                </a:lnTo>
                <a:lnTo>
                  <a:pt x="144" y="169"/>
                </a:lnTo>
                <a:lnTo>
                  <a:pt x="140" y="171"/>
                </a:lnTo>
                <a:lnTo>
                  <a:pt x="140" y="173"/>
                </a:lnTo>
                <a:lnTo>
                  <a:pt x="138" y="173"/>
                </a:lnTo>
                <a:lnTo>
                  <a:pt x="137" y="175"/>
                </a:lnTo>
                <a:lnTo>
                  <a:pt x="135" y="175"/>
                </a:lnTo>
                <a:lnTo>
                  <a:pt x="133" y="177"/>
                </a:lnTo>
                <a:lnTo>
                  <a:pt x="133" y="177"/>
                </a:lnTo>
                <a:lnTo>
                  <a:pt x="131" y="177"/>
                </a:lnTo>
                <a:lnTo>
                  <a:pt x="129" y="177"/>
                </a:lnTo>
                <a:lnTo>
                  <a:pt x="129" y="177"/>
                </a:lnTo>
                <a:lnTo>
                  <a:pt x="127" y="177"/>
                </a:lnTo>
                <a:lnTo>
                  <a:pt x="127" y="177"/>
                </a:lnTo>
                <a:lnTo>
                  <a:pt x="125" y="177"/>
                </a:lnTo>
                <a:lnTo>
                  <a:pt x="123" y="177"/>
                </a:lnTo>
                <a:lnTo>
                  <a:pt x="121" y="179"/>
                </a:lnTo>
                <a:lnTo>
                  <a:pt x="121" y="179"/>
                </a:lnTo>
                <a:lnTo>
                  <a:pt x="119" y="179"/>
                </a:lnTo>
                <a:lnTo>
                  <a:pt x="117" y="179"/>
                </a:lnTo>
                <a:lnTo>
                  <a:pt x="115" y="181"/>
                </a:lnTo>
                <a:lnTo>
                  <a:pt x="114" y="179"/>
                </a:lnTo>
                <a:lnTo>
                  <a:pt x="114" y="179"/>
                </a:lnTo>
                <a:lnTo>
                  <a:pt x="112" y="179"/>
                </a:lnTo>
                <a:lnTo>
                  <a:pt x="110" y="179"/>
                </a:lnTo>
                <a:lnTo>
                  <a:pt x="110" y="179"/>
                </a:lnTo>
                <a:lnTo>
                  <a:pt x="108" y="177"/>
                </a:lnTo>
                <a:lnTo>
                  <a:pt x="108" y="177"/>
                </a:lnTo>
                <a:lnTo>
                  <a:pt x="108" y="175"/>
                </a:lnTo>
                <a:lnTo>
                  <a:pt x="108" y="175"/>
                </a:lnTo>
                <a:lnTo>
                  <a:pt x="108" y="173"/>
                </a:lnTo>
                <a:lnTo>
                  <a:pt x="108" y="171"/>
                </a:lnTo>
                <a:lnTo>
                  <a:pt x="108" y="169"/>
                </a:lnTo>
                <a:lnTo>
                  <a:pt x="108" y="169"/>
                </a:lnTo>
                <a:lnTo>
                  <a:pt x="108" y="167"/>
                </a:lnTo>
                <a:lnTo>
                  <a:pt x="108" y="165"/>
                </a:lnTo>
                <a:lnTo>
                  <a:pt x="108" y="163"/>
                </a:lnTo>
                <a:lnTo>
                  <a:pt x="108" y="163"/>
                </a:lnTo>
                <a:lnTo>
                  <a:pt x="106" y="162"/>
                </a:lnTo>
                <a:lnTo>
                  <a:pt x="106" y="160"/>
                </a:lnTo>
                <a:lnTo>
                  <a:pt x="106" y="158"/>
                </a:lnTo>
                <a:lnTo>
                  <a:pt x="106" y="158"/>
                </a:lnTo>
                <a:lnTo>
                  <a:pt x="106" y="156"/>
                </a:lnTo>
                <a:lnTo>
                  <a:pt x="104" y="156"/>
                </a:lnTo>
                <a:lnTo>
                  <a:pt x="104" y="154"/>
                </a:lnTo>
                <a:lnTo>
                  <a:pt x="104" y="152"/>
                </a:lnTo>
                <a:lnTo>
                  <a:pt x="102" y="152"/>
                </a:lnTo>
                <a:lnTo>
                  <a:pt x="102" y="150"/>
                </a:lnTo>
                <a:lnTo>
                  <a:pt x="102" y="150"/>
                </a:lnTo>
                <a:lnTo>
                  <a:pt x="102" y="148"/>
                </a:lnTo>
                <a:lnTo>
                  <a:pt x="100" y="146"/>
                </a:lnTo>
                <a:lnTo>
                  <a:pt x="100" y="146"/>
                </a:lnTo>
                <a:lnTo>
                  <a:pt x="98" y="144"/>
                </a:lnTo>
                <a:lnTo>
                  <a:pt x="98" y="146"/>
                </a:lnTo>
                <a:lnTo>
                  <a:pt x="98" y="146"/>
                </a:lnTo>
                <a:lnTo>
                  <a:pt x="96" y="146"/>
                </a:lnTo>
                <a:lnTo>
                  <a:pt x="96" y="146"/>
                </a:lnTo>
                <a:lnTo>
                  <a:pt x="94" y="146"/>
                </a:lnTo>
                <a:lnTo>
                  <a:pt x="92" y="146"/>
                </a:lnTo>
                <a:lnTo>
                  <a:pt x="90" y="146"/>
                </a:lnTo>
                <a:lnTo>
                  <a:pt x="89" y="146"/>
                </a:lnTo>
                <a:lnTo>
                  <a:pt x="87" y="146"/>
                </a:lnTo>
                <a:lnTo>
                  <a:pt x="85" y="146"/>
                </a:lnTo>
                <a:lnTo>
                  <a:pt x="85" y="148"/>
                </a:lnTo>
                <a:lnTo>
                  <a:pt x="81" y="148"/>
                </a:lnTo>
                <a:lnTo>
                  <a:pt x="79" y="146"/>
                </a:lnTo>
                <a:lnTo>
                  <a:pt x="79" y="146"/>
                </a:lnTo>
                <a:lnTo>
                  <a:pt x="77" y="146"/>
                </a:lnTo>
                <a:lnTo>
                  <a:pt x="75" y="146"/>
                </a:lnTo>
                <a:lnTo>
                  <a:pt x="73" y="146"/>
                </a:lnTo>
                <a:lnTo>
                  <a:pt x="73" y="146"/>
                </a:lnTo>
                <a:lnTo>
                  <a:pt x="71" y="146"/>
                </a:lnTo>
                <a:lnTo>
                  <a:pt x="69" y="146"/>
                </a:lnTo>
                <a:lnTo>
                  <a:pt x="67" y="146"/>
                </a:lnTo>
                <a:lnTo>
                  <a:pt x="67" y="146"/>
                </a:lnTo>
                <a:lnTo>
                  <a:pt x="65" y="146"/>
                </a:lnTo>
                <a:lnTo>
                  <a:pt x="64" y="144"/>
                </a:lnTo>
                <a:lnTo>
                  <a:pt x="62" y="144"/>
                </a:lnTo>
                <a:lnTo>
                  <a:pt x="60" y="144"/>
                </a:lnTo>
                <a:lnTo>
                  <a:pt x="60" y="144"/>
                </a:lnTo>
                <a:lnTo>
                  <a:pt x="58" y="144"/>
                </a:lnTo>
                <a:lnTo>
                  <a:pt x="56" y="144"/>
                </a:lnTo>
                <a:lnTo>
                  <a:pt x="56" y="144"/>
                </a:lnTo>
                <a:lnTo>
                  <a:pt x="54" y="144"/>
                </a:lnTo>
                <a:lnTo>
                  <a:pt x="52" y="144"/>
                </a:lnTo>
                <a:lnTo>
                  <a:pt x="52" y="142"/>
                </a:lnTo>
                <a:lnTo>
                  <a:pt x="50" y="142"/>
                </a:lnTo>
                <a:lnTo>
                  <a:pt x="48" y="142"/>
                </a:lnTo>
                <a:lnTo>
                  <a:pt x="48" y="142"/>
                </a:lnTo>
                <a:lnTo>
                  <a:pt x="46" y="142"/>
                </a:lnTo>
                <a:lnTo>
                  <a:pt x="44" y="142"/>
                </a:lnTo>
                <a:lnTo>
                  <a:pt x="42" y="142"/>
                </a:lnTo>
                <a:lnTo>
                  <a:pt x="42" y="142"/>
                </a:lnTo>
                <a:lnTo>
                  <a:pt x="40" y="142"/>
                </a:lnTo>
                <a:lnTo>
                  <a:pt x="40" y="142"/>
                </a:lnTo>
                <a:lnTo>
                  <a:pt x="40" y="142"/>
                </a:lnTo>
                <a:lnTo>
                  <a:pt x="39" y="144"/>
                </a:lnTo>
                <a:lnTo>
                  <a:pt x="37" y="144"/>
                </a:lnTo>
                <a:lnTo>
                  <a:pt x="35" y="146"/>
                </a:lnTo>
                <a:lnTo>
                  <a:pt x="35" y="148"/>
                </a:lnTo>
                <a:lnTo>
                  <a:pt x="35" y="148"/>
                </a:lnTo>
                <a:lnTo>
                  <a:pt x="35" y="148"/>
                </a:lnTo>
                <a:lnTo>
                  <a:pt x="33" y="150"/>
                </a:lnTo>
                <a:lnTo>
                  <a:pt x="33" y="150"/>
                </a:lnTo>
                <a:lnTo>
                  <a:pt x="33" y="150"/>
                </a:lnTo>
                <a:lnTo>
                  <a:pt x="31" y="152"/>
                </a:lnTo>
                <a:lnTo>
                  <a:pt x="29" y="152"/>
                </a:lnTo>
                <a:lnTo>
                  <a:pt x="27" y="150"/>
                </a:lnTo>
                <a:lnTo>
                  <a:pt x="27" y="148"/>
                </a:lnTo>
                <a:lnTo>
                  <a:pt x="25" y="148"/>
                </a:lnTo>
                <a:lnTo>
                  <a:pt x="23" y="146"/>
                </a:lnTo>
                <a:lnTo>
                  <a:pt x="19" y="144"/>
                </a:lnTo>
                <a:lnTo>
                  <a:pt x="19" y="142"/>
                </a:lnTo>
                <a:lnTo>
                  <a:pt x="17" y="137"/>
                </a:lnTo>
                <a:lnTo>
                  <a:pt x="14" y="131"/>
                </a:lnTo>
                <a:lnTo>
                  <a:pt x="14" y="129"/>
                </a:lnTo>
                <a:lnTo>
                  <a:pt x="12" y="127"/>
                </a:lnTo>
                <a:lnTo>
                  <a:pt x="10" y="121"/>
                </a:lnTo>
                <a:lnTo>
                  <a:pt x="10" y="119"/>
                </a:lnTo>
                <a:lnTo>
                  <a:pt x="10" y="115"/>
                </a:lnTo>
                <a:lnTo>
                  <a:pt x="6" y="112"/>
                </a:lnTo>
                <a:lnTo>
                  <a:pt x="6" y="110"/>
                </a:lnTo>
                <a:lnTo>
                  <a:pt x="4" y="108"/>
                </a:lnTo>
                <a:lnTo>
                  <a:pt x="2" y="108"/>
                </a:lnTo>
                <a:lnTo>
                  <a:pt x="0" y="106"/>
                </a:lnTo>
                <a:lnTo>
                  <a:pt x="2" y="104"/>
                </a:lnTo>
                <a:lnTo>
                  <a:pt x="2" y="100"/>
                </a:lnTo>
                <a:lnTo>
                  <a:pt x="4" y="96"/>
                </a:lnTo>
                <a:lnTo>
                  <a:pt x="4" y="94"/>
                </a:lnTo>
                <a:lnTo>
                  <a:pt x="6" y="91"/>
                </a:lnTo>
                <a:lnTo>
                  <a:pt x="6" y="87"/>
                </a:lnTo>
                <a:lnTo>
                  <a:pt x="6" y="87"/>
                </a:lnTo>
                <a:lnTo>
                  <a:pt x="6" y="85"/>
                </a:lnTo>
                <a:lnTo>
                  <a:pt x="8" y="83"/>
                </a:lnTo>
                <a:lnTo>
                  <a:pt x="8" y="81"/>
                </a:lnTo>
                <a:lnTo>
                  <a:pt x="8" y="81"/>
                </a:lnTo>
                <a:lnTo>
                  <a:pt x="10" y="79"/>
                </a:lnTo>
                <a:lnTo>
                  <a:pt x="10" y="77"/>
                </a:lnTo>
                <a:lnTo>
                  <a:pt x="10" y="75"/>
                </a:lnTo>
                <a:lnTo>
                  <a:pt x="12" y="71"/>
                </a:lnTo>
                <a:lnTo>
                  <a:pt x="12" y="69"/>
                </a:lnTo>
                <a:lnTo>
                  <a:pt x="12" y="67"/>
                </a:lnTo>
                <a:lnTo>
                  <a:pt x="12" y="66"/>
                </a:lnTo>
                <a:lnTo>
                  <a:pt x="12" y="62"/>
                </a:lnTo>
                <a:lnTo>
                  <a:pt x="10" y="60"/>
                </a:lnTo>
                <a:lnTo>
                  <a:pt x="10" y="58"/>
                </a:lnTo>
                <a:lnTo>
                  <a:pt x="12" y="56"/>
                </a:lnTo>
                <a:lnTo>
                  <a:pt x="12" y="56"/>
                </a:lnTo>
                <a:lnTo>
                  <a:pt x="12" y="54"/>
                </a:lnTo>
                <a:lnTo>
                  <a:pt x="14" y="54"/>
                </a:lnTo>
                <a:lnTo>
                  <a:pt x="14" y="52"/>
                </a:lnTo>
                <a:lnTo>
                  <a:pt x="14" y="50"/>
                </a:lnTo>
                <a:lnTo>
                  <a:pt x="14" y="50"/>
                </a:lnTo>
                <a:lnTo>
                  <a:pt x="16" y="48"/>
                </a:lnTo>
                <a:lnTo>
                  <a:pt x="17" y="48"/>
                </a:lnTo>
                <a:lnTo>
                  <a:pt x="17" y="46"/>
                </a:lnTo>
                <a:lnTo>
                  <a:pt x="17" y="46"/>
                </a:lnTo>
                <a:lnTo>
                  <a:pt x="19" y="44"/>
                </a:lnTo>
                <a:lnTo>
                  <a:pt x="23" y="43"/>
                </a:lnTo>
                <a:lnTo>
                  <a:pt x="25" y="41"/>
                </a:lnTo>
                <a:lnTo>
                  <a:pt x="29" y="39"/>
                </a:lnTo>
                <a:lnTo>
                  <a:pt x="29" y="37"/>
                </a:lnTo>
                <a:lnTo>
                  <a:pt x="31" y="35"/>
                </a:lnTo>
                <a:lnTo>
                  <a:pt x="33" y="35"/>
                </a:lnTo>
                <a:lnTo>
                  <a:pt x="35" y="33"/>
                </a:lnTo>
                <a:lnTo>
                  <a:pt x="35" y="33"/>
                </a:lnTo>
                <a:lnTo>
                  <a:pt x="37" y="29"/>
                </a:lnTo>
                <a:lnTo>
                  <a:pt x="37" y="27"/>
                </a:lnTo>
                <a:lnTo>
                  <a:pt x="37" y="25"/>
                </a:lnTo>
                <a:lnTo>
                  <a:pt x="37" y="25"/>
                </a:lnTo>
                <a:lnTo>
                  <a:pt x="39" y="23"/>
                </a:lnTo>
                <a:lnTo>
                  <a:pt x="39" y="21"/>
                </a:lnTo>
                <a:lnTo>
                  <a:pt x="42" y="18"/>
                </a:lnTo>
                <a:lnTo>
                  <a:pt x="42" y="18"/>
                </a:lnTo>
                <a:lnTo>
                  <a:pt x="42" y="16"/>
                </a:lnTo>
                <a:lnTo>
                  <a:pt x="44" y="16"/>
                </a:lnTo>
                <a:close/>
              </a:path>
            </a:pathLst>
          </a:custGeom>
          <a:solidFill>
            <a:srgbClr val="7BC36F"/>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16" name="Freeform 28">
            <a:extLst>
              <a:ext uri="{FF2B5EF4-FFF2-40B4-BE49-F238E27FC236}">
                <a16:creationId xmlns:a16="http://schemas.microsoft.com/office/drawing/2014/main" id="{C03749BF-C5B7-1872-49E1-BC390A0E3D60}"/>
              </a:ext>
            </a:extLst>
          </p:cNvPr>
          <p:cNvSpPr>
            <a:spLocks/>
          </p:cNvSpPr>
          <p:nvPr/>
        </p:nvSpPr>
        <p:spPr bwMode="auto">
          <a:xfrm>
            <a:off x="3971770" y="4354457"/>
            <a:ext cx="848006" cy="964726"/>
          </a:xfrm>
          <a:custGeom>
            <a:avLst/>
            <a:gdLst>
              <a:gd name="T0" fmla="*/ 106 w 356"/>
              <a:gd name="T1" fmla="*/ 378 h 405"/>
              <a:gd name="T2" fmla="*/ 83 w 356"/>
              <a:gd name="T3" fmla="*/ 355 h 405"/>
              <a:gd name="T4" fmla="*/ 66 w 356"/>
              <a:gd name="T5" fmla="*/ 342 h 405"/>
              <a:gd name="T6" fmla="*/ 47 w 356"/>
              <a:gd name="T7" fmla="*/ 326 h 405"/>
              <a:gd name="T8" fmla="*/ 29 w 356"/>
              <a:gd name="T9" fmla="*/ 313 h 405"/>
              <a:gd name="T10" fmla="*/ 31 w 356"/>
              <a:gd name="T11" fmla="*/ 307 h 405"/>
              <a:gd name="T12" fmla="*/ 49 w 356"/>
              <a:gd name="T13" fmla="*/ 305 h 405"/>
              <a:gd name="T14" fmla="*/ 29 w 356"/>
              <a:gd name="T15" fmla="*/ 294 h 405"/>
              <a:gd name="T16" fmla="*/ 33 w 356"/>
              <a:gd name="T17" fmla="*/ 292 h 405"/>
              <a:gd name="T18" fmla="*/ 47 w 356"/>
              <a:gd name="T19" fmla="*/ 273 h 405"/>
              <a:gd name="T20" fmla="*/ 49 w 356"/>
              <a:gd name="T21" fmla="*/ 253 h 405"/>
              <a:gd name="T22" fmla="*/ 35 w 356"/>
              <a:gd name="T23" fmla="*/ 250 h 405"/>
              <a:gd name="T24" fmla="*/ 25 w 356"/>
              <a:gd name="T25" fmla="*/ 271 h 405"/>
              <a:gd name="T26" fmla="*/ 18 w 356"/>
              <a:gd name="T27" fmla="*/ 248 h 405"/>
              <a:gd name="T28" fmla="*/ 2 w 356"/>
              <a:gd name="T29" fmla="*/ 236 h 405"/>
              <a:gd name="T30" fmla="*/ 10 w 356"/>
              <a:gd name="T31" fmla="*/ 215 h 405"/>
              <a:gd name="T32" fmla="*/ 33 w 356"/>
              <a:gd name="T33" fmla="*/ 202 h 405"/>
              <a:gd name="T34" fmla="*/ 39 w 356"/>
              <a:gd name="T35" fmla="*/ 179 h 405"/>
              <a:gd name="T36" fmla="*/ 47 w 356"/>
              <a:gd name="T37" fmla="*/ 159 h 405"/>
              <a:gd name="T38" fmla="*/ 54 w 356"/>
              <a:gd name="T39" fmla="*/ 140 h 405"/>
              <a:gd name="T40" fmla="*/ 66 w 356"/>
              <a:gd name="T41" fmla="*/ 127 h 405"/>
              <a:gd name="T42" fmla="*/ 81 w 356"/>
              <a:gd name="T43" fmla="*/ 111 h 405"/>
              <a:gd name="T44" fmla="*/ 87 w 356"/>
              <a:gd name="T45" fmla="*/ 84 h 405"/>
              <a:gd name="T46" fmla="*/ 112 w 356"/>
              <a:gd name="T47" fmla="*/ 81 h 405"/>
              <a:gd name="T48" fmla="*/ 137 w 356"/>
              <a:gd name="T49" fmla="*/ 79 h 405"/>
              <a:gd name="T50" fmla="*/ 154 w 356"/>
              <a:gd name="T51" fmla="*/ 63 h 405"/>
              <a:gd name="T52" fmla="*/ 177 w 356"/>
              <a:gd name="T53" fmla="*/ 67 h 405"/>
              <a:gd name="T54" fmla="*/ 202 w 356"/>
              <a:gd name="T55" fmla="*/ 67 h 405"/>
              <a:gd name="T56" fmla="*/ 212 w 356"/>
              <a:gd name="T57" fmla="*/ 83 h 405"/>
              <a:gd name="T58" fmla="*/ 223 w 356"/>
              <a:gd name="T59" fmla="*/ 100 h 405"/>
              <a:gd name="T60" fmla="*/ 246 w 356"/>
              <a:gd name="T61" fmla="*/ 92 h 405"/>
              <a:gd name="T62" fmla="*/ 264 w 356"/>
              <a:gd name="T63" fmla="*/ 69 h 405"/>
              <a:gd name="T64" fmla="*/ 269 w 356"/>
              <a:gd name="T65" fmla="*/ 44 h 405"/>
              <a:gd name="T66" fmla="*/ 281 w 356"/>
              <a:gd name="T67" fmla="*/ 25 h 405"/>
              <a:gd name="T68" fmla="*/ 298 w 356"/>
              <a:gd name="T69" fmla="*/ 6 h 405"/>
              <a:gd name="T70" fmla="*/ 325 w 356"/>
              <a:gd name="T71" fmla="*/ 2 h 405"/>
              <a:gd name="T72" fmla="*/ 339 w 356"/>
              <a:gd name="T73" fmla="*/ 10 h 405"/>
              <a:gd name="T74" fmla="*/ 350 w 356"/>
              <a:gd name="T75" fmla="*/ 33 h 405"/>
              <a:gd name="T76" fmla="*/ 348 w 356"/>
              <a:gd name="T77" fmla="*/ 48 h 405"/>
              <a:gd name="T78" fmla="*/ 348 w 356"/>
              <a:gd name="T79" fmla="*/ 61 h 405"/>
              <a:gd name="T80" fmla="*/ 348 w 356"/>
              <a:gd name="T81" fmla="*/ 79 h 405"/>
              <a:gd name="T82" fmla="*/ 337 w 356"/>
              <a:gd name="T83" fmla="*/ 92 h 405"/>
              <a:gd name="T84" fmla="*/ 333 w 356"/>
              <a:gd name="T85" fmla="*/ 113 h 405"/>
              <a:gd name="T86" fmla="*/ 325 w 356"/>
              <a:gd name="T87" fmla="*/ 131 h 405"/>
              <a:gd name="T88" fmla="*/ 316 w 356"/>
              <a:gd name="T89" fmla="*/ 146 h 405"/>
              <a:gd name="T90" fmla="*/ 308 w 356"/>
              <a:gd name="T91" fmla="*/ 167 h 405"/>
              <a:gd name="T92" fmla="*/ 308 w 356"/>
              <a:gd name="T93" fmla="*/ 190 h 405"/>
              <a:gd name="T94" fmla="*/ 294 w 356"/>
              <a:gd name="T95" fmla="*/ 213 h 405"/>
              <a:gd name="T96" fmla="*/ 266 w 356"/>
              <a:gd name="T97" fmla="*/ 225 h 405"/>
              <a:gd name="T98" fmla="*/ 256 w 356"/>
              <a:gd name="T99" fmla="*/ 205 h 405"/>
              <a:gd name="T100" fmla="*/ 254 w 356"/>
              <a:gd name="T101" fmla="*/ 188 h 405"/>
              <a:gd name="T102" fmla="*/ 181 w 356"/>
              <a:gd name="T103" fmla="*/ 207 h 405"/>
              <a:gd name="T104" fmla="*/ 162 w 356"/>
              <a:gd name="T105" fmla="*/ 230 h 405"/>
              <a:gd name="T106" fmla="*/ 166 w 356"/>
              <a:gd name="T107" fmla="*/ 253 h 405"/>
              <a:gd name="T108" fmla="*/ 170 w 356"/>
              <a:gd name="T109" fmla="*/ 275 h 405"/>
              <a:gd name="T110" fmla="*/ 160 w 356"/>
              <a:gd name="T111" fmla="*/ 286 h 405"/>
              <a:gd name="T112" fmla="*/ 146 w 356"/>
              <a:gd name="T113" fmla="*/ 300 h 405"/>
              <a:gd name="T114" fmla="*/ 139 w 356"/>
              <a:gd name="T115" fmla="*/ 317 h 405"/>
              <a:gd name="T116" fmla="*/ 154 w 356"/>
              <a:gd name="T117" fmla="*/ 332 h 405"/>
              <a:gd name="T118" fmla="*/ 164 w 356"/>
              <a:gd name="T119" fmla="*/ 340 h 405"/>
              <a:gd name="T120" fmla="*/ 143 w 356"/>
              <a:gd name="T121" fmla="*/ 38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6" h="405">
                <a:moveTo>
                  <a:pt x="129" y="401"/>
                </a:moveTo>
                <a:lnTo>
                  <a:pt x="127" y="401"/>
                </a:lnTo>
                <a:lnTo>
                  <a:pt x="127" y="399"/>
                </a:lnTo>
                <a:lnTo>
                  <a:pt x="125" y="399"/>
                </a:lnTo>
                <a:lnTo>
                  <a:pt x="123" y="396"/>
                </a:lnTo>
                <a:lnTo>
                  <a:pt x="122" y="394"/>
                </a:lnTo>
                <a:lnTo>
                  <a:pt x="120" y="392"/>
                </a:lnTo>
                <a:lnTo>
                  <a:pt x="120" y="390"/>
                </a:lnTo>
                <a:lnTo>
                  <a:pt x="116" y="388"/>
                </a:lnTo>
                <a:lnTo>
                  <a:pt x="116" y="386"/>
                </a:lnTo>
                <a:lnTo>
                  <a:pt x="114" y="384"/>
                </a:lnTo>
                <a:lnTo>
                  <a:pt x="110" y="380"/>
                </a:lnTo>
                <a:lnTo>
                  <a:pt x="106" y="378"/>
                </a:lnTo>
                <a:lnTo>
                  <a:pt x="104" y="376"/>
                </a:lnTo>
                <a:lnTo>
                  <a:pt x="104" y="374"/>
                </a:lnTo>
                <a:lnTo>
                  <a:pt x="100" y="371"/>
                </a:lnTo>
                <a:lnTo>
                  <a:pt x="98" y="371"/>
                </a:lnTo>
                <a:lnTo>
                  <a:pt x="97" y="369"/>
                </a:lnTo>
                <a:lnTo>
                  <a:pt x="95" y="365"/>
                </a:lnTo>
                <a:lnTo>
                  <a:pt x="91" y="363"/>
                </a:lnTo>
                <a:lnTo>
                  <a:pt x="91" y="361"/>
                </a:lnTo>
                <a:lnTo>
                  <a:pt x="89" y="361"/>
                </a:lnTo>
                <a:lnTo>
                  <a:pt x="89" y="359"/>
                </a:lnTo>
                <a:lnTo>
                  <a:pt x="87" y="359"/>
                </a:lnTo>
                <a:lnTo>
                  <a:pt x="85" y="357"/>
                </a:lnTo>
                <a:lnTo>
                  <a:pt x="83" y="355"/>
                </a:lnTo>
                <a:lnTo>
                  <a:pt x="85" y="355"/>
                </a:lnTo>
                <a:lnTo>
                  <a:pt x="83" y="355"/>
                </a:lnTo>
                <a:lnTo>
                  <a:pt x="81" y="353"/>
                </a:lnTo>
                <a:lnTo>
                  <a:pt x="79" y="351"/>
                </a:lnTo>
                <a:lnTo>
                  <a:pt x="77" y="351"/>
                </a:lnTo>
                <a:lnTo>
                  <a:pt x="77" y="349"/>
                </a:lnTo>
                <a:lnTo>
                  <a:pt x="75" y="349"/>
                </a:lnTo>
                <a:lnTo>
                  <a:pt x="73" y="348"/>
                </a:lnTo>
                <a:lnTo>
                  <a:pt x="72" y="346"/>
                </a:lnTo>
                <a:lnTo>
                  <a:pt x="70" y="344"/>
                </a:lnTo>
                <a:lnTo>
                  <a:pt x="68" y="344"/>
                </a:lnTo>
                <a:lnTo>
                  <a:pt x="68" y="342"/>
                </a:lnTo>
                <a:lnTo>
                  <a:pt x="66" y="342"/>
                </a:lnTo>
                <a:lnTo>
                  <a:pt x="66" y="340"/>
                </a:lnTo>
                <a:lnTo>
                  <a:pt x="64" y="340"/>
                </a:lnTo>
                <a:lnTo>
                  <a:pt x="64" y="338"/>
                </a:lnTo>
                <a:lnTo>
                  <a:pt x="62" y="338"/>
                </a:lnTo>
                <a:lnTo>
                  <a:pt x="60" y="336"/>
                </a:lnTo>
                <a:lnTo>
                  <a:pt x="58" y="334"/>
                </a:lnTo>
                <a:lnTo>
                  <a:pt x="56" y="334"/>
                </a:lnTo>
                <a:lnTo>
                  <a:pt x="56" y="332"/>
                </a:lnTo>
                <a:lnTo>
                  <a:pt x="54" y="332"/>
                </a:lnTo>
                <a:lnTo>
                  <a:pt x="52" y="330"/>
                </a:lnTo>
                <a:lnTo>
                  <a:pt x="50" y="328"/>
                </a:lnTo>
                <a:lnTo>
                  <a:pt x="49" y="326"/>
                </a:lnTo>
                <a:lnTo>
                  <a:pt x="47" y="326"/>
                </a:lnTo>
                <a:lnTo>
                  <a:pt x="47" y="324"/>
                </a:lnTo>
                <a:lnTo>
                  <a:pt x="45" y="324"/>
                </a:lnTo>
                <a:lnTo>
                  <a:pt x="43" y="323"/>
                </a:lnTo>
                <a:lnTo>
                  <a:pt x="41" y="323"/>
                </a:lnTo>
                <a:lnTo>
                  <a:pt x="41" y="321"/>
                </a:lnTo>
                <a:lnTo>
                  <a:pt x="39" y="321"/>
                </a:lnTo>
                <a:lnTo>
                  <a:pt x="37" y="319"/>
                </a:lnTo>
                <a:lnTo>
                  <a:pt x="35" y="319"/>
                </a:lnTo>
                <a:lnTo>
                  <a:pt x="35" y="317"/>
                </a:lnTo>
                <a:lnTo>
                  <a:pt x="33" y="317"/>
                </a:lnTo>
                <a:lnTo>
                  <a:pt x="31" y="315"/>
                </a:lnTo>
                <a:lnTo>
                  <a:pt x="31" y="313"/>
                </a:lnTo>
                <a:lnTo>
                  <a:pt x="29" y="313"/>
                </a:lnTo>
                <a:lnTo>
                  <a:pt x="27" y="313"/>
                </a:lnTo>
                <a:lnTo>
                  <a:pt x="27" y="311"/>
                </a:lnTo>
                <a:lnTo>
                  <a:pt x="27" y="313"/>
                </a:lnTo>
                <a:lnTo>
                  <a:pt x="25" y="311"/>
                </a:lnTo>
                <a:lnTo>
                  <a:pt x="24" y="311"/>
                </a:lnTo>
                <a:lnTo>
                  <a:pt x="22" y="309"/>
                </a:lnTo>
                <a:lnTo>
                  <a:pt x="20" y="307"/>
                </a:lnTo>
                <a:lnTo>
                  <a:pt x="22" y="303"/>
                </a:lnTo>
                <a:lnTo>
                  <a:pt x="24" y="303"/>
                </a:lnTo>
                <a:lnTo>
                  <a:pt x="25" y="303"/>
                </a:lnTo>
                <a:lnTo>
                  <a:pt x="27" y="303"/>
                </a:lnTo>
                <a:lnTo>
                  <a:pt x="29" y="305"/>
                </a:lnTo>
                <a:lnTo>
                  <a:pt x="31" y="307"/>
                </a:lnTo>
                <a:lnTo>
                  <a:pt x="33" y="309"/>
                </a:lnTo>
                <a:lnTo>
                  <a:pt x="35" y="311"/>
                </a:lnTo>
                <a:lnTo>
                  <a:pt x="37" y="311"/>
                </a:lnTo>
                <a:lnTo>
                  <a:pt x="37" y="313"/>
                </a:lnTo>
                <a:lnTo>
                  <a:pt x="39" y="313"/>
                </a:lnTo>
                <a:lnTo>
                  <a:pt x="41" y="315"/>
                </a:lnTo>
                <a:lnTo>
                  <a:pt x="43" y="315"/>
                </a:lnTo>
                <a:lnTo>
                  <a:pt x="45" y="313"/>
                </a:lnTo>
                <a:lnTo>
                  <a:pt x="47" y="311"/>
                </a:lnTo>
                <a:lnTo>
                  <a:pt x="47" y="309"/>
                </a:lnTo>
                <a:lnTo>
                  <a:pt x="49" y="309"/>
                </a:lnTo>
                <a:lnTo>
                  <a:pt x="49" y="307"/>
                </a:lnTo>
                <a:lnTo>
                  <a:pt x="49" y="305"/>
                </a:lnTo>
                <a:lnTo>
                  <a:pt x="49" y="303"/>
                </a:lnTo>
                <a:lnTo>
                  <a:pt x="49" y="301"/>
                </a:lnTo>
                <a:lnTo>
                  <a:pt x="47" y="300"/>
                </a:lnTo>
                <a:lnTo>
                  <a:pt x="45" y="300"/>
                </a:lnTo>
                <a:lnTo>
                  <a:pt x="43" y="298"/>
                </a:lnTo>
                <a:lnTo>
                  <a:pt x="41" y="298"/>
                </a:lnTo>
                <a:lnTo>
                  <a:pt x="39" y="298"/>
                </a:lnTo>
                <a:lnTo>
                  <a:pt x="37" y="296"/>
                </a:lnTo>
                <a:lnTo>
                  <a:pt x="35" y="296"/>
                </a:lnTo>
                <a:lnTo>
                  <a:pt x="33" y="296"/>
                </a:lnTo>
                <a:lnTo>
                  <a:pt x="31" y="296"/>
                </a:lnTo>
                <a:lnTo>
                  <a:pt x="31" y="294"/>
                </a:lnTo>
                <a:lnTo>
                  <a:pt x="29" y="294"/>
                </a:lnTo>
                <a:lnTo>
                  <a:pt x="27" y="296"/>
                </a:lnTo>
                <a:lnTo>
                  <a:pt x="25" y="296"/>
                </a:lnTo>
                <a:lnTo>
                  <a:pt x="24" y="296"/>
                </a:lnTo>
                <a:lnTo>
                  <a:pt x="24" y="298"/>
                </a:lnTo>
                <a:lnTo>
                  <a:pt x="22" y="296"/>
                </a:lnTo>
                <a:lnTo>
                  <a:pt x="22" y="294"/>
                </a:lnTo>
                <a:lnTo>
                  <a:pt x="22" y="292"/>
                </a:lnTo>
                <a:lnTo>
                  <a:pt x="24" y="292"/>
                </a:lnTo>
                <a:lnTo>
                  <a:pt x="25" y="292"/>
                </a:lnTo>
                <a:lnTo>
                  <a:pt x="27" y="290"/>
                </a:lnTo>
                <a:lnTo>
                  <a:pt x="29" y="290"/>
                </a:lnTo>
                <a:lnTo>
                  <a:pt x="31" y="292"/>
                </a:lnTo>
                <a:lnTo>
                  <a:pt x="33" y="292"/>
                </a:lnTo>
                <a:lnTo>
                  <a:pt x="35" y="292"/>
                </a:lnTo>
                <a:lnTo>
                  <a:pt x="35" y="290"/>
                </a:lnTo>
                <a:lnTo>
                  <a:pt x="37" y="290"/>
                </a:lnTo>
                <a:lnTo>
                  <a:pt x="37" y="288"/>
                </a:lnTo>
                <a:lnTo>
                  <a:pt x="39" y="286"/>
                </a:lnTo>
                <a:lnTo>
                  <a:pt x="39" y="284"/>
                </a:lnTo>
                <a:lnTo>
                  <a:pt x="41" y="282"/>
                </a:lnTo>
                <a:lnTo>
                  <a:pt x="41" y="280"/>
                </a:lnTo>
                <a:lnTo>
                  <a:pt x="41" y="278"/>
                </a:lnTo>
                <a:lnTo>
                  <a:pt x="41" y="276"/>
                </a:lnTo>
                <a:lnTo>
                  <a:pt x="41" y="275"/>
                </a:lnTo>
                <a:lnTo>
                  <a:pt x="41" y="273"/>
                </a:lnTo>
                <a:lnTo>
                  <a:pt x="47" y="273"/>
                </a:lnTo>
                <a:lnTo>
                  <a:pt x="50" y="275"/>
                </a:lnTo>
                <a:lnTo>
                  <a:pt x="50" y="273"/>
                </a:lnTo>
                <a:lnTo>
                  <a:pt x="50" y="271"/>
                </a:lnTo>
                <a:lnTo>
                  <a:pt x="49" y="269"/>
                </a:lnTo>
                <a:lnTo>
                  <a:pt x="49" y="267"/>
                </a:lnTo>
                <a:lnTo>
                  <a:pt x="47" y="265"/>
                </a:lnTo>
                <a:lnTo>
                  <a:pt x="47" y="263"/>
                </a:lnTo>
                <a:lnTo>
                  <a:pt x="47" y="261"/>
                </a:lnTo>
                <a:lnTo>
                  <a:pt x="47" y="259"/>
                </a:lnTo>
                <a:lnTo>
                  <a:pt x="47" y="257"/>
                </a:lnTo>
                <a:lnTo>
                  <a:pt x="47" y="255"/>
                </a:lnTo>
                <a:lnTo>
                  <a:pt x="49" y="255"/>
                </a:lnTo>
                <a:lnTo>
                  <a:pt x="49" y="253"/>
                </a:lnTo>
                <a:lnTo>
                  <a:pt x="49" y="252"/>
                </a:lnTo>
                <a:lnTo>
                  <a:pt x="49" y="250"/>
                </a:lnTo>
                <a:lnTo>
                  <a:pt x="49" y="248"/>
                </a:lnTo>
                <a:lnTo>
                  <a:pt x="49" y="246"/>
                </a:lnTo>
                <a:lnTo>
                  <a:pt x="49" y="244"/>
                </a:lnTo>
                <a:lnTo>
                  <a:pt x="47" y="242"/>
                </a:lnTo>
                <a:lnTo>
                  <a:pt x="45" y="240"/>
                </a:lnTo>
                <a:lnTo>
                  <a:pt x="43" y="242"/>
                </a:lnTo>
                <a:lnTo>
                  <a:pt x="41" y="242"/>
                </a:lnTo>
                <a:lnTo>
                  <a:pt x="41" y="244"/>
                </a:lnTo>
                <a:lnTo>
                  <a:pt x="39" y="246"/>
                </a:lnTo>
                <a:lnTo>
                  <a:pt x="37" y="248"/>
                </a:lnTo>
                <a:lnTo>
                  <a:pt x="35" y="250"/>
                </a:lnTo>
                <a:lnTo>
                  <a:pt x="35" y="252"/>
                </a:lnTo>
                <a:lnTo>
                  <a:pt x="33" y="253"/>
                </a:lnTo>
                <a:lnTo>
                  <a:pt x="31" y="255"/>
                </a:lnTo>
                <a:lnTo>
                  <a:pt x="31" y="257"/>
                </a:lnTo>
                <a:lnTo>
                  <a:pt x="31" y="259"/>
                </a:lnTo>
                <a:lnTo>
                  <a:pt x="29" y="261"/>
                </a:lnTo>
                <a:lnTo>
                  <a:pt x="29" y="263"/>
                </a:lnTo>
                <a:lnTo>
                  <a:pt x="29" y="265"/>
                </a:lnTo>
                <a:lnTo>
                  <a:pt x="27" y="265"/>
                </a:lnTo>
                <a:lnTo>
                  <a:pt x="27" y="267"/>
                </a:lnTo>
                <a:lnTo>
                  <a:pt x="27" y="269"/>
                </a:lnTo>
                <a:lnTo>
                  <a:pt x="27" y="271"/>
                </a:lnTo>
                <a:lnTo>
                  <a:pt x="25" y="271"/>
                </a:lnTo>
                <a:lnTo>
                  <a:pt x="25" y="269"/>
                </a:lnTo>
                <a:lnTo>
                  <a:pt x="24" y="267"/>
                </a:lnTo>
                <a:lnTo>
                  <a:pt x="24" y="265"/>
                </a:lnTo>
                <a:lnTo>
                  <a:pt x="22" y="265"/>
                </a:lnTo>
                <a:lnTo>
                  <a:pt x="22" y="263"/>
                </a:lnTo>
                <a:lnTo>
                  <a:pt x="22" y="261"/>
                </a:lnTo>
                <a:lnTo>
                  <a:pt x="20" y="259"/>
                </a:lnTo>
                <a:lnTo>
                  <a:pt x="20" y="257"/>
                </a:lnTo>
                <a:lnTo>
                  <a:pt x="20" y="255"/>
                </a:lnTo>
                <a:lnTo>
                  <a:pt x="20" y="253"/>
                </a:lnTo>
                <a:lnTo>
                  <a:pt x="18" y="252"/>
                </a:lnTo>
                <a:lnTo>
                  <a:pt x="18" y="250"/>
                </a:lnTo>
                <a:lnTo>
                  <a:pt x="18" y="248"/>
                </a:lnTo>
                <a:lnTo>
                  <a:pt x="10" y="248"/>
                </a:lnTo>
                <a:lnTo>
                  <a:pt x="10" y="246"/>
                </a:lnTo>
                <a:lnTo>
                  <a:pt x="8" y="246"/>
                </a:lnTo>
                <a:lnTo>
                  <a:pt x="6" y="246"/>
                </a:lnTo>
                <a:lnTo>
                  <a:pt x="6" y="244"/>
                </a:lnTo>
                <a:lnTo>
                  <a:pt x="4" y="244"/>
                </a:lnTo>
                <a:lnTo>
                  <a:pt x="2" y="244"/>
                </a:lnTo>
                <a:lnTo>
                  <a:pt x="2" y="242"/>
                </a:lnTo>
                <a:lnTo>
                  <a:pt x="0" y="242"/>
                </a:lnTo>
                <a:lnTo>
                  <a:pt x="0" y="240"/>
                </a:lnTo>
                <a:lnTo>
                  <a:pt x="0" y="238"/>
                </a:lnTo>
                <a:lnTo>
                  <a:pt x="0" y="236"/>
                </a:lnTo>
                <a:lnTo>
                  <a:pt x="2" y="236"/>
                </a:lnTo>
                <a:lnTo>
                  <a:pt x="2" y="234"/>
                </a:lnTo>
                <a:lnTo>
                  <a:pt x="2" y="232"/>
                </a:lnTo>
                <a:lnTo>
                  <a:pt x="2" y="230"/>
                </a:lnTo>
                <a:lnTo>
                  <a:pt x="2" y="228"/>
                </a:lnTo>
                <a:lnTo>
                  <a:pt x="2" y="227"/>
                </a:lnTo>
                <a:lnTo>
                  <a:pt x="2" y="225"/>
                </a:lnTo>
                <a:lnTo>
                  <a:pt x="4" y="225"/>
                </a:lnTo>
                <a:lnTo>
                  <a:pt x="4" y="223"/>
                </a:lnTo>
                <a:lnTo>
                  <a:pt x="6" y="223"/>
                </a:lnTo>
                <a:lnTo>
                  <a:pt x="6" y="221"/>
                </a:lnTo>
                <a:lnTo>
                  <a:pt x="8" y="219"/>
                </a:lnTo>
                <a:lnTo>
                  <a:pt x="8" y="217"/>
                </a:lnTo>
                <a:lnTo>
                  <a:pt x="10" y="215"/>
                </a:lnTo>
                <a:lnTo>
                  <a:pt x="10" y="213"/>
                </a:lnTo>
                <a:lnTo>
                  <a:pt x="12" y="213"/>
                </a:lnTo>
                <a:lnTo>
                  <a:pt x="14" y="211"/>
                </a:lnTo>
                <a:lnTo>
                  <a:pt x="16" y="211"/>
                </a:lnTo>
                <a:lnTo>
                  <a:pt x="18" y="209"/>
                </a:lnTo>
                <a:lnTo>
                  <a:pt x="20" y="207"/>
                </a:lnTo>
                <a:lnTo>
                  <a:pt x="22" y="207"/>
                </a:lnTo>
                <a:lnTo>
                  <a:pt x="22" y="205"/>
                </a:lnTo>
                <a:lnTo>
                  <a:pt x="24" y="205"/>
                </a:lnTo>
                <a:lnTo>
                  <a:pt x="25" y="204"/>
                </a:lnTo>
                <a:lnTo>
                  <a:pt x="27" y="204"/>
                </a:lnTo>
                <a:lnTo>
                  <a:pt x="31" y="202"/>
                </a:lnTo>
                <a:lnTo>
                  <a:pt x="33" y="202"/>
                </a:lnTo>
                <a:lnTo>
                  <a:pt x="33" y="200"/>
                </a:lnTo>
                <a:lnTo>
                  <a:pt x="35" y="200"/>
                </a:lnTo>
                <a:lnTo>
                  <a:pt x="37" y="198"/>
                </a:lnTo>
                <a:lnTo>
                  <a:pt x="37" y="196"/>
                </a:lnTo>
                <a:lnTo>
                  <a:pt x="37" y="194"/>
                </a:lnTo>
                <a:lnTo>
                  <a:pt x="39" y="192"/>
                </a:lnTo>
                <a:lnTo>
                  <a:pt x="39" y="190"/>
                </a:lnTo>
                <a:lnTo>
                  <a:pt x="39" y="188"/>
                </a:lnTo>
                <a:lnTo>
                  <a:pt x="39" y="186"/>
                </a:lnTo>
                <a:lnTo>
                  <a:pt x="39" y="184"/>
                </a:lnTo>
                <a:lnTo>
                  <a:pt x="39" y="182"/>
                </a:lnTo>
                <a:lnTo>
                  <a:pt x="39" y="180"/>
                </a:lnTo>
                <a:lnTo>
                  <a:pt x="39" y="179"/>
                </a:lnTo>
                <a:lnTo>
                  <a:pt x="39" y="177"/>
                </a:lnTo>
                <a:lnTo>
                  <a:pt x="39" y="175"/>
                </a:lnTo>
                <a:lnTo>
                  <a:pt x="39" y="173"/>
                </a:lnTo>
                <a:lnTo>
                  <a:pt x="39" y="171"/>
                </a:lnTo>
                <a:lnTo>
                  <a:pt x="39" y="169"/>
                </a:lnTo>
                <a:lnTo>
                  <a:pt x="41" y="167"/>
                </a:lnTo>
                <a:lnTo>
                  <a:pt x="41" y="165"/>
                </a:lnTo>
                <a:lnTo>
                  <a:pt x="41" y="163"/>
                </a:lnTo>
                <a:lnTo>
                  <a:pt x="43" y="163"/>
                </a:lnTo>
                <a:lnTo>
                  <a:pt x="43" y="161"/>
                </a:lnTo>
                <a:lnTo>
                  <a:pt x="45" y="161"/>
                </a:lnTo>
                <a:lnTo>
                  <a:pt x="45" y="159"/>
                </a:lnTo>
                <a:lnTo>
                  <a:pt x="47" y="159"/>
                </a:lnTo>
                <a:lnTo>
                  <a:pt x="49" y="159"/>
                </a:lnTo>
                <a:lnTo>
                  <a:pt x="49" y="157"/>
                </a:lnTo>
                <a:lnTo>
                  <a:pt x="50" y="157"/>
                </a:lnTo>
                <a:lnTo>
                  <a:pt x="50" y="156"/>
                </a:lnTo>
                <a:lnTo>
                  <a:pt x="52" y="156"/>
                </a:lnTo>
                <a:lnTo>
                  <a:pt x="52" y="154"/>
                </a:lnTo>
                <a:lnTo>
                  <a:pt x="52" y="152"/>
                </a:lnTo>
                <a:lnTo>
                  <a:pt x="52" y="150"/>
                </a:lnTo>
                <a:lnTo>
                  <a:pt x="52" y="148"/>
                </a:lnTo>
                <a:lnTo>
                  <a:pt x="52" y="146"/>
                </a:lnTo>
                <a:lnTo>
                  <a:pt x="52" y="144"/>
                </a:lnTo>
                <a:lnTo>
                  <a:pt x="54" y="142"/>
                </a:lnTo>
                <a:lnTo>
                  <a:pt x="54" y="140"/>
                </a:lnTo>
                <a:lnTo>
                  <a:pt x="56" y="138"/>
                </a:lnTo>
                <a:lnTo>
                  <a:pt x="58" y="138"/>
                </a:lnTo>
                <a:lnTo>
                  <a:pt x="58" y="136"/>
                </a:lnTo>
                <a:lnTo>
                  <a:pt x="60" y="136"/>
                </a:lnTo>
                <a:lnTo>
                  <a:pt x="62" y="134"/>
                </a:lnTo>
                <a:lnTo>
                  <a:pt x="64" y="134"/>
                </a:lnTo>
                <a:lnTo>
                  <a:pt x="64" y="132"/>
                </a:lnTo>
                <a:lnTo>
                  <a:pt x="66" y="132"/>
                </a:lnTo>
                <a:lnTo>
                  <a:pt x="66" y="131"/>
                </a:lnTo>
                <a:lnTo>
                  <a:pt x="64" y="131"/>
                </a:lnTo>
                <a:lnTo>
                  <a:pt x="64" y="129"/>
                </a:lnTo>
                <a:lnTo>
                  <a:pt x="64" y="127"/>
                </a:lnTo>
                <a:lnTo>
                  <a:pt x="66" y="127"/>
                </a:lnTo>
                <a:lnTo>
                  <a:pt x="68" y="127"/>
                </a:lnTo>
                <a:lnTo>
                  <a:pt x="70" y="127"/>
                </a:lnTo>
                <a:lnTo>
                  <a:pt x="72" y="127"/>
                </a:lnTo>
                <a:lnTo>
                  <a:pt x="73" y="127"/>
                </a:lnTo>
                <a:lnTo>
                  <a:pt x="73" y="125"/>
                </a:lnTo>
                <a:lnTo>
                  <a:pt x="75" y="123"/>
                </a:lnTo>
                <a:lnTo>
                  <a:pt x="75" y="121"/>
                </a:lnTo>
                <a:lnTo>
                  <a:pt x="77" y="119"/>
                </a:lnTo>
                <a:lnTo>
                  <a:pt x="79" y="117"/>
                </a:lnTo>
                <a:lnTo>
                  <a:pt x="79" y="115"/>
                </a:lnTo>
                <a:lnTo>
                  <a:pt x="81" y="115"/>
                </a:lnTo>
                <a:lnTo>
                  <a:pt x="81" y="113"/>
                </a:lnTo>
                <a:lnTo>
                  <a:pt x="81" y="111"/>
                </a:lnTo>
                <a:lnTo>
                  <a:pt x="81" y="109"/>
                </a:lnTo>
                <a:lnTo>
                  <a:pt x="83" y="108"/>
                </a:lnTo>
                <a:lnTo>
                  <a:pt x="83" y="106"/>
                </a:lnTo>
                <a:lnTo>
                  <a:pt x="83" y="102"/>
                </a:lnTo>
                <a:lnTo>
                  <a:pt x="83" y="100"/>
                </a:lnTo>
                <a:lnTo>
                  <a:pt x="83" y="96"/>
                </a:lnTo>
                <a:lnTo>
                  <a:pt x="85" y="94"/>
                </a:lnTo>
                <a:lnTo>
                  <a:pt x="85" y="92"/>
                </a:lnTo>
                <a:lnTo>
                  <a:pt x="85" y="90"/>
                </a:lnTo>
                <a:lnTo>
                  <a:pt x="85" y="88"/>
                </a:lnTo>
                <a:lnTo>
                  <a:pt x="85" y="86"/>
                </a:lnTo>
                <a:lnTo>
                  <a:pt x="87" y="86"/>
                </a:lnTo>
                <a:lnTo>
                  <a:pt x="87" y="84"/>
                </a:lnTo>
                <a:lnTo>
                  <a:pt x="91" y="84"/>
                </a:lnTo>
                <a:lnTo>
                  <a:pt x="91" y="83"/>
                </a:lnTo>
                <a:lnTo>
                  <a:pt x="93" y="83"/>
                </a:lnTo>
                <a:lnTo>
                  <a:pt x="95" y="83"/>
                </a:lnTo>
                <a:lnTo>
                  <a:pt x="97" y="83"/>
                </a:lnTo>
                <a:lnTo>
                  <a:pt x="97" y="81"/>
                </a:lnTo>
                <a:lnTo>
                  <a:pt x="100" y="81"/>
                </a:lnTo>
                <a:lnTo>
                  <a:pt x="102" y="81"/>
                </a:lnTo>
                <a:lnTo>
                  <a:pt x="104" y="81"/>
                </a:lnTo>
                <a:lnTo>
                  <a:pt x="106" y="81"/>
                </a:lnTo>
                <a:lnTo>
                  <a:pt x="108" y="81"/>
                </a:lnTo>
                <a:lnTo>
                  <a:pt x="110" y="81"/>
                </a:lnTo>
                <a:lnTo>
                  <a:pt x="112" y="81"/>
                </a:lnTo>
                <a:lnTo>
                  <a:pt x="114" y="81"/>
                </a:lnTo>
                <a:lnTo>
                  <a:pt x="116" y="81"/>
                </a:lnTo>
                <a:lnTo>
                  <a:pt x="118" y="81"/>
                </a:lnTo>
                <a:lnTo>
                  <a:pt x="122" y="83"/>
                </a:lnTo>
                <a:lnTo>
                  <a:pt x="123" y="83"/>
                </a:lnTo>
                <a:lnTo>
                  <a:pt x="125" y="83"/>
                </a:lnTo>
                <a:lnTo>
                  <a:pt x="127" y="81"/>
                </a:lnTo>
                <a:lnTo>
                  <a:pt x="129" y="81"/>
                </a:lnTo>
                <a:lnTo>
                  <a:pt x="131" y="81"/>
                </a:lnTo>
                <a:lnTo>
                  <a:pt x="133" y="81"/>
                </a:lnTo>
                <a:lnTo>
                  <a:pt x="135" y="81"/>
                </a:lnTo>
                <a:lnTo>
                  <a:pt x="135" y="79"/>
                </a:lnTo>
                <a:lnTo>
                  <a:pt x="137" y="79"/>
                </a:lnTo>
                <a:lnTo>
                  <a:pt x="137" y="77"/>
                </a:lnTo>
                <a:lnTo>
                  <a:pt x="137" y="75"/>
                </a:lnTo>
                <a:lnTo>
                  <a:pt x="137" y="73"/>
                </a:lnTo>
                <a:lnTo>
                  <a:pt x="139" y="71"/>
                </a:lnTo>
                <a:lnTo>
                  <a:pt x="141" y="69"/>
                </a:lnTo>
                <a:lnTo>
                  <a:pt x="141" y="67"/>
                </a:lnTo>
                <a:lnTo>
                  <a:pt x="143" y="65"/>
                </a:lnTo>
                <a:lnTo>
                  <a:pt x="145" y="65"/>
                </a:lnTo>
                <a:lnTo>
                  <a:pt x="146" y="63"/>
                </a:lnTo>
                <a:lnTo>
                  <a:pt x="148" y="63"/>
                </a:lnTo>
                <a:lnTo>
                  <a:pt x="150" y="63"/>
                </a:lnTo>
                <a:lnTo>
                  <a:pt x="152" y="63"/>
                </a:lnTo>
                <a:lnTo>
                  <a:pt x="154" y="63"/>
                </a:lnTo>
                <a:lnTo>
                  <a:pt x="156" y="63"/>
                </a:lnTo>
                <a:lnTo>
                  <a:pt x="158" y="63"/>
                </a:lnTo>
                <a:lnTo>
                  <a:pt x="158" y="65"/>
                </a:lnTo>
                <a:lnTo>
                  <a:pt x="160" y="65"/>
                </a:lnTo>
                <a:lnTo>
                  <a:pt x="162" y="65"/>
                </a:lnTo>
                <a:lnTo>
                  <a:pt x="164" y="65"/>
                </a:lnTo>
                <a:lnTo>
                  <a:pt x="166" y="65"/>
                </a:lnTo>
                <a:lnTo>
                  <a:pt x="168" y="65"/>
                </a:lnTo>
                <a:lnTo>
                  <a:pt x="170" y="65"/>
                </a:lnTo>
                <a:lnTo>
                  <a:pt x="171" y="67"/>
                </a:lnTo>
                <a:lnTo>
                  <a:pt x="173" y="67"/>
                </a:lnTo>
                <a:lnTo>
                  <a:pt x="175" y="67"/>
                </a:lnTo>
                <a:lnTo>
                  <a:pt x="177" y="67"/>
                </a:lnTo>
                <a:lnTo>
                  <a:pt x="179" y="67"/>
                </a:lnTo>
                <a:lnTo>
                  <a:pt x="181" y="67"/>
                </a:lnTo>
                <a:lnTo>
                  <a:pt x="183" y="67"/>
                </a:lnTo>
                <a:lnTo>
                  <a:pt x="185" y="67"/>
                </a:lnTo>
                <a:lnTo>
                  <a:pt x="187" y="69"/>
                </a:lnTo>
                <a:lnTo>
                  <a:pt x="191" y="69"/>
                </a:lnTo>
                <a:lnTo>
                  <a:pt x="191" y="67"/>
                </a:lnTo>
                <a:lnTo>
                  <a:pt x="193" y="67"/>
                </a:lnTo>
                <a:lnTo>
                  <a:pt x="195" y="67"/>
                </a:lnTo>
                <a:lnTo>
                  <a:pt x="196" y="67"/>
                </a:lnTo>
                <a:lnTo>
                  <a:pt x="198" y="67"/>
                </a:lnTo>
                <a:lnTo>
                  <a:pt x="200" y="67"/>
                </a:lnTo>
                <a:lnTo>
                  <a:pt x="202" y="67"/>
                </a:lnTo>
                <a:lnTo>
                  <a:pt x="204" y="67"/>
                </a:lnTo>
                <a:lnTo>
                  <a:pt x="204" y="65"/>
                </a:lnTo>
                <a:lnTo>
                  <a:pt x="206" y="67"/>
                </a:lnTo>
                <a:lnTo>
                  <a:pt x="208" y="69"/>
                </a:lnTo>
                <a:lnTo>
                  <a:pt x="208" y="71"/>
                </a:lnTo>
                <a:lnTo>
                  <a:pt x="208" y="73"/>
                </a:lnTo>
                <a:lnTo>
                  <a:pt x="210" y="73"/>
                </a:lnTo>
                <a:lnTo>
                  <a:pt x="210" y="75"/>
                </a:lnTo>
                <a:lnTo>
                  <a:pt x="210" y="77"/>
                </a:lnTo>
                <a:lnTo>
                  <a:pt x="212" y="77"/>
                </a:lnTo>
                <a:lnTo>
                  <a:pt x="212" y="79"/>
                </a:lnTo>
                <a:lnTo>
                  <a:pt x="212" y="81"/>
                </a:lnTo>
                <a:lnTo>
                  <a:pt x="212" y="83"/>
                </a:lnTo>
                <a:lnTo>
                  <a:pt x="214" y="84"/>
                </a:lnTo>
                <a:lnTo>
                  <a:pt x="214" y="86"/>
                </a:lnTo>
                <a:lnTo>
                  <a:pt x="214" y="88"/>
                </a:lnTo>
                <a:lnTo>
                  <a:pt x="214" y="90"/>
                </a:lnTo>
                <a:lnTo>
                  <a:pt x="214" y="92"/>
                </a:lnTo>
                <a:lnTo>
                  <a:pt x="214" y="94"/>
                </a:lnTo>
                <a:lnTo>
                  <a:pt x="214" y="96"/>
                </a:lnTo>
                <a:lnTo>
                  <a:pt x="214" y="98"/>
                </a:lnTo>
                <a:lnTo>
                  <a:pt x="216" y="100"/>
                </a:lnTo>
                <a:lnTo>
                  <a:pt x="218" y="100"/>
                </a:lnTo>
                <a:lnTo>
                  <a:pt x="220" y="100"/>
                </a:lnTo>
                <a:lnTo>
                  <a:pt x="221" y="102"/>
                </a:lnTo>
                <a:lnTo>
                  <a:pt x="223" y="100"/>
                </a:lnTo>
                <a:lnTo>
                  <a:pt x="225" y="100"/>
                </a:lnTo>
                <a:lnTo>
                  <a:pt x="227" y="100"/>
                </a:lnTo>
                <a:lnTo>
                  <a:pt x="229" y="98"/>
                </a:lnTo>
                <a:lnTo>
                  <a:pt x="231" y="98"/>
                </a:lnTo>
                <a:lnTo>
                  <a:pt x="233" y="98"/>
                </a:lnTo>
                <a:lnTo>
                  <a:pt x="235" y="98"/>
                </a:lnTo>
                <a:lnTo>
                  <a:pt x="237" y="98"/>
                </a:lnTo>
                <a:lnTo>
                  <a:pt x="239" y="98"/>
                </a:lnTo>
                <a:lnTo>
                  <a:pt x="241" y="96"/>
                </a:lnTo>
                <a:lnTo>
                  <a:pt x="243" y="96"/>
                </a:lnTo>
                <a:lnTo>
                  <a:pt x="244" y="94"/>
                </a:lnTo>
                <a:lnTo>
                  <a:pt x="246" y="94"/>
                </a:lnTo>
                <a:lnTo>
                  <a:pt x="246" y="92"/>
                </a:lnTo>
                <a:lnTo>
                  <a:pt x="250" y="90"/>
                </a:lnTo>
                <a:lnTo>
                  <a:pt x="250" y="88"/>
                </a:lnTo>
                <a:lnTo>
                  <a:pt x="252" y="86"/>
                </a:lnTo>
                <a:lnTo>
                  <a:pt x="254" y="84"/>
                </a:lnTo>
                <a:lnTo>
                  <a:pt x="254" y="83"/>
                </a:lnTo>
                <a:lnTo>
                  <a:pt x="256" y="81"/>
                </a:lnTo>
                <a:lnTo>
                  <a:pt x="258" y="79"/>
                </a:lnTo>
                <a:lnTo>
                  <a:pt x="260" y="77"/>
                </a:lnTo>
                <a:lnTo>
                  <a:pt x="260" y="75"/>
                </a:lnTo>
                <a:lnTo>
                  <a:pt x="262" y="73"/>
                </a:lnTo>
                <a:lnTo>
                  <a:pt x="262" y="71"/>
                </a:lnTo>
                <a:lnTo>
                  <a:pt x="264" y="71"/>
                </a:lnTo>
                <a:lnTo>
                  <a:pt x="264" y="69"/>
                </a:lnTo>
                <a:lnTo>
                  <a:pt x="266" y="69"/>
                </a:lnTo>
                <a:lnTo>
                  <a:pt x="266" y="67"/>
                </a:lnTo>
                <a:lnTo>
                  <a:pt x="268" y="65"/>
                </a:lnTo>
                <a:lnTo>
                  <a:pt x="268" y="63"/>
                </a:lnTo>
                <a:lnTo>
                  <a:pt x="268" y="61"/>
                </a:lnTo>
                <a:lnTo>
                  <a:pt x="269" y="58"/>
                </a:lnTo>
                <a:lnTo>
                  <a:pt x="269" y="56"/>
                </a:lnTo>
                <a:lnTo>
                  <a:pt x="269" y="54"/>
                </a:lnTo>
                <a:lnTo>
                  <a:pt x="269" y="52"/>
                </a:lnTo>
                <a:lnTo>
                  <a:pt x="269" y="50"/>
                </a:lnTo>
                <a:lnTo>
                  <a:pt x="269" y="48"/>
                </a:lnTo>
                <a:lnTo>
                  <a:pt x="269" y="46"/>
                </a:lnTo>
                <a:lnTo>
                  <a:pt x="269" y="44"/>
                </a:lnTo>
                <a:lnTo>
                  <a:pt x="271" y="42"/>
                </a:lnTo>
                <a:lnTo>
                  <a:pt x="271" y="40"/>
                </a:lnTo>
                <a:lnTo>
                  <a:pt x="271" y="38"/>
                </a:lnTo>
                <a:lnTo>
                  <a:pt x="271" y="36"/>
                </a:lnTo>
                <a:lnTo>
                  <a:pt x="273" y="36"/>
                </a:lnTo>
                <a:lnTo>
                  <a:pt x="273" y="35"/>
                </a:lnTo>
                <a:lnTo>
                  <a:pt x="273" y="33"/>
                </a:lnTo>
                <a:lnTo>
                  <a:pt x="275" y="33"/>
                </a:lnTo>
                <a:lnTo>
                  <a:pt x="275" y="31"/>
                </a:lnTo>
                <a:lnTo>
                  <a:pt x="277" y="29"/>
                </a:lnTo>
                <a:lnTo>
                  <a:pt x="279" y="27"/>
                </a:lnTo>
                <a:lnTo>
                  <a:pt x="279" y="25"/>
                </a:lnTo>
                <a:lnTo>
                  <a:pt x="281" y="25"/>
                </a:lnTo>
                <a:lnTo>
                  <a:pt x="283" y="27"/>
                </a:lnTo>
                <a:lnTo>
                  <a:pt x="285" y="27"/>
                </a:lnTo>
                <a:lnTo>
                  <a:pt x="287" y="25"/>
                </a:lnTo>
                <a:lnTo>
                  <a:pt x="287" y="23"/>
                </a:lnTo>
                <a:lnTo>
                  <a:pt x="287" y="21"/>
                </a:lnTo>
                <a:lnTo>
                  <a:pt x="287" y="19"/>
                </a:lnTo>
                <a:lnTo>
                  <a:pt x="289" y="17"/>
                </a:lnTo>
                <a:lnTo>
                  <a:pt x="289" y="15"/>
                </a:lnTo>
                <a:lnTo>
                  <a:pt x="289" y="13"/>
                </a:lnTo>
                <a:lnTo>
                  <a:pt x="291" y="12"/>
                </a:lnTo>
                <a:lnTo>
                  <a:pt x="293" y="10"/>
                </a:lnTo>
                <a:lnTo>
                  <a:pt x="294" y="8"/>
                </a:lnTo>
                <a:lnTo>
                  <a:pt x="298" y="6"/>
                </a:lnTo>
                <a:lnTo>
                  <a:pt x="302" y="4"/>
                </a:lnTo>
                <a:lnTo>
                  <a:pt x="304" y="2"/>
                </a:lnTo>
                <a:lnTo>
                  <a:pt x="306" y="0"/>
                </a:lnTo>
                <a:lnTo>
                  <a:pt x="312" y="2"/>
                </a:lnTo>
                <a:lnTo>
                  <a:pt x="314" y="4"/>
                </a:lnTo>
                <a:lnTo>
                  <a:pt x="316" y="4"/>
                </a:lnTo>
                <a:lnTo>
                  <a:pt x="316" y="2"/>
                </a:lnTo>
                <a:lnTo>
                  <a:pt x="317" y="2"/>
                </a:lnTo>
                <a:lnTo>
                  <a:pt x="317" y="4"/>
                </a:lnTo>
                <a:lnTo>
                  <a:pt x="319" y="4"/>
                </a:lnTo>
                <a:lnTo>
                  <a:pt x="321" y="4"/>
                </a:lnTo>
                <a:lnTo>
                  <a:pt x="323" y="4"/>
                </a:lnTo>
                <a:lnTo>
                  <a:pt x="325" y="2"/>
                </a:lnTo>
                <a:lnTo>
                  <a:pt x="327" y="2"/>
                </a:lnTo>
                <a:lnTo>
                  <a:pt x="329" y="2"/>
                </a:lnTo>
                <a:lnTo>
                  <a:pt x="331" y="0"/>
                </a:lnTo>
                <a:lnTo>
                  <a:pt x="333" y="0"/>
                </a:lnTo>
                <a:lnTo>
                  <a:pt x="335" y="0"/>
                </a:lnTo>
                <a:lnTo>
                  <a:pt x="337" y="0"/>
                </a:lnTo>
                <a:lnTo>
                  <a:pt x="339" y="0"/>
                </a:lnTo>
                <a:lnTo>
                  <a:pt x="339" y="2"/>
                </a:lnTo>
                <a:lnTo>
                  <a:pt x="339" y="4"/>
                </a:lnTo>
                <a:lnTo>
                  <a:pt x="339" y="6"/>
                </a:lnTo>
                <a:lnTo>
                  <a:pt x="337" y="6"/>
                </a:lnTo>
                <a:lnTo>
                  <a:pt x="339" y="8"/>
                </a:lnTo>
                <a:lnTo>
                  <a:pt x="339" y="10"/>
                </a:lnTo>
                <a:lnTo>
                  <a:pt x="339" y="12"/>
                </a:lnTo>
                <a:lnTo>
                  <a:pt x="341" y="15"/>
                </a:lnTo>
                <a:lnTo>
                  <a:pt x="341" y="17"/>
                </a:lnTo>
                <a:lnTo>
                  <a:pt x="341" y="19"/>
                </a:lnTo>
                <a:lnTo>
                  <a:pt x="341" y="21"/>
                </a:lnTo>
                <a:lnTo>
                  <a:pt x="342" y="21"/>
                </a:lnTo>
                <a:lnTo>
                  <a:pt x="342" y="23"/>
                </a:lnTo>
                <a:lnTo>
                  <a:pt x="342" y="25"/>
                </a:lnTo>
                <a:lnTo>
                  <a:pt x="344" y="27"/>
                </a:lnTo>
                <a:lnTo>
                  <a:pt x="346" y="29"/>
                </a:lnTo>
                <a:lnTo>
                  <a:pt x="348" y="31"/>
                </a:lnTo>
                <a:lnTo>
                  <a:pt x="348" y="33"/>
                </a:lnTo>
                <a:lnTo>
                  <a:pt x="350" y="33"/>
                </a:lnTo>
                <a:lnTo>
                  <a:pt x="350" y="35"/>
                </a:lnTo>
                <a:lnTo>
                  <a:pt x="350" y="36"/>
                </a:lnTo>
                <a:lnTo>
                  <a:pt x="352" y="36"/>
                </a:lnTo>
                <a:lnTo>
                  <a:pt x="352" y="38"/>
                </a:lnTo>
                <a:lnTo>
                  <a:pt x="354" y="40"/>
                </a:lnTo>
                <a:lnTo>
                  <a:pt x="354" y="42"/>
                </a:lnTo>
                <a:lnTo>
                  <a:pt x="354" y="44"/>
                </a:lnTo>
                <a:lnTo>
                  <a:pt x="356" y="46"/>
                </a:lnTo>
                <a:lnTo>
                  <a:pt x="356" y="48"/>
                </a:lnTo>
                <a:lnTo>
                  <a:pt x="354" y="48"/>
                </a:lnTo>
                <a:lnTo>
                  <a:pt x="352" y="48"/>
                </a:lnTo>
                <a:lnTo>
                  <a:pt x="350" y="48"/>
                </a:lnTo>
                <a:lnTo>
                  <a:pt x="348" y="48"/>
                </a:lnTo>
                <a:lnTo>
                  <a:pt x="348" y="50"/>
                </a:lnTo>
                <a:lnTo>
                  <a:pt x="346" y="50"/>
                </a:lnTo>
                <a:lnTo>
                  <a:pt x="346" y="52"/>
                </a:lnTo>
                <a:lnTo>
                  <a:pt x="346" y="50"/>
                </a:lnTo>
                <a:lnTo>
                  <a:pt x="344" y="50"/>
                </a:lnTo>
                <a:lnTo>
                  <a:pt x="344" y="52"/>
                </a:lnTo>
                <a:lnTo>
                  <a:pt x="344" y="54"/>
                </a:lnTo>
                <a:lnTo>
                  <a:pt x="342" y="56"/>
                </a:lnTo>
                <a:lnTo>
                  <a:pt x="344" y="58"/>
                </a:lnTo>
                <a:lnTo>
                  <a:pt x="344" y="60"/>
                </a:lnTo>
                <a:lnTo>
                  <a:pt x="346" y="60"/>
                </a:lnTo>
                <a:lnTo>
                  <a:pt x="346" y="61"/>
                </a:lnTo>
                <a:lnTo>
                  <a:pt x="348" y="61"/>
                </a:lnTo>
                <a:lnTo>
                  <a:pt x="350" y="63"/>
                </a:lnTo>
                <a:lnTo>
                  <a:pt x="352" y="63"/>
                </a:lnTo>
                <a:lnTo>
                  <a:pt x="352" y="65"/>
                </a:lnTo>
                <a:lnTo>
                  <a:pt x="352" y="67"/>
                </a:lnTo>
                <a:lnTo>
                  <a:pt x="350" y="67"/>
                </a:lnTo>
                <a:lnTo>
                  <a:pt x="350" y="69"/>
                </a:lnTo>
                <a:lnTo>
                  <a:pt x="348" y="69"/>
                </a:lnTo>
                <a:lnTo>
                  <a:pt x="348" y="71"/>
                </a:lnTo>
                <a:lnTo>
                  <a:pt x="348" y="73"/>
                </a:lnTo>
                <a:lnTo>
                  <a:pt x="348" y="75"/>
                </a:lnTo>
                <a:lnTo>
                  <a:pt x="350" y="77"/>
                </a:lnTo>
                <a:lnTo>
                  <a:pt x="350" y="79"/>
                </a:lnTo>
                <a:lnTo>
                  <a:pt x="348" y="79"/>
                </a:lnTo>
                <a:lnTo>
                  <a:pt x="348" y="81"/>
                </a:lnTo>
                <a:lnTo>
                  <a:pt x="350" y="83"/>
                </a:lnTo>
                <a:lnTo>
                  <a:pt x="352" y="84"/>
                </a:lnTo>
                <a:lnTo>
                  <a:pt x="350" y="86"/>
                </a:lnTo>
                <a:lnTo>
                  <a:pt x="348" y="86"/>
                </a:lnTo>
                <a:lnTo>
                  <a:pt x="346" y="88"/>
                </a:lnTo>
                <a:lnTo>
                  <a:pt x="344" y="88"/>
                </a:lnTo>
                <a:lnTo>
                  <a:pt x="342" y="88"/>
                </a:lnTo>
                <a:lnTo>
                  <a:pt x="341" y="88"/>
                </a:lnTo>
                <a:lnTo>
                  <a:pt x="339" y="88"/>
                </a:lnTo>
                <a:lnTo>
                  <a:pt x="337" y="88"/>
                </a:lnTo>
                <a:lnTo>
                  <a:pt x="337" y="90"/>
                </a:lnTo>
                <a:lnTo>
                  <a:pt x="337" y="92"/>
                </a:lnTo>
                <a:lnTo>
                  <a:pt x="337" y="94"/>
                </a:lnTo>
                <a:lnTo>
                  <a:pt x="337" y="96"/>
                </a:lnTo>
                <a:lnTo>
                  <a:pt x="339" y="96"/>
                </a:lnTo>
                <a:lnTo>
                  <a:pt x="339" y="98"/>
                </a:lnTo>
                <a:lnTo>
                  <a:pt x="337" y="100"/>
                </a:lnTo>
                <a:lnTo>
                  <a:pt x="335" y="102"/>
                </a:lnTo>
                <a:lnTo>
                  <a:pt x="335" y="104"/>
                </a:lnTo>
                <a:lnTo>
                  <a:pt x="335" y="106"/>
                </a:lnTo>
                <a:lnTo>
                  <a:pt x="333" y="106"/>
                </a:lnTo>
                <a:lnTo>
                  <a:pt x="333" y="108"/>
                </a:lnTo>
                <a:lnTo>
                  <a:pt x="333" y="109"/>
                </a:lnTo>
                <a:lnTo>
                  <a:pt x="333" y="111"/>
                </a:lnTo>
                <a:lnTo>
                  <a:pt x="333" y="113"/>
                </a:lnTo>
                <a:lnTo>
                  <a:pt x="333" y="115"/>
                </a:lnTo>
                <a:lnTo>
                  <a:pt x="333" y="117"/>
                </a:lnTo>
                <a:lnTo>
                  <a:pt x="331" y="117"/>
                </a:lnTo>
                <a:lnTo>
                  <a:pt x="331" y="119"/>
                </a:lnTo>
                <a:lnTo>
                  <a:pt x="329" y="119"/>
                </a:lnTo>
                <a:lnTo>
                  <a:pt x="329" y="121"/>
                </a:lnTo>
                <a:lnTo>
                  <a:pt x="331" y="121"/>
                </a:lnTo>
                <a:lnTo>
                  <a:pt x="331" y="123"/>
                </a:lnTo>
                <a:lnTo>
                  <a:pt x="329" y="123"/>
                </a:lnTo>
                <a:lnTo>
                  <a:pt x="329" y="125"/>
                </a:lnTo>
                <a:lnTo>
                  <a:pt x="327" y="127"/>
                </a:lnTo>
                <a:lnTo>
                  <a:pt x="327" y="129"/>
                </a:lnTo>
                <a:lnTo>
                  <a:pt x="325" y="131"/>
                </a:lnTo>
                <a:lnTo>
                  <a:pt x="325" y="132"/>
                </a:lnTo>
                <a:lnTo>
                  <a:pt x="325" y="134"/>
                </a:lnTo>
                <a:lnTo>
                  <a:pt x="323" y="134"/>
                </a:lnTo>
                <a:lnTo>
                  <a:pt x="323" y="136"/>
                </a:lnTo>
                <a:lnTo>
                  <a:pt x="321" y="136"/>
                </a:lnTo>
                <a:lnTo>
                  <a:pt x="319" y="136"/>
                </a:lnTo>
                <a:lnTo>
                  <a:pt x="319" y="138"/>
                </a:lnTo>
                <a:lnTo>
                  <a:pt x="321" y="140"/>
                </a:lnTo>
                <a:lnTo>
                  <a:pt x="323" y="142"/>
                </a:lnTo>
                <a:lnTo>
                  <a:pt x="321" y="142"/>
                </a:lnTo>
                <a:lnTo>
                  <a:pt x="319" y="144"/>
                </a:lnTo>
                <a:lnTo>
                  <a:pt x="317" y="144"/>
                </a:lnTo>
                <a:lnTo>
                  <a:pt x="316" y="146"/>
                </a:lnTo>
                <a:lnTo>
                  <a:pt x="314" y="148"/>
                </a:lnTo>
                <a:lnTo>
                  <a:pt x="314" y="150"/>
                </a:lnTo>
                <a:lnTo>
                  <a:pt x="314" y="152"/>
                </a:lnTo>
                <a:lnTo>
                  <a:pt x="312" y="152"/>
                </a:lnTo>
                <a:lnTo>
                  <a:pt x="312" y="154"/>
                </a:lnTo>
                <a:lnTo>
                  <a:pt x="312" y="156"/>
                </a:lnTo>
                <a:lnTo>
                  <a:pt x="310" y="156"/>
                </a:lnTo>
                <a:lnTo>
                  <a:pt x="310" y="157"/>
                </a:lnTo>
                <a:lnTo>
                  <a:pt x="310" y="159"/>
                </a:lnTo>
                <a:lnTo>
                  <a:pt x="310" y="161"/>
                </a:lnTo>
                <a:lnTo>
                  <a:pt x="310" y="163"/>
                </a:lnTo>
                <a:lnTo>
                  <a:pt x="308" y="165"/>
                </a:lnTo>
                <a:lnTo>
                  <a:pt x="308" y="167"/>
                </a:lnTo>
                <a:lnTo>
                  <a:pt x="308" y="169"/>
                </a:lnTo>
                <a:lnTo>
                  <a:pt x="308" y="171"/>
                </a:lnTo>
                <a:lnTo>
                  <a:pt x="310" y="173"/>
                </a:lnTo>
                <a:lnTo>
                  <a:pt x="310" y="175"/>
                </a:lnTo>
                <a:lnTo>
                  <a:pt x="310" y="177"/>
                </a:lnTo>
                <a:lnTo>
                  <a:pt x="310" y="179"/>
                </a:lnTo>
                <a:lnTo>
                  <a:pt x="312" y="180"/>
                </a:lnTo>
                <a:lnTo>
                  <a:pt x="310" y="180"/>
                </a:lnTo>
                <a:lnTo>
                  <a:pt x="310" y="182"/>
                </a:lnTo>
                <a:lnTo>
                  <a:pt x="308" y="184"/>
                </a:lnTo>
                <a:lnTo>
                  <a:pt x="308" y="186"/>
                </a:lnTo>
                <a:lnTo>
                  <a:pt x="308" y="188"/>
                </a:lnTo>
                <a:lnTo>
                  <a:pt x="308" y="190"/>
                </a:lnTo>
                <a:lnTo>
                  <a:pt x="308" y="192"/>
                </a:lnTo>
                <a:lnTo>
                  <a:pt x="306" y="194"/>
                </a:lnTo>
                <a:lnTo>
                  <a:pt x="304" y="196"/>
                </a:lnTo>
                <a:lnTo>
                  <a:pt x="304" y="198"/>
                </a:lnTo>
                <a:lnTo>
                  <a:pt x="304" y="200"/>
                </a:lnTo>
                <a:lnTo>
                  <a:pt x="306" y="200"/>
                </a:lnTo>
                <a:lnTo>
                  <a:pt x="306" y="202"/>
                </a:lnTo>
                <a:lnTo>
                  <a:pt x="306" y="204"/>
                </a:lnTo>
                <a:lnTo>
                  <a:pt x="304" y="207"/>
                </a:lnTo>
                <a:lnTo>
                  <a:pt x="302" y="209"/>
                </a:lnTo>
                <a:lnTo>
                  <a:pt x="300" y="211"/>
                </a:lnTo>
                <a:lnTo>
                  <a:pt x="298" y="211"/>
                </a:lnTo>
                <a:lnTo>
                  <a:pt x="294" y="213"/>
                </a:lnTo>
                <a:lnTo>
                  <a:pt x="293" y="215"/>
                </a:lnTo>
                <a:lnTo>
                  <a:pt x="293" y="217"/>
                </a:lnTo>
                <a:lnTo>
                  <a:pt x="291" y="221"/>
                </a:lnTo>
                <a:lnTo>
                  <a:pt x="283" y="223"/>
                </a:lnTo>
                <a:lnTo>
                  <a:pt x="281" y="221"/>
                </a:lnTo>
                <a:lnTo>
                  <a:pt x="279" y="221"/>
                </a:lnTo>
                <a:lnTo>
                  <a:pt x="279" y="219"/>
                </a:lnTo>
                <a:lnTo>
                  <a:pt x="275" y="219"/>
                </a:lnTo>
                <a:lnTo>
                  <a:pt x="273" y="219"/>
                </a:lnTo>
                <a:lnTo>
                  <a:pt x="271" y="219"/>
                </a:lnTo>
                <a:lnTo>
                  <a:pt x="269" y="221"/>
                </a:lnTo>
                <a:lnTo>
                  <a:pt x="268" y="223"/>
                </a:lnTo>
                <a:lnTo>
                  <a:pt x="266" y="225"/>
                </a:lnTo>
                <a:lnTo>
                  <a:pt x="264" y="227"/>
                </a:lnTo>
                <a:lnTo>
                  <a:pt x="262" y="227"/>
                </a:lnTo>
                <a:lnTo>
                  <a:pt x="260" y="225"/>
                </a:lnTo>
                <a:lnTo>
                  <a:pt x="260" y="223"/>
                </a:lnTo>
                <a:lnTo>
                  <a:pt x="260" y="219"/>
                </a:lnTo>
                <a:lnTo>
                  <a:pt x="258" y="217"/>
                </a:lnTo>
                <a:lnTo>
                  <a:pt x="260" y="215"/>
                </a:lnTo>
                <a:lnTo>
                  <a:pt x="260" y="213"/>
                </a:lnTo>
                <a:lnTo>
                  <a:pt x="258" y="213"/>
                </a:lnTo>
                <a:lnTo>
                  <a:pt x="258" y="211"/>
                </a:lnTo>
                <a:lnTo>
                  <a:pt x="258" y="209"/>
                </a:lnTo>
                <a:lnTo>
                  <a:pt x="256" y="207"/>
                </a:lnTo>
                <a:lnTo>
                  <a:pt x="256" y="205"/>
                </a:lnTo>
                <a:lnTo>
                  <a:pt x="256" y="204"/>
                </a:lnTo>
                <a:lnTo>
                  <a:pt x="254" y="204"/>
                </a:lnTo>
                <a:lnTo>
                  <a:pt x="254" y="202"/>
                </a:lnTo>
                <a:lnTo>
                  <a:pt x="256" y="200"/>
                </a:lnTo>
                <a:lnTo>
                  <a:pt x="258" y="198"/>
                </a:lnTo>
                <a:lnTo>
                  <a:pt x="260" y="198"/>
                </a:lnTo>
                <a:lnTo>
                  <a:pt x="262" y="196"/>
                </a:lnTo>
                <a:lnTo>
                  <a:pt x="262" y="194"/>
                </a:lnTo>
                <a:lnTo>
                  <a:pt x="260" y="192"/>
                </a:lnTo>
                <a:lnTo>
                  <a:pt x="260" y="190"/>
                </a:lnTo>
                <a:lnTo>
                  <a:pt x="258" y="188"/>
                </a:lnTo>
                <a:lnTo>
                  <a:pt x="256" y="188"/>
                </a:lnTo>
                <a:lnTo>
                  <a:pt x="254" y="188"/>
                </a:lnTo>
                <a:lnTo>
                  <a:pt x="237" y="188"/>
                </a:lnTo>
                <a:lnTo>
                  <a:pt x="196" y="186"/>
                </a:lnTo>
                <a:lnTo>
                  <a:pt x="193" y="188"/>
                </a:lnTo>
                <a:lnTo>
                  <a:pt x="189" y="192"/>
                </a:lnTo>
                <a:lnTo>
                  <a:pt x="189" y="196"/>
                </a:lnTo>
                <a:lnTo>
                  <a:pt x="187" y="196"/>
                </a:lnTo>
                <a:lnTo>
                  <a:pt x="185" y="198"/>
                </a:lnTo>
                <a:lnTo>
                  <a:pt x="185" y="200"/>
                </a:lnTo>
                <a:lnTo>
                  <a:pt x="183" y="202"/>
                </a:lnTo>
                <a:lnTo>
                  <a:pt x="183" y="204"/>
                </a:lnTo>
                <a:lnTo>
                  <a:pt x="181" y="204"/>
                </a:lnTo>
                <a:lnTo>
                  <a:pt x="181" y="205"/>
                </a:lnTo>
                <a:lnTo>
                  <a:pt x="181" y="207"/>
                </a:lnTo>
                <a:lnTo>
                  <a:pt x="181" y="209"/>
                </a:lnTo>
                <a:lnTo>
                  <a:pt x="181" y="211"/>
                </a:lnTo>
                <a:lnTo>
                  <a:pt x="179" y="213"/>
                </a:lnTo>
                <a:lnTo>
                  <a:pt x="177" y="213"/>
                </a:lnTo>
                <a:lnTo>
                  <a:pt x="175" y="213"/>
                </a:lnTo>
                <a:lnTo>
                  <a:pt x="173" y="215"/>
                </a:lnTo>
                <a:lnTo>
                  <a:pt x="170" y="217"/>
                </a:lnTo>
                <a:lnTo>
                  <a:pt x="170" y="219"/>
                </a:lnTo>
                <a:lnTo>
                  <a:pt x="168" y="221"/>
                </a:lnTo>
                <a:lnTo>
                  <a:pt x="166" y="223"/>
                </a:lnTo>
                <a:lnTo>
                  <a:pt x="166" y="225"/>
                </a:lnTo>
                <a:lnTo>
                  <a:pt x="164" y="228"/>
                </a:lnTo>
                <a:lnTo>
                  <a:pt x="162" y="230"/>
                </a:lnTo>
                <a:lnTo>
                  <a:pt x="162" y="232"/>
                </a:lnTo>
                <a:lnTo>
                  <a:pt x="162" y="234"/>
                </a:lnTo>
                <a:lnTo>
                  <a:pt x="162" y="236"/>
                </a:lnTo>
                <a:lnTo>
                  <a:pt x="160" y="238"/>
                </a:lnTo>
                <a:lnTo>
                  <a:pt x="160" y="240"/>
                </a:lnTo>
                <a:lnTo>
                  <a:pt x="160" y="242"/>
                </a:lnTo>
                <a:lnTo>
                  <a:pt x="160" y="244"/>
                </a:lnTo>
                <a:lnTo>
                  <a:pt x="162" y="246"/>
                </a:lnTo>
                <a:lnTo>
                  <a:pt x="162" y="248"/>
                </a:lnTo>
                <a:lnTo>
                  <a:pt x="164" y="250"/>
                </a:lnTo>
                <a:lnTo>
                  <a:pt x="164" y="252"/>
                </a:lnTo>
                <a:lnTo>
                  <a:pt x="164" y="253"/>
                </a:lnTo>
                <a:lnTo>
                  <a:pt x="166" y="253"/>
                </a:lnTo>
                <a:lnTo>
                  <a:pt x="166" y="255"/>
                </a:lnTo>
                <a:lnTo>
                  <a:pt x="168" y="255"/>
                </a:lnTo>
                <a:lnTo>
                  <a:pt x="168" y="257"/>
                </a:lnTo>
                <a:lnTo>
                  <a:pt x="170" y="257"/>
                </a:lnTo>
                <a:lnTo>
                  <a:pt x="171" y="259"/>
                </a:lnTo>
                <a:lnTo>
                  <a:pt x="171" y="261"/>
                </a:lnTo>
                <a:lnTo>
                  <a:pt x="171" y="263"/>
                </a:lnTo>
                <a:lnTo>
                  <a:pt x="171" y="265"/>
                </a:lnTo>
                <a:lnTo>
                  <a:pt x="170" y="265"/>
                </a:lnTo>
                <a:lnTo>
                  <a:pt x="170" y="269"/>
                </a:lnTo>
                <a:lnTo>
                  <a:pt x="170" y="271"/>
                </a:lnTo>
                <a:lnTo>
                  <a:pt x="170" y="273"/>
                </a:lnTo>
                <a:lnTo>
                  <a:pt x="170" y="275"/>
                </a:lnTo>
                <a:lnTo>
                  <a:pt x="168" y="275"/>
                </a:lnTo>
                <a:lnTo>
                  <a:pt x="168" y="276"/>
                </a:lnTo>
                <a:lnTo>
                  <a:pt x="166" y="276"/>
                </a:lnTo>
                <a:lnTo>
                  <a:pt x="166" y="278"/>
                </a:lnTo>
                <a:lnTo>
                  <a:pt x="164" y="278"/>
                </a:lnTo>
                <a:lnTo>
                  <a:pt x="164" y="280"/>
                </a:lnTo>
                <a:lnTo>
                  <a:pt x="162" y="280"/>
                </a:lnTo>
                <a:lnTo>
                  <a:pt x="162" y="282"/>
                </a:lnTo>
                <a:lnTo>
                  <a:pt x="160" y="282"/>
                </a:lnTo>
                <a:lnTo>
                  <a:pt x="160" y="284"/>
                </a:lnTo>
                <a:lnTo>
                  <a:pt x="158" y="284"/>
                </a:lnTo>
                <a:lnTo>
                  <a:pt x="158" y="286"/>
                </a:lnTo>
                <a:lnTo>
                  <a:pt x="160" y="286"/>
                </a:lnTo>
                <a:lnTo>
                  <a:pt x="160" y="288"/>
                </a:lnTo>
                <a:lnTo>
                  <a:pt x="158" y="288"/>
                </a:lnTo>
                <a:lnTo>
                  <a:pt x="160" y="290"/>
                </a:lnTo>
                <a:lnTo>
                  <a:pt x="160" y="292"/>
                </a:lnTo>
                <a:lnTo>
                  <a:pt x="158" y="294"/>
                </a:lnTo>
                <a:lnTo>
                  <a:pt x="156" y="296"/>
                </a:lnTo>
                <a:lnTo>
                  <a:pt x="154" y="296"/>
                </a:lnTo>
                <a:lnTo>
                  <a:pt x="154" y="298"/>
                </a:lnTo>
                <a:lnTo>
                  <a:pt x="152" y="300"/>
                </a:lnTo>
                <a:lnTo>
                  <a:pt x="150" y="300"/>
                </a:lnTo>
                <a:lnTo>
                  <a:pt x="148" y="298"/>
                </a:lnTo>
                <a:lnTo>
                  <a:pt x="146" y="298"/>
                </a:lnTo>
                <a:lnTo>
                  <a:pt x="146" y="300"/>
                </a:lnTo>
                <a:lnTo>
                  <a:pt x="146" y="301"/>
                </a:lnTo>
                <a:lnTo>
                  <a:pt x="145" y="301"/>
                </a:lnTo>
                <a:lnTo>
                  <a:pt x="143" y="301"/>
                </a:lnTo>
                <a:lnTo>
                  <a:pt x="143" y="303"/>
                </a:lnTo>
                <a:lnTo>
                  <a:pt x="143" y="305"/>
                </a:lnTo>
                <a:lnTo>
                  <a:pt x="143" y="307"/>
                </a:lnTo>
                <a:lnTo>
                  <a:pt x="145" y="309"/>
                </a:lnTo>
                <a:lnTo>
                  <a:pt x="143" y="311"/>
                </a:lnTo>
                <a:lnTo>
                  <a:pt x="141" y="311"/>
                </a:lnTo>
                <a:lnTo>
                  <a:pt x="141" y="313"/>
                </a:lnTo>
                <a:lnTo>
                  <a:pt x="139" y="313"/>
                </a:lnTo>
                <a:lnTo>
                  <a:pt x="139" y="315"/>
                </a:lnTo>
                <a:lnTo>
                  <a:pt x="139" y="317"/>
                </a:lnTo>
                <a:lnTo>
                  <a:pt x="141" y="319"/>
                </a:lnTo>
                <a:lnTo>
                  <a:pt x="143" y="321"/>
                </a:lnTo>
                <a:lnTo>
                  <a:pt x="145" y="321"/>
                </a:lnTo>
                <a:lnTo>
                  <a:pt x="146" y="323"/>
                </a:lnTo>
                <a:lnTo>
                  <a:pt x="146" y="324"/>
                </a:lnTo>
                <a:lnTo>
                  <a:pt x="146" y="326"/>
                </a:lnTo>
                <a:lnTo>
                  <a:pt x="148" y="326"/>
                </a:lnTo>
                <a:lnTo>
                  <a:pt x="150" y="326"/>
                </a:lnTo>
                <a:lnTo>
                  <a:pt x="150" y="328"/>
                </a:lnTo>
                <a:lnTo>
                  <a:pt x="152" y="328"/>
                </a:lnTo>
                <a:lnTo>
                  <a:pt x="152" y="330"/>
                </a:lnTo>
                <a:lnTo>
                  <a:pt x="152" y="332"/>
                </a:lnTo>
                <a:lnTo>
                  <a:pt x="154" y="332"/>
                </a:lnTo>
                <a:lnTo>
                  <a:pt x="152" y="334"/>
                </a:lnTo>
                <a:lnTo>
                  <a:pt x="154" y="334"/>
                </a:lnTo>
                <a:lnTo>
                  <a:pt x="156" y="334"/>
                </a:lnTo>
                <a:lnTo>
                  <a:pt x="154" y="336"/>
                </a:lnTo>
                <a:lnTo>
                  <a:pt x="156" y="336"/>
                </a:lnTo>
                <a:lnTo>
                  <a:pt x="156" y="338"/>
                </a:lnTo>
                <a:lnTo>
                  <a:pt x="158" y="338"/>
                </a:lnTo>
                <a:lnTo>
                  <a:pt x="160" y="338"/>
                </a:lnTo>
                <a:lnTo>
                  <a:pt x="162" y="338"/>
                </a:lnTo>
                <a:lnTo>
                  <a:pt x="162" y="336"/>
                </a:lnTo>
                <a:lnTo>
                  <a:pt x="164" y="336"/>
                </a:lnTo>
                <a:lnTo>
                  <a:pt x="164" y="338"/>
                </a:lnTo>
                <a:lnTo>
                  <a:pt x="164" y="340"/>
                </a:lnTo>
                <a:lnTo>
                  <a:pt x="166" y="340"/>
                </a:lnTo>
                <a:lnTo>
                  <a:pt x="166" y="342"/>
                </a:lnTo>
                <a:lnTo>
                  <a:pt x="166" y="344"/>
                </a:lnTo>
                <a:lnTo>
                  <a:pt x="164" y="346"/>
                </a:lnTo>
                <a:lnTo>
                  <a:pt x="162" y="348"/>
                </a:lnTo>
                <a:lnTo>
                  <a:pt x="158" y="353"/>
                </a:lnTo>
                <a:lnTo>
                  <a:pt x="156" y="359"/>
                </a:lnTo>
                <a:lnTo>
                  <a:pt x="152" y="365"/>
                </a:lnTo>
                <a:lnTo>
                  <a:pt x="150" y="371"/>
                </a:lnTo>
                <a:lnTo>
                  <a:pt x="148" y="374"/>
                </a:lnTo>
                <a:lnTo>
                  <a:pt x="145" y="380"/>
                </a:lnTo>
                <a:lnTo>
                  <a:pt x="143" y="384"/>
                </a:lnTo>
                <a:lnTo>
                  <a:pt x="143" y="388"/>
                </a:lnTo>
                <a:lnTo>
                  <a:pt x="141" y="392"/>
                </a:lnTo>
                <a:lnTo>
                  <a:pt x="139" y="394"/>
                </a:lnTo>
                <a:lnTo>
                  <a:pt x="131" y="405"/>
                </a:lnTo>
                <a:lnTo>
                  <a:pt x="129" y="403"/>
                </a:lnTo>
                <a:lnTo>
                  <a:pt x="129" y="401"/>
                </a:lnTo>
                <a:close/>
              </a:path>
            </a:pathLst>
          </a:custGeom>
          <a:solidFill>
            <a:srgbClr val="7BC36F"/>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17" name="Freeform 29">
            <a:extLst>
              <a:ext uri="{FF2B5EF4-FFF2-40B4-BE49-F238E27FC236}">
                <a16:creationId xmlns:a16="http://schemas.microsoft.com/office/drawing/2014/main" id="{6E97E392-E016-348E-57C8-EB0536BD0CEA}"/>
              </a:ext>
            </a:extLst>
          </p:cNvPr>
          <p:cNvSpPr>
            <a:spLocks/>
          </p:cNvSpPr>
          <p:nvPr/>
        </p:nvSpPr>
        <p:spPr bwMode="auto">
          <a:xfrm>
            <a:off x="4302873" y="4437828"/>
            <a:ext cx="888500" cy="955198"/>
          </a:xfrm>
          <a:custGeom>
            <a:avLst/>
            <a:gdLst>
              <a:gd name="T0" fmla="*/ 54 w 373"/>
              <a:gd name="T1" fmla="*/ 341 h 401"/>
              <a:gd name="T2" fmla="*/ 48 w 373"/>
              <a:gd name="T3" fmla="*/ 326 h 401"/>
              <a:gd name="T4" fmla="*/ 40 w 373"/>
              <a:gd name="T5" fmla="*/ 313 h 401"/>
              <a:gd name="T6" fmla="*/ 29 w 373"/>
              <a:gd name="T7" fmla="*/ 313 h 401"/>
              <a:gd name="T8" fmla="*/ 19 w 373"/>
              <a:gd name="T9" fmla="*/ 303 h 401"/>
              <a:gd name="T10" fmla="*/ 11 w 373"/>
              <a:gd name="T11" fmla="*/ 293 h 401"/>
              <a:gd name="T12" fmla="*/ 0 w 373"/>
              <a:gd name="T13" fmla="*/ 278 h 401"/>
              <a:gd name="T14" fmla="*/ 7 w 373"/>
              <a:gd name="T15" fmla="*/ 265 h 401"/>
              <a:gd name="T16" fmla="*/ 19 w 373"/>
              <a:gd name="T17" fmla="*/ 253 h 401"/>
              <a:gd name="T18" fmla="*/ 27 w 373"/>
              <a:gd name="T19" fmla="*/ 243 h 401"/>
              <a:gd name="T20" fmla="*/ 32 w 373"/>
              <a:gd name="T21" fmla="*/ 226 h 401"/>
              <a:gd name="T22" fmla="*/ 23 w 373"/>
              <a:gd name="T23" fmla="*/ 211 h 401"/>
              <a:gd name="T24" fmla="*/ 27 w 373"/>
              <a:gd name="T25" fmla="*/ 188 h 401"/>
              <a:gd name="T26" fmla="*/ 42 w 373"/>
              <a:gd name="T27" fmla="*/ 170 h 401"/>
              <a:gd name="T28" fmla="*/ 98 w 373"/>
              <a:gd name="T29" fmla="*/ 153 h 401"/>
              <a:gd name="T30" fmla="*/ 115 w 373"/>
              <a:gd name="T31" fmla="*/ 167 h 401"/>
              <a:gd name="T32" fmla="*/ 121 w 373"/>
              <a:gd name="T33" fmla="*/ 184 h 401"/>
              <a:gd name="T34" fmla="*/ 140 w 373"/>
              <a:gd name="T35" fmla="*/ 184 h 401"/>
              <a:gd name="T36" fmla="*/ 165 w 373"/>
              <a:gd name="T37" fmla="*/ 172 h 401"/>
              <a:gd name="T38" fmla="*/ 169 w 373"/>
              <a:gd name="T39" fmla="*/ 151 h 401"/>
              <a:gd name="T40" fmla="*/ 169 w 373"/>
              <a:gd name="T41" fmla="*/ 132 h 401"/>
              <a:gd name="T42" fmla="*/ 175 w 373"/>
              <a:gd name="T43" fmla="*/ 115 h 401"/>
              <a:gd name="T44" fmla="*/ 184 w 373"/>
              <a:gd name="T45" fmla="*/ 101 h 401"/>
              <a:gd name="T46" fmla="*/ 190 w 373"/>
              <a:gd name="T47" fmla="*/ 86 h 401"/>
              <a:gd name="T48" fmla="*/ 196 w 373"/>
              <a:gd name="T49" fmla="*/ 71 h 401"/>
              <a:gd name="T50" fmla="*/ 200 w 373"/>
              <a:gd name="T51" fmla="*/ 53 h 401"/>
              <a:gd name="T52" fmla="*/ 211 w 373"/>
              <a:gd name="T53" fmla="*/ 44 h 401"/>
              <a:gd name="T54" fmla="*/ 211 w 373"/>
              <a:gd name="T55" fmla="*/ 28 h 401"/>
              <a:gd name="T56" fmla="*/ 207 w 373"/>
              <a:gd name="T57" fmla="*/ 17 h 401"/>
              <a:gd name="T58" fmla="*/ 221 w 373"/>
              <a:gd name="T59" fmla="*/ 5 h 401"/>
              <a:gd name="T60" fmla="*/ 244 w 373"/>
              <a:gd name="T61" fmla="*/ 5 h 401"/>
              <a:gd name="T62" fmla="*/ 246 w 373"/>
              <a:gd name="T63" fmla="*/ 17 h 401"/>
              <a:gd name="T64" fmla="*/ 242 w 373"/>
              <a:gd name="T65" fmla="*/ 30 h 401"/>
              <a:gd name="T66" fmla="*/ 259 w 373"/>
              <a:gd name="T67" fmla="*/ 30 h 401"/>
              <a:gd name="T68" fmla="*/ 275 w 373"/>
              <a:gd name="T69" fmla="*/ 21 h 401"/>
              <a:gd name="T70" fmla="*/ 309 w 373"/>
              <a:gd name="T71" fmla="*/ 38 h 401"/>
              <a:gd name="T72" fmla="*/ 317 w 373"/>
              <a:gd name="T73" fmla="*/ 49 h 401"/>
              <a:gd name="T74" fmla="*/ 325 w 373"/>
              <a:gd name="T75" fmla="*/ 63 h 401"/>
              <a:gd name="T76" fmla="*/ 353 w 373"/>
              <a:gd name="T77" fmla="*/ 65 h 401"/>
              <a:gd name="T78" fmla="*/ 373 w 373"/>
              <a:gd name="T79" fmla="*/ 101 h 401"/>
              <a:gd name="T80" fmla="*/ 353 w 373"/>
              <a:gd name="T81" fmla="*/ 157 h 401"/>
              <a:gd name="T82" fmla="*/ 353 w 373"/>
              <a:gd name="T83" fmla="*/ 186 h 401"/>
              <a:gd name="T84" fmla="*/ 357 w 373"/>
              <a:gd name="T85" fmla="*/ 240 h 401"/>
              <a:gd name="T86" fmla="*/ 330 w 373"/>
              <a:gd name="T87" fmla="*/ 240 h 401"/>
              <a:gd name="T88" fmla="*/ 311 w 373"/>
              <a:gd name="T89" fmla="*/ 257 h 401"/>
              <a:gd name="T90" fmla="*/ 294 w 373"/>
              <a:gd name="T91" fmla="*/ 263 h 401"/>
              <a:gd name="T92" fmla="*/ 273 w 373"/>
              <a:gd name="T93" fmla="*/ 274 h 401"/>
              <a:gd name="T94" fmla="*/ 250 w 373"/>
              <a:gd name="T95" fmla="*/ 272 h 401"/>
              <a:gd name="T96" fmla="*/ 232 w 373"/>
              <a:gd name="T97" fmla="*/ 286 h 401"/>
              <a:gd name="T98" fmla="*/ 246 w 373"/>
              <a:gd name="T99" fmla="*/ 316 h 401"/>
              <a:gd name="T100" fmla="*/ 265 w 373"/>
              <a:gd name="T101" fmla="*/ 337 h 401"/>
              <a:gd name="T102" fmla="*/ 261 w 373"/>
              <a:gd name="T103" fmla="*/ 366 h 401"/>
              <a:gd name="T104" fmla="*/ 240 w 373"/>
              <a:gd name="T105" fmla="*/ 385 h 401"/>
              <a:gd name="T106" fmla="*/ 219 w 373"/>
              <a:gd name="T107" fmla="*/ 397 h 401"/>
              <a:gd name="T108" fmla="*/ 194 w 373"/>
              <a:gd name="T109" fmla="*/ 391 h 401"/>
              <a:gd name="T110" fmla="*/ 177 w 373"/>
              <a:gd name="T111" fmla="*/ 353 h 401"/>
              <a:gd name="T112" fmla="*/ 132 w 373"/>
              <a:gd name="T113" fmla="*/ 341 h 401"/>
              <a:gd name="T114" fmla="*/ 111 w 373"/>
              <a:gd name="T115" fmla="*/ 343 h 401"/>
              <a:gd name="T116" fmla="*/ 96 w 373"/>
              <a:gd name="T117" fmla="*/ 341 h 401"/>
              <a:gd name="T118" fmla="*/ 88 w 373"/>
              <a:gd name="T119" fmla="*/ 343 h 401"/>
              <a:gd name="T120" fmla="*/ 69 w 373"/>
              <a:gd name="T121" fmla="*/ 347 h 401"/>
              <a:gd name="T122" fmla="*/ 65 w 373"/>
              <a:gd name="T123" fmla="*/ 36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3" h="401">
                <a:moveTo>
                  <a:pt x="59" y="364"/>
                </a:moveTo>
                <a:lnTo>
                  <a:pt x="57" y="364"/>
                </a:lnTo>
                <a:lnTo>
                  <a:pt x="56" y="364"/>
                </a:lnTo>
                <a:lnTo>
                  <a:pt x="56" y="359"/>
                </a:lnTo>
                <a:lnTo>
                  <a:pt x="54" y="357"/>
                </a:lnTo>
                <a:lnTo>
                  <a:pt x="52" y="355"/>
                </a:lnTo>
                <a:lnTo>
                  <a:pt x="52" y="353"/>
                </a:lnTo>
                <a:lnTo>
                  <a:pt x="52" y="349"/>
                </a:lnTo>
                <a:lnTo>
                  <a:pt x="52" y="345"/>
                </a:lnTo>
                <a:lnTo>
                  <a:pt x="54" y="343"/>
                </a:lnTo>
                <a:lnTo>
                  <a:pt x="54" y="341"/>
                </a:lnTo>
                <a:lnTo>
                  <a:pt x="54" y="339"/>
                </a:lnTo>
                <a:lnTo>
                  <a:pt x="56" y="337"/>
                </a:lnTo>
                <a:lnTo>
                  <a:pt x="56" y="336"/>
                </a:lnTo>
                <a:lnTo>
                  <a:pt x="56" y="334"/>
                </a:lnTo>
                <a:lnTo>
                  <a:pt x="54" y="332"/>
                </a:lnTo>
                <a:lnTo>
                  <a:pt x="52" y="332"/>
                </a:lnTo>
                <a:lnTo>
                  <a:pt x="50" y="332"/>
                </a:lnTo>
                <a:lnTo>
                  <a:pt x="48" y="332"/>
                </a:lnTo>
                <a:lnTo>
                  <a:pt x="48" y="330"/>
                </a:lnTo>
                <a:lnTo>
                  <a:pt x="48" y="328"/>
                </a:lnTo>
                <a:lnTo>
                  <a:pt x="48" y="326"/>
                </a:lnTo>
                <a:lnTo>
                  <a:pt x="48" y="324"/>
                </a:lnTo>
                <a:lnTo>
                  <a:pt x="48" y="322"/>
                </a:lnTo>
                <a:lnTo>
                  <a:pt x="48" y="320"/>
                </a:lnTo>
                <a:lnTo>
                  <a:pt x="46" y="318"/>
                </a:lnTo>
                <a:lnTo>
                  <a:pt x="44" y="316"/>
                </a:lnTo>
                <a:lnTo>
                  <a:pt x="46" y="314"/>
                </a:lnTo>
                <a:lnTo>
                  <a:pt x="44" y="313"/>
                </a:lnTo>
                <a:lnTo>
                  <a:pt x="42" y="313"/>
                </a:lnTo>
                <a:lnTo>
                  <a:pt x="42" y="314"/>
                </a:lnTo>
                <a:lnTo>
                  <a:pt x="40" y="314"/>
                </a:lnTo>
                <a:lnTo>
                  <a:pt x="40" y="313"/>
                </a:lnTo>
                <a:lnTo>
                  <a:pt x="38" y="313"/>
                </a:lnTo>
                <a:lnTo>
                  <a:pt x="38" y="314"/>
                </a:lnTo>
                <a:lnTo>
                  <a:pt x="36" y="313"/>
                </a:lnTo>
                <a:lnTo>
                  <a:pt x="36" y="311"/>
                </a:lnTo>
                <a:lnTo>
                  <a:pt x="34" y="311"/>
                </a:lnTo>
                <a:lnTo>
                  <a:pt x="32" y="311"/>
                </a:lnTo>
                <a:lnTo>
                  <a:pt x="32" y="313"/>
                </a:lnTo>
                <a:lnTo>
                  <a:pt x="32" y="314"/>
                </a:lnTo>
                <a:lnTo>
                  <a:pt x="31" y="314"/>
                </a:lnTo>
                <a:lnTo>
                  <a:pt x="29" y="314"/>
                </a:lnTo>
                <a:lnTo>
                  <a:pt x="29" y="313"/>
                </a:lnTo>
                <a:lnTo>
                  <a:pt x="27" y="311"/>
                </a:lnTo>
                <a:lnTo>
                  <a:pt x="27" y="309"/>
                </a:lnTo>
                <a:lnTo>
                  <a:pt x="27" y="307"/>
                </a:lnTo>
                <a:lnTo>
                  <a:pt x="27" y="305"/>
                </a:lnTo>
                <a:lnTo>
                  <a:pt x="25" y="305"/>
                </a:lnTo>
                <a:lnTo>
                  <a:pt x="25" y="303"/>
                </a:lnTo>
                <a:lnTo>
                  <a:pt x="25" y="301"/>
                </a:lnTo>
                <a:lnTo>
                  <a:pt x="23" y="301"/>
                </a:lnTo>
                <a:lnTo>
                  <a:pt x="23" y="303"/>
                </a:lnTo>
                <a:lnTo>
                  <a:pt x="21" y="303"/>
                </a:lnTo>
                <a:lnTo>
                  <a:pt x="19" y="303"/>
                </a:lnTo>
                <a:lnTo>
                  <a:pt x="17" y="303"/>
                </a:lnTo>
                <a:lnTo>
                  <a:pt x="17" y="301"/>
                </a:lnTo>
                <a:lnTo>
                  <a:pt x="15" y="301"/>
                </a:lnTo>
                <a:lnTo>
                  <a:pt x="17" y="299"/>
                </a:lnTo>
                <a:lnTo>
                  <a:pt x="15" y="299"/>
                </a:lnTo>
                <a:lnTo>
                  <a:pt x="13" y="299"/>
                </a:lnTo>
                <a:lnTo>
                  <a:pt x="15" y="297"/>
                </a:lnTo>
                <a:lnTo>
                  <a:pt x="13" y="297"/>
                </a:lnTo>
                <a:lnTo>
                  <a:pt x="13" y="295"/>
                </a:lnTo>
                <a:lnTo>
                  <a:pt x="13" y="293"/>
                </a:lnTo>
                <a:lnTo>
                  <a:pt x="11" y="293"/>
                </a:lnTo>
                <a:lnTo>
                  <a:pt x="11" y="291"/>
                </a:lnTo>
                <a:lnTo>
                  <a:pt x="9" y="291"/>
                </a:lnTo>
                <a:lnTo>
                  <a:pt x="7" y="291"/>
                </a:lnTo>
                <a:lnTo>
                  <a:pt x="7" y="289"/>
                </a:lnTo>
                <a:lnTo>
                  <a:pt x="7" y="288"/>
                </a:lnTo>
                <a:lnTo>
                  <a:pt x="6" y="286"/>
                </a:lnTo>
                <a:lnTo>
                  <a:pt x="4" y="286"/>
                </a:lnTo>
                <a:lnTo>
                  <a:pt x="2" y="284"/>
                </a:lnTo>
                <a:lnTo>
                  <a:pt x="0" y="282"/>
                </a:lnTo>
                <a:lnTo>
                  <a:pt x="0" y="280"/>
                </a:lnTo>
                <a:lnTo>
                  <a:pt x="0" y="278"/>
                </a:lnTo>
                <a:lnTo>
                  <a:pt x="2" y="278"/>
                </a:lnTo>
                <a:lnTo>
                  <a:pt x="2" y="276"/>
                </a:lnTo>
                <a:lnTo>
                  <a:pt x="4" y="276"/>
                </a:lnTo>
                <a:lnTo>
                  <a:pt x="6" y="274"/>
                </a:lnTo>
                <a:lnTo>
                  <a:pt x="4" y="272"/>
                </a:lnTo>
                <a:lnTo>
                  <a:pt x="4" y="270"/>
                </a:lnTo>
                <a:lnTo>
                  <a:pt x="4" y="268"/>
                </a:lnTo>
                <a:lnTo>
                  <a:pt x="4" y="266"/>
                </a:lnTo>
                <a:lnTo>
                  <a:pt x="6" y="266"/>
                </a:lnTo>
                <a:lnTo>
                  <a:pt x="7" y="266"/>
                </a:lnTo>
                <a:lnTo>
                  <a:pt x="7" y="265"/>
                </a:lnTo>
                <a:lnTo>
                  <a:pt x="7" y="263"/>
                </a:lnTo>
                <a:lnTo>
                  <a:pt x="9" y="263"/>
                </a:lnTo>
                <a:lnTo>
                  <a:pt x="11" y="265"/>
                </a:lnTo>
                <a:lnTo>
                  <a:pt x="13" y="265"/>
                </a:lnTo>
                <a:lnTo>
                  <a:pt x="15" y="263"/>
                </a:lnTo>
                <a:lnTo>
                  <a:pt x="15" y="261"/>
                </a:lnTo>
                <a:lnTo>
                  <a:pt x="17" y="261"/>
                </a:lnTo>
                <a:lnTo>
                  <a:pt x="19" y="259"/>
                </a:lnTo>
                <a:lnTo>
                  <a:pt x="21" y="257"/>
                </a:lnTo>
                <a:lnTo>
                  <a:pt x="21" y="255"/>
                </a:lnTo>
                <a:lnTo>
                  <a:pt x="19" y="253"/>
                </a:lnTo>
                <a:lnTo>
                  <a:pt x="21" y="253"/>
                </a:lnTo>
                <a:lnTo>
                  <a:pt x="21" y="251"/>
                </a:lnTo>
                <a:lnTo>
                  <a:pt x="19" y="251"/>
                </a:lnTo>
                <a:lnTo>
                  <a:pt x="19" y="249"/>
                </a:lnTo>
                <a:lnTo>
                  <a:pt x="21" y="249"/>
                </a:lnTo>
                <a:lnTo>
                  <a:pt x="21" y="247"/>
                </a:lnTo>
                <a:lnTo>
                  <a:pt x="23" y="247"/>
                </a:lnTo>
                <a:lnTo>
                  <a:pt x="23" y="245"/>
                </a:lnTo>
                <a:lnTo>
                  <a:pt x="25" y="245"/>
                </a:lnTo>
                <a:lnTo>
                  <a:pt x="25" y="243"/>
                </a:lnTo>
                <a:lnTo>
                  <a:pt x="27" y="243"/>
                </a:lnTo>
                <a:lnTo>
                  <a:pt x="27" y="241"/>
                </a:lnTo>
                <a:lnTo>
                  <a:pt x="29" y="241"/>
                </a:lnTo>
                <a:lnTo>
                  <a:pt x="29" y="240"/>
                </a:lnTo>
                <a:lnTo>
                  <a:pt x="31" y="240"/>
                </a:lnTo>
                <a:lnTo>
                  <a:pt x="31" y="238"/>
                </a:lnTo>
                <a:lnTo>
                  <a:pt x="31" y="236"/>
                </a:lnTo>
                <a:lnTo>
                  <a:pt x="31" y="234"/>
                </a:lnTo>
                <a:lnTo>
                  <a:pt x="31" y="230"/>
                </a:lnTo>
                <a:lnTo>
                  <a:pt x="32" y="230"/>
                </a:lnTo>
                <a:lnTo>
                  <a:pt x="32" y="228"/>
                </a:lnTo>
                <a:lnTo>
                  <a:pt x="32" y="226"/>
                </a:lnTo>
                <a:lnTo>
                  <a:pt x="32" y="224"/>
                </a:lnTo>
                <a:lnTo>
                  <a:pt x="31" y="222"/>
                </a:lnTo>
                <a:lnTo>
                  <a:pt x="29" y="222"/>
                </a:lnTo>
                <a:lnTo>
                  <a:pt x="29" y="220"/>
                </a:lnTo>
                <a:lnTo>
                  <a:pt x="27" y="220"/>
                </a:lnTo>
                <a:lnTo>
                  <a:pt x="27" y="218"/>
                </a:lnTo>
                <a:lnTo>
                  <a:pt x="25" y="218"/>
                </a:lnTo>
                <a:lnTo>
                  <a:pt x="25" y="217"/>
                </a:lnTo>
                <a:lnTo>
                  <a:pt x="25" y="215"/>
                </a:lnTo>
                <a:lnTo>
                  <a:pt x="23" y="213"/>
                </a:lnTo>
                <a:lnTo>
                  <a:pt x="23" y="211"/>
                </a:lnTo>
                <a:lnTo>
                  <a:pt x="21" y="209"/>
                </a:lnTo>
                <a:lnTo>
                  <a:pt x="21" y="207"/>
                </a:lnTo>
                <a:lnTo>
                  <a:pt x="21" y="205"/>
                </a:lnTo>
                <a:lnTo>
                  <a:pt x="21" y="203"/>
                </a:lnTo>
                <a:lnTo>
                  <a:pt x="23" y="201"/>
                </a:lnTo>
                <a:lnTo>
                  <a:pt x="23" y="199"/>
                </a:lnTo>
                <a:lnTo>
                  <a:pt x="23" y="197"/>
                </a:lnTo>
                <a:lnTo>
                  <a:pt x="23" y="195"/>
                </a:lnTo>
                <a:lnTo>
                  <a:pt x="25" y="193"/>
                </a:lnTo>
                <a:lnTo>
                  <a:pt x="27" y="190"/>
                </a:lnTo>
                <a:lnTo>
                  <a:pt x="27" y="188"/>
                </a:lnTo>
                <a:lnTo>
                  <a:pt x="29" y="186"/>
                </a:lnTo>
                <a:lnTo>
                  <a:pt x="31" y="184"/>
                </a:lnTo>
                <a:lnTo>
                  <a:pt x="31" y="182"/>
                </a:lnTo>
                <a:lnTo>
                  <a:pt x="34" y="180"/>
                </a:lnTo>
                <a:lnTo>
                  <a:pt x="36" y="178"/>
                </a:lnTo>
                <a:lnTo>
                  <a:pt x="38" y="178"/>
                </a:lnTo>
                <a:lnTo>
                  <a:pt x="40" y="178"/>
                </a:lnTo>
                <a:lnTo>
                  <a:pt x="42" y="176"/>
                </a:lnTo>
                <a:lnTo>
                  <a:pt x="42" y="174"/>
                </a:lnTo>
                <a:lnTo>
                  <a:pt x="42" y="172"/>
                </a:lnTo>
                <a:lnTo>
                  <a:pt x="42" y="170"/>
                </a:lnTo>
                <a:lnTo>
                  <a:pt x="42" y="169"/>
                </a:lnTo>
                <a:lnTo>
                  <a:pt x="44" y="169"/>
                </a:lnTo>
                <a:lnTo>
                  <a:pt x="44" y="167"/>
                </a:lnTo>
                <a:lnTo>
                  <a:pt x="46" y="165"/>
                </a:lnTo>
                <a:lnTo>
                  <a:pt x="46" y="163"/>
                </a:lnTo>
                <a:lnTo>
                  <a:pt x="48" y="161"/>
                </a:lnTo>
                <a:lnTo>
                  <a:pt x="50" y="161"/>
                </a:lnTo>
                <a:lnTo>
                  <a:pt x="50" y="157"/>
                </a:lnTo>
                <a:lnTo>
                  <a:pt x="54" y="153"/>
                </a:lnTo>
                <a:lnTo>
                  <a:pt x="57" y="151"/>
                </a:lnTo>
                <a:lnTo>
                  <a:pt x="98" y="153"/>
                </a:lnTo>
                <a:lnTo>
                  <a:pt x="115" y="153"/>
                </a:lnTo>
                <a:lnTo>
                  <a:pt x="117" y="153"/>
                </a:lnTo>
                <a:lnTo>
                  <a:pt x="119" y="153"/>
                </a:lnTo>
                <a:lnTo>
                  <a:pt x="121" y="155"/>
                </a:lnTo>
                <a:lnTo>
                  <a:pt x="121" y="157"/>
                </a:lnTo>
                <a:lnTo>
                  <a:pt x="123" y="159"/>
                </a:lnTo>
                <a:lnTo>
                  <a:pt x="123" y="161"/>
                </a:lnTo>
                <a:lnTo>
                  <a:pt x="121" y="163"/>
                </a:lnTo>
                <a:lnTo>
                  <a:pt x="119" y="163"/>
                </a:lnTo>
                <a:lnTo>
                  <a:pt x="117" y="165"/>
                </a:lnTo>
                <a:lnTo>
                  <a:pt x="115" y="167"/>
                </a:lnTo>
                <a:lnTo>
                  <a:pt x="115" y="169"/>
                </a:lnTo>
                <a:lnTo>
                  <a:pt x="117" y="169"/>
                </a:lnTo>
                <a:lnTo>
                  <a:pt x="117" y="170"/>
                </a:lnTo>
                <a:lnTo>
                  <a:pt x="117" y="172"/>
                </a:lnTo>
                <a:lnTo>
                  <a:pt x="119" y="174"/>
                </a:lnTo>
                <a:lnTo>
                  <a:pt x="119" y="176"/>
                </a:lnTo>
                <a:lnTo>
                  <a:pt x="119" y="178"/>
                </a:lnTo>
                <a:lnTo>
                  <a:pt x="121" y="178"/>
                </a:lnTo>
                <a:lnTo>
                  <a:pt x="121" y="180"/>
                </a:lnTo>
                <a:lnTo>
                  <a:pt x="119" y="182"/>
                </a:lnTo>
                <a:lnTo>
                  <a:pt x="121" y="184"/>
                </a:lnTo>
                <a:lnTo>
                  <a:pt x="121" y="188"/>
                </a:lnTo>
                <a:lnTo>
                  <a:pt x="121" y="190"/>
                </a:lnTo>
                <a:lnTo>
                  <a:pt x="123" y="192"/>
                </a:lnTo>
                <a:lnTo>
                  <a:pt x="125" y="192"/>
                </a:lnTo>
                <a:lnTo>
                  <a:pt x="127" y="190"/>
                </a:lnTo>
                <a:lnTo>
                  <a:pt x="129" y="188"/>
                </a:lnTo>
                <a:lnTo>
                  <a:pt x="130" y="186"/>
                </a:lnTo>
                <a:lnTo>
                  <a:pt x="132" y="184"/>
                </a:lnTo>
                <a:lnTo>
                  <a:pt x="134" y="184"/>
                </a:lnTo>
                <a:lnTo>
                  <a:pt x="136" y="184"/>
                </a:lnTo>
                <a:lnTo>
                  <a:pt x="140" y="184"/>
                </a:lnTo>
                <a:lnTo>
                  <a:pt x="140" y="186"/>
                </a:lnTo>
                <a:lnTo>
                  <a:pt x="142" y="186"/>
                </a:lnTo>
                <a:lnTo>
                  <a:pt x="144" y="188"/>
                </a:lnTo>
                <a:lnTo>
                  <a:pt x="152" y="186"/>
                </a:lnTo>
                <a:lnTo>
                  <a:pt x="154" y="182"/>
                </a:lnTo>
                <a:lnTo>
                  <a:pt x="154" y="180"/>
                </a:lnTo>
                <a:lnTo>
                  <a:pt x="155" y="178"/>
                </a:lnTo>
                <a:lnTo>
                  <a:pt x="159" y="176"/>
                </a:lnTo>
                <a:lnTo>
                  <a:pt x="161" y="176"/>
                </a:lnTo>
                <a:lnTo>
                  <a:pt x="163" y="174"/>
                </a:lnTo>
                <a:lnTo>
                  <a:pt x="165" y="172"/>
                </a:lnTo>
                <a:lnTo>
                  <a:pt x="167" y="169"/>
                </a:lnTo>
                <a:lnTo>
                  <a:pt x="167" y="167"/>
                </a:lnTo>
                <a:lnTo>
                  <a:pt x="167" y="165"/>
                </a:lnTo>
                <a:lnTo>
                  <a:pt x="165" y="165"/>
                </a:lnTo>
                <a:lnTo>
                  <a:pt x="165" y="163"/>
                </a:lnTo>
                <a:lnTo>
                  <a:pt x="165" y="161"/>
                </a:lnTo>
                <a:lnTo>
                  <a:pt x="167" y="159"/>
                </a:lnTo>
                <a:lnTo>
                  <a:pt x="169" y="157"/>
                </a:lnTo>
                <a:lnTo>
                  <a:pt x="169" y="155"/>
                </a:lnTo>
                <a:lnTo>
                  <a:pt x="169" y="153"/>
                </a:lnTo>
                <a:lnTo>
                  <a:pt x="169" y="151"/>
                </a:lnTo>
                <a:lnTo>
                  <a:pt x="169" y="149"/>
                </a:lnTo>
                <a:lnTo>
                  <a:pt x="171" y="147"/>
                </a:lnTo>
                <a:lnTo>
                  <a:pt x="171" y="145"/>
                </a:lnTo>
                <a:lnTo>
                  <a:pt x="173" y="145"/>
                </a:lnTo>
                <a:lnTo>
                  <a:pt x="171" y="144"/>
                </a:lnTo>
                <a:lnTo>
                  <a:pt x="171" y="142"/>
                </a:lnTo>
                <a:lnTo>
                  <a:pt x="171" y="140"/>
                </a:lnTo>
                <a:lnTo>
                  <a:pt x="171" y="138"/>
                </a:lnTo>
                <a:lnTo>
                  <a:pt x="169" y="136"/>
                </a:lnTo>
                <a:lnTo>
                  <a:pt x="169" y="134"/>
                </a:lnTo>
                <a:lnTo>
                  <a:pt x="169" y="132"/>
                </a:lnTo>
                <a:lnTo>
                  <a:pt x="169" y="130"/>
                </a:lnTo>
                <a:lnTo>
                  <a:pt x="171" y="128"/>
                </a:lnTo>
                <a:lnTo>
                  <a:pt x="171" y="126"/>
                </a:lnTo>
                <a:lnTo>
                  <a:pt x="171" y="124"/>
                </a:lnTo>
                <a:lnTo>
                  <a:pt x="171" y="122"/>
                </a:lnTo>
                <a:lnTo>
                  <a:pt x="171" y="121"/>
                </a:lnTo>
                <a:lnTo>
                  <a:pt x="173" y="121"/>
                </a:lnTo>
                <a:lnTo>
                  <a:pt x="173" y="119"/>
                </a:lnTo>
                <a:lnTo>
                  <a:pt x="173" y="117"/>
                </a:lnTo>
                <a:lnTo>
                  <a:pt x="175" y="117"/>
                </a:lnTo>
                <a:lnTo>
                  <a:pt x="175" y="115"/>
                </a:lnTo>
                <a:lnTo>
                  <a:pt x="175" y="113"/>
                </a:lnTo>
                <a:lnTo>
                  <a:pt x="177" y="111"/>
                </a:lnTo>
                <a:lnTo>
                  <a:pt x="178" y="109"/>
                </a:lnTo>
                <a:lnTo>
                  <a:pt x="180" y="109"/>
                </a:lnTo>
                <a:lnTo>
                  <a:pt x="182" y="107"/>
                </a:lnTo>
                <a:lnTo>
                  <a:pt x="184" y="107"/>
                </a:lnTo>
                <a:lnTo>
                  <a:pt x="182" y="105"/>
                </a:lnTo>
                <a:lnTo>
                  <a:pt x="180" y="103"/>
                </a:lnTo>
                <a:lnTo>
                  <a:pt x="180" y="101"/>
                </a:lnTo>
                <a:lnTo>
                  <a:pt x="182" y="101"/>
                </a:lnTo>
                <a:lnTo>
                  <a:pt x="184" y="101"/>
                </a:lnTo>
                <a:lnTo>
                  <a:pt x="184" y="99"/>
                </a:lnTo>
                <a:lnTo>
                  <a:pt x="186" y="99"/>
                </a:lnTo>
                <a:lnTo>
                  <a:pt x="186" y="97"/>
                </a:lnTo>
                <a:lnTo>
                  <a:pt x="186" y="96"/>
                </a:lnTo>
                <a:lnTo>
                  <a:pt x="188" y="94"/>
                </a:lnTo>
                <a:lnTo>
                  <a:pt x="188" y="92"/>
                </a:lnTo>
                <a:lnTo>
                  <a:pt x="190" y="90"/>
                </a:lnTo>
                <a:lnTo>
                  <a:pt x="190" y="88"/>
                </a:lnTo>
                <a:lnTo>
                  <a:pt x="192" y="88"/>
                </a:lnTo>
                <a:lnTo>
                  <a:pt x="192" y="86"/>
                </a:lnTo>
                <a:lnTo>
                  <a:pt x="190" y="86"/>
                </a:lnTo>
                <a:lnTo>
                  <a:pt x="190" y="84"/>
                </a:lnTo>
                <a:lnTo>
                  <a:pt x="192" y="84"/>
                </a:lnTo>
                <a:lnTo>
                  <a:pt x="192" y="82"/>
                </a:lnTo>
                <a:lnTo>
                  <a:pt x="194" y="82"/>
                </a:lnTo>
                <a:lnTo>
                  <a:pt x="194" y="80"/>
                </a:lnTo>
                <a:lnTo>
                  <a:pt x="194" y="78"/>
                </a:lnTo>
                <a:lnTo>
                  <a:pt x="194" y="76"/>
                </a:lnTo>
                <a:lnTo>
                  <a:pt x="194" y="74"/>
                </a:lnTo>
                <a:lnTo>
                  <a:pt x="194" y="73"/>
                </a:lnTo>
                <a:lnTo>
                  <a:pt x="194" y="71"/>
                </a:lnTo>
                <a:lnTo>
                  <a:pt x="196" y="71"/>
                </a:lnTo>
                <a:lnTo>
                  <a:pt x="196" y="69"/>
                </a:lnTo>
                <a:lnTo>
                  <a:pt x="196" y="67"/>
                </a:lnTo>
                <a:lnTo>
                  <a:pt x="198" y="65"/>
                </a:lnTo>
                <a:lnTo>
                  <a:pt x="200" y="63"/>
                </a:lnTo>
                <a:lnTo>
                  <a:pt x="200" y="61"/>
                </a:lnTo>
                <a:lnTo>
                  <a:pt x="198" y="61"/>
                </a:lnTo>
                <a:lnTo>
                  <a:pt x="198" y="59"/>
                </a:lnTo>
                <a:lnTo>
                  <a:pt x="198" y="57"/>
                </a:lnTo>
                <a:lnTo>
                  <a:pt x="198" y="55"/>
                </a:lnTo>
                <a:lnTo>
                  <a:pt x="198" y="53"/>
                </a:lnTo>
                <a:lnTo>
                  <a:pt x="200" y="53"/>
                </a:lnTo>
                <a:lnTo>
                  <a:pt x="202" y="53"/>
                </a:lnTo>
                <a:lnTo>
                  <a:pt x="203" y="53"/>
                </a:lnTo>
                <a:lnTo>
                  <a:pt x="205" y="53"/>
                </a:lnTo>
                <a:lnTo>
                  <a:pt x="207" y="53"/>
                </a:lnTo>
                <a:lnTo>
                  <a:pt x="209" y="51"/>
                </a:lnTo>
                <a:lnTo>
                  <a:pt x="211" y="51"/>
                </a:lnTo>
                <a:lnTo>
                  <a:pt x="213" y="49"/>
                </a:lnTo>
                <a:lnTo>
                  <a:pt x="211" y="48"/>
                </a:lnTo>
                <a:lnTo>
                  <a:pt x="209" y="46"/>
                </a:lnTo>
                <a:lnTo>
                  <a:pt x="209" y="44"/>
                </a:lnTo>
                <a:lnTo>
                  <a:pt x="211" y="44"/>
                </a:lnTo>
                <a:lnTo>
                  <a:pt x="211" y="42"/>
                </a:lnTo>
                <a:lnTo>
                  <a:pt x="209" y="40"/>
                </a:lnTo>
                <a:lnTo>
                  <a:pt x="209" y="38"/>
                </a:lnTo>
                <a:lnTo>
                  <a:pt x="209" y="36"/>
                </a:lnTo>
                <a:lnTo>
                  <a:pt x="209" y="34"/>
                </a:lnTo>
                <a:lnTo>
                  <a:pt x="211" y="34"/>
                </a:lnTo>
                <a:lnTo>
                  <a:pt x="211" y="32"/>
                </a:lnTo>
                <a:lnTo>
                  <a:pt x="213" y="32"/>
                </a:lnTo>
                <a:lnTo>
                  <a:pt x="213" y="30"/>
                </a:lnTo>
                <a:lnTo>
                  <a:pt x="213" y="28"/>
                </a:lnTo>
                <a:lnTo>
                  <a:pt x="211" y="28"/>
                </a:lnTo>
                <a:lnTo>
                  <a:pt x="209" y="26"/>
                </a:lnTo>
                <a:lnTo>
                  <a:pt x="207" y="26"/>
                </a:lnTo>
                <a:lnTo>
                  <a:pt x="207" y="25"/>
                </a:lnTo>
                <a:lnTo>
                  <a:pt x="205" y="25"/>
                </a:lnTo>
                <a:lnTo>
                  <a:pt x="205" y="23"/>
                </a:lnTo>
                <a:lnTo>
                  <a:pt x="203" y="21"/>
                </a:lnTo>
                <a:lnTo>
                  <a:pt x="205" y="19"/>
                </a:lnTo>
                <a:lnTo>
                  <a:pt x="205" y="17"/>
                </a:lnTo>
                <a:lnTo>
                  <a:pt x="205" y="15"/>
                </a:lnTo>
                <a:lnTo>
                  <a:pt x="207" y="15"/>
                </a:lnTo>
                <a:lnTo>
                  <a:pt x="207" y="17"/>
                </a:lnTo>
                <a:lnTo>
                  <a:pt x="207" y="15"/>
                </a:lnTo>
                <a:lnTo>
                  <a:pt x="209" y="15"/>
                </a:lnTo>
                <a:lnTo>
                  <a:pt x="209" y="13"/>
                </a:lnTo>
                <a:lnTo>
                  <a:pt x="211" y="13"/>
                </a:lnTo>
                <a:lnTo>
                  <a:pt x="213" y="13"/>
                </a:lnTo>
                <a:lnTo>
                  <a:pt x="215" y="13"/>
                </a:lnTo>
                <a:lnTo>
                  <a:pt x="217" y="13"/>
                </a:lnTo>
                <a:lnTo>
                  <a:pt x="219" y="11"/>
                </a:lnTo>
                <a:lnTo>
                  <a:pt x="221" y="9"/>
                </a:lnTo>
                <a:lnTo>
                  <a:pt x="221" y="7"/>
                </a:lnTo>
                <a:lnTo>
                  <a:pt x="221" y="5"/>
                </a:lnTo>
                <a:lnTo>
                  <a:pt x="223" y="5"/>
                </a:lnTo>
                <a:lnTo>
                  <a:pt x="223" y="3"/>
                </a:lnTo>
                <a:lnTo>
                  <a:pt x="225" y="3"/>
                </a:lnTo>
                <a:lnTo>
                  <a:pt x="225" y="1"/>
                </a:lnTo>
                <a:lnTo>
                  <a:pt x="227" y="1"/>
                </a:lnTo>
                <a:lnTo>
                  <a:pt x="238" y="0"/>
                </a:lnTo>
                <a:lnTo>
                  <a:pt x="242" y="0"/>
                </a:lnTo>
                <a:lnTo>
                  <a:pt x="242" y="1"/>
                </a:lnTo>
                <a:lnTo>
                  <a:pt x="244" y="1"/>
                </a:lnTo>
                <a:lnTo>
                  <a:pt x="244" y="3"/>
                </a:lnTo>
                <a:lnTo>
                  <a:pt x="244" y="5"/>
                </a:lnTo>
                <a:lnTo>
                  <a:pt x="244" y="7"/>
                </a:lnTo>
                <a:lnTo>
                  <a:pt x="246" y="7"/>
                </a:lnTo>
                <a:lnTo>
                  <a:pt x="248" y="7"/>
                </a:lnTo>
                <a:lnTo>
                  <a:pt x="250" y="7"/>
                </a:lnTo>
                <a:lnTo>
                  <a:pt x="251" y="7"/>
                </a:lnTo>
                <a:lnTo>
                  <a:pt x="251" y="9"/>
                </a:lnTo>
                <a:lnTo>
                  <a:pt x="251" y="11"/>
                </a:lnTo>
                <a:lnTo>
                  <a:pt x="251" y="13"/>
                </a:lnTo>
                <a:lnTo>
                  <a:pt x="250" y="13"/>
                </a:lnTo>
                <a:lnTo>
                  <a:pt x="248" y="15"/>
                </a:lnTo>
                <a:lnTo>
                  <a:pt x="246" y="17"/>
                </a:lnTo>
                <a:lnTo>
                  <a:pt x="244" y="17"/>
                </a:lnTo>
                <a:lnTo>
                  <a:pt x="244" y="19"/>
                </a:lnTo>
                <a:lnTo>
                  <a:pt x="242" y="19"/>
                </a:lnTo>
                <a:lnTo>
                  <a:pt x="240" y="19"/>
                </a:lnTo>
                <a:lnTo>
                  <a:pt x="240" y="21"/>
                </a:lnTo>
                <a:lnTo>
                  <a:pt x="240" y="23"/>
                </a:lnTo>
                <a:lnTo>
                  <a:pt x="240" y="25"/>
                </a:lnTo>
                <a:lnTo>
                  <a:pt x="240" y="26"/>
                </a:lnTo>
                <a:lnTo>
                  <a:pt x="240" y="28"/>
                </a:lnTo>
                <a:lnTo>
                  <a:pt x="240" y="30"/>
                </a:lnTo>
                <a:lnTo>
                  <a:pt x="242" y="30"/>
                </a:lnTo>
                <a:lnTo>
                  <a:pt x="244" y="30"/>
                </a:lnTo>
                <a:lnTo>
                  <a:pt x="246" y="30"/>
                </a:lnTo>
                <a:lnTo>
                  <a:pt x="248" y="30"/>
                </a:lnTo>
                <a:lnTo>
                  <a:pt x="250" y="30"/>
                </a:lnTo>
                <a:lnTo>
                  <a:pt x="251" y="30"/>
                </a:lnTo>
                <a:lnTo>
                  <a:pt x="253" y="30"/>
                </a:lnTo>
                <a:lnTo>
                  <a:pt x="253" y="32"/>
                </a:lnTo>
                <a:lnTo>
                  <a:pt x="255" y="34"/>
                </a:lnTo>
                <a:lnTo>
                  <a:pt x="257" y="34"/>
                </a:lnTo>
                <a:lnTo>
                  <a:pt x="257" y="32"/>
                </a:lnTo>
                <a:lnTo>
                  <a:pt x="259" y="30"/>
                </a:lnTo>
                <a:lnTo>
                  <a:pt x="261" y="30"/>
                </a:lnTo>
                <a:lnTo>
                  <a:pt x="263" y="28"/>
                </a:lnTo>
                <a:lnTo>
                  <a:pt x="265" y="26"/>
                </a:lnTo>
                <a:lnTo>
                  <a:pt x="265" y="25"/>
                </a:lnTo>
                <a:lnTo>
                  <a:pt x="267" y="25"/>
                </a:lnTo>
                <a:lnTo>
                  <a:pt x="269" y="25"/>
                </a:lnTo>
                <a:lnTo>
                  <a:pt x="271" y="25"/>
                </a:lnTo>
                <a:lnTo>
                  <a:pt x="271" y="23"/>
                </a:lnTo>
                <a:lnTo>
                  <a:pt x="273" y="23"/>
                </a:lnTo>
                <a:lnTo>
                  <a:pt x="275" y="23"/>
                </a:lnTo>
                <a:lnTo>
                  <a:pt x="275" y="21"/>
                </a:lnTo>
                <a:lnTo>
                  <a:pt x="276" y="21"/>
                </a:lnTo>
                <a:lnTo>
                  <a:pt x="276" y="19"/>
                </a:lnTo>
                <a:lnTo>
                  <a:pt x="278" y="19"/>
                </a:lnTo>
                <a:lnTo>
                  <a:pt x="280" y="19"/>
                </a:lnTo>
                <a:lnTo>
                  <a:pt x="294" y="38"/>
                </a:lnTo>
                <a:lnTo>
                  <a:pt x="296" y="38"/>
                </a:lnTo>
                <a:lnTo>
                  <a:pt x="296" y="40"/>
                </a:lnTo>
                <a:lnTo>
                  <a:pt x="298" y="40"/>
                </a:lnTo>
                <a:lnTo>
                  <a:pt x="298" y="42"/>
                </a:lnTo>
                <a:lnTo>
                  <a:pt x="307" y="36"/>
                </a:lnTo>
                <a:lnTo>
                  <a:pt x="309" y="38"/>
                </a:lnTo>
                <a:lnTo>
                  <a:pt x="309" y="40"/>
                </a:lnTo>
                <a:lnTo>
                  <a:pt x="309" y="42"/>
                </a:lnTo>
                <a:lnTo>
                  <a:pt x="307" y="44"/>
                </a:lnTo>
                <a:lnTo>
                  <a:pt x="309" y="44"/>
                </a:lnTo>
                <a:lnTo>
                  <a:pt x="309" y="46"/>
                </a:lnTo>
                <a:lnTo>
                  <a:pt x="311" y="46"/>
                </a:lnTo>
                <a:lnTo>
                  <a:pt x="311" y="48"/>
                </a:lnTo>
                <a:lnTo>
                  <a:pt x="311" y="49"/>
                </a:lnTo>
                <a:lnTo>
                  <a:pt x="313" y="49"/>
                </a:lnTo>
                <a:lnTo>
                  <a:pt x="315" y="49"/>
                </a:lnTo>
                <a:lnTo>
                  <a:pt x="317" y="49"/>
                </a:lnTo>
                <a:lnTo>
                  <a:pt x="317" y="48"/>
                </a:lnTo>
                <a:lnTo>
                  <a:pt x="319" y="48"/>
                </a:lnTo>
                <a:lnTo>
                  <a:pt x="319" y="49"/>
                </a:lnTo>
                <a:lnTo>
                  <a:pt x="321" y="51"/>
                </a:lnTo>
                <a:lnTo>
                  <a:pt x="323" y="53"/>
                </a:lnTo>
                <a:lnTo>
                  <a:pt x="323" y="55"/>
                </a:lnTo>
                <a:lnTo>
                  <a:pt x="325" y="55"/>
                </a:lnTo>
                <a:lnTo>
                  <a:pt x="325" y="57"/>
                </a:lnTo>
                <a:lnTo>
                  <a:pt x="325" y="59"/>
                </a:lnTo>
                <a:lnTo>
                  <a:pt x="325" y="61"/>
                </a:lnTo>
                <a:lnTo>
                  <a:pt x="325" y="63"/>
                </a:lnTo>
                <a:lnTo>
                  <a:pt x="325" y="65"/>
                </a:lnTo>
                <a:lnTo>
                  <a:pt x="326" y="65"/>
                </a:lnTo>
                <a:lnTo>
                  <a:pt x="326" y="67"/>
                </a:lnTo>
                <a:lnTo>
                  <a:pt x="326" y="69"/>
                </a:lnTo>
                <a:lnTo>
                  <a:pt x="328" y="69"/>
                </a:lnTo>
                <a:lnTo>
                  <a:pt x="330" y="69"/>
                </a:lnTo>
                <a:lnTo>
                  <a:pt x="332" y="69"/>
                </a:lnTo>
                <a:lnTo>
                  <a:pt x="334" y="69"/>
                </a:lnTo>
                <a:lnTo>
                  <a:pt x="338" y="69"/>
                </a:lnTo>
                <a:lnTo>
                  <a:pt x="340" y="69"/>
                </a:lnTo>
                <a:lnTo>
                  <a:pt x="353" y="65"/>
                </a:lnTo>
                <a:lnTo>
                  <a:pt x="355" y="63"/>
                </a:lnTo>
                <a:lnTo>
                  <a:pt x="361" y="74"/>
                </a:lnTo>
                <a:lnTo>
                  <a:pt x="363" y="76"/>
                </a:lnTo>
                <a:lnTo>
                  <a:pt x="365" y="78"/>
                </a:lnTo>
                <a:lnTo>
                  <a:pt x="367" y="80"/>
                </a:lnTo>
                <a:lnTo>
                  <a:pt x="369" y="84"/>
                </a:lnTo>
                <a:lnTo>
                  <a:pt x="369" y="90"/>
                </a:lnTo>
                <a:lnTo>
                  <a:pt x="371" y="94"/>
                </a:lnTo>
                <a:lnTo>
                  <a:pt x="371" y="96"/>
                </a:lnTo>
                <a:lnTo>
                  <a:pt x="373" y="97"/>
                </a:lnTo>
                <a:lnTo>
                  <a:pt x="373" y="101"/>
                </a:lnTo>
                <a:lnTo>
                  <a:pt x="371" y="105"/>
                </a:lnTo>
                <a:lnTo>
                  <a:pt x="367" y="113"/>
                </a:lnTo>
                <a:lnTo>
                  <a:pt x="365" y="117"/>
                </a:lnTo>
                <a:lnTo>
                  <a:pt x="363" y="121"/>
                </a:lnTo>
                <a:lnTo>
                  <a:pt x="363" y="126"/>
                </a:lnTo>
                <a:lnTo>
                  <a:pt x="363" y="130"/>
                </a:lnTo>
                <a:lnTo>
                  <a:pt x="365" y="134"/>
                </a:lnTo>
                <a:lnTo>
                  <a:pt x="363" y="142"/>
                </a:lnTo>
                <a:lnTo>
                  <a:pt x="359" y="147"/>
                </a:lnTo>
                <a:lnTo>
                  <a:pt x="357" y="153"/>
                </a:lnTo>
                <a:lnTo>
                  <a:pt x="353" y="157"/>
                </a:lnTo>
                <a:lnTo>
                  <a:pt x="351" y="163"/>
                </a:lnTo>
                <a:lnTo>
                  <a:pt x="349" y="165"/>
                </a:lnTo>
                <a:lnTo>
                  <a:pt x="349" y="167"/>
                </a:lnTo>
                <a:lnTo>
                  <a:pt x="349" y="169"/>
                </a:lnTo>
                <a:lnTo>
                  <a:pt x="351" y="170"/>
                </a:lnTo>
                <a:lnTo>
                  <a:pt x="351" y="172"/>
                </a:lnTo>
                <a:lnTo>
                  <a:pt x="351" y="174"/>
                </a:lnTo>
                <a:lnTo>
                  <a:pt x="353" y="176"/>
                </a:lnTo>
                <a:lnTo>
                  <a:pt x="353" y="178"/>
                </a:lnTo>
                <a:lnTo>
                  <a:pt x="353" y="182"/>
                </a:lnTo>
                <a:lnTo>
                  <a:pt x="353" y="186"/>
                </a:lnTo>
                <a:lnTo>
                  <a:pt x="351" y="188"/>
                </a:lnTo>
                <a:lnTo>
                  <a:pt x="351" y="192"/>
                </a:lnTo>
                <a:lnTo>
                  <a:pt x="353" y="199"/>
                </a:lnTo>
                <a:lnTo>
                  <a:pt x="359" y="207"/>
                </a:lnTo>
                <a:lnTo>
                  <a:pt x="359" y="213"/>
                </a:lnTo>
                <a:lnTo>
                  <a:pt x="361" y="220"/>
                </a:lnTo>
                <a:lnTo>
                  <a:pt x="361" y="226"/>
                </a:lnTo>
                <a:lnTo>
                  <a:pt x="361" y="230"/>
                </a:lnTo>
                <a:lnTo>
                  <a:pt x="361" y="238"/>
                </a:lnTo>
                <a:lnTo>
                  <a:pt x="359" y="238"/>
                </a:lnTo>
                <a:lnTo>
                  <a:pt x="357" y="240"/>
                </a:lnTo>
                <a:lnTo>
                  <a:pt x="353" y="240"/>
                </a:lnTo>
                <a:lnTo>
                  <a:pt x="351" y="238"/>
                </a:lnTo>
                <a:lnTo>
                  <a:pt x="349" y="238"/>
                </a:lnTo>
                <a:lnTo>
                  <a:pt x="346" y="238"/>
                </a:lnTo>
                <a:lnTo>
                  <a:pt x="344" y="238"/>
                </a:lnTo>
                <a:lnTo>
                  <a:pt x="342" y="238"/>
                </a:lnTo>
                <a:lnTo>
                  <a:pt x="340" y="238"/>
                </a:lnTo>
                <a:lnTo>
                  <a:pt x="336" y="238"/>
                </a:lnTo>
                <a:lnTo>
                  <a:pt x="334" y="240"/>
                </a:lnTo>
                <a:lnTo>
                  <a:pt x="332" y="240"/>
                </a:lnTo>
                <a:lnTo>
                  <a:pt x="330" y="240"/>
                </a:lnTo>
                <a:lnTo>
                  <a:pt x="328" y="241"/>
                </a:lnTo>
                <a:lnTo>
                  <a:pt x="326" y="241"/>
                </a:lnTo>
                <a:lnTo>
                  <a:pt x="325" y="245"/>
                </a:lnTo>
                <a:lnTo>
                  <a:pt x="323" y="247"/>
                </a:lnTo>
                <a:lnTo>
                  <a:pt x="321" y="249"/>
                </a:lnTo>
                <a:lnTo>
                  <a:pt x="317" y="249"/>
                </a:lnTo>
                <a:lnTo>
                  <a:pt x="317" y="251"/>
                </a:lnTo>
                <a:lnTo>
                  <a:pt x="313" y="253"/>
                </a:lnTo>
                <a:lnTo>
                  <a:pt x="313" y="255"/>
                </a:lnTo>
                <a:lnTo>
                  <a:pt x="311" y="255"/>
                </a:lnTo>
                <a:lnTo>
                  <a:pt x="311" y="257"/>
                </a:lnTo>
                <a:lnTo>
                  <a:pt x="309" y="257"/>
                </a:lnTo>
                <a:lnTo>
                  <a:pt x="309" y="259"/>
                </a:lnTo>
                <a:lnTo>
                  <a:pt x="307" y="259"/>
                </a:lnTo>
                <a:lnTo>
                  <a:pt x="305" y="259"/>
                </a:lnTo>
                <a:lnTo>
                  <a:pt x="305" y="261"/>
                </a:lnTo>
                <a:lnTo>
                  <a:pt x="303" y="261"/>
                </a:lnTo>
                <a:lnTo>
                  <a:pt x="301" y="261"/>
                </a:lnTo>
                <a:lnTo>
                  <a:pt x="300" y="261"/>
                </a:lnTo>
                <a:lnTo>
                  <a:pt x="300" y="263"/>
                </a:lnTo>
                <a:lnTo>
                  <a:pt x="296" y="263"/>
                </a:lnTo>
                <a:lnTo>
                  <a:pt x="294" y="263"/>
                </a:lnTo>
                <a:lnTo>
                  <a:pt x="292" y="263"/>
                </a:lnTo>
                <a:lnTo>
                  <a:pt x="290" y="263"/>
                </a:lnTo>
                <a:lnTo>
                  <a:pt x="288" y="265"/>
                </a:lnTo>
                <a:lnTo>
                  <a:pt x="286" y="265"/>
                </a:lnTo>
                <a:lnTo>
                  <a:pt x="284" y="266"/>
                </a:lnTo>
                <a:lnTo>
                  <a:pt x="282" y="266"/>
                </a:lnTo>
                <a:lnTo>
                  <a:pt x="280" y="266"/>
                </a:lnTo>
                <a:lnTo>
                  <a:pt x="278" y="266"/>
                </a:lnTo>
                <a:lnTo>
                  <a:pt x="276" y="268"/>
                </a:lnTo>
                <a:lnTo>
                  <a:pt x="275" y="270"/>
                </a:lnTo>
                <a:lnTo>
                  <a:pt x="273" y="274"/>
                </a:lnTo>
                <a:lnTo>
                  <a:pt x="271" y="276"/>
                </a:lnTo>
                <a:lnTo>
                  <a:pt x="269" y="278"/>
                </a:lnTo>
                <a:lnTo>
                  <a:pt x="267" y="280"/>
                </a:lnTo>
                <a:lnTo>
                  <a:pt x="265" y="284"/>
                </a:lnTo>
                <a:lnTo>
                  <a:pt x="263" y="286"/>
                </a:lnTo>
                <a:lnTo>
                  <a:pt x="259" y="284"/>
                </a:lnTo>
                <a:lnTo>
                  <a:pt x="257" y="282"/>
                </a:lnTo>
                <a:lnTo>
                  <a:pt x="257" y="278"/>
                </a:lnTo>
                <a:lnTo>
                  <a:pt x="255" y="276"/>
                </a:lnTo>
                <a:lnTo>
                  <a:pt x="251" y="274"/>
                </a:lnTo>
                <a:lnTo>
                  <a:pt x="250" y="272"/>
                </a:lnTo>
                <a:lnTo>
                  <a:pt x="248" y="272"/>
                </a:lnTo>
                <a:lnTo>
                  <a:pt x="246" y="270"/>
                </a:lnTo>
                <a:lnTo>
                  <a:pt x="244" y="268"/>
                </a:lnTo>
                <a:lnTo>
                  <a:pt x="242" y="270"/>
                </a:lnTo>
                <a:lnTo>
                  <a:pt x="240" y="270"/>
                </a:lnTo>
                <a:lnTo>
                  <a:pt x="238" y="272"/>
                </a:lnTo>
                <a:lnTo>
                  <a:pt x="236" y="274"/>
                </a:lnTo>
                <a:lnTo>
                  <a:pt x="234" y="276"/>
                </a:lnTo>
                <a:lnTo>
                  <a:pt x="234" y="280"/>
                </a:lnTo>
                <a:lnTo>
                  <a:pt x="234" y="284"/>
                </a:lnTo>
                <a:lnTo>
                  <a:pt x="232" y="286"/>
                </a:lnTo>
                <a:lnTo>
                  <a:pt x="234" y="289"/>
                </a:lnTo>
                <a:lnTo>
                  <a:pt x="236" y="289"/>
                </a:lnTo>
                <a:lnTo>
                  <a:pt x="240" y="293"/>
                </a:lnTo>
                <a:lnTo>
                  <a:pt x="240" y="299"/>
                </a:lnTo>
                <a:lnTo>
                  <a:pt x="240" y="301"/>
                </a:lnTo>
                <a:lnTo>
                  <a:pt x="240" y="303"/>
                </a:lnTo>
                <a:lnTo>
                  <a:pt x="242" y="305"/>
                </a:lnTo>
                <a:lnTo>
                  <a:pt x="242" y="307"/>
                </a:lnTo>
                <a:lnTo>
                  <a:pt x="244" y="311"/>
                </a:lnTo>
                <a:lnTo>
                  <a:pt x="244" y="313"/>
                </a:lnTo>
                <a:lnTo>
                  <a:pt x="246" y="316"/>
                </a:lnTo>
                <a:lnTo>
                  <a:pt x="246" y="318"/>
                </a:lnTo>
                <a:lnTo>
                  <a:pt x="248" y="320"/>
                </a:lnTo>
                <a:lnTo>
                  <a:pt x="250" y="324"/>
                </a:lnTo>
                <a:lnTo>
                  <a:pt x="251" y="326"/>
                </a:lnTo>
                <a:lnTo>
                  <a:pt x="253" y="328"/>
                </a:lnTo>
                <a:lnTo>
                  <a:pt x="253" y="330"/>
                </a:lnTo>
                <a:lnTo>
                  <a:pt x="255" y="332"/>
                </a:lnTo>
                <a:lnTo>
                  <a:pt x="257" y="334"/>
                </a:lnTo>
                <a:lnTo>
                  <a:pt x="259" y="336"/>
                </a:lnTo>
                <a:lnTo>
                  <a:pt x="261" y="336"/>
                </a:lnTo>
                <a:lnTo>
                  <a:pt x="265" y="337"/>
                </a:lnTo>
                <a:lnTo>
                  <a:pt x="267" y="339"/>
                </a:lnTo>
                <a:lnTo>
                  <a:pt x="269" y="339"/>
                </a:lnTo>
                <a:lnTo>
                  <a:pt x="273" y="343"/>
                </a:lnTo>
                <a:lnTo>
                  <a:pt x="271" y="347"/>
                </a:lnTo>
                <a:lnTo>
                  <a:pt x="271" y="349"/>
                </a:lnTo>
                <a:lnTo>
                  <a:pt x="269" y="353"/>
                </a:lnTo>
                <a:lnTo>
                  <a:pt x="267" y="357"/>
                </a:lnTo>
                <a:lnTo>
                  <a:pt x="265" y="361"/>
                </a:lnTo>
                <a:lnTo>
                  <a:pt x="265" y="362"/>
                </a:lnTo>
                <a:lnTo>
                  <a:pt x="263" y="364"/>
                </a:lnTo>
                <a:lnTo>
                  <a:pt x="261" y="366"/>
                </a:lnTo>
                <a:lnTo>
                  <a:pt x="261" y="368"/>
                </a:lnTo>
                <a:lnTo>
                  <a:pt x="259" y="368"/>
                </a:lnTo>
                <a:lnTo>
                  <a:pt x="257" y="370"/>
                </a:lnTo>
                <a:lnTo>
                  <a:pt x="255" y="372"/>
                </a:lnTo>
                <a:lnTo>
                  <a:pt x="253" y="374"/>
                </a:lnTo>
                <a:lnTo>
                  <a:pt x="251" y="376"/>
                </a:lnTo>
                <a:lnTo>
                  <a:pt x="250" y="378"/>
                </a:lnTo>
                <a:lnTo>
                  <a:pt x="248" y="378"/>
                </a:lnTo>
                <a:lnTo>
                  <a:pt x="244" y="380"/>
                </a:lnTo>
                <a:lnTo>
                  <a:pt x="242" y="382"/>
                </a:lnTo>
                <a:lnTo>
                  <a:pt x="240" y="385"/>
                </a:lnTo>
                <a:lnTo>
                  <a:pt x="240" y="387"/>
                </a:lnTo>
                <a:lnTo>
                  <a:pt x="238" y="389"/>
                </a:lnTo>
                <a:lnTo>
                  <a:pt x="236" y="391"/>
                </a:lnTo>
                <a:lnTo>
                  <a:pt x="234" y="393"/>
                </a:lnTo>
                <a:lnTo>
                  <a:pt x="232" y="393"/>
                </a:lnTo>
                <a:lnTo>
                  <a:pt x="228" y="395"/>
                </a:lnTo>
                <a:lnTo>
                  <a:pt x="227" y="397"/>
                </a:lnTo>
                <a:lnTo>
                  <a:pt x="225" y="397"/>
                </a:lnTo>
                <a:lnTo>
                  <a:pt x="223" y="397"/>
                </a:lnTo>
                <a:lnTo>
                  <a:pt x="221" y="397"/>
                </a:lnTo>
                <a:lnTo>
                  <a:pt x="219" y="397"/>
                </a:lnTo>
                <a:lnTo>
                  <a:pt x="217" y="399"/>
                </a:lnTo>
                <a:lnTo>
                  <a:pt x="213" y="399"/>
                </a:lnTo>
                <a:lnTo>
                  <a:pt x="211" y="401"/>
                </a:lnTo>
                <a:lnTo>
                  <a:pt x="209" y="401"/>
                </a:lnTo>
                <a:lnTo>
                  <a:pt x="207" y="401"/>
                </a:lnTo>
                <a:lnTo>
                  <a:pt x="203" y="401"/>
                </a:lnTo>
                <a:lnTo>
                  <a:pt x="200" y="401"/>
                </a:lnTo>
                <a:lnTo>
                  <a:pt x="198" y="399"/>
                </a:lnTo>
                <a:lnTo>
                  <a:pt x="196" y="397"/>
                </a:lnTo>
                <a:lnTo>
                  <a:pt x="196" y="393"/>
                </a:lnTo>
                <a:lnTo>
                  <a:pt x="194" y="391"/>
                </a:lnTo>
                <a:lnTo>
                  <a:pt x="192" y="389"/>
                </a:lnTo>
                <a:lnTo>
                  <a:pt x="194" y="389"/>
                </a:lnTo>
                <a:lnTo>
                  <a:pt x="194" y="387"/>
                </a:lnTo>
                <a:lnTo>
                  <a:pt x="196" y="384"/>
                </a:lnTo>
                <a:lnTo>
                  <a:pt x="196" y="380"/>
                </a:lnTo>
                <a:lnTo>
                  <a:pt x="196" y="378"/>
                </a:lnTo>
                <a:lnTo>
                  <a:pt x="198" y="372"/>
                </a:lnTo>
                <a:lnTo>
                  <a:pt x="178" y="359"/>
                </a:lnTo>
                <a:lnTo>
                  <a:pt x="180" y="357"/>
                </a:lnTo>
                <a:lnTo>
                  <a:pt x="178" y="355"/>
                </a:lnTo>
                <a:lnTo>
                  <a:pt x="177" y="353"/>
                </a:lnTo>
                <a:lnTo>
                  <a:pt x="175" y="349"/>
                </a:lnTo>
                <a:lnTo>
                  <a:pt x="171" y="351"/>
                </a:lnTo>
                <a:lnTo>
                  <a:pt x="165" y="347"/>
                </a:lnTo>
                <a:lnTo>
                  <a:pt x="163" y="345"/>
                </a:lnTo>
                <a:lnTo>
                  <a:pt x="159" y="343"/>
                </a:lnTo>
                <a:lnTo>
                  <a:pt x="150" y="339"/>
                </a:lnTo>
                <a:lnTo>
                  <a:pt x="144" y="336"/>
                </a:lnTo>
                <a:lnTo>
                  <a:pt x="140" y="339"/>
                </a:lnTo>
                <a:lnTo>
                  <a:pt x="136" y="339"/>
                </a:lnTo>
                <a:lnTo>
                  <a:pt x="134" y="339"/>
                </a:lnTo>
                <a:lnTo>
                  <a:pt x="132" y="341"/>
                </a:lnTo>
                <a:lnTo>
                  <a:pt x="129" y="341"/>
                </a:lnTo>
                <a:lnTo>
                  <a:pt x="127" y="341"/>
                </a:lnTo>
                <a:lnTo>
                  <a:pt x="125" y="343"/>
                </a:lnTo>
                <a:lnTo>
                  <a:pt x="123" y="345"/>
                </a:lnTo>
                <a:lnTo>
                  <a:pt x="123" y="349"/>
                </a:lnTo>
                <a:lnTo>
                  <a:pt x="119" y="349"/>
                </a:lnTo>
                <a:lnTo>
                  <a:pt x="117" y="349"/>
                </a:lnTo>
                <a:lnTo>
                  <a:pt x="115" y="349"/>
                </a:lnTo>
                <a:lnTo>
                  <a:pt x="113" y="345"/>
                </a:lnTo>
                <a:lnTo>
                  <a:pt x="113" y="343"/>
                </a:lnTo>
                <a:lnTo>
                  <a:pt x="111" y="343"/>
                </a:lnTo>
                <a:lnTo>
                  <a:pt x="109" y="341"/>
                </a:lnTo>
                <a:lnTo>
                  <a:pt x="111" y="339"/>
                </a:lnTo>
                <a:lnTo>
                  <a:pt x="109" y="339"/>
                </a:lnTo>
                <a:lnTo>
                  <a:pt x="109" y="337"/>
                </a:lnTo>
                <a:lnTo>
                  <a:pt x="107" y="337"/>
                </a:lnTo>
                <a:lnTo>
                  <a:pt x="105" y="337"/>
                </a:lnTo>
                <a:lnTo>
                  <a:pt x="104" y="339"/>
                </a:lnTo>
                <a:lnTo>
                  <a:pt x="102" y="339"/>
                </a:lnTo>
                <a:lnTo>
                  <a:pt x="100" y="339"/>
                </a:lnTo>
                <a:lnTo>
                  <a:pt x="98" y="341"/>
                </a:lnTo>
                <a:lnTo>
                  <a:pt x="96" y="341"/>
                </a:lnTo>
                <a:lnTo>
                  <a:pt x="96" y="339"/>
                </a:lnTo>
                <a:lnTo>
                  <a:pt x="94" y="337"/>
                </a:lnTo>
                <a:lnTo>
                  <a:pt x="92" y="337"/>
                </a:lnTo>
                <a:lnTo>
                  <a:pt x="92" y="339"/>
                </a:lnTo>
                <a:lnTo>
                  <a:pt x="90" y="339"/>
                </a:lnTo>
                <a:lnTo>
                  <a:pt x="90" y="341"/>
                </a:lnTo>
                <a:lnTo>
                  <a:pt x="92" y="341"/>
                </a:lnTo>
                <a:lnTo>
                  <a:pt x="92" y="343"/>
                </a:lnTo>
                <a:lnTo>
                  <a:pt x="90" y="345"/>
                </a:lnTo>
                <a:lnTo>
                  <a:pt x="88" y="345"/>
                </a:lnTo>
                <a:lnTo>
                  <a:pt x="88" y="343"/>
                </a:lnTo>
                <a:lnTo>
                  <a:pt x="86" y="341"/>
                </a:lnTo>
                <a:lnTo>
                  <a:pt x="84" y="341"/>
                </a:lnTo>
                <a:lnTo>
                  <a:pt x="82" y="341"/>
                </a:lnTo>
                <a:lnTo>
                  <a:pt x="81" y="341"/>
                </a:lnTo>
                <a:lnTo>
                  <a:pt x="77" y="341"/>
                </a:lnTo>
                <a:lnTo>
                  <a:pt x="75" y="341"/>
                </a:lnTo>
                <a:lnTo>
                  <a:pt x="73" y="343"/>
                </a:lnTo>
                <a:lnTo>
                  <a:pt x="71" y="341"/>
                </a:lnTo>
                <a:lnTo>
                  <a:pt x="69" y="341"/>
                </a:lnTo>
                <a:lnTo>
                  <a:pt x="67" y="345"/>
                </a:lnTo>
                <a:lnTo>
                  <a:pt x="69" y="347"/>
                </a:lnTo>
                <a:lnTo>
                  <a:pt x="69" y="349"/>
                </a:lnTo>
                <a:lnTo>
                  <a:pt x="71" y="349"/>
                </a:lnTo>
                <a:lnTo>
                  <a:pt x="75" y="351"/>
                </a:lnTo>
                <a:lnTo>
                  <a:pt x="77" y="353"/>
                </a:lnTo>
                <a:lnTo>
                  <a:pt x="75" y="353"/>
                </a:lnTo>
                <a:lnTo>
                  <a:pt x="73" y="355"/>
                </a:lnTo>
                <a:lnTo>
                  <a:pt x="71" y="357"/>
                </a:lnTo>
                <a:lnTo>
                  <a:pt x="69" y="357"/>
                </a:lnTo>
                <a:lnTo>
                  <a:pt x="69" y="359"/>
                </a:lnTo>
                <a:lnTo>
                  <a:pt x="67" y="359"/>
                </a:lnTo>
                <a:lnTo>
                  <a:pt x="65" y="361"/>
                </a:lnTo>
                <a:lnTo>
                  <a:pt x="63" y="362"/>
                </a:lnTo>
                <a:lnTo>
                  <a:pt x="61" y="364"/>
                </a:lnTo>
                <a:lnTo>
                  <a:pt x="59" y="364"/>
                </a:lnTo>
                <a:close/>
              </a:path>
            </a:pathLst>
          </a:custGeom>
          <a:solidFill>
            <a:srgbClr val="7BC36F"/>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18" name="Freeform 30">
            <a:extLst>
              <a:ext uri="{FF2B5EF4-FFF2-40B4-BE49-F238E27FC236}">
                <a16:creationId xmlns:a16="http://schemas.microsoft.com/office/drawing/2014/main" id="{31630E48-2829-FCB8-2999-7D195CCCCB45}"/>
              </a:ext>
            </a:extLst>
          </p:cNvPr>
          <p:cNvSpPr>
            <a:spLocks/>
          </p:cNvSpPr>
          <p:nvPr/>
        </p:nvSpPr>
        <p:spPr bwMode="auto">
          <a:xfrm>
            <a:off x="5143733" y="4842775"/>
            <a:ext cx="371598" cy="564543"/>
          </a:xfrm>
          <a:custGeom>
            <a:avLst/>
            <a:gdLst>
              <a:gd name="T0" fmla="*/ 156 w 156"/>
              <a:gd name="T1" fmla="*/ 167 h 237"/>
              <a:gd name="T2" fmla="*/ 141 w 156"/>
              <a:gd name="T3" fmla="*/ 177 h 237"/>
              <a:gd name="T4" fmla="*/ 137 w 156"/>
              <a:gd name="T5" fmla="*/ 191 h 237"/>
              <a:gd name="T6" fmla="*/ 133 w 156"/>
              <a:gd name="T7" fmla="*/ 191 h 237"/>
              <a:gd name="T8" fmla="*/ 127 w 156"/>
              <a:gd name="T9" fmla="*/ 191 h 237"/>
              <a:gd name="T10" fmla="*/ 125 w 156"/>
              <a:gd name="T11" fmla="*/ 194 h 237"/>
              <a:gd name="T12" fmla="*/ 121 w 156"/>
              <a:gd name="T13" fmla="*/ 198 h 237"/>
              <a:gd name="T14" fmla="*/ 118 w 156"/>
              <a:gd name="T15" fmla="*/ 196 h 237"/>
              <a:gd name="T16" fmla="*/ 114 w 156"/>
              <a:gd name="T17" fmla="*/ 194 h 237"/>
              <a:gd name="T18" fmla="*/ 110 w 156"/>
              <a:gd name="T19" fmla="*/ 194 h 237"/>
              <a:gd name="T20" fmla="*/ 106 w 156"/>
              <a:gd name="T21" fmla="*/ 192 h 237"/>
              <a:gd name="T22" fmla="*/ 100 w 156"/>
              <a:gd name="T23" fmla="*/ 192 h 237"/>
              <a:gd name="T24" fmla="*/ 96 w 156"/>
              <a:gd name="T25" fmla="*/ 191 h 237"/>
              <a:gd name="T26" fmla="*/ 93 w 156"/>
              <a:gd name="T27" fmla="*/ 192 h 237"/>
              <a:gd name="T28" fmla="*/ 89 w 156"/>
              <a:gd name="T29" fmla="*/ 194 h 237"/>
              <a:gd name="T30" fmla="*/ 83 w 156"/>
              <a:gd name="T31" fmla="*/ 196 h 237"/>
              <a:gd name="T32" fmla="*/ 79 w 156"/>
              <a:gd name="T33" fmla="*/ 200 h 237"/>
              <a:gd name="T34" fmla="*/ 75 w 156"/>
              <a:gd name="T35" fmla="*/ 204 h 237"/>
              <a:gd name="T36" fmla="*/ 71 w 156"/>
              <a:gd name="T37" fmla="*/ 210 h 237"/>
              <a:gd name="T38" fmla="*/ 68 w 156"/>
              <a:gd name="T39" fmla="*/ 212 h 237"/>
              <a:gd name="T40" fmla="*/ 64 w 156"/>
              <a:gd name="T41" fmla="*/ 214 h 237"/>
              <a:gd name="T42" fmla="*/ 58 w 156"/>
              <a:gd name="T43" fmla="*/ 217 h 237"/>
              <a:gd name="T44" fmla="*/ 56 w 156"/>
              <a:gd name="T45" fmla="*/ 221 h 237"/>
              <a:gd name="T46" fmla="*/ 56 w 156"/>
              <a:gd name="T47" fmla="*/ 227 h 237"/>
              <a:gd name="T48" fmla="*/ 54 w 156"/>
              <a:gd name="T49" fmla="*/ 231 h 237"/>
              <a:gd name="T50" fmla="*/ 50 w 156"/>
              <a:gd name="T51" fmla="*/ 231 h 237"/>
              <a:gd name="T52" fmla="*/ 48 w 156"/>
              <a:gd name="T53" fmla="*/ 227 h 237"/>
              <a:gd name="T54" fmla="*/ 45 w 156"/>
              <a:gd name="T55" fmla="*/ 225 h 237"/>
              <a:gd name="T56" fmla="*/ 41 w 156"/>
              <a:gd name="T57" fmla="*/ 223 h 237"/>
              <a:gd name="T58" fmla="*/ 35 w 156"/>
              <a:gd name="T59" fmla="*/ 221 h 237"/>
              <a:gd name="T60" fmla="*/ 31 w 156"/>
              <a:gd name="T61" fmla="*/ 223 h 237"/>
              <a:gd name="T62" fmla="*/ 25 w 156"/>
              <a:gd name="T63" fmla="*/ 225 h 237"/>
              <a:gd name="T64" fmla="*/ 21 w 156"/>
              <a:gd name="T65" fmla="*/ 227 h 237"/>
              <a:gd name="T66" fmla="*/ 18 w 156"/>
              <a:gd name="T67" fmla="*/ 229 h 237"/>
              <a:gd name="T68" fmla="*/ 12 w 156"/>
              <a:gd name="T69" fmla="*/ 235 h 237"/>
              <a:gd name="T70" fmla="*/ 0 w 156"/>
              <a:gd name="T71" fmla="*/ 235 h 237"/>
              <a:gd name="T72" fmla="*/ 6 w 156"/>
              <a:gd name="T73" fmla="*/ 208 h 237"/>
              <a:gd name="T74" fmla="*/ 18 w 156"/>
              <a:gd name="T75" fmla="*/ 185 h 237"/>
              <a:gd name="T76" fmla="*/ 20 w 156"/>
              <a:gd name="T77" fmla="*/ 162 h 237"/>
              <a:gd name="T78" fmla="*/ 27 w 156"/>
              <a:gd name="T79" fmla="*/ 148 h 237"/>
              <a:gd name="T80" fmla="*/ 31 w 156"/>
              <a:gd name="T81" fmla="*/ 137 h 237"/>
              <a:gd name="T82" fmla="*/ 21 w 156"/>
              <a:gd name="T83" fmla="*/ 118 h 237"/>
              <a:gd name="T84" fmla="*/ 18 w 156"/>
              <a:gd name="T85" fmla="*/ 98 h 237"/>
              <a:gd name="T86" fmla="*/ 12 w 156"/>
              <a:gd name="T87" fmla="*/ 79 h 237"/>
              <a:gd name="T88" fmla="*/ 20 w 156"/>
              <a:gd name="T89" fmla="*/ 56 h 237"/>
              <a:gd name="T90" fmla="*/ 39 w 156"/>
              <a:gd name="T91" fmla="*/ 37 h 237"/>
              <a:gd name="T92" fmla="*/ 45 w 156"/>
              <a:gd name="T93" fmla="*/ 18 h 237"/>
              <a:gd name="T94" fmla="*/ 56 w 156"/>
              <a:gd name="T95" fmla="*/ 8 h 237"/>
              <a:gd name="T96" fmla="*/ 66 w 156"/>
              <a:gd name="T97" fmla="*/ 18 h 237"/>
              <a:gd name="T98" fmla="*/ 79 w 156"/>
              <a:gd name="T99" fmla="*/ 20 h 237"/>
              <a:gd name="T100" fmla="*/ 96 w 156"/>
              <a:gd name="T101" fmla="*/ 27 h 237"/>
              <a:gd name="T102" fmla="*/ 110 w 156"/>
              <a:gd name="T103" fmla="*/ 37 h 237"/>
              <a:gd name="T104" fmla="*/ 100 w 156"/>
              <a:gd name="T105" fmla="*/ 54 h 237"/>
              <a:gd name="T106" fmla="*/ 93 w 156"/>
              <a:gd name="T107" fmla="*/ 70 h 237"/>
              <a:gd name="T108" fmla="*/ 87 w 156"/>
              <a:gd name="T109" fmla="*/ 79 h 237"/>
              <a:gd name="T110" fmla="*/ 106 w 156"/>
              <a:gd name="T111" fmla="*/ 89 h 237"/>
              <a:gd name="T112" fmla="*/ 116 w 156"/>
              <a:gd name="T113" fmla="*/ 108 h 237"/>
              <a:gd name="T114" fmla="*/ 114 w 156"/>
              <a:gd name="T115" fmla="*/ 121 h 237"/>
              <a:gd name="T116" fmla="*/ 125 w 156"/>
              <a:gd name="T117" fmla="*/ 125 h 237"/>
              <a:gd name="T118" fmla="*/ 129 w 156"/>
              <a:gd name="T119" fmla="*/ 143 h 237"/>
              <a:gd name="T120" fmla="*/ 139 w 156"/>
              <a:gd name="T121" fmla="*/ 158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6" h="237">
                <a:moveTo>
                  <a:pt x="141" y="164"/>
                </a:moveTo>
                <a:lnTo>
                  <a:pt x="141" y="164"/>
                </a:lnTo>
                <a:lnTo>
                  <a:pt x="144" y="166"/>
                </a:lnTo>
                <a:lnTo>
                  <a:pt x="146" y="166"/>
                </a:lnTo>
                <a:lnTo>
                  <a:pt x="148" y="166"/>
                </a:lnTo>
                <a:lnTo>
                  <a:pt x="152" y="167"/>
                </a:lnTo>
                <a:lnTo>
                  <a:pt x="156" y="167"/>
                </a:lnTo>
                <a:lnTo>
                  <a:pt x="154" y="167"/>
                </a:lnTo>
                <a:lnTo>
                  <a:pt x="154" y="169"/>
                </a:lnTo>
                <a:lnTo>
                  <a:pt x="152" y="175"/>
                </a:lnTo>
                <a:lnTo>
                  <a:pt x="150" y="177"/>
                </a:lnTo>
                <a:lnTo>
                  <a:pt x="146" y="177"/>
                </a:lnTo>
                <a:lnTo>
                  <a:pt x="142" y="177"/>
                </a:lnTo>
                <a:lnTo>
                  <a:pt x="141" y="177"/>
                </a:lnTo>
                <a:lnTo>
                  <a:pt x="139" y="177"/>
                </a:lnTo>
                <a:lnTo>
                  <a:pt x="137" y="181"/>
                </a:lnTo>
                <a:lnTo>
                  <a:pt x="137" y="183"/>
                </a:lnTo>
                <a:lnTo>
                  <a:pt x="137" y="187"/>
                </a:lnTo>
                <a:lnTo>
                  <a:pt x="139" y="189"/>
                </a:lnTo>
                <a:lnTo>
                  <a:pt x="137" y="191"/>
                </a:lnTo>
                <a:lnTo>
                  <a:pt x="137" y="191"/>
                </a:lnTo>
                <a:lnTo>
                  <a:pt x="137" y="191"/>
                </a:lnTo>
                <a:lnTo>
                  <a:pt x="137" y="191"/>
                </a:lnTo>
                <a:lnTo>
                  <a:pt x="135" y="191"/>
                </a:lnTo>
                <a:lnTo>
                  <a:pt x="135" y="191"/>
                </a:lnTo>
                <a:lnTo>
                  <a:pt x="133" y="191"/>
                </a:lnTo>
                <a:lnTo>
                  <a:pt x="133" y="191"/>
                </a:lnTo>
                <a:lnTo>
                  <a:pt x="133" y="191"/>
                </a:lnTo>
                <a:lnTo>
                  <a:pt x="131" y="191"/>
                </a:lnTo>
                <a:lnTo>
                  <a:pt x="131" y="191"/>
                </a:lnTo>
                <a:lnTo>
                  <a:pt x="131" y="191"/>
                </a:lnTo>
                <a:lnTo>
                  <a:pt x="129" y="191"/>
                </a:lnTo>
                <a:lnTo>
                  <a:pt x="129" y="191"/>
                </a:lnTo>
                <a:lnTo>
                  <a:pt x="129" y="191"/>
                </a:lnTo>
                <a:lnTo>
                  <a:pt x="127" y="191"/>
                </a:lnTo>
                <a:lnTo>
                  <a:pt x="127" y="192"/>
                </a:lnTo>
                <a:lnTo>
                  <a:pt x="127" y="192"/>
                </a:lnTo>
                <a:lnTo>
                  <a:pt x="127" y="192"/>
                </a:lnTo>
                <a:lnTo>
                  <a:pt x="125" y="192"/>
                </a:lnTo>
                <a:lnTo>
                  <a:pt x="125" y="192"/>
                </a:lnTo>
                <a:lnTo>
                  <a:pt x="125" y="194"/>
                </a:lnTo>
                <a:lnTo>
                  <a:pt x="125" y="194"/>
                </a:lnTo>
                <a:lnTo>
                  <a:pt x="125" y="194"/>
                </a:lnTo>
                <a:lnTo>
                  <a:pt x="125" y="196"/>
                </a:lnTo>
                <a:lnTo>
                  <a:pt x="123" y="196"/>
                </a:lnTo>
                <a:lnTo>
                  <a:pt x="123" y="196"/>
                </a:lnTo>
                <a:lnTo>
                  <a:pt x="123" y="198"/>
                </a:lnTo>
                <a:lnTo>
                  <a:pt x="123" y="198"/>
                </a:lnTo>
                <a:lnTo>
                  <a:pt x="121" y="198"/>
                </a:lnTo>
                <a:lnTo>
                  <a:pt x="121" y="198"/>
                </a:lnTo>
                <a:lnTo>
                  <a:pt x="121" y="198"/>
                </a:lnTo>
                <a:lnTo>
                  <a:pt x="119" y="198"/>
                </a:lnTo>
                <a:lnTo>
                  <a:pt x="119" y="196"/>
                </a:lnTo>
                <a:lnTo>
                  <a:pt x="119" y="196"/>
                </a:lnTo>
                <a:lnTo>
                  <a:pt x="119" y="196"/>
                </a:lnTo>
                <a:lnTo>
                  <a:pt x="118" y="196"/>
                </a:lnTo>
                <a:lnTo>
                  <a:pt x="118" y="196"/>
                </a:lnTo>
                <a:lnTo>
                  <a:pt x="118" y="196"/>
                </a:lnTo>
                <a:lnTo>
                  <a:pt x="116" y="196"/>
                </a:lnTo>
                <a:lnTo>
                  <a:pt x="116" y="194"/>
                </a:lnTo>
                <a:lnTo>
                  <a:pt x="116" y="194"/>
                </a:lnTo>
                <a:lnTo>
                  <a:pt x="116" y="194"/>
                </a:lnTo>
                <a:lnTo>
                  <a:pt x="114" y="194"/>
                </a:lnTo>
                <a:lnTo>
                  <a:pt x="114" y="194"/>
                </a:lnTo>
                <a:lnTo>
                  <a:pt x="114" y="194"/>
                </a:lnTo>
                <a:lnTo>
                  <a:pt x="112" y="194"/>
                </a:lnTo>
                <a:lnTo>
                  <a:pt x="112" y="194"/>
                </a:lnTo>
                <a:lnTo>
                  <a:pt x="110" y="194"/>
                </a:lnTo>
                <a:lnTo>
                  <a:pt x="110" y="194"/>
                </a:lnTo>
                <a:lnTo>
                  <a:pt x="110" y="194"/>
                </a:lnTo>
                <a:lnTo>
                  <a:pt x="110" y="194"/>
                </a:lnTo>
                <a:lnTo>
                  <a:pt x="108" y="194"/>
                </a:lnTo>
                <a:lnTo>
                  <a:pt x="108" y="194"/>
                </a:lnTo>
                <a:lnTo>
                  <a:pt x="108" y="192"/>
                </a:lnTo>
                <a:lnTo>
                  <a:pt x="108" y="192"/>
                </a:lnTo>
                <a:lnTo>
                  <a:pt x="106" y="192"/>
                </a:lnTo>
                <a:lnTo>
                  <a:pt x="106" y="192"/>
                </a:lnTo>
                <a:lnTo>
                  <a:pt x="104" y="192"/>
                </a:lnTo>
                <a:lnTo>
                  <a:pt x="104" y="192"/>
                </a:lnTo>
                <a:lnTo>
                  <a:pt x="104" y="192"/>
                </a:lnTo>
                <a:lnTo>
                  <a:pt x="102" y="192"/>
                </a:lnTo>
                <a:lnTo>
                  <a:pt x="102" y="192"/>
                </a:lnTo>
                <a:lnTo>
                  <a:pt x="102" y="192"/>
                </a:lnTo>
                <a:lnTo>
                  <a:pt x="100" y="192"/>
                </a:lnTo>
                <a:lnTo>
                  <a:pt x="100" y="192"/>
                </a:lnTo>
                <a:lnTo>
                  <a:pt x="100" y="192"/>
                </a:lnTo>
                <a:lnTo>
                  <a:pt x="98" y="192"/>
                </a:lnTo>
                <a:lnTo>
                  <a:pt x="98" y="191"/>
                </a:lnTo>
                <a:lnTo>
                  <a:pt x="98" y="191"/>
                </a:lnTo>
                <a:lnTo>
                  <a:pt x="98" y="191"/>
                </a:lnTo>
                <a:lnTo>
                  <a:pt x="96" y="191"/>
                </a:lnTo>
                <a:lnTo>
                  <a:pt x="96" y="191"/>
                </a:lnTo>
                <a:lnTo>
                  <a:pt x="96" y="191"/>
                </a:lnTo>
                <a:lnTo>
                  <a:pt x="94" y="191"/>
                </a:lnTo>
                <a:lnTo>
                  <a:pt x="94" y="191"/>
                </a:lnTo>
                <a:lnTo>
                  <a:pt x="94" y="191"/>
                </a:lnTo>
                <a:lnTo>
                  <a:pt x="93" y="191"/>
                </a:lnTo>
                <a:lnTo>
                  <a:pt x="93" y="192"/>
                </a:lnTo>
                <a:lnTo>
                  <a:pt x="91" y="192"/>
                </a:lnTo>
                <a:lnTo>
                  <a:pt x="91" y="192"/>
                </a:lnTo>
                <a:lnTo>
                  <a:pt x="91" y="192"/>
                </a:lnTo>
                <a:lnTo>
                  <a:pt x="91" y="192"/>
                </a:lnTo>
                <a:lnTo>
                  <a:pt x="89" y="194"/>
                </a:lnTo>
                <a:lnTo>
                  <a:pt x="89" y="194"/>
                </a:lnTo>
                <a:lnTo>
                  <a:pt x="89" y="194"/>
                </a:lnTo>
                <a:lnTo>
                  <a:pt x="89" y="194"/>
                </a:lnTo>
                <a:lnTo>
                  <a:pt x="89" y="194"/>
                </a:lnTo>
                <a:lnTo>
                  <a:pt x="87" y="196"/>
                </a:lnTo>
                <a:lnTo>
                  <a:pt x="85" y="196"/>
                </a:lnTo>
                <a:lnTo>
                  <a:pt x="85" y="196"/>
                </a:lnTo>
                <a:lnTo>
                  <a:pt x="85" y="196"/>
                </a:lnTo>
                <a:lnTo>
                  <a:pt x="83" y="196"/>
                </a:lnTo>
                <a:lnTo>
                  <a:pt x="81" y="196"/>
                </a:lnTo>
                <a:lnTo>
                  <a:pt x="81" y="198"/>
                </a:lnTo>
                <a:lnTo>
                  <a:pt x="81" y="198"/>
                </a:lnTo>
                <a:lnTo>
                  <a:pt x="81" y="198"/>
                </a:lnTo>
                <a:lnTo>
                  <a:pt x="79" y="198"/>
                </a:lnTo>
                <a:lnTo>
                  <a:pt x="79" y="198"/>
                </a:lnTo>
                <a:lnTo>
                  <a:pt x="79" y="200"/>
                </a:lnTo>
                <a:lnTo>
                  <a:pt x="79" y="200"/>
                </a:lnTo>
                <a:lnTo>
                  <a:pt x="77" y="202"/>
                </a:lnTo>
                <a:lnTo>
                  <a:pt x="77" y="202"/>
                </a:lnTo>
                <a:lnTo>
                  <a:pt x="77" y="202"/>
                </a:lnTo>
                <a:lnTo>
                  <a:pt x="77" y="204"/>
                </a:lnTo>
                <a:lnTo>
                  <a:pt x="75" y="204"/>
                </a:lnTo>
                <a:lnTo>
                  <a:pt x="75" y="204"/>
                </a:lnTo>
                <a:lnTo>
                  <a:pt x="73" y="206"/>
                </a:lnTo>
                <a:lnTo>
                  <a:pt x="73" y="208"/>
                </a:lnTo>
                <a:lnTo>
                  <a:pt x="73" y="208"/>
                </a:lnTo>
                <a:lnTo>
                  <a:pt x="71" y="208"/>
                </a:lnTo>
                <a:lnTo>
                  <a:pt x="71" y="208"/>
                </a:lnTo>
                <a:lnTo>
                  <a:pt x="71" y="208"/>
                </a:lnTo>
                <a:lnTo>
                  <a:pt x="71" y="210"/>
                </a:lnTo>
                <a:lnTo>
                  <a:pt x="71" y="210"/>
                </a:lnTo>
                <a:lnTo>
                  <a:pt x="71" y="210"/>
                </a:lnTo>
                <a:lnTo>
                  <a:pt x="69" y="212"/>
                </a:lnTo>
                <a:lnTo>
                  <a:pt x="69" y="212"/>
                </a:lnTo>
                <a:lnTo>
                  <a:pt x="69" y="212"/>
                </a:lnTo>
                <a:lnTo>
                  <a:pt x="69" y="212"/>
                </a:lnTo>
                <a:lnTo>
                  <a:pt x="68" y="212"/>
                </a:lnTo>
                <a:lnTo>
                  <a:pt x="68" y="212"/>
                </a:lnTo>
                <a:lnTo>
                  <a:pt x="68" y="214"/>
                </a:lnTo>
                <a:lnTo>
                  <a:pt x="66" y="214"/>
                </a:lnTo>
                <a:lnTo>
                  <a:pt x="66" y="214"/>
                </a:lnTo>
                <a:lnTo>
                  <a:pt x="66" y="214"/>
                </a:lnTo>
                <a:lnTo>
                  <a:pt x="64" y="214"/>
                </a:lnTo>
                <a:lnTo>
                  <a:pt x="64" y="214"/>
                </a:lnTo>
                <a:lnTo>
                  <a:pt x="62" y="215"/>
                </a:lnTo>
                <a:lnTo>
                  <a:pt x="62" y="215"/>
                </a:lnTo>
                <a:lnTo>
                  <a:pt x="62" y="215"/>
                </a:lnTo>
                <a:lnTo>
                  <a:pt x="60" y="215"/>
                </a:lnTo>
                <a:lnTo>
                  <a:pt x="60" y="215"/>
                </a:lnTo>
                <a:lnTo>
                  <a:pt x="60" y="215"/>
                </a:lnTo>
                <a:lnTo>
                  <a:pt x="58" y="217"/>
                </a:lnTo>
                <a:lnTo>
                  <a:pt x="58" y="217"/>
                </a:lnTo>
                <a:lnTo>
                  <a:pt x="58" y="217"/>
                </a:lnTo>
                <a:lnTo>
                  <a:pt x="58" y="217"/>
                </a:lnTo>
                <a:lnTo>
                  <a:pt x="56" y="219"/>
                </a:lnTo>
                <a:lnTo>
                  <a:pt x="56" y="219"/>
                </a:lnTo>
                <a:lnTo>
                  <a:pt x="56" y="219"/>
                </a:lnTo>
                <a:lnTo>
                  <a:pt x="56" y="221"/>
                </a:lnTo>
                <a:lnTo>
                  <a:pt x="56" y="221"/>
                </a:lnTo>
                <a:lnTo>
                  <a:pt x="56" y="223"/>
                </a:lnTo>
                <a:lnTo>
                  <a:pt x="56" y="223"/>
                </a:lnTo>
                <a:lnTo>
                  <a:pt x="56" y="225"/>
                </a:lnTo>
                <a:lnTo>
                  <a:pt x="56" y="225"/>
                </a:lnTo>
                <a:lnTo>
                  <a:pt x="56" y="225"/>
                </a:lnTo>
                <a:lnTo>
                  <a:pt x="56" y="227"/>
                </a:lnTo>
                <a:lnTo>
                  <a:pt x="56" y="227"/>
                </a:lnTo>
                <a:lnTo>
                  <a:pt x="56" y="229"/>
                </a:lnTo>
                <a:lnTo>
                  <a:pt x="56" y="229"/>
                </a:lnTo>
                <a:lnTo>
                  <a:pt x="56" y="229"/>
                </a:lnTo>
                <a:lnTo>
                  <a:pt x="56" y="231"/>
                </a:lnTo>
                <a:lnTo>
                  <a:pt x="56" y="231"/>
                </a:lnTo>
                <a:lnTo>
                  <a:pt x="54" y="231"/>
                </a:lnTo>
                <a:lnTo>
                  <a:pt x="54" y="233"/>
                </a:lnTo>
                <a:lnTo>
                  <a:pt x="54" y="233"/>
                </a:lnTo>
                <a:lnTo>
                  <a:pt x="52" y="233"/>
                </a:lnTo>
                <a:lnTo>
                  <a:pt x="52" y="231"/>
                </a:lnTo>
                <a:lnTo>
                  <a:pt x="52" y="231"/>
                </a:lnTo>
                <a:lnTo>
                  <a:pt x="52" y="231"/>
                </a:lnTo>
                <a:lnTo>
                  <a:pt x="50" y="231"/>
                </a:lnTo>
                <a:lnTo>
                  <a:pt x="50" y="231"/>
                </a:lnTo>
                <a:lnTo>
                  <a:pt x="50" y="231"/>
                </a:lnTo>
                <a:lnTo>
                  <a:pt x="50" y="229"/>
                </a:lnTo>
                <a:lnTo>
                  <a:pt x="50" y="229"/>
                </a:lnTo>
                <a:lnTo>
                  <a:pt x="48" y="229"/>
                </a:lnTo>
                <a:lnTo>
                  <a:pt x="48" y="229"/>
                </a:lnTo>
                <a:lnTo>
                  <a:pt x="48" y="227"/>
                </a:lnTo>
                <a:lnTo>
                  <a:pt x="48" y="227"/>
                </a:lnTo>
                <a:lnTo>
                  <a:pt x="46" y="227"/>
                </a:lnTo>
                <a:lnTo>
                  <a:pt x="46" y="227"/>
                </a:lnTo>
                <a:lnTo>
                  <a:pt x="46" y="227"/>
                </a:lnTo>
                <a:lnTo>
                  <a:pt x="45" y="225"/>
                </a:lnTo>
                <a:lnTo>
                  <a:pt x="45" y="225"/>
                </a:lnTo>
                <a:lnTo>
                  <a:pt x="45" y="225"/>
                </a:lnTo>
                <a:lnTo>
                  <a:pt x="43" y="225"/>
                </a:lnTo>
                <a:lnTo>
                  <a:pt x="43" y="223"/>
                </a:lnTo>
                <a:lnTo>
                  <a:pt x="43" y="223"/>
                </a:lnTo>
                <a:lnTo>
                  <a:pt x="43" y="223"/>
                </a:lnTo>
                <a:lnTo>
                  <a:pt x="41" y="223"/>
                </a:lnTo>
                <a:lnTo>
                  <a:pt x="41" y="223"/>
                </a:lnTo>
                <a:lnTo>
                  <a:pt x="41" y="223"/>
                </a:lnTo>
                <a:lnTo>
                  <a:pt x="39" y="223"/>
                </a:lnTo>
                <a:lnTo>
                  <a:pt x="39" y="223"/>
                </a:lnTo>
                <a:lnTo>
                  <a:pt x="39" y="223"/>
                </a:lnTo>
                <a:lnTo>
                  <a:pt x="37" y="221"/>
                </a:lnTo>
                <a:lnTo>
                  <a:pt x="37" y="221"/>
                </a:lnTo>
                <a:lnTo>
                  <a:pt x="37" y="221"/>
                </a:lnTo>
                <a:lnTo>
                  <a:pt x="35" y="221"/>
                </a:lnTo>
                <a:lnTo>
                  <a:pt x="35" y="221"/>
                </a:lnTo>
                <a:lnTo>
                  <a:pt x="35" y="221"/>
                </a:lnTo>
                <a:lnTo>
                  <a:pt x="33" y="221"/>
                </a:lnTo>
                <a:lnTo>
                  <a:pt x="33" y="221"/>
                </a:lnTo>
                <a:lnTo>
                  <a:pt x="33" y="223"/>
                </a:lnTo>
                <a:lnTo>
                  <a:pt x="31" y="223"/>
                </a:lnTo>
                <a:lnTo>
                  <a:pt x="31" y="223"/>
                </a:lnTo>
                <a:lnTo>
                  <a:pt x="29" y="223"/>
                </a:lnTo>
                <a:lnTo>
                  <a:pt x="29" y="223"/>
                </a:lnTo>
                <a:lnTo>
                  <a:pt x="29" y="223"/>
                </a:lnTo>
                <a:lnTo>
                  <a:pt x="27" y="223"/>
                </a:lnTo>
                <a:lnTo>
                  <a:pt x="27" y="223"/>
                </a:lnTo>
                <a:lnTo>
                  <a:pt x="27" y="223"/>
                </a:lnTo>
                <a:lnTo>
                  <a:pt x="25" y="225"/>
                </a:lnTo>
                <a:lnTo>
                  <a:pt x="25" y="225"/>
                </a:lnTo>
                <a:lnTo>
                  <a:pt x="23" y="225"/>
                </a:lnTo>
                <a:lnTo>
                  <a:pt x="23" y="225"/>
                </a:lnTo>
                <a:lnTo>
                  <a:pt x="23" y="225"/>
                </a:lnTo>
                <a:lnTo>
                  <a:pt x="23" y="225"/>
                </a:lnTo>
                <a:lnTo>
                  <a:pt x="21" y="227"/>
                </a:lnTo>
                <a:lnTo>
                  <a:pt x="21" y="227"/>
                </a:lnTo>
                <a:lnTo>
                  <a:pt x="21" y="227"/>
                </a:lnTo>
                <a:lnTo>
                  <a:pt x="20" y="227"/>
                </a:lnTo>
                <a:lnTo>
                  <a:pt x="20" y="227"/>
                </a:lnTo>
                <a:lnTo>
                  <a:pt x="20" y="229"/>
                </a:lnTo>
                <a:lnTo>
                  <a:pt x="18" y="229"/>
                </a:lnTo>
                <a:lnTo>
                  <a:pt x="18" y="229"/>
                </a:lnTo>
                <a:lnTo>
                  <a:pt x="18" y="229"/>
                </a:lnTo>
                <a:lnTo>
                  <a:pt x="16" y="231"/>
                </a:lnTo>
                <a:lnTo>
                  <a:pt x="16" y="231"/>
                </a:lnTo>
                <a:lnTo>
                  <a:pt x="14" y="231"/>
                </a:lnTo>
                <a:lnTo>
                  <a:pt x="14" y="233"/>
                </a:lnTo>
                <a:lnTo>
                  <a:pt x="14" y="233"/>
                </a:lnTo>
                <a:lnTo>
                  <a:pt x="12" y="233"/>
                </a:lnTo>
                <a:lnTo>
                  <a:pt x="12" y="235"/>
                </a:lnTo>
                <a:lnTo>
                  <a:pt x="10" y="235"/>
                </a:lnTo>
                <a:lnTo>
                  <a:pt x="10" y="235"/>
                </a:lnTo>
                <a:lnTo>
                  <a:pt x="10" y="237"/>
                </a:lnTo>
                <a:lnTo>
                  <a:pt x="8" y="237"/>
                </a:lnTo>
                <a:lnTo>
                  <a:pt x="8" y="237"/>
                </a:lnTo>
                <a:lnTo>
                  <a:pt x="4" y="237"/>
                </a:lnTo>
                <a:lnTo>
                  <a:pt x="0" y="235"/>
                </a:lnTo>
                <a:lnTo>
                  <a:pt x="2" y="231"/>
                </a:lnTo>
                <a:lnTo>
                  <a:pt x="6" y="225"/>
                </a:lnTo>
                <a:lnTo>
                  <a:pt x="6" y="225"/>
                </a:lnTo>
                <a:lnTo>
                  <a:pt x="4" y="219"/>
                </a:lnTo>
                <a:lnTo>
                  <a:pt x="4" y="215"/>
                </a:lnTo>
                <a:lnTo>
                  <a:pt x="6" y="212"/>
                </a:lnTo>
                <a:lnTo>
                  <a:pt x="6" y="208"/>
                </a:lnTo>
                <a:lnTo>
                  <a:pt x="10" y="204"/>
                </a:lnTo>
                <a:lnTo>
                  <a:pt x="12" y="200"/>
                </a:lnTo>
                <a:lnTo>
                  <a:pt x="14" y="198"/>
                </a:lnTo>
                <a:lnTo>
                  <a:pt x="16" y="194"/>
                </a:lnTo>
                <a:lnTo>
                  <a:pt x="16" y="192"/>
                </a:lnTo>
                <a:lnTo>
                  <a:pt x="18" y="189"/>
                </a:lnTo>
                <a:lnTo>
                  <a:pt x="18" y="185"/>
                </a:lnTo>
                <a:lnTo>
                  <a:pt x="20" y="183"/>
                </a:lnTo>
                <a:lnTo>
                  <a:pt x="20" y="181"/>
                </a:lnTo>
                <a:lnTo>
                  <a:pt x="20" y="177"/>
                </a:lnTo>
                <a:lnTo>
                  <a:pt x="21" y="173"/>
                </a:lnTo>
                <a:lnTo>
                  <a:pt x="21" y="169"/>
                </a:lnTo>
                <a:lnTo>
                  <a:pt x="21" y="166"/>
                </a:lnTo>
                <a:lnTo>
                  <a:pt x="20" y="162"/>
                </a:lnTo>
                <a:lnTo>
                  <a:pt x="18" y="160"/>
                </a:lnTo>
                <a:lnTo>
                  <a:pt x="18" y="158"/>
                </a:lnTo>
                <a:lnTo>
                  <a:pt x="20" y="154"/>
                </a:lnTo>
                <a:lnTo>
                  <a:pt x="23" y="152"/>
                </a:lnTo>
                <a:lnTo>
                  <a:pt x="27" y="152"/>
                </a:lnTo>
                <a:lnTo>
                  <a:pt x="27" y="150"/>
                </a:lnTo>
                <a:lnTo>
                  <a:pt x="27" y="148"/>
                </a:lnTo>
                <a:lnTo>
                  <a:pt x="27" y="148"/>
                </a:lnTo>
                <a:lnTo>
                  <a:pt x="27" y="146"/>
                </a:lnTo>
                <a:lnTo>
                  <a:pt x="29" y="144"/>
                </a:lnTo>
                <a:lnTo>
                  <a:pt x="29" y="143"/>
                </a:lnTo>
                <a:lnTo>
                  <a:pt x="29" y="141"/>
                </a:lnTo>
                <a:lnTo>
                  <a:pt x="31" y="139"/>
                </a:lnTo>
                <a:lnTo>
                  <a:pt x="31" y="137"/>
                </a:lnTo>
                <a:lnTo>
                  <a:pt x="29" y="135"/>
                </a:lnTo>
                <a:lnTo>
                  <a:pt x="27" y="135"/>
                </a:lnTo>
                <a:lnTo>
                  <a:pt x="25" y="131"/>
                </a:lnTo>
                <a:lnTo>
                  <a:pt x="23" y="127"/>
                </a:lnTo>
                <a:lnTo>
                  <a:pt x="21" y="123"/>
                </a:lnTo>
                <a:lnTo>
                  <a:pt x="21" y="119"/>
                </a:lnTo>
                <a:lnTo>
                  <a:pt x="21" y="118"/>
                </a:lnTo>
                <a:lnTo>
                  <a:pt x="21" y="116"/>
                </a:lnTo>
                <a:lnTo>
                  <a:pt x="20" y="114"/>
                </a:lnTo>
                <a:lnTo>
                  <a:pt x="20" y="110"/>
                </a:lnTo>
                <a:lnTo>
                  <a:pt x="20" y="108"/>
                </a:lnTo>
                <a:lnTo>
                  <a:pt x="20" y="106"/>
                </a:lnTo>
                <a:lnTo>
                  <a:pt x="20" y="102"/>
                </a:lnTo>
                <a:lnTo>
                  <a:pt x="18" y="98"/>
                </a:lnTo>
                <a:lnTo>
                  <a:pt x="18" y="96"/>
                </a:lnTo>
                <a:lnTo>
                  <a:pt x="16" y="93"/>
                </a:lnTo>
                <a:lnTo>
                  <a:pt x="16" y="91"/>
                </a:lnTo>
                <a:lnTo>
                  <a:pt x="14" y="87"/>
                </a:lnTo>
                <a:lnTo>
                  <a:pt x="14" y="85"/>
                </a:lnTo>
                <a:lnTo>
                  <a:pt x="14" y="81"/>
                </a:lnTo>
                <a:lnTo>
                  <a:pt x="12" y="79"/>
                </a:lnTo>
                <a:lnTo>
                  <a:pt x="12" y="77"/>
                </a:lnTo>
                <a:lnTo>
                  <a:pt x="10" y="73"/>
                </a:lnTo>
                <a:lnTo>
                  <a:pt x="10" y="70"/>
                </a:lnTo>
                <a:lnTo>
                  <a:pt x="8" y="68"/>
                </a:lnTo>
                <a:lnTo>
                  <a:pt x="8" y="60"/>
                </a:lnTo>
                <a:lnTo>
                  <a:pt x="12" y="58"/>
                </a:lnTo>
                <a:lnTo>
                  <a:pt x="20" y="56"/>
                </a:lnTo>
                <a:lnTo>
                  <a:pt x="25" y="54"/>
                </a:lnTo>
                <a:lnTo>
                  <a:pt x="29" y="52"/>
                </a:lnTo>
                <a:lnTo>
                  <a:pt x="37" y="50"/>
                </a:lnTo>
                <a:lnTo>
                  <a:pt x="39" y="50"/>
                </a:lnTo>
                <a:lnTo>
                  <a:pt x="39" y="47"/>
                </a:lnTo>
                <a:lnTo>
                  <a:pt x="39" y="41"/>
                </a:lnTo>
                <a:lnTo>
                  <a:pt x="39" y="37"/>
                </a:lnTo>
                <a:lnTo>
                  <a:pt x="39" y="33"/>
                </a:lnTo>
                <a:lnTo>
                  <a:pt x="37" y="29"/>
                </a:lnTo>
                <a:lnTo>
                  <a:pt x="37" y="27"/>
                </a:lnTo>
                <a:lnTo>
                  <a:pt x="37" y="25"/>
                </a:lnTo>
                <a:lnTo>
                  <a:pt x="39" y="23"/>
                </a:lnTo>
                <a:lnTo>
                  <a:pt x="41" y="20"/>
                </a:lnTo>
                <a:lnTo>
                  <a:pt x="45" y="18"/>
                </a:lnTo>
                <a:lnTo>
                  <a:pt x="46" y="16"/>
                </a:lnTo>
                <a:lnTo>
                  <a:pt x="48" y="14"/>
                </a:lnTo>
                <a:lnTo>
                  <a:pt x="50" y="12"/>
                </a:lnTo>
                <a:lnTo>
                  <a:pt x="52" y="12"/>
                </a:lnTo>
                <a:lnTo>
                  <a:pt x="54" y="10"/>
                </a:lnTo>
                <a:lnTo>
                  <a:pt x="56" y="8"/>
                </a:lnTo>
                <a:lnTo>
                  <a:pt x="56" y="8"/>
                </a:lnTo>
                <a:lnTo>
                  <a:pt x="58" y="2"/>
                </a:lnTo>
                <a:lnTo>
                  <a:pt x="62" y="0"/>
                </a:lnTo>
                <a:lnTo>
                  <a:pt x="64" y="0"/>
                </a:lnTo>
                <a:lnTo>
                  <a:pt x="66" y="4"/>
                </a:lnTo>
                <a:lnTo>
                  <a:pt x="66" y="8"/>
                </a:lnTo>
                <a:lnTo>
                  <a:pt x="66" y="16"/>
                </a:lnTo>
                <a:lnTo>
                  <a:pt x="66" y="18"/>
                </a:lnTo>
                <a:lnTo>
                  <a:pt x="66" y="22"/>
                </a:lnTo>
                <a:lnTo>
                  <a:pt x="66" y="23"/>
                </a:lnTo>
                <a:lnTo>
                  <a:pt x="69" y="22"/>
                </a:lnTo>
                <a:lnTo>
                  <a:pt x="71" y="22"/>
                </a:lnTo>
                <a:lnTo>
                  <a:pt x="73" y="22"/>
                </a:lnTo>
                <a:lnTo>
                  <a:pt x="77" y="20"/>
                </a:lnTo>
                <a:lnTo>
                  <a:pt x="79" y="20"/>
                </a:lnTo>
                <a:lnTo>
                  <a:pt x="83" y="22"/>
                </a:lnTo>
                <a:lnTo>
                  <a:pt x="85" y="22"/>
                </a:lnTo>
                <a:lnTo>
                  <a:pt x="89" y="23"/>
                </a:lnTo>
                <a:lnTo>
                  <a:pt x="91" y="25"/>
                </a:lnTo>
                <a:lnTo>
                  <a:pt x="93" y="27"/>
                </a:lnTo>
                <a:lnTo>
                  <a:pt x="94" y="27"/>
                </a:lnTo>
                <a:lnTo>
                  <a:pt x="96" y="27"/>
                </a:lnTo>
                <a:lnTo>
                  <a:pt x="100" y="27"/>
                </a:lnTo>
                <a:lnTo>
                  <a:pt x="104" y="29"/>
                </a:lnTo>
                <a:lnTo>
                  <a:pt x="106" y="31"/>
                </a:lnTo>
                <a:lnTo>
                  <a:pt x="110" y="33"/>
                </a:lnTo>
                <a:lnTo>
                  <a:pt x="110" y="33"/>
                </a:lnTo>
                <a:lnTo>
                  <a:pt x="110" y="35"/>
                </a:lnTo>
                <a:lnTo>
                  <a:pt x="110" y="37"/>
                </a:lnTo>
                <a:lnTo>
                  <a:pt x="108" y="39"/>
                </a:lnTo>
                <a:lnTo>
                  <a:pt x="106" y="43"/>
                </a:lnTo>
                <a:lnTo>
                  <a:pt x="106" y="45"/>
                </a:lnTo>
                <a:lnTo>
                  <a:pt x="104" y="47"/>
                </a:lnTo>
                <a:lnTo>
                  <a:pt x="100" y="50"/>
                </a:lnTo>
                <a:lnTo>
                  <a:pt x="100" y="52"/>
                </a:lnTo>
                <a:lnTo>
                  <a:pt x="100" y="54"/>
                </a:lnTo>
                <a:lnTo>
                  <a:pt x="98" y="54"/>
                </a:lnTo>
                <a:lnTo>
                  <a:pt x="94" y="54"/>
                </a:lnTo>
                <a:lnTo>
                  <a:pt x="93" y="56"/>
                </a:lnTo>
                <a:lnTo>
                  <a:pt x="93" y="62"/>
                </a:lnTo>
                <a:lnTo>
                  <a:pt x="91" y="64"/>
                </a:lnTo>
                <a:lnTo>
                  <a:pt x="91" y="68"/>
                </a:lnTo>
                <a:lnTo>
                  <a:pt x="93" y="70"/>
                </a:lnTo>
                <a:lnTo>
                  <a:pt x="93" y="73"/>
                </a:lnTo>
                <a:lnTo>
                  <a:pt x="91" y="73"/>
                </a:lnTo>
                <a:lnTo>
                  <a:pt x="89" y="73"/>
                </a:lnTo>
                <a:lnTo>
                  <a:pt x="89" y="73"/>
                </a:lnTo>
                <a:lnTo>
                  <a:pt x="89" y="77"/>
                </a:lnTo>
                <a:lnTo>
                  <a:pt x="89" y="77"/>
                </a:lnTo>
                <a:lnTo>
                  <a:pt x="87" y="79"/>
                </a:lnTo>
                <a:lnTo>
                  <a:pt x="87" y="79"/>
                </a:lnTo>
                <a:lnTo>
                  <a:pt x="87" y="79"/>
                </a:lnTo>
                <a:lnTo>
                  <a:pt x="89" y="79"/>
                </a:lnTo>
                <a:lnTo>
                  <a:pt x="94" y="81"/>
                </a:lnTo>
                <a:lnTo>
                  <a:pt x="100" y="83"/>
                </a:lnTo>
                <a:lnTo>
                  <a:pt x="102" y="83"/>
                </a:lnTo>
                <a:lnTo>
                  <a:pt x="106" y="89"/>
                </a:lnTo>
                <a:lnTo>
                  <a:pt x="110" y="93"/>
                </a:lnTo>
                <a:lnTo>
                  <a:pt x="110" y="95"/>
                </a:lnTo>
                <a:lnTo>
                  <a:pt x="112" y="98"/>
                </a:lnTo>
                <a:lnTo>
                  <a:pt x="114" y="100"/>
                </a:lnTo>
                <a:lnTo>
                  <a:pt x="114" y="102"/>
                </a:lnTo>
                <a:lnTo>
                  <a:pt x="116" y="106"/>
                </a:lnTo>
                <a:lnTo>
                  <a:pt x="116" y="108"/>
                </a:lnTo>
                <a:lnTo>
                  <a:pt x="116" y="110"/>
                </a:lnTo>
                <a:lnTo>
                  <a:pt x="116" y="110"/>
                </a:lnTo>
                <a:lnTo>
                  <a:pt x="114" y="112"/>
                </a:lnTo>
                <a:lnTo>
                  <a:pt x="112" y="114"/>
                </a:lnTo>
                <a:lnTo>
                  <a:pt x="114" y="116"/>
                </a:lnTo>
                <a:lnTo>
                  <a:pt x="114" y="119"/>
                </a:lnTo>
                <a:lnTo>
                  <a:pt x="114" y="121"/>
                </a:lnTo>
                <a:lnTo>
                  <a:pt x="114" y="123"/>
                </a:lnTo>
                <a:lnTo>
                  <a:pt x="114" y="123"/>
                </a:lnTo>
                <a:lnTo>
                  <a:pt x="114" y="125"/>
                </a:lnTo>
                <a:lnTo>
                  <a:pt x="116" y="125"/>
                </a:lnTo>
                <a:lnTo>
                  <a:pt x="119" y="125"/>
                </a:lnTo>
                <a:lnTo>
                  <a:pt x="123" y="123"/>
                </a:lnTo>
                <a:lnTo>
                  <a:pt x="125" y="125"/>
                </a:lnTo>
                <a:lnTo>
                  <a:pt x="125" y="129"/>
                </a:lnTo>
                <a:lnTo>
                  <a:pt x="125" y="131"/>
                </a:lnTo>
                <a:lnTo>
                  <a:pt x="127" y="131"/>
                </a:lnTo>
                <a:lnTo>
                  <a:pt x="129" y="133"/>
                </a:lnTo>
                <a:lnTo>
                  <a:pt x="129" y="135"/>
                </a:lnTo>
                <a:lnTo>
                  <a:pt x="131" y="137"/>
                </a:lnTo>
                <a:lnTo>
                  <a:pt x="129" y="143"/>
                </a:lnTo>
                <a:lnTo>
                  <a:pt x="129" y="144"/>
                </a:lnTo>
                <a:lnTo>
                  <a:pt x="131" y="148"/>
                </a:lnTo>
                <a:lnTo>
                  <a:pt x="133" y="150"/>
                </a:lnTo>
                <a:lnTo>
                  <a:pt x="135" y="152"/>
                </a:lnTo>
                <a:lnTo>
                  <a:pt x="135" y="152"/>
                </a:lnTo>
                <a:lnTo>
                  <a:pt x="137" y="154"/>
                </a:lnTo>
                <a:lnTo>
                  <a:pt x="139" y="158"/>
                </a:lnTo>
                <a:lnTo>
                  <a:pt x="139" y="160"/>
                </a:lnTo>
                <a:lnTo>
                  <a:pt x="141" y="164"/>
                </a:lnTo>
                <a:close/>
              </a:path>
            </a:pathLst>
          </a:custGeom>
          <a:solidFill>
            <a:srgbClr val="BFE1B9"/>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19" name="Freeform 31">
            <a:extLst>
              <a:ext uri="{FF2B5EF4-FFF2-40B4-BE49-F238E27FC236}">
                <a16:creationId xmlns:a16="http://schemas.microsoft.com/office/drawing/2014/main" id="{C72A723F-91B4-C91D-CD2D-4FC1F58AD9A0}"/>
              </a:ext>
            </a:extLst>
          </p:cNvPr>
          <p:cNvSpPr>
            <a:spLocks/>
          </p:cNvSpPr>
          <p:nvPr/>
        </p:nvSpPr>
        <p:spPr bwMode="auto">
          <a:xfrm>
            <a:off x="5300947" y="4687942"/>
            <a:ext cx="507374" cy="612184"/>
          </a:xfrm>
          <a:custGeom>
            <a:avLst/>
            <a:gdLst>
              <a:gd name="T0" fmla="*/ 192 w 213"/>
              <a:gd name="T1" fmla="*/ 100 h 257"/>
              <a:gd name="T2" fmla="*/ 178 w 213"/>
              <a:gd name="T3" fmla="*/ 102 h 257"/>
              <a:gd name="T4" fmla="*/ 169 w 213"/>
              <a:gd name="T5" fmla="*/ 108 h 257"/>
              <a:gd name="T6" fmla="*/ 178 w 213"/>
              <a:gd name="T7" fmla="*/ 148 h 257"/>
              <a:gd name="T8" fmla="*/ 171 w 213"/>
              <a:gd name="T9" fmla="*/ 181 h 257"/>
              <a:gd name="T10" fmla="*/ 176 w 213"/>
              <a:gd name="T11" fmla="*/ 204 h 257"/>
              <a:gd name="T12" fmla="*/ 161 w 213"/>
              <a:gd name="T13" fmla="*/ 227 h 257"/>
              <a:gd name="T14" fmla="*/ 167 w 213"/>
              <a:gd name="T15" fmla="*/ 244 h 257"/>
              <a:gd name="T16" fmla="*/ 163 w 213"/>
              <a:gd name="T17" fmla="*/ 257 h 257"/>
              <a:gd name="T18" fmla="*/ 138 w 213"/>
              <a:gd name="T19" fmla="*/ 244 h 257"/>
              <a:gd name="T20" fmla="*/ 123 w 213"/>
              <a:gd name="T21" fmla="*/ 238 h 257"/>
              <a:gd name="T22" fmla="*/ 105 w 213"/>
              <a:gd name="T23" fmla="*/ 240 h 257"/>
              <a:gd name="T24" fmla="*/ 98 w 213"/>
              <a:gd name="T25" fmla="*/ 232 h 257"/>
              <a:gd name="T26" fmla="*/ 80 w 213"/>
              <a:gd name="T27" fmla="*/ 231 h 257"/>
              <a:gd name="T28" fmla="*/ 73 w 213"/>
              <a:gd name="T29" fmla="*/ 223 h 257"/>
              <a:gd name="T30" fmla="*/ 65 w 213"/>
              <a:gd name="T31" fmla="*/ 213 h 257"/>
              <a:gd name="T32" fmla="*/ 63 w 213"/>
              <a:gd name="T33" fmla="*/ 198 h 257"/>
              <a:gd name="T34" fmla="*/ 57 w 213"/>
              <a:gd name="T35" fmla="*/ 188 h 257"/>
              <a:gd name="T36" fmla="*/ 48 w 213"/>
              <a:gd name="T37" fmla="*/ 188 h 257"/>
              <a:gd name="T38" fmla="*/ 48 w 213"/>
              <a:gd name="T39" fmla="*/ 177 h 257"/>
              <a:gd name="T40" fmla="*/ 48 w 213"/>
              <a:gd name="T41" fmla="*/ 167 h 257"/>
              <a:gd name="T42" fmla="*/ 40 w 213"/>
              <a:gd name="T43" fmla="*/ 154 h 257"/>
              <a:gd name="T44" fmla="*/ 21 w 213"/>
              <a:gd name="T45" fmla="*/ 144 h 257"/>
              <a:gd name="T46" fmla="*/ 23 w 213"/>
              <a:gd name="T47" fmla="*/ 138 h 257"/>
              <a:gd name="T48" fmla="*/ 25 w 213"/>
              <a:gd name="T49" fmla="*/ 133 h 257"/>
              <a:gd name="T50" fmla="*/ 32 w 213"/>
              <a:gd name="T51" fmla="*/ 119 h 257"/>
              <a:gd name="T52" fmla="*/ 40 w 213"/>
              <a:gd name="T53" fmla="*/ 110 h 257"/>
              <a:gd name="T54" fmla="*/ 44 w 213"/>
              <a:gd name="T55" fmla="*/ 98 h 257"/>
              <a:gd name="T56" fmla="*/ 30 w 213"/>
              <a:gd name="T57" fmla="*/ 92 h 257"/>
              <a:gd name="T58" fmla="*/ 19 w 213"/>
              <a:gd name="T59" fmla="*/ 87 h 257"/>
              <a:gd name="T60" fmla="*/ 5 w 213"/>
              <a:gd name="T61" fmla="*/ 87 h 257"/>
              <a:gd name="T62" fmla="*/ 0 w 213"/>
              <a:gd name="T63" fmla="*/ 81 h 257"/>
              <a:gd name="T64" fmla="*/ 5 w 213"/>
              <a:gd name="T65" fmla="*/ 60 h 257"/>
              <a:gd name="T66" fmla="*/ 13 w 213"/>
              <a:gd name="T67" fmla="*/ 60 h 257"/>
              <a:gd name="T68" fmla="*/ 11 w 213"/>
              <a:gd name="T69" fmla="*/ 69 h 257"/>
              <a:gd name="T70" fmla="*/ 25 w 213"/>
              <a:gd name="T71" fmla="*/ 69 h 257"/>
              <a:gd name="T72" fmla="*/ 36 w 213"/>
              <a:gd name="T73" fmla="*/ 62 h 257"/>
              <a:gd name="T74" fmla="*/ 48 w 213"/>
              <a:gd name="T75" fmla="*/ 52 h 257"/>
              <a:gd name="T76" fmla="*/ 55 w 213"/>
              <a:gd name="T77" fmla="*/ 44 h 257"/>
              <a:gd name="T78" fmla="*/ 69 w 213"/>
              <a:gd name="T79" fmla="*/ 39 h 257"/>
              <a:gd name="T80" fmla="*/ 78 w 213"/>
              <a:gd name="T81" fmla="*/ 23 h 257"/>
              <a:gd name="T82" fmla="*/ 96 w 213"/>
              <a:gd name="T83" fmla="*/ 14 h 257"/>
              <a:gd name="T84" fmla="*/ 101 w 213"/>
              <a:gd name="T85" fmla="*/ 4 h 257"/>
              <a:gd name="T86" fmla="*/ 117 w 213"/>
              <a:gd name="T87" fmla="*/ 0 h 257"/>
              <a:gd name="T88" fmla="*/ 130 w 213"/>
              <a:gd name="T89" fmla="*/ 16 h 257"/>
              <a:gd name="T90" fmla="*/ 134 w 213"/>
              <a:gd name="T91" fmla="*/ 25 h 257"/>
              <a:gd name="T92" fmla="*/ 140 w 213"/>
              <a:gd name="T93" fmla="*/ 37 h 257"/>
              <a:gd name="T94" fmla="*/ 155 w 213"/>
              <a:gd name="T95" fmla="*/ 48 h 257"/>
              <a:gd name="T96" fmla="*/ 174 w 213"/>
              <a:gd name="T97" fmla="*/ 52 h 257"/>
              <a:gd name="T98" fmla="*/ 190 w 213"/>
              <a:gd name="T99" fmla="*/ 50 h 257"/>
              <a:gd name="T100" fmla="*/ 205 w 213"/>
              <a:gd name="T101" fmla="*/ 52 h 257"/>
              <a:gd name="T102" fmla="*/ 209 w 213"/>
              <a:gd name="T103" fmla="*/ 62 h 257"/>
              <a:gd name="T104" fmla="*/ 211 w 213"/>
              <a:gd name="T105" fmla="*/ 69 h 257"/>
              <a:gd name="T106" fmla="*/ 205 w 213"/>
              <a:gd name="T107" fmla="*/ 7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3" h="257">
                <a:moveTo>
                  <a:pt x="199" y="85"/>
                </a:moveTo>
                <a:lnTo>
                  <a:pt x="196" y="90"/>
                </a:lnTo>
                <a:lnTo>
                  <a:pt x="194" y="94"/>
                </a:lnTo>
                <a:lnTo>
                  <a:pt x="194" y="98"/>
                </a:lnTo>
                <a:lnTo>
                  <a:pt x="192" y="100"/>
                </a:lnTo>
                <a:lnTo>
                  <a:pt x="192" y="102"/>
                </a:lnTo>
                <a:lnTo>
                  <a:pt x="192" y="102"/>
                </a:lnTo>
                <a:lnTo>
                  <a:pt x="190" y="104"/>
                </a:lnTo>
                <a:lnTo>
                  <a:pt x="184" y="102"/>
                </a:lnTo>
                <a:lnTo>
                  <a:pt x="178" y="102"/>
                </a:lnTo>
                <a:lnTo>
                  <a:pt x="173" y="102"/>
                </a:lnTo>
                <a:lnTo>
                  <a:pt x="169" y="102"/>
                </a:lnTo>
                <a:lnTo>
                  <a:pt x="167" y="104"/>
                </a:lnTo>
                <a:lnTo>
                  <a:pt x="169" y="108"/>
                </a:lnTo>
                <a:lnTo>
                  <a:pt x="169" y="108"/>
                </a:lnTo>
                <a:lnTo>
                  <a:pt x="173" y="113"/>
                </a:lnTo>
                <a:lnTo>
                  <a:pt x="174" y="119"/>
                </a:lnTo>
                <a:lnTo>
                  <a:pt x="178" y="138"/>
                </a:lnTo>
                <a:lnTo>
                  <a:pt x="178" y="144"/>
                </a:lnTo>
                <a:lnTo>
                  <a:pt x="178" y="148"/>
                </a:lnTo>
                <a:lnTo>
                  <a:pt x="178" y="158"/>
                </a:lnTo>
                <a:lnTo>
                  <a:pt x="176" y="163"/>
                </a:lnTo>
                <a:lnTo>
                  <a:pt x="173" y="169"/>
                </a:lnTo>
                <a:lnTo>
                  <a:pt x="169" y="177"/>
                </a:lnTo>
                <a:lnTo>
                  <a:pt x="171" y="181"/>
                </a:lnTo>
                <a:lnTo>
                  <a:pt x="173" y="186"/>
                </a:lnTo>
                <a:lnTo>
                  <a:pt x="173" y="188"/>
                </a:lnTo>
                <a:lnTo>
                  <a:pt x="174" y="192"/>
                </a:lnTo>
                <a:lnTo>
                  <a:pt x="176" y="196"/>
                </a:lnTo>
                <a:lnTo>
                  <a:pt x="176" y="204"/>
                </a:lnTo>
                <a:lnTo>
                  <a:pt x="174" y="215"/>
                </a:lnTo>
                <a:lnTo>
                  <a:pt x="171" y="223"/>
                </a:lnTo>
                <a:lnTo>
                  <a:pt x="167" y="225"/>
                </a:lnTo>
                <a:lnTo>
                  <a:pt x="165" y="225"/>
                </a:lnTo>
                <a:lnTo>
                  <a:pt x="161" y="227"/>
                </a:lnTo>
                <a:lnTo>
                  <a:pt x="161" y="229"/>
                </a:lnTo>
                <a:lnTo>
                  <a:pt x="159" y="231"/>
                </a:lnTo>
                <a:lnTo>
                  <a:pt x="161" y="234"/>
                </a:lnTo>
                <a:lnTo>
                  <a:pt x="163" y="238"/>
                </a:lnTo>
                <a:lnTo>
                  <a:pt x="167" y="244"/>
                </a:lnTo>
                <a:lnTo>
                  <a:pt x="171" y="248"/>
                </a:lnTo>
                <a:lnTo>
                  <a:pt x="171" y="254"/>
                </a:lnTo>
                <a:lnTo>
                  <a:pt x="169" y="257"/>
                </a:lnTo>
                <a:lnTo>
                  <a:pt x="167" y="257"/>
                </a:lnTo>
                <a:lnTo>
                  <a:pt x="163" y="257"/>
                </a:lnTo>
                <a:lnTo>
                  <a:pt x="161" y="256"/>
                </a:lnTo>
                <a:lnTo>
                  <a:pt x="153" y="254"/>
                </a:lnTo>
                <a:lnTo>
                  <a:pt x="144" y="250"/>
                </a:lnTo>
                <a:lnTo>
                  <a:pt x="140" y="248"/>
                </a:lnTo>
                <a:lnTo>
                  <a:pt x="138" y="244"/>
                </a:lnTo>
                <a:lnTo>
                  <a:pt x="134" y="242"/>
                </a:lnTo>
                <a:lnTo>
                  <a:pt x="132" y="238"/>
                </a:lnTo>
                <a:lnTo>
                  <a:pt x="128" y="236"/>
                </a:lnTo>
                <a:lnTo>
                  <a:pt x="126" y="236"/>
                </a:lnTo>
                <a:lnTo>
                  <a:pt x="123" y="238"/>
                </a:lnTo>
                <a:lnTo>
                  <a:pt x="119" y="238"/>
                </a:lnTo>
                <a:lnTo>
                  <a:pt x="115" y="238"/>
                </a:lnTo>
                <a:lnTo>
                  <a:pt x="113" y="238"/>
                </a:lnTo>
                <a:lnTo>
                  <a:pt x="109" y="240"/>
                </a:lnTo>
                <a:lnTo>
                  <a:pt x="105" y="240"/>
                </a:lnTo>
                <a:lnTo>
                  <a:pt x="103" y="238"/>
                </a:lnTo>
                <a:lnTo>
                  <a:pt x="101" y="236"/>
                </a:lnTo>
                <a:lnTo>
                  <a:pt x="100" y="232"/>
                </a:lnTo>
                <a:lnTo>
                  <a:pt x="100" y="232"/>
                </a:lnTo>
                <a:lnTo>
                  <a:pt x="98" y="232"/>
                </a:lnTo>
                <a:lnTo>
                  <a:pt x="94" y="232"/>
                </a:lnTo>
                <a:lnTo>
                  <a:pt x="90" y="232"/>
                </a:lnTo>
                <a:lnTo>
                  <a:pt x="86" y="232"/>
                </a:lnTo>
                <a:lnTo>
                  <a:pt x="82" y="231"/>
                </a:lnTo>
                <a:lnTo>
                  <a:pt x="80" y="231"/>
                </a:lnTo>
                <a:lnTo>
                  <a:pt x="78" y="231"/>
                </a:lnTo>
                <a:lnTo>
                  <a:pt x="75" y="229"/>
                </a:lnTo>
                <a:lnTo>
                  <a:pt x="75" y="229"/>
                </a:lnTo>
                <a:lnTo>
                  <a:pt x="73" y="225"/>
                </a:lnTo>
                <a:lnTo>
                  <a:pt x="73" y="223"/>
                </a:lnTo>
                <a:lnTo>
                  <a:pt x="71" y="219"/>
                </a:lnTo>
                <a:lnTo>
                  <a:pt x="69" y="217"/>
                </a:lnTo>
                <a:lnTo>
                  <a:pt x="69" y="217"/>
                </a:lnTo>
                <a:lnTo>
                  <a:pt x="67" y="215"/>
                </a:lnTo>
                <a:lnTo>
                  <a:pt x="65" y="213"/>
                </a:lnTo>
                <a:lnTo>
                  <a:pt x="63" y="209"/>
                </a:lnTo>
                <a:lnTo>
                  <a:pt x="63" y="208"/>
                </a:lnTo>
                <a:lnTo>
                  <a:pt x="65" y="202"/>
                </a:lnTo>
                <a:lnTo>
                  <a:pt x="63" y="200"/>
                </a:lnTo>
                <a:lnTo>
                  <a:pt x="63" y="198"/>
                </a:lnTo>
                <a:lnTo>
                  <a:pt x="61" y="196"/>
                </a:lnTo>
                <a:lnTo>
                  <a:pt x="59" y="196"/>
                </a:lnTo>
                <a:lnTo>
                  <a:pt x="59" y="194"/>
                </a:lnTo>
                <a:lnTo>
                  <a:pt x="59" y="190"/>
                </a:lnTo>
                <a:lnTo>
                  <a:pt x="57" y="188"/>
                </a:lnTo>
                <a:lnTo>
                  <a:pt x="53" y="190"/>
                </a:lnTo>
                <a:lnTo>
                  <a:pt x="50" y="190"/>
                </a:lnTo>
                <a:lnTo>
                  <a:pt x="48" y="190"/>
                </a:lnTo>
                <a:lnTo>
                  <a:pt x="48" y="188"/>
                </a:lnTo>
                <a:lnTo>
                  <a:pt x="48" y="188"/>
                </a:lnTo>
                <a:lnTo>
                  <a:pt x="48" y="186"/>
                </a:lnTo>
                <a:lnTo>
                  <a:pt x="48" y="184"/>
                </a:lnTo>
                <a:lnTo>
                  <a:pt x="48" y="181"/>
                </a:lnTo>
                <a:lnTo>
                  <a:pt x="46" y="179"/>
                </a:lnTo>
                <a:lnTo>
                  <a:pt x="48" y="177"/>
                </a:lnTo>
                <a:lnTo>
                  <a:pt x="50" y="175"/>
                </a:lnTo>
                <a:lnTo>
                  <a:pt x="50" y="175"/>
                </a:lnTo>
                <a:lnTo>
                  <a:pt x="50" y="173"/>
                </a:lnTo>
                <a:lnTo>
                  <a:pt x="50" y="171"/>
                </a:lnTo>
                <a:lnTo>
                  <a:pt x="48" y="167"/>
                </a:lnTo>
                <a:lnTo>
                  <a:pt x="48" y="165"/>
                </a:lnTo>
                <a:lnTo>
                  <a:pt x="46" y="163"/>
                </a:lnTo>
                <a:lnTo>
                  <a:pt x="44" y="160"/>
                </a:lnTo>
                <a:lnTo>
                  <a:pt x="44" y="158"/>
                </a:lnTo>
                <a:lnTo>
                  <a:pt x="40" y="154"/>
                </a:lnTo>
                <a:lnTo>
                  <a:pt x="36" y="148"/>
                </a:lnTo>
                <a:lnTo>
                  <a:pt x="34" y="148"/>
                </a:lnTo>
                <a:lnTo>
                  <a:pt x="28" y="146"/>
                </a:lnTo>
                <a:lnTo>
                  <a:pt x="23" y="144"/>
                </a:lnTo>
                <a:lnTo>
                  <a:pt x="21" y="144"/>
                </a:lnTo>
                <a:lnTo>
                  <a:pt x="21" y="144"/>
                </a:lnTo>
                <a:lnTo>
                  <a:pt x="21" y="144"/>
                </a:lnTo>
                <a:lnTo>
                  <a:pt x="23" y="142"/>
                </a:lnTo>
                <a:lnTo>
                  <a:pt x="23" y="142"/>
                </a:lnTo>
                <a:lnTo>
                  <a:pt x="23" y="138"/>
                </a:lnTo>
                <a:lnTo>
                  <a:pt x="23" y="138"/>
                </a:lnTo>
                <a:lnTo>
                  <a:pt x="25" y="138"/>
                </a:lnTo>
                <a:lnTo>
                  <a:pt x="27" y="138"/>
                </a:lnTo>
                <a:lnTo>
                  <a:pt x="27" y="135"/>
                </a:lnTo>
                <a:lnTo>
                  <a:pt x="25" y="133"/>
                </a:lnTo>
                <a:lnTo>
                  <a:pt x="25" y="129"/>
                </a:lnTo>
                <a:lnTo>
                  <a:pt x="27" y="127"/>
                </a:lnTo>
                <a:lnTo>
                  <a:pt x="27" y="121"/>
                </a:lnTo>
                <a:lnTo>
                  <a:pt x="28" y="119"/>
                </a:lnTo>
                <a:lnTo>
                  <a:pt x="32" y="119"/>
                </a:lnTo>
                <a:lnTo>
                  <a:pt x="34" y="119"/>
                </a:lnTo>
                <a:lnTo>
                  <a:pt x="34" y="117"/>
                </a:lnTo>
                <a:lnTo>
                  <a:pt x="34" y="115"/>
                </a:lnTo>
                <a:lnTo>
                  <a:pt x="38" y="112"/>
                </a:lnTo>
                <a:lnTo>
                  <a:pt x="40" y="110"/>
                </a:lnTo>
                <a:lnTo>
                  <a:pt x="40" y="108"/>
                </a:lnTo>
                <a:lnTo>
                  <a:pt x="42" y="104"/>
                </a:lnTo>
                <a:lnTo>
                  <a:pt x="44" y="102"/>
                </a:lnTo>
                <a:lnTo>
                  <a:pt x="44" y="100"/>
                </a:lnTo>
                <a:lnTo>
                  <a:pt x="44" y="98"/>
                </a:lnTo>
                <a:lnTo>
                  <a:pt x="44" y="98"/>
                </a:lnTo>
                <a:lnTo>
                  <a:pt x="40" y="96"/>
                </a:lnTo>
                <a:lnTo>
                  <a:pt x="38" y="94"/>
                </a:lnTo>
                <a:lnTo>
                  <a:pt x="34" y="92"/>
                </a:lnTo>
                <a:lnTo>
                  <a:pt x="30" y="92"/>
                </a:lnTo>
                <a:lnTo>
                  <a:pt x="28" y="92"/>
                </a:lnTo>
                <a:lnTo>
                  <a:pt x="27" y="92"/>
                </a:lnTo>
                <a:lnTo>
                  <a:pt x="25" y="90"/>
                </a:lnTo>
                <a:lnTo>
                  <a:pt x="23" y="88"/>
                </a:lnTo>
                <a:lnTo>
                  <a:pt x="19" y="87"/>
                </a:lnTo>
                <a:lnTo>
                  <a:pt x="17" y="87"/>
                </a:lnTo>
                <a:lnTo>
                  <a:pt x="13" y="85"/>
                </a:lnTo>
                <a:lnTo>
                  <a:pt x="11" y="85"/>
                </a:lnTo>
                <a:lnTo>
                  <a:pt x="7" y="87"/>
                </a:lnTo>
                <a:lnTo>
                  <a:pt x="5" y="87"/>
                </a:lnTo>
                <a:lnTo>
                  <a:pt x="3" y="87"/>
                </a:lnTo>
                <a:lnTo>
                  <a:pt x="0" y="88"/>
                </a:lnTo>
                <a:lnTo>
                  <a:pt x="0" y="87"/>
                </a:lnTo>
                <a:lnTo>
                  <a:pt x="0" y="83"/>
                </a:lnTo>
                <a:lnTo>
                  <a:pt x="0" y="81"/>
                </a:lnTo>
                <a:lnTo>
                  <a:pt x="0" y="73"/>
                </a:lnTo>
                <a:lnTo>
                  <a:pt x="2" y="73"/>
                </a:lnTo>
                <a:lnTo>
                  <a:pt x="3" y="69"/>
                </a:lnTo>
                <a:lnTo>
                  <a:pt x="5" y="65"/>
                </a:lnTo>
                <a:lnTo>
                  <a:pt x="5" y="60"/>
                </a:lnTo>
                <a:lnTo>
                  <a:pt x="7" y="58"/>
                </a:lnTo>
                <a:lnTo>
                  <a:pt x="7" y="56"/>
                </a:lnTo>
                <a:lnTo>
                  <a:pt x="11" y="56"/>
                </a:lnTo>
                <a:lnTo>
                  <a:pt x="13" y="56"/>
                </a:lnTo>
                <a:lnTo>
                  <a:pt x="13" y="60"/>
                </a:lnTo>
                <a:lnTo>
                  <a:pt x="13" y="62"/>
                </a:lnTo>
                <a:lnTo>
                  <a:pt x="13" y="64"/>
                </a:lnTo>
                <a:lnTo>
                  <a:pt x="13" y="65"/>
                </a:lnTo>
                <a:lnTo>
                  <a:pt x="11" y="67"/>
                </a:lnTo>
                <a:lnTo>
                  <a:pt x="11" y="69"/>
                </a:lnTo>
                <a:lnTo>
                  <a:pt x="13" y="69"/>
                </a:lnTo>
                <a:lnTo>
                  <a:pt x="17" y="69"/>
                </a:lnTo>
                <a:lnTo>
                  <a:pt x="19" y="69"/>
                </a:lnTo>
                <a:lnTo>
                  <a:pt x="21" y="69"/>
                </a:lnTo>
                <a:lnTo>
                  <a:pt x="25" y="69"/>
                </a:lnTo>
                <a:lnTo>
                  <a:pt x="27" y="69"/>
                </a:lnTo>
                <a:lnTo>
                  <a:pt x="28" y="67"/>
                </a:lnTo>
                <a:lnTo>
                  <a:pt x="30" y="67"/>
                </a:lnTo>
                <a:lnTo>
                  <a:pt x="32" y="67"/>
                </a:lnTo>
                <a:lnTo>
                  <a:pt x="36" y="62"/>
                </a:lnTo>
                <a:lnTo>
                  <a:pt x="36" y="60"/>
                </a:lnTo>
                <a:lnTo>
                  <a:pt x="40" y="58"/>
                </a:lnTo>
                <a:lnTo>
                  <a:pt x="42" y="56"/>
                </a:lnTo>
                <a:lnTo>
                  <a:pt x="44" y="54"/>
                </a:lnTo>
                <a:lnTo>
                  <a:pt x="48" y="52"/>
                </a:lnTo>
                <a:lnTo>
                  <a:pt x="48" y="50"/>
                </a:lnTo>
                <a:lnTo>
                  <a:pt x="50" y="48"/>
                </a:lnTo>
                <a:lnTo>
                  <a:pt x="52" y="48"/>
                </a:lnTo>
                <a:lnTo>
                  <a:pt x="53" y="46"/>
                </a:lnTo>
                <a:lnTo>
                  <a:pt x="55" y="44"/>
                </a:lnTo>
                <a:lnTo>
                  <a:pt x="61" y="44"/>
                </a:lnTo>
                <a:lnTo>
                  <a:pt x="63" y="44"/>
                </a:lnTo>
                <a:lnTo>
                  <a:pt x="67" y="42"/>
                </a:lnTo>
                <a:lnTo>
                  <a:pt x="67" y="40"/>
                </a:lnTo>
                <a:lnTo>
                  <a:pt x="69" y="39"/>
                </a:lnTo>
                <a:lnTo>
                  <a:pt x="67" y="35"/>
                </a:lnTo>
                <a:lnTo>
                  <a:pt x="67" y="33"/>
                </a:lnTo>
                <a:lnTo>
                  <a:pt x="67" y="29"/>
                </a:lnTo>
                <a:lnTo>
                  <a:pt x="71" y="27"/>
                </a:lnTo>
                <a:lnTo>
                  <a:pt x="78" y="23"/>
                </a:lnTo>
                <a:lnTo>
                  <a:pt x="82" y="21"/>
                </a:lnTo>
                <a:lnTo>
                  <a:pt x="82" y="21"/>
                </a:lnTo>
                <a:lnTo>
                  <a:pt x="86" y="17"/>
                </a:lnTo>
                <a:lnTo>
                  <a:pt x="92" y="16"/>
                </a:lnTo>
                <a:lnTo>
                  <a:pt x="96" y="14"/>
                </a:lnTo>
                <a:lnTo>
                  <a:pt x="96" y="14"/>
                </a:lnTo>
                <a:lnTo>
                  <a:pt x="100" y="12"/>
                </a:lnTo>
                <a:lnTo>
                  <a:pt x="100" y="8"/>
                </a:lnTo>
                <a:lnTo>
                  <a:pt x="100" y="4"/>
                </a:lnTo>
                <a:lnTo>
                  <a:pt x="101" y="4"/>
                </a:lnTo>
                <a:lnTo>
                  <a:pt x="105" y="4"/>
                </a:lnTo>
                <a:lnTo>
                  <a:pt x="109" y="4"/>
                </a:lnTo>
                <a:lnTo>
                  <a:pt x="113" y="2"/>
                </a:lnTo>
                <a:lnTo>
                  <a:pt x="115" y="0"/>
                </a:lnTo>
                <a:lnTo>
                  <a:pt x="117" y="0"/>
                </a:lnTo>
                <a:lnTo>
                  <a:pt x="119" y="4"/>
                </a:lnTo>
                <a:lnTo>
                  <a:pt x="123" y="6"/>
                </a:lnTo>
                <a:lnTo>
                  <a:pt x="125" y="8"/>
                </a:lnTo>
                <a:lnTo>
                  <a:pt x="128" y="12"/>
                </a:lnTo>
                <a:lnTo>
                  <a:pt x="130" y="16"/>
                </a:lnTo>
                <a:lnTo>
                  <a:pt x="130" y="16"/>
                </a:lnTo>
                <a:lnTo>
                  <a:pt x="132" y="19"/>
                </a:lnTo>
                <a:lnTo>
                  <a:pt x="134" y="21"/>
                </a:lnTo>
                <a:lnTo>
                  <a:pt x="134" y="23"/>
                </a:lnTo>
                <a:lnTo>
                  <a:pt x="134" y="25"/>
                </a:lnTo>
                <a:lnTo>
                  <a:pt x="136" y="27"/>
                </a:lnTo>
                <a:lnTo>
                  <a:pt x="136" y="27"/>
                </a:lnTo>
                <a:lnTo>
                  <a:pt x="138" y="29"/>
                </a:lnTo>
                <a:lnTo>
                  <a:pt x="138" y="33"/>
                </a:lnTo>
                <a:lnTo>
                  <a:pt x="140" y="37"/>
                </a:lnTo>
                <a:lnTo>
                  <a:pt x="142" y="37"/>
                </a:lnTo>
                <a:lnTo>
                  <a:pt x="146" y="39"/>
                </a:lnTo>
                <a:lnTo>
                  <a:pt x="151" y="40"/>
                </a:lnTo>
                <a:lnTo>
                  <a:pt x="153" y="44"/>
                </a:lnTo>
                <a:lnTo>
                  <a:pt x="155" y="48"/>
                </a:lnTo>
                <a:lnTo>
                  <a:pt x="159" y="52"/>
                </a:lnTo>
                <a:lnTo>
                  <a:pt x="163" y="54"/>
                </a:lnTo>
                <a:lnTo>
                  <a:pt x="167" y="56"/>
                </a:lnTo>
                <a:lnTo>
                  <a:pt x="173" y="52"/>
                </a:lnTo>
                <a:lnTo>
                  <a:pt x="174" y="52"/>
                </a:lnTo>
                <a:lnTo>
                  <a:pt x="178" y="50"/>
                </a:lnTo>
                <a:lnTo>
                  <a:pt x="182" y="48"/>
                </a:lnTo>
                <a:lnTo>
                  <a:pt x="184" y="50"/>
                </a:lnTo>
                <a:lnTo>
                  <a:pt x="186" y="50"/>
                </a:lnTo>
                <a:lnTo>
                  <a:pt x="190" y="50"/>
                </a:lnTo>
                <a:lnTo>
                  <a:pt x="194" y="50"/>
                </a:lnTo>
                <a:lnTo>
                  <a:pt x="198" y="48"/>
                </a:lnTo>
                <a:lnTo>
                  <a:pt x="201" y="48"/>
                </a:lnTo>
                <a:lnTo>
                  <a:pt x="203" y="48"/>
                </a:lnTo>
                <a:lnTo>
                  <a:pt x="205" y="52"/>
                </a:lnTo>
                <a:lnTo>
                  <a:pt x="207" y="52"/>
                </a:lnTo>
                <a:lnTo>
                  <a:pt x="207" y="54"/>
                </a:lnTo>
                <a:lnTo>
                  <a:pt x="209" y="54"/>
                </a:lnTo>
                <a:lnTo>
                  <a:pt x="209" y="58"/>
                </a:lnTo>
                <a:lnTo>
                  <a:pt x="209" y="62"/>
                </a:lnTo>
                <a:lnTo>
                  <a:pt x="209" y="65"/>
                </a:lnTo>
                <a:lnTo>
                  <a:pt x="209" y="67"/>
                </a:lnTo>
                <a:lnTo>
                  <a:pt x="209" y="69"/>
                </a:lnTo>
                <a:lnTo>
                  <a:pt x="209" y="69"/>
                </a:lnTo>
                <a:lnTo>
                  <a:pt x="211" y="69"/>
                </a:lnTo>
                <a:lnTo>
                  <a:pt x="213" y="71"/>
                </a:lnTo>
                <a:lnTo>
                  <a:pt x="211" y="71"/>
                </a:lnTo>
                <a:lnTo>
                  <a:pt x="209" y="73"/>
                </a:lnTo>
                <a:lnTo>
                  <a:pt x="207" y="75"/>
                </a:lnTo>
                <a:lnTo>
                  <a:pt x="205" y="77"/>
                </a:lnTo>
                <a:lnTo>
                  <a:pt x="201" y="79"/>
                </a:lnTo>
                <a:lnTo>
                  <a:pt x="199" y="83"/>
                </a:lnTo>
                <a:lnTo>
                  <a:pt x="199" y="85"/>
                </a:lnTo>
                <a:close/>
              </a:path>
            </a:pathLst>
          </a:custGeom>
          <a:solidFill>
            <a:srgbClr val="7BC36F"/>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20" name="Freeform 32">
            <a:extLst>
              <a:ext uri="{FF2B5EF4-FFF2-40B4-BE49-F238E27FC236}">
                <a16:creationId xmlns:a16="http://schemas.microsoft.com/office/drawing/2014/main" id="{64FB901F-01CB-0FE0-9C21-6C0B30A894A5}"/>
              </a:ext>
            </a:extLst>
          </p:cNvPr>
          <p:cNvSpPr>
            <a:spLocks/>
          </p:cNvSpPr>
          <p:nvPr/>
        </p:nvSpPr>
        <p:spPr bwMode="auto">
          <a:xfrm>
            <a:off x="5615376" y="4847539"/>
            <a:ext cx="481172" cy="576454"/>
          </a:xfrm>
          <a:custGeom>
            <a:avLst/>
            <a:gdLst>
              <a:gd name="T0" fmla="*/ 177 w 202"/>
              <a:gd name="T1" fmla="*/ 48 h 242"/>
              <a:gd name="T2" fmla="*/ 183 w 202"/>
              <a:gd name="T3" fmla="*/ 54 h 242"/>
              <a:gd name="T4" fmla="*/ 188 w 202"/>
              <a:gd name="T5" fmla="*/ 56 h 242"/>
              <a:gd name="T6" fmla="*/ 190 w 202"/>
              <a:gd name="T7" fmla="*/ 62 h 242"/>
              <a:gd name="T8" fmla="*/ 190 w 202"/>
              <a:gd name="T9" fmla="*/ 68 h 242"/>
              <a:gd name="T10" fmla="*/ 196 w 202"/>
              <a:gd name="T11" fmla="*/ 77 h 242"/>
              <a:gd name="T12" fmla="*/ 202 w 202"/>
              <a:gd name="T13" fmla="*/ 83 h 242"/>
              <a:gd name="T14" fmla="*/ 198 w 202"/>
              <a:gd name="T15" fmla="*/ 91 h 242"/>
              <a:gd name="T16" fmla="*/ 188 w 202"/>
              <a:gd name="T17" fmla="*/ 102 h 242"/>
              <a:gd name="T18" fmla="*/ 190 w 202"/>
              <a:gd name="T19" fmla="*/ 121 h 242"/>
              <a:gd name="T20" fmla="*/ 183 w 202"/>
              <a:gd name="T21" fmla="*/ 131 h 242"/>
              <a:gd name="T22" fmla="*/ 171 w 202"/>
              <a:gd name="T23" fmla="*/ 146 h 242"/>
              <a:gd name="T24" fmla="*/ 167 w 202"/>
              <a:gd name="T25" fmla="*/ 154 h 242"/>
              <a:gd name="T26" fmla="*/ 164 w 202"/>
              <a:gd name="T27" fmla="*/ 171 h 242"/>
              <a:gd name="T28" fmla="*/ 156 w 202"/>
              <a:gd name="T29" fmla="*/ 171 h 242"/>
              <a:gd name="T30" fmla="*/ 144 w 202"/>
              <a:gd name="T31" fmla="*/ 175 h 242"/>
              <a:gd name="T32" fmla="*/ 129 w 202"/>
              <a:gd name="T33" fmla="*/ 187 h 242"/>
              <a:gd name="T34" fmla="*/ 123 w 202"/>
              <a:gd name="T35" fmla="*/ 183 h 242"/>
              <a:gd name="T36" fmla="*/ 119 w 202"/>
              <a:gd name="T37" fmla="*/ 175 h 242"/>
              <a:gd name="T38" fmla="*/ 112 w 202"/>
              <a:gd name="T39" fmla="*/ 173 h 242"/>
              <a:gd name="T40" fmla="*/ 100 w 202"/>
              <a:gd name="T41" fmla="*/ 177 h 242"/>
              <a:gd name="T42" fmla="*/ 98 w 202"/>
              <a:gd name="T43" fmla="*/ 185 h 242"/>
              <a:gd name="T44" fmla="*/ 100 w 202"/>
              <a:gd name="T45" fmla="*/ 192 h 242"/>
              <a:gd name="T46" fmla="*/ 100 w 202"/>
              <a:gd name="T47" fmla="*/ 198 h 242"/>
              <a:gd name="T48" fmla="*/ 94 w 202"/>
              <a:gd name="T49" fmla="*/ 204 h 242"/>
              <a:gd name="T50" fmla="*/ 89 w 202"/>
              <a:gd name="T51" fmla="*/ 210 h 242"/>
              <a:gd name="T52" fmla="*/ 94 w 202"/>
              <a:gd name="T53" fmla="*/ 223 h 242"/>
              <a:gd name="T54" fmla="*/ 91 w 202"/>
              <a:gd name="T55" fmla="*/ 223 h 242"/>
              <a:gd name="T56" fmla="*/ 83 w 202"/>
              <a:gd name="T57" fmla="*/ 229 h 242"/>
              <a:gd name="T58" fmla="*/ 81 w 202"/>
              <a:gd name="T59" fmla="*/ 235 h 242"/>
              <a:gd name="T60" fmla="*/ 77 w 202"/>
              <a:gd name="T61" fmla="*/ 242 h 242"/>
              <a:gd name="T62" fmla="*/ 62 w 202"/>
              <a:gd name="T63" fmla="*/ 233 h 242"/>
              <a:gd name="T64" fmla="*/ 50 w 202"/>
              <a:gd name="T65" fmla="*/ 215 h 242"/>
              <a:gd name="T66" fmla="*/ 21 w 202"/>
              <a:gd name="T67" fmla="*/ 212 h 242"/>
              <a:gd name="T68" fmla="*/ 4 w 202"/>
              <a:gd name="T69" fmla="*/ 208 h 242"/>
              <a:gd name="T70" fmla="*/ 0 w 202"/>
              <a:gd name="T71" fmla="*/ 194 h 242"/>
              <a:gd name="T72" fmla="*/ 8 w 202"/>
              <a:gd name="T73" fmla="*/ 181 h 242"/>
              <a:gd name="T74" fmla="*/ 39 w 202"/>
              <a:gd name="T75" fmla="*/ 187 h 242"/>
              <a:gd name="T76" fmla="*/ 29 w 202"/>
              <a:gd name="T77" fmla="*/ 160 h 242"/>
              <a:gd name="T78" fmla="*/ 42 w 202"/>
              <a:gd name="T79" fmla="*/ 125 h 242"/>
              <a:gd name="T80" fmla="*/ 46 w 202"/>
              <a:gd name="T81" fmla="*/ 91 h 242"/>
              <a:gd name="T82" fmla="*/ 37 w 202"/>
              <a:gd name="T83" fmla="*/ 41 h 242"/>
              <a:gd name="T84" fmla="*/ 60 w 202"/>
              <a:gd name="T85" fmla="*/ 35 h 242"/>
              <a:gd name="T86" fmla="*/ 67 w 202"/>
              <a:gd name="T87" fmla="*/ 43 h 242"/>
              <a:gd name="T88" fmla="*/ 81 w 202"/>
              <a:gd name="T89" fmla="*/ 56 h 242"/>
              <a:gd name="T90" fmla="*/ 94 w 202"/>
              <a:gd name="T91" fmla="*/ 52 h 242"/>
              <a:gd name="T92" fmla="*/ 98 w 202"/>
              <a:gd name="T93" fmla="*/ 33 h 242"/>
              <a:gd name="T94" fmla="*/ 108 w 202"/>
              <a:gd name="T95" fmla="*/ 18 h 242"/>
              <a:gd name="T96" fmla="*/ 123 w 202"/>
              <a:gd name="T97" fmla="*/ 20 h 242"/>
              <a:gd name="T98" fmla="*/ 133 w 202"/>
              <a:gd name="T99" fmla="*/ 14 h 242"/>
              <a:gd name="T100" fmla="*/ 142 w 202"/>
              <a:gd name="T101" fmla="*/ 4 h 242"/>
              <a:gd name="T102" fmla="*/ 152 w 202"/>
              <a:gd name="T103" fmla="*/ 0 h 242"/>
              <a:gd name="T104" fmla="*/ 158 w 202"/>
              <a:gd name="T105" fmla="*/ 10 h 242"/>
              <a:gd name="T106" fmla="*/ 162 w 202"/>
              <a:gd name="T107" fmla="*/ 18 h 242"/>
              <a:gd name="T108" fmla="*/ 165 w 202"/>
              <a:gd name="T109" fmla="*/ 25 h 242"/>
              <a:gd name="T110" fmla="*/ 173 w 202"/>
              <a:gd name="T111" fmla="*/ 3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2" h="242">
                <a:moveTo>
                  <a:pt x="171" y="43"/>
                </a:moveTo>
                <a:lnTo>
                  <a:pt x="171" y="45"/>
                </a:lnTo>
                <a:lnTo>
                  <a:pt x="173" y="45"/>
                </a:lnTo>
                <a:lnTo>
                  <a:pt x="173" y="45"/>
                </a:lnTo>
                <a:lnTo>
                  <a:pt x="175" y="46"/>
                </a:lnTo>
                <a:lnTo>
                  <a:pt x="175" y="48"/>
                </a:lnTo>
                <a:lnTo>
                  <a:pt x="177" y="48"/>
                </a:lnTo>
                <a:lnTo>
                  <a:pt x="179" y="48"/>
                </a:lnTo>
                <a:lnTo>
                  <a:pt x="179" y="50"/>
                </a:lnTo>
                <a:lnTo>
                  <a:pt x="181" y="52"/>
                </a:lnTo>
                <a:lnTo>
                  <a:pt x="183" y="50"/>
                </a:lnTo>
                <a:lnTo>
                  <a:pt x="183" y="50"/>
                </a:lnTo>
                <a:lnTo>
                  <a:pt x="183" y="52"/>
                </a:lnTo>
                <a:lnTo>
                  <a:pt x="183" y="54"/>
                </a:lnTo>
                <a:lnTo>
                  <a:pt x="183" y="54"/>
                </a:lnTo>
                <a:lnTo>
                  <a:pt x="183" y="54"/>
                </a:lnTo>
                <a:lnTo>
                  <a:pt x="185" y="54"/>
                </a:lnTo>
                <a:lnTo>
                  <a:pt x="187" y="54"/>
                </a:lnTo>
                <a:lnTo>
                  <a:pt x="187" y="54"/>
                </a:lnTo>
                <a:lnTo>
                  <a:pt x="187" y="56"/>
                </a:lnTo>
                <a:lnTo>
                  <a:pt x="188" y="56"/>
                </a:lnTo>
                <a:lnTo>
                  <a:pt x="188" y="58"/>
                </a:lnTo>
                <a:lnTo>
                  <a:pt x="188" y="58"/>
                </a:lnTo>
                <a:lnTo>
                  <a:pt x="187" y="58"/>
                </a:lnTo>
                <a:lnTo>
                  <a:pt x="187" y="60"/>
                </a:lnTo>
                <a:lnTo>
                  <a:pt x="187" y="60"/>
                </a:lnTo>
                <a:lnTo>
                  <a:pt x="188" y="60"/>
                </a:lnTo>
                <a:lnTo>
                  <a:pt x="190" y="62"/>
                </a:lnTo>
                <a:lnTo>
                  <a:pt x="192" y="62"/>
                </a:lnTo>
                <a:lnTo>
                  <a:pt x="192" y="62"/>
                </a:lnTo>
                <a:lnTo>
                  <a:pt x="192" y="62"/>
                </a:lnTo>
                <a:lnTo>
                  <a:pt x="192" y="64"/>
                </a:lnTo>
                <a:lnTo>
                  <a:pt x="192" y="66"/>
                </a:lnTo>
                <a:lnTo>
                  <a:pt x="190" y="66"/>
                </a:lnTo>
                <a:lnTo>
                  <a:pt x="190" y="68"/>
                </a:lnTo>
                <a:lnTo>
                  <a:pt x="190" y="68"/>
                </a:lnTo>
                <a:lnTo>
                  <a:pt x="190" y="69"/>
                </a:lnTo>
                <a:lnTo>
                  <a:pt x="194" y="69"/>
                </a:lnTo>
                <a:lnTo>
                  <a:pt x="194" y="71"/>
                </a:lnTo>
                <a:lnTo>
                  <a:pt x="196" y="73"/>
                </a:lnTo>
                <a:lnTo>
                  <a:pt x="198" y="77"/>
                </a:lnTo>
                <a:lnTo>
                  <a:pt x="196" y="77"/>
                </a:lnTo>
                <a:lnTo>
                  <a:pt x="196" y="79"/>
                </a:lnTo>
                <a:lnTo>
                  <a:pt x="196" y="79"/>
                </a:lnTo>
                <a:lnTo>
                  <a:pt x="198" y="79"/>
                </a:lnTo>
                <a:lnTo>
                  <a:pt x="198" y="81"/>
                </a:lnTo>
                <a:lnTo>
                  <a:pt x="200" y="81"/>
                </a:lnTo>
                <a:lnTo>
                  <a:pt x="202" y="81"/>
                </a:lnTo>
                <a:lnTo>
                  <a:pt x="202" y="83"/>
                </a:lnTo>
                <a:lnTo>
                  <a:pt x="200" y="83"/>
                </a:lnTo>
                <a:lnTo>
                  <a:pt x="200" y="85"/>
                </a:lnTo>
                <a:lnTo>
                  <a:pt x="200" y="85"/>
                </a:lnTo>
                <a:lnTo>
                  <a:pt x="200" y="85"/>
                </a:lnTo>
                <a:lnTo>
                  <a:pt x="198" y="87"/>
                </a:lnTo>
                <a:lnTo>
                  <a:pt x="200" y="89"/>
                </a:lnTo>
                <a:lnTo>
                  <a:pt x="198" y="91"/>
                </a:lnTo>
                <a:lnTo>
                  <a:pt x="196" y="91"/>
                </a:lnTo>
                <a:lnTo>
                  <a:pt x="192" y="93"/>
                </a:lnTo>
                <a:lnTo>
                  <a:pt x="190" y="93"/>
                </a:lnTo>
                <a:lnTo>
                  <a:pt x="190" y="94"/>
                </a:lnTo>
                <a:lnTo>
                  <a:pt x="188" y="96"/>
                </a:lnTo>
                <a:lnTo>
                  <a:pt x="188" y="98"/>
                </a:lnTo>
                <a:lnTo>
                  <a:pt x="188" y="102"/>
                </a:lnTo>
                <a:lnTo>
                  <a:pt x="187" y="108"/>
                </a:lnTo>
                <a:lnTo>
                  <a:pt x="188" y="110"/>
                </a:lnTo>
                <a:lnTo>
                  <a:pt x="190" y="112"/>
                </a:lnTo>
                <a:lnTo>
                  <a:pt x="190" y="112"/>
                </a:lnTo>
                <a:lnTo>
                  <a:pt x="192" y="114"/>
                </a:lnTo>
                <a:lnTo>
                  <a:pt x="192" y="117"/>
                </a:lnTo>
                <a:lnTo>
                  <a:pt x="190" y="121"/>
                </a:lnTo>
                <a:lnTo>
                  <a:pt x="190" y="123"/>
                </a:lnTo>
                <a:lnTo>
                  <a:pt x="190" y="125"/>
                </a:lnTo>
                <a:lnTo>
                  <a:pt x="188" y="127"/>
                </a:lnTo>
                <a:lnTo>
                  <a:pt x="187" y="129"/>
                </a:lnTo>
                <a:lnTo>
                  <a:pt x="185" y="129"/>
                </a:lnTo>
                <a:lnTo>
                  <a:pt x="185" y="131"/>
                </a:lnTo>
                <a:lnTo>
                  <a:pt x="183" y="131"/>
                </a:lnTo>
                <a:lnTo>
                  <a:pt x="181" y="135"/>
                </a:lnTo>
                <a:lnTo>
                  <a:pt x="181" y="135"/>
                </a:lnTo>
                <a:lnTo>
                  <a:pt x="179" y="137"/>
                </a:lnTo>
                <a:lnTo>
                  <a:pt x="179" y="137"/>
                </a:lnTo>
                <a:lnTo>
                  <a:pt x="175" y="141"/>
                </a:lnTo>
                <a:lnTo>
                  <a:pt x="173" y="144"/>
                </a:lnTo>
                <a:lnTo>
                  <a:pt x="171" y="146"/>
                </a:lnTo>
                <a:lnTo>
                  <a:pt x="171" y="146"/>
                </a:lnTo>
                <a:lnTo>
                  <a:pt x="169" y="148"/>
                </a:lnTo>
                <a:lnTo>
                  <a:pt x="169" y="150"/>
                </a:lnTo>
                <a:lnTo>
                  <a:pt x="167" y="150"/>
                </a:lnTo>
                <a:lnTo>
                  <a:pt x="167" y="152"/>
                </a:lnTo>
                <a:lnTo>
                  <a:pt x="167" y="152"/>
                </a:lnTo>
                <a:lnTo>
                  <a:pt x="167" y="154"/>
                </a:lnTo>
                <a:lnTo>
                  <a:pt x="167" y="156"/>
                </a:lnTo>
                <a:lnTo>
                  <a:pt x="167" y="158"/>
                </a:lnTo>
                <a:lnTo>
                  <a:pt x="167" y="160"/>
                </a:lnTo>
                <a:lnTo>
                  <a:pt x="165" y="162"/>
                </a:lnTo>
                <a:lnTo>
                  <a:pt x="165" y="164"/>
                </a:lnTo>
                <a:lnTo>
                  <a:pt x="164" y="167"/>
                </a:lnTo>
                <a:lnTo>
                  <a:pt x="164" y="171"/>
                </a:lnTo>
                <a:lnTo>
                  <a:pt x="164" y="173"/>
                </a:lnTo>
                <a:lnTo>
                  <a:pt x="162" y="175"/>
                </a:lnTo>
                <a:lnTo>
                  <a:pt x="160" y="175"/>
                </a:lnTo>
                <a:lnTo>
                  <a:pt x="158" y="175"/>
                </a:lnTo>
                <a:lnTo>
                  <a:pt x="158" y="173"/>
                </a:lnTo>
                <a:lnTo>
                  <a:pt x="156" y="171"/>
                </a:lnTo>
                <a:lnTo>
                  <a:pt x="156" y="171"/>
                </a:lnTo>
                <a:lnTo>
                  <a:pt x="156" y="169"/>
                </a:lnTo>
                <a:lnTo>
                  <a:pt x="154" y="171"/>
                </a:lnTo>
                <a:lnTo>
                  <a:pt x="152" y="171"/>
                </a:lnTo>
                <a:lnTo>
                  <a:pt x="150" y="171"/>
                </a:lnTo>
                <a:lnTo>
                  <a:pt x="148" y="171"/>
                </a:lnTo>
                <a:lnTo>
                  <a:pt x="146" y="173"/>
                </a:lnTo>
                <a:lnTo>
                  <a:pt x="144" y="175"/>
                </a:lnTo>
                <a:lnTo>
                  <a:pt x="140" y="179"/>
                </a:lnTo>
                <a:lnTo>
                  <a:pt x="139" y="179"/>
                </a:lnTo>
                <a:lnTo>
                  <a:pt x="139" y="181"/>
                </a:lnTo>
                <a:lnTo>
                  <a:pt x="135" y="181"/>
                </a:lnTo>
                <a:lnTo>
                  <a:pt x="135" y="183"/>
                </a:lnTo>
                <a:lnTo>
                  <a:pt x="131" y="185"/>
                </a:lnTo>
                <a:lnTo>
                  <a:pt x="129" y="187"/>
                </a:lnTo>
                <a:lnTo>
                  <a:pt x="127" y="189"/>
                </a:lnTo>
                <a:lnTo>
                  <a:pt x="125" y="187"/>
                </a:lnTo>
                <a:lnTo>
                  <a:pt x="125" y="187"/>
                </a:lnTo>
                <a:lnTo>
                  <a:pt x="125" y="185"/>
                </a:lnTo>
                <a:lnTo>
                  <a:pt x="125" y="185"/>
                </a:lnTo>
                <a:lnTo>
                  <a:pt x="125" y="183"/>
                </a:lnTo>
                <a:lnTo>
                  <a:pt x="123" y="183"/>
                </a:lnTo>
                <a:lnTo>
                  <a:pt x="123" y="181"/>
                </a:lnTo>
                <a:lnTo>
                  <a:pt x="123" y="179"/>
                </a:lnTo>
                <a:lnTo>
                  <a:pt x="123" y="179"/>
                </a:lnTo>
                <a:lnTo>
                  <a:pt x="121" y="179"/>
                </a:lnTo>
                <a:lnTo>
                  <a:pt x="121" y="177"/>
                </a:lnTo>
                <a:lnTo>
                  <a:pt x="121" y="177"/>
                </a:lnTo>
                <a:lnTo>
                  <a:pt x="119" y="175"/>
                </a:lnTo>
                <a:lnTo>
                  <a:pt x="119" y="175"/>
                </a:lnTo>
                <a:lnTo>
                  <a:pt x="117" y="173"/>
                </a:lnTo>
                <a:lnTo>
                  <a:pt x="115" y="173"/>
                </a:lnTo>
                <a:lnTo>
                  <a:pt x="115" y="173"/>
                </a:lnTo>
                <a:lnTo>
                  <a:pt x="114" y="173"/>
                </a:lnTo>
                <a:lnTo>
                  <a:pt x="112" y="173"/>
                </a:lnTo>
                <a:lnTo>
                  <a:pt x="112" y="173"/>
                </a:lnTo>
                <a:lnTo>
                  <a:pt x="110" y="173"/>
                </a:lnTo>
                <a:lnTo>
                  <a:pt x="108" y="175"/>
                </a:lnTo>
                <a:lnTo>
                  <a:pt x="106" y="175"/>
                </a:lnTo>
                <a:lnTo>
                  <a:pt x="104" y="175"/>
                </a:lnTo>
                <a:lnTo>
                  <a:pt x="104" y="175"/>
                </a:lnTo>
                <a:lnTo>
                  <a:pt x="102" y="177"/>
                </a:lnTo>
                <a:lnTo>
                  <a:pt x="100" y="177"/>
                </a:lnTo>
                <a:lnTo>
                  <a:pt x="98" y="179"/>
                </a:lnTo>
                <a:lnTo>
                  <a:pt x="96" y="179"/>
                </a:lnTo>
                <a:lnTo>
                  <a:pt x="96" y="181"/>
                </a:lnTo>
                <a:lnTo>
                  <a:pt x="96" y="181"/>
                </a:lnTo>
                <a:lnTo>
                  <a:pt x="98" y="183"/>
                </a:lnTo>
                <a:lnTo>
                  <a:pt x="98" y="185"/>
                </a:lnTo>
                <a:lnTo>
                  <a:pt x="98" y="185"/>
                </a:lnTo>
                <a:lnTo>
                  <a:pt x="98" y="187"/>
                </a:lnTo>
                <a:lnTo>
                  <a:pt x="98" y="187"/>
                </a:lnTo>
                <a:lnTo>
                  <a:pt x="98" y="189"/>
                </a:lnTo>
                <a:lnTo>
                  <a:pt x="98" y="189"/>
                </a:lnTo>
                <a:lnTo>
                  <a:pt x="98" y="190"/>
                </a:lnTo>
                <a:lnTo>
                  <a:pt x="98" y="190"/>
                </a:lnTo>
                <a:lnTo>
                  <a:pt x="100" y="192"/>
                </a:lnTo>
                <a:lnTo>
                  <a:pt x="102" y="192"/>
                </a:lnTo>
                <a:lnTo>
                  <a:pt x="102" y="194"/>
                </a:lnTo>
                <a:lnTo>
                  <a:pt x="102" y="194"/>
                </a:lnTo>
                <a:lnTo>
                  <a:pt x="102" y="196"/>
                </a:lnTo>
                <a:lnTo>
                  <a:pt x="102" y="196"/>
                </a:lnTo>
                <a:lnTo>
                  <a:pt x="100" y="196"/>
                </a:lnTo>
                <a:lnTo>
                  <a:pt x="100" y="198"/>
                </a:lnTo>
                <a:lnTo>
                  <a:pt x="98" y="200"/>
                </a:lnTo>
                <a:lnTo>
                  <a:pt x="98" y="200"/>
                </a:lnTo>
                <a:lnTo>
                  <a:pt x="96" y="200"/>
                </a:lnTo>
                <a:lnTo>
                  <a:pt x="96" y="202"/>
                </a:lnTo>
                <a:lnTo>
                  <a:pt x="94" y="202"/>
                </a:lnTo>
                <a:lnTo>
                  <a:pt x="94" y="204"/>
                </a:lnTo>
                <a:lnTo>
                  <a:pt x="94" y="204"/>
                </a:lnTo>
                <a:lnTo>
                  <a:pt x="94" y="206"/>
                </a:lnTo>
                <a:lnTo>
                  <a:pt x="94" y="206"/>
                </a:lnTo>
                <a:lnTo>
                  <a:pt x="92" y="208"/>
                </a:lnTo>
                <a:lnTo>
                  <a:pt x="92" y="210"/>
                </a:lnTo>
                <a:lnTo>
                  <a:pt x="92" y="208"/>
                </a:lnTo>
                <a:lnTo>
                  <a:pt x="91" y="208"/>
                </a:lnTo>
                <a:lnTo>
                  <a:pt x="89" y="210"/>
                </a:lnTo>
                <a:lnTo>
                  <a:pt x="89" y="210"/>
                </a:lnTo>
                <a:lnTo>
                  <a:pt x="87" y="212"/>
                </a:lnTo>
                <a:lnTo>
                  <a:pt x="87" y="213"/>
                </a:lnTo>
                <a:lnTo>
                  <a:pt x="87" y="213"/>
                </a:lnTo>
                <a:lnTo>
                  <a:pt x="89" y="217"/>
                </a:lnTo>
                <a:lnTo>
                  <a:pt x="91" y="219"/>
                </a:lnTo>
                <a:lnTo>
                  <a:pt x="94" y="223"/>
                </a:lnTo>
                <a:lnTo>
                  <a:pt x="94" y="225"/>
                </a:lnTo>
                <a:lnTo>
                  <a:pt x="94" y="225"/>
                </a:lnTo>
                <a:lnTo>
                  <a:pt x="92" y="223"/>
                </a:lnTo>
                <a:lnTo>
                  <a:pt x="92" y="223"/>
                </a:lnTo>
                <a:lnTo>
                  <a:pt x="91" y="223"/>
                </a:lnTo>
                <a:lnTo>
                  <a:pt x="91" y="223"/>
                </a:lnTo>
                <a:lnTo>
                  <a:pt x="91" y="223"/>
                </a:lnTo>
                <a:lnTo>
                  <a:pt x="89" y="225"/>
                </a:lnTo>
                <a:lnTo>
                  <a:pt x="87" y="225"/>
                </a:lnTo>
                <a:lnTo>
                  <a:pt x="87" y="225"/>
                </a:lnTo>
                <a:lnTo>
                  <a:pt x="85" y="225"/>
                </a:lnTo>
                <a:lnTo>
                  <a:pt x="85" y="227"/>
                </a:lnTo>
                <a:lnTo>
                  <a:pt x="85" y="227"/>
                </a:lnTo>
                <a:lnTo>
                  <a:pt x="83" y="229"/>
                </a:lnTo>
                <a:lnTo>
                  <a:pt x="83" y="229"/>
                </a:lnTo>
                <a:lnTo>
                  <a:pt x="83" y="231"/>
                </a:lnTo>
                <a:lnTo>
                  <a:pt x="83" y="231"/>
                </a:lnTo>
                <a:lnTo>
                  <a:pt x="83" y="233"/>
                </a:lnTo>
                <a:lnTo>
                  <a:pt x="83" y="233"/>
                </a:lnTo>
                <a:lnTo>
                  <a:pt x="83" y="235"/>
                </a:lnTo>
                <a:lnTo>
                  <a:pt x="81" y="235"/>
                </a:lnTo>
                <a:lnTo>
                  <a:pt x="81" y="237"/>
                </a:lnTo>
                <a:lnTo>
                  <a:pt x="79" y="237"/>
                </a:lnTo>
                <a:lnTo>
                  <a:pt x="79" y="238"/>
                </a:lnTo>
                <a:lnTo>
                  <a:pt x="77" y="240"/>
                </a:lnTo>
                <a:lnTo>
                  <a:pt x="77" y="240"/>
                </a:lnTo>
                <a:lnTo>
                  <a:pt x="77" y="240"/>
                </a:lnTo>
                <a:lnTo>
                  <a:pt x="77" y="242"/>
                </a:lnTo>
                <a:lnTo>
                  <a:pt x="77" y="242"/>
                </a:lnTo>
                <a:lnTo>
                  <a:pt x="73" y="240"/>
                </a:lnTo>
                <a:lnTo>
                  <a:pt x="71" y="240"/>
                </a:lnTo>
                <a:lnTo>
                  <a:pt x="67" y="237"/>
                </a:lnTo>
                <a:lnTo>
                  <a:pt x="64" y="235"/>
                </a:lnTo>
                <a:lnTo>
                  <a:pt x="62" y="233"/>
                </a:lnTo>
                <a:lnTo>
                  <a:pt x="62" y="233"/>
                </a:lnTo>
                <a:lnTo>
                  <a:pt x="58" y="229"/>
                </a:lnTo>
                <a:lnTo>
                  <a:pt x="58" y="227"/>
                </a:lnTo>
                <a:lnTo>
                  <a:pt x="56" y="223"/>
                </a:lnTo>
                <a:lnTo>
                  <a:pt x="56" y="219"/>
                </a:lnTo>
                <a:lnTo>
                  <a:pt x="54" y="217"/>
                </a:lnTo>
                <a:lnTo>
                  <a:pt x="54" y="215"/>
                </a:lnTo>
                <a:lnTo>
                  <a:pt x="50" y="215"/>
                </a:lnTo>
                <a:lnTo>
                  <a:pt x="48" y="215"/>
                </a:lnTo>
                <a:lnTo>
                  <a:pt x="42" y="213"/>
                </a:lnTo>
                <a:lnTo>
                  <a:pt x="39" y="213"/>
                </a:lnTo>
                <a:lnTo>
                  <a:pt x="37" y="213"/>
                </a:lnTo>
                <a:lnTo>
                  <a:pt x="33" y="213"/>
                </a:lnTo>
                <a:lnTo>
                  <a:pt x="27" y="212"/>
                </a:lnTo>
                <a:lnTo>
                  <a:pt x="21" y="212"/>
                </a:lnTo>
                <a:lnTo>
                  <a:pt x="18" y="212"/>
                </a:lnTo>
                <a:lnTo>
                  <a:pt x="16" y="212"/>
                </a:lnTo>
                <a:lnTo>
                  <a:pt x="14" y="210"/>
                </a:lnTo>
                <a:lnTo>
                  <a:pt x="10" y="210"/>
                </a:lnTo>
                <a:lnTo>
                  <a:pt x="8" y="210"/>
                </a:lnTo>
                <a:lnTo>
                  <a:pt x="6" y="208"/>
                </a:lnTo>
                <a:lnTo>
                  <a:pt x="4" y="208"/>
                </a:lnTo>
                <a:lnTo>
                  <a:pt x="2" y="208"/>
                </a:lnTo>
                <a:lnTo>
                  <a:pt x="0" y="206"/>
                </a:lnTo>
                <a:lnTo>
                  <a:pt x="0" y="206"/>
                </a:lnTo>
                <a:lnTo>
                  <a:pt x="0" y="202"/>
                </a:lnTo>
                <a:lnTo>
                  <a:pt x="0" y="202"/>
                </a:lnTo>
                <a:lnTo>
                  <a:pt x="2" y="198"/>
                </a:lnTo>
                <a:lnTo>
                  <a:pt x="0" y="194"/>
                </a:lnTo>
                <a:lnTo>
                  <a:pt x="4" y="187"/>
                </a:lnTo>
                <a:lnTo>
                  <a:pt x="4" y="185"/>
                </a:lnTo>
                <a:lnTo>
                  <a:pt x="4" y="181"/>
                </a:lnTo>
                <a:lnTo>
                  <a:pt x="4" y="179"/>
                </a:lnTo>
                <a:lnTo>
                  <a:pt x="2" y="175"/>
                </a:lnTo>
                <a:lnTo>
                  <a:pt x="6" y="177"/>
                </a:lnTo>
                <a:lnTo>
                  <a:pt x="8" y="181"/>
                </a:lnTo>
                <a:lnTo>
                  <a:pt x="12" y="183"/>
                </a:lnTo>
                <a:lnTo>
                  <a:pt x="21" y="187"/>
                </a:lnTo>
                <a:lnTo>
                  <a:pt x="29" y="189"/>
                </a:lnTo>
                <a:lnTo>
                  <a:pt x="31" y="190"/>
                </a:lnTo>
                <a:lnTo>
                  <a:pt x="35" y="190"/>
                </a:lnTo>
                <a:lnTo>
                  <a:pt x="37" y="190"/>
                </a:lnTo>
                <a:lnTo>
                  <a:pt x="39" y="187"/>
                </a:lnTo>
                <a:lnTo>
                  <a:pt x="39" y="181"/>
                </a:lnTo>
                <a:lnTo>
                  <a:pt x="35" y="177"/>
                </a:lnTo>
                <a:lnTo>
                  <a:pt x="31" y="171"/>
                </a:lnTo>
                <a:lnTo>
                  <a:pt x="29" y="167"/>
                </a:lnTo>
                <a:lnTo>
                  <a:pt x="27" y="164"/>
                </a:lnTo>
                <a:lnTo>
                  <a:pt x="29" y="162"/>
                </a:lnTo>
                <a:lnTo>
                  <a:pt x="29" y="160"/>
                </a:lnTo>
                <a:lnTo>
                  <a:pt x="33" y="158"/>
                </a:lnTo>
                <a:lnTo>
                  <a:pt x="35" y="158"/>
                </a:lnTo>
                <a:lnTo>
                  <a:pt x="39" y="156"/>
                </a:lnTo>
                <a:lnTo>
                  <a:pt x="42" y="148"/>
                </a:lnTo>
                <a:lnTo>
                  <a:pt x="44" y="137"/>
                </a:lnTo>
                <a:lnTo>
                  <a:pt x="44" y="129"/>
                </a:lnTo>
                <a:lnTo>
                  <a:pt x="42" y="125"/>
                </a:lnTo>
                <a:lnTo>
                  <a:pt x="41" y="121"/>
                </a:lnTo>
                <a:lnTo>
                  <a:pt x="41" y="119"/>
                </a:lnTo>
                <a:lnTo>
                  <a:pt x="39" y="114"/>
                </a:lnTo>
                <a:lnTo>
                  <a:pt x="37" y="110"/>
                </a:lnTo>
                <a:lnTo>
                  <a:pt x="41" y="102"/>
                </a:lnTo>
                <a:lnTo>
                  <a:pt x="44" y="96"/>
                </a:lnTo>
                <a:lnTo>
                  <a:pt x="46" y="91"/>
                </a:lnTo>
                <a:lnTo>
                  <a:pt x="46" y="81"/>
                </a:lnTo>
                <a:lnTo>
                  <a:pt x="46" y="77"/>
                </a:lnTo>
                <a:lnTo>
                  <a:pt x="46" y="71"/>
                </a:lnTo>
                <a:lnTo>
                  <a:pt x="42" y="52"/>
                </a:lnTo>
                <a:lnTo>
                  <a:pt x="41" y="46"/>
                </a:lnTo>
                <a:lnTo>
                  <a:pt x="37" y="41"/>
                </a:lnTo>
                <a:lnTo>
                  <a:pt x="37" y="41"/>
                </a:lnTo>
                <a:lnTo>
                  <a:pt x="35" y="37"/>
                </a:lnTo>
                <a:lnTo>
                  <a:pt x="37" y="35"/>
                </a:lnTo>
                <a:lnTo>
                  <a:pt x="41" y="35"/>
                </a:lnTo>
                <a:lnTo>
                  <a:pt x="46" y="35"/>
                </a:lnTo>
                <a:lnTo>
                  <a:pt x="52" y="35"/>
                </a:lnTo>
                <a:lnTo>
                  <a:pt x="58" y="37"/>
                </a:lnTo>
                <a:lnTo>
                  <a:pt x="60" y="35"/>
                </a:lnTo>
                <a:lnTo>
                  <a:pt x="62" y="35"/>
                </a:lnTo>
                <a:lnTo>
                  <a:pt x="66" y="35"/>
                </a:lnTo>
                <a:lnTo>
                  <a:pt x="66" y="37"/>
                </a:lnTo>
                <a:lnTo>
                  <a:pt x="66" y="39"/>
                </a:lnTo>
                <a:lnTo>
                  <a:pt x="66" y="41"/>
                </a:lnTo>
                <a:lnTo>
                  <a:pt x="67" y="41"/>
                </a:lnTo>
                <a:lnTo>
                  <a:pt x="67" y="43"/>
                </a:lnTo>
                <a:lnTo>
                  <a:pt x="69" y="46"/>
                </a:lnTo>
                <a:lnTo>
                  <a:pt x="69" y="46"/>
                </a:lnTo>
                <a:lnTo>
                  <a:pt x="73" y="50"/>
                </a:lnTo>
                <a:lnTo>
                  <a:pt x="75" y="52"/>
                </a:lnTo>
                <a:lnTo>
                  <a:pt x="77" y="54"/>
                </a:lnTo>
                <a:lnTo>
                  <a:pt x="79" y="54"/>
                </a:lnTo>
                <a:lnTo>
                  <a:pt x="81" y="56"/>
                </a:lnTo>
                <a:lnTo>
                  <a:pt x="85" y="58"/>
                </a:lnTo>
                <a:lnTo>
                  <a:pt x="87" y="58"/>
                </a:lnTo>
                <a:lnTo>
                  <a:pt x="87" y="58"/>
                </a:lnTo>
                <a:lnTo>
                  <a:pt x="91" y="58"/>
                </a:lnTo>
                <a:lnTo>
                  <a:pt x="92" y="56"/>
                </a:lnTo>
                <a:lnTo>
                  <a:pt x="92" y="56"/>
                </a:lnTo>
                <a:lnTo>
                  <a:pt x="94" y="52"/>
                </a:lnTo>
                <a:lnTo>
                  <a:pt x="94" y="50"/>
                </a:lnTo>
                <a:lnTo>
                  <a:pt x="96" y="46"/>
                </a:lnTo>
                <a:lnTo>
                  <a:pt x="98" y="43"/>
                </a:lnTo>
                <a:lnTo>
                  <a:pt x="98" y="41"/>
                </a:lnTo>
                <a:lnTo>
                  <a:pt x="98" y="39"/>
                </a:lnTo>
                <a:lnTo>
                  <a:pt x="98" y="35"/>
                </a:lnTo>
                <a:lnTo>
                  <a:pt x="98" y="33"/>
                </a:lnTo>
                <a:lnTo>
                  <a:pt x="98" y="29"/>
                </a:lnTo>
                <a:lnTo>
                  <a:pt x="98" y="27"/>
                </a:lnTo>
                <a:lnTo>
                  <a:pt x="98" y="23"/>
                </a:lnTo>
                <a:lnTo>
                  <a:pt x="100" y="20"/>
                </a:lnTo>
                <a:lnTo>
                  <a:pt x="102" y="20"/>
                </a:lnTo>
                <a:lnTo>
                  <a:pt x="104" y="18"/>
                </a:lnTo>
                <a:lnTo>
                  <a:pt x="108" y="18"/>
                </a:lnTo>
                <a:lnTo>
                  <a:pt x="110" y="18"/>
                </a:lnTo>
                <a:lnTo>
                  <a:pt x="112" y="20"/>
                </a:lnTo>
                <a:lnTo>
                  <a:pt x="115" y="20"/>
                </a:lnTo>
                <a:lnTo>
                  <a:pt x="117" y="18"/>
                </a:lnTo>
                <a:lnTo>
                  <a:pt x="119" y="18"/>
                </a:lnTo>
                <a:lnTo>
                  <a:pt x="121" y="20"/>
                </a:lnTo>
                <a:lnTo>
                  <a:pt x="123" y="20"/>
                </a:lnTo>
                <a:lnTo>
                  <a:pt x="123" y="20"/>
                </a:lnTo>
                <a:lnTo>
                  <a:pt x="123" y="20"/>
                </a:lnTo>
                <a:lnTo>
                  <a:pt x="125" y="20"/>
                </a:lnTo>
                <a:lnTo>
                  <a:pt x="129" y="20"/>
                </a:lnTo>
                <a:lnTo>
                  <a:pt x="131" y="18"/>
                </a:lnTo>
                <a:lnTo>
                  <a:pt x="133" y="16"/>
                </a:lnTo>
                <a:lnTo>
                  <a:pt x="133" y="14"/>
                </a:lnTo>
                <a:lnTo>
                  <a:pt x="133" y="12"/>
                </a:lnTo>
                <a:lnTo>
                  <a:pt x="135" y="12"/>
                </a:lnTo>
                <a:lnTo>
                  <a:pt x="135" y="10"/>
                </a:lnTo>
                <a:lnTo>
                  <a:pt x="137" y="8"/>
                </a:lnTo>
                <a:lnTo>
                  <a:pt x="137" y="6"/>
                </a:lnTo>
                <a:lnTo>
                  <a:pt x="139" y="6"/>
                </a:lnTo>
                <a:lnTo>
                  <a:pt x="142" y="4"/>
                </a:lnTo>
                <a:lnTo>
                  <a:pt x="142" y="4"/>
                </a:lnTo>
                <a:lnTo>
                  <a:pt x="144" y="4"/>
                </a:lnTo>
                <a:lnTo>
                  <a:pt x="148" y="4"/>
                </a:lnTo>
                <a:lnTo>
                  <a:pt x="150" y="4"/>
                </a:lnTo>
                <a:lnTo>
                  <a:pt x="150" y="2"/>
                </a:lnTo>
                <a:lnTo>
                  <a:pt x="152" y="0"/>
                </a:lnTo>
                <a:lnTo>
                  <a:pt x="152" y="0"/>
                </a:lnTo>
                <a:lnTo>
                  <a:pt x="154" y="0"/>
                </a:lnTo>
                <a:lnTo>
                  <a:pt x="154" y="2"/>
                </a:lnTo>
                <a:lnTo>
                  <a:pt x="156" y="4"/>
                </a:lnTo>
                <a:lnTo>
                  <a:pt x="156" y="6"/>
                </a:lnTo>
                <a:lnTo>
                  <a:pt x="156" y="6"/>
                </a:lnTo>
                <a:lnTo>
                  <a:pt x="158" y="6"/>
                </a:lnTo>
                <a:lnTo>
                  <a:pt x="158" y="10"/>
                </a:lnTo>
                <a:lnTo>
                  <a:pt x="160" y="12"/>
                </a:lnTo>
                <a:lnTo>
                  <a:pt x="160" y="14"/>
                </a:lnTo>
                <a:lnTo>
                  <a:pt x="158" y="14"/>
                </a:lnTo>
                <a:lnTo>
                  <a:pt x="156" y="14"/>
                </a:lnTo>
                <a:lnTo>
                  <a:pt x="158" y="14"/>
                </a:lnTo>
                <a:lnTo>
                  <a:pt x="160" y="16"/>
                </a:lnTo>
                <a:lnTo>
                  <a:pt x="162" y="18"/>
                </a:lnTo>
                <a:lnTo>
                  <a:pt x="162" y="18"/>
                </a:lnTo>
                <a:lnTo>
                  <a:pt x="164" y="18"/>
                </a:lnTo>
                <a:lnTo>
                  <a:pt x="164" y="20"/>
                </a:lnTo>
                <a:lnTo>
                  <a:pt x="164" y="20"/>
                </a:lnTo>
                <a:lnTo>
                  <a:pt x="162" y="21"/>
                </a:lnTo>
                <a:lnTo>
                  <a:pt x="164" y="23"/>
                </a:lnTo>
                <a:lnTo>
                  <a:pt x="165" y="25"/>
                </a:lnTo>
                <a:lnTo>
                  <a:pt x="167" y="27"/>
                </a:lnTo>
                <a:lnTo>
                  <a:pt x="169" y="29"/>
                </a:lnTo>
                <a:lnTo>
                  <a:pt x="167" y="33"/>
                </a:lnTo>
                <a:lnTo>
                  <a:pt x="169" y="35"/>
                </a:lnTo>
                <a:lnTo>
                  <a:pt x="171" y="35"/>
                </a:lnTo>
                <a:lnTo>
                  <a:pt x="171" y="35"/>
                </a:lnTo>
                <a:lnTo>
                  <a:pt x="173" y="37"/>
                </a:lnTo>
                <a:lnTo>
                  <a:pt x="173" y="39"/>
                </a:lnTo>
                <a:lnTo>
                  <a:pt x="171" y="39"/>
                </a:lnTo>
                <a:lnTo>
                  <a:pt x="171" y="41"/>
                </a:lnTo>
                <a:lnTo>
                  <a:pt x="169" y="41"/>
                </a:lnTo>
                <a:lnTo>
                  <a:pt x="169" y="41"/>
                </a:lnTo>
                <a:lnTo>
                  <a:pt x="171" y="43"/>
                </a:lnTo>
                <a:close/>
              </a:path>
            </a:pathLst>
          </a:custGeom>
          <a:solidFill>
            <a:srgbClr val="7BC36F"/>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21" name="Freeform 33">
            <a:extLst>
              <a:ext uri="{FF2B5EF4-FFF2-40B4-BE49-F238E27FC236}">
                <a16:creationId xmlns:a16="http://schemas.microsoft.com/office/drawing/2014/main" id="{47B69E98-AE23-C713-86FE-48F22AB75C0C}"/>
              </a:ext>
            </a:extLst>
          </p:cNvPr>
          <p:cNvSpPr>
            <a:spLocks noEditPoints="1"/>
          </p:cNvSpPr>
          <p:nvPr/>
        </p:nvSpPr>
        <p:spPr bwMode="auto">
          <a:xfrm>
            <a:off x="5774973" y="4797516"/>
            <a:ext cx="848006" cy="1143379"/>
          </a:xfrm>
          <a:custGeom>
            <a:avLst/>
            <a:gdLst>
              <a:gd name="T0" fmla="*/ 100 w 356"/>
              <a:gd name="T1" fmla="*/ 455 h 480"/>
              <a:gd name="T2" fmla="*/ 97 w 356"/>
              <a:gd name="T3" fmla="*/ 446 h 480"/>
              <a:gd name="T4" fmla="*/ 118 w 356"/>
              <a:gd name="T5" fmla="*/ 442 h 480"/>
              <a:gd name="T6" fmla="*/ 221 w 356"/>
              <a:gd name="T7" fmla="*/ 8 h 480"/>
              <a:gd name="T8" fmla="*/ 244 w 356"/>
              <a:gd name="T9" fmla="*/ 19 h 480"/>
              <a:gd name="T10" fmla="*/ 246 w 356"/>
              <a:gd name="T11" fmla="*/ 41 h 480"/>
              <a:gd name="T12" fmla="*/ 269 w 356"/>
              <a:gd name="T13" fmla="*/ 54 h 480"/>
              <a:gd name="T14" fmla="*/ 292 w 356"/>
              <a:gd name="T15" fmla="*/ 44 h 480"/>
              <a:gd name="T16" fmla="*/ 321 w 356"/>
              <a:gd name="T17" fmla="*/ 42 h 480"/>
              <a:gd name="T18" fmla="*/ 339 w 356"/>
              <a:gd name="T19" fmla="*/ 64 h 480"/>
              <a:gd name="T20" fmla="*/ 356 w 356"/>
              <a:gd name="T21" fmla="*/ 83 h 480"/>
              <a:gd name="T22" fmla="*/ 348 w 356"/>
              <a:gd name="T23" fmla="*/ 123 h 480"/>
              <a:gd name="T24" fmla="*/ 327 w 356"/>
              <a:gd name="T25" fmla="*/ 131 h 480"/>
              <a:gd name="T26" fmla="*/ 237 w 356"/>
              <a:gd name="T27" fmla="*/ 215 h 480"/>
              <a:gd name="T28" fmla="*/ 223 w 356"/>
              <a:gd name="T29" fmla="*/ 240 h 480"/>
              <a:gd name="T30" fmla="*/ 214 w 356"/>
              <a:gd name="T31" fmla="*/ 263 h 480"/>
              <a:gd name="T32" fmla="*/ 229 w 356"/>
              <a:gd name="T33" fmla="*/ 296 h 480"/>
              <a:gd name="T34" fmla="*/ 216 w 356"/>
              <a:gd name="T35" fmla="*/ 338 h 480"/>
              <a:gd name="T36" fmla="*/ 206 w 356"/>
              <a:gd name="T37" fmla="*/ 386 h 480"/>
              <a:gd name="T38" fmla="*/ 189 w 356"/>
              <a:gd name="T39" fmla="*/ 409 h 480"/>
              <a:gd name="T40" fmla="*/ 177 w 356"/>
              <a:gd name="T41" fmla="*/ 428 h 480"/>
              <a:gd name="T42" fmla="*/ 171 w 356"/>
              <a:gd name="T43" fmla="*/ 451 h 480"/>
              <a:gd name="T44" fmla="*/ 152 w 356"/>
              <a:gd name="T45" fmla="*/ 459 h 480"/>
              <a:gd name="T46" fmla="*/ 143 w 356"/>
              <a:gd name="T47" fmla="*/ 480 h 480"/>
              <a:gd name="T48" fmla="*/ 146 w 356"/>
              <a:gd name="T49" fmla="*/ 467 h 480"/>
              <a:gd name="T50" fmla="*/ 129 w 356"/>
              <a:gd name="T51" fmla="*/ 473 h 480"/>
              <a:gd name="T52" fmla="*/ 123 w 356"/>
              <a:gd name="T53" fmla="*/ 465 h 480"/>
              <a:gd name="T54" fmla="*/ 118 w 356"/>
              <a:gd name="T55" fmla="*/ 442 h 480"/>
              <a:gd name="T56" fmla="*/ 121 w 356"/>
              <a:gd name="T57" fmla="*/ 448 h 480"/>
              <a:gd name="T58" fmla="*/ 112 w 356"/>
              <a:gd name="T59" fmla="*/ 461 h 480"/>
              <a:gd name="T60" fmla="*/ 104 w 356"/>
              <a:gd name="T61" fmla="*/ 450 h 480"/>
              <a:gd name="T62" fmla="*/ 97 w 356"/>
              <a:gd name="T63" fmla="*/ 442 h 480"/>
              <a:gd name="T64" fmla="*/ 85 w 356"/>
              <a:gd name="T65" fmla="*/ 434 h 480"/>
              <a:gd name="T66" fmla="*/ 83 w 356"/>
              <a:gd name="T67" fmla="*/ 438 h 480"/>
              <a:gd name="T68" fmla="*/ 56 w 356"/>
              <a:gd name="T69" fmla="*/ 396 h 480"/>
              <a:gd name="T70" fmla="*/ 37 w 356"/>
              <a:gd name="T71" fmla="*/ 361 h 480"/>
              <a:gd name="T72" fmla="*/ 20 w 356"/>
              <a:gd name="T73" fmla="*/ 352 h 480"/>
              <a:gd name="T74" fmla="*/ 2 w 356"/>
              <a:gd name="T75" fmla="*/ 338 h 480"/>
              <a:gd name="T76" fmla="*/ 14 w 356"/>
              <a:gd name="T77" fmla="*/ 334 h 480"/>
              <a:gd name="T78" fmla="*/ 29 w 356"/>
              <a:gd name="T79" fmla="*/ 327 h 480"/>
              <a:gd name="T80" fmla="*/ 16 w 356"/>
              <a:gd name="T81" fmla="*/ 300 h 480"/>
              <a:gd name="T82" fmla="*/ 16 w 356"/>
              <a:gd name="T83" fmla="*/ 271 h 480"/>
              <a:gd name="T84" fmla="*/ 18 w 356"/>
              <a:gd name="T85" fmla="*/ 248 h 480"/>
              <a:gd name="T86" fmla="*/ 25 w 356"/>
              <a:gd name="T87" fmla="*/ 231 h 480"/>
              <a:gd name="T88" fmla="*/ 31 w 356"/>
              <a:gd name="T89" fmla="*/ 210 h 480"/>
              <a:gd name="T90" fmla="*/ 48 w 356"/>
              <a:gd name="T91" fmla="*/ 194 h 480"/>
              <a:gd name="T92" fmla="*/ 68 w 356"/>
              <a:gd name="T93" fmla="*/ 202 h 480"/>
              <a:gd name="T94" fmla="*/ 95 w 356"/>
              <a:gd name="T95" fmla="*/ 196 h 480"/>
              <a:gd name="T96" fmla="*/ 106 w 356"/>
              <a:gd name="T97" fmla="*/ 165 h 480"/>
              <a:gd name="T98" fmla="*/ 121 w 356"/>
              <a:gd name="T99" fmla="*/ 131 h 480"/>
              <a:gd name="T100" fmla="*/ 135 w 356"/>
              <a:gd name="T101" fmla="*/ 102 h 480"/>
              <a:gd name="T102" fmla="*/ 125 w 356"/>
              <a:gd name="T103" fmla="*/ 83 h 480"/>
              <a:gd name="T104" fmla="*/ 112 w 356"/>
              <a:gd name="T105" fmla="*/ 69 h 480"/>
              <a:gd name="T106" fmla="*/ 102 w 356"/>
              <a:gd name="T107" fmla="*/ 50 h 480"/>
              <a:gd name="T108" fmla="*/ 118 w 356"/>
              <a:gd name="T109" fmla="*/ 39 h 480"/>
              <a:gd name="T110" fmla="*/ 135 w 356"/>
              <a:gd name="T111" fmla="*/ 33 h 480"/>
              <a:gd name="T112" fmla="*/ 164 w 356"/>
              <a:gd name="T113" fmla="*/ 27 h 480"/>
              <a:gd name="T114" fmla="*/ 168 w 356"/>
              <a:gd name="T115" fmla="*/ 12 h 480"/>
              <a:gd name="T116" fmla="*/ 185 w 356"/>
              <a:gd name="T117" fmla="*/ 0 h 480"/>
              <a:gd name="T118" fmla="*/ 212 w 356"/>
              <a:gd name="T119" fmla="*/ 4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6" h="480">
                <a:moveTo>
                  <a:pt x="158" y="457"/>
                </a:moveTo>
                <a:lnTo>
                  <a:pt x="156" y="457"/>
                </a:lnTo>
                <a:lnTo>
                  <a:pt x="154" y="457"/>
                </a:lnTo>
                <a:lnTo>
                  <a:pt x="154" y="455"/>
                </a:lnTo>
                <a:lnTo>
                  <a:pt x="156" y="455"/>
                </a:lnTo>
                <a:lnTo>
                  <a:pt x="156" y="453"/>
                </a:lnTo>
                <a:lnTo>
                  <a:pt x="158" y="453"/>
                </a:lnTo>
                <a:lnTo>
                  <a:pt x="158" y="455"/>
                </a:lnTo>
                <a:lnTo>
                  <a:pt x="160" y="455"/>
                </a:lnTo>
                <a:lnTo>
                  <a:pt x="160" y="457"/>
                </a:lnTo>
                <a:lnTo>
                  <a:pt x="158" y="457"/>
                </a:lnTo>
                <a:close/>
                <a:moveTo>
                  <a:pt x="97" y="450"/>
                </a:moveTo>
                <a:lnTo>
                  <a:pt x="98" y="451"/>
                </a:lnTo>
                <a:lnTo>
                  <a:pt x="100" y="453"/>
                </a:lnTo>
                <a:lnTo>
                  <a:pt x="100" y="455"/>
                </a:lnTo>
                <a:lnTo>
                  <a:pt x="102" y="455"/>
                </a:lnTo>
                <a:lnTo>
                  <a:pt x="102" y="457"/>
                </a:lnTo>
                <a:lnTo>
                  <a:pt x="100" y="459"/>
                </a:lnTo>
                <a:lnTo>
                  <a:pt x="98" y="457"/>
                </a:lnTo>
                <a:lnTo>
                  <a:pt x="97" y="457"/>
                </a:lnTo>
                <a:lnTo>
                  <a:pt x="97" y="455"/>
                </a:lnTo>
                <a:lnTo>
                  <a:pt x="95" y="453"/>
                </a:lnTo>
                <a:lnTo>
                  <a:pt x="95" y="451"/>
                </a:lnTo>
                <a:lnTo>
                  <a:pt x="95" y="450"/>
                </a:lnTo>
                <a:lnTo>
                  <a:pt x="97" y="450"/>
                </a:lnTo>
                <a:close/>
                <a:moveTo>
                  <a:pt x="100" y="446"/>
                </a:moveTo>
                <a:lnTo>
                  <a:pt x="100" y="448"/>
                </a:lnTo>
                <a:lnTo>
                  <a:pt x="98" y="448"/>
                </a:lnTo>
                <a:lnTo>
                  <a:pt x="98" y="446"/>
                </a:lnTo>
                <a:lnTo>
                  <a:pt x="97" y="446"/>
                </a:lnTo>
                <a:lnTo>
                  <a:pt x="97" y="444"/>
                </a:lnTo>
                <a:lnTo>
                  <a:pt x="97" y="442"/>
                </a:lnTo>
                <a:lnTo>
                  <a:pt x="98" y="442"/>
                </a:lnTo>
                <a:lnTo>
                  <a:pt x="98" y="444"/>
                </a:lnTo>
                <a:lnTo>
                  <a:pt x="100" y="444"/>
                </a:lnTo>
                <a:lnTo>
                  <a:pt x="102" y="444"/>
                </a:lnTo>
                <a:lnTo>
                  <a:pt x="102" y="446"/>
                </a:lnTo>
                <a:lnTo>
                  <a:pt x="100" y="446"/>
                </a:lnTo>
                <a:close/>
                <a:moveTo>
                  <a:pt x="118" y="442"/>
                </a:moveTo>
                <a:lnTo>
                  <a:pt x="120" y="442"/>
                </a:lnTo>
                <a:lnTo>
                  <a:pt x="120" y="444"/>
                </a:lnTo>
                <a:lnTo>
                  <a:pt x="121" y="444"/>
                </a:lnTo>
                <a:lnTo>
                  <a:pt x="120" y="444"/>
                </a:lnTo>
                <a:lnTo>
                  <a:pt x="118" y="444"/>
                </a:lnTo>
                <a:lnTo>
                  <a:pt x="118" y="442"/>
                </a:lnTo>
                <a:close/>
                <a:moveTo>
                  <a:pt x="89" y="436"/>
                </a:moveTo>
                <a:lnTo>
                  <a:pt x="87" y="436"/>
                </a:lnTo>
                <a:lnTo>
                  <a:pt x="87" y="434"/>
                </a:lnTo>
                <a:lnTo>
                  <a:pt x="89" y="434"/>
                </a:lnTo>
                <a:lnTo>
                  <a:pt x="89" y="436"/>
                </a:lnTo>
                <a:close/>
                <a:moveTo>
                  <a:pt x="91" y="438"/>
                </a:moveTo>
                <a:lnTo>
                  <a:pt x="89" y="438"/>
                </a:lnTo>
                <a:lnTo>
                  <a:pt x="89" y="436"/>
                </a:lnTo>
                <a:lnTo>
                  <a:pt x="89" y="434"/>
                </a:lnTo>
                <a:lnTo>
                  <a:pt x="89" y="432"/>
                </a:lnTo>
                <a:lnTo>
                  <a:pt x="91" y="434"/>
                </a:lnTo>
                <a:lnTo>
                  <a:pt x="91" y="436"/>
                </a:lnTo>
                <a:lnTo>
                  <a:pt x="91" y="438"/>
                </a:lnTo>
                <a:close/>
                <a:moveTo>
                  <a:pt x="219" y="6"/>
                </a:moveTo>
                <a:lnTo>
                  <a:pt x="221" y="8"/>
                </a:lnTo>
                <a:lnTo>
                  <a:pt x="223" y="8"/>
                </a:lnTo>
                <a:lnTo>
                  <a:pt x="225" y="8"/>
                </a:lnTo>
                <a:lnTo>
                  <a:pt x="225" y="10"/>
                </a:lnTo>
                <a:lnTo>
                  <a:pt x="227" y="10"/>
                </a:lnTo>
                <a:lnTo>
                  <a:pt x="229" y="12"/>
                </a:lnTo>
                <a:lnTo>
                  <a:pt x="231" y="12"/>
                </a:lnTo>
                <a:lnTo>
                  <a:pt x="231" y="14"/>
                </a:lnTo>
                <a:lnTo>
                  <a:pt x="233" y="14"/>
                </a:lnTo>
                <a:lnTo>
                  <a:pt x="235" y="14"/>
                </a:lnTo>
                <a:lnTo>
                  <a:pt x="237" y="16"/>
                </a:lnTo>
                <a:lnTo>
                  <a:pt x="239" y="18"/>
                </a:lnTo>
                <a:lnTo>
                  <a:pt x="241" y="18"/>
                </a:lnTo>
                <a:lnTo>
                  <a:pt x="241" y="19"/>
                </a:lnTo>
                <a:lnTo>
                  <a:pt x="243" y="19"/>
                </a:lnTo>
                <a:lnTo>
                  <a:pt x="244" y="19"/>
                </a:lnTo>
                <a:lnTo>
                  <a:pt x="244" y="21"/>
                </a:lnTo>
                <a:lnTo>
                  <a:pt x="246" y="21"/>
                </a:lnTo>
                <a:lnTo>
                  <a:pt x="246" y="23"/>
                </a:lnTo>
                <a:lnTo>
                  <a:pt x="248" y="23"/>
                </a:lnTo>
                <a:lnTo>
                  <a:pt x="248" y="25"/>
                </a:lnTo>
                <a:lnTo>
                  <a:pt x="250" y="25"/>
                </a:lnTo>
                <a:lnTo>
                  <a:pt x="250" y="27"/>
                </a:lnTo>
                <a:lnTo>
                  <a:pt x="252" y="29"/>
                </a:lnTo>
                <a:lnTo>
                  <a:pt x="252" y="31"/>
                </a:lnTo>
                <a:lnTo>
                  <a:pt x="250" y="33"/>
                </a:lnTo>
                <a:lnTo>
                  <a:pt x="250" y="35"/>
                </a:lnTo>
                <a:lnTo>
                  <a:pt x="248" y="37"/>
                </a:lnTo>
                <a:lnTo>
                  <a:pt x="248" y="39"/>
                </a:lnTo>
                <a:lnTo>
                  <a:pt x="248" y="41"/>
                </a:lnTo>
                <a:lnTo>
                  <a:pt x="246" y="41"/>
                </a:lnTo>
                <a:lnTo>
                  <a:pt x="246" y="42"/>
                </a:lnTo>
                <a:lnTo>
                  <a:pt x="246" y="44"/>
                </a:lnTo>
                <a:lnTo>
                  <a:pt x="248" y="44"/>
                </a:lnTo>
                <a:lnTo>
                  <a:pt x="250" y="44"/>
                </a:lnTo>
                <a:lnTo>
                  <a:pt x="252" y="46"/>
                </a:lnTo>
                <a:lnTo>
                  <a:pt x="254" y="48"/>
                </a:lnTo>
                <a:lnTo>
                  <a:pt x="256" y="48"/>
                </a:lnTo>
                <a:lnTo>
                  <a:pt x="256" y="50"/>
                </a:lnTo>
                <a:lnTo>
                  <a:pt x="258" y="52"/>
                </a:lnTo>
                <a:lnTo>
                  <a:pt x="258" y="54"/>
                </a:lnTo>
                <a:lnTo>
                  <a:pt x="260" y="54"/>
                </a:lnTo>
                <a:lnTo>
                  <a:pt x="264" y="54"/>
                </a:lnTo>
                <a:lnTo>
                  <a:pt x="266" y="54"/>
                </a:lnTo>
                <a:lnTo>
                  <a:pt x="268" y="54"/>
                </a:lnTo>
                <a:lnTo>
                  <a:pt x="269" y="54"/>
                </a:lnTo>
                <a:lnTo>
                  <a:pt x="271" y="54"/>
                </a:lnTo>
                <a:lnTo>
                  <a:pt x="271" y="52"/>
                </a:lnTo>
                <a:lnTo>
                  <a:pt x="273" y="52"/>
                </a:lnTo>
                <a:lnTo>
                  <a:pt x="275" y="52"/>
                </a:lnTo>
                <a:lnTo>
                  <a:pt x="275" y="50"/>
                </a:lnTo>
                <a:lnTo>
                  <a:pt x="277" y="50"/>
                </a:lnTo>
                <a:lnTo>
                  <a:pt x="279" y="50"/>
                </a:lnTo>
                <a:lnTo>
                  <a:pt x="279" y="48"/>
                </a:lnTo>
                <a:lnTo>
                  <a:pt x="281" y="48"/>
                </a:lnTo>
                <a:lnTo>
                  <a:pt x="283" y="46"/>
                </a:lnTo>
                <a:lnTo>
                  <a:pt x="285" y="46"/>
                </a:lnTo>
                <a:lnTo>
                  <a:pt x="287" y="46"/>
                </a:lnTo>
                <a:lnTo>
                  <a:pt x="289" y="44"/>
                </a:lnTo>
                <a:lnTo>
                  <a:pt x="291" y="44"/>
                </a:lnTo>
                <a:lnTo>
                  <a:pt x="292" y="44"/>
                </a:lnTo>
                <a:lnTo>
                  <a:pt x="294" y="44"/>
                </a:lnTo>
                <a:lnTo>
                  <a:pt x="296" y="42"/>
                </a:lnTo>
                <a:lnTo>
                  <a:pt x="298" y="42"/>
                </a:lnTo>
                <a:lnTo>
                  <a:pt x="300" y="41"/>
                </a:lnTo>
                <a:lnTo>
                  <a:pt x="302" y="41"/>
                </a:lnTo>
                <a:lnTo>
                  <a:pt x="304" y="39"/>
                </a:lnTo>
                <a:lnTo>
                  <a:pt x="308" y="39"/>
                </a:lnTo>
                <a:lnTo>
                  <a:pt x="312" y="39"/>
                </a:lnTo>
                <a:lnTo>
                  <a:pt x="314" y="39"/>
                </a:lnTo>
                <a:lnTo>
                  <a:pt x="316" y="39"/>
                </a:lnTo>
                <a:lnTo>
                  <a:pt x="316" y="37"/>
                </a:lnTo>
                <a:lnTo>
                  <a:pt x="317" y="39"/>
                </a:lnTo>
                <a:lnTo>
                  <a:pt x="319" y="39"/>
                </a:lnTo>
                <a:lnTo>
                  <a:pt x="321" y="41"/>
                </a:lnTo>
                <a:lnTo>
                  <a:pt x="321" y="42"/>
                </a:lnTo>
                <a:lnTo>
                  <a:pt x="323" y="44"/>
                </a:lnTo>
                <a:lnTo>
                  <a:pt x="323" y="46"/>
                </a:lnTo>
                <a:lnTo>
                  <a:pt x="325" y="48"/>
                </a:lnTo>
                <a:lnTo>
                  <a:pt x="327" y="50"/>
                </a:lnTo>
                <a:lnTo>
                  <a:pt x="329" y="52"/>
                </a:lnTo>
                <a:lnTo>
                  <a:pt x="329" y="54"/>
                </a:lnTo>
                <a:lnTo>
                  <a:pt x="331" y="54"/>
                </a:lnTo>
                <a:lnTo>
                  <a:pt x="331" y="56"/>
                </a:lnTo>
                <a:lnTo>
                  <a:pt x="333" y="58"/>
                </a:lnTo>
                <a:lnTo>
                  <a:pt x="335" y="58"/>
                </a:lnTo>
                <a:lnTo>
                  <a:pt x="335" y="60"/>
                </a:lnTo>
                <a:lnTo>
                  <a:pt x="337" y="60"/>
                </a:lnTo>
                <a:lnTo>
                  <a:pt x="337" y="62"/>
                </a:lnTo>
                <a:lnTo>
                  <a:pt x="339" y="62"/>
                </a:lnTo>
                <a:lnTo>
                  <a:pt x="339" y="64"/>
                </a:lnTo>
                <a:lnTo>
                  <a:pt x="341" y="64"/>
                </a:lnTo>
                <a:lnTo>
                  <a:pt x="341" y="66"/>
                </a:lnTo>
                <a:lnTo>
                  <a:pt x="342" y="66"/>
                </a:lnTo>
                <a:lnTo>
                  <a:pt x="342" y="67"/>
                </a:lnTo>
                <a:lnTo>
                  <a:pt x="344" y="67"/>
                </a:lnTo>
                <a:lnTo>
                  <a:pt x="344" y="69"/>
                </a:lnTo>
                <a:lnTo>
                  <a:pt x="346" y="71"/>
                </a:lnTo>
                <a:lnTo>
                  <a:pt x="348" y="73"/>
                </a:lnTo>
                <a:lnTo>
                  <a:pt x="348" y="75"/>
                </a:lnTo>
                <a:lnTo>
                  <a:pt x="350" y="75"/>
                </a:lnTo>
                <a:lnTo>
                  <a:pt x="350" y="77"/>
                </a:lnTo>
                <a:lnTo>
                  <a:pt x="352" y="79"/>
                </a:lnTo>
                <a:lnTo>
                  <a:pt x="354" y="79"/>
                </a:lnTo>
                <a:lnTo>
                  <a:pt x="356" y="81"/>
                </a:lnTo>
                <a:lnTo>
                  <a:pt x="356" y="83"/>
                </a:lnTo>
                <a:lnTo>
                  <a:pt x="356" y="85"/>
                </a:lnTo>
                <a:lnTo>
                  <a:pt x="356" y="87"/>
                </a:lnTo>
                <a:lnTo>
                  <a:pt x="356" y="89"/>
                </a:lnTo>
                <a:lnTo>
                  <a:pt x="354" y="96"/>
                </a:lnTo>
                <a:lnTo>
                  <a:pt x="354" y="100"/>
                </a:lnTo>
                <a:lnTo>
                  <a:pt x="354" y="102"/>
                </a:lnTo>
                <a:lnTo>
                  <a:pt x="354" y="104"/>
                </a:lnTo>
                <a:lnTo>
                  <a:pt x="354" y="106"/>
                </a:lnTo>
                <a:lnTo>
                  <a:pt x="352" y="108"/>
                </a:lnTo>
                <a:lnTo>
                  <a:pt x="352" y="112"/>
                </a:lnTo>
                <a:lnTo>
                  <a:pt x="350" y="112"/>
                </a:lnTo>
                <a:lnTo>
                  <a:pt x="350" y="115"/>
                </a:lnTo>
                <a:lnTo>
                  <a:pt x="350" y="117"/>
                </a:lnTo>
                <a:lnTo>
                  <a:pt x="348" y="121"/>
                </a:lnTo>
                <a:lnTo>
                  <a:pt x="348" y="123"/>
                </a:lnTo>
                <a:lnTo>
                  <a:pt x="348" y="127"/>
                </a:lnTo>
                <a:lnTo>
                  <a:pt x="344" y="125"/>
                </a:lnTo>
                <a:lnTo>
                  <a:pt x="342" y="123"/>
                </a:lnTo>
                <a:lnTo>
                  <a:pt x="341" y="123"/>
                </a:lnTo>
                <a:lnTo>
                  <a:pt x="337" y="121"/>
                </a:lnTo>
                <a:lnTo>
                  <a:pt x="333" y="119"/>
                </a:lnTo>
                <a:lnTo>
                  <a:pt x="331" y="117"/>
                </a:lnTo>
                <a:lnTo>
                  <a:pt x="329" y="117"/>
                </a:lnTo>
                <a:lnTo>
                  <a:pt x="329" y="119"/>
                </a:lnTo>
                <a:lnTo>
                  <a:pt x="329" y="121"/>
                </a:lnTo>
                <a:lnTo>
                  <a:pt x="329" y="123"/>
                </a:lnTo>
                <a:lnTo>
                  <a:pt x="327" y="125"/>
                </a:lnTo>
                <a:lnTo>
                  <a:pt x="327" y="127"/>
                </a:lnTo>
                <a:lnTo>
                  <a:pt x="327" y="129"/>
                </a:lnTo>
                <a:lnTo>
                  <a:pt x="327" y="131"/>
                </a:lnTo>
                <a:lnTo>
                  <a:pt x="325" y="131"/>
                </a:lnTo>
                <a:lnTo>
                  <a:pt x="325" y="133"/>
                </a:lnTo>
                <a:lnTo>
                  <a:pt x="323" y="133"/>
                </a:lnTo>
                <a:lnTo>
                  <a:pt x="323" y="135"/>
                </a:lnTo>
                <a:lnTo>
                  <a:pt x="321" y="137"/>
                </a:lnTo>
                <a:lnTo>
                  <a:pt x="316" y="148"/>
                </a:lnTo>
                <a:lnTo>
                  <a:pt x="312" y="154"/>
                </a:lnTo>
                <a:lnTo>
                  <a:pt x="300" y="158"/>
                </a:lnTo>
                <a:lnTo>
                  <a:pt x="291" y="165"/>
                </a:lnTo>
                <a:lnTo>
                  <a:pt x="287" y="175"/>
                </a:lnTo>
                <a:lnTo>
                  <a:pt x="269" y="188"/>
                </a:lnTo>
                <a:lnTo>
                  <a:pt x="258" y="202"/>
                </a:lnTo>
                <a:lnTo>
                  <a:pt x="250" y="208"/>
                </a:lnTo>
                <a:lnTo>
                  <a:pt x="244" y="211"/>
                </a:lnTo>
                <a:lnTo>
                  <a:pt x="237" y="215"/>
                </a:lnTo>
                <a:lnTo>
                  <a:pt x="237" y="217"/>
                </a:lnTo>
                <a:lnTo>
                  <a:pt x="233" y="217"/>
                </a:lnTo>
                <a:lnTo>
                  <a:pt x="233" y="219"/>
                </a:lnTo>
                <a:lnTo>
                  <a:pt x="231" y="223"/>
                </a:lnTo>
                <a:lnTo>
                  <a:pt x="229" y="225"/>
                </a:lnTo>
                <a:lnTo>
                  <a:pt x="227" y="227"/>
                </a:lnTo>
                <a:lnTo>
                  <a:pt x="225" y="227"/>
                </a:lnTo>
                <a:lnTo>
                  <a:pt x="223" y="229"/>
                </a:lnTo>
                <a:lnTo>
                  <a:pt x="221" y="229"/>
                </a:lnTo>
                <a:lnTo>
                  <a:pt x="219" y="233"/>
                </a:lnTo>
                <a:lnTo>
                  <a:pt x="218" y="234"/>
                </a:lnTo>
                <a:lnTo>
                  <a:pt x="218" y="236"/>
                </a:lnTo>
                <a:lnTo>
                  <a:pt x="219" y="236"/>
                </a:lnTo>
                <a:lnTo>
                  <a:pt x="221" y="238"/>
                </a:lnTo>
                <a:lnTo>
                  <a:pt x="223" y="240"/>
                </a:lnTo>
                <a:lnTo>
                  <a:pt x="223" y="242"/>
                </a:lnTo>
                <a:lnTo>
                  <a:pt x="221" y="246"/>
                </a:lnTo>
                <a:lnTo>
                  <a:pt x="219" y="246"/>
                </a:lnTo>
                <a:lnTo>
                  <a:pt x="219" y="248"/>
                </a:lnTo>
                <a:lnTo>
                  <a:pt x="221" y="248"/>
                </a:lnTo>
                <a:lnTo>
                  <a:pt x="221" y="250"/>
                </a:lnTo>
                <a:lnTo>
                  <a:pt x="219" y="252"/>
                </a:lnTo>
                <a:lnTo>
                  <a:pt x="219" y="254"/>
                </a:lnTo>
                <a:lnTo>
                  <a:pt x="218" y="256"/>
                </a:lnTo>
                <a:lnTo>
                  <a:pt x="216" y="258"/>
                </a:lnTo>
                <a:lnTo>
                  <a:pt x="214" y="258"/>
                </a:lnTo>
                <a:lnTo>
                  <a:pt x="212" y="258"/>
                </a:lnTo>
                <a:lnTo>
                  <a:pt x="212" y="259"/>
                </a:lnTo>
                <a:lnTo>
                  <a:pt x="214" y="261"/>
                </a:lnTo>
                <a:lnTo>
                  <a:pt x="214" y="263"/>
                </a:lnTo>
                <a:lnTo>
                  <a:pt x="216" y="265"/>
                </a:lnTo>
                <a:lnTo>
                  <a:pt x="218" y="267"/>
                </a:lnTo>
                <a:lnTo>
                  <a:pt x="219" y="269"/>
                </a:lnTo>
                <a:lnTo>
                  <a:pt x="221" y="271"/>
                </a:lnTo>
                <a:lnTo>
                  <a:pt x="221" y="273"/>
                </a:lnTo>
                <a:lnTo>
                  <a:pt x="223" y="275"/>
                </a:lnTo>
                <a:lnTo>
                  <a:pt x="227" y="277"/>
                </a:lnTo>
                <a:lnTo>
                  <a:pt x="229" y="279"/>
                </a:lnTo>
                <a:lnTo>
                  <a:pt x="231" y="281"/>
                </a:lnTo>
                <a:lnTo>
                  <a:pt x="231" y="284"/>
                </a:lnTo>
                <a:lnTo>
                  <a:pt x="233" y="286"/>
                </a:lnTo>
                <a:lnTo>
                  <a:pt x="231" y="288"/>
                </a:lnTo>
                <a:lnTo>
                  <a:pt x="231" y="290"/>
                </a:lnTo>
                <a:lnTo>
                  <a:pt x="229" y="292"/>
                </a:lnTo>
                <a:lnTo>
                  <a:pt x="229" y="296"/>
                </a:lnTo>
                <a:lnTo>
                  <a:pt x="225" y="298"/>
                </a:lnTo>
                <a:lnTo>
                  <a:pt x="223" y="302"/>
                </a:lnTo>
                <a:lnTo>
                  <a:pt x="223" y="304"/>
                </a:lnTo>
                <a:lnTo>
                  <a:pt x="223" y="307"/>
                </a:lnTo>
                <a:lnTo>
                  <a:pt x="221" y="309"/>
                </a:lnTo>
                <a:lnTo>
                  <a:pt x="219" y="313"/>
                </a:lnTo>
                <a:lnTo>
                  <a:pt x="218" y="315"/>
                </a:lnTo>
                <a:lnTo>
                  <a:pt x="218" y="317"/>
                </a:lnTo>
                <a:lnTo>
                  <a:pt x="218" y="319"/>
                </a:lnTo>
                <a:lnTo>
                  <a:pt x="218" y="323"/>
                </a:lnTo>
                <a:lnTo>
                  <a:pt x="218" y="325"/>
                </a:lnTo>
                <a:lnTo>
                  <a:pt x="218" y="329"/>
                </a:lnTo>
                <a:lnTo>
                  <a:pt x="218" y="331"/>
                </a:lnTo>
                <a:lnTo>
                  <a:pt x="218" y="334"/>
                </a:lnTo>
                <a:lnTo>
                  <a:pt x="216" y="338"/>
                </a:lnTo>
                <a:lnTo>
                  <a:pt x="216" y="342"/>
                </a:lnTo>
                <a:lnTo>
                  <a:pt x="216" y="344"/>
                </a:lnTo>
                <a:lnTo>
                  <a:pt x="214" y="352"/>
                </a:lnTo>
                <a:lnTo>
                  <a:pt x="212" y="355"/>
                </a:lnTo>
                <a:lnTo>
                  <a:pt x="212" y="359"/>
                </a:lnTo>
                <a:lnTo>
                  <a:pt x="212" y="363"/>
                </a:lnTo>
                <a:lnTo>
                  <a:pt x="214" y="367"/>
                </a:lnTo>
                <a:lnTo>
                  <a:pt x="214" y="369"/>
                </a:lnTo>
                <a:lnTo>
                  <a:pt x="214" y="373"/>
                </a:lnTo>
                <a:lnTo>
                  <a:pt x="212" y="375"/>
                </a:lnTo>
                <a:lnTo>
                  <a:pt x="210" y="377"/>
                </a:lnTo>
                <a:lnTo>
                  <a:pt x="210" y="380"/>
                </a:lnTo>
                <a:lnTo>
                  <a:pt x="208" y="382"/>
                </a:lnTo>
                <a:lnTo>
                  <a:pt x="206" y="384"/>
                </a:lnTo>
                <a:lnTo>
                  <a:pt x="206" y="386"/>
                </a:lnTo>
                <a:lnTo>
                  <a:pt x="202" y="390"/>
                </a:lnTo>
                <a:lnTo>
                  <a:pt x="198" y="390"/>
                </a:lnTo>
                <a:lnTo>
                  <a:pt x="198" y="392"/>
                </a:lnTo>
                <a:lnTo>
                  <a:pt x="196" y="392"/>
                </a:lnTo>
                <a:lnTo>
                  <a:pt x="198" y="394"/>
                </a:lnTo>
                <a:lnTo>
                  <a:pt x="196" y="396"/>
                </a:lnTo>
                <a:lnTo>
                  <a:pt x="195" y="396"/>
                </a:lnTo>
                <a:lnTo>
                  <a:pt x="193" y="398"/>
                </a:lnTo>
                <a:lnTo>
                  <a:pt x="193" y="400"/>
                </a:lnTo>
                <a:lnTo>
                  <a:pt x="193" y="402"/>
                </a:lnTo>
                <a:lnTo>
                  <a:pt x="191" y="403"/>
                </a:lnTo>
                <a:lnTo>
                  <a:pt x="191" y="405"/>
                </a:lnTo>
                <a:lnTo>
                  <a:pt x="191" y="407"/>
                </a:lnTo>
                <a:lnTo>
                  <a:pt x="189" y="407"/>
                </a:lnTo>
                <a:lnTo>
                  <a:pt x="189" y="409"/>
                </a:lnTo>
                <a:lnTo>
                  <a:pt x="187" y="411"/>
                </a:lnTo>
                <a:lnTo>
                  <a:pt x="187" y="413"/>
                </a:lnTo>
                <a:lnTo>
                  <a:pt x="185" y="413"/>
                </a:lnTo>
                <a:lnTo>
                  <a:pt x="187" y="415"/>
                </a:lnTo>
                <a:lnTo>
                  <a:pt x="187" y="417"/>
                </a:lnTo>
                <a:lnTo>
                  <a:pt x="185" y="417"/>
                </a:lnTo>
                <a:lnTo>
                  <a:pt x="183" y="417"/>
                </a:lnTo>
                <a:lnTo>
                  <a:pt x="183" y="419"/>
                </a:lnTo>
                <a:lnTo>
                  <a:pt x="181" y="421"/>
                </a:lnTo>
                <a:lnTo>
                  <a:pt x="179" y="423"/>
                </a:lnTo>
                <a:lnTo>
                  <a:pt x="181" y="423"/>
                </a:lnTo>
                <a:lnTo>
                  <a:pt x="179" y="425"/>
                </a:lnTo>
                <a:lnTo>
                  <a:pt x="177" y="425"/>
                </a:lnTo>
                <a:lnTo>
                  <a:pt x="175" y="427"/>
                </a:lnTo>
                <a:lnTo>
                  <a:pt x="177" y="428"/>
                </a:lnTo>
                <a:lnTo>
                  <a:pt x="177" y="430"/>
                </a:lnTo>
                <a:lnTo>
                  <a:pt x="177" y="432"/>
                </a:lnTo>
                <a:lnTo>
                  <a:pt x="175" y="432"/>
                </a:lnTo>
                <a:lnTo>
                  <a:pt x="171" y="434"/>
                </a:lnTo>
                <a:lnTo>
                  <a:pt x="170" y="434"/>
                </a:lnTo>
                <a:lnTo>
                  <a:pt x="170" y="436"/>
                </a:lnTo>
                <a:lnTo>
                  <a:pt x="168" y="438"/>
                </a:lnTo>
                <a:lnTo>
                  <a:pt x="166" y="438"/>
                </a:lnTo>
                <a:lnTo>
                  <a:pt x="166" y="440"/>
                </a:lnTo>
                <a:lnTo>
                  <a:pt x="166" y="442"/>
                </a:lnTo>
                <a:lnTo>
                  <a:pt x="168" y="444"/>
                </a:lnTo>
                <a:lnTo>
                  <a:pt x="170" y="446"/>
                </a:lnTo>
                <a:lnTo>
                  <a:pt x="171" y="448"/>
                </a:lnTo>
                <a:lnTo>
                  <a:pt x="171" y="450"/>
                </a:lnTo>
                <a:lnTo>
                  <a:pt x="171" y="451"/>
                </a:lnTo>
                <a:lnTo>
                  <a:pt x="168" y="453"/>
                </a:lnTo>
                <a:lnTo>
                  <a:pt x="166" y="455"/>
                </a:lnTo>
                <a:lnTo>
                  <a:pt x="162" y="457"/>
                </a:lnTo>
                <a:lnTo>
                  <a:pt x="162" y="455"/>
                </a:lnTo>
                <a:lnTo>
                  <a:pt x="160" y="455"/>
                </a:lnTo>
                <a:lnTo>
                  <a:pt x="160" y="453"/>
                </a:lnTo>
                <a:lnTo>
                  <a:pt x="158" y="453"/>
                </a:lnTo>
                <a:lnTo>
                  <a:pt x="160" y="453"/>
                </a:lnTo>
                <a:lnTo>
                  <a:pt x="158" y="453"/>
                </a:lnTo>
                <a:lnTo>
                  <a:pt x="156" y="453"/>
                </a:lnTo>
                <a:lnTo>
                  <a:pt x="154" y="453"/>
                </a:lnTo>
                <a:lnTo>
                  <a:pt x="154" y="455"/>
                </a:lnTo>
                <a:lnTo>
                  <a:pt x="152" y="455"/>
                </a:lnTo>
                <a:lnTo>
                  <a:pt x="152" y="457"/>
                </a:lnTo>
                <a:lnTo>
                  <a:pt x="152" y="459"/>
                </a:lnTo>
                <a:lnTo>
                  <a:pt x="150" y="459"/>
                </a:lnTo>
                <a:lnTo>
                  <a:pt x="150" y="461"/>
                </a:lnTo>
                <a:lnTo>
                  <a:pt x="150" y="463"/>
                </a:lnTo>
                <a:lnTo>
                  <a:pt x="148" y="463"/>
                </a:lnTo>
                <a:lnTo>
                  <a:pt x="148" y="467"/>
                </a:lnTo>
                <a:lnTo>
                  <a:pt x="148" y="469"/>
                </a:lnTo>
                <a:lnTo>
                  <a:pt x="148" y="471"/>
                </a:lnTo>
                <a:lnTo>
                  <a:pt x="148" y="473"/>
                </a:lnTo>
                <a:lnTo>
                  <a:pt x="150" y="475"/>
                </a:lnTo>
                <a:lnTo>
                  <a:pt x="150" y="476"/>
                </a:lnTo>
                <a:lnTo>
                  <a:pt x="148" y="478"/>
                </a:lnTo>
                <a:lnTo>
                  <a:pt x="146" y="478"/>
                </a:lnTo>
                <a:lnTo>
                  <a:pt x="146" y="480"/>
                </a:lnTo>
                <a:lnTo>
                  <a:pt x="145" y="480"/>
                </a:lnTo>
                <a:lnTo>
                  <a:pt x="143" y="480"/>
                </a:lnTo>
                <a:lnTo>
                  <a:pt x="141" y="480"/>
                </a:lnTo>
                <a:lnTo>
                  <a:pt x="139" y="480"/>
                </a:lnTo>
                <a:lnTo>
                  <a:pt x="137" y="480"/>
                </a:lnTo>
                <a:lnTo>
                  <a:pt x="137" y="478"/>
                </a:lnTo>
                <a:lnTo>
                  <a:pt x="135" y="478"/>
                </a:lnTo>
                <a:lnTo>
                  <a:pt x="135" y="476"/>
                </a:lnTo>
                <a:lnTo>
                  <a:pt x="135" y="475"/>
                </a:lnTo>
                <a:lnTo>
                  <a:pt x="137" y="473"/>
                </a:lnTo>
                <a:lnTo>
                  <a:pt x="139" y="473"/>
                </a:lnTo>
                <a:lnTo>
                  <a:pt x="141" y="473"/>
                </a:lnTo>
                <a:lnTo>
                  <a:pt x="143" y="471"/>
                </a:lnTo>
                <a:lnTo>
                  <a:pt x="143" y="469"/>
                </a:lnTo>
                <a:lnTo>
                  <a:pt x="145" y="469"/>
                </a:lnTo>
                <a:lnTo>
                  <a:pt x="146" y="469"/>
                </a:lnTo>
                <a:lnTo>
                  <a:pt x="146" y="467"/>
                </a:lnTo>
                <a:lnTo>
                  <a:pt x="145" y="467"/>
                </a:lnTo>
                <a:lnTo>
                  <a:pt x="145" y="469"/>
                </a:lnTo>
                <a:lnTo>
                  <a:pt x="143" y="469"/>
                </a:lnTo>
                <a:lnTo>
                  <a:pt x="143" y="471"/>
                </a:lnTo>
                <a:lnTo>
                  <a:pt x="141" y="471"/>
                </a:lnTo>
                <a:lnTo>
                  <a:pt x="141" y="473"/>
                </a:lnTo>
                <a:lnTo>
                  <a:pt x="139" y="471"/>
                </a:lnTo>
                <a:lnTo>
                  <a:pt x="137" y="471"/>
                </a:lnTo>
                <a:lnTo>
                  <a:pt x="137" y="469"/>
                </a:lnTo>
                <a:lnTo>
                  <a:pt x="137" y="467"/>
                </a:lnTo>
                <a:lnTo>
                  <a:pt x="135" y="467"/>
                </a:lnTo>
                <a:lnTo>
                  <a:pt x="135" y="469"/>
                </a:lnTo>
                <a:lnTo>
                  <a:pt x="133" y="471"/>
                </a:lnTo>
                <a:lnTo>
                  <a:pt x="131" y="471"/>
                </a:lnTo>
                <a:lnTo>
                  <a:pt x="129" y="473"/>
                </a:lnTo>
                <a:lnTo>
                  <a:pt x="127" y="473"/>
                </a:lnTo>
                <a:lnTo>
                  <a:pt x="125" y="473"/>
                </a:lnTo>
                <a:lnTo>
                  <a:pt x="123" y="473"/>
                </a:lnTo>
                <a:lnTo>
                  <a:pt x="123" y="471"/>
                </a:lnTo>
                <a:lnTo>
                  <a:pt x="123" y="473"/>
                </a:lnTo>
                <a:lnTo>
                  <a:pt x="121" y="473"/>
                </a:lnTo>
                <a:lnTo>
                  <a:pt x="121" y="471"/>
                </a:lnTo>
                <a:lnTo>
                  <a:pt x="120" y="469"/>
                </a:lnTo>
                <a:lnTo>
                  <a:pt x="118" y="469"/>
                </a:lnTo>
                <a:lnTo>
                  <a:pt x="118" y="467"/>
                </a:lnTo>
                <a:lnTo>
                  <a:pt x="120" y="467"/>
                </a:lnTo>
                <a:lnTo>
                  <a:pt x="121" y="465"/>
                </a:lnTo>
                <a:lnTo>
                  <a:pt x="123" y="465"/>
                </a:lnTo>
                <a:lnTo>
                  <a:pt x="125" y="465"/>
                </a:lnTo>
                <a:lnTo>
                  <a:pt x="123" y="465"/>
                </a:lnTo>
                <a:lnTo>
                  <a:pt x="121" y="465"/>
                </a:lnTo>
                <a:lnTo>
                  <a:pt x="121" y="463"/>
                </a:lnTo>
                <a:lnTo>
                  <a:pt x="121" y="461"/>
                </a:lnTo>
                <a:lnTo>
                  <a:pt x="123" y="459"/>
                </a:lnTo>
                <a:lnTo>
                  <a:pt x="123" y="457"/>
                </a:lnTo>
                <a:lnTo>
                  <a:pt x="123" y="455"/>
                </a:lnTo>
                <a:lnTo>
                  <a:pt x="123" y="453"/>
                </a:lnTo>
                <a:lnTo>
                  <a:pt x="125" y="453"/>
                </a:lnTo>
                <a:lnTo>
                  <a:pt x="125" y="450"/>
                </a:lnTo>
                <a:lnTo>
                  <a:pt x="123" y="450"/>
                </a:lnTo>
                <a:lnTo>
                  <a:pt x="123" y="448"/>
                </a:lnTo>
                <a:lnTo>
                  <a:pt x="121" y="446"/>
                </a:lnTo>
                <a:lnTo>
                  <a:pt x="121" y="444"/>
                </a:lnTo>
                <a:lnTo>
                  <a:pt x="120" y="442"/>
                </a:lnTo>
                <a:lnTo>
                  <a:pt x="118" y="442"/>
                </a:lnTo>
                <a:lnTo>
                  <a:pt x="116" y="442"/>
                </a:lnTo>
                <a:lnTo>
                  <a:pt x="114" y="440"/>
                </a:lnTo>
                <a:lnTo>
                  <a:pt x="112" y="438"/>
                </a:lnTo>
                <a:lnTo>
                  <a:pt x="112" y="436"/>
                </a:lnTo>
                <a:lnTo>
                  <a:pt x="110" y="436"/>
                </a:lnTo>
                <a:lnTo>
                  <a:pt x="110" y="438"/>
                </a:lnTo>
                <a:lnTo>
                  <a:pt x="112" y="440"/>
                </a:lnTo>
                <a:lnTo>
                  <a:pt x="114" y="440"/>
                </a:lnTo>
                <a:lnTo>
                  <a:pt x="114" y="442"/>
                </a:lnTo>
                <a:lnTo>
                  <a:pt x="116" y="442"/>
                </a:lnTo>
                <a:lnTo>
                  <a:pt x="118" y="444"/>
                </a:lnTo>
                <a:lnTo>
                  <a:pt x="120" y="444"/>
                </a:lnTo>
                <a:lnTo>
                  <a:pt x="120" y="446"/>
                </a:lnTo>
                <a:lnTo>
                  <a:pt x="121" y="446"/>
                </a:lnTo>
                <a:lnTo>
                  <a:pt x="121" y="448"/>
                </a:lnTo>
                <a:lnTo>
                  <a:pt x="123" y="448"/>
                </a:lnTo>
                <a:lnTo>
                  <a:pt x="123" y="450"/>
                </a:lnTo>
                <a:lnTo>
                  <a:pt x="123" y="451"/>
                </a:lnTo>
                <a:lnTo>
                  <a:pt x="123" y="453"/>
                </a:lnTo>
                <a:lnTo>
                  <a:pt x="123" y="455"/>
                </a:lnTo>
                <a:lnTo>
                  <a:pt x="121" y="455"/>
                </a:lnTo>
                <a:lnTo>
                  <a:pt x="121" y="457"/>
                </a:lnTo>
                <a:lnTo>
                  <a:pt x="121" y="459"/>
                </a:lnTo>
                <a:lnTo>
                  <a:pt x="121" y="461"/>
                </a:lnTo>
                <a:lnTo>
                  <a:pt x="120" y="461"/>
                </a:lnTo>
                <a:lnTo>
                  <a:pt x="118" y="463"/>
                </a:lnTo>
                <a:lnTo>
                  <a:pt x="116" y="463"/>
                </a:lnTo>
                <a:lnTo>
                  <a:pt x="114" y="463"/>
                </a:lnTo>
                <a:lnTo>
                  <a:pt x="114" y="461"/>
                </a:lnTo>
                <a:lnTo>
                  <a:pt x="112" y="461"/>
                </a:lnTo>
                <a:lnTo>
                  <a:pt x="110" y="459"/>
                </a:lnTo>
                <a:lnTo>
                  <a:pt x="108" y="457"/>
                </a:lnTo>
                <a:lnTo>
                  <a:pt x="106" y="457"/>
                </a:lnTo>
                <a:lnTo>
                  <a:pt x="106" y="455"/>
                </a:lnTo>
                <a:lnTo>
                  <a:pt x="108" y="455"/>
                </a:lnTo>
                <a:lnTo>
                  <a:pt x="106" y="453"/>
                </a:lnTo>
                <a:lnTo>
                  <a:pt x="108" y="453"/>
                </a:lnTo>
                <a:lnTo>
                  <a:pt x="108" y="451"/>
                </a:lnTo>
                <a:lnTo>
                  <a:pt x="108" y="453"/>
                </a:lnTo>
                <a:lnTo>
                  <a:pt x="110" y="453"/>
                </a:lnTo>
                <a:lnTo>
                  <a:pt x="110" y="451"/>
                </a:lnTo>
                <a:lnTo>
                  <a:pt x="108" y="451"/>
                </a:lnTo>
                <a:lnTo>
                  <a:pt x="106" y="451"/>
                </a:lnTo>
                <a:lnTo>
                  <a:pt x="104" y="451"/>
                </a:lnTo>
                <a:lnTo>
                  <a:pt x="104" y="450"/>
                </a:lnTo>
                <a:lnTo>
                  <a:pt x="102" y="450"/>
                </a:lnTo>
                <a:lnTo>
                  <a:pt x="102" y="448"/>
                </a:lnTo>
                <a:lnTo>
                  <a:pt x="102" y="446"/>
                </a:lnTo>
                <a:lnTo>
                  <a:pt x="104" y="446"/>
                </a:lnTo>
                <a:lnTo>
                  <a:pt x="102" y="444"/>
                </a:lnTo>
                <a:lnTo>
                  <a:pt x="100" y="442"/>
                </a:lnTo>
                <a:lnTo>
                  <a:pt x="102" y="442"/>
                </a:lnTo>
                <a:lnTo>
                  <a:pt x="100" y="442"/>
                </a:lnTo>
                <a:lnTo>
                  <a:pt x="100" y="444"/>
                </a:lnTo>
                <a:lnTo>
                  <a:pt x="102" y="444"/>
                </a:lnTo>
                <a:lnTo>
                  <a:pt x="100" y="444"/>
                </a:lnTo>
                <a:lnTo>
                  <a:pt x="98" y="442"/>
                </a:lnTo>
                <a:lnTo>
                  <a:pt x="98" y="440"/>
                </a:lnTo>
                <a:lnTo>
                  <a:pt x="98" y="442"/>
                </a:lnTo>
                <a:lnTo>
                  <a:pt x="97" y="442"/>
                </a:lnTo>
                <a:lnTo>
                  <a:pt x="95" y="440"/>
                </a:lnTo>
                <a:lnTo>
                  <a:pt x="95" y="438"/>
                </a:lnTo>
                <a:lnTo>
                  <a:pt x="93" y="438"/>
                </a:lnTo>
                <a:lnTo>
                  <a:pt x="93" y="436"/>
                </a:lnTo>
                <a:lnTo>
                  <a:pt x="93" y="434"/>
                </a:lnTo>
                <a:lnTo>
                  <a:pt x="93" y="432"/>
                </a:lnTo>
                <a:lnTo>
                  <a:pt x="91" y="432"/>
                </a:lnTo>
                <a:lnTo>
                  <a:pt x="91" y="434"/>
                </a:lnTo>
                <a:lnTo>
                  <a:pt x="91" y="432"/>
                </a:lnTo>
                <a:lnTo>
                  <a:pt x="87" y="430"/>
                </a:lnTo>
                <a:lnTo>
                  <a:pt x="85" y="428"/>
                </a:lnTo>
                <a:lnTo>
                  <a:pt x="85" y="430"/>
                </a:lnTo>
                <a:lnTo>
                  <a:pt x="87" y="432"/>
                </a:lnTo>
                <a:lnTo>
                  <a:pt x="85" y="432"/>
                </a:lnTo>
                <a:lnTo>
                  <a:pt x="85" y="434"/>
                </a:lnTo>
                <a:lnTo>
                  <a:pt x="87" y="434"/>
                </a:lnTo>
                <a:lnTo>
                  <a:pt x="87" y="436"/>
                </a:lnTo>
                <a:lnTo>
                  <a:pt x="89" y="438"/>
                </a:lnTo>
                <a:lnTo>
                  <a:pt x="89" y="440"/>
                </a:lnTo>
                <a:lnTo>
                  <a:pt x="91" y="442"/>
                </a:lnTo>
                <a:lnTo>
                  <a:pt x="91" y="444"/>
                </a:lnTo>
                <a:lnTo>
                  <a:pt x="93" y="444"/>
                </a:lnTo>
                <a:lnTo>
                  <a:pt x="93" y="446"/>
                </a:lnTo>
                <a:lnTo>
                  <a:pt x="93" y="448"/>
                </a:lnTo>
                <a:lnTo>
                  <a:pt x="91" y="448"/>
                </a:lnTo>
                <a:lnTo>
                  <a:pt x="89" y="446"/>
                </a:lnTo>
                <a:lnTo>
                  <a:pt x="87" y="444"/>
                </a:lnTo>
                <a:lnTo>
                  <a:pt x="85" y="442"/>
                </a:lnTo>
                <a:lnTo>
                  <a:pt x="83" y="440"/>
                </a:lnTo>
                <a:lnTo>
                  <a:pt x="83" y="438"/>
                </a:lnTo>
                <a:lnTo>
                  <a:pt x="79" y="434"/>
                </a:lnTo>
                <a:lnTo>
                  <a:pt x="77" y="432"/>
                </a:lnTo>
                <a:lnTo>
                  <a:pt x="73" y="428"/>
                </a:lnTo>
                <a:lnTo>
                  <a:pt x="72" y="428"/>
                </a:lnTo>
                <a:lnTo>
                  <a:pt x="68" y="427"/>
                </a:lnTo>
                <a:lnTo>
                  <a:pt x="64" y="423"/>
                </a:lnTo>
                <a:lnTo>
                  <a:pt x="62" y="421"/>
                </a:lnTo>
                <a:lnTo>
                  <a:pt x="62" y="417"/>
                </a:lnTo>
                <a:lnTo>
                  <a:pt x="62" y="415"/>
                </a:lnTo>
                <a:lnTo>
                  <a:pt x="60" y="413"/>
                </a:lnTo>
                <a:lnTo>
                  <a:pt x="56" y="407"/>
                </a:lnTo>
                <a:lnTo>
                  <a:pt x="56" y="405"/>
                </a:lnTo>
                <a:lnTo>
                  <a:pt x="56" y="403"/>
                </a:lnTo>
                <a:lnTo>
                  <a:pt x="56" y="400"/>
                </a:lnTo>
                <a:lnTo>
                  <a:pt x="56" y="396"/>
                </a:lnTo>
                <a:lnTo>
                  <a:pt x="56" y="390"/>
                </a:lnTo>
                <a:lnTo>
                  <a:pt x="54" y="388"/>
                </a:lnTo>
                <a:lnTo>
                  <a:pt x="52" y="386"/>
                </a:lnTo>
                <a:lnTo>
                  <a:pt x="50" y="384"/>
                </a:lnTo>
                <a:lnTo>
                  <a:pt x="48" y="382"/>
                </a:lnTo>
                <a:lnTo>
                  <a:pt x="48" y="379"/>
                </a:lnTo>
                <a:lnTo>
                  <a:pt x="48" y="377"/>
                </a:lnTo>
                <a:lnTo>
                  <a:pt x="48" y="373"/>
                </a:lnTo>
                <a:lnTo>
                  <a:pt x="48" y="371"/>
                </a:lnTo>
                <a:lnTo>
                  <a:pt x="48" y="369"/>
                </a:lnTo>
                <a:lnTo>
                  <a:pt x="47" y="365"/>
                </a:lnTo>
                <a:lnTo>
                  <a:pt x="43" y="361"/>
                </a:lnTo>
                <a:lnTo>
                  <a:pt x="41" y="359"/>
                </a:lnTo>
                <a:lnTo>
                  <a:pt x="39" y="359"/>
                </a:lnTo>
                <a:lnTo>
                  <a:pt x="37" y="361"/>
                </a:lnTo>
                <a:lnTo>
                  <a:pt x="35" y="363"/>
                </a:lnTo>
                <a:lnTo>
                  <a:pt x="35" y="365"/>
                </a:lnTo>
                <a:lnTo>
                  <a:pt x="33" y="369"/>
                </a:lnTo>
                <a:lnTo>
                  <a:pt x="31" y="369"/>
                </a:lnTo>
                <a:lnTo>
                  <a:pt x="29" y="367"/>
                </a:lnTo>
                <a:lnTo>
                  <a:pt x="27" y="365"/>
                </a:lnTo>
                <a:lnTo>
                  <a:pt x="27" y="363"/>
                </a:lnTo>
                <a:lnTo>
                  <a:pt x="25" y="361"/>
                </a:lnTo>
                <a:lnTo>
                  <a:pt x="24" y="361"/>
                </a:lnTo>
                <a:lnTo>
                  <a:pt x="22" y="359"/>
                </a:lnTo>
                <a:lnTo>
                  <a:pt x="22" y="357"/>
                </a:lnTo>
                <a:lnTo>
                  <a:pt x="20" y="357"/>
                </a:lnTo>
                <a:lnTo>
                  <a:pt x="20" y="355"/>
                </a:lnTo>
                <a:lnTo>
                  <a:pt x="20" y="354"/>
                </a:lnTo>
                <a:lnTo>
                  <a:pt x="20" y="352"/>
                </a:lnTo>
                <a:lnTo>
                  <a:pt x="18" y="350"/>
                </a:lnTo>
                <a:lnTo>
                  <a:pt x="18" y="348"/>
                </a:lnTo>
                <a:lnTo>
                  <a:pt x="16" y="348"/>
                </a:lnTo>
                <a:lnTo>
                  <a:pt x="14" y="346"/>
                </a:lnTo>
                <a:lnTo>
                  <a:pt x="12" y="346"/>
                </a:lnTo>
                <a:lnTo>
                  <a:pt x="12" y="344"/>
                </a:lnTo>
                <a:lnTo>
                  <a:pt x="10" y="344"/>
                </a:lnTo>
                <a:lnTo>
                  <a:pt x="8" y="344"/>
                </a:lnTo>
                <a:lnTo>
                  <a:pt x="6" y="344"/>
                </a:lnTo>
                <a:lnTo>
                  <a:pt x="4" y="344"/>
                </a:lnTo>
                <a:lnTo>
                  <a:pt x="2" y="344"/>
                </a:lnTo>
                <a:lnTo>
                  <a:pt x="2" y="342"/>
                </a:lnTo>
                <a:lnTo>
                  <a:pt x="0" y="340"/>
                </a:lnTo>
                <a:lnTo>
                  <a:pt x="0" y="338"/>
                </a:lnTo>
                <a:lnTo>
                  <a:pt x="2" y="338"/>
                </a:lnTo>
                <a:lnTo>
                  <a:pt x="4" y="338"/>
                </a:lnTo>
                <a:lnTo>
                  <a:pt x="6" y="338"/>
                </a:lnTo>
                <a:lnTo>
                  <a:pt x="6" y="340"/>
                </a:lnTo>
                <a:lnTo>
                  <a:pt x="8" y="340"/>
                </a:lnTo>
                <a:lnTo>
                  <a:pt x="10" y="340"/>
                </a:lnTo>
                <a:lnTo>
                  <a:pt x="12" y="340"/>
                </a:lnTo>
                <a:lnTo>
                  <a:pt x="14" y="340"/>
                </a:lnTo>
                <a:lnTo>
                  <a:pt x="14" y="338"/>
                </a:lnTo>
                <a:lnTo>
                  <a:pt x="12" y="338"/>
                </a:lnTo>
                <a:lnTo>
                  <a:pt x="10" y="336"/>
                </a:lnTo>
                <a:lnTo>
                  <a:pt x="10" y="334"/>
                </a:lnTo>
                <a:lnTo>
                  <a:pt x="8" y="334"/>
                </a:lnTo>
                <a:lnTo>
                  <a:pt x="8" y="332"/>
                </a:lnTo>
                <a:lnTo>
                  <a:pt x="10" y="334"/>
                </a:lnTo>
                <a:lnTo>
                  <a:pt x="14" y="334"/>
                </a:lnTo>
                <a:lnTo>
                  <a:pt x="16" y="334"/>
                </a:lnTo>
                <a:lnTo>
                  <a:pt x="18" y="334"/>
                </a:lnTo>
                <a:lnTo>
                  <a:pt x="20" y="334"/>
                </a:lnTo>
                <a:lnTo>
                  <a:pt x="22" y="334"/>
                </a:lnTo>
                <a:lnTo>
                  <a:pt x="24" y="336"/>
                </a:lnTo>
                <a:lnTo>
                  <a:pt x="25" y="336"/>
                </a:lnTo>
                <a:lnTo>
                  <a:pt x="27" y="336"/>
                </a:lnTo>
                <a:lnTo>
                  <a:pt x="29" y="336"/>
                </a:lnTo>
                <a:lnTo>
                  <a:pt x="31" y="336"/>
                </a:lnTo>
                <a:lnTo>
                  <a:pt x="31" y="334"/>
                </a:lnTo>
                <a:lnTo>
                  <a:pt x="31" y="332"/>
                </a:lnTo>
                <a:lnTo>
                  <a:pt x="31" y="331"/>
                </a:lnTo>
                <a:lnTo>
                  <a:pt x="29" y="331"/>
                </a:lnTo>
                <a:lnTo>
                  <a:pt x="29" y="329"/>
                </a:lnTo>
                <a:lnTo>
                  <a:pt x="29" y="327"/>
                </a:lnTo>
                <a:lnTo>
                  <a:pt x="27" y="325"/>
                </a:lnTo>
                <a:lnTo>
                  <a:pt x="27" y="323"/>
                </a:lnTo>
                <a:lnTo>
                  <a:pt x="25" y="321"/>
                </a:lnTo>
                <a:lnTo>
                  <a:pt x="25" y="319"/>
                </a:lnTo>
                <a:lnTo>
                  <a:pt x="25" y="317"/>
                </a:lnTo>
                <a:lnTo>
                  <a:pt x="24" y="317"/>
                </a:lnTo>
                <a:lnTo>
                  <a:pt x="24" y="315"/>
                </a:lnTo>
                <a:lnTo>
                  <a:pt x="22" y="313"/>
                </a:lnTo>
                <a:lnTo>
                  <a:pt x="20" y="311"/>
                </a:lnTo>
                <a:lnTo>
                  <a:pt x="20" y="309"/>
                </a:lnTo>
                <a:lnTo>
                  <a:pt x="20" y="307"/>
                </a:lnTo>
                <a:lnTo>
                  <a:pt x="18" y="306"/>
                </a:lnTo>
                <a:lnTo>
                  <a:pt x="18" y="304"/>
                </a:lnTo>
                <a:lnTo>
                  <a:pt x="18" y="302"/>
                </a:lnTo>
                <a:lnTo>
                  <a:pt x="16" y="300"/>
                </a:lnTo>
                <a:lnTo>
                  <a:pt x="14" y="296"/>
                </a:lnTo>
                <a:lnTo>
                  <a:pt x="14" y="294"/>
                </a:lnTo>
                <a:lnTo>
                  <a:pt x="14" y="292"/>
                </a:lnTo>
                <a:lnTo>
                  <a:pt x="14" y="290"/>
                </a:lnTo>
                <a:lnTo>
                  <a:pt x="14" y="288"/>
                </a:lnTo>
                <a:lnTo>
                  <a:pt x="14" y="286"/>
                </a:lnTo>
                <a:lnTo>
                  <a:pt x="14" y="284"/>
                </a:lnTo>
                <a:lnTo>
                  <a:pt x="14" y="282"/>
                </a:lnTo>
                <a:lnTo>
                  <a:pt x="16" y="282"/>
                </a:lnTo>
                <a:lnTo>
                  <a:pt x="16" y="281"/>
                </a:lnTo>
                <a:lnTo>
                  <a:pt x="16" y="279"/>
                </a:lnTo>
                <a:lnTo>
                  <a:pt x="16" y="277"/>
                </a:lnTo>
                <a:lnTo>
                  <a:pt x="16" y="275"/>
                </a:lnTo>
                <a:lnTo>
                  <a:pt x="16" y="273"/>
                </a:lnTo>
                <a:lnTo>
                  <a:pt x="16" y="271"/>
                </a:lnTo>
                <a:lnTo>
                  <a:pt x="16" y="269"/>
                </a:lnTo>
                <a:lnTo>
                  <a:pt x="14" y="267"/>
                </a:lnTo>
                <a:lnTo>
                  <a:pt x="12" y="267"/>
                </a:lnTo>
                <a:lnTo>
                  <a:pt x="12" y="265"/>
                </a:lnTo>
                <a:lnTo>
                  <a:pt x="10" y="263"/>
                </a:lnTo>
                <a:lnTo>
                  <a:pt x="10" y="261"/>
                </a:lnTo>
                <a:lnTo>
                  <a:pt x="12" y="259"/>
                </a:lnTo>
                <a:lnTo>
                  <a:pt x="12" y="258"/>
                </a:lnTo>
                <a:lnTo>
                  <a:pt x="14" y="258"/>
                </a:lnTo>
                <a:lnTo>
                  <a:pt x="14" y="256"/>
                </a:lnTo>
                <a:lnTo>
                  <a:pt x="16" y="256"/>
                </a:lnTo>
                <a:lnTo>
                  <a:pt x="16" y="254"/>
                </a:lnTo>
                <a:lnTo>
                  <a:pt x="16" y="252"/>
                </a:lnTo>
                <a:lnTo>
                  <a:pt x="16" y="250"/>
                </a:lnTo>
                <a:lnTo>
                  <a:pt x="18" y="248"/>
                </a:lnTo>
                <a:lnTo>
                  <a:pt x="18" y="246"/>
                </a:lnTo>
                <a:lnTo>
                  <a:pt x="20" y="246"/>
                </a:lnTo>
                <a:lnTo>
                  <a:pt x="22" y="246"/>
                </a:lnTo>
                <a:lnTo>
                  <a:pt x="24" y="244"/>
                </a:lnTo>
                <a:lnTo>
                  <a:pt x="25" y="244"/>
                </a:lnTo>
                <a:lnTo>
                  <a:pt x="27" y="246"/>
                </a:lnTo>
                <a:lnTo>
                  <a:pt x="27" y="244"/>
                </a:lnTo>
                <a:lnTo>
                  <a:pt x="24" y="240"/>
                </a:lnTo>
                <a:lnTo>
                  <a:pt x="22" y="238"/>
                </a:lnTo>
                <a:lnTo>
                  <a:pt x="20" y="234"/>
                </a:lnTo>
                <a:lnTo>
                  <a:pt x="20" y="233"/>
                </a:lnTo>
                <a:lnTo>
                  <a:pt x="22" y="231"/>
                </a:lnTo>
                <a:lnTo>
                  <a:pt x="24" y="229"/>
                </a:lnTo>
                <a:lnTo>
                  <a:pt x="25" y="229"/>
                </a:lnTo>
                <a:lnTo>
                  <a:pt x="25" y="231"/>
                </a:lnTo>
                <a:lnTo>
                  <a:pt x="25" y="229"/>
                </a:lnTo>
                <a:lnTo>
                  <a:pt x="27" y="227"/>
                </a:lnTo>
                <a:lnTo>
                  <a:pt x="27" y="225"/>
                </a:lnTo>
                <a:lnTo>
                  <a:pt x="27" y="223"/>
                </a:lnTo>
                <a:lnTo>
                  <a:pt x="29" y="223"/>
                </a:lnTo>
                <a:lnTo>
                  <a:pt x="29" y="221"/>
                </a:lnTo>
                <a:lnTo>
                  <a:pt x="31" y="221"/>
                </a:lnTo>
                <a:lnTo>
                  <a:pt x="33" y="219"/>
                </a:lnTo>
                <a:lnTo>
                  <a:pt x="33" y="217"/>
                </a:lnTo>
                <a:lnTo>
                  <a:pt x="35" y="217"/>
                </a:lnTo>
                <a:lnTo>
                  <a:pt x="35" y="215"/>
                </a:lnTo>
                <a:lnTo>
                  <a:pt x="35" y="213"/>
                </a:lnTo>
                <a:lnTo>
                  <a:pt x="33" y="213"/>
                </a:lnTo>
                <a:lnTo>
                  <a:pt x="31" y="211"/>
                </a:lnTo>
                <a:lnTo>
                  <a:pt x="31" y="210"/>
                </a:lnTo>
                <a:lnTo>
                  <a:pt x="31" y="208"/>
                </a:lnTo>
                <a:lnTo>
                  <a:pt x="31" y="206"/>
                </a:lnTo>
                <a:lnTo>
                  <a:pt x="31" y="204"/>
                </a:lnTo>
                <a:lnTo>
                  <a:pt x="29" y="202"/>
                </a:lnTo>
                <a:lnTo>
                  <a:pt x="29" y="200"/>
                </a:lnTo>
                <a:lnTo>
                  <a:pt x="31" y="200"/>
                </a:lnTo>
                <a:lnTo>
                  <a:pt x="33" y="198"/>
                </a:lnTo>
                <a:lnTo>
                  <a:pt x="35" y="198"/>
                </a:lnTo>
                <a:lnTo>
                  <a:pt x="37" y="196"/>
                </a:lnTo>
                <a:lnTo>
                  <a:pt x="39" y="196"/>
                </a:lnTo>
                <a:lnTo>
                  <a:pt x="41" y="196"/>
                </a:lnTo>
                <a:lnTo>
                  <a:pt x="43" y="194"/>
                </a:lnTo>
                <a:lnTo>
                  <a:pt x="45" y="194"/>
                </a:lnTo>
                <a:lnTo>
                  <a:pt x="47" y="194"/>
                </a:lnTo>
                <a:lnTo>
                  <a:pt x="48" y="194"/>
                </a:lnTo>
                <a:lnTo>
                  <a:pt x="50" y="194"/>
                </a:lnTo>
                <a:lnTo>
                  <a:pt x="52" y="196"/>
                </a:lnTo>
                <a:lnTo>
                  <a:pt x="54" y="198"/>
                </a:lnTo>
                <a:lnTo>
                  <a:pt x="54" y="200"/>
                </a:lnTo>
                <a:lnTo>
                  <a:pt x="56" y="200"/>
                </a:lnTo>
                <a:lnTo>
                  <a:pt x="56" y="202"/>
                </a:lnTo>
                <a:lnTo>
                  <a:pt x="56" y="204"/>
                </a:lnTo>
                <a:lnTo>
                  <a:pt x="58" y="204"/>
                </a:lnTo>
                <a:lnTo>
                  <a:pt x="58" y="206"/>
                </a:lnTo>
                <a:lnTo>
                  <a:pt x="58" y="208"/>
                </a:lnTo>
                <a:lnTo>
                  <a:pt x="60" y="210"/>
                </a:lnTo>
                <a:lnTo>
                  <a:pt x="62" y="208"/>
                </a:lnTo>
                <a:lnTo>
                  <a:pt x="64" y="206"/>
                </a:lnTo>
                <a:lnTo>
                  <a:pt x="68" y="204"/>
                </a:lnTo>
                <a:lnTo>
                  <a:pt x="68" y="202"/>
                </a:lnTo>
                <a:lnTo>
                  <a:pt x="72" y="202"/>
                </a:lnTo>
                <a:lnTo>
                  <a:pt x="72" y="200"/>
                </a:lnTo>
                <a:lnTo>
                  <a:pt x="73" y="200"/>
                </a:lnTo>
                <a:lnTo>
                  <a:pt x="77" y="196"/>
                </a:lnTo>
                <a:lnTo>
                  <a:pt x="79" y="194"/>
                </a:lnTo>
                <a:lnTo>
                  <a:pt x="81" y="192"/>
                </a:lnTo>
                <a:lnTo>
                  <a:pt x="83" y="192"/>
                </a:lnTo>
                <a:lnTo>
                  <a:pt x="85" y="192"/>
                </a:lnTo>
                <a:lnTo>
                  <a:pt x="87" y="192"/>
                </a:lnTo>
                <a:lnTo>
                  <a:pt x="89" y="190"/>
                </a:lnTo>
                <a:lnTo>
                  <a:pt x="89" y="192"/>
                </a:lnTo>
                <a:lnTo>
                  <a:pt x="91" y="194"/>
                </a:lnTo>
                <a:lnTo>
                  <a:pt x="91" y="196"/>
                </a:lnTo>
                <a:lnTo>
                  <a:pt x="93" y="196"/>
                </a:lnTo>
                <a:lnTo>
                  <a:pt x="95" y="196"/>
                </a:lnTo>
                <a:lnTo>
                  <a:pt x="97" y="194"/>
                </a:lnTo>
                <a:lnTo>
                  <a:pt x="97" y="192"/>
                </a:lnTo>
                <a:lnTo>
                  <a:pt x="97" y="188"/>
                </a:lnTo>
                <a:lnTo>
                  <a:pt x="98" y="185"/>
                </a:lnTo>
                <a:lnTo>
                  <a:pt x="98" y="183"/>
                </a:lnTo>
                <a:lnTo>
                  <a:pt x="100" y="181"/>
                </a:lnTo>
                <a:lnTo>
                  <a:pt x="100" y="179"/>
                </a:lnTo>
                <a:lnTo>
                  <a:pt x="100" y="177"/>
                </a:lnTo>
                <a:lnTo>
                  <a:pt x="100" y="175"/>
                </a:lnTo>
                <a:lnTo>
                  <a:pt x="100" y="173"/>
                </a:lnTo>
                <a:lnTo>
                  <a:pt x="100" y="171"/>
                </a:lnTo>
                <a:lnTo>
                  <a:pt x="102" y="171"/>
                </a:lnTo>
                <a:lnTo>
                  <a:pt x="102" y="169"/>
                </a:lnTo>
                <a:lnTo>
                  <a:pt x="104" y="167"/>
                </a:lnTo>
                <a:lnTo>
                  <a:pt x="106" y="165"/>
                </a:lnTo>
                <a:lnTo>
                  <a:pt x="108" y="162"/>
                </a:lnTo>
                <a:lnTo>
                  <a:pt x="112" y="158"/>
                </a:lnTo>
                <a:lnTo>
                  <a:pt x="114" y="156"/>
                </a:lnTo>
                <a:lnTo>
                  <a:pt x="116" y="152"/>
                </a:lnTo>
                <a:lnTo>
                  <a:pt x="118" y="152"/>
                </a:lnTo>
                <a:lnTo>
                  <a:pt x="118" y="150"/>
                </a:lnTo>
                <a:lnTo>
                  <a:pt x="120" y="150"/>
                </a:lnTo>
                <a:lnTo>
                  <a:pt x="121" y="148"/>
                </a:lnTo>
                <a:lnTo>
                  <a:pt x="123" y="146"/>
                </a:lnTo>
                <a:lnTo>
                  <a:pt x="123" y="144"/>
                </a:lnTo>
                <a:lnTo>
                  <a:pt x="123" y="142"/>
                </a:lnTo>
                <a:lnTo>
                  <a:pt x="125" y="138"/>
                </a:lnTo>
                <a:lnTo>
                  <a:pt x="125" y="135"/>
                </a:lnTo>
                <a:lnTo>
                  <a:pt x="123" y="133"/>
                </a:lnTo>
                <a:lnTo>
                  <a:pt x="121" y="131"/>
                </a:lnTo>
                <a:lnTo>
                  <a:pt x="120" y="129"/>
                </a:lnTo>
                <a:lnTo>
                  <a:pt x="121" y="123"/>
                </a:lnTo>
                <a:lnTo>
                  <a:pt x="121" y="119"/>
                </a:lnTo>
                <a:lnTo>
                  <a:pt x="121" y="117"/>
                </a:lnTo>
                <a:lnTo>
                  <a:pt x="123" y="115"/>
                </a:lnTo>
                <a:lnTo>
                  <a:pt x="123" y="114"/>
                </a:lnTo>
                <a:lnTo>
                  <a:pt x="125" y="114"/>
                </a:lnTo>
                <a:lnTo>
                  <a:pt x="129" y="112"/>
                </a:lnTo>
                <a:lnTo>
                  <a:pt x="131" y="112"/>
                </a:lnTo>
                <a:lnTo>
                  <a:pt x="133" y="110"/>
                </a:lnTo>
                <a:lnTo>
                  <a:pt x="131" y="108"/>
                </a:lnTo>
                <a:lnTo>
                  <a:pt x="133" y="106"/>
                </a:lnTo>
                <a:lnTo>
                  <a:pt x="133" y="104"/>
                </a:lnTo>
                <a:lnTo>
                  <a:pt x="135" y="104"/>
                </a:lnTo>
                <a:lnTo>
                  <a:pt x="135" y="102"/>
                </a:lnTo>
                <a:lnTo>
                  <a:pt x="133" y="102"/>
                </a:lnTo>
                <a:lnTo>
                  <a:pt x="131" y="102"/>
                </a:lnTo>
                <a:lnTo>
                  <a:pt x="131" y="100"/>
                </a:lnTo>
                <a:lnTo>
                  <a:pt x="129" y="100"/>
                </a:lnTo>
                <a:lnTo>
                  <a:pt x="129" y="98"/>
                </a:lnTo>
                <a:lnTo>
                  <a:pt x="131" y="98"/>
                </a:lnTo>
                <a:lnTo>
                  <a:pt x="129" y="94"/>
                </a:lnTo>
                <a:lnTo>
                  <a:pt x="127" y="92"/>
                </a:lnTo>
                <a:lnTo>
                  <a:pt x="127" y="90"/>
                </a:lnTo>
                <a:lnTo>
                  <a:pt x="123" y="90"/>
                </a:lnTo>
                <a:lnTo>
                  <a:pt x="123" y="89"/>
                </a:lnTo>
                <a:lnTo>
                  <a:pt x="123" y="87"/>
                </a:lnTo>
                <a:lnTo>
                  <a:pt x="125" y="87"/>
                </a:lnTo>
                <a:lnTo>
                  <a:pt x="125" y="85"/>
                </a:lnTo>
                <a:lnTo>
                  <a:pt x="125" y="83"/>
                </a:lnTo>
                <a:lnTo>
                  <a:pt x="123" y="83"/>
                </a:lnTo>
                <a:lnTo>
                  <a:pt x="121" y="81"/>
                </a:lnTo>
                <a:lnTo>
                  <a:pt x="120" y="81"/>
                </a:lnTo>
                <a:lnTo>
                  <a:pt x="120" y="79"/>
                </a:lnTo>
                <a:lnTo>
                  <a:pt x="121" y="79"/>
                </a:lnTo>
                <a:lnTo>
                  <a:pt x="121" y="77"/>
                </a:lnTo>
                <a:lnTo>
                  <a:pt x="120" y="77"/>
                </a:lnTo>
                <a:lnTo>
                  <a:pt x="120" y="75"/>
                </a:lnTo>
                <a:lnTo>
                  <a:pt x="118" y="75"/>
                </a:lnTo>
                <a:lnTo>
                  <a:pt x="116" y="75"/>
                </a:lnTo>
                <a:lnTo>
                  <a:pt x="116" y="73"/>
                </a:lnTo>
                <a:lnTo>
                  <a:pt x="116" y="71"/>
                </a:lnTo>
                <a:lnTo>
                  <a:pt x="114" y="73"/>
                </a:lnTo>
                <a:lnTo>
                  <a:pt x="112" y="71"/>
                </a:lnTo>
                <a:lnTo>
                  <a:pt x="112" y="69"/>
                </a:lnTo>
                <a:lnTo>
                  <a:pt x="110" y="69"/>
                </a:lnTo>
                <a:lnTo>
                  <a:pt x="108" y="69"/>
                </a:lnTo>
                <a:lnTo>
                  <a:pt x="108" y="67"/>
                </a:lnTo>
                <a:lnTo>
                  <a:pt x="106" y="66"/>
                </a:lnTo>
                <a:lnTo>
                  <a:pt x="104" y="66"/>
                </a:lnTo>
                <a:lnTo>
                  <a:pt x="104" y="64"/>
                </a:lnTo>
                <a:lnTo>
                  <a:pt x="102" y="62"/>
                </a:lnTo>
                <a:lnTo>
                  <a:pt x="104" y="62"/>
                </a:lnTo>
                <a:lnTo>
                  <a:pt x="104" y="60"/>
                </a:lnTo>
                <a:lnTo>
                  <a:pt x="106" y="60"/>
                </a:lnTo>
                <a:lnTo>
                  <a:pt x="106" y="58"/>
                </a:lnTo>
                <a:lnTo>
                  <a:pt x="104" y="56"/>
                </a:lnTo>
                <a:lnTo>
                  <a:pt x="102" y="56"/>
                </a:lnTo>
                <a:lnTo>
                  <a:pt x="100" y="54"/>
                </a:lnTo>
                <a:lnTo>
                  <a:pt x="102" y="50"/>
                </a:lnTo>
                <a:lnTo>
                  <a:pt x="100" y="48"/>
                </a:lnTo>
                <a:lnTo>
                  <a:pt x="98" y="46"/>
                </a:lnTo>
                <a:lnTo>
                  <a:pt x="100" y="46"/>
                </a:lnTo>
                <a:lnTo>
                  <a:pt x="102" y="46"/>
                </a:lnTo>
                <a:lnTo>
                  <a:pt x="104" y="46"/>
                </a:lnTo>
                <a:lnTo>
                  <a:pt x="106" y="46"/>
                </a:lnTo>
                <a:lnTo>
                  <a:pt x="108" y="46"/>
                </a:lnTo>
                <a:lnTo>
                  <a:pt x="110" y="44"/>
                </a:lnTo>
                <a:lnTo>
                  <a:pt x="112" y="44"/>
                </a:lnTo>
                <a:lnTo>
                  <a:pt x="114" y="44"/>
                </a:lnTo>
                <a:lnTo>
                  <a:pt x="114" y="42"/>
                </a:lnTo>
                <a:lnTo>
                  <a:pt x="116" y="42"/>
                </a:lnTo>
                <a:lnTo>
                  <a:pt x="116" y="41"/>
                </a:lnTo>
                <a:lnTo>
                  <a:pt x="118" y="41"/>
                </a:lnTo>
                <a:lnTo>
                  <a:pt x="118" y="39"/>
                </a:lnTo>
                <a:lnTo>
                  <a:pt x="118" y="37"/>
                </a:lnTo>
                <a:lnTo>
                  <a:pt x="120" y="37"/>
                </a:lnTo>
                <a:lnTo>
                  <a:pt x="120" y="35"/>
                </a:lnTo>
                <a:lnTo>
                  <a:pt x="120" y="33"/>
                </a:lnTo>
                <a:lnTo>
                  <a:pt x="121" y="33"/>
                </a:lnTo>
                <a:lnTo>
                  <a:pt x="121" y="31"/>
                </a:lnTo>
                <a:lnTo>
                  <a:pt x="123" y="31"/>
                </a:lnTo>
                <a:lnTo>
                  <a:pt x="125" y="31"/>
                </a:lnTo>
                <a:lnTo>
                  <a:pt x="125" y="29"/>
                </a:lnTo>
                <a:lnTo>
                  <a:pt x="127" y="29"/>
                </a:lnTo>
                <a:lnTo>
                  <a:pt x="129" y="29"/>
                </a:lnTo>
                <a:lnTo>
                  <a:pt x="131" y="29"/>
                </a:lnTo>
                <a:lnTo>
                  <a:pt x="131" y="31"/>
                </a:lnTo>
                <a:lnTo>
                  <a:pt x="133" y="31"/>
                </a:lnTo>
                <a:lnTo>
                  <a:pt x="135" y="33"/>
                </a:lnTo>
                <a:lnTo>
                  <a:pt x="137" y="33"/>
                </a:lnTo>
                <a:lnTo>
                  <a:pt x="139" y="31"/>
                </a:lnTo>
                <a:lnTo>
                  <a:pt x="141" y="31"/>
                </a:lnTo>
                <a:lnTo>
                  <a:pt x="143" y="31"/>
                </a:lnTo>
                <a:lnTo>
                  <a:pt x="145" y="29"/>
                </a:lnTo>
                <a:lnTo>
                  <a:pt x="146" y="29"/>
                </a:lnTo>
                <a:lnTo>
                  <a:pt x="148" y="29"/>
                </a:lnTo>
                <a:lnTo>
                  <a:pt x="150" y="29"/>
                </a:lnTo>
                <a:lnTo>
                  <a:pt x="154" y="29"/>
                </a:lnTo>
                <a:lnTo>
                  <a:pt x="156" y="29"/>
                </a:lnTo>
                <a:lnTo>
                  <a:pt x="158" y="29"/>
                </a:lnTo>
                <a:lnTo>
                  <a:pt x="160" y="29"/>
                </a:lnTo>
                <a:lnTo>
                  <a:pt x="160" y="27"/>
                </a:lnTo>
                <a:lnTo>
                  <a:pt x="162" y="27"/>
                </a:lnTo>
                <a:lnTo>
                  <a:pt x="164" y="27"/>
                </a:lnTo>
                <a:lnTo>
                  <a:pt x="166" y="25"/>
                </a:lnTo>
                <a:lnTo>
                  <a:pt x="168" y="25"/>
                </a:lnTo>
                <a:lnTo>
                  <a:pt x="170" y="25"/>
                </a:lnTo>
                <a:lnTo>
                  <a:pt x="170" y="23"/>
                </a:lnTo>
                <a:lnTo>
                  <a:pt x="171" y="23"/>
                </a:lnTo>
                <a:lnTo>
                  <a:pt x="173" y="21"/>
                </a:lnTo>
                <a:lnTo>
                  <a:pt x="173" y="19"/>
                </a:lnTo>
                <a:lnTo>
                  <a:pt x="173" y="18"/>
                </a:lnTo>
                <a:lnTo>
                  <a:pt x="175" y="16"/>
                </a:lnTo>
                <a:lnTo>
                  <a:pt x="173" y="16"/>
                </a:lnTo>
                <a:lnTo>
                  <a:pt x="173" y="14"/>
                </a:lnTo>
                <a:lnTo>
                  <a:pt x="171" y="14"/>
                </a:lnTo>
                <a:lnTo>
                  <a:pt x="170" y="14"/>
                </a:lnTo>
                <a:lnTo>
                  <a:pt x="170" y="12"/>
                </a:lnTo>
                <a:lnTo>
                  <a:pt x="168" y="12"/>
                </a:lnTo>
                <a:lnTo>
                  <a:pt x="168" y="10"/>
                </a:lnTo>
                <a:lnTo>
                  <a:pt x="166" y="10"/>
                </a:lnTo>
                <a:lnTo>
                  <a:pt x="166" y="8"/>
                </a:lnTo>
                <a:lnTo>
                  <a:pt x="168" y="8"/>
                </a:lnTo>
                <a:lnTo>
                  <a:pt x="170" y="8"/>
                </a:lnTo>
                <a:lnTo>
                  <a:pt x="171" y="6"/>
                </a:lnTo>
                <a:lnTo>
                  <a:pt x="173" y="6"/>
                </a:lnTo>
                <a:lnTo>
                  <a:pt x="175" y="6"/>
                </a:lnTo>
                <a:lnTo>
                  <a:pt x="177" y="6"/>
                </a:lnTo>
                <a:lnTo>
                  <a:pt x="179" y="6"/>
                </a:lnTo>
                <a:lnTo>
                  <a:pt x="181" y="6"/>
                </a:lnTo>
                <a:lnTo>
                  <a:pt x="181" y="4"/>
                </a:lnTo>
                <a:lnTo>
                  <a:pt x="183" y="4"/>
                </a:lnTo>
                <a:lnTo>
                  <a:pt x="185" y="2"/>
                </a:lnTo>
                <a:lnTo>
                  <a:pt x="185" y="0"/>
                </a:lnTo>
                <a:lnTo>
                  <a:pt x="187" y="0"/>
                </a:lnTo>
                <a:lnTo>
                  <a:pt x="189" y="0"/>
                </a:lnTo>
                <a:lnTo>
                  <a:pt x="191" y="0"/>
                </a:lnTo>
                <a:lnTo>
                  <a:pt x="193" y="0"/>
                </a:lnTo>
                <a:lnTo>
                  <a:pt x="195" y="0"/>
                </a:lnTo>
                <a:lnTo>
                  <a:pt x="196" y="0"/>
                </a:lnTo>
                <a:lnTo>
                  <a:pt x="198" y="0"/>
                </a:lnTo>
                <a:lnTo>
                  <a:pt x="200" y="0"/>
                </a:lnTo>
                <a:lnTo>
                  <a:pt x="202" y="0"/>
                </a:lnTo>
                <a:lnTo>
                  <a:pt x="204" y="2"/>
                </a:lnTo>
                <a:lnTo>
                  <a:pt x="206" y="2"/>
                </a:lnTo>
                <a:lnTo>
                  <a:pt x="208" y="2"/>
                </a:lnTo>
                <a:lnTo>
                  <a:pt x="210" y="2"/>
                </a:lnTo>
                <a:lnTo>
                  <a:pt x="210" y="4"/>
                </a:lnTo>
                <a:lnTo>
                  <a:pt x="212" y="4"/>
                </a:lnTo>
                <a:lnTo>
                  <a:pt x="214" y="4"/>
                </a:lnTo>
                <a:lnTo>
                  <a:pt x="216" y="4"/>
                </a:lnTo>
                <a:lnTo>
                  <a:pt x="216" y="6"/>
                </a:lnTo>
                <a:lnTo>
                  <a:pt x="218" y="6"/>
                </a:lnTo>
                <a:lnTo>
                  <a:pt x="219" y="6"/>
                </a:lnTo>
                <a:close/>
              </a:path>
            </a:pathLst>
          </a:custGeom>
          <a:solidFill>
            <a:srgbClr val="7BC36F"/>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22" name="Freeform 34">
            <a:extLst>
              <a:ext uri="{FF2B5EF4-FFF2-40B4-BE49-F238E27FC236}">
                <a16:creationId xmlns:a16="http://schemas.microsoft.com/office/drawing/2014/main" id="{BD263480-5562-4DDF-6ECE-766392013444}"/>
              </a:ext>
            </a:extLst>
          </p:cNvPr>
          <p:cNvSpPr>
            <a:spLocks noEditPoints="1"/>
          </p:cNvSpPr>
          <p:nvPr/>
        </p:nvSpPr>
        <p:spPr bwMode="auto">
          <a:xfrm>
            <a:off x="5574882" y="5512128"/>
            <a:ext cx="457351" cy="543105"/>
          </a:xfrm>
          <a:custGeom>
            <a:avLst/>
            <a:gdLst>
              <a:gd name="T0" fmla="*/ 188 w 192"/>
              <a:gd name="T1" fmla="*/ 198 h 228"/>
              <a:gd name="T2" fmla="*/ 192 w 192"/>
              <a:gd name="T3" fmla="*/ 199 h 228"/>
              <a:gd name="T4" fmla="*/ 173 w 192"/>
              <a:gd name="T5" fmla="*/ 150 h 228"/>
              <a:gd name="T6" fmla="*/ 61 w 192"/>
              <a:gd name="T7" fmla="*/ 0 h 228"/>
              <a:gd name="T8" fmla="*/ 71 w 192"/>
              <a:gd name="T9" fmla="*/ 11 h 228"/>
              <a:gd name="T10" fmla="*/ 86 w 192"/>
              <a:gd name="T11" fmla="*/ 21 h 228"/>
              <a:gd name="T12" fmla="*/ 92 w 192"/>
              <a:gd name="T13" fmla="*/ 34 h 228"/>
              <a:gd name="T14" fmla="*/ 90 w 192"/>
              <a:gd name="T15" fmla="*/ 40 h 228"/>
              <a:gd name="T16" fmla="*/ 90 w 192"/>
              <a:gd name="T17" fmla="*/ 44 h 228"/>
              <a:gd name="T18" fmla="*/ 104 w 192"/>
              <a:gd name="T19" fmla="*/ 52 h 228"/>
              <a:gd name="T20" fmla="*/ 111 w 192"/>
              <a:gd name="T21" fmla="*/ 65 h 228"/>
              <a:gd name="T22" fmla="*/ 127 w 192"/>
              <a:gd name="T23" fmla="*/ 61 h 228"/>
              <a:gd name="T24" fmla="*/ 136 w 192"/>
              <a:gd name="T25" fmla="*/ 86 h 228"/>
              <a:gd name="T26" fmla="*/ 146 w 192"/>
              <a:gd name="T27" fmla="*/ 115 h 228"/>
              <a:gd name="T28" fmla="*/ 167 w 192"/>
              <a:gd name="T29" fmla="*/ 138 h 228"/>
              <a:gd name="T30" fmla="*/ 167 w 192"/>
              <a:gd name="T31" fmla="*/ 148 h 228"/>
              <a:gd name="T32" fmla="*/ 161 w 192"/>
              <a:gd name="T33" fmla="*/ 142 h 228"/>
              <a:gd name="T34" fmla="*/ 173 w 192"/>
              <a:gd name="T35" fmla="*/ 153 h 228"/>
              <a:gd name="T36" fmla="*/ 182 w 192"/>
              <a:gd name="T37" fmla="*/ 163 h 228"/>
              <a:gd name="T38" fmla="*/ 186 w 192"/>
              <a:gd name="T39" fmla="*/ 171 h 228"/>
              <a:gd name="T40" fmla="*/ 190 w 192"/>
              <a:gd name="T41" fmla="*/ 176 h 228"/>
              <a:gd name="T42" fmla="*/ 186 w 192"/>
              <a:gd name="T43" fmla="*/ 184 h 228"/>
              <a:gd name="T44" fmla="*/ 179 w 192"/>
              <a:gd name="T45" fmla="*/ 182 h 228"/>
              <a:gd name="T46" fmla="*/ 190 w 192"/>
              <a:gd name="T47" fmla="*/ 192 h 228"/>
              <a:gd name="T48" fmla="*/ 184 w 192"/>
              <a:gd name="T49" fmla="*/ 205 h 228"/>
              <a:gd name="T50" fmla="*/ 182 w 192"/>
              <a:gd name="T51" fmla="*/ 207 h 228"/>
              <a:gd name="T52" fmla="*/ 167 w 192"/>
              <a:gd name="T53" fmla="*/ 215 h 228"/>
              <a:gd name="T54" fmla="*/ 140 w 192"/>
              <a:gd name="T55" fmla="*/ 213 h 228"/>
              <a:gd name="T56" fmla="*/ 117 w 192"/>
              <a:gd name="T57" fmla="*/ 211 h 228"/>
              <a:gd name="T58" fmla="*/ 111 w 192"/>
              <a:gd name="T59" fmla="*/ 207 h 228"/>
              <a:gd name="T60" fmla="*/ 111 w 192"/>
              <a:gd name="T61" fmla="*/ 209 h 228"/>
              <a:gd name="T62" fmla="*/ 106 w 192"/>
              <a:gd name="T63" fmla="*/ 213 h 228"/>
              <a:gd name="T64" fmla="*/ 94 w 192"/>
              <a:gd name="T65" fmla="*/ 215 h 228"/>
              <a:gd name="T66" fmla="*/ 79 w 192"/>
              <a:gd name="T67" fmla="*/ 219 h 228"/>
              <a:gd name="T68" fmla="*/ 65 w 192"/>
              <a:gd name="T69" fmla="*/ 221 h 228"/>
              <a:gd name="T70" fmla="*/ 50 w 192"/>
              <a:gd name="T71" fmla="*/ 223 h 228"/>
              <a:gd name="T72" fmla="*/ 46 w 192"/>
              <a:gd name="T73" fmla="*/ 223 h 228"/>
              <a:gd name="T74" fmla="*/ 36 w 192"/>
              <a:gd name="T75" fmla="*/ 226 h 228"/>
              <a:gd name="T76" fmla="*/ 31 w 192"/>
              <a:gd name="T77" fmla="*/ 224 h 228"/>
              <a:gd name="T78" fmla="*/ 23 w 192"/>
              <a:gd name="T79" fmla="*/ 219 h 228"/>
              <a:gd name="T80" fmla="*/ 23 w 192"/>
              <a:gd name="T81" fmla="*/ 213 h 228"/>
              <a:gd name="T82" fmla="*/ 23 w 192"/>
              <a:gd name="T83" fmla="*/ 211 h 228"/>
              <a:gd name="T84" fmla="*/ 19 w 192"/>
              <a:gd name="T85" fmla="*/ 207 h 228"/>
              <a:gd name="T86" fmla="*/ 17 w 192"/>
              <a:gd name="T87" fmla="*/ 198 h 228"/>
              <a:gd name="T88" fmla="*/ 15 w 192"/>
              <a:gd name="T89" fmla="*/ 180 h 228"/>
              <a:gd name="T90" fmla="*/ 15 w 192"/>
              <a:gd name="T91" fmla="*/ 167 h 228"/>
              <a:gd name="T92" fmla="*/ 8 w 192"/>
              <a:gd name="T93" fmla="*/ 151 h 228"/>
              <a:gd name="T94" fmla="*/ 6 w 192"/>
              <a:gd name="T95" fmla="*/ 138 h 228"/>
              <a:gd name="T96" fmla="*/ 8 w 192"/>
              <a:gd name="T97" fmla="*/ 125 h 228"/>
              <a:gd name="T98" fmla="*/ 6 w 192"/>
              <a:gd name="T99" fmla="*/ 115 h 228"/>
              <a:gd name="T100" fmla="*/ 13 w 192"/>
              <a:gd name="T101" fmla="*/ 105 h 228"/>
              <a:gd name="T102" fmla="*/ 19 w 192"/>
              <a:gd name="T103" fmla="*/ 96 h 228"/>
              <a:gd name="T104" fmla="*/ 15 w 192"/>
              <a:gd name="T105" fmla="*/ 80 h 228"/>
              <a:gd name="T106" fmla="*/ 19 w 192"/>
              <a:gd name="T107" fmla="*/ 61 h 228"/>
              <a:gd name="T108" fmla="*/ 17 w 192"/>
              <a:gd name="T109" fmla="*/ 50 h 228"/>
              <a:gd name="T110" fmla="*/ 27 w 192"/>
              <a:gd name="T111" fmla="*/ 42 h 228"/>
              <a:gd name="T112" fmla="*/ 38 w 192"/>
              <a:gd name="T113" fmla="*/ 44 h 228"/>
              <a:gd name="T114" fmla="*/ 46 w 192"/>
              <a:gd name="T115" fmla="*/ 34 h 228"/>
              <a:gd name="T116" fmla="*/ 40 w 192"/>
              <a:gd name="T117" fmla="*/ 31 h 228"/>
              <a:gd name="T118" fmla="*/ 42 w 192"/>
              <a:gd name="T119" fmla="*/ 19 h 228"/>
              <a:gd name="T120" fmla="*/ 54 w 192"/>
              <a:gd name="T121" fmla="*/ 19 h 228"/>
              <a:gd name="T122" fmla="*/ 52 w 192"/>
              <a:gd name="T123" fmla="*/ 4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2" h="228">
                <a:moveTo>
                  <a:pt x="192" y="201"/>
                </a:moveTo>
                <a:lnTo>
                  <a:pt x="192" y="203"/>
                </a:lnTo>
                <a:lnTo>
                  <a:pt x="190" y="203"/>
                </a:lnTo>
                <a:lnTo>
                  <a:pt x="188" y="203"/>
                </a:lnTo>
                <a:lnTo>
                  <a:pt x="186" y="203"/>
                </a:lnTo>
                <a:lnTo>
                  <a:pt x="186" y="201"/>
                </a:lnTo>
                <a:lnTo>
                  <a:pt x="186" y="199"/>
                </a:lnTo>
                <a:lnTo>
                  <a:pt x="186" y="198"/>
                </a:lnTo>
                <a:lnTo>
                  <a:pt x="188" y="198"/>
                </a:lnTo>
                <a:lnTo>
                  <a:pt x="188" y="196"/>
                </a:lnTo>
                <a:lnTo>
                  <a:pt x="188" y="194"/>
                </a:lnTo>
                <a:lnTo>
                  <a:pt x="190" y="194"/>
                </a:lnTo>
                <a:lnTo>
                  <a:pt x="190" y="192"/>
                </a:lnTo>
                <a:lnTo>
                  <a:pt x="192" y="192"/>
                </a:lnTo>
                <a:lnTo>
                  <a:pt x="192" y="194"/>
                </a:lnTo>
                <a:lnTo>
                  <a:pt x="192" y="196"/>
                </a:lnTo>
                <a:lnTo>
                  <a:pt x="192" y="198"/>
                </a:lnTo>
                <a:lnTo>
                  <a:pt x="192" y="199"/>
                </a:lnTo>
                <a:lnTo>
                  <a:pt x="192" y="201"/>
                </a:lnTo>
                <a:close/>
                <a:moveTo>
                  <a:pt x="173" y="146"/>
                </a:moveTo>
                <a:lnTo>
                  <a:pt x="173" y="148"/>
                </a:lnTo>
                <a:lnTo>
                  <a:pt x="175" y="148"/>
                </a:lnTo>
                <a:lnTo>
                  <a:pt x="177" y="150"/>
                </a:lnTo>
                <a:lnTo>
                  <a:pt x="177" y="151"/>
                </a:lnTo>
                <a:lnTo>
                  <a:pt x="175" y="151"/>
                </a:lnTo>
                <a:lnTo>
                  <a:pt x="173" y="151"/>
                </a:lnTo>
                <a:lnTo>
                  <a:pt x="173" y="150"/>
                </a:lnTo>
                <a:lnTo>
                  <a:pt x="173" y="148"/>
                </a:lnTo>
                <a:lnTo>
                  <a:pt x="171" y="148"/>
                </a:lnTo>
                <a:lnTo>
                  <a:pt x="171" y="146"/>
                </a:lnTo>
                <a:lnTo>
                  <a:pt x="173" y="146"/>
                </a:lnTo>
                <a:close/>
                <a:moveTo>
                  <a:pt x="56" y="0"/>
                </a:moveTo>
                <a:lnTo>
                  <a:pt x="56" y="2"/>
                </a:lnTo>
                <a:lnTo>
                  <a:pt x="58" y="2"/>
                </a:lnTo>
                <a:lnTo>
                  <a:pt x="59" y="0"/>
                </a:lnTo>
                <a:lnTo>
                  <a:pt x="61" y="0"/>
                </a:lnTo>
                <a:lnTo>
                  <a:pt x="63" y="0"/>
                </a:lnTo>
                <a:lnTo>
                  <a:pt x="63" y="2"/>
                </a:lnTo>
                <a:lnTo>
                  <a:pt x="65" y="2"/>
                </a:lnTo>
                <a:lnTo>
                  <a:pt x="65" y="4"/>
                </a:lnTo>
                <a:lnTo>
                  <a:pt x="65" y="6"/>
                </a:lnTo>
                <a:lnTo>
                  <a:pt x="67" y="7"/>
                </a:lnTo>
                <a:lnTo>
                  <a:pt x="67" y="9"/>
                </a:lnTo>
                <a:lnTo>
                  <a:pt x="69" y="9"/>
                </a:lnTo>
                <a:lnTo>
                  <a:pt x="71" y="11"/>
                </a:lnTo>
                <a:lnTo>
                  <a:pt x="71" y="13"/>
                </a:lnTo>
                <a:lnTo>
                  <a:pt x="71" y="15"/>
                </a:lnTo>
                <a:lnTo>
                  <a:pt x="73" y="15"/>
                </a:lnTo>
                <a:lnTo>
                  <a:pt x="73" y="17"/>
                </a:lnTo>
                <a:lnTo>
                  <a:pt x="75" y="19"/>
                </a:lnTo>
                <a:lnTo>
                  <a:pt x="77" y="21"/>
                </a:lnTo>
                <a:lnTo>
                  <a:pt x="79" y="21"/>
                </a:lnTo>
                <a:lnTo>
                  <a:pt x="83" y="21"/>
                </a:lnTo>
                <a:lnTo>
                  <a:pt x="86" y="21"/>
                </a:lnTo>
                <a:lnTo>
                  <a:pt x="88" y="21"/>
                </a:lnTo>
                <a:lnTo>
                  <a:pt x="88" y="23"/>
                </a:lnTo>
                <a:lnTo>
                  <a:pt x="90" y="23"/>
                </a:lnTo>
                <a:lnTo>
                  <a:pt x="90" y="25"/>
                </a:lnTo>
                <a:lnTo>
                  <a:pt x="90" y="27"/>
                </a:lnTo>
                <a:lnTo>
                  <a:pt x="92" y="27"/>
                </a:lnTo>
                <a:lnTo>
                  <a:pt x="92" y="29"/>
                </a:lnTo>
                <a:lnTo>
                  <a:pt x="92" y="32"/>
                </a:lnTo>
                <a:lnTo>
                  <a:pt x="92" y="34"/>
                </a:lnTo>
                <a:lnTo>
                  <a:pt x="94" y="34"/>
                </a:lnTo>
                <a:lnTo>
                  <a:pt x="94" y="36"/>
                </a:lnTo>
                <a:lnTo>
                  <a:pt x="96" y="38"/>
                </a:lnTo>
                <a:lnTo>
                  <a:pt x="98" y="38"/>
                </a:lnTo>
                <a:lnTo>
                  <a:pt x="98" y="40"/>
                </a:lnTo>
                <a:lnTo>
                  <a:pt x="96" y="40"/>
                </a:lnTo>
                <a:lnTo>
                  <a:pt x="94" y="40"/>
                </a:lnTo>
                <a:lnTo>
                  <a:pt x="92" y="40"/>
                </a:lnTo>
                <a:lnTo>
                  <a:pt x="90" y="40"/>
                </a:lnTo>
                <a:lnTo>
                  <a:pt x="90" y="38"/>
                </a:lnTo>
                <a:lnTo>
                  <a:pt x="88" y="38"/>
                </a:lnTo>
                <a:lnTo>
                  <a:pt x="86" y="38"/>
                </a:lnTo>
                <a:lnTo>
                  <a:pt x="84" y="38"/>
                </a:lnTo>
                <a:lnTo>
                  <a:pt x="84" y="40"/>
                </a:lnTo>
                <a:lnTo>
                  <a:pt x="86" y="42"/>
                </a:lnTo>
                <a:lnTo>
                  <a:pt x="86" y="44"/>
                </a:lnTo>
                <a:lnTo>
                  <a:pt x="88" y="44"/>
                </a:lnTo>
                <a:lnTo>
                  <a:pt x="90" y="44"/>
                </a:lnTo>
                <a:lnTo>
                  <a:pt x="92" y="44"/>
                </a:lnTo>
                <a:lnTo>
                  <a:pt x="94" y="44"/>
                </a:lnTo>
                <a:lnTo>
                  <a:pt x="96" y="44"/>
                </a:lnTo>
                <a:lnTo>
                  <a:pt x="96" y="46"/>
                </a:lnTo>
                <a:lnTo>
                  <a:pt x="98" y="46"/>
                </a:lnTo>
                <a:lnTo>
                  <a:pt x="100" y="48"/>
                </a:lnTo>
                <a:lnTo>
                  <a:pt x="102" y="48"/>
                </a:lnTo>
                <a:lnTo>
                  <a:pt x="102" y="50"/>
                </a:lnTo>
                <a:lnTo>
                  <a:pt x="104" y="52"/>
                </a:lnTo>
                <a:lnTo>
                  <a:pt x="104" y="54"/>
                </a:lnTo>
                <a:lnTo>
                  <a:pt x="104" y="55"/>
                </a:lnTo>
                <a:lnTo>
                  <a:pt x="104" y="57"/>
                </a:lnTo>
                <a:lnTo>
                  <a:pt x="106" y="57"/>
                </a:lnTo>
                <a:lnTo>
                  <a:pt x="106" y="59"/>
                </a:lnTo>
                <a:lnTo>
                  <a:pt x="108" y="61"/>
                </a:lnTo>
                <a:lnTo>
                  <a:pt x="109" y="61"/>
                </a:lnTo>
                <a:lnTo>
                  <a:pt x="111" y="63"/>
                </a:lnTo>
                <a:lnTo>
                  <a:pt x="111" y="65"/>
                </a:lnTo>
                <a:lnTo>
                  <a:pt x="113" y="67"/>
                </a:lnTo>
                <a:lnTo>
                  <a:pt x="115" y="69"/>
                </a:lnTo>
                <a:lnTo>
                  <a:pt x="117" y="69"/>
                </a:lnTo>
                <a:lnTo>
                  <a:pt x="119" y="65"/>
                </a:lnTo>
                <a:lnTo>
                  <a:pt x="119" y="63"/>
                </a:lnTo>
                <a:lnTo>
                  <a:pt x="121" y="61"/>
                </a:lnTo>
                <a:lnTo>
                  <a:pt x="123" y="59"/>
                </a:lnTo>
                <a:lnTo>
                  <a:pt x="125" y="59"/>
                </a:lnTo>
                <a:lnTo>
                  <a:pt x="127" y="61"/>
                </a:lnTo>
                <a:lnTo>
                  <a:pt x="131" y="65"/>
                </a:lnTo>
                <a:lnTo>
                  <a:pt x="132" y="69"/>
                </a:lnTo>
                <a:lnTo>
                  <a:pt x="132" y="71"/>
                </a:lnTo>
                <a:lnTo>
                  <a:pt x="132" y="73"/>
                </a:lnTo>
                <a:lnTo>
                  <a:pt x="132" y="77"/>
                </a:lnTo>
                <a:lnTo>
                  <a:pt x="132" y="79"/>
                </a:lnTo>
                <a:lnTo>
                  <a:pt x="132" y="82"/>
                </a:lnTo>
                <a:lnTo>
                  <a:pt x="134" y="84"/>
                </a:lnTo>
                <a:lnTo>
                  <a:pt x="136" y="86"/>
                </a:lnTo>
                <a:lnTo>
                  <a:pt x="138" y="88"/>
                </a:lnTo>
                <a:lnTo>
                  <a:pt x="140" y="90"/>
                </a:lnTo>
                <a:lnTo>
                  <a:pt x="140" y="96"/>
                </a:lnTo>
                <a:lnTo>
                  <a:pt x="140" y="100"/>
                </a:lnTo>
                <a:lnTo>
                  <a:pt x="140" y="103"/>
                </a:lnTo>
                <a:lnTo>
                  <a:pt x="140" y="105"/>
                </a:lnTo>
                <a:lnTo>
                  <a:pt x="140" y="107"/>
                </a:lnTo>
                <a:lnTo>
                  <a:pt x="144" y="113"/>
                </a:lnTo>
                <a:lnTo>
                  <a:pt x="146" y="115"/>
                </a:lnTo>
                <a:lnTo>
                  <a:pt x="146" y="117"/>
                </a:lnTo>
                <a:lnTo>
                  <a:pt x="146" y="121"/>
                </a:lnTo>
                <a:lnTo>
                  <a:pt x="148" y="123"/>
                </a:lnTo>
                <a:lnTo>
                  <a:pt x="152" y="127"/>
                </a:lnTo>
                <a:lnTo>
                  <a:pt x="156" y="128"/>
                </a:lnTo>
                <a:lnTo>
                  <a:pt x="157" y="128"/>
                </a:lnTo>
                <a:lnTo>
                  <a:pt x="161" y="132"/>
                </a:lnTo>
                <a:lnTo>
                  <a:pt x="163" y="134"/>
                </a:lnTo>
                <a:lnTo>
                  <a:pt x="167" y="138"/>
                </a:lnTo>
                <a:lnTo>
                  <a:pt x="167" y="140"/>
                </a:lnTo>
                <a:lnTo>
                  <a:pt x="165" y="140"/>
                </a:lnTo>
                <a:lnTo>
                  <a:pt x="167" y="142"/>
                </a:lnTo>
                <a:lnTo>
                  <a:pt x="169" y="144"/>
                </a:lnTo>
                <a:lnTo>
                  <a:pt x="171" y="146"/>
                </a:lnTo>
                <a:lnTo>
                  <a:pt x="171" y="148"/>
                </a:lnTo>
                <a:lnTo>
                  <a:pt x="171" y="150"/>
                </a:lnTo>
                <a:lnTo>
                  <a:pt x="169" y="150"/>
                </a:lnTo>
                <a:lnTo>
                  <a:pt x="167" y="148"/>
                </a:lnTo>
                <a:lnTo>
                  <a:pt x="167" y="146"/>
                </a:lnTo>
                <a:lnTo>
                  <a:pt x="167" y="144"/>
                </a:lnTo>
                <a:lnTo>
                  <a:pt x="165" y="144"/>
                </a:lnTo>
                <a:lnTo>
                  <a:pt x="165" y="142"/>
                </a:lnTo>
                <a:lnTo>
                  <a:pt x="163" y="142"/>
                </a:lnTo>
                <a:lnTo>
                  <a:pt x="161" y="140"/>
                </a:lnTo>
                <a:lnTo>
                  <a:pt x="159" y="140"/>
                </a:lnTo>
                <a:lnTo>
                  <a:pt x="159" y="142"/>
                </a:lnTo>
                <a:lnTo>
                  <a:pt x="161" y="142"/>
                </a:lnTo>
                <a:lnTo>
                  <a:pt x="163" y="142"/>
                </a:lnTo>
                <a:lnTo>
                  <a:pt x="165" y="144"/>
                </a:lnTo>
                <a:lnTo>
                  <a:pt x="165" y="146"/>
                </a:lnTo>
                <a:lnTo>
                  <a:pt x="167" y="148"/>
                </a:lnTo>
                <a:lnTo>
                  <a:pt x="167" y="150"/>
                </a:lnTo>
                <a:lnTo>
                  <a:pt x="169" y="151"/>
                </a:lnTo>
                <a:lnTo>
                  <a:pt x="171" y="151"/>
                </a:lnTo>
                <a:lnTo>
                  <a:pt x="173" y="151"/>
                </a:lnTo>
                <a:lnTo>
                  <a:pt x="173" y="153"/>
                </a:lnTo>
                <a:lnTo>
                  <a:pt x="175" y="153"/>
                </a:lnTo>
                <a:lnTo>
                  <a:pt x="177" y="155"/>
                </a:lnTo>
                <a:lnTo>
                  <a:pt x="177" y="157"/>
                </a:lnTo>
                <a:lnTo>
                  <a:pt x="177" y="159"/>
                </a:lnTo>
                <a:lnTo>
                  <a:pt x="179" y="159"/>
                </a:lnTo>
                <a:lnTo>
                  <a:pt x="179" y="161"/>
                </a:lnTo>
                <a:lnTo>
                  <a:pt x="181" y="161"/>
                </a:lnTo>
                <a:lnTo>
                  <a:pt x="182" y="161"/>
                </a:lnTo>
                <a:lnTo>
                  <a:pt x="182" y="163"/>
                </a:lnTo>
                <a:lnTo>
                  <a:pt x="184" y="163"/>
                </a:lnTo>
                <a:lnTo>
                  <a:pt x="184" y="165"/>
                </a:lnTo>
                <a:lnTo>
                  <a:pt x="186" y="165"/>
                </a:lnTo>
                <a:lnTo>
                  <a:pt x="186" y="167"/>
                </a:lnTo>
                <a:lnTo>
                  <a:pt x="188" y="167"/>
                </a:lnTo>
                <a:lnTo>
                  <a:pt x="188" y="169"/>
                </a:lnTo>
                <a:lnTo>
                  <a:pt x="186" y="171"/>
                </a:lnTo>
                <a:lnTo>
                  <a:pt x="188" y="171"/>
                </a:lnTo>
                <a:lnTo>
                  <a:pt x="186" y="171"/>
                </a:lnTo>
                <a:lnTo>
                  <a:pt x="188" y="173"/>
                </a:lnTo>
                <a:lnTo>
                  <a:pt x="188" y="175"/>
                </a:lnTo>
                <a:lnTo>
                  <a:pt x="186" y="175"/>
                </a:lnTo>
                <a:lnTo>
                  <a:pt x="188" y="175"/>
                </a:lnTo>
                <a:lnTo>
                  <a:pt x="186" y="175"/>
                </a:lnTo>
                <a:lnTo>
                  <a:pt x="186" y="176"/>
                </a:lnTo>
                <a:lnTo>
                  <a:pt x="188" y="175"/>
                </a:lnTo>
                <a:lnTo>
                  <a:pt x="188" y="176"/>
                </a:lnTo>
                <a:lnTo>
                  <a:pt x="190" y="176"/>
                </a:lnTo>
                <a:lnTo>
                  <a:pt x="190" y="178"/>
                </a:lnTo>
                <a:lnTo>
                  <a:pt x="190" y="180"/>
                </a:lnTo>
                <a:lnTo>
                  <a:pt x="190" y="182"/>
                </a:lnTo>
                <a:lnTo>
                  <a:pt x="190" y="184"/>
                </a:lnTo>
                <a:lnTo>
                  <a:pt x="190" y="186"/>
                </a:lnTo>
                <a:lnTo>
                  <a:pt x="188" y="186"/>
                </a:lnTo>
                <a:lnTo>
                  <a:pt x="188" y="188"/>
                </a:lnTo>
                <a:lnTo>
                  <a:pt x="188" y="186"/>
                </a:lnTo>
                <a:lnTo>
                  <a:pt x="186" y="184"/>
                </a:lnTo>
                <a:lnTo>
                  <a:pt x="184" y="182"/>
                </a:lnTo>
                <a:lnTo>
                  <a:pt x="182" y="182"/>
                </a:lnTo>
                <a:lnTo>
                  <a:pt x="179" y="182"/>
                </a:lnTo>
                <a:lnTo>
                  <a:pt x="177" y="182"/>
                </a:lnTo>
                <a:lnTo>
                  <a:pt x="175" y="182"/>
                </a:lnTo>
                <a:lnTo>
                  <a:pt x="175" y="184"/>
                </a:lnTo>
                <a:lnTo>
                  <a:pt x="175" y="182"/>
                </a:lnTo>
                <a:lnTo>
                  <a:pt x="177" y="182"/>
                </a:lnTo>
                <a:lnTo>
                  <a:pt x="179" y="182"/>
                </a:lnTo>
                <a:lnTo>
                  <a:pt x="181" y="182"/>
                </a:lnTo>
                <a:lnTo>
                  <a:pt x="182" y="182"/>
                </a:lnTo>
                <a:lnTo>
                  <a:pt x="184" y="184"/>
                </a:lnTo>
                <a:lnTo>
                  <a:pt x="186" y="184"/>
                </a:lnTo>
                <a:lnTo>
                  <a:pt x="186" y="186"/>
                </a:lnTo>
                <a:lnTo>
                  <a:pt x="186" y="188"/>
                </a:lnTo>
                <a:lnTo>
                  <a:pt x="188" y="190"/>
                </a:lnTo>
                <a:lnTo>
                  <a:pt x="190" y="190"/>
                </a:lnTo>
                <a:lnTo>
                  <a:pt x="190" y="192"/>
                </a:lnTo>
                <a:lnTo>
                  <a:pt x="190" y="194"/>
                </a:lnTo>
                <a:lnTo>
                  <a:pt x="188" y="194"/>
                </a:lnTo>
                <a:lnTo>
                  <a:pt x="188" y="198"/>
                </a:lnTo>
                <a:lnTo>
                  <a:pt x="186" y="198"/>
                </a:lnTo>
                <a:lnTo>
                  <a:pt x="186" y="199"/>
                </a:lnTo>
                <a:lnTo>
                  <a:pt x="186" y="201"/>
                </a:lnTo>
                <a:lnTo>
                  <a:pt x="186" y="203"/>
                </a:lnTo>
                <a:lnTo>
                  <a:pt x="184" y="203"/>
                </a:lnTo>
                <a:lnTo>
                  <a:pt x="184" y="205"/>
                </a:lnTo>
                <a:lnTo>
                  <a:pt x="182" y="205"/>
                </a:lnTo>
                <a:lnTo>
                  <a:pt x="181" y="205"/>
                </a:lnTo>
                <a:lnTo>
                  <a:pt x="179" y="205"/>
                </a:lnTo>
                <a:lnTo>
                  <a:pt x="179" y="203"/>
                </a:lnTo>
                <a:lnTo>
                  <a:pt x="179" y="205"/>
                </a:lnTo>
                <a:lnTo>
                  <a:pt x="181" y="205"/>
                </a:lnTo>
                <a:lnTo>
                  <a:pt x="182" y="207"/>
                </a:lnTo>
                <a:lnTo>
                  <a:pt x="184" y="207"/>
                </a:lnTo>
                <a:lnTo>
                  <a:pt x="182" y="207"/>
                </a:lnTo>
                <a:lnTo>
                  <a:pt x="182" y="209"/>
                </a:lnTo>
                <a:lnTo>
                  <a:pt x="181" y="209"/>
                </a:lnTo>
                <a:lnTo>
                  <a:pt x="181" y="211"/>
                </a:lnTo>
                <a:lnTo>
                  <a:pt x="181" y="213"/>
                </a:lnTo>
                <a:lnTo>
                  <a:pt x="181" y="215"/>
                </a:lnTo>
                <a:lnTo>
                  <a:pt x="179" y="215"/>
                </a:lnTo>
                <a:lnTo>
                  <a:pt x="171" y="215"/>
                </a:lnTo>
                <a:lnTo>
                  <a:pt x="169" y="215"/>
                </a:lnTo>
                <a:lnTo>
                  <a:pt x="167" y="215"/>
                </a:lnTo>
                <a:lnTo>
                  <a:pt x="165" y="215"/>
                </a:lnTo>
                <a:lnTo>
                  <a:pt x="165" y="213"/>
                </a:lnTo>
                <a:lnTo>
                  <a:pt x="163" y="213"/>
                </a:lnTo>
                <a:lnTo>
                  <a:pt x="161" y="213"/>
                </a:lnTo>
                <a:lnTo>
                  <a:pt x="157" y="213"/>
                </a:lnTo>
                <a:lnTo>
                  <a:pt x="156" y="213"/>
                </a:lnTo>
                <a:lnTo>
                  <a:pt x="150" y="213"/>
                </a:lnTo>
                <a:lnTo>
                  <a:pt x="144" y="213"/>
                </a:lnTo>
                <a:lnTo>
                  <a:pt x="140" y="213"/>
                </a:lnTo>
                <a:lnTo>
                  <a:pt x="136" y="213"/>
                </a:lnTo>
                <a:lnTo>
                  <a:pt x="131" y="213"/>
                </a:lnTo>
                <a:lnTo>
                  <a:pt x="127" y="213"/>
                </a:lnTo>
                <a:lnTo>
                  <a:pt x="121" y="213"/>
                </a:lnTo>
                <a:lnTo>
                  <a:pt x="119" y="215"/>
                </a:lnTo>
                <a:lnTo>
                  <a:pt x="119" y="213"/>
                </a:lnTo>
                <a:lnTo>
                  <a:pt x="117" y="213"/>
                </a:lnTo>
                <a:lnTo>
                  <a:pt x="115" y="211"/>
                </a:lnTo>
                <a:lnTo>
                  <a:pt x="117" y="211"/>
                </a:lnTo>
                <a:lnTo>
                  <a:pt x="117" y="209"/>
                </a:lnTo>
                <a:lnTo>
                  <a:pt x="119" y="211"/>
                </a:lnTo>
                <a:lnTo>
                  <a:pt x="119" y="209"/>
                </a:lnTo>
                <a:lnTo>
                  <a:pt x="117" y="209"/>
                </a:lnTo>
                <a:lnTo>
                  <a:pt x="117" y="211"/>
                </a:lnTo>
                <a:lnTo>
                  <a:pt x="117" y="209"/>
                </a:lnTo>
                <a:lnTo>
                  <a:pt x="115" y="209"/>
                </a:lnTo>
                <a:lnTo>
                  <a:pt x="113" y="207"/>
                </a:lnTo>
                <a:lnTo>
                  <a:pt x="111" y="207"/>
                </a:lnTo>
                <a:lnTo>
                  <a:pt x="109" y="209"/>
                </a:lnTo>
                <a:lnTo>
                  <a:pt x="108" y="211"/>
                </a:lnTo>
                <a:lnTo>
                  <a:pt x="108" y="209"/>
                </a:lnTo>
                <a:lnTo>
                  <a:pt x="106" y="209"/>
                </a:lnTo>
                <a:lnTo>
                  <a:pt x="106" y="211"/>
                </a:lnTo>
                <a:lnTo>
                  <a:pt x="108" y="211"/>
                </a:lnTo>
                <a:lnTo>
                  <a:pt x="109" y="211"/>
                </a:lnTo>
                <a:lnTo>
                  <a:pt x="111" y="211"/>
                </a:lnTo>
                <a:lnTo>
                  <a:pt x="111" y="209"/>
                </a:lnTo>
                <a:lnTo>
                  <a:pt x="113" y="209"/>
                </a:lnTo>
                <a:lnTo>
                  <a:pt x="115" y="209"/>
                </a:lnTo>
                <a:lnTo>
                  <a:pt x="115" y="211"/>
                </a:lnTo>
                <a:lnTo>
                  <a:pt x="115" y="213"/>
                </a:lnTo>
                <a:lnTo>
                  <a:pt x="113" y="215"/>
                </a:lnTo>
                <a:lnTo>
                  <a:pt x="111" y="215"/>
                </a:lnTo>
                <a:lnTo>
                  <a:pt x="108" y="215"/>
                </a:lnTo>
                <a:lnTo>
                  <a:pt x="106" y="215"/>
                </a:lnTo>
                <a:lnTo>
                  <a:pt x="106" y="213"/>
                </a:lnTo>
                <a:lnTo>
                  <a:pt x="104" y="215"/>
                </a:lnTo>
                <a:lnTo>
                  <a:pt x="102" y="215"/>
                </a:lnTo>
                <a:lnTo>
                  <a:pt x="104" y="215"/>
                </a:lnTo>
                <a:lnTo>
                  <a:pt x="106" y="215"/>
                </a:lnTo>
                <a:lnTo>
                  <a:pt x="104" y="215"/>
                </a:lnTo>
                <a:lnTo>
                  <a:pt x="100" y="215"/>
                </a:lnTo>
                <a:lnTo>
                  <a:pt x="98" y="215"/>
                </a:lnTo>
                <a:lnTo>
                  <a:pt x="96" y="215"/>
                </a:lnTo>
                <a:lnTo>
                  <a:pt x="94" y="215"/>
                </a:lnTo>
                <a:lnTo>
                  <a:pt x="94" y="217"/>
                </a:lnTo>
                <a:lnTo>
                  <a:pt x="92" y="217"/>
                </a:lnTo>
                <a:lnTo>
                  <a:pt x="88" y="217"/>
                </a:lnTo>
                <a:lnTo>
                  <a:pt x="86" y="217"/>
                </a:lnTo>
                <a:lnTo>
                  <a:pt x="84" y="217"/>
                </a:lnTo>
                <a:lnTo>
                  <a:pt x="83" y="217"/>
                </a:lnTo>
                <a:lnTo>
                  <a:pt x="81" y="217"/>
                </a:lnTo>
                <a:lnTo>
                  <a:pt x="81" y="219"/>
                </a:lnTo>
                <a:lnTo>
                  <a:pt x="79" y="219"/>
                </a:lnTo>
                <a:lnTo>
                  <a:pt x="77" y="219"/>
                </a:lnTo>
                <a:lnTo>
                  <a:pt x="75" y="219"/>
                </a:lnTo>
                <a:lnTo>
                  <a:pt x="73" y="219"/>
                </a:lnTo>
                <a:lnTo>
                  <a:pt x="69" y="219"/>
                </a:lnTo>
                <a:lnTo>
                  <a:pt x="67" y="219"/>
                </a:lnTo>
                <a:lnTo>
                  <a:pt x="69" y="219"/>
                </a:lnTo>
                <a:lnTo>
                  <a:pt x="69" y="221"/>
                </a:lnTo>
                <a:lnTo>
                  <a:pt x="67" y="221"/>
                </a:lnTo>
                <a:lnTo>
                  <a:pt x="65" y="221"/>
                </a:lnTo>
                <a:lnTo>
                  <a:pt x="63" y="221"/>
                </a:lnTo>
                <a:lnTo>
                  <a:pt x="61" y="221"/>
                </a:lnTo>
                <a:lnTo>
                  <a:pt x="59" y="221"/>
                </a:lnTo>
                <a:lnTo>
                  <a:pt x="58" y="221"/>
                </a:lnTo>
                <a:lnTo>
                  <a:pt x="58" y="223"/>
                </a:lnTo>
                <a:lnTo>
                  <a:pt x="56" y="223"/>
                </a:lnTo>
                <a:lnTo>
                  <a:pt x="54" y="223"/>
                </a:lnTo>
                <a:lnTo>
                  <a:pt x="52" y="223"/>
                </a:lnTo>
                <a:lnTo>
                  <a:pt x="50" y="223"/>
                </a:lnTo>
                <a:lnTo>
                  <a:pt x="50" y="224"/>
                </a:lnTo>
                <a:lnTo>
                  <a:pt x="48" y="224"/>
                </a:lnTo>
                <a:lnTo>
                  <a:pt x="48" y="223"/>
                </a:lnTo>
                <a:lnTo>
                  <a:pt x="46" y="223"/>
                </a:lnTo>
                <a:lnTo>
                  <a:pt x="44" y="221"/>
                </a:lnTo>
                <a:lnTo>
                  <a:pt x="44" y="219"/>
                </a:lnTo>
                <a:lnTo>
                  <a:pt x="44" y="221"/>
                </a:lnTo>
                <a:lnTo>
                  <a:pt x="44" y="223"/>
                </a:lnTo>
                <a:lnTo>
                  <a:pt x="46" y="223"/>
                </a:lnTo>
                <a:lnTo>
                  <a:pt x="46" y="224"/>
                </a:lnTo>
                <a:lnTo>
                  <a:pt x="44" y="224"/>
                </a:lnTo>
                <a:lnTo>
                  <a:pt x="42" y="224"/>
                </a:lnTo>
                <a:lnTo>
                  <a:pt x="40" y="224"/>
                </a:lnTo>
                <a:lnTo>
                  <a:pt x="40" y="226"/>
                </a:lnTo>
                <a:lnTo>
                  <a:pt x="38" y="226"/>
                </a:lnTo>
                <a:lnTo>
                  <a:pt x="36" y="226"/>
                </a:lnTo>
                <a:lnTo>
                  <a:pt x="38" y="226"/>
                </a:lnTo>
                <a:lnTo>
                  <a:pt x="36" y="226"/>
                </a:lnTo>
                <a:lnTo>
                  <a:pt x="35" y="226"/>
                </a:lnTo>
                <a:lnTo>
                  <a:pt x="36" y="226"/>
                </a:lnTo>
                <a:lnTo>
                  <a:pt x="38" y="226"/>
                </a:lnTo>
                <a:lnTo>
                  <a:pt x="36" y="226"/>
                </a:lnTo>
                <a:lnTo>
                  <a:pt x="35" y="226"/>
                </a:lnTo>
                <a:lnTo>
                  <a:pt x="35" y="228"/>
                </a:lnTo>
                <a:lnTo>
                  <a:pt x="33" y="228"/>
                </a:lnTo>
                <a:lnTo>
                  <a:pt x="31" y="226"/>
                </a:lnTo>
                <a:lnTo>
                  <a:pt x="31" y="224"/>
                </a:lnTo>
                <a:lnTo>
                  <a:pt x="31" y="223"/>
                </a:lnTo>
                <a:lnTo>
                  <a:pt x="29" y="223"/>
                </a:lnTo>
                <a:lnTo>
                  <a:pt x="29" y="221"/>
                </a:lnTo>
                <a:lnTo>
                  <a:pt x="27" y="221"/>
                </a:lnTo>
                <a:lnTo>
                  <a:pt x="27" y="219"/>
                </a:lnTo>
                <a:lnTo>
                  <a:pt x="29" y="219"/>
                </a:lnTo>
                <a:lnTo>
                  <a:pt x="27" y="219"/>
                </a:lnTo>
                <a:lnTo>
                  <a:pt x="25" y="219"/>
                </a:lnTo>
                <a:lnTo>
                  <a:pt x="23" y="219"/>
                </a:lnTo>
                <a:lnTo>
                  <a:pt x="21" y="219"/>
                </a:lnTo>
                <a:lnTo>
                  <a:pt x="21" y="217"/>
                </a:lnTo>
                <a:lnTo>
                  <a:pt x="19" y="215"/>
                </a:lnTo>
                <a:lnTo>
                  <a:pt x="21" y="215"/>
                </a:lnTo>
                <a:lnTo>
                  <a:pt x="19" y="215"/>
                </a:lnTo>
                <a:lnTo>
                  <a:pt x="21" y="215"/>
                </a:lnTo>
                <a:lnTo>
                  <a:pt x="19" y="213"/>
                </a:lnTo>
                <a:lnTo>
                  <a:pt x="21" y="213"/>
                </a:lnTo>
                <a:lnTo>
                  <a:pt x="23" y="213"/>
                </a:lnTo>
                <a:lnTo>
                  <a:pt x="25" y="213"/>
                </a:lnTo>
                <a:lnTo>
                  <a:pt x="27" y="213"/>
                </a:lnTo>
                <a:lnTo>
                  <a:pt x="27" y="211"/>
                </a:lnTo>
                <a:lnTo>
                  <a:pt x="27" y="213"/>
                </a:lnTo>
                <a:lnTo>
                  <a:pt x="25" y="213"/>
                </a:lnTo>
                <a:lnTo>
                  <a:pt x="23" y="213"/>
                </a:lnTo>
                <a:lnTo>
                  <a:pt x="23" y="211"/>
                </a:lnTo>
                <a:lnTo>
                  <a:pt x="25" y="211"/>
                </a:lnTo>
                <a:lnTo>
                  <a:pt x="23" y="211"/>
                </a:lnTo>
                <a:lnTo>
                  <a:pt x="23" y="213"/>
                </a:lnTo>
                <a:lnTo>
                  <a:pt x="21" y="211"/>
                </a:lnTo>
                <a:lnTo>
                  <a:pt x="19" y="213"/>
                </a:lnTo>
                <a:lnTo>
                  <a:pt x="17" y="213"/>
                </a:lnTo>
                <a:lnTo>
                  <a:pt x="15" y="213"/>
                </a:lnTo>
                <a:lnTo>
                  <a:pt x="15" y="211"/>
                </a:lnTo>
                <a:lnTo>
                  <a:pt x="17" y="211"/>
                </a:lnTo>
                <a:lnTo>
                  <a:pt x="19" y="209"/>
                </a:lnTo>
                <a:lnTo>
                  <a:pt x="19" y="207"/>
                </a:lnTo>
                <a:lnTo>
                  <a:pt x="21" y="205"/>
                </a:lnTo>
                <a:lnTo>
                  <a:pt x="21" y="203"/>
                </a:lnTo>
                <a:lnTo>
                  <a:pt x="19" y="203"/>
                </a:lnTo>
                <a:lnTo>
                  <a:pt x="21" y="203"/>
                </a:lnTo>
                <a:lnTo>
                  <a:pt x="19" y="203"/>
                </a:lnTo>
                <a:lnTo>
                  <a:pt x="19" y="201"/>
                </a:lnTo>
                <a:lnTo>
                  <a:pt x="17" y="201"/>
                </a:lnTo>
                <a:lnTo>
                  <a:pt x="17" y="199"/>
                </a:lnTo>
                <a:lnTo>
                  <a:pt x="17" y="198"/>
                </a:lnTo>
                <a:lnTo>
                  <a:pt x="15" y="198"/>
                </a:lnTo>
                <a:lnTo>
                  <a:pt x="15" y="196"/>
                </a:lnTo>
                <a:lnTo>
                  <a:pt x="15" y="194"/>
                </a:lnTo>
                <a:lnTo>
                  <a:pt x="13" y="190"/>
                </a:lnTo>
                <a:lnTo>
                  <a:pt x="13" y="188"/>
                </a:lnTo>
                <a:lnTo>
                  <a:pt x="13" y="186"/>
                </a:lnTo>
                <a:lnTo>
                  <a:pt x="13" y="184"/>
                </a:lnTo>
                <a:lnTo>
                  <a:pt x="13" y="182"/>
                </a:lnTo>
                <a:lnTo>
                  <a:pt x="15" y="180"/>
                </a:lnTo>
                <a:lnTo>
                  <a:pt x="17" y="178"/>
                </a:lnTo>
                <a:lnTo>
                  <a:pt x="17" y="176"/>
                </a:lnTo>
                <a:lnTo>
                  <a:pt x="19" y="176"/>
                </a:lnTo>
                <a:lnTo>
                  <a:pt x="19" y="175"/>
                </a:lnTo>
                <a:lnTo>
                  <a:pt x="19" y="173"/>
                </a:lnTo>
                <a:lnTo>
                  <a:pt x="19" y="171"/>
                </a:lnTo>
                <a:lnTo>
                  <a:pt x="17" y="171"/>
                </a:lnTo>
                <a:lnTo>
                  <a:pt x="15" y="169"/>
                </a:lnTo>
                <a:lnTo>
                  <a:pt x="15" y="167"/>
                </a:lnTo>
                <a:lnTo>
                  <a:pt x="15" y="165"/>
                </a:lnTo>
                <a:lnTo>
                  <a:pt x="15" y="163"/>
                </a:lnTo>
                <a:lnTo>
                  <a:pt x="15" y="161"/>
                </a:lnTo>
                <a:lnTo>
                  <a:pt x="13" y="159"/>
                </a:lnTo>
                <a:lnTo>
                  <a:pt x="11" y="157"/>
                </a:lnTo>
                <a:lnTo>
                  <a:pt x="11" y="155"/>
                </a:lnTo>
                <a:lnTo>
                  <a:pt x="10" y="155"/>
                </a:lnTo>
                <a:lnTo>
                  <a:pt x="8" y="153"/>
                </a:lnTo>
                <a:lnTo>
                  <a:pt x="8" y="151"/>
                </a:lnTo>
                <a:lnTo>
                  <a:pt x="10" y="150"/>
                </a:lnTo>
                <a:lnTo>
                  <a:pt x="10" y="148"/>
                </a:lnTo>
                <a:lnTo>
                  <a:pt x="10" y="146"/>
                </a:lnTo>
                <a:lnTo>
                  <a:pt x="10" y="144"/>
                </a:lnTo>
                <a:lnTo>
                  <a:pt x="8" y="144"/>
                </a:lnTo>
                <a:lnTo>
                  <a:pt x="8" y="142"/>
                </a:lnTo>
                <a:lnTo>
                  <a:pt x="6" y="142"/>
                </a:lnTo>
                <a:lnTo>
                  <a:pt x="6" y="140"/>
                </a:lnTo>
                <a:lnTo>
                  <a:pt x="6" y="138"/>
                </a:lnTo>
                <a:lnTo>
                  <a:pt x="6" y="136"/>
                </a:lnTo>
                <a:lnTo>
                  <a:pt x="6" y="134"/>
                </a:lnTo>
                <a:lnTo>
                  <a:pt x="4" y="134"/>
                </a:lnTo>
                <a:lnTo>
                  <a:pt x="4" y="132"/>
                </a:lnTo>
                <a:lnTo>
                  <a:pt x="4" y="130"/>
                </a:lnTo>
                <a:lnTo>
                  <a:pt x="6" y="128"/>
                </a:lnTo>
                <a:lnTo>
                  <a:pt x="6" y="127"/>
                </a:lnTo>
                <a:lnTo>
                  <a:pt x="8" y="127"/>
                </a:lnTo>
                <a:lnTo>
                  <a:pt x="8" y="125"/>
                </a:lnTo>
                <a:lnTo>
                  <a:pt x="8" y="123"/>
                </a:lnTo>
                <a:lnTo>
                  <a:pt x="6" y="123"/>
                </a:lnTo>
                <a:lnTo>
                  <a:pt x="4" y="121"/>
                </a:lnTo>
                <a:lnTo>
                  <a:pt x="2" y="121"/>
                </a:lnTo>
                <a:lnTo>
                  <a:pt x="2" y="119"/>
                </a:lnTo>
                <a:lnTo>
                  <a:pt x="0" y="119"/>
                </a:lnTo>
                <a:lnTo>
                  <a:pt x="4" y="115"/>
                </a:lnTo>
                <a:lnTo>
                  <a:pt x="4" y="113"/>
                </a:lnTo>
                <a:lnTo>
                  <a:pt x="6" y="115"/>
                </a:lnTo>
                <a:lnTo>
                  <a:pt x="6" y="113"/>
                </a:lnTo>
                <a:lnTo>
                  <a:pt x="8" y="113"/>
                </a:lnTo>
                <a:lnTo>
                  <a:pt x="8" y="111"/>
                </a:lnTo>
                <a:lnTo>
                  <a:pt x="10" y="111"/>
                </a:lnTo>
                <a:lnTo>
                  <a:pt x="11" y="111"/>
                </a:lnTo>
                <a:lnTo>
                  <a:pt x="11" y="109"/>
                </a:lnTo>
                <a:lnTo>
                  <a:pt x="11" y="107"/>
                </a:lnTo>
                <a:lnTo>
                  <a:pt x="11" y="105"/>
                </a:lnTo>
                <a:lnTo>
                  <a:pt x="13" y="105"/>
                </a:lnTo>
                <a:lnTo>
                  <a:pt x="15" y="105"/>
                </a:lnTo>
                <a:lnTo>
                  <a:pt x="17" y="103"/>
                </a:lnTo>
                <a:lnTo>
                  <a:pt x="15" y="102"/>
                </a:lnTo>
                <a:lnTo>
                  <a:pt x="13" y="102"/>
                </a:lnTo>
                <a:lnTo>
                  <a:pt x="15" y="102"/>
                </a:lnTo>
                <a:lnTo>
                  <a:pt x="17" y="100"/>
                </a:lnTo>
                <a:lnTo>
                  <a:pt x="17" y="98"/>
                </a:lnTo>
                <a:lnTo>
                  <a:pt x="19" y="98"/>
                </a:lnTo>
                <a:lnTo>
                  <a:pt x="19" y="96"/>
                </a:lnTo>
                <a:lnTo>
                  <a:pt x="19" y="94"/>
                </a:lnTo>
                <a:lnTo>
                  <a:pt x="19" y="92"/>
                </a:lnTo>
                <a:lnTo>
                  <a:pt x="17" y="92"/>
                </a:lnTo>
                <a:lnTo>
                  <a:pt x="17" y="90"/>
                </a:lnTo>
                <a:lnTo>
                  <a:pt x="17" y="88"/>
                </a:lnTo>
                <a:lnTo>
                  <a:pt x="17" y="86"/>
                </a:lnTo>
                <a:lnTo>
                  <a:pt x="17" y="84"/>
                </a:lnTo>
                <a:lnTo>
                  <a:pt x="17" y="82"/>
                </a:lnTo>
                <a:lnTo>
                  <a:pt x="15" y="80"/>
                </a:lnTo>
                <a:lnTo>
                  <a:pt x="15" y="79"/>
                </a:lnTo>
                <a:lnTo>
                  <a:pt x="17" y="75"/>
                </a:lnTo>
                <a:lnTo>
                  <a:pt x="17" y="73"/>
                </a:lnTo>
                <a:lnTo>
                  <a:pt x="17" y="71"/>
                </a:lnTo>
                <a:lnTo>
                  <a:pt x="17" y="69"/>
                </a:lnTo>
                <a:lnTo>
                  <a:pt x="17" y="67"/>
                </a:lnTo>
                <a:lnTo>
                  <a:pt x="19" y="65"/>
                </a:lnTo>
                <a:lnTo>
                  <a:pt x="19" y="63"/>
                </a:lnTo>
                <a:lnTo>
                  <a:pt x="19" y="61"/>
                </a:lnTo>
                <a:lnTo>
                  <a:pt x="19" y="59"/>
                </a:lnTo>
                <a:lnTo>
                  <a:pt x="19" y="57"/>
                </a:lnTo>
                <a:lnTo>
                  <a:pt x="19" y="55"/>
                </a:lnTo>
                <a:lnTo>
                  <a:pt x="21" y="55"/>
                </a:lnTo>
                <a:lnTo>
                  <a:pt x="21" y="54"/>
                </a:lnTo>
                <a:lnTo>
                  <a:pt x="21" y="52"/>
                </a:lnTo>
                <a:lnTo>
                  <a:pt x="19" y="52"/>
                </a:lnTo>
                <a:lnTo>
                  <a:pt x="19" y="50"/>
                </a:lnTo>
                <a:lnTo>
                  <a:pt x="17" y="50"/>
                </a:lnTo>
                <a:lnTo>
                  <a:pt x="17" y="48"/>
                </a:lnTo>
                <a:lnTo>
                  <a:pt x="17" y="46"/>
                </a:lnTo>
                <a:lnTo>
                  <a:pt x="19" y="46"/>
                </a:lnTo>
                <a:lnTo>
                  <a:pt x="21" y="46"/>
                </a:lnTo>
                <a:lnTo>
                  <a:pt x="23" y="46"/>
                </a:lnTo>
                <a:lnTo>
                  <a:pt x="23" y="44"/>
                </a:lnTo>
                <a:lnTo>
                  <a:pt x="25" y="44"/>
                </a:lnTo>
                <a:lnTo>
                  <a:pt x="25" y="42"/>
                </a:lnTo>
                <a:lnTo>
                  <a:pt x="27" y="42"/>
                </a:lnTo>
                <a:lnTo>
                  <a:pt x="27" y="44"/>
                </a:lnTo>
                <a:lnTo>
                  <a:pt x="29" y="44"/>
                </a:lnTo>
                <a:lnTo>
                  <a:pt x="31" y="44"/>
                </a:lnTo>
                <a:lnTo>
                  <a:pt x="31" y="42"/>
                </a:lnTo>
                <a:lnTo>
                  <a:pt x="33" y="42"/>
                </a:lnTo>
                <a:lnTo>
                  <a:pt x="33" y="44"/>
                </a:lnTo>
                <a:lnTo>
                  <a:pt x="35" y="44"/>
                </a:lnTo>
                <a:lnTo>
                  <a:pt x="36" y="44"/>
                </a:lnTo>
                <a:lnTo>
                  <a:pt x="38" y="44"/>
                </a:lnTo>
                <a:lnTo>
                  <a:pt x="40" y="44"/>
                </a:lnTo>
                <a:lnTo>
                  <a:pt x="40" y="42"/>
                </a:lnTo>
                <a:lnTo>
                  <a:pt x="42" y="42"/>
                </a:lnTo>
                <a:lnTo>
                  <a:pt x="42" y="40"/>
                </a:lnTo>
                <a:lnTo>
                  <a:pt x="44" y="40"/>
                </a:lnTo>
                <a:lnTo>
                  <a:pt x="44" y="38"/>
                </a:lnTo>
                <a:lnTo>
                  <a:pt x="46" y="38"/>
                </a:lnTo>
                <a:lnTo>
                  <a:pt x="46" y="36"/>
                </a:lnTo>
                <a:lnTo>
                  <a:pt x="46" y="34"/>
                </a:lnTo>
                <a:lnTo>
                  <a:pt x="48" y="34"/>
                </a:lnTo>
                <a:lnTo>
                  <a:pt x="48" y="32"/>
                </a:lnTo>
                <a:lnTo>
                  <a:pt x="48" y="31"/>
                </a:lnTo>
                <a:lnTo>
                  <a:pt x="48" y="29"/>
                </a:lnTo>
                <a:lnTo>
                  <a:pt x="46" y="29"/>
                </a:lnTo>
                <a:lnTo>
                  <a:pt x="44" y="27"/>
                </a:lnTo>
                <a:lnTo>
                  <a:pt x="42" y="29"/>
                </a:lnTo>
                <a:lnTo>
                  <a:pt x="40" y="29"/>
                </a:lnTo>
                <a:lnTo>
                  <a:pt x="40" y="31"/>
                </a:lnTo>
                <a:lnTo>
                  <a:pt x="38" y="31"/>
                </a:lnTo>
                <a:lnTo>
                  <a:pt x="36" y="31"/>
                </a:lnTo>
                <a:lnTo>
                  <a:pt x="36" y="29"/>
                </a:lnTo>
                <a:lnTo>
                  <a:pt x="38" y="27"/>
                </a:lnTo>
                <a:lnTo>
                  <a:pt x="38" y="25"/>
                </a:lnTo>
                <a:lnTo>
                  <a:pt x="38" y="23"/>
                </a:lnTo>
                <a:lnTo>
                  <a:pt x="38" y="21"/>
                </a:lnTo>
                <a:lnTo>
                  <a:pt x="40" y="19"/>
                </a:lnTo>
                <a:lnTo>
                  <a:pt x="42" y="19"/>
                </a:lnTo>
                <a:lnTo>
                  <a:pt x="42" y="17"/>
                </a:lnTo>
                <a:lnTo>
                  <a:pt x="44" y="15"/>
                </a:lnTo>
                <a:lnTo>
                  <a:pt x="46" y="15"/>
                </a:lnTo>
                <a:lnTo>
                  <a:pt x="46" y="17"/>
                </a:lnTo>
                <a:lnTo>
                  <a:pt x="48" y="17"/>
                </a:lnTo>
                <a:lnTo>
                  <a:pt x="50" y="17"/>
                </a:lnTo>
                <a:lnTo>
                  <a:pt x="52" y="17"/>
                </a:lnTo>
                <a:lnTo>
                  <a:pt x="52" y="19"/>
                </a:lnTo>
                <a:lnTo>
                  <a:pt x="54" y="19"/>
                </a:lnTo>
                <a:lnTo>
                  <a:pt x="54" y="17"/>
                </a:lnTo>
                <a:lnTo>
                  <a:pt x="54" y="15"/>
                </a:lnTo>
                <a:lnTo>
                  <a:pt x="54" y="13"/>
                </a:lnTo>
                <a:lnTo>
                  <a:pt x="54" y="11"/>
                </a:lnTo>
                <a:lnTo>
                  <a:pt x="54" y="9"/>
                </a:lnTo>
                <a:lnTo>
                  <a:pt x="54" y="7"/>
                </a:lnTo>
                <a:lnTo>
                  <a:pt x="54" y="6"/>
                </a:lnTo>
                <a:lnTo>
                  <a:pt x="52" y="6"/>
                </a:lnTo>
                <a:lnTo>
                  <a:pt x="52" y="4"/>
                </a:lnTo>
                <a:lnTo>
                  <a:pt x="50" y="4"/>
                </a:lnTo>
                <a:lnTo>
                  <a:pt x="52" y="2"/>
                </a:lnTo>
                <a:lnTo>
                  <a:pt x="52" y="0"/>
                </a:lnTo>
                <a:lnTo>
                  <a:pt x="54" y="0"/>
                </a:lnTo>
                <a:lnTo>
                  <a:pt x="56" y="0"/>
                </a:lnTo>
                <a:close/>
              </a:path>
            </a:pathLst>
          </a:custGeom>
          <a:solidFill>
            <a:srgbClr val="7BC36F"/>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23" name="Freeform 35">
            <a:extLst>
              <a:ext uri="{FF2B5EF4-FFF2-40B4-BE49-F238E27FC236}">
                <a16:creationId xmlns:a16="http://schemas.microsoft.com/office/drawing/2014/main" id="{D5568325-B47D-5989-A9E4-761561D8766C}"/>
              </a:ext>
            </a:extLst>
          </p:cNvPr>
          <p:cNvSpPr>
            <a:spLocks/>
          </p:cNvSpPr>
          <p:nvPr/>
        </p:nvSpPr>
        <p:spPr bwMode="auto">
          <a:xfrm>
            <a:off x="5410521" y="5240575"/>
            <a:ext cx="438295" cy="631240"/>
          </a:xfrm>
          <a:custGeom>
            <a:avLst/>
            <a:gdLst>
              <a:gd name="T0" fmla="*/ 86 w 184"/>
              <a:gd name="T1" fmla="*/ 41 h 265"/>
              <a:gd name="T2" fmla="*/ 104 w 184"/>
              <a:gd name="T3" fmla="*/ 47 h 265"/>
              <a:gd name="T4" fmla="*/ 136 w 184"/>
              <a:gd name="T5" fmla="*/ 50 h 265"/>
              <a:gd name="T6" fmla="*/ 150 w 184"/>
              <a:gd name="T7" fmla="*/ 70 h 265"/>
              <a:gd name="T8" fmla="*/ 169 w 184"/>
              <a:gd name="T9" fmla="*/ 83 h 265"/>
              <a:gd name="T10" fmla="*/ 167 w 184"/>
              <a:gd name="T11" fmla="*/ 96 h 265"/>
              <a:gd name="T12" fmla="*/ 169 w 184"/>
              <a:gd name="T13" fmla="*/ 114 h 265"/>
              <a:gd name="T14" fmla="*/ 177 w 184"/>
              <a:gd name="T15" fmla="*/ 129 h 265"/>
              <a:gd name="T16" fmla="*/ 182 w 184"/>
              <a:gd name="T17" fmla="*/ 143 h 265"/>
              <a:gd name="T18" fmla="*/ 178 w 184"/>
              <a:gd name="T19" fmla="*/ 150 h 265"/>
              <a:gd name="T20" fmla="*/ 161 w 184"/>
              <a:gd name="T21" fmla="*/ 146 h 265"/>
              <a:gd name="T22" fmla="*/ 155 w 184"/>
              <a:gd name="T23" fmla="*/ 135 h 265"/>
              <a:gd name="T24" fmla="*/ 140 w 184"/>
              <a:gd name="T25" fmla="*/ 127 h 265"/>
              <a:gd name="T26" fmla="*/ 132 w 184"/>
              <a:gd name="T27" fmla="*/ 116 h 265"/>
              <a:gd name="T28" fmla="*/ 121 w 184"/>
              <a:gd name="T29" fmla="*/ 114 h 265"/>
              <a:gd name="T30" fmla="*/ 123 w 184"/>
              <a:gd name="T31" fmla="*/ 125 h 265"/>
              <a:gd name="T32" fmla="*/ 117 w 184"/>
              <a:gd name="T33" fmla="*/ 131 h 265"/>
              <a:gd name="T34" fmla="*/ 107 w 184"/>
              <a:gd name="T35" fmla="*/ 137 h 265"/>
              <a:gd name="T36" fmla="*/ 111 w 184"/>
              <a:gd name="T37" fmla="*/ 143 h 265"/>
              <a:gd name="T38" fmla="*/ 115 w 184"/>
              <a:gd name="T39" fmla="*/ 150 h 265"/>
              <a:gd name="T40" fmla="*/ 107 w 184"/>
              <a:gd name="T41" fmla="*/ 158 h 265"/>
              <a:gd name="T42" fmla="*/ 96 w 184"/>
              <a:gd name="T43" fmla="*/ 158 h 265"/>
              <a:gd name="T44" fmla="*/ 86 w 184"/>
              <a:gd name="T45" fmla="*/ 160 h 265"/>
              <a:gd name="T46" fmla="*/ 88 w 184"/>
              <a:gd name="T47" fmla="*/ 169 h 265"/>
              <a:gd name="T48" fmla="*/ 86 w 184"/>
              <a:gd name="T49" fmla="*/ 185 h 265"/>
              <a:gd name="T50" fmla="*/ 86 w 184"/>
              <a:gd name="T51" fmla="*/ 202 h 265"/>
              <a:gd name="T52" fmla="*/ 86 w 184"/>
              <a:gd name="T53" fmla="*/ 214 h 265"/>
              <a:gd name="T54" fmla="*/ 80 w 184"/>
              <a:gd name="T55" fmla="*/ 221 h 265"/>
              <a:gd name="T56" fmla="*/ 73 w 184"/>
              <a:gd name="T57" fmla="*/ 227 h 265"/>
              <a:gd name="T58" fmla="*/ 77 w 184"/>
              <a:gd name="T59" fmla="*/ 239 h 265"/>
              <a:gd name="T60" fmla="*/ 75 w 184"/>
              <a:gd name="T61" fmla="*/ 250 h 265"/>
              <a:gd name="T62" fmla="*/ 79 w 184"/>
              <a:gd name="T63" fmla="*/ 262 h 265"/>
              <a:gd name="T64" fmla="*/ 67 w 184"/>
              <a:gd name="T65" fmla="*/ 262 h 265"/>
              <a:gd name="T66" fmla="*/ 46 w 184"/>
              <a:gd name="T67" fmla="*/ 256 h 265"/>
              <a:gd name="T68" fmla="*/ 29 w 184"/>
              <a:gd name="T69" fmla="*/ 256 h 265"/>
              <a:gd name="T70" fmla="*/ 7 w 184"/>
              <a:gd name="T71" fmla="*/ 254 h 265"/>
              <a:gd name="T72" fmla="*/ 4 w 184"/>
              <a:gd name="T73" fmla="*/ 241 h 265"/>
              <a:gd name="T74" fmla="*/ 21 w 184"/>
              <a:gd name="T75" fmla="*/ 229 h 265"/>
              <a:gd name="T76" fmla="*/ 29 w 184"/>
              <a:gd name="T77" fmla="*/ 204 h 265"/>
              <a:gd name="T78" fmla="*/ 30 w 184"/>
              <a:gd name="T79" fmla="*/ 183 h 265"/>
              <a:gd name="T80" fmla="*/ 30 w 184"/>
              <a:gd name="T81" fmla="*/ 168 h 265"/>
              <a:gd name="T82" fmla="*/ 32 w 184"/>
              <a:gd name="T83" fmla="*/ 154 h 265"/>
              <a:gd name="T84" fmla="*/ 38 w 184"/>
              <a:gd name="T85" fmla="*/ 145 h 265"/>
              <a:gd name="T86" fmla="*/ 42 w 184"/>
              <a:gd name="T87" fmla="*/ 133 h 265"/>
              <a:gd name="T88" fmla="*/ 50 w 184"/>
              <a:gd name="T89" fmla="*/ 125 h 265"/>
              <a:gd name="T90" fmla="*/ 55 w 184"/>
              <a:gd name="T91" fmla="*/ 114 h 265"/>
              <a:gd name="T92" fmla="*/ 59 w 184"/>
              <a:gd name="T93" fmla="*/ 100 h 265"/>
              <a:gd name="T94" fmla="*/ 61 w 184"/>
              <a:gd name="T95" fmla="*/ 91 h 265"/>
              <a:gd name="T96" fmla="*/ 57 w 184"/>
              <a:gd name="T97" fmla="*/ 79 h 265"/>
              <a:gd name="T98" fmla="*/ 57 w 184"/>
              <a:gd name="T99" fmla="*/ 72 h 265"/>
              <a:gd name="T100" fmla="*/ 55 w 184"/>
              <a:gd name="T101" fmla="*/ 56 h 265"/>
              <a:gd name="T102" fmla="*/ 54 w 184"/>
              <a:gd name="T103" fmla="*/ 43 h 265"/>
              <a:gd name="T104" fmla="*/ 55 w 184"/>
              <a:gd name="T105" fmla="*/ 29 h 265"/>
              <a:gd name="T106" fmla="*/ 44 w 184"/>
              <a:gd name="T107" fmla="*/ 29 h 265"/>
              <a:gd name="T108" fmla="*/ 29 w 184"/>
              <a:gd name="T109" fmla="*/ 25 h 265"/>
              <a:gd name="T110" fmla="*/ 29 w 184"/>
              <a:gd name="T111" fmla="*/ 10 h 265"/>
              <a:gd name="T112" fmla="*/ 48 w 184"/>
              <a:gd name="T113" fmla="*/ 0 h 265"/>
              <a:gd name="T114" fmla="*/ 69 w 184"/>
              <a:gd name="T115" fmla="*/ 6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4" h="265">
                <a:moveTo>
                  <a:pt x="90" y="14"/>
                </a:moveTo>
                <a:lnTo>
                  <a:pt x="90" y="16"/>
                </a:lnTo>
                <a:lnTo>
                  <a:pt x="90" y="20"/>
                </a:lnTo>
                <a:lnTo>
                  <a:pt x="90" y="22"/>
                </a:lnTo>
                <a:lnTo>
                  <a:pt x="86" y="29"/>
                </a:lnTo>
                <a:lnTo>
                  <a:pt x="88" y="33"/>
                </a:lnTo>
                <a:lnTo>
                  <a:pt x="86" y="37"/>
                </a:lnTo>
                <a:lnTo>
                  <a:pt x="86" y="41"/>
                </a:lnTo>
                <a:lnTo>
                  <a:pt x="88" y="43"/>
                </a:lnTo>
                <a:lnTo>
                  <a:pt x="90" y="43"/>
                </a:lnTo>
                <a:lnTo>
                  <a:pt x="92" y="43"/>
                </a:lnTo>
                <a:lnTo>
                  <a:pt x="94" y="45"/>
                </a:lnTo>
                <a:lnTo>
                  <a:pt x="96" y="45"/>
                </a:lnTo>
                <a:lnTo>
                  <a:pt x="100" y="45"/>
                </a:lnTo>
                <a:lnTo>
                  <a:pt x="102" y="47"/>
                </a:lnTo>
                <a:lnTo>
                  <a:pt x="104" y="47"/>
                </a:lnTo>
                <a:lnTo>
                  <a:pt x="107" y="47"/>
                </a:lnTo>
                <a:lnTo>
                  <a:pt x="113" y="47"/>
                </a:lnTo>
                <a:lnTo>
                  <a:pt x="119" y="48"/>
                </a:lnTo>
                <a:lnTo>
                  <a:pt x="123" y="48"/>
                </a:lnTo>
                <a:lnTo>
                  <a:pt x="125" y="48"/>
                </a:lnTo>
                <a:lnTo>
                  <a:pt x="128" y="48"/>
                </a:lnTo>
                <a:lnTo>
                  <a:pt x="134" y="50"/>
                </a:lnTo>
                <a:lnTo>
                  <a:pt x="136" y="50"/>
                </a:lnTo>
                <a:lnTo>
                  <a:pt x="140" y="50"/>
                </a:lnTo>
                <a:lnTo>
                  <a:pt x="140" y="52"/>
                </a:lnTo>
                <a:lnTo>
                  <a:pt x="142" y="54"/>
                </a:lnTo>
                <a:lnTo>
                  <a:pt x="142" y="58"/>
                </a:lnTo>
                <a:lnTo>
                  <a:pt x="144" y="62"/>
                </a:lnTo>
                <a:lnTo>
                  <a:pt x="144" y="64"/>
                </a:lnTo>
                <a:lnTo>
                  <a:pt x="148" y="68"/>
                </a:lnTo>
                <a:lnTo>
                  <a:pt x="150" y="70"/>
                </a:lnTo>
                <a:lnTo>
                  <a:pt x="153" y="72"/>
                </a:lnTo>
                <a:lnTo>
                  <a:pt x="157" y="75"/>
                </a:lnTo>
                <a:lnTo>
                  <a:pt x="159" y="75"/>
                </a:lnTo>
                <a:lnTo>
                  <a:pt x="163" y="77"/>
                </a:lnTo>
                <a:lnTo>
                  <a:pt x="165" y="79"/>
                </a:lnTo>
                <a:lnTo>
                  <a:pt x="165" y="81"/>
                </a:lnTo>
                <a:lnTo>
                  <a:pt x="167" y="81"/>
                </a:lnTo>
                <a:lnTo>
                  <a:pt x="169" y="83"/>
                </a:lnTo>
                <a:lnTo>
                  <a:pt x="169" y="85"/>
                </a:lnTo>
                <a:lnTo>
                  <a:pt x="169" y="87"/>
                </a:lnTo>
                <a:lnTo>
                  <a:pt x="169" y="89"/>
                </a:lnTo>
                <a:lnTo>
                  <a:pt x="169" y="91"/>
                </a:lnTo>
                <a:lnTo>
                  <a:pt x="169" y="93"/>
                </a:lnTo>
                <a:lnTo>
                  <a:pt x="169" y="95"/>
                </a:lnTo>
                <a:lnTo>
                  <a:pt x="169" y="96"/>
                </a:lnTo>
                <a:lnTo>
                  <a:pt x="167" y="96"/>
                </a:lnTo>
                <a:lnTo>
                  <a:pt x="167" y="98"/>
                </a:lnTo>
                <a:lnTo>
                  <a:pt x="167" y="100"/>
                </a:lnTo>
                <a:lnTo>
                  <a:pt x="167" y="102"/>
                </a:lnTo>
                <a:lnTo>
                  <a:pt x="167" y="104"/>
                </a:lnTo>
                <a:lnTo>
                  <a:pt x="167" y="106"/>
                </a:lnTo>
                <a:lnTo>
                  <a:pt x="167" y="108"/>
                </a:lnTo>
                <a:lnTo>
                  <a:pt x="167" y="110"/>
                </a:lnTo>
                <a:lnTo>
                  <a:pt x="169" y="114"/>
                </a:lnTo>
                <a:lnTo>
                  <a:pt x="171" y="116"/>
                </a:lnTo>
                <a:lnTo>
                  <a:pt x="171" y="118"/>
                </a:lnTo>
                <a:lnTo>
                  <a:pt x="171" y="120"/>
                </a:lnTo>
                <a:lnTo>
                  <a:pt x="173" y="121"/>
                </a:lnTo>
                <a:lnTo>
                  <a:pt x="173" y="123"/>
                </a:lnTo>
                <a:lnTo>
                  <a:pt x="173" y="125"/>
                </a:lnTo>
                <a:lnTo>
                  <a:pt x="175" y="127"/>
                </a:lnTo>
                <a:lnTo>
                  <a:pt x="177" y="129"/>
                </a:lnTo>
                <a:lnTo>
                  <a:pt x="177" y="131"/>
                </a:lnTo>
                <a:lnTo>
                  <a:pt x="178" y="131"/>
                </a:lnTo>
                <a:lnTo>
                  <a:pt x="178" y="133"/>
                </a:lnTo>
                <a:lnTo>
                  <a:pt x="178" y="135"/>
                </a:lnTo>
                <a:lnTo>
                  <a:pt x="180" y="137"/>
                </a:lnTo>
                <a:lnTo>
                  <a:pt x="180" y="139"/>
                </a:lnTo>
                <a:lnTo>
                  <a:pt x="182" y="141"/>
                </a:lnTo>
                <a:lnTo>
                  <a:pt x="182" y="143"/>
                </a:lnTo>
                <a:lnTo>
                  <a:pt x="182" y="145"/>
                </a:lnTo>
                <a:lnTo>
                  <a:pt x="184" y="145"/>
                </a:lnTo>
                <a:lnTo>
                  <a:pt x="184" y="146"/>
                </a:lnTo>
                <a:lnTo>
                  <a:pt x="184" y="148"/>
                </a:lnTo>
                <a:lnTo>
                  <a:pt x="184" y="150"/>
                </a:lnTo>
                <a:lnTo>
                  <a:pt x="182" y="150"/>
                </a:lnTo>
                <a:lnTo>
                  <a:pt x="180" y="150"/>
                </a:lnTo>
                <a:lnTo>
                  <a:pt x="178" y="150"/>
                </a:lnTo>
                <a:lnTo>
                  <a:pt x="177" y="150"/>
                </a:lnTo>
                <a:lnTo>
                  <a:pt x="175" y="148"/>
                </a:lnTo>
                <a:lnTo>
                  <a:pt x="173" y="148"/>
                </a:lnTo>
                <a:lnTo>
                  <a:pt x="171" y="148"/>
                </a:lnTo>
                <a:lnTo>
                  <a:pt x="169" y="148"/>
                </a:lnTo>
                <a:lnTo>
                  <a:pt x="167" y="148"/>
                </a:lnTo>
                <a:lnTo>
                  <a:pt x="163" y="148"/>
                </a:lnTo>
                <a:lnTo>
                  <a:pt x="161" y="146"/>
                </a:lnTo>
                <a:lnTo>
                  <a:pt x="161" y="143"/>
                </a:lnTo>
                <a:lnTo>
                  <a:pt x="161" y="141"/>
                </a:lnTo>
                <a:lnTo>
                  <a:pt x="159" y="141"/>
                </a:lnTo>
                <a:lnTo>
                  <a:pt x="159" y="139"/>
                </a:lnTo>
                <a:lnTo>
                  <a:pt x="159" y="137"/>
                </a:lnTo>
                <a:lnTo>
                  <a:pt x="157" y="137"/>
                </a:lnTo>
                <a:lnTo>
                  <a:pt x="157" y="135"/>
                </a:lnTo>
                <a:lnTo>
                  <a:pt x="155" y="135"/>
                </a:lnTo>
                <a:lnTo>
                  <a:pt x="152" y="135"/>
                </a:lnTo>
                <a:lnTo>
                  <a:pt x="148" y="135"/>
                </a:lnTo>
                <a:lnTo>
                  <a:pt x="146" y="135"/>
                </a:lnTo>
                <a:lnTo>
                  <a:pt x="144" y="133"/>
                </a:lnTo>
                <a:lnTo>
                  <a:pt x="142" y="131"/>
                </a:lnTo>
                <a:lnTo>
                  <a:pt x="142" y="129"/>
                </a:lnTo>
                <a:lnTo>
                  <a:pt x="140" y="129"/>
                </a:lnTo>
                <a:lnTo>
                  <a:pt x="140" y="127"/>
                </a:lnTo>
                <a:lnTo>
                  <a:pt x="140" y="125"/>
                </a:lnTo>
                <a:lnTo>
                  <a:pt x="138" y="123"/>
                </a:lnTo>
                <a:lnTo>
                  <a:pt x="136" y="123"/>
                </a:lnTo>
                <a:lnTo>
                  <a:pt x="136" y="121"/>
                </a:lnTo>
                <a:lnTo>
                  <a:pt x="134" y="120"/>
                </a:lnTo>
                <a:lnTo>
                  <a:pt x="134" y="118"/>
                </a:lnTo>
                <a:lnTo>
                  <a:pt x="134" y="116"/>
                </a:lnTo>
                <a:lnTo>
                  <a:pt x="132" y="116"/>
                </a:lnTo>
                <a:lnTo>
                  <a:pt x="132" y="114"/>
                </a:lnTo>
                <a:lnTo>
                  <a:pt x="130" y="114"/>
                </a:lnTo>
                <a:lnTo>
                  <a:pt x="128" y="114"/>
                </a:lnTo>
                <a:lnTo>
                  <a:pt x="127" y="116"/>
                </a:lnTo>
                <a:lnTo>
                  <a:pt x="125" y="116"/>
                </a:lnTo>
                <a:lnTo>
                  <a:pt x="125" y="114"/>
                </a:lnTo>
                <a:lnTo>
                  <a:pt x="123" y="114"/>
                </a:lnTo>
                <a:lnTo>
                  <a:pt x="121" y="114"/>
                </a:lnTo>
                <a:lnTo>
                  <a:pt x="121" y="116"/>
                </a:lnTo>
                <a:lnTo>
                  <a:pt x="119" y="118"/>
                </a:lnTo>
                <a:lnTo>
                  <a:pt x="121" y="118"/>
                </a:lnTo>
                <a:lnTo>
                  <a:pt x="121" y="120"/>
                </a:lnTo>
                <a:lnTo>
                  <a:pt x="123" y="120"/>
                </a:lnTo>
                <a:lnTo>
                  <a:pt x="123" y="121"/>
                </a:lnTo>
                <a:lnTo>
                  <a:pt x="123" y="123"/>
                </a:lnTo>
                <a:lnTo>
                  <a:pt x="123" y="125"/>
                </a:lnTo>
                <a:lnTo>
                  <a:pt x="123" y="127"/>
                </a:lnTo>
                <a:lnTo>
                  <a:pt x="123" y="129"/>
                </a:lnTo>
                <a:lnTo>
                  <a:pt x="123" y="131"/>
                </a:lnTo>
                <a:lnTo>
                  <a:pt x="123" y="133"/>
                </a:lnTo>
                <a:lnTo>
                  <a:pt x="121" y="133"/>
                </a:lnTo>
                <a:lnTo>
                  <a:pt x="121" y="131"/>
                </a:lnTo>
                <a:lnTo>
                  <a:pt x="119" y="131"/>
                </a:lnTo>
                <a:lnTo>
                  <a:pt x="117" y="131"/>
                </a:lnTo>
                <a:lnTo>
                  <a:pt x="115" y="131"/>
                </a:lnTo>
                <a:lnTo>
                  <a:pt x="115" y="129"/>
                </a:lnTo>
                <a:lnTo>
                  <a:pt x="113" y="129"/>
                </a:lnTo>
                <a:lnTo>
                  <a:pt x="111" y="131"/>
                </a:lnTo>
                <a:lnTo>
                  <a:pt x="111" y="133"/>
                </a:lnTo>
                <a:lnTo>
                  <a:pt x="109" y="133"/>
                </a:lnTo>
                <a:lnTo>
                  <a:pt x="107" y="135"/>
                </a:lnTo>
                <a:lnTo>
                  <a:pt x="107" y="137"/>
                </a:lnTo>
                <a:lnTo>
                  <a:pt x="107" y="139"/>
                </a:lnTo>
                <a:lnTo>
                  <a:pt x="107" y="141"/>
                </a:lnTo>
                <a:lnTo>
                  <a:pt x="105" y="143"/>
                </a:lnTo>
                <a:lnTo>
                  <a:pt x="105" y="145"/>
                </a:lnTo>
                <a:lnTo>
                  <a:pt x="107" y="145"/>
                </a:lnTo>
                <a:lnTo>
                  <a:pt x="109" y="145"/>
                </a:lnTo>
                <a:lnTo>
                  <a:pt x="109" y="143"/>
                </a:lnTo>
                <a:lnTo>
                  <a:pt x="111" y="143"/>
                </a:lnTo>
                <a:lnTo>
                  <a:pt x="113" y="141"/>
                </a:lnTo>
                <a:lnTo>
                  <a:pt x="115" y="143"/>
                </a:lnTo>
                <a:lnTo>
                  <a:pt x="117" y="143"/>
                </a:lnTo>
                <a:lnTo>
                  <a:pt x="117" y="145"/>
                </a:lnTo>
                <a:lnTo>
                  <a:pt x="117" y="146"/>
                </a:lnTo>
                <a:lnTo>
                  <a:pt x="117" y="148"/>
                </a:lnTo>
                <a:lnTo>
                  <a:pt x="115" y="148"/>
                </a:lnTo>
                <a:lnTo>
                  <a:pt x="115" y="150"/>
                </a:lnTo>
                <a:lnTo>
                  <a:pt x="115" y="152"/>
                </a:lnTo>
                <a:lnTo>
                  <a:pt x="113" y="152"/>
                </a:lnTo>
                <a:lnTo>
                  <a:pt x="113" y="154"/>
                </a:lnTo>
                <a:lnTo>
                  <a:pt x="111" y="154"/>
                </a:lnTo>
                <a:lnTo>
                  <a:pt x="111" y="156"/>
                </a:lnTo>
                <a:lnTo>
                  <a:pt x="109" y="156"/>
                </a:lnTo>
                <a:lnTo>
                  <a:pt x="109" y="158"/>
                </a:lnTo>
                <a:lnTo>
                  <a:pt x="107" y="158"/>
                </a:lnTo>
                <a:lnTo>
                  <a:pt x="105" y="158"/>
                </a:lnTo>
                <a:lnTo>
                  <a:pt x="104" y="158"/>
                </a:lnTo>
                <a:lnTo>
                  <a:pt x="102" y="158"/>
                </a:lnTo>
                <a:lnTo>
                  <a:pt x="102" y="156"/>
                </a:lnTo>
                <a:lnTo>
                  <a:pt x="100" y="156"/>
                </a:lnTo>
                <a:lnTo>
                  <a:pt x="100" y="158"/>
                </a:lnTo>
                <a:lnTo>
                  <a:pt x="98" y="158"/>
                </a:lnTo>
                <a:lnTo>
                  <a:pt x="96" y="158"/>
                </a:lnTo>
                <a:lnTo>
                  <a:pt x="96" y="156"/>
                </a:lnTo>
                <a:lnTo>
                  <a:pt x="94" y="156"/>
                </a:lnTo>
                <a:lnTo>
                  <a:pt x="94" y="158"/>
                </a:lnTo>
                <a:lnTo>
                  <a:pt x="92" y="158"/>
                </a:lnTo>
                <a:lnTo>
                  <a:pt x="92" y="160"/>
                </a:lnTo>
                <a:lnTo>
                  <a:pt x="90" y="160"/>
                </a:lnTo>
                <a:lnTo>
                  <a:pt x="88" y="160"/>
                </a:lnTo>
                <a:lnTo>
                  <a:pt x="86" y="160"/>
                </a:lnTo>
                <a:lnTo>
                  <a:pt x="86" y="162"/>
                </a:lnTo>
                <a:lnTo>
                  <a:pt x="86" y="164"/>
                </a:lnTo>
                <a:lnTo>
                  <a:pt x="88" y="164"/>
                </a:lnTo>
                <a:lnTo>
                  <a:pt x="88" y="166"/>
                </a:lnTo>
                <a:lnTo>
                  <a:pt x="90" y="166"/>
                </a:lnTo>
                <a:lnTo>
                  <a:pt x="90" y="168"/>
                </a:lnTo>
                <a:lnTo>
                  <a:pt x="90" y="169"/>
                </a:lnTo>
                <a:lnTo>
                  <a:pt x="88" y="169"/>
                </a:lnTo>
                <a:lnTo>
                  <a:pt x="88" y="171"/>
                </a:lnTo>
                <a:lnTo>
                  <a:pt x="88" y="173"/>
                </a:lnTo>
                <a:lnTo>
                  <a:pt x="88" y="175"/>
                </a:lnTo>
                <a:lnTo>
                  <a:pt x="88" y="177"/>
                </a:lnTo>
                <a:lnTo>
                  <a:pt x="88" y="179"/>
                </a:lnTo>
                <a:lnTo>
                  <a:pt x="86" y="181"/>
                </a:lnTo>
                <a:lnTo>
                  <a:pt x="86" y="183"/>
                </a:lnTo>
                <a:lnTo>
                  <a:pt x="86" y="185"/>
                </a:lnTo>
                <a:lnTo>
                  <a:pt x="86" y="187"/>
                </a:lnTo>
                <a:lnTo>
                  <a:pt x="86" y="189"/>
                </a:lnTo>
                <a:lnTo>
                  <a:pt x="84" y="193"/>
                </a:lnTo>
                <a:lnTo>
                  <a:pt x="84" y="194"/>
                </a:lnTo>
                <a:lnTo>
                  <a:pt x="86" y="196"/>
                </a:lnTo>
                <a:lnTo>
                  <a:pt x="86" y="198"/>
                </a:lnTo>
                <a:lnTo>
                  <a:pt x="86" y="200"/>
                </a:lnTo>
                <a:lnTo>
                  <a:pt x="86" y="202"/>
                </a:lnTo>
                <a:lnTo>
                  <a:pt x="86" y="204"/>
                </a:lnTo>
                <a:lnTo>
                  <a:pt x="86" y="206"/>
                </a:lnTo>
                <a:lnTo>
                  <a:pt x="88" y="206"/>
                </a:lnTo>
                <a:lnTo>
                  <a:pt x="88" y="208"/>
                </a:lnTo>
                <a:lnTo>
                  <a:pt x="88" y="210"/>
                </a:lnTo>
                <a:lnTo>
                  <a:pt x="88" y="212"/>
                </a:lnTo>
                <a:lnTo>
                  <a:pt x="86" y="212"/>
                </a:lnTo>
                <a:lnTo>
                  <a:pt x="86" y="214"/>
                </a:lnTo>
                <a:lnTo>
                  <a:pt x="84" y="216"/>
                </a:lnTo>
                <a:lnTo>
                  <a:pt x="82" y="216"/>
                </a:lnTo>
                <a:lnTo>
                  <a:pt x="84" y="216"/>
                </a:lnTo>
                <a:lnTo>
                  <a:pt x="86" y="217"/>
                </a:lnTo>
                <a:lnTo>
                  <a:pt x="84" y="219"/>
                </a:lnTo>
                <a:lnTo>
                  <a:pt x="82" y="219"/>
                </a:lnTo>
                <a:lnTo>
                  <a:pt x="80" y="219"/>
                </a:lnTo>
                <a:lnTo>
                  <a:pt x="80" y="221"/>
                </a:lnTo>
                <a:lnTo>
                  <a:pt x="80" y="223"/>
                </a:lnTo>
                <a:lnTo>
                  <a:pt x="80" y="225"/>
                </a:lnTo>
                <a:lnTo>
                  <a:pt x="79" y="225"/>
                </a:lnTo>
                <a:lnTo>
                  <a:pt x="77" y="225"/>
                </a:lnTo>
                <a:lnTo>
                  <a:pt x="77" y="227"/>
                </a:lnTo>
                <a:lnTo>
                  <a:pt x="75" y="227"/>
                </a:lnTo>
                <a:lnTo>
                  <a:pt x="75" y="229"/>
                </a:lnTo>
                <a:lnTo>
                  <a:pt x="73" y="227"/>
                </a:lnTo>
                <a:lnTo>
                  <a:pt x="73" y="229"/>
                </a:lnTo>
                <a:lnTo>
                  <a:pt x="69" y="233"/>
                </a:lnTo>
                <a:lnTo>
                  <a:pt x="71" y="233"/>
                </a:lnTo>
                <a:lnTo>
                  <a:pt x="71" y="235"/>
                </a:lnTo>
                <a:lnTo>
                  <a:pt x="73" y="235"/>
                </a:lnTo>
                <a:lnTo>
                  <a:pt x="75" y="237"/>
                </a:lnTo>
                <a:lnTo>
                  <a:pt x="77" y="237"/>
                </a:lnTo>
                <a:lnTo>
                  <a:pt x="77" y="239"/>
                </a:lnTo>
                <a:lnTo>
                  <a:pt x="77" y="241"/>
                </a:lnTo>
                <a:lnTo>
                  <a:pt x="75" y="241"/>
                </a:lnTo>
                <a:lnTo>
                  <a:pt x="75" y="242"/>
                </a:lnTo>
                <a:lnTo>
                  <a:pt x="73" y="244"/>
                </a:lnTo>
                <a:lnTo>
                  <a:pt x="73" y="246"/>
                </a:lnTo>
                <a:lnTo>
                  <a:pt x="73" y="248"/>
                </a:lnTo>
                <a:lnTo>
                  <a:pt x="75" y="248"/>
                </a:lnTo>
                <a:lnTo>
                  <a:pt x="75" y="250"/>
                </a:lnTo>
                <a:lnTo>
                  <a:pt x="75" y="252"/>
                </a:lnTo>
                <a:lnTo>
                  <a:pt x="75" y="254"/>
                </a:lnTo>
                <a:lnTo>
                  <a:pt x="75" y="256"/>
                </a:lnTo>
                <a:lnTo>
                  <a:pt x="77" y="256"/>
                </a:lnTo>
                <a:lnTo>
                  <a:pt x="77" y="258"/>
                </a:lnTo>
                <a:lnTo>
                  <a:pt x="79" y="258"/>
                </a:lnTo>
                <a:lnTo>
                  <a:pt x="79" y="260"/>
                </a:lnTo>
                <a:lnTo>
                  <a:pt x="79" y="262"/>
                </a:lnTo>
                <a:lnTo>
                  <a:pt x="79" y="264"/>
                </a:lnTo>
                <a:lnTo>
                  <a:pt x="77" y="265"/>
                </a:lnTo>
                <a:lnTo>
                  <a:pt x="75" y="265"/>
                </a:lnTo>
                <a:lnTo>
                  <a:pt x="73" y="264"/>
                </a:lnTo>
                <a:lnTo>
                  <a:pt x="73" y="262"/>
                </a:lnTo>
                <a:lnTo>
                  <a:pt x="71" y="262"/>
                </a:lnTo>
                <a:lnTo>
                  <a:pt x="69" y="262"/>
                </a:lnTo>
                <a:lnTo>
                  <a:pt x="67" y="262"/>
                </a:lnTo>
                <a:lnTo>
                  <a:pt x="65" y="260"/>
                </a:lnTo>
                <a:lnTo>
                  <a:pt x="63" y="258"/>
                </a:lnTo>
                <a:lnTo>
                  <a:pt x="59" y="256"/>
                </a:lnTo>
                <a:lnTo>
                  <a:pt x="57" y="256"/>
                </a:lnTo>
                <a:lnTo>
                  <a:pt x="55" y="258"/>
                </a:lnTo>
                <a:lnTo>
                  <a:pt x="50" y="258"/>
                </a:lnTo>
                <a:lnTo>
                  <a:pt x="48" y="256"/>
                </a:lnTo>
                <a:lnTo>
                  <a:pt x="46" y="256"/>
                </a:lnTo>
                <a:lnTo>
                  <a:pt x="44" y="256"/>
                </a:lnTo>
                <a:lnTo>
                  <a:pt x="42" y="256"/>
                </a:lnTo>
                <a:lnTo>
                  <a:pt x="40" y="254"/>
                </a:lnTo>
                <a:lnTo>
                  <a:pt x="38" y="254"/>
                </a:lnTo>
                <a:lnTo>
                  <a:pt x="36" y="254"/>
                </a:lnTo>
                <a:lnTo>
                  <a:pt x="34" y="254"/>
                </a:lnTo>
                <a:lnTo>
                  <a:pt x="30" y="254"/>
                </a:lnTo>
                <a:lnTo>
                  <a:pt x="29" y="256"/>
                </a:lnTo>
                <a:lnTo>
                  <a:pt x="25" y="256"/>
                </a:lnTo>
                <a:lnTo>
                  <a:pt x="21" y="258"/>
                </a:lnTo>
                <a:lnTo>
                  <a:pt x="19" y="258"/>
                </a:lnTo>
                <a:lnTo>
                  <a:pt x="15" y="258"/>
                </a:lnTo>
                <a:lnTo>
                  <a:pt x="13" y="258"/>
                </a:lnTo>
                <a:lnTo>
                  <a:pt x="11" y="258"/>
                </a:lnTo>
                <a:lnTo>
                  <a:pt x="9" y="256"/>
                </a:lnTo>
                <a:lnTo>
                  <a:pt x="7" y="254"/>
                </a:lnTo>
                <a:lnTo>
                  <a:pt x="6" y="254"/>
                </a:lnTo>
                <a:lnTo>
                  <a:pt x="4" y="252"/>
                </a:lnTo>
                <a:lnTo>
                  <a:pt x="2" y="252"/>
                </a:lnTo>
                <a:lnTo>
                  <a:pt x="0" y="250"/>
                </a:lnTo>
                <a:lnTo>
                  <a:pt x="0" y="248"/>
                </a:lnTo>
                <a:lnTo>
                  <a:pt x="0" y="246"/>
                </a:lnTo>
                <a:lnTo>
                  <a:pt x="2" y="244"/>
                </a:lnTo>
                <a:lnTo>
                  <a:pt x="4" y="241"/>
                </a:lnTo>
                <a:lnTo>
                  <a:pt x="6" y="239"/>
                </a:lnTo>
                <a:lnTo>
                  <a:pt x="9" y="239"/>
                </a:lnTo>
                <a:lnTo>
                  <a:pt x="13" y="237"/>
                </a:lnTo>
                <a:lnTo>
                  <a:pt x="15" y="237"/>
                </a:lnTo>
                <a:lnTo>
                  <a:pt x="17" y="237"/>
                </a:lnTo>
                <a:lnTo>
                  <a:pt x="19" y="233"/>
                </a:lnTo>
                <a:lnTo>
                  <a:pt x="21" y="231"/>
                </a:lnTo>
                <a:lnTo>
                  <a:pt x="21" y="229"/>
                </a:lnTo>
                <a:lnTo>
                  <a:pt x="23" y="225"/>
                </a:lnTo>
                <a:lnTo>
                  <a:pt x="23" y="223"/>
                </a:lnTo>
                <a:lnTo>
                  <a:pt x="25" y="219"/>
                </a:lnTo>
                <a:lnTo>
                  <a:pt x="25" y="217"/>
                </a:lnTo>
                <a:lnTo>
                  <a:pt x="25" y="214"/>
                </a:lnTo>
                <a:lnTo>
                  <a:pt x="25" y="210"/>
                </a:lnTo>
                <a:lnTo>
                  <a:pt x="27" y="206"/>
                </a:lnTo>
                <a:lnTo>
                  <a:pt x="29" y="204"/>
                </a:lnTo>
                <a:lnTo>
                  <a:pt x="30" y="202"/>
                </a:lnTo>
                <a:lnTo>
                  <a:pt x="30" y="198"/>
                </a:lnTo>
                <a:lnTo>
                  <a:pt x="32" y="194"/>
                </a:lnTo>
                <a:lnTo>
                  <a:pt x="32" y="193"/>
                </a:lnTo>
                <a:lnTo>
                  <a:pt x="32" y="191"/>
                </a:lnTo>
                <a:lnTo>
                  <a:pt x="32" y="187"/>
                </a:lnTo>
                <a:lnTo>
                  <a:pt x="32" y="185"/>
                </a:lnTo>
                <a:lnTo>
                  <a:pt x="30" y="183"/>
                </a:lnTo>
                <a:lnTo>
                  <a:pt x="29" y="181"/>
                </a:lnTo>
                <a:lnTo>
                  <a:pt x="27" y="181"/>
                </a:lnTo>
                <a:lnTo>
                  <a:pt x="27" y="179"/>
                </a:lnTo>
                <a:lnTo>
                  <a:pt x="27" y="177"/>
                </a:lnTo>
                <a:lnTo>
                  <a:pt x="27" y="175"/>
                </a:lnTo>
                <a:lnTo>
                  <a:pt x="29" y="173"/>
                </a:lnTo>
                <a:lnTo>
                  <a:pt x="29" y="171"/>
                </a:lnTo>
                <a:lnTo>
                  <a:pt x="30" y="168"/>
                </a:lnTo>
                <a:lnTo>
                  <a:pt x="30" y="166"/>
                </a:lnTo>
                <a:lnTo>
                  <a:pt x="30" y="164"/>
                </a:lnTo>
                <a:lnTo>
                  <a:pt x="32" y="164"/>
                </a:lnTo>
                <a:lnTo>
                  <a:pt x="32" y="162"/>
                </a:lnTo>
                <a:lnTo>
                  <a:pt x="32" y="160"/>
                </a:lnTo>
                <a:lnTo>
                  <a:pt x="32" y="158"/>
                </a:lnTo>
                <a:lnTo>
                  <a:pt x="32" y="156"/>
                </a:lnTo>
                <a:lnTo>
                  <a:pt x="32" y="154"/>
                </a:lnTo>
                <a:lnTo>
                  <a:pt x="34" y="154"/>
                </a:lnTo>
                <a:lnTo>
                  <a:pt x="34" y="152"/>
                </a:lnTo>
                <a:lnTo>
                  <a:pt x="36" y="152"/>
                </a:lnTo>
                <a:lnTo>
                  <a:pt x="36" y="150"/>
                </a:lnTo>
                <a:lnTo>
                  <a:pt x="36" y="148"/>
                </a:lnTo>
                <a:lnTo>
                  <a:pt x="38" y="148"/>
                </a:lnTo>
                <a:lnTo>
                  <a:pt x="38" y="146"/>
                </a:lnTo>
                <a:lnTo>
                  <a:pt x="38" y="145"/>
                </a:lnTo>
                <a:lnTo>
                  <a:pt x="40" y="145"/>
                </a:lnTo>
                <a:lnTo>
                  <a:pt x="40" y="143"/>
                </a:lnTo>
                <a:lnTo>
                  <a:pt x="40" y="141"/>
                </a:lnTo>
                <a:lnTo>
                  <a:pt x="40" y="139"/>
                </a:lnTo>
                <a:lnTo>
                  <a:pt x="40" y="137"/>
                </a:lnTo>
                <a:lnTo>
                  <a:pt x="40" y="135"/>
                </a:lnTo>
                <a:lnTo>
                  <a:pt x="42" y="135"/>
                </a:lnTo>
                <a:lnTo>
                  <a:pt x="42" y="133"/>
                </a:lnTo>
                <a:lnTo>
                  <a:pt x="44" y="133"/>
                </a:lnTo>
                <a:lnTo>
                  <a:pt x="44" y="131"/>
                </a:lnTo>
                <a:lnTo>
                  <a:pt x="46" y="131"/>
                </a:lnTo>
                <a:lnTo>
                  <a:pt x="46" y="129"/>
                </a:lnTo>
                <a:lnTo>
                  <a:pt x="48" y="129"/>
                </a:lnTo>
                <a:lnTo>
                  <a:pt x="48" y="127"/>
                </a:lnTo>
                <a:lnTo>
                  <a:pt x="48" y="125"/>
                </a:lnTo>
                <a:lnTo>
                  <a:pt x="50" y="125"/>
                </a:lnTo>
                <a:lnTo>
                  <a:pt x="50" y="123"/>
                </a:lnTo>
                <a:lnTo>
                  <a:pt x="52" y="123"/>
                </a:lnTo>
                <a:lnTo>
                  <a:pt x="52" y="121"/>
                </a:lnTo>
                <a:lnTo>
                  <a:pt x="52" y="120"/>
                </a:lnTo>
                <a:lnTo>
                  <a:pt x="54" y="118"/>
                </a:lnTo>
                <a:lnTo>
                  <a:pt x="54" y="116"/>
                </a:lnTo>
                <a:lnTo>
                  <a:pt x="55" y="116"/>
                </a:lnTo>
                <a:lnTo>
                  <a:pt x="55" y="114"/>
                </a:lnTo>
                <a:lnTo>
                  <a:pt x="57" y="114"/>
                </a:lnTo>
                <a:lnTo>
                  <a:pt x="57" y="112"/>
                </a:lnTo>
                <a:lnTo>
                  <a:pt x="57" y="110"/>
                </a:lnTo>
                <a:lnTo>
                  <a:pt x="57" y="108"/>
                </a:lnTo>
                <a:lnTo>
                  <a:pt x="59" y="106"/>
                </a:lnTo>
                <a:lnTo>
                  <a:pt x="59" y="104"/>
                </a:lnTo>
                <a:lnTo>
                  <a:pt x="59" y="102"/>
                </a:lnTo>
                <a:lnTo>
                  <a:pt x="59" y="100"/>
                </a:lnTo>
                <a:lnTo>
                  <a:pt x="61" y="100"/>
                </a:lnTo>
                <a:lnTo>
                  <a:pt x="61" y="98"/>
                </a:lnTo>
                <a:lnTo>
                  <a:pt x="63" y="98"/>
                </a:lnTo>
                <a:lnTo>
                  <a:pt x="63" y="96"/>
                </a:lnTo>
                <a:lnTo>
                  <a:pt x="63" y="95"/>
                </a:lnTo>
                <a:lnTo>
                  <a:pt x="63" y="93"/>
                </a:lnTo>
                <a:lnTo>
                  <a:pt x="63" y="91"/>
                </a:lnTo>
                <a:lnTo>
                  <a:pt x="61" y="91"/>
                </a:lnTo>
                <a:lnTo>
                  <a:pt x="61" y="89"/>
                </a:lnTo>
                <a:lnTo>
                  <a:pt x="61" y="87"/>
                </a:lnTo>
                <a:lnTo>
                  <a:pt x="59" y="85"/>
                </a:lnTo>
                <a:lnTo>
                  <a:pt x="61" y="85"/>
                </a:lnTo>
                <a:lnTo>
                  <a:pt x="59" y="85"/>
                </a:lnTo>
                <a:lnTo>
                  <a:pt x="59" y="83"/>
                </a:lnTo>
                <a:lnTo>
                  <a:pt x="59" y="81"/>
                </a:lnTo>
                <a:lnTo>
                  <a:pt x="57" y="79"/>
                </a:lnTo>
                <a:lnTo>
                  <a:pt x="55" y="77"/>
                </a:lnTo>
                <a:lnTo>
                  <a:pt x="54" y="77"/>
                </a:lnTo>
                <a:lnTo>
                  <a:pt x="54" y="75"/>
                </a:lnTo>
                <a:lnTo>
                  <a:pt x="52" y="73"/>
                </a:lnTo>
                <a:lnTo>
                  <a:pt x="54" y="73"/>
                </a:lnTo>
                <a:lnTo>
                  <a:pt x="55" y="73"/>
                </a:lnTo>
                <a:lnTo>
                  <a:pt x="55" y="72"/>
                </a:lnTo>
                <a:lnTo>
                  <a:pt x="57" y="72"/>
                </a:lnTo>
                <a:lnTo>
                  <a:pt x="55" y="70"/>
                </a:lnTo>
                <a:lnTo>
                  <a:pt x="55" y="68"/>
                </a:lnTo>
                <a:lnTo>
                  <a:pt x="55" y="66"/>
                </a:lnTo>
                <a:lnTo>
                  <a:pt x="55" y="64"/>
                </a:lnTo>
                <a:lnTo>
                  <a:pt x="55" y="62"/>
                </a:lnTo>
                <a:lnTo>
                  <a:pt x="55" y="60"/>
                </a:lnTo>
                <a:lnTo>
                  <a:pt x="55" y="58"/>
                </a:lnTo>
                <a:lnTo>
                  <a:pt x="55" y="56"/>
                </a:lnTo>
                <a:lnTo>
                  <a:pt x="55" y="54"/>
                </a:lnTo>
                <a:lnTo>
                  <a:pt x="55" y="52"/>
                </a:lnTo>
                <a:lnTo>
                  <a:pt x="55" y="50"/>
                </a:lnTo>
                <a:lnTo>
                  <a:pt x="55" y="48"/>
                </a:lnTo>
                <a:lnTo>
                  <a:pt x="55" y="47"/>
                </a:lnTo>
                <a:lnTo>
                  <a:pt x="55" y="45"/>
                </a:lnTo>
                <a:lnTo>
                  <a:pt x="54" y="45"/>
                </a:lnTo>
                <a:lnTo>
                  <a:pt x="54" y="43"/>
                </a:lnTo>
                <a:lnTo>
                  <a:pt x="54" y="41"/>
                </a:lnTo>
                <a:lnTo>
                  <a:pt x="54" y="39"/>
                </a:lnTo>
                <a:lnTo>
                  <a:pt x="54" y="37"/>
                </a:lnTo>
                <a:lnTo>
                  <a:pt x="54" y="35"/>
                </a:lnTo>
                <a:lnTo>
                  <a:pt x="54" y="33"/>
                </a:lnTo>
                <a:lnTo>
                  <a:pt x="55" y="33"/>
                </a:lnTo>
                <a:lnTo>
                  <a:pt x="55" y="31"/>
                </a:lnTo>
                <a:lnTo>
                  <a:pt x="55" y="29"/>
                </a:lnTo>
                <a:lnTo>
                  <a:pt x="55" y="27"/>
                </a:lnTo>
                <a:lnTo>
                  <a:pt x="54" y="27"/>
                </a:lnTo>
                <a:lnTo>
                  <a:pt x="54" y="29"/>
                </a:lnTo>
                <a:lnTo>
                  <a:pt x="52" y="29"/>
                </a:lnTo>
                <a:lnTo>
                  <a:pt x="50" y="29"/>
                </a:lnTo>
                <a:lnTo>
                  <a:pt x="48" y="29"/>
                </a:lnTo>
                <a:lnTo>
                  <a:pt x="46" y="29"/>
                </a:lnTo>
                <a:lnTo>
                  <a:pt x="44" y="29"/>
                </a:lnTo>
                <a:lnTo>
                  <a:pt x="42" y="29"/>
                </a:lnTo>
                <a:lnTo>
                  <a:pt x="40" y="27"/>
                </a:lnTo>
                <a:lnTo>
                  <a:pt x="38" y="27"/>
                </a:lnTo>
                <a:lnTo>
                  <a:pt x="36" y="27"/>
                </a:lnTo>
                <a:lnTo>
                  <a:pt x="34" y="27"/>
                </a:lnTo>
                <a:lnTo>
                  <a:pt x="32" y="27"/>
                </a:lnTo>
                <a:lnTo>
                  <a:pt x="30" y="27"/>
                </a:lnTo>
                <a:lnTo>
                  <a:pt x="29" y="25"/>
                </a:lnTo>
                <a:lnTo>
                  <a:pt x="27" y="25"/>
                </a:lnTo>
                <a:lnTo>
                  <a:pt x="27" y="24"/>
                </a:lnTo>
                <a:lnTo>
                  <a:pt x="27" y="22"/>
                </a:lnTo>
                <a:lnTo>
                  <a:pt x="25" y="20"/>
                </a:lnTo>
                <a:lnTo>
                  <a:pt x="25" y="16"/>
                </a:lnTo>
                <a:lnTo>
                  <a:pt x="25" y="14"/>
                </a:lnTo>
                <a:lnTo>
                  <a:pt x="27" y="10"/>
                </a:lnTo>
                <a:lnTo>
                  <a:pt x="29" y="10"/>
                </a:lnTo>
                <a:lnTo>
                  <a:pt x="30" y="10"/>
                </a:lnTo>
                <a:lnTo>
                  <a:pt x="34" y="10"/>
                </a:lnTo>
                <a:lnTo>
                  <a:pt x="38" y="10"/>
                </a:lnTo>
                <a:lnTo>
                  <a:pt x="40" y="8"/>
                </a:lnTo>
                <a:lnTo>
                  <a:pt x="42" y="2"/>
                </a:lnTo>
                <a:lnTo>
                  <a:pt x="42" y="0"/>
                </a:lnTo>
                <a:lnTo>
                  <a:pt x="44" y="0"/>
                </a:lnTo>
                <a:lnTo>
                  <a:pt x="48" y="0"/>
                </a:lnTo>
                <a:lnTo>
                  <a:pt x="52" y="0"/>
                </a:lnTo>
                <a:lnTo>
                  <a:pt x="54" y="0"/>
                </a:lnTo>
                <a:lnTo>
                  <a:pt x="55" y="4"/>
                </a:lnTo>
                <a:lnTo>
                  <a:pt x="57" y="6"/>
                </a:lnTo>
                <a:lnTo>
                  <a:pt x="59" y="8"/>
                </a:lnTo>
                <a:lnTo>
                  <a:pt x="63" y="8"/>
                </a:lnTo>
                <a:lnTo>
                  <a:pt x="67" y="6"/>
                </a:lnTo>
                <a:lnTo>
                  <a:pt x="69" y="6"/>
                </a:lnTo>
                <a:lnTo>
                  <a:pt x="73" y="6"/>
                </a:lnTo>
                <a:lnTo>
                  <a:pt x="77" y="6"/>
                </a:lnTo>
                <a:lnTo>
                  <a:pt x="80" y="4"/>
                </a:lnTo>
                <a:lnTo>
                  <a:pt x="82" y="4"/>
                </a:lnTo>
                <a:lnTo>
                  <a:pt x="86" y="6"/>
                </a:lnTo>
                <a:lnTo>
                  <a:pt x="88" y="10"/>
                </a:lnTo>
                <a:lnTo>
                  <a:pt x="90" y="14"/>
                </a:lnTo>
                <a:close/>
              </a:path>
            </a:pathLst>
          </a:custGeom>
          <a:solidFill>
            <a:srgbClr val="BFE1B9"/>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24" name="Freeform 36">
            <a:extLst>
              <a:ext uri="{FF2B5EF4-FFF2-40B4-BE49-F238E27FC236}">
                <a16:creationId xmlns:a16="http://schemas.microsoft.com/office/drawing/2014/main" id="{CC71E214-0DF3-CCDA-46AB-484BE7073ABB}"/>
              </a:ext>
            </a:extLst>
          </p:cNvPr>
          <p:cNvSpPr>
            <a:spLocks/>
          </p:cNvSpPr>
          <p:nvPr/>
        </p:nvSpPr>
        <p:spPr bwMode="auto">
          <a:xfrm>
            <a:off x="5148497" y="5292980"/>
            <a:ext cx="412093" cy="388272"/>
          </a:xfrm>
          <a:custGeom>
            <a:avLst/>
            <a:gdLst>
              <a:gd name="T0" fmla="*/ 121 w 173"/>
              <a:gd name="T1" fmla="*/ 161 h 163"/>
              <a:gd name="T2" fmla="*/ 112 w 173"/>
              <a:gd name="T3" fmla="*/ 159 h 163"/>
              <a:gd name="T4" fmla="*/ 102 w 173"/>
              <a:gd name="T5" fmla="*/ 157 h 163"/>
              <a:gd name="T6" fmla="*/ 92 w 173"/>
              <a:gd name="T7" fmla="*/ 153 h 163"/>
              <a:gd name="T8" fmla="*/ 83 w 173"/>
              <a:gd name="T9" fmla="*/ 151 h 163"/>
              <a:gd name="T10" fmla="*/ 75 w 173"/>
              <a:gd name="T11" fmla="*/ 155 h 163"/>
              <a:gd name="T12" fmla="*/ 69 w 173"/>
              <a:gd name="T13" fmla="*/ 155 h 163"/>
              <a:gd name="T14" fmla="*/ 58 w 173"/>
              <a:gd name="T15" fmla="*/ 157 h 163"/>
              <a:gd name="T16" fmla="*/ 50 w 173"/>
              <a:gd name="T17" fmla="*/ 153 h 163"/>
              <a:gd name="T18" fmla="*/ 39 w 173"/>
              <a:gd name="T19" fmla="*/ 147 h 163"/>
              <a:gd name="T20" fmla="*/ 29 w 173"/>
              <a:gd name="T21" fmla="*/ 140 h 163"/>
              <a:gd name="T22" fmla="*/ 27 w 173"/>
              <a:gd name="T23" fmla="*/ 124 h 163"/>
              <a:gd name="T24" fmla="*/ 27 w 173"/>
              <a:gd name="T25" fmla="*/ 113 h 163"/>
              <a:gd name="T26" fmla="*/ 25 w 173"/>
              <a:gd name="T27" fmla="*/ 103 h 163"/>
              <a:gd name="T28" fmla="*/ 19 w 173"/>
              <a:gd name="T29" fmla="*/ 98 h 163"/>
              <a:gd name="T30" fmla="*/ 2 w 173"/>
              <a:gd name="T31" fmla="*/ 98 h 163"/>
              <a:gd name="T32" fmla="*/ 6 w 173"/>
              <a:gd name="T33" fmla="*/ 48 h 163"/>
              <a:gd name="T34" fmla="*/ 12 w 173"/>
              <a:gd name="T35" fmla="*/ 44 h 163"/>
              <a:gd name="T36" fmla="*/ 18 w 173"/>
              <a:gd name="T37" fmla="*/ 38 h 163"/>
              <a:gd name="T38" fmla="*/ 27 w 173"/>
              <a:gd name="T39" fmla="*/ 34 h 163"/>
              <a:gd name="T40" fmla="*/ 35 w 173"/>
              <a:gd name="T41" fmla="*/ 32 h 163"/>
              <a:gd name="T42" fmla="*/ 43 w 173"/>
              <a:gd name="T43" fmla="*/ 36 h 163"/>
              <a:gd name="T44" fmla="*/ 48 w 173"/>
              <a:gd name="T45" fmla="*/ 42 h 163"/>
              <a:gd name="T46" fmla="*/ 54 w 173"/>
              <a:gd name="T47" fmla="*/ 42 h 163"/>
              <a:gd name="T48" fmla="*/ 54 w 173"/>
              <a:gd name="T49" fmla="*/ 32 h 163"/>
              <a:gd name="T50" fmla="*/ 62 w 173"/>
              <a:gd name="T51" fmla="*/ 25 h 163"/>
              <a:gd name="T52" fmla="*/ 69 w 173"/>
              <a:gd name="T53" fmla="*/ 21 h 163"/>
              <a:gd name="T54" fmla="*/ 75 w 173"/>
              <a:gd name="T55" fmla="*/ 15 h 163"/>
              <a:gd name="T56" fmla="*/ 79 w 173"/>
              <a:gd name="T57" fmla="*/ 7 h 163"/>
              <a:gd name="T58" fmla="*/ 89 w 173"/>
              <a:gd name="T59" fmla="*/ 3 h 163"/>
              <a:gd name="T60" fmla="*/ 96 w 173"/>
              <a:gd name="T61" fmla="*/ 2 h 163"/>
              <a:gd name="T62" fmla="*/ 104 w 173"/>
              <a:gd name="T63" fmla="*/ 3 h 163"/>
              <a:gd name="T64" fmla="*/ 112 w 173"/>
              <a:gd name="T65" fmla="*/ 5 h 163"/>
              <a:gd name="T66" fmla="*/ 117 w 173"/>
              <a:gd name="T67" fmla="*/ 9 h 163"/>
              <a:gd name="T68" fmla="*/ 123 w 173"/>
              <a:gd name="T69" fmla="*/ 5 h 163"/>
              <a:gd name="T70" fmla="*/ 129 w 173"/>
              <a:gd name="T71" fmla="*/ 2 h 163"/>
              <a:gd name="T72" fmla="*/ 137 w 173"/>
              <a:gd name="T73" fmla="*/ 2 h 163"/>
              <a:gd name="T74" fmla="*/ 144 w 173"/>
              <a:gd name="T75" fmla="*/ 5 h 163"/>
              <a:gd name="T76" fmla="*/ 154 w 173"/>
              <a:gd name="T77" fmla="*/ 7 h 163"/>
              <a:gd name="T78" fmla="*/ 164 w 173"/>
              <a:gd name="T79" fmla="*/ 7 h 163"/>
              <a:gd name="T80" fmla="*/ 165 w 173"/>
              <a:gd name="T81" fmla="*/ 11 h 163"/>
              <a:gd name="T82" fmla="*/ 164 w 173"/>
              <a:gd name="T83" fmla="*/ 19 h 163"/>
              <a:gd name="T84" fmla="*/ 165 w 173"/>
              <a:gd name="T85" fmla="*/ 26 h 163"/>
              <a:gd name="T86" fmla="*/ 165 w 173"/>
              <a:gd name="T87" fmla="*/ 36 h 163"/>
              <a:gd name="T88" fmla="*/ 165 w 173"/>
              <a:gd name="T89" fmla="*/ 46 h 163"/>
              <a:gd name="T90" fmla="*/ 164 w 173"/>
              <a:gd name="T91" fmla="*/ 51 h 163"/>
              <a:gd name="T92" fmla="*/ 167 w 173"/>
              <a:gd name="T93" fmla="*/ 57 h 163"/>
              <a:gd name="T94" fmla="*/ 169 w 173"/>
              <a:gd name="T95" fmla="*/ 63 h 163"/>
              <a:gd name="T96" fmla="*/ 173 w 173"/>
              <a:gd name="T97" fmla="*/ 71 h 163"/>
              <a:gd name="T98" fmla="*/ 171 w 173"/>
              <a:gd name="T99" fmla="*/ 78 h 163"/>
              <a:gd name="T100" fmla="*/ 167 w 173"/>
              <a:gd name="T101" fmla="*/ 86 h 163"/>
              <a:gd name="T102" fmla="*/ 165 w 173"/>
              <a:gd name="T103" fmla="*/ 94 h 163"/>
              <a:gd name="T104" fmla="*/ 162 w 173"/>
              <a:gd name="T105" fmla="*/ 101 h 163"/>
              <a:gd name="T106" fmla="*/ 158 w 173"/>
              <a:gd name="T107" fmla="*/ 107 h 163"/>
              <a:gd name="T108" fmla="*/ 152 w 173"/>
              <a:gd name="T109" fmla="*/ 111 h 163"/>
              <a:gd name="T110" fmla="*/ 150 w 173"/>
              <a:gd name="T111" fmla="*/ 119 h 163"/>
              <a:gd name="T112" fmla="*/ 148 w 173"/>
              <a:gd name="T113" fmla="*/ 126 h 163"/>
              <a:gd name="T114" fmla="*/ 144 w 173"/>
              <a:gd name="T115" fmla="*/ 132 h 163"/>
              <a:gd name="T116" fmla="*/ 142 w 173"/>
              <a:gd name="T117" fmla="*/ 140 h 163"/>
              <a:gd name="T118" fmla="*/ 139 w 173"/>
              <a:gd name="T119" fmla="*/ 149 h 163"/>
              <a:gd name="T120" fmla="*/ 137 w 173"/>
              <a:gd name="T121" fmla="*/ 159 h 163"/>
              <a:gd name="T122" fmla="*/ 127 w 173"/>
              <a:gd name="T123"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3" h="163">
                <a:moveTo>
                  <a:pt x="127" y="163"/>
                </a:moveTo>
                <a:lnTo>
                  <a:pt x="125" y="163"/>
                </a:lnTo>
                <a:lnTo>
                  <a:pt x="123" y="163"/>
                </a:lnTo>
                <a:lnTo>
                  <a:pt x="123" y="161"/>
                </a:lnTo>
                <a:lnTo>
                  <a:pt x="121" y="161"/>
                </a:lnTo>
                <a:lnTo>
                  <a:pt x="119" y="161"/>
                </a:lnTo>
                <a:lnTo>
                  <a:pt x="117" y="159"/>
                </a:lnTo>
                <a:lnTo>
                  <a:pt x="116" y="159"/>
                </a:lnTo>
                <a:lnTo>
                  <a:pt x="114" y="159"/>
                </a:lnTo>
                <a:lnTo>
                  <a:pt x="112" y="159"/>
                </a:lnTo>
                <a:lnTo>
                  <a:pt x="110" y="159"/>
                </a:lnTo>
                <a:lnTo>
                  <a:pt x="108" y="159"/>
                </a:lnTo>
                <a:lnTo>
                  <a:pt x="106" y="159"/>
                </a:lnTo>
                <a:lnTo>
                  <a:pt x="104" y="157"/>
                </a:lnTo>
                <a:lnTo>
                  <a:pt x="102" y="157"/>
                </a:lnTo>
                <a:lnTo>
                  <a:pt x="100" y="157"/>
                </a:lnTo>
                <a:lnTo>
                  <a:pt x="98" y="155"/>
                </a:lnTo>
                <a:lnTo>
                  <a:pt x="96" y="155"/>
                </a:lnTo>
                <a:lnTo>
                  <a:pt x="94" y="153"/>
                </a:lnTo>
                <a:lnTo>
                  <a:pt x="92" y="153"/>
                </a:lnTo>
                <a:lnTo>
                  <a:pt x="91" y="151"/>
                </a:lnTo>
                <a:lnTo>
                  <a:pt x="89" y="151"/>
                </a:lnTo>
                <a:lnTo>
                  <a:pt x="87" y="151"/>
                </a:lnTo>
                <a:lnTo>
                  <a:pt x="85" y="151"/>
                </a:lnTo>
                <a:lnTo>
                  <a:pt x="83" y="151"/>
                </a:lnTo>
                <a:lnTo>
                  <a:pt x="83" y="153"/>
                </a:lnTo>
                <a:lnTo>
                  <a:pt x="81" y="153"/>
                </a:lnTo>
                <a:lnTo>
                  <a:pt x="79" y="153"/>
                </a:lnTo>
                <a:lnTo>
                  <a:pt x="77" y="153"/>
                </a:lnTo>
                <a:lnTo>
                  <a:pt x="75" y="155"/>
                </a:lnTo>
                <a:lnTo>
                  <a:pt x="75" y="153"/>
                </a:lnTo>
                <a:lnTo>
                  <a:pt x="73" y="153"/>
                </a:lnTo>
                <a:lnTo>
                  <a:pt x="71" y="153"/>
                </a:lnTo>
                <a:lnTo>
                  <a:pt x="71" y="155"/>
                </a:lnTo>
                <a:lnTo>
                  <a:pt x="69" y="155"/>
                </a:lnTo>
                <a:lnTo>
                  <a:pt x="67" y="155"/>
                </a:lnTo>
                <a:lnTo>
                  <a:pt x="66" y="155"/>
                </a:lnTo>
                <a:lnTo>
                  <a:pt x="64" y="155"/>
                </a:lnTo>
                <a:lnTo>
                  <a:pt x="62" y="157"/>
                </a:lnTo>
                <a:lnTo>
                  <a:pt x="58" y="157"/>
                </a:lnTo>
                <a:lnTo>
                  <a:pt x="56" y="157"/>
                </a:lnTo>
                <a:lnTo>
                  <a:pt x="54" y="157"/>
                </a:lnTo>
                <a:lnTo>
                  <a:pt x="54" y="155"/>
                </a:lnTo>
                <a:lnTo>
                  <a:pt x="52" y="153"/>
                </a:lnTo>
                <a:lnTo>
                  <a:pt x="50" y="153"/>
                </a:lnTo>
                <a:lnTo>
                  <a:pt x="46" y="151"/>
                </a:lnTo>
                <a:lnTo>
                  <a:pt x="43" y="151"/>
                </a:lnTo>
                <a:lnTo>
                  <a:pt x="41" y="149"/>
                </a:lnTo>
                <a:lnTo>
                  <a:pt x="39" y="149"/>
                </a:lnTo>
                <a:lnTo>
                  <a:pt x="39" y="147"/>
                </a:lnTo>
                <a:lnTo>
                  <a:pt x="37" y="147"/>
                </a:lnTo>
                <a:lnTo>
                  <a:pt x="35" y="146"/>
                </a:lnTo>
                <a:lnTo>
                  <a:pt x="33" y="144"/>
                </a:lnTo>
                <a:lnTo>
                  <a:pt x="31" y="142"/>
                </a:lnTo>
                <a:lnTo>
                  <a:pt x="29" y="140"/>
                </a:lnTo>
                <a:lnTo>
                  <a:pt x="27" y="138"/>
                </a:lnTo>
                <a:lnTo>
                  <a:pt x="25" y="134"/>
                </a:lnTo>
                <a:lnTo>
                  <a:pt x="25" y="130"/>
                </a:lnTo>
                <a:lnTo>
                  <a:pt x="27" y="128"/>
                </a:lnTo>
                <a:lnTo>
                  <a:pt x="27" y="124"/>
                </a:lnTo>
                <a:lnTo>
                  <a:pt x="27" y="123"/>
                </a:lnTo>
                <a:lnTo>
                  <a:pt x="27" y="121"/>
                </a:lnTo>
                <a:lnTo>
                  <a:pt x="27" y="119"/>
                </a:lnTo>
                <a:lnTo>
                  <a:pt x="27" y="117"/>
                </a:lnTo>
                <a:lnTo>
                  <a:pt x="27" y="113"/>
                </a:lnTo>
                <a:lnTo>
                  <a:pt x="25" y="111"/>
                </a:lnTo>
                <a:lnTo>
                  <a:pt x="23" y="109"/>
                </a:lnTo>
                <a:lnTo>
                  <a:pt x="23" y="107"/>
                </a:lnTo>
                <a:lnTo>
                  <a:pt x="23" y="105"/>
                </a:lnTo>
                <a:lnTo>
                  <a:pt x="25" y="103"/>
                </a:lnTo>
                <a:lnTo>
                  <a:pt x="25" y="101"/>
                </a:lnTo>
                <a:lnTo>
                  <a:pt x="23" y="99"/>
                </a:lnTo>
                <a:lnTo>
                  <a:pt x="23" y="98"/>
                </a:lnTo>
                <a:lnTo>
                  <a:pt x="21" y="98"/>
                </a:lnTo>
                <a:lnTo>
                  <a:pt x="19" y="98"/>
                </a:lnTo>
                <a:lnTo>
                  <a:pt x="18" y="98"/>
                </a:lnTo>
                <a:lnTo>
                  <a:pt x="18" y="99"/>
                </a:lnTo>
                <a:lnTo>
                  <a:pt x="16" y="99"/>
                </a:lnTo>
                <a:lnTo>
                  <a:pt x="4" y="98"/>
                </a:lnTo>
                <a:lnTo>
                  <a:pt x="2" y="98"/>
                </a:lnTo>
                <a:lnTo>
                  <a:pt x="0" y="98"/>
                </a:lnTo>
                <a:lnTo>
                  <a:pt x="4" y="69"/>
                </a:lnTo>
                <a:lnTo>
                  <a:pt x="6" y="55"/>
                </a:lnTo>
                <a:lnTo>
                  <a:pt x="8" y="48"/>
                </a:lnTo>
                <a:lnTo>
                  <a:pt x="6" y="48"/>
                </a:lnTo>
                <a:lnTo>
                  <a:pt x="8" y="48"/>
                </a:lnTo>
                <a:lnTo>
                  <a:pt x="8" y="46"/>
                </a:lnTo>
                <a:lnTo>
                  <a:pt x="10" y="46"/>
                </a:lnTo>
                <a:lnTo>
                  <a:pt x="10" y="44"/>
                </a:lnTo>
                <a:lnTo>
                  <a:pt x="12" y="44"/>
                </a:lnTo>
                <a:lnTo>
                  <a:pt x="12" y="42"/>
                </a:lnTo>
                <a:lnTo>
                  <a:pt x="14" y="42"/>
                </a:lnTo>
                <a:lnTo>
                  <a:pt x="16" y="40"/>
                </a:lnTo>
                <a:lnTo>
                  <a:pt x="18" y="40"/>
                </a:lnTo>
                <a:lnTo>
                  <a:pt x="18" y="38"/>
                </a:lnTo>
                <a:lnTo>
                  <a:pt x="19" y="38"/>
                </a:lnTo>
                <a:lnTo>
                  <a:pt x="21" y="36"/>
                </a:lnTo>
                <a:lnTo>
                  <a:pt x="23" y="36"/>
                </a:lnTo>
                <a:lnTo>
                  <a:pt x="25" y="34"/>
                </a:lnTo>
                <a:lnTo>
                  <a:pt x="27" y="34"/>
                </a:lnTo>
                <a:lnTo>
                  <a:pt x="29" y="34"/>
                </a:lnTo>
                <a:lnTo>
                  <a:pt x="31" y="34"/>
                </a:lnTo>
                <a:lnTo>
                  <a:pt x="31" y="32"/>
                </a:lnTo>
                <a:lnTo>
                  <a:pt x="33" y="32"/>
                </a:lnTo>
                <a:lnTo>
                  <a:pt x="35" y="32"/>
                </a:lnTo>
                <a:lnTo>
                  <a:pt x="37" y="34"/>
                </a:lnTo>
                <a:lnTo>
                  <a:pt x="39" y="34"/>
                </a:lnTo>
                <a:lnTo>
                  <a:pt x="41" y="34"/>
                </a:lnTo>
                <a:lnTo>
                  <a:pt x="41" y="36"/>
                </a:lnTo>
                <a:lnTo>
                  <a:pt x="43" y="36"/>
                </a:lnTo>
                <a:lnTo>
                  <a:pt x="44" y="38"/>
                </a:lnTo>
                <a:lnTo>
                  <a:pt x="46" y="38"/>
                </a:lnTo>
                <a:lnTo>
                  <a:pt x="46" y="40"/>
                </a:lnTo>
                <a:lnTo>
                  <a:pt x="48" y="40"/>
                </a:lnTo>
                <a:lnTo>
                  <a:pt x="48" y="42"/>
                </a:lnTo>
                <a:lnTo>
                  <a:pt x="50" y="42"/>
                </a:lnTo>
                <a:lnTo>
                  <a:pt x="50" y="44"/>
                </a:lnTo>
                <a:lnTo>
                  <a:pt x="52" y="44"/>
                </a:lnTo>
                <a:lnTo>
                  <a:pt x="52" y="42"/>
                </a:lnTo>
                <a:lnTo>
                  <a:pt x="54" y="42"/>
                </a:lnTo>
                <a:lnTo>
                  <a:pt x="54" y="40"/>
                </a:lnTo>
                <a:lnTo>
                  <a:pt x="54" y="38"/>
                </a:lnTo>
                <a:lnTo>
                  <a:pt x="54" y="36"/>
                </a:lnTo>
                <a:lnTo>
                  <a:pt x="54" y="34"/>
                </a:lnTo>
                <a:lnTo>
                  <a:pt x="54" y="32"/>
                </a:lnTo>
                <a:lnTo>
                  <a:pt x="54" y="30"/>
                </a:lnTo>
                <a:lnTo>
                  <a:pt x="56" y="28"/>
                </a:lnTo>
                <a:lnTo>
                  <a:pt x="58" y="26"/>
                </a:lnTo>
                <a:lnTo>
                  <a:pt x="60" y="26"/>
                </a:lnTo>
                <a:lnTo>
                  <a:pt x="62" y="25"/>
                </a:lnTo>
                <a:lnTo>
                  <a:pt x="64" y="25"/>
                </a:lnTo>
                <a:lnTo>
                  <a:pt x="66" y="25"/>
                </a:lnTo>
                <a:lnTo>
                  <a:pt x="66" y="23"/>
                </a:lnTo>
                <a:lnTo>
                  <a:pt x="67" y="23"/>
                </a:lnTo>
                <a:lnTo>
                  <a:pt x="69" y="21"/>
                </a:lnTo>
                <a:lnTo>
                  <a:pt x="69" y="19"/>
                </a:lnTo>
                <a:lnTo>
                  <a:pt x="71" y="19"/>
                </a:lnTo>
                <a:lnTo>
                  <a:pt x="71" y="17"/>
                </a:lnTo>
                <a:lnTo>
                  <a:pt x="73" y="15"/>
                </a:lnTo>
                <a:lnTo>
                  <a:pt x="75" y="15"/>
                </a:lnTo>
                <a:lnTo>
                  <a:pt x="75" y="13"/>
                </a:lnTo>
                <a:lnTo>
                  <a:pt x="77" y="11"/>
                </a:lnTo>
                <a:lnTo>
                  <a:pt x="77" y="9"/>
                </a:lnTo>
                <a:lnTo>
                  <a:pt x="79" y="9"/>
                </a:lnTo>
                <a:lnTo>
                  <a:pt x="79" y="7"/>
                </a:lnTo>
                <a:lnTo>
                  <a:pt x="81" y="7"/>
                </a:lnTo>
                <a:lnTo>
                  <a:pt x="83" y="7"/>
                </a:lnTo>
                <a:lnTo>
                  <a:pt x="85" y="7"/>
                </a:lnTo>
                <a:lnTo>
                  <a:pt x="87" y="5"/>
                </a:lnTo>
                <a:lnTo>
                  <a:pt x="89" y="3"/>
                </a:lnTo>
                <a:lnTo>
                  <a:pt x="91" y="3"/>
                </a:lnTo>
                <a:lnTo>
                  <a:pt x="91" y="2"/>
                </a:lnTo>
                <a:lnTo>
                  <a:pt x="92" y="2"/>
                </a:lnTo>
                <a:lnTo>
                  <a:pt x="94" y="2"/>
                </a:lnTo>
                <a:lnTo>
                  <a:pt x="96" y="2"/>
                </a:lnTo>
                <a:lnTo>
                  <a:pt x="96" y="3"/>
                </a:lnTo>
                <a:lnTo>
                  <a:pt x="98" y="3"/>
                </a:lnTo>
                <a:lnTo>
                  <a:pt x="100" y="3"/>
                </a:lnTo>
                <a:lnTo>
                  <a:pt x="102" y="3"/>
                </a:lnTo>
                <a:lnTo>
                  <a:pt x="104" y="3"/>
                </a:lnTo>
                <a:lnTo>
                  <a:pt x="106" y="3"/>
                </a:lnTo>
                <a:lnTo>
                  <a:pt x="106" y="5"/>
                </a:lnTo>
                <a:lnTo>
                  <a:pt x="108" y="5"/>
                </a:lnTo>
                <a:lnTo>
                  <a:pt x="110" y="5"/>
                </a:lnTo>
                <a:lnTo>
                  <a:pt x="112" y="5"/>
                </a:lnTo>
                <a:lnTo>
                  <a:pt x="114" y="5"/>
                </a:lnTo>
                <a:lnTo>
                  <a:pt x="114" y="7"/>
                </a:lnTo>
                <a:lnTo>
                  <a:pt x="116" y="7"/>
                </a:lnTo>
                <a:lnTo>
                  <a:pt x="117" y="7"/>
                </a:lnTo>
                <a:lnTo>
                  <a:pt x="117" y="9"/>
                </a:lnTo>
                <a:lnTo>
                  <a:pt x="119" y="9"/>
                </a:lnTo>
                <a:lnTo>
                  <a:pt x="121" y="9"/>
                </a:lnTo>
                <a:lnTo>
                  <a:pt x="121" y="7"/>
                </a:lnTo>
                <a:lnTo>
                  <a:pt x="123" y="7"/>
                </a:lnTo>
                <a:lnTo>
                  <a:pt x="123" y="5"/>
                </a:lnTo>
                <a:lnTo>
                  <a:pt x="123" y="3"/>
                </a:lnTo>
                <a:lnTo>
                  <a:pt x="125" y="3"/>
                </a:lnTo>
                <a:lnTo>
                  <a:pt x="125" y="2"/>
                </a:lnTo>
                <a:lnTo>
                  <a:pt x="127" y="2"/>
                </a:lnTo>
                <a:lnTo>
                  <a:pt x="129" y="2"/>
                </a:lnTo>
                <a:lnTo>
                  <a:pt x="131" y="2"/>
                </a:lnTo>
                <a:lnTo>
                  <a:pt x="133" y="2"/>
                </a:lnTo>
                <a:lnTo>
                  <a:pt x="135" y="2"/>
                </a:lnTo>
                <a:lnTo>
                  <a:pt x="137" y="0"/>
                </a:lnTo>
                <a:lnTo>
                  <a:pt x="137" y="2"/>
                </a:lnTo>
                <a:lnTo>
                  <a:pt x="137" y="3"/>
                </a:lnTo>
                <a:lnTo>
                  <a:pt x="139" y="3"/>
                </a:lnTo>
                <a:lnTo>
                  <a:pt x="140" y="5"/>
                </a:lnTo>
                <a:lnTo>
                  <a:pt x="142" y="5"/>
                </a:lnTo>
                <a:lnTo>
                  <a:pt x="144" y="5"/>
                </a:lnTo>
                <a:lnTo>
                  <a:pt x="146" y="5"/>
                </a:lnTo>
                <a:lnTo>
                  <a:pt x="148" y="5"/>
                </a:lnTo>
                <a:lnTo>
                  <a:pt x="150" y="5"/>
                </a:lnTo>
                <a:lnTo>
                  <a:pt x="152" y="7"/>
                </a:lnTo>
                <a:lnTo>
                  <a:pt x="154" y="7"/>
                </a:lnTo>
                <a:lnTo>
                  <a:pt x="156" y="7"/>
                </a:lnTo>
                <a:lnTo>
                  <a:pt x="158" y="7"/>
                </a:lnTo>
                <a:lnTo>
                  <a:pt x="160" y="7"/>
                </a:lnTo>
                <a:lnTo>
                  <a:pt x="162" y="7"/>
                </a:lnTo>
                <a:lnTo>
                  <a:pt x="164" y="7"/>
                </a:lnTo>
                <a:lnTo>
                  <a:pt x="164" y="5"/>
                </a:lnTo>
                <a:lnTo>
                  <a:pt x="165" y="5"/>
                </a:lnTo>
                <a:lnTo>
                  <a:pt x="165" y="7"/>
                </a:lnTo>
                <a:lnTo>
                  <a:pt x="165" y="9"/>
                </a:lnTo>
                <a:lnTo>
                  <a:pt x="165" y="11"/>
                </a:lnTo>
                <a:lnTo>
                  <a:pt x="164" y="11"/>
                </a:lnTo>
                <a:lnTo>
                  <a:pt x="164" y="13"/>
                </a:lnTo>
                <a:lnTo>
                  <a:pt x="164" y="15"/>
                </a:lnTo>
                <a:lnTo>
                  <a:pt x="164" y="17"/>
                </a:lnTo>
                <a:lnTo>
                  <a:pt x="164" y="19"/>
                </a:lnTo>
                <a:lnTo>
                  <a:pt x="164" y="21"/>
                </a:lnTo>
                <a:lnTo>
                  <a:pt x="164" y="23"/>
                </a:lnTo>
                <a:lnTo>
                  <a:pt x="165" y="23"/>
                </a:lnTo>
                <a:lnTo>
                  <a:pt x="165" y="25"/>
                </a:lnTo>
                <a:lnTo>
                  <a:pt x="165" y="26"/>
                </a:lnTo>
                <a:lnTo>
                  <a:pt x="165" y="28"/>
                </a:lnTo>
                <a:lnTo>
                  <a:pt x="165" y="30"/>
                </a:lnTo>
                <a:lnTo>
                  <a:pt x="165" y="32"/>
                </a:lnTo>
                <a:lnTo>
                  <a:pt x="165" y="34"/>
                </a:lnTo>
                <a:lnTo>
                  <a:pt x="165" y="36"/>
                </a:lnTo>
                <a:lnTo>
                  <a:pt x="165" y="38"/>
                </a:lnTo>
                <a:lnTo>
                  <a:pt x="165" y="40"/>
                </a:lnTo>
                <a:lnTo>
                  <a:pt x="165" y="42"/>
                </a:lnTo>
                <a:lnTo>
                  <a:pt x="165" y="44"/>
                </a:lnTo>
                <a:lnTo>
                  <a:pt x="165" y="46"/>
                </a:lnTo>
                <a:lnTo>
                  <a:pt x="165" y="48"/>
                </a:lnTo>
                <a:lnTo>
                  <a:pt x="167" y="50"/>
                </a:lnTo>
                <a:lnTo>
                  <a:pt x="165" y="50"/>
                </a:lnTo>
                <a:lnTo>
                  <a:pt x="165" y="51"/>
                </a:lnTo>
                <a:lnTo>
                  <a:pt x="164" y="51"/>
                </a:lnTo>
                <a:lnTo>
                  <a:pt x="162" y="51"/>
                </a:lnTo>
                <a:lnTo>
                  <a:pt x="164" y="53"/>
                </a:lnTo>
                <a:lnTo>
                  <a:pt x="164" y="55"/>
                </a:lnTo>
                <a:lnTo>
                  <a:pt x="165" y="55"/>
                </a:lnTo>
                <a:lnTo>
                  <a:pt x="167" y="57"/>
                </a:lnTo>
                <a:lnTo>
                  <a:pt x="169" y="59"/>
                </a:lnTo>
                <a:lnTo>
                  <a:pt x="169" y="61"/>
                </a:lnTo>
                <a:lnTo>
                  <a:pt x="169" y="63"/>
                </a:lnTo>
                <a:lnTo>
                  <a:pt x="171" y="63"/>
                </a:lnTo>
                <a:lnTo>
                  <a:pt x="169" y="63"/>
                </a:lnTo>
                <a:lnTo>
                  <a:pt x="171" y="65"/>
                </a:lnTo>
                <a:lnTo>
                  <a:pt x="171" y="67"/>
                </a:lnTo>
                <a:lnTo>
                  <a:pt x="171" y="69"/>
                </a:lnTo>
                <a:lnTo>
                  <a:pt x="173" y="69"/>
                </a:lnTo>
                <a:lnTo>
                  <a:pt x="173" y="71"/>
                </a:lnTo>
                <a:lnTo>
                  <a:pt x="173" y="73"/>
                </a:lnTo>
                <a:lnTo>
                  <a:pt x="173" y="74"/>
                </a:lnTo>
                <a:lnTo>
                  <a:pt x="173" y="76"/>
                </a:lnTo>
                <a:lnTo>
                  <a:pt x="171" y="76"/>
                </a:lnTo>
                <a:lnTo>
                  <a:pt x="171" y="78"/>
                </a:lnTo>
                <a:lnTo>
                  <a:pt x="169" y="78"/>
                </a:lnTo>
                <a:lnTo>
                  <a:pt x="169" y="80"/>
                </a:lnTo>
                <a:lnTo>
                  <a:pt x="169" y="82"/>
                </a:lnTo>
                <a:lnTo>
                  <a:pt x="169" y="84"/>
                </a:lnTo>
                <a:lnTo>
                  <a:pt x="167" y="86"/>
                </a:lnTo>
                <a:lnTo>
                  <a:pt x="167" y="88"/>
                </a:lnTo>
                <a:lnTo>
                  <a:pt x="167" y="90"/>
                </a:lnTo>
                <a:lnTo>
                  <a:pt x="167" y="92"/>
                </a:lnTo>
                <a:lnTo>
                  <a:pt x="165" y="92"/>
                </a:lnTo>
                <a:lnTo>
                  <a:pt x="165" y="94"/>
                </a:lnTo>
                <a:lnTo>
                  <a:pt x="164" y="94"/>
                </a:lnTo>
                <a:lnTo>
                  <a:pt x="164" y="96"/>
                </a:lnTo>
                <a:lnTo>
                  <a:pt x="162" y="98"/>
                </a:lnTo>
                <a:lnTo>
                  <a:pt x="162" y="99"/>
                </a:lnTo>
                <a:lnTo>
                  <a:pt x="162" y="101"/>
                </a:lnTo>
                <a:lnTo>
                  <a:pt x="160" y="101"/>
                </a:lnTo>
                <a:lnTo>
                  <a:pt x="160" y="103"/>
                </a:lnTo>
                <a:lnTo>
                  <a:pt x="158" y="103"/>
                </a:lnTo>
                <a:lnTo>
                  <a:pt x="158" y="105"/>
                </a:lnTo>
                <a:lnTo>
                  <a:pt x="158" y="107"/>
                </a:lnTo>
                <a:lnTo>
                  <a:pt x="156" y="107"/>
                </a:lnTo>
                <a:lnTo>
                  <a:pt x="156" y="109"/>
                </a:lnTo>
                <a:lnTo>
                  <a:pt x="154" y="109"/>
                </a:lnTo>
                <a:lnTo>
                  <a:pt x="154" y="111"/>
                </a:lnTo>
                <a:lnTo>
                  <a:pt x="152" y="111"/>
                </a:lnTo>
                <a:lnTo>
                  <a:pt x="152" y="113"/>
                </a:lnTo>
                <a:lnTo>
                  <a:pt x="150" y="113"/>
                </a:lnTo>
                <a:lnTo>
                  <a:pt x="150" y="115"/>
                </a:lnTo>
                <a:lnTo>
                  <a:pt x="150" y="117"/>
                </a:lnTo>
                <a:lnTo>
                  <a:pt x="150" y="119"/>
                </a:lnTo>
                <a:lnTo>
                  <a:pt x="150" y="121"/>
                </a:lnTo>
                <a:lnTo>
                  <a:pt x="150" y="123"/>
                </a:lnTo>
                <a:lnTo>
                  <a:pt x="148" y="123"/>
                </a:lnTo>
                <a:lnTo>
                  <a:pt x="148" y="124"/>
                </a:lnTo>
                <a:lnTo>
                  <a:pt x="148" y="126"/>
                </a:lnTo>
                <a:lnTo>
                  <a:pt x="146" y="126"/>
                </a:lnTo>
                <a:lnTo>
                  <a:pt x="146" y="128"/>
                </a:lnTo>
                <a:lnTo>
                  <a:pt x="146" y="130"/>
                </a:lnTo>
                <a:lnTo>
                  <a:pt x="144" y="130"/>
                </a:lnTo>
                <a:lnTo>
                  <a:pt x="144" y="132"/>
                </a:lnTo>
                <a:lnTo>
                  <a:pt x="142" y="132"/>
                </a:lnTo>
                <a:lnTo>
                  <a:pt x="142" y="134"/>
                </a:lnTo>
                <a:lnTo>
                  <a:pt x="142" y="136"/>
                </a:lnTo>
                <a:lnTo>
                  <a:pt x="142" y="138"/>
                </a:lnTo>
                <a:lnTo>
                  <a:pt x="142" y="140"/>
                </a:lnTo>
                <a:lnTo>
                  <a:pt x="142" y="142"/>
                </a:lnTo>
                <a:lnTo>
                  <a:pt x="140" y="142"/>
                </a:lnTo>
                <a:lnTo>
                  <a:pt x="140" y="144"/>
                </a:lnTo>
                <a:lnTo>
                  <a:pt x="140" y="146"/>
                </a:lnTo>
                <a:lnTo>
                  <a:pt x="139" y="149"/>
                </a:lnTo>
                <a:lnTo>
                  <a:pt x="139" y="151"/>
                </a:lnTo>
                <a:lnTo>
                  <a:pt x="137" y="153"/>
                </a:lnTo>
                <a:lnTo>
                  <a:pt x="137" y="155"/>
                </a:lnTo>
                <a:lnTo>
                  <a:pt x="137" y="157"/>
                </a:lnTo>
                <a:lnTo>
                  <a:pt x="137" y="159"/>
                </a:lnTo>
                <a:lnTo>
                  <a:pt x="135" y="159"/>
                </a:lnTo>
                <a:lnTo>
                  <a:pt x="135" y="161"/>
                </a:lnTo>
                <a:lnTo>
                  <a:pt x="133" y="163"/>
                </a:lnTo>
                <a:lnTo>
                  <a:pt x="129" y="163"/>
                </a:lnTo>
                <a:lnTo>
                  <a:pt x="127" y="163"/>
                </a:lnTo>
                <a:close/>
              </a:path>
            </a:pathLst>
          </a:custGeom>
          <a:solidFill>
            <a:srgbClr val="BFE1B9"/>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25" name="Freeform 37">
            <a:extLst>
              <a:ext uri="{FF2B5EF4-FFF2-40B4-BE49-F238E27FC236}">
                <a16:creationId xmlns:a16="http://schemas.microsoft.com/office/drawing/2014/main" id="{E9F707BB-AD89-F86B-AEE6-3FEB47F23D75}"/>
              </a:ext>
            </a:extLst>
          </p:cNvPr>
          <p:cNvSpPr>
            <a:spLocks noEditPoints="1"/>
          </p:cNvSpPr>
          <p:nvPr/>
        </p:nvSpPr>
        <p:spPr bwMode="auto">
          <a:xfrm>
            <a:off x="5024631" y="5402554"/>
            <a:ext cx="619330" cy="731286"/>
          </a:xfrm>
          <a:custGeom>
            <a:avLst/>
            <a:gdLst>
              <a:gd name="T0" fmla="*/ 43 w 260"/>
              <a:gd name="T1" fmla="*/ 282 h 307"/>
              <a:gd name="T2" fmla="*/ 29 w 260"/>
              <a:gd name="T3" fmla="*/ 299 h 307"/>
              <a:gd name="T4" fmla="*/ 216 w 260"/>
              <a:gd name="T5" fmla="*/ 261 h 307"/>
              <a:gd name="T6" fmla="*/ 202 w 260"/>
              <a:gd name="T7" fmla="*/ 284 h 307"/>
              <a:gd name="T8" fmla="*/ 166 w 260"/>
              <a:gd name="T9" fmla="*/ 293 h 307"/>
              <a:gd name="T10" fmla="*/ 173 w 260"/>
              <a:gd name="T11" fmla="*/ 272 h 307"/>
              <a:gd name="T12" fmla="*/ 225 w 260"/>
              <a:gd name="T13" fmla="*/ 261 h 307"/>
              <a:gd name="T14" fmla="*/ 219 w 260"/>
              <a:gd name="T15" fmla="*/ 259 h 307"/>
              <a:gd name="T16" fmla="*/ 143 w 260"/>
              <a:gd name="T17" fmla="*/ 261 h 307"/>
              <a:gd name="T18" fmla="*/ 139 w 260"/>
              <a:gd name="T19" fmla="*/ 282 h 307"/>
              <a:gd name="T20" fmla="*/ 131 w 260"/>
              <a:gd name="T21" fmla="*/ 251 h 307"/>
              <a:gd name="T22" fmla="*/ 129 w 260"/>
              <a:gd name="T23" fmla="*/ 267 h 307"/>
              <a:gd name="T24" fmla="*/ 133 w 260"/>
              <a:gd name="T25" fmla="*/ 244 h 307"/>
              <a:gd name="T26" fmla="*/ 77 w 260"/>
              <a:gd name="T27" fmla="*/ 57 h 307"/>
              <a:gd name="T28" fmla="*/ 91 w 260"/>
              <a:gd name="T29" fmla="*/ 103 h 307"/>
              <a:gd name="T30" fmla="*/ 131 w 260"/>
              <a:gd name="T31" fmla="*/ 107 h 307"/>
              <a:gd name="T32" fmla="*/ 169 w 260"/>
              <a:gd name="T33" fmla="*/ 113 h 307"/>
              <a:gd name="T34" fmla="*/ 191 w 260"/>
              <a:gd name="T35" fmla="*/ 136 h 307"/>
              <a:gd name="T36" fmla="*/ 164 w 260"/>
              <a:gd name="T37" fmla="*/ 184 h 307"/>
              <a:gd name="T38" fmla="*/ 212 w 260"/>
              <a:gd name="T39" fmla="*/ 190 h 307"/>
              <a:gd name="T40" fmla="*/ 246 w 260"/>
              <a:gd name="T41" fmla="*/ 213 h 307"/>
              <a:gd name="T42" fmla="*/ 246 w 260"/>
              <a:gd name="T43" fmla="*/ 247 h 307"/>
              <a:gd name="T44" fmla="*/ 250 w 260"/>
              <a:gd name="T45" fmla="*/ 269 h 307"/>
              <a:gd name="T46" fmla="*/ 258 w 260"/>
              <a:gd name="T47" fmla="*/ 276 h 307"/>
              <a:gd name="T48" fmla="*/ 219 w 260"/>
              <a:gd name="T49" fmla="*/ 282 h 307"/>
              <a:gd name="T50" fmla="*/ 212 w 260"/>
              <a:gd name="T51" fmla="*/ 269 h 307"/>
              <a:gd name="T52" fmla="*/ 223 w 260"/>
              <a:gd name="T53" fmla="*/ 261 h 307"/>
              <a:gd name="T54" fmla="*/ 216 w 260"/>
              <a:gd name="T55" fmla="*/ 253 h 307"/>
              <a:gd name="T56" fmla="*/ 204 w 260"/>
              <a:gd name="T57" fmla="*/ 263 h 307"/>
              <a:gd name="T58" fmla="*/ 183 w 260"/>
              <a:gd name="T59" fmla="*/ 257 h 307"/>
              <a:gd name="T60" fmla="*/ 164 w 260"/>
              <a:gd name="T61" fmla="*/ 234 h 307"/>
              <a:gd name="T62" fmla="*/ 148 w 260"/>
              <a:gd name="T63" fmla="*/ 222 h 307"/>
              <a:gd name="T64" fmla="*/ 169 w 260"/>
              <a:gd name="T65" fmla="*/ 251 h 307"/>
              <a:gd name="T66" fmla="*/ 169 w 260"/>
              <a:gd name="T67" fmla="*/ 270 h 307"/>
              <a:gd name="T68" fmla="*/ 146 w 260"/>
              <a:gd name="T69" fmla="*/ 270 h 307"/>
              <a:gd name="T70" fmla="*/ 133 w 260"/>
              <a:gd name="T71" fmla="*/ 245 h 307"/>
              <a:gd name="T72" fmla="*/ 123 w 260"/>
              <a:gd name="T73" fmla="*/ 232 h 307"/>
              <a:gd name="T74" fmla="*/ 112 w 260"/>
              <a:gd name="T75" fmla="*/ 228 h 307"/>
              <a:gd name="T76" fmla="*/ 112 w 260"/>
              <a:gd name="T77" fmla="*/ 253 h 307"/>
              <a:gd name="T78" fmla="*/ 131 w 260"/>
              <a:gd name="T79" fmla="*/ 282 h 307"/>
              <a:gd name="T80" fmla="*/ 125 w 260"/>
              <a:gd name="T81" fmla="*/ 292 h 307"/>
              <a:gd name="T82" fmla="*/ 100 w 260"/>
              <a:gd name="T83" fmla="*/ 288 h 307"/>
              <a:gd name="T84" fmla="*/ 91 w 260"/>
              <a:gd name="T85" fmla="*/ 251 h 307"/>
              <a:gd name="T86" fmla="*/ 89 w 260"/>
              <a:gd name="T87" fmla="*/ 238 h 307"/>
              <a:gd name="T88" fmla="*/ 89 w 260"/>
              <a:gd name="T89" fmla="*/ 265 h 307"/>
              <a:gd name="T90" fmla="*/ 98 w 260"/>
              <a:gd name="T91" fmla="*/ 299 h 307"/>
              <a:gd name="T92" fmla="*/ 70 w 260"/>
              <a:gd name="T93" fmla="*/ 290 h 307"/>
              <a:gd name="T94" fmla="*/ 71 w 260"/>
              <a:gd name="T95" fmla="*/ 257 h 307"/>
              <a:gd name="T96" fmla="*/ 64 w 260"/>
              <a:gd name="T97" fmla="*/ 267 h 307"/>
              <a:gd name="T98" fmla="*/ 60 w 260"/>
              <a:gd name="T99" fmla="*/ 270 h 307"/>
              <a:gd name="T100" fmla="*/ 54 w 260"/>
              <a:gd name="T101" fmla="*/ 269 h 307"/>
              <a:gd name="T102" fmla="*/ 66 w 260"/>
              <a:gd name="T103" fmla="*/ 299 h 307"/>
              <a:gd name="T104" fmla="*/ 43 w 260"/>
              <a:gd name="T105" fmla="*/ 301 h 307"/>
              <a:gd name="T106" fmla="*/ 35 w 260"/>
              <a:gd name="T107" fmla="*/ 267 h 307"/>
              <a:gd name="T108" fmla="*/ 29 w 260"/>
              <a:gd name="T109" fmla="*/ 230 h 307"/>
              <a:gd name="T110" fmla="*/ 18 w 260"/>
              <a:gd name="T111" fmla="*/ 222 h 307"/>
              <a:gd name="T112" fmla="*/ 8 w 260"/>
              <a:gd name="T113" fmla="*/ 173 h 307"/>
              <a:gd name="T114" fmla="*/ 29 w 260"/>
              <a:gd name="T115" fmla="*/ 119 h 307"/>
              <a:gd name="T116" fmla="*/ 31 w 260"/>
              <a:gd name="T117" fmla="*/ 77 h 307"/>
              <a:gd name="T118" fmla="*/ 37 w 260"/>
              <a:gd name="T119" fmla="*/ 38 h 307"/>
              <a:gd name="T120" fmla="*/ 54 w 260"/>
              <a:gd name="T121" fmla="*/ 2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 h="307">
                <a:moveTo>
                  <a:pt x="62" y="288"/>
                </a:moveTo>
                <a:lnTo>
                  <a:pt x="60" y="288"/>
                </a:lnTo>
                <a:lnTo>
                  <a:pt x="60" y="286"/>
                </a:lnTo>
                <a:lnTo>
                  <a:pt x="60" y="284"/>
                </a:lnTo>
                <a:lnTo>
                  <a:pt x="62" y="284"/>
                </a:lnTo>
                <a:lnTo>
                  <a:pt x="62" y="286"/>
                </a:lnTo>
                <a:lnTo>
                  <a:pt x="62" y="288"/>
                </a:lnTo>
                <a:close/>
                <a:moveTo>
                  <a:pt x="33" y="267"/>
                </a:moveTo>
                <a:lnTo>
                  <a:pt x="35" y="267"/>
                </a:lnTo>
                <a:lnTo>
                  <a:pt x="35" y="269"/>
                </a:lnTo>
                <a:lnTo>
                  <a:pt x="37" y="269"/>
                </a:lnTo>
                <a:lnTo>
                  <a:pt x="37" y="270"/>
                </a:lnTo>
                <a:lnTo>
                  <a:pt x="39" y="270"/>
                </a:lnTo>
                <a:lnTo>
                  <a:pt x="41" y="270"/>
                </a:lnTo>
                <a:lnTo>
                  <a:pt x="41" y="272"/>
                </a:lnTo>
                <a:lnTo>
                  <a:pt x="41" y="274"/>
                </a:lnTo>
                <a:lnTo>
                  <a:pt x="43" y="274"/>
                </a:lnTo>
                <a:lnTo>
                  <a:pt x="43" y="276"/>
                </a:lnTo>
                <a:lnTo>
                  <a:pt x="43" y="278"/>
                </a:lnTo>
                <a:lnTo>
                  <a:pt x="43" y="280"/>
                </a:lnTo>
                <a:lnTo>
                  <a:pt x="43" y="282"/>
                </a:lnTo>
                <a:lnTo>
                  <a:pt x="43" y="284"/>
                </a:lnTo>
                <a:lnTo>
                  <a:pt x="43" y="292"/>
                </a:lnTo>
                <a:lnTo>
                  <a:pt x="43" y="293"/>
                </a:lnTo>
                <a:lnTo>
                  <a:pt x="43" y="295"/>
                </a:lnTo>
                <a:lnTo>
                  <a:pt x="41" y="297"/>
                </a:lnTo>
                <a:lnTo>
                  <a:pt x="39" y="299"/>
                </a:lnTo>
                <a:lnTo>
                  <a:pt x="39" y="297"/>
                </a:lnTo>
                <a:lnTo>
                  <a:pt x="37" y="299"/>
                </a:lnTo>
                <a:lnTo>
                  <a:pt x="39" y="299"/>
                </a:lnTo>
                <a:lnTo>
                  <a:pt x="41" y="299"/>
                </a:lnTo>
                <a:lnTo>
                  <a:pt x="41" y="301"/>
                </a:lnTo>
                <a:lnTo>
                  <a:pt x="41" y="303"/>
                </a:lnTo>
                <a:lnTo>
                  <a:pt x="43" y="303"/>
                </a:lnTo>
                <a:lnTo>
                  <a:pt x="43" y="305"/>
                </a:lnTo>
                <a:lnTo>
                  <a:pt x="41" y="305"/>
                </a:lnTo>
                <a:lnTo>
                  <a:pt x="41" y="307"/>
                </a:lnTo>
                <a:lnTo>
                  <a:pt x="39" y="307"/>
                </a:lnTo>
                <a:lnTo>
                  <a:pt x="33" y="307"/>
                </a:lnTo>
                <a:lnTo>
                  <a:pt x="33" y="303"/>
                </a:lnTo>
                <a:lnTo>
                  <a:pt x="31" y="299"/>
                </a:lnTo>
                <a:lnTo>
                  <a:pt x="29" y="299"/>
                </a:lnTo>
                <a:lnTo>
                  <a:pt x="25" y="299"/>
                </a:lnTo>
                <a:lnTo>
                  <a:pt x="25" y="297"/>
                </a:lnTo>
                <a:lnTo>
                  <a:pt x="25" y="295"/>
                </a:lnTo>
                <a:lnTo>
                  <a:pt x="25" y="292"/>
                </a:lnTo>
                <a:lnTo>
                  <a:pt x="25" y="290"/>
                </a:lnTo>
                <a:lnTo>
                  <a:pt x="25" y="286"/>
                </a:lnTo>
                <a:lnTo>
                  <a:pt x="25" y="284"/>
                </a:lnTo>
                <a:lnTo>
                  <a:pt x="25" y="282"/>
                </a:lnTo>
                <a:lnTo>
                  <a:pt x="25" y="278"/>
                </a:lnTo>
                <a:lnTo>
                  <a:pt x="27" y="276"/>
                </a:lnTo>
                <a:lnTo>
                  <a:pt x="27" y="274"/>
                </a:lnTo>
                <a:lnTo>
                  <a:pt x="29" y="272"/>
                </a:lnTo>
                <a:lnTo>
                  <a:pt x="29" y="270"/>
                </a:lnTo>
                <a:lnTo>
                  <a:pt x="31" y="269"/>
                </a:lnTo>
                <a:lnTo>
                  <a:pt x="31" y="267"/>
                </a:lnTo>
                <a:lnTo>
                  <a:pt x="33" y="267"/>
                </a:lnTo>
                <a:close/>
                <a:moveTo>
                  <a:pt x="66" y="263"/>
                </a:moveTo>
                <a:lnTo>
                  <a:pt x="66" y="261"/>
                </a:lnTo>
                <a:lnTo>
                  <a:pt x="66" y="263"/>
                </a:lnTo>
                <a:close/>
                <a:moveTo>
                  <a:pt x="214" y="261"/>
                </a:moveTo>
                <a:lnTo>
                  <a:pt x="216" y="261"/>
                </a:lnTo>
                <a:lnTo>
                  <a:pt x="216" y="263"/>
                </a:lnTo>
                <a:lnTo>
                  <a:pt x="214" y="263"/>
                </a:lnTo>
                <a:lnTo>
                  <a:pt x="214" y="261"/>
                </a:lnTo>
                <a:close/>
                <a:moveTo>
                  <a:pt x="191" y="269"/>
                </a:moveTo>
                <a:lnTo>
                  <a:pt x="191" y="270"/>
                </a:lnTo>
                <a:lnTo>
                  <a:pt x="192" y="270"/>
                </a:lnTo>
                <a:lnTo>
                  <a:pt x="194" y="270"/>
                </a:lnTo>
                <a:lnTo>
                  <a:pt x="194" y="269"/>
                </a:lnTo>
                <a:lnTo>
                  <a:pt x="196" y="269"/>
                </a:lnTo>
                <a:lnTo>
                  <a:pt x="198" y="269"/>
                </a:lnTo>
                <a:lnTo>
                  <a:pt x="202" y="269"/>
                </a:lnTo>
                <a:lnTo>
                  <a:pt x="202" y="270"/>
                </a:lnTo>
                <a:lnTo>
                  <a:pt x="202" y="272"/>
                </a:lnTo>
                <a:lnTo>
                  <a:pt x="200" y="272"/>
                </a:lnTo>
                <a:lnTo>
                  <a:pt x="200" y="274"/>
                </a:lnTo>
                <a:lnTo>
                  <a:pt x="200" y="276"/>
                </a:lnTo>
                <a:lnTo>
                  <a:pt x="200" y="278"/>
                </a:lnTo>
                <a:lnTo>
                  <a:pt x="200" y="280"/>
                </a:lnTo>
                <a:lnTo>
                  <a:pt x="200" y="282"/>
                </a:lnTo>
                <a:lnTo>
                  <a:pt x="200" y="284"/>
                </a:lnTo>
                <a:lnTo>
                  <a:pt x="202" y="284"/>
                </a:lnTo>
                <a:lnTo>
                  <a:pt x="202" y="286"/>
                </a:lnTo>
                <a:lnTo>
                  <a:pt x="200" y="286"/>
                </a:lnTo>
                <a:lnTo>
                  <a:pt x="198" y="286"/>
                </a:lnTo>
                <a:lnTo>
                  <a:pt x="198" y="288"/>
                </a:lnTo>
                <a:lnTo>
                  <a:pt x="196" y="288"/>
                </a:lnTo>
                <a:lnTo>
                  <a:pt x="194" y="288"/>
                </a:lnTo>
                <a:lnTo>
                  <a:pt x="192" y="288"/>
                </a:lnTo>
                <a:lnTo>
                  <a:pt x="192" y="290"/>
                </a:lnTo>
                <a:lnTo>
                  <a:pt x="191" y="290"/>
                </a:lnTo>
                <a:lnTo>
                  <a:pt x="189" y="290"/>
                </a:lnTo>
                <a:lnTo>
                  <a:pt x="187" y="290"/>
                </a:lnTo>
                <a:lnTo>
                  <a:pt x="185" y="292"/>
                </a:lnTo>
                <a:lnTo>
                  <a:pt x="183" y="292"/>
                </a:lnTo>
                <a:lnTo>
                  <a:pt x="181" y="293"/>
                </a:lnTo>
                <a:lnTo>
                  <a:pt x="179" y="293"/>
                </a:lnTo>
                <a:lnTo>
                  <a:pt x="177" y="293"/>
                </a:lnTo>
                <a:lnTo>
                  <a:pt x="175" y="293"/>
                </a:lnTo>
                <a:lnTo>
                  <a:pt x="171" y="293"/>
                </a:lnTo>
                <a:lnTo>
                  <a:pt x="169" y="293"/>
                </a:lnTo>
                <a:lnTo>
                  <a:pt x="168" y="293"/>
                </a:lnTo>
                <a:lnTo>
                  <a:pt x="166" y="293"/>
                </a:lnTo>
                <a:lnTo>
                  <a:pt x="164" y="293"/>
                </a:lnTo>
                <a:lnTo>
                  <a:pt x="162" y="295"/>
                </a:lnTo>
                <a:lnTo>
                  <a:pt x="162" y="293"/>
                </a:lnTo>
                <a:lnTo>
                  <a:pt x="160" y="292"/>
                </a:lnTo>
                <a:lnTo>
                  <a:pt x="160" y="290"/>
                </a:lnTo>
                <a:lnTo>
                  <a:pt x="162" y="290"/>
                </a:lnTo>
                <a:lnTo>
                  <a:pt x="162" y="288"/>
                </a:lnTo>
                <a:lnTo>
                  <a:pt x="162" y="286"/>
                </a:lnTo>
                <a:lnTo>
                  <a:pt x="162" y="288"/>
                </a:lnTo>
                <a:lnTo>
                  <a:pt x="164" y="288"/>
                </a:lnTo>
                <a:lnTo>
                  <a:pt x="164" y="286"/>
                </a:lnTo>
                <a:lnTo>
                  <a:pt x="164" y="284"/>
                </a:lnTo>
                <a:lnTo>
                  <a:pt x="166" y="284"/>
                </a:lnTo>
                <a:lnTo>
                  <a:pt x="166" y="282"/>
                </a:lnTo>
                <a:lnTo>
                  <a:pt x="168" y="282"/>
                </a:lnTo>
                <a:lnTo>
                  <a:pt x="168" y="280"/>
                </a:lnTo>
                <a:lnTo>
                  <a:pt x="169" y="278"/>
                </a:lnTo>
                <a:lnTo>
                  <a:pt x="171" y="276"/>
                </a:lnTo>
                <a:lnTo>
                  <a:pt x="171" y="274"/>
                </a:lnTo>
                <a:lnTo>
                  <a:pt x="173" y="274"/>
                </a:lnTo>
                <a:lnTo>
                  <a:pt x="173" y="272"/>
                </a:lnTo>
                <a:lnTo>
                  <a:pt x="175" y="272"/>
                </a:lnTo>
                <a:lnTo>
                  <a:pt x="175" y="270"/>
                </a:lnTo>
                <a:lnTo>
                  <a:pt x="175" y="269"/>
                </a:lnTo>
                <a:lnTo>
                  <a:pt x="177" y="269"/>
                </a:lnTo>
                <a:lnTo>
                  <a:pt x="179" y="269"/>
                </a:lnTo>
                <a:lnTo>
                  <a:pt x="179" y="267"/>
                </a:lnTo>
                <a:lnTo>
                  <a:pt x="179" y="265"/>
                </a:lnTo>
                <a:lnTo>
                  <a:pt x="181" y="265"/>
                </a:lnTo>
                <a:lnTo>
                  <a:pt x="181" y="263"/>
                </a:lnTo>
                <a:lnTo>
                  <a:pt x="181" y="261"/>
                </a:lnTo>
                <a:lnTo>
                  <a:pt x="183" y="261"/>
                </a:lnTo>
                <a:lnTo>
                  <a:pt x="185" y="261"/>
                </a:lnTo>
                <a:lnTo>
                  <a:pt x="185" y="263"/>
                </a:lnTo>
                <a:lnTo>
                  <a:pt x="185" y="265"/>
                </a:lnTo>
                <a:lnTo>
                  <a:pt x="187" y="265"/>
                </a:lnTo>
                <a:lnTo>
                  <a:pt x="187" y="267"/>
                </a:lnTo>
                <a:lnTo>
                  <a:pt x="189" y="269"/>
                </a:lnTo>
                <a:lnTo>
                  <a:pt x="191" y="269"/>
                </a:lnTo>
                <a:close/>
                <a:moveTo>
                  <a:pt x="225" y="261"/>
                </a:moveTo>
                <a:lnTo>
                  <a:pt x="225" y="259"/>
                </a:lnTo>
                <a:lnTo>
                  <a:pt x="225" y="261"/>
                </a:lnTo>
                <a:close/>
                <a:moveTo>
                  <a:pt x="219" y="265"/>
                </a:moveTo>
                <a:lnTo>
                  <a:pt x="217" y="265"/>
                </a:lnTo>
                <a:lnTo>
                  <a:pt x="216" y="265"/>
                </a:lnTo>
                <a:lnTo>
                  <a:pt x="216" y="267"/>
                </a:lnTo>
                <a:lnTo>
                  <a:pt x="214" y="265"/>
                </a:lnTo>
                <a:lnTo>
                  <a:pt x="214" y="263"/>
                </a:lnTo>
                <a:lnTo>
                  <a:pt x="216" y="263"/>
                </a:lnTo>
                <a:lnTo>
                  <a:pt x="216" y="265"/>
                </a:lnTo>
                <a:lnTo>
                  <a:pt x="216" y="263"/>
                </a:lnTo>
                <a:lnTo>
                  <a:pt x="217" y="263"/>
                </a:lnTo>
                <a:lnTo>
                  <a:pt x="219" y="263"/>
                </a:lnTo>
                <a:lnTo>
                  <a:pt x="219" y="261"/>
                </a:lnTo>
                <a:lnTo>
                  <a:pt x="219" y="259"/>
                </a:lnTo>
                <a:lnTo>
                  <a:pt x="221" y="259"/>
                </a:lnTo>
                <a:lnTo>
                  <a:pt x="221" y="261"/>
                </a:lnTo>
                <a:lnTo>
                  <a:pt x="221" y="263"/>
                </a:lnTo>
                <a:lnTo>
                  <a:pt x="219" y="263"/>
                </a:lnTo>
                <a:lnTo>
                  <a:pt x="219" y="265"/>
                </a:lnTo>
                <a:close/>
                <a:moveTo>
                  <a:pt x="217" y="261"/>
                </a:moveTo>
                <a:lnTo>
                  <a:pt x="217" y="259"/>
                </a:lnTo>
                <a:lnTo>
                  <a:pt x="219" y="259"/>
                </a:lnTo>
                <a:lnTo>
                  <a:pt x="217" y="259"/>
                </a:lnTo>
                <a:lnTo>
                  <a:pt x="219" y="261"/>
                </a:lnTo>
                <a:lnTo>
                  <a:pt x="217" y="261"/>
                </a:lnTo>
                <a:close/>
                <a:moveTo>
                  <a:pt x="223" y="259"/>
                </a:moveTo>
                <a:lnTo>
                  <a:pt x="223" y="257"/>
                </a:lnTo>
                <a:lnTo>
                  <a:pt x="223" y="259"/>
                </a:lnTo>
                <a:close/>
                <a:moveTo>
                  <a:pt x="219" y="257"/>
                </a:moveTo>
                <a:lnTo>
                  <a:pt x="217" y="257"/>
                </a:lnTo>
                <a:lnTo>
                  <a:pt x="219" y="257"/>
                </a:lnTo>
                <a:close/>
                <a:moveTo>
                  <a:pt x="135" y="249"/>
                </a:moveTo>
                <a:lnTo>
                  <a:pt x="137" y="249"/>
                </a:lnTo>
                <a:lnTo>
                  <a:pt x="139" y="249"/>
                </a:lnTo>
                <a:lnTo>
                  <a:pt x="141" y="251"/>
                </a:lnTo>
                <a:lnTo>
                  <a:pt x="141" y="253"/>
                </a:lnTo>
                <a:lnTo>
                  <a:pt x="143" y="253"/>
                </a:lnTo>
                <a:lnTo>
                  <a:pt x="143" y="255"/>
                </a:lnTo>
                <a:lnTo>
                  <a:pt x="141" y="255"/>
                </a:lnTo>
                <a:lnTo>
                  <a:pt x="143" y="255"/>
                </a:lnTo>
                <a:lnTo>
                  <a:pt x="143" y="257"/>
                </a:lnTo>
                <a:lnTo>
                  <a:pt x="143" y="259"/>
                </a:lnTo>
                <a:lnTo>
                  <a:pt x="143" y="261"/>
                </a:lnTo>
                <a:lnTo>
                  <a:pt x="143" y="263"/>
                </a:lnTo>
                <a:lnTo>
                  <a:pt x="144" y="265"/>
                </a:lnTo>
                <a:lnTo>
                  <a:pt x="146" y="267"/>
                </a:lnTo>
                <a:lnTo>
                  <a:pt x="146" y="269"/>
                </a:lnTo>
                <a:lnTo>
                  <a:pt x="144" y="269"/>
                </a:lnTo>
                <a:lnTo>
                  <a:pt x="144" y="270"/>
                </a:lnTo>
                <a:lnTo>
                  <a:pt x="144" y="272"/>
                </a:lnTo>
                <a:lnTo>
                  <a:pt x="144" y="274"/>
                </a:lnTo>
                <a:lnTo>
                  <a:pt x="144" y="276"/>
                </a:lnTo>
                <a:lnTo>
                  <a:pt x="146" y="278"/>
                </a:lnTo>
                <a:lnTo>
                  <a:pt x="148" y="278"/>
                </a:lnTo>
                <a:lnTo>
                  <a:pt x="148" y="280"/>
                </a:lnTo>
                <a:lnTo>
                  <a:pt x="150" y="280"/>
                </a:lnTo>
                <a:lnTo>
                  <a:pt x="148" y="280"/>
                </a:lnTo>
                <a:lnTo>
                  <a:pt x="148" y="282"/>
                </a:lnTo>
                <a:lnTo>
                  <a:pt x="146" y="282"/>
                </a:lnTo>
                <a:lnTo>
                  <a:pt x="144" y="284"/>
                </a:lnTo>
                <a:lnTo>
                  <a:pt x="143" y="284"/>
                </a:lnTo>
                <a:lnTo>
                  <a:pt x="141" y="284"/>
                </a:lnTo>
                <a:lnTo>
                  <a:pt x="139" y="284"/>
                </a:lnTo>
                <a:lnTo>
                  <a:pt x="139" y="282"/>
                </a:lnTo>
                <a:lnTo>
                  <a:pt x="137" y="282"/>
                </a:lnTo>
                <a:lnTo>
                  <a:pt x="137" y="280"/>
                </a:lnTo>
                <a:lnTo>
                  <a:pt x="139" y="280"/>
                </a:lnTo>
                <a:lnTo>
                  <a:pt x="137" y="280"/>
                </a:lnTo>
                <a:lnTo>
                  <a:pt x="137" y="278"/>
                </a:lnTo>
                <a:lnTo>
                  <a:pt x="135" y="276"/>
                </a:lnTo>
                <a:lnTo>
                  <a:pt x="135" y="274"/>
                </a:lnTo>
                <a:lnTo>
                  <a:pt x="135" y="272"/>
                </a:lnTo>
                <a:lnTo>
                  <a:pt x="135" y="270"/>
                </a:lnTo>
                <a:lnTo>
                  <a:pt x="135" y="269"/>
                </a:lnTo>
                <a:lnTo>
                  <a:pt x="133" y="269"/>
                </a:lnTo>
                <a:lnTo>
                  <a:pt x="133" y="267"/>
                </a:lnTo>
                <a:lnTo>
                  <a:pt x="133" y="265"/>
                </a:lnTo>
                <a:lnTo>
                  <a:pt x="133" y="263"/>
                </a:lnTo>
                <a:lnTo>
                  <a:pt x="133" y="261"/>
                </a:lnTo>
                <a:lnTo>
                  <a:pt x="133" y="259"/>
                </a:lnTo>
                <a:lnTo>
                  <a:pt x="133" y="257"/>
                </a:lnTo>
                <a:lnTo>
                  <a:pt x="131" y="257"/>
                </a:lnTo>
                <a:lnTo>
                  <a:pt x="131" y="255"/>
                </a:lnTo>
                <a:lnTo>
                  <a:pt x="131" y="253"/>
                </a:lnTo>
                <a:lnTo>
                  <a:pt x="131" y="251"/>
                </a:lnTo>
                <a:lnTo>
                  <a:pt x="129" y="249"/>
                </a:lnTo>
                <a:lnTo>
                  <a:pt x="129" y="247"/>
                </a:lnTo>
                <a:lnTo>
                  <a:pt x="131" y="247"/>
                </a:lnTo>
                <a:lnTo>
                  <a:pt x="133" y="247"/>
                </a:lnTo>
                <a:lnTo>
                  <a:pt x="133" y="249"/>
                </a:lnTo>
                <a:lnTo>
                  <a:pt x="135" y="249"/>
                </a:lnTo>
                <a:close/>
                <a:moveTo>
                  <a:pt x="121" y="245"/>
                </a:moveTo>
                <a:lnTo>
                  <a:pt x="121" y="247"/>
                </a:lnTo>
                <a:lnTo>
                  <a:pt x="123" y="247"/>
                </a:lnTo>
                <a:lnTo>
                  <a:pt x="125" y="247"/>
                </a:lnTo>
                <a:lnTo>
                  <a:pt x="125" y="249"/>
                </a:lnTo>
                <a:lnTo>
                  <a:pt x="125" y="251"/>
                </a:lnTo>
                <a:lnTo>
                  <a:pt x="127" y="251"/>
                </a:lnTo>
                <a:lnTo>
                  <a:pt x="127" y="253"/>
                </a:lnTo>
                <a:lnTo>
                  <a:pt x="127" y="255"/>
                </a:lnTo>
                <a:lnTo>
                  <a:pt x="127" y="257"/>
                </a:lnTo>
                <a:lnTo>
                  <a:pt x="127" y="259"/>
                </a:lnTo>
                <a:lnTo>
                  <a:pt x="127" y="261"/>
                </a:lnTo>
                <a:lnTo>
                  <a:pt x="127" y="263"/>
                </a:lnTo>
                <a:lnTo>
                  <a:pt x="127" y="265"/>
                </a:lnTo>
                <a:lnTo>
                  <a:pt x="129" y="267"/>
                </a:lnTo>
                <a:lnTo>
                  <a:pt x="127" y="267"/>
                </a:lnTo>
                <a:lnTo>
                  <a:pt x="127" y="265"/>
                </a:lnTo>
                <a:lnTo>
                  <a:pt x="127" y="263"/>
                </a:lnTo>
                <a:lnTo>
                  <a:pt x="125" y="261"/>
                </a:lnTo>
                <a:lnTo>
                  <a:pt x="123" y="257"/>
                </a:lnTo>
                <a:lnTo>
                  <a:pt x="121" y="257"/>
                </a:lnTo>
                <a:lnTo>
                  <a:pt x="121" y="255"/>
                </a:lnTo>
                <a:lnTo>
                  <a:pt x="119" y="255"/>
                </a:lnTo>
                <a:lnTo>
                  <a:pt x="118" y="255"/>
                </a:lnTo>
                <a:lnTo>
                  <a:pt x="118" y="253"/>
                </a:lnTo>
                <a:lnTo>
                  <a:pt x="116" y="253"/>
                </a:lnTo>
                <a:lnTo>
                  <a:pt x="114" y="253"/>
                </a:lnTo>
                <a:lnTo>
                  <a:pt x="114" y="251"/>
                </a:lnTo>
                <a:lnTo>
                  <a:pt x="116" y="251"/>
                </a:lnTo>
                <a:lnTo>
                  <a:pt x="116" y="249"/>
                </a:lnTo>
                <a:lnTo>
                  <a:pt x="116" y="247"/>
                </a:lnTo>
                <a:lnTo>
                  <a:pt x="118" y="247"/>
                </a:lnTo>
                <a:lnTo>
                  <a:pt x="119" y="247"/>
                </a:lnTo>
                <a:lnTo>
                  <a:pt x="119" y="245"/>
                </a:lnTo>
                <a:lnTo>
                  <a:pt x="121" y="245"/>
                </a:lnTo>
                <a:close/>
                <a:moveTo>
                  <a:pt x="133" y="244"/>
                </a:moveTo>
                <a:lnTo>
                  <a:pt x="133" y="245"/>
                </a:lnTo>
                <a:lnTo>
                  <a:pt x="133" y="247"/>
                </a:lnTo>
                <a:lnTo>
                  <a:pt x="131" y="247"/>
                </a:lnTo>
                <a:lnTo>
                  <a:pt x="131" y="245"/>
                </a:lnTo>
                <a:lnTo>
                  <a:pt x="131" y="244"/>
                </a:lnTo>
                <a:lnTo>
                  <a:pt x="133" y="244"/>
                </a:lnTo>
                <a:close/>
                <a:moveTo>
                  <a:pt x="152" y="232"/>
                </a:moveTo>
                <a:lnTo>
                  <a:pt x="152" y="230"/>
                </a:lnTo>
                <a:lnTo>
                  <a:pt x="152" y="232"/>
                </a:lnTo>
                <a:close/>
                <a:moveTo>
                  <a:pt x="127" y="230"/>
                </a:moveTo>
                <a:lnTo>
                  <a:pt x="125" y="230"/>
                </a:lnTo>
                <a:lnTo>
                  <a:pt x="127" y="230"/>
                </a:lnTo>
                <a:close/>
                <a:moveTo>
                  <a:pt x="68" y="53"/>
                </a:moveTo>
                <a:lnTo>
                  <a:pt x="70" y="53"/>
                </a:lnTo>
                <a:lnTo>
                  <a:pt x="70" y="52"/>
                </a:lnTo>
                <a:lnTo>
                  <a:pt x="71" y="52"/>
                </a:lnTo>
                <a:lnTo>
                  <a:pt x="73" y="52"/>
                </a:lnTo>
                <a:lnTo>
                  <a:pt x="75" y="52"/>
                </a:lnTo>
                <a:lnTo>
                  <a:pt x="75" y="53"/>
                </a:lnTo>
                <a:lnTo>
                  <a:pt x="77" y="55"/>
                </a:lnTo>
                <a:lnTo>
                  <a:pt x="77" y="57"/>
                </a:lnTo>
                <a:lnTo>
                  <a:pt x="75" y="59"/>
                </a:lnTo>
                <a:lnTo>
                  <a:pt x="75" y="61"/>
                </a:lnTo>
                <a:lnTo>
                  <a:pt x="75" y="63"/>
                </a:lnTo>
                <a:lnTo>
                  <a:pt x="77" y="65"/>
                </a:lnTo>
                <a:lnTo>
                  <a:pt x="79" y="67"/>
                </a:lnTo>
                <a:lnTo>
                  <a:pt x="79" y="71"/>
                </a:lnTo>
                <a:lnTo>
                  <a:pt x="79" y="73"/>
                </a:lnTo>
                <a:lnTo>
                  <a:pt x="79" y="75"/>
                </a:lnTo>
                <a:lnTo>
                  <a:pt x="79" y="77"/>
                </a:lnTo>
                <a:lnTo>
                  <a:pt x="79" y="78"/>
                </a:lnTo>
                <a:lnTo>
                  <a:pt x="79" y="82"/>
                </a:lnTo>
                <a:lnTo>
                  <a:pt x="77" y="84"/>
                </a:lnTo>
                <a:lnTo>
                  <a:pt x="77" y="88"/>
                </a:lnTo>
                <a:lnTo>
                  <a:pt x="79" y="92"/>
                </a:lnTo>
                <a:lnTo>
                  <a:pt x="81" y="94"/>
                </a:lnTo>
                <a:lnTo>
                  <a:pt x="83" y="96"/>
                </a:lnTo>
                <a:lnTo>
                  <a:pt x="85" y="98"/>
                </a:lnTo>
                <a:lnTo>
                  <a:pt x="87" y="100"/>
                </a:lnTo>
                <a:lnTo>
                  <a:pt x="89" y="101"/>
                </a:lnTo>
                <a:lnTo>
                  <a:pt x="91" y="101"/>
                </a:lnTo>
                <a:lnTo>
                  <a:pt x="91" y="103"/>
                </a:lnTo>
                <a:lnTo>
                  <a:pt x="93" y="103"/>
                </a:lnTo>
                <a:lnTo>
                  <a:pt x="95" y="105"/>
                </a:lnTo>
                <a:lnTo>
                  <a:pt x="98" y="105"/>
                </a:lnTo>
                <a:lnTo>
                  <a:pt x="102" y="107"/>
                </a:lnTo>
                <a:lnTo>
                  <a:pt x="104" y="107"/>
                </a:lnTo>
                <a:lnTo>
                  <a:pt x="106" y="109"/>
                </a:lnTo>
                <a:lnTo>
                  <a:pt x="106" y="111"/>
                </a:lnTo>
                <a:lnTo>
                  <a:pt x="108" y="111"/>
                </a:lnTo>
                <a:lnTo>
                  <a:pt x="110" y="111"/>
                </a:lnTo>
                <a:lnTo>
                  <a:pt x="114" y="111"/>
                </a:lnTo>
                <a:lnTo>
                  <a:pt x="116" y="109"/>
                </a:lnTo>
                <a:lnTo>
                  <a:pt x="118" y="109"/>
                </a:lnTo>
                <a:lnTo>
                  <a:pt x="119" y="109"/>
                </a:lnTo>
                <a:lnTo>
                  <a:pt x="121" y="109"/>
                </a:lnTo>
                <a:lnTo>
                  <a:pt x="123" y="109"/>
                </a:lnTo>
                <a:lnTo>
                  <a:pt x="123" y="107"/>
                </a:lnTo>
                <a:lnTo>
                  <a:pt x="125" y="107"/>
                </a:lnTo>
                <a:lnTo>
                  <a:pt x="127" y="107"/>
                </a:lnTo>
                <a:lnTo>
                  <a:pt x="127" y="109"/>
                </a:lnTo>
                <a:lnTo>
                  <a:pt x="129" y="107"/>
                </a:lnTo>
                <a:lnTo>
                  <a:pt x="131" y="107"/>
                </a:lnTo>
                <a:lnTo>
                  <a:pt x="133" y="107"/>
                </a:lnTo>
                <a:lnTo>
                  <a:pt x="135" y="107"/>
                </a:lnTo>
                <a:lnTo>
                  <a:pt x="135" y="105"/>
                </a:lnTo>
                <a:lnTo>
                  <a:pt x="137" y="105"/>
                </a:lnTo>
                <a:lnTo>
                  <a:pt x="139" y="105"/>
                </a:lnTo>
                <a:lnTo>
                  <a:pt x="141" y="105"/>
                </a:lnTo>
                <a:lnTo>
                  <a:pt x="143" y="105"/>
                </a:lnTo>
                <a:lnTo>
                  <a:pt x="144" y="107"/>
                </a:lnTo>
                <a:lnTo>
                  <a:pt x="146" y="107"/>
                </a:lnTo>
                <a:lnTo>
                  <a:pt x="148" y="109"/>
                </a:lnTo>
                <a:lnTo>
                  <a:pt x="150" y="109"/>
                </a:lnTo>
                <a:lnTo>
                  <a:pt x="152" y="111"/>
                </a:lnTo>
                <a:lnTo>
                  <a:pt x="154" y="111"/>
                </a:lnTo>
                <a:lnTo>
                  <a:pt x="156" y="111"/>
                </a:lnTo>
                <a:lnTo>
                  <a:pt x="158" y="113"/>
                </a:lnTo>
                <a:lnTo>
                  <a:pt x="160" y="113"/>
                </a:lnTo>
                <a:lnTo>
                  <a:pt x="162" y="113"/>
                </a:lnTo>
                <a:lnTo>
                  <a:pt x="164" y="113"/>
                </a:lnTo>
                <a:lnTo>
                  <a:pt x="166" y="113"/>
                </a:lnTo>
                <a:lnTo>
                  <a:pt x="168" y="113"/>
                </a:lnTo>
                <a:lnTo>
                  <a:pt x="169" y="113"/>
                </a:lnTo>
                <a:lnTo>
                  <a:pt x="171" y="115"/>
                </a:lnTo>
                <a:lnTo>
                  <a:pt x="173" y="115"/>
                </a:lnTo>
                <a:lnTo>
                  <a:pt x="175" y="115"/>
                </a:lnTo>
                <a:lnTo>
                  <a:pt x="175" y="117"/>
                </a:lnTo>
                <a:lnTo>
                  <a:pt x="177" y="117"/>
                </a:lnTo>
                <a:lnTo>
                  <a:pt x="179" y="117"/>
                </a:lnTo>
                <a:lnTo>
                  <a:pt x="181" y="117"/>
                </a:lnTo>
                <a:lnTo>
                  <a:pt x="185" y="117"/>
                </a:lnTo>
                <a:lnTo>
                  <a:pt x="187" y="115"/>
                </a:lnTo>
                <a:lnTo>
                  <a:pt x="187" y="113"/>
                </a:lnTo>
                <a:lnTo>
                  <a:pt x="189" y="113"/>
                </a:lnTo>
                <a:lnTo>
                  <a:pt x="191" y="113"/>
                </a:lnTo>
                <a:lnTo>
                  <a:pt x="192" y="115"/>
                </a:lnTo>
                <a:lnTo>
                  <a:pt x="194" y="117"/>
                </a:lnTo>
                <a:lnTo>
                  <a:pt x="194" y="119"/>
                </a:lnTo>
                <a:lnTo>
                  <a:pt x="194" y="123"/>
                </a:lnTo>
                <a:lnTo>
                  <a:pt x="194" y="125"/>
                </a:lnTo>
                <a:lnTo>
                  <a:pt x="194" y="126"/>
                </a:lnTo>
                <a:lnTo>
                  <a:pt x="192" y="130"/>
                </a:lnTo>
                <a:lnTo>
                  <a:pt x="192" y="134"/>
                </a:lnTo>
                <a:lnTo>
                  <a:pt x="191" y="136"/>
                </a:lnTo>
                <a:lnTo>
                  <a:pt x="189" y="138"/>
                </a:lnTo>
                <a:lnTo>
                  <a:pt x="187" y="142"/>
                </a:lnTo>
                <a:lnTo>
                  <a:pt x="187" y="146"/>
                </a:lnTo>
                <a:lnTo>
                  <a:pt x="187" y="149"/>
                </a:lnTo>
                <a:lnTo>
                  <a:pt x="187" y="151"/>
                </a:lnTo>
                <a:lnTo>
                  <a:pt x="185" y="155"/>
                </a:lnTo>
                <a:lnTo>
                  <a:pt x="185" y="157"/>
                </a:lnTo>
                <a:lnTo>
                  <a:pt x="183" y="161"/>
                </a:lnTo>
                <a:lnTo>
                  <a:pt x="183" y="163"/>
                </a:lnTo>
                <a:lnTo>
                  <a:pt x="181" y="165"/>
                </a:lnTo>
                <a:lnTo>
                  <a:pt x="179" y="169"/>
                </a:lnTo>
                <a:lnTo>
                  <a:pt x="177" y="169"/>
                </a:lnTo>
                <a:lnTo>
                  <a:pt x="175" y="169"/>
                </a:lnTo>
                <a:lnTo>
                  <a:pt x="171" y="171"/>
                </a:lnTo>
                <a:lnTo>
                  <a:pt x="168" y="171"/>
                </a:lnTo>
                <a:lnTo>
                  <a:pt x="166" y="173"/>
                </a:lnTo>
                <a:lnTo>
                  <a:pt x="164" y="176"/>
                </a:lnTo>
                <a:lnTo>
                  <a:pt x="162" y="178"/>
                </a:lnTo>
                <a:lnTo>
                  <a:pt x="162" y="180"/>
                </a:lnTo>
                <a:lnTo>
                  <a:pt x="162" y="182"/>
                </a:lnTo>
                <a:lnTo>
                  <a:pt x="164" y="184"/>
                </a:lnTo>
                <a:lnTo>
                  <a:pt x="166" y="184"/>
                </a:lnTo>
                <a:lnTo>
                  <a:pt x="168" y="186"/>
                </a:lnTo>
                <a:lnTo>
                  <a:pt x="169" y="186"/>
                </a:lnTo>
                <a:lnTo>
                  <a:pt x="171" y="188"/>
                </a:lnTo>
                <a:lnTo>
                  <a:pt x="173" y="190"/>
                </a:lnTo>
                <a:lnTo>
                  <a:pt x="175" y="190"/>
                </a:lnTo>
                <a:lnTo>
                  <a:pt x="177" y="190"/>
                </a:lnTo>
                <a:lnTo>
                  <a:pt x="181" y="190"/>
                </a:lnTo>
                <a:lnTo>
                  <a:pt x="183" y="190"/>
                </a:lnTo>
                <a:lnTo>
                  <a:pt x="187" y="188"/>
                </a:lnTo>
                <a:lnTo>
                  <a:pt x="191" y="188"/>
                </a:lnTo>
                <a:lnTo>
                  <a:pt x="192" y="186"/>
                </a:lnTo>
                <a:lnTo>
                  <a:pt x="196" y="186"/>
                </a:lnTo>
                <a:lnTo>
                  <a:pt x="198" y="186"/>
                </a:lnTo>
                <a:lnTo>
                  <a:pt x="200" y="186"/>
                </a:lnTo>
                <a:lnTo>
                  <a:pt x="202" y="186"/>
                </a:lnTo>
                <a:lnTo>
                  <a:pt x="204" y="188"/>
                </a:lnTo>
                <a:lnTo>
                  <a:pt x="206" y="188"/>
                </a:lnTo>
                <a:lnTo>
                  <a:pt x="208" y="188"/>
                </a:lnTo>
                <a:lnTo>
                  <a:pt x="210" y="188"/>
                </a:lnTo>
                <a:lnTo>
                  <a:pt x="212" y="190"/>
                </a:lnTo>
                <a:lnTo>
                  <a:pt x="217" y="190"/>
                </a:lnTo>
                <a:lnTo>
                  <a:pt x="219" y="188"/>
                </a:lnTo>
                <a:lnTo>
                  <a:pt x="221" y="188"/>
                </a:lnTo>
                <a:lnTo>
                  <a:pt x="225" y="190"/>
                </a:lnTo>
                <a:lnTo>
                  <a:pt x="227" y="192"/>
                </a:lnTo>
                <a:lnTo>
                  <a:pt x="229" y="194"/>
                </a:lnTo>
                <a:lnTo>
                  <a:pt x="231" y="194"/>
                </a:lnTo>
                <a:lnTo>
                  <a:pt x="233" y="194"/>
                </a:lnTo>
                <a:lnTo>
                  <a:pt x="235" y="194"/>
                </a:lnTo>
                <a:lnTo>
                  <a:pt x="235" y="196"/>
                </a:lnTo>
                <a:lnTo>
                  <a:pt x="237" y="197"/>
                </a:lnTo>
                <a:lnTo>
                  <a:pt x="239" y="197"/>
                </a:lnTo>
                <a:lnTo>
                  <a:pt x="239" y="199"/>
                </a:lnTo>
                <a:lnTo>
                  <a:pt x="241" y="201"/>
                </a:lnTo>
                <a:lnTo>
                  <a:pt x="242" y="201"/>
                </a:lnTo>
                <a:lnTo>
                  <a:pt x="242" y="203"/>
                </a:lnTo>
                <a:lnTo>
                  <a:pt x="244" y="205"/>
                </a:lnTo>
                <a:lnTo>
                  <a:pt x="246" y="207"/>
                </a:lnTo>
                <a:lnTo>
                  <a:pt x="246" y="209"/>
                </a:lnTo>
                <a:lnTo>
                  <a:pt x="246" y="211"/>
                </a:lnTo>
                <a:lnTo>
                  <a:pt x="246" y="213"/>
                </a:lnTo>
                <a:lnTo>
                  <a:pt x="246" y="215"/>
                </a:lnTo>
                <a:lnTo>
                  <a:pt x="248" y="217"/>
                </a:lnTo>
                <a:lnTo>
                  <a:pt x="250" y="217"/>
                </a:lnTo>
                <a:lnTo>
                  <a:pt x="250" y="219"/>
                </a:lnTo>
                <a:lnTo>
                  <a:pt x="250" y="221"/>
                </a:lnTo>
                <a:lnTo>
                  <a:pt x="250" y="222"/>
                </a:lnTo>
                <a:lnTo>
                  <a:pt x="248" y="222"/>
                </a:lnTo>
                <a:lnTo>
                  <a:pt x="248" y="224"/>
                </a:lnTo>
                <a:lnTo>
                  <a:pt x="246" y="226"/>
                </a:lnTo>
                <a:lnTo>
                  <a:pt x="244" y="228"/>
                </a:lnTo>
                <a:lnTo>
                  <a:pt x="244" y="230"/>
                </a:lnTo>
                <a:lnTo>
                  <a:pt x="244" y="232"/>
                </a:lnTo>
                <a:lnTo>
                  <a:pt x="244" y="234"/>
                </a:lnTo>
                <a:lnTo>
                  <a:pt x="244" y="236"/>
                </a:lnTo>
                <a:lnTo>
                  <a:pt x="246" y="240"/>
                </a:lnTo>
                <a:lnTo>
                  <a:pt x="244" y="240"/>
                </a:lnTo>
                <a:lnTo>
                  <a:pt x="244" y="242"/>
                </a:lnTo>
                <a:lnTo>
                  <a:pt x="246" y="242"/>
                </a:lnTo>
                <a:lnTo>
                  <a:pt x="246" y="244"/>
                </a:lnTo>
                <a:lnTo>
                  <a:pt x="246" y="245"/>
                </a:lnTo>
                <a:lnTo>
                  <a:pt x="246" y="247"/>
                </a:lnTo>
                <a:lnTo>
                  <a:pt x="248" y="249"/>
                </a:lnTo>
                <a:lnTo>
                  <a:pt x="250" y="249"/>
                </a:lnTo>
                <a:lnTo>
                  <a:pt x="250" y="251"/>
                </a:lnTo>
                <a:lnTo>
                  <a:pt x="248" y="253"/>
                </a:lnTo>
                <a:lnTo>
                  <a:pt x="246" y="253"/>
                </a:lnTo>
                <a:lnTo>
                  <a:pt x="246" y="255"/>
                </a:lnTo>
                <a:lnTo>
                  <a:pt x="246" y="257"/>
                </a:lnTo>
                <a:lnTo>
                  <a:pt x="244" y="259"/>
                </a:lnTo>
                <a:lnTo>
                  <a:pt x="246" y="259"/>
                </a:lnTo>
                <a:lnTo>
                  <a:pt x="244" y="261"/>
                </a:lnTo>
                <a:lnTo>
                  <a:pt x="246" y="261"/>
                </a:lnTo>
                <a:lnTo>
                  <a:pt x="248" y="263"/>
                </a:lnTo>
                <a:lnTo>
                  <a:pt x="248" y="265"/>
                </a:lnTo>
                <a:lnTo>
                  <a:pt x="250" y="265"/>
                </a:lnTo>
                <a:lnTo>
                  <a:pt x="250" y="267"/>
                </a:lnTo>
                <a:lnTo>
                  <a:pt x="248" y="267"/>
                </a:lnTo>
                <a:lnTo>
                  <a:pt x="248" y="269"/>
                </a:lnTo>
                <a:lnTo>
                  <a:pt x="246" y="270"/>
                </a:lnTo>
                <a:lnTo>
                  <a:pt x="248" y="270"/>
                </a:lnTo>
                <a:lnTo>
                  <a:pt x="248" y="269"/>
                </a:lnTo>
                <a:lnTo>
                  <a:pt x="250" y="269"/>
                </a:lnTo>
                <a:lnTo>
                  <a:pt x="250" y="267"/>
                </a:lnTo>
                <a:lnTo>
                  <a:pt x="252" y="267"/>
                </a:lnTo>
                <a:lnTo>
                  <a:pt x="254" y="269"/>
                </a:lnTo>
                <a:lnTo>
                  <a:pt x="256" y="269"/>
                </a:lnTo>
                <a:lnTo>
                  <a:pt x="256" y="270"/>
                </a:lnTo>
                <a:lnTo>
                  <a:pt x="254" y="270"/>
                </a:lnTo>
                <a:lnTo>
                  <a:pt x="256" y="270"/>
                </a:lnTo>
                <a:lnTo>
                  <a:pt x="256" y="269"/>
                </a:lnTo>
                <a:lnTo>
                  <a:pt x="258" y="269"/>
                </a:lnTo>
                <a:lnTo>
                  <a:pt x="260" y="269"/>
                </a:lnTo>
                <a:lnTo>
                  <a:pt x="260" y="270"/>
                </a:lnTo>
                <a:lnTo>
                  <a:pt x="260" y="272"/>
                </a:lnTo>
                <a:lnTo>
                  <a:pt x="260" y="274"/>
                </a:lnTo>
                <a:lnTo>
                  <a:pt x="258" y="274"/>
                </a:lnTo>
                <a:lnTo>
                  <a:pt x="258" y="276"/>
                </a:lnTo>
                <a:lnTo>
                  <a:pt x="258" y="278"/>
                </a:lnTo>
                <a:lnTo>
                  <a:pt x="258" y="276"/>
                </a:lnTo>
                <a:lnTo>
                  <a:pt x="258" y="274"/>
                </a:lnTo>
                <a:lnTo>
                  <a:pt x="260" y="274"/>
                </a:lnTo>
                <a:lnTo>
                  <a:pt x="260" y="276"/>
                </a:lnTo>
                <a:lnTo>
                  <a:pt x="258" y="276"/>
                </a:lnTo>
                <a:lnTo>
                  <a:pt x="258" y="278"/>
                </a:lnTo>
                <a:lnTo>
                  <a:pt x="256" y="278"/>
                </a:lnTo>
                <a:lnTo>
                  <a:pt x="254" y="278"/>
                </a:lnTo>
                <a:lnTo>
                  <a:pt x="250" y="278"/>
                </a:lnTo>
                <a:lnTo>
                  <a:pt x="248" y="278"/>
                </a:lnTo>
                <a:lnTo>
                  <a:pt x="244" y="278"/>
                </a:lnTo>
                <a:lnTo>
                  <a:pt x="242" y="278"/>
                </a:lnTo>
                <a:lnTo>
                  <a:pt x="242" y="280"/>
                </a:lnTo>
                <a:lnTo>
                  <a:pt x="241" y="280"/>
                </a:lnTo>
                <a:lnTo>
                  <a:pt x="239" y="280"/>
                </a:lnTo>
                <a:lnTo>
                  <a:pt x="237" y="280"/>
                </a:lnTo>
                <a:lnTo>
                  <a:pt x="233" y="280"/>
                </a:lnTo>
                <a:lnTo>
                  <a:pt x="231" y="282"/>
                </a:lnTo>
                <a:lnTo>
                  <a:pt x="229" y="282"/>
                </a:lnTo>
                <a:lnTo>
                  <a:pt x="227" y="282"/>
                </a:lnTo>
                <a:lnTo>
                  <a:pt x="225" y="282"/>
                </a:lnTo>
                <a:lnTo>
                  <a:pt x="223" y="282"/>
                </a:lnTo>
                <a:lnTo>
                  <a:pt x="221" y="282"/>
                </a:lnTo>
                <a:lnTo>
                  <a:pt x="221" y="284"/>
                </a:lnTo>
                <a:lnTo>
                  <a:pt x="219" y="284"/>
                </a:lnTo>
                <a:lnTo>
                  <a:pt x="219" y="282"/>
                </a:lnTo>
                <a:lnTo>
                  <a:pt x="217" y="282"/>
                </a:lnTo>
                <a:lnTo>
                  <a:pt x="216" y="282"/>
                </a:lnTo>
                <a:lnTo>
                  <a:pt x="214" y="282"/>
                </a:lnTo>
                <a:lnTo>
                  <a:pt x="212" y="282"/>
                </a:lnTo>
                <a:lnTo>
                  <a:pt x="210" y="282"/>
                </a:lnTo>
                <a:lnTo>
                  <a:pt x="210" y="280"/>
                </a:lnTo>
                <a:lnTo>
                  <a:pt x="208" y="280"/>
                </a:lnTo>
                <a:lnTo>
                  <a:pt x="206" y="280"/>
                </a:lnTo>
                <a:lnTo>
                  <a:pt x="204" y="280"/>
                </a:lnTo>
                <a:lnTo>
                  <a:pt x="202" y="280"/>
                </a:lnTo>
                <a:lnTo>
                  <a:pt x="204" y="278"/>
                </a:lnTo>
                <a:lnTo>
                  <a:pt x="204" y="276"/>
                </a:lnTo>
                <a:lnTo>
                  <a:pt x="206" y="276"/>
                </a:lnTo>
                <a:lnTo>
                  <a:pt x="204" y="276"/>
                </a:lnTo>
                <a:lnTo>
                  <a:pt x="204" y="274"/>
                </a:lnTo>
                <a:lnTo>
                  <a:pt x="206" y="274"/>
                </a:lnTo>
                <a:lnTo>
                  <a:pt x="206" y="272"/>
                </a:lnTo>
                <a:lnTo>
                  <a:pt x="206" y="270"/>
                </a:lnTo>
                <a:lnTo>
                  <a:pt x="208" y="270"/>
                </a:lnTo>
                <a:lnTo>
                  <a:pt x="210" y="270"/>
                </a:lnTo>
                <a:lnTo>
                  <a:pt x="212" y="269"/>
                </a:lnTo>
                <a:lnTo>
                  <a:pt x="214" y="269"/>
                </a:lnTo>
                <a:lnTo>
                  <a:pt x="216" y="269"/>
                </a:lnTo>
                <a:lnTo>
                  <a:pt x="216" y="267"/>
                </a:lnTo>
                <a:lnTo>
                  <a:pt x="217" y="267"/>
                </a:lnTo>
                <a:lnTo>
                  <a:pt x="217" y="265"/>
                </a:lnTo>
                <a:lnTo>
                  <a:pt x="219" y="267"/>
                </a:lnTo>
                <a:lnTo>
                  <a:pt x="219" y="269"/>
                </a:lnTo>
                <a:lnTo>
                  <a:pt x="219" y="270"/>
                </a:lnTo>
                <a:lnTo>
                  <a:pt x="221" y="270"/>
                </a:lnTo>
                <a:lnTo>
                  <a:pt x="221" y="272"/>
                </a:lnTo>
                <a:lnTo>
                  <a:pt x="221" y="270"/>
                </a:lnTo>
                <a:lnTo>
                  <a:pt x="221" y="269"/>
                </a:lnTo>
                <a:lnTo>
                  <a:pt x="219" y="269"/>
                </a:lnTo>
                <a:lnTo>
                  <a:pt x="219" y="267"/>
                </a:lnTo>
                <a:lnTo>
                  <a:pt x="221" y="267"/>
                </a:lnTo>
                <a:lnTo>
                  <a:pt x="219" y="267"/>
                </a:lnTo>
                <a:lnTo>
                  <a:pt x="219" y="265"/>
                </a:lnTo>
                <a:lnTo>
                  <a:pt x="221" y="265"/>
                </a:lnTo>
                <a:lnTo>
                  <a:pt x="221" y="263"/>
                </a:lnTo>
                <a:lnTo>
                  <a:pt x="221" y="261"/>
                </a:lnTo>
                <a:lnTo>
                  <a:pt x="223" y="261"/>
                </a:lnTo>
                <a:lnTo>
                  <a:pt x="225" y="261"/>
                </a:lnTo>
                <a:lnTo>
                  <a:pt x="227" y="261"/>
                </a:lnTo>
                <a:lnTo>
                  <a:pt x="229" y="261"/>
                </a:lnTo>
                <a:lnTo>
                  <a:pt x="229" y="259"/>
                </a:lnTo>
                <a:lnTo>
                  <a:pt x="227" y="259"/>
                </a:lnTo>
                <a:lnTo>
                  <a:pt x="225" y="259"/>
                </a:lnTo>
                <a:lnTo>
                  <a:pt x="225" y="257"/>
                </a:lnTo>
                <a:lnTo>
                  <a:pt x="223" y="257"/>
                </a:lnTo>
                <a:lnTo>
                  <a:pt x="221" y="257"/>
                </a:lnTo>
                <a:lnTo>
                  <a:pt x="221" y="259"/>
                </a:lnTo>
                <a:lnTo>
                  <a:pt x="219" y="259"/>
                </a:lnTo>
                <a:lnTo>
                  <a:pt x="219" y="257"/>
                </a:lnTo>
                <a:lnTo>
                  <a:pt x="219" y="255"/>
                </a:lnTo>
                <a:lnTo>
                  <a:pt x="221" y="255"/>
                </a:lnTo>
                <a:lnTo>
                  <a:pt x="219" y="253"/>
                </a:lnTo>
                <a:lnTo>
                  <a:pt x="219" y="255"/>
                </a:lnTo>
                <a:lnTo>
                  <a:pt x="219" y="257"/>
                </a:lnTo>
                <a:lnTo>
                  <a:pt x="217" y="257"/>
                </a:lnTo>
                <a:lnTo>
                  <a:pt x="217" y="255"/>
                </a:lnTo>
                <a:lnTo>
                  <a:pt x="217" y="253"/>
                </a:lnTo>
                <a:lnTo>
                  <a:pt x="216" y="253"/>
                </a:lnTo>
                <a:lnTo>
                  <a:pt x="216" y="257"/>
                </a:lnTo>
                <a:lnTo>
                  <a:pt x="217" y="257"/>
                </a:lnTo>
                <a:lnTo>
                  <a:pt x="217" y="259"/>
                </a:lnTo>
                <a:lnTo>
                  <a:pt x="217" y="261"/>
                </a:lnTo>
                <a:lnTo>
                  <a:pt x="216" y="261"/>
                </a:lnTo>
                <a:lnTo>
                  <a:pt x="214" y="261"/>
                </a:lnTo>
                <a:lnTo>
                  <a:pt x="214" y="263"/>
                </a:lnTo>
                <a:lnTo>
                  <a:pt x="214" y="265"/>
                </a:lnTo>
                <a:lnTo>
                  <a:pt x="214" y="267"/>
                </a:lnTo>
                <a:lnTo>
                  <a:pt x="214" y="269"/>
                </a:lnTo>
                <a:lnTo>
                  <a:pt x="212" y="269"/>
                </a:lnTo>
                <a:lnTo>
                  <a:pt x="210" y="269"/>
                </a:lnTo>
                <a:lnTo>
                  <a:pt x="210" y="267"/>
                </a:lnTo>
                <a:lnTo>
                  <a:pt x="210" y="265"/>
                </a:lnTo>
                <a:lnTo>
                  <a:pt x="210" y="267"/>
                </a:lnTo>
                <a:lnTo>
                  <a:pt x="208" y="267"/>
                </a:lnTo>
                <a:lnTo>
                  <a:pt x="208" y="269"/>
                </a:lnTo>
                <a:lnTo>
                  <a:pt x="208" y="267"/>
                </a:lnTo>
                <a:lnTo>
                  <a:pt x="206" y="267"/>
                </a:lnTo>
                <a:lnTo>
                  <a:pt x="204" y="265"/>
                </a:lnTo>
                <a:lnTo>
                  <a:pt x="204" y="263"/>
                </a:lnTo>
                <a:lnTo>
                  <a:pt x="204" y="261"/>
                </a:lnTo>
                <a:lnTo>
                  <a:pt x="202" y="259"/>
                </a:lnTo>
                <a:lnTo>
                  <a:pt x="202" y="261"/>
                </a:lnTo>
                <a:lnTo>
                  <a:pt x="202" y="263"/>
                </a:lnTo>
                <a:lnTo>
                  <a:pt x="202" y="265"/>
                </a:lnTo>
                <a:lnTo>
                  <a:pt x="202" y="267"/>
                </a:lnTo>
                <a:lnTo>
                  <a:pt x="200" y="267"/>
                </a:lnTo>
                <a:lnTo>
                  <a:pt x="198" y="267"/>
                </a:lnTo>
                <a:lnTo>
                  <a:pt x="196" y="267"/>
                </a:lnTo>
                <a:lnTo>
                  <a:pt x="194" y="267"/>
                </a:lnTo>
                <a:lnTo>
                  <a:pt x="192" y="269"/>
                </a:lnTo>
                <a:lnTo>
                  <a:pt x="191" y="269"/>
                </a:lnTo>
                <a:lnTo>
                  <a:pt x="189" y="269"/>
                </a:lnTo>
                <a:lnTo>
                  <a:pt x="189" y="267"/>
                </a:lnTo>
                <a:lnTo>
                  <a:pt x="189" y="265"/>
                </a:lnTo>
                <a:lnTo>
                  <a:pt x="189" y="263"/>
                </a:lnTo>
                <a:lnTo>
                  <a:pt x="187" y="263"/>
                </a:lnTo>
                <a:lnTo>
                  <a:pt x="185" y="261"/>
                </a:lnTo>
                <a:lnTo>
                  <a:pt x="185" y="259"/>
                </a:lnTo>
                <a:lnTo>
                  <a:pt x="183" y="259"/>
                </a:lnTo>
                <a:lnTo>
                  <a:pt x="183" y="257"/>
                </a:lnTo>
                <a:lnTo>
                  <a:pt x="183" y="255"/>
                </a:lnTo>
                <a:lnTo>
                  <a:pt x="183" y="253"/>
                </a:lnTo>
                <a:lnTo>
                  <a:pt x="181" y="253"/>
                </a:lnTo>
                <a:lnTo>
                  <a:pt x="179" y="253"/>
                </a:lnTo>
                <a:lnTo>
                  <a:pt x="177" y="251"/>
                </a:lnTo>
                <a:lnTo>
                  <a:pt x="175" y="249"/>
                </a:lnTo>
                <a:lnTo>
                  <a:pt x="175" y="247"/>
                </a:lnTo>
                <a:lnTo>
                  <a:pt x="173" y="247"/>
                </a:lnTo>
                <a:lnTo>
                  <a:pt x="173" y="245"/>
                </a:lnTo>
                <a:lnTo>
                  <a:pt x="173" y="244"/>
                </a:lnTo>
                <a:lnTo>
                  <a:pt x="171" y="244"/>
                </a:lnTo>
                <a:lnTo>
                  <a:pt x="171" y="242"/>
                </a:lnTo>
                <a:lnTo>
                  <a:pt x="169" y="242"/>
                </a:lnTo>
                <a:lnTo>
                  <a:pt x="169" y="240"/>
                </a:lnTo>
                <a:lnTo>
                  <a:pt x="169" y="238"/>
                </a:lnTo>
                <a:lnTo>
                  <a:pt x="169" y="236"/>
                </a:lnTo>
                <a:lnTo>
                  <a:pt x="168" y="234"/>
                </a:lnTo>
                <a:lnTo>
                  <a:pt x="168" y="236"/>
                </a:lnTo>
                <a:lnTo>
                  <a:pt x="166" y="236"/>
                </a:lnTo>
                <a:lnTo>
                  <a:pt x="166" y="234"/>
                </a:lnTo>
                <a:lnTo>
                  <a:pt x="164" y="234"/>
                </a:lnTo>
                <a:lnTo>
                  <a:pt x="164" y="232"/>
                </a:lnTo>
                <a:lnTo>
                  <a:pt x="162" y="232"/>
                </a:lnTo>
                <a:lnTo>
                  <a:pt x="160" y="232"/>
                </a:lnTo>
                <a:lnTo>
                  <a:pt x="158" y="230"/>
                </a:lnTo>
                <a:lnTo>
                  <a:pt x="156" y="230"/>
                </a:lnTo>
                <a:lnTo>
                  <a:pt x="154" y="230"/>
                </a:lnTo>
                <a:lnTo>
                  <a:pt x="154" y="228"/>
                </a:lnTo>
                <a:lnTo>
                  <a:pt x="152" y="228"/>
                </a:lnTo>
                <a:lnTo>
                  <a:pt x="150" y="226"/>
                </a:lnTo>
                <a:lnTo>
                  <a:pt x="150" y="224"/>
                </a:lnTo>
                <a:lnTo>
                  <a:pt x="150" y="221"/>
                </a:lnTo>
                <a:lnTo>
                  <a:pt x="150" y="219"/>
                </a:lnTo>
                <a:lnTo>
                  <a:pt x="148" y="219"/>
                </a:lnTo>
                <a:lnTo>
                  <a:pt x="148" y="217"/>
                </a:lnTo>
                <a:lnTo>
                  <a:pt x="148" y="219"/>
                </a:lnTo>
                <a:lnTo>
                  <a:pt x="146" y="219"/>
                </a:lnTo>
                <a:lnTo>
                  <a:pt x="144" y="219"/>
                </a:lnTo>
                <a:lnTo>
                  <a:pt x="144" y="221"/>
                </a:lnTo>
                <a:lnTo>
                  <a:pt x="146" y="221"/>
                </a:lnTo>
                <a:lnTo>
                  <a:pt x="148" y="221"/>
                </a:lnTo>
                <a:lnTo>
                  <a:pt x="148" y="222"/>
                </a:lnTo>
                <a:lnTo>
                  <a:pt x="148" y="224"/>
                </a:lnTo>
                <a:lnTo>
                  <a:pt x="148" y="226"/>
                </a:lnTo>
                <a:lnTo>
                  <a:pt x="148" y="228"/>
                </a:lnTo>
                <a:lnTo>
                  <a:pt x="150" y="228"/>
                </a:lnTo>
                <a:lnTo>
                  <a:pt x="150" y="230"/>
                </a:lnTo>
                <a:lnTo>
                  <a:pt x="152" y="230"/>
                </a:lnTo>
                <a:lnTo>
                  <a:pt x="152" y="232"/>
                </a:lnTo>
                <a:lnTo>
                  <a:pt x="154" y="232"/>
                </a:lnTo>
                <a:lnTo>
                  <a:pt x="156" y="232"/>
                </a:lnTo>
                <a:lnTo>
                  <a:pt x="158" y="234"/>
                </a:lnTo>
                <a:lnTo>
                  <a:pt x="160" y="234"/>
                </a:lnTo>
                <a:lnTo>
                  <a:pt x="160" y="236"/>
                </a:lnTo>
                <a:lnTo>
                  <a:pt x="162" y="236"/>
                </a:lnTo>
                <a:lnTo>
                  <a:pt x="164" y="238"/>
                </a:lnTo>
                <a:lnTo>
                  <a:pt x="166" y="240"/>
                </a:lnTo>
                <a:lnTo>
                  <a:pt x="166" y="242"/>
                </a:lnTo>
                <a:lnTo>
                  <a:pt x="168" y="244"/>
                </a:lnTo>
                <a:lnTo>
                  <a:pt x="168" y="245"/>
                </a:lnTo>
                <a:lnTo>
                  <a:pt x="169" y="247"/>
                </a:lnTo>
                <a:lnTo>
                  <a:pt x="169" y="249"/>
                </a:lnTo>
                <a:lnTo>
                  <a:pt x="169" y="251"/>
                </a:lnTo>
                <a:lnTo>
                  <a:pt x="169" y="253"/>
                </a:lnTo>
                <a:lnTo>
                  <a:pt x="169" y="255"/>
                </a:lnTo>
                <a:lnTo>
                  <a:pt x="168" y="255"/>
                </a:lnTo>
                <a:lnTo>
                  <a:pt x="168" y="257"/>
                </a:lnTo>
                <a:lnTo>
                  <a:pt x="166" y="257"/>
                </a:lnTo>
                <a:lnTo>
                  <a:pt x="166" y="255"/>
                </a:lnTo>
                <a:lnTo>
                  <a:pt x="164" y="255"/>
                </a:lnTo>
                <a:lnTo>
                  <a:pt x="164" y="253"/>
                </a:lnTo>
                <a:lnTo>
                  <a:pt x="162" y="253"/>
                </a:lnTo>
                <a:lnTo>
                  <a:pt x="160" y="253"/>
                </a:lnTo>
                <a:lnTo>
                  <a:pt x="160" y="255"/>
                </a:lnTo>
                <a:lnTo>
                  <a:pt x="162" y="255"/>
                </a:lnTo>
                <a:lnTo>
                  <a:pt x="164" y="257"/>
                </a:lnTo>
                <a:lnTo>
                  <a:pt x="168" y="259"/>
                </a:lnTo>
                <a:lnTo>
                  <a:pt x="168" y="261"/>
                </a:lnTo>
                <a:lnTo>
                  <a:pt x="169" y="261"/>
                </a:lnTo>
                <a:lnTo>
                  <a:pt x="169" y="263"/>
                </a:lnTo>
                <a:lnTo>
                  <a:pt x="169" y="265"/>
                </a:lnTo>
                <a:lnTo>
                  <a:pt x="169" y="267"/>
                </a:lnTo>
                <a:lnTo>
                  <a:pt x="169" y="269"/>
                </a:lnTo>
                <a:lnTo>
                  <a:pt x="169" y="270"/>
                </a:lnTo>
                <a:lnTo>
                  <a:pt x="168" y="272"/>
                </a:lnTo>
                <a:lnTo>
                  <a:pt x="168" y="274"/>
                </a:lnTo>
                <a:lnTo>
                  <a:pt x="166" y="274"/>
                </a:lnTo>
                <a:lnTo>
                  <a:pt x="166" y="276"/>
                </a:lnTo>
                <a:lnTo>
                  <a:pt x="164" y="276"/>
                </a:lnTo>
                <a:lnTo>
                  <a:pt x="164" y="274"/>
                </a:lnTo>
                <a:lnTo>
                  <a:pt x="162" y="276"/>
                </a:lnTo>
                <a:lnTo>
                  <a:pt x="160" y="276"/>
                </a:lnTo>
                <a:lnTo>
                  <a:pt x="158" y="276"/>
                </a:lnTo>
                <a:lnTo>
                  <a:pt x="156" y="276"/>
                </a:lnTo>
                <a:lnTo>
                  <a:pt x="156" y="278"/>
                </a:lnTo>
                <a:lnTo>
                  <a:pt x="156" y="280"/>
                </a:lnTo>
                <a:lnTo>
                  <a:pt x="154" y="280"/>
                </a:lnTo>
                <a:lnTo>
                  <a:pt x="150" y="278"/>
                </a:lnTo>
                <a:lnTo>
                  <a:pt x="148" y="278"/>
                </a:lnTo>
                <a:lnTo>
                  <a:pt x="148" y="276"/>
                </a:lnTo>
                <a:lnTo>
                  <a:pt x="146" y="276"/>
                </a:lnTo>
                <a:lnTo>
                  <a:pt x="144" y="274"/>
                </a:lnTo>
                <a:lnTo>
                  <a:pt x="144" y="272"/>
                </a:lnTo>
                <a:lnTo>
                  <a:pt x="146" y="272"/>
                </a:lnTo>
                <a:lnTo>
                  <a:pt x="146" y="270"/>
                </a:lnTo>
                <a:lnTo>
                  <a:pt x="146" y="269"/>
                </a:lnTo>
                <a:lnTo>
                  <a:pt x="148" y="269"/>
                </a:lnTo>
                <a:lnTo>
                  <a:pt x="148" y="267"/>
                </a:lnTo>
                <a:lnTo>
                  <a:pt x="146" y="267"/>
                </a:lnTo>
                <a:lnTo>
                  <a:pt x="146" y="265"/>
                </a:lnTo>
                <a:lnTo>
                  <a:pt x="144" y="265"/>
                </a:lnTo>
                <a:lnTo>
                  <a:pt x="144" y="263"/>
                </a:lnTo>
                <a:lnTo>
                  <a:pt x="144" y="261"/>
                </a:lnTo>
                <a:lnTo>
                  <a:pt x="143" y="259"/>
                </a:lnTo>
                <a:lnTo>
                  <a:pt x="143" y="257"/>
                </a:lnTo>
                <a:lnTo>
                  <a:pt x="144" y="255"/>
                </a:lnTo>
                <a:lnTo>
                  <a:pt x="144" y="253"/>
                </a:lnTo>
                <a:lnTo>
                  <a:pt x="143" y="255"/>
                </a:lnTo>
                <a:lnTo>
                  <a:pt x="143" y="251"/>
                </a:lnTo>
                <a:lnTo>
                  <a:pt x="141" y="249"/>
                </a:lnTo>
                <a:lnTo>
                  <a:pt x="139" y="249"/>
                </a:lnTo>
                <a:lnTo>
                  <a:pt x="137" y="249"/>
                </a:lnTo>
                <a:lnTo>
                  <a:pt x="137" y="247"/>
                </a:lnTo>
                <a:lnTo>
                  <a:pt x="135" y="247"/>
                </a:lnTo>
                <a:lnTo>
                  <a:pt x="133" y="247"/>
                </a:lnTo>
                <a:lnTo>
                  <a:pt x="133" y="245"/>
                </a:lnTo>
                <a:lnTo>
                  <a:pt x="133" y="244"/>
                </a:lnTo>
                <a:lnTo>
                  <a:pt x="131" y="242"/>
                </a:lnTo>
                <a:lnTo>
                  <a:pt x="131" y="240"/>
                </a:lnTo>
                <a:lnTo>
                  <a:pt x="129" y="240"/>
                </a:lnTo>
                <a:lnTo>
                  <a:pt x="129" y="238"/>
                </a:lnTo>
                <a:lnTo>
                  <a:pt x="129" y="236"/>
                </a:lnTo>
                <a:lnTo>
                  <a:pt x="129" y="234"/>
                </a:lnTo>
                <a:lnTo>
                  <a:pt x="127" y="234"/>
                </a:lnTo>
                <a:lnTo>
                  <a:pt x="127" y="232"/>
                </a:lnTo>
                <a:lnTo>
                  <a:pt x="127" y="230"/>
                </a:lnTo>
                <a:lnTo>
                  <a:pt x="125" y="230"/>
                </a:lnTo>
                <a:lnTo>
                  <a:pt x="125" y="228"/>
                </a:lnTo>
                <a:lnTo>
                  <a:pt x="125" y="226"/>
                </a:lnTo>
                <a:lnTo>
                  <a:pt x="125" y="224"/>
                </a:lnTo>
                <a:lnTo>
                  <a:pt x="125" y="222"/>
                </a:lnTo>
                <a:lnTo>
                  <a:pt x="123" y="222"/>
                </a:lnTo>
                <a:lnTo>
                  <a:pt x="123" y="224"/>
                </a:lnTo>
                <a:lnTo>
                  <a:pt x="123" y="226"/>
                </a:lnTo>
                <a:lnTo>
                  <a:pt x="123" y="228"/>
                </a:lnTo>
                <a:lnTo>
                  <a:pt x="123" y="230"/>
                </a:lnTo>
                <a:lnTo>
                  <a:pt x="123" y="232"/>
                </a:lnTo>
                <a:lnTo>
                  <a:pt x="125" y="232"/>
                </a:lnTo>
                <a:lnTo>
                  <a:pt x="125" y="234"/>
                </a:lnTo>
                <a:lnTo>
                  <a:pt x="125" y="236"/>
                </a:lnTo>
                <a:lnTo>
                  <a:pt x="127" y="236"/>
                </a:lnTo>
                <a:lnTo>
                  <a:pt x="127" y="238"/>
                </a:lnTo>
                <a:lnTo>
                  <a:pt x="127" y="240"/>
                </a:lnTo>
                <a:lnTo>
                  <a:pt x="127" y="242"/>
                </a:lnTo>
                <a:lnTo>
                  <a:pt x="127" y="244"/>
                </a:lnTo>
                <a:lnTo>
                  <a:pt x="125" y="244"/>
                </a:lnTo>
                <a:lnTo>
                  <a:pt x="123" y="244"/>
                </a:lnTo>
                <a:lnTo>
                  <a:pt x="123" y="245"/>
                </a:lnTo>
                <a:lnTo>
                  <a:pt x="121" y="245"/>
                </a:lnTo>
                <a:lnTo>
                  <a:pt x="119" y="244"/>
                </a:lnTo>
                <a:lnTo>
                  <a:pt x="118" y="242"/>
                </a:lnTo>
                <a:lnTo>
                  <a:pt x="116" y="238"/>
                </a:lnTo>
                <a:lnTo>
                  <a:pt x="116" y="236"/>
                </a:lnTo>
                <a:lnTo>
                  <a:pt x="114" y="236"/>
                </a:lnTo>
                <a:lnTo>
                  <a:pt x="114" y="234"/>
                </a:lnTo>
                <a:lnTo>
                  <a:pt x="114" y="232"/>
                </a:lnTo>
                <a:lnTo>
                  <a:pt x="112" y="230"/>
                </a:lnTo>
                <a:lnTo>
                  <a:pt x="112" y="228"/>
                </a:lnTo>
                <a:lnTo>
                  <a:pt x="110" y="228"/>
                </a:lnTo>
                <a:lnTo>
                  <a:pt x="110" y="230"/>
                </a:lnTo>
                <a:lnTo>
                  <a:pt x="112" y="232"/>
                </a:lnTo>
                <a:lnTo>
                  <a:pt x="112" y="234"/>
                </a:lnTo>
                <a:lnTo>
                  <a:pt x="114" y="236"/>
                </a:lnTo>
                <a:lnTo>
                  <a:pt x="114" y="238"/>
                </a:lnTo>
                <a:lnTo>
                  <a:pt x="114" y="240"/>
                </a:lnTo>
                <a:lnTo>
                  <a:pt x="116" y="240"/>
                </a:lnTo>
                <a:lnTo>
                  <a:pt x="116" y="242"/>
                </a:lnTo>
                <a:lnTo>
                  <a:pt x="116" y="244"/>
                </a:lnTo>
                <a:lnTo>
                  <a:pt x="118" y="244"/>
                </a:lnTo>
                <a:lnTo>
                  <a:pt x="118" y="245"/>
                </a:lnTo>
                <a:lnTo>
                  <a:pt x="118" y="247"/>
                </a:lnTo>
                <a:lnTo>
                  <a:pt x="116" y="247"/>
                </a:lnTo>
                <a:lnTo>
                  <a:pt x="114" y="247"/>
                </a:lnTo>
                <a:lnTo>
                  <a:pt x="112" y="247"/>
                </a:lnTo>
                <a:lnTo>
                  <a:pt x="114" y="247"/>
                </a:lnTo>
                <a:lnTo>
                  <a:pt x="114" y="249"/>
                </a:lnTo>
                <a:lnTo>
                  <a:pt x="114" y="251"/>
                </a:lnTo>
                <a:lnTo>
                  <a:pt x="112" y="251"/>
                </a:lnTo>
                <a:lnTo>
                  <a:pt x="112" y="253"/>
                </a:lnTo>
                <a:lnTo>
                  <a:pt x="114" y="253"/>
                </a:lnTo>
                <a:lnTo>
                  <a:pt x="114" y="255"/>
                </a:lnTo>
                <a:lnTo>
                  <a:pt x="116" y="255"/>
                </a:lnTo>
                <a:lnTo>
                  <a:pt x="118" y="255"/>
                </a:lnTo>
                <a:lnTo>
                  <a:pt x="119" y="257"/>
                </a:lnTo>
                <a:lnTo>
                  <a:pt x="121" y="257"/>
                </a:lnTo>
                <a:lnTo>
                  <a:pt x="121" y="259"/>
                </a:lnTo>
                <a:lnTo>
                  <a:pt x="125" y="261"/>
                </a:lnTo>
                <a:lnTo>
                  <a:pt x="125" y="263"/>
                </a:lnTo>
                <a:lnTo>
                  <a:pt x="125" y="265"/>
                </a:lnTo>
                <a:lnTo>
                  <a:pt x="125" y="267"/>
                </a:lnTo>
                <a:lnTo>
                  <a:pt x="125" y="269"/>
                </a:lnTo>
                <a:lnTo>
                  <a:pt x="127" y="269"/>
                </a:lnTo>
                <a:lnTo>
                  <a:pt x="127" y="270"/>
                </a:lnTo>
                <a:lnTo>
                  <a:pt x="127" y="272"/>
                </a:lnTo>
                <a:lnTo>
                  <a:pt x="129" y="274"/>
                </a:lnTo>
                <a:lnTo>
                  <a:pt x="129" y="276"/>
                </a:lnTo>
                <a:lnTo>
                  <a:pt x="129" y="278"/>
                </a:lnTo>
                <a:lnTo>
                  <a:pt x="129" y="280"/>
                </a:lnTo>
                <a:lnTo>
                  <a:pt x="129" y="282"/>
                </a:lnTo>
                <a:lnTo>
                  <a:pt x="131" y="282"/>
                </a:lnTo>
                <a:lnTo>
                  <a:pt x="131" y="284"/>
                </a:lnTo>
                <a:lnTo>
                  <a:pt x="131" y="286"/>
                </a:lnTo>
                <a:lnTo>
                  <a:pt x="131" y="288"/>
                </a:lnTo>
                <a:lnTo>
                  <a:pt x="133" y="286"/>
                </a:lnTo>
                <a:lnTo>
                  <a:pt x="133" y="288"/>
                </a:lnTo>
                <a:lnTo>
                  <a:pt x="135" y="290"/>
                </a:lnTo>
                <a:lnTo>
                  <a:pt x="137" y="290"/>
                </a:lnTo>
                <a:lnTo>
                  <a:pt x="137" y="292"/>
                </a:lnTo>
                <a:lnTo>
                  <a:pt x="135" y="292"/>
                </a:lnTo>
                <a:lnTo>
                  <a:pt x="135" y="293"/>
                </a:lnTo>
                <a:lnTo>
                  <a:pt x="135" y="292"/>
                </a:lnTo>
                <a:lnTo>
                  <a:pt x="137" y="293"/>
                </a:lnTo>
                <a:lnTo>
                  <a:pt x="135" y="293"/>
                </a:lnTo>
                <a:lnTo>
                  <a:pt x="133" y="295"/>
                </a:lnTo>
                <a:lnTo>
                  <a:pt x="131" y="295"/>
                </a:lnTo>
                <a:lnTo>
                  <a:pt x="131" y="297"/>
                </a:lnTo>
                <a:lnTo>
                  <a:pt x="129" y="297"/>
                </a:lnTo>
                <a:lnTo>
                  <a:pt x="127" y="295"/>
                </a:lnTo>
                <a:lnTo>
                  <a:pt x="125" y="295"/>
                </a:lnTo>
                <a:lnTo>
                  <a:pt x="125" y="293"/>
                </a:lnTo>
                <a:lnTo>
                  <a:pt x="125" y="292"/>
                </a:lnTo>
                <a:lnTo>
                  <a:pt x="123" y="290"/>
                </a:lnTo>
                <a:lnTo>
                  <a:pt x="123" y="292"/>
                </a:lnTo>
                <a:lnTo>
                  <a:pt x="123" y="293"/>
                </a:lnTo>
                <a:lnTo>
                  <a:pt x="125" y="293"/>
                </a:lnTo>
                <a:lnTo>
                  <a:pt x="125" y="295"/>
                </a:lnTo>
                <a:lnTo>
                  <a:pt x="123" y="295"/>
                </a:lnTo>
                <a:lnTo>
                  <a:pt x="121" y="297"/>
                </a:lnTo>
                <a:lnTo>
                  <a:pt x="119" y="295"/>
                </a:lnTo>
                <a:lnTo>
                  <a:pt x="118" y="293"/>
                </a:lnTo>
                <a:lnTo>
                  <a:pt x="116" y="293"/>
                </a:lnTo>
                <a:lnTo>
                  <a:pt x="114" y="293"/>
                </a:lnTo>
                <a:lnTo>
                  <a:pt x="112" y="293"/>
                </a:lnTo>
                <a:lnTo>
                  <a:pt x="110" y="293"/>
                </a:lnTo>
                <a:lnTo>
                  <a:pt x="108" y="293"/>
                </a:lnTo>
                <a:lnTo>
                  <a:pt x="108" y="292"/>
                </a:lnTo>
                <a:lnTo>
                  <a:pt x="106" y="292"/>
                </a:lnTo>
                <a:lnTo>
                  <a:pt x="104" y="292"/>
                </a:lnTo>
                <a:lnTo>
                  <a:pt x="102" y="292"/>
                </a:lnTo>
                <a:lnTo>
                  <a:pt x="100" y="292"/>
                </a:lnTo>
                <a:lnTo>
                  <a:pt x="100" y="290"/>
                </a:lnTo>
                <a:lnTo>
                  <a:pt x="100" y="288"/>
                </a:lnTo>
                <a:lnTo>
                  <a:pt x="98" y="286"/>
                </a:lnTo>
                <a:lnTo>
                  <a:pt x="98" y="284"/>
                </a:lnTo>
                <a:lnTo>
                  <a:pt x="98" y="282"/>
                </a:lnTo>
                <a:lnTo>
                  <a:pt x="98" y="280"/>
                </a:lnTo>
                <a:lnTo>
                  <a:pt x="96" y="280"/>
                </a:lnTo>
                <a:lnTo>
                  <a:pt x="96" y="278"/>
                </a:lnTo>
                <a:lnTo>
                  <a:pt x="96" y="276"/>
                </a:lnTo>
                <a:lnTo>
                  <a:pt x="95" y="276"/>
                </a:lnTo>
                <a:lnTo>
                  <a:pt x="95" y="274"/>
                </a:lnTo>
                <a:lnTo>
                  <a:pt x="95" y="272"/>
                </a:lnTo>
                <a:lnTo>
                  <a:pt x="95" y="270"/>
                </a:lnTo>
                <a:lnTo>
                  <a:pt x="93" y="269"/>
                </a:lnTo>
                <a:lnTo>
                  <a:pt x="93" y="267"/>
                </a:lnTo>
                <a:lnTo>
                  <a:pt x="93" y="265"/>
                </a:lnTo>
                <a:lnTo>
                  <a:pt x="91" y="263"/>
                </a:lnTo>
                <a:lnTo>
                  <a:pt x="91" y="261"/>
                </a:lnTo>
                <a:lnTo>
                  <a:pt x="91" y="259"/>
                </a:lnTo>
                <a:lnTo>
                  <a:pt x="91" y="257"/>
                </a:lnTo>
                <a:lnTo>
                  <a:pt x="91" y="255"/>
                </a:lnTo>
                <a:lnTo>
                  <a:pt x="91" y="253"/>
                </a:lnTo>
                <a:lnTo>
                  <a:pt x="91" y="251"/>
                </a:lnTo>
                <a:lnTo>
                  <a:pt x="91" y="249"/>
                </a:lnTo>
                <a:lnTo>
                  <a:pt x="93" y="249"/>
                </a:lnTo>
                <a:lnTo>
                  <a:pt x="95" y="249"/>
                </a:lnTo>
                <a:lnTo>
                  <a:pt x="95" y="247"/>
                </a:lnTo>
                <a:lnTo>
                  <a:pt x="96" y="247"/>
                </a:lnTo>
                <a:lnTo>
                  <a:pt x="96" y="245"/>
                </a:lnTo>
                <a:lnTo>
                  <a:pt x="96" y="244"/>
                </a:lnTo>
                <a:lnTo>
                  <a:pt x="96" y="242"/>
                </a:lnTo>
                <a:lnTo>
                  <a:pt x="95" y="242"/>
                </a:lnTo>
                <a:lnTo>
                  <a:pt x="95" y="240"/>
                </a:lnTo>
                <a:lnTo>
                  <a:pt x="93" y="240"/>
                </a:lnTo>
                <a:lnTo>
                  <a:pt x="93" y="238"/>
                </a:lnTo>
                <a:lnTo>
                  <a:pt x="89" y="236"/>
                </a:lnTo>
                <a:lnTo>
                  <a:pt x="89" y="234"/>
                </a:lnTo>
                <a:lnTo>
                  <a:pt x="87" y="234"/>
                </a:lnTo>
                <a:lnTo>
                  <a:pt x="85" y="232"/>
                </a:lnTo>
                <a:lnTo>
                  <a:pt x="83" y="232"/>
                </a:lnTo>
                <a:lnTo>
                  <a:pt x="85" y="234"/>
                </a:lnTo>
                <a:lnTo>
                  <a:pt x="85" y="236"/>
                </a:lnTo>
                <a:lnTo>
                  <a:pt x="87" y="236"/>
                </a:lnTo>
                <a:lnTo>
                  <a:pt x="89" y="238"/>
                </a:lnTo>
                <a:lnTo>
                  <a:pt x="89" y="240"/>
                </a:lnTo>
                <a:lnTo>
                  <a:pt x="91" y="240"/>
                </a:lnTo>
                <a:lnTo>
                  <a:pt x="91" y="242"/>
                </a:lnTo>
                <a:lnTo>
                  <a:pt x="93" y="242"/>
                </a:lnTo>
                <a:lnTo>
                  <a:pt x="93" y="244"/>
                </a:lnTo>
                <a:lnTo>
                  <a:pt x="95" y="244"/>
                </a:lnTo>
                <a:lnTo>
                  <a:pt x="95" y="245"/>
                </a:lnTo>
                <a:lnTo>
                  <a:pt x="95" y="247"/>
                </a:lnTo>
                <a:lnTo>
                  <a:pt x="93" y="247"/>
                </a:lnTo>
                <a:lnTo>
                  <a:pt x="93" y="249"/>
                </a:lnTo>
                <a:lnTo>
                  <a:pt x="91" y="249"/>
                </a:lnTo>
                <a:lnTo>
                  <a:pt x="89" y="249"/>
                </a:lnTo>
                <a:lnTo>
                  <a:pt x="87" y="251"/>
                </a:lnTo>
                <a:lnTo>
                  <a:pt x="87" y="253"/>
                </a:lnTo>
                <a:lnTo>
                  <a:pt x="87" y="255"/>
                </a:lnTo>
                <a:lnTo>
                  <a:pt x="87" y="257"/>
                </a:lnTo>
                <a:lnTo>
                  <a:pt x="87" y="259"/>
                </a:lnTo>
                <a:lnTo>
                  <a:pt x="87" y="261"/>
                </a:lnTo>
                <a:lnTo>
                  <a:pt x="89" y="261"/>
                </a:lnTo>
                <a:lnTo>
                  <a:pt x="89" y="263"/>
                </a:lnTo>
                <a:lnTo>
                  <a:pt x="89" y="265"/>
                </a:lnTo>
                <a:lnTo>
                  <a:pt x="89" y="267"/>
                </a:lnTo>
                <a:lnTo>
                  <a:pt x="89" y="269"/>
                </a:lnTo>
                <a:lnTo>
                  <a:pt x="91" y="270"/>
                </a:lnTo>
                <a:lnTo>
                  <a:pt x="91" y="272"/>
                </a:lnTo>
                <a:lnTo>
                  <a:pt x="91" y="274"/>
                </a:lnTo>
                <a:lnTo>
                  <a:pt x="93" y="274"/>
                </a:lnTo>
                <a:lnTo>
                  <a:pt x="93" y="276"/>
                </a:lnTo>
                <a:lnTo>
                  <a:pt x="93" y="278"/>
                </a:lnTo>
                <a:lnTo>
                  <a:pt x="93" y="280"/>
                </a:lnTo>
                <a:lnTo>
                  <a:pt x="95" y="282"/>
                </a:lnTo>
                <a:lnTo>
                  <a:pt x="95" y="284"/>
                </a:lnTo>
                <a:lnTo>
                  <a:pt x="95" y="286"/>
                </a:lnTo>
                <a:lnTo>
                  <a:pt x="95" y="288"/>
                </a:lnTo>
                <a:lnTo>
                  <a:pt x="95" y="290"/>
                </a:lnTo>
                <a:lnTo>
                  <a:pt x="96" y="292"/>
                </a:lnTo>
                <a:lnTo>
                  <a:pt x="98" y="293"/>
                </a:lnTo>
                <a:lnTo>
                  <a:pt x="100" y="295"/>
                </a:lnTo>
                <a:lnTo>
                  <a:pt x="102" y="295"/>
                </a:lnTo>
                <a:lnTo>
                  <a:pt x="102" y="297"/>
                </a:lnTo>
                <a:lnTo>
                  <a:pt x="102" y="299"/>
                </a:lnTo>
                <a:lnTo>
                  <a:pt x="98" y="299"/>
                </a:lnTo>
                <a:lnTo>
                  <a:pt x="96" y="299"/>
                </a:lnTo>
                <a:lnTo>
                  <a:pt x="95" y="299"/>
                </a:lnTo>
                <a:lnTo>
                  <a:pt x="91" y="299"/>
                </a:lnTo>
                <a:lnTo>
                  <a:pt x="91" y="301"/>
                </a:lnTo>
                <a:lnTo>
                  <a:pt x="89" y="301"/>
                </a:lnTo>
                <a:lnTo>
                  <a:pt x="87" y="301"/>
                </a:lnTo>
                <a:lnTo>
                  <a:pt x="85" y="301"/>
                </a:lnTo>
                <a:lnTo>
                  <a:pt x="83" y="301"/>
                </a:lnTo>
                <a:lnTo>
                  <a:pt x="81" y="301"/>
                </a:lnTo>
                <a:lnTo>
                  <a:pt x="77" y="301"/>
                </a:lnTo>
                <a:lnTo>
                  <a:pt x="75" y="303"/>
                </a:lnTo>
                <a:lnTo>
                  <a:pt x="73" y="303"/>
                </a:lnTo>
                <a:lnTo>
                  <a:pt x="73" y="301"/>
                </a:lnTo>
                <a:lnTo>
                  <a:pt x="71" y="301"/>
                </a:lnTo>
                <a:lnTo>
                  <a:pt x="70" y="301"/>
                </a:lnTo>
                <a:lnTo>
                  <a:pt x="70" y="299"/>
                </a:lnTo>
                <a:lnTo>
                  <a:pt x="70" y="297"/>
                </a:lnTo>
                <a:lnTo>
                  <a:pt x="68" y="297"/>
                </a:lnTo>
                <a:lnTo>
                  <a:pt x="68" y="292"/>
                </a:lnTo>
                <a:lnTo>
                  <a:pt x="68" y="290"/>
                </a:lnTo>
                <a:lnTo>
                  <a:pt x="70" y="290"/>
                </a:lnTo>
                <a:lnTo>
                  <a:pt x="70" y="288"/>
                </a:lnTo>
                <a:lnTo>
                  <a:pt x="70" y="286"/>
                </a:lnTo>
                <a:lnTo>
                  <a:pt x="68" y="284"/>
                </a:lnTo>
                <a:lnTo>
                  <a:pt x="68" y="282"/>
                </a:lnTo>
                <a:lnTo>
                  <a:pt x="68" y="280"/>
                </a:lnTo>
                <a:lnTo>
                  <a:pt x="68" y="278"/>
                </a:lnTo>
                <a:lnTo>
                  <a:pt x="68" y="276"/>
                </a:lnTo>
                <a:lnTo>
                  <a:pt x="66" y="276"/>
                </a:lnTo>
                <a:lnTo>
                  <a:pt x="66" y="274"/>
                </a:lnTo>
                <a:lnTo>
                  <a:pt x="66" y="272"/>
                </a:lnTo>
                <a:lnTo>
                  <a:pt x="66" y="270"/>
                </a:lnTo>
                <a:lnTo>
                  <a:pt x="66" y="269"/>
                </a:lnTo>
                <a:lnTo>
                  <a:pt x="66" y="267"/>
                </a:lnTo>
                <a:lnTo>
                  <a:pt x="66" y="265"/>
                </a:lnTo>
                <a:lnTo>
                  <a:pt x="68" y="265"/>
                </a:lnTo>
                <a:lnTo>
                  <a:pt x="68" y="263"/>
                </a:lnTo>
                <a:lnTo>
                  <a:pt x="68" y="261"/>
                </a:lnTo>
                <a:lnTo>
                  <a:pt x="68" y="259"/>
                </a:lnTo>
                <a:lnTo>
                  <a:pt x="70" y="259"/>
                </a:lnTo>
                <a:lnTo>
                  <a:pt x="70" y="257"/>
                </a:lnTo>
                <a:lnTo>
                  <a:pt x="71" y="257"/>
                </a:lnTo>
                <a:lnTo>
                  <a:pt x="71" y="255"/>
                </a:lnTo>
                <a:lnTo>
                  <a:pt x="71" y="253"/>
                </a:lnTo>
                <a:lnTo>
                  <a:pt x="73" y="253"/>
                </a:lnTo>
                <a:lnTo>
                  <a:pt x="73" y="249"/>
                </a:lnTo>
                <a:lnTo>
                  <a:pt x="71" y="249"/>
                </a:lnTo>
                <a:lnTo>
                  <a:pt x="71" y="247"/>
                </a:lnTo>
                <a:lnTo>
                  <a:pt x="71" y="245"/>
                </a:lnTo>
                <a:lnTo>
                  <a:pt x="71" y="244"/>
                </a:lnTo>
                <a:lnTo>
                  <a:pt x="70" y="244"/>
                </a:lnTo>
                <a:lnTo>
                  <a:pt x="70" y="245"/>
                </a:lnTo>
                <a:lnTo>
                  <a:pt x="70" y="247"/>
                </a:lnTo>
                <a:lnTo>
                  <a:pt x="70" y="251"/>
                </a:lnTo>
                <a:lnTo>
                  <a:pt x="70" y="253"/>
                </a:lnTo>
                <a:lnTo>
                  <a:pt x="68" y="255"/>
                </a:lnTo>
                <a:lnTo>
                  <a:pt x="68" y="257"/>
                </a:lnTo>
                <a:lnTo>
                  <a:pt x="66" y="259"/>
                </a:lnTo>
                <a:lnTo>
                  <a:pt x="66" y="261"/>
                </a:lnTo>
                <a:lnTo>
                  <a:pt x="64" y="261"/>
                </a:lnTo>
                <a:lnTo>
                  <a:pt x="64" y="263"/>
                </a:lnTo>
                <a:lnTo>
                  <a:pt x="64" y="265"/>
                </a:lnTo>
                <a:lnTo>
                  <a:pt x="64" y="267"/>
                </a:lnTo>
                <a:lnTo>
                  <a:pt x="64" y="269"/>
                </a:lnTo>
                <a:lnTo>
                  <a:pt x="64" y="270"/>
                </a:lnTo>
                <a:lnTo>
                  <a:pt x="64" y="272"/>
                </a:lnTo>
                <a:lnTo>
                  <a:pt x="64" y="274"/>
                </a:lnTo>
                <a:lnTo>
                  <a:pt x="64" y="276"/>
                </a:lnTo>
                <a:lnTo>
                  <a:pt x="66" y="276"/>
                </a:lnTo>
                <a:lnTo>
                  <a:pt x="66" y="278"/>
                </a:lnTo>
                <a:lnTo>
                  <a:pt x="66" y="280"/>
                </a:lnTo>
                <a:lnTo>
                  <a:pt x="66" y="284"/>
                </a:lnTo>
                <a:lnTo>
                  <a:pt x="66" y="286"/>
                </a:lnTo>
                <a:lnTo>
                  <a:pt x="64" y="286"/>
                </a:lnTo>
                <a:lnTo>
                  <a:pt x="64" y="284"/>
                </a:lnTo>
                <a:lnTo>
                  <a:pt x="64" y="282"/>
                </a:lnTo>
                <a:lnTo>
                  <a:pt x="62" y="282"/>
                </a:lnTo>
                <a:lnTo>
                  <a:pt x="62" y="280"/>
                </a:lnTo>
                <a:lnTo>
                  <a:pt x="62" y="278"/>
                </a:lnTo>
                <a:lnTo>
                  <a:pt x="60" y="278"/>
                </a:lnTo>
                <a:lnTo>
                  <a:pt x="60" y="276"/>
                </a:lnTo>
                <a:lnTo>
                  <a:pt x="60" y="274"/>
                </a:lnTo>
                <a:lnTo>
                  <a:pt x="60" y="272"/>
                </a:lnTo>
                <a:lnTo>
                  <a:pt x="60" y="270"/>
                </a:lnTo>
                <a:lnTo>
                  <a:pt x="58" y="269"/>
                </a:lnTo>
                <a:lnTo>
                  <a:pt x="56" y="267"/>
                </a:lnTo>
                <a:lnTo>
                  <a:pt x="58" y="265"/>
                </a:lnTo>
                <a:lnTo>
                  <a:pt x="60" y="263"/>
                </a:lnTo>
                <a:lnTo>
                  <a:pt x="58" y="263"/>
                </a:lnTo>
                <a:lnTo>
                  <a:pt x="56" y="265"/>
                </a:lnTo>
                <a:lnTo>
                  <a:pt x="56" y="267"/>
                </a:lnTo>
                <a:lnTo>
                  <a:pt x="54" y="267"/>
                </a:lnTo>
                <a:lnTo>
                  <a:pt x="52" y="267"/>
                </a:lnTo>
                <a:lnTo>
                  <a:pt x="50" y="265"/>
                </a:lnTo>
                <a:lnTo>
                  <a:pt x="50" y="263"/>
                </a:lnTo>
                <a:lnTo>
                  <a:pt x="50" y="261"/>
                </a:lnTo>
                <a:lnTo>
                  <a:pt x="48" y="261"/>
                </a:lnTo>
                <a:lnTo>
                  <a:pt x="48" y="259"/>
                </a:lnTo>
                <a:lnTo>
                  <a:pt x="46" y="259"/>
                </a:lnTo>
                <a:lnTo>
                  <a:pt x="46" y="261"/>
                </a:lnTo>
                <a:lnTo>
                  <a:pt x="48" y="261"/>
                </a:lnTo>
                <a:lnTo>
                  <a:pt x="48" y="263"/>
                </a:lnTo>
                <a:lnTo>
                  <a:pt x="50" y="265"/>
                </a:lnTo>
                <a:lnTo>
                  <a:pt x="52" y="267"/>
                </a:lnTo>
                <a:lnTo>
                  <a:pt x="54" y="269"/>
                </a:lnTo>
                <a:lnTo>
                  <a:pt x="56" y="269"/>
                </a:lnTo>
                <a:lnTo>
                  <a:pt x="58" y="270"/>
                </a:lnTo>
                <a:lnTo>
                  <a:pt x="58" y="272"/>
                </a:lnTo>
                <a:lnTo>
                  <a:pt x="58" y="274"/>
                </a:lnTo>
                <a:lnTo>
                  <a:pt x="60" y="276"/>
                </a:lnTo>
                <a:lnTo>
                  <a:pt x="60" y="278"/>
                </a:lnTo>
                <a:lnTo>
                  <a:pt x="60" y="280"/>
                </a:lnTo>
                <a:lnTo>
                  <a:pt x="58" y="280"/>
                </a:lnTo>
                <a:lnTo>
                  <a:pt x="60" y="282"/>
                </a:lnTo>
                <a:lnTo>
                  <a:pt x="58" y="282"/>
                </a:lnTo>
                <a:lnTo>
                  <a:pt x="58" y="284"/>
                </a:lnTo>
                <a:lnTo>
                  <a:pt x="58" y="286"/>
                </a:lnTo>
                <a:lnTo>
                  <a:pt x="60" y="288"/>
                </a:lnTo>
                <a:lnTo>
                  <a:pt x="62" y="288"/>
                </a:lnTo>
                <a:lnTo>
                  <a:pt x="64" y="290"/>
                </a:lnTo>
                <a:lnTo>
                  <a:pt x="64" y="292"/>
                </a:lnTo>
                <a:lnTo>
                  <a:pt x="64" y="293"/>
                </a:lnTo>
                <a:lnTo>
                  <a:pt x="66" y="293"/>
                </a:lnTo>
                <a:lnTo>
                  <a:pt x="66" y="295"/>
                </a:lnTo>
                <a:lnTo>
                  <a:pt x="66" y="297"/>
                </a:lnTo>
                <a:lnTo>
                  <a:pt x="66" y="299"/>
                </a:lnTo>
                <a:lnTo>
                  <a:pt x="66" y="301"/>
                </a:lnTo>
                <a:lnTo>
                  <a:pt x="68" y="301"/>
                </a:lnTo>
                <a:lnTo>
                  <a:pt x="68" y="303"/>
                </a:lnTo>
                <a:lnTo>
                  <a:pt x="66" y="303"/>
                </a:lnTo>
                <a:lnTo>
                  <a:pt x="64" y="303"/>
                </a:lnTo>
                <a:lnTo>
                  <a:pt x="64" y="305"/>
                </a:lnTo>
                <a:lnTo>
                  <a:pt x="62" y="305"/>
                </a:lnTo>
                <a:lnTo>
                  <a:pt x="60" y="305"/>
                </a:lnTo>
                <a:lnTo>
                  <a:pt x="58" y="305"/>
                </a:lnTo>
                <a:lnTo>
                  <a:pt x="56" y="305"/>
                </a:lnTo>
                <a:lnTo>
                  <a:pt x="54" y="305"/>
                </a:lnTo>
                <a:lnTo>
                  <a:pt x="52" y="305"/>
                </a:lnTo>
                <a:lnTo>
                  <a:pt x="52" y="307"/>
                </a:lnTo>
                <a:lnTo>
                  <a:pt x="50" y="307"/>
                </a:lnTo>
                <a:lnTo>
                  <a:pt x="48" y="307"/>
                </a:lnTo>
                <a:lnTo>
                  <a:pt x="46" y="307"/>
                </a:lnTo>
                <a:lnTo>
                  <a:pt x="46" y="305"/>
                </a:lnTo>
                <a:lnTo>
                  <a:pt x="45" y="305"/>
                </a:lnTo>
                <a:lnTo>
                  <a:pt x="43" y="303"/>
                </a:lnTo>
                <a:lnTo>
                  <a:pt x="45" y="303"/>
                </a:lnTo>
                <a:lnTo>
                  <a:pt x="43" y="301"/>
                </a:lnTo>
                <a:lnTo>
                  <a:pt x="43" y="299"/>
                </a:lnTo>
                <a:lnTo>
                  <a:pt x="43" y="297"/>
                </a:lnTo>
                <a:lnTo>
                  <a:pt x="43" y="295"/>
                </a:lnTo>
                <a:lnTo>
                  <a:pt x="45" y="293"/>
                </a:lnTo>
                <a:lnTo>
                  <a:pt x="45" y="292"/>
                </a:lnTo>
                <a:lnTo>
                  <a:pt x="45" y="288"/>
                </a:lnTo>
                <a:lnTo>
                  <a:pt x="43" y="288"/>
                </a:lnTo>
                <a:lnTo>
                  <a:pt x="45" y="288"/>
                </a:lnTo>
                <a:lnTo>
                  <a:pt x="45" y="286"/>
                </a:lnTo>
                <a:lnTo>
                  <a:pt x="45" y="284"/>
                </a:lnTo>
                <a:lnTo>
                  <a:pt x="45" y="282"/>
                </a:lnTo>
                <a:lnTo>
                  <a:pt x="45" y="280"/>
                </a:lnTo>
                <a:lnTo>
                  <a:pt x="45" y="276"/>
                </a:lnTo>
                <a:lnTo>
                  <a:pt x="43" y="274"/>
                </a:lnTo>
                <a:lnTo>
                  <a:pt x="43" y="272"/>
                </a:lnTo>
                <a:lnTo>
                  <a:pt x="41" y="272"/>
                </a:lnTo>
                <a:lnTo>
                  <a:pt x="41" y="270"/>
                </a:lnTo>
                <a:lnTo>
                  <a:pt x="39" y="269"/>
                </a:lnTo>
                <a:lnTo>
                  <a:pt x="37" y="269"/>
                </a:lnTo>
                <a:lnTo>
                  <a:pt x="37" y="267"/>
                </a:lnTo>
                <a:lnTo>
                  <a:pt x="35" y="267"/>
                </a:lnTo>
                <a:lnTo>
                  <a:pt x="33" y="267"/>
                </a:lnTo>
                <a:lnTo>
                  <a:pt x="33" y="265"/>
                </a:lnTo>
                <a:lnTo>
                  <a:pt x="33" y="267"/>
                </a:lnTo>
                <a:lnTo>
                  <a:pt x="31" y="265"/>
                </a:lnTo>
                <a:lnTo>
                  <a:pt x="31" y="263"/>
                </a:lnTo>
                <a:lnTo>
                  <a:pt x="35" y="259"/>
                </a:lnTo>
                <a:lnTo>
                  <a:pt x="37" y="257"/>
                </a:lnTo>
                <a:lnTo>
                  <a:pt x="35" y="257"/>
                </a:lnTo>
                <a:lnTo>
                  <a:pt x="33" y="255"/>
                </a:lnTo>
                <a:lnTo>
                  <a:pt x="31" y="253"/>
                </a:lnTo>
                <a:lnTo>
                  <a:pt x="31" y="251"/>
                </a:lnTo>
                <a:lnTo>
                  <a:pt x="33" y="249"/>
                </a:lnTo>
                <a:lnTo>
                  <a:pt x="31" y="249"/>
                </a:lnTo>
                <a:lnTo>
                  <a:pt x="31" y="247"/>
                </a:lnTo>
                <a:lnTo>
                  <a:pt x="29" y="245"/>
                </a:lnTo>
                <a:lnTo>
                  <a:pt x="27" y="244"/>
                </a:lnTo>
                <a:lnTo>
                  <a:pt x="25" y="242"/>
                </a:lnTo>
                <a:lnTo>
                  <a:pt x="25" y="240"/>
                </a:lnTo>
                <a:lnTo>
                  <a:pt x="25" y="238"/>
                </a:lnTo>
                <a:lnTo>
                  <a:pt x="27" y="234"/>
                </a:lnTo>
                <a:lnTo>
                  <a:pt x="29" y="230"/>
                </a:lnTo>
                <a:lnTo>
                  <a:pt x="31" y="228"/>
                </a:lnTo>
                <a:lnTo>
                  <a:pt x="33" y="228"/>
                </a:lnTo>
                <a:lnTo>
                  <a:pt x="35" y="226"/>
                </a:lnTo>
                <a:lnTo>
                  <a:pt x="37" y="224"/>
                </a:lnTo>
                <a:lnTo>
                  <a:pt x="39" y="222"/>
                </a:lnTo>
                <a:lnTo>
                  <a:pt x="41" y="221"/>
                </a:lnTo>
                <a:lnTo>
                  <a:pt x="43" y="221"/>
                </a:lnTo>
                <a:lnTo>
                  <a:pt x="45" y="217"/>
                </a:lnTo>
                <a:lnTo>
                  <a:pt x="45" y="215"/>
                </a:lnTo>
                <a:lnTo>
                  <a:pt x="43" y="213"/>
                </a:lnTo>
                <a:lnTo>
                  <a:pt x="41" y="213"/>
                </a:lnTo>
                <a:lnTo>
                  <a:pt x="39" y="213"/>
                </a:lnTo>
                <a:lnTo>
                  <a:pt x="35" y="213"/>
                </a:lnTo>
                <a:lnTo>
                  <a:pt x="33" y="213"/>
                </a:lnTo>
                <a:lnTo>
                  <a:pt x="29" y="213"/>
                </a:lnTo>
                <a:lnTo>
                  <a:pt x="27" y="213"/>
                </a:lnTo>
                <a:lnTo>
                  <a:pt x="25" y="215"/>
                </a:lnTo>
                <a:lnTo>
                  <a:pt x="23" y="217"/>
                </a:lnTo>
                <a:lnTo>
                  <a:pt x="22" y="219"/>
                </a:lnTo>
                <a:lnTo>
                  <a:pt x="20" y="221"/>
                </a:lnTo>
                <a:lnTo>
                  <a:pt x="18" y="222"/>
                </a:lnTo>
                <a:lnTo>
                  <a:pt x="14" y="222"/>
                </a:lnTo>
                <a:lnTo>
                  <a:pt x="14" y="221"/>
                </a:lnTo>
                <a:lnTo>
                  <a:pt x="10" y="219"/>
                </a:lnTo>
                <a:lnTo>
                  <a:pt x="10" y="215"/>
                </a:lnTo>
                <a:lnTo>
                  <a:pt x="10" y="211"/>
                </a:lnTo>
                <a:lnTo>
                  <a:pt x="10" y="209"/>
                </a:lnTo>
                <a:lnTo>
                  <a:pt x="6" y="211"/>
                </a:lnTo>
                <a:lnTo>
                  <a:pt x="4" y="207"/>
                </a:lnTo>
                <a:lnTo>
                  <a:pt x="2" y="203"/>
                </a:lnTo>
                <a:lnTo>
                  <a:pt x="2" y="199"/>
                </a:lnTo>
                <a:lnTo>
                  <a:pt x="0" y="197"/>
                </a:lnTo>
                <a:lnTo>
                  <a:pt x="0" y="196"/>
                </a:lnTo>
                <a:lnTo>
                  <a:pt x="0" y="192"/>
                </a:lnTo>
                <a:lnTo>
                  <a:pt x="0" y="190"/>
                </a:lnTo>
                <a:lnTo>
                  <a:pt x="0" y="186"/>
                </a:lnTo>
                <a:lnTo>
                  <a:pt x="2" y="184"/>
                </a:lnTo>
                <a:lnTo>
                  <a:pt x="2" y="182"/>
                </a:lnTo>
                <a:lnTo>
                  <a:pt x="4" y="180"/>
                </a:lnTo>
                <a:lnTo>
                  <a:pt x="6" y="176"/>
                </a:lnTo>
                <a:lnTo>
                  <a:pt x="8" y="174"/>
                </a:lnTo>
                <a:lnTo>
                  <a:pt x="8" y="173"/>
                </a:lnTo>
                <a:lnTo>
                  <a:pt x="8" y="169"/>
                </a:lnTo>
                <a:lnTo>
                  <a:pt x="8" y="167"/>
                </a:lnTo>
                <a:lnTo>
                  <a:pt x="6" y="165"/>
                </a:lnTo>
                <a:lnTo>
                  <a:pt x="4" y="163"/>
                </a:lnTo>
                <a:lnTo>
                  <a:pt x="2" y="161"/>
                </a:lnTo>
                <a:lnTo>
                  <a:pt x="2" y="159"/>
                </a:lnTo>
                <a:lnTo>
                  <a:pt x="4" y="155"/>
                </a:lnTo>
                <a:lnTo>
                  <a:pt x="6" y="153"/>
                </a:lnTo>
                <a:lnTo>
                  <a:pt x="6" y="151"/>
                </a:lnTo>
                <a:lnTo>
                  <a:pt x="8" y="148"/>
                </a:lnTo>
                <a:lnTo>
                  <a:pt x="10" y="144"/>
                </a:lnTo>
                <a:lnTo>
                  <a:pt x="12" y="142"/>
                </a:lnTo>
                <a:lnTo>
                  <a:pt x="14" y="138"/>
                </a:lnTo>
                <a:lnTo>
                  <a:pt x="14" y="136"/>
                </a:lnTo>
                <a:lnTo>
                  <a:pt x="16" y="132"/>
                </a:lnTo>
                <a:lnTo>
                  <a:pt x="18" y="128"/>
                </a:lnTo>
                <a:lnTo>
                  <a:pt x="20" y="126"/>
                </a:lnTo>
                <a:lnTo>
                  <a:pt x="20" y="125"/>
                </a:lnTo>
                <a:lnTo>
                  <a:pt x="23" y="123"/>
                </a:lnTo>
                <a:lnTo>
                  <a:pt x="27" y="121"/>
                </a:lnTo>
                <a:lnTo>
                  <a:pt x="29" y="119"/>
                </a:lnTo>
                <a:lnTo>
                  <a:pt x="31" y="119"/>
                </a:lnTo>
                <a:lnTo>
                  <a:pt x="33" y="119"/>
                </a:lnTo>
                <a:lnTo>
                  <a:pt x="35" y="117"/>
                </a:lnTo>
                <a:lnTo>
                  <a:pt x="33" y="113"/>
                </a:lnTo>
                <a:lnTo>
                  <a:pt x="33" y="109"/>
                </a:lnTo>
                <a:lnTo>
                  <a:pt x="37" y="107"/>
                </a:lnTo>
                <a:lnTo>
                  <a:pt x="33" y="103"/>
                </a:lnTo>
                <a:lnTo>
                  <a:pt x="29" y="101"/>
                </a:lnTo>
                <a:lnTo>
                  <a:pt x="29" y="100"/>
                </a:lnTo>
                <a:lnTo>
                  <a:pt x="29" y="98"/>
                </a:lnTo>
                <a:lnTo>
                  <a:pt x="31" y="96"/>
                </a:lnTo>
                <a:lnTo>
                  <a:pt x="33" y="94"/>
                </a:lnTo>
                <a:lnTo>
                  <a:pt x="33" y="92"/>
                </a:lnTo>
                <a:lnTo>
                  <a:pt x="35" y="90"/>
                </a:lnTo>
                <a:lnTo>
                  <a:pt x="37" y="86"/>
                </a:lnTo>
                <a:lnTo>
                  <a:pt x="37" y="84"/>
                </a:lnTo>
                <a:lnTo>
                  <a:pt x="37" y="80"/>
                </a:lnTo>
                <a:lnTo>
                  <a:pt x="37" y="78"/>
                </a:lnTo>
                <a:lnTo>
                  <a:pt x="35" y="77"/>
                </a:lnTo>
                <a:lnTo>
                  <a:pt x="33" y="77"/>
                </a:lnTo>
                <a:lnTo>
                  <a:pt x="31" y="77"/>
                </a:lnTo>
                <a:lnTo>
                  <a:pt x="27" y="77"/>
                </a:lnTo>
                <a:lnTo>
                  <a:pt x="25" y="77"/>
                </a:lnTo>
                <a:lnTo>
                  <a:pt x="22" y="77"/>
                </a:lnTo>
                <a:lnTo>
                  <a:pt x="20" y="77"/>
                </a:lnTo>
                <a:lnTo>
                  <a:pt x="18" y="71"/>
                </a:lnTo>
                <a:lnTo>
                  <a:pt x="18" y="67"/>
                </a:lnTo>
                <a:lnTo>
                  <a:pt x="20" y="67"/>
                </a:lnTo>
                <a:lnTo>
                  <a:pt x="22" y="67"/>
                </a:lnTo>
                <a:lnTo>
                  <a:pt x="23" y="67"/>
                </a:lnTo>
                <a:lnTo>
                  <a:pt x="25" y="65"/>
                </a:lnTo>
                <a:lnTo>
                  <a:pt x="27" y="63"/>
                </a:lnTo>
                <a:lnTo>
                  <a:pt x="29" y="59"/>
                </a:lnTo>
                <a:lnTo>
                  <a:pt x="29" y="57"/>
                </a:lnTo>
                <a:lnTo>
                  <a:pt x="31" y="55"/>
                </a:lnTo>
                <a:lnTo>
                  <a:pt x="29" y="55"/>
                </a:lnTo>
                <a:lnTo>
                  <a:pt x="29" y="52"/>
                </a:lnTo>
                <a:lnTo>
                  <a:pt x="29" y="48"/>
                </a:lnTo>
                <a:lnTo>
                  <a:pt x="29" y="44"/>
                </a:lnTo>
                <a:lnTo>
                  <a:pt x="31" y="40"/>
                </a:lnTo>
                <a:lnTo>
                  <a:pt x="33" y="38"/>
                </a:lnTo>
                <a:lnTo>
                  <a:pt x="37" y="38"/>
                </a:lnTo>
                <a:lnTo>
                  <a:pt x="39" y="38"/>
                </a:lnTo>
                <a:lnTo>
                  <a:pt x="41" y="36"/>
                </a:lnTo>
                <a:lnTo>
                  <a:pt x="43" y="34"/>
                </a:lnTo>
                <a:lnTo>
                  <a:pt x="43" y="32"/>
                </a:lnTo>
                <a:lnTo>
                  <a:pt x="43" y="30"/>
                </a:lnTo>
                <a:lnTo>
                  <a:pt x="45" y="28"/>
                </a:lnTo>
                <a:lnTo>
                  <a:pt x="45" y="27"/>
                </a:lnTo>
                <a:lnTo>
                  <a:pt x="45" y="25"/>
                </a:lnTo>
                <a:lnTo>
                  <a:pt x="46" y="23"/>
                </a:lnTo>
                <a:lnTo>
                  <a:pt x="48" y="21"/>
                </a:lnTo>
                <a:lnTo>
                  <a:pt x="48" y="19"/>
                </a:lnTo>
                <a:lnTo>
                  <a:pt x="48" y="17"/>
                </a:lnTo>
                <a:lnTo>
                  <a:pt x="46" y="15"/>
                </a:lnTo>
                <a:lnTo>
                  <a:pt x="46" y="13"/>
                </a:lnTo>
                <a:lnTo>
                  <a:pt x="45" y="13"/>
                </a:lnTo>
                <a:lnTo>
                  <a:pt x="45" y="11"/>
                </a:lnTo>
                <a:lnTo>
                  <a:pt x="46" y="9"/>
                </a:lnTo>
                <a:lnTo>
                  <a:pt x="46" y="5"/>
                </a:lnTo>
                <a:lnTo>
                  <a:pt x="48" y="4"/>
                </a:lnTo>
                <a:lnTo>
                  <a:pt x="50" y="0"/>
                </a:lnTo>
                <a:lnTo>
                  <a:pt x="54" y="2"/>
                </a:lnTo>
                <a:lnTo>
                  <a:pt x="58" y="2"/>
                </a:lnTo>
                <a:lnTo>
                  <a:pt x="60" y="2"/>
                </a:lnTo>
                <a:lnTo>
                  <a:pt x="58" y="9"/>
                </a:lnTo>
                <a:lnTo>
                  <a:pt x="56" y="23"/>
                </a:lnTo>
                <a:lnTo>
                  <a:pt x="52" y="52"/>
                </a:lnTo>
                <a:lnTo>
                  <a:pt x="54" y="52"/>
                </a:lnTo>
                <a:lnTo>
                  <a:pt x="56" y="52"/>
                </a:lnTo>
                <a:lnTo>
                  <a:pt x="68" y="53"/>
                </a:lnTo>
                <a:close/>
              </a:path>
            </a:pathLst>
          </a:custGeom>
          <a:solidFill>
            <a:srgbClr val="BFE1B9"/>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26" name="Freeform 38">
            <a:extLst>
              <a:ext uri="{FF2B5EF4-FFF2-40B4-BE49-F238E27FC236}">
                <a16:creationId xmlns:a16="http://schemas.microsoft.com/office/drawing/2014/main" id="{C2AA6D0F-9A85-B31A-DA73-489E9F8FD295}"/>
              </a:ext>
            </a:extLst>
          </p:cNvPr>
          <p:cNvSpPr>
            <a:spLocks noEditPoints="1"/>
          </p:cNvSpPr>
          <p:nvPr/>
        </p:nvSpPr>
        <p:spPr bwMode="auto">
          <a:xfrm>
            <a:off x="4495819" y="5585971"/>
            <a:ext cx="636004" cy="574072"/>
          </a:xfrm>
          <a:custGeom>
            <a:avLst/>
            <a:gdLst>
              <a:gd name="T0" fmla="*/ 147 w 267"/>
              <a:gd name="T1" fmla="*/ 220 h 241"/>
              <a:gd name="T2" fmla="*/ 147 w 267"/>
              <a:gd name="T3" fmla="*/ 216 h 241"/>
              <a:gd name="T4" fmla="*/ 157 w 267"/>
              <a:gd name="T5" fmla="*/ 209 h 241"/>
              <a:gd name="T6" fmla="*/ 215 w 267"/>
              <a:gd name="T7" fmla="*/ 220 h 241"/>
              <a:gd name="T8" fmla="*/ 215 w 267"/>
              <a:gd name="T9" fmla="*/ 234 h 241"/>
              <a:gd name="T10" fmla="*/ 188 w 267"/>
              <a:gd name="T11" fmla="*/ 232 h 241"/>
              <a:gd name="T12" fmla="*/ 203 w 267"/>
              <a:gd name="T13" fmla="*/ 207 h 241"/>
              <a:gd name="T14" fmla="*/ 209 w 267"/>
              <a:gd name="T15" fmla="*/ 197 h 241"/>
              <a:gd name="T16" fmla="*/ 19 w 267"/>
              <a:gd name="T17" fmla="*/ 107 h 241"/>
              <a:gd name="T18" fmla="*/ 17 w 267"/>
              <a:gd name="T19" fmla="*/ 55 h 241"/>
              <a:gd name="T20" fmla="*/ 15 w 267"/>
              <a:gd name="T21" fmla="*/ 53 h 241"/>
              <a:gd name="T22" fmla="*/ 255 w 267"/>
              <a:gd name="T23" fmla="*/ 26 h 241"/>
              <a:gd name="T24" fmla="*/ 236 w 267"/>
              <a:gd name="T25" fmla="*/ 61 h 241"/>
              <a:gd name="T26" fmla="*/ 228 w 267"/>
              <a:gd name="T27" fmla="*/ 99 h 241"/>
              <a:gd name="T28" fmla="*/ 232 w 267"/>
              <a:gd name="T29" fmla="*/ 138 h 241"/>
              <a:gd name="T30" fmla="*/ 265 w 267"/>
              <a:gd name="T31" fmla="*/ 136 h 241"/>
              <a:gd name="T32" fmla="*/ 249 w 267"/>
              <a:gd name="T33" fmla="*/ 167 h 241"/>
              <a:gd name="T34" fmla="*/ 253 w 267"/>
              <a:gd name="T35" fmla="*/ 192 h 241"/>
              <a:gd name="T36" fmla="*/ 253 w 267"/>
              <a:gd name="T37" fmla="*/ 222 h 241"/>
              <a:gd name="T38" fmla="*/ 230 w 267"/>
              <a:gd name="T39" fmla="*/ 230 h 241"/>
              <a:gd name="T40" fmla="*/ 213 w 267"/>
              <a:gd name="T41" fmla="*/ 218 h 241"/>
              <a:gd name="T42" fmla="*/ 207 w 267"/>
              <a:gd name="T43" fmla="*/ 197 h 241"/>
              <a:gd name="T44" fmla="*/ 199 w 267"/>
              <a:gd name="T45" fmla="*/ 209 h 241"/>
              <a:gd name="T46" fmla="*/ 192 w 267"/>
              <a:gd name="T47" fmla="*/ 201 h 241"/>
              <a:gd name="T48" fmla="*/ 190 w 267"/>
              <a:gd name="T49" fmla="*/ 205 h 241"/>
              <a:gd name="T50" fmla="*/ 178 w 267"/>
              <a:gd name="T51" fmla="*/ 207 h 241"/>
              <a:gd name="T52" fmla="*/ 182 w 267"/>
              <a:gd name="T53" fmla="*/ 228 h 241"/>
              <a:gd name="T54" fmla="*/ 182 w 267"/>
              <a:gd name="T55" fmla="*/ 238 h 241"/>
              <a:gd name="T56" fmla="*/ 161 w 267"/>
              <a:gd name="T57" fmla="*/ 241 h 241"/>
              <a:gd name="T58" fmla="*/ 157 w 267"/>
              <a:gd name="T59" fmla="*/ 222 h 241"/>
              <a:gd name="T60" fmla="*/ 163 w 267"/>
              <a:gd name="T61" fmla="*/ 209 h 241"/>
              <a:gd name="T62" fmla="*/ 165 w 267"/>
              <a:gd name="T63" fmla="*/ 205 h 241"/>
              <a:gd name="T64" fmla="*/ 153 w 267"/>
              <a:gd name="T65" fmla="*/ 211 h 241"/>
              <a:gd name="T66" fmla="*/ 146 w 267"/>
              <a:gd name="T67" fmla="*/ 213 h 241"/>
              <a:gd name="T68" fmla="*/ 149 w 267"/>
              <a:gd name="T69" fmla="*/ 234 h 241"/>
              <a:gd name="T70" fmla="*/ 130 w 267"/>
              <a:gd name="T71" fmla="*/ 228 h 241"/>
              <a:gd name="T72" fmla="*/ 128 w 267"/>
              <a:gd name="T73" fmla="*/ 220 h 241"/>
              <a:gd name="T74" fmla="*/ 109 w 267"/>
              <a:gd name="T75" fmla="*/ 218 h 241"/>
              <a:gd name="T76" fmla="*/ 99 w 267"/>
              <a:gd name="T77" fmla="*/ 207 h 241"/>
              <a:gd name="T78" fmla="*/ 90 w 267"/>
              <a:gd name="T79" fmla="*/ 203 h 241"/>
              <a:gd name="T80" fmla="*/ 90 w 267"/>
              <a:gd name="T81" fmla="*/ 199 h 241"/>
              <a:gd name="T82" fmla="*/ 88 w 267"/>
              <a:gd name="T83" fmla="*/ 199 h 241"/>
              <a:gd name="T84" fmla="*/ 80 w 267"/>
              <a:gd name="T85" fmla="*/ 188 h 241"/>
              <a:gd name="T86" fmla="*/ 71 w 267"/>
              <a:gd name="T87" fmla="*/ 178 h 241"/>
              <a:gd name="T88" fmla="*/ 57 w 267"/>
              <a:gd name="T89" fmla="*/ 172 h 241"/>
              <a:gd name="T90" fmla="*/ 44 w 267"/>
              <a:gd name="T91" fmla="*/ 153 h 241"/>
              <a:gd name="T92" fmla="*/ 38 w 267"/>
              <a:gd name="T93" fmla="*/ 140 h 241"/>
              <a:gd name="T94" fmla="*/ 26 w 267"/>
              <a:gd name="T95" fmla="*/ 122 h 241"/>
              <a:gd name="T96" fmla="*/ 28 w 267"/>
              <a:gd name="T97" fmla="*/ 120 h 241"/>
              <a:gd name="T98" fmla="*/ 17 w 267"/>
              <a:gd name="T99" fmla="*/ 103 h 241"/>
              <a:gd name="T100" fmla="*/ 11 w 267"/>
              <a:gd name="T101" fmla="*/ 86 h 241"/>
              <a:gd name="T102" fmla="*/ 3 w 267"/>
              <a:gd name="T103" fmla="*/ 63 h 241"/>
              <a:gd name="T104" fmla="*/ 13 w 267"/>
              <a:gd name="T105" fmla="*/ 55 h 241"/>
              <a:gd name="T106" fmla="*/ 44 w 267"/>
              <a:gd name="T107" fmla="*/ 72 h 241"/>
              <a:gd name="T108" fmla="*/ 67 w 267"/>
              <a:gd name="T109" fmla="*/ 76 h 241"/>
              <a:gd name="T110" fmla="*/ 88 w 267"/>
              <a:gd name="T111" fmla="*/ 65 h 241"/>
              <a:gd name="T112" fmla="*/ 107 w 267"/>
              <a:gd name="T113" fmla="*/ 67 h 241"/>
              <a:gd name="T114" fmla="*/ 119 w 267"/>
              <a:gd name="T115" fmla="*/ 48 h 241"/>
              <a:gd name="T116" fmla="*/ 144 w 267"/>
              <a:gd name="T117" fmla="*/ 61 h 241"/>
              <a:gd name="T118" fmla="*/ 170 w 267"/>
              <a:gd name="T119" fmla="*/ 48 h 241"/>
              <a:gd name="T120" fmla="*/ 194 w 267"/>
              <a:gd name="T121" fmla="*/ 32 h 241"/>
              <a:gd name="T122" fmla="*/ 207 w 267"/>
              <a:gd name="T123" fmla="*/ 15 h 241"/>
              <a:gd name="T124" fmla="*/ 244 w 267"/>
              <a:gd name="T125" fmla="*/ 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7" h="241">
                <a:moveTo>
                  <a:pt x="194" y="224"/>
                </a:moveTo>
                <a:lnTo>
                  <a:pt x="192" y="224"/>
                </a:lnTo>
                <a:lnTo>
                  <a:pt x="192" y="222"/>
                </a:lnTo>
                <a:lnTo>
                  <a:pt x="194" y="222"/>
                </a:lnTo>
                <a:lnTo>
                  <a:pt x="194" y="224"/>
                </a:lnTo>
                <a:close/>
                <a:moveTo>
                  <a:pt x="132" y="222"/>
                </a:moveTo>
                <a:lnTo>
                  <a:pt x="132" y="224"/>
                </a:lnTo>
                <a:lnTo>
                  <a:pt x="130" y="222"/>
                </a:lnTo>
                <a:lnTo>
                  <a:pt x="130" y="220"/>
                </a:lnTo>
                <a:lnTo>
                  <a:pt x="132" y="220"/>
                </a:lnTo>
                <a:lnTo>
                  <a:pt x="132" y="222"/>
                </a:lnTo>
                <a:close/>
                <a:moveTo>
                  <a:pt x="147" y="220"/>
                </a:moveTo>
                <a:lnTo>
                  <a:pt x="146" y="220"/>
                </a:lnTo>
                <a:lnTo>
                  <a:pt x="147" y="220"/>
                </a:lnTo>
                <a:close/>
                <a:moveTo>
                  <a:pt x="147" y="220"/>
                </a:moveTo>
                <a:lnTo>
                  <a:pt x="147" y="218"/>
                </a:lnTo>
                <a:lnTo>
                  <a:pt x="147" y="220"/>
                </a:lnTo>
                <a:close/>
                <a:moveTo>
                  <a:pt x="188" y="222"/>
                </a:moveTo>
                <a:lnTo>
                  <a:pt x="188" y="220"/>
                </a:lnTo>
                <a:lnTo>
                  <a:pt x="188" y="218"/>
                </a:lnTo>
                <a:lnTo>
                  <a:pt x="190" y="218"/>
                </a:lnTo>
                <a:lnTo>
                  <a:pt x="190" y="220"/>
                </a:lnTo>
                <a:lnTo>
                  <a:pt x="190" y="222"/>
                </a:lnTo>
                <a:lnTo>
                  <a:pt x="188" y="222"/>
                </a:lnTo>
                <a:close/>
                <a:moveTo>
                  <a:pt x="130" y="220"/>
                </a:moveTo>
                <a:lnTo>
                  <a:pt x="130" y="218"/>
                </a:lnTo>
                <a:lnTo>
                  <a:pt x="130" y="216"/>
                </a:lnTo>
                <a:lnTo>
                  <a:pt x="130" y="218"/>
                </a:lnTo>
                <a:lnTo>
                  <a:pt x="130" y="220"/>
                </a:lnTo>
                <a:close/>
                <a:moveTo>
                  <a:pt x="147" y="216"/>
                </a:moveTo>
                <a:lnTo>
                  <a:pt x="146" y="216"/>
                </a:lnTo>
                <a:lnTo>
                  <a:pt x="147" y="216"/>
                </a:lnTo>
                <a:close/>
                <a:moveTo>
                  <a:pt x="167" y="216"/>
                </a:moveTo>
                <a:lnTo>
                  <a:pt x="167" y="218"/>
                </a:lnTo>
                <a:lnTo>
                  <a:pt x="167" y="216"/>
                </a:lnTo>
                <a:lnTo>
                  <a:pt x="167" y="215"/>
                </a:lnTo>
                <a:lnTo>
                  <a:pt x="167" y="216"/>
                </a:lnTo>
                <a:close/>
                <a:moveTo>
                  <a:pt x="188" y="216"/>
                </a:moveTo>
                <a:lnTo>
                  <a:pt x="188" y="215"/>
                </a:lnTo>
                <a:lnTo>
                  <a:pt x="190" y="215"/>
                </a:lnTo>
                <a:lnTo>
                  <a:pt x="190" y="216"/>
                </a:lnTo>
                <a:lnTo>
                  <a:pt x="188" y="216"/>
                </a:lnTo>
                <a:close/>
                <a:moveTo>
                  <a:pt x="159" y="211"/>
                </a:moveTo>
                <a:lnTo>
                  <a:pt x="157" y="211"/>
                </a:lnTo>
                <a:lnTo>
                  <a:pt x="157" y="209"/>
                </a:lnTo>
                <a:lnTo>
                  <a:pt x="159" y="209"/>
                </a:lnTo>
                <a:lnTo>
                  <a:pt x="159" y="211"/>
                </a:lnTo>
                <a:close/>
                <a:moveTo>
                  <a:pt x="205" y="207"/>
                </a:moveTo>
                <a:lnTo>
                  <a:pt x="207" y="207"/>
                </a:lnTo>
                <a:lnTo>
                  <a:pt x="207" y="209"/>
                </a:lnTo>
                <a:lnTo>
                  <a:pt x="209" y="209"/>
                </a:lnTo>
                <a:lnTo>
                  <a:pt x="211" y="209"/>
                </a:lnTo>
                <a:lnTo>
                  <a:pt x="211" y="211"/>
                </a:lnTo>
                <a:lnTo>
                  <a:pt x="211" y="213"/>
                </a:lnTo>
                <a:lnTo>
                  <a:pt x="211" y="215"/>
                </a:lnTo>
                <a:lnTo>
                  <a:pt x="211" y="216"/>
                </a:lnTo>
                <a:lnTo>
                  <a:pt x="211" y="218"/>
                </a:lnTo>
                <a:lnTo>
                  <a:pt x="213" y="218"/>
                </a:lnTo>
                <a:lnTo>
                  <a:pt x="213" y="220"/>
                </a:lnTo>
                <a:lnTo>
                  <a:pt x="215" y="220"/>
                </a:lnTo>
                <a:lnTo>
                  <a:pt x="217" y="220"/>
                </a:lnTo>
                <a:lnTo>
                  <a:pt x="219" y="222"/>
                </a:lnTo>
                <a:lnTo>
                  <a:pt x="219" y="224"/>
                </a:lnTo>
                <a:lnTo>
                  <a:pt x="220" y="226"/>
                </a:lnTo>
                <a:lnTo>
                  <a:pt x="222" y="228"/>
                </a:lnTo>
                <a:lnTo>
                  <a:pt x="222" y="230"/>
                </a:lnTo>
                <a:lnTo>
                  <a:pt x="224" y="232"/>
                </a:lnTo>
                <a:lnTo>
                  <a:pt x="226" y="232"/>
                </a:lnTo>
                <a:lnTo>
                  <a:pt x="226" y="234"/>
                </a:lnTo>
                <a:lnTo>
                  <a:pt x="224" y="234"/>
                </a:lnTo>
                <a:lnTo>
                  <a:pt x="222" y="234"/>
                </a:lnTo>
                <a:lnTo>
                  <a:pt x="220" y="234"/>
                </a:lnTo>
                <a:lnTo>
                  <a:pt x="219" y="234"/>
                </a:lnTo>
                <a:lnTo>
                  <a:pt x="217" y="234"/>
                </a:lnTo>
                <a:lnTo>
                  <a:pt x="215" y="234"/>
                </a:lnTo>
                <a:lnTo>
                  <a:pt x="211" y="234"/>
                </a:lnTo>
                <a:lnTo>
                  <a:pt x="211" y="236"/>
                </a:lnTo>
                <a:lnTo>
                  <a:pt x="209" y="236"/>
                </a:lnTo>
                <a:lnTo>
                  <a:pt x="207" y="236"/>
                </a:lnTo>
                <a:lnTo>
                  <a:pt x="203" y="236"/>
                </a:lnTo>
                <a:lnTo>
                  <a:pt x="201" y="236"/>
                </a:lnTo>
                <a:lnTo>
                  <a:pt x="199" y="236"/>
                </a:lnTo>
                <a:lnTo>
                  <a:pt x="195" y="236"/>
                </a:lnTo>
                <a:lnTo>
                  <a:pt x="192" y="236"/>
                </a:lnTo>
                <a:lnTo>
                  <a:pt x="190" y="236"/>
                </a:lnTo>
                <a:lnTo>
                  <a:pt x="188" y="236"/>
                </a:lnTo>
                <a:lnTo>
                  <a:pt x="186" y="236"/>
                </a:lnTo>
                <a:lnTo>
                  <a:pt x="186" y="234"/>
                </a:lnTo>
                <a:lnTo>
                  <a:pt x="186" y="232"/>
                </a:lnTo>
                <a:lnTo>
                  <a:pt x="188" y="232"/>
                </a:lnTo>
                <a:lnTo>
                  <a:pt x="188" y="230"/>
                </a:lnTo>
                <a:lnTo>
                  <a:pt x="188" y="228"/>
                </a:lnTo>
                <a:lnTo>
                  <a:pt x="190" y="226"/>
                </a:lnTo>
                <a:lnTo>
                  <a:pt x="192" y="224"/>
                </a:lnTo>
                <a:lnTo>
                  <a:pt x="194" y="224"/>
                </a:lnTo>
                <a:lnTo>
                  <a:pt x="194" y="222"/>
                </a:lnTo>
                <a:lnTo>
                  <a:pt x="194" y="220"/>
                </a:lnTo>
                <a:lnTo>
                  <a:pt x="195" y="218"/>
                </a:lnTo>
                <a:lnTo>
                  <a:pt x="197" y="216"/>
                </a:lnTo>
                <a:lnTo>
                  <a:pt x="197" y="215"/>
                </a:lnTo>
                <a:lnTo>
                  <a:pt x="199" y="213"/>
                </a:lnTo>
                <a:lnTo>
                  <a:pt x="201" y="213"/>
                </a:lnTo>
                <a:lnTo>
                  <a:pt x="201" y="211"/>
                </a:lnTo>
                <a:lnTo>
                  <a:pt x="203" y="209"/>
                </a:lnTo>
                <a:lnTo>
                  <a:pt x="203" y="207"/>
                </a:lnTo>
                <a:lnTo>
                  <a:pt x="205" y="207"/>
                </a:lnTo>
                <a:close/>
                <a:moveTo>
                  <a:pt x="163" y="209"/>
                </a:moveTo>
                <a:lnTo>
                  <a:pt x="163" y="207"/>
                </a:lnTo>
                <a:lnTo>
                  <a:pt x="165" y="207"/>
                </a:lnTo>
                <a:lnTo>
                  <a:pt x="163" y="207"/>
                </a:lnTo>
                <a:lnTo>
                  <a:pt x="163" y="209"/>
                </a:lnTo>
                <a:close/>
                <a:moveTo>
                  <a:pt x="192" y="207"/>
                </a:moveTo>
                <a:lnTo>
                  <a:pt x="190" y="207"/>
                </a:lnTo>
                <a:lnTo>
                  <a:pt x="190" y="205"/>
                </a:lnTo>
                <a:lnTo>
                  <a:pt x="190" y="203"/>
                </a:lnTo>
                <a:lnTo>
                  <a:pt x="192" y="205"/>
                </a:lnTo>
                <a:lnTo>
                  <a:pt x="192" y="207"/>
                </a:lnTo>
                <a:close/>
                <a:moveTo>
                  <a:pt x="211" y="199"/>
                </a:moveTo>
                <a:lnTo>
                  <a:pt x="209" y="199"/>
                </a:lnTo>
                <a:lnTo>
                  <a:pt x="209" y="197"/>
                </a:lnTo>
                <a:lnTo>
                  <a:pt x="209" y="195"/>
                </a:lnTo>
                <a:lnTo>
                  <a:pt x="209" y="197"/>
                </a:lnTo>
                <a:lnTo>
                  <a:pt x="211" y="197"/>
                </a:lnTo>
                <a:lnTo>
                  <a:pt x="211" y="199"/>
                </a:lnTo>
                <a:close/>
                <a:moveTo>
                  <a:pt x="73" y="188"/>
                </a:moveTo>
                <a:lnTo>
                  <a:pt x="71" y="188"/>
                </a:lnTo>
                <a:lnTo>
                  <a:pt x="71" y="186"/>
                </a:lnTo>
                <a:lnTo>
                  <a:pt x="73" y="188"/>
                </a:lnTo>
                <a:close/>
                <a:moveTo>
                  <a:pt x="69" y="182"/>
                </a:moveTo>
                <a:lnTo>
                  <a:pt x="69" y="184"/>
                </a:lnTo>
                <a:lnTo>
                  <a:pt x="69" y="182"/>
                </a:lnTo>
                <a:close/>
                <a:moveTo>
                  <a:pt x="19" y="107"/>
                </a:moveTo>
                <a:lnTo>
                  <a:pt x="17" y="105"/>
                </a:lnTo>
                <a:lnTo>
                  <a:pt x="19" y="105"/>
                </a:lnTo>
                <a:lnTo>
                  <a:pt x="19" y="107"/>
                </a:lnTo>
                <a:close/>
                <a:moveTo>
                  <a:pt x="17" y="103"/>
                </a:moveTo>
                <a:lnTo>
                  <a:pt x="15" y="103"/>
                </a:lnTo>
                <a:lnTo>
                  <a:pt x="15" y="101"/>
                </a:lnTo>
                <a:lnTo>
                  <a:pt x="17" y="101"/>
                </a:lnTo>
                <a:lnTo>
                  <a:pt x="17" y="103"/>
                </a:lnTo>
                <a:close/>
                <a:moveTo>
                  <a:pt x="17" y="97"/>
                </a:moveTo>
                <a:lnTo>
                  <a:pt x="17" y="99"/>
                </a:lnTo>
                <a:lnTo>
                  <a:pt x="17" y="101"/>
                </a:lnTo>
                <a:lnTo>
                  <a:pt x="15" y="99"/>
                </a:lnTo>
                <a:lnTo>
                  <a:pt x="13" y="97"/>
                </a:lnTo>
                <a:lnTo>
                  <a:pt x="15" y="97"/>
                </a:lnTo>
                <a:lnTo>
                  <a:pt x="17" y="97"/>
                </a:lnTo>
                <a:close/>
                <a:moveTo>
                  <a:pt x="17" y="55"/>
                </a:moveTo>
                <a:lnTo>
                  <a:pt x="17" y="57"/>
                </a:lnTo>
                <a:lnTo>
                  <a:pt x="17" y="55"/>
                </a:lnTo>
                <a:lnTo>
                  <a:pt x="19" y="55"/>
                </a:lnTo>
                <a:lnTo>
                  <a:pt x="19" y="57"/>
                </a:lnTo>
                <a:lnTo>
                  <a:pt x="19" y="59"/>
                </a:lnTo>
                <a:lnTo>
                  <a:pt x="17" y="61"/>
                </a:lnTo>
                <a:lnTo>
                  <a:pt x="17" y="59"/>
                </a:lnTo>
                <a:lnTo>
                  <a:pt x="15" y="59"/>
                </a:lnTo>
                <a:lnTo>
                  <a:pt x="15" y="57"/>
                </a:lnTo>
                <a:lnTo>
                  <a:pt x="15" y="55"/>
                </a:lnTo>
                <a:lnTo>
                  <a:pt x="17" y="55"/>
                </a:lnTo>
                <a:close/>
                <a:moveTo>
                  <a:pt x="15" y="55"/>
                </a:moveTo>
                <a:lnTo>
                  <a:pt x="15" y="57"/>
                </a:lnTo>
                <a:lnTo>
                  <a:pt x="13" y="55"/>
                </a:lnTo>
                <a:lnTo>
                  <a:pt x="15" y="55"/>
                </a:lnTo>
                <a:lnTo>
                  <a:pt x="13" y="53"/>
                </a:lnTo>
                <a:lnTo>
                  <a:pt x="15" y="53"/>
                </a:lnTo>
                <a:lnTo>
                  <a:pt x="15" y="55"/>
                </a:lnTo>
                <a:close/>
                <a:moveTo>
                  <a:pt x="255" y="0"/>
                </a:moveTo>
                <a:lnTo>
                  <a:pt x="257" y="0"/>
                </a:lnTo>
                <a:lnTo>
                  <a:pt x="259" y="1"/>
                </a:lnTo>
                <a:lnTo>
                  <a:pt x="259" y="3"/>
                </a:lnTo>
                <a:lnTo>
                  <a:pt x="259" y="7"/>
                </a:lnTo>
                <a:lnTo>
                  <a:pt x="259" y="9"/>
                </a:lnTo>
                <a:lnTo>
                  <a:pt x="257" y="13"/>
                </a:lnTo>
                <a:lnTo>
                  <a:pt x="255" y="15"/>
                </a:lnTo>
                <a:lnTo>
                  <a:pt x="255" y="17"/>
                </a:lnTo>
                <a:lnTo>
                  <a:pt x="253" y="19"/>
                </a:lnTo>
                <a:lnTo>
                  <a:pt x="251" y="21"/>
                </a:lnTo>
                <a:lnTo>
                  <a:pt x="251" y="23"/>
                </a:lnTo>
                <a:lnTo>
                  <a:pt x="251" y="24"/>
                </a:lnTo>
                <a:lnTo>
                  <a:pt x="255" y="26"/>
                </a:lnTo>
                <a:lnTo>
                  <a:pt x="259" y="30"/>
                </a:lnTo>
                <a:lnTo>
                  <a:pt x="255" y="32"/>
                </a:lnTo>
                <a:lnTo>
                  <a:pt x="255" y="36"/>
                </a:lnTo>
                <a:lnTo>
                  <a:pt x="257" y="40"/>
                </a:lnTo>
                <a:lnTo>
                  <a:pt x="255" y="42"/>
                </a:lnTo>
                <a:lnTo>
                  <a:pt x="253" y="42"/>
                </a:lnTo>
                <a:lnTo>
                  <a:pt x="251" y="42"/>
                </a:lnTo>
                <a:lnTo>
                  <a:pt x="249" y="44"/>
                </a:lnTo>
                <a:lnTo>
                  <a:pt x="245" y="46"/>
                </a:lnTo>
                <a:lnTo>
                  <a:pt x="242" y="48"/>
                </a:lnTo>
                <a:lnTo>
                  <a:pt x="242" y="49"/>
                </a:lnTo>
                <a:lnTo>
                  <a:pt x="240" y="51"/>
                </a:lnTo>
                <a:lnTo>
                  <a:pt x="238" y="55"/>
                </a:lnTo>
                <a:lnTo>
                  <a:pt x="236" y="59"/>
                </a:lnTo>
                <a:lnTo>
                  <a:pt x="236" y="61"/>
                </a:lnTo>
                <a:lnTo>
                  <a:pt x="234" y="65"/>
                </a:lnTo>
                <a:lnTo>
                  <a:pt x="232" y="67"/>
                </a:lnTo>
                <a:lnTo>
                  <a:pt x="230" y="71"/>
                </a:lnTo>
                <a:lnTo>
                  <a:pt x="228" y="74"/>
                </a:lnTo>
                <a:lnTo>
                  <a:pt x="228" y="76"/>
                </a:lnTo>
                <a:lnTo>
                  <a:pt x="226" y="78"/>
                </a:lnTo>
                <a:lnTo>
                  <a:pt x="224" y="82"/>
                </a:lnTo>
                <a:lnTo>
                  <a:pt x="224" y="84"/>
                </a:lnTo>
                <a:lnTo>
                  <a:pt x="226" y="86"/>
                </a:lnTo>
                <a:lnTo>
                  <a:pt x="228" y="88"/>
                </a:lnTo>
                <a:lnTo>
                  <a:pt x="230" y="90"/>
                </a:lnTo>
                <a:lnTo>
                  <a:pt x="230" y="92"/>
                </a:lnTo>
                <a:lnTo>
                  <a:pt x="230" y="96"/>
                </a:lnTo>
                <a:lnTo>
                  <a:pt x="230" y="97"/>
                </a:lnTo>
                <a:lnTo>
                  <a:pt x="228" y="99"/>
                </a:lnTo>
                <a:lnTo>
                  <a:pt x="226" y="103"/>
                </a:lnTo>
                <a:lnTo>
                  <a:pt x="224" y="105"/>
                </a:lnTo>
                <a:lnTo>
                  <a:pt x="224" y="107"/>
                </a:lnTo>
                <a:lnTo>
                  <a:pt x="222" y="109"/>
                </a:lnTo>
                <a:lnTo>
                  <a:pt x="222" y="113"/>
                </a:lnTo>
                <a:lnTo>
                  <a:pt x="222" y="115"/>
                </a:lnTo>
                <a:lnTo>
                  <a:pt x="222" y="119"/>
                </a:lnTo>
                <a:lnTo>
                  <a:pt x="222" y="120"/>
                </a:lnTo>
                <a:lnTo>
                  <a:pt x="224" y="122"/>
                </a:lnTo>
                <a:lnTo>
                  <a:pt x="224" y="126"/>
                </a:lnTo>
                <a:lnTo>
                  <a:pt x="226" y="130"/>
                </a:lnTo>
                <a:lnTo>
                  <a:pt x="228" y="134"/>
                </a:lnTo>
                <a:lnTo>
                  <a:pt x="232" y="132"/>
                </a:lnTo>
                <a:lnTo>
                  <a:pt x="232" y="134"/>
                </a:lnTo>
                <a:lnTo>
                  <a:pt x="232" y="138"/>
                </a:lnTo>
                <a:lnTo>
                  <a:pt x="232" y="142"/>
                </a:lnTo>
                <a:lnTo>
                  <a:pt x="236" y="144"/>
                </a:lnTo>
                <a:lnTo>
                  <a:pt x="236" y="145"/>
                </a:lnTo>
                <a:lnTo>
                  <a:pt x="240" y="145"/>
                </a:lnTo>
                <a:lnTo>
                  <a:pt x="242" y="144"/>
                </a:lnTo>
                <a:lnTo>
                  <a:pt x="244" y="142"/>
                </a:lnTo>
                <a:lnTo>
                  <a:pt x="245" y="140"/>
                </a:lnTo>
                <a:lnTo>
                  <a:pt x="247" y="138"/>
                </a:lnTo>
                <a:lnTo>
                  <a:pt x="249" y="136"/>
                </a:lnTo>
                <a:lnTo>
                  <a:pt x="251" y="136"/>
                </a:lnTo>
                <a:lnTo>
                  <a:pt x="255" y="136"/>
                </a:lnTo>
                <a:lnTo>
                  <a:pt x="257" y="136"/>
                </a:lnTo>
                <a:lnTo>
                  <a:pt x="261" y="136"/>
                </a:lnTo>
                <a:lnTo>
                  <a:pt x="263" y="136"/>
                </a:lnTo>
                <a:lnTo>
                  <a:pt x="265" y="136"/>
                </a:lnTo>
                <a:lnTo>
                  <a:pt x="267" y="138"/>
                </a:lnTo>
                <a:lnTo>
                  <a:pt x="267" y="140"/>
                </a:lnTo>
                <a:lnTo>
                  <a:pt x="265" y="144"/>
                </a:lnTo>
                <a:lnTo>
                  <a:pt x="263" y="144"/>
                </a:lnTo>
                <a:lnTo>
                  <a:pt x="261" y="145"/>
                </a:lnTo>
                <a:lnTo>
                  <a:pt x="259" y="147"/>
                </a:lnTo>
                <a:lnTo>
                  <a:pt x="257" y="149"/>
                </a:lnTo>
                <a:lnTo>
                  <a:pt x="255" y="151"/>
                </a:lnTo>
                <a:lnTo>
                  <a:pt x="253" y="151"/>
                </a:lnTo>
                <a:lnTo>
                  <a:pt x="251" y="153"/>
                </a:lnTo>
                <a:lnTo>
                  <a:pt x="249" y="157"/>
                </a:lnTo>
                <a:lnTo>
                  <a:pt x="247" y="161"/>
                </a:lnTo>
                <a:lnTo>
                  <a:pt x="247" y="163"/>
                </a:lnTo>
                <a:lnTo>
                  <a:pt x="247" y="165"/>
                </a:lnTo>
                <a:lnTo>
                  <a:pt x="249" y="167"/>
                </a:lnTo>
                <a:lnTo>
                  <a:pt x="251" y="168"/>
                </a:lnTo>
                <a:lnTo>
                  <a:pt x="253" y="170"/>
                </a:lnTo>
                <a:lnTo>
                  <a:pt x="253" y="172"/>
                </a:lnTo>
                <a:lnTo>
                  <a:pt x="255" y="172"/>
                </a:lnTo>
                <a:lnTo>
                  <a:pt x="253" y="174"/>
                </a:lnTo>
                <a:lnTo>
                  <a:pt x="253" y="176"/>
                </a:lnTo>
                <a:lnTo>
                  <a:pt x="255" y="178"/>
                </a:lnTo>
                <a:lnTo>
                  <a:pt x="257" y="180"/>
                </a:lnTo>
                <a:lnTo>
                  <a:pt x="259" y="180"/>
                </a:lnTo>
                <a:lnTo>
                  <a:pt x="257" y="182"/>
                </a:lnTo>
                <a:lnTo>
                  <a:pt x="253" y="186"/>
                </a:lnTo>
                <a:lnTo>
                  <a:pt x="251" y="186"/>
                </a:lnTo>
                <a:lnTo>
                  <a:pt x="251" y="188"/>
                </a:lnTo>
                <a:lnTo>
                  <a:pt x="253" y="190"/>
                </a:lnTo>
                <a:lnTo>
                  <a:pt x="253" y="192"/>
                </a:lnTo>
                <a:lnTo>
                  <a:pt x="251" y="193"/>
                </a:lnTo>
                <a:lnTo>
                  <a:pt x="251" y="195"/>
                </a:lnTo>
                <a:lnTo>
                  <a:pt x="249" y="197"/>
                </a:lnTo>
                <a:lnTo>
                  <a:pt x="249" y="199"/>
                </a:lnTo>
                <a:lnTo>
                  <a:pt x="247" y="201"/>
                </a:lnTo>
                <a:lnTo>
                  <a:pt x="247" y="205"/>
                </a:lnTo>
                <a:lnTo>
                  <a:pt x="247" y="207"/>
                </a:lnTo>
                <a:lnTo>
                  <a:pt x="247" y="209"/>
                </a:lnTo>
                <a:lnTo>
                  <a:pt x="247" y="213"/>
                </a:lnTo>
                <a:lnTo>
                  <a:pt x="247" y="215"/>
                </a:lnTo>
                <a:lnTo>
                  <a:pt x="247" y="218"/>
                </a:lnTo>
                <a:lnTo>
                  <a:pt x="247" y="220"/>
                </a:lnTo>
                <a:lnTo>
                  <a:pt x="247" y="222"/>
                </a:lnTo>
                <a:lnTo>
                  <a:pt x="251" y="222"/>
                </a:lnTo>
                <a:lnTo>
                  <a:pt x="253" y="222"/>
                </a:lnTo>
                <a:lnTo>
                  <a:pt x="255" y="226"/>
                </a:lnTo>
                <a:lnTo>
                  <a:pt x="255" y="230"/>
                </a:lnTo>
                <a:lnTo>
                  <a:pt x="253" y="230"/>
                </a:lnTo>
                <a:lnTo>
                  <a:pt x="251" y="230"/>
                </a:lnTo>
                <a:lnTo>
                  <a:pt x="249" y="230"/>
                </a:lnTo>
                <a:lnTo>
                  <a:pt x="247" y="230"/>
                </a:lnTo>
                <a:lnTo>
                  <a:pt x="245" y="230"/>
                </a:lnTo>
                <a:lnTo>
                  <a:pt x="242" y="230"/>
                </a:lnTo>
                <a:lnTo>
                  <a:pt x="240" y="230"/>
                </a:lnTo>
                <a:lnTo>
                  <a:pt x="240" y="232"/>
                </a:lnTo>
                <a:lnTo>
                  <a:pt x="238" y="232"/>
                </a:lnTo>
                <a:lnTo>
                  <a:pt x="236" y="232"/>
                </a:lnTo>
                <a:lnTo>
                  <a:pt x="234" y="232"/>
                </a:lnTo>
                <a:lnTo>
                  <a:pt x="232" y="232"/>
                </a:lnTo>
                <a:lnTo>
                  <a:pt x="230" y="230"/>
                </a:lnTo>
                <a:lnTo>
                  <a:pt x="228" y="230"/>
                </a:lnTo>
                <a:lnTo>
                  <a:pt x="228" y="228"/>
                </a:lnTo>
                <a:lnTo>
                  <a:pt x="230" y="226"/>
                </a:lnTo>
                <a:lnTo>
                  <a:pt x="228" y="226"/>
                </a:lnTo>
                <a:lnTo>
                  <a:pt x="226" y="226"/>
                </a:lnTo>
                <a:lnTo>
                  <a:pt x="224" y="228"/>
                </a:lnTo>
                <a:lnTo>
                  <a:pt x="222" y="228"/>
                </a:lnTo>
                <a:lnTo>
                  <a:pt x="222" y="226"/>
                </a:lnTo>
                <a:lnTo>
                  <a:pt x="222" y="224"/>
                </a:lnTo>
                <a:lnTo>
                  <a:pt x="220" y="224"/>
                </a:lnTo>
                <a:lnTo>
                  <a:pt x="219" y="222"/>
                </a:lnTo>
                <a:lnTo>
                  <a:pt x="219" y="220"/>
                </a:lnTo>
                <a:lnTo>
                  <a:pt x="217" y="218"/>
                </a:lnTo>
                <a:lnTo>
                  <a:pt x="215" y="218"/>
                </a:lnTo>
                <a:lnTo>
                  <a:pt x="213" y="218"/>
                </a:lnTo>
                <a:lnTo>
                  <a:pt x="211" y="216"/>
                </a:lnTo>
                <a:lnTo>
                  <a:pt x="211" y="215"/>
                </a:lnTo>
                <a:lnTo>
                  <a:pt x="213" y="213"/>
                </a:lnTo>
                <a:lnTo>
                  <a:pt x="211" y="213"/>
                </a:lnTo>
                <a:lnTo>
                  <a:pt x="211" y="211"/>
                </a:lnTo>
                <a:lnTo>
                  <a:pt x="211" y="209"/>
                </a:lnTo>
                <a:lnTo>
                  <a:pt x="211" y="207"/>
                </a:lnTo>
                <a:lnTo>
                  <a:pt x="211" y="205"/>
                </a:lnTo>
                <a:lnTo>
                  <a:pt x="211" y="203"/>
                </a:lnTo>
                <a:lnTo>
                  <a:pt x="211" y="201"/>
                </a:lnTo>
                <a:lnTo>
                  <a:pt x="211" y="199"/>
                </a:lnTo>
                <a:lnTo>
                  <a:pt x="211" y="197"/>
                </a:lnTo>
                <a:lnTo>
                  <a:pt x="209" y="195"/>
                </a:lnTo>
                <a:lnTo>
                  <a:pt x="207" y="195"/>
                </a:lnTo>
                <a:lnTo>
                  <a:pt x="207" y="197"/>
                </a:lnTo>
                <a:lnTo>
                  <a:pt x="209" y="197"/>
                </a:lnTo>
                <a:lnTo>
                  <a:pt x="209" y="199"/>
                </a:lnTo>
                <a:lnTo>
                  <a:pt x="211" y="201"/>
                </a:lnTo>
                <a:lnTo>
                  <a:pt x="211" y="203"/>
                </a:lnTo>
                <a:lnTo>
                  <a:pt x="211" y="205"/>
                </a:lnTo>
                <a:lnTo>
                  <a:pt x="209" y="207"/>
                </a:lnTo>
                <a:lnTo>
                  <a:pt x="207" y="207"/>
                </a:lnTo>
                <a:lnTo>
                  <a:pt x="205" y="207"/>
                </a:lnTo>
                <a:lnTo>
                  <a:pt x="203" y="207"/>
                </a:lnTo>
                <a:lnTo>
                  <a:pt x="201" y="207"/>
                </a:lnTo>
                <a:lnTo>
                  <a:pt x="201" y="205"/>
                </a:lnTo>
                <a:lnTo>
                  <a:pt x="199" y="205"/>
                </a:lnTo>
                <a:lnTo>
                  <a:pt x="201" y="207"/>
                </a:lnTo>
                <a:lnTo>
                  <a:pt x="201" y="209"/>
                </a:lnTo>
                <a:lnTo>
                  <a:pt x="199" y="209"/>
                </a:lnTo>
                <a:lnTo>
                  <a:pt x="199" y="211"/>
                </a:lnTo>
                <a:lnTo>
                  <a:pt x="197" y="213"/>
                </a:lnTo>
                <a:lnTo>
                  <a:pt x="195" y="215"/>
                </a:lnTo>
                <a:lnTo>
                  <a:pt x="194" y="215"/>
                </a:lnTo>
                <a:lnTo>
                  <a:pt x="194" y="216"/>
                </a:lnTo>
                <a:lnTo>
                  <a:pt x="192" y="216"/>
                </a:lnTo>
                <a:lnTo>
                  <a:pt x="192" y="215"/>
                </a:lnTo>
                <a:lnTo>
                  <a:pt x="192" y="213"/>
                </a:lnTo>
                <a:lnTo>
                  <a:pt x="192" y="211"/>
                </a:lnTo>
                <a:lnTo>
                  <a:pt x="192" y="209"/>
                </a:lnTo>
                <a:lnTo>
                  <a:pt x="194" y="207"/>
                </a:lnTo>
                <a:lnTo>
                  <a:pt x="194" y="205"/>
                </a:lnTo>
                <a:lnTo>
                  <a:pt x="192" y="205"/>
                </a:lnTo>
                <a:lnTo>
                  <a:pt x="192" y="203"/>
                </a:lnTo>
                <a:lnTo>
                  <a:pt x="192" y="201"/>
                </a:lnTo>
                <a:lnTo>
                  <a:pt x="190" y="199"/>
                </a:lnTo>
                <a:lnTo>
                  <a:pt x="190" y="197"/>
                </a:lnTo>
                <a:lnTo>
                  <a:pt x="188" y="197"/>
                </a:lnTo>
                <a:lnTo>
                  <a:pt x="188" y="195"/>
                </a:lnTo>
                <a:lnTo>
                  <a:pt x="188" y="193"/>
                </a:lnTo>
                <a:lnTo>
                  <a:pt x="186" y="193"/>
                </a:lnTo>
                <a:lnTo>
                  <a:pt x="186" y="190"/>
                </a:lnTo>
                <a:lnTo>
                  <a:pt x="186" y="192"/>
                </a:lnTo>
                <a:lnTo>
                  <a:pt x="186" y="193"/>
                </a:lnTo>
                <a:lnTo>
                  <a:pt x="186" y="195"/>
                </a:lnTo>
                <a:lnTo>
                  <a:pt x="188" y="197"/>
                </a:lnTo>
                <a:lnTo>
                  <a:pt x="190" y="197"/>
                </a:lnTo>
                <a:lnTo>
                  <a:pt x="190" y="199"/>
                </a:lnTo>
                <a:lnTo>
                  <a:pt x="190" y="203"/>
                </a:lnTo>
                <a:lnTo>
                  <a:pt x="190" y="205"/>
                </a:lnTo>
                <a:lnTo>
                  <a:pt x="188" y="205"/>
                </a:lnTo>
                <a:lnTo>
                  <a:pt x="188" y="207"/>
                </a:lnTo>
                <a:lnTo>
                  <a:pt x="190" y="209"/>
                </a:lnTo>
                <a:lnTo>
                  <a:pt x="190" y="211"/>
                </a:lnTo>
                <a:lnTo>
                  <a:pt x="190" y="213"/>
                </a:lnTo>
                <a:lnTo>
                  <a:pt x="188" y="213"/>
                </a:lnTo>
                <a:lnTo>
                  <a:pt x="188" y="211"/>
                </a:lnTo>
                <a:lnTo>
                  <a:pt x="186" y="211"/>
                </a:lnTo>
                <a:lnTo>
                  <a:pt x="186" y="209"/>
                </a:lnTo>
                <a:lnTo>
                  <a:pt x="186" y="207"/>
                </a:lnTo>
                <a:lnTo>
                  <a:pt x="182" y="207"/>
                </a:lnTo>
                <a:lnTo>
                  <a:pt x="180" y="207"/>
                </a:lnTo>
                <a:lnTo>
                  <a:pt x="178" y="207"/>
                </a:lnTo>
                <a:lnTo>
                  <a:pt x="178" y="205"/>
                </a:lnTo>
                <a:lnTo>
                  <a:pt x="178" y="207"/>
                </a:lnTo>
                <a:lnTo>
                  <a:pt x="180" y="207"/>
                </a:lnTo>
                <a:lnTo>
                  <a:pt x="180" y="209"/>
                </a:lnTo>
                <a:lnTo>
                  <a:pt x="182" y="209"/>
                </a:lnTo>
                <a:lnTo>
                  <a:pt x="184" y="209"/>
                </a:lnTo>
                <a:lnTo>
                  <a:pt x="184" y="211"/>
                </a:lnTo>
                <a:lnTo>
                  <a:pt x="186" y="211"/>
                </a:lnTo>
                <a:lnTo>
                  <a:pt x="186" y="213"/>
                </a:lnTo>
                <a:lnTo>
                  <a:pt x="186" y="215"/>
                </a:lnTo>
                <a:lnTo>
                  <a:pt x="186" y="216"/>
                </a:lnTo>
                <a:lnTo>
                  <a:pt x="184" y="218"/>
                </a:lnTo>
                <a:lnTo>
                  <a:pt x="184" y="220"/>
                </a:lnTo>
                <a:lnTo>
                  <a:pt x="184" y="222"/>
                </a:lnTo>
                <a:lnTo>
                  <a:pt x="182" y="224"/>
                </a:lnTo>
                <a:lnTo>
                  <a:pt x="182" y="226"/>
                </a:lnTo>
                <a:lnTo>
                  <a:pt x="182" y="228"/>
                </a:lnTo>
                <a:lnTo>
                  <a:pt x="182" y="230"/>
                </a:lnTo>
                <a:lnTo>
                  <a:pt x="180" y="230"/>
                </a:lnTo>
                <a:lnTo>
                  <a:pt x="178" y="230"/>
                </a:lnTo>
                <a:lnTo>
                  <a:pt x="178" y="232"/>
                </a:lnTo>
                <a:lnTo>
                  <a:pt x="178" y="234"/>
                </a:lnTo>
                <a:lnTo>
                  <a:pt x="178" y="232"/>
                </a:lnTo>
                <a:lnTo>
                  <a:pt x="180" y="232"/>
                </a:lnTo>
                <a:lnTo>
                  <a:pt x="180" y="230"/>
                </a:lnTo>
                <a:lnTo>
                  <a:pt x="182" y="230"/>
                </a:lnTo>
                <a:lnTo>
                  <a:pt x="182" y="232"/>
                </a:lnTo>
                <a:lnTo>
                  <a:pt x="182" y="234"/>
                </a:lnTo>
                <a:lnTo>
                  <a:pt x="182" y="236"/>
                </a:lnTo>
                <a:lnTo>
                  <a:pt x="184" y="236"/>
                </a:lnTo>
                <a:lnTo>
                  <a:pt x="184" y="238"/>
                </a:lnTo>
                <a:lnTo>
                  <a:pt x="182" y="238"/>
                </a:lnTo>
                <a:lnTo>
                  <a:pt x="182" y="240"/>
                </a:lnTo>
                <a:lnTo>
                  <a:pt x="180" y="240"/>
                </a:lnTo>
                <a:lnTo>
                  <a:pt x="178" y="240"/>
                </a:lnTo>
                <a:lnTo>
                  <a:pt x="176" y="240"/>
                </a:lnTo>
                <a:lnTo>
                  <a:pt x="174" y="240"/>
                </a:lnTo>
                <a:lnTo>
                  <a:pt x="172" y="240"/>
                </a:lnTo>
                <a:lnTo>
                  <a:pt x="170" y="240"/>
                </a:lnTo>
                <a:lnTo>
                  <a:pt x="169" y="240"/>
                </a:lnTo>
                <a:lnTo>
                  <a:pt x="167" y="240"/>
                </a:lnTo>
                <a:lnTo>
                  <a:pt x="165" y="240"/>
                </a:lnTo>
                <a:lnTo>
                  <a:pt x="163" y="240"/>
                </a:lnTo>
                <a:lnTo>
                  <a:pt x="161" y="240"/>
                </a:lnTo>
                <a:lnTo>
                  <a:pt x="163" y="240"/>
                </a:lnTo>
                <a:lnTo>
                  <a:pt x="163" y="241"/>
                </a:lnTo>
                <a:lnTo>
                  <a:pt x="161" y="241"/>
                </a:lnTo>
                <a:lnTo>
                  <a:pt x="161" y="240"/>
                </a:lnTo>
                <a:lnTo>
                  <a:pt x="155" y="240"/>
                </a:lnTo>
                <a:lnTo>
                  <a:pt x="155" y="241"/>
                </a:lnTo>
                <a:lnTo>
                  <a:pt x="153" y="241"/>
                </a:lnTo>
                <a:lnTo>
                  <a:pt x="153" y="240"/>
                </a:lnTo>
                <a:lnTo>
                  <a:pt x="153" y="238"/>
                </a:lnTo>
                <a:lnTo>
                  <a:pt x="153" y="236"/>
                </a:lnTo>
                <a:lnTo>
                  <a:pt x="153" y="234"/>
                </a:lnTo>
                <a:lnTo>
                  <a:pt x="153" y="232"/>
                </a:lnTo>
                <a:lnTo>
                  <a:pt x="153" y="230"/>
                </a:lnTo>
                <a:lnTo>
                  <a:pt x="151" y="228"/>
                </a:lnTo>
                <a:lnTo>
                  <a:pt x="153" y="226"/>
                </a:lnTo>
                <a:lnTo>
                  <a:pt x="153" y="224"/>
                </a:lnTo>
                <a:lnTo>
                  <a:pt x="155" y="222"/>
                </a:lnTo>
                <a:lnTo>
                  <a:pt x="157" y="222"/>
                </a:lnTo>
                <a:lnTo>
                  <a:pt x="157" y="220"/>
                </a:lnTo>
                <a:lnTo>
                  <a:pt x="155" y="220"/>
                </a:lnTo>
                <a:lnTo>
                  <a:pt x="155" y="222"/>
                </a:lnTo>
                <a:lnTo>
                  <a:pt x="153" y="222"/>
                </a:lnTo>
                <a:lnTo>
                  <a:pt x="153" y="220"/>
                </a:lnTo>
                <a:lnTo>
                  <a:pt x="151" y="218"/>
                </a:lnTo>
                <a:lnTo>
                  <a:pt x="151" y="215"/>
                </a:lnTo>
                <a:lnTo>
                  <a:pt x="153" y="215"/>
                </a:lnTo>
                <a:lnTo>
                  <a:pt x="153" y="213"/>
                </a:lnTo>
                <a:lnTo>
                  <a:pt x="155" y="213"/>
                </a:lnTo>
                <a:lnTo>
                  <a:pt x="157" y="211"/>
                </a:lnTo>
                <a:lnTo>
                  <a:pt x="159" y="211"/>
                </a:lnTo>
                <a:lnTo>
                  <a:pt x="161" y="211"/>
                </a:lnTo>
                <a:lnTo>
                  <a:pt x="161" y="209"/>
                </a:lnTo>
                <a:lnTo>
                  <a:pt x="163" y="209"/>
                </a:lnTo>
                <a:lnTo>
                  <a:pt x="165" y="209"/>
                </a:lnTo>
                <a:lnTo>
                  <a:pt x="165" y="211"/>
                </a:lnTo>
                <a:lnTo>
                  <a:pt x="165" y="213"/>
                </a:lnTo>
                <a:lnTo>
                  <a:pt x="167" y="215"/>
                </a:lnTo>
                <a:lnTo>
                  <a:pt x="165" y="216"/>
                </a:lnTo>
                <a:lnTo>
                  <a:pt x="165" y="218"/>
                </a:lnTo>
                <a:lnTo>
                  <a:pt x="167" y="218"/>
                </a:lnTo>
                <a:lnTo>
                  <a:pt x="169" y="216"/>
                </a:lnTo>
                <a:lnTo>
                  <a:pt x="169" y="215"/>
                </a:lnTo>
                <a:lnTo>
                  <a:pt x="167" y="215"/>
                </a:lnTo>
                <a:lnTo>
                  <a:pt x="167" y="213"/>
                </a:lnTo>
                <a:lnTo>
                  <a:pt x="165" y="211"/>
                </a:lnTo>
                <a:lnTo>
                  <a:pt x="165" y="209"/>
                </a:lnTo>
                <a:lnTo>
                  <a:pt x="165" y="207"/>
                </a:lnTo>
                <a:lnTo>
                  <a:pt x="165" y="205"/>
                </a:lnTo>
                <a:lnTo>
                  <a:pt x="165" y="203"/>
                </a:lnTo>
                <a:lnTo>
                  <a:pt x="165" y="205"/>
                </a:lnTo>
                <a:lnTo>
                  <a:pt x="163" y="205"/>
                </a:lnTo>
                <a:lnTo>
                  <a:pt x="163" y="207"/>
                </a:lnTo>
                <a:lnTo>
                  <a:pt x="163" y="209"/>
                </a:lnTo>
                <a:lnTo>
                  <a:pt x="161" y="209"/>
                </a:lnTo>
                <a:lnTo>
                  <a:pt x="159" y="209"/>
                </a:lnTo>
                <a:lnTo>
                  <a:pt x="157" y="209"/>
                </a:lnTo>
                <a:lnTo>
                  <a:pt x="157" y="207"/>
                </a:lnTo>
                <a:lnTo>
                  <a:pt x="155" y="207"/>
                </a:lnTo>
                <a:lnTo>
                  <a:pt x="155" y="209"/>
                </a:lnTo>
                <a:lnTo>
                  <a:pt x="157" y="209"/>
                </a:lnTo>
                <a:lnTo>
                  <a:pt x="157" y="211"/>
                </a:lnTo>
                <a:lnTo>
                  <a:pt x="155" y="211"/>
                </a:lnTo>
                <a:lnTo>
                  <a:pt x="153" y="211"/>
                </a:lnTo>
                <a:lnTo>
                  <a:pt x="151" y="213"/>
                </a:lnTo>
                <a:lnTo>
                  <a:pt x="151" y="215"/>
                </a:lnTo>
                <a:lnTo>
                  <a:pt x="149" y="215"/>
                </a:lnTo>
                <a:lnTo>
                  <a:pt x="149" y="216"/>
                </a:lnTo>
                <a:lnTo>
                  <a:pt x="149" y="218"/>
                </a:lnTo>
                <a:lnTo>
                  <a:pt x="149" y="220"/>
                </a:lnTo>
                <a:lnTo>
                  <a:pt x="149" y="222"/>
                </a:lnTo>
                <a:lnTo>
                  <a:pt x="149" y="224"/>
                </a:lnTo>
                <a:lnTo>
                  <a:pt x="149" y="222"/>
                </a:lnTo>
                <a:lnTo>
                  <a:pt x="147" y="222"/>
                </a:lnTo>
                <a:lnTo>
                  <a:pt x="147" y="220"/>
                </a:lnTo>
                <a:lnTo>
                  <a:pt x="147" y="218"/>
                </a:lnTo>
                <a:lnTo>
                  <a:pt x="147" y="216"/>
                </a:lnTo>
                <a:lnTo>
                  <a:pt x="147" y="215"/>
                </a:lnTo>
                <a:lnTo>
                  <a:pt x="146" y="213"/>
                </a:lnTo>
                <a:lnTo>
                  <a:pt x="146" y="215"/>
                </a:lnTo>
                <a:lnTo>
                  <a:pt x="146" y="216"/>
                </a:lnTo>
                <a:lnTo>
                  <a:pt x="146" y="218"/>
                </a:lnTo>
                <a:lnTo>
                  <a:pt x="146" y="220"/>
                </a:lnTo>
                <a:lnTo>
                  <a:pt x="146" y="218"/>
                </a:lnTo>
                <a:lnTo>
                  <a:pt x="146" y="220"/>
                </a:lnTo>
                <a:lnTo>
                  <a:pt x="144" y="220"/>
                </a:lnTo>
                <a:lnTo>
                  <a:pt x="144" y="222"/>
                </a:lnTo>
                <a:lnTo>
                  <a:pt x="146" y="224"/>
                </a:lnTo>
                <a:lnTo>
                  <a:pt x="147" y="226"/>
                </a:lnTo>
                <a:lnTo>
                  <a:pt x="149" y="228"/>
                </a:lnTo>
                <a:lnTo>
                  <a:pt x="149" y="230"/>
                </a:lnTo>
                <a:lnTo>
                  <a:pt x="151" y="230"/>
                </a:lnTo>
                <a:lnTo>
                  <a:pt x="149" y="232"/>
                </a:lnTo>
                <a:lnTo>
                  <a:pt x="149" y="234"/>
                </a:lnTo>
                <a:lnTo>
                  <a:pt x="147" y="234"/>
                </a:lnTo>
                <a:lnTo>
                  <a:pt x="147" y="236"/>
                </a:lnTo>
                <a:lnTo>
                  <a:pt x="149" y="238"/>
                </a:lnTo>
                <a:lnTo>
                  <a:pt x="147" y="238"/>
                </a:lnTo>
                <a:lnTo>
                  <a:pt x="146" y="236"/>
                </a:lnTo>
                <a:lnTo>
                  <a:pt x="144" y="236"/>
                </a:lnTo>
                <a:lnTo>
                  <a:pt x="142" y="236"/>
                </a:lnTo>
                <a:lnTo>
                  <a:pt x="140" y="234"/>
                </a:lnTo>
                <a:lnTo>
                  <a:pt x="138" y="234"/>
                </a:lnTo>
                <a:lnTo>
                  <a:pt x="136" y="234"/>
                </a:lnTo>
                <a:lnTo>
                  <a:pt x="134" y="234"/>
                </a:lnTo>
                <a:lnTo>
                  <a:pt x="132" y="234"/>
                </a:lnTo>
                <a:lnTo>
                  <a:pt x="130" y="232"/>
                </a:lnTo>
                <a:lnTo>
                  <a:pt x="130" y="230"/>
                </a:lnTo>
                <a:lnTo>
                  <a:pt x="130" y="228"/>
                </a:lnTo>
                <a:lnTo>
                  <a:pt x="130" y="226"/>
                </a:lnTo>
                <a:lnTo>
                  <a:pt x="132" y="226"/>
                </a:lnTo>
                <a:lnTo>
                  <a:pt x="132" y="224"/>
                </a:lnTo>
                <a:lnTo>
                  <a:pt x="132" y="222"/>
                </a:lnTo>
                <a:lnTo>
                  <a:pt x="132" y="220"/>
                </a:lnTo>
                <a:lnTo>
                  <a:pt x="132" y="218"/>
                </a:lnTo>
                <a:lnTo>
                  <a:pt x="130" y="218"/>
                </a:lnTo>
                <a:lnTo>
                  <a:pt x="130" y="216"/>
                </a:lnTo>
                <a:lnTo>
                  <a:pt x="130" y="215"/>
                </a:lnTo>
                <a:lnTo>
                  <a:pt x="128" y="215"/>
                </a:lnTo>
                <a:lnTo>
                  <a:pt x="128" y="216"/>
                </a:lnTo>
                <a:lnTo>
                  <a:pt x="128" y="218"/>
                </a:lnTo>
                <a:lnTo>
                  <a:pt x="126" y="218"/>
                </a:lnTo>
                <a:lnTo>
                  <a:pt x="126" y="220"/>
                </a:lnTo>
                <a:lnTo>
                  <a:pt x="128" y="220"/>
                </a:lnTo>
                <a:lnTo>
                  <a:pt x="128" y="222"/>
                </a:lnTo>
                <a:lnTo>
                  <a:pt x="128" y="224"/>
                </a:lnTo>
                <a:lnTo>
                  <a:pt x="128" y="226"/>
                </a:lnTo>
                <a:lnTo>
                  <a:pt x="126" y="226"/>
                </a:lnTo>
                <a:lnTo>
                  <a:pt x="128" y="228"/>
                </a:lnTo>
                <a:lnTo>
                  <a:pt x="128" y="226"/>
                </a:lnTo>
                <a:lnTo>
                  <a:pt x="128" y="228"/>
                </a:lnTo>
                <a:lnTo>
                  <a:pt x="126" y="228"/>
                </a:lnTo>
                <a:lnTo>
                  <a:pt x="124" y="226"/>
                </a:lnTo>
                <a:lnTo>
                  <a:pt x="122" y="226"/>
                </a:lnTo>
                <a:lnTo>
                  <a:pt x="119" y="224"/>
                </a:lnTo>
                <a:lnTo>
                  <a:pt x="117" y="222"/>
                </a:lnTo>
                <a:lnTo>
                  <a:pt x="113" y="220"/>
                </a:lnTo>
                <a:lnTo>
                  <a:pt x="111" y="220"/>
                </a:lnTo>
                <a:lnTo>
                  <a:pt x="109" y="218"/>
                </a:lnTo>
                <a:lnTo>
                  <a:pt x="107" y="218"/>
                </a:lnTo>
                <a:lnTo>
                  <a:pt x="105" y="216"/>
                </a:lnTo>
                <a:lnTo>
                  <a:pt x="105" y="215"/>
                </a:lnTo>
                <a:lnTo>
                  <a:pt x="103" y="215"/>
                </a:lnTo>
                <a:lnTo>
                  <a:pt x="101" y="215"/>
                </a:lnTo>
                <a:lnTo>
                  <a:pt x="101" y="213"/>
                </a:lnTo>
                <a:lnTo>
                  <a:pt x="101" y="211"/>
                </a:lnTo>
                <a:lnTo>
                  <a:pt x="103" y="211"/>
                </a:lnTo>
                <a:lnTo>
                  <a:pt x="101" y="211"/>
                </a:lnTo>
                <a:lnTo>
                  <a:pt x="101" y="209"/>
                </a:lnTo>
                <a:lnTo>
                  <a:pt x="101" y="207"/>
                </a:lnTo>
                <a:lnTo>
                  <a:pt x="103" y="207"/>
                </a:lnTo>
                <a:lnTo>
                  <a:pt x="103" y="205"/>
                </a:lnTo>
                <a:lnTo>
                  <a:pt x="101" y="205"/>
                </a:lnTo>
                <a:lnTo>
                  <a:pt x="99" y="207"/>
                </a:lnTo>
                <a:lnTo>
                  <a:pt x="97" y="207"/>
                </a:lnTo>
                <a:lnTo>
                  <a:pt x="99" y="207"/>
                </a:lnTo>
                <a:lnTo>
                  <a:pt x="99" y="209"/>
                </a:lnTo>
                <a:lnTo>
                  <a:pt x="101" y="209"/>
                </a:lnTo>
                <a:lnTo>
                  <a:pt x="101" y="211"/>
                </a:lnTo>
                <a:lnTo>
                  <a:pt x="99" y="211"/>
                </a:lnTo>
                <a:lnTo>
                  <a:pt x="97" y="211"/>
                </a:lnTo>
                <a:lnTo>
                  <a:pt x="97" y="209"/>
                </a:lnTo>
                <a:lnTo>
                  <a:pt x="96" y="209"/>
                </a:lnTo>
                <a:lnTo>
                  <a:pt x="96" y="207"/>
                </a:lnTo>
                <a:lnTo>
                  <a:pt x="94" y="207"/>
                </a:lnTo>
                <a:lnTo>
                  <a:pt x="92" y="205"/>
                </a:lnTo>
                <a:lnTo>
                  <a:pt x="90" y="203"/>
                </a:lnTo>
                <a:lnTo>
                  <a:pt x="88" y="203"/>
                </a:lnTo>
                <a:lnTo>
                  <a:pt x="90" y="203"/>
                </a:lnTo>
                <a:lnTo>
                  <a:pt x="92" y="201"/>
                </a:lnTo>
                <a:lnTo>
                  <a:pt x="92" y="199"/>
                </a:lnTo>
                <a:lnTo>
                  <a:pt x="94" y="199"/>
                </a:lnTo>
                <a:lnTo>
                  <a:pt x="96" y="199"/>
                </a:lnTo>
                <a:lnTo>
                  <a:pt x="96" y="201"/>
                </a:lnTo>
                <a:lnTo>
                  <a:pt x="94" y="201"/>
                </a:lnTo>
                <a:lnTo>
                  <a:pt x="96" y="201"/>
                </a:lnTo>
                <a:lnTo>
                  <a:pt x="96" y="199"/>
                </a:lnTo>
                <a:lnTo>
                  <a:pt x="96" y="197"/>
                </a:lnTo>
                <a:lnTo>
                  <a:pt x="94" y="199"/>
                </a:lnTo>
                <a:lnTo>
                  <a:pt x="92" y="199"/>
                </a:lnTo>
                <a:lnTo>
                  <a:pt x="92" y="201"/>
                </a:lnTo>
                <a:lnTo>
                  <a:pt x="90" y="201"/>
                </a:lnTo>
                <a:lnTo>
                  <a:pt x="88" y="201"/>
                </a:lnTo>
                <a:lnTo>
                  <a:pt x="90" y="199"/>
                </a:lnTo>
                <a:lnTo>
                  <a:pt x="92" y="199"/>
                </a:lnTo>
                <a:lnTo>
                  <a:pt x="90" y="199"/>
                </a:lnTo>
                <a:lnTo>
                  <a:pt x="88" y="199"/>
                </a:lnTo>
                <a:lnTo>
                  <a:pt x="86" y="199"/>
                </a:lnTo>
                <a:lnTo>
                  <a:pt x="86" y="197"/>
                </a:lnTo>
                <a:lnTo>
                  <a:pt x="84" y="197"/>
                </a:lnTo>
                <a:lnTo>
                  <a:pt x="82" y="197"/>
                </a:lnTo>
                <a:lnTo>
                  <a:pt x="82" y="195"/>
                </a:lnTo>
                <a:lnTo>
                  <a:pt x="80" y="195"/>
                </a:lnTo>
                <a:lnTo>
                  <a:pt x="80" y="197"/>
                </a:lnTo>
                <a:lnTo>
                  <a:pt x="82" y="197"/>
                </a:lnTo>
                <a:lnTo>
                  <a:pt x="84" y="197"/>
                </a:lnTo>
                <a:lnTo>
                  <a:pt x="84" y="199"/>
                </a:lnTo>
                <a:lnTo>
                  <a:pt x="86" y="199"/>
                </a:lnTo>
                <a:lnTo>
                  <a:pt x="88" y="199"/>
                </a:lnTo>
                <a:lnTo>
                  <a:pt x="88" y="201"/>
                </a:lnTo>
                <a:lnTo>
                  <a:pt x="86" y="201"/>
                </a:lnTo>
                <a:lnTo>
                  <a:pt x="84" y="199"/>
                </a:lnTo>
                <a:lnTo>
                  <a:pt x="82" y="199"/>
                </a:lnTo>
                <a:lnTo>
                  <a:pt x="82" y="197"/>
                </a:lnTo>
                <a:lnTo>
                  <a:pt x="78" y="195"/>
                </a:lnTo>
                <a:lnTo>
                  <a:pt x="76" y="193"/>
                </a:lnTo>
                <a:lnTo>
                  <a:pt x="74" y="192"/>
                </a:lnTo>
                <a:lnTo>
                  <a:pt x="74" y="190"/>
                </a:lnTo>
                <a:lnTo>
                  <a:pt x="74" y="192"/>
                </a:lnTo>
                <a:lnTo>
                  <a:pt x="76" y="192"/>
                </a:lnTo>
                <a:lnTo>
                  <a:pt x="76" y="190"/>
                </a:lnTo>
                <a:lnTo>
                  <a:pt x="78" y="190"/>
                </a:lnTo>
                <a:lnTo>
                  <a:pt x="80" y="190"/>
                </a:lnTo>
                <a:lnTo>
                  <a:pt x="80" y="188"/>
                </a:lnTo>
                <a:lnTo>
                  <a:pt x="82" y="188"/>
                </a:lnTo>
                <a:lnTo>
                  <a:pt x="80" y="188"/>
                </a:lnTo>
                <a:lnTo>
                  <a:pt x="78" y="188"/>
                </a:lnTo>
                <a:lnTo>
                  <a:pt x="76" y="188"/>
                </a:lnTo>
                <a:lnTo>
                  <a:pt x="74" y="188"/>
                </a:lnTo>
                <a:lnTo>
                  <a:pt x="76" y="188"/>
                </a:lnTo>
                <a:lnTo>
                  <a:pt x="76" y="190"/>
                </a:lnTo>
                <a:lnTo>
                  <a:pt x="74" y="188"/>
                </a:lnTo>
                <a:lnTo>
                  <a:pt x="73" y="188"/>
                </a:lnTo>
                <a:lnTo>
                  <a:pt x="71" y="186"/>
                </a:lnTo>
                <a:lnTo>
                  <a:pt x="69" y="184"/>
                </a:lnTo>
                <a:lnTo>
                  <a:pt x="69" y="182"/>
                </a:lnTo>
                <a:lnTo>
                  <a:pt x="71" y="182"/>
                </a:lnTo>
                <a:lnTo>
                  <a:pt x="71" y="180"/>
                </a:lnTo>
                <a:lnTo>
                  <a:pt x="71" y="178"/>
                </a:lnTo>
                <a:lnTo>
                  <a:pt x="69" y="178"/>
                </a:lnTo>
                <a:lnTo>
                  <a:pt x="71" y="180"/>
                </a:lnTo>
                <a:lnTo>
                  <a:pt x="71" y="182"/>
                </a:lnTo>
                <a:lnTo>
                  <a:pt x="67" y="182"/>
                </a:lnTo>
                <a:lnTo>
                  <a:pt x="65" y="182"/>
                </a:lnTo>
                <a:lnTo>
                  <a:pt x="63" y="182"/>
                </a:lnTo>
                <a:lnTo>
                  <a:pt x="63" y="180"/>
                </a:lnTo>
                <a:lnTo>
                  <a:pt x="63" y="178"/>
                </a:lnTo>
                <a:lnTo>
                  <a:pt x="63" y="180"/>
                </a:lnTo>
                <a:lnTo>
                  <a:pt x="63" y="178"/>
                </a:lnTo>
                <a:lnTo>
                  <a:pt x="61" y="178"/>
                </a:lnTo>
                <a:lnTo>
                  <a:pt x="61" y="176"/>
                </a:lnTo>
                <a:lnTo>
                  <a:pt x="59" y="176"/>
                </a:lnTo>
                <a:lnTo>
                  <a:pt x="59" y="174"/>
                </a:lnTo>
                <a:lnTo>
                  <a:pt x="57" y="172"/>
                </a:lnTo>
                <a:lnTo>
                  <a:pt x="55" y="172"/>
                </a:lnTo>
                <a:lnTo>
                  <a:pt x="55" y="170"/>
                </a:lnTo>
                <a:lnTo>
                  <a:pt x="55" y="168"/>
                </a:lnTo>
                <a:lnTo>
                  <a:pt x="53" y="167"/>
                </a:lnTo>
                <a:lnTo>
                  <a:pt x="51" y="165"/>
                </a:lnTo>
                <a:lnTo>
                  <a:pt x="51" y="163"/>
                </a:lnTo>
                <a:lnTo>
                  <a:pt x="49" y="163"/>
                </a:lnTo>
                <a:lnTo>
                  <a:pt x="49" y="161"/>
                </a:lnTo>
                <a:lnTo>
                  <a:pt x="48" y="161"/>
                </a:lnTo>
                <a:lnTo>
                  <a:pt x="48" y="159"/>
                </a:lnTo>
                <a:lnTo>
                  <a:pt x="48" y="157"/>
                </a:lnTo>
                <a:lnTo>
                  <a:pt x="46" y="157"/>
                </a:lnTo>
                <a:lnTo>
                  <a:pt x="46" y="155"/>
                </a:lnTo>
                <a:lnTo>
                  <a:pt x="44" y="155"/>
                </a:lnTo>
                <a:lnTo>
                  <a:pt x="44" y="153"/>
                </a:lnTo>
                <a:lnTo>
                  <a:pt x="42" y="151"/>
                </a:lnTo>
                <a:lnTo>
                  <a:pt x="42" y="149"/>
                </a:lnTo>
                <a:lnTo>
                  <a:pt x="40" y="149"/>
                </a:lnTo>
                <a:lnTo>
                  <a:pt x="40" y="147"/>
                </a:lnTo>
                <a:lnTo>
                  <a:pt x="38" y="145"/>
                </a:lnTo>
                <a:lnTo>
                  <a:pt x="38" y="144"/>
                </a:lnTo>
                <a:lnTo>
                  <a:pt x="40" y="144"/>
                </a:lnTo>
                <a:lnTo>
                  <a:pt x="40" y="145"/>
                </a:lnTo>
                <a:lnTo>
                  <a:pt x="40" y="147"/>
                </a:lnTo>
                <a:lnTo>
                  <a:pt x="42" y="147"/>
                </a:lnTo>
                <a:lnTo>
                  <a:pt x="42" y="145"/>
                </a:lnTo>
                <a:lnTo>
                  <a:pt x="42" y="144"/>
                </a:lnTo>
                <a:lnTo>
                  <a:pt x="40" y="144"/>
                </a:lnTo>
                <a:lnTo>
                  <a:pt x="40" y="142"/>
                </a:lnTo>
                <a:lnTo>
                  <a:pt x="38" y="140"/>
                </a:lnTo>
                <a:lnTo>
                  <a:pt x="36" y="140"/>
                </a:lnTo>
                <a:lnTo>
                  <a:pt x="36" y="138"/>
                </a:lnTo>
                <a:lnTo>
                  <a:pt x="34" y="138"/>
                </a:lnTo>
                <a:lnTo>
                  <a:pt x="36" y="140"/>
                </a:lnTo>
                <a:lnTo>
                  <a:pt x="34" y="140"/>
                </a:lnTo>
                <a:lnTo>
                  <a:pt x="34" y="138"/>
                </a:lnTo>
                <a:lnTo>
                  <a:pt x="34" y="136"/>
                </a:lnTo>
                <a:lnTo>
                  <a:pt x="32" y="134"/>
                </a:lnTo>
                <a:lnTo>
                  <a:pt x="32" y="132"/>
                </a:lnTo>
                <a:lnTo>
                  <a:pt x="30" y="130"/>
                </a:lnTo>
                <a:lnTo>
                  <a:pt x="30" y="128"/>
                </a:lnTo>
                <a:lnTo>
                  <a:pt x="28" y="128"/>
                </a:lnTo>
                <a:lnTo>
                  <a:pt x="28" y="126"/>
                </a:lnTo>
                <a:lnTo>
                  <a:pt x="26" y="124"/>
                </a:lnTo>
                <a:lnTo>
                  <a:pt x="26" y="122"/>
                </a:lnTo>
                <a:lnTo>
                  <a:pt x="24" y="120"/>
                </a:lnTo>
                <a:lnTo>
                  <a:pt x="24" y="119"/>
                </a:lnTo>
                <a:lnTo>
                  <a:pt x="23" y="119"/>
                </a:lnTo>
                <a:lnTo>
                  <a:pt x="23" y="117"/>
                </a:lnTo>
                <a:lnTo>
                  <a:pt x="21" y="115"/>
                </a:lnTo>
                <a:lnTo>
                  <a:pt x="21" y="113"/>
                </a:lnTo>
                <a:lnTo>
                  <a:pt x="19" y="111"/>
                </a:lnTo>
                <a:lnTo>
                  <a:pt x="19" y="109"/>
                </a:lnTo>
                <a:lnTo>
                  <a:pt x="21" y="109"/>
                </a:lnTo>
                <a:lnTo>
                  <a:pt x="21" y="111"/>
                </a:lnTo>
                <a:lnTo>
                  <a:pt x="23" y="113"/>
                </a:lnTo>
                <a:lnTo>
                  <a:pt x="23" y="117"/>
                </a:lnTo>
                <a:lnTo>
                  <a:pt x="24" y="117"/>
                </a:lnTo>
                <a:lnTo>
                  <a:pt x="26" y="119"/>
                </a:lnTo>
                <a:lnTo>
                  <a:pt x="28" y="120"/>
                </a:lnTo>
                <a:lnTo>
                  <a:pt x="30" y="122"/>
                </a:lnTo>
                <a:lnTo>
                  <a:pt x="32" y="122"/>
                </a:lnTo>
                <a:lnTo>
                  <a:pt x="30" y="120"/>
                </a:lnTo>
                <a:lnTo>
                  <a:pt x="28" y="120"/>
                </a:lnTo>
                <a:lnTo>
                  <a:pt x="28" y="119"/>
                </a:lnTo>
                <a:lnTo>
                  <a:pt x="26" y="119"/>
                </a:lnTo>
                <a:lnTo>
                  <a:pt x="26" y="117"/>
                </a:lnTo>
                <a:lnTo>
                  <a:pt x="24" y="115"/>
                </a:lnTo>
                <a:lnTo>
                  <a:pt x="24" y="113"/>
                </a:lnTo>
                <a:lnTo>
                  <a:pt x="23" y="111"/>
                </a:lnTo>
                <a:lnTo>
                  <a:pt x="23" y="109"/>
                </a:lnTo>
                <a:lnTo>
                  <a:pt x="21" y="107"/>
                </a:lnTo>
                <a:lnTo>
                  <a:pt x="21" y="105"/>
                </a:lnTo>
                <a:lnTo>
                  <a:pt x="19" y="103"/>
                </a:lnTo>
                <a:lnTo>
                  <a:pt x="17" y="103"/>
                </a:lnTo>
                <a:lnTo>
                  <a:pt x="19" y="101"/>
                </a:lnTo>
                <a:lnTo>
                  <a:pt x="17" y="101"/>
                </a:lnTo>
                <a:lnTo>
                  <a:pt x="17" y="99"/>
                </a:lnTo>
                <a:lnTo>
                  <a:pt x="17" y="97"/>
                </a:lnTo>
                <a:lnTo>
                  <a:pt x="17" y="96"/>
                </a:lnTo>
                <a:lnTo>
                  <a:pt x="15" y="96"/>
                </a:lnTo>
                <a:lnTo>
                  <a:pt x="15" y="97"/>
                </a:lnTo>
                <a:lnTo>
                  <a:pt x="15" y="96"/>
                </a:lnTo>
                <a:lnTo>
                  <a:pt x="15" y="94"/>
                </a:lnTo>
                <a:lnTo>
                  <a:pt x="15" y="92"/>
                </a:lnTo>
                <a:lnTo>
                  <a:pt x="15" y="90"/>
                </a:lnTo>
                <a:lnTo>
                  <a:pt x="13" y="90"/>
                </a:lnTo>
                <a:lnTo>
                  <a:pt x="13" y="88"/>
                </a:lnTo>
                <a:lnTo>
                  <a:pt x="13" y="86"/>
                </a:lnTo>
                <a:lnTo>
                  <a:pt x="11" y="86"/>
                </a:lnTo>
                <a:lnTo>
                  <a:pt x="11" y="84"/>
                </a:lnTo>
                <a:lnTo>
                  <a:pt x="11" y="82"/>
                </a:lnTo>
                <a:lnTo>
                  <a:pt x="11" y="80"/>
                </a:lnTo>
                <a:lnTo>
                  <a:pt x="9" y="78"/>
                </a:lnTo>
                <a:lnTo>
                  <a:pt x="9" y="76"/>
                </a:lnTo>
                <a:lnTo>
                  <a:pt x="7" y="74"/>
                </a:lnTo>
                <a:lnTo>
                  <a:pt x="9" y="74"/>
                </a:lnTo>
                <a:lnTo>
                  <a:pt x="7" y="72"/>
                </a:lnTo>
                <a:lnTo>
                  <a:pt x="7" y="71"/>
                </a:lnTo>
                <a:lnTo>
                  <a:pt x="5" y="71"/>
                </a:lnTo>
                <a:lnTo>
                  <a:pt x="5" y="69"/>
                </a:lnTo>
                <a:lnTo>
                  <a:pt x="5" y="67"/>
                </a:lnTo>
                <a:lnTo>
                  <a:pt x="3" y="67"/>
                </a:lnTo>
                <a:lnTo>
                  <a:pt x="3" y="65"/>
                </a:lnTo>
                <a:lnTo>
                  <a:pt x="3" y="63"/>
                </a:lnTo>
                <a:lnTo>
                  <a:pt x="1" y="63"/>
                </a:lnTo>
                <a:lnTo>
                  <a:pt x="1" y="61"/>
                </a:lnTo>
                <a:lnTo>
                  <a:pt x="0" y="57"/>
                </a:lnTo>
                <a:lnTo>
                  <a:pt x="0" y="55"/>
                </a:lnTo>
                <a:lnTo>
                  <a:pt x="1" y="55"/>
                </a:lnTo>
                <a:lnTo>
                  <a:pt x="1" y="53"/>
                </a:lnTo>
                <a:lnTo>
                  <a:pt x="3" y="53"/>
                </a:lnTo>
                <a:lnTo>
                  <a:pt x="3" y="55"/>
                </a:lnTo>
                <a:lnTo>
                  <a:pt x="5" y="55"/>
                </a:lnTo>
                <a:lnTo>
                  <a:pt x="7" y="55"/>
                </a:lnTo>
                <a:lnTo>
                  <a:pt x="7" y="53"/>
                </a:lnTo>
                <a:lnTo>
                  <a:pt x="9" y="53"/>
                </a:lnTo>
                <a:lnTo>
                  <a:pt x="11" y="53"/>
                </a:lnTo>
                <a:lnTo>
                  <a:pt x="13" y="53"/>
                </a:lnTo>
                <a:lnTo>
                  <a:pt x="13" y="55"/>
                </a:lnTo>
                <a:lnTo>
                  <a:pt x="15" y="57"/>
                </a:lnTo>
                <a:lnTo>
                  <a:pt x="15" y="59"/>
                </a:lnTo>
                <a:lnTo>
                  <a:pt x="17" y="59"/>
                </a:lnTo>
                <a:lnTo>
                  <a:pt x="17" y="61"/>
                </a:lnTo>
                <a:lnTo>
                  <a:pt x="19" y="61"/>
                </a:lnTo>
                <a:lnTo>
                  <a:pt x="24" y="63"/>
                </a:lnTo>
                <a:lnTo>
                  <a:pt x="26" y="63"/>
                </a:lnTo>
                <a:lnTo>
                  <a:pt x="28" y="63"/>
                </a:lnTo>
                <a:lnTo>
                  <a:pt x="28" y="65"/>
                </a:lnTo>
                <a:lnTo>
                  <a:pt x="30" y="67"/>
                </a:lnTo>
                <a:lnTo>
                  <a:pt x="32" y="69"/>
                </a:lnTo>
                <a:lnTo>
                  <a:pt x="36" y="71"/>
                </a:lnTo>
                <a:lnTo>
                  <a:pt x="40" y="71"/>
                </a:lnTo>
                <a:lnTo>
                  <a:pt x="44" y="71"/>
                </a:lnTo>
                <a:lnTo>
                  <a:pt x="44" y="72"/>
                </a:lnTo>
                <a:lnTo>
                  <a:pt x="46" y="72"/>
                </a:lnTo>
                <a:lnTo>
                  <a:pt x="48" y="72"/>
                </a:lnTo>
                <a:lnTo>
                  <a:pt x="49" y="74"/>
                </a:lnTo>
                <a:lnTo>
                  <a:pt x="51" y="74"/>
                </a:lnTo>
                <a:lnTo>
                  <a:pt x="53" y="76"/>
                </a:lnTo>
                <a:lnTo>
                  <a:pt x="55" y="78"/>
                </a:lnTo>
                <a:lnTo>
                  <a:pt x="57" y="78"/>
                </a:lnTo>
                <a:lnTo>
                  <a:pt x="57" y="80"/>
                </a:lnTo>
                <a:lnTo>
                  <a:pt x="59" y="80"/>
                </a:lnTo>
                <a:lnTo>
                  <a:pt x="61" y="80"/>
                </a:lnTo>
                <a:lnTo>
                  <a:pt x="61" y="78"/>
                </a:lnTo>
                <a:lnTo>
                  <a:pt x="61" y="76"/>
                </a:lnTo>
                <a:lnTo>
                  <a:pt x="63" y="76"/>
                </a:lnTo>
                <a:lnTo>
                  <a:pt x="65" y="76"/>
                </a:lnTo>
                <a:lnTo>
                  <a:pt x="67" y="76"/>
                </a:lnTo>
                <a:lnTo>
                  <a:pt x="69" y="78"/>
                </a:lnTo>
                <a:lnTo>
                  <a:pt x="71" y="76"/>
                </a:lnTo>
                <a:lnTo>
                  <a:pt x="73" y="76"/>
                </a:lnTo>
                <a:lnTo>
                  <a:pt x="74" y="72"/>
                </a:lnTo>
                <a:lnTo>
                  <a:pt x="74" y="71"/>
                </a:lnTo>
                <a:lnTo>
                  <a:pt x="76" y="71"/>
                </a:lnTo>
                <a:lnTo>
                  <a:pt x="78" y="71"/>
                </a:lnTo>
                <a:lnTo>
                  <a:pt x="80" y="71"/>
                </a:lnTo>
                <a:lnTo>
                  <a:pt x="82" y="69"/>
                </a:lnTo>
                <a:lnTo>
                  <a:pt x="84" y="69"/>
                </a:lnTo>
                <a:lnTo>
                  <a:pt x="86" y="69"/>
                </a:lnTo>
                <a:lnTo>
                  <a:pt x="86" y="71"/>
                </a:lnTo>
                <a:lnTo>
                  <a:pt x="86" y="69"/>
                </a:lnTo>
                <a:lnTo>
                  <a:pt x="88" y="67"/>
                </a:lnTo>
                <a:lnTo>
                  <a:pt x="88" y="65"/>
                </a:lnTo>
                <a:lnTo>
                  <a:pt x="90" y="63"/>
                </a:lnTo>
                <a:lnTo>
                  <a:pt x="90" y="65"/>
                </a:lnTo>
                <a:lnTo>
                  <a:pt x="92" y="65"/>
                </a:lnTo>
                <a:lnTo>
                  <a:pt x="94" y="63"/>
                </a:lnTo>
                <a:lnTo>
                  <a:pt x="94" y="65"/>
                </a:lnTo>
                <a:lnTo>
                  <a:pt x="96" y="65"/>
                </a:lnTo>
                <a:lnTo>
                  <a:pt x="96" y="67"/>
                </a:lnTo>
                <a:lnTo>
                  <a:pt x="97" y="65"/>
                </a:lnTo>
                <a:lnTo>
                  <a:pt x="99" y="65"/>
                </a:lnTo>
                <a:lnTo>
                  <a:pt x="99" y="67"/>
                </a:lnTo>
                <a:lnTo>
                  <a:pt x="101" y="69"/>
                </a:lnTo>
                <a:lnTo>
                  <a:pt x="103" y="67"/>
                </a:lnTo>
                <a:lnTo>
                  <a:pt x="103" y="65"/>
                </a:lnTo>
                <a:lnTo>
                  <a:pt x="105" y="67"/>
                </a:lnTo>
                <a:lnTo>
                  <a:pt x="107" y="67"/>
                </a:lnTo>
                <a:lnTo>
                  <a:pt x="107" y="65"/>
                </a:lnTo>
                <a:lnTo>
                  <a:pt x="107" y="63"/>
                </a:lnTo>
                <a:lnTo>
                  <a:pt x="109" y="61"/>
                </a:lnTo>
                <a:lnTo>
                  <a:pt x="107" y="61"/>
                </a:lnTo>
                <a:lnTo>
                  <a:pt x="107" y="59"/>
                </a:lnTo>
                <a:lnTo>
                  <a:pt x="109" y="59"/>
                </a:lnTo>
                <a:lnTo>
                  <a:pt x="109" y="61"/>
                </a:lnTo>
                <a:lnTo>
                  <a:pt x="113" y="59"/>
                </a:lnTo>
                <a:lnTo>
                  <a:pt x="115" y="59"/>
                </a:lnTo>
                <a:lnTo>
                  <a:pt x="117" y="59"/>
                </a:lnTo>
                <a:lnTo>
                  <a:pt x="117" y="57"/>
                </a:lnTo>
                <a:lnTo>
                  <a:pt x="117" y="53"/>
                </a:lnTo>
                <a:lnTo>
                  <a:pt x="119" y="51"/>
                </a:lnTo>
                <a:lnTo>
                  <a:pt x="119" y="49"/>
                </a:lnTo>
                <a:lnTo>
                  <a:pt x="119" y="48"/>
                </a:lnTo>
                <a:lnTo>
                  <a:pt x="121" y="46"/>
                </a:lnTo>
                <a:lnTo>
                  <a:pt x="122" y="46"/>
                </a:lnTo>
                <a:lnTo>
                  <a:pt x="126" y="48"/>
                </a:lnTo>
                <a:lnTo>
                  <a:pt x="126" y="49"/>
                </a:lnTo>
                <a:lnTo>
                  <a:pt x="128" y="51"/>
                </a:lnTo>
                <a:lnTo>
                  <a:pt x="128" y="53"/>
                </a:lnTo>
                <a:lnTo>
                  <a:pt x="130" y="53"/>
                </a:lnTo>
                <a:lnTo>
                  <a:pt x="132" y="55"/>
                </a:lnTo>
                <a:lnTo>
                  <a:pt x="132" y="57"/>
                </a:lnTo>
                <a:lnTo>
                  <a:pt x="134" y="57"/>
                </a:lnTo>
                <a:lnTo>
                  <a:pt x="134" y="59"/>
                </a:lnTo>
                <a:lnTo>
                  <a:pt x="136" y="59"/>
                </a:lnTo>
                <a:lnTo>
                  <a:pt x="138" y="61"/>
                </a:lnTo>
                <a:lnTo>
                  <a:pt x="140" y="61"/>
                </a:lnTo>
                <a:lnTo>
                  <a:pt x="144" y="61"/>
                </a:lnTo>
                <a:lnTo>
                  <a:pt x="147" y="61"/>
                </a:lnTo>
                <a:lnTo>
                  <a:pt x="147" y="59"/>
                </a:lnTo>
                <a:lnTo>
                  <a:pt x="149" y="57"/>
                </a:lnTo>
                <a:lnTo>
                  <a:pt x="149" y="55"/>
                </a:lnTo>
                <a:lnTo>
                  <a:pt x="149" y="53"/>
                </a:lnTo>
                <a:lnTo>
                  <a:pt x="149" y="51"/>
                </a:lnTo>
                <a:lnTo>
                  <a:pt x="153" y="49"/>
                </a:lnTo>
                <a:lnTo>
                  <a:pt x="155" y="49"/>
                </a:lnTo>
                <a:lnTo>
                  <a:pt x="159" y="51"/>
                </a:lnTo>
                <a:lnTo>
                  <a:pt x="161" y="53"/>
                </a:lnTo>
                <a:lnTo>
                  <a:pt x="163" y="53"/>
                </a:lnTo>
                <a:lnTo>
                  <a:pt x="167" y="53"/>
                </a:lnTo>
                <a:lnTo>
                  <a:pt x="167" y="51"/>
                </a:lnTo>
                <a:lnTo>
                  <a:pt x="169" y="49"/>
                </a:lnTo>
                <a:lnTo>
                  <a:pt x="170" y="48"/>
                </a:lnTo>
                <a:lnTo>
                  <a:pt x="174" y="48"/>
                </a:lnTo>
                <a:lnTo>
                  <a:pt x="176" y="48"/>
                </a:lnTo>
                <a:lnTo>
                  <a:pt x="178" y="46"/>
                </a:lnTo>
                <a:lnTo>
                  <a:pt x="178" y="44"/>
                </a:lnTo>
                <a:lnTo>
                  <a:pt x="178" y="42"/>
                </a:lnTo>
                <a:lnTo>
                  <a:pt x="178" y="38"/>
                </a:lnTo>
                <a:lnTo>
                  <a:pt x="178" y="36"/>
                </a:lnTo>
                <a:lnTo>
                  <a:pt x="176" y="36"/>
                </a:lnTo>
                <a:lnTo>
                  <a:pt x="178" y="34"/>
                </a:lnTo>
                <a:lnTo>
                  <a:pt x="178" y="32"/>
                </a:lnTo>
                <a:lnTo>
                  <a:pt x="182" y="30"/>
                </a:lnTo>
                <a:lnTo>
                  <a:pt x="186" y="30"/>
                </a:lnTo>
                <a:lnTo>
                  <a:pt x="188" y="32"/>
                </a:lnTo>
                <a:lnTo>
                  <a:pt x="192" y="32"/>
                </a:lnTo>
                <a:lnTo>
                  <a:pt x="194" y="32"/>
                </a:lnTo>
                <a:lnTo>
                  <a:pt x="195" y="32"/>
                </a:lnTo>
                <a:lnTo>
                  <a:pt x="197" y="32"/>
                </a:lnTo>
                <a:lnTo>
                  <a:pt x="199" y="30"/>
                </a:lnTo>
                <a:lnTo>
                  <a:pt x="199" y="28"/>
                </a:lnTo>
                <a:lnTo>
                  <a:pt x="197" y="28"/>
                </a:lnTo>
                <a:lnTo>
                  <a:pt x="197" y="26"/>
                </a:lnTo>
                <a:lnTo>
                  <a:pt x="197" y="24"/>
                </a:lnTo>
                <a:lnTo>
                  <a:pt x="197" y="23"/>
                </a:lnTo>
                <a:lnTo>
                  <a:pt x="197" y="21"/>
                </a:lnTo>
                <a:lnTo>
                  <a:pt x="199" y="19"/>
                </a:lnTo>
                <a:lnTo>
                  <a:pt x="199" y="17"/>
                </a:lnTo>
                <a:lnTo>
                  <a:pt x="201" y="17"/>
                </a:lnTo>
                <a:lnTo>
                  <a:pt x="203" y="17"/>
                </a:lnTo>
                <a:lnTo>
                  <a:pt x="205" y="15"/>
                </a:lnTo>
                <a:lnTo>
                  <a:pt x="207" y="15"/>
                </a:lnTo>
                <a:lnTo>
                  <a:pt x="207" y="13"/>
                </a:lnTo>
                <a:lnTo>
                  <a:pt x="209" y="13"/>
                </a:lnTo>
                <a:lnTo>
                  <a:pt x="211" y="13"/>
                </a:lnTo>
                <a:lnTo>
                  <a:pt x="215" y="13"/>
                </a:lnTo>
                <a:lnTo>
                  <a:pt x="219" y="15"/>
                </a:lnTo>
                <a:lnTo>
                  <a:pt x="220" y="15"/>
                </a:lnTo>
                <a:lnTo>
                  <a:pt x="224" y="17"/>
                </a:lnTo>
                <a:lnTo>
                  <a:pt x="228" y="15"/>
                </a:lnTo>
                <a:lnTo>
                  <a:pt x="230" y="11"/>
                </a:lnTo>
                <a:lnTo>
                  <a:pt x="234" y="11"/>
                </a:lnTo>
                <a:lnTo>
                  <a:pt x="238" y="13"/>
                </a:lnTo>
                <a:lnTo>
                  <a:pt x="242" y="11"/>
                </a:lnTo>
                <a:lnTo>
                  <a:pt x="244" y="9"/>
                </a:lnTo>
                <a:lnTo>
                  <a:pt x="244" y="5"/>
                </a:lnTo>
                <a:lnTo>
                  <a:pt x="244" y="1"/>
                </a:lnTo>
                <a:lnTo>
                  <a:pt x="242" y="0"/>
                </a:lnTo>
                <a:lnTo>
                  <a:pt x="244" y="0"/>
                </a:lnTo>
                <a:lnTo>
                  <a:pt x="247" y="0"/>
                </a:lnTo>
                <a:lnTo>
                  <a:pt x="249" y="0"/>
                </a:lnTo>
                <a:lnTo>
                  <a:pt x="253" y="0"/>
                </a:lnTo>
                <a:lnTo>
                  <a:pt x="255" y="0"/>
                </a:lnTo>
                <a:close/>
              </a:path>
            </a:pathLst>
          </a:custGeom>
          <a:solidFill>
            <a:srgbClr val="7BC36F"/>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27" name="Freeform 39">
            <a:extLst>
              <a:ext uri="{FF2B5EF4-FFF2-40B4-BE49-F238E27FC236}">
                <a16:creationId xmlns:a16="http://schemas.microsoft.com/office/drawing/2014/main" id="{5AEAF822-F5A5-025B-245F-E806FFB86CC3}"/>
              </a:ext>
            </a:extLst>
          </p:cNvPr>
          <p:cNvSpPr>
            <a:spLocks noEditPoints="1"/>
          </p:cNvSpPr>
          <p:nvPr/>
        </p:nvSpPr>
        <p:spPr bwMode="auto">
          <a:xfrm>
            <a:off x="4283817" y="5004753"/>
            <a:ext cx="933759" cy="771781"/>
          </a:xfrm>
          <a:custGeom>
            <a:avLst/>
            <a:gdLst>
              <a:gd name="T0" fmla="*/ 123 w 392"/>
              <a:gd name="T1" fmla="*/ 245 h 324"/>
              <a:gd name="T2" fmla="*/ 123 w 392"/>
              <a:gd name="T3" fmla="*/ 244 h 324"/>
              <a:gd name="T4" fmla="*/ 119 w 392"/>
              <a:gd name="T5" fmla="*/ 242 h 324"/>
              <a:gd name="T6" fmla="*/ 121 w 392"/>
              <a:gd name="T7" fmla="*/ 240 h 324"/>
              <a:gd name="T8" fmla="*/ 115 w 392"/>
              <a:gd name="T9" fmla="*/ 236 h 324"/>
              <a:gd name="T10" fmla="*/ 46 w 392"/>
              <a:gd name="T11" fmla="*/ 75 h 324"/>
              <a:gd name="T12" fmla="*/ 64 w 392"/>
              <a:gd name="T13" fmla="*/ 98 h 324"/>
              <a:gd name="T14" fmla="*/ 54 w 392"/>
              <a:gd name="T15" fmla="*/ 132 h 324"/>
              <a:gd name="T16" fmla="*/ 25 w 392"/>
              <a:gd name="T17" fmla="*/ 149 h 324"/>
              <a:gd name="T18" fmla="*/ 8 w 392"/>
              <a:gd name="T19" fmla="*/ 142 h 324"/>
              <a:gd name="T20" fmla="*/ 35 w 392"/>
              <a:gd name="T21" fmla="*/ 71 h 324"/>
              <a:gd name="T22" fmla="*/ 381 w 392"/>
              <a:gd name="T23" fmla="*/ 46 h 324"/>
              <a:gd name="T24" fmla="*/ 379 w 392"/>
              <a:gd name="T25" fmla="*/ 90 h 324"/>
              <a:gd name="T26" fmla="*/ 367 w 392"/>
              <a:gd name="T27" fmla="*/ 157 h 324"/>
              <a:gd name="T28" fmla="*/ 352 w 392"/>
              <a:gd name="T29" fmla="*/ 203 h 324"/>
              <a:gd name="T30" fmla="*/ 333 w 392"/>
              <a:gd name="T31" fmla="*/ 245 h 324"/>
              <a:gd name="T32" fmla="*/ 288 w 392"/>
              <a:gd name="T33" fmla="*/ 263 h 324"/>
              <a:gd name="T34" fmla="*/ 267 w 392"/>
              <a:gd name="T35" fmla="*/ 286 h 324"/>
              <a:gd name="T36" fmla="*/ 233 w 392"/>
              <a:gd name="T37" fmla="*/ 305 h 324"/>
              <a:gd name="T38" fmla="*/ 206 w 392"/>
              <a:gd name="T39" fmla="*/ 303 h 324"/>
              <a:gd name="T40" fmla="*/ 183 w 392"/>
              <a:gd name="T41" fmla="*/ 309 h 324"/>
              <a:gd name="T42" fmla="*/ 156 w 392"/>
              <a:gd name="T43" fmla="*/ 320 h 324"/>
              <a:gd name="T44" fmla="*/ 119 w 392"/>
              <a:gd name="T45" fmla="*/ 311 h 324"/>
              <a:gd name="T46" fmla="*/ 113 w 392"/>
              <a:gd name="T47" fmla="*/ 297 h 324"/>
              <a:gd name="T48" fmla="*/ 106 w 392"/>
              <a:gd name="T49" fmla="*/ 280 h 324"/>
              <a:gd name="T50" fmla="*/ 104 w 392"/>
              <a:gd name="T51" fmla="*/ 286 h 324"/>
              <a:gd name="T52" fmla="*/ 85 w 392"/>
              <a:gd name="T53" fmla="*/ 286 h 324"/>
              <a:gd name="T54" fmla="*/ 77 w 392"/>
              <a:gd name="T55" fmla="*/ 255 h 324"/>
              <a:gd name="T56" fmla="*/ 100 w 392"/>
              <a:gd name="T57" fmla="*/ 249 h 324"/>
              <a:gd name="T58" fmla="*/ 117 w 392"/>
              <a:gd name="T59" fmla="*/ 247 h 324"/>
              <a:gd name="T60" fmla="*/ 117 w 392"/>
              <a:gd name="T61" fmla="*/ 232 h 324"/>
              <a:gd name="T62" fmla="*/ 135 w 392"/>
              <a:gd name="T63" fmla="*/ 215 h 324"/>
              <a:gd name="T64" fmla="*/ 144 w 392"/>
              <a:gd name="T65" fmla="*/ 207 h 324"/>
              <a:gd name="T66" fmla="*/ 117 w 392"/>
              <a:gd name="T67" fmla="*/ 217 h 324"/>
              <a:gd name="T68" fmla="*/ 102 w 392"/>
              <a:gd name="T69" fmla="*/ 236 h 324"/>
              <a:gd name="T70" fmla="*/ 96 w 392"/>
              <a:gd name="T71" fmla="*/ 228 h 324"/>
              <a:gd name="T72" fmla="*/ 85 w 392"/>
              <a:gd name="T73" fmla="*/ 242 h 324"/>
              <a:gd name="T74" fmla="*/ 46 w 392"/>
              <a:gd name="T75" fmla="*/ 217 h 324"/>
              <a:gd name="T76" fmla="*/ 62 w 392"/>
              <a:gd name="T77" fmla="*/ 195 h 324"/>
              <a:gd name="T78" fmla="*/ 87 w 392"/>
              <a:gd name="T79" fmla="*/ 203 h 324"/>
              <a:gd name="T80" fmla="*/ 110 w 392"/>
              <a:gd name="T81" fmla="*/ 192 h 324"/>
              <a:gd name="T82" fmla="*/ 110 w 392"/>
              <a:gd name="T83" fmla="*/ 188 h 324"/>
              <a:gd name="T84" fmla="*/ 81 w 392"/>
              <a:gd name="T85" fmla="*/ 195 h 324"/>
              <a:gd name="T86" fmla="*/ 81 w 392"/>
              <a:gd name="T87" fmla="*/ 172 h 324"/>
              <a:gd name="T88" fmla="*/ 71 w 392"/>
              <a:gd name="T89" fmla="*/ 182 h 324"/>
              <a:gd name="T90" fmla="*/ 52 w 392"/>
              <a:gd name="T91" fmla="*/ 194 h 324"/>
              <a:gd name="T92" fmla="*/ 23 w 392"/>
              <a:gd name="T93" fmla="*/ 167 h 324"/>
              <a:gd name="T94" fmla="*/ 39 w 392"/>
              <a:gd name="T95" fmla="*/ 157 h 324"/>
              <a:gd name="T96" fmla="*/ 42 w 392"/>
              <a:gd name="T97" fmla="*/ 146 h 324"/>
              <a:gd name="T98" fmla="*/ 69 w 392"/>
              <a:gd name="T99" fmla="*/ 128 h 324"/>
              <a:gd name="T100" fmla="*/ 77 w 392"/>
              <a:gd name="T101" fmla="*/ 103 h 324"/>
              <a:gd name="T102" fmla="*/ 104 w 392"/>
              <a:gd name="T103" fmla="*/ 103 h 324"/>
              <a:gd name="T104" fmla="*/ 135 w 392"/>
              <a:gd name="T105" fmla="*/ 103 h 324"/>
              <a:gd name="T106" fmla="*/ 204 w 392"/>
              <a:gd name="T107" fmla="*/ 146 h 324"/>
              <a:gd name="T108" fmla="*/ 236 w 392"/>
              <a:gd name="T109" fmla="*/ 157 h 324"/>
              <a:gd name="T110" fmla="*/ 273 w 392"/>
              <a:gd name="T111" fmla="*/ 123 h 324"/>
              <a:gd name="T112" fmla="*/ 252 w 392"/>
              <a:gd name="T113" fmla="*/ 75 h 324"/>
              <a:gd name="T114" fmla="*/ 256 w 392"/>
              <a:gd name="T115" fmla="*/ 34 h 324"/>
              <a:gd name="T116" fmla="*/ 296 w 392"/>
              <a:gd name="T117" fmla="*/ 27 h 324"/>
              <a:gd name="T118" fmla="*/ 329 w 392"/>
              <a:gd name="T119" fmla="*/ 1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2" h="324">
                <a:moveTo>
                  <a:pt x="113" y="295"/>
                </a:moveTo>
                <a:lnTo>
                  <a:pt x="112" y="297"/>
                </a:lnTo>
                <a:lnTo>
                  <a:pt x="112" y="295"/>
                </a:lnTo>
                <a:lnTo>
                  <a:pt x="110" y="295"/>
                </a:lnTo>
                <a:lnTo>
                  <a:pt x="110" y="293"/>
                </a:lnTo>
                <a:lnTo>
                  <a:pt x="112" y="295"/>
                </a:lnTo>
                <a:lnTo>
                  <a:pt x="113" y="295"/>
                </a:lnTo>
                <a:close/>
                <a:moveTo>
                  <a:pt x="117" y="247"/>
                </a:moveTo>
                <a:lnTo>
                  <a:pt x="115" y="247"/>
                </a:lnTo>
                <a:lnTo>
                  <a:pt x="117" y="247"/>
                </a:lnTo>
                <a:close/>
                <a:moveTo>
                  <a:pt x="123" y="245"/>
                </a:moveTo>
                <a:lnTo>
                  <a:pt x="121" y="247"/>
                </a:lnTo>
                <a:lnTo>
                  <a:pt x="121" y="245"/>
                </a:lnTo>
                <a:lnTo>
                  <a:pt x="123" y="245"/>
                </a:lnTo>
                <a:close/>
                <a:moveTo>
                  <a:pt x="108" y="247"/>
                </a:moveTo>
                <a:lnTo>
                  <a:pt x="106" y="247"/>
                </a:lnTo>
                <a:lnTo>
                  <a:pt x="108" y="245"/>
                </a:lnTo>
                <a:lnTo>
                  <a:pt x="110" y="247"/>
                </a:lnTo>
                <a:lnTo>
                  <a:pt x="108" y="247"/>
                </a:lnTo>
                <a:close/>
                <a:moveTo>
                  <a:pt x="123" y="245"/>
                </a:moveTo>
                <a:lnTo>
                  <a:pt x="123" y="244"/>
                </a:lnTo>
                <a:lnTo>
                  <a:pt x="123" y="245"/>
                </a:lnTo>
                <a:close/>
                <a:moveTo>
                  <a:pt x="113" y="244"/>
                </a:moveTo>
                <a:lnTo>
                  <a:pt x="115" y="244"/>
                </a:lnTo>
                <a:lnTo>
                  <a:pt x="117" y="245"/>
                </a:lnTo>
                <a:lnTo>
                  <a:pt x="117" y="247"/>
                </a:lnTo>
                <a:lnTo>
                  <a:pt x="115" y="247"/>
                </a:lnTo>
                <a:lnTo>
                  <a:pt x="113" y="247"/>
                </a:lnTo>
                <a:lnTo>
                  <a:pt x="112" y="247"/>
                </a:lnTo>
                <a:lnTo>
                  <a:pt x="110" y="247"/>
                </a:lnTo>
                <a:lnTo>
                  <a:pt x="110" y="245"/>
                </a:lnTo>
                <a:lnTo>
                  <a:pt x="110" y="244"/>
                </a:lnTo>
                <a:lnTo>
                  <a:pt x="112" y="244"/>
                </a:lnTo>
                <a:lnTo>
                  <a:pt x="113" y="244"/>
                </a:lnTo>
                <a:close/>
                <a:moveTo>
                  <a:pt x="115" y="242"/>
                </a:moveTo>
                <a:lnTo>
                  <a:pt x="117" y="242"/>
                </a:lnTo>
                <a:lnTo>
                  <a:pt x="115" y="242"/>
                </a:lnTo>
                <a:close/>
                <a:moveTo>
                  <a:pt x="121" y="242"/>
                </a:moveTo>
                <a:lnTo>
                  <a:pt x="123" y="242"/>
                </a:lnTo>
                <a:lnTo>
                  <a:pt x="123" y="244"/>
                </a:lnTo>
                <a:lnTo>
                  <a:pt x="121" y="244"/>
                </a:lnTo>
                <a:lnTo>
                  <a:pt x="123" y="244"/>
                </a:lnTo>
                <a:lnTo>
                  <a:pt x="123" y="245"/>
                </a:lnTo>
                <a:lnTo>
                  <a:pt x="121" y="245"/>
                </a:lnTo>
                <a:lnTo>
                  <a:pt x="119" y="245"/>
                </a:lnTo>
                <a:lnTo>
                  <a:pt x="119" y="247"/>
                </a:lnTo>
                <a:lnTo>
                  <a:pt x="117" y="245"/>
                </a:lnTo>
                <a:lnTo>
                  <a:pt x="117" y="244"/>
                </a:lnTo>
                <a:lnTo>
                  <a:pt x="115" y="244"/>
                </a:lnTo>
                <a:lnTo>
                  <a:pt x="113" y="244"/>
                </a:lnTo>
                <a:lnTo>
                  <a:pt x="115" y="244"/>
                </a:lnTo>
                <a:lnTo>
                  <a:pt x="117" y="244"/>
                </a:lnTo>
                <a:lnTo>
                  <a:pt x="115" y="244"/>
                </a:lnTo>
                <a:lnTo>
                  <a:pt x="115" y="242"/>
                </a:lnTo>
                <a:lnTo>
                  <a:pt x="117" y="242"/>
                </a:lnTo>
                <a:lnTo>
                  <a:pt x="119" y="242"/>
                </a:lnTo>
                <a:lnTo>
                  <a:pt x="121" y="242"/>
                </a:lnTo>
                <a:lnTo>
                  <a:pt x="123" y="242"/>
                </a:lnTo>
                <a:lnTo>
                  <a:pt x="121" y="242"/>
                </a:lnTo>
                <a:close/>
                <a:moveTo>
                  <a:pt x="119" y="242"/>
                </a:moveTo>
                <a:lnTo>
                  <a:pt x="117" y="242"/>
                </a:lnTo>
                <a:lnTo>
                  <a:pt x="117" y="240"/>
                </a:lnTo>
                <a:lnTo>
                  <a:pt x="119" y="240"/>
                </a:lnTo>
                <a:lnTo>
                  <a:pt x="119" y="242"/>
                </a:lnTo>
                <a:close/>
                <a:moveTo>
                  <a:pt x="117" y="240"/>
                </a:moveTo>
                <a:lnTo>
                  <a:pt x="115" y="240"/>
                </a:lnTo>
                <a:lnTo>
                  <a:pt x="117" y="240"/>
                </a:lnTo>
                <a:close/>
                <a:moveTo>
                  <a:pt x="121" y="240"/>
                </a:moveTo>
                <a:lnTo>
                  <a:pt x="121" y="242"/>
                </a:lnTo>
                <a:lnTo>
                  <a:pt x="119" y="242"/>
                </a:lnTo>
                <a:lnTo>
                  <a:pt x="119" y="240"/>
                </a:lnTo>
                <a:lnTo>
                  <a:pt x="121" y="240"/>
                </a:lnTo>
                <a:close/>
                <a:moveTo>
                  <a:pt x="117" y="240"/>
                </a:moveTo>
                <a:lnTo>
                  <a:pt x="115" y="240"/>
                </a:lnTo>
                <a:lnTo>
                  <a:pt x="117" y="240"/>
                </a:lnTo>
                <a:close/>
                <a:moveTo>
                  <a:pt x="121" y="240"/>
                </a:moveTo>
                <a:lnTo>
                  <a:pt x="119" y="240"/>
                </a:lnTo>
                <a:lnTo>
                  <a:pt x="117" y="240"/>
                </a:lnTo>
                <a:lnTo>
                  <a:pt x="119" y="240"/>
                </a:lnTo>
                <a:lnTo>
                  <a:pt x="121" y="240"/>
                </a:lnTo>
                <a:close/>
                <a:moveTo>
                  <a:pt x="117" y="240"/>
                </a:moveTo>
                <a:lnTo>
                  <a:pt x="117" y="238"/>
                </a:lnTo>
                <a:lnTo>
                  <a:pt x="117" y="240"/>
                </a:lnTo>
                <a:close/>
                <a:moveTo>
                  <a:pt x="115" y="240"/>
                </a:moveTo>
                <a:lnTo>
                  <a:pt x="115" y="238"/>
                </a:lnTo>
                <a:lnTo>
                  <a:pt x="115" y="240"/>
                </a:lnTo>
                <a:close/>
                <a:moveTo>
                  <a:pt x="119" y="238"/>
                </a:moveTo>
                <a:lnTo>
                  <a:pt x="119" y="240"/>
                </a:lnTo>
                <a:lnTo>
                  <a:pt x="121" y="240"/>
                </a:lnTo>
                <a:lnTo>
                  <a:pt x="119" y="240"/>
                </a:lnTo>
                <a:lnTo>
                  <a:pt x="119" y="238"/>
                </a:lnTo>
                <a:lnTo>
                  <a:pt x="117" y="238"/>
                </a:lnTo>
                <a:lnTo>
                  <a:pt x="119" y="238"/>
                </a:lnTo>
                <a:close/>
                <a:moveTo>
                  <a:pt x="115" y="238"/>
                </a:moveTo>
                <a:lnTo>
                  <a:pt x="117" y="238"/>
                </a:lnTo>
                <a:lnTo>
                  <a:pt x="115" y="238"/>
                </a:lnTo>
                <a:close/>
                <a:moveTo>
                  <a:pt x="115" y="236"/>
                </a:moveTo>
                <a:lnTo>
                  <a:pt x="117" y="238"/>
                </a:lnTo>
                <a:lnTo>
                  <a:pt x="115" y="238"/>
                </a:lnTo>
                <a:lnTo>
                  <a:pt x="115" y="236"/>
                </a:lnTo>
                <a:close/>
                <a:moveTo>
                  <a:pt x="135" y="213"/>
                </a:moveTo>
                <a:lnTo>
                  <a:pt x="133" y="215"/>
                </a:lnTo>
                <a:lnTo>
                  <a:pt x="133" y="213"/>
                </a:lnTo>
                <a:lnTo>
                  <a:pt x="135" y="213"/>
                </a:lnTo>
                <a:close/>
                <a:moveTo>
                  <a:pt x="138" y="213"/>
                </a:moveTo>
                <a:lnTo>
                  <a:pt x="138" y="211"/>
                </a:lnTo>
                <a:lnTo>
                  <a:pt x="138" y="209"/>
                </a:lnTo>
                <a:lnTo>
                  <a:pt x="140" y="209"/>
                </a:lnTo>
                <a:lnTo>
                  <a:pt x="140" y="211"/>
                </a:lnTo>
                <a:lnTo>
                  <a:pt x="138" y="213"/>
                </a:lnTo>
                <a:close/>
                <a:moveTo>
                  <a:pt x="37" y="76"/>
                </a:moveTo>
                <a:lnTo>
                  <a:pt x="39" y="76"/>
                </a:lnTo>
                <a:lnTo>
                  <a:pt x="40" y="76"/>
                </a:lnTo>
                <a:lnTo>
                  <a:pt x="40" y="75"/>
                </a:lnTo>
                <a:lnTo>
                  <a:pt x="40" y="73"/>
                </a:lnTo>
                <a:lnTo>
                  <a:pt x="42" y="73"/>
                </a:lnTo>
                <a:lnTo>
                  <a:pt x="44" y="73"/>
                </a:lnTo>
                <a:lnTo>
                  <a:pt x="44" y="75"/>
                </a:lnTo>
                <a:lnTo>
                  <a:pt x="46" y="76"/>
                </a:lnTo>
                <a:lnTo>
                  <a:pt x="46" y="75"/>
                </a:lnTo>
                <a:lnTo>
                  <a:pt x="48" y="75"/>
                </a:lnTo>
                <a:lnTo>
                  <a:pt x="48" y="76"/>
                </a:lnTo>
                <a:lnTo>
                  <a:pt x="50" y="76"/>
                </a:lnTo>
                <a:lnTo>
                  <a:pt x="50" y="75"/>
                </a:lnTo>
                <a:lnTo>
                  <a:pt x="52" y="75"/>
                </a:lnTo>
                <a:lnTo>
                  <a:pt x="54" y="76"/>
                </a:lnTo>
                <a:lnTo>
                  <a:pt x="52" y="78"/>
                </a:lnTo>
                <a:lnTo>
                  <a:pt x="54" y="80"/>
                </a:lnTo>
                <a:lnTo>
                  <a:pt x="56" y="82"/>
                </a:lnTo>
                <a:lnTo>
                  <a:pt x="56" y="84"/>
                </a:lnTo>
                <a:lnTo>
                  <a:pt x="56" y="86"/>
                </a:lnTo>
                <a:lnTo>
                  <a:pt x="56" y="88"/>
                </a:lnTo>
                <a:lnTo>
                  <a:pt x="56" y="90"/>
                </a:lnTo>
                <a:lnTo>
                  <a:pt x="56" y="92"/>
                </a:lnTo>
                <a:lnTo>
                  <a:pt x="56" y="94"/>
                </a:lnTo>
                <a:lnTo>
                  <a:pt x="58" y="94"/>
                </a:lnTo>
                <a:lnTo>
                  <a:pt x="60" y="94"/>
                </a:lnTo>
                <a:lnTo>
                  <a:pt x="62" y="94"/>
                </a:lnTo>
                <a:lnTo>
                  <a:pt x="64" y="96"/>
                </a:lnTo>
                <a:lnTo>
                  <a:pt x="64" y="98"/>
                </a:lnTo>
                <a:lnTo>
                  <a:pt x="64" y="99"/>
                </a:lnTo>
                <a:lnTo>
                  <a:pt x="62" y="101"/>
                </a:lnTo>
                <a:lnTo>
                  <a:pt x="62" y="103"/>
                </a:lnTo>
                <a:lnTo>
                  <a:pt x="62" y="105"/>
                </a:lnTo>
                <a:lnTo>
                  <a:pt x="60" y="107"/>
                </a:lnTo>
                <a:lnTo>
                  <a:pt x="60" y="111"/>
                </a:lnTo>
                <a:lnTo>
                  <a:pt x="60" y="115"/>
                </a:lnTo>
                <a:lnTo>
                  <a:pt x="60" y="117"/>
                </a:lnTo>
                <a:lnTo>
                  <a:pt x="62" y="119"/>
                </a:lnTo>
                <a:lnTo>
                  <a:pt x="64" y="121"/>
                </a:lnTo>
                <a:lnTo>
                  <a:pt x="64" y="126"/>
                </a:lnTo>
                <a:lnTo>
                  <a:pt x="64" y="128"/>
                </a:lnTo>
                <a:lnTo>
                  <a:pt x="62" y="130"/>
                </a:lnTo>
                <a:lnTo>
                  <a:pt x="60" y="130"/>
                </a:lnTo>
                <a:lnTo>
                  <a:pt x="60" y="132"/>
                </a:lnTo>
                <a:lnTo>
                  <a:pt x="58" y="132"/>
                </a:lnTo>
                <a:lnTo>
                  <a:pt x="58" y="134"/>
                </a:lnTo>
                <a:lnTo>
                  <a:pt x="56" y="134"/>
                </a:lnTo>
                <a:lnTo>
                  <a:pt x="54" y="134"/>
                </a:lnTo>
                <a:lnTo>
                  <a:pt x="54" y="132"/>
                </a:lnTo>
                <a:lnTo>
                  <a:pt x="52" y="132"/>
                </a:lnTo>
                <a:lnTo>
                  <a:pt x="54" y="134"/>
                </a:lnTo>
                <a:lnTo>
                  <a:pt x="52" y="134"/>
                </a:lnTo>
                <a:lnTo>
                  <a:pt x="52" y="136"/>
                </a:lnTo>
                <a:lnTo>
                  <a:pt x="50" y="136"/>
                </a:lnTo>
                <a:lnTo>
                  <a:pt x="48" y="136"/>
                </a:lnTo>
                <a:lnTo>
                  <a:pt x="46" y="138"/>
                </a:lnTo>
                <a:lnTo>
                  <a:pt x="44" y="138"/>
                </a:lnTo>
                <a:lnTo>
                  <a:pt x="42" y="140"/>
                </a:lnTo>
                <a:lnTo>
                  <a:pt x="40" y="140"/>
                </a:lnTo>
                <a:lnTo>
                  <a:pt x="40" y="142"/>
                </a:lnTo>
                <a:lnTo>
                  <a:pt x="39" y="144"/>
                </a:lnTo>
                <a:lnTo>
                  <a:pt x="37" y="144"/>
                </a:lnTo>
                <a:lnTo>
                  <a:pt x="35" y="144"/>
                </a:lnTo>
                <a:lnTo>
                  <a:pt x="33" y="146"/>
                </a:lnTo>
                <a:lnTo>
                  <a:pt x="31" y="146"/>
                </a:lnTo>
                <a:lnTo>
                  <a:pt x="29" y="147"/>
                </a:lnTo>
                <a:lnTo>
                  <a:pt x="27" y="147"/>
                </a:lnTo>
                <a:lnTo>
                  <a:pt x="27" y="149"/>
                </a:lnTo>
                <a:lnTo>
                  <a:pt x="25" y="149"/>
                </a:lnTo>
                <a:lnTo>
                  <a:pt x="23" y="151"/>
                </a:lnTo>
                <a:lnTo>
                  <a:pt x="23" y="153"/>
                </a:lnTo>
                <a:lnTo>
                  <a:pt x="21" y="153"/>
                </a:lnTo>
                <a:lnTo>
                  <a:pt x="21" y="155"/>
                </a:lnTo>
                <a:lnTo>
                  <a:pt x="21" y="157"/>
                </a:lnTo>
                <a:lnTo>
                  <a:pt x="21" y="159"/>
                </a:lnTo>
                <a:lnTo>
                  <a:pt x="19" y="159"/>
                </a:lnTo>
                <a:lnTo>
                  <a:pt x="17" y="159"/>
                </a:lnTo>
                <a:lnTo>
                  <a:pt x="17" y="157"/>
                </a:lnTo>
                <a:lnTo>
                  <a:pt x="15" y="157"/>
                </a:lnTo>
                <a:lnTo>
                  <a:pt x="14" y="155"/>
                </a:lnTo>
                <a:lnTo>
                  <a:pt x="14" y="153"/>
                </a:lnTo>
                <a:lnTo>
                  <a:pt x="14" y="151"/>
                </a:lnTo>
                <a:lnTo>
                  <a:pt x="12" y="151"/>
                </a:lnTo>
                <a:lnTo>
                  <a:pt x="12" y="149"/>
                </a:lnTo>
                <a:lnTo>
                  <a:pt x="10" y="147"/>
                </a:lnTo>
                <a:lnTo>
                  <a:pt x="10" y="146"/>
                </a:lnTo>
                <a:lnTo>
                  <a:pt x="8" y="146"/>
                </a:lnTo>
                <a:lnTo>
                  <a:pt x="8" y="144"/>
                </a:lnTo>
                <a:lnTo>
                  <a:pt x="8" y="142"/>
                </a:lnTo>
                <a:lnTo>
                  <a:pt x="6" y="142"/>
                </a:lnTo>
                <a:lnTo>
                  <a:pt x="6" y="140"/>
                </a:lnTo>
                <a:lnTo>
                  <a:pt x="4" y="138"/>
                </a:lnTo>
                <a:lnTo>
                  <a:pt x="4" y="136"/>
                </a:lnTo>
                <a:lnTo>
                  <a:pt x="2" y="136"/>
                </a:lnTo>
                <a:lnTo>
                  <a:pt x="2" y="134"/>
                </a:lnTo>
                <a:lnTo>
                  <a:pt x="0" y="132"/>
                </a:lnTo>
                <a:lnTo>
                  <a:pt x="8" y="121"/>
                </a:lnTo>
                <a:lnTo>
                  <a:pt x="10" y="119"/>
                </a:lnTo>
                <a:lnTo>
                  <a:pt x="12" y="115"/>
                </a:lnTo>
                <a:lnTo>
                  <a:pt x="12" y="111"/>
                </a:lnTo>
                <a:lnTo>
                  <a:pt x="14" y="107"/>
                </a:lnTo>
                <a:lnTo>
                  <a:pt x="17" y="101"/>
                </a:lnTo>
                <a:lnTo>
                  <a:pt x="19" y="98"/>
                </a:lnTo>
                <a:lnTo>
                  <a:pt x="21" y="92"/>
                </a:lnTo>
                <a:lnTo>
                  <a:pt x="25" y="86"/>
                </a:lnTo>
                <a:lnTo>
                  <a:pt x="27" y="80"/>
                </a:lnTo>
                <a:lnTo>
                  <a:pt x="31" y="75"/>
                </a:lnTo>
                <a:lnTo>
                  <a:pt x="33" y="73"/>
                </a:lnTo>
                <a:lnTo>
                  <a:pt x="35" y="71"/>
                </a:lnTo>
                <a:lnTo>
                  <a:pt x="35" y="73"/>
                </a:lnTo>
                <a:lnTo>
                  <a:pt x="37" y="75"/>
                </a:lnTo>
                <a:lnTo>
                  <a:pt x="37" y="76"/>
                </a:lnTo>
                <a:close/>
                <a:moveTo>
                  <a:pt x="369" y="0"/>
                </a:moveTo>
                <a:lnTo>
                  <a:pt x="371" y="2"/>
                </a:lnTo>
                <a:lnTo>
                  <a:pt x="371" y="5"/>
                </a:lnTo>
                <a:lnTo>
                  <a:pt x="373" y="9"/>
                </a:lnTo>
                <a:lnTo>
                  <a:pt x="373" y="11"/>
                </a:lnTo>
                <a:lnTo>
                  <a:pt x="375" y="13"/>
                </a:lnTo>
                <a:lnTo>
                  <a:pt x="375" y="17"/>
                </a:lnTo>
                <a:lnTo>
                  <a:pt x="375" y="19"/>
                </a:lnTo>
                <a:lnTo>
                  <a:pt x="377" y="23"/>
                </a:lnTo>
                <a:lnTo>
                  <a:pt x="377" y="25"/>
                </a:lnTo>
                <a:lnTo>
                  <a:pt x="379" y="28"/>
                </a:lnTo>
                <a:lnTo>
                  <a:pt x="379" y="30"/>
                </a:lnTo>
                <a:lnTo>
                  <a:pt x="381" y="34"/>
                </a:lnTo>
                <a:lnTo>
                  <a:pt x="381" y="38"/>
                </a:lnTo>
                <a:lnTo>
                  <a:pt x="381" y="40"/>
                </a:lnTo>
                <a:lnTo>
                  <a:pt x="381" y="42"/>
                </a:lnTo>
                <a:lnTo>
                  <a:pt x="381" y="46"/>
                </a:lnTo>
                <a:lnTo>
                  <a:pt x="382" y="48"/>
                </a:lnTo>
                <a:lnTo>
                  <a:pt x="382" y="50"/>
                </a:lnTo>
                <a:lnTo>
                  <a:pt x="382" y="51"/>
                </a:lnTo>
                <a:lnTo>
                  <a:pt x="382" y="55"/>
                </a:lnTo>
                <a:lnTo>
                  <a:pt x="384" y="59"/>
                </a:lnTo>
                <a:lnTo>
                  <a:pt x="386" y="63"/>
                </a:lnTo>
                <a:lnTo>
                  <a:pt x="388" y="67"/>
                </a:lnTo>
                <a:lnTo>
                  <a:pt x="390" y="67"/>
                </a:lnTo>
                <a:lnTo>
                  <a:pt x="392" y="69"/>
                </a:lnTo>
                <a:lnTo>
                  <a:pt x="392" y="71"/>
                </a:lnTo>
                <a:lnTo>
                  <a:pt x="390" y="73"/>
                </a:lnTo>
                <a:lnTo>
                  <a:pt x="390" y="75"/>
                </a:lnTo>
                <a:lnTo>
                  <a:pt x="390" y="76"/>
                </a:lnTo>
                <a:lnTo>
                  <a:pt x="388" y="78"/>
                </a:lnTo>
                <a:lnTo>
                  <a:pt x="388" y="80"/>
                </a:lnTo>
                <a:lnTo>
                  <a:pt x="388" y="82"/>
                </a:lnTo>
                <a:lnTo>
                  <a:pt x="388" y="84"/>
                </a:lnTo>
                <a:lnTo>
                  <a:pt x="384" y="84"/>
                </a:lnTo>
                <a:lnTo>
                  <a:pt x="381" y="86"/>
                </a:lnTo>
                <a:lnTo>
                  <a:pt x="379" y="90"/>
                </a:lnTo>
                <a:lnTo>
                  <a:pt x="379" y="92"/>
                </a:lnTo>
                <a:lnTo>
                  <a:pt x="381" y="94"/>
                </a:lnTo>
                <a:lnTo>
                  <a:pt x="382" y="98"/>
                </a:lnTo>
                <a:lnTo>
                  <a:pt x="382" y="101"/>
                </a:lnTo>
                <a:lnTo>
                  <a:pt x="382" y="105"/>
                </a:lnTo>
                <a:lnTo>
                  <a:pt x="381" y="109"/>
                </a:lnTo>
                <a:lnTo>
                  <a:pt x="381" y="113"/>
                </a:lnTo>
                <a:lnTo>
                  <a:pt x="381" y="115"/>
                </a:lnTo>
                <a:lnTo>
                  <a:pt x="379" y="117"/>
                </a:lnTo>
                <a:lnTo>
                  <a:pt x="379" y="121"/>
                </a:lnTo>
                <a:lnTo>
                  <a:pt x="377" y="124"/>
                </a:lnTo>
                <a:lnTo>
                  <a:pt x="377" y="126"/>
                </a:lnTo>
                <a:lnTo>
                  <a:pt x="375" y="130"/>
                </a:lnTo>
                <a:lnTo>
                  <a:pt x="373" y="132"/>
                </a:lnTo>
                <a:lnTo>
                  <a:pt x="371" y="136"/>
                </a:lnTo>
                <a:lnTo>
                  <a:pt x="367" y="140"/>
                </a:lnTo>
                <a:lnTo>
                  <a:pt x="367" y="144"/>
                </a:lnTo>
                <a:lnTo>
                  <a:pt x="365" y="147"/>
                </a:lnTo>
                <a:lnTo>
                  <a:pt x="365" y="151"/>
                </a:lnTo>
                <a:lnTo>
                  <a:pt x="367" y="157"/>
                </a:lnTo>
                <a:lnTo>
                  <a:pt x="363" y="163"/>
                </a:lnTo>
                <a:lnTo>
                  <a:pt x="361" y="167"/>
                </a:lnTo>
                <a:lnTo>
                  <a:pt x="359" y="171"/>
                </a:lnTo>
                <a:lnTo>
                  <a:pt x="357" y="172"/>
                </a:lnTo>
                <a:lnTo>
                  <a:pt x="357" y="176"/>
                </a:lnTo>
                <a:lnTo>
                  <a:pt x="356" y="178"/>
                </a:lnTo>
                <a:lnTo>
                  <a:pt x="356" y="180"/>
                </a:lnTo>
                <a:lnTo>
                  <a:pt x="357" y="180"/>
                </a:lnTo>
                <a:lnTo>
                  <a:pt x="357" y="182"/>
                </a:lnTo>
                <a:lnTo>
                  <a:pt x="359" y="184"/>
                </a:lnTo>
                <a:lnTo>
                  <a:pt x="359" y="186"/>
                </a:lnTo>
                <a:lnTo>
                  <a:pt x="359" y="188"/>
                </a:lnTo>
                <a:lnTo>
                  <a:pt x="357" y="190"/>
                </a:lnTo>
                <a:lnTo>
                  <a:pt x="356" y="192"/>
                </a:lnTo>
                <a:lnTo>
                  <a:pt x="356" y="194"/>
                </a:lnTo>
                <a:lnTo>
                  <a:pt x="356" y="195"/>
                </a:lnTo>
                <a:lnTo>
                  <a:pt x="354" y="197"/>
                </a:lnTo>
                <a:lnTo>
                  <a:pt x="354" y="199"/>
                </a:lnTo>
                <a:lnTo>
                  <a:pt x="354" y="201"/>
                </a:lnTo>
                <a:lnTo>
                  <a:pt x="352" y="203"/>
                </a:lnTo>
                <a:lnTo>
                  <a:pt x="350" y="205"/>
                </a:lnTo>
                <a:lnTo>
                  <a:pt x="348" y="205"/>
                </a:lnTo>
                <a:lnTo>
                  <a:pt x="344" y="205"/>
                </a:lnTo>
                <a:lnTo>
                  <a:pt x="342" y="207"/>
                </a:lnTo>
                <a:lnTo>
                  <a:pt x="340" y="211"/>
                </a:lnTo>
                <a:lnTo>
                  <a:pt x="340" y="215"/>
                </a:lnTo>
                <a:lnTo>
                  <a:pt x="340" y="219"/>
                </a:lnTo>
                <a:lnTo>
                  <a:pt x="340" y="222"/>
                </a:lnTo>
                <a:lnTo>
                  <a:pt x="342" y="222"/>
                </a:lnTo>
                <a:lnTo>
                  <a:pt x="340" y="224"/>
                </a:lnTo>
                <a:lnTo>
                  <a:pt x="340" y="226"/>
                </a:lnTo>
                <a:lnTo>
                  <a:pt x="338" y="230"/>
                </a:lnTo>
                <a:lnTo>
                  <a:pt x="336" y="232"/>
                </a:lnTo>
                <a:lnTo>
                  <a:pt x="334" y="234"/>
                </a:lnTo>
                <a:lnTo>
                  <a:pt x="333" y="234"/>
                </a:lnTo>
                <a:lnTo>
                  <a:pt x="331" y="234"/>
                </a:lnTo>
                <a:lnTo>
                  <a:pt x="329" y="234"/>
                </a:lnTo>
                <a:lnTo>
                  <a:pt x="329" y="238"/>
                </a:lnTo>
                <a:lnTo>
                  <a:pt x="331" y="244"/>
                </a:lnTo>
                <a:lnTo>
                  <a:pt x="333" y="245"/>
                </a:lnTo>
                <a:lnTo>
                  <a:pt x="333" y="249"/>
                </a:lnTo>
                <a:lnTo>
                  <a:pt x="333" y="253"/>
                </a:lnTo>
                <a:lnTo>
                  <a:pt x="331" y="255"/>
                </a:lnTo>
                <a:lnTo>
                  <a:pt x="327" y="257"/>
                </a:lnTo>
                <a:lnTo>
                  <a:pt x="323" y="255"/>
                </a:lnTo>
                <a:lnTo>
                  <a:pt x="319" y="255"/>
                </a:lnTo>
                <a:lnTo>
                  <a:pt x="317" y="259"/>
                </a:lnTo>
                <a:lnTo>
                  <a:pt x="313" y="261"/>
                </a:lnTo>
                <a:lnTo>
                  <a:pt x="309" y="259"/>
                </a:lnTo>
                <a:lnTo>
                  <a:pt x="308" y="259"/>
                </a:lnTo>
                <a:lnTo>
                  <a:pt x="304" y="257"/>
                </a:lnTo>
                <a:lnTo>
                  <a:pt x="300" y="257"/>
                </a:lnTo>
                <a:lnTo>
                  <a:pt x="298" y="257"/>
                </a:lnTo>
                <a:lnTo>
                  <a:pt x="296" y="257"/>
                </a:lnTo>
                <a:lnTo>
                  <a:pt x="296" y="259"/>
                </a:lnTo>
                <a:lnTo>
                  <a:pt x="294" y="259"/>
                </a:lnTo>
                <a:lnTo>
                  <a:pt x="292" y="261"/>
                </a:lnTo>
                <a:lnTo>
                  <a:pt x="290" y="261"/>
                </a:lnTo>
                <a:lnTo>
                  <a:pt x="288" y="261"/>
                </a:lnTo>
                <a:lnTo>
                  <a:pt x="288" y="263"/>
                </a:lnTo>
                <a:lnTo>
                  <a:pt x="286" y="265"/>
                </a:lnTo>
                <a:lnTo>
                  <a:pt x="286" y="267"/>
                </a:lnTo>
                <a:lnTo>
                  <a:pt x="286" y="268"/>
                </a:lnTo>
                <a:lnTo>
                  <a:pt x="286" y="270"/>
                </a:lnTo>
                <a:lnTo>
                  <a:pt x="286" y="272"/>
                </a:lnTo>
                <a:lnTo>
                  <a:pt x="288" y="272"/>
                </a:lnTo>
                <a:lnTo>
                  <a:pt x="288" y="274"/>
                </a:lnTo>
                <a:lnTo>
                  <a:pt x="286" y="276"/>
                </a:lnTo>
                <a:lnTo>
                  <a:pt x="284" y="276"/>
                </a:lnTo>
                <a:lnTo>
                  <a:pt x="283" y="276"/>
                </a:lnTo>
                <a:lnTo>
                  <a:pt x="281" y="276"/>
                </a:lnTo>
                <a:lnTo>
                  <a:pt x="277" y="276"/>
                </a:lnTo>
                <a:lnTo>
                  <a:pt x="275" y="274"/>
                </a:lnTo>
                <a:lnTo>
                  <a:pt x="271" y="274"/>
                </a:lnTo>
                <a:lnTo>
                  <a:pt x="267" y="276"/>
                </a:lnTo>
                <a:lnTo>
                  <a:pt x="267" y="278"/>
                </a:lnTo>
                <a:lnTo>
                  <a:pt x="265" y="280"/>
                </a:lnTo>
                <a:lnTo>
                  <a:pt x="267" y="280"/>
                </a:lnTo>
                <a:lnTo>
                  <a:pt x="267" y="282"/>
                </a:lnTo>
                <a:lnTo>
                  <a:pt x="267" y="286"/>
                </a:lnTo>
                <a:lnTo>
                  <a:pt x="267" y="288"/>
                </a:lnTo>
                <a:lnTo>
                  <a:pt x="267" y="290"/>
                </a:lnTo>
                <a:lnTo>
                  <a:pt x="265" y="292"/>
                </a:lnTo>
                <a:lnTo>
                  <a:pt x="263" y="292"/>
                </a:lnTo>
                <a:lnTo>
                  <a:pt x="259" y="292"/>
                </a:lnTo>
                <a:lnTo>
                  <a:pt x="258" y="293"/>
                </a:lnTo>
                <a:lnTo>
                  <a:pt x="256" y="295"/>
                </a:lnTo>
                <a:lnTo>
                  <a:pt x="256" y="297"/>
                </a:lnTo>
                <a:lnTo>
                  <a:pt x="252" y="297"/>
                </a:lnTo>
                <a:lnTo>
                  <a:pt x="250" y="297"/>
                </a:lnTo>
                <a:lnTo>
                  <a:pt x="248" y="295"/>
                </a:lnTo>
                <a:lnTo>
                  <a:pt x="244" y="293"/>
                </a:lnTo>
                <a:lnTo>
                  <a:pt x="242" y="293"/>
                </a:lnTo>
                <a:lnTo>
                  <a:pt x="238" y="295"/>
                </a:lnTo>
                <a:lnTo>
                  <a:pt x="238" y="297"/>
                </a:lnTo>
                <a:lnTo>
                  <a:pt x="238" y="299"/>
                </a:lnTo>
                <a:lnTo>
                  <a:pt x="238" y="301"/>
                </a:lnTo>
                <a:lnTo>
                  <a:pt x="236" y="303"/>
                </a:lnTo>
                <a:lnTo>
                  <a:pt x="236" y="305"/>
                </a:lnTo>
                <a:lnTo>
                  <a:pt x="233" y="305"/>
                </a:lnTo>
                <a:lnTo>
                  <a:pt x="229" y="305"/>
                </a:lnTo>
                <a:lnTo>
                  <a:pt x="227" y="305"/>
                </a:lnTo>
                <a:lnTo>
                  <a:pt x="225" y="303"/>
                </a:lnTo>
                <a:lnTo>
                  <a:pt x="223" y="303"/>
                </a:lnTo>
                <a:lnTo>
                  <a:pt x="223" y="301"/>
                </a:lnTo>
                <a:lnTo>
                  <a:pt x="221" y="301"/>
                </a:lnTo>
                <a:lnTo>
                  <a:pt x="221" y="299"/>
                </a:lnTo>
                <a:lnTo>
                  <a:pt x="219" y="297"/>
                </a:lnTo>
                <a:lnTo>
                  <a:pt x="217" y="297"/>
                </a:lnTo>
                <a:lnTo>
                  <a:pt x="217" y="295"/>
                </a:lnTo>
                <a:lnTo>
                  <a:pt x="215" y="293"/>
                </a:lnTo>
                <a:lnTo>
                  <a:pt x="215" y="292"/>
                </a:lnTo>
                <a:lnTo>
                  <a:pt x="211" y="290"/>
                </a:lnTo>
                <a:lnTo>
                  <a:pt x="210" y="290"/>
                </a:lnTo>
                <a:lnTo>
                  <a:pt x="208" y="292"/>
                </a:lnTo>
                <a:lnTo>
                  <a:pt x="208" y="293"/>
                </a:lnTo>
                <a:lnTo>
                  <a:pt x="208" y="295"/>
                </a:lnTo>
                <a:lnTo>
                  <a:pt x="206" y="297"/>
                </a:lnTo>
                <a:lnTo>
                  <a:pt x="206" y="301"/>
                </a:lnTo>
                <a:lnTo>
                  <a:pt x="206" y="303"/>
                </a:lnTo>
                <a:lnTo>
                  <a:pt x="204" y="303"/>
                </a:lnTo>
                <a:lnTo>
                  <a:pt x="202" y="303"/>
                </a:lnTo>
                <a:lnTo>
                  <a:pt x="198" y="305"/>
                </a:lnTo>
                <a:lnTo>
                  <a:pt x="198" y="303"/>
                </a:lnTo>
                <a:lnTo>
                  <a:pt x="196" y="303"/>
                </a:lnTo>
                <a:lnTo>
                  <a:pt x="196" y="305"/>
                </a:lnTo>
                <a:lnTo>
                  <a:pt x="198" y="305"/>
                </a:lnTo>
                <a:lnTo>
                  <a:pt x="196" y="307"/>
                </a:lnTo>
                <a:lnTo>
                  <a:pt x="196" y="309"/>
                </a:lnTo>
                <a:lnTo>
                  <a:pt x="196" y="311"/>
                </a:lnTo>
                <a:lnTo>
                  <a:pt x="194" y="311"/>
                </a:lnTo>
                <a:lnTo>
                  <a:pt x="192" y="309"/>
                </a:lnTo>
                <a:lnTo>
                  <a:pt x="192" y="311"/>
                </a:lnTo>
                <a:lnTo>
                  <a:pt x="190" y="313"/>
                </a:lnTo>
                <a:lnTo>
                  <a:pt x="188" y="311"/>
                </a:lnTo>
                <a:lnTo>
                  <a:pt x="188" y="309"/>
                </a:lnTo>
                <a:lnTo>
                  <a:pt x="186" y="309"/>
                </a:lnTo>
                <a:lnTo>
                  <a:pt x="185" y="311"/>
                </a:lnTo>
                <a:lnTo>
                  <a:pt x="185" y="309"/>
                </a:lnTo>
                <a:lnTo>
                  <a:pt x="183" y="309"/>
                </a:lnTo>
                <a:lnTo>
                  <a:pt x="183" y="307"/>
                </a:lnTo>
                <a:lnTo>
                  <a:pt x="181" y="309"/>
                </a:lnTo>
                <a:lnTo>
                  <a:pt x="179" y="309"/>
                </a:lnTo>
                <a:lnTo>
                  <a:pt x="179" y="307"/>
                </a:lnTo>
                <a:lnTo>
                  <a:pt x="177" y="309"/>
                </a:lnTo>
                <a:lnTo>
                  <a:pt x="177" y="311"/>
                </a:lnTo>
                <a:lnTo>
                  <a:pt x="175" y="313"/>
                </a:lnTo>
                <a:lnTo>
                  <a:pt x="175" y="315"/>
                </a:lnTo>
                <a:lnTo>
                  <a:pt x="175" y="313"/>
                </a:lnTo>
                <a:lnTo>
                  <a:pt x="173" y="313"/>
                </a:lnTo>
                <a:lnTo>
                  <a:pt x="171" y="313"/>
                </a:lnTo>
                <a:lnTo>
                  <a:pt x="169" y="315"/>
                </a:lnTo>
                <a:lnTo>
                  <a:pt x="167" y="315"/>
                </a:lnTo>
                <a:lnTo>
                  <a:pt x="165" y="315"/>
                </a:lnTo>
                <a:lnTo>
                  <a:pt x="163" y="315"/>
                </a:lnTo>
                <a:lnTo>
                  <a:pt x="163" y="316"/>
                </a:lnTo>
                <a:lnTo>
                  <a:pt x="162" y="320"/>
                </a:lnTo>
                <a:lnTo>
                  <a:pt x="160" y="320"/>
                </a:lnTo>
                <a:lnTo>
                  <a:pt x="158" y="322"/>
                </a:lnTo>
                <a:lnTo>
                  <a:pt x="156" y="320"/>
                </a:lnTo>
                <a:lnTo>
                  <a:pt x="154" y="320"/>
                </a:lnTo>
                <a:lnTo>
                  <a:pt x="152" y="320"/>
                </a:lnTo>
                <a:lnTo>
                  <a:pt x="150" y="320"/>
                </a:lnTo>
                <a:lnTo>
                  <a:pt x="150" y="322"/>
                </a:lnTo>
                <a:lnTo>
                  <a:pt x="150" y="324"/>
                </a:lnTo>
                <a:lnTo>
                  <a:pt x="148" y="324"/>
                </a:lnTo>
                <a:lnTo>
                  <a:pt x="146" y="324"/>
                </a:lnTo>
                <a:lnTo>
                  <a:pt x="146" y="322"/>
                </a:lnTo>
                <a:lnTo>
                  <a:pt x="144" y="322"/>
                </a:lnTo>
                <a:lnTo>
                  <a:pt x="142" y="320"/>
                </a:lnTo>
                <a:lnTo>
                  <a:pt x="140" y="318"/>
                </a:lnTo>
                <a:lnTo>
                  <a:pt x="138" y="318"/>
                </a:lnTo>
                <a:lnTo>
                  <a:pt x="137" y="316"/>
                </a:lnTo>
                <a:lnTo>
                  <a:pt x="135" y="316"/>
                </a:lnTo>
                <a:lnTo>
                  <a:pt x="133" y="316"/>
                </a:lnTo>
                <a:lnTo>
                  <a:pt x="133" y="315"/>
                </a:lnTo>
                <a:lnTo>
                  <a:pt x="129" y="315"/>
                </a:lnTo>
                <a:lnTo>
                  <a:pt x="125" y="315"/>
                </a:lnTo>
                <a:lnTo>
                  <a:pt x="121" y="313"/>
                </a:lnTo>
                <a:lnTo>
                  <a:pt x="119" y="311"/>
                </a:lnTo>
                <a:lnTo>
                  <a:pt x="117" y="309"/>
                </a:lnTo>
                <a:lnTo>
                  <a:pt x="117" y="307"/>
                </a:lnTo>
                <a:lnTo>
                  <a:pt x="115" y="307"/>
                </a:lnTo>
                <a:lnTo>
                  <a:pt x="113" y="307"/>
                </a:lnTo>
                <a:lnTo>
                  <a:pt x="108" y="305"/>
                </a:lnTo>
                <a:lnTo>
                  <a:pt x="108" y="303"/>
                </a:lnTo>
                <a:lnTo>
                  <a:pt x="110" y="303"/>
                </a:lnTo>
                <a:lnTo>
                  <a:pt x="108" y="303"/>
                </a:lnTo>
                <a:lnTo>
                  <a:pt x="108" y="301"/>
                </a:lnTo>
                <a:lnTo>
                  <a:pt x="110" y="301"/>
                </a:lnTo>
                <a:lnTo>
                  <a:pt x="108" y="301"/>
                </a:lnTo>
                <a:lnTo>
                  <a:pt x="108" y="299"/>
                </a:lnTo>
                <a:lnTo>
                  <a:pt x="106" y="299"/>
                </a:lnTo>
                <a:lnTo>
                  <a:pt x="104" y="297"/>
                </a:lnTo>
                <a:lnTo>
                  <a:pt x="104" y="295"/>
                </a:lnTo>
                <a:lnTo>
                  <a:pt x="106" y="295"/>
                </a:lnTo>
                <a:lnTo>
                  <a:pt x="108" y="295"/>
                </a:lnTo>
                <a:lnTo>
                  <a:pt x="110" y="295"/>
                </a:lnTo>
                <a:lnTo>
                  <a:pt x="112" y="297"/>
                </a:lnTo>
                <a:lnTo>
                  <a:pt x="113" y="297"/>
                </a:lnTo>
                <a:lnTo>
                  <a:pt x="115" y="297"/>
                </a:lnTo>
                <a:lnTo>
                  <a:pt x="117" y="297"/>
                </a:lnTo>
                <a:lnTo>
                  <a:pt x="117" y="295"/>
                </a:lnTo>
                <a:lnTo>
                  <a:pt x="115" y="295"/>
                </a:lnTo>
                <a:lnTo>
                  <a:pt x="112" y="295"/>
                </a:lnTo>
                <a:lnTo>
                  <a:pt x="110" y="293"/>
                </a:lnTo>
                <a:lnTo>
                  <a:pt x="108" y="295"/>
                </a:lnTo>
                <a:lnTo>
                  <a:pt x="106" y="295"/>
                </a:lnTo>
                <a:lnTo>
                  <a:pt x="108" y="293"/>
                </a:lnTo>
                <a:lnTo>
                  <a:pt x="108" y="290"/>
                </a:lnTo>
                <a:lnTo>
                  <a:pt x="110" y="290"/>
                </a:lnTo>
                <a:lnTo>
                  <a:pt x="108" y="290"/>
                </a:lnTo>
                <a:lnTo>
                  <a:pt x="108" y="288"/>
                </a:lnTo>
                <a:lnTo>
                  <a:pt x="106" y="288"/>
                </a:lnTo>
                <a:lnTo>
                  <a:pt x="104" y="288"/>
                </a:lnTo>
                <a:lnTo>
                  <a:pt x="104" y="286"/>
                </a:lnTo>
                <a:lnTo>
                  <a:pt x="104" y="284"/>
                </a:lnTo>
                <a:lnTo>
                  <a:pt x="106" y="284"/>
                </a:lnTo>
                <a:lnTo>
                  <a:pt x="106" y="282"/>
                </a:lnTo>
                <a:lnTo>
                  <a:pt x="106" y="280"/>
                </a:lnTo>
                <a:lnTo>
                  <a:pt x="106" y="278"/>
                </a:lnTo>
                <a:lnTo>
                  <a:pt x="108" y="278"/>
                </a:lnTo>
                <a:lnTo>
                  <a:pt x="110" y="278"/>
                </a:lnTo>
                <a:lnTo>
                  <a:pt x="108" y="278"/>
                </a:lnTo>
                <a:lnTo>
                  <a:pt x="108" y="276"/>
                </a:lnTo>
                <a:lnTo>
                  <a:pt x="106" y="276"/>
                </a:lnTo>
                <a:lnTo>
                  <a:pt x="106" y="274"/>
                </a:lnTo>
                <a:lnTo>
                  <a:pt x="106" y="276"/>
                </a:lnTo>
                <a:lnTo>
                  <a:pt x="104" y="274"/>
                </a:lnTo>
                <a:lnTo>
                  <a:pt x="106" y="276"/>
                </a:lnTo>
                <a:lnTo>
                  <a:pt x="106" y="278"/>
                </a:lnTo>
                <a:lnTo>
                  <a:pt x="106" y="280"/>
                </a:lnTo>
                <a:lnTo>
                  <a:pt x="104" y="280"/>
                </a:lnTo>
                <a:lnTo>
                  <a:pt x="104" y="282"/>
                </a:lnTo>
                <a:lnTo>
                  <a:pt x="104" y="284"/>
                </a:lnTo>
                <a:lnTo>
                  <a:pt x="102" y="284"/>
                </a:lnTo>
                <a:lnTo>
                  <a:pt x="104" y="284"/>
                </a:lnTo>
                <a:lnTo>
                  <a:pt x="104" y="286"/>
                </a:lnTo>
                <a:lnTo>
                  <a:pt x="102" y="286"/>
                </a:lnTo>
                <a:lnTo>
                  <a:pt x="104" y="286"/>
                </a:lnTo>
                <a:lnTo>
                  <a:pt x="104" y="288"/>
                </a:lnTo>
                <a:lnTo>
                  <a:pt x="104" y="290"/>
                </a:lnTo>
                <a:lnTo>
                  <a:pt x="106" y="290"/>
                </a:lnTo>
                <a:lnTo>
                  <a:pt x="106" y="292"/>
                </a:lnTo>
                <a:lnTo>
                  <a:pt x="108" y="292"/>
                </a:lnTo>
                <a:lnTo>
                  <a:pt x="106" y="293"/>
                </a:lnTo>
                <a:lnTo>
                  <a:pt x="104" y="293"/>
                </a:lnTo>
                <a:lnTo>
                  <a:pt x="102" y="293"/>
                </a:lnTo>
                <a:lnTo>
                  <a:pt x="98" y="293"/>
                </a:lnTo>
                <a:lnTo>
                  <a:pt x="96" y="293"/>
                </a:lnTo>
                <a:lnTo>
                  <a:pt x="92" y="295"/>
                </a:lnTo>
                <a:lnTo>
                  <a:pt x="90" y="295"/>
                </a:lnTo>
                <a:lnTo>
                  <a:pt x="90" y="297"/>
                </a:lnTo>
                <a:lnTo>
                  <a:pt x="89" y="295"/>
                </a:lnTo>
                <a:lnTo>
                  <a:pt x="87" y="295"/>
                </a:lnTo>
                <a:lnTo>
                  <a:pt x="87" y="293"/>
                </a:lnTo>
                <a:lnTo>
                  <a:pt x="85" y="292"/>
                </a:lnTo>
                <a:lnTo>
                  <a:pt x="85" y="290"/>
                </a:lnTo>
                <a:lnTo>
                  <a:pt x="85" y="288"/>
                </a:lnTo>
                <a:lnTo>
                  <a:pt x="85" y="286"/>
                </a:lnTo>
                <a:lnTo>
                  <a:pt x="83" y="286"/>
                </a:lnTo>
                <a:lnTo>
                  <a:pt x="83" y="284"/>
                </a:lnTo>
                <a:lnTo>
                  <a:pt x="83" y="282"/>
                </a:lnTo>
                <a:lnTo>
                  <a:pt x="85" y="280"/>
                </a:lnTo>
                <a:lnTo>
                  <a:pt x="83" y="280"/>
                </a:lnTo>
                <a:lnTo>
                  <a:pt x="83" y="278"/>
                </a:lnTo>
                <a:lnTo>
                  <a:pt x="83" y="276"/>
                </a:lnTo>
                <a:lnTo>
                  <a:pt x="83" y="274"/>
                </a:lnTo>
                <a:lnTo>
                  <a:pt x="81" y="272"/>
                </a:lnTo>
                <a:lnTo>
                  <a:pt x="81" y="270"/>
                </a:lnTo>
                <a:lnTo>
                  <a:pt x="81" y="268"/>
                </a:lnTo>
                <a:lnTo>
                  <a:pt x="81" y="267"/>
                </a:lnTo>
                <a:lnTo>
                  <a:pt x="79" y="267"/>
                </a:lnTo>
                <a:lnTo>
                  <a:pt x="79" y="265"/>
                </a:lnTo>
                <a:lnTo>
                  <a:pt x="79" y="263"/>
                </a:lnTo>
                <a:lnTo>
                  <a:pt x="79" y="261"/>
                </a:lnTo>
                <a:lnTo>
                  <a:pt x="77" y="261"/>
                </a:lnTo>
                <a:lnTo>
                  <a:pt x="77" y="259"/>
                </a:lnTo>
                <a:lnTo>
                  <a:pt x="77" y="257"/>
                </a:lnTo>
                <a:lnTo>
                  <a:pt x="77" y="255"/>
                </a:lnTo>
                <a:lnTo>
                  <a:pt x="77" y="253"/>
                </a:lnTo>
                <a:lnTo>
                  <a:pt x="75" y="253"/>
                </a:lnTo>
                <a:lnTo>
                  <a:pt x="75" y="251"/>
                </a:lnTo>
                <a:lnTo>
                  <a:pt x="75" y="249"/>
                </a:lnTo>
                <a:lnTo>
                  <a:pt x="75" y="247"/>
                </a:lnTo>
                <a:lnTo>
                  <a:pt x="77" y="247"/>
                </a:lnTo>
                <a:lnTo>
                  <a:pt x="79" y="247"/>
                </a:lnTo>
                <a:lnTo>
                  <a:pt x="81" y="247"/>
                </a:lnTo>
                <a:lnTo>
                  <a:pt x="83" y="247"/>
                </a:lnTo>
                <a:lnTo>
                  <a:pt x="83" y="249"/>
                </a:lnTo>
                <a:lnTo>
                  <a:pt x="85" y="249"/>
                </a:lnTo>
                <a:lnTo>
                  <a:pt x="87" y="249"/>
                </a:lnTo>
                <a:lnTo>
                  <a:pt x="89" y="249"/>
                </a:lnTo>
                <a:lnTo>
                  <a:pt x="89" y="247"/>
                </a:lnTo>
                <a:lnTo>
                  <a:pt x="90" y="247"/>
                </a:lnTo>
                <a:lnTo>
                  <a:pt x="92" y="247"/>
                </a:lnTo>
                <a:lnTo>
                  <a:pt x="94" y="247"/>
                </a:lnTo>
                <a:lnTo>
                  <a:pt x="96" y="247"/>
                </a:lnTo>
                <a:lnTo>
                  <a:pt x="98" y="247"/>
                </a:lnTo>
                <a:lnTo>
                  <a:pt x="100" y="249"/>
                </a:lnTo>
                <a:lnTo>
                  <a:pt x="100" y="247"/>
                </a:lnTo>
                <a:lnTo>
                  <a:pt x="102" y="247"/>
                </a:lnTo>
                <a:lnTo>
                  <a:pt x="102" y="249"/>
                </a:lnTo>
                <a:lnTo>
                  <a:pt x="104" y="249"/>
                </a:lnTo>
                <a:lnTo>
                  <a:pt x="104" y="251"/>
                </a:lnTo>
                <a:lnTo>
                  <a:pt x="106" y="253"/>
                </a:lnTo>
                <a:lnTo>
                  <a:pt x="106" y="255"/>
                </a:lnTo>
                <a:lnTo>
                  <a:pt x="108" y="255"/>
                </a:lnTo>
                <a:lnTo>
                  <a:pt x="110" y="255"/>
                </a:lnTo>
                <a:lnTo>
                  <a:pt x="108" y="255"/>
                </a:lnTo>
                <a:lnTo>
                  <a:pt x="106" y="253"/>
                </a:lnTo>
                <a:lnTo>
                  <a:pt x="106" y="251"/>
                </a:lnTo>
                <a:lnTo>
                  <a:pt x="108" y="251"/>
                </a:lnTo>
                <a:lnTo>
                  <a:pt x="108" y="249"/>
                </a:lnTo>
                <a:lnTo>
                  <a:pt x="110" y="249"/>
                </a:lnTo>
                <a:lnTo>
                  <a:pt x="112" y="249"/>
                </a:lnTo>
                <a:lnTo>
                  <a:pt x="113" y="249"/>
                </a:lnTo>
                <a:lnTo>
                  <a:pt x="115" y="249"/>
                </a:lnTo>
                <a:lnTo>
                  <a:pt x="117" y="249"/>
                </a:lnTo>
                <a:lnTo>
                  <a:pt x="117" y="247"/>
                </a:lnTo>
                <a:lnTo>
                  <a:pt x="119" y="247"/>
                </a:lnTo>
                <a:lnTo>
                  <a:pt x="121" y="247"/>
                </a:lnTo>
                <a:lnTo>
                  <a:pt x="123" y="247"/>
                </a:lnTo>
                <a:lnTo>
                  <a:pt x="125" y="247"/>
                </a:lnTo>
                <a:lnTo>
                  <a:pt x="125" y="245"/>
                </a:lnTo>
                <a:lnTo>
                  <a:pt x="123" y="245"/>
                </a:lnTo>
                <a:lnTo>
                  <a:pt x="125" y="245"/>
                </a:lnTo>
                <a:lnTo>
                  <a:pt x="125" y="244"/>
                </a:lnTo>
                <a:lnTo>
                  <a:pt x="125" y="242"/>
                </a:lnTo>
                <a:lnTo>
                  <a:pt x="125" y="240"/>
                </a:lnTo>
                <a:lnTo>
                  <a:pt x="123" y="240"/>
                </a:lnTo>
                <a:lnTo>
                  <a:pt x="121" y="240"/>
                </a:lnTo>
                <a:lnTo>
                  <a:pt x="121" y="238"/>
                </a:lnTo>
                <a:lnTo>
                  <a:pt x="119" y="238"/>
                </a:lnTo>
                <a:lnTo>
                  <a:pt x="119" y="236"/>
                </a:lnTo>
                <a:lnTo>
                  <a:pt x="121" y="236"/>
                </a:lnTo>
                <a:lnTo>
                  <a:pt x="119" y="236"/>
                </a:lnTo>
                <a:lnTo>
                  <a:pt x="119" y="234"/>
                </a:lnTo>
                <a:lnTo>
                  <a:pt x="117" y="234"/>
                </a:lnTo>
                <a:lnTo>
                  <a:pt x="117" y="232"/>
                </a:lnTo>
                <a:lnTo>
                  <a:pt x="117" y="230"/>
                </a:lnTo>
                <a:lnTo>
                  <a:pt x="117" y="228"/>
                </a:lnTo>
                <a:lnTo>
                  <a:pt x="117" y="226"/>
                </a:lnTo>
                <a:lnTo>
                  <a:pt x="117" y="224"/>
                </a:lnTo>
                <a:lnTo>
                  <a:pt x="117" y="222"/>
                </a:lnTo>
                <a:lnTo>
                  <a:pt x="117" y="220"/>
                </a:lnTo>
                <a:lnTo>
                  <a:pt x="117" y="219"/>
                </a:lnTo>
                <a:lnTo>
                  <a:pt x="119" y="219"/>
                </a:lnTo>
                <a:lnTo>
                  <a:pt x="119" y="217"/>
                </a:lnTo>
                <a:lnTo>
                  <a:pt x="121" y="217"/>
                </a:lnTo>
                <a:lnTo>
                  <a:pt x="123" y="217"/>
                </a:lnTo>
                <a:lnTo>
                  <a:pt x="125" y="217"/>
                </a:lnTo>
                <a:lnTo>
                  <a:pt x="125" y="219"/>
                </a:lnTo>
                <a:lnTo>
                  <a:pt x="127" y="219"/>
                </a:lnTo>
                <a:lnTo>
                  <a:pt x="125" y="217"/>
                </a:lnTo>
                <a:lnTo>
                  <a:pt x="129" y="217"/>
                </a:lnTo>
                <a:lnTo>
                  <a:pt x="131" y="217"/>
                </a:lnTo>
                <a:lnTo>
                  <a:pt x="133" y="217"/>
                </a:lnTo>
                <a:lnTo>
                  <a:pt x="135" y="217"/>
                </a:lnTo>
                <a:lnTo>
                  <a:pt x="135" y="215"/>
                </a:lnTo>
                <a:lnTo>
                  <a:pt x="137" y="215"/>
                </a:lnTo>
                <a:lnTo>
                  <a:pt x="138" y="215"/>
                </a:lnTo>
                <a:lnTo>
                  <a:pt x="138" y="213"/>
                </a:lnTo>
                <a:lnTo>
                  <a:pt x="140" y="211"/>
                </a:lnTo>
                <a:lnTo>
                  <a:pt x="140" y="209"/>
                </a:lnTo>
                <a:lnTo>
                  <a:pt x="140" y="207"/>
                </a:lnTo>
                <a:lnTo>
                  <a:pt x="142" y="207"/>
                </a:lnTo>
                <a:lnTo>
                  <a:pt x="144" y="211"/>
                </a:lnTo>
                <a:lnTo>
                  <a:pt x="146" y="211"/>
                </a:lnTo>
                <a:lnTo>
                  <a:pt x="150" y="211"/>
                </a:lnTo>
                <a:lnTo>
                  <a:pt x="148" y="211"/>
                </a:lnTo>
                <a:lnTo>
                  <a:pt x="150" y="211"/>
                </a:lnTo>
                <a:lnTo>
                  <a:pt x="150" y="209"/>
                </a:lnTo>
                <a:lnTo>
                  <a:pt x="152" y="209"/>
                </a:lnTo>
                <a:lnTo>
                  <a:pt x="154" y="209"/>
                </a:lnTo>
                <a:lnTo>
                  <a:pt x="152" y="209"/>
                </a:lnTo>
                <a:lnTo>
                  <a:pt x="150" y="207"/>
                </a:lnTo>
                <a:lnTo>
                  <a:pt x="148" y="209"/>
                </a:lnTo>
                <a:lnTo>
                  <a:pt x="146" y="209"/>
                </a:lnTo>
                <a:lnTo>
                  <a:pt x="144" y="207"/>
                </a:lnTo>
                <a:lnTo>
                  <a:pt x="142" y="207"/>
                </a:lnTo>
                <a:lnTo>
                  <a:pt x="140" y="207"/>
                </a:lnTo>
                <a:lnTo>
                  <a:pt x="138" y="207"/>
                </a:lnTo>
                <a:lnTo>
                  <a:pt x="137" y="209"/>
                </a:lnTo>
                <a:lnTo>
                  <a:pt x="137" y="211"/>
                </a:lnTo>
                <a:lnTo>
                  <a:pt x="135" y="213"/>
                </a:lnTo>
                <a:lnTo>
                  <a:pt x="133" y="213"/>
                </a:lnTo>
                <a:lnTo>
                  <a:pt x="133" y="211"/>
                </a:lnTo>
                <a:lnTo>
                  <a:pt x="133" y="213"/>
                </a:lnTo>
                <a:lnTo>
                  <a:pt x="131" y="213"/>
                </a:lnTo>
                <a:lnTo>
                  <a:pt x="129" y="215"/>
                </a:lnTo>
                <a:lnTo>
                  <a:pt x="127" y="213"/>
                </a:lnTo>
                <a:lnTo>
                  <a:pt x="125" y="213"/>
                </a:lnTo>
                <a:lnTo>
                  <a:pt x="123" y="213"/>
                </a:lnTo>
                <a:lnTo>
                  <a:pt x="121" y="213"/>
                </a:lnTo>
                <a:lnTo>
                  <a:pt x="121" y="215"/>
                </a:lnTo>
                <a:lnTo>
                  <a:pt x="119" y="215"/>
                </a:lnTo>
                <a:lnTo>
                  <a:pt x="117" y="215"/>
                </a:lnTo>
                <a:lnTo>
                  <a:pt x="119" y="215"/>
                </a:lnTo>
                <a:lnTo>
                  <a:pt x="117" y="217"/>
                </a:lnTo>
                <a:lnTo>
                  <a:pt x="117" y="219"/>
                </a:lnTo>
                <a:lnTo>
                  <a:pt x="115" y="220"/>
                </a:lnTo>
                <a:lnTo>
                  <a:pt x="115" y="222"/>
                </a:lnTo>
                <a:lnTo>
                  <a:pt x="115" y="224"/>
                </a:lnTo>
                <a:lnTo>
                  <a:pt x="113" y="224"/>
                </a:lnTo>
                <a:lnTo>
                  <a:pt x="113" y="226"/>
                </a:lnTo>
                <a:lnTo>
                  <a:pt x="113" y="228"/>
                </a:lnTo>
                <a:lnTo>
                  <a:pt x="113" y="230"/>
                </a:lnTo>
                <a:lnTo>
                  <a:pt x="113" y="232"/>
                </a:lnTo>
                <a:lnTo>
                  <a:pt x="112" y="232"/>
                </a:lnTo>
                <a:lnTo>
                  <a:pt x="112" y="234"/>
                </a:lnTo>
                <a:lnTo>
                  <a:pt x="112" y="236"/>
                </a:lnTo>
                <a:lnTo>
                  <a:pt x="110" y="236"/>
                </a:lnTo>
                <a:lnTo>
                  <a:pt x="110" y="238"/>
                </a:lnTo>
                <a:lnTo>
                  <a:pt x="108" y="240"/>
                </a:lnTo>
                <a:lnTo>
                  <a:pt x="108" y="238"/>
                </a:lnTo>
                <a:lnTo>
                  <a:pt x="106" y="238"/>
                </a:lnTo>
                <a:lnTo>
                  <a:pt x="104" y="238"/>
                </a:lnTo>
                <a:lnTo>
                  <a:pt x="102" y="238"/>
                </a:lnTo>
                <a:lnTo>
                  <a:pt x="102" y="236"/>
                </a:lnTo>
                <a:lnTo>
                  <a:pt x="100" y="236"/>
                </a:lnTo>
                <a:lnTo>
                  <a:pt x="98" y="236"/>
                </a:lnTo>
                <a:lnTo>
                  <a:pt x="98" y="234"/>
                </a:lnTo>
                <a:lnTo>
                  <a:pt x="96" y="234"/>
                </a:lnTo>
                <a:lnTo>
                  <a:pt x="96" y="232"/>
                </a:lnTo>
                <a:lnTo>
                  <a:pt x="98" y="232"/>
                </a:lnTo>
                <a:lnTo>
                  <a:pt x="98" y="230"/>
                </a:lnTo>
                <a:lnTo>
                  <a:pt x="100" y="230"/>
                </a:lnTo>
                <a:lnTo>
                  <a:pt x="100" y="228"/>
                </a:lnTo>
                <a:lnTo>
                  <a:pt x="102" y="228"/>
                </a:lnTo>
                <a:lnTo>
                  <a:pt x="102" y="230"/>
                </a:lnTo>
                <a:lnTo>
                  <a:pt x="102" y="228"/>
                </a:lnTo>
                <a:lnTo>
                  <a:pt x="100" y="228"/>
                </a:lnTo>
                <a:lnTo>
                  <a:pt x="100" y="226"/>
                </a:lnTo>
                <a:lnTo>
                  <a:pt x="98" y="226"/>
                </a:lnTo>
                <a:lnTo>
                  <a:pt x="98" y="228"/>
                </a:lnTo>
                <a:lnTo>
                  <a:pt x="100" y="228"/>
                </a:lnTo>
                <a:lnTo>
                  <a:pt x="98" y="230"/>
                </a:lnTo>
                <a:lnTo>
                  <a:pt x="96" y="230"/>
                </a:lnTo>
                <a:lnTo>
                  <a:pt x="96" y="228"/>
                </a:lnTo>
                <a:lnTo>
                  <a:pt x="94" y="228"/>
                </a:lnTo>
                <a:lnTo>
                  <a:pt x="94" y="230"/>
                </a:lnTo>
                <a:lnTo>
                  <a:pt x="96" y="230"/>
                </a:lnTo>
                <a:lnTo>
                  <a:pt x="96" y="232"/>
                </a:lnTo>
                <a:lnTo>
                  <a:pt x="96" y="234"/>
                </a:lnTo>
                <a:lnTo>
                  <a:pt x="96" y="236"/>
                </a:lnTo>
                <a:lnTo>
                  <a:pt x="98" y="238"/>
                </a:lnTo>
                <a:lnTo>
                  <a:pt x="100" y="238"/>
                </a:lnTo>
                <a:lnTo>
                  <a:pt x="100" y="240"/>
                </a:lnTo>
                <a:lnTo>
                  <a:pt x="100" y="242"/>
                </a:lnTo>
                <a:lnTo>
                  <a:pt x="98" y="242"/>
                </a:lnTo>
                <a:lnTo>
                  <a:pt x="96" y="242"/>
                </a:lnTo>
                <a:lnTo>
                  <a:pt x="94" y="242"/>
                </a:lnTo>
                <a:lnTo>
                  <a:pt x="92" y="242"/>
                </a:lnTo>
                <a:lnTo>
                  <a:pt x="94" y="242"/>
                </a:lnTo>
                <a:lnTo>
                  <a:pt x="92" y="242"/>
                </a:lnTo>
                <a:lnTo>
                  <a:pt x="90" y="242"/>
                </a:lnTo>
                <a:lnTo>
                  <a:pt x="89" y="242"/>
                </a:lnTo>
                <a:lnTo>
                  <a:pt x="87" y="242"/>
                </a:lnTo>
                <a:lnTo>
                  <a:pt x="85" y="242"/>
                </a:lnTo>
                <a:lnTo>
                  <a:pt x="83" y="242"/>
                </a:lnTo>
                <a:lnTo>
                  <a:pt x="83" y="240"/>
                </a:lnTo>
                <a:lnTo>
                  <a:pt x="81" y="240"/>
                </a:lnTo>
                <a:lnTo>
                  <a:pt x="79" y="240"/>
                </a:lnTo>
                <a:lnTo>
                  <a:pt x="77" y="238"/>
                </a:lnTo>
                <a:lnTo>
                  <a:pt x="75" y="238"/>
                </a:lnTo>
                <a:lnTo>
                  <a:pt x="73" y="236"/>
                </a:lnTo>
                <a:lnTo>
                  <a:pt x="69" y="236"/>
                </a:lnTo>
                <a:lnTo>
                  <a:pt x="67" y="234"/>
                </a:lnTo>
                <a:lnTo>
                  <a:pt x="65" y="234"/>
                </a:lnTo>
                <a:lnTo>
                  <a:pt x="64" y="234"/>
                </a:lnTo>
                <a:lnTo>
                  <a:pt x="64" y="232"/>
                </a:lnTo>
                <a:lnTo>
                  <a:pt x="62" y="232"/>
                </a:lnTo>
                <a:lnTo>
                  <a:pt x="58" y="230"/>
                </a:lnTo>
                <a:lnTo>
                  <a:pt x="56" y="228"/>
                </a:lnTo>
                <a:lnTo>
                  <a:pt x="54" y="226"/>
                </a:lnTo>
                <a:lnTo>
                  <a:pt x="50" y="222"/>
                </a:lnTo>
                <a:lnTo>
                  <a:pt x="48" y="220"/>
                </a:lnTo>
                <a:lnTo>
                  <a:pt x="46" y="219"/>
                </a:lnTo>
                <a:lnTo>
                  <a:pt x="46" y="217"/>
                </a:lnTo>
                <a:lnTo>
                  <a:pt x="44" y="215"/>
                </a:lnTo>
                <a:lnTo>
                  <a:pt x="44" y="213"/>
                </a:lnTo>
                <a:lnTo>
                  <a:pt x="44" y="211"/>
                </a:lnTo>
                <a:lnTo>
                  <a:pt x="42" y="211"/>
                </a:lnTo>
                <a:lnTo>
                  <a:pt x="42" y="209"/>
                </a:lnTo>
                <a:lnTo>
                  <a:pt x="44" y="209"/>
                </a:lnTo>
                <a:lnTo>
                  <a:pt x="42" y="207"/>
                </a:lnTo>
                <a:lnTo>
                  <a:pt x="42" y="205"/>
                </a:lnTo>
                <a:lnTo>
                  <a:pt x="42" y="203"/>
                </a:lnTo>
                <a:lnTo>
                  <a:pt x="44" y="201"/>
                </a:lnTo>
                <a:lnTo>
                  <a:pt x="46" y="201"/>
                </a:lnTo>
                <a:lnTo>
                  <a:pt x="48" y="199"/>
                </a:lnTo>
                <a:lnTo>
                  <a:pt x="50" y="197"/>
                </a:lnTo>
                <a:lnTo>
                  <a:pt x="50" y="195"/>
                </a:lnTo>
                <a:lnTo>
                  <a:pt x="52" y="195"/>
                </a:lnTo>
                <a:lnTo>
                  <a:pt x="54" y="195"/>
                </a:lnTo>
                <a:lnTo>
                  <a:pt x="56" y="195"/>
                </a:lnTo>
                <a:lnTo>
                  <a:pt x="58" y="195"/>
                </a:lnTo>
                <a:lnTo>
                  <a:pt x="60" y="195"/>
                </a:lnTo>
                <a:lnTo>
                  <a:pt x="62" y="195"/>
                </a:lnTo>
                <a:lnTo>
                  <a:pt x="65" y="195"/>
                </a:lnTo>
                <a:lnTo>
                  <a:pt x="67" y="195"/>
                </a:lnTo>
                <a:lnTo>
                  <a:pt x="69" y="195"/>
                </a:lnTo>
                <a:lnTo>
                  <a:pt x="71" y="195"/>
                </a:lnTo>
                <a:lnTo>
                  <a:pt x="71" y="197"/>
                </a:lnTo>
                <a:lnTo>
                  <a:pt x="73" y="197"/>
                </a:lnTo>
                <a:lnTo>
                  <a:pt x="75" y="197"/>
                </a:lnTo>
                <a:lnTo>
                  <a:pt x="77" y="199"/>
                </a:lnTo>
                <a:lnTo>
                  <a:pt x="79" y="199"/>
                </a:lnTo>
                <a:lnTo>
                  <a:pt x="81" y="199"/>
                </a:lnTo>
                <a:lnTo>
                  <a:pt x="83" y="199"/>
                </a:lnTo>
                <a:lnTo>
                  <a:pt x="85" y="199"/>
                </a:lnTo>
                <a:lnTo>
                  <a:pt x="87" y="199"/>
                </a:lnTo>
                <a:lnTo>
                  <a:pt x="87" y="201"/>
                </a:lnTo>
                <a:lnTo>
                  <a:pt x="85" y="201"/>
                </a:lnTo>
                <a:lnTo>
                  <a:pt x="85" y="203"/>
                </a:lnTo>
                <a:lnTo>
                  <a:pt x="83" y="203"/>
                </a:lnTo>
                <a:lnTo>
                  <a:pt x="83" y="205"/>
                </a:lnTo>
                <a:lnTo>
                  <a:pt x="85" y="203"/>
                </a:lnTo>
                <a:lnTo>
                  <a:pt x="87" y="203"/>
                </a:lnTo>
                <a:lnTo>
                  <a:pt x="87" y="201"/>
                </a:lnTo>
                <a:lnTo>
                  <a:pt x="89" y="199"/>
                </a:lnTo>
                <a:lnTo>
                  <a:pt x="90" y="199"/>
                </a:lnTo>
                <a:lnTo>
                  <a:pt x="90" y="197"/>
                </a:lnTo>
                <a:lnTo>
                  <a:pt x="92" y="197"/>
                </a:lnTo>
                <a:lnTo>
                  <a:pt x="92" y="195"/>
                </a:lnTo>
                <a:lnTo>
                  <a:pt x="92" y="194"/>
                </a:lnTo>
                <a:lnTo>
                  <a:pt x="94" y="194"/>
                </a:lnTo>
                <a:lnTo>
                  <a:pt x="94" y="192"/>
                </a:lnTo>
                <a:lnTo>
                  <a:pt x="94" y="190"/>
                </a:lnTo>
                <a:lnTo>
                  <a:pt x="92" y="188"/>
                </a:lnTo>
                <a:lnTo>
                  <a:pt x="94" y="188"/>
                </a:lnTo>
                <a:lnTo>
                  <a:pt x="96" y="188"/>
                </a:lnTo>
                <a:lnTo>
                  <a:pt x="98" y="188"/>
                </a:lnTo>
                <a:lnTo>
                  <a:pt x="100" y="188"/>
                </a:lnTo>
                <a:lnTo>
                  <a:pt x="102" y="188"/>
                </a:lnTo>
                <a:lnTo>
                  <a:pt x="106" y="188"/>
                </a:lnTo>
                <a:lnTo>
                  <a:pt x="108" y="188"/>
                </a:lnTo>
                <a:lnTo>
                  <a:pt x="110" y="190"/>
                </a:lnTo>
                <a:lnTo>
                  <a:pt x="110" y="192"/>
                </a:lnTo>
                <a:lnTo>
                  <a:pt x="112" y="192"/>
                </a:lnTo>
                <a:lnTo>
                  <a:pt x="113" y="192"/>
                </a:lnTo>
                <a:lnTo>
                  <a:pt x="115" y="192"/>
                </a:lnTo>
                <a:lnTo>
                  <a:pt x="115" y="194"/>
                </a:lnTo>
                <a:lnTo>
                  <a:pt x="115" y="192"/>
                </a:lnTo>
                <a:lnTo>
                  <a:pt x="117" y="192"/>
                </a:lnTo>
                <a:lnTo>
                  <a:pt x="119" y="192"/>
                </a:lnTo>
                <a:lnTo>
                  <a:pt x="121" y="192"/>
                </a:lnTo>
                <a:lnTo>
                  <a:pt x="123" y="192"/>
                </a:lnTo>
                <a:lnTo>
                  <a:pt x="123" y="190"/>
                </a:lnTo>
                <a:lnTo>
                  <a:pt x="121" y="190"/>
                </a:lnTo>
                <a:lnTo>
                  <a:pt x="119" y="190"/>
                </a:lnTo>
                <a:lnTo>
                  <a:pt x="117" y="192"/>
                </a:lnTo>
                <a:lnTo>
                  <a:pt x="115" y="192"/>
                </a:lnTo>
                <a:lnTo>
                  <a:pt x="115" y="190"/>
                </a:lnTo>
                <a:lnTo>
                  <a:pt x="113" y="190"/>
                </a:lnTo>
                <a:lnTo>
                  <a:pt x="112" y="190"/>
                </a:lnTo>
                <a:lnTo>
                  <a:pt x="112" y="188"/>
                </a:lnTo>
                <a:lnTo>
                  <a:pt x="112" y="190"/>
                </a:lnTo>
                <a:lnTo>
                  <a:pt x="110" y="188"/>
                </a:lnTo>
                <a:lnTo>
                  <a:pt x="108" y="188"/>
                </a:lnTo>
                <a:lnTo>
                  <a:pt x="108" y="186"/>
                </a:lnTo>
                <a:lnTo>
                  <a:pt x="108" y="188"/>
                </a:lnTo>
                <a:lnTo>
                  <a:pt x="106" y="186"/>
                </a:lnTo>
                <a:lnTo>
                  <a:pt x="104" y="186"/>
                </a:lnTo>
                <a:lnTo>
                  <a:pt x="102" y="184"/>
                </a:lnTo>
                <a:lnTo>
                  <a:pt x="100" y="184"/>
                </a:lnTo>
                <a:lnTo>
                  <a:pt x="98" y="184"/>
                </a:lnTo>
                <a:lnTo>
                  <a:pt x="96" y="184"/>
                </a:lnTo>
                <a:lnTo>
                  <a:pt x="94" y="184"/>
                </a:lnTo>
                <a:lnTo>
                  <a:pt x="94" y="186"/>
                </a:lnTo>
                <a:lnTo>
                  <a:pt x="92" y="188"/>
                </a:lnTo>
                <a:lnTo>
                  <a:pt x="92" y="190"/>
                </a:lnTo>
                <a:lnTo>
                  <a:pt x="90" y="192"/>
                </a:lnTo>
                <a:lnTo>
                  <a:pt x="89" y="194"/>
                </a:lnTo>
                <a:lnTo>
                  <a:pt x="89" y="195"/>
                </a:lnTo>
                <a:lnTo>
                  <a:pt x="87" y="195"/>
                </a:lnTo>
                <a:lnTo>
                  <a:pt x="85" y="195"/>
                </a:lnTo>
                <a:lnTo>
                  <a:pt x="83" y="195"/>
                </a:lnTo>
                <a:lnTo>
                  <a:pt x="81" y="195"/>
                </a:lnTo>
                <a:lnTo>
                  <a:pt x="79" y="195"/>
                </a:lnTo>
                <a:lnTo>
                  <a:pt x="77" y="194"/>
                </a:lnTo>
                <a:lnTo>
                  <a:pt x="75" y="194"/>
                </a:lnTo>
                <a:lnTo>
                  <a:pt x="75" y="192"/>
                </a:lnTo>
                <a:lnTo>
                  <a:pt x="75" y="190"/>
                </a:lnTo>
                <a:lnTo>
                  <a:pt x="73" y="190"/>
                </a:lnTo>
                <a:lnTo>
                  <a:pt x="73" y="188"/>
                </a:lnTo>
                <a:lnTo>
                  <a:pt x="73" y="186"/>
                </a:lnTo>
                <a:lnTo>
                  <a:pt x="73" y="184"/>
                </a:lnTo>
                <a:lnTo>
                  <a:pt x="73" y="182"/>
                </a:lnTo>
                <a:lnTo>
                  <a:pt x="75" y="182"/>
                </a:lnTo>
                <a:lnTo>
                  <a:pt x="75" y="180"/>
                </a:lnTo>
                <a:lnTo>
                  <a:pt x="77" y="178"/>
                </a:lnTo>
                <a:lnTo>
                  <a:pt x="77" y="176"/>
                </a:lnTo>
                <a:lnTo>
                  <a:pt x="77" y="174"/>
                </a:lnTo>
                <a:lnTo>
                  <a:pt x="77" y="172"/>
                </a:lnTo>
                <a:lnTo>
                  <a:pt x="77" y="171"/>
                </a:lnTo>
                <a:lnTo>
                  <a:pt x="79" y="171"/>
                </a:lnTo>
                <a:lnTo>
                  <a:pt x="79" y="172"/>
                </a:lnTo>
                <a:lnTo>
                  <a:pt x="81" y="172"/>
                </a:lnTo>
                <a:lnTo>
                  <a:pt x="83" y="174"/>
                </a:lnTo>
                <a:lnTo>
                  <a:pt x="83" y="172"/>
                </a:lnTo>
                <a:lnTo>
                  <a:pt x="81" y="172"/>
                </a:lnTo>
                <a:lnTo>
                  <a:pt x="81" y="171"/>
                </a:lnTo>
                <a:lnTo>
                  <a:pt x="79" y="171"/>
                </a:lnTo>
                <a:lnTo>
                  <a:pt x="77" y="171"/>
                </a:lnTo>
                <a:lnTo>
                  <a:pt x="77" y="169"/>
                </a:lnTo>
                <a:lnTo>
                  <a:pt x="75" y="169"/>
                </a:lnTo>
                <a:lnTo>
                  <a:pt x="77" y="169"/>
                </a:lnTo>
                <a:lnTo>
                  <a:pt x="75" y="169"/>
                </a:lnTo>
                <a:lnTo>
                  <a:pt x="75" y="171"/>
                </a:lnTo>
                <a:lnTo>
                  <a:pt x="75" y="172"/>
                </a:lnTo>
                <a:lnTo>
                  <a:pt x="75" y="174"/>
                </a:lnTo>
                <a:lnTo>
                  <a:pt x="75" y="176"/>
                </a:lnTo>
                <a:lnTo>
                  <a:pt x="73" y="176"/>
                </a:lnTo>
                <a:lnTo>
                  <a:pt x="73" y="178"/>
                </a:lnTo>
                <a:lnTo>
                  <a:pt x="71" y="178"/>
                </a:lnTo>
                <a:lnTo>
                  <a:pt x="73" y="178"/>
                </a:lnTo>
                <a:lnTo>
                  <a:pt x="71" y="180"/>
                </a:lnTo>
                <a:lnTo>
                  <a:pt x="71" y="182"/>
                </a:lnTo>
                <a:lnTo>
                  <a:pt x="71" y="180"/>
                </a:lnTo>
                <a:lnTo>
                  <a:pt x="71" y="182"/>
                </a:lnTo>
                <a:lnTo>
                  <a:pt x="71" y="184"/>
                </a:lnTo>
                <a:lnTo>
                  <a:pt x="69" y="186"/>
                </a:lnTo>
                <a:lnTo>
                  <a:pt x="69" y="188"/>
                </a:lnTo>
                <a:lnTo>
                  <a:pt x="69" y="190"/>
                </a:lnTo>
                <a:lnTo>
                  <a:pt x="69" y="192"/>
                </a:lnTo>
                <a:lnTo>
                  <a:pt x="67" y="192"/>
                </a:lnTo>
                <a:lnTo>
                  <a:pt x="65" y="192"/>
                </a:lnTo>
                <a:lnTo>
                  <a:pt x="64" y="190"/>
                </a:lnTo>
                <a:lnTo>
                  <a:pt x="62" y="190"/>
                </a:lnTo>
                <a:lnTo>
                  <a:pt x="60" y="190"/>
                </a:lnTo>
                <a:lnTo>
                  <a:pt x="58" y="190"/>
                </a:lnTo>
                <a:lnTo>
                  <a:pt x="56" y="190"/>
                </a:lnTo>
                <a:lnTo>
                  <a:pt x="56" y="192"/>
                </a:lnTo>
                <a:lnTo>
                  <a:pt x="54" y="192"/>
                </a:lnTo>
                <a:lnTo>
                  <a:pt x="52" y="192"/>
                </a:lnTo>
                <a:lnTo>
                  <a:pt x="50" y="192"/>
                </a:lnTo>
                <a:lnTo>
                  <a:pt x="52" y="192"/>
                </a:lnTo>
                <a:lnTo>
                  <a:pt x="52" y="194"/>
                </a:lnTo>
                <a:lnTo>
                  <a:pt x="50" y="194"/>
                </a:lnTo>
                <a:lnTo>
                  <a:pt x="48" y="194"/>
                </a:lnTo>
                <a:lnTo>
                  <a:pt x="48" y="195"/>
                </a:lnTo>
                <a:lnTo>
                  <a:pt x="46" y="195"/>
                </a:lnTo>
                <a:lnTo>
                  <a:pt x="44" y="197"/>
                </a:lnTo>
                <a:lnTo>
                  <a:pt x="42" y="197"/>
                </a:lnTo>
                <a:lnTo>
                  <a:pt x="42" y="195"/>
                </a:lnTo>
                <a:lnTo>
                  <a:pt x="37" y="190"/>
                </a:lnTo>
                <a:lnTo>
                  <a:pt x="35" y="188"/>
                </a:lnTo>
                <a:lnTo>
                  <a:pt x="33" y="188"/>
                </a:lnTo>
                <a:lnTo>
                  <a:pt x="33" y="186"/>
                </a:lnTo>
                <a:lnTo>
                  <a:pt x="31" y="184"/>
                </a:lnTo>
                <a:lnTo>
                  <a:pt x="31" y="182"/>
                </a:lnTo>
                <a:lnTo>
                  <a:pt x="29" y="180"/>
                </a:lnTo>
                <a:lnTo>
                  <a:pt x="29" y="178"/>
                </a:lnTo>
                <a:lnTo>
                  <a:pt x="27" y="176"/>
                </a:lnTo>
                <a:lnTo>
                  <a:pt x="27" y="174"/>
                </a:lnTo>
                <a:lnTo>
                  <a:pt x="23" y="171"/>
                </a:lnTo>
                <a:lnTo>
                  <a:pt x="23" y="169"/>
                </a:lnTo>
                <a:lnTo>
                  <a:pt x="23" y="167"/>
                </a:lnTo>
                <a:lnTo>
                  <a:pt x="23" y="165"/>
                </a:lnTo>
                <a:lnTo>
                  <a:pt x="23" y="163"/>
                </a:lnTo>
                <a:lnTo>
                  <a:pt x="23" y="161"/>
                </a:lnTo>
                <a:lnTo>
                  <a:pt x="23" y="159"/>
                </a:lnTo>
                <a:lnTo>
                  <a:pt x="25" y="157"/>
                </a:lnTo>
                <a:lnTo>
                  <a:pt x="25" y="155"/>
                </a:lnTo>
                <a:lnTo>
                  <a:pt x="27" y="153"/>
                </a:lnTo>
                <a:lnTo>
                  <a:pt x="25" y="153"/>
                </a:lnTo>
                <a:lnTo>
                  <a:pt x="27" y="151"/>
                </a:lnTo>
                <a:lnTo>
                  <a:pt x="27" y="153"/>
                </a:lnTo>
                <a:lnTo>
                  <a:pt x="29" y="153"/>
                </a:lnTo>
                <a:lnTo>
                  <a:pt x="29" y="151"/>
                </a:lnTo>
                <a:lnTo>
                  <a:pt x="29" y="149"/>
                </a:lnTo>
                <a:lnTo>
                  <a:pt x="31" y="149"/>
                </a:lnTo>
                <a:lnTo>
                  <a:pt x="33" y="149"/>
                </a:lnTo>
                <a:lnTo>
                  <a:pt x="35" y="151"/>
                </a:lnTo>
                <a:lnTo>
                  <a:pt x="37" y="151"/>
                </a:lnTo>
                <a:lnTo>
                  <a:pt x="37" y="153"/>
                </a:lnTo>
                <a:lnTo>
                  <a:pt x="39" y="155"/>
                </a:lnTo>
                <a:lnTo>
                  <a:pt x="39" y="157"/>
                </a:lnTo>
                <a:lnTo>
                  <a:pt x="40" y="159"/>
                </a:lnTo>
                <a:lnTo>
                  <a:pt x="39" y="161"/>
                </a:lnTo>
                <a:lnTo>
                  <a:pt x="39" y="163"/>
                </a:lnTo>
                <a:lnTo>
                  <a:pt x="40" y="163"/>
                </a:lnTo>
                <a:lnTo>
                  <a:pt x="42" y="163"/>
                </a:lnTo>
                <a:lnTo>
                  <a:pt x="44" y="163"/>
                </a:lnTo>
                <a:lnTo>
                  <a:pt x="42" y="163"/>
                </a:lnTo>
                <a:lnTo>
                  <a:pt x="40" y="163"/>
                </a:lnTo>
                <a:lnTo>
                  <a:pt x="40" y="161"/>
                </a:lnTo>
                <a:lnTo>
                  <a:pt x="40" y="159"/>
                </a:lnTo>
                <a:lnTo>
                  <a:pt x="40" y="157"/>
                </a:lnTo>
                <a:lnTo>
                  <a:pt x="39" y="157"/>
                </a:lnTo>
                <a:lnTo>
                  <a:pt x="39" y="155"/>
                </a:lnTo>
                <a:lnTo>
                  <a:pt x="39" y="153"/>
                </a:lnTo>
                <a:lnTo>
                  <a:pt x="37" y="151"/>
                </a:lnTo>
                <a:lnTo>
                  <a:pt x="37" y="149"/>
                </a:lnTo>
                <a:lnTo>
                  <a:pt x="37" y="147"/>
                </a:lnTo>
                <a:lnTo>
                  <a:pt x="39" y="147"/>
                </a:lnTo>
                <a:lnTo>
                  <a:pt x="40" y="146"/>
                </a:lnTo>
                <a:lnTo>
                  <a:pt x="42" y="146"/>
                </a:lnTo>
                <a:lnTo>
                  <a:pt x="42" y="144"/>
                </a:lnTo>
                <a:lnTo>
                  <a:pt x="44" y="144"/>
                </a:lnTo>
                <a:lnTo>
                  <a:pt x="46" y="142"/>
                </a:lnTo>
                <a:lnTo>
                  <a:pt x="48" y="140"/>
                </a:lnTo>
                <a:lnTo>
                  <a:pt x="50" y="140"/>
                </a:lnTo>
                <a:lnTo>
                  <a:pt x="52" y="140"/>
                </a:lnTo>
                <a:lnTo>
                  <a:pt x="56" y="138"/>
                </a:lnTo>
                <a:lnTo>
                  <a:pt x="56" y="136"/>
                </a:lnTo>
                <a:lnTo>
                  <a:pt x="58" y="136"/>
                </a:lnTo>
                <a:lnTo>
                  <a:pt x="58" y="138"/>
                </a:lnTo>
                <a:lnTo>
                  <a:pt x="60" y="138"/>
                </a:lnTo>
                <a:lnTo>
                  <a:pt x="60" y="136"/>
                </a:lnTo>
                <a:lnTo>
                  <a:pt x="62" y="136"/>
                </a:lnTo>
                <a:lnTo>
                  <a:pt x="62" y="134"/>
                </a:lnTo>
                <a:lnTo>
                  <a:pt x="64" y="132"/>
                </a:lnTo>
                <a:lnTo>
                  <a:pt x="65" y="130"/>
                </a:lnTo>
                <a:lnTo>
                  <a:pt x="67" y="128"/>
                </a:lnTo>
                <a:lnTo>
                  <a:pt x="69" y="128"/>
                </a:lnTo>
                <a:lnTo>
                  <a:pt x="69" y="130"/>
                </a:lnTo>
                <a:lnTo>
                  <a:pt x="69" y="128"/>
                </a:lnTo>
                <a:lnTo>
                  <a:pt x="71" y="128"/>
                </a:lnTo>
                <a:lnTo>
                  <a:pt x="71" y="126"/>
                </a:lnTo>
                <a:lnTo>
                  <a:pt x="71" y="124"/>
                </a:lnTo>
                <a:lnTo>
                  <a:pt x="73" y="124"/>
                </a:lnTo>
                <a:lnTo>
                  <a:pt x="75" y="123"/>
                </a:lnTo>
                <a:lnTo>
                  <a:pt x="77" y="123"/>
                </a:lnTo>
                <a:lnTo>
                  <a:pt x="77" y="121"/>
                </a:lnTo>
                <a:lnTo>
                  <a:pt x="79" y="121"/>
                </a:lnTo>
                <a:lnTo>
                  <a:pt x="81" y="119"/>
                </a:lnTo>
                <a:lnTo>
                  <a:pt x="83" y="117"/>
                </a:lnTo>
                <a:lnTo>
                  <a:pt x="85" y="117"/>
                </a:lnTo>
                <a:lnTo>
                  <a:pt x="87" y="117"/>
                </a:lnTo>
                <a:lnTo>
                  <a:pt x="87" y="115"/>
                </a:lnTo>
                <a:lnTo>
                  <a:pt x="85" y="115"/>
                </a:lnTo>
                <a:lnTo>
                  <a:pt x="83" y="113"/>
                </a:lnTo>
                <a:lnTo>
                  <a:pt x="79" y="111"/>
                </a:lnTo>
                <a:lnTo>
                  <a:pt x="77" y="111"/>
                </a:lnTo>
                <a:lnTo>
                  <a:pt x="77" y="109"/>
                </a:lnTo>
                <a:lnTo>
                  <a:pt x="75" y="107"/>
                </a:lnTo>
                <a:lnTo>
                  <a:pt x="77" y="103"/>
                </a:lnTo>
                <a:lnTo>
                  <a:pt x="79" y="103"/>
                </a:lnTo>
                <a:lnTo>
                  <a:pt x="81" y="105"/>
                </a:lnTo>
                <a:lnTo>
                  <a:pt x="83" y="103"/>
                </a:lnTo>
                <a:lnTo>
                  <a:pt x="85" y="103"/>
                </a:lnTo>
                <a:lnTo>
                  <a:pt x="89" y="103"/>
                </a:lnTo>
                <a:lnTo>
                  <a:pt x="90" y="103"/>
                </a:lnTo>
                <a:lnTo>
                  <a:pt x="92" y="103"/>
                </a:lnTo>
                <a:lnTo>
                  <a:pt x="94" y="103"/>
                </a:lnTo>
                <a:lnTo>
                  <a:pt x="96" y="105"/>
                </a:lnTo>
                <a:lnTo>
                  <a:pt x="96" y="107"/>
                </a:lnTo>
                <a:lnTo>
                  <a:pt x="98" y="107"/>
                </a:lnTo>
                <a:lnTo>
                  <a:pt x="100" y="105"/>
                </a:lnTo>
                <a:lnTo>
                  <a:pt x="100" y="103"/>
                </a:lnTo>
                <a:lnTo>
                  <a:pt x="98" y="103"/>
                </a:lnTo>
                <a:lnTo>
                  <a:pt x="98" y="101"/>
                </a:lnTo>
                <a:lnTo>
                  <a:pt x="100" y="101"/>
                </a:lnTo>
                <a:lnTo>
                  <a:pt x="100" y="99"/>
                </a:lnTo>
                <a:lnTo>
                  <a:pt x="102" y="99"/>
                </a:lnTo>
                <a:lnTo>
                  <a:pt x="104" y="101"/>
                </a:lnTo>
                <a:lnTo>
                  <a:pt x="104" y="103"/>
                </a:lnTo>
                <a:lnTo>
                  <a:pt x="106" y="103"/>
                </a:lnTo>
                <a:lnTo>
                  <a:pt x="108" y="101"/>
                </a:lnTo>
                <a:lnTo>
                  <a:pt x="110" y="101"/>
                </a:lnTo>
                <a:lnTo>
                  <a:pt x="112" y="101"/>
                </a:lnTo>
                <a:lnTo>
                  <a:pt x="113" y="99"/>
                </a:lnTo>
                <a:lnTo>
                  <a:pt x="115" y="99"/>
                </a:lnTo>
                <a:lnTo>
                  <a:pt x="117" y="99"/>
                </a:lnTo>
                <a:lnTo>
                  <a:pt x="117" y="101"/>
                </a:lnTo>
                <a:lnTo>
                  <a:pt x="119" y="101"/>
                </a:lnTo>
                <a:lnTo>
                  <a:pt x="117" y="103"/>
                </a:lnTo>
                <a:lnTo>
                  <a:pt x="119" y="105"/>
                </a:lnTo>
                <a:lnTo>
                  <a:pt x="121" y="105"/>
                </a:lnTo>
                <a:lnTo>
                  <a:pt x="121" y="107"/>
                </a:lnTo>
                <a:lnTo>
                  <a:pt x="123" y="111"/>
                </a:lnTo>
                <a:lnTo>
                  <a:pt x="125" y="111"/>
                </a:lnTo>
                <a:lnTo>
                  <a:pt x="127" y="111"/>
                </a:lnTo>
                <a:lnTo>
                  <a:pt x="131" y="111"/>
                </a:lnTo>
                <a:lnTo>
                  <a:pt x="131" y="107"/>
                </a:lnTo>
                <a:lnTo>
                  <a:pt x="133" y="105"/>
                </a:lnTo>
                <a:lnTo>
                  <a:pt x="135" y="103"/>
                </a:lnTo>
                <a:lnTo>
                  <a:pt x="137" y="103"/>
                </a:lnTo>
                <a:lnTo>
                  <a:pt x="140" y="103"/>
                </a:lnTo>
                <a:lnTo>
                  <a:pt x="142" y="101"/>
                </a:lnTo>
                <a:lnTo>
                  <a:pt x="144" y="101"/>
                </a:lnTo>
                <a:lnTo>
                  <a:pt x="148" y="101"/>
                </a:lnTo>
                <a:lnTo>
                  <a:pt x="152" y="98"/>
                </a:lnTo>
                <a:lnTo>
                  <a:pt x="158" y="101"/>
                </a:lnTo>
                <a:lnTo>
                  <a:pt x="167" y="105"/>
                </a:lnTo>
                <a:lnTo>
                  <a:pt x="171" y="107"/>
                </a:lnTo>
                <a:lnTo>
                  <a:pt x="173" y="109"/>
                </a:lnTo>
                <a:lnTo>
                  <a:pt x="179" y="113"/>
                </a:lnTo>
                <a:lnTo>
                  <a:pt x="183" y="111"/>
                </a:lnTo>
                <a:lnTo>
                  <a:pt x="185" y="115"/>
                </a:lnTo>
                <a:lnTo>
                  <a:pt x="186" y="117"/>
                </a:lnTo>
                <a:lnTo>
                  <a:pt x="188" y="119"/>
                </a:lnTo>
                <a:lnTo>
                  <a:pt x="186" y="121"/>
                </a:lnTo>
                <a:lnTo>
                  <a:pt x="206" y="134"/>
                </a:lnTo>
                <a:lnTo>
                  <a:pt x="204" y="140"/>
                </a:lnTo>
                <a:lnTo>
                  <a:pt x="204" y="142"/>
                </a:lnTo>
                <a:lnTo>
                  <a:pt x="204" y="146"/>
                </a:lnTo>
                <a:lnTo>
                  <a:pt x="202" y="149"/>
                </a:lnTo>
                <a:lnTo>
                  <a:pt x="202" y="151"/>
                </a:lnTo>
                <a:lnTo>
                  <a:pt x="200" y="151"/>
                </a:lnTo>
                <a:lnTo>
                  <a:pt x="202" y="153"/>
                </a:lnTo>
                <a:lnTo>
                  <a:pt x="204" y="155"/>
                </a:lnTo>
                <a:lnTo>
                  <a:pt x="204" y="159"/>
                </a:lnTo>
                <a:lnTo>
                  <a:pt x="206" y="161"/>
                </a:lnTo>
                <a:lnTo>
                  <a:pt x="208" y="163"/>
                </a:lnTo>
                <a:lnTo>
                  <a:pt x="211" y="163"/>
                </a:lnTo>
                <a:lnTo>
                  <a:pt x="215" y="163"/>
                </a:lnTo>
                <a:lnTo>
                  <a:pt x="217" y="163"/>
                </a:lnTo>
                <a:lnTo>
                  <a:pt x="219" y="163"/>
                </a:lnTo>
                <a:lnTo>
                  <a:pt x="221" y="161"/>
                </a:lnTo>
                <a:lnTo>
                  <a:pt x="225" y="161"/>
                </a:lnTo>
                <a:lnTo>
                  <a:pt x="227" y="159"/>
                </a:lnTo>
                <a:lnTo>
                  <a:pt x="229" y="159"/>
                </a:lnTo>
                <a:lnTo>
                  <a:pt x="231" y="159"/>
                </a:lnTo>
                <a:lnTo>
                  <a:pt x="233" y="159"/>
                </a:lnTo>
                <a:lnTo>
                  <a:pt x="235" y="159"/>
                </a:lnTo>
                <a:lnTo>
                  <a:pt x="236" y="157"/>
                </a:lnTo>
                <a:lnTo>
                  <a:pt x="240" y="155"/>
                </a:lnTo>
                <a:lnTo>
                  <a:pt x="242" y="155"/>
                </a:lnTo>
                <a:lnTo>
                  <a:pt x="244" y="153"/>
                </a:lnTo>
                <a:lnTo>
                  <a:pt x="246" y="151"/>
                </a:lnTo>
                <a:lnTo>
                  <a:pt x="248" y="149"/>
                </a:lnTo>
                <a:lnTo>
                  <a:pt x="248" y="147"/>
                </a:lnTo>
                <a:lnTo>
                  <a:pt x="250" y="144"/>
                </a:lnTo>
                <a:lnTo>
                  <a:pt x="252" y="142"/>
                </a:lnTo>
                <a:lnTo>
                  <a:pt x="256" y="140"/>
                </a:lnTo>
                <a:lnTo>
                  <a:pt x="258" y="140"/>
                </a:lnTo>
                <a:lnTo>
                  <a:pt x="259" y="138"/>
                </a:lnTo>
                <a:lnTo>
                  <a:pt x="261" y="136"/>
                </a:lnTo>
                <a:lnTo>
                  <a:pt x="263" y="134"/>
                </a:lnTo>
                <a:lnTo>
                  <a:pt x="265" y="132"/>
                </a:lnTo>
                <a:lnTo>
                  <a:pt x="267" y="130"/>
                </a:lnTo>
                <a:lnTo>
                  <a:pt x="269" y="130"/>
                </a:lnTo>
                <a:lnTo>
                  <a:pt x="269" y="128"/>
                </a:lnTo>
                <a:lnTo>
                  <a:pt x="271" y="126"/>
                </a:lnTo>
                <a:lnTo>
                  <a:pt x="273" y="124"/>
                </a:lnTo>
                <a:lnTo>
                  <a:pt x="273" y="123"/>
                </a:lnTo>
                <a:lnTo>
                  <a:pt x="275" y="119"/>
                </a:lnTo>
                <a:lnTo>
                  <a:pt x="277" y="115"/>
                </a:lnTo>
                <a:lnTo>
                  <a:pt x="279" y="111"/>
                </a:lnTo>
                <a:lnTo>
                  <a:pt x="279" y="109"/>
                </a:lnTo>
                <a:lnTo>
                  <a:pt x="281" y="105"/>
                </a:lnTo>
                <a:lnTo>
                  <a:pt x="277" y="101"/>
                </a:lnTo>
                <a:lnTo>
                  <a:pt x="275" y="101"/>
                </a:lnTo>
                <a:lnTo>
                  <a:pt x="273" y="99"/>
                </a:lnTo>
                <a:lnTo>
                  <a:pt x="269" y="98"/>
                </a:lnTo>
                <a:lnTo>
                  <a:pt x="267" y="98"/>
                </a:lnTo>
                <a:lnTo>
                  <a:pt x="265" y="96"/>
                </a:lnTo>
                <a:lnTo>
                  <a:pt x="263" y="94"/>
                </a:lnTo>
                <a:lnTo>
                  <a:pt x="261" y="92"/>
                </a:lnTo>
                <a:lnTo>
                  <a:pt x="261" y="90"/>
                </a:lnTo>
                <a:lnTo>
                  <a:pt x="259" y="88"/>
                </a:lnTo>
                <a:lnTo>
                  <a:pt x="258" y="86"/>
                </a:lnTo>
                <a:lnTo>
                  <a:pt x="256" y="82"/>
                </a:lnTo>
                <a:lnTo>
                  <a:pt x="254" y="80"/>
                </a:lnTo>
                <a:lnTo>
                  <a:pt x="254" y="78"/>
                </a:lnTo>
                <a:lnTo>
                  <a:pt x="252" y="75"/>
                </a:lnTo>
                <a:lnTo>
                  <a:pt x="252" y="73"/>
                </a:lnTo>
                <a:lnTo>
                  <a:pt x="250" y="69"/>
                </a:lnTo>
                <a:lnTo>
                  <a:pt x="250" y="67"/>
                </a:lnTo>
                <a:lnTo>
                  <a:pt x="248" y="65"/>
                </a:lnTo>
                <a:lnTo>
                  <a:pt x="248" y="63"/>
                </a:lnTo>
                <a:lnTo>
                  <a:pt x="248" y="61"/>
                </a:lnTo>
                <a:lnTo>
                  <a:pt x="248" y="55"/>
                </a:lnTo>
                <a:lnTo>
                  <a:pt x="244" y="51"/>
                </a:lnTo>
                <a:lnTo>
                  <a:pt x="242" y="51"/>
                </a:lnTo>
                <a:lnTo>
                  <a:pt x="240" y="48"/>
                </a:lnTo>
                <a:lnTo>
                  <a:pt x="242" y="46"/>
                </a:lnTo>
                <a:lnTo>
                  <a:pt x="242" y="42"/>
                </a:lnTo>
                <a:lnTo>
                  <a:pt x="242" y="38"/>
                </a:lnTo>
                <a:lnTo>
                  <a:pt x="244" y="36"/>
                </a:lnTo>
                <a:lnTo>
                  <a:pt x="246" y="34"/>
                </a:lnTo>
                <a:lnTo>
                  <a:pt x="248" y="32"/>
                </a:lnTo>
                <a:lnTo>
                  <a:pt x="250" y="32"/>
                </a:lnTo>
                <a:lnTo>
                  <a:pt x="252" y="30"/>
                </a:lnTo>
                <a:lnTo>
                  <a:pt x="254" y="32"/>
                </a:lnTo>
                <a:lnTo>
                  <a:pt x="256" y="34"/>
                </a:lnTo>
                <a:lnTo>
                  <a:pt x="258" y="34"/>
                </a:lnTo>
                <a:lnTo>
                  <a:pt x="259" y="36"/>
                </a:lnTo>
                <a:lnTo>
                  <a:pt x="263" y="38"/>
                </a:lnTo>
                <a:lnTo>
                  <a:pt x="265" y="40"/>
                </a:lnTo>
                <a:lnTo>
                  <a:pt x="265" y="44"/>
                </a:lnTo>
                <a:lnTo>
                  <a:pt x="267" y="46"/>
                </a:lnTo>
                <a:lnTo>
                  <a:pt x="271" y="48"/>
                </a:lnTo>
                <a:lnTo>
                  <a:pt x="273" y="46"/>
                </a:lnTo>
                <a:lnTo>
                  <a:pt x="275" y="42"/>
                </a:lnTo>
                <a:lnTo>
                  <a:pt x="277" y="40"/>
                </a:lnTo>
                <a:lnTo>
                  <a:pt x="279" y="38"/>
                </a:lnTo>
                <a:lnTo>
                  <a:pt x="281" y="36"/>
                </a:lnTo>
                <a:lnTo>
                  <a:pt x="283" y="32"/>
                </a:lnTo>
                <a:lnTo>
                  <a:pt x="284" y="30"/>
                </a:lnTo>
                <a:lnTo>
                  <a:pt x="286" y="28"/>
                </a:lnTo>
                <a:lnTo>
                  <a:pt x="288" y="28"/>
                </a:lnTo>
                <a:lnTo>
                  <a:pt x="290" y="28"/>
                </a:lnTo>
                <a:lnTo>
                  <a:pt x="292" y="28"/>
                </a:lnTo>
                <a:lnTo>
                  <a:pt x="294" y="27"/>
                </a:lnTo>
                <a:lnTo>
                  <a:pt x="296" y="27"/>
                </a:lnTo>
                <a:lnTo>
                  <a:pt x="298" y="25"/>
                </a:lnTo>
                <a:lnTo>
                  <a:pt x="300" y="25"/>
                </a:lnTo>
                <a:lnTo>
                  <a:pt x="302" y="25"/>
                </a:lnTo>
                <a:lnTo>
                  <a:pt x="304" y="25"/>
                </a:lnTo>
                <a:lnTo>
                  <a:pt x="308" y="25"/>
                </a:lnTo>
                <a:lnTo>
                  <a:pt x="308" y="23"/>
                </a:lnTo>
                <a:lnTo>
                  <a:pt x="309" y="23"/>
                </a:lnTo>
                <a:lnTo>
                  <a:pt x="311" y="23"/>
                </a:lnTo>
                <a:lnTo>
                  <a:pt x="313" y="23"/>
                </a:lnTo>
                <a:lnTo>
                  <a:pt x="313" y="21"/>
                </a:lnTo>
                <a:lnTo>
                  <a:pt x="315" y="21"/>
                </a:lnTo>
                <a:lnTo>
                  <a:pt x="317" y="21"/>
                </a:lnTo>
                <a:lnTo>
                  <a:pt x="317" y="19"/>
                </a:lnTo>
                <a:lnTo>
                  <a:pt x="319" y="19"/>
                </a:lnTo>
                <a:lnTo>
                  <a:pt x="319" y="17"/>
                </a:lnTo>
                <a:lnTo>
                  <a:pt x="321" y="17"/>
                </a:lnTo>
                <a:lnTo>
                  <a:pt x="321" y="15"/>
                </a:lnTo>
                <a:lnTo>
                  <a:pt x="325" y="13"/>
                </a:lnTo>
                <a:lnTo>
                  <a:pt x="325" y="11"/>
                </a:lnTo>
                <a:lnTo>
                  <a:pt x="329" y="11"/>
                </a:lnTo>
                <a:lnTo>
                  <a:pt x="331" y="9"/>
                </a:lnTo>
                <a:lnTo>
                  <a:pt x="333" y="7"/>
                </a:lnTo>
                <a:lnTo>
                  <a:pt x="334" y="3"/>
                </a:lnTo>
                <a:lnTo>
                  <a:pt x="336" y="3"/>
                </a:lnTo>
                <a:lnTo>
                  <a:pt x="338" y="2"/>
                </a:lnTo>
                <a:lnTo>
                  <a:pt x="340" y="2"/>
                </a:lnTo>
                <a:lnTo>
                  <a:pt x="342" y="2"/>
                </a:lnTo>
                <a:lnTo>
                  <a:pt x="344" y="0"/>
                </a:lnTo>
                <a:lnTo>
                  <a:pt x="348" y="0"/>
                </a:lnTo>
                <a:lnTo>
                  <a:pt x="350" y="0"/>
                </a:lnTo>
                <a:lnTo>
                  <a:pt x="352" y="0"/>
                </a:lnTo>
                <a:lnTo>
                  <a:pt x="354" y="0"/>
                </a:lnTo>
                <a:lnTo>
                  <a:pt x="357" y="0"/>
                </a:lnTo>
                <a:lnTo>
                  <a:pt x="359" y="0"/>
                </a:lnTo>
                <a:lnTo>
                  <a:pt x="361" y="2"/>
                </a:lnTo>
                <a:lnTo>
                  <a:pt x="365" y="2"/>
                </a:lnTo>
                <a:lnTo>
                  <a:pt x="367" y="0"/>
                </a:lnTo>
                <a:lnTo>
                  <a:pt x="369" y="0"/>
                </a:lnTo>
                <a:close/>
              </a:path>
            </a:pathLst>
          </a:custGeom>
          <a:solidFill>
            <a:srgbClr val="BFE1B9"/>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28" name="Freeform 40">
            <a:extLst>
              <a:ext uri="{FF2B5EF4-FFF2-40B4-BE49-F238E27FC236}">
                <a16:creationId xmlns:a16="http://schemas.microsoft.com/office/drawing/2014/main" id="{452A3A34-095B-F4B7-01A3-6976AF025204}"/>
              </a:ext>
            </a:extLst>
          </p:cNvPr>
          <p:cNvSpPr>
            <a:spLocks noEditPoints="1"/>
          </p:cNvSpPr>
          <p:nvPr/>
        </p:nvSpPr>
        <p:spPr bwMode="auto">
          <a:xfrm>
            <a:off x="3107090" y="4897562"/>
            <a:ext cx="852770" cy="171507"/>
          </a:xfrm>
          <a:custGeom>
            <a:avLst/>
            <a:gdLst>
              <a:gd name="T0" fmla="*/ 154 w 358"/>
              <a:gd name="T1" fmla="*/ 58 h 72"/>
              <a:gd name="T2" fmla="*/ 152 w 358"/>
              <a:gd name="T3" fmla="*/ 54 h 72"/>
              <a:gd name="T4" fmla="*/ 185 w 358"/>
              <a:gd name="T5" fmla="*/ 39 h 72"/>
              <a:gd name="T6" fmla="*/ 158 w 358"/>
              <a:gd name="T7" fmla="*/ 14 h 72"/>
              <a:gd name="T8" fmla="*/ 164 w 358"/>
              <a:gd name="T9" fmla="*/ 6 h 72"/>
              <a:gd name="T10" fmla="*/ 298 w 358"/>
              <a:gd name="T11" fmla="*/ 4 h 72"/>
              <a:gd name="T12" fmla="*/ 296 w 358"/>
              <a:gd name="T13" fmla="*/ 16 h 72"/>
              <a:gd name="T14" fmla="*/ 296 w 358"/>
              <a:gd name="T15" fmla="*/ 27 h 72"/>
              <a:gd name="T16" fmla="*/ 306 w 358"/>
              <a:gd name="T17" fmla="*/ 29 h 72"/>
              <a:gd name="T18" fmla="*/ 323 w 358"/>
              <a:gd name="T19" fmla="*/ 25 h 72"/>
              <a:gd name="T20" fmla="*/ 327 w 358"/>
              <a:gd name="T21" fmla="*/ 37 h 72"/>
              <a:gd name="T22" fmla="*/ 317 w 358"/>
              <a:gd name="T23" fmla="*/ 50 h 72"/>
              <a:gd name="T24" fmla="*/ 333 w 358"/>
              <a:gd name="T25" fmla="*/ 58 h 72"/>
              <a:gd name="T26" fmla="*/ 350 w 358"/>
              <a:gd name="T27" fmla="*/ 58 h 72"/>
              <a:gd name="T28" fmla="*/ 350 w 358"/>
              <a:gd name="T29" fmla="*/ 72 h 72"/>
              <a:gd name="T30" fmla="*/ 325 w 358"/>
              <a:gd name="T31" fmla="*/ 68 h 72"/>
              <a:gd name="T32" fmla="*/ 306 w 358"/>
              <a:gd name="T33" fmla="*/ 66 h 72"/>
              <a:gd name="T34" fmla="*/ 289 w 358"/>
              <a:gd name="T35" fmla="*/ 62 h 72"/>
              <a:gd name="T36" fmla="*/ 269 w 358"/>
              <a:gd name="T37" fmla="*/ 58 h 72"/>
              <a:gd name="T38" fmla="*/ 246 w 358"/>
              <a:gd name="T39" fmla="*/ 58 h 72"/>
              <a:gd name="T40" fmla="*/ 219 w 358"/>
              <a:gd name="T41" fmla="*/ 60 h 72"/>
              <a:gd name="T42" fmla="*/ 200 w 358"/>
              <a:gd name="T43" fmla="*/ 60 h 72"/>
              <a:gd name="T44" fmla="*/ 168 w 358"/>
              <a:gd name="T45" fmla="*/ 62 h 72"/>
              <a:gd name="T46" fmla="*/ 150 w 358"/>
              <a:gd name="T47" fmla="*/ 66 h 72"/>
              <a:gd name="T48" fmla="*/ 156 w 358"/>
              <a:gd name="T49" fmla="*/ 58 h 72"/>
              <a:gd name="T50" fmla="*/ 169 w 358"/>
              <a:gd name="T51" fmla="*/ 54 h 72"/>
              <a:gd name="T52" fmla="*/ 181 w 358"/>
              <a:gd name="T53" fmla="*/ 50 h 72"/>
              <a:gd name="T54" fmla="*/ 192 w 358"/>
              <a:gd name="T55" fmla="*/ 41 h 72"/>
              <a:gd name="T56" fmla="*/ 206 w 358"/>
              <a:gd name="T57" fmla="*/ 39 h 72"/>
              <a:gd name="T58" fmla="*/ 223 w 358"/>
              <a:gd name="T59" fmla="*/ 37 h 72"/>
              <a:gd name="T60" fmla="*/ 231 w 358"/>
              <a:gd name="T61" fmla="*/ 24 h 72"/>
              <a:gd name="T62" fmla="*/ 254 w 358"/>
              <a:gd name="T63" fmla="*/ 20 h 72"/>
              <a:gd name="T64" fmla="*/ 233 w 358"/>
              <a:gd name="T65" fmla="*/ 18 h 72"/>
              <a:gd name="T66" fmla="*/ 217 w 358"/>
              <a:gd name="T67" fmla="*/ 20 h 72"/>
              <a:gd name="T68" fmla="*/ 202 w 358"/>
              <a:gd name="T69" fmla="*/ 33 h 72"/>
              <a:gd name="T70" fmla="*/ 185 w 358"/>
              <a:gd name="T71" fmla="*/ 37 h 72"/>
              <a:gd name="T72" fmla="*/ 169 w 358"/>
              <a:gd name="T73" fmla="*/ 37 h 72"/>
              <a:gd name="T74" fmla="*/ 168 w 358"/>
              <a:gd name="T75" fmla="*/ 22 h 72"/>
              <a:gd name="T76" fmla="*/ 160 w 358"/>
              <a:gd name="T77" fmla="*/ 27 h 72"/>
              <a:gd name="T78" fmla="*/ 152 w 358"/>
              <a:gd name="T79" fmla="*/ 33 h 72"/>
              <a:gd name="T80" fmla="*/ 148 w 358"/>
              <a:gd name="T81" fmla="*/ 47 h 72"/>
              <a:gd name="T82" fmla="*/ 148 w 358"/>
              <a:gd name="T83" fmla="*/ 58 h 72"/>
              <a:gd name="T84" fmla="*/ 148 w 358"/>
              <a:gd name="T85" fmla="*/ 62 h 72"/>
              <a:gd name="T86" fmla="*/ 150 w 358"/>
              <a:gd name="T87" fmla="*/ 64 h 72"/>
              <a:gd name="T88" fmla="*/ 131 w 358"/>
              <a:gd name="T89" fmla="*/ 66 h 72"/>
              <a:gd name="T90" fmla="*/ 79 w 358"/>
              <a:gd name="T91" fmla="*/ 66 h 72"/>
              <a:gd name="T92" fmla="*/ 56 w 358"/>
              <a:gd name="T93" fmla="*/ 66 h 72"/>
              <a:gd name="T94" fmla="*/ 21 w 358"/>
              <a:gd name="T95" fmla="*/ 68 h 72"/>
              <a:gd name="T96" fmla="*/ 4 w 358"/>
              <a:gd name="T97" fmla="*/ 72 h 72"/>
              <a:gd name="T98" fmla="*/ 6 w 358"/>
              <a:gd name="T99" fmla="*/ 54 h 72"/>
              <a:gd name="T100" fmla="*/ 25 w 358"/>
              <a:gd name="T101" fmla="*/ 56 h 72"/>
              <a:gd name="T102" fmla="*/ 41 w 358"/>
              <a:gd name="T103" fmla="*/ 45 h 72"/>
              <a:gd name="T104" fmla="*/ 52 w 358"/>
              <a:gd name="T105" fmla="*/ 43 h 72"/>
              <a:gd name="T106" fmla="*/ 68 w 358"/>
              <a:gd name="T107" fmla="*/ 45 h 72"/>
              <a:gd name="T108" fmla="*/ 89 w 358"/>
              <a:gd name="T109" fmla="*/ 45 h 72"/>
              <a:gd name="T110" fmla="*/ 106 w 358"/>
              <a:gd name="T111" fmla="*/ 37 h 72"/>
              <a:gd name="T112" fmla="*/ 114 w 358"/>
              <a:gd name="T113" fmla="*/ 22 h 72"/>
              <a:gd name="T114" fmla="*/ 119 w 358"/>
              <a:gd name="T115"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8" h="72">
                <a:moveTo>
                  <a:pt x="158" y="52"/>
                </a:moveTo>
                <a:lnTo>
                  <a:pt x="160" y="52"/>
                </a:lnTo>
                <a:lnTo>
                  <a:pt x="162" y="52"/>
                </a:lnTo>
                <a:lnTo>
                  <a:pt x="162" y="54"/>
                </a:lnTo>
                <a:lnTo>
                  <a:pt x="162" y="56"/>
                </a:lnTo>
                <a:lnTo>
                  <a:pt x="162" y="58"/>
                </a:lnTo>
                <a:lnTo>
                  <a:pt x="160" y="58"/>
                </a:lnTo>
                <a:lnTo>
                  <a:pt x="158" y="58"/>
                </a:lnTo>
                <a:lnTo>
                  <a:pt x="158" y="56"/>
                </a:lnTo>
                <a:lnTo>
                  <a:pt x="156" y="56"/>
                </a:lnTo>
                <a:lnTo>
                  <a:pt x="154" y="58"/>
                </a:lnTo>
                <a:lnTo>
                  <a:pt x="152" y="58"/>
                </a:lnTo>
                <a:lnTo>
                  <a:pt x="152" y="56"/>
                </a:lnTo>
                <a:lnTo>
                  <a:pt x="150" y="58"/>
                </a:lnTo>
                <a:lnTo>
                  <a:pt x="148" y="56"/>
                </a:lnTo>
                <a:lnTo>
                  <a:pt x="146" y="56"/>
                </a:lnTo>
                <a:lnTo>
                  <a:pt x="146" y="54"/>
                </a:lnTo>
                <a:lnTo>
                  <a:pt x="144" y="52"/>
                </a:lnTo>
                <a:lnTo>
                  <a:pt x="146" y="52"/>
                </a:lnTo>
                <a:lnTo>
                  <a:pt x="148" y="52"/>
                </a:lnTo>
                <a:lnTo>
                  <a:pt x="150" y="54"/>
                </a:lnTo>
                <a:lnTo>
                  <a:pt x="152" y="54"/>
                </a:lnTo>
                <a:lnTo>
                  <a:pt x="154" y="54"/>
                </a:lnTo>
                <a:lnTo>
                  <a:pt x="156" y="52"/>
                </a:lnTo>
                <a:lnTo>
                  <a:pt x="158" y="52"/>
                </a:lnTo>
                <a:close/>
                <a:moveTo>
                  <a:pt x="189" y="43"/>
                </a:moveTo>
                <a:lnTo>
                  <a:pt x="189" y="41"/>
                </a:lnTo>
                <a:lnTo>
                  <a:pt x="189" y="43"/>
                </a:lnTo>
                <a:close/>
                <a:moveTo>
                  <a:pt x="185" y="39"/>
                </a:moveTo>
                <a:lnTo>
                  <a:pt x="183" y="39"/>
                </a:lnTo>
                <a:lnTo>
                  <a:pt x="183" y="37"/>
                </a:lnTo>
                <a:lnTo>
                  <a:pt x="185" y="37"/>
                </a:lnTo>
                <a:lnTo>
                  <a:pt x="185" y="39"/>
                </a:lnTo>
                <a:close/>
                <a:moveTo>
                  <a:pt x="131" y="8"/>
                </a:moveTo>
                <a:lnTo>
                  <a:pt x="133" y="8"/>
                </a:lnTo>
                <a:lnTo>
                  <a:pt x="135" y="8"/>
                </a:lnTo>
                <a:lnTo>
                  <a:pt x="137" y="8"/>
                </a:lnTo>
                <a:lnTo>
                  <a:pt x="139" y="8"/>
                </a:lnTo>
                <a:lnTo>
                  <a:pt x="139" y="10"/>
                </a:lnTo>
                <a:lnTo>
                  <a:pt x="141" y="10"/>
                </a:lnTo>
                <a:lnTo>
                  <a:pt x="143" y="12"/>
                </a:lnTo>
                <a:lnTo>
                  <a:pt x="143" y="14"/>
                </a:lnTo>
                <a:lnTo>
                  <a:pt x="144" y="14"/>
                </a:lnTo>
                <a:lnTo>
                  <a:pt x="158" y="14"/>
                </a:lnTo>
                <a:lnTo>
                  <a:pt x="160" y="14"/>
                </a:lnTo>
                <a:lnTo>
                  <a:pt x="162" y="14"/>
                </a:lnTo>
                <a:lnTo>
                  <a:pt x="162" y="12"/>
                </a:lnTo>
                <a:lnTo>
                  <a:pt x="162" y="10"/>
                </a:lnTo>
                <a:lnTo>
                  <a:pt x="160" y="10"/>
                </a:lnTo>
                <a:lnTo>
                  <a:pt x="160" y="8"/>
                </a:lnTo>
                <a:lnTo>
                  <a:pt x="160" y="6"/>
                </a:lnTo>
                <a:lnTo>
                  <a:pt x="162" y="6"/>
                </a:lnTo>
                <a:lnTo>
                  <a:pt x="162" y="8"/>
                </a:lnTo>
                <a:lnTo>
                  <a:pt x="164" y="8"/>
                </a:lnTo>
                <a:lnTo>
                  <a:pt x="164" y="6"/>
                </a:lnTo>
                <a:lnTo>
                  <a:pt x="166" y="4"/>
                </a:lnTo>
                <a:lnTo>
                  <a:pt x="164" y="4"/>
                </a:lnTo>
                <a:lnTo>
                  <a:pt x="192" y="4"/>
                </a:lnTo>
                <a:lnTo>
                  <a:pt x="216" y="4"/>
                </a:lnTo>
                <a:lnTo>
                  <a:pt x="217" y="4"/>
                </a:lnTo>
                <a:lnTo>
                  <a:pt x="241" y="4"/>
                </a:lnTo>
                <a:lnTo>
                  <a:pt x="264" y="4"/>
                </a:lnTo>
                <a:lnTo>
                  <a:pt x="275" y="4"/>
                </a:lnTo>
                <a:lnTo>
                  <a:pt x="292" y="4"/>
                </a:lnTo>
                <a:lnTo>
                  <a:pt x="296" y="4"/>
                </a:lnTo>
                <a:lnTo>
                  <a:pt x="298" y="4"/>
                </a:lnTo>
                <a:lnTo>
                  <a:pt x="300" y="4"/>
                </a:lnTo>
                <a:lnTo>
                  <a:pt x="300" y="6"/>
                </a:lnTo>
                <a:lnTo>
                  <a:pt x="302" y="6"/>
                </a:lnTo>
                <a:lnTo>
                  <a:pt x="300" y="8"/>
                </a:lnTo>
                <a:lnTo>
                  <a:pt x="302" y="10"/>
                </a:lnTo>
                <a:lnTo>
                  <a:pt x="300" y="10"/>
                </a:lnTo>
                <a:lnTo>
                  <a:pt x="300" y="12"/>
                </a:lnTo>
                <a:lnTo>
                  <a:pt x="300" y="14"/>
                </a:lnTo>
                <a:lnTo>
                  <a:pt x="298" y="14"/>
                </a:lnTo>
                <a:lnTo>
                  <a:pt x="296" y="14"/>
                </a:lnTo>
                <a:lnTo>
                  <a:pt x="296" y="16"/>
                </a:lnTo>
                <a:lnTo>
                  <a:pt x="296" y="14"/>
                </a:lnTo>
                <a:lnTo>
                  <a:pt x="294" y="14"/>
                </a:lnTo>
                <a:lnTo>
                  <a:pt x="294" y="16"/>
                </a:lnTo>
                <a:lnTo>
                  <a:pt x="292" y="16"/>
                </a:lnTo>
                <a:lnTo>
                  <a:pt x="292" y="18"/>
                </a:lnTo>
                <a:lnTo>
                  <a:pt x="292" y="20"/>
                </a:lnTo>
                <a:lnTo>
                  <a:pt x="292" y="22"/>
                </a:lnTo>
                <a:lnTo>
                  <a:pt x="294" y="22"/>
                </a:lnTo>
                <a:lnTo>
                  <a:pt x="294" y="24"/>
                </a:lnTo>
                <a:lnTo>
                  <a:pt x="294" y="25"/>
                </a:lnTo>
                <a:lnTo>
                  <a:pt x="296" y="27"/>
                </a:lnTo>
                <a:lnTo>
                  <a:pt x="296" y="29"/>
                </a:lnTo>
                <a:lnTo>
                  <a:pt x="294" y="29"/>
                </a:lnTo>
                <a:lnTo>
                  <a:pt x="294" y="31"/>
                </a:lnTo>
                <a:lnTo>
                  <a:pt x="296" y="29"/>
                </a:lnTo>
                <a:lnTo>
                  <a:pt x="296" y="31"/>
                </a:lnTo>
                <a:lnTo>
                  <a:pt x="298" y="31"/>
                </a:lnTo>
                <a:lnTo>
                  <a:pt x="300" y="31"/>
                </a:lnTo>
                <a:lnTo>
                  <a:pt x="302" y="33"/>
                </a:lnTo>
                <a:lnTo>
                  <a:pt x="304" y="33"/>
                </a:lnTo>
                <a:lnTo>
                  <a:pt x="306" y="31"/>
                </a:lnTo>
                <a:lnTo>
                  <a:pt x="306" y="29"/>
                </a:lnTo>
                <a:lnTo>
                  <a:pt x="308" y="29"/>
                </a:lnTo>
                <a:lnTo>
                  <a:pt x="310" y="29"/>
                </a:lnTo>
                <a:lnTo>
                  <a:pt x="312" y="27"/>
                </a:lnTo>
                <a:lnTo>
                  <a:pt x="314" y="27"/>
                </a:lnTo>
                <a:lnTo>
                  <a:pt x="315" y="25"/>
                </a:lnTo>
                <a:lnTo>
                  <a:pt x="315" y="24"/>
                </a:lnTo>
                <a:lnTo>
                  <a:pt x="317" y="24"/>
                </a:lnTo>
                <a:lnTo>
                  <a:pt x="319" y="24"/>
                </a:lnTo>
                <a:lnTo>
                  <a:pt x="319" y="25"/>
                </a:lnTo>
                <a:lnTo>
                  <a:pt x="321" y="25"/>
                </a:lnTo>
                <a:lnTo>
                  <a:pt x="323" y="25"/>
                </a:lnTo>
                <a:lnTo>
                  <a:pt x="325" y="25"/>
                </a:lnTo>
                <a:lnTo>
                  <a:pt x="327" y="25"/>
                </a:lnTo>
                <a:lnTo>
                  <a:pt x="327" y="27"/>
                </a:lnTo>
                <a:lnTo>
                  <a:pt x="329" y="27"/>
                </a:lnTo>
                <a:lnTo>
                  <a:pt x="329" y="29"/>
                </a:lnTo>
                <a:lnTo>
                  <a:pt x="329" y="31"/>
                </a:lnTo>
                <a:lnTo>
                  <a:pt x="331" y="31"/>
                </a:lnTo>
                <a:lnTo>
                  <a:pt x="331" y="33"/>
                </a:lnTo>
                <a:lnTo>
                  <a:pt x="331" y="35"/>
                </a:lnTo>
                <a:lnTo>
                  <a:pt x="329" y="35"/>
                </a:lnTo>
                <a:lnTo>
                  <a:pt x="327" y="37"/>
                </a:lnTo>
                <a:lnTo>
                  <a:pt x="325" y="39"/>
                </a:lnTo>
                <a:lnTo>
                  <a:pt x="323" y="39"/>
                </a:lnTo>
                <a:lnTo>
                  <a:pt x="321" y="41"/>
                </a:lnTo>
                <a:lnTo>
                  <a:pt x="319" y="41"/>
                </a:lnTo>
                <a:lnTo>
                  <a:pt x="319" y="43"/>
                </a:lnTo>
                <a:lnTo>
                  <a:pt x="317" y="43"/>
                </a:lnTo>
                <a:lnTo>
                  <a:pt x="315" y="45"/>
                </a:lnTo>
                <a:lnTo>
                  <a:pt x="315" y="47"/>
                </a:lnTo>
                <a:lnTo>
                  <a:pt x="315" y="48"/>
                </a:lnTo>
                <a:lnTo>
                  <a:pt x="315" y="50"/>
                </a:lnTo>
                <a:lnTo>
                  <a:pt x="317" y="50"/>
                </a:lnTo>
                <a:lnTo>
                  <a:pt x="319" y="50"/>
                </a:lnTo>
                <a:lnTo>
                  <a:pt x="321" y="50"/>
                </a:lnTo>
                <a:lnTo>
                  <a:pt x="323" y="50"/>
                </a:lnTo>
                <a:lnTo>
                  <a:pt x="323" y="52"/>
                </a:lnTo>
                <a:lnTo>
                  <a:pt x="325" y="52"/>
                </a:lnTo>
                <a:lnTo>
                  <a:pt x="327" y="52"/>
                </a:lnTo>
                <a:lnTo>
                  <a:pt x="329" y="52"/>
                </a:lnTo>
                <a:lnTo>
                  <a:pt x="329" y="54"/>
                </a:lnTo>
                <a:lnTo>
                  <a:pt x="331" y="56"/>
                </a:lnTo>
                <a:lnTo>
                  <a:pt x="333" y="56"/>
                </a:lnTo>
                <a:lnTo>
                  <a:pt x="333" y="58"/>
                </a:lnTo>
                <a:lnTo>
                  <a:pt x="335" y="58"/>
                </a:lnTo>
                <a:lnTo>
                  <a:pt x="337" y="58"/>
                </a:lnTo>
                <a:lnTo>
                  <a:pt x="337" y="56"/>
                </a:lnTo>
                <a:lnTo>
                  <a:pt x="339" y="56"/>
                </a:lnTo>
                <a:lnTo>
                  <a:pt x="340" y="56"/>
                </a:lnTo>
                <a:lnTo>
                  <a:pt x="340" y="58"/>
                </a:lnTo>
                <a:lnTo>
                  <a:pt x="342" y="58"/>
                </a:lnTo>
                <a:lnTo>
                  <a:pt x="344" y="58"/>
                </a:lnTo>
                <a:lnTo>
                  <a:pt x="346" y="58"/>
                </a:lnTo>
                <a:lnTo>
                  <a:pt x="348" y="58"/>
                </a:lnTo>
                <a:lnTo>
                  <a:pt x="350" y="58"/>
                </a:lnTo>
                <a:lnTo>
                  <a:pt x="352" y="58"/>
                </a:lnTo>
                <a:lnTo>
                  <a:pt x="354" y="58"/>
                </a:lnTo>
                <a:lnTo>
                  <a:pt x="356" y="58"/>
                </a:lnTo>
                <a:lnTo>
                  <a:pt x="358" y="58"/>
                </a:lnTo>
                <a:lnTo>
                  <a:pt x="358" y="60"/>
                </a:lnTo>
                <a:lnTo>
                  <a:pt x="358" y="62"/>
                </a:lnTo>
                <a:lnTo>
                  <a:pt x="358" y="72"/>
                </a:lnTo>
                <a:lnTo>
                  <a:pt x="356" y="72"/>
                </a:lnTo>
                <a:lnTo>
                  <a:pt x="354" y="72"/>
                </a:lnTo>
                <a:lnTo>
                  <a:pt x="352" y="72"/>
                </a:lnTo>
                <a:lnTo>
                  <a:pt x="350" y="72"/>
                </a:lnTo>
                <a:lnTo>
                  <a:pt x="348" y="72"/>
                </a:lnTo>
                <a:lnTo>
                  <a:pt x="344" y="72"/>
                </a:lnTo>
                <a:lnTo>
                  <a:pt x="342" y="72"/>
                </a:lnTo>
                <a:lnTo>
                  <a:pt x="340" y="70"/>
                </a:lnTo>
                <a:lnTo>
                  <a:pt x="335" y="70"/>
                </a:lnTo>
                <a:lnTo>
                  <a:pt x="333" y="70"/>
                </a:lnTo>
                <a:lnTo>
                  <a:pt x="331" y="70"/>
                </a:lnTo>
                <a:lnTo>
                  <a:pt x="329" y="70"/>
                </a:lnTo>
                <a:lnTo>
                  <a:pt x="327" y="70"/>
                </a:lnTo>
                <a:lnTo>
                  <a:pt x="325" y="70"/>
                </a:lnTo>
                <a:lnTo>
                  <a:pt x="325" y="68"/>
                </a:lnTo>
                <a:lnTo>
                  <a:pt x="323" y="68"/>
                </a:lnTo>
                <a:lnTo>
                  <a:pt x="321" y="68"/>
                </a:lnTo>
                <a:lnTo>
                  <a:pt x="319" y="68"/>
                </a:lnTo>
                <a:lnTo>
                  <a:pt x="317" y="68"/>
                </a:lnTo>
                <a:lnTo>
                  <a:pt x="315" y="68"/>
                </a:lnTo>
                <a:lnTo>
                  <a:pt x="315" y="66"/>
                </a:lnTo>
                <a:lnTo>
                  <a:pt x="314" y="66"/>
                </a:lnTo>
                <a:lnTo>
                  <a:pt x="312" y="66"/>
                </a:lnTo>
                <a:lnTo>
                  <a:pt x="310" y="66"/>
                </a:lnTo>
                <a:lnTo>
                  <a:pt x="308" y="66"/>
                </a:lnTo>
                <a:lnTo>
                  <a:pt x="306" y="66"/>
                </a:lnTo>
                <a:lnTo>
                  <a:pt x="306" y="64"/>
                </a:lnTo>
                <a:lnTo>
                  <a:pt x="304" y="64"/>
                </a:lnTo>
                <a:lnTo>
                  <a:pt x="302" y="64"/>
                </a:lnTo>
                <a:lnTo>
                  <a:pt x="300" y="64"/>
                </a:lnTo>
                <a:lnTo>
                  <a:pt x="298" y="64"/>
                </a:lnTo>
                <a:lnTo>
                  <a:pt x="296" y="64"/>
                </a:lnTo>
                <a:lnTo>
                  <a:pt x="294" y="64"/>
                </a:lnTo>
                <a:lnTo>
                  <a:pt x="294" y="62"/>
                </a:lnTo>
                <a:lnTo>
                  <a:pt x="292" y="62"/>
                </a:lnTo>
                <a:lnTo>
                  <a:pt x="290" y="62"/>
                </a:lnTo>
                <a:lnTo>
                  <a:pt x="289" y="62"/>
                </a:lnTo>
                <a:lnTo>
                  <a:pt x="287" y="62"/>
                </a:lnTo>
                <a:lnTo>
                  <a:pt x="285" y="62"/>
                </a:lnTo>
                <a:lnTo>
                  <a:pt x="283" y="62"/>
                </a:lnTo>
                <a:lnTo>
                  <a:pt x="281" y="62"/>
                </a:lnTo>
                <a:lnTo>
                  <a:pt x="281" y="60"/>
                </a:lnTo>
                <a:lnTo>
                  <a:pt x="279" y="60"/>
                </a:lnTo>
                <a:lnTo>
                  <a:pt x="277" y="60"/>
                </a:lnTo>
                <a:lnTo>
                  <a:pt x="275" y="60"/>
                </a:lnTo>
                <a:lnTo>
                  <a:pt x="273" y="60"/>
                </a:lnTo>
                <a:lnTo>
                  <a:pt x="269" y="60"/>
                </a:lnTo>
                <a:lnTo>
                  <a:pt x="269" y="58"/>
                </a:lnTo>
                <a:lnTo>
                  <a:pt x="269" y="60"/>
                </a:lnTo>
                <a:lnTo>
                  <a:pt x="269" y="58"/>
                </a:lnTo>
                <a:lnTo>
                  <a:pt x="267" y="58"/>
                </a:lnTo>
                <a:lnTo>
                  <a:pt x="265" y="58"/>
                </a:lnTo>
                <a:lnTo>
                  <a:pt x="264" y="58"/>
                </a:lnTo>
                <a:lnTo>
                  <a:pt x="262" y="58"/>
                </a:lnTo>
                <a:lnTo>
                  <a:pt x="260" y="58"/>
                </a:lnTo>
                <a:lnTo>
                  <a:pt x="256" y="58"/>
                </a:lnTo>
                <a:lnTo>
                  <a:pt x="254" y="58"/>
                </a:lnTo>
                <a:lnTo>
                  <a:pt x="250" y="58"/>
                </a:lnTo>
                <a:lnTo>
                  <a:pt x="246" y="58"/>
                </a:lnTo>
                <a:lnTo>
                  <a:pt x="239" y="58"/>
                </a:lnTo>
                <a:lnTo>
                  <a:pt x="235" y="58"/>
                </a:lnTo>
                <a:lnTo>
                  <a:pt x="233" y="58"/>
                </a:lnTo>
                <a:lnTo>
                  <a:pt x="231" y="58"/>
                </a:lnTo>
                <a:lnTo>
                  <a:pt x="229" y="58"/>
                </a:lnTo>
                <a:lnTo>
                  <a:pt x="227" y="58"/>
                </a:lnTo>
                <a:lnTo>
                  <a:pt x="227" y="60"/>
                </a:lnTo>
                <a:lnTo>
                  <a:pt x="225" y="60"/>
                </a:lnTo>
                <a:lnTo>
                  <a:pt x="223" y="60"/>
                </a:lnTo>
                <a:lnTo>
                  <a:pt x="221" y="60"/>
                </a:lnTo>
                <a:lnTo>
                  <a:pt x="219" y="60"/>
                </a:lnTo>
                <a:lnTo>
                  <a:pt x="217" y="60"/>
                </a:lnTo>
                <a:lnTo>
                  <a:pt x="216" y="60"/>
                </a:lnTo>
                <a:lnTo>
                  <a:pt x="214" y="60"/>
                </a:lnTo>
                <a:lnTo>
                  <a:pt x="212" y="60"/>
                </a:lnTo>
                <a:lnTo>
                  <a:pt x="210" y="60"/>
                </a:lnTo>
                <a:lnTo>
                  <a:pt x="206" y="60"/>
                </a:lnTo>
                <a:lnTo>
                  <a:pt x="204" y="60"/>
                </a:lnTo>
                <a:lnTo>
                  <a:pt x="202" y="60"/>
                </a:lnTo>
                <a:lnTo>
                  <a:pt x="202" y="62"/>
                </a:lnTo>
                <a:lnTo>
                  <a:pt x="200" y="62"/>
                </a:lnTo>
                <a:lnTo>
                  <a:pt x="200" y="60"/>
                </a:lnTo>
                <a:lnTo>
                  <a:pt x="198" y="60"/>
                </a:lnTo>
                <a:lnTo>
                  <a:pt x="196" y="60"/>
                </a:lnTo>
                <a:lnTo>
                  <a:pt x="192" y="60"/>
                </a:lnTo>
                <a:lnTo>
                  <a:pt x="192" y="62"/>
                </a:lnTo>
                <a:lnTo>
                  <a:pt x="189" y="62"/>
                </a:lnTo>
                <a:lnTo>
                  <a:pt x="187" y="62"/>
                </a:lnTo>
                <a:lnTo>
                  <a:pt x="179" y="62"/>
                </a:lnTo>
                <a:lnTo>
                  <a:pt x="173" y="62"/>
                </a:lnTo>
                <a:lnTo>
                  <a:pt x="171" y="62"/>
                </a:lnTo>
                <a:lnTo>
                  <a:pt x="169" y="62"/>
                </a:lnTo>
                <a:lnTo>
                  <a:pt x="168" y="62"/>
                </a:lnTo>
                <a:lnTo>
                  <a:pt x="166" y="62"/>
                </a:lnTo>
                <a:lnTo>
                  <a:pt x="164" y="62"/>
                </a:lnTo>
                <a:lnTo>
                  <a:pt x="162" y="62"/>
                </a:lnTo>
                <a:lnTo>
                  <a:pt x="160" y="62"/>
                </a:lnTo>
                <a:lnTo>
                  <a:pt x="158" y="60"/>
                </a:lnTo>
                <a:lnTo>
                  <a:pt x="156" y="62"/>
                </a:lnTo>
                <a:lnTo>
                  <a:pt x="154" y="62"/>
                </a:lnTo>
                <a:lnTo>
                  <a:pt x="152" y="62"/>
                </a:lnTo>
                <a:lnTo>
                  <a:pt x="152" y="64"/>
                </a:lnTo>
                <a:lnTo>
                  <a:pt x="150" y="64"/>
                </a:lnTo>
                <a:lnTo>
                  <a:pt x="150" y="66"/>
                </a:lnTo>
                <a:lnTo>
                  <a:pt x="150" y="68"/>
                </a:lnTo>
                <a:lnTo>
                  <a:pt x="150" y="66"/>
                </a:lnTo>
                <a:lnTo>
                  <a:pt x="150" y="64"/>
                </a:lnTo>
                <a:lnTo>
                  <a:pt x="152" y="62"/>
                </a:lnTo>
                <a:lnTo>
                  <a:pt x="152" y="60"/>
                </a:lnTo>
                <a:lnTo>
                  <a:pt x="150" y="60"/>
                </a:lnTo>
                <a:lnTo>
                  <a:pt x="152" y="58"/>
                </a:lnTo>
                <a:lnTo>
                  <a:pt x="150" y="58"/>
                </a:lnTo>
                <a:lnTo>
                  <a:pt x="152" y="58"/>
                </a:lnTo>
                <a:lnTo>
                  <a:pt x="154" y="58"/>
                </a:lnTo>
                <a:lnTo>
                  <a:pt x="156" y="58"/>
                </a:lnTo>
                <a:lnTo>
                  <a:pt x="158" y="58"/>
                </a:lnTo>
                <a:lnTo>
                  <a:pt x="160" y="58"/>
                </a:lnTo>
                <a:lnTo>
                  <a:pt x="162" y="58"/>
                </a:lnTo>
                <a:lnTo>
                  <a:pt x="162" y="56"/>
                </a:lnTo>
                <a:lnTo>
                  <a:pt x="164" y="56"/>
                </a:lnTo>
                <a:lnTo>
                  <a:pt x="166" y="54"/>
                </a:lnTo>
                <a:lnTo>
                  <a:pt x="164" y="52"/>
                </a:lnTo>
                <a:lnTo>
                  <a:pt x="166" y="52"/>
                </a:lnTo>
                <a:lnTo>
                  <a:pt x="168" y="52"/>
                </a:lnTo>
                <a:lnTo>
                  <a:pt x="168" y="54"/>
                </a:lnTo>
                <a:lnTo>
                  <a:pt x="169" y="54"/>
                </a:lnTo>
                <a:lnTo>
                  <a:pt x="169" y="56"/>
                </a:lnTo>
                <a:lnTo>
                  <a:pt x="171" y="56"/>
                </a:lnTo>
                <a:lnTo>
                  <a:pt x="171" y="54"/>
                </a:lnTo>
                <a:lnTo>
                  <a:pt x="173" y="54"/>
                </a:lnTo>
                <a:lnTo>
                  <a:pt x="173" y="52"/>
                </a:lnTo>
                <a:lnTo>
                  <a:pt x="175" y="52"/>
                </a:lnTo>
                <a:lnTo>
                  <a:pt x="175" y="50"/>
                </a:lnTo>
                <a:lnTo>
                  <a:pt x="177" y="52"/>
                </a:lnTo>
                <a:lnTo>
                  <a:pt x="179" y="52"/>
                </a:lnTo>
                <a:lnTo>
                  <a:pt x="179" y="50"/>
                </a:lnTo>
                <a:lnTo>
                  <a:pt x="181" y="50"/>
                </a:lnTo>
                <a:lnTo>
                  <a:pt x="183" y="52"/>
                </a:lnTo>
                <a:lnTo>
                  <a:pt x="183" y="50"/>
                </a:lnTo>
                <a:lnTo>
                  <a:pt x="185" y="50"/>
                </a:lnTo>
                <a:lnTo>
                  <a:pt x="185" y="48"/>
                </a:lnTo>
                <a:lnTo>
                  <a:pt x="187" y="48"/>
                </a:lnTo>
                <a:lnTo>
                  <a:pt x="187" y="47"/>
                </a:lnTo>
                <a:lnTo>
                  <a:pt x="189" y="47"/>
                </a:lnTo>
                <a:lnTo>
                  <a:pt x="189" y="45"/>
                </a:lnTo>
                <a:lnTo>
                  <a:pt x="189" y="43"/>
                </a:lnTo>
                <a:lnTo>
                  <a:pt x="191" y="41"/>
                </a:lnTo>
                <a:lnTo>
                  <a:pt x="192" y="41"/>
                </a:lnTo>
                <a:lnTo>
                  <a:pt x="194" y="41"/>
                </a:lnTo>
                <a:lnTo>
                  <a:pt x="196" y="41"/>
                </a:lnTo>
                <a:lnTo>
                  <a:pt x="198" y="41"/>
                </a:lnTo>
                <a:lnTo>
                  <a:pt x="198" y="43"/>
                </a:lnTo>
                <a:lnTo>
                  <a:pt x="200" y="45"/>
                </a:lnTo>
                <a:lnTo>
                  <a:pt x="200" y="43"/>
                </a:lnTo>
                <a:lnTo>
                  <a:pt x="200" y="41"/>
                </a:lnTo>
                <a:lnTo>
                  <a:pt x="202" y="41"/>
                </a:lnTo>
                <a:lnTo>
                  <a:pt x="204" y="41"/>
                </a:lnTo>
                <a:lnTo>
                  <a:pt x="206" y="41"/>
                </a:lnTo>
                <a:lnTo>
                  <a:pt x="206" y="39"/>
                </a:lnTo>
                <a:lnTo>
                  <a:pt x="208" y="39"/>
                </a:lnTo>
                <a:lnTo>
                  <a:pt x="208" y="41"/>
                </a:lnTo>
                <a:lnTo>
                  <a:pt x="210" y="41"/>
                </a:lnTo>
                <a:lnTo>
                  <a:pt x="210" y="39"/>
                </a:lnTo>
                <a:lnTo>
                  <a:pt x="212" y="37"/>
                </a:lnTo>
                <a:lnTo>
                  <a:pt x="214" y="37"/>
                </a:lnTo>
                <a:lnTo>
                  <a:pt x="216" y="37"/>
                </a:lnTo>
                <a:lnTo>
                  <a:pt x="217" y="37"/>
                </a:lnTo>
                <a:lnTo>
                  <a:pt x="219" y="37"/>
                </a:lnTo>
                <a:lnTo>
                  <a:pt x="221" y="37"/>
                </a:lnTo>
                <a:lnTo>
                  <a:pt x="223" y="37"/>
                </a:lnTo>
                <a:lnTo>
                  <a:pt x="223" y="35"/>
                </a:lnTo>
                <a:lnTo>
                  <a:pt x="223" y="33"/>
                </a:lnTo>
                <a:lnTo>
                  <a:pt x="225" y="33"/>
                </a:lnTo>
                <a:lnTo>
                  <a:pt x="225" y="31"/>
                </a:lnTo>
                <a:lnTo>
                  <a:pt x="227" y="31"/>
                </a:lnTo>
                <a:lnTo>
                  <a:pt x="227" y="29"/>
                </a:lnTo>
                <a:lnTo>
                  <a:pt x="225" y="29"/>
                </a:lnTo>
                <a:lnTo>
                  <a:pt x="227" y="27"/>
                </a:lnTo>
                <a:lnTo>
                  <a:pt x="227" y="25"/>
                </a:lnTo>
                <a:lnTo>
                  <a:pt x="229" y="24"/>
                </a:lnTo>
                <a:lnTo>
                  <a:pt x="231" y="24"/>
                </a:lnTo>
                <a:lnTo>
                  <a:pt x="235" y="24"/>
                </a:lnTo>
                <a:lnTo>
                  <a:pt x="237" y="24"/>
                </a:lnTo>
                <a:lnTo>
                  <a:pt x="239" y="24"/>
                </a:lnTo>
                <a:lnTo>
                  <a:pt x="241" y="24"/>
                </a:lnTo>
                <a:lnTo>
                  <a:pt x="242" y="24"/>
                </a:lnTo>
                <a:lnTo>
                  <a:pt x="244" y="24"/>
                </a:lnTo>
                <a:lnTo>
                  <a:pt x="246" y="22"/>
                </a:lnTo>
                <a:lnTo>
                  <a:pt x="248" y="22"/>
                </a:lnTo>
                <a:lnTo>
                  <a:pt x="250" y="22"/>
                </a:lnTo>
                <a:lnTo>
                  <a:pt x="252" y="22"/>
                </a:lnTo>
                <a:lnTo>
                  <a:pt x="254" y="20"/>
                </a:lnTo>
                <a:lnTo>
                  <a:pt x="254" y="18"/>
                </a:lnTo>
                <a:lnTo>
                  <a:pt x="252" y="18"/>
                </a:lnTo>
                <a:lnTo>
                  <a:pt x="252" y="20"/>
                </a:lnTo>
                <a:lnTo>
                  <a:pt x="250" y="20"/>
                </a:lnTo>
                <a:lnTo>
                  <a:pt x="244" y="20"/>
                </a:lnTo>
                <a:lnTo>
                  <a:pt x="242" y="18"/>
                </a:lnTo>
                <a:lnTo>
                  <a:pt x="241" y="18"/>
                </a:lnTo>
                <a:lnTo>
                  <a:pt x="239" y="18"/>
                </a:lnTo>
                <a:lnTo>
                  <a:pt x="237" y="18"/>
                </a:lnTo>
                <a:lnTo>
                  <a:pt x="235" y="18"/>
                </a:lnTo>
                <a:lnTo>
                  <a:pt x="233" y="18"/>
                </a:lnTo>
                <a:lnTo>
                  <a:pt x="231" y="18"/>
                </a:lnTo>
                <a:lnTo>
                  <a:pt x="229" y="18"/>
                </a:lnTo>
                <a:lnTo>
                  <a:pt x="227" y="18"/>
                </a:lnTo>
                <a:lnTo>
                  <a:pt x="227" y="20"/>
                </a:lnTo>
                <a:lnTo>
                  <a:pt x="225" y="20"/>
                </a:lnTo>
                <a:lnTo>
                  <a:pt x="223" y="20"/>
                </a:lnTo>
                <a:lnTo>
                  <a:pt x="223" y="18"/>
                </a:lnTo>
                <a:lnTo>
                  <a:pt x="221" y="18"/>
                </a:lnTo>
                <a:lnTo>
                  <a:pt x="219" y="18"/>
                </a:lnTo>
                <a:lnTo>
                  <a:pt x="217" y="18"/>
                </a:lnTo>
                <a:lnTo>
                  <a:pt x="217" y="20"/>
                </a:lnTo>
                <a:lnTo>
                  <a:pt x="216" y="20"/>
                </a:lnTo>
                <a:lnTo>
                  <a:pt x="214" y="22"/>
                </a:lnTo>
                <a:lnTo>
                  <a:pt x="214" y="24"/>
                </a:lnTo>
                <a:lnTo>
                  <a:pt x="212" y="24"/>
                </a:lnTo>
                <a:lnTo>
                  <a:pt x="210" y="25"/>
                </a:lnTo>
                <a:lnTo>
                  <a:pt x="208" y="27"/>
                </a:lnTo>
                <a:lnTo>
                  <a:pt x="208" y="29"/>
                </a:lnTo>
                <a:lnTo>
                  <a:pt x="206" y="29"/>
                </a:lnTo>
                <a:lnTo>
                  <a:pt x="204" y="29"/>
                </a:lnTo>
                <a:lnTo>
                  <a:pt x="202" y="31"/>
                </a:lnTo>
                <a:lnTo>
                  <a:pt x="202" y="33"/>
                </a:lnTo>
                <a:lnTo>
                  <a:pt x="200" y="33"/>
                </a:lnTo>
                <a:lnTo>
                  <a:pt x="198" y="31"/>
                </a:lnTo>
                <a:lnTo>
                  <a:pt x="196" y="31"/>
                </a:lnTo>
                <a:lnTo>
                  <a:pt x="194" y="31"/>
                </a:lnTo>
                <a:lnTo>
                  <a:pt x="192" y="31"/>
                </a:lnTo>
                <a:lnTo>
                  <a:pt x="191" y="31"/>
                </a:lnTo>
                <a:lnTo>
                  <a:pt x="189" y="31"/>
                </a:lnTo>
                <a:lnTo>
                  <a:pt x="187" y="33"/>
                </a:lnTo>
                <a:lnTo>
                  <a:pt x="187" y="35"/>
                </a:lnTo>
                <a:lnTo>
                  <a:pt x="185" y="35"/>
                </a:lnTo>
                <a:lnTo>
                  <a:pt x="185" y="37"/>
                </a:lnTo>
                <a:lnTo>
                  <a:pt x="183" y="37"/>
                </a:lnTo>
                <a:lnTo>
                  <a:pt x="183" y="35"/>
                </a:lnTo>
                <a:lnTo>
                  <a:pt x="181" y="35"/>
                </a:lnTo>
                <a:lnTo>
                  <a:pt x="179" y="37"/>
                </a:lnTo>
                <a:lnTo>
                  <a:pt x="177" y="37"/>
                </a:lnTo>
                <a:lnTo>
                  <a:pt x="175" y="37"/>
                </a:lnTo>
                <a:lnTo>
                  <a:pt x="173" y="37"/>
                </a:lnTo>
                <a:lnTo>
                  <a:pt x="173" y="35"/>
                </a:lnTo>
                <a:lnTo>
                  <a:pt x="171" y="35"/>
                </a:lnTo>
                <a:lnTo>
                  <a:pt x="171" y="37"/>
                </a:lnTo>
                <a:lnTo>
                  <a:pt x="169" y="37"/>
                </a:lnTo>
                <a:lnTo>
                  <a:pt x="168" y="35"/>
                </a:lnTo>
                <a:lnTo>
                  <a:pt x="168" y="33"/>
                </a:lnTo>
                <a:lnTo>
                  <a:pt x="166" y="33"/>
                </a:lnTo>
                <a:lnTo>
                  <a:pt x="166" y="31"/>
                </a:lnTo>
                <a:lnTo>
                  <a:pt x="166" y="29"/>
                </a:lnTo>
                <a:lnTo>
                  <a:pt x="166" y="27"/>
                </a:lnTo>
                <a:lnTo>
                  <a:pt x="168" y="27"/>
                </a:lnTo>
                <a:lnTo>
                  <a:pt x="168" y="25"/>
                </a:lnTo>
                <a:lnTo>
                  <a:pt x="169" y="24"/>
                </a:lnTo>
                <a:lnTo>
                  <a:pt x="169" y="22"/>
                </a:lnTo>
                <a:lnTo>
                  <a:pt x="168" y="22"/>
                </a:lnTo>
                <a:lnTo>
                  <a:pt x="168" y="20"/>
                </a:lnTo>
                <a:lnTo>
                  <a:pt x="168" y="22"/>
                </a:lnTo>
                <a:lnTo>
                  <a:pt x="166" y="22"/>
                </a:lnTo>
                <a:lnTo>
                  <a:pt x="164" y="22"/>
                </a:lnTo>
                <a:lnTo>
                  <a:pt x="164" y="24"/>
                </a:lnTo>
                <a:lnTo>
                  <a:pt x="162" y="24"/>
                </a:lnTo>
                <a:lnTo>
                  <a:pt x="162" y="25"/>
                </a:lnTo>
                <a:lnTo>
                  <a:pt x="160" y="25"/>
                </a:lnTo>
                <a:lnTo>
                  <a:pt x="160" y="24"/>
                </a:lnTo>
                <a:lnTo>
                  <a:pt x="160" y="25"/>
                </a:lnTo>
                <a:lnTo>
                  <a:pt x="160" y="27"/>
                </a:lnTo>
                <a:lnTo>
                  <a:pt x="158" y="27"/>
                </a:lnTo>
                <a:lnTo>
                  <a:pt x="158" y="29"/>
                </a:lnTo>
                <a:lnTo>
                  <a:pt x="158" y="31"/>
                </a:lnTo>
                <a:lnTo>
                  <a:pt x="156" y="31"/>
                </a:lnTo>
                <a:lnTo>
                  <a:pt x="154" y="31"/>
                </a:lnTo>
                <a:lnTo>
                  <a:pt x="154" y="29"/>
                </a:lnTo>
                <a:lnTo>
                  <a:pt x="152" y="31"/>
                </a:lnTo>
                <a:lnTo>
                  <a:pt x="150" y="29"/>
                </a:lnTo>
                <a:lnTo>
                  <a:pt x="150" y="31"/>
                </a:lnTo>
                <a:lnTo>
                  <a:pt x="152" y="31"/>
                </a:lnTo>
                <a:lnTo>
                  <a:pt x="152" y="33"/>
                </a:lnTo>
                <a:lnTo>
                  <a:pt x="152" y="35"/>
                </a:lnTo>
                <a:lnTo>
                  <a:pt x="152" y="37"/>
                </a:lnTo>
                <a:lnTo>
                  <a:pt x="150" y="37"/>
                </a:lnTo>
                <a:lnTo>
                  <a:pt x="150" y="39"/>
                </a:lnTo>
                <a:lnTo>
                  <a:pt x="152" y="41"/>
                </a:lnTo>
                <a:lnTo>
                  <a:pt x="150" y="41"/>
                </a:lnTo>
                <a:lnTo>
                  <a:pt x="150" y="43"/>
                </a:lnTo>
                <a:lnTo>
                  <a:pt x="150" y="45"/>
                </a:lnTo>
                <a:lnTo>
                  <a:pt x="148" y="45"/>
                </a:lnTo>
                <a:lnTo>
                  <a:pt x="146" y="47"/>
                </a:lnTo>
                <a:lnTo>
                  <a:pt x="148" y="47"/>
                </a:lnTo>
                <a:lnTo>
                  <a:pt x="148" y="48"/>
                </a:lnTo>
                <a:lnTo>
                  <a:pt x="146" y="50"/>
                </a:lnTo>
                <a:lnTo>
                  <a:pt x="146" y="52"/>
                </a:lnTo>
                <a:lnTo>
                  <a:pt x="144" y="52"/>
                </a:lnTo>
                <a:lnTo>
                  <a:pt x="144" y="50"/>
                </a:lnTo>
                <a:lnTo>
                  <a:pt x="143" y="52"/>
                </a:lnTo>
                <a:lnTo>
                  <a:pt x="144" y="52"/>
                </a:lnTo>
                <a:lnTo>
                  <a:pt x="144" y="54"/>
                </a:lnTo>
                <a:lnTo>
                  <a:pt x="146" y="56"/>
                </a:lnTo>
                <a:lnTo>
                  <a:pt x="148" y="56"/>
                </a:lnTo>
                <a:lnTo>
                  <a:pt x="148" y="58"/>
                </a:lnTo>
                <a:lnTo>
                  <a:pt x="146" y="58"/>
                </a:lnTo>
                <a:lnTo>
                  <a:pt x="144" y="58"/>
                </a:lnTo>
                <a:lnTo>
                  <a:pt x="143" y="58"/>
                </a:lnTo>
                <a:lnTo>
                  <a:pt x="141" y="60"/>
                </a:lnTo>
                <a:lnTo>
                  <a:pt x="143" y="60"/>
                </a:lnTo>
                <a:lnTo>
                  <a:pt x="144" y="60"/>
                </a:lnTo>
                <a:lnTo>
                  <a:pt x="146" y="58"/>
                </a:lnTo>
                <a:lnTo>
                  <a:pt x="146" y="60"/>
                </a:lnTo>
                <a:lnTo>
                  <a:pt x="148" y="58"/>
                </a:lnTo>
                <a:lnTo>
                  <a:pt x="148" y="60"/>
                </a:lnTo>
                <a:lnTo>
                  <a:pt x="148" y="62"/>
                </a:lnTo>
                <a:lnTo>
                  <a:pt x="144" y="64"/>
                </a:lnTo>
                <a:lnTo>
                  <a:pt x="146" y="64"/>
                </a:lnTo>
                <a:lnTo>
                  <a:pt x="148" y="64"/>
                </a:lnTo>
                <a:lnTo>
                  <a:pt x="148" y="62"/>
                </a:lnTo>
                <a:lnTo>
                  <a:pt x="148" y="60"/>
                </a:lnTo>
                <a:lnTo>
                  <a:pt x="150" y="60"/>
                </a:lnTo>
                <a:lnTo>
                  <a:pt x="150" y="62"/>
                </a:lnTo>
                <a:lnTo>
                  <a:pt x="148" y="62"/>
                </a:lnTo>
                <a:lnTo>
                  <a:pt x="150" y="64"/>
                </a:lnTo>
                <a:lnTo>
                  <a:pt x="148" y="64"/>
                </a:lnTo>
                <a:lnTo>
                  <a:pt x="150" y="64"/>
                </a:lnTo>
                <a:lnTo>
                  <a:pt x="150" y="66"/>
                </a:lnTo>
                <a:lnTo>
                  <a:pt x="148" y="66"/>
                </a:lnTo>
                <a:lnTo>
                  <a:pt x="150" y="68"/>
                </a:lnTo>
                <a:lnTo>
                  <a:pt x="148" y="68"/>
                </a:lnTo>
                <a:lnTo>
                  <a:pt x="146" y="66"/>
                </a:lnTo>
                <a:lnTo>
                  <a:pt x="144" y="66"/>
                </a:lnTo>
                <a:lnTo>
                  <a:pt x="141" y="66"/>
                </a:lnTo>
                <a:lnTo>
                  <a:pt x="139" y="66"/>
                </a:lnTo>
                <a:lnTo>
                  <a:pt x="137" y="66"/>
                </a:lnTo>
                <a:lnTo>
                  <a:pt x="135" y="66"/>
                </a:lnTo>
                <a:lnTo>
                  <a:pt x="131" y="66"/>
                </a:lnTo>
                <a:lnTo>
                  <a:pt x="129" y="66"/>
                </a:lnTo>
                <a:lnTo>
                  <a:pt x="123" y="66"/>
                </a:lnTo>
                <a:lnTo>
                  <a:pt x="114" y="66"/>
                </a:lnTo>
                <a:lnTo>
                  <a:pt x="104" y="66"/>
                </a:lnTo>
                <a:lnTo>
                  <a:pt x="102" y="66"/>
                </a:lnTo>
                <a:lnTo>
                  <a:pt x="100" y="66"/>
                </a:lnTo>
                <a:lnTo>
                  <a:pt x="98" y="66"/>
                </a:lnTo>
                <a:lnTo>
                  <a:pt x="91" y="66"/>
                </a:lnTo>
                <a:lnTo>
                  <a:pt x="89" y="66"/>
                </a:lnTo>
                <a:lnTo>
                  <a:pt x="85" y="66"/>
                </a:lnTo>
                <a:lnTo>
                  <a:pt x="79" y="66"/>
                </a:lnTo>
                <a:lnTo>
                  <a:pt x="77" y="66"/>
                </a:lnTo>
                <a:lnTo>
                  <a:pt x="73" y="66"/>
                </a:lnTo>
                <a:lnTo>
                  <a:pt x="71" y="66"/>
                </a:lnTo>
                <a:lnTo>
                  <a:pt x="70" y="66"/>
                </a:lnTo>
                <a:lnTo>
                  <a:pt x="68" y="66"/>
                </a:lnTo>
                <a:lnTo>
                  <a:pt x="66" y="66"/>
                </a:lnTo>
                <a:lnTo>
                  <a:pt x="64" y="66"/>
                </a:lnTo>
                <a:lnTo>
                  <a:pt x="64" y="68"/>
                </a:lnTo>
                <a:lnTo>
                  <a:pt x="62" y="68"/>
                </a:lnTo>
                <a:lnTo>
                  <a:pt x="56" y="68"/>
                </a:lnTo>
                <a:lnTo>
                  <a:pt x="56" y="66"/>
                </a:lnTo>
                <a:lnTo>
                  <a:pt x="54" y="66"/>
                </a:lnTo>
                <a:lnTo>
                  <a:pt x="54" y="68"/>
                </a:lnTo>
                <a:lnTo>
                  <a:pt x="52" y="68"/>
                </a:lnTo>
                <a:lnTo>
                  <a:pt x="45" y="68"/>
                </a:lnTo>
                <a:lnTo>
                  <a:pt x="43" y="68"/>
                </a:lnTo>
                <a:lnTo>
                  <a:pt x="37" y="68"/>
                </a:lnTo>
                <a:lnTo>
                  <a:pt x="35" y="68"/>
                </a:lnTo>
                <a:lnTo>
                  <a:pt x="33" y="68"/>
                </a:lnTo>
                <a:lnTo>
                  <a:pt x="25" y="68"/>
                </a:lnTo>
                <a:lnTo>
                  <a:pt x="23" y="68"/>
                </a:lnTo>
                <a:lnTo>
                  <a:pt x="21" y="68"/>
                </a:lnTo>
                <a:lnTo>
                  <a:pt x="20" y="68"/>
                </a:lnTo>
                <a:lnTo>
                  <a:pt x="20" y="70"/>
                </a:lnTo>
                <a:lnTo>
                  <a:pt x="18" y="70"/>
                </a:lnTo>
                <a:lnTo>
                  <a:pt x="16" y="70"/>
                </a:lnTo>
                <a:lnTo>
                  <a:pt x="14" y="70"/>
                </a:lnTo>
                <a:lnTo>
                  <a:pt x="12" y="70"/>
                </a:lnTo>
                <a:lnTo>
                  <a:pt x="10" y="70"/>
                </a:lnTo>
                <a:lnTo>
                  <a:pt x="8" y="70"/>
                </a:lnTo>
                <a:lnTo>
                  <a:pt x="6" y="70"/>
                </a:lnTo>
                <a:lnTo>
                  <a:pt x="6" y="72"/>
                </a:lnTo>
                <a:lnTo>
                  <a:pt x="4" y="72"/>
                </a:lnTo>
                <a:lnTo>
                  <a:pt x="2" y="72"/>
                </a:lnTo>
                <a:lnTo>
                  <a:pt x="0" y="72"/>
                </a:lnTo>
                <a:lnTo>
                  <a:pt x="0" y="70"/>
                </a:lnTo>
                <a:lnTo>
                  <a:pt x="0" y="66"/>
                </a:lnTo>
                <a:lnTo>
                  <a:pt x="0" y="64"/>
                </a:lnTo>
                <a:lnTo>
                  <a:pt x="0" y="62"/>
                </a:lnTo>
                <a:lnTo>
                  <a:pt x="0" y="58"/>
                </a:lnTo>
                <a:lnTo>
                  <a:pt x="0" y="54"/>
                </a:lnTo>
                <a:lnTo>
                  <a:pt x="2" y="52"/>
                </a:lnTo>
                <a:lnTo>
                  <a:pt x="2" y="50"/>
                </a:lnTo>
                <a:lnTo>
                  <a:pt x="6" y="54"/>
                </a:lnTo>
                <a:lnTo>
                  <a:pt x="8" y="54"/>
                </a:lnTo>
                <a:lnTo>
                  <a:pt x="10" y="54"/>
                </a:lnTo>
                <a:lnTo>
                  <a:pt x="12" y="54"/>
                </a:lnTo>
                <a:lnTo>
                  <a:pt x="14" y="54"/>
                </a:lnTo>
                <a:lnTo>
                  <a:pt x="16" y="54"/>
                </a:lnTo>
                <a:lnTo>
                  <a:pt x="16" y="52"/>
                </a:lnTo>
                <a:lnTo>
                  <a:pt x="18" y="52"/>
                </a:lnTo>
                <a:lnTo>
                  <a:pt x="20" y="52"/>
                </a:lnTo>
                <a:lnTo>
                  <a:pt x="21" y="54"/>
                </a:lnTo>
                <a:lnTo>
                  <a:pt x="23" y="54"/>
                </a:lnTo>
                <a:lnTo>
                  <a:pt x="25" y="56"/>
                </a:lnTo>
                <a:lnTo>
                  <a:pt x="27" y="56"/>
                </a:lnTo>
                <a:lnTo>
                  <a:pt x="31" y="54"/>
                </a:lnTo>
                <a:lnTo>
                  <a:pt x="31" y="52"/>
                </a:lnTo>
                <a:lnTo>
                  <a:pt x="31" y="50"/>
                </a:lnTo>
                <a:lnTo>
                  <a:pt x="33" y="50"/>
                </a:lnTo>
                <a:lnTo>
                  <a:pt x="35" y="50"/>
                </a:lnTo>
                <a:lnTo>
                  <a:pt x="37" y="50"/>
                </a:lnTo>
                <a:lnTo>
                  <a:pt x="39" y="48"/>
                </a:lnTo>
                <a:lnTo>
                  <a:pt x="39" y="47"/>
                </a:lnTo>
                <a:lnTo>
                  <a:pt x="41" y="47"/>
                </a:lnTo>
                <a:lnTo>
                  <a:pt x="41" y="45"/>
                </a:lnTo>
                <a:lnTo>
                  <a:pt x="39" y="45"/>
                </a:lnTo>
                <a:lnTo>
                  <a:pt x="39" y="43"/>
                </a:lnTo>
                <a:lnTo>
                  <a:pt x="41" y="43"/>
                </a:lnTo>
                <a:lnTo>
                  <a:pt x="43" y="43"/>
                </a:lnTo>
                <a:lnTo>
                  <a:pt x="45" y="43"/>
                </a:lnTo>
                <a:lnTo>
                  <a:pt x="45" y="45"/>
                </a:lnTo>
                <a:lnTo>
                  <a:pt x="46" y="43"/>
                </a:lnTo>
                <a:lnTo>
                  <a:pt x="48" y="45"/>
                </a:lnTo>
                <a:lnTo>
                  <a:pt x="50" y="45"/>
                </a:lnTo>
                <a:lnTo>
                  <a:pt x="52" y="45"/>
                </a:lnTo>
                <a:lnTo>
                  <a:pt x="52" y="43"/>
                </a:lnTo>
                <a:lnTo>
                  <a:pt x="54" y="43"/>
                </a:lnTo>
                <a:lnTo>
                  <a:pt x="56" y="43"/>
                </a:lnTo>
                <a:lnTo>
                  <a:pt x="56" y="45"/>
                </a:lnTo>
                <a:lnTo>
                  <a:pt x="58" y="45"/>
                </a:lnTo>
                <a:lnTo>
                  <a:pt x="58" y="43"/>
                </a:lnTo>
                <a:lnTo>
                  <a:pt x="60" y="43"/>
                </a:lnTo>
                <a:lnTo>
                  <a:pt x="60" y="45"/>
                </a:lnTo>
                <a:lnTo>
                  <a:pt x="62" y="45"/>
                </a:lnTo>
                <a:lnTo>
                  <a:pt x="64" y="45"/>
                </a:lnTo>
                <a:lnTo>
                  <a:pt x="66" y="45"/>
                </a:lnTo>
                <a:lnTo>
                  <a:pt x="68" y="45"/>
                </a:lnTo>
                <a:lnTo>
                  <a:pt x="70" y="45"/>
                </a:lnTo>
                <a:lnTo>
                  <a:pt x="71" y="45"/>
                </a:lnTo>
                <a:lnTo>
                  <a:pt x="73" y="45"/>
                </a:lnTo>
                <a:lnTo>
                  <a:pt x="75" y="45"/>
                </a:lnTo>
                <a:lnTo>
                  <a:pt x="77" y="45"/>
                </a:lnTo>
                <a:lnTo>
                  <a:pt x="79" y="45"/>
                </a:lnTo>
                <a:lnTo>
                  <a:pt x="81" y="45"/>
                </a:lnTo>
                <a:lnTo>
                  <a:pt x="83" y="45"/>
                </a:lnTo>
                <a:lnTo>
                  <a:pt x="85" y="45"/>
                </a:lnTo>
                <a:lnTo>
                  <a:pt x="87" y="45"/>
                </a:lnTo>
                <a:lnTo>
                  <a:pt x="89" y="45"/>
                </a:lnTo>
                <a:lnTo>
                  <a:pt x="91" y="45"/>
                </a:lnTo>
                <a:lnTo>
                  <a:pt x="93" y="43"/>
                </a:lnTo>
                <a:lnTo>
                  <a:pt x="95" y="43"/>
                </a:lnTo>
                <a:lnTo>
                  <a:pt x="96" y="43"/>
                </a:lnTo>
                <a:lnTo>
                  <a:pt x="98" y="43"/>
                </a:lnTo>
                <a:lnTo>
                  <a:pt x="100" y="43"/>
                </a:lnTo>
                <a:lnTo>
                  <a:pt x="102" y="43"/>
                </a:lnTo>
                <a:lnTo>
                  <a:pt x="102" y="41"/>
                </a:lnTo>
                <a:lnTo>
                  <a:pt x="104" y="39"/>
                </a:lnTo>
                <a:lnTo>
                  <a:pt x="106" y="39"/>
                </a:lnTo>
                <a:lnTo>
                  <a:pt x="106" y="37"/>
                </a:lnTo>
                <a:lnTo>
                  <a:pt x="108" y="37"/>
                </a:lnTo>
                <a:lnTo>
                  <a:pt x="108" y="35"/>
                </a:lnTo>
                <a:lnTo>
                  <a:pt x="108" y="33"/>
                </a:lnTo>
                <a:lnTo>
                  <a:pt x="106" y="33"/>
                </a:lnTo>
                <a:lnTo>
                  <a:pt x="106" y="31"/>
                </a:lnTo>
                <a:lnTo>
                  <a:pt x="106" y="29"/>
                </a:lnTo>
                <a:lnTo>
                  <a:pt x="106" y="27"/>
                </a:lnTo>
                <a:lnTo>
                  <a:pt x="108" y="25"/>
                </a:lnTo>
                <a:lnTo>
                  <a:pt x="110" y="24"/>
                </a:lnTo>
                <a:lnTo>
                  <a:pt x="112" y="22"/>
                </a:lnTo>
                <a:lnTo>
                  <a:pt x="114" y="22"/>
                </a:lnTo>
                <a:lnTo>
                  <a:pt x="114" y="20"/>
                </a:lnTo>
                <a:lnTo>
                  <a:pt x="116" y="18"/>
                </a:lnTo>
                <a:lnTo>
                  <a:pt x="116" y="16"/>
                </a:lnTo>
                <a:lnTo>
                  <a:pt x="116" y="14"/>
                </a:lnTo>
                <a:lnTo>
                  <a:pt x="114" y="14"/>
                </a:lnTo>
                <a:lnTo>
                  <a:pt x="116" y="12"/>
                </a:lnTo>
                <a:lnTo>
                  <a:pt x="116" y="10"/>
                </a:lnTo>
                <a:lnTo>
                  <a:pt x="116" y="8"/>
                </a:lnTo>
                <a:lnTo>
                  <a:pt x="118" y="6"/>
                </a:lnTo>
                <a:lnTo>
                  <a:pt x="118" y="4"/>
                </a:lnTo>
                <a:lnTo>
                  <a:pt x="119" y="2"/>
                </a:lnTo>
                <a:lnTo>
                  <a:pt x="119" y="0"/>
                </a:lnTo>
                <a:lnTo>
                  <a:pt x="121" y="0"/>
                </a:lnTo>
                <a:lnTo>
                  <a:pt x="121" y="2"/>
                </a:lnTo>
                <a:lnTo>
                  <a:pt x="123" y="2"/>
                </a:lnTo>
                <a:lnTo>
                  <a:pt x="123" y="4"/>
                </a:lnTo>
                <a:lnTo>
                  <a:pt x="125" y="4"/>
                </a:lnTo>
                <a:lnTo>
                  <a:pt x="127" y="6"/>
                </a:lnTo>
                <a:lnTo>
                  <a:pt x="129" y="6"/>
                </a:lnTo>
                <a:lnTo>
                  <a:pt x="131" y="6"/>
                </a:lnTo>
                <a:lnTo>
                  <a:pt x="131" y="8"/>
                </a:lnTo>
                <a:close/>
              </a:path>
            </a:pathLst>
          </a:custGeom>
          <a:solidFill>
            <a:srgbClr val="BFE1B9"/>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100"/>
          </a:p>
        </p:txBody>
      </p:sp>
      <p:sp>
        <p:nvSpPr>
          <p:cNvPr id="129" name="Freeform 41">
            <a:extLst>
              <a:ext uri="{FF2B5EF4-FFF2-40B4-BE49-F238E27FC236}">
                <a16:creationId xmlns:a16="http://schemas.microsoft.com/office/drawing/2014/main" id="{7D243145-5D9E-0874-5BE1-BD8DF2D65867}"/>
              </a:ext>
            </a:extLst>
          </p:cNvPr>
          <p:cNvSpPr>
            <a:spLocks/>
          </p:cNvSpPr>
          <p:nvPr/>
        </p:nvSpPr>
        <p:spPr bwMode="auto">
          <a:xfrm>
            <a:off x="3099944" y="4249647"/>
            <a:ext cx="990928" cy="855152"/>
          </a:xfrm>
          <a:custGeom>
            <a:avLst/>
            <a:gdLst>
              <a:gd name="T0" fmla="*/ 23 w 416"/>
              <a:gd name="T1" fmla="*/ 115 h 359"/>
              <a:gd name="T2" fmla="*/ 15 w 416"/>
              <a:gd name="T3" fmla="*/ 92 h 359"/>
              <a:gd name="T4" fmla="*/ 7 w 416"/>
              <a:gd name="T5" fmla="*/ 65 h 359"/>
              <a:gd name="T6" fmla="*/ 9 w 416"/>
              <a:gd name="T7" fmla="*/ 34 h 359"/>
              <a:gd name="T8" fmla="*/ 9 w 416"/>
              <a:gd name="T9" fmla="*/ 13 h 359"/>
              <a:gd name="T10" fmla="*/ 26 w 416"/>
              <a:gd name="T11" fmla="*/ 0 h 359"/>
              <a:gd name="T12" fmla="*/ 46 w 416"/>
              <a:gd name="T13" fmla="*/ 8 h 359"/>
              <a:gd name="T14" fmla="*/ 44 w 416"/>
              <a:gd name="T15" fmla="*/ 32 h 359"/>
              <a:gd name="T16" fmla="*/ 57 w 416"/>
              <a:gd name="T17" fmla="*/ 32 h 359"/>
              <a:gd name="T18" fmla="*/ 69 w 416"/>
              <a:gd name="T19" fmla="*/ 31 h 359"/>
              <a:gd name="T20" fmla="*/ 67 w 416"/>
              <a:gd name="T21" fmla="*/ 54 h 359"/>
              <a:gd name="T22" fmla="*/ 61 w 416"/>
              <a:gd name="T23" fmla="*/ 71 h 359"/>
              <a:gd name="T24" fmla="*/ 74 w 416"/>
              <a:gd name="T25" fmla="*/ 90 h 359"/>
              <a:gd name="T26" fmla="*/ 86 w 416"/>
              <a:gd name="T27" fmla="*/ 113 h 359"/>
              <a:gd name="T28" fmla="*/ 115 w 416"/>
              <a:gd name="T29" fmla="*/ 127 h 359"/>
              <a:gd name="T30" fmla="*/ 142 w 416"/>
              <a:gd name="T31" fmla="*/ 130 h 359"/>
              <a:gd name="T32" fmla="*/ 151 w 416"/>
              <a:gd name="T33" fmla="*/ 107 h 359"/>
              <a:gd name="T34" fmla="*/ 169 w 416"/>
              <a:gd name="T35" fmla="*/ 113 h 359"/>
              <a:gd name="T36" fmla="*/ 180 w 416"/>
              <a:gd name="T37" fmla="*/ 115 h 359"/>
              <a:gd name="T38" fmla="*/ 209 w 416"/>
              <a:gd name="T39" fmla="*/ 109 h 359"/>
              <a:gd name="T40" fmla="*/ 222 w 416"/>
              <a:gd name="T41" fmla="*/ 121 h 359"/>
              <a:gd name="T42" fmla="*/ 232 w 416"/>
              <a:gd name="T43" fmla="*/ 142 h 359"/>
              <a:gd name="T44" fmla="*/ 238 w 416"/>
              <a:gd name="T45" fmla="*/ 173 h 359"/>
              <a:gd name="T46" fmla="*/ 257 w 416"/>
              <a:gd name="T47" fmla="*/ 188 h 359"/>
              <a:gd name="T48" fmla="*/ 299 w 416"/>
              <a:gd name="T49" fmla="*/ 178 h 359"/>
              <a:gd name="T50" fmla="*/ 328 w 416"/>
              <a:gd name="T51" fmla="*/ 196 h 359"/>
              <a:gd name="T52" fmla="*/ 353 w 416"/>
              <a:gd name="T53" fmla="*/ 190 h 359"/>
              <a:gd name="T54" fmla="*/ 372 w 416"/>
              <a:gd name="T55" fmla="*/ 211 h 359"/>
              <a:gd name="T56" fmla="*/ 411 w 416"/>
              <a:gd name="T57" fmla="*/ 201 h 359"/>
              <a:gd name="T58" fmla="*/ 405 w 416"/>
              <a:gd name="T59" fmla="*/ 217 h 359"/>
              <a:gd name="T60" fmla="*/ 399 w 416"/>
              <a:gd name="T61" fmla="*/ 246 h 359"/>
              <a:gd name="T62" fmla="*/ 372 w 416"/>
              <a:gd name="T63" fmla="*/ 265 h 359"/>
              <a:gd name="T64" fmla="*/ 368 w 416"/>
              <a:gd name="T65" fmla="*/ 288 h 359"/>
              <a:gd name="T66" fmla="*/ 388 w 416"/>
              <a:gd name="T67" fmla="*/ 309 h 359"/>
              <a:gd name="T68" fmla="*/ 401 w 416"/>
              <a:gd name="T69" fmla="*/ 296 h 359"/>
              <a:gd name="T70" fmla="*/ 413 w 416"/>
              <a:gd name="T71" fmla="*/ 299 h 359"/>
              <a:gd name="T72" fmla="*/ 407 w 416"/>
              <a:gd name="T73" fmla="*/ 324 h 359"/>
              <a:gd name="T74" fmla="*/ 388 w 416"/>
              <a:gd name="T75" fmla="*/ 340 h 359"/>
              <a:gd name="T76" fmla="*/ 415 w 416"/>
              <a:gd name="T77" fmla="*/ 345 h 359"/>
              <a:gd name="T78" fmla="*/ 395 w 416"/>
              <a:gd name="T79" fmla="*/ 349 h 359"/>
              <a:gd name="T80" fmla="*/ 363 w 416"/>
              <a:gd name="T81" fmla="*/ 345 h 359"/>
              <a:gd name="T82" fmla="*/ 342 w 416"/>
              <a:gd name="T83" fmla="*/ 328 h 359"/>
              <a:gd name="T84" fmla="*/ 318 w 416"/>
              <a:gd name="T85" fmla="*/ 322 h 359"/>
              <a:gd name="T86" fmla="*/ 332 w 416"/>
              <a:gd name="T87" fmla="*/ 301 h 359"/>
              <a:gd name="T88" fmla="*/ 309 w 416"/>
              <a:gd name="T89" fmla="*/ 301 h 359"/>
              <a:gd name="T90" fmla="*/ 295 w 416"/>
              <a:gd name="T91" fmla="*/ 292 h 359"/>
              <a:gd name="T92" fmla="*/ 303 w 416"/>
              <a:gd name="T93" fmla="*/ 276 h 359"/>
              <a:gd name="T94" fmla="*/ 163 w 416"/>
              <a:gd name="T95" fmla="*/ 278 h 359"/>
              <a:gd name="T96" fmla="*/ 136 w 416"/>
              <a:gd name="T97" fmla="*/ 280 h 359"/>
              <a:gd name="T98" fmla="*/ 119 w 416"/>
              <a:gd name="T99" fmla="*/ 284 h 359"/>
              <a:gd name="T100" fmla="*/ 111 w 416"/>
              <a:gd name="T101" fmla="*/ 309 h 359"/>
              <a:gd name="T102" fmla="*/ 84 w 416"/>
              <a:gd name="T103" fmla="*/ 317 h 359"/>
              <a:gd name="T104" fmla="*/ 59 w 416"/>
              <a:gd name="T105" fmla="*/ 315 h 359"/>
              <a:gd name="T106" fmla="*/ 42 w 416"/>
              <a:gd name="T107" fmla="*/ 320 h 359"/>
              <a:gd name="T108" fmla="*/ 15 w 416"/>
              <a:gd name="T109" fmla="*/ 326 h 359"/>
              <a:gd name="T110" fmla="*/ 11 w 416"/>
              <a:gd name="T111" fmla="*/ 303 h 359"/>
              <a:gd name="T112" fmla="*/ 13 w 416"/>
              <a:gd name="T113" fmla="*/ 280 h 359"/>
              <a:gd name="T114" fmla="*/ 17 w 416"/>
              <a:gd name="T115" fmla="*/ 259 h 359"/>
              <a:gd name="T116" fmla="*/ 11 w 416"/>
              <a:gd name="T117" fmla="*/ 238 h 359"/>
              <a:gd name="T118" fmla="*/ 7 w 416"/>
              <a:gd name="T119" fmla="*/ 215 h 359"/>
              <a:gd name="T120" fmla="*/ 21 w 416"/>
              <a:gd name="T121" fmla="*/ 196 h 359"/>
              <a:gd name="T122" fmla="*/ 17 w 416"/>
              <a:gd name="T123" fmla="*/ 171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6" h="359">
                <a:moveTo>
                  <a:pt x="13" y="150"/>
                </a:moveTo>
                <a:lnTo>
                  <a:pt x="13" y="146"/>
                </a:lnTo>
                <a:lnTo>
                  <a:pt x="13" y="142"/>
                </a:lnTo>
                <a:lnTo>
                  <a:pt x="13" y="138"/>
                </a:lnTo>
                <a:lnTo>
                  <a:pt x="13" y="134"/>
                </a:lnTo>
                <a:lnTo>
                  <a:pt x="13" y="130"/>
                </a:lnTo>
                <a:lnTo>
                  <a:pt x="13" y="127"/>
                </a:lnTo>
                <a:lnTo>
                  <a:pt x="13" y="123"/>
                </a:lnTo>
                <a:lnTo>
                  <a:pt x="13" y="119"/>
                </a:lnTo>
                <a:lnTo>
                  <a:pt x="13" y="115"/>
                </a:lnTo>
                <a:lnTo>
                  <a:pt x="13" y="113"/>
                </a:lnTo>
                <a:lnTo>
                  <a:pt x="15" y="113"/>
                </a:lnTo>
                <a:lnTo>
                  <a:pt x="17" y="113"/>
                </a:lnTo>
                <a:lnTo>
                  <a:pt x="19" y="113"/>
                </a:lnTo>
                <a:lnTo>
                  <a:pt x="21" y="115"/>
                </a:lnTo>
                <a:lnTo>
                  <a:pt x="23" y="115"/>
                </a:lnTo>
                <a:lnTo>
                  <a:pt x="23" y="113"/>
                </a:lnTo>
                <a:lnTo>
                  <a:pt x="23" y="111"/>
                </a:lnTo>
                <a:lnTo>
                  <a:pt x="24" y="109"/>
                </a:lnTo>
                <a:lnTo>
                  <a:pt x="24" y="107"/>
                </a:lnTo>
                <a:lnTo>
                  <a:pt x="24" y="105"/>
                </a:lnTo>
                <a:lnTo>
                  <a:pt x="23" y="104"/>
                </a:lnTo>
                <a:lnTo>
                  <a:pt x="23" y="102"/>
                </a:lnTo>
                <a:lnTo>
                  <a:pt x="24" y="100"/>
                </a:lnTo>
                <a:lnTo>
                  <a:pt x="24" y="98"/>
                </a:lnTo>
                <a:lnTo>
                  <a:pt x="23" y="98"/>
                </a:lnTo>
                <a:lnTo>
                  <a:pt x="21" y="96"/>
                </a:lnTo>
                <a:lnTo>
                  <a:pt x="19" y="96"/>
                </a:lnTo>
                <a:lnTo>
                  <a:pt x="19" y="94"/>
                </a:lnTo>
                <a:lnTo>
                  <a:pt x="17" y="94"/>
                </a:lnTo>
                <a:lnTo>
                  <a:pt x="17" y="92"/>
                </a:lnTo>
                <a:lnTo>
                  <a:pt x="15" y="92"/>
                </a:lnTo>
                <a:lnTo>
                  <a:pt x="13" y="90"/>
                </a:lnTo>
                <a:lnTo>
                  <a:pt x="13" y="88"/>
                </a:lnTo>
                <a:lnTo>
                  <a:pt x="13" y="86"/>
                </a:lnTo>
                <a:lnTo>
                  <a:pt x="11" y="84"/>
                </a:lnTo>
                <a:lnTo>
                  <a:pt x="9" y="84"/>
                </a:lnTo>
                <a:lnTo>
                  <a:pt x="9" y="82"/>
                </a:lnTo>
                <a:lnTo>
                  <a:pt x="9" y="80"/>
                </a:lnTo>
                <a:lnTo>
                  <a:pt x="9" y="79"/>
                </a:lnTo>
                <a:lnTo>
                  <a:pt x="7" y="79"/>
                </a:lnTo>
                <a:lnTo>
                  <a:pt x="7" y="77"/>
                </a:lnTo>
                <a:lnTo>
                  <a:pt x="7" y="75"/>
                </a:lnTo>
                <a:lnTo>
                  <a:pt x="7" y="73"/>
                </a:lnTo>
                <a:lnTo>
                  <a:pt x="7" y="71"/>
                </a:lnTo>
                <a:lnTo>
                  <a:pt x="7" y="69"/>
                </a:lnTo>
                <a:lnTo>
                  <a:pt x="7" y="67"/>
                </a:lnTo>
                <a:lnTo>
                  <a:pt x="7" y="65"/>
                </a:lnTo>
                <a:lnTo>
                  <a:pt x="7" y="63"/>
                </a:lnTo>
                <a:lnTo>
                  <a:pt x="7" y="61"/>
                </a:lnTo>
                <a:lnTo>
                  <a:pt x="7" y="59"/>
                </a:lnTo>
                <a:lnTo>
                  <a:pt x="7" y="57"/>
                </a:lnTo>
                <a:lnTo>
                  <a:pt x="7" y="56"/>
                </a:lnTo>
                <a:lnTo>
                  <a:pt x="7" y="54"/>
                </a:lnTo>
                <a:lnTo>
                  <a:pt x="7" y="52"/>
                </a:lnTo>
                <a:lnTo>
                  <a:pt x="9" y="50"/>
                </a:lnTo>
                <a:lnTo>
                  <a:pt x="9" y="48"/>
                </a:lnTo>
                <a:lnTo>
                  <a:pt x="9" y="46"/>
                </a:lnTo>
                <a:lnTo>
                  <a:pt x="9" y="44"/>
                </a:lnTo>
                <a:lnTo>
                  <a:pt x="9" y="42"/>
                </a:lnTo>
                <a:lnTo>
                  <a:pt x="9" y="40"/>
                </a:lnTo>
                <a:lnTo>
                  <a:pt x="9" y="38"/>
                </a:lnTo>
                <a:lnTo>
                  <a:pt x="9" y="36"/>
                </a:lnTo>
                <a:lnTo>
                  <a:pt x="9" y="34"/>
                </a:lnTo>
                <a:lnTo>
                  <a:pt x="9" y="32"/>
                </a:lnTo>
                <a:lnTo>
                  <a:pt x="9" y="31"/>
                </a:lnTo>
                <a:lnTo>
                  <a:pt x="9" y="29"/>
                </a:lnTo>
                <a:lnTo>
                  <a:pt x="7" y="29"/>
                </a:lnTo>
                <a:lnTo>
                  <a:pt x="7" y="27"/>
                </a:lnTo>
                <a:lnTo>
                  <a:pt x="5" y="27"/>
                </a:lnTo>
                <a:lnTo>
                  <a:pt x="3" y="25"/>
                </a:lnTo>
                <a:lnTo>
                  <a:pt x="3" y="23"/>
                </a:lnTo>
                <a:lnTo>
                  <a:pt x="1" y="21"/>
                </a:lnTo>
                <a:lnTo>
                  <a:pt x="1" y="19"/>
                </a:lnTo>
                <a:lnTo>
                  <a:pt x="1" y="17"/>
                </a:lnTo>
                <a:lnTo>
                  <a:pt x="0" y="17"/>
                </a:lnTo>
                <a:lnTo>
                  <a:pt x="0" y="15"/>
                </a:lnTo>
                <a:lnTo>
                  <a:pt x="5" y="15"/>
                </a:lnTo>
                <a:lnTo>
                  <a:pt x="7" y="13"/>
                </a:lnTo>
                <a:lnTo>
                  <a:pt x="9" y="13"/>
                </a:lnTo>
                <a:lnTo>
                  <a:pt x="9" y="11"/>
                </a:lnTo>
                <a:lnTo>
                  <a:pt x="11" y="11"/>
                </a:lnTo>
                <a:lnTo>
                  <a:pt x="13" y="11"/>
                </a:lnTo>
                <a:lnTo>
                  <a:pt x="13" y="9"/>
                </a:lnTo>
                <a:lnTo>
                  <a:pt x="15" y="9"/>
                </a:lnTo>
                <a:lnTo>
                  <a:pt x="15" y="8"/>
                </a:lnTo>
                <a:lnTo>
                  <a:pt x="15" y="6"/>
                </a:lnTo>
                <a:lnTo>
                  <a:pt x="15" y="4"/>
                </a:lnTo>
                <a:lnTo>
                  <a:pt x="17" y="4"/>
                </a:lnTo>
                <a:lnTo>
                  <a:pt x="17" y="2"/>
                </a:lnTo>
                <a:lnTo>
                  <a:pt x="17" y="0"/>
                </a:lnTo>
                <a:lnTo>
                  <a:pt x="19" y="0"/>
                </a:lnTo>
                <a:lnTo>
                  <a:pt x="21" y="0"/>
                </a:lnTo>
                <a:lnTo>
                  <a:pt x="23" y="0"/>
                </a:lnTo>
                <a:lnTo>
                  <a:pt x="24" y="0"/>
                </a:lnTo>
                <a:lnTo>
                  <a:pt x="26" y="0"/>
                </a:lnTo>
                <a:lnTo>
                  <a:pt x="26" y="2"/>
                </a:lnTo>
                <a:lnTo>
                  <a:pt x="28" y="4"/>
                </a:lnTo>
                <a:lnTo>
                  <a:pt x="30" y="4"/>
                </a:lnTo>
                <a:lnTo>
                  <a:pt x="32" y="4"/>
                </a:lnTo>
                <a:lnTo>
                  <a:pt x="34" y="4"/>
                </a:lnTo>
                <a:lnTo>
                  <a:pt x="36" y="4"/>
                </a:lnTo>
                <a:lnTo>
                  <a:pt x="36" y="6"/>
                </a:lnTo>
                <a:lnTo>
                  <a:pt x="38" y="4"/>
                </a:lnTo>
                <a:lnTo>
                  <a:pt x="40" y="6"/>
                </a:lnTo>
                <a:lnTo>
                  <a:pt x="42" y="6"/>
                </a:lnTo>
                <a:lnTo>
                  <a:pt x="44" y="6"/>
                </a:lnTo>
                <a:lnTo>
                  <a:pt x="44" y="4"/>
                </a:lnTo>
                <a:lnTo>
                  <a:pt x="46" y="4"/>
                </a:lnTo>
                <a:lnTo>
                  <a:pt x="48" y="6"/>
                </a:lnTo>
                <a:lnTo>
                  <a:pt x="46" y="6"/>
                </a:lnTo>
                <a:lnTo>
                  <a:pt x="46" y="8"/>
                </a:lnTo>
                <a:lnTo>
                  <a:pt x="44" y="8"/>
                </a:lnTo>
                <a:lnTo>
                  <a:pt x="44" y="9"/>
                </a:lnTo>
                <a:lnTo>
                  <a:pt x="42" y="9"/>
                </a:lnTo>
                <a:lnTo>
                  <a:pt x="42" y="11"/>
                </a:lnTo>
                <a:lnTo>
                  <a:pt x="42" y="13"/>
                </a:lnTo>
                <a:lnTo>
                  <a:pt x="40" y="15"/>
                </a:lnTo>
                <a:lnTo>
                  <a:pt x="40" y="17"/>
                </a:lnTo>
                <a:lnTo>
                  <a:pt x="40" y="19"/>
                </a:lnTo>
                <a:lnTo>
                  <a:pt x="40" y="21"/>
                </a:lnTo>
                <a:lnTo>
                  <a:pt x="40" y="23"/>
                </a:lnTo>
                <a:lnTo>
                  <a:pt x="40" y="25"/>
                </a:lnTo>
                <a:lnTo>
                  <a:pt x="40" y="27"/>
                </a:lnTo>
                <a:lnTo>
                  <a:pt x="40" y="29"/>
                </a:lnTo>
                <a:lnTo>
                  <a:pt x="40" y="31"/>
                </a:lnTo>
                <a:lnTo>
                  <a:pt x="42" y="31"/>
                </a:lnTo>
                <a:lnTo>
                  <a:pt x="44" y="32"/>
                </a:lnTo>
                <a:lnTo>
                  <a:pt x="46" y="32"/>
                </a:lnTo>
                <a:lnTo>
                  <a:pt x="46" y="34"/>
                </a:lnTo>
                <a:lnTo>
                  <a:pt x="48" y="36"/>
                </a:lnTo>
                <a:lnTo>
                  <a:pt x="48" y="38"/>
                </a:lnTo>
                <a:lnTo>
                  <a:pt x="48" y="40"/>
                </a:lnTo>
                <a:lnTo>
                  <a:pt x="46" y="40"/>
                </a:lnTo>
                <a:lnTo>
                  <a:pt x="46" y="42"/>
                </a:lnTo>
                <a:lnTo>
                  <a:pt x="48" y="42"/>
                </a:lnTo>
                <a:lnTo>
                  <a:pt x="49" y="42"/>
                </a:lnTo>
                <a:lnTo>
                  <a:pt x="51" y="40"/>
                </a:lnTo>
                <a:lnTo>
                  <a:pt x="53" y="40"/>
                </a:lnTo>
                <a:lnTo>
                  <a:pt x="53" y="38"/>
                </a:lnTo>
                <a:lnTo>
                  <a:pt x="55" y="38"/>
                </a:lnTo>
                <a:lnTo>
                  <a:pt x="55" y="36"/>
                </a:lnTo>
                <a:lnTo>
                  <a:pt x="55" y="34"/>
                </a:lnTo>
                <a:lnTo>
                  <a:pt x="57" y="32"/>
                </a:lnTo>
                <a:lnTo>
                  <a:pt x="59" y="31"/>
                </a:lnTo>
                <a:lnTo>
                  <a:pt x="59" y="29"/>
                </a:lnTo>
                <a:lnTo>
                  <a:pt x="61" y="27"/>
                </a:lnTo>
                <a:lnTo>
                  <a:pt x="61" y="25"/>
                </a:lnTo>
                <a:lnTo>
                  <a:pt x="61" y="23"/>
                </a:lnTo>
                <a:lnTo>
                  <a:pt x="61" y="21"/>
                </a:lnTo>
                <a:lnTo>
                  <a:pt x="61" y="19"/>
                </a:lnTo>
                <a:lnTo>
                  <a:pt x="63" y="19"/>
                </a:lnTo>
                <a:lnTo>
                  <a:pt x="63" y="21"/>
                </a:lnTo>
                <a:lnTo>
                  <a:pt x="65" y="21"/>
                </a:lnTo>
                <a:lnTo>
                  <a:pt x="65" y="23"/>
                </a:lnTo>
                <a:lnTo>
                  <a:pt x="65" y="25"/>
                </a:lnTo>
                <a:lnTo>
                  <a:pt x="67" y="25"/>
                </a:lnTo>
                <a:lnTo>
                  <a:pt x="67" y="27"/>
                </a:lnTo>
                <a:lnTo>
                  <a:pt x="69" y="29"/>
                </a:lnTo>
                <a:lnTo>
                  <a:pt x="69" y="31"/>
                </a:lnTo>
                <a:lnTo>
                  <a:pt x="71" y="31"/>
                </a:lnTo>
                <a:lnTo>
                  <a:pt x="71" y="32"/>
                </a:lnTo>
                <a:lnTo>
                  <a:pt x="71" y="34"/>
                </a:lnTo>
                <a:lnTo>
                  <a:pt x="71" y="36"/>
                </a:lnTo>
                <a:lnTo>
                  <a:pt x="71" y="38"/>
                </a:lnTo>
                <a:lnTo>
                  <a:pt x="71" y="40"/>
                </a:lnTo>
                <a:lnTo>
                  <a:pt x="71" y="42"/>
                </a:lnTo>
                <a:lnTo>
                  <a:pt x="71" y="44"/>
                </a:lnTo>
                <a:lnTo>
                  <a:pt x="69" y="46"/>
                </a:lnTo>
                <a:lnTo>
                  <a:pt x="69" y="48"/>
                </a:lnTo>
                <a:lnTo>
                  <a:pt x="69" y="50"/>
                </a:lnTo>
                <a:lnTo>
                  <a:pt x="67" y="50"/>
                </a:lnTo>
                <a:lnTo>
                  <a:pt x="67" y="52"/>
                </a:lnTo>
                <a:lnTo>
                  <a:pt x="69" y="52"/>
                </a:lnTo>
                <a:lnTo>
                  <a:pt x="69" y="54"/>
                </a:lnTo>
                <a:lnTo>
                  <a:pt x="67" y="54"/>
                </a:lnTo>
                <a:lnTo>
                  <a:pt x="65" y="54"/>
                </a:lnTo>
                <a:lnTo>
                  <a:pt x="65" y="56"/>
                </a:lnTo>
                <a:lnTo>
                  <a:pt x="67" y="56"/>
                </a:lnTo>
                <a:lnTo>
                  <a:pt x="67" y="57"/>
                </a:lnTo>
                <a:lnTo>
                  <a:pt x="65" y="57"/>
                </a:lnTo>
                <a:lnTo>
                  <a:pt x="63" y="59"/>
                </a:lnTo>
                <a:lnTo>
                  <a:pt x="65" y="59"/>
                </a:lnTo>
                <a:lnTo>
                  <a:pt x="67" y="59"/>
                </a:lnTo>
                <a:lnTo>
                  <a:pt x="65" y="61"/>
                </a:lnTo>
                <a:lnTo>
                  <a:pt x="65" y="63"/>
                </a:lnTo>
                <a:lnTo>
                  <a:pt x="65" y="65"/>
                </a:lnTo>
                <a:lnTo>
                  <a:pt x="65" y="67"/>
                </a:lnTo>
                <a:lnTo>
                  <a:pt x="63" y="67"/>
                </a:lnTo>
                <a:lnTo>
                  <a:pt x="63" y="69"/>
                </a:lnTo>
                <a:lnTo>
                  <a:pt x="63" y="71"/>
                </a:lnTo>
                <a:lnTo>
                  <a:pt x="61" y="71"/>
                </a:lnTo>
                <a:lnTo>
                  <a:pt x="59" y="71"/>
                </a:lnTo>
                <a:lnTo>
                  <a:pt x="59" y="73"/>
                </a:lnTo>
                <a:lnTo>
                  <a:pt x="59" y="75"/>
                </a:lnTo>
                <a:lnTo>
                  <a:pt x="61" y="75"/>
                </a:lnTo>
                <a:lnTo>
                  <a:pt x="61" y="77"/>
                </a:lnTo>
                <a:lnTo>
                  <a:pt x="61" y="79"/>
                </a:lnTo>
                <a:lnTo>
                  <a:pt x="63" y="80"/>
                </a:lnTo>
                <a:lnTo>
                  <a:pt x="65" y="82"/>
                </a:lnTo>
                <a:lnTo>
                  <a:pt x="65" y="84"/>
                </a:lnTo>
                <a:lnTo>
                  <a:pt x="67" y="84"/>
                </a:lnTo>
                <a:lnTo>
                  <a:pt x="67" y="86"/>
                </a:lnTo>
                <a:lnTo>
                  <a:pt x="69" y="86"/>
                </a:lnTo>
                <a:lnTo>
                  <a:pt x="71" y="86"/>
                </a:lnTo>
                <a:lnTo>
                  <a:pt x="73" y="86"/>
                </a:lnTo>
                <a:lnTo>
                  <a:pt x="74" y="88"/>
                </a:lnTo>
                <a:lnTo>
                  <a:pt x="74" y="90"/>
                </a:lnTo>
                <a:lnTo>
                  <a:pt x="76" y="92"/>
                </a:lnTo>
                <a:lnTo>
                  <a:pt x="78" y="92"/>
                </a:lnTo>
                <a:lnTo>
                  <a:pt x="80" y="94"/>
                </a:lnTo>
                <a:lnTo>
                  <a:pt x="80" y="96"/>
                </a:lnTo>
                <a:lnTo>
                  <a:pt x="82" y="98"/>
                </a:lnTo>
                <a:lnTo>
                  <a:pt x="82" y="100"/>
                </a:lnTo>
                <a:lnTo>
                  <a:pt x="82" y="102"/>
                </a:lnTo>
                <a:lnTo>
                  <a:pt x="80" y="104"/>
                </a:lnTo>
                <a:lnTo>
                  <a:pt x="80" y="105"/>
                </a:lnTo>
                <a:lnTo>
                  <a:pt x="82" y="105"/>
                </a:lnTo>
                <a:lnTo>
                  <a:pt x="82" y="107"/>
                </a:lnTo>
                <a:lnTo>
                  <a:pt x="82" y="109"/>
                </a:lnTo>
                <a:lnTo>
                  <a:pt x="82" y="111"/>
                </a:lnTo>
                <a:lnTo>
                  <a:pt x="84" y="111"/>
                </a:lnTo>
                <a:lnTo>
                  <a:pt x="86" y="111"/>
                </a:lnTo>
                <a:lnTo>
                  <a:pt x="86" y="113"/>
                </a:lnTo>
                <a:lnTo>
                  <a:pt x="88" y="115"/>
                </a:lnTo>
                <a:lnTo>
                  <a:pt x="90" y="117"/>
                </a:lnTo>
                <a:lnTo>
                  <a:pt x="92" y="119"/>
                </a:lnTo>
                <a:lnTo>
                  <a:pt x="94" y="119"/>
                </a:lnTo>
                <a:lnTo>
                  <a:pt x="96" y="121"/>
                </a:lnTo>
                <a:lnTo>
                  <a:pt x="98" y="121"/>
                </a:lnTo>
                <a:lnTo>
                  <a:pt x="98" y="123"/>
                </a:lnTo>
                <a:lnTo>
                  <a:pt x="99" y="123"/>
                </a:lnTo>
                <a:lnTo>
                  <a:pt x="99" y="125"/>
                </a:lnTo>
                <a:lnTo>
                  <a:pt x="101" y="125"/>
                </a:lnTo>
                <a:lnTo>
                  <a:pt x="103" y="125"/>
                </a:lnTo>
                <a:lnTo>
                  <a:pt x="105" y="127"/>
                </a:lnTo>
                <a:lnTo>
                  <a:pt x="109" y="127"/>
                </a:lnTo>
                <a:lnTo>
                  <a:pt x="111" y="127"/>
                </a:lnTo>
                <a:lnTo>
                  <a:pt x="113" y="127"/>
                </a:lnTo>
                <a:lnTo>
                  <a:pt x="115" y="127"/>
                </a:lnTo>
                <a:lnTo>
                  <a:pt x="117" y="127"/>
                </a:lnTo>
                <a:lnTo>
                  <a:pt x="121" y="127"/>
                </a:lnTo>
                <a:lnTo>
                  <a:pt x="122" y="128"/>
                </a:lnTo>
                <a:lnTo>
                  <a:pt x="126" y="132"/>
                </a:lnTo>
                <a:lnTo>
                  <a:pt x="126" y="134"/>
                </a:lnTo>
                <a:lnTo>
                  <a:pt x="128" y="136"/>
                </a:lnTo>
                <a:lnTo>
                  <a:pt x="130" y="138"/>
                </a:lnTo>
                <a:lnTo>
                  <a:pt x="132" y="138"/>
                </a:lnTo>
                <a:lnTo>
                  <a:pt x="134" y="138"/>
                </a:lnTo>
                <a:lnTo>
                  <a:pt x="136" y="138"/>
                </a:lnTo>
                <a:lnTo>
                  <a:pt x="138" y="136"/>
                </a:lnTo>
                <a:lnTo>
                  <a:pt x="138" y="134"/>
                </a:lnTo>
                <a:lnTo>
                  <a:pt x="138" y="132"/>
                </a:lnTo>
                <a:lnTo>
                  <a:pt x="140" y="132"/>
                </a:lnTo>
                <a:lnTo>
                  <a:pt x="140" y="130"/>
                </a:lnTo>
                <a:lnTo>
                  <a:pt x="142" y="130"/>
                </a:lnTo>
                <a:lnTo>
                  <a:pt x="142" y="128"/>
                </a:lnTo>
                <a:lnTo>
                  <a:pt x="144" y="127"/>
                </a:lnTo>
                <a:lnTo>
                  <a:pt x="144" y="125"/>
                </a:lnTo>
                <a:lnTo>
                  <a:pt x="146" y="125"/>
                </a:lnTo>
                <a:lnTo>
                  <a:pt x="146" y="123"/>
                </a:lnTo>
                <a:lnTo>
                  <a:pt x="147" y="123"/>
                </a:lnTo>
                <a:lnTo>
                  <a:pt x="147" y="121"/>
                </a:lnTo>
                <a:lnTo>
                  <a:pt x="149" y="121"/>
                </a:lnTo>
                <a:lnTo>
                  <a:pt x="149" y="119"/>
                </a:lnTo>
                <a:lnTo>
                  <a:pt x="149" y="117"/>
                </a:lnTo>
                <a:lnTo>
                  <a:pt x="149" y="115"/>
                </a:lnTo>
                <a:lnTo>
                  <a:pt x="149" y="113"/>
                </a:lnTo>
                <a:lnTo>
                  <a:pt x="149" y="111"/>
                </a:lnTo>
                <a:lnTo>
                  <a:pt x="151" y="111"/>
                </a:lnTo>
                <a:lnTo>
                  <a:pt x="153" y="109"/>
                </a:lnTo>
                <a:lnTo>
                  <a:pt x="151" y="107"/>
                </a:lnTo>
                <a:lnTo>
                  <a:pt x="153" y="105"/>
                </a:lnTo>
                <a:lnTo>
                  <a:pt x="155" y="105"/>
                </a:lnTo>
                <a:lnTo>
                  <a:pt x="155" y="104"/>
                </a:lnTo>
                <a:lnTo>
                  <a:pt x="157" y="104"/>
                </a:lnTo>
                <a:lnTo>
                  <a:pt x="159" y="102"/>
                </a:lnTo>
                <a:lnTo>
                  <a:pt x="161" y="100"/>
                </a:lnTo>
                <a:lnTo>
                  <a:pt x="163" y="100"/>
                </a:lnTo>
                <a:lnTo>
                  <a:pt x="165" y="100"/>
                </a:lnTo>
                <a:lnTo>
                  <a:pt x="165" y="102"/>
                </a:lnTo>
                <a:lnTo>
                  <a:pt x="167" y="102"/>
                </a:lnTo>
                <a:lnTo>
                  <a:pt x="167" y="104"/>
                </a:lnTo>
                <a:lnTo>
                  <a:pt x="167" y="105"/>
                </a:lnTo>
                <a:lnTo>
                  <a:pt x="167" y="107"/>
                </a:lnTo>
                <a:lnTo>
                  <a:pt x="167" y="109"/>
                </a:lnTo>
                <a:lnTo>
                  <a:pt x="169" y="111"/>
                </a:lnTo>
                <a:lnTo>
                  <a:pt x="169" y="113"/>
                </a:lnTo>
                <a:lnTo>
                  <a:pt x="171" y="113"/>
                </a:lnTo>
                <a:lnTo>
                  <a:pt x="171" y="115"/>
                </a:lnTo>
                <a:lnTo>
                  <a:pt x="171" y="117"/>
                </a:lnTo>
                <a:lnTo>
                  <a:pt x="171" y="119"/>
                </a:lnTo>
                <a:lnTo>
                  <a:pt x="169" y="119"/>
                </a:lnTo>
                <a:lnTo>
                  <a:pt x="169" y="121"/>
                </a:lnTo>
                <a:lnTo>
                  <a:pt x="169" y="123"/>
                </a:lnTo>
                <a:lnTo>
                  <a:pt x="171" y="123"/>
                </a:lnTo>
                <a:lnTo>
                  <a:pt x="171" y="121"/>
                </a:lnTo>
                <a:lnTo>
                  <a:pt x="172" y="121"/>
                </a:lnTo>
                <a:lnTo>
                  <a:pt x="174" y="121"/>
                </a:lnTo>
                <a:lnTo>
                  <a:pt x="176" y="119"/>
                </a:lnTo>
                <a:lnTo>
                  <a:pt x="178" y="119"/>
                </a:lnTo>
                <a:lnTo>
                  <a:pt x="178" y="117"/>
                </a:lnTo>
                <a:lnTo>
                  <a:pt x="180" y="117"/>
                </a:lnTo>
                <a:lnTo>
                  <a:pt x="180" y="115"/>
                </a:lnTo>
                <a:lnTo>
                  <a:pt x="182" y="115"/>
                </a:lnTo>
                <a:lnTo>
                  <a:pt x="182" y="113"/>
                </a:lnTo>
                <a:lnTo>
                  <a:pt x="182" y="111"/>
                </a:lnTo>
                <a:lnTo>
                  <a:pt x="184" y="111"/>
                </a:lnTo>
                <a:lnTo>
                  <a:pt x="186" y="111"/>
                </a:lnTo>
                <a:lnTo>
                  <a:pt x="190" y="111"/>
                </a:lnTo>
                <a:lnTo>
                  <a:pt x="192" y="111"/>
                </a:lnTo>
                <a:lnTo>
                  <a:pt x="194" y="111"/>
                </a:lnTo>
                <a:lnTo>
                  <a:pt x="195" y="111"/>
                </a:lnTo>
                <a:lnTo>
                  <a:pt x="197" y="109"/>
                </a:lnTo>
                <a:lnTo>
                  <a:pt x="199" y="109"/>
                </a:lnTo>
                <a:lnTo>
                  <a:pt x="201" y="109"/>
                </a:lnTo>
                <a:lnTo>
                  <a:pt x="203" y="109"/>
                </a:lnTo>
                <a:lnTo>
                  <a:pt x="205" y="109"/>
                </a:lnTo>
                <a:lnTo>
                  <a:pt x="207" y="109"/>
                </a:lnTo>
                <a:lnTo>
                  <a:pt x="209" y="109"/>
                </a:lnTo>
                <a:lnTo>
                  <a:pt x="211" y="109"/>
                </a:lnTo>
                <a:lnTo>
                  <a:pt x="213" y="109"/>
                </a:lnTo>
                <a:lnTo>
                  <a:pt x="215" y="109"/>
                </a:lnTo>
                <a:lnTo>
                  <a:pt x="217" y="109"/>
                </a:lnTo>
                <a:lnTo>
                  <a:pt x="219" y="109"/>
                </a:lnTo>
                <a:lnTo>
                  <a:pt x="220" y="109"/>
                </a:lnTo>
                <a:lnTo>
                  <a:pt x="220" y="111"/>
                </a:lnTo>
                <a:lnTo>
                  <a:pt x="220" y="113"/>
                </a:lnTo>
                <a:lnTo>
                  <a:pt x="220" y="115"/>
                </a:lnTo>
                <a:lnTo>
                  <a:pt x="220" y="117"/>
                </a:lnTo>
                <a:lnTo>
                  <a:pt x="220" y="119"/>
                </a:lnTo>
                <a:lnTo>
                  <a:pt x="219" y="121"/>
                </a:lnTo>
                <a:lnTo>
                  <a:pt x="220" y="121"/>
                </a:lnTo>
                <a:lnTo>
                  <a:pt x="220" y="123"/>
                </a:lnTo>
                <a:lnTo>
                  <a:pt x="220" y="121"/>
                </a:lnTo>
                <a:lnTo>
                  <a:pt x="222" y="121"/>
                </a:lnTo>
                <a:lnTo>
                  <a:pt x="222" y="123"/>
                </a:lnTo>
                <a:lnTo>
                  <a:pt x="222" y="125"/>
                </a:lnTo>
                <a:lnTo>
                  <a:pt x="222" y="127"/>
                </a:lnTo>
                <a:lnTo>
                  <a:pt x="222" y="128"/>
                </a:lnTo>
                <a:lnTo>
                  <a:pt x="222" y="130"/>
                </a:lnTo>
                <a:lnTo>
                  <a:pt x="222" y="132"/>
                </a:lnTo>
                <a:lnTo>
                  <a:pt x="222" y="134"/>
                </a:lnTo>
                <a:lnTo>
                  <a:pt x="222" y="136"/>
                </a:lnTo>
                <a:lnTo>
                  <a:pt x="222" y="138"/>
                </a:lnTo>
                <a:lnTo>
                  <a:pt x="222" y="140"/>
                </a:lnTo>
                <a:lnTo>
                  <a:pt x="222" y="142"/>
                </a:lnTo>
                <a:lnTo>
                  <a:pt x="224" y="142"/>
                </a:lnTo>
                <a:lnTo>
                  <a:pt x="226" y="142"/>
                </a:lnTo>
                <a:lnTo>
                  <a:pt x="228" y="142"/>
                </a:lnTo>
                <a:lnTo>
                  <a:pt x="230" y="142"/>
                </a:lnTo>
                <a:lnTo>
                  <a:pt x="232" y="142"/>
                </a:lnTo>
                <a:lnTo>
                  <a:pt x="232" y="144"/>
                </a:lnTo>
                <a:lnTo>
                  <a:pt x="232" y="146"/>
                </a:lnTo>
                <a:lnTo>
                  <a:pt x="232" y="148"/>
                </a:lnTo>
                <a:lnTo>
                  <a:pt x="232" y="150"/>
                </a:lnTo>
                <a:lnTo>
                  <a:pt x="232" y="152"/>
                </a:lnTo>
                <a:lnTo>
                  <a:pt x="232" y="153"/>
                </a:lnTo>
                <a:lnTo>
                  <a:pt x="232" y="155"/>
                </a:lnTo>
                <a:lnTo>
                  <a:pt x="232" y="157"/>
                </a:lnTo>
                <a:lnTo>
                  <a:pt x="234" y="157"/>
                </a:lnTo>
                <a:lnTo>
                  <a:pt x="234" y="161"/>
                </a:lnTo>
                <a:lnTo>
                  <a:pt x="236" y="163"/>
                </a:lnTo>
                <a:lnTo>
                  <a:pt x="236" y="165"/>
                </a:lnTo>
                <a:lnTo>
                  <a:pt x="236" y="167"/>
                </a:lnTo>
                <a:lnTo>
                  <a:pt x="236" y="169"/>
                </a:lnTo>
                <a:lnTo>
                  <a:pt x="238" y="171"/>
                </a:lnTo>
                <a:lnTo>
                  <a:pt x="238" y="173"/>
                </a:lnTo>
                <a:lnTo>
                  <a:pt x="238" y="175"/>
                </a:lnTo>
                <a:lnTo>
                  <a:pt x="240" y="176"/>
                </a:lnTo>
                <a:lnTo>
                  <a:pt x="238" y="178"/>
                </a:lnTo>
                <a:lnTo>
                  <a:pt x="236" y="180"/>
                </a:lnTo>
                <a:lnTo>
                  <a:pt x="230" y="184"/>
                </a:lnTo>
                <a:lnTo>
                  <a:pt x="226" y="184"/>
                </a:lnTo>
                <a:lnTo>
                  <a:pt x="224" y="186"/>
                </a:lnTo>
                <a:lnTo>
                  <a:pt x="224" y="188"/>
                </a:lnTo>
                <a:lnTo>
                  <a:pt x="224" y="190"/>
                </a:lnTo>
                <a:lnTo>
                  <a:pt x="226" y="190"/>
                </a:lnTo>
                <a:lnTo>
                  <a:pt x="232" y="190"/>
                </a:lnTo>
                <a:lnTo>
                  <a:pt x="236" y="190"/>
                </a:lnTo>
                <a:lnTo>
                  <a:pt x="240" y="190"/>
                </a:lnTo>
                <a:lnTo>
                  <a:pt x="244" y="188"/>
                </a:lnTo>
                <a:lnTo>
                  <a:pt x="245" y="188"/>
                </a:lnTo>
                <a:lnTo>
                  <a:pt x="257" y="188"/>
                </a:lnTo>
                <a:lnTo>
                  <a:pt x="261" y="188"/>
                </a:lnTo>
                <a:lnTo>
                  <a:pt x="265" y="188"/>
                </a:lnTo>
                <a:lnTo>
                  <a:pt x="270" y="188"/>
                </a:lnTo>
                <a:lnTo>
                  <a:pt x="274" y="188"/>
                </a:lnTo>
                <a:lnTo>
                  <a:pt x="274" y="186"/>
                </a:lnTo>
                <a:lnTo>
                  <a:pt x="276" y="186"/>
                </a:lnTo>
                <a:lnTo>
                  <a:pt x="276" y="182"/>
                </a:lnTo>
                <a:lnTo>
                  <a:pt x="278" y="182"/>
                </a:lnTo>
                <a:lnTo>
                  <a:pt x="280" y="182"/>
                </a:lnTo>
                <a:lnTo>
                  <a:pt x="284" y="178"/>
                </a:lnTo>
                <a:lnTo>
                  <a:pt x="286" y="178"/>
                </a:lnTo>
                <a:lnTo>
                  <a:pt x="288" y="180"/>
                </a:lnTo>
                <a:lnTo>
                  <a:pt x="290" y="178"/>
                </a:lnTo>
                <a:lnTo>
                  <a:pt x="293" y="176"/>
                </a:lnTo>
                <a:lnTo>
                  <a:pt x="297" y="176"/>
                </a:lnTo>
                <a:lnTo>
                  <a:pt x="299" y="178"/>
                </a:lnTo>
                <a:lnTo>
                  <a:pt x="303" y="178"/>
                </a:lnTo>
                <a:lnTo>
                  <a:pt x="305" y="176"/>
                </a:lnTo>
                <a:lnTo>
                  <a:pt x="309" y="175"/>
                </a:lnTo>
                <a:lnTo>
                  <a:pt x="315" y="173"/>
                </a:lnTo>
                <a:lnTo>
                  <a:pt x="318" y="171"/>
                </a:lnTo>
                <a:lnTo>
                  <a:pt x="318" y="169"/>
                </a:lnTo>
                <a:lnTo>
                  <a:pt x="320" y="169"/>
                </a:lnTo>
                <a:lnTo>
                  <a:pt x="322" y="171"/>
                </a:lnTo>
                <a:lnTo>
                  <a:pt x="322" y="173"/>
                </a:lnTo>
                <a:lnTo>
                  <a:pt x="322" y="178"/>
                </a:lnTo>
                <a:lnTo>
                  <a:pt x="324" y="182"/>
                </a:lnTo>
                <a:lnTo>
                  <a:pt x="324" y="188"/>
                </a:lnTo>
                <a:lnTo>
                  <a:pt x="326" y="192"/>
                </a:lnTo>
                <a:lnTo>
                  <a:pt x="326" y="194"/>
                </a:lnTo>
                <a:lnTo>
                  <a:pt x="326" y="196"/>
                </a:lnTo>
                <a:lnTo>
                  <a:pt x="328" y="196"/>
                </a:lnTo>
                <a:lnTo>
                  <a:pt x="328" y="198"/>
                </a:lnTo>
                <a:lnTo>
                  <a:pt x="330" y="198"/>
                </a:lnTo>
                <a:lnTo>
                  <a:pt x="332" y="196"/>
                </a:lnTo>
                <a:lnTo>
                  <a:pt x="334" y="196"/>
                </a:lnTo>
                <a:lnTo>
                  <a:pt x="336" y="194"/>
                </a:lnTo>
                <a:lnTo>
                  <a:pt x="336" y="192"/>
                </a:lnTo>
                <a:lnTo>
                  <a:pt x="338" y="192"/>
                </a:lnTo>
                <a:lnTo>
                  <a:pt x="338" y="190"/>
                </a:lnTo>
                <a:lnTo>
                  <a:pt x="340" y="190"/>
                </a:lnTo>
                <a:lnTo>
                  <a:pt x="342" y="188"/>
                </a:lnTo>
                <a:lnTo>
                  <a:pt x="343" y="188"/>
                </a:lnTo>
                <a:lnTo>
                  <a:pt x="345" y="186"/>
                </a:lnTo>
                <a:lnTo>
                  <a:pt x="347" y="186"/>
                </a:lnTo>
                <a:lnTo>
                  <a:pt x="349" y="188"/>
                </a:lnTo>
                <a:lnTo>
                  <a:pt x="351" y="188"/>
                </a:lnTo>
                <a:lnTo>
                  <a:pt x="353" y="190"/>
                </a:lnTo>
                <a:lnTo>
                  <a:pt x="357" y="192"/>
                </a:lnTo>
                <a:lnTo>
                  <a:pt x="359" y="192"/>
                </a:lnTo>
                <a:lnTo>
                  <a:pt x="361" y="192"/>
                </a:lnTo>
                <a:lnTo>
                  <a:pt x="363" y="194"/>
                </a:lnTo>
                <a:lnTo>
                  <a:pt x="365" y="194"/>
                </a:lnTo>
                <a:lnTo>
                  <a:pt x="365" y="196"/>
                </a:lnTo>
                <a:lnTo>
                  <a:pt x="365" y="198"/>
                </a:lnTo>
                <a:lnTo>
                  <a:pt x="365" y="200"/>
                </a:lnTo>
                <a:lnTo>
                  <a:pt x="366" y="201"/>
                </a:lnTo>
                <a:lnTo>
                  <a:pt x="365" y="203"/>
                </a:lnTo>
                <a:lnTo>
                  <a:pt x="365" y="205"/>
                </a:lnTo>
                <a:lnTo>
                  <a:pt x="365" y="207"/>
                </a:lnTo>
                <a:lnTo>
                  <a:pt x="366" y="207"/>
                </a:lnTo>
                <a:lnTo>
                  <a:pt x="368" y="209"/>
                </a:lnTo>
                <a:lnTo>
                  <a:pt x="368" y="211"/>
                </a:lnTo>
                <a:lnTo>
                  <a:pt x="372" y="211"/>
                </a:lnTo>
                <a:lnTo>
                  <a:pt x="374" y="209"/>
                </a:lnTo>
                <a:lnTo>
                  <a:pt x="374" y="207"/>
                </a:lnTo>
                <a:lnTo>
                  <a:pt x="376" y="207"/>
                </a:lnTo>
                <a:lnTo>
                  <a:pt x="380" y="205"/>
                </a:lnTo>
                <a:lnTo>
                  <a:pt x="384" y="207"/>
                </a:lnTo>
                <a:lnTo>
                  <a:pt x="386" y="209"/>
                </a:lnTo>
                <a:lnTo>
                  <a:pt x="390" y="209"/>
                </a:lnTo>
                <a:lnTo>
                  <a:pt x="391" y="209"/>
                </a:lnTo>
                <a:lnTo>
                  <a:pt x="391" y="207"/>
                </a:lnTo>
                <a:lnTo>
                  <a:pt x="395" y="203"/>
                </a:lnTo>
                <a:lnTo>
                  <a:pt x="397" y="201"/>
                </a:lnTo>
                <a:lnTo>
                  <a:pt x="399" y="201"/>
                </a:lnTo>
                <a:lnTo>
                  <a:pt x="401" y="201"/>
                </a:lnTo>
                <a:lnTo>
                  <a:pt x="403" y="201"/>
                </a:lnTo>
                <a:lnTo>
                  <a:pt x="407" y="201"/>
                </a:lnTo>
                <a:lnTo>
                  <a:pt x="411" y="201"/>
                </a:lnTo>
                <a:lnTo>
                  <a:pt x="413" y="201"/>
                </a:lnTo>
                <a:lnTo>
                  <a:pt x="416" y="200"/>
                </a:lnTo>
                <a:lnTo>
                  <a:pt x="416" y="201"/>
                </a:lnTo>
                <a:lnTo>
                  <a:pt x="415" y="201"/>
                </a:lnTo>
                <a:lnTo>
                  <a:pt x="415" y="203"/>
                </a:lnTo>
                <a:lnTo>
                  <a:pt x="413" y="203"/>
                </a:lnTo>
                <a:lnTo>
                  <a:pt x="411" y="203"/>
                </a:lnTo>
                <a:lnTo>
                  <a:pt x="411" y="205"/>
                </a:lnTo>
                <a:lnTo>
                  <a:pt x="409" y="205"/>
                </a:lnTo>
                <a:lnTo>
                  <a:pt x="409" y="207"/>
                </a:lnTo>
                <a:lnTo>
                  <a:pt x="407" y="207"/>
                </a:lnTo>
                <a:lnTo>
                  <a:pt x="407" y="209"/>
                </a:lnTo>
                <a:lnTo>
                  <a:pt x="407" y="211"/>
                </a:lnTo>
                <a:lnTo>
                  <a:pt x="405" y="213"/>
                </a:lnTo>
                <a:lnTo>
                  <a:pt x="405" y="215"/>
                </a:lnTo>
                <a:lnTo>
                  <a:pt x="405" y="217"/>
                </a:lnTo>
                <a:lnTo>
                  <a:pt x="405" y="219"/>
                </a:lnTo>
                <a:lnTo>
                  <a:pt x="405" y="221"/>
                </a:lnTo>
                <a:lnTo>
                  <a:pt x="405" y="223"/>
                </a:lnTo>
                <a:lnTo>
                  <a:pt x="405" y="224"/>
                </a:lnTo>
                <a:lnTo>
                  <a:pt x="405" y="226"/>
                </a:lnTo>
                <a:lnTo>
                  <a:pt x="405" y="228"/>
                </a:lnTo>
                <a:lnTo>
                  <a:pt x="405" y="230"/>
                </a:lnTo>
                <a:lnTo>
                  <a:pt x="405" y="232"/>
                </a:lnTo>
                <a:lnTo>
                  <a:pt x="405" y="234"/>
                </a:lnTo>
                <a:lnTo>
                  <a:pt x="405" y="236"/>
                </a:lnTo>
                <a:lnTo>
                  <a:pt x="403" y="238"/>
                </a:lnTo>
                <a:lnTo>
                  <a:pt x="403" y="240"/>
                </a:lnTo>
                <a:lnTo>
                  <a:pt x="403" y="242"/>
                </a:lnTo>
                <a:lnTo>
                  <a:pt x="401" y="244"/>
                </a:lnTo>
                <a:lnTo>
                  <a:pt x="399" y="244"/>
                </a:lnTo>
                <a:lnTo>
                  <a:pt x="399" y="246"/>
                </a:lnTo>
                <a:lnTo>
                  <a:pt x="397" y="246"/>
                </a:lnTo>
                <a:lnTo>
                  <a:pt x="393" y="248"/>
                </a:lnTo>
                <a:lnTo>
                  <a:pt x="391" y="248"/>
                </a:lnTo>
                <a:lnTo>
                  <a:pt x="390" y="249"/>
                </a:lnTo>
                <a:lnTo>
                  <a:pt x="388" y="249"/>
                </a:lnTo>
                <a:lnTo>
                  <a:pt x="388" y="251"/>
                </a:lnTo>
                <a:lnTo>
                  <a:pt x="386" y="251"/>
                </a:lnTo>
                <a:lnTo>
                  <a:pt x="384" y="253"/>
                </a:lnTo>
                <a:lnTo>
                  <a:pt x="382" y="255"/>
                </a:lnTo>
                <a:lnTo>
                  <a:pt x="380" y="255"/>
                </a:lnTo>
                <a:lnTo>
                  <a:pt x="378" y="257"/>
                </a:lnTo>
                <a:lnTo>
                  <a:pt x="376" y="257"/>
                </a:lnTo>
                <a:lnTo>
                  <a:pt x="376" y="259"/>
                </a:lnTo>
                <a:lnTo>
                  <a:pt x="374" y="261"/>
                </a:lnTo>
                <a:lnTo>
                  <a:pt x="374" y="263"/>
                </a:lnTo>
                <a:lnTo>
                  <a:pt x="372" y="265"/>
                </a:lnTo>
                <a:lnTo>
                  <a:pt x="372" y="267"/>
                </a:lnTo>
                <a:lnTo>
                  <a:pt x="370" y="267"/>
                </a:lnTo>
                <a:lnTo>
                  <a:pt x="370" y="269"/>
                </a:lnTo>
                <a:lnTo>
                  <a:pt x="368" y="269"/>
                </a:lnTo>
                <a:lnTo>
                  <a:pt x="368" y="271"/>
                </a:lnTo>
                <a:lnTo>
                  <a:pt x="368" y="272"/>
                </a:lnTo>
                <a:lnTo>
                  <a:pt x="368" y="274"/>
                </a:lnTo>
                <a:lnTo>
                  <a:pt x="368" y="276"/>
                </a:lnTo>
                <a:lnTo>
                  <a:pt x="368" y="278"/>
                </a:lnTo>
                <a:lnTo>
                  <a:pt x="368" y="280"/>
                </a:lnTo>
                <a:lnTo>
                  <a:pt x="366" y="280"/>
                </a:lnTo>
                <a:lnTo>
                  <a:pt x="366" y="282"/>
                </a:lnTo>
                <a:lnTo>
                  <a:pt x="366" y="284"/>
                </a:lnTo>
                <a:lnTo>
                  <a:pt x="366" y="286"/>
                </a:lnTo>
                <a:lnTo>
                  <a:pt x="368" y="286"/>
                </a:lnTo>
                <a:lnTo>
                  <a:pt x="368" y="288"/>
                </a:lnTo>
                <a:lnTo>
                  <a:pt x="370" y="288"/>
                </a:lnTo>
                <a:lnTo>
                  <a:pt x="372" y="288"/>
                </a:lnTo>
                <a:lnTo>
                  <a:pt x="372" y="290"/>
                </a:lnTo>
                <a:lnTo>
                  <a:pt x="374" y="290"/>
                </a:lnTo>
                <a:lnTo>
                  <a:pt x="376" y="290"/>
                </a:lnTo>
                <a:lnTo>
                  <a:pt x="376" y="292"/>
                </a:lnTo>
                <a:lnTo>
                  <a:pt x="384" y="292"/>
                </a:lnTo>
                <a:lnTo>
                  <a:pt x="384" y="294"/>
                </a:lnTo>
                <a:lnTo>
                  <a:pt x="384" y="296"/>
                </a:lnTo>
                <a:lnTo>
                  <a:pt x="386" y="297"/>
                </a:lnTo>
                <a:lnTo>
                  <a:pt x="386" y="299"/>
                </a:lnTo>
                <a:lnTo>
                  <a:pt x="386" y="301"/>
                </a:lnTo>
                <a:lnTo>
                  <a:pt x="386" y="303"/>
                </a:lnTo>
                <a:lnTo>
                  <a:pt x="388" y="305"/>
                </a:lnTo>
                <a:lnTo>
                  <a:pt x="388" y="307"/>
                </a:lnTo>
                <a:lnTo>
                  <a:pt x="388" y="309"/>
                </a:lnTo>
                <a:lnTo>
                  <a:pt x="390" y="309"/>
                </a:lnTo>
                <a:lnTo>
                  <a:pt x="390" y="311"/>
                </a:lnTo>
                <a:lnTo>
                  <a:pt x="391" y="313"/>
                </a:lnTo>
                <a:lnTo>
                  <a:pt x="391" y="315"/>
                </a:lnTo>
                <a:lnTo>
                  <a:pt x="393" y="315"/>
                </a:lnTo>
                <a:lnTo>
                  <a:pt x="393" y="313"/>
                </a:lnTo>
                <a:lnTo>
                  <a:pt x="393" y="311"/>
                </a:lnTo>
                <a:lnTo>
                  <a:pt x="393" y="309"/>
                </a:lnTo>
                <a:lnTo>
                  <a:pt x="395" y="309"/>
                </a:lnTo>
                <a:lnTo>
                  <a:pt x="395" y="307"/>
                </a:lnTo>
                <a:lnTo>
                  <a:pt x="395" y="305"/>
                </a:lnTo>
                <a:lnTo>
                  <a:pt x="397" y="303"/>
                </a:lnTo>
                <a:lnTo>
                  <a:pt x="397" y="301"/>
                </a:lnTo>
                <a:lnTo>
                  <a:pt x="397" y="299"/>
                </a:lnTo>
                <a:lnTo>
                  <a:pt x="399" y="297"/>
                </a:lnTo>
                <a:lnTo>
                  <a:pt x="401" y="296"/>
                </a:lnTo>
                <a:lnTo>
                  <a:pt x="401" y="294"/>
                </a:lnTo>
                <a:lnTo>
                  <a:pt x="403" y="292"/>
                </a:lnTo>
                <a:lnTo>
                  <a:pt x="405" y="290"/>
                </a:lnTo>
                <a:lnTo>
                  <a:pt x="407" y="288"/>
                </a:lnTo>
                <a:lnTo>
                  <a:pt x="407" y="286"/>
                </a:lnTo>
                <a:lnTo>
                  <a:pt x="409" y="286"/>
                </a:lnTo>
                <a:lnTo>
                  <a:pt x="411" y="284"/>
                </a:lnTo>
                <a:lnTo>
                  <a:pt x="413" y="286"/>
                </a:lnTo>
                <a:lnTo>
                  <a:pt x="415" y="288"/>
                </a:lnTo>
                <a:lnTo>
                  <a:pt x="415" y="290"/>
                </a:lnTo>
                <a:lnTo>
                  <a:pt x="415" y="292"/>
                </a:lnTo>
                <a:lnTo>
                  <a:pt x="415" y="294"/>
                </a:lnTo>
                <a:lnTo>
                  <a:pt x="415" y="296"/>
                </a:lnTo>
                <a:lnTo>
                  <a:pt x="415" y="297"/>
                </a:lnTo>
                <a:lnTo>
                  <a:pt x="415" y="299"/>
                </a:lnTo>
                <a:lnTo>
                  <a:pt x="413" y="299"/>
                </a:lnTo>
                <a:lnTo>
                  <a:pt x="413" y="301"/>
                </a:lnTo>
                <a:lnTo>
                  <a:pt x="413" y="303"/>
                </a:lnTo>
                <a:lnTo>
                  <a:pt x="413" y="305"/>
                </a:lnTo>
                <a:lnTo>
                  <a:pt x="413" y="307"/>
                </a:lnTo>
                <a:lnTo>
                  <a:pt x="413" y="309"/>
                </a:lnTo>
                <a:lnTo>
                  <a:pt x="415" y="311"/>
                </a:lnTo>
                <a:lnTo>
                  <a:pt x="415" y="313"/>
                </a:lnTo>
                <a:lnTo>
                  <a:pt x="416" y="315"/>
                </a:lnTo>
                <a:lnTo>
                  <a:pt x="416" y="317"/>
                </a:lnTo>
                <a:lnTo>
                  <a:pt x="416" y="319"/>
                </a:lnTo>
                <a:lnTo>
                  <a:pt x="413" y="317"/>
                </a:lnTo>
                <a:lnTo>
                  <a:pt x="407" y="317"/>
                </a:lnTo>
                <a:lnTo>
                  <a:pt x="407" y="319"/>
                </a:lnTo>
                <a:lnTo>
                  <a:pt x="407" y="320"/>
                </a:lnTo>
                <a:lnTo>
                  <a:pt x="407" y="322"/>
                </a:lnTo>
                <a:lnTo>
                  <a:pt x="407" y="324"/>
                </a:lnTo>
                <a:lnTo>
                  <a:pt x="407" y="326"/>
                </a:lnTo>
                <a:lnTo>
                  <a:pt x="405" y="328"/>
                </a:lnTo>
                <a:lnTo>
                  <a:pt x="405" y="330"/>
                </a:lnTo>
                <a:lnTo>
                  <a:pt x="403" y="332"/>
                </a:lnTo>
                <a:lnTo>
                  <a:pt x="403" y="334"/>
                </a:lnTo>
                <a:lnTo>
                  <a:pt x="401" y="334"/>
                </a:lnTo>
                <a:lnTo>
                  <a:pt x="401" y="336"/>
                </a:lnTo>
                <a:lnTo>
                  <a:pt x="399" y="336"/>
                </a:lnTo>
                <a:lnTo>
                  <a:pt x="397" y="336"/>
                </a:lnTo>
                <a:lnTo>
                  <a:pt x="395" y="334"/>
                </a:lnTo>
                <a:lnTo>
                  <a:pt x="393" y="334"/>
                </a:lnTo>
                <a:lnTo>
                  <a:pt x="391" y="336"/>
                </a:lnTo>
                <a:lnTo>
                  <a:pt x="390" y="336"/>
                </a:lnTo>
                <a:lnTo>
                  <a:pt x="388" y="336"/>
                </a:lnTo>
                <a:lnTo>
                  <a:pt x="388" y="338"/>
                </a:lnTo>
                <a:lnTo>
                  <a:pt x="388" y="340"/>
                </a:lnTo>
                <a:lnTo>
                  <a:pt x="390" y="342"/>
                </a:lnTo>
                <a:lnTo>
                  <a:pt x="390" y="340"/>
                </a:lnTo>
                <a:lnTo>
                  <a:pt x="391" y="340"/>
                </a:lnTo>
                <a:lnTo>
                  <a:pt x="393" y="340"/>
                </a:lnTo>
                <a:lnTo>
                  <a:pt x="395" y="338"/>
                </a:lnTo>
                <a:lnTo>
                  <a:pt x="397" y="338"/>
                </a:lnTo>
                <a:lnTo>
                  <a:pt x="397" y="340"/>
                </a:lnTo>
                <a:lnTo>
                  <a:pt x="399" y="340"/>
                </a:lnTo>
                <a:lnTo>
                  <a:pt x="401" y="340"/>
                </a:lnTo>
                <a:lnTo>
                  <a:pt x="403" y="340"/>
                </a:lnTo>
                <a:lnTo>
                  <a:pt x="405" y="342"/>
                </a:lnTo>
                <a:lnTo>
                  <a:pt x="407" y="342"/>
                </a:lnTo>
                <a:lnTo>
                  <a:pt x="409" y="342"/>
                </a:lnTo>
                <a:lnTo>
                  <a:pt x="411" y="344"/>
                </a:lnTo>
                <a:lnTo>
                  <a:pt x="413" y="344"/>
                </a:lnTo>
                <a:lnTo>
                  <a:pt x="415" y="345"/>
                </a:lnTo>
                <a:lnTo>
                  <a:pt x="415" y="347"/>
                </a:lnTo>
                <a:lnTo>
                  <a:pt x="415" y="349"/>
                </a:lnTo>
                <a:lnTo>
                  <a:pt x="415" y="351"/>
                </a:lnTo>
                <a:lnTo>
                  <a:pt x="415" y="353"/>
                </a:lnTo>
                <a:lnTo>
                  <a:pt x="413" y="353"/>
                </a:lnTo>
                <a:lnTo>
                  <a:pt x="413" y="355"/>
                </a:lnTo>
                <a:lnTo>
                  <a:pt x="411" y="357"/>
                </a:lnTo>
                <a:lnTo>
                  <a:pt x="409" y="359"/>
                </a:lnTo>
                <a:lnTo>
                  <a:pt x="407" y="359"/>
                </a:lnTo>
                <a:lnTo>
                  <a:pt x="405" y="357"/>
                </a:lnTo>
                <a:lnTo>
                  <a:pt x="403" y="357"/>
                </a:lnTo>
                <a:lnTo>
                  <a:pt x="403" y="355"/>
                </a:lnTo>
                <a:lnTo>
                  <a:pt x="401" y="355"/>
                </a:lnTo>
                <a:lnTo>
                  <a:pt x="399" y="353"/>
                </a:lnTo>
                <a:lnTo>
                  <a:pt x="397" y="351"/>
                </a:lnTo>
                <a:lnTo>
                  <a:pt x="395" y="349"/>
                </a:lnTo>
                <a:lnTo>
                  <a:pt x="393" y="347"/>
                </a:lnTo>
                <a:lnTo>
                  <a:pt x="391" y="347"/>
                </a:lnTo>
                <a:lnTo>
                  <a:pt x="390" y="347"/>
                </a:lnTo>
                <a:lnTo>
                  <a:pt x="388" y="347"/>
                </a:lnTo>
                <a:lnTo>
                  <a:pt x="386" y="351"/>
                </a:lnTo>
                <a:lnTo>
                  <a:pt x="384" y="351"/>
                </a:lnTo>
                <a:lnTo>
                  <a:pt x="382" y="351"/>
                </a:lnTo>
                <a:lnTo>
                  <a:pt x="380" y="349"/>
                </a:lnTo>
                <a:lnTo>
                  <a:pt x="378" y="349"/>
                </a:lnTo>
                <a:lnTo>
                  <a:pt x="376" y="347"/>
                </a:lnTo>
                <a:lnTo>
                  <a:pt x="374" y="347"/>
                </a:lnTo>
                <a:lnTo>
                  <a:pt x="370" y="347"/>
                </a:lnTo>
                <a:lnTo>
                  <a:pt x="368" y="345"/>
                </a:lnTo>
                <a:lnTo>
                  <a:pt x="366" y="345"/>
                </a:lnTo>
                <a:lnTo>
                  <a:pt x="365" y="345"/>
                </a:lnTo>
                <a:lnTo>
                  <a:pt x="363" y="345"/>
                </a:lnTo>
                <a:lnTo>
                  <a:pt x="363" y="344"/>
                </a:lnTo>
                <a:lnTo>
                  <a:pt x="361" y="344"/>
                </a:lnTo>
                <a:lnTo>
                  <a:pt x="361" y="334"/>
                </a:lnTo>
                <a:lnTo>
                  <a:pt x="361" y="332"/>
                </a:lnTo>
                <a:lnTo>
                  <a:pt x="361" y="330"/>
                </a:lnTo>
                <a:lnTo>
                  <a:pt x="359" y="330"/>
                </a:lnTo>
                <a:lnTo>
                  <a:pt x="357" y="330"/>
                </a:lnTo>
                <a:lnTo>
                  <a:pt x="355" y="330"/>
                </a:lnTo>
                <a:lnTo>
                  <a:pt x="353" y="330"/>
                </a:lnTo>
                <a:lnTo>
                  <a:pt x="351" y="330"/>
                </a:lnTo>
                <a:lnTo>
                  <a:pt x="349" y="330"/>
                </a:lnTo>
                <a:lnTo>
                  <a:pt x="347" y="330"/>
                </a:lnTo>
                <a:lnTo>
                  <a:pt x="345" y="330"/>
                </a:lnTo>
                <a:lnTo>
                  <a:pt x="343" y="330"/>
                </a:lnTo>
                <a:lnTo>
                  <a:pt x="343" y="328"/>
                </a:lnTo>
                <a:lnTo>
                  <a:pt x="342" y="328"/>
                </a:lnTo>
                <a:lnTo>
                  <a:pt x="340" y="328"/>
                </a:lnTo>
                <a:lnTo>
                  <a:pt x="340" y="330"/>
                </a:lnTo>
                <a:lnTo>
                  <a:pt x="338" y="330"/>
                </a:lnTo>
                <a:lnTo>
                  <a:pt x="336" y="330"/>
                </a:lnTo>
                <a:lnTo>
                  <a:pt x="336" y="328"/>
                </a:lnTo>
                <a:lnTo>
                  <a:pt x="334" y="328"/>
                </a:lnTo>
                <a:lnTo>
                  <a:pt x="332" y="326"/>
                </a:lnTo>
                <a:lnTo>
                  <a:pt x="332" y="324"/>
                </a:lnTo>
                <a:lnTo>
                  <a:pt x="330" y="324"/>
                </a:lnTo>
                <a:lnTo>
                  <a:pt x="328" y="324"/>
                </a:lnTo>
                <a:lnTo>
                  <a:pt x="326" y="324"/>
                </a:lnTo>
                <a:lnTo>
                  <a:pt x="326" y="322"/>
                </a:lnTo>
                <a:lnTo>
                  <a:pt x="324" y="322"/>
                </a:lnTo>
                <a:lnTo>
                  <a:pt x="322" y="322"/>
                </a:lnTo>
                <a:lnTo>
                  <a:pt x="320" y="322"/>
                </a:lnTo>
                <a:lnTo>
                  <a:pt x="318" y="322"/>
                </a:lnTo>
                <a:lnTo>
                  <a:pt x="318" y="320"/>
                </a:lnTo>
                <a:lnTo>
                  <a:pt x="318" y="319"/>
                </a:lnTo>
                <a:lnTo>
                  <a:pt x="318" y="317"/>
                </a:lnTo>
                <a:lnTo>
                  <a:pt x="320" y="315"/>
                </a:lnTo>
                <a:lnTo>
                  <a:pt x="322" y="315"/>
                </a:lnTo>
                <a:lnTo>
                  <a:pt x="322" y="313"/>
                </a:lnTo>
                <a:lnTo>
                  <a:pt x="324" y="313"/>
                </a:lnTo>
                <a:lnTo>
                  <a:pt x="326" y="311"/>
                </a:lnTo>
                <a:lnTo>
                  <a:pt x="328" y="311"/>
                </a:lnTo>
                <a:lnTo>
                  <a:pt x="330" y="309"/>
                </a:lnTo>
                <a:lnTo>
                  <a:pt x="332" y="307"/>
                </a:lnTo>
                <a:lnTo>
                  <a:pt x="334" y="307"/>
                </a:lnTo>
                <a:lnTo>
                  <a:pt x="334" y="305"/>
                </a:lnTo>
                <a:lnTo>
                  <a:pt x="334" y="303"/>
                </a:lnTo>
                <a:lnTo>
                  <a:pt x="332" y="303"/>
                </a:lnTo>
                <a:lnTo>
                  <a:pt x="332" y="301"/>
                </a:lnTo>
                <a:lnTo>
                  <a:pt x="332" y="299"/>
                </a:lnTo>
                <a:lnTo>
                  <a:pt x="330" y="299"/>
                </a:lnTo>
                <a:lnTo>
                  <a:pt x="330" y="297"/>
                </a:lnTo>
                <a:lnTo>
                  <a:pt x="328" y="297"/>
                </a:lnTo>
                <a:lnTo>
                  <a:pt x="326" y="297"/>
                </a:lnTo>
                <a:lnTo>
                  <a:pt x="324" y="297"/>
                </a:lnTo>
                <a:lnTo>
                  <a:pt x="322" y="297"/>
                </a:lnTo>
                <a:lnTo>
                  <a:pt x="322" y="296"/>
                </a:lnTo>
                <a:lnTo>
                  <a:pt x="320" y="296"/>
                </a:lnTo>
                <a:lnTo>
                  <a:pt x="318" y="296"/>
                </a:lnTo>
                <a:lnTo>
                  <a:pt x="318" y="297"/>
                </a:lnTo>
                <a:lnTo>
                  <a:pt x="317" y="299"/>
                </a:lnTo>
                <a:lnTo>
                  <a:pt x="315" y="299"/>
                </a:lnTo>
                <a:lnTo>
                  <a:pt x="313" y="301"/>
                </a:lnTo>
                <a:lnTo>
                  <a:pt x="311" y="301"/>
                </a:lnTo>
                <a:lnTo>
                  <a:pt x="309" y="301"/>
                </a:lnTo>
                <a:lnTo>
                  <a:pt x="309" y="303"/>
                </a:lnTo>
                <a:lnTo>
                  <a:pt x="307" y="305"/>
                </a:lnTo>
                <a:lnTo>
                  <a:pt x="305" y="305"/>
                </a:lnTo>
                <a:lnTo>
                  <a:pt x="303" y="303"/>
                </a:lnTo>
                <a:lnTo>
                  <a:pt x="301" y="303"/>
                </a:lnTo>
                <a:lnTo>
                  <a:pt x="299" y="303"/>
                </a:lnTo>
                <a:lnTo>
                  <a:pt x="299" y="301"/>
                </a:lnTo>
                <a:lnTo>
                  <a:pt x="297" y="303"/>
                </a:lnTo>
                <a:lnTo>
                  <a:pt x="297" y="301"/>
                </a:lnTo>
                <a:lnTo>
                  <a:pt x="299" y="301"/>
                </a:lnTo>
                <a:lnTo>
                  <a:pt x="299" y="299"/>
                </a:lnTo>
                <a:lnTo>
                  <a:pt x="297" y="297"/>
                </a:lnTo>
                <a:lnTo>
                  <a:pt x="297" y="296"/>
                </a:lnTo>
                <a:lnTo>
                  <a:pt x="297" y="294"/>
                </a:lnTo>
                <a:lnTo>
                  <a:pt x="295" y="294"/>
                </a:lnTo>
                <a:lnTo>
                  <a:pt x="295" y="292"/>
                </a:lnTo>
                <a:lnTo>
                  <a:pt x="295" y="290"/>
                </a:lnTo>
                <a:lnTo>
                  <a:pt x="295" y="288"/>
                </a:lnTo>
                <a:lnTo>
                  <a:pt x="297" y="288"/>
                </a:lnTo>
                <a:lnTo>
                  <a:pt x="297" y="286"/>
                </a:lnTo>
                <a:lnTo>
                  <a:pt x="299" y="286"/>
                </a:lnTo>
                <a:lnTo>
                  <a:pt x="299" y="288"/>
                </a:lnTo>
                <a:lnTo>
                  <a:pt x="299" y="286"/>
                </a:lnTo>
                <a:lnTo>
                  <a:pt x="301" y="286"/>
                </a:lnTo>
                <a:lnTo>
                  <a:pt x="303" y="286"/>
                </a:lnTo>
                <a:lnTo>
                  <a:pt x="303" y="284"/>
                </a:lnTo>
                <a:lnTo>
                  <a:pt x="303" y="282"/>
                </a:lnTo>
                <a:lnTo>
                  <a:pt x="305" y="282"/>
                </a:lnTo>
                <a:lnTo>
                  <a:pt x="303" y="280"/>
                </a:lnTo>
                <a:lnTo>
                  <a:pt x="305" y="278"/>
                </a:lnTo>
                <a:lnTo>
                  <a:pt x="303" y="278"/>
                </a:lnTo>
                <a:lnTo>
                  <a:pt x="303" y="276"/>
                </a:lnTo>
                <a:lnTo>
                  <a:pt x="301" y="276"/>
                </a:lnTo>
                <a:lnTo>
                  <a:pt x="299" y="276"/>
                </a:lnTo>
                <a:lnTo>
                  <a:pt x="295" y="276"/>
                </a:lnTo>
                <a:lnTo>
                  <a:pt x="278" y="276"/>
                </a:lnTo>
                <a:lnTo>
                  <a:pt x="267" y="276"/>
                </a:lnTo>
                <a:lnTo>
                  <a:pt x="244" y="276"/>
                </a:lnTo>
                <a:lnTo>
                  <a:pt x="220" y="276"/>
                </a:lnTo>
                <a:lnTo>
                  <a:pt x="219" y="276"/>
                </a:lnTo>
                <a:lnTo>
                  <a:pt x="195" y="276"/>
                </a:lnTo>
                <a:lnTo>
                  <a:pt x="167" y="276"/>
                </a:lnTo>
                <a:lnTo>
                  <a:pt x="169" y="276"/>
                </a:lnTo>
                <a:lnTo>
                  <a:pt x="167" y="278"/>
                </a:lnTo>
                <a:lnTo>
                  <a:pt x="167" y="280"/>
                </a:lnTo>
                <a:lnTo>
                  <a:pt x="165" y="280"/>
                </a:lnTo>
                <a:lnTo>
                  <a:pt x="165" y="278"/>
                </a:lnTo>
                <a:lnTo>
                  <a:pt x="163" y="278"/>
                </a:lnTo>
                <a:lnTo>
                  <a:pt x="163" y="280"/>
                </a:lnTo>
                <a:lnTo>
                  <a:pt x="163" y="282"/>
                </a:lnTo>
                <a:lnTo>
                  <a:pt x="165" y="282"/>
                </a:lnTo>
                <a:lnTo>
                  <a:pt x="165" y="284"/>
                </a:lnTo>
                <a:lnTo>
                  <a:pt x="165" y="286"/>
                </a:lnTo>
                <a:lnTo>
                  <a:pt x="163" y="286"/>
                </a:lnTo>
                <a:lnTo>
                  <a:pt x="161" y="286"/>
                </a:lnTo>
                <a:lnTo>
                  <a:pt x="147" y="286"/>
                </a:lnTo>
                <a:lnTo>
                  <a:pt x="146" y="286"/>
                </a:lnTo>
                <a:lnTo>
                  <a:pt x="146" y="284"/>
                </a:lnTo>
                <a:lnTo>
                  <a:pt x="144" y="282"/>
                </a:lnTo>
                <a:lnTo>
                  <a:pt x="142" y="282"/>
                </a:lnTo>
                <a:lnTo>
                  <a:pt x="142" y="280"/>
                </a:lnTo>
                <a:lnTo>
                  <a:pt x="140" y="280"/>
                </a:lnTo>
                <a:lnTo>
                  <a:pt x="138" y="280"/>
                </a:lnTo>
                <a:lnTo>
                  <a:pt x="136" y="280"/>
                </a:lnTo>
                <a:lnTo>
                  <a:pt x="134" y="280"/>
                </a:lnTo>
                <a:lnTo>
                  <a:pt x="134" y="278"/>
                </a:lnTo>
                <a:lnTo>
                  <a:pt x="132" y="278"/>
                </a:lnTo>
                <a:lnTo>
                  <a:pt x="130" y="278"/>
                </a:lnTo>
                <a:lnTo>
                  <a:pt x="128" y="276"/>
                </a:lnTo>
                <a:lnTo>
                  <a:pt x="126" y="276"/>
                </a:lnTo>
                <a:lnTo>
                  <a:pt x="126" y="274"/>
                </a:lnTo>
                <a:lnTo>
                  <a:pt x="124" y="274"/>
                </a:lnTo>
                <a:lnTo>
                  <a:pt x="124" y="272"/>
                </a:lnTo>
                <a:lnTo>
                  <a:pt x="122" y="272"/>
                </a:lnTo>
                <a:lnTo>
                  <a:pt x="122" y="274"/>
                </a:lnTo>
                <a:lnTo>
                  <a:pt x="121" y="276"/>
                </a:lnTo>
                <a:lnTo>
                  <a:pt x="121" y="278"/>
                </a:lnTo>
                <a:lnTo>
                  <a:pt x="119" y="280"/>
                </a:lnTo>
                <a:lnTo>
                  <a:pt x="119" y="282"/>
                </a:lnTo>
                <a:lnTo>
                  <a:pt x="119" y="284"/>
                </a:lnTo>
                <a:lnTo>
                  <a:pt x="117" y="286"/>
                </a:lnTo>
                <a:lnTo>
                  <a:pt x="119" y="286"/>
                </a:lnTo>
                <a:lnTo>
                  <a:pt x="119" y="288"/>
                </a:lnTo>
                <a:lnTo>
                  <a:pt x="119" y="290"/>
                </a:lnTo>
                <a:lnTo>
                  <a:pt x="117" y="292"/>
                </a:lnTo>
                <a:lnTo>
                  <a:pt x="117" y="294"/>
                </a:lnTo>
                <a:lnTo>
                  <a:pt x="115" y="294"/>
                </a:lnTo>
                <a:lnTo>
                  <a:pt x="113" y="296"/>
                </a:lnTo>
                <a:lnTo>
                  <a:pt x="111" y="297"/>
                </a:lnTo>
                <a:lnTo>
                  <a:pt x="109" y="299"/>
                </a:lnTo>
                <a:lnTo>
                  <a:pt x="109" y="301"/>
                </a:lnTo>
                <a:lnTo>
                  <a:pt x="109" y="303"/>
                </a:lnTo>
                <a:lnTo>
                  <a:pt x="109" y="305"/>
                </a:lnTo>
                <a:lnTo>
                  <a:pt x="111" y="305"/>
                </a:lnTo>
                <a:lnTo>
                  <a:pt x="111" y="307"/>
                </a:lnTo>
                <a:lnTo>
                  <a:pt x="111" y="309"/>
                </a:lnTo>
                <a:lnTo>
                  <a:pt x="109" y="309"/>
                </a:lnTo>
                <a:lnTo>
                  <a:pt x="109" y="311"/>
                </a:lnTo>
                <a:lnTo>
                  <a:pt x="107" y="311"/>
                </a:lnTo>
                <a:lnTo>
                  <a:pt x="105" y="313"/>
                </a:lnTo>
                <a:lnTo>
                  <a:pt x="105" y="315"/>
                </a:lnTo>
                <a:lnTo>
                  <a:pt x="103" y="315"/>
                </a:lnTo>
                <a:lnTo>
                  <a:pt x="101" y="315"/>
                </a:lnTo>
                <a:lnTo>
                  <a:pt x="99" y="315"/>
                </a:lnTo>
                <a:lnTo>
                  <a:pt x="98" y="315"/>
                </a:lnTo>
                <a:lnTo>
                  <a:pt x="96" y="315"/>
                </a:lnTo>
                <a:lnTo>
                  <a:pt x="94" y="317"/>
                </a:lnTo>
                <a:lnTo>
                  <a:pt x="92" y="317"/>
                </a:lnTo>
                <a:lnTo>
                  <a:pt x="90" y="317"/>
                </a:lnTo>
                <a:lnTo>
                  <a:pt x="88" y="317"/>
                </a:lnTo>
                <a:lnTo>
                  <a:pt x="86" y="317"/>
                </a:lnTo>
                <a:lnTo>
                  <a:pt x="84" y="317"/>
                </a:lnTo>
                <a:lnTo>
                  <a:pt x="82" y="317"/>
                </a:lnTo>
                <a:lnTo>
                  <a:pt x="80" y="317"/>
                </a:lnTo>
                <a:lnTo>
                  <a:pt x="78" y="317"/>
                </a:lnTo>
                <a:lnTo>
                  <a:pt x="76" y="317"/>
                </a:lnTo>
                <a:lnTo>
                  <a:pt x="74" y="317"/>
                </a:lnTo>
                <a:lnTo>
                  <a:pt x="73" y="317"/>
                </a:lnTo>
                <a:lnTo>
                  <a:pt x="71" y="317"/>
                </a:lnTo>
                <a:lnTo>
                  <a:pt x="69" y="317"/>
                </a:lnTo>
                <a:lnTo>
                  <a:pt x="67" y="317"/>
                </a:lnTo>
                <a:lnTo>
                  <a:pt x="65" y="317"/>
                </a:lnTo>
                <a:lnTo>
                  <a:pt x="63" y="317"/>
                </a:lnTo>
                <a:lnTo>
                  <a:pt x="63" y="315"/>
                </a:lnTo>
                <a:lnTo>
                  <a:pt x="61" y="315"/>
                </a:lnTo>
                <a:lnTo>
                  <a:pt x="61" y="317"/>
                </a:lnTo>
                <a:lnTo>
                  <a:pt x="59" y="317"/>
                </a:lnTo>
                <a:lnTo>
                  <a:pt x="59" y="315"/>
                </a:lnTo>
                <a:lnTo>
                  <a:pt x="57" y="315"/>
                </a:lnTo>
                <a:lnTo>
                  <a:pt x="55" y="315"/>
                </a:lnTo>
                <a:lnTo>
                  <a:pt x="55" y="317"/>
                </a:lnTo>
                <a:lnTo>
                  <a:pt x="53" y="317"/>
                </a:lnTo>
                <a:lnTo>
                  <a:pt x="51" y="317"/>
                </a:lnTo>
                <a:lnTo>
                  <a:pt x="49" y="315"/>
                </a:lnTo>
                <a:lnTo>
                  <a:pt x="48" y="317"/>
                </a:lnTo>
                <a:lnTo>
                  <a:pt x="48" y="315"/>
                </a:lnTo>
                <a:lnTo>
                  <a:pt x="46" y="315"/>
                </a:lnTo>
                <a:lnTo>
                  <a:pt x="44" y="315"/>
                </a:lnTo>
                <a:lnTo>
                  <a:pt x="42" y="315"/>
                </a:lnTo>
                <a:lnTo>
                  <a:pt x="42" y="317"/>
                </a:lnTo>
                <a:lnTo>
                  <a:pt x="44" y="317"/>
                </a:lnTo>
                <a:lnTo>
                  <a:pt x="44" y="319"/>
                </a:lnTo>
                <a:lnTo>
                  <a:pt x="42" y="319"/>
                </a:lnTo>
                <a:lnTo>
                  <a:pt x="42" y="320"/>
                </a:lnTo>
                <a:lnTo>
                  <a:pt x="40" y="322"/>
                </a:lnTo>
                <a:lnTo>
                  <a:pt x="38" y="322"/>
                </a:lnTo>
                <a:lnTo>
                  <a:pt x="36" y="322"/>
                </a:lnTo>
                <a:lnTo>
                  <a:pt x="34" y="322"/>
                </a:lnTo>
                <a:lnTo>
                  <a:pt x="34" y="324"/>
                </a:lnTo>
                <a:lnTo>
                  <a:pt x="34" y="326"/>
                </a:lnTo>
                <a:lnTo>
                  <a:pt x="30" y="328"/>
                </a:lnTo>
                <a:lnTo>
                  <a:pt x="28" y="328"/>
                </a:lnTo>
                <a:lnTo>
                  <a:pt x="26" y="326"/>
                </a:lnTo>
                <a:lnTo>
                  <a:pt x="24" y="326"/>
                </a:lnTo>
                <a:lnTo>
                  <a:pt x="23" y="324"/>
                </a:lnTo>
                <a:lnTo>
                  <a:pt x="21" y="324"/>
                </a:lnTo>
                <a:lnTo>
                  <a:pt x="19" y="324"/>
                </a:lnTo>
                <a:lnTo>
                  <a:pt x="19" y="326"/>
                </a:lnTo>
                <a:lnTo>
                  <a:pt x="17" y="326"/>
                </a:lnTo>
                <a:lnTo>
                  <a:pt x="15" y="326"/>
                </a:lnTo>
                <a:lnTo>
                  <a:pt x="13" y="326"/>
                </a:lnTo>
                <a:lnTo>
                  <a:pt x="11" y="326"/>
                </a:lnTo>
                <a:lnTo>
                  <a:pt x="9" y="326"/>
                </a:lnTo>
                <a:lnTo>
                  <a:pt x="5" y="322"/>
                </a:lnTo>
                <a:lnTo>
                  <a:pt x="7" y="320"/>
                </a:lnTo>
                <a:lnTo>
                  <a:pt x="7" y="319"/>
                </a:lnTo>
                <a:lnTo>
                  <a:pt x="7" y="317"/>
                </a:lnTo>
                <a:lnTo>
                  <a:pt x="7" y="315"/>
                </a:lnTo>
                <a:lnTo>
                  <a:pt x="7" y="313"/>
                </a:lnTo>
                <a:lnTo>
                  <a:pt x="7" y="311"/>
                </a:lnTo>
                <a:lnTo>
                  <a:pt x="7" y="309"/>
                </a:lnTo>
                <a:lnTo>
                  <a:pt x="9" y="309"/>
                </a:lnTo>
                <a:lnTo>
                  <a:pt x="9" y="307"/>
                </a:lnTo>
                <a:lnTo>
                  <a:pt x="11" y="307"/>
                </a:lnTo>
                <a:lnTo>
                  <a:pt x="11" y="305"/>
                </a:lnTo>
                <a:lnTo>
                  <a:pt x="11" y="303"/>
                </a:lnTo>
                <a:lnTo>
                  <a:pt x="11" y="301"/>
                </a:lnTo>
                <a:lnTo>
                  <a:pt x="13" y="301"/>
                </a:lnTo>
                <a:lnTo>
                  <a:pt x="13" y="299"/>
                </a:lnTo>
                <a:lnTo>
                  <a:pt x="13" y="297"/>
                </a:lnTo>
                <a:lnTo>
                  <a:pt x="11" y="297"/>
                </a:lnTo>
                <a:lnTo>
                  <a:pt x="11" y="296"/>
                </a:lnTo>
                <a:lnTo>
                  <a:pt x="11" y="294"/>
                </a:lnTo>
                <a:lnTo>
                  <a:pt x="11" y="292"/>
                </a:lnTo>
                <a:lnTo>
                  <a:pt x="9" y="292"/>
                </a:lnTo>
                <a:lnTo>
                  <a:pt x="9" y="290"/>
                </a:lnTo>
                <a:lnTo>
                  <a:pt x="9" y="288"/>
                </a:lnTo>
                <a:lnTo>
                  <a:pt x="11" y="286"/>
                </a:lnTo>
                <a:lnTo>
                  <a:pt x="11" y="284"/>
                </a:lnTo>
                <a:lnTo>
                  <a:pt x="11" y="282"/>
                </a:lnTo>
                <a:lnTo>
                  <a:pt x="13" y="282"/>
                </a:lnTo>
                <a:lnTo>
                  <a:pt x="13" y="280"/>
                </a:lnTo>
                <a:lnTo>
                  <a:pt x="13" y="278"/>
                </a:lnTo>
                <a:lnTo>
                  <a:pt x="15" y="278"/>
                </a:lnTo>
                <a:lnTo>
                  <a:pt x="15" y="276"/>
                </a:lnTo>
                <a:lnTo>
                  <a:pt x="17" y="276"/>
                </a:lnTo>
                <a:lnTo>
                  <a:pt x="19" y="276"/>
                </a:lnTo>
                <a:lnTo>
                  <a:pt x="21" y="274"/>
                </a:lnTo>
                <a:lnTo>
                  <a:pt x="23" y="274"/>
                </a:lnTo>
                <a:lnTo>
                  <a:pt x="21" y="272"/>
                </a:lnTo>
                <a:lnTo>
                  <a:pt x="21" y="271"/>
                </a:lnTo>
                <a:lnTo>
                  <a:pt x="21" y="269"/>
                </a:lnTo>
                <a:lnTo>
                  <a:pt x="21" y="267"/>
                </a:lnTo>
                <a:lnTo>
                  <a:pt x="21" y="265"/>
                </a:lnTo>
                <a:lnTo>
                  <a:pt x="21" y="263"/>
                </a:lnTo>
                <a:lnTo>
                  <a:pt x="21" y="261"/>
                </a:lnTo>
                <a:lnTo>
                  <a:pt x="19" y="259"/>
                </a:lnTo>
                <a:lnTo>
                  <a:pt x="17" y="259"/>
                </a:lnTo>
                <a:lnTo>
                  <a:pt x="15" y="259"/>
                </a:lnTo>
                <a:lnTo>
                  <a:pt x="13" y="259"/>
                </a:lnTo>
                <a:lnTo>
                  <a:pt x="13" y="257"/>
                </a:lnTo>
                <a:lnTo>
                  <a:pt x="11" y="257"/>
                </a:lnTo>
                <a:lnTo>
                  <a:pt x="11" y="255"/>
                </a:lnTo>
                <a:lnTo>
                  <a:pt x="9" y="253"/>
                </a:lnTo>
                <a:lnTo>
                  <a:pt x="9" y="251"/>
                </a:lnTo>
                <a:lnTo>
                  <a:pt x="9" y="249"/>
                </a:lnTo>
                <a:lnTo>
                  <a:pt x="9" y="248"/>
                </a:lnTo>
                <a:lnTo>
                  <a:pt x="9" y="246"/>
                </a:lnTo>
                <a:lnTo>
                  <a:pt x="11" y="244"/>
                </a:lnTo>
                <a:lnTo>
                  <a:pt x="11" y="242"/>
                </a:lnTo>
                <a:lnTo>
                  <a:pt x="11" y="240"/>
                </a:lnTo>
                <a:lnTo>
                  <a:pt x="13" y="240"/>
                </a:lnTo>
                <a:lnTo>
                  <a:pt x="13" y="238"/>
                </a:lnTo>
                <a:lnTo>
                  <a:pt x="11" y="238"/>
                </a:lnTo>
                <a:lnTo>
                  <a:pt x="11" y="236"/>
                </a:lnTo>
                <a:lnTo>
                  <a:pt x="11" y="234"/>
                </a:lnTo>
                <a:lnTo>
                  <a:pt x="11" y="232"/>
                </a:lnTo>
                <a:lnTo>
                  <a:pt x="11" y="230"/>
                </a:lnTo>
                <a:lnTo>
                  <a:pt x="13" y="230"/>
                </a:lnTo>
                <a:lnTo>
                  <a:pt x="13" y="228"/>
                </a:lnTo>
                <a:lnTo>
                  <a:pt x="13" y="226"/>
                </a:lnTo>
                <a:lnTo>
                  <a:pt x="11" y="224"/>
                </a:lnTo>
                <a:lnTo>
                  <a:pt x="11" y="223"/>
                </a:lnTo>
                <a:lnTo>
                  <a:pt x="9" y="223"/>
                </a:lnTo>
                <a:lnTo>
                  <a:pt x="9" y="221"/>
                </a:lnTo>
                <a:lnTo>
                  <a:pt x="7" y="221"/>
                </a:lnTo>
                <a:lnTo>
                  <a:pt x="5" y="219"/>
                </a:lnTo>
                <a:lnTo>
                  <a:pt x="5" y="217"/>
                </a:lnTo>
                <a:lnTo>
                  <a:pt x="5" y="215"/>
                </a:lnTo>
                <a:lnTo>
                  <a:pt x="7" y="215"/>
                </a:lnTo>
                <a:lnTo>
                  <a:pt x="7" y="213"/>
                </a:lnTo>
                <a:lnTo>
                  <a:pt x="7" y="211"/>
                </a:lnTo>
                <a:lnTo>
                  <a:pt x="7" y="209"/>
                </a:lnTo>
                <a:lnTo>
                  <a:pt x="9" y="207"/>
                </a:lnTo>
                <a:lnTo>
                  <a:pt x="9" y="205"/>
                </a:lnTo>
                <a:lnTo>
                  <a:pt x="11" y="205"/>
                </a:lnTo>
                <a:lnTo>
                  <a:pt x="11" y="203"/>
                </a:lnTo>
                <a:lnTo>
                  <a:pt x="13" y="203"/>
                </a:lnTo>
                <a:lnTo>
                  <a:pt x="13" y="201"/>
                </a:lnTo>
                <a:lnTo>
                  <a:pt x="15" y="201"/>
                </a:lnTo>
                <a:lnTo>
                  <a:pt x="17" y="201"/>
                </a:lnTo>
                <a:lnTo>
                  <a:pt x="19" y="201"/>
                </a:lnTo>
                <a:lnTo>
                  <a:pt x="19" y="200"/>
                </a:lnTo>
                <a:lnTo>
                  <a:pt x="21" y="200"/>
                </a:lnTo>
                <a:lnTo>
                  <a:pt x="21" y="198"/>
                </a:lnTo>
                <a:lnTo>
                  <a:pt x="21" y="196"/>
                </a:lnTo>
                <a:lnTo>
                  <a:pt x="19" y="196"/>
                </a:lnTo>
                <a:lnTo>
                  <a:pt x="19" y="194"/>
                </a:lnTo>
                <a:lnTo>
                  <a:pt x="17" y="194"/>
                </a:lnTo>
                <a:lnTo>
                  <a:pt x="15" y="192"/>
                </a:lnTo>
                <a:lnTo>
                  <a:pt x="15" y="190"/>
                </a:lnTo>
                <a:lnTo>
                  <a:pt x="13" y="190"/>
                </a:lnTo>
                <a:lnTo>
                  <a:pt x="13" y="188"/>
                </a:lnTo>
                <a:lnTo>
                  <a:pt x="11" y="188"/>
                </a:lnTo>
                <a:lnTo>
                  <a:pt x="11" y="186"/>
                </a:lnTo>
                <a:lnTo>
                  <a:pt x="11" y="184"/>
                </a:lnTo>
                <a:lnTo>
                  <a:pt x="11" y="182"/>
                </a:lnTo>
                <a:lnTo>
                  <a:pt x="13" y="180"/>
                </a:lnTo>
                <a:lnTo>
                  <a:pt x="15" y="178"/>
                </a:lnTo>
                <a:lnTo>
                  <a:pt x="17" y="178"/>
                </a:lnTo>
                <a:lnTo>
                  <a:pt x="17" y="175"/>
                </a:lnTo>
                <a:lnTo>
                  <a:pt x="17" y="171"/>
                </a:lnTo>
                <a:lnTo>
                  <a:pt x="17" y="169"/>
                </a:lnTo>
                <a:lnTo>
                  <a:pt x="17" y="167"/>
                </a:lnTo>
                <a:lnTo>
                  <a:pt x="17" y="163"/>
                </a:lnTo>
                <a:lnTo>
                  <a:pt x="15" y="159"/>
                </a:lnTo>
                <a:lnTo>
                  <a:pt x="15" y="155"/>
                </a:lnTo>
                <a:lnTo>
                  <a:pt x="15" y="152"/>
                </a:lnTo>
                <a:lnTo>
                  <a:pt x="13" y="150"/>
                </a:lnTo>
                <a:close/>
              </a:path>
            </a:pathLst>
          </a:custGeom>
          <a:solidFill>
            <a:srgbClr val="7BC36F"/>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 name="TextBox 129">
            <a:extLst>
              <a:ext uri="{FF2B5EF4-FFF2-40B4-BE49-F238E27FC236}">
                <a16:creationId xmlns:a16="http://schemas.microsoft.com/office/drawing/2014/main" id="{5B7F67EB-A840-2A27-786A-1FB23977C329}"/>
              </a:ext>
            </a:extLst>
          </p:cNvPr>
          <p:cNvSpPr txBox="1"/>
          <p:nvPr/>
        </p:nvSpPr>
        <p:spPr>
          <a:xfrm>
            <a:off x="5236759" y="1570409"/>
            <a:ext cx="841978" cy="430887"/>
          </a:xfrm>
          <a:prstGeom prst="rect">
            <a:avLst/>
          </a:prstGeom>
          <a:noFill/>
        </p:spPr>
        <p:txBody>
          <a:bodyPr wrap="square">
            <a:spAutoFit/>
          </a:bodyPr>
          <a:lstStyle/>
          <a:p>
            <a:pPr algn="ctr"/>
            <a:r>
              <a:rPr lang="en-GB" sz="1100" dirty="0"/>
              <a:t>Katsina</a:t>
            </a:r>
          </a:p>
          <a:p>
            <a:pPr algn="ctr"/>
            <a:r>
              <a:rPr lang="en-GB" sz="1100" dirty="0"/>
              <a:t>29%</a:t>
            </a:r>
            <a:endParaRPr lang="en-US" sz="1100" dirty="0"/>
          </a:p>
        </p:txBody>
      </p:sp>
      <p:sp>
        <p:nvSpPr>
          <p:cNvPr id="131" name="TextBox 130">
            <a:extLst>
              <a:ext uri="{FF2B5EF4-FFF2-40B4-BE49-F238E27FC236}">
                <a16:creationId xmlns:a16="http://schemas.microsoft.com/office/drawing/2014/main" id="{511252F8-F0BE-D5CA-B629-C7F0146E0248}"/>
              </a:ext>
            </a:extLst>
          </p:cNvPr>
          <p:cNvSpPr txBox="1"/>
          <p:nvPr/>
        </p:nvSpPr>
        <p:spPr>
          <a:xfrm>
            <a:off x="5705370" y="1991044"/>
            <a:ext cx="841978" cy="430887"/>
          </a:xfrm>
          <a:prstGeom prst="rect">
            <a:avLst/>
          </a:prstGeom>
          <a:noFill/>
        </p:spPr>
        <p:txBody>
          <a:bodyPr wrap="square">
            <a:spAutoFit/>
          </a:bodyPr>
          <a:lstStyle/>
          <a:p>
            <a:pPr algn="ctr"/>
            <a:r>
              <a:rPr lang="en-GB" sz="1100" dirty="0"/>
              <a:t>Kano</a:t>
            </a:r>
          </a:p>
          <a:p>
            <a:pPr algn="ctr"/>
            <a:r>
              <a:rPr lang="en-GB" sz="1100" dirty="0"/>
              <a:t>26%</a:t>
            </a:r>
            <a:endParaRPr lang="en-US" sz="1100" dirty="0"/>
          </a:p>
        </p:txBody>
      </p:sp>
      <p:sp>
        <p:nvSpPr>
          <p:cNvPr id="132" name="TextBox 131">
            <a:extLst>
              <a:ext uri="{FF2B5EF4-FFF2-40B4-BE49-F238E27FC236}">
                <a16:creationId xmlns:a16="http://schemas.microsoft.com/office/drawing/2014/main" id="{068AA1A7-8E9B-1119-1736-B11FE31C6DA1}"/>
              </a:ext>
            </a:extLst>
          </p:cNvPr>
          <p:cNvSpPr txBox="1"/>
          <p:nvPr/>
        </p:nvSpPr>
        <p:spPr>
          <a:xfrm>
            <a:off x="6274677" y="1717915"/>
            <a:ext cx="841978" cy="430887"/>
          </a:xfrm>
          <a:prstGeom prst="rect">
            <a:avLst/>
          </a:prstGeom>
          <a:noFill/>
        </p:spPr>
        <p:txBody>
          <a:bodyPr wrap="square">
            <a:spAutoFit/>
          </a:bodyPr>
          <a:lstStyle/>
          <a:p>
            <a:pPr algn="ctr"/>
            <a:r>
              <a:rPr lang="en-GB" sz="1100" dirty="0"/>
              <a:t>Jigawa</a:t>
            </a:r>
          </a:p>
          <a:p>
            <a:pPr algn="ctr"/>
            <a:r>
              <a:rPr lang="en-GB" sz="1100" dirty="0"/>
              <a:t>25%</a:t>
            </a:r>
            <a:endParaRPr lang="en-US" sz="1100" dirty="0"/>
          </a:p>
        </p:txBody>
      </p:sp>
      <p:sp>
        <p:nvSpPr>
          <p:cNvPr id="133" name="TextBox 132">
            <a:extLst>
              <a:ext uri="{FF2B5EF4-FFF2-40B4-BE49-F238E27FC236}">
                <a16:creationId xmlns:a16="http://schemas.microsoft.com/office/drawing/2014/main" id="{3A9BFC0A-3CE8-49CB-3855-035B58AAE31B}"/>
              </a:ext>
            </a:extLst>
          </p:cNvPr>
          <p:cNvSpPr txBox="1"/>
          <p:nvPr/>
        </p:nvSpPr>
        <p:spPr>
          <a:xfrm>
            <a:off x="7223884" y="1651901"/>
            <a:ext cx="841978" cy="430887"/>
          </a:xfrm>
          <a:prstGeom prst="rect">
            <a:avLst/>
          </a:prstGeom>
          <a:noFill/>
        </p:spPr>
        <p:txBody>
          <a:bodyPr wrap="square">
            <a:spAutoFit/>
          </a:bodyPr>
          <a:lstStyle/>
          <a:p>
            <a:pPr algn="ctr"/>
            <a:r>
              <a:rPr lang="en-GB" sz="1100" dirty="0"/>
              <a:t>Yobe</a:t>
            </a:r>
          </a:p>
          <a:p>
            <a:pPr algn="ctr"/>
            <a:r>
              <a:rPr lang="en-GB" sz="1100" dirty="0"/>
              <a:t>21%</a:t>
            </a:r>
            <a:endParaRPr lang="en-US" sz="1100" dirty="0"/>
          </a:p>
        </p:txBody>
      </p:sp>
      <p:sp>
        <p:nvSpPr>
          <p:cNvPr id="134" name="TextBox 133">
            <a:extLst>
              <a:ext uri="{FF2B5EF4-FFF2-40B4-BE49-F238E27FC236}">
                <a16:creationId xmlns:a16="http://schemas.microsoft.com/office/drawing/2014/main" id="{4E7C2031-D4DD-4FAF-7B07-1A8367F9AB30}"/>
              </a:ext>
            </a:extLst>
          </p:cNvPr>
          <p:cNvSpPr txBox="1"/>
          <p:nvPr/>
        </p:nvSpPr>
        <p:spPr>
          <a:xfrm>
            <a:off x="8167564" y="1829495"/>
            <a:ext cx="841978" cy="430887"/>
          </a:xfrm>
          <a:prstGeom prst="rect">
            <a:avLst/>
          </a:prstGeom>
          <a:noFill/>
        </p:spPr>
        <p:txBody>
          <a:bodyPr wrap="square">
            <a:spAutoFit/>
          </a:bodyPr>
          <a:lstStyle/>
          <a:p>
            <a:pPr algn="ctr"/>
            <a:r>
              <a:rPr lang="en-GB" sz="1100" dirty="0" err="1"/>
              <a:t>Borno</a:t>
            </a:r>
            <a:endParaRPr lang="en-GB" sz="1100" dirty="0"/>
          </a:p>
          <a:p>
            <a:pPr algn="ctr"/>
            <a:r>
              <a:rPr lang="en-GB" sz="1100" dirty="0"/>
              <a:t>6%</a:t>
            </a:r>
            <a:endParaRPr lang="en-US" sz="1100" dirty="0"/>
          </a:p>
        </p:txBody>
      </p:sp>
      <p:sp>
        <p:nvSpPr>
          <p:cNvPr id="135" name="TextBox 134">
            <a:extLst>
              <a:ext uri="{FF2B5EF4-FFF2-40B4-BE49-F238E27FC236}">
                <a16:creationId xmlns:a16="http://schemas.microsoft.com/office/drawing/2014/main" id="{80DD3744-0F65-4E31-8941-E5554D14C789}"/>
              </a:ext>
            </a:extLst>
          </p:cNvPr>
          <p:cNvSpPr txBox="1"/>
          <p:nvPr/>
        </p:nvSpPr>
        <p:spPr>
          <a:xfrm>
            <a:off x="6394935" y="2740258"/>
            <a:ext cx="841978" cy="430887"/>
          </a:xfrm>
          <a:prstGeom prst="rect">
            <a:avLst/>
          </a:prstGeom>
          <a:noFill/>
        </p:spPr>
        <p:txBody>
          <a:bodyPr wrap="square">
            <a:spAutoFit/>
          </a:bodyPr>
          <a:lstStyle/>
          <a:p>
            <a:pPr algn="ctr"/>
            <a:r>
              <a:rPr lang="en-GB" sz="1100" dirty="0"/>
              <a:t>Bauchi</a:t>
            </a:r>
          </a:p>
          <a:p>
            <a:pPr algn="ctr"/>
            <a:r>
              <a:rPr lang="en-GB" sz="1100" dirty="0"/>
              <a:t>32%</a:t>
            </a:r>
            <a:endParaRPr lang="en-US" sz="1100" dirty="0"/>
          </a:p>
        </p:txBody>
      </p:sp>
      <p:sp>
        <p:nvSpPr>
          <p:cNvPr id="136" name="TextBox 135">
            <a:extLst>
              <a:ext uri="{FF2B5EF4-FFF2-40B4-BE49-F238E27FC236}">
                <a16:creationId xmlns:a16="http://schemas.microsoft.com/office/drawing/2014/main" id="{9DE5FEB6-C933-9418-3DB9-145B50D8DE9E}"/>
              </a:ext>
            </a:extLst>
          </p:cNvPr>
          <p:cNvSpPr txBox="1"/>
          <p:nvPr/>
        </p:nvSpPr>
        <p:spPr>
          <a:xfrm>
            <a:off x="7044040" y="2646652"/>
            <a:ext cx="841978" cy="430887"/>
          </a:xfrm>
          <a:prstGeom prst="rect">
            <a:avLst/>
          </a:prstGeom>
          <a:noFill/>
        </p:spPr>
        <p:txBody>
          <a:bodyPr wrap="square">
            <a:spAutoFit/>
          </a:bodyPr>
          <a:lstStyle/>
          <a:p>
            <a:pPr algn="ctr"/>
            <a:r>
              <a:rPr lang="en-GB" sz="1100" dirty="0"/>
              <a:t>Gombe</a:t>
            </a:r>
          </a:p>
          <a:p>
            <a:pPr algn="ctr"/>
            <a:r>
              <a:rPr lang="en-GB" sz="1100" dirty="0"/>
              <a:t>18%</a:t>
            </a:r>
            <a:endParaRPr lang="en-US" sz="1100" dirty="0"/>
          </a:p>
        </p:txBody>
      </p:sp>
      <p:sp>
        <p:nvSpPr>
          <p:cNvPr id="137" name="TextBox 136">
            <a:extLst>
              <a:ext uri="{FF2B5EF4-FFF2-40B4-BE49-F238E27FC236}">
                <a16:creationId xmlns:a16="http://schemas.microsoft.com/office/drawing/2014/main" id="{8AA18F24-A1E9-C3D7-EEFA-D2F693B01F26}"/>
              </a:ext>
            </a:extLst>
          </p:cNvPr>
          <p:cNvSpPr txBox="1"/>
          <p:nvPr/>
        </p:nvSpPr>
        <p:spPr>
          <a:xfrm>
            <a:off x="5312930" y="2661075"/>
            <a:ext cx="841978" cy="430887"/>
          </a:xfrm>
          <a:prstGeom prst="rect">
            <a:avLst/>
          </a:prstGeom>
          <a:noFill/>
        </p:spPr>
        <p:txBody>
          <a:bodyPr wrap="square">
            <a:spAutoFit/>
          </a:bodyPr>
          <a:lstStyle/>
          <a:p>
            <a:pPr algn="ctr"/>
            <a:r>
              <a:rPr lang="en-GB" sz="1100" dirty="0"/>
              <a:t>Kaduna</a:t>
            </a:r>
          </a:p>
          <a:p>
            <a:pPr algn="ctr"/>
            <a:r>
              <a:rPr lang="en-GB" sz="1100" dirty="0"/>
              <a:t>16%</a:t>
            </a:r>
            <a:endParaRPr lang="en-US" sz="1100" dirty="0"/>
          </a:p>
        </p:txBody>
      </p:sp>
      <p:sp>
        <p:nvSpPr>
          <p:cNvPr id="138" name="TextBox 137">
            <a:extLst>
              <a:ext uri="{FF2B5EF4-FFF2-40B4-BE49-F238E27FC236}">
                <a16:creationId xmlns:a16="http://schemas.microsoft.com/office/drawing/2014/main" id="{3551306A-1828-9658-A097-BB2F0D0F9E5F}"/>
              </a:ext>
            </a:extLst>
          </p:cNvPr>
          <p:cNvSpPr txBox="1"/>
          <p:nvPr/>
        </p:nvSpPr>
        <p:spPr>
          <a:xfrm>
            <a:off x="3398574" y="1867892"/>
            <a:ext cx="841978" cy="430887"/>
          </a:xfrm>
          <a:prstGeom prst="rect">
            <a:avLst/>
          </a:prstGeom>
          <a:noFill/>
        </p:spPr>
        <p:txBody>
          <a:bodyPr wrap="square">
            <a:spAutoFit/>
          </a:bodyPr>
          <a:lstStyle/>
          <a:p>
            <a:pPr algn="ctr"/>
            <a:r>
              <a:rPr lang="en-GB" sz="1100" dirty="0">
                <a:solidFill>
                  <a:schemeClr val="bg1"/>
                </a:solidFill>
              </a:rPr>
              <a:t>Kebbi</a:t>
            </a:r>
          </a:p>
          <a:p>
            <a:pPr algn="ctr"/>
            <a:r>
              <a:rPr lang="en-GB" sz="1100" dirty="0">
                <a:solidFill>
                  <a:schemeClr val="bg1"/>
                </a:solidFill>
              </a:rPr>
              <a:t>49%</a:t>
            </a:r>
            <a:endParaRPr lang="en-US" sz="1100" dirty="0">
              <a:solidFill>
                <a:schemeClr val="bg1"/>
              </a:solidFill>
            </a:endParaRPr>
          </a:p>
        </p:txBody>
      </p:sp>
      <p:sp>
        <p:nvSpPr>
          <p:cNvPr id="139" name="TextBox 138">
            <a:extLst>
              <a:ext uri="{FF2B5EF4-FFF2-40B4-BE49-F238E27FC236}">
                <a16:creationId xmlns:a16="http://schemas.microsoft.com/office/drawing/2014/main" id="{73CAD046-8FED-6E37-4872-7B2EB06EA8B8}"/>
              </a:ext>
            </a:extLst>
          </p:cNvPr>
          <p:cNvSpPr txBox="1"/>
          <p:nvPr/>
        </p:nvSpPr>
        <p:spPr>
          <a:xfrm>
            <a:off x="4040308" y="1323320"/>
            <a:ext cx="841978" cy="430887"/>
          </a:xfrm>
          <a:prstGeom prst="rect">
            <a:avLst/>
          </a:prstGeom>
          <a:noFill/>
        </p:spPr>
        <p:txBody>
          <a:bodyPr wrap="square">
            <a:spAutoFit/>
          </a:bodyPr>
          <a:lstStyle/>
          <a:p>
            <a:pPr algn="ctr"/>
            <a:r>
              <a:rPr lang="en-GB" sz="1100" dirty="0">
                <a:solidFill>
                  <a:schemeClr val="bg1"/>
                </a:solidFill>
              </a:rPr>
              <a:t>Sokoto</a:t>
            </a:r>
          </a:p>
          <a:p>
            <a:pPr algn="ctr"/>
            <a:r>
              <a:rPr lang="en-GB" sz="1100" dirty="0">
                <a:solidFill>
                  <a:schemeClr val="bg1"/>
                </a:solidFill>
              </a:rPr>
              <a:t>36%</a:t>
            </a:r>
            <a:endParaRPr lang="en-US" sz="1100" dirty="0">
              <a:solidFill>
                <a:schemeClr val="bg1"/>
              </a:solidFill>
            </a:endParaRPr>
          </a:p>
        </p:txBody>
      </p:sp>
      <p:sp>
        <p:nvSpPr>
          <p:cNvPr id="140" name="TextBox 139">
            <a:extLst>
              <a:ext uri="{FF2B5EF4-FFF2-40B4-BE49-F238E27FC236}">
                <a16:creationId xmlns:a16="http://schemas.microsoft.com/office/drawing/2014/main" id="{764007BC-838B-9C03-594C-F840705C3D8A}"/>
              </a:ext>
            </a:extLst>
          </p:cNvPr>
          <p:cNvSpPr txBox="1"/>
          <p:nvPr/>
        </p:nvSpPr>
        <p:spPr>
          <a:xfrm>
            <a:off x="4576559" y="1797859"/>
            <a:ext cx="872945" cy="430887"/>
          </a:xfrm>
          <a:prstGeom prst="rect">
            <a:avLst/>
          </a:prstGeom>
          <a:noFill/>
        </p:spPr>
        <p:txBody>
          <a:bodyPr wrap="square">
            <a:spAutoFit/>
          </a:bodyPr>
          <a:lstStyle/>
          <a:p>
            <a:pPr algn="ctr"/>
            <a:r>
              <a:rPr lang="en-GB" sz="1100" dirty="0">
                <a:solidFill>
                  <a:schemeClr val="bg1"/>
                </a:solidFill>
              </a:rPr>
              <a:t>Zamfara</a:t>
            </a:r>
          </a:p>
          <a:p>
            <a:pPr algn="ctr"/>
            <a:r>
              <a:rPr lang="en-GB" sz="1100" dirty="0">
                <a:solidFill>
                  <a:schemeClr val="bg1"/>
                </a:solidFill>
              </a:rPr>
              <a:t>37%</a:t>
            </a:r>
            <a:endParaRPr lang="en-US" sz="1100" dirty="0">
              <a:solidFill>
                <a:schemeClr val="bg1"/>
              </a:solidFill>
            </a:endParaRPr>
          </a:p>
        </p:txBody>
      </p:sp>
      <p:sp>
        <p:nvSpPr>
          <p:cNvPr id="141" name="TextBox 140">
            <a:extLst>
              <a:ext uri="{FF2B5EF4-FFF2-40B4-BE49-F238E27FC236}">
                <a16:creationId xmlns:a16="http://schemas.microsoft.com/office/drawing/2014/main" id="{99249BA6-D9A2-E3D8-7EAB-6CFB0E033A4D}"/>
              </a:ext>
            </a:extLst>
          </p:cNvPr>
          <p:cNvSpPr txBox="1"/>
          <p:nvPr/>
        </p:nvSpPr>
        <p:spPr>
          <a:xfrm>
            <a:off x="4113573" y="2873557"/>
            <a:ext cx="841978" cy="430887"/>
          </a:xfrm>
          <a:prstGeom prst="rect">
            <a:avLst/>
          </a:prstGeom>
          <a:noFill/>
        </p:spPr>
        <p:txBody>
          <a:bodyPr wrap="square">
            <a:spAutoFit/>
          </a:bodyPr>
          <a:lstStyle/>
          <a:p>
            <a:pPr algn="ctr"/>
            <a:r>
              <a:rPr lang="en-GB" sz="1100" dirty="0"/>
              <a:t>Niger</a:t>
            </a:r>
          </a:p>
          <a:p>
            <a:pPr algn="ctr"/>
            <a:r>
              <a:rPr lang="en-GB" sz="1100" dirty="0"/>
              <a:t>21%</a:t>
            </a:r>
            <a:endParaRPr lang="en-US" sz="1100" dirty="0"/>
          </a:p>
        </p:txBody>
      </p:sp>
      <p:sp>
        <p:nvSpPr>
          <p:cNvPr id="142" name="TextBox 141">
            <a:extLst>
              <a:ext uri="{FF2B5EF4-FFF2-40B4-BE49-F238E27FC236}">
                <a16:creationId xmlns:a16="http://schemas.microsoft.com/office/drawing/2014/main" id="{740BBC58-2CAA-C938-874F-9A2A882FAC8D}"/>
              </a:ext>
            </a:extLst>
          </p:cNvPr>
          <p:cNvSpPr txBox="1"/>
          <p:nvPr/>
        </p:nvSpPr>
        <p:spPr>
          <a:xfrm>
            <a:off x="5138969" y="3579669"/>
            <a:ext cx="545000" cy="430887"/>
          </a:xfrm>
          <a:prstGeom prst="rect">
            <a:avLst/>
          </a:prstGeom>
          <a:noFill/>
        </p:spPr>
        <p:txBody>
          <a:bodyPr wrap="square">
            <a:spAutoFit/>
          </a:bodyPr>
          <a:lstStyle/>
          <a:p>
            <a:pPr algn="ctr"/>
            <a:r>
              <a:rPr lang="en-GB" sz="1100" dirty="0"/>
              <a:t>FCT</a:t>
            </a:r>
          </a:p>
          <a:p>
            <a:pPr algn="ctr"/>
            <a:r>
              <a:rPr lang="en-GB" sz="1100" dirty="0"/>
              <a:t>19%</a:t>
            </a:r>
            <a:endParaRPr lang="en-US" sz="1100" dirty="0"/>
          </a:p>
        </p:txBody>
      </p:sp>
      <p:sp>
        <p:nvSpPr>
          <p:cNvPr id="143" name="TextBox 142">
            <a:extLst>
              <a:ext uri="{FF2B5EF4-FFF2-40B4-BE49-F238E27FC236}">
                <a16:creationId xmlns:a16="http://schemas.microsoft.com/office/drawing/2014/main" id="{1FBD33E2-5047-4C38-5C3D-67EC916674F4}"/>
              </a:ext>
            </a:extLst>
          </p:cNvPr>
          <p:cNvSpPr txBox="1"/>
          <p:nvPr/>
        </p:nvSpPr>
        <p:spPr>
          <a:xfrm>
            <a:off x="5459270" y="3688432"/>
            <a:ext cx="1090998" cy="430887"/>
          </a:xfrm>
          <a:prstGeom prst="rect">
            <a:avLst/>
          </a:prstGeom>
          <a:noFill/>
        </p:spPr>
        <p:txBody>
          <a:bodyPr wrap="square">
            <a:spAutoFit/>
          </a:bodyPr>
          <a:lstStyle/>
          <a:p>
            <a:pPr algn="ctr"/>
            <a:r>
              <a:rPr lang="en-GB" sz="1100" dirty="0"/>
              <a:t>Nasarawa</a:t>
            </a:r>
          </a:p>
          <a:p>
            <a:pPr algn="ctr"/>
            <a:r>
              <a:rPr lang="en-GB" sz="1100" dirty="0"/>
              <a:t>15%</a:t>
            </a:r>
            <a:endParaRPr lang="en-US" sz="1100" dirty="0"/>
          </a:p>
        </p:txBody>
      </p:sp>
      <p:sp>
        <p:nvSpPr>
          <p:cNvPr id="144" name="TextBox 143">
            <a:extLst>
              <a:ext uri="{FF2B5EF4-FFF2-40B4-BE49-F238E27FC236}">
                <a16:creationId xmlns:a16="http://schemas.microsoft.com/office/drawing/2014/main" id="{978F4110-AF9D-1954-82DF-B9DEFF29596B}"/>
              </a:ext>
            </a:extLst>
          </p:cNvPr>
          <p:cNvSpPr txBox="1"/>
          <p:nvPr/>
        </p:nvSpPr>
        <p:spPr>
          <a:xfrm>
            <a:off x="6864196" y="3851192"/>
            <a:ext cx="841978" cy="430887"/>
          </a:xfrm>
          <a:prstGeom prst="rect">
            <a:avLst/>
          </a:prstGeom>
          <a:noFill/>
        </p:spPr>
        <p:txBody>
          <a:bodyPr wrap="square">
            <a:spAutoFit/>
          </a:bodyPr>
          <a:lstStyle/>
          <a:p>
            <a:pPr algn="ctr"/>
            <a:r>
              <a:rPr lang="en-GB" sz="1100" dirty="0"/>
              <a:t>Taraba</a:t>
            </a:r>
          </a:p>
          <a:p>
            <a:pPr algn="ctr"/>
            <a:r>
              <a:rPr lang="en-GB" sz="1100" dirty="0"/>
              <a:t>18%</a:t>
            </a:r>
            <a:endParaRPr lang="en-US" sz="1100" dirty="0"/>
          </a:p>
        </p:txBody>
      </p:sp>
      <p:sp>
        <p:nvSpPr>
          <p:cNvPr id="145" name="TextBox 144">
            <a:extLst>
              <a:ext uri="{FF2B5EF4-FFF2-40B4-BE49-F238E27FC236}">
                <a16:creationId xmlns:a16="http://schemas.microsoft.com/office/drawing/2014/main" id="{2BB30E87-8C13-D377-2695-F527FD7514E9}"/>
              </a:ext>
            </a:extLst>
          </p:cNvPr>
          <p:cNvSpPr txBox="1"/>
          <p:nvPr/>
        </p:nvSpPr>
        <p:spPr>
          <a:xfrm>
            <a:off x="7608097" y="3131568"/>
            <a:ext cx="1140365" cy="430887"/>
          </a:xfrm>
          <a:prstGeom prst="rect">
            <a:avLst/>
          </a:prstGeom>
          <a:noFill/>
        </p:spPr>
        <p:txBody>
          <a:bodyPr wrap="square">
            <a:spAutoFit/>
          </a:bodyPr>
          <a:lstStyle/>
          <a:p>
            <a:pPr algn="ctr"/>
            <a:r>
              <a:rPr lang="en-GB" sz="1100" dirty="0"/>
              <a:t>Adamawa</a:t>
            </a:r>
          </a:p>
          <a:p>
            <a:pPr algn="ctr"/>
            <a:r>
              <a:rPr lang="en-GB" sz="1100" dirty="0"/>
              <a:t>11%</a:t>
            </a:r>
            <a:endParaRPr lang="en-US" sz="1100" dirty="0"/>
          </a:p>
        </p:txBody>
      </p:sp>
      <p:sp>
        <p:nvSpPr>
          <p:cNvPr id="146" name="TextBox 145">
            <a:extLst>
              <a:ext uri="{FF2B5EF4-FFF2-40B4-BE49-F238E27FC236}">
                <a16:creationId xmlns:a16="http://schemas.microsoft.com/office/drawing/2014/main" id="{EAD24731-FB6C-58F3-C054-58D57D2D60A7}"/>
              </a:ext>
            </a:extLst>
          </p:cNvPr>
          <p:cNvSpPr txBox="1"/>
          <p:nvPr/>
        </p:nvSpPr>
        <p:spPr>
          <a:xfrm>
            <a:off x="6294889" y="3446603"/>
            <a:ext cx="841978" cy="430887"/>
          </a:xfrm>
          <a:prstGeom prst="rect">
            <a:avLst/>
          </a:prstGeom>
          <a:noFill/>
        </p:spPr>
        <p:txBody>
          <a:bodyPr wrap="square">
            <a:spAutoFit/>
          </a:bodyPr>
          <a:lstStyle/>
          <a:p>
            <a:pPr algn="ctr"/>
            <a:r>
              <a:rPr lang="en-GB" sz="1100" dirty="0"/>
              <a:t>Plateau</a:t>
            </a:r>
          </a:p>
          <a:p>
            <a:pPr algn="ctr"/>
            <a:r>
              <a:rPr lang="en-GB" sz="1100" dirty="0"/>
              <a:t>19%</a:t>
            </a:r>
            <a:endParaRPr lang="en-US" sz="1100" dirty="0"/>
          </a:p>
        </p:txBody>
      </p:sp>
      <p:sp>
        <p:nvSpPr>
          <p:cNvPr id="147" name="TextBox 146">
            <a:extLst>
              <a:ext uri="{FF2B5EF4-FFF2-40B4-BE49-F238E27FC236}">
                <a16:creationId xmlns:a16="http://schemas.microsoft.com/office/drawing/2014/main" id="{6E00A41D-B997-EFF2-71EF-FB5DFCAD3777}"/>
              </a:ext>
            </a:extLst>
          </p:cNvPr>
          <p:cNvSpPr txBox="1"/>
          <p:nvPr/>
        </p:nvSpPr>
        <p:spPr>
          <a:xfrm>
            <a:off x="3815753" y="4233415"/>
            <a:ext cx="631394" cy="430887"/>
          </a:xfrm>
          <a:prstGeom prst="rect">
            <a:avLst/>
          </a:prstGeom>
          <a:noFill/>
        </p:spPr>
        <p:txBody>
          <a:bodyPr wrap="square">
            <a:spAutoFit/>
          </a:bodyPr>
          <a:lstStyle/>
          <a:p>
            <a:r>
              <a:rPr lang="en-GB" sz="1100" dirty="0"/>
              <a:t>Osun</a:t>
            </a:r>
          </a:p>
          <a:p>
            <a:r>
              <a:rPr lang="en-GB" sz="1100" dirty="0"/>
              <a:t>19%</a:t>
            </a:r>
            <a:endParaRPr lang="en-US" sz="1100" dirty="0"/>
          </a:p>
        </p:txBody>
      </p:sp>
      <p:sp>
        <p:nvSpPr>
          <p:cNvPr id="148" name="TextBox 147">
            <a:extLst>
              <a:ext uri="{FF2B5EF4-FFF2-40B4-BE49-F238E27FC236}">
                <a16:creationId xmlns:a16="http://schemas.microsoft.com/office/drawing/2014/main" id="{A88790FC-3839-8415-4FA7-7C26D8804760}"/>
              </a:ext>
            </a:extLst>
          </p:cNvPr>
          <p:cNvSpPr txBox="1"/>
          <p:nvPr/>
        </p:nvSpPr>
        <p:spPr>
          <a:xfrm>
            <a:off x="3278597" y="3848284"/>
            <a:ext cx="521666" cy="430887"/>
          </a:xfrm>
          <a:prstGeom prst="rect">
            <a:avLst/>
          </a:prstGeom>
          <a:noFill/>
        </p:spPr>
        <p:txBody>
          <a:bodyPr wrap="square">
            <a:spAutoFit/>
          </a:bodyPr>
          <a:lstStyle/>
          <a:p>
            <a:pPr algn="ctr"/>
            <a:r>
              <a:rPr lang="en-GB" sz="1100" dirty="0"/>
              <a:t>Oyo</a:t>
            </a:r>
          </a:p>
          <a:p>
            <a:pPr algn="ctr"/>
            <a:r>
              <a:rPr lang="en-GB" sz="1100" dirty="0"/>
              <a:t>21%</a:t>
            </a:r>
            <a:endParaRPr lang="en-US" sz="1100" dirty="0"/>
          </a:p>
        </p:txBody>
      </p:sp>
      <p:sp>
        <p:nvSpPr>
          <p:cNvPr id="149" name="TextBox 148">
            <a:extLst>
              <a:ext uri="{FF2B5EF4-FFF2-40B4-BE49-F238E27FC236}">
                <a16:creationId xmlns:a16="http://schemas.microsoft.com/office/drawing/2014/main" id="{8FD5EF8F-E7AD-B1E0-0DE8-2B38F28CF6AE}"/>
              </a:ext>
            </a:extLst>
          </p:cNvPr>
          <p:cNvSpPr txBox="1"/>
          <p:nvPr/>
        </p:nvSpPr>
        <p:spPr>
          <a:xfrm>
            <a:off x="5909519" y="4283247"/>
            <a:ext cx="841978" cy="430887"/>
          </a:xfrm>
          <a:prstGeom prst="rect">
            <a:avLst/>
          </a:prstGeom>
          <a:noFill/>
        </p:spPr>
        <p:txBody>
          <a:bodyPr wrap="square">
            <a:spAutoFit/>
          </a:bodyPr>
          <a:lstStyle/>
          <a:p>
            <a:pPr algn="ctr"/>
            <a:r>
              <a:rPr lang="en-GB" sz="1100" dirty="0"/>
              <a:t>Benue</a:t>
            </a:r>
          </a:p>
          <a:p>
            <a:pPr algn="ctr"/>
            <a:r>
              <a:rPr lang="en-GB" sz="1100" dirty="0"/>
              <a:t>18%</a:t>
            </a:r>
            <a:endParaRPr lang="en-US" sz="1100" dirty="0"/>
          </a:p>
        </p:txBody>
      </p:sp>
      <p:sp>
        <p:nvSpPr>
          <p:cNvPr id="150" name="TextBox 149">
            <a:extLst>
              <a:ext uri="{FF2B5EF4-FFF2-40B4-BE49-F238E27FC236}">
                <a16:creationId xmlns:a16="http://schemas.microsoft.com/office/drawing/2014/main" id="{055CB4E4-8FC9-5A9A-0485-EACDF2940B4E}"/>
              </a:ext>
            </a:extLst>
          </p:cNvPr>
          <p:cNvSpPr txBox="1"/>
          <p:nvPr/>
        </p:nvSpPr>
        <p:spPr>
          <a:xfrm>
            <a:off x="5109265" y="4248529"/>
            <a:ext cx="841978" cy="430887"/>
          </a:xfrm>
          <a:prstGeom prst="rect">
            <a:avLst/>
          </a:prstGeom>
          <a:noFill/>
        </p:spPr>
        <p:txBody>
          <a:bodyPr wrap="square">
            <a:spAutoFit/>
          </a:bodyPr>
          <a:lstStyle/>
          <a:p>
            <a:r>
              <a:rPr lang="en-GB" sz="1100" dirty="0"/>
              <a:t>Kogi</a:t>
            </a:r>
          </a:p>
          <a:p>
            <a:r>
              <a:rPr lang="en-GB" sz="1100" dirty="0"/>
              <a:t>16%</a:t>
            </a:r>
            <a:endParaRPr lang="en-US" sz="1100" dirty="0"/>
          </a:p>
        </p:txBody>
      </p:sp>
      <p:sp>
        <p:nvSpPr>
          <p:cNvPr id="151" name="TextBox 150">
            <a:extLst>
              <a:ext uri="{FF2B5EF4-FFF2-40B4-BE49-F238E27FC236}">
                <a16:creationId xmlns:a16="http://schemas.microsoft.com/office/drawing/2014/main" id="{E3442FB6-FDC8-30FD-ED2C-DD8BA8F379DA}"/>
              </a:ext>
            </a:extLst>
          </p:cNvPr>
          <p:cNvSpPr txBox="1"/>
          <p:nvPr/>
        </p:nvSpPr>
        <p:spPr>
          <a:xfrm>
            <a:off x="3865842" y="3689715"/>
            <a:ext cx="841978" cy="430887"/>
          </a:xfrm>
          <a:prstGeom prst="rect">
            <a:avLst/>
          </a:prstGeom>
          <a:noFill/>
        </p:spPr>
        <p:txBody>
          <a:bodyPr wrap="square">
            <a:spAutoFit/>
          </a:bodyPr>
          <a:lstStyle/>
          <a:p>
            <a:pPr algn="ctr"/>
            <a:r>
              <a:rPr lang="en-GB" sz="1100" dirty="0" err="1"/>
              <a:t>Kwara</a:t>
            </a:r>
            <a:endParaRPr lang="en-GB" sz="1100" dirty="0"/>
          </a:p>
          <a:p>
            <a:pPr algn="ctr"/>
            <a:r>
              <a:rPr lang="en-GB" sz="1100" dirty="0"/>
              <a:t>6%</a:t>
            </a:r>
            <a:endParaRPr lang="en-US" sz="1100" dirty="0"/>
          </a:p>
        </p:txBody>
      </p:sp>
      <p:sp>
        <p:nvSpPr>
          <p:cNvPr id="152" name="TextBox 151">
            <a:extLst>
              <a:ext uri="{FF2B5EF4-FFF2-40B4-BE49-F238E27FC236}">
                <a16:creationId xmlns:a16="http://schemas.microsoft.com/office/drawing/2014/main" id="{9746BE68-B4F3-B2F3-D2B5-F29F321349C0}"/>
              </a:ext>
            </a:extLst>
          </p:cNvPr>
          <p:cNvSpPr txBox="1"/>
          <p:nvPr/>
        </p:nvSpPr>
        <p:spPr>
          <a:xfrm>
            <a:off x="2711094" y="5066283"/>
            <a:ext cx="1108214" cy="261610"/>
          </a:xfrm>
          <a:prstGeom prst="rect">
            <a:avLst/>
          </a:prstGeom>
          <a:noFill/>
        </p:spPr>
        <p:txBody>
          <a:bodyPr wrap="square">
            <a:spAutoFit/>
          </a:bodyPr>
          <a:lstStyle/>
          <a:p>
            <a:r>
              <a:rPr lang="en-GB" sz="1100" dirty="0"/>
              <a:t>Lagos 3%</a:t>
            </a:r>
            <a:endParaRPr lang="en-US" sz="1100" dirty="0"/>
          </a:p>
        </p:txBody>
      </p:sp>
      <p:sp>
        <p:nvSpPr>
          <p:cNvPr id="153" name="TextBox 152">
            <a:extLst>
              <a:ext uri="{FF2B5EF4-FFF2-40B4-BE49-F238E27FC236}">
                <a16:creationId xmlns:a16="http://schemas.microsoft.com/office/drawing/2014/main" id="{261006BF-2BEF-4C4C-6D9E-E5CD5A8B5EB2}"/>
              </a:ext>
            </a:extLst>
          </p:cNvPr>
          <p:cNvSpPr txBox="1"/>
          <p:nvPr/>
        </p:nvSpPr>
        <p:spPr>
          <a:xfrm>
            <a:off x="4724471" y="4554173"/>
            <a:ext cx="841978" cy="430887"/>
          </a:xfrm>
          <a:prstGeom prst="rect">
            <a:avLst/>
          </a:prstGeom>
          <a:noFill/>
        </p:spPr>
        <p:txBody>
          <a:bodyPr wrap="square">
            <a:spAutoFit/>
          </a:bodyPr>
          <a:lstStyle/>
          <a:p>
            <a:r>
              <a:rPr lang="en-GB" sz="1100" dirty="0"/>
              <a:t>Edo</a:t>
            </a:r>
          </a:p>
          <a:p>
            <a:r>
              <a:rPr lang="en-GB" sz="1100" dirty="0"/>
              <a:t>23%</a:t>
            </a:r>
            <a:endParaRPr lang="en-US" sz="1100" dirty="0"/>
          </a:p>
        </p:txBody>
      </p:sp>
      <p:sp>
        <p:nvSpPr>
          <p:cNvPr id="154" name="TextBox 153">
            <a:extLst>
              <a:ext uri="{FF2B5EF4-FFF2-40B4-BE49-F238E27FC236}">
                <a16:creationId xmlns:a16="http://schemas.microsoft.com/office/drawing/2014/main" id="{6C1854CC-44EC-3553-D223-6BF30650757B}"/>
              </a:ext>
            </a:extLst>
          </p:cNvPr>
          <p:cNvSpPr txBox="1"/>
          <p:nvPr/>
        </p:nvSpPr>
        <p:spPr>
          <a:xfrm>
            <a:off x="4018169" y="4486959"/>
            <a:ext cx="632292" cy="430887"/>
          </a:xfrm>
          <a:prstGeom prst="rect">
            <a:avLst/>
          </a:prstGeom>
          <a:noFill/>
        </p:spPr>
        <p:txBody>
          <a:bodyPr wrap="square">
            <a:spAutoFit/>
          </a:bodyPr>
          <a:lstStyle/>
          <a:p>
            <a:pPr algn="ctr"/>
            <a:r>
              <a:rPr lang="en-GB" sz="1100" dirty="0"/>
              <a:t>Ondo</a:t>
            </a:r>
          </a:p>
          <a:p>
            <a:pPr algn="ctr"/>
            <a:r>
              <a:rPr lang="en-GB" sz="1100" dirty="0"/>
              <a:t>27%</a:t>
            </a:r>
            <a:endParaRPr lang="en-US" sz="1100" dirty="0"/>
          </a:p>
        </p:txBody>
      </p:sp>
      <p:sp>
        <p:nvSpPr>
          <p:cNvPr id="155" name="TextBox 154">
            <a:extLst>
              <a:ext uri="{FF2B5EF4-FFF2-40B4-BE49-F238E27FC236}">
                <a16:creationId xmlns:a16="http://schemas.microsoft.com/office/drawing/2014/main" id="{EF6693D6-06B5-BCA4-21BE-0B68822B05AB}"/>
              </a:ext>
            </a:extLst>
          </p:cNvPr>
          <p:cNvSpPr txBox="1"/>
          <p:nvPr/>
        </p:nvSpPr>
        <p:spPr>
          <a:xfrm>
            <a:off x="3091400" y="4518427"/>
            <a:ext cx="694268" cy="430887"/>
          </a:xfrm>
          <a:prstGeom prst="rect">
            <a:avLst/>
          </a:prstGeom>
          <a:noFill/>
        </p:spPr>
        <p:txBody>
          <a:bodyPr wrap="square">
            <a:spAutoFit/>
          </a:bodyPr>
          <a:lstStyle/>
          <a:p>
            <a:pPr algn="ctr"/>
            <a:r>
              <a:rPr lang="en-GB" sz="1100" dirty="0"/>
              <a:t>Ogun 25%</a:t>
            </a:r>
            <a:endParaRPr lang="en-US" sz="1100" dirty="0"/>
          </a:p>
        </p:txBody>
      </p:sp>
      <p:sp>
        <p:nvSpPr>
          <p:cNvPr id="156" name="TextBox 155">
            <a:extLst>
              <a:ext uri="{FF2B5EF4-FFF2-40B4-BE49-F238E27FC236}">
                <a16:creationId xmlns:a16="http://schemas.microsoft.com/office/drawing/2014/main" id="{22432C96-29AF-0DF9-2168-36B586977C61}"/>
              </a:ext>
            </a:extLst>
          </p:cNvPr>
          <p:cNvSpPr txBox="1"/>
          <p:nvPr/>
        </p:nvSpPr>
        <p:spPr>
          <a:xfrm>
            <a:off x="4257042" y="4125367"/>
            <a:ext cx="580748" cy="430887"/>
          </a:xfrm>
          <a:prstGeom prst="rect">
            <a:avLst/>
          </a:prstGeom>
          <a:noFill/>
        </p:spPr>
        <p:txBody>
          <a:bodyPr wrap="square">
            <a:spAutoFit/>
          </a:bodyPr>
          <a:lstStyle/>
          <a:p>
            <a:r>
              <a:rPr lang="en-GB" sz="1100" dirty="0"/>
              <a:t>Ekiti</a:t>
            </a:r>
          </a:p>
          <a:p>
            <a:r>
              <a:rPr lang="en-GB" sz="1100" dirty="0"/>
              <a:t>21%</a:t>
            </a:r>
            <a:endParaRPr lang="en-US" sz="1100" dirty="0"/>
          </a:p>
        </p:txBody>
      </p:sp>
      <p:cxnSp>
        <p:nvCxnSpPr>
          <p:cNvPr id="157" name="Straight Connector 156">
            <a:extLst>
              <a:ext uri="{FF2B5EF4-FFF2-40B4-BE49-F238E27FC236}">
                <a16:creationId xmlns:a16="http://schemas.microsoft.com/office/drawing/2014/main" id="{9FC3217B-A3E6-C001-92B8-342C19306D56}"/>
              </a:ext>
            </a:extLst>
          </p:cNvPr>
          <p:cNvCxnSpPr>
            <a:cxnSpLocks/>
          </p:cNvCxnSpPr>
          <p:nvPr/>
        </p:nvCxnSpPr>
        <p:spPr>
          <a:xfrm flipV="1">
            <a:off x="3480231" y="4987223"/>
            <a:ext cx="247733" cy="156456"/>
          </a:xfrm>
          <a:prstGeom prst="line">
            <a:avLst/>
          </a:prstGeom>
        </p:spPr>
        <p:style>
          <a:lnRef idx="1">
            <a:schemeClr val="dk1"/>
          </a:lnRef>
          <a:fillRef idx="0">
            <a:schemeClr val="dk1"/>
          </a:fillRef>
          <a:effectRef idx="0">
            <a:schemeClr val="dk1"/>
          </a:effectRef>
          <a:fontRef idx="minor">
            <a:schemeClr val="tx1"/>
          </a:fontRef>
        </p:style>
      </p:cxnSp>
      <p:sp>
        <p:nvSpPr>
          <p:cNvPr id="158" name="TextBox 157">
            <a:extLst>
              <a:ext uri="{FF2B5EF4-FFF2-40B4-BE49-F238E27FC236}">
                <a16:creationId xmlns:a16="http://schemas.microsoft.com/office/drawing/2014/main" id="{9633E091-F851-6C0C-5010-0432C4204268}"/>
              </a:ext>
            </a:extLst>
          </p:cNvPr>
          <p:cNvSpPr txBox="1"/>
          <p:nvPr/>
        </p:nvSpPr>
        <p:spPr>
          <a:xfrm>
            <a:off x="5092710" y="5265781"/>
            <a:ext cx="556015" cy="430887"/>
          </a:xfrm>
          <a:prstGeom prst="rect">
            <a:avLst/>
          </a:prstGeom>
          <a:noFill/>
        </p:spPr>
        <p:txBody>
          <a:bodyPr wrap="square">
            <a:spAutoFit/>
          </a:bodyPr>
          <a:lstStyle/>
          <a:p>
            <a:pPr algn="ctr"/>
            <a:r>
              <a:rPr lang="en-GB" sz="1100" dirty="0"/>
              <a:t>Imo</a:t>
            </a:r>
          </a:p>
          <a:p>
            <a:pPr algn="ctr"/>
            <a:r>
              <a:rPr lang="en-GB" sz="1100" dirty="0"/>
              <a:t>16%</a:t>
            </a:r>
            <a:endParaRPr lang="en-US" sz="1100" dirty="0"/>
          </a:p>
        </p:txBody>
      </p:sp>
      <p:sp>
        <p:nvSpPr>
          <p:cNvPr id="159" name="TextBox 158">
            <a:extLst>
              <a:ext uri="{FF2B5EF4-FFF2-40B4-BE49-F238E27FC236}">
                <a16:creationId xmlns:a16="http://schemas.microsoft.com/office/drawing/2014/main" id="{E6D96E1A-FE35-797F-3357-934B44192788}"/>
              </a:ext>
            </a:extLst>
          </p:cNvPr>
          <p:cNvSpPr txBox="1"/>
          <p:nvPr/>
        </p:nvSpPr>
        <p:spPr>
          <a:xfrm>
            <a:off x="4989532" y="6090474"/>
            <a:ext cx="841978" cy="430887"/>
          </a:xfrm>
          <a:prstGeom prst="rect">
            <a:avLst/>
          </a:prstGeom>
          <a:noFill/>
        </p:spPr>
        <p:txBody>
          <a:bodyPr wrap="square">
            <a:spAutoFit/>
          </a:bodyPr>
          <a:lstStyle/>
          <a:p>
            <a:pPr algn="ctr"/>
            <a:r>
              <a:rPr lang="en-GB" sz="1100" dirty="0"/>
              <a:t>Rivers</a:t>
            </a:r>
          </a:p>
          <a:p>
            <a:pPr algn="ctr"/>
            <a:r>
              <a:rPr lang="en-GB" sz="1100" dirty="0"/>
              <a:t>9%</a:t>
            </a:r>
            <a:endParaRPr lang="en-US" sz="1100" dirty="0"/>
          </a:p>
        </p:txBody>
      </p:sp>
      <p:sp>
        <p:nvSpPr>
          <p:cNvPr id="160" name="TextBox 159">
            <a:extLst>
              <a:ext uri="{FF2B5EF4-FFF2-40B4-BE49-F238E27FC236}">
                <a16:creationId xmlns:a16="http://schemas.microsoft.com/office/drawing/2014/main" id="{7FC69299-A23D-2E6F-558B-D770B66E3CBE}"/>
              </a:ext>
            </a:extLst>
          </p:cNvPr>
          <p:cNvSpPr txBox="1"/>
          <p:nvPr/>
        </p:nvSpPr>
        <p:spPr>
          <a:xfrm>
            <a:off x="4529861" y="5327068"/>
            <a:ext cx="592661" cy="430887"/>
          </a:xfrm>
          <a:prstGeom prst="rect">
            <a:avLst/>
          </a:prstGeom>
          <a:noFill/>
        </p:spPr>
        <p:txBody>
          <a:bodyPr wrap="square">
            <a:spAutoFit/>
          </a:bodyPr>
          <a:lstStyle/>
          <a:p>
            <a:r>
              <a:rPr lang="en-GB" sz="1100" dirty="0"/>
              <a:t>Delta</a:t>
            </a:r>
          </a:p>
          <a:p>
            <a:r>
              <a:rPr lang="en-GB" sz="1100" dirty="0"/>
              <a:t>10%</a:t>
            </a:r>
            <a:endParaRPr lang="en-US" sz="1100" dirty="0"/>
          </a:p>
        </p:txBody>
      </p:sp>
      <p:sp>
        <p:nvSpPr>
          <p:cNvPr id="161" name="TextBox 160">
            <a:extLst>
              <a:ext uri="{FF2B5EF4-FFF2-40B4-BE49-F238E27FC236}">
                <a16:creationId xmlns:a16="http://schemas.microsoft.com/office/drawing/2014/main" id="{F733A868-0A75-B6D5-AF0F-9593B455A678}"/>
              </a:ext>
            </a:extLst>
          </p:cNvPr>
          <p:cNvSpPr txBox="1"/>
          <p:nvPr/>
        </p:nvSpPr>
        <p:spPr>
          <a:xfrm>
            <a:off x="3600797" y="5940895"/>
            <a:ext cx="1246541" cy="261610"/>
          </a:xfrm>
          <a:prstGeom prst="rect">
            <a:avLst/>
          </a:prstGeom>
          <a:noFill/>
        </p:spPr>
        <p:txBody>
          <a:bodyPr wrap="square">
            <a:spAutoFit/>
          </a:bodyPr>
          <a:lstStyle/>
          <a:p>
            <a:r>
              <a:rPr lang="en-GB" sz="1100" dirty="0"/>
              <a:t>Bayelsa 17%</a:t>
            </a:r>
            <a:endParaRPr lang="en-US" sz="1100" dirty="0"/>
          </a:p>
        </p:txBody>
      </p:sp>
      <p:cxnSp>
        <p:nvCxnSpPr>
          <p:cNvPr id="162" name="Straight Connector 161">
            <a:extLst>
              <a:ext uri="{FF2B5EF4-FFF2-40B4-BE49-F238E27FC236}">
                <a16:creationId xmlns:a16="http://schemas.microsoft.com/office/drawing/2014/main" id="{6C32B27E-C81C-93E5-A250-A8893C4E3CDB}"/>
              </a:ext>
            </a:extLst>
          </p:cNvPr>
          <p:cNvCxnSpPr>
            <a:cxnSpLocks/>
          </p:cNvCxnSpPr>
          <p:nvPr/>
        </p:nvCxnSpPr>
        <p:spPr>
          <a:xfrm flipV="1">
            <a:off x="4457705" y="5890060"/>
            <a:ext cx="268612" cy="129063"/>
          </a:xfrm>
          <a:prstGeom prst="line">
            <a:avLst/>
          </a:prstGeom>
        </p:spPr>
        <p:style>
          <a:lnRef idx="1">
            <a:schemeClr val="dk1"/>
          </a:lnRef>
          <a:fillRef idx="0">
            <a:schemeClr val="dk1"/>
          </a:fillRef>
          <a:effectRef idx="0">
            <a:schemeClr val="dk1"/>
          </a:effectRef>
          <a:fontRef idx="minor">
            <a:schemeClr val="tx1"/>
          </a:fontRef>
        </p:style>
      </p:cxnSp>
      <p:cxnSp>
        <p:nvCxnSpPr>
          <p:cNvPr id="163" name="Straight Connector 162">
            <a:extLst>
              <a:ext uri="{FF2B5EF4-FFF2-40B4-BE49-F238E27FC236}">
                <a16:creationId xmlns:a16="http://schemas.microsoft.com/office/drawing/2014/main" id="{0FC0532D-6E2E-A4E2-9E08-5C0750C64F64}"/>
              </a:ext>
            </a:extLst>
          </p:cNvPr>
          <p:cNvCxnSpPr>
            <a:cxnSpLocks/>
          </p:cNvCxnSpPr>
          <p:nvPr/>
        </p:nvCxnSpPr>
        <p:spPr>
          <a:xfrm flipH="1" flipV="1">
            <a:off x="5262835" y="5848684"/>
            <a:ext cx="126806" cy="323447"/>
          </a:xfrm>
          <a:prstGeom prst="line">
            <a:avLst/>
          </a:prstGeom>
        </p:spPr>
        <p:style>
          <a:lnRef idx="1">
            <a:schemeClr val="dk1"/>
          </a:lnRef>
          <a:fillRef idx="0">
            <a:schemeClr val="dk1"/>
          </a:fillRef>
          <a:effectRef idx="0">
            <a:schemeClr val="dk1"/>
          </a:effectRef>
          <a:fontRef idx="minor">
            <a:schemeClr val="tx1"/>
          </a:fontRef>
        </p:style>
      </p:cxnSp>
      <p:sp>
        <p:nvSpPr>
          <p:cNvPr id="164" name="TextBox 163">
            <a:extLst>
              <a:ext uri="{FF2B5EF4-FFF2-40B4-BE49-F238E27FC236}">
                <a16:creationId xmlns:a16="http://schemas.microsoft.com/office/drawing/2014/main" id="{47EA9368-2440-D32B-A0C4-CD6F7DBE8C45}"/>
              </a:ext>
            </a:extLst>
          </p:cNvPr>
          <p:cNvSpPr txBox="1"/>
          <p:nvPr/>
        </p:nvSpPr>
        <p:spPr>
          <a:xfrm>
            <a:off x="6503642" y="5279951"/>
            <a:ext cx="1056530" cy="261610"/>
          </a:xfrm>
          <a:prstGeom prst="rect">
            <a:avLst/>
          </a:prstGeom>
          <a:noFill/>
        </p:spPr>
        <p:txBody>
          <a:bodyPr wrap="square">
            <a:spAutoFit/>
          </a:bodyPr>
          <a:lstStyle/>
          <a:p>
            <a:pPr algn="ctr"/>
            <a:r>
              <a:rPr lang="en-GB" sz="1100" dirty="0"/>
              <a:t>Enugu 24%</a:t>
            </a:r>
            <a:endParaRPr lang="en-US" sz="1100" dirty="0"/>
          </a:p>
        </p:txBody>
      </p:sp>
      <p:sp>
        <p:nvSpPr>
          <p:cNvPr id="165" name="TextBox 164">
            <a:extLst>
              <a:ext uri="{FF2B5EF4-FFF2-40B4-BE49-F238E27FC236}">
                <a16:creationId xmlns:a16="http://schemas.microsoft.com/office/drawing/2014/main" id="{53459D2D-4AFA-D341-E154-466ECAFB02D7}"/>
              </a:ext>
            </a:extLst>
          </p:cNvPr>
          <p:cNvSpPr txBox="1"/>
          <p:nvPr/>
        </p:nvSpPr>
        <p:spPr>
          <a:xfrm>
            <a:off x="3274356" y="5409681"/>
            <a:ext cx="1242025" cy="261610"/>
          </a:xfrm>
          <a:prstGeom prst="rect">
            <a:avLst/>
          </a:prstGeom>
          <a:noFill/>
        </p:spPr>
        <p:txBody>
          <a:bodyPr wrap="square">
            <a:spAutoFit/>
          </a:bodyPr>
          <a:lstStyle/>
          <a:p>
            <a:r>
              <a:rPr lang="en-GB" sz="1100" dirty="0"/>
              <a:t>Anambra 5%</a:t>
            </a:r>
            <a:endParaRPr lang="en-US" sz="1100" dirty="0"/>
          </a:p>
        </p:txBody>
      </p:sp>
      <p:cxnSp>
        <p:nvCxnSpPr>
          <p:cNvPr id="166" name="Straight Connector 165">
            <a:extLst>
              <a:ext uri="{FF2B5EF4-FFF2-40B4-BE49-F238E27FC236}">
                <a16:creationId xmlns:a16="http://schemas.microsoft.com/office/drawing/2014/main" id="{8DC09118-E9EF-5D29-CD9E-333468AED48A}"/>
              </a:ext>
            </a:extLst>
          </p:cNvPr>
          <p:cNvCxnSpPr>
            <a:cxnSpLocks/>
            <a:endCxn id="118" idx="40"/>
          </p:cNvCxnSpPr>
          <p:nvPr/>
        </p:nvCxnSpPr>
        <p:spPr>
          <a:xfrm flipV="1">
            <a:off x="4142117" y="5169114"/>
            <a:ext cx="1177652" cy="345207"/>
          </a:xfrm>
          <a:prstGeom prst="line">
            <a:avLst/>
          </a:prstGeom>
        </p:spPr>
        <p:style>
          <a:lnRef idx="1">
            <a:schemeClr val="dk1"/>
          </a:lnRef>
          <a:fillRef idx="0">
            <a:schemeClr val="dk1"/>
          </a:fillRef>
          <a:effectRef idx="0">
            <a:schemeClr val="dk1"/>
          </a:effectRef>
          <a:fontRef idx="minor">
            <a:schemeClr val="tx1"/>
          </a:fontRef>
        </p:style>
      </p:cxnSp>
      <p:cxnSp>
        <p:nvCxnSpPr>
          <p:cNvPr id="167" name="Straight Connector 166">
            <a:extLst>
              <a:ext uri="{FF2B5EF4-FFF2-40B4-BE49-F238E27FC236}">
                <a16:creationId xmlns:a16="http://schemas.microsoft.com/office/drawing/2014/main" id="{634A5A44-1233-0BD2-952C-3EBD82B48DD3}"/>
              </a:ext>
            </a:extLst>
          </p:cNvPr>
          <p:cNvCxnSpPr>
            <a:cxnSpLocks/>
          </p:cNvCxnSpPr>
          <p:nvPr/>
        </p:nvCxnSpPr>
        <p:spPr>
          <a:xfrm flipH="1" flipV="1">
            <a:off x="5574882" y="5000587"/>
            <a:ext cx="1056530" cy="375329"/>
          </a:xfrm>
          <a:prstGeom prst="line">
            <a:avLst/>
          </a:prstGeom>
        </p:spPr>
        <p:style>
          <a:lnRef idx="1">
            <a:schemeClr val="dk1"/>
          </a:lnRef>
          <a:fillRef idx="0">
            <a:schemeClr val="dk1"/>
          </a:fillRef>
          <a:effectRef idx="0">
            <a:schemeClr val="dk1"/>
          </a:effectRef>
          <a:fontRef idx="minor">
            <a:schemeClr val="tx1"/>
          </a:fontRef>
        </p:style>
      </p:cxnSp>
      <p:sp>
        <p:nvSpPr>
          <p:cNvPr id="168" name="TextBox 167">
            <a:extLst>
              <a:ext uri="{FF2B5EF4-FFF2-40B4-BE49-F238E27FC236}">
                <a16:creationId xmlns:a16="http://schemas.microsoft.com/office/drawing/2014/main" id="{6540858E-AD61-CD24-3EC6-1A0EFD77BD42}"/>
              </a:ext>
            </a:extLst>
          </p:cNvPr>
          <p:cNvSpPr txBox="1"/>
          <p:nvPr/>
        </p:nvSpPr>
        <p:spPr>
          <a:xfrm>
            <a:off x="6618289" y="4960712"/>
            <a:ext cx="1140923" cy="261610"/>
          </a:xfrm>
          <a:prstGeom prst="rect">
            <a:avLst/>
          </a:prstGeom>
          <a:noFill/>
        </p:spPr>
        <p:txBody>
          <a:bodyPr wrap="square">
            <a:spAutoFit/>
          </a:bodyPr>
          <a:lstStyle/>
          <a:p>
            <a:r>
              <a:rPr lang="en-GB" sz="1100" dirty="0"/>
              <a:t>Ebonyi 26%</a:t>
            </a:r>
            <a:endParaRPr lang="en-US" sz="1100" dirty="0"/>
          </a:p>
        </p:txBody>
      </p:sp>
      <p:cxnSp>
        <p:nvCxnSpPr>
          <p:cNvPr id="169" name="Straight Connector 168">
            <a:extLst>
              <a:ext uri="{FF2B5EF4-FFF2-40B4-BE49-F238E27FC236}">
                <a16:creationId xmlns:a16="http://schemas.microsoft.com/office/drawing/2014/main" id="{5B9D537B-ECA1-D523-3933-F18C9EB574D4}"/>
              </a:ext>
            </a:extLst>
          </p:cNvPr>
          <p:cNvCxnSpPr>
            <a:cxnSpLocks/>
          </p:cNvCxnSpPr>
          <p:nvPr/>
        </p:nvCxnSpPr>
        <p:spPr>
          <a:xfrm flipH="1" flipV="1">
            <a:off x="5938775" y="5030956"/>
            <a:ext cx="747423" cy="57685"/>
          </a:xfrm>
          <a:prstGeom prst="line">
            <a:avLst/>
          </a:prstGeom>
        </p:spPr>
        <p:style>
          <a:lnRef idx="1">
            <a:schemeClr val="dk1"/>
          </a:lnRef>
          <a:fillRef idx="0">
            <a:schemeClr val="dk1"/>
          </a:fillRef>
          <a:effectRef idx="0">
            <a:schemeClr val="dk1"/>
          </a:effectRef>
          <a:fontRef idx="minor">
            <a:schemeClr val="tx1"/>
          </a:fontRef>
        </p:style>
      </p:cxnSp>
      <p:sp>
        <p:nvSpPr>
          <p:cNvPr id="170" name="TextBox 169">
            <a:extLst>
              <a:ext uri="{FF2B5EF4-FFF2-40B4-BE49-F238E27FC236}">
                <a16:creationId xmlns:a16="http://schemas.microsoft.com/office/drawing/2014/main" id="{FC1FA2BF-1433-D1C0-5EBD-17B92D4EF0E7}"/>
              </a:ext>
            </a:extLst>
          </p:cNvPr>
          <p:cNvSpPr txBox="1"/>
          <p:nvPr/>
        </p:nvSpPr>
        <p:spPr>
          <a:xfrm>
            <a:off x="6286594" y="5840459"/>
            <a:ext cx="1134910" cy="261610"/>
          </a:xfrm>
          <a:prstGeom prst="rect">
            <a:avLst/>
          </a:prstGeom>
          <a:noFill/>
        </p:spPr>
        <p:txBody>
          <a:bodyPr wrap="square">
            <a:spAutoFit/>
          </a:bodyPr>
          <a:lstStyle/>
          <a:p>
            <a:r>
              <a:rPr lang="en-GB" sz="1100" dirty="0" err="1"/>
              <a:t>Abia</a:t>
            </a:r>
            <a:r>
              <a:rPr lang="en-GB" sz="1100" dirty="0"/>
              <a:t> 15%</a:t>
            </a:r>
            <a:endParaRPr lang="en-US" sz="1100" dirty="0"/>
          </a:p>
        </p:txBody>
      </p:sp>
      <p:cxnSp>
        <p:nvCxnSpPr>
          <p:cNvPr id="171" name="Straight Connector 170">
            <a:extLst>
              <a:ext uri="{FF2B5EF4-FFF2-40B4-BE49-F238E27FC236}">
                <a16:creationId xmlns:a16="http://schemas.microsoft.com/office/drawing/2014/main" id="{F5F6ABD4-AF47-0DDB-759B-11C4C7A93712}"/>
              </a:ext>
            </a:extLst>
          </p:cNvPr>
          <p:cNvCxnSpPr>
            <a:cxnSpLocks/>
          </p:cNvCxnSpPr>
          <p:nvPr/>
        </p:nvCxnSpPr>
        <p:spPr>
          <a:xfrm flipH="1" flipV="1">
            <a:off x="5638593" y="5459421"/>
            <a:ext cx="721171" cy="481474"/>
          </a:xfrm>
          <a:prstGeom prst="line">
            <a:avLst/>
          </a:prstGeom>
        </p:spPr>
        <p:style>
          <a:lnRef idx="1">
            <a:schemeClr val="dk1"/>
          </a:lnRef>
          <a:fillRef idx="0">
            <a:schemeClr val="dk1"/>
          </a:fillRef>
          <a:effectRef idx="0">
            <a:schemeClr val="dk1"/>
          </a:effectRef>
          <a:fontRef idx="minor">
            <a:schemeClr val="tx1"/>
          </a:fontRef>
        </p:style>
      </p:cxnSp>
      <p:sp>
        <p:nvSpPr>
          <p:cNvPr id="172" name="TextBox 171">
            <a:extLst>
              <a:ext uri="{FF2B5EF4-FFF2-40B4-BE49-F238E27FC236}">
                <a16:creationId xmlns:a16="http://schemas.microsoft.com/office/drawing/2014/main" id="{211C7CFC-CA73-9E95-3D10-61CBE68661A3}"/>
              </a:ext>
            </a:extLst>
          </p:cNvPr>
          <p:cNvSpPr txBox="1"/>
          <p:nvPr/>
        </p:nvSpPr>
        <p:spPr>
          <a:xfrm>
            <a:off x="5870305" y="6057855"/>
            <a:ext cx="582222" cy="600164"/>
          </a:xfrm>
          <a:prstGeom prst="rect">
            <a:avLst/>
          </a:prstGeom>
          <a:noFill/>
        </p:spPr>
        <p:txBody>
          <a:bodyPr wrap="square">
            <a:spAutoFit/>
          </a:bodyPr>
          <a:lstStyle/>
          <a:p>
            <a:r>
              <a:rPr lang="en-GB" sz="1100" dirty="0" err="1"/>
              <a:t>Akwa</a:t>
            </a:r>
            <a:endParaRPr lang="en-GB" sz="1100" dirty="0"/>
          </a:p>
          <a:p>
            <a:r>
              <a:rPr lang="en-GB" sz="1100" dirty="0"/>
              <a:t>Ibom</a:t>
            </a:r>
          </a:p>
          <a:p>
            <a:r>
              <a:rPr lang="en-GB" sz="1100" dirty="0"/>
              <a:t>30%</a:t>
            </a:r>
            <a:endParaRPr lang="en-US" sz="1100" dirty="0"/>
          </a:p>
        </p:txBody>
      </p:sp>
      <p:cxnSp>
        <p:nvCxnSpPr>
          <p:cNvPr id="173" name="Straight Connector 172">
            <a:extLst>
              <a:ext uri="{FF2B5EF4-FFF2-40B4-BE49-F238E27FC236}">
                <a16:creationId xmlns:a16="http://schemas.microsoft.com/office/drawing/2014/main" id="{489F6E98-8B7D-C06C-08A5-55B1E106EDC3}"/>
              </a:ext>
            </a:extLst>
          </p:cNvPr>
          <p:cNvCxnSpPr>
            <a:cxnSpLocks/>
          </p:cNvCxnSpPr>
          <p:nvPr/>
        </p:nvCxnSpPr>
        <p:spPr>
          <a:xfrm flipH="1" flipV="1">
            <a:off x="5792559" y="5844180"/>
            <a:ext cx="126806" cy="323447"/>
          </a:xfrm>
          <a:prstGeom prst="line">
            <a:avLst/>
          </a:prstGeom>
        </p:spPr>
        <p:style>
          <a:lnRef idx="1">
            <a:schemeClr val="dk1"/>
          </a:lnRef>
          <a:fillRef idx="0">
            <a:schemeClr val="dk1"/>
          </a:fillRef>
          <a:effectRef idx="0">
            <a:schemeClr val="dk1"/>
          </a:effectRef>
          <a:fontRef idx="minor">
            <a:schemeClr val="tx1"/>
          </a:fontRef>
        </p:style>
      </p:cxnSp>
      <p:sp>
        <p:nvSpPr>
          <p:cNvPr id="174" name="TextBox 173">
            <a:extLst>
              <a:ext uri="{FF2B5EF4-FFF2-40B4-BE49-F238E27FC236}">
                <a16:creationId xmlns:a16="http://schemas.microsoft.com/office/drawing/2014/main" id="{BA99653D-2878-3E61-7220-3BDC4FF6F2C8}"/>
              </a:ext>
            </a:extLst>
          </p:cNvPr>
          <p:cNvSpPr txBox="1"/>
          <p:nvPr/>
        </p:nvSpPr>
        <p:spPr>
          <a:xfrm>
            <a:off x="6478808" y="5605686"/>
            <a:ext cx="1450661" cy="261610"/>
          </a:xfrm>
          <a:prstGeom prst="rect">
            <a:avLst/>
          </a:prstGeom>
          <a:noFill/>
        </p:spPr>
        <p:txBody>
          <a:bodyPr wrap="square">
            <a:spAutoFit/>
          </a:bodyPr>
          <a:lstStyle/>
          <a:p>
            <a:r>
              <a:rPr lang="en-GB" sz="1100" dirty="0"/>
              <a:t>Cross River 24%</a:t>
            </a:r>
            <a:endParaRPr lang="en-US" sz="1100" dirty="0"/>
          </a:p>
        </p:txBody>
      </p:sp>
      <p:cxnSp>
        <p:nvCxnSpPr>
          <p:cNvPr id="175" name="Straight Connector 174">
            <a:extLst>
              <a:ext uri="{FF2B5EF4-FFF2-40B4-BE49-F238E27FC236}">
                <a16:creationId xmlns:a16="http://schemas.microsoft.com/office/drawing/2014/main" id="{85E1F455-386C-BCFF-7DD6-8631A5EF214B}"/>
              </a:ext>
            </a:extLst>
          </p:cNvPr>
          <p:cNvCxnSpPr>
            <a:cxnSpLocks/>
          </p:cNvCxnSpPr>
          <p:nvPr/>
        </p:nvCxnSpPr>
        <p:spPr>
          <a:xfrm flipH="1" flipV="1">
            <a:off x="6130540" y="5424755"/>
            <a:ext cx="418926" cy="259957"/>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2012802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Malaria Prevalence by Wealth</a:t>
            </a:r>
          </a:p>
        </p:txBody>
      </p:sp>
      <p:graphicFrame>
        <p:nvGraphicFramePr>
          <p:cNvPr id="8" name="Content Placeholder 7"/>
          <p:cNvGraphicFramePr>
            <a:graphicFrameLocks noGrp="1"/>
          </p:cNvGraphicFramePr>
          <p:nvPr>
            <p:ph idx="1"/>
          </p:nvPr>
        </p:nvGraphicFramePr>
        <p:xfrm>
          <a:off x="627017" y="1606551"/>
          <a:ext cx="10998925" cy="434924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627017" y="1102564"/>
            <a:ext cx="10998926" cy="369332"/>
          </a:xfrm>
          <a:prstGeom prst="rect">
            <a:avLst/>
          </a:prstGeom>
          <a:noFill/>
        </p:spPr>
        <p:txBody>
          <a:bodyPr wrap="square" rtlCol="0">
            <a:spAutoFit/>
          </a:bodyPr>
          <a:lstStyle/>
          <a:p>
            <a:pPr algn="ctr"/>
            <a:r>
              <a:rPr lang="en-GB" i="1" dirty="0"/>
              <a:t>Percent of children age 6-59 months who tested positive for malaria by microscopy</a:t>
            </a:r>
          </a:p>
        </p:txBody>
      </p:sp>
      <p:sp>
        <p:nvSpPr>
          <p:cNvPr id="9" name="Right Arrow 8"/>
          <p:cNvSpPr/>
          <p:nvPr/>
        </p:nvSpPr>
        <p:spPr>
          <a:xfrm>
            <a:off x="2045676" y="6183086"/>
            <a:ext cx="8161608" cy="359228"/>
          </a:xfrm>
          <a:prstGeom prst="rightArrow">
            <a:avLst/>
          </a:prstGeom>
          <a:solidFill>
            <a:srgbClr val="478F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p:cNvSpPr txBox="1"/>
          <p:nvPr/>
        </p:nvSpPr>
        <p:spPr>
          <a:xfrm>
            <a:off x="627017" y="6039534"/>
            <a:ext cx="1418658" cy="646331"/>
          </a:xfrm>
          <a:prstGeom prst="rect">
            <a:avLst/>
          </a:prstGeom>
          <a:noFill/>
        </p:spPr>
        <p:txBody>
          <a:bodyPr wrap="square" rtlCol="0">
            <a:spAutoFit/>
          </a:bodyPr>
          <a:lstStyle/>
          <a:p>
            <a:pPr algn="ctr"/>
            <a:r>
              <a:rPr lang="en-GB" dirty="0"/>
              <a:t>Poorest households</a:t>
            </a:r>
          </a:p>
        </p:txBody>
      </p:sp>
      <p:sp>
        <p:nvSpPr>
          <p:cNvPr id="11" name="TextBox 10"/>
          <p:cNvSpPr txBox="1"/>
          <p:nvPr/>
        </p:nvSpPr>
        <p:spPr>
          <a:xfrm>
            <a:off x="10207284" y="6039534"/>
            <a:ext cx="1418658" cy="646331"/>
          </a:xfrm>
          <a:prstGeom prst="rect">
            <a:avLst/>
          </a:prstGeom>
          <a:noFill/>
        </p:spPr>
        <p:txBody>
          <a:bodyPr wrap="square" rtlCol="0">
            <a:spAutoFit/>
          </a:bodyPr>
          <a:lstStyle/>
          <a:p>
            <a:pPr algn="ctr"/>
            <a:r>
              <a:rPr lang="en-GB" dirty="0"/>
              <a:t>Wealthiest households</a:t>
            </a:r>
          </a:p>
        </p:txBody>
      </p:sp>
    </p:spTree>
    <p:extLst>
      <p:ext uri="{BB962C8B-B14F-4D97-AF65-F5344CB8AC3E}">
        <p14:creationId xmlns:p14="http://schemas.microsoft.com/office/powerpoint/2010/main" val="164978554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Trends in Malaria Prevalence</a:t>
            </a:r>
          </a:p>
        </p:txBody>
      </p:sp>
      <p:sp>
        <p:nvSpPr>
          <p:cNvPr id="4" name="TextBox 3"/>
          <p:cNvSpPr txBox="1"/>
          <p:nvPr/>
        </p:nvSpPr>
        <p:spPr>
          <a:xfrm>
            <a:off x="627017" y="1182469"/>
            <a:ext cx="10998924" cy="369332"/>
          </a:xfrm>
          <a:prstGeom prst="rect">
            <a:avLst/>
          </a:prstGeom>
          <a:noFill/>
        </p:spPr>
        <p:txBody>
          <a:bodyPr wrap="square" rtlCol="0">
            <a:spAutoFit/>
          </a:bodyPr>
          <a:lstStyle/>
          <a:p>
            <a:pPr algn="ctr"/>
            <a:r>
              <a:rPr lang="en-GB" i="1" dirty="0"/>
              <a:t>Percent of children age 6-59 months who tested positive for malaria by microscopy</a:t>
            </a:r>
          </a:p>
        </p:txBody>
      </p:sp>
      <p:graphicFrame>
        <p:nvGraphicFramePr>
          <p:cNvPr id="9" name="Content Placeholder 7">
            <a:extLst>
              <a:ext uri="{FF2B5EF4-FFF2-40B4-BE49-F238E27FC236}">
                <a16:creationId xmlns:a16="http://schemas.microsoft.com/office/drawing/2014/main" id="{DE1AB2E6-89F0-4144-BE9E-4960F26C0DA7}"/>
              </a:ext>
            </a:extLst>
          </p:cNvPr>
          <p:cNvGraphicFramePr>
            <a:graphicFrameLocks noGrp="1"/>
          </p:cNvGraphicFramePr>
          <p:nvPr>
            <p:ph idx="1"/>
          </p:nvPr>
        </p:nvGraphicFramePr>
        <p:xfrm>
          <a:off x="627063" y="1606550"/>
          <a:ext cx="10998200" cy="52514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002189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478F3C">
            <a:alpha val="1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Questionnaires</a:t>
            </a:r>
          </a:p>
        </p:txBody>
      </p:sp>
      <p:sp>
        <p:nvSpPr>
          <p:cNvPr id="3" name="Content Placeholder 2"/>
          <p:cNvSpPr>
            <a:spLocks noGrp="1"/>
          </p:cNvSpPr>
          <p:nvPr>
            <p:ph idx="1"/>
          </p:nvPr>
        </p:nvSpPr>
        <p:spPr/>
        <p:txBody>
          <a:bodyPr>
            <a:normAutofit fontScale="92500" lnSpcReduction="10000"/>
          </a:bodyPr>
          <a:lstStyle/>
          <a:p>
            <a:pPr marL="514350" indent="-514350">
              <a:spcBef>
                <a:spcPts val="0"/>
              </a:spcBef>
              <a:spcAft>
                <a:spcPts val="1800"/>
              </a:spcAft>
              <a:buFont typeface="+mj-lt"/>
              <a:buAutoNum type="arabicPeriod"/>
            </a:pPr>
            <a:r>
              <a:rPr lang="en-GB" sz="3200" dirty="0"/>
              <a:t>Household Questionnaire</a:t>
            </a:r>
          </a:p>
          <a:p>
            <a:pPr marL="514350" indent="-514350">
              <a:spcBef>
                <a:spcPts val="0"/>
              </a:spcBef>
              <a:spcAft>
                <a:spcPts val="1800"/>
              </a:spcAft>
              <a:buFont typeface="+mj-lt"/>
              <a:buAutoNum type="arabicPeriod"/>
            </a:pPr>
            <a:r>
              <a:rPr lang="en-GB" sz="3200" dirty="0"/>
              <a:t>Woman’s Questionnaire</a:t>
            </a:r>
          </a:p>
          <a:p>
            <a:pPr marL="514350" indent="-514350">
              <a:spcBef>
                <a:spcPts val="0"/>
              </a:spcBef>
              <a:spcAft>
                <a:spcPts val="1800"/>
              </a:spcAft>
              <a:buFont typeface="+mj-lt"/>
              <a:buAutoNum type="arabicPeriod"/>
            </a:pPr>
            <a:r>
              <a:rPr lang="en-GB" sz="3200" dirty="0"/>
              <a:t>Biomarker Questionnaire</a:t>
            </a:r>
          </a:p>
          <a:p>
            <a:pPr marL="514350" indent="-514350">
              <a:spcBef>
                <a:spcPts val="0"/>
              </a:spcBef>
              <a:spcAft>
                <a:spcPts val="1800"/>
              </a:spcAft>
              <a:buFont typeface="+mj-lt"/>
              <a:buAutoNum type="arabicPeriod"/>
            </a:pPr>
            <a:r>
              <a:rPr lang="en-GB" sz="3200" dirty="0"/>
              <a:t>Fieldworker Questionnaire</a:t>
            </a:r>
          </a:p>
          <a:p>
            <a:pPr>
              <a:spcBef>
                <a:spcPts val="0"/>
              </a:spcBef>
              <a:spcAft>
                <a:spcPts val="1800"/>
              </a:spcAft>
            </a:pPr>
            <a:endParaRPr lang="en-GB" sz="3200" dirty="0"/>
          </a:p>
          <a:p>
            <a:pPr marL="0" indent="0">
              <a:spcBef>
                <a:spcPts val="0"/>
              </a:spcBef>
              <a:spcAft>
                <a:spcPts val="1800"/>
              </a:spcAft>
              <a:buNone/>
            </a:pPr>
            <a:r>
              <a:rPr lang="en-GB" sz="3200" dirty="0"/>
              <a:t>Questionnaires were translated from English to </a:t>
            </a:r>
            <a:r>
              <a:rPr lang="en-GB" sz="3200" b="1" dirty="0">
                <a:solidFill>
                  <a:srgbClr val="478F3C"/>
                </a:solidFill>
              </a:rPr>
              <a:t>Hausa, Yoruba, and Igbo</a:t>
            </a:r>
            <a:r>
              <a:rPr lang="en-GB" sz="3200" dirty="0"/>
              <a:t>.</a:t>
            </a:r>
          </a:p>
          <a:p>
            <a:pPr marL="0" indent="0">
              <a:spcBef>
                <a:spcPts val="0"/>
              </a:spcBef>
              <a:spcAft>
                <a:spcPts val="1800"/>
              </a:spcAft>
              <a:buNone/>
            </a:pPr>
            <a:r>
              <a:rPr lang="en-US" sz="3200" dirty="0"/>
              <a:t>The survey protocol was reviewed and approved by the </a:t>
            </a:r>
            <a:r>
              <a:rPr lang="en-US" sz="3200" b="1" dirty="0">
                <a:solidFill>
                  <a:srgbClr val="478F3C"/>
                </a:solidFill>
              </a:rPr>
              <a:t>National Health Research Ethics Committee of Nigeria (NHREC)</a:t>
            </a:r>
            <a:r>
              <a:rPr lang="en-US" sz="3200" dirty="0"/>
              <a:t> and the </a:t>
            </a:r>
            <a:r>
              <a:rPr lang="en-US" sz="3200" b="1" dirty="0">
                <a:solidFill>
                  <a:srgbClr val="478F3C"/>
                </a:solidFill>
              </a:rPr>
              <a:t>ICF Institutional Review Board.</a:t>
            </a:r>
            <a:endParaRPr lang="en-GB" sz="3200" b="1" dirty="0">
              <a:solidFill>
                <a:srgbClr val="478F3C"/>
              </a:solidFill>
            </a:endParaRPr>
          </a:p>
        </p:txBody>
      </p:sp>
    </p:spTree>
    <p:extLst>
      <p:ext uri="{BB962C8B-B14F-4D97-AF65-F5344CB8AC3E}">
        <p14:creationId xmlns:p14="http://schemas.microsoft.com/office/powerpoint/2010/main" val="385164154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Key Findings</a:t>
            </a:r>
          </a:p>
        </p:txBody>
      </p:sp>
      <p:sp>
        <p:nvSpPr>
          <p:cNvPr id="3" name="Content Placeholder 2"/>
          <p:cNvSpPr>
            <a:spLocks noGrp="1"/>
          </p:cNvSpPr>
          <p:nvPr>
            <p:ph idx="1"/>
          </p:nvPr>
        </p:nvSpPr>
        <p:spPr>
          <a:xfrm>
            <a:off x="627017" y="1463167"/>
            <a:ext cx="10998925" cy="5081325"/>
          </a:xfrm>
        </p:spPr>
        <p:txBody>
          <a:bodyPr>
            <a:normAutofit/>
          </a:bodyPr>
          <a:lstStyle/>
          <a:p>
            <a:pPr>
              <a:spcBef>
                <a:spcPts val="0"/>
              </a:spcBef>
              <a:spcAft>
                <a:spcPts val="1800"/>
              </a:spcAft>
              <a:buClr>
                <a:schemeClr val="tx1"/>
              </a:buClr>
            </a:pPr>
            <a:r>
              <a:rPr lang="en-GB" b="1" dirty="0">
                <a:solidFill>
                  <a:srgbClr val="478F3C"/>
                </a:solidFill>
              </a:rPr>
              <a:t>24%</a:t>
            </a:r>
            <a:r>
              <a:rPr lang="en-GB" b="1" dirty="0">
                <a:solidFill>
                  <a:schemeClr val="accent5"/>
                </a:solidFill>
              </a:rPr>
              <a:t> </a:t>
            </a:r>
            <a:r>
              <a:rPr lang="en-GB" dirty="0"/>
              <a:t>of children under 5 with fever in the 2 weeks before the survey had </a:t>
            </a:r>
            <a:r>
              <a:rPr lang="en-GB" b="1" dirty="0">
                <a:solidFill>
                  <a:srgbClr val="478F3C"/>
                </a:solidFill>
              </a:rPr>
              <a:t>blood taken from a finger of heel for testing</a:t>
            </a:r>
            <a:r>
              <a:rPr lang="en-GB" b="1" dirty="0"/>
              <a:t>.</a:t>
            </a:r>
          </a:p>
          <a:p>
            <a:pPr>
              <a:spcBef>
                <a:spcPts val="0"/>
              </a:spcBef>
              <a:spcAft>
                <a:spcPts val="1800"/>
              </a:spcAft>
              <a:buClr>
                <a:schemeClr val="tx1"/>
              </a:buClr>
            </a:pPr>
            <a:r>
              <a:rPr lang="en-GB" b="1" dirty="0">
                <a:solidFill>
                  <a:srgbClr val="478F3C"/>
                </a:solidFill>
              </a:rPr>
              <a:t>8% </a:t>
            </a:r>
            <a:r>
              <a:rPr lang="en-GB" dirty="0"/>
              <a:t>of children age 6-59 months have </a:t>
            </a:r>
            <a:r>
              <a:rPr lang="en-GB" b="1" dirty="0">
                <a:solidFill>
                  <a:srgbClr val="478F3C"/>
                </a:solidFill>
              </a:rPr>
              <a:t>low haemoglobin</a:t>
            </a:r>
            <a:r>
              <a:rPr lang="en-GB" dirty="0"/>
              <a:t>.</a:t>
            </a:r>
          </a:p>
          <a:p>
            <a:pPr>
              <a:spcBef>
                <a:spcPts val="0"/>
              </a:spcBef>
              <a:spcAft>
                <a:spcPts val="1800"/>
              </a:spcAft>
              <a:buClr>
                <a:schemeClr val="tx1"/>
              </a:buClr>
            </a:pPr>
            <a:r>
              <a:rPr lang="en-GB" b="1" dirty="0">
                <a:solidFill>
                  <a:srgbClr val="478F3C"/>
                </a:solidFill>
              </a:rPr>
              <a:t>22% </a:t>
            </a:r>
            <a:r>
              <a:rPr lang="en-GB" dirty="0"/>
              <a:t>of children age 6-59 months </a:t>
            </a:r>
            <a:r>
              <a:rPr lang="en-GB" b="1" dirty="0">
                <a:solidFill>
                  <a:srgbClr val="478F3C"/>
                </a:solidFill>
              </a:rPr>
              <a:t>tested positive for malaria by microscopy</a:t>
            </a:r>
            <a:r>
              <a:rPr lang="en-GB" dirty="0"/>
              <a:t>.</a:t>
            </a:r>
          </a:p>
        </p:txBody>
      </p:sp>
    </p:spTree>
    <p:extLst>
      <p:ext uri="{BB962C8B-B14F-4D97-AF65-F5344CB8AC3E}">
        <p14:creationId xmlns:p14="http://schemas.microsoft.com/office/powerpoint/2010/main" val="77319000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50F438D-AD07-F5BC-E50D-F4EC373E47BF}"/>
              </a:ext>
            </a:extLst>
          </p:cNvPr>
          <p:cNvSpPr/>
          <p:nvPr/>
        </p:nvSpPr>
        <p:spPr>
          <a:xfrm>
            <a:off x="0" y="0"/>
            <a:ext cx="12192000" cy="6858000"/>
          </a:xfrm>
          <a:prstGeom prst="rect">
            <a:avLst/>
          </a:prstGeom>
          <a:solidFill>
            <a:srgbClr val="478F3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F738560D-1092-2D32-9E8E-CBFAD29A96B5}"/>
              </a:ext>
            </a:extLst>
          </p:cNvPr>
          <p:cNvSpPr txBox="1"/>
          <p:nvPr/>
        </p:nvSpPr>
        <p:spPr>
          <a:xfrm>
            <a:off x="1524002" y="168677"/>
            <a:ext cx="9143999" cy="1446550"/>
          </a:xfrm>
          <a:prstGeom prst="rect">
            <a:avLst/>
          </a:prstGeom>
          <a:noFill/>
        </p:spPr>
        <p:txBody>
          <a:bodyPr wrap="square" rtlCol="0">
            <a:spAutoFit/>
          </a:bodyPr>
          <a:lstStyle/>
          <a:p>
            <a:pPr algn="ctr"/>
            <a:r>
              <a:rPr lang="en-US" sz="4400" b="1" dirty="0">
                <a:solidFill>
                  <a:schemeClr val="bg1"/>
                </a:solidFill>
              </a:rPr>
              <a:t>Malaria Knowledge and Communication</a:t>
            </a:r>
          </a:p>
        </p:txBody>
      </p:sp>
      <p:sp>
        <p:nvSpPr>
          <p:cNvPr id="6" name="TextBox 5">
            <a:extLst>
              <a:ext uri="{FF2B5EF4-FFF2-40B4-BE49-F238E27FC236}">
                <a16:creationId xmlns:a16="http://schemas.microsoft.com/office/drawing/2014/main" id="{0AF8AE49-F8B2-8E3A-7880-173E9D4D3ABE}"/>
              </a:ext>
            </a:extLst>
          </p:cNvPr>
          <p:cNvSpPr txBox="1"/>
          <p:nvPr/>
        </p:nvSpPr>
        <p:spPr>
          <a:xfrm>
            <a:off x="0" y="5844053"/>
            <a:ext cx="12192000" cy="769441"/>
          </a:xfrm>
          <a:prstGeom prst="rect">
            <a:avLst/>
          </a:prstGeom>
          <a:noFill/>
        </p:spPr>
        <p:txBody>
          <a:bodyPr wrap="square" rtlCol="0">
            <a:spAutoFit/>
          </a:bodyPr>
          <a:lstStyle/>
          <a:p>
            <a:pPr algn="ctr"/>
            <a:r>
              <a:rPr lang="en-US" sz="4400" b="1" dirty="0">
                <a:solidFill>
                  <a:schemeClr val="bg1"/>
                </a:solidFill>
              </a:rPr>
              <a:t>2021 Nigeria Malaria Indicator Survey (NMIS)</a:t>
            </a:r>
          </a:p>
        </p:txBody>
      </p:sp>
      <p:grpSp>
        <p:nvGrpSpPr>
          <p:cNvPr id="14" name="Group 13">
            <a:extLst>
              <a:ext uri="{FF2B5EF4-FFF2-40B4-BE49-F238E27FC236}">
                <a16:creationId xmlns:a16="http://schemas.microsoft.com/office/drawing/2014/main" id="{52FBBD7F-28E4-CFE2-8630-8DE21140E216}"/>
              </a:ext>
            </a:extLst>
          </p:cNvPr>
          <p:cNvGrpSpPr/>
          <p:nvPr/>
        </p:nvGrpSpPr>
        <p:grpSpPr>
          <a:xfrm>
            <a:off x="0" y="1819786"/>
            <a:ext cx="12192000" cy="3546527"/>
            <a:chOff x="0" y="1931100"/>
            <a:chExt cx="12192000" cy="3546527"/>
          </a:xfrm>
        </p:grpSpPr>
        <p:pic>
          <p:nvPicPr>
            <p:cNvPr id="11" name="Picture 10">
              <a:extLst>
                <a:ext uri="{FF2B5EF4-FFF2-40B4-BE49-F238E27FC236}">
                  <a16:creationId xmlns:a16="http://schemas.microsoft.com/office/drawing/2014/main" id="{DD0C3309-8586-5018-4445-A200675BB09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470" t="5897" b="5419"/>
            <a:stretch/>
          </p:blipFill>
          <p:spPr>
            <a:xfrm>
              <a:off x="0" y="2144024"/>
              <a:ext cx="8811660" cy="3294903"/>
            </a:xfrm>
            <a:prstGeom prst="rect">
              <a:avLst/>
            </a:prstGeom>
          </p:spPr>
        </p:pic>
        <p:sp>
          <p:nvSpPr>
            <p:cNvPr id="8" name="Rectangle 7">
              <a:extLst>
                <a:ext uri="{FF2B5EF4-FFF2-40B4-BE49-F238E27FC236}">
                  <a16:creationId xmlns:a16="http://schemas.microsoft.com/office/drawing/2014/main" id="{6E768DEB-3A79-DFFE-424F-2C29740E02FC}"/>
                </a:ext>
              </a:extLst>
            </p:cNvPr>
            <p:cNvSpPr/>
            <p:nvPr/>
          </p:nvSpPr>
          <p:spPr>
            <a:xfrm>
              <a:off x="0" y="1931100"/>
              <a:ext cx="12192000" cy="230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13" name="Picture 12">
              <a:extLst>
                <a:ext uri="{FF2B5EF4-FFF2-40B4-BE49-F238E27FC236}">
                  <a16:creationId xmlns:a16="http://schemas.microsoft.com/office/drawing/2014/main" id="{5CFDF4B0-A228-D677-4238-9C32A7A1B85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768988" y="2161332"/>
              <a:ext cx="3423012" cy="3185807"/>
            </a:xfrm>
            <a:prstGeom prst="rect">
              <a:avLst/>
            </a:prstGeom>
          </p:spPr>
        </p:pic>
        <p:sp>
          <p:nvSpPr>
            <p:cNvPr id="9" name="Rectangle 8">
              <a:extLst>
                <a:ext uri="{FF2B5EF4-FFF2-40B4-BE49-F238E27FC236}">
                  <a16:creationId xmlns:a16="http://schemas.microsoft.com/office/drawing/2014/main" id="{404A8C88-4298-A2A6-3228-F791B237835F}"/>
                </a:ext>
              </a:extLst>
            </p:cNvPr>
            <p:cNvSpPr/>
            <p:nvPr/>
          </p:nvSpPr>
          <p:spPr>
            <a:xfrm>
              <a:off x="0" y="5245468"/>
              <a:ext cx="12192000" cy="2321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4" name="TextBox 3">
            <a:extLst>
              <a:ext uri="{FF2B5EF4-FFF2-40B4-BE49-F238E27FC236}">
                <a16:creationId xmlns:a16="http://schemas.microsoft.com/office/drawing/2014/main" id="{1D6FD3F9-27EE-DCB8-A718-F3FC168F7EC5}"/>
              </a:ext>
            </a:extLst>
          </p:cNvPr>
          <p:cNvSpPr txBox="1"/>
          <p:nvPr/>
        </p:nvSpPr>
        <p:spPr>
          <a:xfrm>
            <a:off x="8418576" y="938118"/>
            <a:ext cx="3634339" cy="707886"/>
          </a:xfrm>
          <a:prstGeom prst="rect">
            <a:avLst/>
          </a:prstGeom>
          <a:noFill/>
        </p:spPr>
        <p:txBody>
          <a:bodyPr wrap="square" rtlCol="0">
            <a:spAutoFit/>
          </a:bodyPr>
          <a:lstStyle/>
          <a:p>
            <a:pPr algn="r"/>
            <a:r>
              <a:rPr lang="en-US" sz="2000" i="1" dirty="0">
                <a:solidFill>
                  <a:schemeClr val="bg1"/>
                </a:solidFill>
              </a:rPr>
              <a:t>Follow along on Twitter!  </a:t>
            </a:r>
          </a:p>
          <a:p>
            <a:pPr algn="r"/>
            <a:r>
              <a:rPr lang="en-US" sz="2000" i="1" dirty="0">
                <a:solidFill>
                  <a:schemeClr val="bg1"/>
                </a:solidFill>
              </a:rPr>
              <a:t>@NMEPNigeria #NigeriaMIS</a:t>
            </a:r>
          </a:p>
        </p:txBody>
      </p:sp>
    </p:spTree>
    <p:extLst>
      <p:ext uri="{BB962C8B-B14F-4D97-AF65-F5344CB8AC3E}">
        <p14:creationId xmlns:p14="http://schemas.microsoft.com/office/powerpoint/2010/main" val="306678748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0155" y="2720500"/>
            <a:ext cx="5372575" cy="1331955"/>
          </a:xfrm>
        </p:spPr>
        <p:txBody>
          <a:bodyPr>
            <a:normAutofit/>
          </a:bodyPr>
          <a:lstStyle/>
          <a:p>
            <a:pPr>
              <a:buClr>
                <a:schemeClr val="tx1"/>
              </a:buClr>
            </a:pPr>
            <a:r>
              <a:rPr lang="en-GB" sz="3400" b="1" dirty="0">
                <a:solidFill>
                  <a:srgbClr val="478F3C"/>
                </a:solidFill>
              </a:rPr>
              <a:t>Knowledge of malaria</a:t>
            </a:r>
          </a:p>
          <a:p>
            <a:pPr>
              <a:buClr>
                <a:schemeClr val="tx1"/>
              </a:buClr>
            </a:pPr>
            <a:r>
              <a:rPr lang="en-GB" sz="3400" dirty="0"/>
              <a:t>Malaria messages</a:t>
            </a:r>
          </a:p>
        </p:txBody>
      </p:sp>
      <p:pic>
        <p:nvPicPr>
          <p:cNvPr id="7" name="Picture 6" descr="A person and person standing next to a tent&#10;&#10;Description automatically generated with low confidence">
            <a:extLst>
              <a:ext uri="{FF2B5EF4-FFF2-40B4-BE49-F238E27FC236}">
                <a16:creationId xmlns:a16="http://schemas.microsoft.com/office/drawing/2014/main" id="{19E6281B-B5E2-46F7-A3EB-DD83B8C95F6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83009" y="381000"/>
            <a:ext cx="6852544" cy="4587240"/>
          </a:xfrm>
          <a:prstGeom prst="rect">
            <a:avLst/>
          </a:prstGeom>
          <a:ln w="28575">
            <a:solidFill>
              <a:schemeClr val="tx1"/>
            </a:solidFill>
          </a:ln>
        </p:spPr>
      </p:pic>
      <p:sp>
        <p:nvSpPr>
          <p:cNvPr id="8" name="TextBox 7">
            <a:extLst>
              <a:ext uri="{FF2B5EF4-FFF2-40B4-BE49-F238E27FC236}">
                <a16:creationId xmlns:a16="http://schemas.microsoft.com/office/drawing/2014/main" id="{F47B33DA-061B-4986-B865-0339B706B501}"/>
              </a:ext>
            </a:extLst>
          </p:cNvPr>
          <p:cNvSpPr txBox="1"/>
          <p:nvPr/>
        </p:nvSpPr>
        <p:spPr>
          <a:xfrm>
            <a:off x="4983009" y="5010634"/>
            <a:ext cx="6852544" cy="276999"/>
          </a:xfrm>
          <a:prstGeom prst="rect">
            <a:avLst/>
          </a:prstGeom>
          <a:noFill/>
        </p:spPr>
        <p:txBody>
          <a:bodyPr wrap="square" rtlCol="0">
            <a:spAutoFit/>
          </a:bodyPr>
          <a:lstStyle/>
          <a:p>
            <a:pPr algn="ctr"/>
            <a:r>
              <a:rPr lang="en-US" sz="1200" dirty="0"/>
              <a:t>© 2014 PMI</a:t>
            </a:r>
          </a:p>
        </p:txBody>
      </p:sp>
    </p:spTree>
    <p:extLst>
      <p:ext uri="{BB962C8B-B14F-4D97-AF65-F5344CB8AC3E}">
        <p14:creationId xmlns:p14="http://schemas.microsoft.com/office/powerpoint/2010/main" val="17961881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Knowledge of Ways to Avoid Malaria by Education</a:t>
            </a:r>
          </a:p>
        </p:txBody>
      </p:sp>
      <p:graphicFrame>
        <p:nvGraphicFramePr>
          <p:cNvPr id="8" name="Content Placeholder 7"/>
          <p:cNvGraphicFramePr>
            <a:graphicFrameLocks noGrp="1"/>
          </p:cNvGraphicFramePr>
          <p:nvPr>
            <p:ph idx="1"/>
          </p:nvPr>
        </p:nvGraphicFramePr>
        <p:xfrm>
          <a:off x="587830" y="1890931"/>
          <a:ext cx="10959736" cy="496706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7829" y="1244601"/>
            <a:ext cx="10959737" cy="369332"/>
          </a:xfrm>
          <a:prstGeom prst="rect">
            <a:avLst/>
          </a:prstGeom>
          <a:noFill/>
        </p:spPr>
        <p:txBody>
          <a:bodyPr wrap="square" rtlCol="0">
            <a:spAutoFit/>
          </a:bodyPr>
          <a:lstStyle/>
          <a:p>
            <a:pPr algn="ctr"/>
            <a:r>
              <a:rPr lang="en-GB" i="1" dirty="0"/>
              <a:t>Percent of women age 15-49 who know there are ways to avoid malaria</a:t>
            </a:r>
          </a:p>
        </p:txBody>
      </p:sp>
    </p:spTree>
    <p:extLst>
      <p:ext uri="{BB962C8B-B14F-4D97-AF65-F5344CB8AC3E}">
        <p14:creationId xmlns:p14="http://schemas.microsoft.com/office/powerpoint/2010/main" val="159628941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Specific Ways to Avoid Malaria</a:t>
            </a:r>
          </a:p>
        </p:txBody>
      </p:sp>
      <p:graphicFrame>
        <p:nvGraphicFramePr>
          <p:cNvPr id="8" name="Content Placeholder 7"/>
          <p:cNvGraphicFramePr>
            <a:graphicFrameLocks noGrp="1"/>
          </p:cNvGraphicFramePr>
          <p:nvPr>
            <p:ph idx="1"/>
          </p:nvPr>
        </p:nvGraphicFramePr>
        <p:xfrm>
          <a:off x="587830" y="1606550"/>
          <a:ext cx="10959736"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587828" y="968610"/>
            <a:ext cx="10959735" cy="369332"/>
          </a:xfrm>
          <a:prstGeom prst="rect">
            <a:avLst/>
          </a:prstGeom>
          <a:noFill/>
        </p:spPr>
        <p:txBody>
          <a:bodyPr wrap="square" rtlCol="0">
            <a:spAutoFit/>
          </a:bodyPr>
          <a:lstStyle/>
          <a:p>
            <a:pPr algn="ctr"/>
            <a:r>
              <a:rPr lang="en-GB" i="1" dirty="0"/>
              <a:t>Percent of women age 15-49 who cite specific ways to avoid malaria</a:t>
            </a:r>
          </a:p>
        </p:txBody>
      </p:sp>
    </p:spTree>
    <p:extLst>
      <p:ext uri="{BB962C8B-B14F-4D97-AF65-F5344CB8AC3E}">
        <p14:creationId xmlns:p14="http://schemas.microsoft.com/office/powerpoint/2010/main" val="424478794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591671" y="2762063"/>
            <a:ext cx="5351059" cy="1259219"/>
          </a:xfrm>
        </p:spPr>
        <p:txBody>
          <a:bodyPr>
            <a:normAutofit/>
          </a:bodyPr>
          <a:lstStyle/>
          <a:p>
            <a:pPr>
              <a:buClr>
                <a:schemeClr val="tx1"/>
              </a:buClr>
            </a:pPr>
            <a:r>
              <a:rPr lang="en-GB" sz="3400" dirty="0"/>
              <a:t>Knowledge of malaria</a:t>
            </a:r>
          </a:p>
          <a:p>
            <a:pPr>
              <a:buClr>
                <a:schemeClr val="tx1"/>
              </a:buClr>
            </a:pPr>
            <a:r>
              <a:rPr lang="en-GB" sz="3400" b="1" dirty="0">
                <a:solidFill>
                  <a:srgbClr val="478F3C"/>
                </a:solidFill>
              </a:rPr>
              <a:t>Malaria messages</a:t>
            </a:r>
          </a:p>
        </p:txBody>
      </p:sp>
      <p:pic>
        <p:nvPicPr>
          <p:cNvPr id="4" name="Picture 3" descr="A person and person standing next to a tent&#10;&#10;Description automatically generated with low confidence">
            <a:extLst>
              <a:ext uri="{FF2B5EF4-FFF2-40B4-BE49-F238E27FC236}">
                <a16:creationId xmlns:a16="http://schemas.microsoft.com/office/drawing/2014/main" id="{560AFC21-E197-4165-BF8B-822C7F29F55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97758" y="704035"/>
            <a:ext cx="6852544" cy="4587240"/>
          </a:xfrm>
          <a:prstGeom prst="rect">
            <a:avLst/>
          </a:prstGeom>
          <a:ln w="28575">
            <a:solidFill>
              <a:schemeClr val="tx1"/>
            </a:solidFill>
          </a:ln>
        </p:spPr>
      </p:pic>
      <p:sp>
        <p:nvSpPr>
          <p:cNvPr id="7" name="TextBox 6">
            <a:extLst>
              <a:ext uri="{FF2B5EF4-FFF2-40B4-BE49-F238E27FC236}">
                <a16:creationId xmlns:a16="http://schemas.microsoft.com/office/drawing/2014/main" id="{870D0F20-0B65-4C62-98AA-DD78B82857B8}"/>
              </a:ext>
            </a:extLst>
          </p:cNvPr>
          <p:cNvSpPr txBox="1"/>
          <p:nvPr/>
        </p:nvSpPr>
        <p:spPr>
          <a:xfrm>
            <a:off x="4997758" y="5333669"/>
            <a:ext cx="6852544" cy="276999"/>
          </a:xfrm>
          <a:prstGeom prst="rect">
            <a:avLst/>
          </a:prstGeom>
          <a:noFill/>
        </p:spPr>
        <p:txBody>
          <a:bodyPr wrap="square" rtlCol="0">
            <a:spAutoFit/>
          </a:bodyPr>
          <a:lstStyle/>
          <a:p>
            <a:pPr algn="ctr"/>
            <a:r>
              <a:rPr lang="en-US" sz="1200" dirty="0"/>
              <a:t>© 2014 PMI</a:t>
            </a:r>
          </a:p>
        </p:txBody>
      </p:sp>
    </p:spTree>
    <p:extLst>
      <p:ext uri="{BB962C8B-B14F-4D97-AF65-F5344CB8AC3E}">
        <p14:creationId xmlns:p14="http://schemas.microsoft.com/office/powerpoint/2010/main" val="324905606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Exposure to Malaria Messages by Residence</a:t>
            </a:r>
          </a:p>
        </p:txBody>
      </p:sp>
      <p:graphicFrame>
        <p:nvGraphicFramePr>
          <p:cNvPr id="9" name="Content Placeholder 8"/>
          <p:cNvGraphicFramePr>
            <a:graphicFrameLocks noGrp="1"/>
          </p:cNvGraphicFramePr>
          <p:nvPr>
            <p:ph idx="1"/>
          </p:nvPr>
        </p:nvGraphicFramePr>
        <p:xfrm>
          <a:off x="587828" y="1606550"/>
          <a:ext cx="10959736"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87829" y="960528"/>
            <a:ext cx="10959736" cy="646331"/>
          </a:xfrm>
          <a:prstGeom prst="rect">
            <a:avLst/>
          </a:prstGeom>
          <a:noFill/>
        </p:spPr>
        <p:txBody>
          <a:bodyPr wrap="square" rtlCol="0">
            <a:spAutoFit/>
          </a:bodyPr>
          <a:lstStyle/>
          <a:p>
            <a:pPr algn="ctr"/>
            <a:r>
              <a:rPr lang="en-GB" i="1" dirty="0"/>
              <a:t>Among women age 15-49, percent who have seen </a:t>
            </a:r>
            <a:br>
              <a:rPr lang="en-GB" i="1" dirty="0"/>
            </a:br>
            <a:r>
              <a:rPr lang="en-GB" i="1" dirty="0"/>
              <a:t>or heard a message about malaria in the past few months</a:t>
            </a:r>
          </a:p>
        </p:txBody>
      </p:sp>
    </p:spTree>
    <p:extLst>
      <p:ext uri="{BB962C8B-B14F-4D97-AF65-F5344CB8AC3E}">
        <p14:creationId xmlns:p14="http://schemas.microsoft.com/office/powerpoint/2010/main" val="399667693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Source of Malaria Messages</a:t>
            </a:r>
          </a:p>
        </p:txBody>
      </p:sp>
      <p:graphicFrame>
        <p:nvGraphicFramePr>
          <p:cNvPr id="8" name="Content Placeholder 7"/>
          <p:cNvGraphicFramePr>
            <a:graphicFrameLocks noGrp="1"/>
          </p:cNvGraphicFramePr>
          <p:nvPr>
            <p:ph idx="1"/>
          </p:nvPr>
        </p:nvGraphicFramePr>
        <p:xfrm>
          <a:off x="587828" y="1606550"/>
          <a:ext cx="10959736"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7829" y="960528"/>
            <a:ext cx="11016342" cy="646331"/>
          </a:xfrm>
          <a:prstGeom prst="rect">
            <a:avLst/>
          </a:prstGeom>
          <a:noFill/>
        </p:spPr>
        <p:txBody>
          <a:bodyPr wrap="square" rtlCol="0">
            <a:spAutoFit/>
          </a:bodyPr>
          <a:lstStyle/>
          <a:p>
            <a:pPr algn="ctr"/>
            <a:r>
              <a:rPr lang="en-GB" i="1" dirty="0"/>
              <a:t>Among women age 15-49 who have heard of malaria in the last six months, </a:t>
            </a:r>
          </a:p>
          <a:p>
            <a:pPr algn="ctr"/>
            <a:r>
              <a:rPr lang="en-GB" i="1" dirty="0"/>
              <a:t>percent citing specific sources for malaria messages</a:t>
            </a:r>
          </a:p>
        </p:txBody>
      </p:sp>
    </p:spTree>
    <p:extLst>
      <p:ext uri="{BB962C8B-B14F-4D97-AF65-F5344CB8AC3E}">
        <p14:creationId xmlns:p14="http://schemas.microsoft.com/office/powerpoint/2010/main" val="214698436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Key Findings</a:t>
            </a:r>
          </a:p>
        </p:txBody>
      </p:sp>
      <p:sp>
        <p:nvSpPr>
          <p:cNvPr id="3" name="Content Placeholder 2"/>
          <p:cNvSpPr>
            <a:spLocks noGrp="1"/>
          </p:cNvSpPr>
          <p:nvPr>
            <p:ph idx="1"/>
          </p:nvPr>
        </p:nvSpPr>
        <p:spPr>
          <a:xfrm>
            <a:off x="587830" y="1463167"/>
            <a:ext cx="10959736" cy="5081325"/>
          </a:xfrm>
        </p:spPr>
        <p:txBody>
          <a:bodyPr>
            <a:normAutofit/>
          </a:bodyPr>
          <a:lstStyle/>
          <a:p>
            <a:pPr>
              <a:spcBef>
                <a:spcPts val="0"/>
              </a:spcBef>
              <a:spcAft>
                <a:spcPts val="1800"/>
              </a:spcAft>
              <a:buClr>
                <a:schemeClr val="tx1"/>
              </a:buClr>
            </a:pPr>
            <a:r>
              <a:rPr lang="en-GB" b="1" dirty="0">
                <a:solidFill>
                  <a:srgbClr val="478F3C"/>
                </a:solidFill>
              </a:rPr>
              <a:t>81% </a:t>
            </a:r>
            <a:r>
              <a:rPr lang="en-GB" dirty="0"/>
              <a:t>of women know there are ways to </a:t>
            </a:r>
            <a:r>
              <a:rPr lang="en-GB" b="1" dirty="0">
                <a:solidFill>
                  <a:srgbClr val="478F3C"/>
                </a:solidFill>
              </a:rPr>
              <a:t>prevent malaria</a:t>
            </a:r>
            <a:r>
              <a:rPr lang="en-GB" dirty="0"/>
              <a:t>.</a:t>
            </a:r>
          </a:p>
          <a:p>
            <a:pPr>
              <a:spcBef>
                <a:spcPts val="0"/>
              </a:spcBef>
              <a:spcAft>
                <a:spcPts val="1800"/>
              </a:spcAft>
              <a:buClr>
                <a:schemeClr val="tx1"/>
              </a:buClr>
            </a:pPr>
            <a:r>
              <a:rPr lang="en-GB" b="1" dirty="0">
                <a:solidFill>
                  <a:srgbClr val="478F3C"/>
                </a:solidFill>
              </a:rPr>
              <a:t>46% </a:t>
            </a:r>
            <a:r>
              <a:rPr lang="en-GB" dirty="0"/>
              <a:t>of women have </a:t>
            </a:r>
            <a:r>
              <a:rPr lang="en-GB" b="1" dirty="0">
                <a:solidFill>
                  <a:srgbClr val="478F3C"/>
                </a:solidFill>
              </a:rPr>
              <a:t>seen or heard a message about malaria in the past few months</a:t>
            </a:r>
            <a:r>
              <a:rPr lang="en-GB" dirty="0"/>
              <a:t>.</a:t>
            </a:r>
          </a:p>
          <a:p>
            <a:pPr>
              <a:spcBef>
                <a:spcPts val="0"/>
              </a:spcBef>
              <a:spcAft>
                <a:spcPts val="1800"/>
              </a:spcAft>
              <a:buClr>
                <a:schemeClr val="tx1"/>
              </a:buClr>
            </a:pPr>
            <a:r>
              <a:rPr lang="en-GB" b="1" dirty="0">
                <a:solidFill>
                  <a:srgbClr val="478F3C"/>
                </a:solidFill>
              </a:rPr>
              <a:t>Radio</a:t>
            </a:r>
            <a:r>
              <a:rPr lang="en-GB" b="1" dirty="0">
                <a:solidFill>
                  <a:schemeClr val="accent5"/>
                </a:solidFill>
              </a:rPr>
              <a:t> </a:t>
            </a:r>
            <a:r>
              <a:rPr lang="en-GB" dirty="0"/>
              <a:t>is the most common source of </a:t>
            </a:r>
            <a:r>
              <a:rPr lang="en-GB" b="1" dirty="0">
                <a:solidFill>
                  <a:srgbClr val="478F3C"/>
                </a:solidFill>
              </a:rPr>
              <a:t>malaria messages</a:t>
            </a:r>
            <a:r>
              <a:rPr lang="en-GB" dirty="0"/>
              <a:t>.</a:t>
            </a:r>
          </a:p>
        </p:txBody>
      </p:sp>
    </p:spTree>
    <p:extLst>
      <p:ext uri="{BB962C8B-B14F-4D97-AF65-F5344CB8AC3E}">
        <p14:creationId xmlns:p14="http://schemas.microsoft.com/office/powerpoint/2010/main" val="4310218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478F3C">
            <a:alpha val="1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Household Questionnaire</a:t>
            </a:r>
          </a:p>
        </p:txBody>
      </p:sp>
      <p:sp>
        <p:nvSpPr>
          <p:cNvPr id="3" name="Content Placeholder 2"/>
          <p:cNvSpPr>
            <a:spLocks noGrp="1"/>
          </p:cNvSpPr>
          <p:nvPr>
            <p:ph idx="1"/>
          </p:nvPr>
        </p:nvSpPr>
        <p:spPr/>
        <p:txBody>
          <a:bodyPr>
            <a:normAutofit/>
          </a:bodyPr>
          <a:lstStyle/>
          <a:p>
            <a:pPr>
              <a:spcBef>
                <a:spcPts val="0"/>
              </a:spcBef>
              <a:spcAft>
                <a:spcPts val="1800"/>
              </a:spcAft>
            </a:pPr>
            <a:r>
              <a:rPr lang="en-GB" sz="3200" dirty="0"/>
              <a:t>Lists usual members and visitors to identify eligible individuals</a:t>
            </a:r>
          </a:p>
          <a:p>
            <a:pPr>
              <a:spcBef>
                <a:spcPts val="0"/>
              </a:spcBef>
              <a:spcAft>
                <a:spcPts val="1800"/>
              </a:spcAft>
            </a:pPr>
            <a:r>
              <a:rPr lang="en-GB" sz="3200" dirty="0"/>
              <a:t>Basic characteristics of each person in the household (age, sex, education, etc.)</a:t>
            </a:r>
          </a:p>
          <a:p>
            <a:pPr>
              <a:spcBef>
                <a:spcPts val="0"/>
              </a:spcBef>
              <a:spcAft>
                <a:spcPts val="1800"/>
              </a:spcAft>
            </a:pPr>
            <a:r>
              <a:rPr lang="en-GB" sz="3200" dirty="0"/>
              <a:t>Housing characteristics (drinking water, sanitation facilities, materials used for floor, etc.)</a:t>
            </a:r>
          </a:p>
          <a:p>
            <a:pPr>
              <a:spcBef>
                <a:spcPts val="0"/>
              </a:spcBef>
              <a:spcAft>
                <a:spcPts val="1800"/>
              </a:spcAft>
            </a:pPr>
            <a:r>
              <a:rPr lang="en-GB" sz="3200" dirty="0"/>
              <a:t>Ownership and use of mosquito nets</a:t>
            </a:r>
          </a:p>
          <a:p>
            <a:pPr>
              <a:spcBef>
                <a:spcPts val="0"/>
              </a:spcBef>
              <a:spcAft>
                <a:spcPts val="1800"/>
              </a:spcAft>
            </a:pPr>
            <a:r>
              <a:rPr lang="en-GB" sz="3200" dirty="0"/>
              <a:t>Identify children eligible for biomarker testing</a:t>
            </a:r>
          </a:p>
        </p:txBody>
      </p:sp>
    </p:spTree>
    <p:extLst>
      <p:ext uri="{BB962C8B-B14F-4D97-AF65-F5344CB8AC3E}">
        <p14:creationId xmlns:p14="http://schemas.microsoft.com/office/powerpoint/2010/main" val="1667133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478F3C">
            <a:alpha val="1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Woman’s Questionnaire</a:t>
            </a:r>
          </a:p>
        </p:txBody>
      </p:sp>
      <p:sp>
        <p:nvSpPr>
          <p:cNvPr id="3" name="Content Placeholder 2"/>
          <p:cNvSpPr>
            <a:spLocks noGrp="1"/>
          </p:cNvSpPr>
          <p:nvPr>
            <p:ph idx="1"/>
          </p:nvPr>
        </p:nvSpPr>
        <p:spPr/>
        <p:txBody>
          <a:bodyPr>
            <a:normAutofit/>
          </a:bodyPr>
          <a:lstStyle/>
          <a:p>
            <a:pPr>
              <a:spcBef>
                <a:spcPts val="0"/>
              </a:spcBef>
              <a:spcAft>
                <a:spcPts val="1200"/>
              </a:spcAft>
            </a:pPr>
            <a:r>
              <a:rPr lang="en-GB" sz="3200" dirty="0"/>
              <a:t>Background characteristics (age, education, literacy, etc.)</a:t>
            </a:r>
          </a:p>
          <a:p>
            <a:pPr>
              <a:spcBef>
                <a:spcPts val="0"/>
              </a:spcBef>
              <a:spcAft>
                <a:spcPts val="1200"/>
              </a:spcAft>
            </a:pPr>
            <a:r>
              <a:rPr lang="en-GB" sz="3200" dirty="0"/>
              <a:t>Reproductive history for the last 5 years</a:t>
            </a:r>
          </a:p>
          <a:p>
            <a:pPr>
              <a:spcBef>
                <a:spcPts val="0"/>
              </a:spcBef>
              <a:spcAft>
                <a:spcPts val="1200"/>
              </a:spcAft>
            </a:pPr>
            <a:r>
              <a:rPr lang="en-GB" sz="3200" dirty="0"/>
              <a:t>Preventive malaria treatment for most recent birth</a:t>
            </a:r>
          </a:p>
          <a:p>
            <a:pPr>
              <a:spcBef>
                <a:spcPts val="0"/>
              </a:spcBef>
              <a:spcAft>
                <a:spcPts val="1200"/>
              </a:spcAft>
            </a:pPr>
            <a:r>
              <a:rPr lang="en-GB" sz="3200" dirty="0"/>
              <a:t>Pregnancy and postnatal care</a:t>
            </a:r>
          </a:p>
          <a:p>
            <a:pPr>
              <a:spcBef>
                <a:spcPts val="0"/>
              </a:spcBef>
              <a:spcAft>
                <a:spcPts val="1200"/>
              </a:spcAft>
            </a:pPr>
            <a:r>
              <a:rPr lang="en-GB" sz="3200" dirty="0"/>
              <a:t>Prevalence and treatment of fever among children under 5</a:t>
            </a:r>
          </a:p>
          <a:p>
            <a:pPr>
              <a:spcBef>
                <a:spcPts val="0"/>
              </a:spcBef>
              <a:spcAft>
                <a:spcPts val="1200"/>
              </a:spcAft>
            </a:pPr>
            <a:r>
              <a:rPr lang="en-GB" sz="3200" dirty="0"/>
              <a:t>Knowledge about malaria</a:t>
            </a:r>
          </a:p>
        </p:txBody>
      </p:sp>
    </p:spTree>
    <p:extLst>
      <p:ext uri="{BB962C8B-B14F-4D97-AF65-F5344CB8AC3E}">
        <p14:creationId xmlns:p14="http://schemas.microsoft.com/office/powerpoint/2010/main" val="301022969"/>
      </p:ext>
    </p:extLst>
  </p:cSld>
  <p:clrMapOvr>
    <a:masterClrMapping/>
  </p:clrMapOvr>
</p:sld>
</file>

<file path=ppt/theme/theme1.xml><?xml version="1.0" encoding="utf-8"?>
<a:theme xmlns:a="http://schemas.openxmlformats.org/drawingml/2006/main" name="Custom Design">
  <a:themeElements>
    <a:clrScheme name="Kenya MIS 2020">
      <a:dk1>
        <a:sysClr val="windowText" lastClr="000000"/>
      </a:dk1>
      <a:lt1>
        <a:sysClr val="window" lastClr="FFFFFF"/>
      </a:lt1>
      <a:dk2>
        <a:srgbClr val="323232"/>
      </a:dk2>
      <a:lt2>
        <a:srgbClr val="E3DED1"/>
      </a:lt2>
      <a:accent1>
        <a:srgbClr val="00AADC"/>
      </a:accent1>
      <a:accent2>
        <a:srgbClr val="E7D75F"/>
      </a:accent2>
      <a:accent3>
        <a:srgbClr val="194172"/>
      </a:accent3>
      <a:accent4>
        <a:srgbClr val="8A331C"/>
      </a:accent4>
      <a:accent5>
        <a:srgbClr val="D14E1D"/>
      </a:accent5>
      <a:accent6>
        <a:srgbClr val="C02026"/>
      </a:accent6>
      <a:hlink>
        <a:srgbClr val="00B0F0"/>
      </a:hlink>
      <a:folHlink>
        <a:srgbClr val="7030A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Kenya MIS 2020">
      <a:dk1>
        <a:sysClr val="windowText" lastClr="000000"/>
      </a:dk1>
      <a:lt1>
        <a:sysClr val="window" lastClr="FFFFFF"/>
      </a:lt1>
      <a:dk2>
        <a:srgbClr val="323232"/>
      </a:dk2>
      <a:lt2>
        <a:srgbClr val="E3DED1"/>
      </a:lt2>
      <a:accent1>
        <a:srgbClr val="00AADC"/>
      </a:accent1>
      <a:accent2>
        <a:srgbClr val="E7D75F"/>
      </a:accent2>
      <a:accent3>
        <a:srgbClr val="194172"/>
      </a:accent3>
      <a:accent4>
        <a:srgbClr val="8A331C"/>
      </a:accent4>
      <a:accent5>
        <a:srgbClr val="D14E1D"/>
      </a:accent5>
      <a:accent6>
        <a:srgbClr val="C02026"/>
      </a:accent6>
      <a:hlink>
        <a:srgbClr val="00B0F0"/>
      </a:hlink>
      <a:folHlink>
        <a:srgbClr val="7030A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VMX3MACP777Z-1177381151-23444</_dlc_DocId>
    <_dlc_DocIdUrl xmlns="d16efad5-0601-4cf0-b7c2-89968258c777">
      <Url>https://icfonline.sharepoint.com/sites/ihd-dhs/Dissemination/_layouts/15/DocIdRedir.aspx?ID=VMX3MACP777Z-1177381151-23444</Url>
      <Description>VMX3MACP777Z-1177381151-23444</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A310C2F-51C0-4BC5-B683-7D2177D6BBAD}">
  <ds:schemaRefs>
    <ds:schemaRef ds:uri="http://schemas.microsoft.com/sharepoint/events"/>
  </ds:schemaRefs>
</ds:datastoreItem>
</file>

<file path=customXml/itemProps2.xml><?xml version="1.0" encoding="utf-8"?>
<ds:datastoreItem xmlns:ds="http://schemas.openxmlformats.org/officeDocument/2006/customXml" ds:itemID="{EC3FFAAC-1E00-4CB8-918D-2820FAD5A4EE}">
  <ds:schemaRefs>
    <ds:schemaRef ds:uri="http://schemas.microsoft.com/sharepoint/v3/contenttype/forms"/>
  </ds:schemaRefs>
</ds:datastoreItem>
</file>

<file path=customXml/itemProps3.xml><?xml version="1.0" encoding="utf-8"?>
<ds:datastoreItem xmlns:ds="http://schemas.openxmlformats.org/officeDocument/2006/customXml" ds:itemID="{B90C2A55-2717-4263-A2BF-2D495E0D6FDE}">
  <ds:schemaRefs>
    <ds:schemaRef ds:uri="http://purl.org/dc/elements/1.1/"/>
    <ds:schemaRef ds:uri="http://schemas.openxmlformats.org/package/2006/metadata/core-properties"/>
    <ds:schemaRef ds:uri="http://www.w3.org/XML/1998/namespace"/>
    <ds:schemaRef ds:uri="http://purl.org/dc/terms/"/>
    <ds:schemaRef ds:uri="http://schemas.microsoft.com/office/infopath/2007/PartnerControls"/>
    <ds:schemaRef ds:uri="fa6a9aea-fb0f-4ddd-aff8-712634b7d5fe"/>
    <ds:schemaRef ds:uri="83c4e5ee-5eea-4e8c-8b50-726738bccb6e"/>
    <ds:schemaRef ds:uri="http://schemas.microsoft.com/office/2006/documentManagement/types"/>
    <ds:schemaRef ds:uri="d16efad5-0601-4cf0-b7c2-89968258c777"/>
    <ds:schemaRef ds:uri="http://schemas.microsoft.com/office/2006/metadata/properties"/>
    <ds:schemaRef ds:uri="http://purl.org/dc/dcmitype/"/>
  </ds:schemaRefs>
</ds:datastoreItem>
</file>

<file path=customXml/itemProps4.xml><?xml version="1.0" encoding="utf-8"?>
<ds:datastoreItem xmlns:ds="http://schemas.openxmlformats.org/officeDocument/2006/customXml" ds:itemID="{200B8F93-0F90-4E19-AAD1-6306C8C099E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1905</TotalTime>
  <Words>3310</Words>
  <Application>Microsoft Office PowerPoint</Application>
  <PresentationFormat>Widescreen</PresentationFormat>
  <Paragraphs>540</Paragraphs>
  <Slides>78</Slides>
  <Notes>32</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78</vt:i4>
      </vt:variant>
    </vt:vector>
  </HeadingPairs>
  <TitlesOfParts>
    <vt:vector size="84" baseType="lpstr">
      <vt:lpstr>-apple-system</vt:lpstr>
      <vt:lpstr>Arial</vt:lpstr>
      <vt:lpstr>Calibri</vt:lpstr>
      <vt:lpstr>Custom Design</vt:lpstr>
      <vt:lpstr>1_Custom Design</vt:lpstr>
      <vt:lpstr>2_Custom Design</vt:lpstr>
      <vt:lpstr>PowerPoint Presentation</vt:lpstr>
      <vt:lpstr>PowerPoint Presentation</vt:lpstr>
      <vt:lpstr>Objective</vt:lpstr>
      <vt:lpstr>The Survey</vt:lpstr>
      <vt:lpstr>Nigeria State Border Map</vt:lpstr>
      <vt:lpstr>Sample Design</vt:lpstr>
      <vt:lpstr>Questionnaires</vt:lpstr>
      <vt:lpstr>Household Questionnaire</vt:lpstr>
      <vt:lpstr>Woman’s Questionnaire</vt:lpstr>
      <vt:lpstr>Biomarker Questionnaire</vt:lpstr>
      <vt:lpstr>Fieldworker Questionnaire</vt:lpstr>
      <vt:lpstr>Anaemia Testing</vt:lpstr>
      <vt:lpstr>Malaria Testing</vt:lpstr>
      <vt:lpstr>Pretest Training</vt:lpstr>
      <vt:lpstr>Main Survey Training</vt:lpstr>
      <vt:lpstr>Fieldwork and Data Processing</vt:lpstr>
      <vt:lpstr>External Quality Control</vt:lpstr>
      <vt:lpstr>Results of Household and Individual Interviews</vt:lpstr>
      <vt:lpstr>NMIS Publications, Data, and Digital Tools</vt:lpstr>
      <vt:lpstr>PowerPoint Presentation</vt:lpstr>
      <vt:lpstr>PowerPoint Presentation</vt:lpstr>
      <vt:lpstr>Country’s Households</vt:lpstr>
      <vt:lpstr>Drinking Water</vt:lpstr>
      <vt:lpstr>Sanitation</vt:lpstr>
      <vt:lpstr>Electricity</vt:lpstr>
      <vt:lpstr>Household Durable Goods and Possessions</vt:lpstr>
      <vt:lpstr>Wealth Index</vt:lpstr>
      <vt:lpstr>Wealth Index</vt:lpstr>
      <vt:lpstr>PowerPoint Presentation</vt:lpstr>
      <vt:lpstr>Women’s Education</vt:lpstr>
      <vt:lpstr>Literacy</vt:lpstr>
      <vt:lpstr>Key Findings</vt:lpstr>
      <vt:lpstr>PowerPoint Presentation</vt:lpstr>
      <vt:lpstr>PowerPoint Presentation</vt:lpstr>
      <vt:lpstr>Insecticide-treated Net (ITN) Ownership</vt:lpstr>
      <vt:lpstr>ITN Ownership by Wealth</vt:lpstr>
      <vt:lpstr>ITN Ownership by Zone</vt:lpstr>
      <vt:lpstr>Trends in ITN Ownership</vt:lpstr>
      <vt:lpstr>Source of ITNs</vt:lpstr>
      <vt:lpstr>Household Coverage of ITNs</vt:lpstr>
      <vt:lpstr>ITN Access and Use</vt:lpstr>
      <vt:lpstr>Trends in ITN Access and Use</vt:lpstr>
      <vt:lpstr>Use of ITNs</vt:lpstr>
      <vt:lpstr>Children’s Use of ITNs by Zone</vt:lpstr>
      <vt:lpstr>Trends in ITN Use among Children  and Pregnant Women </vt:lpstr>
      <vt:lpstr>Reasons for Not Using a Mosquito Net</vt:lpstr>
      <vt:lpstr>PowerPoint Presentation</vt:lpstr>
      <vt:lpstr>Intermittent Preventive Treatment  during Pregnancy (IPTp)</vt:lpstr>
      <vt:lpstr>Trends in IPTp</vt:lpstr>
      <vt:lpstr>Key Findings</vt:lpstr>
      <vt:lpstr>PowerPoint Presentation</vt:lpstr>
      <vt:lpstr>PowerPoint Presentation</vt:lpstr>
      <vt:lpstr>Fever in Children</vt:lpstr>
      <vt:lpstr>Type of Antimalarial Drugs</vt:lpstr>
      <vt:lpstr>PowerPoint Presentation</vt:lpstr>
      <vt:lpstr>Testing Coverage Rates</vt:lpstr>
      <vt:lpstr>Prevalence of Low Haemoglobin  in Children by Age </vt:lpstr>
      <vt:lpstr>Prevalence of Low Haemoglobin by Zone</vt:lpstr>
      <vt:lpstr>Prevalence of Low Haemoglobin by Wealth</vt:lpstr>
      <vt:lpstr>Trend in Prevalence of Low Haemoglobin</vt:lpstr>
      <vt:lpstr>PowerPoint Presentation</vt:lpstr>
      <vt:lpstr>Rapid Diagnostic Test vs. Microscopy</vt:lpstr>
      <vt:lpstr>Malaria Prevalence by Age</vt:lpstr>
      <vt:lpstr>Rapid Diagnostic Test vs. Microscopy</vt:lpstr>
      <vt:lpstr>Malaria Prevalence by Residence</vt:lpstr>
      <vt:lpstr>Prevalence of Malaria by Zone</vt:lpstr>
      <vt:lpstr>Malaria Prevalence by State</vt:lpstr>
      <vt:lpstr>Malaria Prevalence by Wealth</vt:lpstr>
      <vt:lpstr>Trends in Malaria Prevalence</vt:lpstr>
      <vt:lpstr>Key Findings</vt:lpstr>
      <vt:lpstr>PowerPoint Presentation</vt:lpstr>
      <vt:lpstr>PowerPoint Presentation</vt:lpstr>
      <vt:lpstr>Knowledge of Ways to Avoid Malaria by Education</vt:lpstr>
      <vt:lpstr>Specific Ways to Avoid Malaria</vt:lpstr>
      <vt:lpstr>PowerPoint Presentation</vt:lpstr>
      <vt:lpstr>Exposure to Malaria Messages by Residence</vt:lpstr>
      <vt:lpstr>Source of Malaria Messages</vt:lpstr>
      <vt:lpstr>Key Findings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MIS Intro and Methodology_UK English</dc:title>
  <dc:creator>Zweimueller, Sally</dc:creator>
  <cp:lastModifiedBy>Anglade, Boaz</cp:lastModifiedBy>
  <cp:revision>32</cp:revision>
  <dcterms:created xsi:type="dcterms:W3CDTF">2017-05-18T16:43:03Z</dcterms:created>
  <dcterms:modified xsi:type="dcterms:W3CDTF">2022-11-26T16:47:48Z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0d1c7dfe-140c-4d22-b066-e0e98185a7b1</vt:lpwstr>
  </property>
  <property fmtid="{D5CDD505-2E9C-101B-9397-08002B2CF9AE}" pid="4" name="MediaServiceImageTags">
    <vt:lpwstr/>
  </property>
</Properties>
</file>